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742" r:id="rId2"/>
    <p:sldId id="469" r:id="rId3"/>
    <p:sldId id="649" r:id="rId4"/>
    <p:sldId id="741" r:id="rId5"/>
    <p:sldId id="587" r:id="rId6"/>
    <p:sldId id="628" r:id="rId7"/>
    <p:sldId id="588" r:id="rId8"/>
    <p:sldId id="629" r:id="rId9"/>
    <p:sldId id="627" r:id="rId10"/>
    <p:sldId id="589" r:id="rId11"/>
    <p:sldId id="630" r:id="rId12"/>
    <p:sldId id="590" r:id="rId13"/>
    <p:sldId id="637" r:id="rId14"/>
    <p:sldId id="650" r:id="rId15"/>
    <p:sldId id="735" r:id="rId16"/>
    <p:sldId id="736" r:id="rId17"/>
    <p:sldId id="737" r:id="rId18"/>
    <p:sldId id="738" r:id="rId19"/>
    <p:sldId id="591" r:id="rId20"/>
    <p:sldId id="620" r:id="rId21"/>
    <p:sldId id="739" r:id="rId22"/>
    <p:sldId id="740" r:id="rId23"/>
    <p:sldId id="592" r:id="rId24"/>
    <p:sldId id="644" r:id="rId25"/>
    <p:sldId id="641" r:id="rId26"/>
    <p:sldId id="642" r:id="rId27"/>
    <p:sldId id="643" r:id="rId28"/>
    <p:sldId id="593" r:id="rId29"/>
    <p:sldId id="621" r:id="rId30"/>
    <p:sldId id="594" r:id="rId31"/>
    <p:sldId id="632" r:id="rId32"/>
    <p:sldId id="635" r:id="rId33"/>
    <p:sldId id="638" r:id="rId34"/>
    <p:sldId id="639" r:id="rId35"/>
    <p:sldId id="595" r:id="rId36"/>
    <p:sldId id="261" r:id="rId37"/>
    <p:sldId id="636" r:id="rId38"/>
    <p:sldId id="596" r:id="rId39"/>
    <p:sldId id="597" r:id="rId40"/>
    <p:sldId id="598" r:id="rId41"/>
    <p:sldId id="599" r:id="rId42"/>
    <p:sldId id="645" r:id="rId43"/>
    <p:sldId id="646" r:id="rId44"/>
    <p:sldId id="647" r:id="rId45"/>
    <p:sldId id="648" r:id="rId46"/>
    <p:sldId id="601" r:id="rId47"/>
    <p:sldId id="606" r:id="rId48"/>
    <p:sldId id="612" r:id="rId49"/>
    <p:sldId id="613" r:id="rId50"/>
    <p:sldId id="615" r:id="rId51"/>
    <p:sldId id="616" r:id="rId52"/>
    <p:sldId id="617" r:id="rId53"/>
    <p:sldId id="619" r:id="rId54"/>
    <p:sldId id="415" r:id="rId55"/>
    <p:sldId id="551" r:id="rId56"/>
    <p:sldId id="474" r:id="rId57"/>
    <p:sldId id="481" r:id="rId58"/>
    <p:sldId id="470" r:id="rId59"/>
    <p:sldId id="536" r:id="rId60"/>
    <p:sldId id="416" r:id="rId61"/>
    <p:sldId id="504" r:id="rId62"/>
    <p:sldId id="438" r:id="rId63"/>
    <p:sldId id="535" r:id="rId64"/>
    <p:sldId id="36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CD7FF"/>
    <a:srgbClr val="FFFC36"/>
    <a:srgbClr val="00C700"/>
    <a:srgbClr val="005A00"/>
    <a:srgbClr val="00A900"/>
    <a:srgbClr val="48E5D3"/>
    <a:srgbClr val="79DBBF"/>
    <a:srgbClr val="E50600"/>
    <a:srgbClr val="AB1E15"/>
    <a:srgbClr val="00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5" autoAdjust="0"/>
    <p:restoredTop sz="90852" autoAdjust="0"/>
  </p:normalViewPr>
  <p:slideViewPr>
    <p:cSldViewPr>
      <p:cViewPr varScale="1">
        <p:scale>
          <a:sx n="99" d="100"/>
          <a:sy n="99" d="100"/>
        </p:scale>
        <p:origin x="1104" y="176"/>
      </p:cViewPr>
      <p:guideLst>
        <p:guide orient="horz" pos="2160"/>
        <p:guide pos="2880"/>
      </p:guideLst>
    </p:cSldViewPr>
  </p:slideViewPr>
  <p:notesTextViewPr>
    <p:cViewPr>
      <p:scale>
        <a:sx n="1" d="1"/>
        <a:sy n="1" d="1"/>
      </p:scale>
      <p:origin x="0" y="0"/>
    </p:cViewPr>
  </p:notesTextViewPr>
  <p:sorterViewPr>
    <p:cViewPr>
      <p:scale>
        <a:sx n="270" d="100"/>
        <a:sy n="270" d="100"/>
      </p:scale>
      <p:origin x="0" y="12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file:////Users/Richa/Documents/Daniel/Backup%20Own%20Docs/Articles,%20Confs%20and%20Research/_IN%20PREPARATION/2018_GIZ%20DIE%20Migration%20book/Figures/UN_MigrantStockByOriginAndDestination_2017%20(2018.03.06).xlsx" TargetMode="External"/><Relationship Id="rId4" Type="http://schemas.openxmlformats.org/officeDocument/2006/relationships/image" Target="../media/image2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c:spPr>
          <c:val>
            <c:numRef>
              <c:f>Sheet3!$C$4:$C$15</c:f>
              <c:numCache>
                <c:formatCode>General</c:formatCode>
                <c:ptCount val="12"/>
                <c:pt idx="0">
                  <c:v>4</c:v>
                </c:pt>
                <c:pt idx="1">
                  <c:v>4</c:v>
                </c:pt>
                <c:pt idx="2">
                  <c:v>4</c:v>
                </c:pt>
                <c:pt idx="3">
                  <c:v>4</c:v>
                </c:pt>
                <c:pt idx="4">
                  <c:v>4</c:v>
                </c:pt>
                <c:pt idx="5">
                  <c:v>4</c:v>
                </c:pt>
                <c:pt idx="6">
                  <c:v>4</c:v>
                </c:pt>
                <c:pt idx="7">
                  <c:v>4</c:v>
                </c:pt>
                <c:pt idx="8">
                  <c:v>4</c:v>
                </c:pt>
                <c:pt idx="9">
                  <c:v>4</c:v>
                </c:pt>
                <c:pt idx="10">
                  <c:v>4</c:v>
                </c:pt>
                <c:pt idx="11">
                  <c:v>4</c:v>
                </c:pt>
              </c:numCache>
            </c:numRef>
          </c:val>
          <c:extLst>
            <c:ext xmlns:c16="http://schemas.microsoft.com/office/drawing/2014/chart" uri="{C3380CC4-5D6E-409C-BE32-E72D297353CC}">
              <c16:uniqueId val="{00000000-487C-1A4D-B81A-5B18D334D1CD}"/>
            </c:ext>
          </c:extLst>
        </c:ser>
        <c:ser>
          <c:idx val="1"/>
          <c:order val="1"/>
          <c:spPr>
            <a:blipFill>
              <a:blip xmlns:r="http://schemas.openxmlformats.org/officeDocument/2006/relationships" r:embed="rId3"/>
              <a:tile tx="0" ty="0" sx="100000" sy="100000" flip="none" algn="tl"/>
            </a:blipFill>
            <a:ln>
              <a:noFill/>
            </a:ln>
            <a:effectLst/>
          </c:spPr>
          <c:val>
            <c:numRef>
              <c:f>Sheet3!$D$4:$D$15</c:f>
              <c:numCache>
                <c:formatCode>General</c:formatCode>
                <c:ptCount val="12"/>
                <c:pt idx="0">
                  <c:v>6</c:v>
                </c:pt>
                <c:pt idx="1">
                  <c:v>6</c:v>
                </c:pt>
                <c:pt idx="2">
                  <c:v>5</c:v>
                </c:pt>
                <c:pt idx="3">
                  <c:v>4</c:v>
                </c:pt>
                <c:pt idx="4">
                  <c:v>3</c:v>
                </c:pt>
                <c:pt idx="5">
                  <c:v>1.5</c:v>
                </c:pt>
                <c:pt idx="6">
                  <c:v>1</c:v>
                </c:pt>
                <c:pt idx="7">
                  <c:v>0.5</c:v>
                </c:pt>
                <c:pt idx="8">
                  <c:v>0.3</c:v>
                </c:pt>
                <c:pt idx="9">
                  <c:v>0</c:v>
                </c:pt>
                <c:pt idx="10">
                  <c:v>0</c:v>
                </c:pt>
                <c:pt idx="11">
                  <c:v>0</c:v>
                </c:pt>
              </c:numCache>
            </c:numRef>
          </c:val>
          <c:extLst>
            <c:ext xmlns:c16="http://schemas.microsoft.com/office/drawing/2014/chart" uri="{C3380CC4-5D6E-409C-BE32-E72D297353CC}">
              <c16:uniqueId val="{00000001-487C-1A4D-B81A-5B18D334D1CD}"/>
            </c:ext>
          </c:extLst>
        </c:ser>
        <c:ser>
          <c:idx val="2"/>
          <c:order val="2"/>
          <c:spPr>
            <a:blipFill>
              <a:blip xmlns:r="http://schemas.openxmlformats.org/officeDocument/2006/relationships" r:embed="rId4"/>
              <a:tile tx="0" ty="0" sx="100000" sy="100000" flip="none" algn="tl"/>
            </a:blipFill>
            <a:ln w="25400">
              <a:noFill/>
            </a:ln>
            <a:effectLst/>
          </c:spPr>
          <c:val>
            <c:numRef>
              <c:f>Sheet3!$E$4:$E$15</c:f>
              <c:numCache>
                <c:formatCode>General</c:formatCode>
                <c:ptCount val="12"/>
                <c:pt idx="0">
                  <c:v>2</c:v>
                </c:pt>
                <c:pt idx="1">
                  <c:v>2</c:v>
                </c:pt>
                <c:pt idx="2">
                  <c:v>2</c:v>
                </c:pt>
                <c:pt idx="3">
                  <c:v>2</c:v>
                </c:pt>
                <c:pt idx="4">
                  <c:v>1</c:v>
                </c:pt>
                <c:pt idx="5">
                  <c:v>1</c:v>
                </c:pt>
                <c:pt idx="6">
                  <c:v>0.5</c:v>
                </c:pt>
                <c:pt idx="7">
                  <c:v>0</c:v>
                </c:pt>
                <c:pt idx="8">
                  <c:v>0</c:v>
                </c:pt>
                <c:pt idx="9">
                  <c:v>0</c:v>
                </c:pt>
                <c:pt idx="10">
                  <c:v>0</c:v>
                </c:pt>
                <c:pt idx="11">
                  <c:v>0</c:v>
                </c:pt>
              </c:numCache>
            </c:numRef>
          </c:val>
          <c:extLst>
            <c:ext xmlns:c16="http://schemas.microsoft.com/office/drawing/2014/chart" uri="{C3380CC4-5D6E-409C-BE32-E72D297353CC}">
              <c16:uniqueId val="{00000002-487C-1A4D-B81A-5B18D334D1CD}"/>
            </c:ext>
          </c:extLst>
        </c:ser>
        <c:dLbls>
          <c:showLegendKey val="0"/>
          <c:showVal val="0"/>
          <c:showCatName val="0"/>
          <c:showSerName val="0"/>
          <c:showPercent val="0"/>
          <c:showBubbleSize val="0"/>
        </c:dLbls>
        <c:axId val="1605840415"/>
        <c:axId val="1594559375"/>
      </c:areaChart>
      <c:catAx>
        <c:axId val="1605840415"/>
        <c:scaling>
          <c:orientation val="minMax"/>
        </c:scaling>
        <c:delete val="1"/>
        <c:axPos val="b"/>
        <c:majorTickMark val="out"/>
        <c:minorTickMark val="none"/>
        <c:tickLblPos val="nextTo"/>
        <c:crossAx val="1594559375"/>
        <c:crosses val="autoZero"/>
        <c:auto val="1"/>
        <c:lblAlgn val="ctr"/>
        <c:lblOffset val="100"/>
        <c:noMultiLvlLbl val="0"/>
      </c:catAx>
      <c:valAx>
        <c:axId val="1594559375"/>
        <c:scaling>
          <c:orientation val="minMax"/>
        </c:scaling>
        <c:delete val="1"/>
        <c:axPos val="l"/>
        <c:numFmt formatCode="General" sourceLinked="1"/>
        <c:majorTickMark val="none"/>
        <c:minorTickMark val="none"/>
        <c:tickLblPos val="nextTo"/>
        <c:crossAx val="160584041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E525D-3B74-4D69-A599-7D22899847DD}" type="doc">
      <dgm:prSet loTypeId="urn:microsoft.com/office/officeart/2005/8/layout/gear1" loCatId="process" qsTypeId="urn:microsoft.com/office/officeart/2005/8/quickstyle/simple1" qsCatId="simple" csTypeId="urn:microsoft.com/office/officeart/2005/8/colors/accent1_2" csCatId="accent1" phldr="1"/>
      <dgm:spPr/>
    </dgm:pt>
    <dgm:pt modelId="{8840B078-BA9A-4CA2-AA37-6ACF143E4116}">
      <dgm:prSet phldrT="[Text]" custT="1"/>
      <dgm:spPr>
        <a:solidFill>
          <a:schemeClr val="accent3"/>
        </a:solidFill>
        <a:ln>
          <a:noFill/>
        </a:ln>
      </dgm:spPr>
      <dgm:t>
        <a:bodyPr/>
        <a:lstStyle/>
        <a:p>
          <a:r>
            <a:rPr lang="en-US" sz="1500" b="1" dirty="0">
              <a:solidFill>
                <a:schemeClr val="bg2"/>
              </a:solidFill>
              <a:latin typeface="Lato Black" pitchFamily="34" charset="0"/>
            </a:rPr>
            <a:t>Policy</a:t>
          </a:r>
        </a:p>
      </dgm:t>
    </dgm:pt>
    <dgm:pt modelId="{70EB8486-0A0A-4C83-89C1-D1AE71019512}" type="parTrans" cxnId="{490A7CE5-F8F0-4E9D-B8EA-646245CEB18C}">
      <dgm:prSet/>
      <dgm:spPr/>
      <dgm:t>
        <a:bodyPr/>
        <a:lstStyle/>
        <a:p>
          <a:endParaRPr lang="en-US" sz="1200">
            <a:latin typeface="Lato Black" pitchFamily="34" charset="0"/>
          </a:endParaRPr>
        </a:p>
      </dgm:t>
    </dgm:pt>
    <dgm:pt modelId="{7541CEC6-23D7-4477-A55A-6453CCCAFB8F}" type="sibTrans" cxnId="{490A7CE5-F8F0-4E9D-B8EA-646245CEB18C}">
      <dgm:prSet/>
      <dgm:spPr>
        <a:solidFill>
          <a:schemeClr val="accent3"/>
        </a:solidFill>
      </dgm:spPr>
      <dgm:t>
        <a:bodyPr/>
        <a:lstStyle/>
        <a:p>
          <a:endParaRPr lang="en-US" sz="1200">
            <a:latin typeface="Lato Black" pitchFamily="34" charset="0"/>
          </a:endParaRPr>
        </a:p>
      </dgm:t>
    </dgm:pt>
    <dgm:pt modelId="{9BBC9E80-8989-489A-9B67-F51DC8F2C935}">
      <dgm:prSet phldrT="[Text]" custT="1"/>
      <dgm:spPr>
        <a:solidFill>
          <a:schemeClr val="accent2"/>
        </a:solidFill>
        <a:ln>
          <a:noFill/>
        </a:ln>
      </dgm:spPr>
      <dgm:t>
        <a:bodyPr/>
        <a:lstStyle/>
        <a:p>
          <a:r>
            <a:rPr lang="en-US" sz="1500" b="1" dirty="0">
              <a:latin typeface="Lato Black" pitchFamily="34" charset="0"/>
            </a:rPr>
            <a:t>Outputs</a:t>
          </a:r>
        </a:p>
      </dgm:t>
    </dgm:pt>
    <dgm:pt modelId="{8E6009CB-733D-4970-BAD2-C59450887DC0}" type="parTrans" cxnId="{F29D1A50-AA63-43EF-BB6C-384E426BEF97}">
      <dgm:prSet/>
      <dgm:spPr/>
      <dgm:t>
        <a:bodyPr/>
        <a:lstStyle/>
        <a:p>
          <a:endParaRPr lang="en-US" sz="1200">
            <a:latin typeface="Lato Black" pitchFamily="34" charset="0"/>
          </a:endParaRPr>
        </a:p>
      </dgm:t>
    </dgm:pt>
    <dgm:pt modelId="{1B7C9CF2-B2EE-473D-AEC4-79DC7C95394A}" type="sibTrans" cxnId="{F29D1A50-AA63-43EF-BB6C-384E426BEF97}">
      <dgm:prSet/>
      <dgm:spPr>
        <a:solidFill>
          <a:schemeClr val="accent2"/>
        </a:solidFill>
      </dgm:spPr>
      <dgm:t>
        <a:bodyPr/>
        <a:lstStyle/>
        <a:p>
          <a:endParaRPr lang="en-US" sz="1200">
            <a:latin typeface="Lato Black" pitchFamily="34" charset="0"/>
          </a:endParaRPr>
        </a:p>
      </dgm:t>
    </dgm:pt>
    <dgm:pt modelId="{31A2CB4A-786D-42E7-85B3-4A0D6665E5A7}">
      <dgm:prSet phldrT="[Text]" custT="1"/>
      <dgm:spPr>
        <a:solidFill>
          <a:schemeClr val="accent1"/>
        </a:solidFill>
        <a:ln>
          <a:noFill/>
        </a:ln>
      </dgm:spPr>
      <dgm:t>
        <a:bodyPr/>
        <a:lstStyle/>
        <a:p>
          <a:r>
            <a:rPr lang="en-US" sz="1500" b="1" dirty="0">
              <a:latin typeface="Lato Black" pitchFamily="34" charset="0"/>
            </a:rPr>
            <a:t>Impacts</a:t>
          </a:r>
        </a:p>
      </dgm:t>
    </dgm:pt>
    <dgm:pt modelId="{BF616EFA-6FF7-4D94-9D32-FD9826A592F7}" type="parTrans" cxnId="{9A3216DD-1DAC-44B4-880C-F2328A05BA97}">
      <dgm:prSet/>
      <dgm:spPr/>
      <dgm:t>
        <a:bodyPr/>
        <a:lstStyle/>
        <a:p>
          <a:endParaRPr lang="en-US" sz="1200">
            <a:latin typeface="Lato Black" pitchFamily="34" charset="0"/>
          </a:endParaRPr>
        </a:p>
      </dgm:t>
    </dgm:pt>
    <dgm:pt modelId="{4E44D623-1900-4D75-91AB-3A8D4FF38A97}" type="sibTrans" cxnId="{9A3216DD-1DAC-44B4-880C-F2328A05BA97}">
      <dgm:prSet/>
      <dgm:spPr>
        <a:solidFill>
          <a:schemeClr val="accent1"/>
        </a:solidFill>
      </dgm:spPr>
      <dgm:t>
        <a:bodyPr/>
        <a:lstStyle/>
        <a:p>
          <a:endParaRPr lang="en-US" sz="1200">
            <a:latin typeface="Lato Black" pitchFamily="34" charset="0"/>
          </a:endParaRPr>
        </a:p>
      </dgm:t>
    </dgm:pt>
    <dgm:pt modelId="{282DC092-1515-4663-B1F4-138A4BA75186}" type="pres">
      <dgm:prSet presAssocID="{370E525D-3B74-4D69-A599-7D22899847DD}" presName="composite" presStyleCnt="0">
        <dgm:presLayoutVars>
          <dgm:chMax val="3"/>
          <dgm:animLvl val="lvl"/>
          <dgm:resizeHandles val="exact"/>
        </dgm:presLayoutVars>
      </dgm:prSet>
      <dgm:spPr/>
    </dgm:pt>
    <dgm:pt modelId="{75904B28-D283-4BD2-B5E3-5B555562B701}" type="pres">
      <dgm:prSet presAssocID="{8840B078-BA9A-4CA2-AA37-6ACF143E4116}" presName="gear1" presStyleLbl="node1" presStyleIdx="0" presStyleCnt="3" custLinFactNeighborX="-6061" custLinFactNeighborY="618">
        <dgm:presLayoutVars>
          <dgm:chMax val="1"/>
          <dgm:bulletEnabled val="1"/>
        </dgm:presLayoutVars>
      </dgm:prSet>
      <dgm:spPr/>
    </dgm:pt>
    <dgm:pt modelId="{152937FA-6C0A-4FFB-8A54-7EF4EE187FE7}" type="pres">
      <dgm:prSet presAssocID="{8840B078-BA9A-4CA2-AA37-6ACF143E4116}" presName="gear1srcNode" presStyleLbl="node1" presStyleIdx="0" presStyleCnt="3"/>
      <dgm:spPr/>
    </dgm:pt>
    <dgm:pt modelId="{7432BBCA-7079-47CA-9A5B-968916471AAD}" type="pres">
      <dgm:prSet presAssocID="{8840B078-BA9A-4CA2-AA37-6ACF143E4116}" presName="gear1dstNode" presStyleLbl="node1" presStyleIdx="0" presStyleCnt="3"/>
      <dgm:spPr/>
    </dgm:pt>
    <dgm:pt modelId="{153985BD-A6EA-46A4-8A72-EE97220B10B9}" type="pres">
      <dgm:prSet presAssocID="{9BBC9E80-8989-489A-9B67-F51DC8F2C935}" presName="gear2" presStyleLbl="node1" presStyleIdx="1" presStyleCnt="3" custScaleX="112917" custScaleY="102116" custLinFactNeighborX="-8750" custLinFactNeighborY="3158">
        <dgm:presLayoutVars>
          <dgm:chMax val="1"/>
          <dgm:bulletEnabled val="1"/>
        </dgm:presLayoutVars>
      </dgm:prSet>
      <dgm:spPr/>
    </dgm:pt>
    <dgm:pt modelId="{DFA20B0A-7110-4B56-A321-C53C37FBBFE9}" type="pres">
      <dgm:prSet presAssocID="{9BBC9E80-8989-489A-9B67-F51DC8F2C935}" presName="gear2srcNode" presStyleLbl="node1" presStyleIdx="1" presStyleCnt="3"/>
      <dgm:spPr/>
    </dgm:pt>
    <dgm:pt modelId="{DC9A5B4F-2D07-4D4D-BBA9-9DDA11378F86}" type="pres">
      <dgm:prSet presAssocID="{9BBC9E80-8989-489A-9B67-F51DC8F2C935}" presName="gear2dstNode" presStyleLbl="node1" presStyleIdx="1" presStyleCnt="3"/>
      <dgm:spPr/>
    </dgm:pt>
    <dgm:pt modelId="{625180EA-0289-4CD3-9EBB-C07EED1B1409}" type="pres">
      <dgm:prSet presAssocID="{31A2CB4A-786D-42E7-85B3-4A0D6665E5A7}" presName="gear3" presStyleLbl="node1" presStyleIdx="2" presStyleCnt="3" custScaleX="113872" custScaleY="112793"/>
      <dgm:spPr/>
    </dgm:pt>
    <dgm:pt modelId="{8C3BB3FD-9151-484B-A73A-21CA50738E3B}" type="pres">
      <dgm:prSet presAssocID="{31A2CB4A-786D-42E7-85B3-4A0D6665E5A7}" presName="gear3tx" presStyleLbl="node1" presStyleIdx="2" presStyleCnt="3">
        <dgm:presLayoutVars>
          <dgm:chMax val="1"/>
          <dgm:bulletEnabled val="1"/>
        </dgm:presLayoutVars>
      </dgm:prSet>
      <dgm:spPr/>
    </dgm:pt>
    <dgm:pt modelId="{A40DE157-875B-4484-90F9-13F58C047978}" type="pres">
      <dgm:prSet presAssocID="{31A2CB4A-786D-42E7-85B3-4A0D6665E5A7}" presName="gear3srcNode" presStyleLbl="node1" presStyleIdx="2" presStyleCnt="3"/>
      <dgm:spPr/>
    </dgm:pt>
    <dgm:pt modelId="{AC789471-9C4C-4FC8-A271-7431AEDFDCA1}" type="pres">
      <dgm:prSet presAssocID="{31A2CB4A-786D-42E7-85B3-4A0D6665E5A7}" presName="gear3dstNode" presStyleLbl="node1" presStyleIdx="2" presStyleCnt="3"/>
      <dgm:spPr/>
    </dgm:pt>
    <dgm:pt modelId="{34921730-B6AA-4007-B24F-CBA8CC3BB011}" type="pres">
      <dgm:prSet presAssocID="{7541CEC6-23D7-4477-A55A-6453CCCAFB8F}" presName="connector1" presStyleLbl="sibTrans2D1" presStyleIdx="0" presStyleCnt="3" custAng="2422996" custLinFactNeighborX="-5961" custLinFactNeighborY="3882"/>
      <dgm:spPr/>
    </dgm:pt>
    <dgm:pt modelId="{20E70B7D-0AC7-4D04-942C-CEC785521798}" type="pres">
      <dgm:prSet presAssocID="{1B7C9CF2-B2EE-473D-AEC4-79DC7C95394A}" presName="connector2" presStyleLbl="sibTrans2D1" presStyleIdx="1" presStyleCnt="3" custLinFactNeighborX="-7493"/>
      <dgm:spPr/>
    </dgm:pt>
    <dgm:pt modelId="{6CD76A7B-326E-49AE-A207-AFF79EF6032D}" type="pres">
      <dgm:prSet presAssocID="{4E44D623-1900-4D75-91AB-3A8D4FF38A97}" presName="connector3" presStyleLbl="sibTrans2D1" presStyleIdx="2" presStyleCnt="3" custAng="1300656" custLinFactNeighborX="-6382" custLinFactNeighborY="4966"/>
      <dgm:spPr/>
    </dgm:pt>
  </dgm:ptLst>
  <dgm:cxnLst>
    <dgm:cxn modelId="{20997503-4673-4AC5-9149-0B921A4CD69D}" type="presOf" srcId="{9BBC9E80-8989-489A-9B67-F51DC8F2C935}" destId="{153985BD-A6EA-46A4-8A72-EE97220B10B9}" srcOrd="0" destOrd="0" presId="urn:microsoft.com/office/officeart/2005/8/layout/gear1"/>
    <dgm:cxn modelId="{3BC34520-CE5D-4319-8A1C-6BB64838DF1C}" type="presOf" srcId="{4E44D623-1900-4D75-91AB-3A8D4FF38A97}" destId="{6CD76A7B-326E-49AE-A207-AFF79EF6032D}" srcOrd="0" destOrd="0" presId="urn:microsoft.com/office/officeart/2005/8/layout/gear1"/>
    <dgm:cxn modelId="{EC9CCF45-49AE-4E51-B3E4-BCE346372547}" type="presOf" srcId="{31A2CB4A-786D-42E7-85B3-4A0D6665E5A7}" destId="{8C3BB3FD-9151-484B-A73A-21CA50738E3B}" srcOrd="1" destOrd="0" presId="urn:microsoft.com/office/officeart/2005/8/layout/gear1"/>
    <dgm:cxn modelId="{22B76D4E-F55B-4D73-A656-9A3A7CD7F7AD}" type="presOf" srcId="{8840B078-BA9A-4CA2-AA37-6ACF143E4116}" destId="{75904B28-D283-4BD2-B5E3-5B555562B701}" srcOrd="0" destOrd="0" presId="urn:microsoft.com/office/officeart/2005/8/layout/gear1"/>
    <dgm:cxn modelId="{F29D1A50-AA63-43EF-BB6C-384E426BEF97}" srcId="{370E525D-3B74-4D69-A599-7D22899847DD}" destId="{9BBC9E80-8989-489A-9B67-F51DC8F2C935}" srcOrd="1" destOrd="0" parTransId="{8E6009CB-733D-4970-BAD2-C59450887DC0}" sibTransId="{1B7C9CF2-B2EE-473D-AEC4-79DC7C95394A}"/>
    <dgm:cxn modelId="{4BB54252-A22A-4DBC-9351-93270A427286}" type="presOf" srcId="{7541CEC6-23D7-4477-A55A-6453CCCAFB8F}" destId="{34921730-B6AA-4007-B24F-CBA8CC3BB011}" srcOrd="0" destOrd="0" presId="urn:microsoft.com/office/officeart/2005/8/layout/gear1"/>
    <dgm:cxn modelId="{27F71986-06E3-405E-91A8-7F170AEBBFF6}" type="presOf" srcId="{1B7C9CF2-B2EE-473D-AEC4-79DC7C95394A}" destId="{20E70B7D-0AC7-4D04-942C-CEC785521798}" srcOrd="0" destOrd="0" presId="urn:microsoft.com/office/officeart/2005/8/layout/gear1"/>
    <dgm:cxn modelId="{D8AD688C-3CED-4CAC-BFA9-110810CFCAC6}" type="presOf" srcId="{370E525D-3B74-4D69-A599-7D22899847DD}" destId="{282DC092-1515-4663-B1F4-138A4BA75186}" srcOrd="0" destOrd="0" presId="urn:microsoft.com/office/officeart/2005/8/layout/gear1"/>
    <dgm:cxn modelId="{049D7993-4DCE-40DB-B17D-9295D000A668}" type="presOf" srcId="{9BBC9E80-8989-489A-9B67-F51DC8F2C935}" destId="{DC9A5B4F-2D07-4D4D-BBA9-9DDA11378F86}" srcOrd="2" destOrd="0" presId="urn:microsoft.com/office/officeart/2005/8/layout/gear1"/>
    <dgm:cxn modelId="{085047B0-9DA1-4276-A595-3EC067B8A25D}" type="presOf" srcId="{8840B078-BA9A-4CA2-AA37-6ACF143E4116}" destId="{152937FA-6C0A-4FFB-8A54-7EF4EE187FE7}" srcOrd="1" destOrd="0" presId="urn:microsoft.com/office/officeart/2005/8/layout/gear1"/>
    <dgm:cxn modelId="{9261E4B9-A3F5-43C0-B011-DCA9F545E913}" type="presOf" srcId="{8840B078-BA9A-4CA2-AA37-6ACF143E4116}" destId="{7432BBCA-7079-47CA-9A5B-968916471AAD}" srcOrd="2" destOrd="0" presId="urn:microsoft.com/office/officeart/2005/8/layout/gear1"/>
    <dgm:cxn modelId="{EFB935C9-5727-4A42-AE6C-539F95D5F850}" type="presOf" srcId="{31A2CB4A-786D-42E7-85B3-4A0D6665E5A7}" destId="{A40DE157-875B-4484-90F9-13F58C047978}" srcOrd="2" destOrd="0" presId="urn:microsoft.com/office/officeart/2005/8/layout/gear1"/>
    <dgm:cxn modelId="{01378BD8-3B86-4E8B-8097-E97BC13302BB}" type="presOf" srcId="{31A2CB4A-786D-42E7-85B3-4A0D6665E5A7}" destId="{625180EA-0289-4CD3-9EBB-C07EED1B1409}" srcOrd="0" destOrd="0" presId="urn:microsoft.com/office/officeart/2005/8/layout/gear1"/>
    <dgm:cxn modelId="{9A3216DD-1DAC-44B4-880C-F2328A05BA97}" srcId="{370E525D-3B74-4D69-A599-7D22899847DD}" destId="{31A2CB4A-786D-42E7-85B3-4A0D6665E5A7}" srcOrd="2" destOrd="0" parTransId="{BF616EFA-6FF7-4D94-9D32-FD9826A592F7}" sibTransId="{4E44D623-1900-4D75-91AB-3A8D4FF38A97}"/>
    <dgm:cxn modelId="{5422EDE2-9D9F-4E8D-9585-58E9C0EA0202}" type="presOf" srcId="{9BBC9E80-8989-489A-9B67-F51DC8F2C935}" destId="{DFA20B0A-7110-4B56-A321-C53C37FBBFE9}" srcOrd="1" destOrd="0" presId="urn:microsoft.com/office/officeart/2005/8/layout/gear1"/>
    <dgm:cxn modelId="{490A7CE5-F8F0-4E9D-B8EA-646245CEB18C}" srcId="{370E525D-3B74-4D69-A599-7D22899847DD}" destId="{8840B078-BA9A-4CA2-AA37-6ACF143E4116}" srcOrd="0" destOrd="0" parTransId="{70EB8486-0A0A-4C83-89C1-D1AE71019512}" sibTransId="{7541CEC6-23D7-4477-A55A-6453CCCAFB8F}"/>
    <dgm:cxn modelId="{2253C8FB-2F2F-4B88-B447-2DF23C20BAC2}" type="presOf" srcId="{31A2CB4A-786D-42E7-85B3-4A0D6665E5A7}" destId="{AC789471-9C4C-4FC8-A271-7431AEDFDCA1}" srcOrd="3" destOrd="0" presId="urn:microsoft.com/office/officeart/2005/8/layout/gear1"/>
    <dgm:cxn modelId="{8D717C96-1A1C-40DA-8E4A-85E451335B46}" type="presParOf" srcId="{282DC092-1515-4663-B1F4-138A4BA75186}" destId="{75904B28-D283-4BD2-B5E3-5B555562B701}" srcOrd="0" destOrd="0" presId="urn:microsoft.com/office/officeart/2005/8/layout/gear1"/>
    <dgm:cxn modelId="{4F968F0C-715B-4FFE-963D-B1CAA3474523}" type="presParOf" srcId="{282DC092-1515-4663-B1F4-138A4BA75186}" destId="{152937FA-6C0A-4FFB-8A54-7EF4EE187FE7}" srcOrd="1" destOrd="0" presId="urn:microsoft.com/office/officeart/2005/8/layout/gear1"/>
    <dgm:cxn modelId="{538C4BC5-7B74-4604-B686-FFCBD4A38AFD}" type="presParOf" srcId="{282DC092-1515-4663-B1F4-138A4BA75186}" destId="{7432BBCA-7079-47CA-9A5B-968916471AAD}" srcOrd="2" destOrd="0" presId="urn:microsoft.com/office/officeart/2005/8/layout/gear1"/>
    <dgm:cxn modelId="{75941742-F43B-472D-AF47-CE33DA3A7033}" type="presParOf" srcId="{282DC092-1515-4663-B1F4-138A4BA75186}" destId="{153985BD-A6EA-46A4-8A72-EE97220B10B9}" srcOrd="3" destOrd="0" presId="urn:microsoft.com/office/officeart/2005/8/layout/gear1"/>
    <dgm:cxn modelId="{1C7BE9D0-3827-4ADE-9ADA-EBADF0EC3BC5}" type="presParOf" srcId="{282DC092-1515-4663-B1F4-138A4BA75186}" destId="{DFA20B0A-7110-4B56-A321-C53C37FBBFE9}" srcOrd="4" destOrd="0" presId="urn:microsoft.com/office/officeart/2005/8/layout/gear1"/>
    <dgm:cxn modelId="{65E944A6-0A31-44C2-BF0F-BE14F7537373}" type="presParOf" srcId="{282DC092-1515-4663-B1F4-138A4BA75186}" destId="{DC9A5B4F-2D07-4D4D-BBA9-9DDA11378F86}" srcOrd="5" destOrd="0" presId="urn:microsoft.com/office/officeart/2005/8/layout/gear1"/>
    <dgm:cxn modelId="{6E34DA94-BEA9-4BBC-9E50-50730753DC56}" type="presParOf" srcId="{282DC092-1515-4663-B1F4-138A4BA75186}" destId="{625180EA-0289-4CD3-9EBB-C07EED1B1409}" srcOrd="6" destOrd="0" presId="urn:microsoft.com/office/officeart/2005/8/layout/gear1"/>
    <dgm:cxn modelId="{B9ECF9E2-02B5-47BF-90E2-B18C6297648F}" type="presParOf" srcId="{282DC092-1515-4663-B1F4-138A4BA75186}" destId="{8C3BB3FD-9151-484B-A73A-21CA50738E3B}" srcOrd="7" destOrd="0" presId="urn:microsoft.com/office/officeart/2005/8/layout/gear1"/>
    <dgm:cxn modelId="{31A83CC8-1ACC-4EE4-BE32-ACCC4EA38BD5}" type="presParOf" srcId="{282DC092-1515-4663-B1F4-138A4BA75186}" destId="{A40DE157-875B-4484-90F9-13F58C047978}" srcOrd="8" destOrd="0" presId="urn:microsoft.com/office/officeart/2005/8/layout/gear1"/>
    <dgm:cxn modelId="{223E85DB-C96E-4DA7-A0BC-F7FFF62392AB}" type="presParOf" srcId="{282DC092-1515-4663-B1F4-138A4BA75186}" destId="{AC789471-9C4C-4FC8-A271-7431AEDFDCA1}" srcOrd="9" destOrd="0" presId="urn:microsoft.com/office/officeart/2005/8/layout/gear1"/>
    <dgm:cxn modelId="{8448F96A-57CA-4652-AF95-51D0CC2CE536}" type="presParOf" srcId="{282DC092-1515-4663-B1F4-138A4BA75186}" destId="{34921730-B6AA-4007-B24F-CBA8CC3BB011}" srcOrd="10" destOrd="0" presId="urn:microsoft.com/office/officeart/2005/8/layout/gear1"/>
    <dgm:cxn modelId="{DA390C8E-85EA-4EB5-A332-36D305711709}" type="presParOf" srcId="{282DC092-1515-4663-B1F4-138A4BA75186}" destId="{20E70B7D-0AC7-4D04-942C-CEC785521798}" srcOrd="11" destOrd="0" presId="urn:microsoft.com/office/officeart/2005/8/layout/gear1"/>
    <dgm:cxn modelId="{7427926E-6786-4CA3-878F-221887C6DAA1}" type="presParOf" srcId="{282DC092-1515-4663-B1F4-138A4BA75186}" destId="{6CD76A7B-326E-49AE-A207-AFF79EF6032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04B28-D283-4BD2-B5E3-5B555562B701}">
      <dsp:nvSpPr>
        <dsp:cNvPr id="0" name=""/>
        <dsp:cNvSpPr/>
      </dsp:nvSpPr>
      <dsp:spPr>
        <a:xfrm>
          <a:off x="1523992" y="2362202"/>
          <a:ext cx="2011680" cy="2011680"/>
        </a:xfrm>
        <a:prstGeom prst="gear9">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2"/>
              </a:solidFill>
              <a:latin typeface="Lato Black" pitchFamily="34" charset="0"/>
            </a:rPr>
            <a:t>Policy</a:t>
          </a:r>
        </a:p>
      </dsp:txBody>
      <dsp:txXfrm>
        <a:off x="1928429" y="2833428"/>
        <a:ext cx="1202806" cy="1034046"/>
      </dsp:txXfrm>
    </dsp:sp>
    <dsp:sp modelId="{153985BD-A6EA-46A4-8A72-EE97220B10B9}">
      <dsp:nvSpPr>
        <dsp:cNvPr id="0" name=""/>
        <dsp:cNvSpPr/>
      </dsp:nvSpPr>
      <dsp:spPr>
        <a:xfrm>
          <a:off x="252981" y="1905005"/>
          <a:ext cx="1652020" cy="1493997"/>
        </a:xfrm>
        <a:prstGeom prst="gear6">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Lato Black" pitchFamily="34" charset="0"/>
            </a:rPr>
            <a:t>Outputs</a:t>
          </a:r>
        </a:p>
      </dsp:txBody>
      <dsp:txXfrm>
        <a:off x="652070" y="2283396"/>
        <a:ext cx="853842" cy="737215"/>
      </dsp:txXfrm>
    </dsp:sp>
    <dsp:sp modelId="{625180EA-0289-4CD3-9EBB-C07EED1B1409}">
      <dsp:nvSpPr>
        <dsp:cNvPr id="0" name=""/>
        <dsp:cNvSpPr/>
      </dsp:nvSpPr>
      <dsp:spPr>
        <a:xfrm rot="20700000">
          <a:off x="1192682" y="776071"/>
          <a:ext cx="1637994" cy="1611204"/>
        </a:xfrm>
        <a:prstGeom prst="gear6">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Lato Black" pitchFamily="34" charset="0"/>
            </a:rPr>
            <a:t>Impacts</a:t>
          </a:r>
        </a:p>
      </dsp:txBody>
      <dsp:txXfrm rot="-20700000">
        <a:off x="1553531" y="1127867"/>
        <a:ext cx="916296" cy="907613"/>
      </dsp:txXfrm>
    </dsp:sp>
    <dsp:sp modelId="{34921730-B6AA-4007-B24F-CBA8CC3BB011}">
      <dsp:nvSpPr>
        <dsp:cNvPr id="0" name=""/>
        <dsp:cNvSpPr/>
      </dsp:nvSpPr>
      <dsp:spPr>
        <a:xfrm rot="2422996">
          <a:off x="1331940" y="2149456"/>
          <a:ext cx="2574950" cy="2574950"/>
        </a:xfrm>
        <a:prstGeom prst="circularArrow">
          <a:avLst>
            <a:gd name="adj1" fmla="val 4687"/>
            <a:gd name="adj2" fmla="val 299029"/>
            <a:gd name="adj3" fmla="val 2501982"/>
            <a:gd name="adj4" fmla="val 15892176"/>
            <a:gd name="adj5" fmla="val 5469"/>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0E70B7D-0AC7-4D04-942C-CEC785521798}">
      <dsp:nvSpPr>
        <dsp:cNvPr id="0" name=""/>
        <dsp:cNvSpPr/>
      </dsp:nvSpPr>
      <dsp:spPr>
        <a:xfrm>
          <a:off x="76202" y="1552869"/>
          <a:ext cx="1870862" cy="1870862"/>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6CD76A7B-326E-49AE-A207-AFF79EF6032D}">
      <dsp:nvSpPr>
        <dsp:cNvPr id="0" name=""/>
        <dsp:cNvSpPr/>
      </dsp:nvSpPr>
      <dsp:spPr>
        <a:xfrm rot="1300656">
          <a:off x="834625" y="653423"/>
          <a:ext cx="2017166" cy="2017166"/>
        </a:xfrm>
        <a:prstGeom prst="circularArrow">
          <a:avLst>
            <a:gd name="adj1" fmla="val 5984"/>
            <a:gd name="adj2" fmla="val 394124"/>
            <a:gd name="adj3" fmla="val 13313824"/>
            <a:gd name="adj4" fmla="val 10508221"/>
            <a:gd name="adj5" fmla="val 698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10F27-8D8C-A84A-9DC7-13E70DB3A3E0}" type="datetimeFigureOut">
              <a:rPr lang="en-US" smtClean="0"/>
              <a:t>12/18/18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14F00-B7E9-FF4F-83C0-EA2CBE2D2F3F}" type="slidenum">
              <a:rPr lang="en-US" smtClean="0"/>
              <a:t>‹#›</a:t>
            </a:fld>
            <a:endParaRPr lang="en-US"/>
          </a:p>
        </p:txBody>
      </p:sp>
    </p:spTree>
    <p:extLst>
      <p:ext uri="{BB962C8B-B14F-4D97-AF65-F5344CB8AC3E}">
        <p14:creationId xmlns:p14="http://schemas.microsoft.com/office/powerpoint/2010/main" val="34513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301D-F66F-458A-9D46-0932C5DF7AAC}" type="datetimeFigureOut">
              <a:rPr lang="en-US" smtClean="0"/>
              <a:t>12/18/18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8866A-684B-4641-8583-D1C928AE3307}" type="slidenum">
              <a:rPr lang="en-US" smtClean="0"/>
              <a:t>‹#›</a:t>
            </a:fld>
            <a:endParaRPr lang="en-US"/>
          </a:p>
        </p:txBody>
      </p:sp>
    </p:spTree>
    <p:extLst>
      <p:ext uri="{BB962C8B-B14F-4D97-AF65-F5344CB8AC3E}">
        <p14:creationId xmlns:p14="http://schemas.microsoft.com/office/powerpoint/2010/main" val="94796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002C09-285A-9E42-BF50-0DD9F469F8C1}" type="slidenum">
              <a:rPr lang="en-GB" sz="1200"/>
              <a:pPr eaLnBrk="1" hangingPunct="1"/>
              <a:t>1</a:t>
            </a:fld>
            <a:endParaRPr lang="en-GB" sz="1200"/>
          </a:p>
        </p:txBody>
      </p:sp>
    </p:spTree>
    <p:extLst>
      <p:ext uri="{BB962C8B-B14F-4D97-AF65-F5344CB8AC3E}">
        <p14:creationId xmlns:p14="http://schemas.microsoft.com/office/powerpoint/2010/main" val="395940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45A74D-D017-844F-9ECF-404E1F17DD99}" type="slidenum">
              <a:rPr lang="en-GB" smtClean="0"/>
              <a:pPr>
                <a:defRPr/>
              </a:pPr>
              <a:t>40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B4C696-0FE8-1E44-BF77-C1748F9FAC3A}" type="slidenum">
              <a:rPr lang="en-GB" sz="1200"/>
              <a:pPr eaLnBrk="1" hangingPunct="1"/>
              <a:t>41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yellow populations</a:t>
            </a:r>
            <a:r>
              <a:rPr lang="en-US" baseline="0" dirty="0"/>
              <a:t> reside in one country (country of destination but it can also be the case of return </a:t>
            </a:r>
            <a:r>
              <a:rPr lang="en-US" baseline="0" dirty="0" err="1"/>
              <a:t>mirgrants</a:t>
            </a:r>
            <a:r>
              <a:rPr lang="en-US" baseline="0" dirty="0"/>
              <a:t> who returned to their country of origin) and are not covered by health insurance, pensions, etc.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42</a:t>
            </a:fld>
            <a:endParaRPr lang="en-US"/>
          </a:p>
        </p:txBody>
      </p:sp>
    </p:spTree>
    <p:extLst>
      <p:ext uri="{BB962C8B-B14F-4D97-AF65-F5344CB8AC3E}">
        <p14:creationId xmlns:p14="http://schemas.microsoft.com/office/powerpoint/2010/main" val="34983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option is that the COO expands its policies to incorporate these populations through a </a:t>
            </a:r>
            <a:r>
              <a:rPr lang="en-US" baseline="0" dirty="0" err="1"/>
              <a:t>transnationalization</a:t>
            </a:r>
            <a:r>
              <a:rPr lang="en-US" baseline="0" dirty="0"/>
              <a:t> of their social protection policies.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43</a:t>
            </a:fld>
            <a:endParaRPr lang="en-US"/>
          </a:p>
        </p:txBody>
      </p:sp>
    </p:spTree>
    <p:extLst>
      <p:ext uri="{BB962C8B-B14F-4D97-AF65-F5344CB8AC3E}">
        <p14:creationId xmlns:p14="http://schemas.microsoft.com/office/powerpoint/2010/main" val="208107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UNCTs in countries of destination: Increase capabilities and social development outcomes </a:t>
            </a:r>
          </a:p>
          <a:p>
            <a:r>
              <a:rPr lang="en-GB" sz="1200" kern="1200" dirty="0">
                <a:solidFill>
                  <a:schemeClr val="tx1"/>
                </a:solidFill>
                <a:effectLst/>
                <a:latin typeface="+mn-lt"/>
                <a:ea typeface="+mn-ea"/>
                <a:cs typeface="+mn-cs"/>
              </a:rPr>
              <a:t>Migration and obtaining refuge can lead to enhanced education and health incomes for migrants. However, oftentimes migrants, refugees, and displaced persons have limited access to education and health systems, rendering them vulnerable and impeding sustainable development outcomes. Irregular migrants are particularly vulnerable since many of them are afraid to access services for fear of deportation. For this reason the 2030 Agenda for Sustainable Development stresses that people who are vulnerable, particularly refugees, IDPs and migrants, must be empowered (paragraph 23).</a:t>
            </a:r>
          </a:p>
          <a:p>
            <a:pPr lvl="0"/>
            <a:r>
              <a:rPr lang="en-GB" sz="1200" kern="1200" dirty="0">
                <a:solidFill>
                  <a:schemeClr val="tx1"/>
                </a:solidFill>
                <a:effectLst/>
                <a:latin typeface="+mn-lt"/>
                <a:ea typeface="+mn-ea"/>
                <a:cs typeface="+mn-cs"/>
              </a:rPr>
              <a:t>In the area of social security, receiving countries can enter into bilateral and multilateral agreements on social protection with countries of origin as described above and adopt unilateral measures for enhancing migrant workers’ access to social protection. In the absence of a bilateral social security agreement entered into by the Parties, unilateral measures from countries of employment are of particular importance. Those can include equality of treatment with the nationals of the receiving country enshrined in national social security legislation, as well as inclusion of provisions allowing for the payment of benefits abroad. Similarly, both labour and social security laws should apply regardless of the worker’s nationality. As such, their personal scope of application should be as broad as possible, so as to include traditionally excluded categories of workers.</a:t>
            </a:r>
          </a:p>
          <a:p>
            <a:pPr lvl="0"/>
            <a:r>
              <a:rPr lang="en-GB" sz="1200" kern="1200" dirty="0">
                <a:solidFill>
                  <a:schemeClr val="tx1"/>
                </a:solidFill>
                <a:effectLst/>
                <a:latin typeface="+mn-lt"/>
                <a:ea typeface="+mn-ea"/>
                <a:cs typeface="+mn-cs"/>
              </a:rPr>
              <a:t>Establish and maintain national Social Protection Floors (SDG 1.3) comprising basic social security guarantees to ensure at a minimum that, over the life cycle, all in need have access to essential health care and to basic income security. As per article 6 of the Social Protection Floors Recommendation, 2012 (No. 202), such guarantees should be provided to at least all residents and children, as defined in national laws and regulations and subject to a country’s existing international obligations. As such, migrants should have access to these basic social security guarantees in the State where they reside, as well as in their home country. Should there be legal provisions or bilateral or multilateral agreements in place providing for higher levels of protection, or should the countries concerned be parties to international or regional Conventions containing higher requirements with regards to migrants’ social security rights (e.g. ILO Convention No. 118 and No. 157) these should prevail.</a:t>
            </a:r>
          </a:p>
          <a:p>
            <a:pPr lvl="0"/>
            <a:r>
              <a:rPr lang="en-GB" sz="1200" kern="1200" dirty="0">
                <a:solidFill>
                  <a:schemeClr val="tx1"/>
                </a:solidFill>
                <a:effectLst/>
                <a:latin typeface="+mn-lt"/>
                <a:ea typeface="+mn-ea"/>
                <a:cs typeface="+mn-cs"/>
              </a:rPr>
              <a:t>The Universal Declaration on Human Rights (UDHR) and Art. 13 of the International Covenant on Economic, Social and Cultural Rights (ICESCR) state that States are under the obligation to respect the right to education and health by, inter alia, refraining from denying or limiting equal access for all persons, including asylum seekers and migrants in an irregular situation, to preventive, curative, rehabilitative, and palliative health services. All persons, irrespective of their nationality, residency or immigration status are entitled to primary and emergency health services. UNCTs should assess de facto and de </a:t>
            </a:r>
            <a:r>
              <a:rPr lang="en-GB" sz="1200" kern="1200" dirty="0" err="1">
                <a:solidFill>
                  <a:schemeClr val="tx1"/>
                </a:solidFill>
                <a:effectLst/>
                <a:latin typeface="+mn-lt"/>
                <a:ea typeface="+mn-ea"/>
                <a:cs typeface="+mn-cs"/>
              </a:rPr>
              <a:t>iure</a:t>
            </a:r>
            <a:r>
              <a:rPr lang="en-GB" sz="1200" kern="1200" dirty="0">
                <a:solidFill>
                  <a:schemeClr val="tx1"/>
                </a:solidFill>
                <a:effectLst/>
                <a:latin typeface="+mn-lt"/>
                <a:ea typeface="+mn-ea"/>
                <a:cs typeface="+mn-cs"/>
              </a:rPr>
              <a:t> impediments to the exercise of such rights for certain populations and promote the effective access to quality services in this regard.</a:t>
            </a:r>
          </a:p>
          <a:p>
            <a:pPr lvl="0"/>
            <a:r>
              <a:rPr lang="en-GB" sz="1200" kern="1200" dirty="0">
                <a:solidFill>
                  <a:schemeClr val="tx1"/>
                </a:solidFill>
                <a:effectLst/>
                <a:latin typeface="+mn-lt"/>
                <a:ea typeface="+mn-ea"/>
                <a:cs typeface="+mn-cs"/>
              </a:rPr>
              <a:t>Address legislative and policy frameworks that limit the rights of immigrants, IDPs, refugees, and asylum seekers to primary, secondary, tertiary, and vocational education. Implement programmes to disseminate information and to affect the social norms governing migrants’, refugees’, and IDPs’ access to quality education. This also relates to endeavours to ensure that all girls and boys complete free, equitable and quality primary and secondary education leading to relevant and effective learning outcomes (SDG target 4.1); ensure equal access for all women and men to affordable and quality technical, vocational and tertiary education, including university (SDG target 4.3); increase the number of youth and adults who have relevant skills, including technical and vocational skills, for employment, decent jobs and entrepreneurship (SDG target 4.4); and to eliminate gender disparities in education and ensure equal access to all levels of education and vocational training for the vulnerable, including persons with disabilities, indigenous peoples and children in vulnerable situations (SDG target 4.5). </a:t>
            </a:r>
          </a:p>
          <a:p>
            <a:pPr lvl="0"/>
            <a:r>
              <a:rPr lang="en-GB" sz="1200" kern="1200" dirty="0">
                <a:solidFill>
                  <a:schemeClr val="tx1"/>
                </a:solidFill>
                <a:effectLst/>
                <a:latin typeface="+mn-lt"/>
                <a:ea typeface="+mn-ea"/>
                <a:cs typeface="+mn-cs"/>
              </a:rPr>
              <a:t>Similarly, address regulatory and practical obstacles for male and female migrants, refugees, and IDPs to access national social protection floors, including safety nets, other social protection schemes, universal health coverage and access to quality essential health services (SDG target 3.8), as well as their universal and equitable access to safe and affordable drinking water for all (SDG target 6.1) universal access to affordable, reliable and modern energy services (SDG target 7.1). UNDAFs can include specific outcome indicators that assess the outcomes for refugees, IDPs, and other target populations, as does the UNDAF in the Central African Republic for maternal mortality, in Chad for sanitary and nutrition services, in Congo on social protection, in Egypt multi-dimensional child poverty among migrant, refugee, and asylum seeker children. </a:t>
            </a:r>
          </a:p>
          <a:p>
            <a:pPr lvl="0"/>
            <a:r>
              <a:rPr lang="en-GB" sz="1200" kern="1200" dirty="0">
                <a:solidFill>
                  <a:schemeClr val="tx1"/>
                </a:solidFill>
                <a:effectLst/>
                <a:latin typeface="+mn-lt"/>
                <a:ea typeface="+mn-ea"/>
                <a:cs typeface="+mn-cs"/>
              </a:rPr>
              <a:t>Large-scale influxes of migrants, refugees, and IDPs can constitute challenges for local authorities to provide quality public services for the overall populations, including health, education, and social welfare support. UNCTs can provide additional support to these localities to provide such services. </a:t>
            </a:r>
          </a:p>
          <a:p>
            <a:pPr lvl="0"/>
            <a:r>
              <a:rPr lang="en-GB" sz="1200" kern="1200" dirty="0">
                <a:solidFill>
                  <a:schemeClr val="tx1"/>
                </a:solidFill>
                <a:effectLst/>
                <a:latin typeface="+mn-lt"/>
                <a:ea typeface="+mn-ea"/>
                <a:cs typeface="+mn-cs"/>
              </a:rPr>
              <a:t>A range of social development policies and programmes can actively promote integration of immigrants, refugees, and IDPs, including through cultural and language trainings. Such activities can also seek to build social bridges between different population groups and between state institutions and immigrants, refugees, and IDPs. Economic integration might enrich the production diversity in the host country and give a cultural added value to some economic sectors. The artisanal products made by migrants and refugees are a great example of this.</a:t>
            </a:r>
          </a:p>
          <a:p>
            <a:pPr lvl="0"/>
            <a:r>
              <a:rPr lang="en-GB" sz="1200" kern="1200" dirty="0">
                <a:solidFill>
                  <a:schemeClr val="tx1"/>
                </a:solidFill>
                <a:effectLst/>
                <a:latin typeface="+mn-lt"/>
                <a:ea typeface="+mn-ea"/>
                <a:cs typeface="+mn-cs"/>
              </a:rPr>
              <a:t>UNCTs can work to promote tolerance and combat xenophobia and racial discrimination, including by highlighting the positive social, cultural and economic contributions of migrants and calling for zero tolerance of discrimination, racism and xenophobia.</a:t>
            </a:r>
          </a:p>
          <a:p>
            <a:r>
              <a:rPr lang="en-GB" sz="1200" kern="1200" dirty="0">
                <a:solidFill>
                  <a:schemeClr val="tx1"/>
                </a:solidFill>
                <a:effectLst/>
                <a:latin typeface="+mn-lt"/>
                <a:ea typeface="+mn-ea"/>
                <a:cs typeface="+mn-cs"/>
              </a:rPr>
              <a:t>UNDAFs can aim at strengthening social security for internal migrants, as does the framework in China that includes concrete activities on improving access to and quality of health services for migrant and ethnic minority groups.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44</a:t>
            </a:fld>
            <a:endParaRPr lang="en-US"/>
          </a:p>
        </p:txBody>
      </p:sp>
    </p:spTree>
    <p:extLst>
      <p:ext uri="{BB962C8B-B14F-4D97-AF65-F5344CB8AC3E}">
        <p14:creationId xmlns:p14="http://schemas.microsoft.com/office/powerpoint/2010/main" val="108928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a:t>Mainstreaming migration is generally understood as the process for integrating migration issues in a balanced manner into the design, implementation, monitoring and evaluation of policies and programmes in any sphere related to development and poverty reduction (IOM 2010). </a:t>
            </a:r>
          </a:p>
          <a:p>
            <a:pPr>
              <a:defRPr/>
            </a:pPr>
            <a:r>
              <a:rPr lang="en-US" dirty="0"/>
              <a:t>It is argued that the most appropriate way to ensure a systematic approach is to mainstream migration and development issues into country level planning frameworks (GMG 2010, p. 15). Thus, the inclusion of migration-related concepts in a country’s development plan, such as a Poverty Reduction Strategy Paper (PRSP) or any other plan is an activity to mainstream migration. Reviewing all national development plans and PRSPs adopted between 2000 and 2010, in an unpublished assessment, UNDP found 93 countries that had referred to migration in their strategies, mostly, however in a superficial way. While the role of remittances and engaging the diaspora is often acknowledged, the planned activities rarely consider how migration-related aspects can be considered strategically to foster economic and human development. </a:t>
            </a:r>
          </a:p>
          <a:p>
            <a:pPr>
              <a:defRPr/>
            </a:pPr>
            <a:r>
              <a:rPr lang="en-US" dirty="0"/>
              <a:t>In this regard, Bosnia and Herzegovina has already done the first steps toward mainstreaming migration. For example, the </a:t>
            </a:r>
            <a:r>
              <a:rPr lang="en-US" i="1" dirty="0"/>
              <a:t>Draft Strategy of Development of Bosnia and Herzegovina </a:t>
            </a:r>
            <a:r>
              <a:rPr lang="en-US" dirty="0"/>
              <a:t>from May 2010—though not a final and approved document—is an example for how migration aspects have begun to being incorporated into the development plans. In the situation analysis, the importance of </a:t>
            </a:r>
            <a:r>
              <a:rPr lang="en-GB" dirty="0"/>
              <a:t>remittances for the improvement of the balance of payments and reduction of poverty is acknowledged and priority 2 that aims at the creation of conditions for increased savings and investments suggests to “create and improve conditions for activating the investment potentials and resources of the BH diaspora.” Priority 3 of the Draft Strategy is dedicated to making use of skills and knowledge of diaspora experts and scientists, by developing programs for their return, for circular migration and to create networks between the academic diaspora and BH institutions. </a:t>
            </a:r>
            <a:r>
              <a:rPr lang="en-US" dirty="0"/>
              <a:t>Also the</a:t>
            </a:r>
            <a:r>
              <a:rPr lang="en-US" i="1" dirty="0"/>
              <a:t> Strategy in the Area of Migrations and Asylum 2012-2015</a:t>
            </a:r>
            <a:r>
              <a:rPr lang="en-US" dirty="0"/>
              <a:t> includes a mid-term strategic goal on ‘strengthening institutional capacities in Bosnia and Herzegovina with the purpose of connecting migration and development.’</a:t>
            </a:r>
          </a:p>
          <a:p>
            <a:pPr>
              <a:defRPr/>
            </a:pPr>
            <a:r>
              <a:rPr lang="en-US" dirty="0"/>
              <a:t>These and other policy documents show that Bosnia and Herzegovina has advanced the migration agenda in its policy documents much more than many countries. However, it appears that that there is room for a wider and more systematic approach of considering the migration and development nexus in the overall policy, planning and </a:t>
            </a:r>
            <a:r>
              <a:rPr lang="en-US" dirty="0" err="1"/>
              <a:t>programme</a:t>
            </a:r>
            <a:r>
              <a:rPr lang="en-US" dirty="0"/>
              <a:t> framework and to consider more specific migration questions.</a:t>
            </a:r>
          </a:p>
          <a:p>
            <a:pPr>
              <a:defRPr/>
            </a:pPr>
            <a:r>
              <a:rPr lang="en-US" dirty="0"/>
              <a:t>More advanced levels of mainstreaming are characterized by (a) a more comprehensive process that leads to the inclusion in these planning documents and related to a number of diverse actors involved in the consideration; (b) more concrete policy and </a:t>
            </a:r>
            <a:r>
              <a:rPr lang="en-US" dirty="0" err="1"/>
              <a:t>programme</a:t>
            </a:r>
            <a:r>
              <a:rPr lang="en-US" dirty="0"/>
              <a:t> goals that are linked to other sectors and priorities. This will be discussed more in detail below. The major take-away point is that mainstreaming migration includes a continuum of options and activities with varying degrees of detail and depth. It will be the task of the Working Group and subsequent processes to determine the adequate level for the state, entity, canton and municipal level. </a:t>
            </a:r>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41FBA-B728-454A-A71A-F6E905CD6D0F}" type="slidenum">
              <a:rPr lang="en-GB" sz="1200"/>
              <a:pPr eaLnBrk="1" hangingPunct="1"/>
              <a:t>47</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52</a:t>
            </a:fld>
            <a:endParaRPr lang="en-US"/>
          </a:p>
        </p:txBody>
      </p:sp>
    </p:spTree>
    <p:extLst>
      <p:ext uri="{BB962C8B-B14F-4D97-AF65-F5344CB8AC3E}">
        <p14:creationId xmlns:p14="http://schemas.microsoft.com/office/powerpoint/2010/main" val="196452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a:t>Mainstreaming migration is generally understood as the process for integrating migration issues in a balanced manner into the design, implementation, monitoring and evaluation of policies and programmes in any sphere related to development and poverty reduction (IOM 2010). </a:t>
            </a:r>
          </a:p>
          <a:p>
            <a:pPr>
              <a:defRPr/>
            </a:pPr>
            <a:r>
              <a:rPr lang="en-US" dirty="0"/>
              <a:t>It is argued that the most appropriate way to ensure a systematic approach is to mainstream migration and development issues into country level planning frameworks (GMG 2010, p. 15). Thus, the inclusion of migration-related concepts in a country’s development plan, such as a Poverty Reduction Strategy Paper (PRSP) or any other plan is an activity to mainstream migration. Reviewing all national development plans and PRSPs adopted between 2000 and 2010, in an unpublished assessment, UNDP found 93 countries that had referred to migration in their strategies, mostly, however in a superficial way. While the role of remittances and engaging the diaspora is often acknowledged, the planned activities rarely consider how migration-related aspects can be considered strategically to foster economic and human development. </a:t>
            </a:r>
          </a:p>
          <a:p>
            <a:pPr>
              <a:defRPr/>
            </a:pPr>
            <a:r>
              <a:rPr lang="en-US" dirty="0"/>
              <a:t>In this regard, Bosnia and Herzegovina has already done the first steps toward mainstreaming migration. For example, the </a:t>
            </a:r>
            <a:r>
              <a:rPr lang="en-US" i="1" dirty="0"/>
              <a:t>Draft Strategy of Development of Bosnia and Herzegovina </a:t>
            </a:r>
            <a:r>
              <a:rPr lang="en-US" dirty="0"/>
              <a:t>from May 2010—though not a final and approved document—is an example for how migration aspects have begun to being incorporated into the development plans. In the situation analysis, the importance of </a:t>
            </a:r>
            <a:r>
              <a:rPr lang="en-GB" dirty="0"/>
              <a:t>remittances for the improvement of the balance of payments and reduction of poverty is acknowledged and priority 2 that aims at the creation of conditions for increased savings and investments suggests to “create and improve conditions for activating the investment potentials and resources of the BH diaspora.” Priority 3 of the Draft Strategy is dedicated to making use of skills and knowledge of diaspora experts and scientists, by developing programs for their return, for circular migration and to create networks between the academic diaspora and BH institutions. </a:t>
            </a:r>
            <a:r>
              <a:rPr lang="en-US" dirty="0"/>
              <a:t>Also the</a:t>
            </a:r>
            <a:r>
              <a:rPr lang="en-US" i="1" dirty="0"/>
              <a:t> Strategy in the Area of Migrations and Asylum 2012-2015</a:t>
            </a:r>
            <a:r>
              <a:rPr lang="en-US" dirty="0"/>
              <a:t> includes a mid-term strategic goal on ‘strengthening institutional capacities in Bosnia and Herzegovina with the purpose of connecting migration and development.’</a:t>
            </a:r>
          </a:p>
          <a:p>
            <a:pPr>
              <a:defRPr/>
            </a:pPr>
            <a:r>
              <a:rPr lang="en-US" dirty="0"/>
              <a:t>These and other policy documents show that Bosnia and Herzegovina has advanced the migration agenda in its policy documents much more than many countries. However, it appears that that there is room for a wider and more systematic approach of considering the migration and development nexus in the overall policy, planning and </a:t>
            </a:r>
            <a:r>
              <a:rPr lang="en-US" dirty="0" err="1"/>
              <a:t>programme</a:t>
            </a:r>
            <a:r>
              <a:rPr lang="en-US" dirty="0"/>
              <a:t> framework and to consider more specific migration questions.</a:t>
            </a:r>
          </a:p>
          <a:p>
            <a:pPr>
              <a:defRPr/>
            </a:pPr>
            <a:r>
              <a:rPr lang="en-US" dirty="0"/>
              <a:t>More advanced levels of mainstreaming are characterized by (a) a more comprehensive process that leads to the inclusion in these planning documents and related to a number of diverse actors involved in the consideration; (b) more concrete policy and </a:t>
            </a:r>
            <a:r>
              <a:rPr lang="en-US" dirty="0" err="1"/>
              <a:t>programme</a:t>
            </a:r>
            <a:r>
              <a:rPr lang="en-US" dirty="0"/>
              <a:t> goals that are linked to other sectors and priorities. This will be discussed more in detail below. The major take-away point is that mainstreaming migration includes a continuum of options and activities with varying degrees of detail and depth. It will be the task of the Working Group and subsequent processes to determine the adequate level for the state, entity, canton and municipal level. </a:t>
            </a:r>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41FBA-B728-454A-A71A-F6E905CD6D0F}" type="slidenum">
              <a:rPr lang="en-GB" sz="1200"/>
              <a:pPr eaLnBrk="1" hangingPunct="1"/>
              <a:t>57</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One punch line</a:t>
            </a:r>
          </a:p>
          <a:p>
            <a:pPr eaLnBrk="1" hangingPunct="1">
              <a:spcBef>
                <a:spcPct val="0"/>
              </a:spcBef>
            </a:pPr>
            <a:endParaRPr lang="en-GB">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917AF-C79E-B641-8F9E-2C913FA13A7F}" type="slidenum">
              <a:rPr lang="en-GB" sz="1200"/>
              <a:pPr eaLnBrk="1" hangingPunct="1"/>
              <a:t>63</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2</a:t>
            </a:fld>
            <a:endParaRPr lang="en-US"/>
          </a:p>
        </p:txBody>
      </p:sp>
    </p:spTree>
    <p:extLst>
      <p:ext uri="{BB962C8B-B14F-4D97-AF65-F5344CB8AC3E}">
        <p14:creationId xmlns:p14="http://schemas.microsoft.com/office/powerpoint/2010/main" val="50539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19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20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21</a:t>
            </a:fld>
            <a:endParaRPr lang="en-GB"/>
          </a:p>
        </p:txBody>
      </p:sp>
    </p:spTree>
    <p:extLst>
      <p:ext uri="{BB962C8B-B14F-4D97-AF65-F5344CB8AC3E}">
        <p14:creationId xmlns:p14="http://schemas.microsoft.com/office/powerpoint/2010/main" val="348911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22</a:t>
            </a:fld>
            <a:endParaRPr lang="en-GB"/>
          </a:p>
        </p:txBody>
      </p:sp>
    </p:spTree>
    <p:extLst>
      <p:ext uri="{BB962C8B-B14F-4D97-AF65-F5344CB8AC3E}">
        <p14:creationId xmlns:p14="http://schemas.microsoft.com/office/powerpoint/2010/main" val="261700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CF33F-7946-6E44-80DC-70D753F1D9C9}" type="slidenum">
              <a:rPr lang="en-US" smtClean="0"/>
              <a:t>36</a:t>
            </a:fld>
            <a:endParaRPr lang="en-US"/>
          </a:p>
        </p:txBody>
      </p:sp>
    </p:spTree>
    <p:extLst>
      <p:ext uri="{BB962C8B-B14F-4D97-AF65-F5344CB8AC3E}">
        <p14:creationId xmlns:p14="http://schemas.microsoft.com/office/powerpoint/2010/main" val="17549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38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3927D2B-52EE-194F-A719-5C19407C25B8}" type="slidenum">
              <a:rPr lang="en-GB" smtClean="0"/>
              <a:pPr>
                <a:defRPr/>
              </a:pPr>
              <a:t>39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EBF71-793A-440A-922C-1CBEC40F9778}"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48343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EBF71-793A-440A-922C-1CBEC40F9778}"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74707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EBF71-793A-440A-922C-1CBEC40F9778}"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06686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EBF71-793A-440A-922C-1CBEC40F9778}"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4332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EBF71-793A-440A-922C-1CBEC40F9778}"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11172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EBF71-793A-440A-922C-1CBEC40F9778}"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2789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EBF71-793A-440A-922C-1CBEC40F9778}" type="datetimeFigureOut">
              <a:rPr lang="en-US" smtClean="0"/>
              <a:t>12/18/18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88950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EBF71-793A-440A-922C-1CBEC40F9778}" type="datetimeFigureOut">
              <a:rPr lang="en-US" smtClean="0"/>
              <a:t>12/18/18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74367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EBF71-793A-440A-922C-1CBEC40F9778}" type="datetimeFigureOut">
              <a:rPr lang="en-US" smtClean="0"/>
              <a:t>12/18/18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96474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EBF71-793A-440A-922C-1CBEC40F9778}"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13938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EBF71-793A-440A-922C-1CBEC40F9778}"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25526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EBF71-793A-440A-922C-1CBEC40F9778}" type="datetimeFigureOut">
              <a:rPr lang="en-US" smtClean="0"/>
              <a:t>12/18/18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198DC-2EF7-4B34-A789-AD3A4CDEBD28}" type="slidenum">
              <a:rPr lang="en-US" smtClean="0"/>
              <a:t>‹#›</a:t>
            </a:fld>
            <a:endParaRPr lang="en-US"/>
          </a:p>
        </p:txBody>
      </p:sp>
    </p:spTree>
    <p:extLst>
      <p:ext uri="{BB962C8B-B14F-4D97-AF65-F5344CB8AC3E}">
        <p14:creationId xmlns:p14="http://schemas.microsoft.com/office/powerpoint/2010/main" val="623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chart" Target="../charts/chart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g"/><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5" Type="http://schemas.microsoft.com/office/2007/relationships/hdphoto" Target="../media/hdphoto5.wdp"/><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Rectangle 3"/>
          <p:cNvSpPr>
            <a:spLocks noGrp="1" noChangeArrowheads="1"/>
          </p:cNvSpPr>
          <p:nvPr>
            <p:ph type="body" idx="1"/>
          </p:nvPr>
        </p:nvSpPr>
        <p:spPr>
          <a:xfrm>
            <a:off x="386326" y="1328442"/>
            <a:ext cx="8369190" cy="4687714"/>
          </a:xfrm>
          <a:solidFill>
            <a:schemeClr val="tx1"/>
          </a:solidFill>
        </p:spPr>
        <p:txBody>
          <a:bodyPr>
            <a:normAutofit fontScale="92500" lnSpcReduction="20000"/>
          </a:bodyPr>
          <a:lstStyle/>
          <a:p>
            <a:pPr algn="ctr">
              <a:spcAft>
                <a:spcPts val="600"/>
              </a:spcAft>
              <a:buNone/>
              <a:defRPr/>
            </a:pPr>
            <a:r>
              <a:rPr lang="en-US" sz="5800" b="1" dirty="0">
                <a:solidFill>
                  <a:schemeClr val="bg1"/>
                </a:solidFill>
                <a:latin typeface="TrajanPro-Regular"/>
                <a:cs typeface="TrajanPro-Regular"/>
              </a:rPr>
              <a:t>How to Make a     Good Presentation</a:t>
            </a:r>
          </a:p>
          <a:p>
            <a:pPr algn="ctr">
              <a:spcAft>
                <a:spcPts val="600"/>
              </a:spcAft>
              <a:buNone/>
              <a:defRPr/>
            </a:pPr>
            <a:r>
              <a:rPr lang="en-US" sz="5200" b="1" dirty="0">
                <a:solidFill>
                  <a:srgbClr val="FFFC36"/>
                </a:solidFill>
                <a:latin typeface="TrajanPro-Regular"/>
                <a:cs typeface="TrajanPro-Regular"/>
              </a:rPr>
              <a:t>Tips &amp; Sample Slides</a:t>
            </a:r>
          </a:p>
          <a:p>
            <a:pPr algn="ctr">
              <a:spcAft>
                <a:spcPts val="600"/>
              </a:spcAft>
              <a:buNone/>
              <a:defRPr/>
            </a:pPr>
            <a:endParaRPr lang="en-US" sz="4000" b="1" dirty="0">
              <a:solidFill>
                <a:srgbClr val="E00000"/>
              </a:solidFill>
              <a:latin typeface="TrajanPro-Regular"/>
              <a:cs typeface="TrajanPro-Regular"/>
            </a:endParaRPr>
          </a:p>
          <a:p>
            <a:pPr algn="ctr">
              <a:spcAft>
                <a:spcPts val="600"/>
              </a:spcAft>
              <a:buNone/>
              <a:defRPr/>
            </a:pPr>
            <a:endParaRPr lang="en-US" sz="4000" b="1" dirty="0">
              <a:solidFill>
                <a:srgbClr val="E00000"/>
              </a:solidFill>
              <a:latin typeface="TrajanPro-Regular"/>
              <a:cs typeface="TrajanPro-Regular"/>
            </a:endParaRPr>
          </a:p>
          <a:p>
            <a:pPr algn="ctr" eaLnBrk="1" hangingPunct="1">
              <a:spcBef>
                <a:spcPts val="1800"/>
              </a:spcBef>
              <a:buFont typeface="Wingdings" pitchFamily="2" charset="2"/>
              <a:buNone/>
              <a:defRPr/>
            </a:pPr>
            <a:r>
              <a:rPr lang="en-US" sz="2900" dirty="0">
                <a:solidFill>
                  <a:srgbClr val="FFFC36"/>
                </a:solidFill>
                <a:latin typeface="TrajanPro-Regular"/>
                <a:cs typeface="TrajanPro-Regular"/>
              </a:rPr>
              <a:t>Daniel Naujoks</a:t>
            </a:r>
          </a:p>
          <a:p>
            <a:pPr algn="ctr">
              <a:spcBef>
                <a:spcPts val="0"/>
              </a:spcBef>
              <a:spcAft>
                <a:spcPts val="0"/>
              </a:spcAft>
              <a:buFont typeface="Wingdings" charset="0"/>
              <a:buNone/>
              <a:defRPr/>
            </a:pPr>
            <a:r>
              <a:rPr lang="de-DE" sz="2400" b="1" dirty="0" err="1">
                <a:solidFill>
                  <a:srgbClr val="FFFFFF"/>
                </a:solidFill>
                <a:latin typeface="Garamond"/>
                <a:cs typeface="Garamond"/>
              </a:rPr>
              <a:t>daniel.naujoks@columbia.edu</a:t>
            </a:r>
            <a:r>
              <a:rPr lang="de-DE" sz="2400" b="1" dirty="0">
                <a:solidFill>
                  <a:srgbClr val="FFFFFF"/>
                </a:solidFill>
                <a:latin typeface="Garamond"/>
                <a:cs typeface="Garamond"/>
              </a:rPr>
              <a:t>    @</a:t>
            </a:r>
            <a:r>
              <a:rPr lang="de-DE" sz="2400" b="1" dirty="0" err="1">
                <a:solidFill>
                  <a:srgbClr val="FFFFFF"/>
                </a:solidFill>
                <a:latin typeface="Garamond"/>
                <a:cs typeface="Garamond"/>
              </a:rPr>
              <a:t>danaujoks</a:t>
            </a:r>
            <a:endParaRPr lang="de-DE" sz="2400" b="1" dirty="0">
              <a:solidFill>
                <a:srgbClr val="FFFFFF"/>
              </a:solidFill>
              <a:latin typeface="Garamond"/>
              <a:cs typeface="Garamond"/>
            </a:endParaRPr>
          </a:p>
          <a:p>
            <a:pPr algn="ctr">
              <a:buFont typeface="Wingdings" charset="0"/>
              <a:buNone/>
              <a:defRPr/>
            </a:pPr>
            <a:endParaRPr lang="en-US" sz="2000" dirty="0">
              <a:solidFill>
                <a:srgbClr val="003399"/>
              </a:solidFill>
              <a:latin typeface="Garamond"/>
              <a:cs typeface="Garamond"/>
            </a:endParaRPr>
          </a:p>
        </p:txBody>
      </p:sp>
    </p:spTree>
    <p:extLst>
      <p:ext uri="{BB962C8B-B14F-4D97-AF65-F5344CB8AC3E}">
        <p14:creationId xmlns:p14="http://schemas.microsoft.com/office/powerpoint/2010/main" val="91751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Cues not text</a:t>
            </a:r>
          </a:p>
        </p:txBody>
      </p:sp>
      <p:sp>
        <p:nvSpPr>
          <p:cNvPr id="3" name="Content Placeholder 2"/>
          <p:cNvSpPr>
            <a:spLocks noGrp="1"/>
          </p:cNvSpPr>
          <p:nvPr>
            <p:ph idx="1"/>
          </p:nvPr>
        </p:nvSpPr>
        <p:spPr>
          <a:xfrm>
            <a:off x="381000" y="935565"/>
            <a:ext cx="8458200" cy="5084235"/>
          </a:xfrm>
        </p:spPr>
        <p:txBody>
          <a:bodyPr>
            <a:noAutofit/>
          </a:bodyPr>
          <a:lstStyle/>
          <a:p>
            <a:r>
              <a:rPr lang="en-US" sz="3000" dirty="0"/>
              <a:t>Your presentation should highlight key concepts and relationships. It is </a:t>
            </a:r>
            <a:r>
              <a:rPr lang="en-US" sz="3000" b="1" dirty="0"/>
              <a:t>not a text</a:t>
            </a:r>
            <a:r>
              <a:rPr lang="en-US" sz="3000" dirty="0"/>
              <a:t>. </a:t>
            </a:r>
          </a:p>
          <a:p>
            <a:pPr lvl="1"/>
            <a:r>
              <a:rPr lang="en-US" sz="3000" i="1" dirty="0">
                <a:solidFill>
                  <a:srgbClr val="FF0000"/>
                </a:solidFill>
              </a:rPr>
              <a:t>However, the ‘presentation’ you’re reading right now is a more a text than a presentation.</a:t>
            </a:r>
            <a:endParaRPr lang="en-US" sz="3000" dirty="0"/>
          </a:p>
          <a:p>
            <a:pPr lvl="1" indent="-342900" algn="just">
              <a:buFont typeface="Symbol" charset="0"/>
              <a:buChar char=""/>
            </a:pPr>
            <a:r>
              <a:rPr lang="en-US" sz="3000" b="1" dirty="0"/>
              <a:t>Don’t use sentences. Abbreviate. </a:t>
            </a:r>
          </a:p>
          <a:p>
            <a:pPr algn="just"/>
            <a:r>
              <a:rPr lang="en-US" sz="3000" dirty="0"/>
              <a:t>Often your presentations will be based on a text you wrote. You may start with using phrases/ideas from the text for your presentation. But you have to edit the text: be shorter, use only relevant key words and connections. </a:t>
            </a:r>
          </a:p>
          <a:p>
            <a:endParaRPr lang="en-US" sz="3000" dirty="0"/>
          </a:p>
        </p:txBody>
      </p:sp>
    </p:spTree>
    <p:extLst>
      <p:ext uri="{BB962C8B-B14F-4D97-AF65-F5344CB8AC3E}">
        <p14:creationId xmlns:p14="http://schemas.microsoft.com/office/powerpoint/2010/main" val="22251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Cues not text</a:t>
            </a:r>
          </a:p>
        </p:txBody>
      </p:sp>
      <p:sp>
        <p:nvSpPr>
          <p:cNvPr id="3" name="Content Placeholder 2"/>
          <p:cNvSpPr>
            <a:spLocks noGrp="1"/>
          </p:cNvSpPr>
          <p:nvPr>
            <p:ph idx="1"/>
          </p:nvPr>
        </p:nvSpPr>
        <p:spPr>
          <a:xfrm>
            <a:off x="381000" y="1219200"/>
            <a:ext cx="8458200" cy="4800600"/>
          </a:xfrm>
        </p:spPr>
        <p:txBody>
          <a:bodyPr>
            <a:noAutofit/>
          </a:bodyPr>
          <a:lstStyle/>
          <a:p>
            <a:pPr algn="just"/>
            <a:r>
              <a:rPr lang="en-US" sz="3000" dirty="0"/>
              <a:t>You can also </a:t>
            </a:r>
            <a:r>
              <a:rPr lang="en-US" sz="3000" b="1" dirty="0"/>
              <a:t>use</a:t>
            </a:r>
            <a:r>
              <a:rPr lang="en-US" sz="3000" dirty="0"/>
              <a:t> </a:t>
            </a:r>
            <a:r>
              <a:rPr lang="en-US" sz="3000" b="1" dirty="0"/>
              <a:t>symbols</a:t>
            </a:r>
            <a:r>
              <a:rPr lang="en-US" sz="3000" dirty="0"/>
              <a:t> to make slides more quickly readable, using for example: ≥  </a:t>
            </a:r>
            <a:r>
              <a:rPr lang="en-US" sz="3000" dirty="0">
                <a:latin typeface="Wingdings"/>
                <a:ea typeface="Wingdings"/>
                <a:cs typeface="Wingdings"/>
                <a:sym typeface="Wingdings"/>
              </a:rPr>
              <a:t></a:t>
            </a:r>
            <a:r>
              <a:rPr lang="en-US" sz="3000" dirty="0"/>
              <a:t>  =&gt;   ≠   ≈ </a:t>
            </a:r>
          </a:p>
          <a:p>
            <a:pPr algn="just"/>
            <a:r>
              <a:rPr lang="en-US" sz="3000" dirty="0"/>
              <a:t>In your oral presentation, </a:t>
            </a:r>
            <a:r>
              <a:rPr lang="en-US" sz="3000" b="1" dirty="0"/>
              <a:t>use the keywords from the slides</a:t>
            </a:r>
            <a:r>
              <a:rPr lang="en-US" sz="3000" dirty="0"/>
              <a:t>. </a:t>
            </a:r>
          </a:p>
          <a:p>
            <a:pPr lvl="1" algn="just"/>
            <a:r>
              <a:rPr lang="en-US" sz="3000" dirty="0"/>
              <a:t>The audience wants to be reassured that this is what you’re talking about right now. Don’t make them guess.</a:t>
            </a:r>
          </a:p>
          <a:p>
            <a:endParaRPr lang="en-US" sz="3000" dirty="0"/>
          </a:p>
        </p:txBody>
      </p:sp>
    </p:spTree>
    <p:extLst>
      <p:ext uri="{BB962C8B-B14F-4D97-AF65-F5344CB8AC3E}">
        <p14:creationId xmlns:p14="http://schemas.microsoft.com/office/powerpoint/2010/main" val="42626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4779435"/>
          </a:xfrm>
        </p:spPr>
        <p:txBody>
          <a:bodyPr>
            <a:noAutofit/>
          </a:bodyPr>
          <a:lstStyle/>
          <a:p>
            <a:r>
              <a:rPr lang="en-US" sz="2800" b="1" dirty="0"/>
              <a:t>Animate you slides</a:t>
            </a:r>
            <a:r>
              <a:rPr lang="en-US" sz="2800" dirty="0"/>
              <a:t>. Your slides have to support your talk. </a:t>
            </a:r>
          </a:p>
          <a:p>
            <a:pPr marL="716400" lvl="2" indent="-457200">
              <a:buFont typeface="Wingdings" charset="0"/>
              <a:buChar char="è"/>
            </a:pPr>
            <a:r>
              <a:rPr lang="en-US" sz="2800" dirty="0"/>
              <a:t>The moment you bring up the “next slide”, the audience will start reading the slide. </a:t>
            </a:r>
          </a:p>
          <a:p>
            <a:pPr marL="716400" lvl="2" indent="-457200">
              <a:buFont typeface="Wingdings" charset="0"/>
              <a:buChar char="è"/>
            </a:pPr>
            <a:r>
              <a:rPr lang="en-US" sz="2800" dirty="0"/>
              <a:t>If you have 5 different points on the slide, the audience will be distracted by the other points and won’t focus on what you say. </a:t>
            </a:r>
          </a:p>
          <a:p>
            <a:pPr marL="716400" lvl="2" indent="-457200">
              <a:buFont typeface="Wingdings" charset="0"/>
              <a:buChar char="è"/>
            </a:pPr>
            <a:r>
              <a:rPr lang="en-US" sz="2800" dirty="0"/>
              <a:t>Thus, bring up only bullet points that you are currently talking about. Not future points. </a:t>
            </a:r>
          </a:p>
          <a:p>
            <a:pPr marL="716400" lvl="2" indent="-457200">
              <a:buFont typeface="Wingdings" charset="0"/>
              <a:buChar char="è"/>
            </a:pPr>
            <a:r>
              <a:rPr lang="en-US" sz="2800" dirty="0"/>
              <a:t>But: Generally use simple animation (“appear”). Others only for effect. Otherwise it’s too distracting.</a:t>
            </a:r>
          </a:p>
          <a:p>
            <a:endParaRPr lang="en-US" sz="28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Animate your slides</a:t>
            </a:r>
          </a:p>
        </p:txBody>
      </p:sp>
    </p:spTree>
    <p:extLst>
      <p:ext uri="{BB962C8B-B14F-4D97-AF65-F5344CB8AC3E}">
        <p14:creationId xmlns:p14="http://schemas.microsoft.com/office/powerpoint/2010/main" val="3836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55635"/>
          </a:xfrm>
        </p:spPr>
        <p:txBody>
          <a:bodyPr>
            <a:noAutofit/>
          </a:bodyPr>
          <a:lstStyle/>
          <a:p>
            <a:r>
              <a:rPr lang="en-US" sz="3000" dirty="0"/>
              <a:t>Make the presentation </a:t>
            </a:r>
            <a:r>
              <a:rPr lang="en-US" sz="3000" b="1" dirty="0"/>
              <a:t>follow the natural flow </a:t>
            </a:r>
            <a:r>
              <a:rPr lang="en-US" sz="3000" dirty="0"/>
              <a:t>of your argument (not the other way around, thus, don’t let the talk follow the bullet points).</a:t>
            </a:r>
          </a:p>
          <a:p>
            <a:endParaRPr lang="en-US" sz="30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Animate your slides</a:t>
            </a:r>
          </a:p>
        </p:txBody>
      </p:sp>
      <p:pic>
        <p:nvPicPr>
          <p:cNvPr id="2" name="Picture 1"/>
          <p:cNvPicPr>
            <a:picLocks noChangeAspect="1"/>
          </p:cNvPicPr>
          <p:nvPr/>
        </p:nvPicPr>
        <p:blipFill>
          <a:blip r:embed="rId2"/>
          <a:stretch>
            <a:fillRect/>
          </a:stretch>
        </p:blipFill>
        <p:spPr>
          <a:xfrm>
            <a:off x="152400" y="3200400"/>
            <a:ext cx="8686800" cy="2679700"/>
          </a:xfrm>
          <a:prstGeom prst="rect">
            <a:avLst/>
          </a:prstGeom>
        </p:spPr>
      </p:pic>
    </p:spTree>
    <p:extLst>
      <p:ext uri="{BB962C8B-B14F-4D97-AF65-F5344CB8AC3E}">
        <p14:creationId xmlns:p14="http://schemas.microsoft.com/office/powerpoint/2010/main" val="12107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55635"/>
          </a:xfrm>
        </p:spPr>
        <p:txBody>
          <a:bodyPr>
            <a:noAutofit/>
          </a:bodyPr>
          <a:lstStyle/>
          <a:p>
            <a:r>
              <a:rPr lang="en-US" sz="3000" dirty="0"/>
              <a:t>The audience can follow your talk better if you provide them with a structure. </a:t>
            </a:r>
          </a:p>
          <a:p>
            <a:pPr lvl="1"/>
            <a:r>
              <a:rPr lang="en-US" sz="3000" dirty="0"/>
              <a:t>You can use a table of content format in which you highlight when you move to the next part.</a:t>
            </a:r>
          </a:p>
          <a:p>
            <a:pPr lvl="1"/>
            <a:r>
              <a:rPr lang="en-US" sz="3000" dirty="0"/>
              <a:t>Use headers or side-bars to orient the audience. </a:t>
            </a:r>
          </a:p>
          <a:p>
            <a:pPr marL="0" indent="0">
              <a:buNone/>
            </a:pPr>
            <a:endParaRPr lang="en-US" sz="30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Provide a structure for the audience</a:t>
            </a:r>
          </a:p>
        </p:txBody>
      </p:sp>
      <p:pic>
        <p:nvPicPr>
          <p:cNvPr id="5" name="Picture 4">
            <a:extLst>
              <a:ext uri="{FF2B5EF4-FFF2-40B4-BE49-F238E27FC236}">
                <a16:creationId xmlns:a16="http://schemas.microsoft.com/office/drawing/2014/main" id="{BDD2264C-567F-9649-9B35-DA2709076A69}"/>
              </a:ext>
            </a:extLst>
          </p:cNvPr>
          <p:cNvPicPr>
            <a:picLocks noChangeAspect="1"/>
          </p:cNvPicPr>
          <p:nvPr/>
        </p:nvPicPr>
        <p:blipFill>
          <a:blip r:embed="rId2"/>
          <a:stretch>
            <a:fillRect/>
          </a:stretch>
        </p:blipFill>
        <p:spPr>
          <a:xfrm>
            <a:off x="3047999" y="3812742"/>
            <a:ext cx="6113721" cy="3045012"/>
          </a:xfrm>
          <a:prstGeom prst="rect">
            <a:avLst/>
          </a:prstGeom>
        </p:spPr>
      </p:pic>
    </p:spTree>
    <p:extLst>
      <p:ext uri="{BB962C8B-B14F-4D97-AF65-F5344CB8AC3E}">
        <p14:creationId xmlns:p14="http://schemas.microsoft.com/office/powerpoint/2010/main" val="9396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371538" y="5331522"/>
            <a:ext cx="10363137" cy="920880"/>
            <a:chOff x="-1055790" y="3844200"/>
            <a:chExt cx="7020296"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964506"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79746"/>
              <a:ext cx="3829423" cy="392415"/>
            </a:xfrm>
            <a:prstGeom prst="rect">
              <a:avLst/>
            </a:prstGeom>
            <a:noFill/>
          </p:spPr>
          <p:txBody>
            <a:bodyPr wrap="square" rtlCol="0">
              <a:spAutoFit/>
            </a:bodyPr>
            <a:lstStyle/>
            <a:p>
              <a:pPr>
                <a:tabLst>
                  <a:tab pos="685800" algn="l"/>
                </a:tabLst>
              </a:pPr>
              <a:r>
                <a:rPr lang="en-US" sz="2800" b="1" dirty="0">
                  <a:solidFill>
                    <a:srgbClr val="003361"/>
                  </a:solidFill>
                  <a:latin typeface="Lato" pitchFamily="34" charset="0"/>
                </a:rPr>
                <a:t>Harnessing Diaspora Contributions </a:t>
              </a:r>
            </a:p>
          </p:txBody>
        </p:sp>
      </p:grpSp>
      <p:grpSp>
        <p:nvGrpSpPr>
          <p:cNvPr id="28" name="Group 27"/>
          <p:cNvGrpSpPr/>
          <p:nvPr/>
        </p:nvGrpSpPr>
        <p:grpSpPr>
          <a:xfrm>
            <a:off x="-1600200" y="4540117"/>
            <a:ext cx="10591799" cy="1003972"/>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3465"/>
              <a:ext cx="3822737" cy="392416"/>
            </a:xfrm>
            <a:prstGeom prst="rect">
              <a:avLst/>
            </a:prstGeom>
            <a:noFill/>
          </p:spPr>
          <p:txBody>
            <a:bodyPr wrap="square" rtlCol="0">
              <a:spAutoFit/>
            </a:bodyPr>
            <a:lstStyle/>
            <a:p>
              <a:pPr>
                <a:tabLst>
                  <a:tab pos="685800" algn="l"/>
                </a:tabLst>
              </a:pPr>
              <a:r>
                <a:rPr lang="en-US" sz="2800" b="1" dirty="0">
                  <a:solidFill>
                    <a:schemeClr val="tx2"/>
                  </a:solidFill>
                  <a:latin typeface="Lato" pitchFamily="34" charset="0"/>
                </a:rPr>
                <a:t>Mobility as Adaptation</a:t>
              </a:r>
            </a:p>
          </p:txBody>
        </p:sp>
      </p:grpSp>
      <p:grpSp>
        <p:nvGrpSpPr>
          <p:cNvPr id="27" name="Group 26"/>
          <p:cNvGrpSpPr/>
          <p:nvPr/>
        </p:nvGrpSpPr>
        <p:grpSpPr>
          <a:xfrm>
            <a:off x="-1371538" y="3748720"/>
            <a:ext cx="928995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92415"/>
            </a:xfrm>
            <a:prstGeom prst="rect">
              <a:avLst/>
            </a:prstGeom>
            <a:noFill/>
          </p:spPr>
          <p:txBody>
            <a:bodyPr wrap="square" rtlCol="0">
              <a:spAutoFit/>
            </a:bodyPr>
            <a:lstStyle/>
            <a:p>
              <a:pPr>
                <a:tabLst>
                  <a:tab pos="685800" algn="l"/>
                </a:tabLst>
              </a:pPr>
              <a:r>
                <a:rPr lang="en-US" sz="2800" b="1" dirty="0">
                  <a:solidFill>
                    <a:schemeClr val="bg1"/>
                  </a:solidFill>
                  <a:latin typeface="Lato" pitchFamily="34" charset="0"/>
                </a:rPr>
                <a:t>Enable people to stay</a:t>
              </a:r>
            </a:p>
          </p:txBody>
        </p:sp>
      </p:grpSp>
      <p:grpSp>
        <p:nvGrpSpPr>
          <p:cNvPr id="25" name="Group 24"/>
          <p:cNvGrpSpPr/>
          <p:nvPr/>
        </p:nvGrpSpPr>
        <p:grpSpPr>
          <a:xfrm>
            <a:off x="-1447800" y="2954759"/>
            <a:ext cx="10258903"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43479" y="2197113"/>
              <a:ext cx="4393294" cy="392415"/>
            </a:xfrm>
            <a:prstGeom prst="rect">
              <a:avLst/>
            </a:prstGeom>
            <a:noFill/>
          </p:spPr>
          <p:txBody>
            <a:bodyPr wrap="square" rtlCol="0">
              <a:spAutoFit/>
            </a:bodyPr>
            <a:lstStyle/>
            <a:p>
              <a:pPr>
                <a:tabLst>
                  <a:tab pos="685800" algn="l"/>
                </a:tabLst>
              </a:pPr>
              <a:r>
                <a:rPr lang="en-US" sz="2800" b="1" dirty="0">
                  <a:solidFill>
                    <a:schemeClr val="bg1"/>
                  </a:solidFill>
                  <a:latin typeface="Lato" pitchFamily="34" charset="0"/>
                </a:rPr>
                <a:t>Key Frameworks </a:t>
              </a:r>
            </a:p>
          </p:txBody>
        </p:sp>
      </p:grpSp>
      <p:grpSp>
        <p:nvGrpSpPr>
          <p:cNvPr id="23" name="Group 22"/>
          <p:cNvGrpSpPr/>
          <p:nvPr/>
        </p:nvGrpSpPr>
        <p:grpSpPr>
          <a:xfrm>
            <a:off x="-1447799" y="2165921"/>
            <a:ext cx="10286999" cy="911581"/>
            <a:chOff x="-1055790" y="1469999"/>
            <a:chExt cx="6585895" cy="683686"/>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gradFill>
              <a:gsLst>
                <a:gs pos="69000">
                  <a:schemeClr val="tx2"/>
                </a:gs>
                <a:gs pos="84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1595" y="1567693"/>
              <a:ext cx="4214521" cy="392415"/>
            </a:xfrm>
            <a:prstGeom prst="rect">
              <a:avLst/>
            </a:prstGeom>
            <a:noFill/>
          </p:spPr>
          <p:txBody>
            <a:bodyPr wrap="square" rtlCol="0">
              <a:spAutoFit/>
            </a:bodyPr>
            <a:lstStyle/>
            <a:p>
              <a:pPr>
                <a:tabLst>
                  <a:tab pos="685800" algn="l"/>
                </a:tabLst>
              </a:pPr>
              <a:r>
                <a:rPr lang="fr-CH" sz="2800" b="1" dirty="0">
                  <a:solidFill>
                    <a:schemeClr val="bg1"/>
                  </a:solidFill>
                </a:rPr>
                <a:t>Migration and </a:t>
              </a:r>
              <a:r>
                <a:rPr lang="fr-CH" sz="2800" b="1" dirty="0" err="1">
                  <a:solidFill>
                    <a:schemeClr val="bg1"/>
                  </a:solidFill>
                </a:rPr>
                <a:t>Climate</a:t>
              </a:r>
              <a:r>
                <a:rPr lang="fr-CH" sz="2800" b="1" dirty="0">
                  <a:solidFill>
                    <a:schemeClr val="bg1"/>
                  </a:solidFill>
                </a:rPr>
                <a:t> Change</a:t>
              </a:r>
            </a:p>
          </p:txBody>
        </p:sp>
      </p:grpSp>
      <p:sp>
        <p:nvSpPr>
          <p:cNvPr id="51" name="Rectangle 50"/>
          <p:cNvSpPr/>
          <p:nvPr/>
        </p:nvSpPr>
        <p:spPr>
          <a:xfrm>
            <a:off x="3886200" y="16764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2039662" y="53315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039662" y="45401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2039662" y="3748720"/>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2039662" y="2954759"/>
            <a:ext cx="4597877" cy="79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2039662" y="2165921"/>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758768" y="477702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057153" y="404197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6300144" y="331460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479745" y="261540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654938" y="193157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7186010" y="424452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a:r>
              <a:rPr lang="en-US" sz="4500" b="1" dirty="0">
                <a:solidFill>
                  <a:schemeClr val="bg1"/>
                </a:solidFill>
              </a:rPr>
              <a:t>Climate Change, the Environment and Human Mobility</a:t>
            </a:r>
          </a:p>
        </p:txBody>
      </p:sp>
    </p:spTree>
    <p:custDataLst>
      <p:tags r:id="rId1"/>
    </p:custDataLst>
    <p:extLst>
      <p:ext uri="{BB962C8B-B14F-4D97-AF65-F5344CB8AC3E}">
        <p14:creationId xmlns:p14="http://schemas.microsoft.com/office/powerpoint/2010/main" val="1620220013"/>
      </p:ext>
    </p:extLst>
  </p:cSld>
  <p:clrMapOvr>
    <a:masterClrMapping/>
  </p:clrMapOvr>
  <p:transition spd="slow" advTm="10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300" fill="hold"/>
                                        <p:tgtEl>
                                          <p:spTgt spid="51"/>
                                        </p:tgtEl>
                                        <p:attrNameLst>
                                          <p:attrName>ppt_w</p:attrName>
                                        </p:attrNameLst>
                                      </p:cBhvr>
                                      <p:tavLst>
                                        <p:tav tm="0">
                                          <p:val>
                                            <p:strVal val="#ppt_w*0.70"/>
                                          </p:val>
                                        </p:tav>
                                        <p:tav tm="100000">
                                          <p:val>
                                            <p:strVal val="#ppt_w"/>
                                          </p:val>
                                        </p:tav>
                                      </p:tavLst>
                                    </p:anim>
                                    <p:anim calcmode="lin" valueType="num">
                                      <p:cBhvr>
                                        <p:cTn id="8" dur="300" fill="hold"/>
                                        <p:tgtEl>
                                          <p:spTgt spid="51"/>
                                        </p:tgtEl>
                                        <p:attrNameLst>
                                          <p:attrName>ppt_h</p:attrName>
                                        </p:attrNameLst>
                                      </p:cBhvr>
                                      <p:tavLst>
                                        <p:tav tm="0">
                                          <p:val>
                                            <p:strVal val="#ppt_h"/>
                                          </p:val>
                                        </p:tav>
                                        <p:tav tm="100000">
                                          <p:val>
                                            <p:strVal val="#ppt_h"/>
                                          </p:val>
                                        </p:tav>
                                      </p:tavLst>
                                    </p:anim>
                                    <p:animEffect transition="in" filter="fade">
                                      <p:cBhvr>
                                        <p:cTn id="9" dur="300"/>
                                        <p:tgtEl>
                                          <p:spTgt spid="51"/>
                                        </p:tgtEl>
                                      </p:cBhvr>
                                    </p:animEffect>
                                  </p:childTnLst>
                                </p:cTn>
                              </p:par>
                            </p:childTnLst>
                          </p:cTn>
                        </p:par>
                        <p:par>
                          <p:cTn id="10" fill="hold">
                            <p:stCondLst>
                              <p:cond delay="3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anim calcmode="lin" valueType="num">
                                      <p:cBhvr>
                                        <p:cTn id="14" dur="300" fill="hold"/>
                                        <p:tgtEl>
                                          <p:spTgt spid="4"/>
                                        </p:tgtEl>
                                        <p:attrNameLst>
                                          <p:attrName>ppt_x</p:attrName>
                                        </p:attrNameLst>
                                      </p:cBhvr>
                                      <p:tavLst>
                                        <p:tav tm="0">
                                          <p:val>
                                            <p:strVal val="#ppt_x"/>
                                          </p:val>
                                        </p:tav>
                                        <p:tav tm="100000">
                                          <p:val>
                                            <p:strVal val="#ppt_x"/>
                                          </p:val>
                                        </p:tav>
                                      </p:tavLst>
                                    </p:anim>
                                    <p:anim calcmode="lin" valueType="num">
                                      <p:cBhvr>
                                        <p:cTn id="15" dur="3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anim calcmode="lin" valueType="num">
                                      <p:cBhvr>
                                        <p:cTn id="20" dur="300" fill="hold"/>
                                        <p:tgtEl>
                                          <p:spTgt spid="5"/>
                                        </p:tgtEl>
                                        <p:attrNameLst>
                                          <p:attrName>ppt_x</p:attrName>
                                        </p:attrNameLst>
                                      </p:cBhvr>
                                      <p:tavLst>
                                        <p:tav tm="0">
                                          <p:val>
                                            <p:strVal val="#ppt_x"/>
                                          </p:val>
                                        </p:tav>
                                        <p:tav tm="100000">
                                          <p:val>
                                            <p:strVal val="#ppt_x"/>
                                          </p:val>
                                        </p:tav>
                                      </p:tavLst>
                                    </p:anim>
                                    <p:anim calcmode="lin" valueType="num">
                                      <p:cBhvr>
                                        <p:cTn id="21" dur="3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
                                        <p:tgtEl>
                                          <p:spTgt spid="20"/>
                                        </p:tgtEl>
                                      </p:cBhvr>
                                    </p:animEffect>
                                    <p:anim calcmode="lin" valueType="num">
                                      <p:cBhvr>
                                        <p:cTn id="26" dur="300" fill="hold"/>
                                        <p:tgtEl>
                                          <p:spTgt spid="20"/>
                                        </p:tgtEl>
                                        <p:attrNameLst>
                                          <p:attrName>ppt_x</p:attrName>
                                        </p:attrNameLst>
                                      </p:cBhvr>
                                      <p:tavLst>
                                        <p:tav tm="0">
                                          <p:val>
                                            <p:strVal val="#ppt_x"/>
                                          </p:val>
                                        </p:tav>
                                        <p:tav tm="100000">
                                          <p:val>
                                            <p:strVal val="#ppt_x"/>
                                          </p:val>
                                        </p:tav>
                                      </p:tavLst>
                                    </p:anim>
                                    <p:anim calcmode="lin" valueType="num">
                                      <p:cBhvr>
                                        <p:cTn id="27" dur="3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200"/>
                            </p:stCondLst>
                            <p:childTnLst>
                              <p:par>
                                <p:cTn id="29" presetID="47"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300"/>
                                        <p:tgtEl>
                                          <p:spTgt spid="21"/>
                                        </p:tgtEl>
                                      </p:cBhvr>
                                    </p:animEffect>
                                    <p:anim calcmode="lin" valueType="num">
                                      <p:cBhvr>
                                        <p:cTn id="32" dur="300" fill="hold"/>
                                        <p:tgtEl>
                                          <p:spTgt spid="21"/>
                                        </p:tgtEl>
                                        <p:attrNameLst>
                                          <p:attrName>ppt_x</p:attrName>
                                        </p:attrNameLst>
                                      </p:cBhvr>
                                      <p:tavLst>
                                        <p:tav tm="0">
                                          <p:val>
                                            <p:strVal val="#ppt_x"/>
                                          </p:val>
                                        </p:tav>
                                        <p:tav tm="100000">
                                          <p:val>
                                            <p:strVal val="#ppt_x"/>
                                          </p:val>
                                        </p:tav>
                                      </p:tavLst>
                                    </p:anim>
                                    <p:anim calcmode="lin" valueType="num">
                                      <p:cBhvr>
                                        <p:cTn id="33" dur="3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300"/>
                                        <p:tgtEl>
                                          <p:spTgt spid="22"/>
                                        </p:tgtEl>
                                      </p:cBhvr>
                                    </p:animEffect>
                                    <p:anim calcmode="lin" valueType="num">
                                      <p:cBhvr>
                                        <p:cTn id="38" dur="300" fill="hold"/>
                                        <p:tgtEl>
                                          <p:spTgt spid="22"/>
                                        </p:tgtEl>
                                        <p:attrNameLst>
                                          <p:attrName>ppt_x</p:attrName>
                                        </p:attrNameLst>
                                      </p:cBhvr>
                                      <p:tavLst>
                                        <p:tav tm="0">
                                          <p:val>
                                            <p:strVal val="#ppt_x"/>
                                          </p:val>
                                        </p:tav>
                                        <p:tav tm="100000">
                                          <p:val>
                                            <p:strVal val="#ppt_x"/>
                                          </p:val>
                                        </p:tav>
                                      </p:tavLst>
                                    </p:anim>
                                    <p:anim calcmode="lin" valueType="num">
                                      <p:cBhvr>
                                        <p:cTn id="39" dur="300" fill="hold"/>
                                        <p:tgtEl>
                                          <p:spTgt spid="22"/>
                                        </p:tgtEl>
                                        <p:attrNameLst>
                                          <p:attrName>ppt_y</p:attrName>
                                        </p:attrNameLst>
                                      </p:cBhvr>
                                      <p:tavLst>
                                        <p:tav tm="0">
                                          <p:val>
                                            <p:strVal val="#ppt_y-.1"/>
                                          </p:val>
                                        </p:tav>
                                        <p:tav tm="100000">
                                          <p:val>
                                            <p:strVal val="#ppt_y"/>
                                          </p:val>
                                        </p:tav>
                                      </p:tavLst>
                                    </p:anim>
                                  </p:childTnLst>
                                </p:cTn>
                              </p:par>
                              <p:par>
                                <p:cTn id="40" presetID="22" presetClass="entr" presetSubtype="2"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371538" y="5331522"/>
            <a:ext cx="10363137" cy="920880"/>
            <a:chOff x="-1055790" y="3844200"/>
            <a:chExt cx="7020296"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964506"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79746"/>
              <a:ext cx="3829423" cy="392415"/>
            </a:xfrm>
            <a:prstGeom prst="rect">
              <a:avLst/>
            </a:prstGeom>
            <a:noFill/>
          </p:spPr>
          <p:txBody>
            <a:bodyPr wrap="square" rtlCol="0">
              <a:spAutoFit/>
            </a:bodyPr>
            <a:lstStyle/>
            <a:p>
              <a:pPr>
                <a:tabLst>
                  <a:tab pos="685800" algn="l"/>
                </a:tabLst>
              </a:pPr>
              <a:r>
                <a:rPr lang="en-US" sz="2800" b="1" dirty="0">
                  <a:solidFill>
                    <a:srgbClr val="003361"/>
                  </a:solidFill>
                  <a:latin typeface="Lato" pitchFamily="34" charset="0"/>
                </a:rPr>
                <a:t>Harnessing Diaspora Contributions </a:t>
              </a:r>
            </a:p>
          </p:txBody>
        </p:sp>
      </p:grpSp>
      <p:grpSp>
        <p:nvGrpSpPr>
          <p:cNvPr id="28" name="Group 27"/>
          <p:cNvGrpSpPr/>
          <p:nvPr/>
        </p:nvGrpSpPr>
        <p:grpSpPr>
          <a:xfrm>
            <a:off x="-1600200" y="4540117"/>
            <a:ext cx="10591799" cy="1003972"/>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3465"/>
              <a:ext cx="3822737" cy="392416"/>
            </a:xfrm>
            <a:prstGeom prst="rect">
              <a:avLst/>
            </a:prstGeom>
            <a:noFill/>
          </p:spPr>
          <p:txBody>
            <a:bodyPr wrap="square" rtlCol="0">
              <a:spAutoFit/>
            </a:bodyPr>
            <a:lstStyle/>
            <a:p>
              <a:pPr>
                <a:tabLst>
                  <a:tab pos="685800" algn="l"/>
                </a:tabLst>
              </a:pPr>
              <a:r>
                <a:rPr lang="en-US" sz="2800" b="1" dirty="0">
                  <a:solidFill>
                    <a:schemeClr val="tx2"/>
                  </a:solidFill>
                  <a:latin typeface="Lato" pitchFamily="34" charset="0"/>
                </a:rPr>
                <a:t>Mobility as Adaptation</a:t>
              </a:r>
            </a:p>
          </p:txBody>
        </p:sp>
      </p:grpSp>
      <p:grpSp>
        <p:nvGrpSpPr>
          <p:cNvPr id="27" name="Group 26"/>
          <p:cNvGrpSpPr/>
          <p:nvPr/>
        </p:nvGrpSpPr>
        <p:grpSpPr>
          <a:xfrm>
            <a:off x="-1371538" y="3748720"/>
            <a:ext cx="928995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92415"/>
            </a:xfrm>
            <a:prstGeom prst="rect">
              <a:avLst/>
            </a:prstGeom>
            <a:noFill/>
          </p:spPr>
          <p:txBody>
            <a:bodyPr wrap="square" rtlCol="0">
              <a:spAutoFit/>
            </a:bodyPr>
            <a:lstStyle/>
            <a:p>
              <a:pPr>
                <a:tabLst>
                  <a:tab pos="685800" algn="l"/>
                </a:tabLst>
              </a:pPr>
              <a:r>
                <a:rPr lang="en-US" sz="2800" b="1" dirty="0">
                  <a:solidFill>
                    <a:schemeClr val="bg1"/>
                  </a:solidFill>
                  <a:latin typeface="Lato" pitchFamily="34" charset="0"/>
                </a:rPr>
                <a:t>Enable people to stay</a:t>
              </a:r>
            </a:p>
          </p:txBody>
        </p:sp>
      </p:grpSp>
      <p:grpSp>
        <p:nvGrpSpPr>
          <p:cNvPr id="25" name="Group 24"/>
          <p:cNvGrpSpPr/>
          <p:nvPr/>
        </p:nvGrpSpPr>
        <p:grpSpPr>
          <a:xfrm>
            <a:off x="-1447800" y="2954759"/>
            <a:ext cx="10258903"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43479" y="2197113"/>
              <a:ext cx="4393294" cy="392415"/>
            </a:xfrm>
            <a:prstGeom prst="rect">
              <a:avLst/>
            </a:prstGeom>
            <a:noFill/>
          </p:spPr>
          <p:txBody>
            <a:bodyPr wrap="square" rtlCol="0">
              <a:spAutoFit/>
            </a:bodyPr>
            <a:lstStyle/>
            <a:p>
              <a:pPr>
                <a:tabLst>
                  <a:tab pos="685800" algn="l"/>
                </a:tabLst>
              </a:pPr>
              <a:r>
                <a:rPr lang="en-US" sz="2800" b="1" dirty="0">
                  <a:solidFill>
                    <a:schemeClr val="bg1"/>
                  </a:solidFill>
                  <a:latin typeface="Lato" pitchFamily="34" charset="0"/>
                </a:rPr>
                <a:t>Key Frameworks </a:t>
              </a:r>
            </a:p>
          </p:txBody>
        </p:sp>
      </p:grpSp>
      <p:grpSp>
        <p:nvGrpSpPr>
          <p:cNvPr id="23" name="Group 22"/>
          <p:cNvGrpSpPr/>
          <p:nvPr/>
        </p:nvGrpSpPr>
        <p:grpSpPr>
          <a:xfrm>
            <a:off x="-1447799" y="2165921"/>
            <a:ext cx="10286999" cy="911581"/>
            <a:chOff x="-1055790" y="1469999"/>
            <a:chExt cx="6585895" cy="683686"/>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4327909" cy="593551"/>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1595" y="1567693"/>
              <a:ext cx="4214521" cy="392415"/>
            </a:xfrm>
            <a:prstGeom prst="rect">
              <a:avLst/>
            </a:prstGeom>
            <a:noFill/>
          </p:spPr>
          <p:txBody>
            <a:bodyPr wrap="square" rtlCol="0">
              <a:spAutoFit/>
            </a:bodyPr>
            <a:lstStyle/>
            <a:p>
              <a:pPr>
                <a:tabLst>
                  <a:tab pos="685800" algn="l"/>
                </a:tabLst>
              </a:pPr>
              <a:r>
                <a:rPr lang="fr-CH" sz="2800" b="1" dirty="0"/>
                <a:t>Migration and </a:t>
              </a:r>
              <a:r>
                <a:rPr lang="fr-CH" sz="2800" b="1" dirty="0" err="1"/>
                <a:t>Climate</a:t>
              </a:r>
              <a:r>
                <a:rPr lang="fr-CH" sz="2800" b="1" dirty="0"/>
                <a:t> Change</a:t>
              </a:r>
            </a:p>
          </p:txBody>
        </p:sp>
      </p:grpSp>
      <p:sp>
        <p:nvSpPr>
          <p:cNvPr id="51" name="Rectangle 50"/>
          <p:cNvSpPr/>
          <p:nvPr/>
        </p:nvSpPr>
        <p:spPr>
          <a:xfrm>
            <a:off x="3886200" y="16764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2039662" y="53315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039662" y="45401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2039662" y="3748720"/>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2039662" y="2954759"/>
            <a:ext cx="4597877" cy="79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2039662" y="2165921"/>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758768" y="477702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057153" y="404197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6300144" y="331460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479745" y="261540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654938" y="193157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7186010" y="424452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a:r>
              <a:rPr lang="en-US" sz="4500" b="1" dirty="0">
                <a:solidFill>
                  <a:schemeClr val="bg1"/>
                </a:solidFill>
              </a:rPr>
              <a:t>Climate Change, the Environment and Human Mobility</a:t>
            </a:r>
          </a:p>
        </p:txBody>
      </p:sp>
    </p:spTree>
    <p:custDataLst>
      <p:tags r:id="rId1"/>
    </p:custDataLst>
    <p:extLst>
      <p:ext uri="{BB962C8B-B14F-4D97-AF65-F5344CB8AC3E}">
        <p14:creationId xmlns:p14="http://schemas.microsoft.com/office/powerpoint/2010/main" val="1534016580"/>
      </p:ext>
    </p:extLst>
  </p:cSld>
  <p:clrMapOvr>
    <a:masterClrMapping/>
  </p:clrMapOvr>
  <mc:AlternateContent xmlns:mc="http://schemas.openxmlformats.org/markup-compatibility/2006" xmlns:p14="http://schemas.microsoft.com/office/powerpoint/2010/main">
    <mc:Choice Requires="p14">
      <p:transition p14:dur="0" advTm="1066"/>
    </mc:Choice>
    <mc:Fallback xmlns="">
      <p:transition advTm="10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371538" y="5331522"/>
            <a:ext cx="10363137" cy="920880"/>
            <a:chOff x="-1055790" y="3844200"/>
            <a:chExt cx="7020296"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964506"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79746"/>
              <a:ext cx="3829423" cy="392415"/>
            </a:xfrm>
            <a:prstGeom prst="rect">
              <a:avLst/>
            </a:prstGeom>
            <a:noFill/>
          </p:spPr>
          <p:txBody>
            <a:bodyPr wrap="square" rtlCol="0">
              <a:spAutoFit/>
            </a:bodyPr>
            <a:lstStyle/>
            <a:p>
              <a:pPr>
                <a:tabLst>
                  <a:tab pos="685800" algn="l"/>
                </a:tabLst>
              </a:pPr>
              <a:r>
                <a:rPr lang="en-US" sz="2800" b="1" dirty="0">
                  <a:solidFill>
                    <a:srgbClr val="003361"/>
                  </a:solidFill>
                  <a:latin typeface="Lato" pitchFamily="34" charset="0"/>
                </a:rPr>
                <a:t>Harnessing Diaspora Contributions </a:t>
              </a:r>
            </a:p>
          </p:txBody>
        </p:sp>
      </p:grpSp>
      <p:grpSp>
        <p:nvGrpSpPr>
          <p:cNvPr id="28" name="Group 27"/>
          <p:cNvGrpSpPr/>
          <p:nvPr/>
        </p:nvGrpSpPr>
        <p:grpSpPr>
          <a:xfrm>
            <a:off x="-1600200" y="4540117"/>
            <a:ext cx="10591799" cy="1003972"/>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3465"/>
              <a:ext cx="3822737" cy="392416"/>
            </a:xfrm>
            <a:prstGeom prst="rect">
              <a:avLst/>
            </a:prstGeom>
            <a:noFill/>
          </p:spPr>
          <p:txBody>
            <a:bodyPr wrap="square" rtlCol="0">
              <a:spAutoFit/>
            </a:bodyPr>
            <a:lstStyle/>
            <a:p>
              <a:pPr>
                <a:tabLst>
                  <a:tab pos="685800" algn="l"/>
                </a:tabLst>
              </a:pPr>
              <a:r>
                <a:rPr lang="en-US" sz="2800" b="1" dirty="0">
                  <a:solidFill>
                    <a:schemeClr val="tx2"/>
                  </a:solidFill>
                  <a:latin typeface="Lato" pitchFamily="34" charset="0"/>
                </a:rPr>
                <a:t>Mobility as Adaptation</a:t>
              </a:r>
            </a:p>
          </p:txBody>
        </p:sp>
      </p:grpSp>
      <p:grpSp>
        <p:nvGrpSpPr>
          <p:cNvPr id="27" name="Group 26"/>
          <p:cNvGrpSpPr/>
          <p:nvPr/>
        </p:nvGrpSpPr>
        <p:grpSpPr>
          <a:xfrm>
            <a:off x="-1371538" y="3748720"/>
            <a:ext cx="928995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92415"/>
            </a:xfrm>
            <a:prstGeom prst="rect">
              <a:avLst/>
            </a:prstGeom>
            <a:noFill/>
          </p:spPr>
          <p:txBody>
            <a:bodyPr wrap="square" rtlCol="0">
              <a:spAutoFit/>
            </a:bodyPr>
            <a:lstStyle/>
            <a:p>
              <a:pPr>
                <a:tabLst>
                  <a:tab pos="685800" algn="l"/>
                </a:tabLst>
              </a:pPr>
              <a:r>
                <a:rPr lang="en-US" sz="2800" b="1" dirty="0">
                  <a:solidFill>
                    <a:schemeClr val="bg1"/>
                  </a:solidFill>
                  <a:latin typeface="Lato" pitchFamily="34" charset="0"/>
                </a:rPr>
                <a:t>Enable people to stay</a:t>
              </a:r>
            </a:p>
          </p:txBody>
        </p:sp>
      </p:grpSp>
      <p:grpSp>
        <p:nvGrpSpPr>
          <p:cNvPr id="25" name="Group 24"/>
          <p:cNvGrpSpPr/>
          <p:nvPr/>
        </p:nvGrpSpPr>
        <p:grpSpPr>
          <a:xfrm>
            <a:off x="-1447800" y="2954759"/>
            <a:ext cx="10258903"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4695685" cy="595471"/>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43479" y="2197113"/>
              <a:ext cx="3613404" cy="392415"/>
            </a:xfrm>
            <a:prstGeom prst="rect">
              <a:avLst/>
            </a:prstGeom>
            <a:noFill/>
          </p:spPr>
          <p:txBody>
            <a:bodyPr wrap="square" rtlCol="0">
              <a:spAutoFit/>
            </a:bodyPr>
            <a:lstStyle/>
            <a:p>
              <a:pPr>
                <a:tabLst>
                  <a:tab pos="685800" algn="l"/>
                </a:tabLst>
              </a:pPr>
              <a:r>
                <a:rPr lang="en-US" sz="2800" b="1" dirty="0">
                  <a:latin typeface="Lato" pitchFamily="34" charset="0"/>
                </a:rPr>
                <a:t>Key Frameworks </a:t>
              </a:r>
            </a:p>
          </p:txBody>
        </p:sp>
      </p:grpSp>
      <p:grpSp>
        <p:nvGrpSpPr>
          <p:cNvPr id="23" name="Group 22"/>
          <p:cNvGrpSpPr/>
          <p:nvPr/>
        </p:nvGrpSpPr>
        <p:grpSpPr>
          <a:xfrm>
            <a:off x="-1447799" y="2165921"/>
            <a:ext cx="10286999" cy="911581"/>
            <a:chOff x="-1055790" y="1469999"/>
            <a:chExt cx="6585895" cy="683686"/>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gradFill>
              <a:gsLst>
                <a:gs pos="69000">
                  <a:schemeClr val="tx2"/>
                </a:gs>
                <a:gs pos="84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1595" y="1514661"/>
              <a:ext cx="4214521" cy="392415"/>
            </a:xfrm>
            <a:prstGeom prst="rect">
              <a:avLst/>
            </a:prstGeom>
            <a:noFill/>
          </p:spPr>
          <p:txBody>
            <a:bodyPr wrap="square" rtlCol="0">
              <a:spAutoFit/>
            </a:bodyPr>
            <a:lstStyle/>
            <a:p>
              <a:pPr>
                <a:tabLst>
                  <a:tab pos="685800" algn="l"/>
                </a:tabLst>
              </a:pPr>
              <a:r>
                <a:rPr lang="fr-CH" sz="2800" b="1" dirty="0">
                  <a:solidFill>
                    <a:schemeClr val="bg1"/>
                  </a:solidFill>
                </a:rPr>
                <a:t>Migration and </a:t>
              </a:r>
              <a:r>
                <a:rPr lang="fr-CH" sz="2800" b="1" dirty="0" err="1">
                  <a:solidFill>
                    <a:schemeClr val="bg1"/>
                  </a:solidFill>
                </a:rPr>
                <a:t>Climate</a:t>
              </a:r>
              <a:r>
                <a:rPr lang="fr-CH" sz="2800" b="1" dirty="0">
                  <a:solidFill>
                    <a:schemeClr val="bg1"/>
                  </a:solidFill>
                </a:rPr>
                <a:t> Change</a:t>
              </a:r>
            </a:p>
          </p:txBody>
        </p:sp>
      </p:grpSp>
      <p:sp>
        <p:nvSpPr>
          <p:cNvPr id="51" name="Rectangle 50"/>
          <p:cNvSpPr/>
          <p:nvPr/>
        </p:nvSpPr>
        <p:spPr>
          <a:xfrm>
            <a:off x="3886200" y="16764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2039662" y="53315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039662" y="45401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2039662" y="3748720"/>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2039662" y="2954759"/>
            <a:ext cx="4597877" cy="79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2039662" y="2165921"/>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758768" y="477702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057153" y="404197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6300144" y="331460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479745" y="261540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654938" y="193157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7186010" y="424452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a:r>
              <a:rPr lang="en-US" sz="4500" b="1" dirty="0">
                <a:solidFill>
                  <a:schemeClr val="bg1"/>
                </a:solidFill>
              </a:rPr>
              <a:t>Climate Change, the Environment and Human Mobility</a:t>
            </a:r>
          </a:p>
        </p:txBody>
      </p:sp>
    </p:spTree>
    <p:custDataLst>
      <p:tags r:id="rId1"/>
    </p:custDataLst>
    <p:extLst>
      <p:ext uri="{BB962C8B-B14F-4D97-AF65-F5344CB8AC3E}">
        <p14:creationId xmlns:p14="http://schemas.microsoft.com/office/powerpoint/2010/main" val="2121809047"/>
      </p:ext>
    </p:extLst>
  </p:cSld>
  <p:clrMapOvr>
    <a:masterClrMapping/>
  </p:clrMapOvr>
  <mc:AlternateContent xmlns:mc="http://schemas.openxmlformats.org/markup-compatibility/2006" xmlns:p14="http://schemas.microsoft.com/office/powerpoint/2010/main">
    <mc:Choice Requires="p14">
      <p:transition p14:dur="0" advTm="1066"/>
    </mc:Choice>
    <mc:Fallback xmlns="">
      <p:transition advTm="106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371538" y="5331522"/>
            <a:ext cx="10363137" cy="920880"/>
            <a:chOff x="-1055790" y="3844200"/>
            <a:chExt cx="7020296"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964506"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79746"/>
              <a:ext cx="3829423" cy="392415"/>
            </a:xfrm>
            <a:prstGeom prst="rect">
              <a:avLst/>
            </a:prstGeom>
            <a:noFill/>
          </p:spPr>
          <p:txBody>
            <a:bodyPr wrap="square" rtlCol="0">
              <a:spAutoFit/>
            </a:bodyPr>
            <a:lstStyle/>
            <a:p>
              <a:pPr>
                <a:tabLst>
                  <a:tab pos="685800" algn="l"/>
                </a:tabLst>
              </a:pPr>
              <a:r>
                <a:rPr lang="en-US" sz="2800" b="1" dirty="0">
                  <a:solidFill>
                    <a:srgbClr val="003361"/>
                  </a:solidFill>
                  <a:latin typeface="Lato" pitchFamily="34" charset="0"/>
                </a:rPr>
                <a:t>Harnessing Diaspora Contributions </a:t>
              </a:r>
            </a:p>
          </p:txBody>
        </p:sp>
      </p:grpSp>
      <p:grpSp>
        <p:nvGrpSpPr>
          <p:cNvPr id="28" name="Group 27"/>
          <p:cNvGrpSpPr/>
          <p:nvPr/>
        </p:nvGrpSpPr>
        <p:grpSpPr>
          <a:xfrm>
            <a:off x="-1600200" y="4540117"/>
            <a:ext cx="10591799" cy="1003972"/>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3465"/>
              <a:ext cx="3822737" cy="392416"/>
            </a:xfrm>
            <a:prstGeom prst="rect">
              <a:avLst/>
            </a:prstGeom>
            <a:noFill/>
          </p:spPr>
          <p:txBody>
            <a:bodyPr wrap="square" rtlCol="0">
              <a:spAutoFit/>
            </a:bodyPr>
            <a:lstStyle/>
            <a:p>
              <a:pPr>
                <a:tabLst>
                  <a:tab pos="685800" algn="l"/>
                </a:tabLst>
              </a:pPr>
              <a:r>
                <a:rPr lang="en-US" sz="2800" b="1" dirty="0">
                  <a:solidFill>
                    <a:schemeClr val="tx2"/>
                  </a:solidFill>
                  <a:latin typeface="Lato" pitchFamily="34" charset="0"/>
                </a:rPr>
                <a:t>Mobility as Adaptation</a:t>
              </a:r>
            </a:p>
          </p:txBody>
        </p:sp>
      </p:grpSp>
      <p:grpSp>
        <p:nvGrpSpPr>
          <p:cNvPr id="27" name="Group 26"/>
          <p:cNvGrpSpPr/>
          <p:nvPr/>
        </p:nvGrpSpPr>
        <p:grpSpPr>
          <a:xfrm>
            <a:off x="-1371538" y="3748720"/>
            <a:ext cx="928995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92415"/>
            </a:xfrm>
            <a:prstGeom prst="rect">
              <a:avLst/>
            </a:prstGeom>
            <a:noFill/>
          </p:spPr>
          <p:txBody>
            <a:bodyPr wrap="square" rtlCol="0">
              <a:spAutoFit/>
            </a:bodyPr>
            <a:lstStyle/>
            <a:p>
              <a:pPr>
                <a:tabLst>
                  <a:tab pos="685800" algn="l"/>
                </a:tabLst>
              </a:pPr>
              <a:r>
                <a:rPr lang="en-US" sz="2800" b="1" dirty="0">
                  <a:latin typeface="Lato" pitchFamily="34" charset="0"/>
                </a:rPr>
                <a:t>Enable people to stay</a:t>
              </a:r>
            </a:p>
          </p:txBody>
        </p:sp>
      </p:grpSp>
      <p:grpSp>
        <p:nvGrpSpPr>
          <p:cNvPr id="25" name="Group 24"/>
          <p:cNvGrpSpPr/>
          <p:nvPr/>
        </p:nvGrpSpPr>
        <p:grpSpPr>
          <a:xfrm>
            <a:off x="-1447800" y="2954759"/>
            <a:ext cx="10258903"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43479" y="2197113"/>
              <a:ext cx="4393294" cy="392415"/>
            </a:xfrm>
            <a:prstGeom prst="rect">
              <a:avLst/>
            </a:prstGeom>
            <a:noFill/>
          </p:spPr>
          <p:txBody>
            <a:bodyPr wrap="square" rtlCol="0">
              <a:spAutoFit/>
            </a:bodyPr>
            <a:lstStyle/>
            <a:p>
              <a:pPr>
                <a:tabLst>
                  <a:tab pos="685800" algn="l"/>
                </a:tabLst>
              </a:pPr>
              <a:r>
                <a:rPr lang="en-US" sz="2800" b="1" dirty="0">
                  <a:solidFill>
                    <a:schemeClr val="bg1"/>
                  </a:solidFill>
                  <a:latin typeface="Lato" pitchFamily="34" charset="0"/>
                </a:rPr>
                <a:t>Key Frameworks </a:t>
              </a:r>
            </a:p>
          </p:txBody>
        </p:sp>
      </p:grpSp>
      <p:grpSp>
        <p:nvGrpSpPr>
          <p:cNvPr id="23" name="Group 22"/>
          <p:cNvGrpSpPr/>
          <p:nvPr/>
        </p:nvGrpSpPr>
        <p:grpSpPr>
          <a:xfrm>
            <a:off x="-1447799" y="2165921"/>
            <a:ext cx="10286999" cy="911581"/>
            <a:chOff x="-1055790" y="1469999"/>
            <a:chExt cx="6585895" cy="683686"/>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gradFill>
              <a:gsLst>
                <a:gs pos="69000">
                  <a:schemeClr val="tx2"/>
                </a:gs>
                <a:gs pos="84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1595" y="1514661"/>
              <a:ext cx="4214521" cy="392415"/>
            </a:xfrm>
            <a:prstGeom prst="rect">
              <a:avLst/>
            </a:prstGeom>
            <a:noFill/>
          </p:spPr>
          <p:txBody>
            <a:bodyPr wrap="square" rtlCol="0">
              <a:spAutoFit/>
            </a:bodyPr>
            <a:lstStyle/>
            <a:p>
              <a:pPr>
                <a:tabLst>
                  <a:tab pos="685800" algn="l"/>
                </a:tabLst>
              </a:pPr>
              <a:r>
                <a:rPr lang="fr-CH" sz="2800" b="1" dirty="0">
                  <a:solidFill>
                    <a:schemeClr val="bg1"/>
                  </a:solidFill>
                </a:rPr>
                <a:t>Migration and </a:t>
              </a:r>
              <a:r>
                <a:rPr lang="fr-CH" sz="2800" b="1" dirty="0" err="1">
                  <a:solidFill>
                    <a:schemeClr val="bg1"/>
                  </a:solidFill>
                </a:rPr>
                <a:t>Climate</a:t>
              </a:r>
              <a:r>
                <a:rPr lang="fr-CH" sz="2800" b="1" dirty="0">
                  <a:solidFill>
                    <a:schemeClr val="bg1"/>
                  </a:solidFill>
                </a:rPr>
                <a:t> Change</a:t>
              </a:r>
            </a:p>
          </p:txBody>
        </p:sp>
      </p:grpSp>
      <p:sp>
        <p:nvSpPr>
          <p:cNvPr id="51" name="Rectangle 50"/>
          <p:cNvSpPr/>
          <p:nvPr/>
        </p:nvSpPr>
        <p:spPr>
          <a:xfrm>
            <a:off x="3886200" y="16764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2039662" y="53315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039662" y="454012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2039662" y="3748720"/>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2039662" y="2954759"/>
            <a:ext cx="4597877" cy="79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2039662" y="2165921"/>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758768" y="477702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057153" y="404197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6300144" y="331460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479745" y="261540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654938" y="193157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7186010" y="424452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a:r>
              <a:rPr lang="en-US" sz="4500" b="1" dirty="0">
                <a:solidFill>
                  <a:schemeClr val="bg1"/>
                </a:solidFill>
              </a:rPr>
              <a:t>Climate Change, the Environment and Human Mobility</a:t>
            </a:r>
          </a:p>
        </p:txBody>
      </p:sp>
    </p:spTree>
    <p:custDataLst>
      <p:tags r:id="rId1"/>
    </p:custDataLst>
    <p:extLst>
      <p:ext uri="{BB962C8B-B14F-4D97-AF65-F5344CB8AC3E}">
        <p14:creationId xmlns:p14="http://schemas.microsoft.com/office/powerpoint/2010/main" val="1220814161"/>
      </p:ext>
    </p:extLst>
  </p:cSld>
  <p:clrMapOvr>
    <a:masterClrMapping/>
  </p:clrMapOvr>
  <mc:AlternateContent xmlns:mc="http://schemas.openxmlformats.org/markup-compatibility/2006" xmlns:p14="http://schemas.microsoft.com/office/powerpoint/2010/main">
    <mc:Choice Requires="p14">
      <p:transition p14:dur="0" advTm="1066"/>
    </mc:Choice>
    <mc:Fallback xmlns="">
      <p:transition advTm="106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1430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a:t>To make it easier for the audience to follow the structure of your presentation you can display the outline of your presentation in the </a:t>
            </a:r>
            <a:r>
              <a:rPr lang="en-US" sz="2800" b="1" u="sng" dirty="0"/>
              <a:t>head bar</a:t>
            </a:r>
            <a:r>
              <a:rPr lang="en-US" sz="2800" dirty="0"/>
              <a:t>, moving the arrow to where you are and changing the color of the “active” section (see above). </a:t>
            </a:r>
          </a:p>
        </p:txBody>
      </p:sp>
    </p:spTree>
    <p:extLst>
      <p:ext uri="{BB962C8B-B14F-4D97-AF65-F5344CB8AC3E}">
        <p14:creationId xmlns:p14="http://schemas.microsoft.com/office/powerpoint/2010/main" val="82900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ying Birds_4.jpg"/>
          <p:cNvPicPr>
            <a:picLocks noChangeAspect="1"/>
          </p:cNvPicPr>
          <p:nvPr/>
        </p:nvPicPr>
        <p:blipFill rotWithShape="1">
          <a:blip r:embed="rId3">
            <a:extLst>
              <a:ext uri="{28A0092B-C50C-407E-A947-70E740481C1C}">
                <a14:useLocalDpi xmlns:a14="http://schemas.microsoft.com/office/drawing/2010/main" val="0"/>
              </a:ext>
            </a:extLst>
          </a:blip>
          <a:srcRect l="18649"/>
          <a:stretch/>
        </p:blipFill>
        <p:spPr>
          <a:xfrm>
            <a:off x="-21530" y="0"/>
            <a:ext cx="4631889" cy="6874075"/>
          </a:xfrm>
          <a:prstGeom prst="rect">
            <a:avLst/>
          </a:prstGeom>
        </p:spPr>
      </p:pic>
      <p:sp>
        <p:nvSpPr>
          <p:cNvPr id="4" name="Rectangle 3"/>
          <p:cNvSpPr/>
          <p:nvPr/>
        </p:nvSpPr>
        <p:spPr>
          <a:xfrm>
            <a:off x="3078499" y="0"/>
            <a:ext cx="6065502" cy="6873490"/>
          </a:xfrm>
          <a:prstGeom prst="rect">
            <a:avLst/>
          </a:prstGeom>
          <a:gradFill>
            <a:gsLst>
              <a:gs pos="0">
                <a:schemeClr val="tx2">
                  <a:lumMod val="90000"/>
                  <a:lumOff val="10000"/>
                </a:schemeClr>
              </a:gs>
              <a:gs pos="100000">
                <a:schemeClr val="bg2">
                  <a:lumMod val="20000"/>
                  <a:lumOff val="80000"/>
                </a:schemeClr>
              </a:gs>
            </a:gsLst>
          </a:gradFill>
          <a:ln>
            <a:noFill/>
          </a:ln>
        </p:spPr>
        <p:style>
          <a:lnRef idx="1">
            <a:schemeClr val="accent3"/>
          </a:lnRef>
          <a:fillRef idx="3">
            <a:schemeClr val="accent3"/>
          </a:fillRef>
          <a:effectRef idx="2">
            <a:schemeClr val="accent3"/>
          </a:effectRef>
          <a:fontRef idx="minor">
            <a:schemeClr val="lt1"/>
          </a:fontRef>
        </p:style>
        <p:txBody>
          <a:bodyPr rIns="396000" rtlCol="0" anchor="ctr"/>
          <a:lstStyle/>
          <a:p>
            <a:pPr algn="r"/>
            <a:endParaRPr lang="en-US" sz="4000" b="1" dirty="0">
              <a:solidFill>
                <a:schemeClr val="tx2"/>
              </a:solidFill>
            </a:endParaRPr>
          </a:p>
          <a:p>
            <a:pPr algn="r">
              <a:spcAft>
                <a:spcPts val="600"/>
              </a:spcAft>
              <a:buNone/>
              <a:defRPr/>
            </a:pPr>
            <a:r>
              <a:rPr lang="en-US" sz="5000" b="1" dirty="0">
                <a:solidFill>
                  <a:schemeClr val="tx2"/>
                </a:solidFill>
              </a:rPr>
              <a:t>How to Make a </a:t>
            </a:r>
          </a:p>
          <a:p>
            <a:pPr algn="r">
              <a:spcAft>
                <a:spcPts val="600"/>
              </a:spcAft>
              <a:buNone/>
              <a:defRPr/>
            </a:pPr>
            <a:r>
              <a:rPr lang="en-US" sz="5000" b="1" dirty="0">
                <a:solidFill>
                  <a:schemeClr val="tx2"/>
                </a:solidFill>
              </a:rPr>
              <a:t>Good Presentation</a:t>
            </a:r>
          </a:p>
          <a:p>
            <a:pPr algn="r">
              <a:spcAft>
                <a:spcPts val="600"/>
              </a:spcAft>
              <a:buNone/>
              <a:defRPr/>
            </a:pPr>
            <a:r>
              <a:rPr lang="en-US" sz="4400" dirty="0">
                <a:effectLst>
                  <a:glow rad="152400">
                    <a:schemeClr val="tx2">
                      <a:alpha val="76000"/>
                    </a:schemeClr>
                  </a:glow>
                </a:effectLst>
              </a:rPr>
              <a:t>Tips &amp; Sample Slides</a:t>
            </a:r>
          </a:p>
          <a:p>
            <a:pPr algn="r"/>
            <a:endParaRPr lang="en-US" sz="3500" dirty="0"/>
          </a:p>
          <a:p>
            <a:pPr algn="r"/>
            <a:endParaRPr lang="en-US" sz="1500" dirty="0"/>
          </a:p>
          <a:p>
            <a:pPr algn="r"/>
            <a:r>
              <a:rPr lang="en-US" sz="3600" b="1" dirty="0">
                <a:effectLst>
                  <a:glow rad="177800">
                    <a:schemeClr val="tx2">
                      <a:alpha val="81000"/>
                    </a:schemeClr>
                  </a:glow>
                </a:effectLst>
              </a:rPr>
              <a:t>Daniel Naujoks</a:t>
            </a:r>
          </a:p>
          <a:p>
            <a:pPr algn="r"/>
            <a:endParaRPr lang="en-US" sz="2500" dirty="0"/>
          </a:p>
          <a:p>
            <a:pPr algn="r"/>
            <a:r>
              <a:rPr lang="en-US" sz="2800" dirty="0"/>
              <a:t>@</a:t>
            </a:r>
            <a:r>
              <a:rPr lang="en-US" sz="2800" dirty="0" err="1"/>
              <a:t>danaujoks</a:t>
            </a:r>
            <a:r>
              <a:rPr lang="en-US" sz="2800" dirty="0"/>
              <a:t>  </a:t>
            </a:r>
          </a:p>
          <a:p>
            <a:pPr algn="r"/>
            <a:r>
              <a:rPr lang="en-US" sz="2800" dirty="0" err="1"/>
              <a:t>daniel.naujoks@columbia.edu</a:t>
            </a:r>
            <a:endParaRPr lang="en-US" sz="2800" dirty="0"/>
          </a:p>
        </p:txBody>
      </p:sp>
      <p:grpSp>
        <p:nvGrpSpPr>
          <p:cNvPr id="9" name="Group 8"/>
          <p:cNvGrpSpPr/>
          <p:nvPr/>
        </p:nvGrpSpPr>
        <p:grpSpPr>
          <a:xfrm>
            <a:off x="2931473" y="294336"/>
            <a:ext cx="722149" cy="10555006"/>
            <a:chOff x="3986345" y="123900"/>
            <a:chExt cx="722149" cy="9517222"/>
          </a:xfrm>
        </p:grpSpPr>
        <p:sp>
          <p:nvSpPr>
            <p:cNvPr id="5" name="Rectangle 4"/>
            <p:cNvSpPr/>
            <p:nvPr/>
          </p:nvSpPr>
          <p:spPr>
            <a:xfrm>
              <a:off x="4553609" y="123900"/>
              <a:ext cx="154885" cy="3097922"/>
            </a:xfrm>
            <a:prstGeom prst="rect">
              <a:avLst/>
            </a:prstGeom>
            <a:solidFill>
              <a:srgbClr val="385D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86345" y="2018673"/>
              <a:ext cx="304800" cy="6217937"/>
            </a:xfrm>
            <a:prstGeom prst="rect">
              <a:avLst/>
            </a:prstGeom>
            <a:solidFill>
              <a:srgbClr val="1635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53609" y="4102230"/>
              <a:ext cx="154885" cy="5538892"/>
            </a:xfrm>
            <a:prstGeom prst="rect">
              <a:avLst/>
            </a:prstGeom>
            <a:solidFill>
              <a:srgbClr val="385D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34299" y="3015529"/>
              <a:ext cx="154885" cy="5538892"/>
            </a:xfrm>
            <a:prstGeom prst="rect">
              <a:avLst/>
            </a:prstGeom>
            <a:solidFill>
              <a:schemeClr val="tx2">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9336818"/>
      </p:ext>
    </p:extLst>
  </p:cSld>
  <p:clrMapOvr>
    <a:masterClrMapping/>
  </p:clrMapOvr>
  <mc:AlternateContent xmlns:mc="http://schemas.openxmlformats.org/markup-compatibility/2006" xmlns:p14="http://schemas.microsoft.com/office/powerpoint/2010/main">
    <mc:Choice Requires="p14">
      <p:transition spd="slow" p14:dur="2000" advTm="2547"/>
    </mc:Choice>
    <mc:Fallback xmlns="">
      <p:transition xmlns:p14="http://schemas.microsoft.com/office/powerpoint/2010/main" spd="slow" advTm="2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xit" presetSubtype="1" fill="hold" nodeType="afterEffect">
                                  <p:stCondLst>
                                    <p:cond delay="0"/>
                                  </p:stCondLst>
                                  <p:childTnLst>
                                    <p:anim calcmode="lin" valueType="num">
                                      <p:cBhvr additive="base">
                                        <p:cTn id="11" dur="2000"/>
                                        <p:tgtEl>
                                          <p:spTgt spid="9"/>
                                        </p:tgtEl>
                                        <p:attrNameLst>
                                          <p:attrName>ppt_x</p:attrName>
                                        </p:attrNameLst>
                                      </p:cBhvr>
                                      <p:tavLst>
                                        <p:tav tm="0">
                                          <p:val>
                                            <p:strVal val="ppt_x"/>
                                          </p:val>
                                        </p:tav>
                                        <p:tav tm="100000">
                                          <p:val>
                                            <p:strVal val="ppt_x"/>
                                          </p:val>
                                        </p:tav>
                                      </p:tavLst>
                                    </p:anim>
                                    <p:anim calcmode="lin" valueType="num">
                                      <p:cBhvr additive="base">
                                        <p:cTn id="12" dur="2000"/>
                                        <p:tgtEl>
                                          <p:spTgt spid="9"/>
                                        </p:tgtEl>
                                        <p:attrNameLst>
                                          <p:attrName>ppt_y</p:attrName>
                                        </p:attrNameLst>
                                      </p:cBhvr>
                                      <p:tavLst>
                                        <p:tav tm="0">
                                          <p:val>
                                            <p:strVal val="ppt_y"/>
                                          </p:val>
                                        </p:tav>
                                        <p:tav tm="100000">
                                          <p:val>
                                            <p:strVal val="0-ppt_h/2"/>
                                          </p:val>
                                        </p:tav>
                                      </p:tavLst>
                                    </p:anim>
                                    <p:set>
                                      <p:cBhvr>
                                        <p:cTn id="13" dur="1" fill="hold">
                                          <p:stCondLst>
                                            <p:cond delay="1999"/>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9812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a:t>To make it easier for the audience to follow the structure of your presentation you can display the outline of your presentation in the </a:t>
            </a:r>
            <a:r>
              <a:rPr lang="en-US" sz="2800" b="1" u="sng" dirty="0"/>
              <a:t>head bar</a:t>
            </a:r>
            <a:r>
              <a:rPr lang="en-US" sz="2800" dirty="0"/>
              <a:t>, moving the arrow to where you are and changing the color of the “active” section (see above). </a:t>
            </a:r>
          </a:p>
        </p:txBody>
      </p:sp>
    </p:spTree>
    <p:extLst>
      <p:ext uri="{BB962C8B-B14F-4D97-AF65-F5344CB8AC3E}">
        <p14:creationId xmlns:p14="http://schemas.microsoft.com/office/powerpoint/2010/main" val="128648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427037"/>
          </a:xfrm>
          <a:prstGeom prst="rect">
            <a:avLst/>
          </a:prstGeom>
          <a:noFill/>
          <a:ln w="9525">
            <a:noFill/>
            <a:miter lim="800000"/>
            <a:headEnd/>
            <a:tailEnd/>
          </a:ln>
        </p:spPr>
        <p:txBody>
          <a:bodyPr/>
          <a:lstStyle/>
          <a:p>
            <a:pPr>
              <a:defRPr/>
            </a:pPr>
            <a:r>
              <a:rPr lang="en-US" sz="2200" b="1" kern="0" dirty="0">
                <a:solidFill>
                  <a:srgbClr val="003399"/>
                </a:solidFill>
                <a:latin typeface="+mj-lt"/>
                <a:ea typeface="+mj-ea"/>
                <a:cs typeface="+mj-cs"/>
              </a:rPr>
              <a:t>Introduction   |   </a:t>
            </a:r>
            <a:r>
              <a:rPr lang="en-US" sz="2200" b="1" kern="0" dirty="0">
                <a:solidFill>
                  <a:srgbClr val="FF6600"/>
                </a:solidFill>
                <a:latin typeface="+mj-lt"/>
                <a:ea typeface="+mj-ea"/>
                <a:cs typeface="+mj-cs"/>
              </a:rPr>
              <a:t>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3124200" y="6858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a:t>To make it easier for the audience to follow the structure of your presentation you can display the outline of your presentation in the </a:t>
            </a:r>
            <a:r>
              <a:rPr lang="en-US" sz="2800" b="1" u="sng" dirty="0"/>
              <a:t>head bar</a:t>
            </a:r>
            <a:r>
              <a:rPr lang="en-US" sz="2800" dirty="0"/>
              <a:t>, moving the arrow to where you are and changing the color of the “active” section (see above). </a:t>
            </a:r>
          </a:p>
        </p:txBody>
      </p:sp>
    </p:spTree>
    <p:extLst>
      <p:ext uri="{BB962C8B-B14F-4D97-AF65-F5344CB8AC3E}">
        <p14:creationId xmlns:p14="http://schemas.microsoft.com/office/powerpoint/2010/main" val="246248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427037"/>
          </a:xfrm>
          <a:prstGeom prst="rect">
            <a:avLst/>
          </a:prstGeom>
          <a:noFill/>
          <a:ln w="9525">
            <a:noFill/>
            <a:miter lim="800000"/>
            <a:headEnd/>
            <a:tailEnd/>
          </a:ln>
        </p:spPr>
        <p:txBody>
          <a:bodyPr/>
          <a:lstStyle/>
          <a:p>
            <a:pPr>
              <a:defRPr/>
            </a:pPr>
            <a:r>
              <a:rPr lang="en-US" sz="2200" b="1" kern="0" dirty="0">
                <a:solidFill>
                  <a:srgbClr val="003399"/>
                </a:solidFill>
                <a:latin typeface="+mj-lt"/>
                <a:ea typeface="+mj-ea"/>
                <a:cs typeface="+mj-cs"/>
              </a:rPr>
              <a:t>Introduction   |   Principal Effects    </a:t>
            </a:r>
            <a:r>
              <a:rPr lang="en-US" sz="2200" b="1" kern="0" dirty="0">
                <a:solidFill>
                  <a:srgbClr val="003399"/>
                </a:solidFill>
                <a:ea typeface="+mn-ea"/>
                <a:cs typeface="+mn-cs"/>
              </a:rPr>
              <a:t>|   </a:t>
            </a:r>
            <a:r>
              <a:rPr lang="en-US" sz="2200" b="1" kern="0" dirty="0">
                <a:solidFill>
                  <a:srgbClr val="FF6600"/>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5562600" y="6858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a:t>To make it easier for the audience to follow the structure of your presentation you can display the outline of your presentation in the </a:t>
            </a:r>
            <a:r>
              <a:rPr lang="en-US" sz="2800" b="1" u="sng" dirty="0"/>
              <a:t>head bar</a:t>
            </a:r>
            <a:r>
              <a:rPr lang="en-US" sz="2800" dirty="0"/>
              <a:t>, moving the arrow to where you are and changing the color of the “active” section (see above). </a:t>
            </a:r>
          </a:p>
        </p:txBody>
      </p:sp>
    </p:spTree>
    <p:extLst>
      <p:ext uri="{BB962C8B-B14F-4D97-AF65-F5344CB8AC3E}">
        <p14:creationId xmlns:p14="http://schemas.microsoft.com/office/powerpoint/2010/main" val="383532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4012913"/>
          </a:xfrm>
        </p:spPr>
        <p:txBody>
          <a:bodyPr>
            <a:noAutofit/>
          </a:bodyPr>
          <a:lstStyle/>
          <a:p>
            <a:r>
              <a:rPr lang="en-US" sz="3000" dirty="0"/>
              <a:t>Whenever you can </a:t>
            </a:r>
            <a:r>
              <a:rPr lang="en-US" sz="3000" b="1" dirty="0"/>
              <a:t>don’t use text </a:t>
            </a:r>
            <a:r>
              <a:rPr lang="en-US" sz="3000" dirty="0"/>
              <a:t>but boxes, diagrams and flow-charts to illustrate relationships, developments, etc. </a:t>
            </a:r>
          </a:p>
          <a:p>
            <a:pPr lvl="1"/>
            <a:r>
              <a:rPr lang="en-US" sz="3000" dirty="0"/>
              <a:t>Some suggestions for this are in the sample slides further below. </a:t>
            </a:r>
          </a:p>
          <a:p>
            <a:r>
              <a:rPr lang="en-US" sz="3000" b="1" dirty="0"/>
              <a:t>Avoid using “images</a:t>
            </a:r>
            <a:r>
              <a:rPr lang="en-US" sz="3000" dirty="0"/>
              <a:t>” of diagrams where it would be better to animate the different boxes/elements. It’s often easy to recreate such diagrams.</a:t>
            </a:r>
          </a:p>
          <a:p>
            <a:endParaRPr lang="en-US" sz="3000" dirty="0"/>
          </a:p>
          <a:p>
            <a:endParaRPr lang="en-US" sz="3000" dirty="0"/>
          </a:p>
        </p:txBody>
      </p:sp>
      <p:sp>
        <p:nvSpPr>
          <p:cNvPr id="4" name="Title 1"/>
          <p:cNvSpPr>
            <a:spLocks noGrp="1"/>
          </p:cNvSpPr>
          <p:nvPr>
            <p:ph type="title"/>
          </p:nvPr>
        </p:nvSpPr>
        <p:spPr>
          <a:xfrm>
            <a:off x="457200" y="274638"/>
            <a:ext cx="8229600" cy="767290"/>
          </a:xfrm>
        </p:spPr>
        <p:txBody>
          <a:bodyPr>
            <a:noAutofit/>
          </a:bodyPr>
          <a:lstStyle/>
          <a:p>
            <a:r>
              <a:rPr lang="en-US" sz="3800" dirty="0">
                <a:solidFill>
                  <a:schemeClr val="tx2">
                    <a:lumMod val="60000"/>
                    <a:lumOff val="40000"/>
                  </a:schemeClr>
                </a:solidFill>
              </a:rPr>
              <a:t>Alternatives to text: </a:t>
            </a:r>
            <a:br>
              <a:rPr lang="en-US" sz="3800" dirty="0">
                <a:solidFill>
                  <a:schemeClr val="tx2">
                    <a:lumMod val="60000"/>
                    <a:lumOff val="40000"/>
                  </a:schemeClr>
                </a:solidFill>
              </a:rPr>
            </a:br>
            <a:r>
              <a:rPr lang="en-US" sz="3800" dirty="0">
                <a:solidFill>
                  <a:schemeClr val="tx2">
                    <a:lumMod val="60000"/>
                    <a:lumOff val="40000"/>
                  </a:schemeClr>
                </a:solidFill>
              </a:rPr>
              <a:t>boxes and animated flow charts</a:t>
            </a:r>
          </a:p>
        </p:txBody>
      </p:sp>
    </p:spTree>
    <p:extLst>
      <p:ext uri="{BB962C8B-B14F-4D97-AF65-F5344CB8AC3E}">
        <p14:creationId xmlns:p14="http://schemas.microsoft.com/office/powerpoint/2010/main" val="8818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012913"/>
          </a:xfrm>
        </p:spPr>
        <p:txBody>
          <a:bodyPr>
            <a:noAutofit/>
          </a:bodyPr>
          <a:lstStyle/>
          <a:p>
            <a:r>
              <a:rPr lang="en-US" sz="3000" dirty="0"/>
              <a:t>Or use </a:t>
            </a:r>
            <a:r>
              <a:rPr lang="en-US" sz="3000" b="1" dirty="0"/>
              <a:t>full screen good photos </a:t>
            </a:r>
            <a:r>
              <a:rPr lang="en-US" sz="3000" dirty="0"/>
              <a:t>and a few words (or even just one word) in the center. </a:t>
            </a:r>
          </a:p>
          <a:p>
            <a:pPr lvl="1"/>
            <a:r>
              <a:rPr lang="en-US" sz="3000" dirty="0"/>
              <a:t>You can elaborate on these – you don’t need a prompt for every idea you present. </a:t>
            </a:r>
          </a:p>
          <a:p>
            <a:pPr lvl="1"/>
            <a:r>
              <a:rPr lang="en-US" sz="3000" dirty="0"/>
              <a:t>Sometimes it’s fine to bring up a “theme” slide and you talk without additional bullet points.</a:t>
            </a:r>
          </a:p>
          <a:p>
            <a:pPr marL="0" indent="0">
              <a:buNone/>
            </a:pPr>
            <a:endParaRPr lang="en-US" sz="3000" dirty="0"/>
          </a:p>
          <a:p>
            <a:endParaRPr lang="en-US" sz="3000" dirty="0"/>
          </a:p>
          <a:p>
            <a:endParaRPr lang="en-US" sz="3000" dirty="0"/>
          </a:p>
        </p:txBody>
      </p:sp>
      <p:sp>
        <p:nvSpPr>
          <p:cNvPr id="4" name="Title 1"/>
          <p:cNvSpPr>
            <a:spLocks noGrp="1"/>
          </p:cNvSpPr>
          <p:nvPr>
            <p:ph type="title"/>
          </p:nvPr>
        </p:nvSpPr>
        <p:spPr>
          <a:xfrm>
            <a:off x="457200" y="274638"/>
            <a:ext cx="8229600" cy="767290"/>
          </a:xfrm>
        </p:spPr>
        <p:txBody>
          <a:bodyPr>
            <a:noAutofit/>
          </a:bodyPr>
          <a:lstStyle/>
          <a:p>
            <a:r>
              <a:rPr lang="en-US" sz="3800" dirty="0">
                <a:solidFill>
                  <a:schemeClr val="tx2">
                    <a:lumMod val="60000"/>
                    <a:lumOff val="40000"/>
                  </a:schemeClr>
                </a:solidFill>
              </a:rPr>
              <a:t>Alternatives to text: </a:t>
            </a:r>
            <a:br>
              <a:rPr lang="en-US" sz="3800" dirty="0">
                <a:solidFill>
                  <a:schemeClr val="tx2">
                    <a:lumMod val="60000"/>
                    <a:lumOff val="40000"/>
                  </a:schemeClr>
                </a:solidFill>
              </a:rPr>
            </a:br>
            <a:r>
              <a:rPr lang="en-US" sz="3800" dirty="0">
                <a:solidFill>
                  <a:schemeClr val="tx2">
                    <a:lumMod val="60000"/>
                    <a:lumOff val="40000"/>
                  </a:schemeClr>
                </a:solidFill>
              </a:rPr>
              <a:t>boxes and animated flow charts</a:t>
            </a:r>
          </a:p>
        </p:txBody>
      </p:sp>
    </p:spTree>
    <p:extLst>
      <p:ext uri="{BB962C8B-B14F-4D97-AF65-F5344CB8AC3E}">
        <p14:creationId xmlns:p14="http://schemas.microsoft.com/office/powerpoint/2010/main" val="8968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ackgroundRemoval t="349" b="100000" l="0" r="100000">
                        <a14:foregroundMark x1="32868" y1="52687" x2="32868" y2="52687"/>
                        <a14:foregroundMark x1="24983" y1="85066" x2="24983" y2="85066"/>
                        <a14:foregroundMark x1="36985" y1="84717" x2="36985" y2="84717"/>
                        <a14:foregroundMark x1="47453" y1="81228" x2="47453" y2="81228"/>
                        <a14:foregroundMark x1="60154" y1="85345" x2="60154" y2="85345"/>
                        <a14:foregroundMark x1="75366" y1="84717" x2="75366" y2="84717"/>
                      </a14:backgroundRemoval>
                    </a14:imgEffect>
                  </a14:imgLayer>
                </a14:imgProps>
              </a:ext>
              <a:ext uri="{28A0092B-C50C-407E-A947-70E740481C1C}">
                <a14:useLocalDpi xmlns:a14="http://schemas.microsoft.com/office/drawing/2010/main"/>
              </a:ext>
            </a:extLst>
          </a:blip>
          <a:stretch>
            <a:fillRect/>
          </a:stretch>
        </p:blipFill>
        <p:spPr>
          <a:xfrm>
            <a:off x="3148446" y="1133764"/>
            <a:ext cx="2660073" cy="3546764"/>
          </a:xfrm>
          <a:prstGeom prst="rect">
            <a:avLst/>
          </a:prstGeom>
        </p:spPr>
      </p:pic>
    </p:spTree>
    <p:extLst>
      <p:ext uri="{BB962C8B-B14F-4D97-AF65-F5344CB8AC3E}">
        <p14:creationId xmlns:p14="http://schemas.microsoft.com/office/powerpoint/2010/main" val="1776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p:tgtEl>
                                          <p:spTgt spid="5"/>
                                        </p:tgtEl>
                                        <p:attrNameLst>
                                          <p:attrName>ppt_y</p:attrName>
                                        </p:attrNameLst>
                                      </p:cBhvr>
                                      <p:tavLst>
                                        <p:tav tm="0">
                                          <p:val>
                                            <p:strVal val="#ppt_y+#ppt_h*1.125000"/>
                                          </p:val>
                                        </p:tav>
                                        <p:tav tm="100000">
                                          <p:val>
                                            <p:strVal val="#ppt_y"/>
                                          </p:val>
                                        </p:tav>
                                      </p:tavLst>
                                    </p:anim>
                                    <p:animEffect transition="in" filter="wipe(up)">
                                      <p:cBhvr>
                                        <p:cTn id="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7" y="3544"/>
            <a:ext cx="9133443" cy="6854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28600" y="4572000"/>
            <a:ext cx="8077200" cy="1754326"/>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5400" b="1" dirty="0">
                <a:ln w="11430"/>
                <a:solidFill>
                  <a:schemeClr val="bg1"/>
                </a:solidFill>
                <a:effectLst>
                  <a:glow rad="304800">
                    <a:schemeClr val="accent5">
                      <a:satMod val="175000"/>
                      <a:alpha val="78000"/>
                    </a:schemeClr>
                  </a:glow>
                  <a:outerShdw blurRad="80000" dist="40000" dir="5040000" algn="tl">
                    <a:srgbClr val="000000">
                      <a:alpha val="30000"/>
                    </a:srgbClr>
                  </a:outerShdw>
                </a:effectLst>
              </a:rPr>
              <a:t>What is the nation-state container view of society?</a:t>
            </a:r>
          </a:p>
        </p:txBody>
      </p:sp>
    </p:spTree>
    <p:extLst>
      <p:ext uri="{BB962C8B-B14F-4D97-AF65-F5344CB8AC3E}">
        <p14:creationId xmlns:p14="http://schemas.microsoft.com/office/powerpoint/2010/main" val="1004932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6" name="Rectangle 5"/>
          <p:cNvSpPr/>
          <p:nvPr/>
        </p:nvSpPr>
        <p:spPr>
          <a:xfrm>
            <a:off x="5638800" y="228600"/>
            <a:ext cx="3352800" cy="1800493"/>
          </a:xfrm>
          <a:prstGeom prst="rect">
            <a:avLst/>
          </a:prstGeom>
        </p:spPr>
        <p:txBody>
          <a:bodyPr wrap="square">
            <a:spAutoFit/>
          </a:bodyPr>
          <a:lstStyle/>
          <a:p>
            <a:r>
              <a:rPr lang="en-US" sz="3700" b="1" dirty="0">
                <a:solidFill>
                  <a:schemeClr val="bg1"/>
                </a:solidFill>
                <a:latin typeface="Avenir Next Condensed" charset="0"/>
                <a:ea typeface="Avenir Next Condensed" charset="0"/>
                <a:cs typeface="Avenir Next Condensed" charset="0"/>
              </a:rPr>
              <a:t>#1: End poverty in all its forms everywhere</a:t>
            </a:r>
          </a:p>
        </p:txBody>
      </p:sp>
    </p:spTree>
    <p:extLst>
      <p:ext uri="{BB962C8B-B14F-4D97-AF65-F5344CB8AC3E}">
        <p14:creationId xmlns:p14="http://schemas.microsoft.com/office/powerpoint/2010/main" val="15010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4872594"/>
          </a:xfrm>
        </p:spPr>
        <p:txBody>
          <a:bodyPr>
            <a:noAutofit/>
          </a:bodyPr>
          <a:lstStyle/>
          <a:p>
            <a:r>
              <a:rPr lang="en-US" sz="2900" dirty="0"/>
              <a:t>Make your presentations </a:t>
            </a:r>
            <a:r>
              <a:rPr lang="en-US" sz="2900" b="1" dirty="0"/>
              <a:t>entertaining</a:t>
            </a:r>
            <a:r>
              <a:rPr lang="en-US" sz="2900" dirty="0"/>
              <a:t> (without being goofy). Even serious presentations are better with a pinch of humor (the occasion determines to what extent this is adequate).</a:t>
            </a:r>
          </a:p>
          <a:p>
            <a:r>
              <a:rPr lang="en-US" sz="2900" dirty="0"/>
              <a:t>When making your presentation, don’t spend </a:t>
            </a:r>
            <a:r>
              <a:rPr lang="en-US" sz="2900" b="1" dirty="0"/>
              <a:t>too much time on the background</a:t>
            </a:r>
            <a:r>
              <a:rPr lang="en-US" sz="2900" dirty="0"/>
              <a:t>. Many presentations loose precious time “setting the scene” and then don’t have enough time for the major finding/points. </a:t>
            </a:r>
          </a:p>
          <a:p>
            <a:r>
              <a:rPr lang="en-US" sz="2900" b="1" dirty="0"/>
              <a:t>Set your own timer </a:t>
            </a:r>
            <a:r>
              <a:rPr lang="en-US" sz="2900" dirty="0"/>
              <a:t>when you present. You don’t want to get a surprising “1 min” left warning half way through your presentation (and disable the auto lock function of your phone).</a:t>
            </a:r>
          </a:p>
          <a:p>
            <a:endParaRPr lang="en-US" sz="2900"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Entertain and pace your presentation</a:t>
            </a:r>
          </a:p>
        </p:txBody>
      </p:sp>
    </p:spTree>
    <p:extLst>
      <p:ext uri="{BB962C8B-B14F-4D97-AF65-F5344CB8AC3E}">
        <p14:creationId xmlns:p14="http://schemas.microsoft.com/office/powerpoint/2010/main" val="22711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rPr>
              <a:t>Professionalize your slides</a:t>
            </a:r>
            <a:endParaRPr lang="en-US" dirty="0"/>
          </a:p>
        </p:txBody>
      </p:sp>
      <p:sp>
        <p:nvSpPr>
          <p:cNvPr id="3" name="Content Placeholder 2"/>
          <p:cNvSpPr>
            <a:spLocks noGrp="1"/>
          </p:cNvSpPr>
          <p:nvPr>
            <p:ph idx="1"/>
          </p:nvPr>
        </p:nvSpPr>
        <p:spPr>
          <a:xfrm>
            <a:off x="457200" y="1600201"/>
            <a:ext cx="8458200" cy="4525963"/>
          </a:xfrm>
        </p:spPr>
        <p:txBody>
          <a:bodyPr>
            <a:normAutofit/>
          </a:bodyPr>
          <a:lstStyle/>
          <a:p>
            <a:r>
              <a:rPr lang="en-US" sz="3000" dirty="0"/>
              <a:t>A lot of useful animation comes intuitive when you spend some time with ppt. But there are 2 ways of “kicking it up a notch”:</a:t>
            </a:r>
          </a:p>
          <a:p>
            <a:pPr lvl="1"/>
            <a:r>
              <a:rPr lang="en-US" sz="3000" dirty="0"/>
              <a:t>Watch </a:t>
            </a:r>
            <a:r>
              <a:rPr lang="en-US" sz="3000" b="1" dirty="0"/>
              <a:t>YouTube tutorials </a:t>
            </a:r>
            <a:r>
              <a:rPr lang="en-US" sz="3000" dirty="0"/>
              <a:t>on how to do more sophisticated animation. </a:t>
            </a:r>
          </a:p>
          <a:p>
            <a:pPr lvl="1"/>
            <a:r>
              <a:rPr lang="en-US" sz="3000" dirty="0"/>
              <a:t>Invest 10-20 USD into a set of </a:t>
            </a:r>
            <a:r>
              <a:rPr lang="en-US" sz="3000" b="1" dirty="0"/>
              <a:t>professionally made PPTs</a:t>
            </a:r>
            <a:r>
              <a:rPr lang="en-US" sz="3000" dirty="0"/>
              <a:t>. </a:t>
            </a:r>
          </a:p>
          <a:p>
            <a:pPr marL="0" indent="0" algn="ctr">
              <a:buNone/>
            </a:pPr>
            <a:r>
              <a:rPr lang="en-US" sz="2800" dirty="0"/>
              <a:t>(A few examples are in the </a:t>
            </a:r>
            <a:r>
              <a:rPr lang="en-US" sz="2800" i="1" dirty="0"/>
              <a:t>Class Presentations </a:t>
            </a:r>
            <a:r>
              <a:rPr lang="en-US" sz="2800" dirty="0"/>
              <a:t>folder).</a:t>
            </a:r>
          </a:p>
          <a:p>
            <a:pPr lvl="1"/>
            <a:endParaRPr lang="en-US" sz="3000" dirty="0"/>
          </a:p>
        </p:txBody>
      </p:sp>
    </p:spTree>
    <p:extLst>
      <p:ext uri="{BB962C8B-B14F-4D97-AF65-F5344CB8AC3E}">
        <p14:creationId xmlns:p14="http://schemas.microsoft.com/office/powerpoint/2010/main" val="35756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8BF9F1-BA3E-5A4C-AAD4-7038C7AB6003}"/>
              </a:ext>
            </a:extLst>
          </p:cNvPr>
          <p:cNvSpPr/>
          <p:nvPr/>
        </p:nvSpPr>
        <p:spPr>
          <a:xfrm>
            <a:off x="0" y="1"/>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9616C9-F970-8B41-B8FF-6E08A198768E}"/>
              </a:ext>
            </a:extLst>
          </p:cNvPr>
          <p:cNvSpPr>
            <a:spLocks noGrp="1"/>
          </p:cNvSpPr>
          <p:nvPr>
            <p:ph idx="1"/>
          </p:nvPr>
        </p:nvSpPr>
        <p:spPr>
          <a:xfrm>
            <a:off x="152400" y="1143001"/>
            <a:ext cx="8839200" cy="4983164"/>
          </a:xfrm>
        </p:spPr>
        <p:txBody>
          <a:bodyPr>
            <a:normAutofit/>
          </a:bodyPr>
          <a:lstStyle/>
          <a:p>
            <a:pPr marL="0" indent="0" algn="ctr">
              <a:buNone/>
            </a:pPr>
            <a:r>
              <a:rPr lang="en-US" sz="6000" b="1" dirty="0">
                <a:solidFill>
                  <a:schemeClr val="bg1"/>
                </a:solidFill>
              </a:rPr>
              <a:t>Most </a:t>
            </a:r>
          </a:p>
          <a:p>
            <a:pPr marL="0" indent="0" algn="ctr">
              <a:buNone/>
            </a:pPr>
            <a:r>
              <a:rPr lang="en-US" sz="6000" b="1" i="1" dirty="0">
                <a:solidFill>
                  <a:srgbClr val="FFFF00"/>
                </a:solidFill>
              </a:rPr>
              <a:t>Power</a:t>
            </a:r>
            <a:r>
              <a:rPr lang="en-US" sz="6000" b="1" i="1" dirty="0">
                <a:solidFill>
                  <a:srgbClr val="FFC000"/>
                </a:solidFill>
              </a:rPr>
              <a:t>Point</a:t>
            </a:r>
            <a:r>
              <a:rPr lang="en-US" sz="6000" b="1" dirty="0">
                <a:solidFill>
                  <a:schemeClr val="accent4">
                    <a:lumMod val="60000"/>
                    <a:lumOff val="40000"/>
                  </a:schemeClr>
                </a:solidFill>
              </a:rPr>
              <a:t> </a:t>
            </a:r>
            <a:r>
              <a:rPr lang="en-US" sz="6000" b="1" dirty="0">
                <a:solidFill>
                  <a:schemeClr val="bg1"/>
                </a:solidFill>
              </a:rPr>
              <a:t>presentations </a:t>
            </a:r>
          </a:p>
          <a:p>
            <a:pPr marL="0" indent="0" algn="ctr">
              <a:buNone/>
            </a:pPr>
            <a:r>
              <a:rPr lang="en-US" sz="6000" b="1" dirty="0">
                <a:solidFill>
                  <a:schemeClr val="bg1"/>
                </a:solidFill>
              </a:rPr>
              <a:t>neither have </a:t>
            </a:r>
            <a:r>
              <a:rPr lang="en-US" sz="6000" b="1" i="1" dirty="0">
                <a:solidFill>
                  <a:srgbClr val="FFFF00"/>
                </a:solidFill>
              </a:rPr>
              <a:t>power</a:t>
            </a:r>
            <a:r>
              <a:rPr lang="en-US" sz="6000" b="1" dirty="0">
                <a:solidFill>
                  <a:schemeClr val="bg1"/>
                </a:solidFill>
              </a:rPr>
              <a:t> </a:t>
            </a:r>
          </a:p>
          <a:p>
            <a:pPr marL="0" indent="0" algn="ctr">
              <a:buNone/>
            </a:pPr>
            <a:r>
              <a:rPr lang="en-US" sz="6000" b="1" dirty="0">
                <a:solidFill>
                  <a:schemeClr val="bg1"/>
                </a:solidFill>
              </a:rPr>
              <a:t>nor a </a:t>
            </a:r>
            <a:r>
              <a:rPr lang="en-US" sz="6000" b="1" i="1" dirty="0">
                <a:solidFill>
                  <a:srgbClr val="FFC000"/>
                </a:solidFill>
              </a:rPr>
              <a:t>point</a:t>
            </a:r>
          </a:p>
        </p:txBody>
      </p:sp>
    </p:spTree>
    <p:extLst>
      <p:ext uri="{BB962C8B-B14F-4D97-AF65-F5344CB8AC3E}">
        <p14:creationId xmlns:p14="http://schemas.microsoft.com/office/powerpoint/2010/main" val="1045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r>
              <a:rPr lang="en-US" dirty="0"/>
              <a:t>You can prepare </a:t>
            </a:r>
            <a:r>
              <a:rPr lang="en-US" b="1" dirty="0"/>
              <a:t>extra slides </a:t>
            </a:r>
            <a:r>
              <a:rPr lang="en-US" dirty="0"/>
              <a:t>that you store after the “thank you slide”. If you get questions in the Q&amp;A session you can refer to these additional data/charts.</a:t>
            </a:r>
          </a:p>
          <a:p>
            <a:pPr marL="0" indent="0">
              <a:buNone/>
            </a:pPr>
            <a:endParaRPr lang="en-US"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Other tips</a:t>
            </a:r>
          </a:p>
        </p:txBody>
      </p:sp>
      <p:pic>
        <p:nvPicPr>
          <p:cNvPr id="2" name="Picture 1" descr="Screen Shot 2017-11-21 at 14.4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62400"/>
            <a:ext cx="3657600" cy="2744752"/>
          </a:xfrm>
          <a:prstGeom prst="rect">
            <a:avLst/>
          </a:prstGeom>
          <a:ln>
            <a:solidFill>
              <a:schemeClr val="tx1"/>
            </a:solidFill>
          </a:ln>
        </p:spPr>
      </p:pic>
      <p:pic>
        <p:nvPicPr>
          <p:cNvPr id="5" name="Picture 4" descr="Screen Shot 2017-11-21 at 14.4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505200"/>
            <a:ext cx="3683000" cy="2682980"/>
          </a:xfrm>
          <a:prstGeom prst="rect">
            <a:avLst/>
          </a:prstGeom>
          <a:ln>
            <a:solidFill>
              <a:schemeClr val="tx1"/>
            </a:solidFill>
          </a:ln>
        </p:spPr>
      </p:pic>
      <p:pic>
        <p:nvPicPr>
          <p:cNvPr id="6" name="Picture 5" descr="Screen Shot 2017-11-21 at 14.48.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00400"/>
            <a:ext cx="3628958" cy="2628899"/>
          </a:xfrm>
          <a:prstGeom prst="rect">
            <a:avLst/>
          </a:prstGeom>
          <a:ln>
            <a:solidFill>
              <a:schemeClr val="tx1"/>
            </a:solidFill>
          </a:ln>
        </p:spPr>
      </p:pic>
    </p:spTree>
    <p:extLst>
      <p:ext uri="{BB962C8B-B14F-4D97-AF65-F5344CB8AC3E}">
        <p14:creationId xmlns:p14="http://schemas.microsoft.com/office/powerpoint/2010/main" val="9918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Advice for group presentations</a:t>
            </a:r>
          </a:p>
        </p:txBody>
      </p:sp>
      <p:sp>
        <p:nvSpPr>
          <p:cNvPr id="3" name="Content Placeholder 2"/>
          <p:cNvSpPr>
            <a:spLocks noGrp="1"/>
          </p:cNvSpPr>
          <p:nvPr>
            <p:ph idx="1"/>
          </p:nvPr>
        </p:nvSpPr>
        <p:spPr>
          <a:xfrm>
            <a:off x="228600" y="1524000"/>
            <a:ext cx="8534400" cy="4525963"/>
          </a:xfrm>
        </p:spPr>
        <p:txBody>
          <a:bodyPr>
            <a:noAutofit/>
          </a:bodyPr>
          <a:lstStyle/>
          <a:p>
            <a:r>
              <a:rPr lang="en-US" sz="3000" dirty="0"/>
              <a:t>You may want to briefly </a:t>
            </a:r>
            <a:r>
              <a:rPr lang="en-US" sz="3000" b="1" dirty="0"/>
              <a:t>introduce the team</a:t>
            </a:r>
            <a:r>
              <a:rPr lang="en-US" sz="3000" dirty="0"/>
              <a:t>. </a:t>
            </a:r>
          </a:p>
          <a:p>
            <a:r>
              <a:rPr lang="en-US" sz="3000" dirty="0"/>
              <a:t>Some prefer explicit transitions (“Now Samira will introduce the </a:t>
            </a:r>
            <a:r>
              <a:rPr lang="is-IS" sz="3000" dirty="0"/>
              <a:t>…”). I think it’s better to just switch without much noise about it. But if you present the structure of your talk in the beginning you can say who will do what.</a:t>
            </a:r>
            <a:endParaRPr lang="en-US" sz="3000" dirty="0"/>
          </a:p>
          <a:p>
            <a:r>
              <a:rPr lang="en-US" sz="3000" dirty="0"/>
              <a:t>Even those not talking are “on stage”. Consider your body posture and presence.</a:t>
            </a:r>
          </a:p>
          <a:p>
            <a:r>
              <a:rPr lang="en-US" sz="3000" b="1" dirty="0"/>
              <a:t>Rehearse together </a:t>
            </a:r>
            <a:r>
              <a:rPr lang="en-US" sz="3000" dirty="0"/>
              <a:t>and </a:t>
            </a:r>
            <a:r>
              <a:rPr lang="en-US" sz="3000" b="1" dirty="0"/>
              <a:t>respect your time limit</a:t>
            </a:r>
            <a:r>
              <a:rPr lang="en-US" sz="3000" dirty="0"/>
              <a:t>. Otherwise the last person gets no time to talk. </a:t>
            </a:r>
          </a:p>
          <a:p>
            <a:pPr marL="0" indent="0">
              <a:buNone/>
            </a:pPr>
            <a:r>
              <a:rPr lang="en-US" sz="3000" dirty="0"/>
              <a:t> </a:t>
            </a:r>
          </a:p>
        </p:txBody>
      </p:sp>
    </p:spTree>
    <p:extLst>
      <p:ext uri="{BB962C8B-B14F-4D97-AF65-F5344CB8AC3E}">
        <p14:creationId xmlns:p14="http://schemas.microsoft.com/office/powerpoint/2010/main" val="25535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General advice on presenting</a:t>
            </a:r>
          </a:p>
        </p:txBody>
      </p:sp>
      <p:sp>
        <p:nvSpPr>
          <p:cNvPr id="3" name="Content Placeholder 2"/>
          <p:cNvSpPr>
            <a:spLocks noGrp="1"/>
          </p:cNvSpPr>
          <p:nvPr>
            <p:ph idx="1"/>
          </p:nvPr>
        </p:nvSpPr>
        <p:spPr>
          <a:xfrm>
            <a:off x="457200" y="1295400"/>
            <a:ext cx="8229600" cy="4525963"/>
          </a:xfrm>
        </p:spPr>
        <p:txBody>
          <a:bodyPr>
            <a:noAutofit/>
          </a:bodyPr>
          <a:lstStyle/>
          <a:p>
            <a:r>
              <a:rPr lang="en-US" sz="3000" dirty="0"/>
              <a:t>Avoid large, white, letter-sized notepads in your hands that distract. </a:t>
            </a:r>
          </a:p>
          <a:p>
            <a:pPr lvl="1"/>
            <a:r>
              <a:rPr lang="en-US" sz="3000" dirty="0"/>
              <a:t>You can have small notes or cue cards.</a:t>
            </a:r>
          </a:p>
          <a:p>
            <a:pPr lvl="1"/>
            <a:r>
              <a:rPr lang="en-US" sz="3000" dirty="0"/>
              <a:t>If you have many “notes”, you can make another PowerPoint presentation with them, print them with 2 or 3 slides on one page (hand-out format) and then cut out the “slides” into “talk show host </a:t>
            </a:r>
            <a:r>
              <a:rPr lang="en-US" sz="3000" b="1" dirty="0"/>
              <a:t>cue cards</a:t>
            </a:r>
            <a:r>
              <a:rPr lang="en-US" sz="3000" dirty="0"/>
              <a:t>”.</a:t>
            </a:r>
          </a:p>
          <a:p>
            <a:pPr lvl="1"/>
            <a:r>
              <a:rPr lang="en-US" sz="3000" dirty="0"/>
              <a:t>However the best presentations are delivered freely. </a:t>
            </a:r>
          </a:p>
          <a:p>
            <a:pPr lvl="1"/>
            <a:endParaRPr lang="en-US" sz="3000" dirty="0"/>
          </a:p>
          <a:p>
            <a:pPr lvl="1"/>
            <a:endParaRPr lang="en-US" sz="3000" dirty="0"/>
          </a:p>
          <a:p>
            <a:pPr marL="0" indent="0">
              <a:buNone/>
            </a:pPr>
            <a:r>
              <a:rPr lang="en-US" sz="3000" dirty="0"/>
              <a:t> </a:t>
            </a:r>
          </a:p>
        </p:txBody>
      </p:sp>
    </p:spTree>
    <p:extLst>
      <p:ext uri="{BB962C8B-B14F-4D97-AF65-F5344CB8AC3E}">
        <p14:creationId xmlns:p14="http://schemas.microsoft.com/office/powerpoint/2010/main" val="196272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General advice on presenting</a:t>
            </a:r>
          </a:p>
        </p:txBody>
      </p:sp>
      <p:sp>
        <p:nvSpPr>
          <p:cNvPr id="3" name="Content Placeholder 2"/>
          <p:cNvSpPr>
            <a:spLocks noGrp="1"/>
          </p:cNvSpPr>
          <p:nvPr>
            <p:ph idx="1"/>
          </p:nvPr>
        </p:nvSpPr>
        <p:spPr>
          <a:xfrm>
            <a:off x="457200" y="1417637"/>
            <a:ext cx="8229600" cy="4525963"/>
          </a:xfrm>
        </p:spPr>
        <p:txBody>
          <a:bodyPr>
            <a:noAutofit/>
          </a:bodyPr>
          <a:lstStyle/>
          <a:p>
            <a:r>
              <a:rPr lang="en-US" sz="3000" dirty="0"/>
              <a:t>Move your head and look at all sides of the room to include everyone. </a:t>
            </a:r>
          </a:p>
          <a:p>
            <a:pPr lvl="1"/>
            <a:r>
              <a:rPr lang="en-US" sz="3000" dirty="0"/>
              <a:t>If you are presenting in front of a panel or your professor, as well as the class, don’t present only for the panel. Present to the entire audience, which happens to include the panel. </a:t>
            </a:r>
          </a:p>
          <a:p>
            <a:r>
              <a:rPr lang="en-US" sz="3000" dirty="0"/>
              <a:t>If you regularly give presentations I recommend you to get a </a:t>
            </a:r>
            <a:r>
              <a:rPr lang="en-US" sz="3000" b="1"/>
              <a:t>wireless presenter (clicker)</a:t>
            </a:r>
            <a:r>
              <a:rPr lang="en-US" sz="3000"/>
              <a:t>. </a:t>
            </a:r>
            <a:r>
              <a:rPr lang="en-US" sz="3000" dirty="0"/>
              <a:t>This makes presenting a lot easier. </a:t>
            </a:r>
          </a:p>
        </p:txBody>
      </p:sp>
    </p:spTree>
    <p:extLst>
      <p:ext uri="{BB962C8B-B14F-4D97-AF65-F5344CB8AC3E}">
        <p14:creationId xmlns:p14="http://schemas.microsoft.com/office/powerpoint/2010/main" val="1807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solidFill>
                  <a:srgbClr val="3366FF"/>
                </a:solidFill>
              </a:rPr>
              <a:t>General advice on presenting</a:t>
            </a:r>
          </a:p>
        </p:txBody>
      </p:sp>
      <p:sp>
        <p:nvSpPr>
          <p:cNvPr id="3" name="Content Placeholder 2"/>
          <p:cNvSpPr>
            <a:spLocks noGrp="1"/>
          </p:cNvSpPr>
          <p:nvPr>
            <p:ph idx="1"/>
          </p:nvPr>
        </p:nvSpPr>
        <p:spPr>
          <a:xfrm>
            <a:off x="228600" y="1066800"/>
            <a:ext cx="8839200" cy="4525963"/>
          </a:xfrm>
        </p:spPr>
        <p:txBody>
          <a:bodyPr>
            <a:noAutofit/>
          </a:bodyPr>
          <a:lstStyle/>
          <a:p>
            <a:pPr marL="0" indent="0">
              <a:buNone/>
            </a:pPr>
            <a:r>
              <a:rPr lang="en-US" sz="3500" dirty="0"/>
              <a:t>Only well-rehearsed presentations are good presentations. </a:t>
            </a:r>
          </a:p>
          <a:p>
            <a:r>
              <a:rPr lang="en-US" sz="3500" dirty="0"/>
              <a:t>Thus: </a:t>
            </a:r>
            <a:r>
              <a:rPr lang="en-US" sz="3500" b="1" dirty="0"/>
              <a:t>Rehearse, rehearse, rehearse! </a:t>
            </a:r>
            <a:r>
              <a:rPr lang="en-US" sz="3500" dirty="0"/>
              <a:t>This means practicing </a:t>
            </a:r>
            <a:r>
              <a:rPr lang="en-US" sz="3500" b="1" dirty="0">
                <a:solidFill>
                  <a:srgbClr val="FF0000"/>
                </a:solidFill>
              </a:rPr>
              <a:t>aloud</a:t>
            </a:r>
            <a:r>
              <a:rPr lang="en-US" sz="3500" b="1" dirty="0"/>
              <a:t> </a:t>
            </a:r>
            <a:r>
              <a:rPr lang="en-US" sz="3500" dirty="0"/>
              <a:t>(and ideally with a clicker).</a:t>
            </a:r>
          </a:p>
        </p:txBody>
      </p:sp>
      <p:pic>
        <p:nvPicPr>
          <p:cNvPr id="4" name="Picture 3" descr="Rehea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038600"/>
            <a:ext cx="4259320" cy="2817449"/>
          </a:xfrm>
          <a:prstGeom prst="rect">
            <a:avLst/>
          </a:prstGeom>
        </p:spPr>
      </p:pic>
      <p:pic>
        <p:nvPicPr>
          <p:cNvPr id="5" name="Picture 4" descr="Rehearsing-in-mirr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038600"/>
            <a:ext cx="4953000" cy="2794000"/>
          </a:xfrm>
          <a:prstGeom prst="rect">
            <a:avLst/>
          </a:prstGeom>
        </p:spPr>
      </p:pic>
    </p:spTree>
    <p:extLst>
      <p:ext uri="{BB962C8B-B14F-4D97-AF65-F5344CB8AC3E}">
        <p14:creationId xmlns:p14="http://schemas.microsoft.com/office/powerpoint/2010/main" val="5407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000" dirty="0">
                <a:solidFill>
                  <a:srgbClr val="558ED5"/>
                </a:solidFill>
              </a:rPr>
              <a:t>Some sample slides </a:t>
            </a:r>
          </a:p>
          <a:p>
            <a:pPr marL="0" indent="0" algn="ctr">
              <a:buNone/>
            </a:pPr>
            <a:r>
              <a:rPr lang="en-US" sz="5000" dirty="0">
                <a:solidFill>
                  <a:srgbClr val="558ED5"/>
                </a:solidFill>
              </a:rPr>
              <a:t>from my own presentations</a:t>
            </a:r>
          </a:p>
          <a:p>
            <a:pPr marL="0" indent="0" algn="ctr">
              <a:buNone/>
            </a:pPr>
            <a:endParaRPr lang="en-US" sz="4500" dirty="0">
              <a:solidFill>
                <a:srgbClr val="558ED5"/>
              </a:solidFill>
            </a:endParaRPr>
          </a:p>
          <a:p>
            <a:pPr marL="0" indent="0" algn="ctr">
              <a:buNone/>
            </a:pPr>
            <a:r>
              <a:rPr lang="en-US" dirty="0">
                <a:solidFill>
                  <a:srgbClr val="558ED5"/>
                </a:solidFill>
              </a:rPr>
              <a:t>(I recommend you start the </a:t>
            </a:r>
            <a:r>
              <a:rPr lang="en-US" b="1" dirty="0">
                <a:solidFill>
                  <a:srgbClr val="558ED5"/>
                </a:solidFill>
              </a:rPr>
              <a:t>slide show </a:t>
            </a:r>
            <a:r>
              <a:rPr lang="en-US" dirty="0">
                <a:solidFill>
                  <a:srgbClr val="558ED5"/>
                </a:solidFill>
              </a:rPr>
              <a:t>for these to see the animation that follows the flow of my argument)</a:t>
            </a:r>
          </a:p>
        </p:txBody>
      </p:sp>
    </p:spTree>
    <p:extLst>
      <p:ext uri="{BB962C8B-B14F-4D97-AF65-F5344CB8AC3E}">
        <p14:creationId xmlns:p14="http://schemas.microsoft.com/office/powerpoint/2010/main" val="315317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03B802-0C17-F343-B0CD-B03212C21E62}"/>
              </a:ext>
            </a:extLst>
          </p:cNvPr>
          <p:cNvPicPr>
            <a:picLocks noChangeAspect="1"/>
          </p:cNvPicPr>
          <p:nvPr/>
        </p:nvPicPr>
        <p:blipFill>
          <a:blip r:embed="rId3"/>
          <a:stretch>
            <a:fillRect/>
          </a:stretch>
        </p:blipFill>
        <p:spPr>
          <a:xfrm>
            <a:off x="1219200" y="2133600"/>
            <a:ext cx="2206325" cy="2438569"/>
          </a:xfrm>
          <a:prstGeom prst="rect">
            <a:avLst/>
          </a:prstGeom>
        </p:spPr>
      </p:pic>
      <p:pic>
        <p:nvPicPr>
          <p:cNvPr id="11" name="Picture 10">
            <a:extLst>
              <a:ext uri="{FF2B5EF4-FFF2-40B4-BE49-F238E27FC236}">
                <a16:creationId xmlns:a16="http://schemas.microsoft.com/office/drawing/2014/main" id="{B30A274C-314A-C743-8992-D5AF3CC3CC5E}"/>
              </a:ext>
            </a:extLst>
          </p:cNvPr>
          <p:cNvPicPr>
            <a:picLocks noChangeAspect="1"/>
          </p:cNvPicPr>
          <p:nvPr/>
        </p:nvPicPr>
        <p:blipFill>
          <a:blip r:embed="rId4"/>
          <a:stretch>
            <a:fillRect/>
          </a:stretch>
        </p:blipFill>
        <p:spPr>
          <a:xfrm>
            <a:off x="3159138" y="2209800"/>
            <a:ext cx="2093798" cy="2479681"/>
          </a:xfrm>
          <a:prstGeom prst="rect">
            <a:avLst/>
          </a:prstGeom>
        </p:spPr>
      </p:pic>
      <p:sp>
        <p:nvSpPr>
          <p:cNvPr id="3" name="Rectangle 2">
            <a:extLst>
              <a:ext uri="{FF2B5EF4-FFF2-40B4-BE49-F238E27FC236}">
                <a16:creationId xmlns:a16="http://schemas.microsoft.com/office/drawing/2014/main" id="{80256F50-EC6B-9A4E-9C87-B34EAEB697D2}"/>
              </a:ext>
            </a:extLst>
          </p:cNvPr>
          <p:cNvSpPr/>
          <p:nvPr/>
        </p:nvSpPr>
        <p:spPr>
          <a:xfrm>
            <a:off x="0" y="4666301"/>
            <a:ext cx="9144000" cy="21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2" name="Chart 11">
            <a:extLst>
              <a:ext uri="{FF2B5EF4-FFF2-40B4-BE49-F238E27FC236}">
                <a16:creationId xmlns:a16="http://schemas.microsoft.com/office/drawing/2014/main" id="{8033637F-4B54-1D4D-A58B-985AC458A47B}"/>
              </a:ext>
            </a:extLst>
          </p:cNvPr>
          <p:cNvGraphicFramePr>
            <a:graphicFrameLocks/>
          </p:cNvGraphicFramePr>
          <p:nvPr>
            <p:extLst>
              <p:ext uri="{D42A27DB-BD31-4B8C-83A1-F6EECF244321}">
                <p14:modId xmlns:p14="http://schemas.microsoft.com/office/powerpoint/2010/main" val="225299332"/>
              </p:ext>
            </p:extLst>
          </p:nvPr>
        </p:nvGraphicFramePr>
        <p:xfrm>
          <a:off x="-212741" y="3124200"/>
          <a:ext cx="9356741" cy="3810000"/>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a:extLst>
              <a:ext uri="{FF2B5EF4-FFF2-40B4-BE49-F238E27FC236}">
                <a16:creationId xmlns:a16="http://schemas.microsoft.com/office/drawing/2014/main" id="{A93FD194-B2FE-A14E-A7A5-346A4949D61A}"/>
              </a:ext>
            </a:extLst>
          </p:cNvPr>
          <p:cNvPicPr>
            <a:picLocks noChangeAspect="1"/>
          </p:cNvPicPr>
          <p:nvPr/>
        </p:nvPicPr>
        <p:blipFill>
          <a:blip r:embed="rId6"/>
          <a:stretch>
            <a:fillRect/>
          </a:stretch>
        </p:blipFill>
        <p:spPr>
          <a:xfrm>
            <a:off x="-800474" y="1642858"/>
            <a:ext cx="2489571" cy="2493034"/>
          </a:xfrm>
          <a:prstGeom prst="rect">
            <a:avLst/>
          </a:prstGeom>
        </p:spPr>
      </p:pic>
      <p:sp>
        <p:nvSpPr>
          <p:cNvPr id="2" name="TextBox 1">
            <a:extLst>
              <a:ext uri="{FF2B5EF4-FFF2-40B4-BE49-F238E27FC236}">
                <a16:creationId xmlns:a16="http://schemas.microsoft.com/office/drawing/2014/main" id="{C1049C89-45B9-C347-8C6A-1388781A8F98}"/>
              </a:ext>
            </a:extLst>
          </p:cNvPr>
          <p:cNvSpPr txBox="1"/>
          <p:nvPr/>
        </p:nvSpPr>
        <p:spPr>
          <a:xfrm>
            <a:off x="3275401" y="76200"/>
            <a:ext cx="5868599" cy="1823576"/>
          </a:xfrm>
          <a:prstGeom prst="rect">
            <a:avLst/>
          </a:prstGeom>
          <a:noFill/>
          <a:ln w="38100">
            <a:solidFill>
              <a:srgbClr val="FF0000"/>
            </a:solidFill>
          </a:ln>
        </p:spPr>
        <p:txBody>
          <a:bodyPr wrap="square" rtlCol="0">
            <a:spAutoFit/>
          </a:bodyPr>
          <a:lstStyle/>
          <a:p>
            <a:r>
              <a:rPr lang="en-US" sz="2250" b="1" dirty="0">
                <a:solidFill>
                  <a:schemeClr val="accent1">
                    <a:lumMod val="50000"/>
                  </a:schemeClr>
                </a:solidFill>
              </a:rPr>
              <a:t>Internal and international  migration will increase </a:t>
            </a:r>
            <a:r>
              <a:rPr lang="en-US" sz="2250" dirty="0">
                <a:solidFill>
                  <a:schemeClr val="accent1">
                    <a:lumMod val="50000"/>
                  </a:schemeClr>
                </a:solidFill>
              </a:rPr>
              <a:t>due to </a:t>
            </a:r>
          </a:p>
          <a:p>
            <a:pPr marL="342900" indent="-342900">
              <a:buFont typeface="Arial" panose="020B0604020202020204" pitchFamily="34" charset="0"/>
              <a:buChar char="•"/>
            </a:pPr>
            <a:r>
              <a:rPr lang="en-US" sz="2250" dirty="0">
                <a:solidFill>
                  <a:schemeClr val="accent1">
                    <a:lumMod val="50000"/>
                  </a:schemeClr>
                </a:solidFill>
              </a:rPr>
              <a:t>population dynamics,</a:t>
            </a:r>
          </a:p>
          <a:p>
            <a:pPr marL="342900" indent="-342900">
              <a:buFont typeface="Arial" panose="020B0604020202020204" pitchFamily="34" charset="0"/>
              <a:buChar char="•"/>
            </a:pPr>
            <a:r>
              <a:rPr lang="en-US" sz="2250" dirty="0">
                <a:solidFill>
                  <a:schemeClr val="accent1">
                    <a:lumMod val="50000"/>
                  </a:schemeClr>
                </a:solidFill>
              </a:rPr>
              <a:t>economic factors,</a:t>
            </a:r>
          </a:p>
          <a:p>
            <a:pPr marL="342900" indent="-342900">
              <a:buFont typeface="Arial" panose="020B0604020202020204" pitchFamily="34" charset="0"/>
              <a:buChar char="•"/>
            </a:pPr>
            <a:r>
              <a:rPr lang="en-US" sz="2250" dirty="0">
                <a:solidFill>
                  <a:schemeClr val="accent1">
                    <a:lumMod val="50000"/>
                  </a:schemeClr>
                </a:solidFill>
              </a:rPr>
              <a:t>environmental factors, including </a:t>
            </a:r>
            <a:r>
              <a:rPr lang="en-US" sz="2250" i="1" dirty="0">
                <a:solidFill>
                  <a:schemeClr val="accent1">
                    <a:lumMod val="50000"/>
                  </a:schemeClr>
                </a:solidFill>
              </a:rPr>
              <a:t>sea-level rise </a:t>
            </a:r>
          </a:p>
        </p:txBody>
      </p:sp>
      <p:sp>
        <p:nvSpPr>
          <p:cNvPr id="8" name="TextBox 7">
            <a:extLst>
              <a:ext uri="{FF2B5EF4-FFF2-40B4-BE49-F238E27FC236}">
                <a16:creationId xmlns:a16="http://schemas.microsoft.com/office/drawing/2014/main" id="{CA76B9A3-6BD3-F649-95F8-B9676D3AEB8C}"/>
              </a:ext>
            </a:extLst>
          </p:cNvPr>
          <p:cNvSpPr txBox="1"/>
          <p:nvPr/>
        </p:nvSpPr>
        <p:spPr>
          <a:xfrm>
            <a:off x="3505200" y="4731603"/>
            <a:ext cx="5210462" cy="830997"/>
          </a:xfrm>
          <a:prstGeom prst="rect">
            <a:avLst/>
          </a:prstGeom>
          <a:noFill/>
          <a:ln w="38100">
            <a:noFill/>
          </a:ln>
        </p:spPr>
        <p:txBody>
          <a:bodyPr wrap="square" rtlCol="0">
            <a:spAutoFit/>
          </a:bodyPr>
          <a:lstStyle/>
          <a:p>
            <a:pPr marL="342900" indent="-342900">
              <a:spcAft>
                <a:spcPts val="900"/>
              </a:spcAft>
              <a:buSzPct val="113000"/>
              <a:buFont typeface="LucidaGrande" panose="020B0600040502020204" pitchFamily="34" charset="0"/>
              <a:buChar char="→"/>
            </a:pPr>
            <a:r>
              <a:rPr lang="en-US" sz="2400" b="1" i="1" dirty="0">
                <a:solidFill>
                  <a:schemeClr val="bg1"/>
                </a:solidFill>
              </a:rPr>
              <a:t>Facilitate and manage human mobility as an adaptation strategy</a:t>
            </a:r>
          </a:p>
        </p:txBody>
      </p:sp>
      <p:sp>
        <p:nvSpPr>
          <p:cNvPr id="4" name="TextBox 3">
            <a:extLst>
              <a:ext uri="{FF2B5EF4-FFF2-40B4-BE49-F238E27FC236}">
                <a16:creationId xmlns:a16="http://schemas.microsoft.com/office/drawing/2014/main" id="{A52B880A-2C53-DC4B-9BDD-C0AE820BBAD0}"/>
              </a:ext>
            </a:extLst>
          </p:cNvPr>
          <p:cNvSpPr txBox="1"/>
          <p:nvPr/>
        </p:nvSpPr>
        <p:spPr>
          <a:xfrm>
            <a:off x="157955" y="6157099"/>
            <a:ext cx="2984039" cy="600164"/>
          </a:xfrm>
          <a:prstGeom prst="rect">
            <a:avLst/>
          </a:prstGeom>
          <a:noFill/>
        </p:spPr>
        <p:txBody>
          <a:bodyPr wrap="square" rtlCol="0">
            <a:spAutoFit/>
          </a:bodyPr>
          <a:lstStyle/>
          <a:p>
            <a:r>
              <a:rPr lang="en-US" sz="3300" b="1" dirty="0"/>
              <a:t>SIDS</a:t>
            </a:r>
            <a:endParaRPr lang="en-US" sz="2100" b="1" dirty="0"/>
          </a:p>
        </p:txBody>
      </p:sp>
      <p:sp>
        <p:nvSpPr>
          <p:cNvPr id="10" name="TextBox 9">
            <a:extLst>
              <a:ext uri="{FF2B5EF4-FFF2-40B4-BE49-F238E27FC236}">
                <a16:creationId xmlns:a16="http://schemas.microsoft.com/office/drawing/2014/main" id="{070FA50F-B1A1-1340-8329-DD2755CE9A0F}"/>
              </a:ext>
            </a:extLst>
          </p:cNvPr>
          <p:cNvSpPr txBox="1"/>
          <p:nvPr/>
        </p:nvSpPr>
        <p:spPr>
          <a:xfrm>
            <a:off x="4829784" y="5641087"/>
            <a:ext cx="4222151" cy="819455"/>
          </a:xfrm>
          <a:prstGeom prst="rect">
            <a:avLst/>
          </a:prstGeom>
          <a:noFill/>
          <a:ln w="38100">
            <a:noFill/>
          </a:ln>
        </p:spPr>
        <p:txBody>
          <a:bodyPr wrap="square" rtlCol="0">
            <a:spAutoFit/>
          </a:bodyPr>
          <a:lstStyle/>
          <a:p>
            <a:pPr marL="342900" indent="-342900">
              <a:spcAft>
                <a:spcPts val="900"/>
              </a:spcAft>
              <a:buSzPct val="113000"/>
              <a:buFont typeface="LucidaGrande" panose="020B0600040502020204" pitchFamily="34" charset="0"/>
              <a:buChar char="→"/>
            </a:pPr>
            <a:r>
              <a:rPr lang="en-US" sz="2400" b="1" i="1" dirty="0">
                <a:solidFill>
                  <a:schemeClr val="bg1"/>
                </a:solidFill>
              </a:rPr>
              <a:t>Adjust</a:t>
            </a:r>
            <a:r>
              <a:rPr lang="en-US" sz="2325" b="1" i="1" dirty="0">
                <a:solidFill>
                  <a:schemeClr val="bg1"/>
                </a:solidFill>
              </a:rPr>
              <a:t> and diversify livelihood strategies </a:t>
            </a:r>
          </a:p>
        </p:txBody>
      </p:sp>
      <p:sp>
        <p:nvSpPr>
          <p:cNvPr id="5" name="Moon 4">
            <a:extLst>
              <a:ext uri="{FF2B5EF4-FFF2-40B4-BE49-F238E27FC236}">
                <a16:creationId xmlns:a16="http://schemas.microsoft.com/office/drawing/2014/main" id="{9406D8E8-10AF-5646-8581-C016AD0E4D05}"/>
              </a:ext>
            </a:extLst>
          </p:cNvPr>
          <p:cNvSpPr/>
          <p:nvPr/>
        </p:nvSpPr>
        <p:spPr>
          <a:xfrm rot="10356095">
            <a:off x="4148087" y="1835024"/>
            <a:ext cx="2381585" cy="3038021"/>
          </a:xfrm>
          <a:custGeom>
            <a:avLst/>
            <a:gdLst>
              <a:gd name="connsiteX0" fmla="*/ 2909944 w 2909944"/>
              <a:gd name="connsiteY0" fmla="*/ 6225420 h 6225420"/>
              <a:gd name="connsiteX1" fmla="*/ 0 w 2909944"/>
              <a:gd name="connsiteY1" fmla="*/ 3112710 h 6225420"/>
              <a:gd name="connsiteX2" fmla="*/ 2909944 w 2909944"/>
              <a:gd name="connsiteY2" fmla="*/ 0 h 6225420"/>
              <a:gd name="connsiteX3" fmla="*/ 1353299 w 2909944"/>
              <a:gd name="connsiteY3" fmla="*/ 3112710 h 6225420"/>
              <a:gd name="connsiteX4" fmla="*/ 2909944 w 2909944"/>
              <a:gd name="connsiteY4" fmla="*/ 6225420 h 6225420"/>
              <a:gd name="connsiteX0" fmla="*/ 2969464 w 2969464"/>
              <a:gd name="connsiteY0" fmla="*/ 4339155 h 4339155"/>
              <a:gd name="connsiteX1" fmla="*/ 59520 w 2969464"/>
              <a:gd name="connsiteY1" fmla="*/ 1226445 h 4339155"/>
              <a:gd name="connsiteX2" fmla="*/ 1734988 w 2969464"/>
              <a:gd name="connsiteY2" fmla="*/ 0 h 4339155"/>
              <a:gd name="connsiteX3" fmla="*/ 1412819 w 2969464"/>
              <a:gd name="connsiteY3" fmla="*/ 1226445 h 4339155"/>
              <a:gd name="connsiteX4" fmla="*/ 2969464 w 2969464"/>
              <a:gd name="connsiteY4" fmla="*/ 4339155 h 4339155"/>
              <a:gd name="connsiteX0" fmla="*/ 2948194 w 2948194"/>
              <a:gd name="connsiteY0" fmla="*/ 3501799 h 3501799"/>
              <a:gd name="connsiteX1" fmla="*/ 38250 w 2948194"/>
              <a:gd name="connsiteY1" fmla="*/ 389089 h 3501799"/>
              <a:gd name="connsiteX2" fmla="*/ 1391549 w 2948194"/>
              <a:gd name="connsiteY2" fmla="*/ 389089 h 3501799"/>
              <a:gd name="connsiteX3" fmla="*/ 2948194 w 2948194"/>
              <a:gd name="connsiteY3" fmla="*/ 3501799 h 3501799"/>
              <a:gd name="connsiteX0" fmla="*/ 2960731 w 2960731"/>
              <a:gd name="connsiteY0" fmla="*/ 3989745 h 3989745"/>
              <a:gd name="connsiteX1" fmla="*/ 50787 w 2960731"/>
              <a:gd name="connsiteY1" fmla="*/ 877035 h 3989745"/>
              <a:gd name="connsiteX2" fmla="*/ 1244085 w 2960731"/>
              <a:gd name="connsiteY2" fmla="*/ 204059 h 3989745"/>
              <a:gd name="connsiteX3" fmla="*/ 2960731 w 2960731"/>
              <a:gd name="connsiteY3" fmla="*/ 3989745 h 3989745"/>
              <a:gd name="connsiteX0" fmla="*/ 3134448 w 3134448"/>
              <a:gd name="connsiteY0" fmla="*/ 4273109 h 4273109"/>
              <a:gd name="connsiteX1" fmla="*/ 45258 w 3134448"/>
              <a:gd name="connsiteY1" fmla="*/ 462432 h 4273109"/>
              <a:gd name="connsiteX2" fmla="*/ 1417802 w 3134448"/>
              <a:gd name="connsiteY2" fmla="*/ 487423 h 4273109"/>
              <a:gd name="connsiteX3" fmla="*/ 3134448 w 3134448"/>
              <a:gd name="connsiteY3" fmla="*/ 4273109 h 4273109"/>
              <a:gd name="connsiteX0" fmla="*/ 3089190 w 3089190"/>
              <a:gd name="connsiteY0" fmla="*/ 3810677 h 3810677"/>
              <a:gd name="connsiteX1" fmla="*/ 0 w 3089190"/>
              <a:gd name="connsiteY1" fmla="*/ 0 h 3810677"/>
              <a:gd name="connsiteX2" fmla="*/ 1372544 w 3089190"/>
              <a:gd name="connsiteY2" fmla="*/ 24991 h 3810677"/>
              <a:gd name="connsiteX3" fmla="*/ 3089190 w 3089190"/>
              <a:gd name="connsiteY3" fmla="*/ 3810677 h 3810677"/>
              <a:gd name="connsiteX0" fmla="*/ 3110449 w 3110449"/>
              <a:gd name="connsiteY0" fmla="*/ 4126379 h 4126379"/>
              <a:gd name="connsiteX1" fmla="*/ 0 w 3110449"/>
              <a:gd name="connsiteY1" fmla="*/ 133024 h 4126379"/>
              <a:gd name="connsiteX2" fmla="*/ 1393803 w 3110449"/>
              <a:gd name="connsiteY2" fmla="*/ 340693 h 4126379"/>
              <a:gd name="connsiteX3" fmla="*/ 3110449 w 3110449"/>
              <a:gd name="connsiteY3" fmla="*/ 4126379 h 4126379"/>
              <a:gd name="connsiteX0" fmla="*/ 3110449 w 3110449"/>
              <a:gd name="connsiteY0" fmla="*/ 3993355 h 3993355"/>
              <a:gd name="connsiteX1" fmla="*/ 0 w 3110449"/>
              <a:gd name="connsiteY1" fmla="*/ 0 h 3993355"/>
              <a:gd name="connsiteX2" fmla="*/ 1393803 w 3110449"/>
              <a:gd name="connsiteY2" fmla="*/ 207669 h 3993355"/>
              <a:gd name="connsiteX3" fmla="*/ 3110449 w 3110449"/>
              <a:gd name="connsiteY3" fmla="*/ 3993355 h 3993355"/>
              <a:gd name="connsiteX0" fmla="*/ 3110449 w 3154417"/>
              <a:gd name="connsiteY0" fmla="*/ 3993355 h 4010510"/>
              <a:gd name="connsiteX1" fmla="*/ 0 w 3154417"/>
              <a:gd name="connsiteY1" fmla="*/ 0 h 4010510"/>
              <a:gd name="connsiteX2" fmla="*/ 1393803 w 3154417"/>
              <a:gd name="connsiteY2" fmla="*/ 207669 h 4010510"/>
              <a:gd name="connsiteX3" fmla="*/ 1675027 w 3154417"/>
              <a:gd name="connsiteY3" fmla="*/ 1443150 h 4010510"/>
              <a:gd name="connsiteX4" fmla="*/ 3110449 w 3154417"/>
              <a:gd name="connsiteY4" fmla="*/ 3993355 h 4010510"/>
              <a:gd name="connsiteX0" fmla="*/ 3110449 w 3154417"/>
              <a:gd name="connsiteY0" fmla="*/ 3993355 h 4010510"/>
              <a:gd name="connsiteX1" fmla="*/ 0 w 3154417"/>
              <a:gd name="connsiteY1" fmla="*/ 0 h 4010510"/>
              <a:gd name="connsiteX2" fmla="*/ 1393803 w 3154417"/>
              <a:gd name="connsiteY2" fmla="*/ 207669 h 4010510"/>
              <a:gd name="connsiteX3" fmla="*/ 1435175 w 3154417"/>
              <a:gd name="connsiteY3" fmla="*/ 692335 h 4010510"/>
              <a:gd name="connsiteX4" fmla="*/ 1675027 w 3154417"/>
              <a:gd name="connsiteY4" fmla="*/ 1443150 h 4010510"/>
              <a:gd name="connsiteX5" fmla="*/ 3110449 w 3154417"/>
              <a:gd name="connsiteY5" fmla="*/ 3993355 h 4010510"/>
              <a:gd name="connsiteX0" fmla="*/ 3110449 w 3175447"/>
              <a:gd name="connsiteY0" fmla="*/ 3993355 h 4050694"/>
              <a:gd name="connsiteX1" fmla="*/ 0 w 3175447"/>
              <a:gd name="connsiteY1" fmla="*/ 0 h 4050694"/>
              <a:gd name="connsiteX2" fmla="*/ 1393803 w 3175447"/>
              <a:gd name="connsiteY2" fmla="*/ 207669 h 4050694"/>
              <a:gd name="connsiteX3" fmla="*/ 1435175 w 3175447"/>
              <a:gd name="connsiteY3" fmla="*/ 692335 h 4050694"/>
              <a:gd name="connsiteX4" fmla="*/ 1675027 w 3175447"/>
              <a:gd name="connsiteY4" fmla="*/ 1443150 h 4050694"/>
              <a:gd name="connsiteX5" fmla="*/ 2054480 w 3175447"/>
              <a:gd name="connsiteY5" fmla="*/ 2504456 h 4050694"/>
              <a:gd name="connsiteX6" fmla="*/ 3110449 w 3175447"/>
              <a:gd name="connsiteY6" fmla="*/ 3993355 h 405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447" h="4050694">
                <a:moveTo>
                  <a:pt x="3110449" y="3993355"/>
                </a:moveTo>
                <a:cubicBezTo>
                  <a:pt x="1503331" y="3993355"/>
                  <a:pt x="286108" y="630948"/>
                  <a:pt x="0" y="0"/>
                </a:cubicBezTo>
                <a:cubicBezTo>
                  <a:pt x="464601" y="69223"/>
                  <a:pt x="1154607" y="92280"/>
                  <a:pt x="1393803" y="207669"/>
                </a:cubicBezTo>
                <a:cubicBezTo>
                  <a:pt x="1632999" y="323058"/>
                  <a:pt x="1388304" y="486421"/>
                  <a:pt x="1435175" y="692335"/>
                </a:cubicBezTo>
                <a:cubicBezTo>
                  <a:pt x="1482046" y="898249"/>
                  <a:pt x="1564151" y="1200108"/>
                  <a:pt x="1675027" y="1443150"/>
                </a:cubicBezTo>
                <a:cubicBezTo>
                  <a:pt x="1785903" y="1686192"/>
                  <a:pt x="1815243" y="2079422"/>
                  <a:pt x="2054480" y="2504456"/>
                </a:cubicBezTo>
                <a:cubicBezTo>
                  <a:pt x="2293717" y="2929490"/>
                  <a:pt x="3460521" y="4351786"/>
                  <a:pt x="3110449" y="3993355"/>
                </a:cubicBezTo>
                <a:close/>
              </a:path>
            </a:pathLst>
          </a:custGeom>
          <a:gradFill flip="none" rotWithShape="1">
            <a:gsLst>
              <a:gs pos="0">
                <a:schemeClr val="accent1">
                  <a:lumMod val="75000"/>
                </a:schemeClr>
              </a:gs>
              <a:gs pos="21000">
                <a:schemeClr val="accent1">
                  <a:shade val="67500"/>
                  <a:satMod val="115000"/>
                </a:schemeClr>
              </a:gs>
              <a:gs pos="100000">
                <a:schemeClr val="accent1">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984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1"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xit" presetSubtype="8" fill="hold" grpId="0" nodeType="afterEffect">
                                  <p:stCondLst>
                                    <p:cond delay="0"/>
                                  </p:stCondLst>
                                  <p:childTnLst>
                                    <p:anim calcmode="lin" valueType="num">
                                      <p:cBhvr additive="base">
                                        <p:cTn id="38" dur="2000"/>
                                        <p:tgtEl>
                                          <p:spTgt spid="5"/>
                                        </p:tgtEl>
                                        <p:attrNameLst>
                                          <p:attrName>ppt_x</p:attrName>
                                        </p:attrNameLst>
                                      </p:cBhvr>
                                      <p:tavLst>
                                        <p:tav tm="0">
                                          <p:val>
                                            <p:strVal val="ppt_x"/>
                                          </p:val>
                                        </p:tav>
                                        <p:tav tm="100000">
                                          <p:val>
                                            <p:strVal val="0-ppt_w/2"/>
                                          </p:val>
                                        </p:tav>
                                      </p:tavLst>
                                    </p:anim>
                                    <p:anim calcmode="lin" valueType="num">
                                      <p:cBhvr additive="base">
                                        <p:cTn id="39" dur="2000"/>
                                        <p:tgtEl>
                                          <p:spTgt spid="5"/>
                                        </p:tgtEl>
                                        <p:attrNameLst>
                                          <p:attrName>ppt_y</p:attrName>
                                        </p:attrNameLst>
                                      </p:cBhvr>
                                      <p:tavLst>
                                        <p:tav tm="0">
                                          <p:val>
                                            <p:strVal val="ppt_y"/>
                                          </p:val>
                                        </p:tav>
                                        <p:tav tm="100000">
                                          <p:val>
                                            <p:strVal val="ppt_y"/>
                                          </p:val>
                                        </p:tav>
                                      </p:tavLst>
                                    </p:anim>
                                    <p:set>
                                      <p:cBhvr>
                                        <p:cTn id="40" dur="1" fill="hold">
                                          <p:stCondLst>
                                            <p:cond delay="1999"/>
                                          </p:stCondLst>
                                        </p:cTn>
                                        <p:tgtEl>
                                          <p:spTgt spid="5"/>
                                        </p:tgtEl>
                                        <p:attrNameLst>
                                          <p:attrName>style.visibility</p:attrName>
                                        </p:attrNameLst>
                                      </p:cBhvr>
                                      <p:to>
                                        <p:strVal val="hidden"/>
                                      </p:to>
                                    </p:set>
                                  </p:childTnLst>
                                </p:cTn>
                              </p:par>
                              <p:par>
                                <p:cTn id="41" presetID="8" presetClass="emph" presetSubtype="0" fill="hold" nodeType="withEffect">
                                  <p:stCondLst>
                                    <p:cond delay="1500"/>
                                  </p:stCondLst>
                                  <p:childTnLst>
                                    <p:animRot by="-2100000">
                                      <p:cBhvr>
                                        <p:cTn id="42" dur="1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0" grpId="0" animBg="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AB222879-B494-9345-819B-C0980A8122A0}"/>
              </a:ext>
            </a:extLst>
          </p:cNvPr>
          <p:cNvSpPr/>
          <p:nvPr/>
        </p:nvSpPr>
        <p:spPr>
          <a:xfrm>
            <a:off x="3733800" y="1108916"/>
            <a:ext cx="1786742" cy="771729"/>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21" name="Rounded Rectangle 20"/>
          <p:cNvSpPr/>
          <p:nvPr/>
        </p:nvSpPr>
        <p:spPr>
          <a:xfrm>
            <a:off x="1839384" y="4290504"/>
            <a:ext cx="5662864" cy="1067421"/>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tx1"/>
                </a:solidFill>
              </a:rPr>
              <a:t>                </a:t>
            </a:r>
          </a:p>
        </p:txBody>
      </p:sp>
      <p:sp>
        <p:nvSpPr>
          <p:cNvPr id="29" name="Rounded Rectangle 28"/>
          <p:cNvSpPr/>
          <p:nvPr/>
        </p:nvSpPr>
        <p:spPr>
          <a:xfrm>
            <a:off x="7468289" y="1828552"/>
            <a:ext cx="1646515" cy="2588100"/>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22" name="Right Arrow 21"/>
          <p:cNvSpPr/>
          <p:nvPr/>
        </p:nvSpPr>
        <p:spPr>
          <a:xfrm rot="5400000">
            <a:off x="4210496" y="3345659"/>
            <a:ext cx="894313" cy="1053772"/>
          </a:xfrm>
          <a:prstGeom prst="rightArrow">
            <a:avLst/>
          </a:prstGeom>
          <a:solidFill>
            <a:schemeClr val="bg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endParaRPr lang="en-US" sz="1600" b="1" dirty="0">
              <a:solidFill>
                <a:srgbClr val="000000"/>
              </a:solidFill>
            </a:endParaRPr>
          </a:p>
        </p:txBody>
      </p:sp>
      <p:sp>
        <p:nvSpPr>
          <p:cNvPr id="17" name="Right Arrow 16"/>
          <p:cNvSpPr/>
          <p:nvPr/>
        </p:nvSpPr>
        <p:spPr>
          <a:xfrm>
            <a:off x="6354941" y="2621978"/>
            <a:ext cx="1222677" cy="853202"/>
          </a:xfrm>
          <a:prstGeom prst="rightArrow">
            <a:avLst/>
          </a:prstGeom>
          <a:solidFill>
            <a:schemeClr val="bg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r>
              <a:rPr lang="en-US" sz="1600" b="1" dirty="0">
                <a:solidFill>
                  <a:srgbClr val="000000"/>
                </a:solidFill>
              </a:rPr>
              <a:t>    affect </a:t>
            </a:r>
          </a:p>
        </p:txBody>
      </p:sp>
      <p:sp>
        <p:nvSpPr>
          <p:cNvPr id="12" name="Rounded Rectangle 11"/>
          <p:cNvSpPr/>
          <p:nvPr/>
        </p:nvSpPr>
        <p:spPr>
          <a:xfrm>
            <a:off x="2594514" y="2564730"/>
            <a:ext cx="4145845" cy="1042075"/>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2600" b="1" dirty="0">
                <a:effectLst>
                  <a:glow rad="152400">
                    <a:schemeClr val="accent1">
                      <a:alpha val="76000"/>
                    </a:schemeClr>
                  </a:glow>
                </a:effectLst>
              </a:rPr>
              <a:t>Sustainable Development</a:t>
            </a:r>
          </a:p>
          <a:p>
            <a:pPr algn="ctr"/>
            <a:r>
              <a:rPr lang="en-US" sz="2600" b="1" dirty="0">
                <a:effectLst>
                  <a:glow rad="152400">
                    <a:schemeClr val="accent1">
                      <a:alpha val="76000"/>
                    </a:schemeClr>
                  </a:glow>
                </a:effectLst>
              </a:rPr>
              <a:t> Outcomes</a:t>
            </a:r>
          </a:p>
        </p:txBody>
      </p:sp>
      <p:sp>
        <p:nvSpPr>
          <p:cNvPr id="6" name="Rounded Rectangle 5"/>
          <p:cNvSpPr/>
          <p:nvPr/>
        </p:nvSpPr>
        <p:spPr>
          <a:xfrm>
            <a:off x="3375131" y="4419994"/>
            <a:ext cx="1232149" cy="781344"/>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Refugees       </a:t>
            </a:r>
          </a:p>
        </p:txBody>
      </p:sp>
      <p:sp>
        <p:nvSpPr>
          <p:cNvPr id="7" name="Rounded Rectangle 6"/>
          <p:cNvSpPr/>
          <p:nvPr/>
        </p:nvSpPr>
        <p:spPr>
          <a:xfrm>
            <a:off x="6060601" y="4436494"/>
            <a:ext cx="1245072" cy="781344"/>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Internally Displaced Persons</a:t>
            </a:r>
          </a:p>
        </p:txBody>
      </p:sp>
      <p:sp>
        <p:nvSpPr>
          <p:cNvPr id="8" name="Rounded Rectangle 7"/>
          <p:cNvSpPr/>
          <p:nvPr/>
        </p:nvSpPr>
        <p:spPr>
          <a:xfrm>
            <a:off x="4714693" y="4426236"/>
            <a:ext cx="1232149" cy="781344"/>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Emigrants &amp; diaspora</a:t>
            </a:r>
          </a:p>
        </p:txBody>
      </p:sp>
      <p:sp>
        <p:nvSpPr>
          <p:cNvPr id="9" name="Rounded Rectangle 8"/>
          <p:cNvSpPr/>
          <p:nvPr/>
        </p:nvSpPr>
        <p:spPr>
          <a:xfrm>
            <a:off x="2023516" y="4426236"/>
            <a:ext cx="1232149" cy="781344"/>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Immigrants           </a:t>
            </a:r>
          </a:p>
        </p:txBody>
      </p:sp>
      <p:sp>
        <p:nvSpPr>
          <p:cNvPr id="18" name="Rounded Rectangle 17"/>
          <p:cNvSpPr/>
          <p:nvPr/>
        </p:nvSpPr>
        <p:spPr>
          <a:xfrm>
            <a:off x="7576608" y="1991512"/>
            <a:ext cx="1402451"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Emigration</a:t>
            </a:r>
          </a:p>
        </p:txBody>
      </p:sp>
      <p:sp>
        <p:nvSpPr>
          <p:cNvPr id="19" name="Rounded Rectangle 18"/>
          <p:cNvSpPr/>
          <p:nvPr/>
        </p:nvSpPr>
        <p:spPr>
          <a:xfrm>
            <a:off x="7576607" y="2778913"/>
            <a:ext cx="1402451"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Immigration</a:t>
            </a:r>
          </a:p>
        </p:txBody>
      </p:sp>
      <p:sp>
        <p:nvSpPr>
          <p:cNvPr id="2" name="TextBox 1"/>
          <p:cNvSpPr txBox="1"/>
          <p:nvPr/>
        </p:nvSpPr>
        <p:spPr>
          <a:xfrm>
            <a:off x="4321337" y="3729597"/>
            <a:ext cx="1199205" cy="338554"/>
          </a:xfrm>
          <a:prstGeom prst="rect">
            <a:avLst/>
          </a:prstGeom>
          <a:noFill/>
        </p:spPr>
        <p:txBody>
          <a:bodyPr wrap="square" rtlCol="0">
            <a:spAutoFit/>
          </a:bodyPr>
          <a:lstStyle/>
          <a:p>
            <a:r>
              <a:rPr lang="en-US" sz="1600" b="1" dirty="0"/>
              <a:t>target</a:t>
            </a:r>
            <a:endParaRPr lang="en-US" sz="1600" dirty="0"/>
          </a:p>
        </p:txBody>
      </p:sp>
      <p:sp>
        <p:nvSpPr>
          <p:cNvPr id="23" name="Rounded Rectangle 22"/>
          <p:cNvSpPr/>
          <p:nvPr/>
        </p:nvSpPr>
        <p:spPr>
          <a:xfrm>
            <a:off x="7576607" y="3600117"/>
            <a:ext cx="1402451"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Displacement</a:t>
            </a:r>
          </a:p>
        </p:txBody>
      </p:sp>
      <p:sp>
        <p:nvSpPr>
          <p:cNvPr id="25" name="Rounded Rectangle 24"/>
          <p:cNvSpPr/>
          <p:nvPr/>
        </p:nvSpPr>
        <p:spPr>
          <a:xfrm>
            <a:off x="2648990" y="5474731"/>
            <a:ext cx="4046750" cy="784710"/>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solidFill>
                  <a:schemeClr val="tx1"/>
                </a:solidFill>
              </a:rPr>
              <a:t>target and vulnerable populations </a:t>
            </a:r>
            <a:r>
              <a:rPr lang="en-US" sz="2200" dirty="0">
                <a:solidFill>
                  <a:schemeClr val="tx1"/>
                </a:solidFill>
              </a:rPr>
              <a:t>for SD outcomes</a:t>
            </a:r>
          </a:p>
        </p:txBody>
      </p:sp>
      <p:sp>
        <p:nvSpPr>
          <p:cNvPr id="26" name="Rounded Rectangle 25"/>
          <p:cNvSpPr/>
          <p:nvPr/>
        </p:nvSpPr>
        <p:spPr>
          <a:xfrm>
            <a:off x="7577740" y="211694"/>
            <a:ext cx="1330329" cy="150115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solidFill>
                  <a:srgbClr val="000000"/>
                </a:solidFill>
              </a:rPr>
              <a:t>SD affects mobility</a:t>
            </a:r>
          </a:p>
        </p:txBody>
      </p:sp>
      <p:sp>
        <p:nvSpPr>
          <p:cNvPr id="30" name="Right Arrow 29"/>
          <p:cNvSpPr/>
          <p:nvPr/>
        </p:nvSpPr>
        <p:spPr>
          <a:xfrm rot="5400000">
            <a:off x="4099619" y="1439095"/>
            <a:ext cx="1128907" cy="1053772"/>
          </a:xfrm>
          <a:prstGeom prst="rightArrow">
            <a:avLst/>
          </a:prstGeom>
          <a:solidFill>
            <a:schemeClr val="bg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endParaRPr lang="en-US" sz="1600" b="1" dirty="0">
              <a:solidFill>
                <a:srgbClr val="000000"/>
              </a:solidFill>
            </a:endParaRPr>
          </a:p>
        </p:txBody>
      </p:sp>
      <p:sp>
        <p:nvSpPr>
          <p:cNvPr id="31" name="TextBox 30"/>
          <p:cNvSpPr txBox="1"/>
          <p:nvPr/>
        </p:nvSpPr>
        <p:spPr>
          <a:xfrm>
            <a:off x="4126950" y="1857162"/>
            <a:ext cx="1053773" cy="584776"/>
          </a:xfrm>
          <a:prstGeom prst="rect">
            <a:avLst/>
          </a:prstGeom>
          <a:noFill/>
          <a:ln>
            <a:noFill/>
          </a:ln>
        </p:spPr>
        <p:txBody>
          <a:bodyPr wrap="square" rtlCol="0">
            <a:spAutoFit/>
          </a:bodyPr>
          <a:lstStyle/>
          <a:p>
            <a:pPr algn="ctr"/>
            <a:r>
              <a:rPr lang="en-US" sz="1600" b="1" dirty="0"/>
              <a:t>leads </a:t>
            </a:r>
          </a:p>
          <a:p>
            <a:pPr algn="ctr"/>
            <a:r>
              <a:rPr lang="en-US" sz="1600" b="1" dirty="0"/>
              <a:t>to</a:t>
            </a:r>
            <a:endParaRPr lang="en-US" sz="1600" dirty="0"/>
          </a:p>
        </p:txBody>
      </p:sp>
      <p:sp>
        <p:nvSpPr>
          <p:cNvPr id="32" name="Rounded Rectangle 31"/>
          <p:cNvSpPr/>
          <p:nvPr/>
        </p:nvSpPr>
        <p:spPr>
          <a:xfrm>
            <a:off x="3976116" y="1166389"/>
            <a:ext cx="1402451"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Emigration/Mobility</a:t>
            </a:r>
          </a:p>
        </p:txBody>
      </p:sp>
      <p:sp>
        <p:nvSpPr>
          <p:cNvPr id="33" name="Rounded Rectangle 32"/>
          <p:cNvSpPr/>
          <p:nvPr/>
        </p:nvSpPr>
        <p:spPr>
          <a:xfrm>
            <a:off x="3457859" y="408780"/>
            <a:ext cx="2376000" cy="61120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b="1" dirty="0">
                <a:solidFill>
                  <a:srgbClr val="000000"/>
                </a:solidFill>
              </a:rPr>
              <a:t>Migration as development</a:t>
            </a:r>
          </a:p>
        </p:txBody>
      </p:sp>
      <p:sp>
        <p:nvSpPr>
          <p:cNvPr id="14" name="Right Arrow 13"/>
          <p:cNvSpPr/>
          <p:nvPr/>
        </p:nvSpPr>
        <p:spPr>
          <a:xfrm>
            <a:off x="1005466" y="2637784"/>
            <a:ext cx="1666654" cy="837395"/>
          </a:xfrm>
          <a:prstGeom prst="rightArrow">
            <a:avLst/>
          </a:prstGeom>
          <a:solidFill>
            <a:schemeClr val="bg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r>
              <a:rPr lang="en-US" sz="1600" b="1" dirty="0">
                <a:solidFill>
                  <a:srgbClr val="000000"/>
                </a:solidFill>
              </a:rPr>
              <a:t>    contribute</a:t>
            </a:r>
          </a:p>
        </p:txBody>
      </p:sp>
      <p:sp>
        <p:nvSpPr>
          <p:cNvPr id="27" name="Rounded Rectangle 26"/>
          <p:cNvSpPr/>
          <p:nvPr/>
        </p:nvSpPr>
        <p:spPr>
          <a:xfrm>
            <a:off x="22052" y="1828552"/>
            <a:ext cx="1481573" cy="2588100"/>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4" name="Rounded Rectangle 3"/>
          <p:cNvSpPr/>
          <p:nvPr/>
        </p:nvSpPr>
        <p:spPr>
          <a:xfrm>
            <a:off x="109640" y="1991512"/>
            <a:ext cx="1258654"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Emigrants &amp; diaspora </a:t>
            </a:r>
          </a:p>
        </p:txBody>
      </p:sp>
      <p:sp>
        <p:nvSpPr>
          <p:cNvPr id="5" name="Rounded Rectangle 4"/>
          <p:cNvSpPr/>
          <p:nvPr/>
        </p:nvSpPr>
        <p:spPr>
          <a:xfrm>
            <a:off x="109640" y="2778913"/>
            <a:ext cx="1258654"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Immigrants</a:t>
            </a:r>
          </a:p>
        </p:txBody>
      </p:sp>
      <p:sp>
        <p:nvSpPr>
          <p:cNvPr id="13" name="Rounded Rectangle 12"/>
          <p:cNvSpPr/>
          <p:nvPr/>
        </p:nvSpPr>
        <p:spPr>
          <a:xfrm>
            <a:off x="109640" y="3605820"/>
            <a:ext cx="1258654" cy="646476"/>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Refugees</a:t>
            </a:r>
          </a:p>
        </p:txBody>
      </p:sp>
      <p:sp>
        <p:nvSpPr>
          <p:cNvPr id="24" name="Rounded Rectangle 23"/>
          <p:cNvSpPr/>
          <p:nvPr/>
        </p:nvSpPr>
        <p:spPr>
          <a:xfrm>
            <a:off x="0" y="211694"/>
            <a:ext cx="1217142" cy="150115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a:solidFill>
                  <a:srgbClr val="000000"/>
                </a:solidFill>
              </a:rPr>
              <a:t>Contri-butors</a:t>
            </a:r>
            <a:endParaRPr lang="en-US" sz="2200" b="1" dirty="0">
              <a:solidFill>
                <a:srgbClr val="000000"/>
              </a:solidFill>
            </a:endParaRPr>
          </a:p>
          <a:p>
            <a:pPr algn="ctr"/>
            <a:r>
              <a:rPr lang="en-US" sz="2200" dirty="0">
                <a:solidFill>
                  <a:srgbClr val="000000"/>
                </a:solidFill>
              </a:rPr>
              <a:t> to SD</a:t>
            </a:r>
          </a:p>
        </p:txBody>
      </p:sp>
    </p:spTree>
    <p:extLst>
      <p:ext uri="{BB962C8B-B14F-4D97-AF65-F5344CB8AC3E}">
        <p14:creationId xmlns:p14="http://schemas.microsoft.com/office/powerpoint/2010/main" val="34249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trips(downLeft)">
                                      <p:cBhvr>
                                        <p:cTn id="15" dur="500"/>
                                        <p:tgtEl>
                                          <p:spTgt spid="3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trips(down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up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downLeft)">
                                      <p:cBhvr>
                                        <p:cTn id="69" dur="500"/>
                                        <p:tgtEl>
                                          <p:spTgt spid="22"/>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trips(downLeft)">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grpId="0" nodeType="clickEffect">
                                  <p:stCondLst>
                                    <p:cond delay="0"/>
                                  </p:stCondLst>
                                  <p:childTnLst>
                                    <p:animScale>
                                      <p:cBhvr>
                                        <p:cTn id="88" dur="2000" fill="hold"/>
                                        <p:tgtEl>
                                          <p:spTgt spid="12"/>
                                        </p:tgtEl>
                                      </p:cBhvr>
                                      <p:by x="50000" y="50000"/>
                                    </p:animScale>
                                  </p:childTnLst>
                                </p:cTn>
                              </p:par>
                              <p:par>
                                <p:cTn id="89" presetID="1" presetClass="exit" presetSubtype="0" fill="hold" grpId="1" nodeType="with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2"/>
                                        </p:tgtEl>
                                        <p:attrNameLst>
                                          <p:attrName>style.visibility</p:attrName>
                                        </p:attrNameLst>
                                      </p:cBhvr>
                                      <p:to>
                                        <p:strVal val="hidden"/>
                                      </p:to>
                                    </p:set>
                                  </p:childTnLst>
                                </p:cTn>
                              </p:par>
                              <p:par>
                                <p:cTn id="117" presetID="0" presetClass="path" presetSubtype="0" accel="50000" decel="50000" fill="hold" grpId="1" nodeType="withEffect">
                                  <p:stCondLst>
                                    <p:cond delay="1000"/>
                                  </p:stCondLst>
                                  <p:childTnLst>
                                    <p:animMotion origin="layout" path="M -2.48089E-6 -3.58547E-7 L 0.10025 0.00093 " pathEditMode="relative" rAng="0" ptsTypes="AA">
                                      <p:cBhvr>
                                        <p:cTn id="118" dur="1000" fill="hold"/>
                                        <p:tgtEl>
                                          <p:spTgt spid="14"/>
                                        </p:tgtEl>
                                        <p:attrNameLst>
                                          <p:attrName>ppt_x</p:attrName>
                                          <p:attrName>ppt_y</p:attrName>
                                        </p:attrNameLst>
                                      </p:cBhvr>
                                      <p:rCtr x="5003" y="46"/>
                                    </p:animMotion>
                                  </p:childTnLst>
                                </p:cTn>
                              </p:par>
                              <p:par>
                                <p:cTn id="119" presetID="42" presetClass="path" presetSubtype="0" accel="50000" decel="50000" fill="hold" grpId="1" nodeType="withEffect">
                                  <p:stCondLst>
                                    <p:cond delay="1000"/>
                                  </p:stCondLst>
                                  <p:childTnLst>
                                    <p:animMotion origin="layout" path="M 1.40375E-6 2.08189E-7 L -0.07714 0.00162 " pathEditMode="relative" rAng="0" ptsTypes="AA">
                                      <p:cBhvr>
                                        <p:cTn id="120" dur="1000" fill="hold"/>
                                        <p:tgtEl>
                                          <p:spTgt spid="17"/>
                                        </p:tgtEl>
                                        <p:attrNameLst>
                                          <p:attrName>ppt_x</p:attrName>
                                          <p:attrName>ppt_y</p:attrName>
                                        </p:attrNameLst>
                                      </p:cBhvr>
                                      <p:rCtr x="-3857" y="69"/>
                                    </p:animMotion>
                                  </p:childTnLst>
                                </p:cTn>
                              </p:par>
                              <p:par>
                                <p:cTn id="121" presetID="0" presetClass="path" presetSubtype="0" accel="50000" decel="50000" fill="hold" grpId="1" nodeType="withEffect">
                                  <p:stCondLst>
                                    <p:cond delay="1000"/>
                                  </p:stCondLst>
                                  <p:childTnLst>
                                    <p:animMotion origin="layout" path="M 0 0 L -0.00208 -0.01804 " pathEditMode="relative" ptsTypes="AA">
                                      <p:cBhvr>
                                        <p:cTn id="122" dur="1000" fill="hold"/>
                                        <p:tgtEl>
                                          <p:spTgt spid="2"/>
                                        </p:tgtEl>
                                        <p:attrNameLst>
                                          <p:attrName>ppt_x</p:attrName>
                                          <p:attrName>ppt_y</p:attrName>
                                        </p:attrNameLst>
                                      </p:cBhvr>
                                    </p:animMotion>
                                  </p:childTnLst>
                                </p:cTn>
                              </p:par>
                              <p:par>
                                <p:cTn id="123" presetID="0" presetClass="path" presetSubtype="0" accel="50000" decel="50000" fill="hold" grpId="1" nodeType="withEffect">
                                  <p:stCondLst>
                                    <p:cond delay="1000"/>
                                  </p:stCondLst>
                                  <p:childTnLst>
                                    <p:animMotion origin="layout" path="M 0 0 L -0.00208 -0.01804 " pathEditMode="relative" ptsTypes="AA">
                                      <p:cBhvr>
                                        <p:cTn id="124" dur="1000" fill="hold"/>
                                        <p:tgtEl>
                                          <p:spTgt spid="22"/>
                                        </p:tgtEl>
                                        <p:attrNameLst>
                                          <p:attrName>ppt_x</p:attrName>
                                          <p:attrName>ppt_y</p:attrName>
                                        </p:attrNameLst>
                                      </p:cBhvr>
                                    </p:animMotion>
                                  </p:childTnLst>
                                </p:cTn>
                              </p:par>
                              <p:par>
                                <p:cTn id="125" presetID="0" presetClass="path" presetSubtype="0" accel="50000" decel="50000" fill="hold" grpId="1" nodeType="withEffect">
                                  <p:stCondLst>
                                    <p:cond delay="1000"/>
                                  </p:stCondLst>
                                  <p:childTnLst>
                                    <p:animMotion origin="layout" path="M 0 0 L 0.00226 0.04372 " pathEditMode="relative" ptsTypes="AA">
                                      <p:cBhvr>
                                        <p:cTn id="126" dur="1000" fill="hold"/>
                                        <p:tgtEl>
                                          <p:spTgt spid="30"/>
                                        </p:tgtEl>
                                        <p:attrNameLst>
                                          <p:attrName>ppt_x</p:attrName>
                                          <p:attrName>ppt_y</p:attrName>
                                        </p:attrNameLst>
                                      </p:cBhvr>
                                    </p:animMotion>
                                  </p:childTnLst>
                                </p:cTn>
                              </p:par>
                              <p:par>
                                <p:cTn id="127" presetID="0" presetClass="path" presetSubtype="0" accel="50000" decel="50000" fill="hold" grpId="1" nodeType="withEffect">
                                  <p:stCondLst>
                                    <p:cond delay="1000"/>
                                  </p:stCondLst>
                                  <p:childTnLst>
                                    <p:animMotion origin="layout" path="M 0 0 L 0.00226 0.04372 " pathEditMode="relative" ptsTypes="AA">
                                      <p:cBhvr>
                                        <p:cTn id="128" dur="1000" fill="hold"/>
                                        <p:tgtEl>
                                          <p:spTgt spid="31"/>
                                        </p:tgtEl>
                                        <p:attrNameLst>
                                          <p:attrName>ppt_x</p:attrName>
                                          <p:attrName>ppt_y</p:attrName>
                                        </p:attrNameLst>
                                      </p:cBhvr>
                                    </p:animMotion>
                                  </p:childTnLst>
                                </p:cTn>
                              </p:par>
                              <p:par>
                                <p:cTn id="129" presetID="0" presetClass="path" presetSubtype="0" accel="50000" decel="50000" fill="hold" grpId="1" nodeType="withEffect">
                                  <p:stCondLst>
                                    <p:cond delay="1000"/>
                                  </p:stCondLst>
                                  <p:childTnLst>
                                    <p:animMotion origin="layout" path="M 1.16748E-6 -4.74902E-6 L -0.0007 0.13486 " pathEditMode="relative" rAng="0" ptsTypes="AA">
                                      <p:cBhvr>
                                        <p:cTn id="130" dur="2000" fill="hold"/>
                                        <p:tgtEl>
                                          <p:spTgt spid="33"/>
                                        </p:tgtEl>
                                        <p:attrNameLst>
                                          <p:attrName>ppt_x</p:attrName>
                                          <p:attrName>ppt_y</p:attrName>
                                        </p:attrNameLst>
                                      </p:cBhvr>
                                      <p:rCtr x="-35" y="6731"/>
                                    </p:animMotion>
                                  </p:childTnLst>
                                </p:cTn>
                              </p:par>
                              <p:par>
                                <p:cTn id="131" presetID="0" presetClass="path" presetSubtype="0" accel="50000" decel="50000" fill="hold" grpId="1" nodeType="withEffect">
                                  <p:stCondLst>
                                    <p:cond delay="1000"/>
                                  </p:stCondLst>
                                  <p:childTnLst>
                                    <p:animMotion origin="layout" path="M 0.02604 0.00116 L 0.13455 0.30532 " pathEditMode="relative" rAng="0" ptsTypes="AA">
                                      <p:cBhvr>
                                        <p:cTn id="132" dur="2000" fill="hold"/>
                                        <p:tgtEl>
                                          <p:spTgt spid="24"/>
                                        </p:tgtEl>
                                        <p:attrNameLst>
                                          <p:attrName>ppt_x</p:attrName>
                                          <p:attrName>ppt_y</p:attrName>
                                        </p:attrNameLst>
                                      </p:cBhvr>
                                      <p:rCtr x="5417" y="15208"/>
                                    </p:animMotion>
                                  </p:childTnLst>
                                </p:cTn>
                              </p:par>
                              <p:par>
                                <p:cTn id="133" presetID="0" presetClass="path" presetSubtype="0" accel="50000" decel="50000" fill="hold" grpId="1" nodeType="withEffect">
                                  <p:stCondLst>
                                    <p:cond delay="1000"/>
                                  </p:stCondLst>
                                  <p:childTnLst>
                                    <p:animMotion origin="layout" path="M 4.71161E-6 -2.32246E-6 L -0.07176 0.29632 " pathEditMode="relative" rAng="0" ptsTypes="AA">
                                      <p:cBhvr>
                                        <p:cTn id="134" dur="2000" fill="hold"/>
                                        <p:tgtEl>
                                          <p:spTgt spid="26"/>
                                        </p:tgtEl>
                                        <p:attrNameLst>
                                          <p:attrName>ppt_x</p:attrName>
                                          <p:attrName>ppt_y</p:attrName>
                                        </p:attrNameLst>
                                      </p:cBhvr>
                                      <p:rCtr x="-3596" y="14805"/>
                                    </p:animMotion>
                                  </p:childTnLst>
                                </p:cTn>
                              </p:par>
                              <p:par>
                                <p:cTn id="135" presetID="0" presetClass="path" presetSubtype="0" accel="50000" decel="50000" fill="hold" grpId="1" nodeType="withEffect">
                                  <p:stCondLst>
                                    <p:cond delay="1000"/>
                                  </p:stCondLst>
                                  <p:childTnLst>
                                    <p:animMotion origin="layout" path="M -2.56428E-6 -1.83206E-6 L 0.00157 -0.19014 " pathEditMode="relative" rAng="0" ptsTypes="AA">
                                      <p:cBhvr>
                                        <p:cTn id="136" dur="2000" fill="hold"/>
                                        <p:tgtEl>
                                          <p:spTgt spid="25"/>
                                        </p:tgtEl>
                                        <p:attrNameLst>
                                          <p:attrName>ppt_x</p:attrName>
                                          <p:attrName>ppt_y</p:attrName>
                                        </p:attrNameLst>
                                      </p:cBhvr>
                                      <p:rCtr x="69" y="-9507"/>
                                    </p:animMotion>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childTnLst>
                                </p:cTn>
                              </p:par>
                              <p:par>
                                <p:cTn id="141" presetID="1" presetClass="exit" presetSubtype="0" fill="hold" grpId="1" nodeType="withEffect">
                                  <p:stCondLst>
                                    <p:cond delay="0"/>
                                  </p:stCondLst>
                                  <p:childTnLst>
                                    <p:set>
                                      <p:cBhvr>
                                        <p:cTn id="14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1" grpId="0" animBg="1"/>
      <p:bldP spid="21" grpId="1" animBg="1"/>
      <p:bldP spid="29" grpId="0" animBg="1"/>
      <p:bldP spid="29" grpId="1" animBg="1"/>
      <p:bldP spid="22" grpId="0" animBg="1"/>
      <p:bldP spid="22" grpId="1" animBg="1"/>
      <p:bldP spid="17" grpId="0" animBg="1"/>
      <p:bldP spid="17" grpId="1" animBg="1"/>
      <p:bldP spid="12" grpId="0" animBg="1"/>
      <p:bldP spid="6" grpId="0" animBg="1"/>
      <p:bldP spid="6" grpId="1" animBg="1"/>
      <p:bldP spid="7" grpId="0" animBg="1"/>
      <p:bldP spid="7" grpId="1" animBg="1"/>
      <p:bldP spid="8" grpId="0" animBg="1"/>
      <p:bldP spid="8" grpId="1" animBg="1"/>
      <p:bldP spid="9" grpId="0" animBg="1"/>
      <p:bldP spid="9" grpId="1" animBg="1"/>
      <p:bldP spid="18" grpId="0" animBg="1"/>
      <p:bldP spid="18" grpId="1" animBg="1"/>
      <p:bldP spid="19" grpId="0" animBg="1"/>
      <p:bldP spid="19" grpId="1" animBg="1"/>
      <p:bldP spid="2" grpId="0"/>
      <p:bldP spid="2" grpId="1"/>
      <p:bldP spid="23" grpId="0" animBg="1"/>
      <p:bldP spid="23" grpId="1" animBg="1"/>
      <p:bldP spid="25" grpId="0" animBg="1"/>
      <p:bldP spid="25" grpId="1" animBg="1"/>
      <p:bldP spid="26" grpId="0" animBg="1"/>
      <p:bldP spid="26" grpId="1" animBg="1"/>
      <p:bldP spid="30" grpId="0" animBg="1"/>
      <p:bldP spid="30" grpId="1" animBg="1"/>
      <p:bldP spid="31" grpId="0"/>
      <p:bldP spid="31" grpId="1"/>
      <p:bldP spid="32" grpId="0" animBg="1"/>
      <p:bldP spid="32" grpId="1" animBg="1"/>
      <p:bldP spid="33" grpId="0" animBg="1"/>
      <p:bldP spid="33" grpId="1" animBg="1"/>
      <p:bldP spid="14" grpId="0" animBg="1"/>
      <p:bldP spid="14" grpId="1" animBg="1"/>
      <p:bldP spid="27" grpId="0" animBg="1"/>
      <p:bldP spid="27" grpId="1" animBg="1"/>
      <p:bldP spid="4" grpId="0" animBg="1"/>
      <p:bldP spid="4" grpId="1" animBg="1"/>
      <p:bldP spid="5" grpId="0" animBg="1"/>
      <p:bldP spid="5" grpId="1" animBg="1"/>
      <p:bldP spid="13" grpId="0" animBg="1"/>
      <p:bldP spid="13" grpId="1" animBg="1"/>
      <p:bldP spid="24" grpId="0" animBg="1"/>
      <p:bldP spid="2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2286000" y="3276600"/>
            <a:ext cx="44196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pic>
        <p:nvPicPr>
          <p:cNvPr id="23554" name="Picture 5" descr="pio-card_photo_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1779588" cy="248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5" name="Picture 4" descr="OCI_photo-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1778000" cy="248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6" descr="developme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2113" y="1828800"/>
            <a:ext cx="1944687"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4114800" y="2136775"/>
            <a:ext cx="990600" cy="13684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8800" b="1" dirty="0">
                <a:solidFill>
                  <a:schemeClr val="tx1"/>
                </a:solidFill>
              </a:rPr>
              <a:t>?</a:t>
            </a:r>
            <a:endParaRPr lang="en-GB" sz="8800" b="1" dirty="0">
              <a:solidFill>
                <a:schemeClr val="tx1"/>
              </a:solidFill>
            </a:endParaRPr>
          </a:p>
        </p:txBody>
      </p:sp>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Tree>
    <p:extLst>
      <p:ext uri="{BB962C8B-B14F-4D97-AF65-F5344CB8AC3E}">
        <p14:creationId xmlns:p14="http://schemas.microsoft.com/office/powerpoint/2010/main" val="1346293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100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1905000" y="3276600"/>
            <a:ext cx="48006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7" name="Rectangle 6"/>
          <p:cNvSpPr/>
          <p:nvPr/>
        </p:nvSpPr>
        <p:spPr>
          <a:xfrm>
            <a:off x="4114800" y="2136775"/>
            <a:ext cx="990600" cy="13684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8800" b="1" dirty="0">
                <a:solidFill>
                  <a:schemeClr val="tx1"/>
                </a:solidFill>
              </a:rPr>
              <a:t>?</a:t>
            </a:r>
            <a:endParaRPr lang="en-GB" sz="8800" b="1" dirty="0">
              <a:solidFill>
                <a:schemeClr val="tx1"/>
              </a:solidFill>
            </a:endParaRPr>
          </a:p>
        </p:txBody>
      </p:sp>
      <p:sp>
        <p:nvSpPr>
          <p:cNvPr id="9"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5606"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0" name="Rectangle 9"/>
          <p:cNvSpPr/>
          <p:nvPr/>
        </p:nvSpPr>
        <p:spPr>
          <a:xfrm>
            <a:off x="152400" y="2743200"/>
            <a:ext cx="2097088" cy="18288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Overseas Citizenship </a:t>
            </a:r>
            <a:endParaRPr lang="en-GB" sz="2500" b="1" dirty="0">
              <a:solidFill>
                <a:schemeClr val="tx1"/>
              </a:solidFill>
            </a:endParaRPr>
          </a:p>
          <a:p>
            <a:pPr algn="ctr">
              <a:defRPr/>
            </a:pPr>
            <a:r>
              <a:rPr lang="en-US" sz="2500" b="1" dirty="0">
                <a:solidFill>
                  <a:schemeClr val="tx1"/>
                </a:solidFill>
              </a:rPr>
              <a:t>of India</a:t>
            </a:r>
            <a:endParaRPr lang="en-GB" sz="2500" b="1" dirty="0">
              <a:solidFill>
                <a:schemeClr val="tx1"/>
              </a:solidFill>
            </a:endParaRPr>
          </a:p>
        </p:txBody>
      </p:sp>
      <p:sp>
        <p:nvSpPr>
          <p:cNvPr id="11" name="Rectangle 10"/>
          <p:cNvSpPr/>
          <p:nvPr/>
        </p:nvSpPr>
        <p:spPr>
          <a:xfrm>
            <a:off x="6970713" y="2746375"/>
            <a:ext cx="1944687" cy="18256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Development</a:t>
            </a:r>
            <a:endParaRPr lang="en-GB" sz="2500" b="1" dirty="0">
              <a:solidFill>
                <a:schemeClr val="tx1"/>
              </a:solidFill>
            </a:endParaRPr>
          </a:p>
          <a:p>
            <a:pPr algn="ctr">
              <a:defRPr/>
            </a:pPr>
            <a:r>
              <a:rPr lang="en-US" sz="2500" b="1" dirty="0">
                <a:solidFill>
                  <a:schemeClr val="tx1"/>
                </a:solidFill>
              </a:rPr>
              <a:t>in India</a:t>
            </a:r>
            <a:endParaRPr lang="en-GB" sz="2500" b="1" dirty="0">
              <a:solidFill>
                <a:schemeClr val="tx1"/>
              </a:solidFill>
            </a:endParaRPr>
          </a:p>
        </p:txBody>
      </p:sp>
    </p:spTree>
    <p:extLst>
      <p:ext uri="{BB962C8B-B14F-4D97-AF65-F5344CB8AC3E}">
        <p14:creationId xmlns:p14="http://schemas.microsoft.com/office/powerpoint/2010/main" val="35751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2D1E6A-8EA8-ED42-B6E9-16BE7759C0F5}"/>
              </a:ext>
            </a:extLst>
          </p:cNvPr>
          <p:cNvSpPr/>
          <p:nvPr/>
        </p:nvSpPr>
        <p:spPr>
          <a:xfrm>
            <a:off x="0" y="1"/>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64AFA-B87E-8448-87F6-863981AF3D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C52006-DBC9-8A4D-816C-08D9CE5453E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F722741-6F1E-EE4B-A6E4-ADA454C29EB4}"/>
              </a:ext>
            </a:extLst>
          </p:cNvPr>
          <p:cNvPicPr>
            <a:picLocks noChangeAspect="1"/>
          </p:cNvPicPr>
          <p:nvPr/>
        </p:nvPicPr>
        <p:blipFill>
          <a:blip r:embed="rId2"/>
          <a:stretch>
            <a:fillRect/>
          </a:stretch>
        </p:blipFill>
        <p:spPr>
          <a:xfrm>
            <a:off x="391748" y="404018"/>
            <a:ext cx="8360503" cy="6049964"/>
          </a:xfrm>
          <a:prstGeom prst="rect">
            <a:avLst/>
          </a:prstGeom>
        </p:spPr>
      </p:pic>
    </p:spTree>
    <p:extLst>
      <p:ext uri="{BB962C8B-B14F-4D97-AF65-F5344CB8AC3E}">
        <p14:creationId xmlns:p14="http://schemas.microsoft.com/office/powerpoint/2010/main" val="261559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4600" y="2209800"/>
            <a:ext cx="4267200" cy="4114800"/>
          </a:xfrm>
          <a:prstGeom prst="roundRect">
            <a:avLst/>
          </a:prstGeom>
          <a:solidFill>
            <a:srgbClr val="5CD7FF"/>
          </a:solidFill>
        </p:spPr>
        <p:style>
          <a:lnRef idx="2">
            <a:schemeClr val="dk1"/>
          </a:lnRef>
          <a:fillRef idx="1">
            <a:schemeClr val="lt1"/>
          </a:fillRef>
          <a:effectRef idx="0">
            <a:schemeClr val="dk1"/>
          </a:effectRef>
          <a:fontRef idx="minor">
            <a:schemeClr val="dk1"/>
          </a:fontRef>
        </p:style>
        <p:txBody>
          <a:bodyPr lIns="0" tIns="0" rIns="0" bIns="0" anchor="ctr"/>
          <a:lstStyle/>
          <a:p>
            <a:pPr algn="ctr">
              <a:defRPr/>
            </a:pPr>
            <a:endParaRPr lang="en-GB" sz="2500"/>
          </a:p>
        </p:txBody>
      </p:sp>
      <p:sp>
        <p:nvSpPr>
          <p:cNvPr id="11" name="Right Arrow 10"/>
          <p:cNvSpPr/>
          <p:nvPr/>
        </p:nvSpPr>
        <p:spPr>
          <a:xfrm>
            <a:off x="5562600" y="3276600"/>
            <a:ext cx="11430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a:defRPr/>
            </a:pPr>
            <a:endParaRPr lang="en-GB" sz="2500"/>
          </a:p>
        </p:txBody>
      </p:sp>
      <p:sp>
        <p:nvSpPr>
          <p:cNvPr id="10" name="Right Arrow 9"/>
          <p:cNvSpPr/>
          <p:nvPr/>
        </p:nvSpPr>
        <p:spPr>
          <a:xfrm>
            <a:off x="1981200" y="3276600"/>
            <a:ext cx="16002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a:defRPr/>
            </a:pPr>
            <a:endParaRPr lang="en-GB" sz="2500"/>
          </a:p>
        </p:txBody>
      </p:sp>
      <p:sp>
        <p:nvSpPr>
          <p:cNvPr id="8" name="Rectangle 7"/>
          <p:cNvSpPr/>
          <p:nvPr/>
        </p:nvSpPr>
        <p:spPr>
          <a:xfrm>
            <a:off x="152400" y="2743200"/>
            <a:ext cx="2097088" cy="18288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Overseas Citizenship </a:t>
            </a:r>
            <a:endParaRPr lang="en-GB" sz="2500" b="1" dirty="0">
              <a:solidFill>
                <a:schemeClr val="tx1"/>
              </a:solidFill>
            </a:endParaRPr>
          </a:p>
          <a:p>
            <a:pPr algn="ctr">
              <a:defRPr/>
            </a:pPr>
            <a:r>
              <a:rPr lang="en-US" sz="2500" b="1" dirty="0">
                <a:solidFill>
                  <a:schemeClr val="tx1"/>
                </a:solidFill>
              </a:rPr>
              <a:t>of India</a:t>
            </a:r>
            <a:endParaRPr lang="en-GB" sz="2500" b="1" dirty="0">
              <a:solidFill>
                <a:schemeClr val="tx1"/>
              </a:solidFill>
            </a:endParaRPr>
          </a:p>
        </p:txBody>
      </p:sp>
      <p:sp>
        <p:nvSpPr>
          <p:cNvPr id="9" name="Rectangle 8"/>
          <p:cNvSpPr/>
          <p:nvPr/>
        </p:nvSpPr>
        <p:spPr>
          <a:xfrm>
            <a:off x="3581400" y="2743200"/>
            <a:ext cx="2020888" cy="13684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Actions by the diasporic actors</a:t>
            </a:r>
            <a:endParaRPr lang="en-GB" sz="2500" b="1" dirty="0">
              <a:solidFill>
                <a:schemeClr val="tx1"/>
              </a:solidFill>
            </a:endParaRPr>
          </a:p>
        </p:txBody>
      </p:sp>
      <p:sp>
        <p:nvSpPr>
          <p:cNvPr id="13" name="Rectangle 12"/>
          <p:cNvSpPr/>
          <p:nvPr/>
        </p:nvSpPr>
        <p:spPr>
          <a:xfrm>
            <a:off x="6970713" y="2746375"/>
            <a:ext cx="1944687" cy="18256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Development</a:t>
            </a:r>
            <a:endParaRPr lang="en-GB" sz="2500" b="1" dirty="0">
              <a:solidFill>
                <a:schemeClr val="tx1"/>
              </a:solidFill>
            </a:endParaRPr>
          </a:p>
          <a:p>
            <a:pPr algn="ctr">
              <a:defRPr/>
            </a:pPr>
            <a:r>
              <a:rPr lang="en-US" sz="2500" b="1" dirty="0">
                <a:solidFill>
                  <a:schemeClr val="tx1"/>
                </a:solidFill>
              </a:rPr>
              <a:t>in India</a:t>
            </a:r>
            <a:endParaRPr lang="en-GB" sz="2500" b="1" dirty="0">
              <a:solidFill>
                <a:schemeClr val="tx1"/>
              </a:solidFill>
            </a:endParaRPr>
          </a:p>
        </p:txBody>
      </p:sp>
      <p:sp>
        <p:nvSpPr>
          <p:cNvPr id="17" name="Rectangle 16"/>
          <p:cNvSpPr/>
          <p:nvPr/>
        </p:nvSpPr>
        <p:spPr>
          <a:xfrm>
            <a:off x="7481888"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What?</a:t>
            </a:r>
            <a:endParaRPr lang="en-GB" sz="2500" b="1" dirty="0">
              <a:solidFill>
                <a:srgbClr val="002060"/>
              </a:solidFill>
            </a:endParaRPr>
          </a:p>
        </p:txBody>
      </p:sp>
      <p:sp>
        <p:nvSpPr>
          <p:cNvPr id="18" name="Rectangle 17"/>
          <p:cNvSpPr/>
          <p:nvPr/>
        </p:nvSpPr>
        <p:spPr>
          <a:xfrm>
            <a:off x="40386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What?</a:t>
            </a:r>
            <a:endParaRPr lang="en-GB" sz="2500" b="1" dirty="0">
              <a:solidFill>
                <a:srgbClr val="002060"/>
              </a:solidFill>
            </a:endParaRPr>
          </a:p>
        </p:txBody>
      </p:sp>
      <p:sp>
        <p:nvSpPr>
          <p:cNvPr id="19" name="Rectangle 18"/>
          <p:cNvSpPr/>
          <p:nvPr/>
        </p:nvSpPr>
        <p:spPr>
          <a:xfrm>
            <a:off x="54102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How?</a:t>
            </a:r>
            <a:endParaRPr lang="en-GB" sz="2500" b="1" dirty="0">
              <a:solidFill>
                <a:srgbClr val="002060"/>
              </a:solidFill>
            </a:endParaRPr>
          </a:p>
        </p:txBody>
      </p:sp>
      <p:sp>
        <p:nvSpPr>
          <p:cNvPr id="20" name="Rectangle 19"/>
          <p:cNvSpPr/>
          <p:nvPr/>
        </p:nvSpPr>
        <p:spPr>
          <a:xfrm>
            <a:off x="26670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How?</a:t>
            </a:r>
            <a:endParaRPr lang="en-GB" sz="2500" b="1" dirty="0">
              <a:solidFill>
                <a:srgbClr val="002060"/>
              </a:solidFill>
            </a:endParaRPr>
          </a:p>
        </p:txBody>
      </p:sp>
      <p:cxnSp>
        <p:nvCxnSpPr>
          <p:cNvPr id="22" name="Straight Arrow Connector 21"/>
          <p:cNvCxnSpPr>
            <a:stCxn id="20" idx="0"/>
          </p:cNvCxnSpPr>
          <p:nvPr/>
        </p:nvCxnSpPr>
        <p:spPr>
          <a:xfrm flipV="1">
            <a:off x="3269456" y="3733800"/>
            <a:ext cx="7144" cy="15240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p:cNvCxnSpPr>
          <p:nvPr/>
        </p:nvCxnSpPr>
        <p:spPr>
          <a:xfrm flipV="1">
            <a:off x="4641056" y="4343400"/>
            <a:ext cx="7144" cy="9144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0"/>
          </p:cNvCxnSpPr>
          <p:nvPr/>
        </p:nvCxnSpPr>
        <p:spPr>
          <a:xfrm flipV="1">
            <a:off x="6012656" y="3581400"/>
            <a:ext cx="7144" cy="16764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0"/>
          </p:cNvCxnSpPr>
          <p:nvPr/>
        </p:nvCxnSpPr>
        <p:spPr>
          <a:xfrm flipH="1" flipV="1">
            <a:off x="8077200" y="4648200"/>
            <a:ext cx="7144" cy="6096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7663" name="TextBox 36"/>
          <p:cNvSpPr txBox="1">
            <a:spLocks noChangeArrowheads="1"/>
          </p:cNvSpPr>
          <p:nvPr/>
        </p:nvSpPr>
        <p:spPr bwMode="auto">
          <a:xfrm>
            <a:off x="533400" y="1143000"/>
            <a:ext cx="82296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t>Opening the </a:t>
            </a:r>
            <a:r>
              <a:rPr lang="ja-JP" altLang="en-US" sz="2800" b="1" dirty="0"/>
              <a:t>‘</a:t>
            </a:r>
            <a:r>
              <a:rPr lang="en-US" altLang="ja-JP" sz="2800" b="1" dirty="0"/>
              <a:t>black box</a:t>
            </a:r>
            <a:r>
              <a:rPr lang="ja-JP" altLang="en-US" sz="2800" b="1" dirty="0"/>
              <a:t>’</a:t>
            </a:r>
            <a:r>
              <a:rPr lang="en-US" altLang="ja-JP" sz="2800" b="1" dirty="0"/>
              <a:t>: </a:t>
            </a:r>
          </a:p>
          <a:p>
            <a:pPr algn="ctr" eaLnBrk="1" hangingPunct="1"/>
            <a:r>
              <a:rPr lang="en-US" sz="2800" b="1" dirty="0"/>
              <a:t>Exploring the effect of OCI on development</a:t>
            </a:r>
            <a:endParaRPr lang="en-GB" sz="2800" b="1" dirty="0"/>
          </a:p>
        </p:txBody>
      </p:sp>
      <p:sp>
        <p:nvSpPr>
          <p:cNvPr id="21"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7665"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Tree>
    <p:extLst>
      <p:ext uri="{BB962C8B-B14F-4D97-AF65-F5344CB8AC3E}">
        <p14:creationId xmlns:p14="http://schemas.microsoft.com/office/powerpoint/2010/main" val="4258706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24"/>
          <p:cNvSpPr>
            <a:spLocks noChangeShapeType="1"/>
          </p:cNvSpPr>
          <p:nvPr/>
        </p:nvSpPr>
        <p:spPr bwMode="auto">
          <a:xfrm flipV="1">
            <a:off x="4343400" y="3657600"/>
            <a:ext cx="533400" cy="1905000"/>
          </a:xfrm>
          <a:prstGeom prst="line">
            <a:avLst/>
          </a:prstGeom>
          <a:noFill/>
          <a:ln w="571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 name="Line 24"/>
          <p:cNvSpPr>
            <a:spLocks noChangeShapeType="1"/>
          </p:cNvSpPr>
          <p:nvPr/>
        </p:nvSpPr>
        <p:spPr bwMode="auto">
          <a:xfrm>
            <a:off x="4343400" y="3124200"/>
            <a:ext cx="533400" cy="533400"/>
          </a:xfrm>
          <a:prstGeom prst="line">
            <a:avLst/>
          </a:prstGeom>
          <a:noFill/>
          <a:ln w="571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5" name="Group 37"/>
          <p:cNvGrpSpPr>
            <a:grpSpLocks/>
          </p:cNvGrpSpPr>
          <p:nvPr/>
        </p:nvGrpSpPr>
        <p:grpSpPr bwMode="auto">
          <a:xfrm>
            <a:off x="1905000" y="4800600"/>
            <a:ext cx="2590800" cy="2057400"/>
            <a:chOff x="2182059" y="1701784"/>
            <a:chExt cx="2362725" cy="1793349"/>
          </a:xfrm>
        </p:grpSpPr>
        <p:sp>
          <p:nvSpPr>
            <p:cNvPr id="69672" name="Text Box 17"/>
            <p:cNvSpPr txBox="1">
              <a:spLocks noChangeArrowheads="1"/>
            </p:cNvSpPr>
            <p:nvPr/>
          </p:nvSpPr>
          <p:spPr bwMode="auto">
            <a:xfrm>
              <a:off x="2251551" y="1752600"/>
              <a:ext cx="2293233" cy="1033463"/>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b="1"/>
                <a:t>Identity effect</a:t>
              </a:r>
              <a:endParaRPr lang="en-GB" sz="1700"/>
            </a:p>
          </p:txBody>
        </p:sp>
        <p:sp>
          <p:nvSpPr>
            <p:cNvPr id="69673" name="Text Box 30"/>
            <p:cNvSpPr txBox="1">
              <a:spLocks noChangeArrowheads="1"/>
            </p:cNvSpPr>
            <p:nvPr/>
          </p:nvSpPr>
          <p:spPr bwMode="auto">
            <a:xfrm>
              <a:off x="2182059" y="1701784"/>
              <a:ext cx="2362725" cy="1793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GB" sz="1700"/>
            </a:p>
            <a:p>
              <a:pPr algn="ctr" eaLnBrk="1" hangingPunct="1"/>
              <a:r>
                <a:rPr lang="en-GB" sz="1700"/>
                <a:t>Old Cases, </a:t>
              </a:r>
            </a:p>
            <a:p>
              <a:pPr algn="ctr" eaLnBrk="1" hangingPunct="1"/>
              <a:r>
                <a:rPr lang="en-GB" sz="1700"/>
                <a:t>Second-plus generation, </a:t>
              </a:r>
            </a:p>
            <a:p>
              <a:pPr algn="ctr" eaLnBrk="1" hangingPunct="1"/>
              <a:r>
                <a:rPr lang="en-GB" sz="1700"/>
                <a:t>Certain Naturalizers</a:t>
              </a:r>
            </a:p>
            <a:p>
              <a:pPr eaLnBrk="1" hangingPunct="1">
                <a:spcBef>
                  <a:spcPct val="50000"/>
                </a:spcBef>
              </a:pPr>
              <a:endParaRPr lang="en-US" sz="1700"/>
            </a:p>
          </p:txBody>
        </p:sp>
      </p:grpSp>
      <p:sp>
        <p:nvSpPr>
          <p:cNvPr id="57" name="Line 6"/>
          <p:cNvSpPr>
            <a:spLocks noChangeShapeType="1"/>
          </p:cNvSpPr>
          <p:nvPr/>
        </p:nvSpPr>
        <p:spPr bwMode="auto">
          <a:xfrm flipV="1">
            <a:off x="6800850" y="3581400"/>
            <a:ext cx="819150" cy="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 name="Line 6"/>
          <p:cNvSpPr>
            <a:spLocks noChangeShapeType="1"/>
          </p:cNvSpPr>
          <p:nvPr/>
        </p:nvSpPr>
        <p:spPr bwMode="auto">
          <a:xfrm flipV="1">
            <a:off x="4343400" y="4343400"/>
            <a:ext cx="914400" cy="0"/>
          </a:xfrm>
          <a:prstGeom prst="line">
            <a:avLst/>
          </a:prstGeom>
          <a:noFill/>
          <a:ln w="57150">
            <a:solidFill>
              <a:srgbClr val="0070C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 name="Group 50"/>
          <p:cNvGrpSpPr>
            <a:grpSpLocks/>
          </p:cNvGrpSpPr>
          <p:nvPr/>
        </p:nvGrpSpPr>
        <p:grpSpPr bwMode="auto">
          <a:xfrm>
            <a:off x="1162050" y="4419600"/>
            <a:ext cx="819150" cy="620713"/>
            <a:chOff x="1371600" y="4191000"/>
            <a:chExt cx="819150" cy="620400"/>
          </a:xfrm>
        </p:grpSpPr>
        <p:sp>
          <p:nvSpPr>
            <p:cNvPr id="69670" name="Line 6"/>
            <p:cNvSpPr>
              <a:spLocks noChangeShapeType="1"/>
            </p:cNvSpPr>
            <p:nvPr/>
          </p:nvSpPr>
          <p:spPr bwMode="auto">
            <a:xfrm>
              <a:off x="1676400" y="4191000"/>
              <a:ext cx="499800" cy="62040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71" name="Line 6"/>
            <p:cNvSpPr>
              <a:spLocks noChangeShapeType="1"/>
            </p:cNvSpPr>
            <p:nvPr/>
          </p:nvSpPr>
          <p:spPr bwMode="auto">
            <a:xfrm flipV="1">
              <a:off x="1371600" y="4343400"/>
              <a:ext cx="819150" cy="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1162050" y="3048000"/>
            <a:ext cx="819150" cy="620713"/>
            <a:chOff x="1371600" y="2895600"/>
            <a:chExt cx="819150" cy="620400"/>
          </a:xfrm>
        </p:grpSpPr>
        <p:sp>
          <p:nvSpPr>
            <p:cNvPr id="69668" name="Line 6"/>
            <p:cNvSpPr>
              <a:spLocks noChangeShapeType="1"/>
            </p:cNvSpPr>
            <p:nvPr/>
          </p:nvSpPr>
          <p:spPr bwMode="auto">
            <a:xfrm>
              <a:off x="1676400" y="2895600"/>
              <a:ext cx="499800" cy="62040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69" name="Line 6"/>
            <p:cNvSpPr>
              <a:spLocks noChangeShapeType="1"/>
            </p:cNvSpPr>
            <p:nvPr/>
          </p:nvSpPr>
          <p:spPr bwMode="auto">
            <a:xfrm flipV="1">
              <a:off x="1371600" y="3048000"/>
              <a:ext cx="819150" cy="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43" name="Line 6"/>
          <p:cNvSpPr>
            <a:spLocks noChangeShapeType="1"/>
          </p:cNvSpPr>
          <p:nvPr/>
        </p:nvSpPr>
        <p:spPr bwMode="auto">
          <a:xfrm flipV="1">
            <a:off x="1066800" y="2057400"/>
            <a:ext cx="895350" cy="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flipV="1">
            <a:off x="4210050" y="3048000"/>
            <a:ext cx="1047750" cy="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5069" name="Text Box 13"/>
          <p:cNvSpPr txBox="1">
            <a:spLocks noChangeArrowheads="1"/>
          </p:cNvSpPr>
          <p:nvPr/>
        </p:nvSpPr>
        <p:spPr bwMode="auto">
          <a:xfrm>
            <a:off x="228600" y="1524000"/>
            <a:ext cx="1446213" cy="1241425"/>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700"/>
          </a:p>
          <a:p>
            <a:pPr algn="ctr" eaLnBrk="1" hangingPunct="1"/>
            <a:r>
              <a:rPr lang="en-GB" sz="1700"/>
              <a:t>Adoption </a:t>
            </a:r>
          </a:p>
          <a:p>
            <a:pPr algn="ctr" eaLnBrk="1" hangingPunct="1"/>
            <a:r>
              <a:rPr lang="en-GB" sz="1700"/>
              <a:t>of OCI status</a:t>
            </a:r>
          </a:p>
          <a:p>
            <a:pPr eaLnBrk="1" hangingPunct="1"/>
            <a:endParaRPr lang="en-US" sz="1700"/>
          </a:p>
        </p:txBody>
      </p:sp>
      <p:sp>
        <p:nvSpPr>
          <p:cNvPr id="45070" name="Text Box 14"/>
          <p:cNvSpPr txBox="1">
            <a:spLocks noChangeArrowheads="1"/>
          </p:cNvSpPr>
          <p:nvPr/>
        </p:nvSpPr>
        <p:spPr bwMode="auto">
          <a:xfrm>
            <a:off x="228600" y="2962275"/>
            <a:ext cx="1447800" cy="1304925"/>
          </a:xfrm>
          <a:prstGeom prst="rect">
            <a:avLst/>
          </a:prstGeom>
          <a:solidFill>
            <a:srgbClr val="FFFFFF"/>
          </a:solidFill>
          <a:ln w="9525">
            <a:solidFill>
              <a:srgbClr val="000000"/>
            </a:solidFill>
            <a:miter lim="800000"/>
            <a:headEnd/>
            <a:tailEnd/>
          </a:ln>
        </p:spPr>
        <p:txBody>
          <a:bodyPr lIns="0" tIns="27432"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Availability </a:t>
            </a:r>
          </a:p>
          <a:p>
            <a:pPr algn="ctr" eaLnBrk="1" hangingPunct="1"/>
            <a:r>
              <a:rPr lang="en-GB" sz="1700"/>
              <a:t>of OCI</a:t>
            </a:r>
          </a:p>
        </p:txBody>
      </p:sp>
      <p:grpSp>
        <p:nvGrpSpPr>
          <p:cNvPr id="4" name="Group 52"/>
          <p:cNvGrpSpPr>
            <a:grpSpLocks/>
          </p:cNvGrpSpPr>
          <p:nvPr/>
        </p:nvGrpSpPr>
        <p:grpSpPr bwMode="auto">
          <a:xfrm>
            <a:off x="5257800" y="2743200"/>
            <a:ext cx="1524000" cy="1752600"/>
            <a:chOff x="4876800" y="2514600"/>
            <a:chExt cx="1440000" cy="1418400"/>
          </a:xfrm>
        </p:grpSpPr>
        <p:sp>
          <p:nvSpPr>
            <p:cNvPr id="69665" name="Text Box 19"/>
            <p:cNvSpPr txBox="1">
              <a:spLocks noChangeArrowheads="1"/>
            </p:cNvSpPr>
            <p:nvPr/>
          </p:nvSpPr>
          <p:spPr bwMode="auto">
            <a:xfrm>
              <a:off x="4876800" y="25146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Ability </a:t>
              </a:r>
              <a:endParaRPr lang="en-GB" sz="1700"/>
            </a:p>
          </p:txBody>
        </p:sp>
        <p:sp>
          <p:nvSpPr>
            <p:cNvPr id="69666" name="Text Box 20"/>
            <p:cNvSpPr txBox="1">
              <a:spLocks noChangeArrowheads="1"/>
            </p:cNvSpPr>
            <p:nvPr/>
          </p:nvSpPr>
          <p:spPr bwMode="auto">
            <a:xfrm>
              <a:off x="4876800" y="34290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Permissibility</a:t>
              </a:r>
              <a:endParaRPr lang="de-DE" sz="1700"/>
            </a:p>
          </p:txBody>
        </p:sp>
        <p:sp>
          <p:nvSpPr>
            <p:cNvPr id="69667" name="Text Box 23"/>
            <p:cNvSpPr txBox="1">
              <a:spLocks noChangeArrowheads="1"/>
            </p:cNvSpPr>
            <p:nvPr/>
          </p:nvSpPr>
          <p:spPr bwMode="auto">
            <a:xfrm>
              <a:off x="4876800" y="29718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Decision </a:t>
              </a:r>
            </a:p>
          </p:txBody>
        </p:sp>
      </p:grpSp>
      <p:sp>
        <p:nvSpPr>
          <p:cNvPr id="45082" name="Line 26"/>
          <p:cNvSpPr>
            <a:spLocks noChangeShapeType="1"/>
          </p:cNvSpPr>
          <p:nvPr/>
        </p:nvSpPr>
        <p:spPr bwMode="auto">
          <a:xfrm flipV="1">
            <a:off x="4876800" y="3656013"/>
            <a:ext cx="363538" cy="1587"/>
          </a:xfrm>
          <a:prstGeom prst="line">
            <a:avLst/>
          </a:prstGeom>
          <a:noFill/>
          <a:ln w="57150">
            <a:solidFill>
              <a:srgbClr val="000000"/>
            </a:solidFill>
            <a:round/>
            <a:headEnd type="oval" w="sm"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2" name="Text Box 12"/>
          <p:cNvSpPr txBox="1">
            <a:spLocks noChangeArrowheads="1"/>
          </p:cNvSpPr>
          <p:nvPr/>
        </p:nvSpPr>
        <p:spPr bwMode="auto">
          <a:xfrm>
            <a:off x="228600" y="4343400"/>
            <a:ext cx="1447800" cy="152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Status passages toward OCI </a:t>
            </a:r>
            <a:r>
              <a:rPr lang="en-GB" sz="1700" u="sng"/>
              <a:t>and</a:t>
            </a:r>
            <a:r>
              <a:rPr lang="en-GB" sz="1700"/>
              <a:t> </a:t>
            </a:r>
          </a:p>
          <a:p>
            <a:pPr algn="ctr" eaLnBrk="1" hangingPunct="1"/>
            <a:r>
              <a:rPr lang="en-GB" sz="1700"/>
              <a:t>having OCI</a:t>
            </a:r>
          </a:p>
        </p:txBody>
      </p:sp>
      <p:sp>
        <p:nvSpPr>
          <p:cNvPr id="52" name="Text Box 20"/>
          <p:cNvSpPr txBox="1">
            <a:spLocks noChangeArrowheads="1"/>
          </p:cNvSpPr>
          <p:nvPr/>
        </p:nvSpPr>
        <p:spPr bwMode="auto">
          <a:xfrm>
            <a:off x="6781800" y="2743200"/>
            <a:ext cx="533400" cy="17526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t>to act</a:t>
            </a:r>
            <a:endParaRPr lang="de-DE" sz="1700"/>
          </a:p>
        </p:txBody>
      </p:sp>
      <p:sp>
        <p:nvSpPr>
          <p:cNvPr id="54" name="Text Box 20"/>
          <p:cNvSpPr txBox="1">
            <a:spLocks noChangeArrowheads="1"/>
          </p:cNvSpPr>
          <p:nvPr/>
        </p:nvSpPr>
        <p:spPr bwMode="auto">
          <a:xfrm>
            <a:off x="7620000" y="2743200"/>
            <a:ext cx="990600" cy="1752600"/>
          </a:xfrm>
          <a:prstGeom prst="rect">
            <a:avLst/>
          </a:prstGeom>
          <a:solidFill>
            <a:srgbClr val="FFFFFF"/>
          </a:solidFill>
          <a:ln w="9525">
            <a:solidFill>
              <a:srgbClr val="000000"/>
            </a:solidFill>
            <a:miter lim="800000"/>
            <a:headEnd/>
            <a:tailEnd/>
          </a:ln>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t>Develop-ment in India</a:t>
            </a:r>
            <a:endParaRPr lang="de-DE" sz="1700"/>
          </a:p>
        </p:txBody>
      </p:sp>
      <p:grpSp>
        <p:nvGrpSpPr>
          <p:cNvPr id="9" name="Group 66"/>
          <p:cNvGrpSpPr>
            <a:grpSpLocks/>
          </p:cNvGrpSpPr>
          <p:nvPr/>
        </p:nvGrpSpPr>
        <p:grpSpPr bwMode="auto">
          <a:xfrm>
            <a:off x="6019800" y="990600"/>
            <a:ext cx="3430588" cy="2590800"/>
            <a:chOff x="5865091" y="685800"/>
            <a:chExt cx="2669309" cy="2590800"/>
          </a:xfrm>
        </p:grpSpPr>
        <p:pic>
          <p:nvPicPr>
            <p:cNvPr id="69663" name="Picture 31" descr="C:\Users\Richa\AppData\Local\Microsoft\Windows\Temporary Internet Files\Content.IE5\S4M0HK2Z\MC9004417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91" y="685800"/>
              <a:ext cx="2669309"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64" name="Text Box 20"/>
            <p:cNvSpPr txBox="1">
              <a:spLocks noChangeArrowheads="1"/>
            </p:cNvSpPr>
            <p:nvPr/>
          </p:nvSpPr>
          <p:spPr bwMode="auto">
            <a:xfrm>
              <a:off x="6172200" y="1371600"/>
              <a:ext cx="2057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a:solidFill>
                    <a:schemeClr val="bg1"/>
                  </a:solidFill>
                </a:rPr>
                <a:t>Remitting, investing, trading, returning, lobbying, </a:t>
              </a:r>
            </a:p>
            <a:p>
              <a:pPr algn="ctr" eaLnBrk="1" hangingPunct="1"/>
              <a:r>
                <a:rPr lang="en-US" sz="1700" b="1">
                  <a:solidFill>
                    <a:schemeClr val="bg1"/>
                  </a:solidFill>
                </a:rPr>
                <a:t>etc.</a:t>
              </a:r>
              <a:endParaRPr lang="de-DE" sz="1700" b="1">
                <a:solidFill>
                  <a:schemeClr val="bg1"/>
                </a:solidFill>
              </a:endParaRPr>
            </a:p>
          </p:txBody>
        </p:sp>
      </p:grpSp>
      <p:sp>
        <p:nvSpPr>
          <p:cNvPr id="71"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003399"/>
                </a:solidFill>
                <a:latin typeface="+mj-lt"/>
                <a:ea typeface="+mj-ea"/>
                <a:cs typeface="+mj-cs"/>
              </a:rPr>
              <a:t>Introduction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FF6600"/>
                </a:solidFill>
                <a:latin typeface="+mj-lt"/>
                <a:ea typeface="+mj-ea"/>
                <a:cs typeface="+mj-cs"/>
              </a:rPr>
              <a:t>Conclusion</a:t>
            </a:r>
            <a:br>
              <a:rPr lang="en-GB" sz="2200" b="1" kern="0" dirty="0">
                <a:solidFill>
                  <a:srgbClr val="FF6600"/>
                </a:solidFill>
                <a:latin typeface="+mj-lt"/>
                <a:ea typeface="+mj-ea"/>
                <a:cs typeface="+mj-cs"/>
              </a:rPr>
            </a:br>
            <a:r>
              <a:rPr lang="en-GB" sz="2200" b="1" kern="0" dirty="0">
                <a:solidFill>
                  <a:srgbClr val="003399"/>
                </a:solidFill>
                <a:latin typeface="+mj-lt"/>
                <a:ea typeface="+mj-ea"/>
                <a:cs typeface="+mj-cs"/>
              </a:rPr>
              <a:t>                                                                         </a:t>
            </a:r>
            <a:r>
              <a:rPr lang="en-GB" b="1" dirty="0">
                <a:solidFill>
                  <a:srgbClr val="FF6600"/>
                </a:solidFill>
                <a:latin typeface="+mj-lt"/>
                <a:ea typeface="+mn-ea"/>
                <a:cs typeface="+mn-cs"/>
              </a:rPr>
              <a:t>Summary   </a:t>
            </a:r>
            <a:r>
              <a:rPr lang="en-GB" b="1" dirty="0">
                <a:solidFill>
                  <a:srgbClr val="FF6600"/>
                </a:solidFill>
                <a:ea typeface="+mn-ea"/>
                <a:cs typeface="+mn-cs"/>
              </a:rPr>
              <a:t>|  </a:t>
            </a:r>
            <a:r>
              <a:rPr lang="en-GB" b="1" dirty="0">
                <a:solidFill>
                  <a:srgbClr val="FF6600"/>
                </a:solidFill>
                <a:latin typeface="+mj-lt"/>
                <a:ea typeface="+mn-ea"/>
                <a:cs typeface="+mn-cs"/>
              </a:rPr>
              <a:t>Issues &amp; questions</a:t>
            </a:r>
            <a:endParaRPr lang="en-US" b="1" kern="0" dirty="0">
              <a:solidFill>
                <a:srgbClr val="FF6600"/>
              </a:solidFill>
              <a:latin typeface="+mj-lt"/>
              <a:ea typeface="+mj-ea"/>
              <a:cs typeface="+mj-cs"/>
            </a:endParaRPr>
          </a:p>
        </p:txBody>
      </p:sp>
      <p:sp>
        <p:nvSpPr>
          <p:cNvPr id="69651" name="AutoShape 4"/>
          <p:cNvSpPr>
            <a:spLocks noChangeArrowheads="1"/>
          </p:cNvSpPr>
          <p:nvPr/>
        </p:nvSpPr>
        <p:spPr bwMode="auto">
          <a:xfrm>
            <a:off x="54102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grpSp>
        <p:nvGrpSpPr>
          <p:cNvPr id="7" name="Group 39"/>
          <p:cNvGrpSpPr>
            <a:grpSpLocks/>
          </p:cNvGrpSpPr>
          <p:nvPr/>
        </p:nvGrpSpPr>
        <p:grpSpPr bwMode="auto">
          <a:xfrm>
            <a:off x="1905000" y="2373313"/>
            <a:ext cx="2590800" cy="979487"/>
            <a:chOff x="1987550" y="5043502"/>
            <a:chExt cx="2374900" cy="903036"/>
          </a:xfrm>
        </p:grpSpPr>
        <p:sp>
          <p:nvSpPr>
            <p:cNvPr id="69661" name="Text Box 15"/>
            <p:cNvSpPr txBox="1">
              <a:spLocks noChangeArrowheads="1"/>
            </p:cNvSpPr>
            <p:nvPr/>
          </p:nvSpPr>
          <p:spPr bwMode="auto">
            <a:xfrm>
              <a:off x="2057400" y="5043502"/>
              <a:ext cx="2280600" cy="9000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00" b="1"/>
            </a:p>
            <a:p>
              <a:pPr algn="ctr" eaLnBrk="1" hangingPunct="1"/>
              <a:r>
                <a:rPr lang="en-GB" sz="1700" b="1"/>
                <a:t>Naturalization effect</a:t>
              </a:r>
              <a:endParaRPr lang="en-GB" sz="1700"/>
            </a:p>
          </p:txBody>
        </p:sp>
        <p:sp>
          <p:nvSpPr>
            <p:cNvPr id="69662" name="Text Box 33"/>
            <p:cNvSpPr txBox="1">
              <a:spLocks noChangeArrowheads="1"/>
            </p:cNvSpPr>
            <p:nvPr/>
          </p:nvSpPr>
          <p:spPr bwMode="auto">
            <a:xfrm>
              <a:off x="1987550" y="5331062"/>
              <a:ext cx="2374900" cy="615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OCI-induced</a:t>
              </a:r>
            </a:p>
            <a:p>
              <a:pPr algn="ctr" eaLnBrk="1" hangingPunct="1"/>
              <a:r>
                <a:rPr lang="en-GB" sz="1700"/>
                <a:t> naturalizers </a:t>
              </a:r>
              <a:endParaRPr lang="en-US" sz="1700"/>
            </a:p>
          </p:txBody>
        </p:sp>
      </p:grpSp>
      <p:sp>
        <p:nvSpPr>
          <p:cNvPr id="58" name="Line 24"/>
          <p:cNvSpPr>
            <a:spLocks noChangeShapeType="1"/>
          </p:cNvSpPr>
          <p:nvPr/>
        </p:nvSpPr>
        <p:spPr bwMode="auto">
          <a:xfrm flipH="1" flipV="1">
            <a:off x="4267200" y="1600200"/>
            <a:ext cx="609600" cy="2057400"/>
          </a:xfrm>
          <a:prstGeom prst="line">
            <a:avLst/>
          </a:prstGeom>
          <a:noFill/>
          <a:ln w="57150">
            <a:solidFill>
              <a:srgbClr val="000000"/>
            </a:solidFill>
            <a:round/>
            <a:headEnd/>
            <a:tailEnd/>
          </a:ln>
          <a:scene3d>
            <a:camera prst="orthographicFront">
              <a:rot lat="0" lon="0" rev="0"/>
            </a:camera>
            <a:lightRig rig="threePt" dir="t"/>
          </a:scene3d>
        </p:spPr>
        <p:txBody>
          <a:bodyPr/>
          <a:lstStyle/>
          <a:p>
            <a:pPr>
              <a:defRPr/>
            </a:pPr>
            <a:endParaRPr lang="en-GB" sz="1700">
              <a:ea typeface="+mn-ea"/>
              <a:cs typeface="+mn-cs"/>
            </a:endParaRPr>
          </a:p>
        </p:txBody>
      </p:sp>
      <p:sp>
        <p:nvSpPr>
          <p:cNvPr id="45080" name="Line 24"/>
          <p:cNvSpPr>
            <a:spLocks noChangeShapeType="1"/>
          </p:cNvSpPr>
          <p:nvPr/>
        </p:nvSpPr>
        <p:spPr bwMode="auto">
          <a:xfrm flipV="1">
            <a:off x="4343400" y="3657600"/>
            <a:ext cx="533400" cy="609600"/>
          </a:xfrm>
          <a:prstGeom prst="line">
            <a:avLst/>
          </a:prstGeom>
          <a:noFill/>
          <a:ln w="571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 name="Group 36"/>
          <p:cNvGrpSpPr>
            <a:grpSpLocks/>
          </p:cNvGrpSpPr>
          <p:nvPr/>
        </p:nvGrpSpPr>
        <p:grpSpPr bwMode="auto">
          <a:xfrm>
            <a:off x="1981200" y="1371600"/>
            <a:ext cx="2514600" cy="900113"/>
            <a:chOff x="1524000" y="914400"/>
            <a:chExt cx="2057400" cy="900000"/>
          </a:xfrm>
        </p:grpSpPr>
        <p:sp>
          <p:nvSpPr>
            <p:cNvPr id="69659" name="Text Box 16"/>
            <p:cNvSpPr txBox="1">
              <a:spLocks noChangeArrowheads="1"/>
            </p:cNvSpPr>
            <p:nvPr/>
          </p:nvSpPr>
          <p:spPr bwMode="auto">
            <a:xfrm>
              <a:off x="1524000" y="914400"/>
              <a:ext cx="2052000" cy="9000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600" b="1"/>
            </a:p>
            <a:p>
              <a:pPr algn="ctr" eaLnBrk="1" hangingPunct="1"/>
              <a:r>
                <a:rPr lang="en-GB" sz="1700" b="1"/>
                <a:t>Good-will effect</a:t>
              </a:r>
              <a:endParaRPr lang="en-GB" sz="1700"/>
            </a:p>
            <a:p>
              <a:pPr algn="ctr" eaLnBrk="1" hangingPunct="1"/>
              <a:endParaRPr lang="en-US" sz="1700" b="1"/>
            </a:p>
            <a:p>
              <a:pPr algn="ctr" eaLnBrk="1" hangingPunct="1"/>
              <a:endParaRPr lang="en-US" sz="1700"/>
            </a:p>
            <a:p>
              <a:pPr eaLnBrk="1" hangingPunct="1"/>
              <a:endParaRPr lang="en-US" sz="1700"/>
            </a:p>
          </p:txBody>
        </p:sp>
        <p:sp>
          <p:nvSpPr>
            <p:cNvPr id="69660" name="Text Box 32"/>
            <p:cNvSpPr txBox="1">
              <a:spLocks noChangeArrowheads="1"/>
            </p:cNvSpPr>
            <p:nvPr/>
          </p:nvSpPr>
          <p:spPr bwMode="auto">
            <a:xfrm>
              <a:off x="1600200" y="1371600"/>
              <a:ext cx="1981200" cy="353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All groups</a:t>
              </a:r>
            </a:p>
          </p:txBody>
        </p:sp>
      </p:grpSp>
      <p:grpSp>
        <p:nvGrpSpPr>
          <p:cNvPr id="8" name="Group 38"/>
          <p:cNvGrpSpPr>
            <a:grpSpLocks/>
          </p:cNvGrpSpPr>
          <p:nvPr/>
        </p:nvGrpSpPr>
        <p:grpSpPr bwMode="auto">
          <a:xfrm>
            <a:off x="1905000" y="3429000"/>
            <a:ext cx="2667000" cy="1371600"/>
            <a:chOff x="1981291" y="3886200"/>
            <a:chExt cx="2666199" cy="1219200"/>
          </a:xfrm>
        </p:grpSpPr>
        <p:sp>
          <p:nvSpPr>
            <p:cNvPr id="69657" name="Text Box 15"/>
            <p:cNvSpPr txBox="1">
              <a:spLocks noChangeArrowheads="1"/>
            </p:cNvSpPr>
            <p:nvPr/>
          </p:nvSpPr>
          <p:spPr bwMode="auto">
            <a:xfrm>
              <a:off x="2057469" y="3886200"/>
              <a:ext cx="2513845" cy="12192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b="1"/>
                <a:t>Rights effect</a:t>
              </a:r>
              <a:endParaRPr lang="en-GB" sz="1700"/>
            </a:p>
            <a:p>
              <a:pPr algn="ctr" eaLnBrk="1" hangingPunct="1"/>
              <a:endParaRPr lang="en-GB" sz="1700"/>
            </a:p>
          </p:txBody>
        </p:sp>
        <p:sp>
          <p:nvSpPr>
            <p:cNvPr id="69658" name="Text Box 33"/>
            <p:cNvSpPr txBox="1">
              <a:spLocks noChangeArrowheads="1"/>
            </p:cNvSpPr>
            <p:nvPr/>
          </p:nvSpPr>
          <p:spPr bwMode="auto">
            <a:xfrm>
              <a:off x="1981291" y="4228237"/>
              <a:ext cx="266619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for Old Cases, </a:t>
              </a:r>
            </a:p>
            <a:p>
              <a:pPr algn="ctr" eaLnBrk="1" hangingPunct="1"/>
              <a:r>
                <a:rPr lang="en-GB" sz="1700"/>
                <a:t>Second-plus generation, Certain Naturalizers</a:t>
              </a:r>
              <a:endParaRPr lang="en-US" sz="1700"/>
            </a:p>
          </p:txBody>
        </p:sp>
      </p:grpSp>
    </p:spTree>
    <p:extLst>
      <p:ext uri="{BB962C8B-B14F-4D97-AF65-F5344CB8AC3E}">
        <p14:creationId xmlns:p14="http://schemas.microsoft.com/office/powerpoint/2010/main" val="78033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par>
                          <p:cTn id="28" fill="hold" nodeType="afterGroup">
                            <p:stCondLst>
                              <p:cond delay="500"/>
                            </p:stCondLst>
                            <p:childTnLst>
                              <p:par>
                                <p:cTn id="29" presetID="3"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5070"/>
                                        </p:tgtEl>
                                        <p:attrNameLst>
                                          <p:attrName>style.visibility</p:attrName>
                                        </p:attrNameLst>
                                      </p:cBhvr>
                                      <p:to>
                                        <p:strVal val="visible"/>
                                      </p:to>
                                    </p:set>
                                    <p:animEffect transition="in" filter="blinds(horizontal)">
                                      <p:cBhvr>
                                        <p:cTn id="36" dur="500"/>
                                        <p:tgtEl>
                                          <p:spTgt spid="45070"/>
                                        </p:tgtEl>
                                      </p:cBhvr>
                                    </p:animEffect>
                                  </p:childTnLst>
                                </p:cTn>
                              </p:par>
                            </p:childTnLst>
                          </p:cTn>
                        </p:par>
                        <p:par>
                          <p:cTn id="37" fill="hold" nodeType="afterGroup">
                            <p:stCondLst>
                              <p:cond delay="500"/>
                            </p:stCondLst>
                            <p:childTnLst>
                              <p:par>
                                <p:cTn id="38" presetID="3" presetClass="entr" presetSubtype="1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5069"/>
                                        </p:tgtEl>
                                        <p:attrNameLst>
                                          <p:attrName>style.visibility</p:attrName>
                                        </p:attrNameLst>
                                      </p:cBhvr>
                                      <p:to>
                                        <p:strVal val="visible"/>
                                      </p:to>
                                    </p:set>
                                    <p:animEffect transition="in" filter="blinds(horizontal)">
                                      <p:cBhvr>
                                        <p:cTn id="45" dur="500"/>
                                        <p:tgtEl>
                                          <p:spTgt spid="45069"/>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linds(horizontal)">
                                      <p:cBhvr>
                                        <p:cTn id="60" dur="500"/>
                                        <p:tgtEl>
                                          <p:spTgt spid="5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2" presetClass="entr" presetSubtype="0" fill="hold" nodeType="clickEffect">
                                  <p:stCondLst>
                                    <p:cond delay="0"/>
                                  </p:stCondLst>
                                  <p:iterate type="lt">
                                    <p:tmPct val="0"/>
                                  </p:iterate>
                                  <p:childTnLst>
                                    <p:set>
                                      <p:cBhvr>
                                        <p:cTn id="67" dur="1" fill="hold">
                                          <p:stCondLst>
                                            <p:cond delay="0"/>
                                          </p:stCondLst>
                                        </p:cTn>
                                        <p:tgtEl>
                                          <p:spTgt spid="9"/>
                                        </p:tgtEl>
                                        <p:attrNameLst>
                                          <p:attrName>style.visibility</p:attrName>
                                        </p:attrNameLst>
                                      </p:cBhvr>
                                      <p:to>
                                        <p:strVal val="visible"/>
                                      </p:to>
                                    </p:set>
                                    <p:animScale>
                                      <p:cBhvr>
                                        <p:cTn id="6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
                                        </p:tgtEl>
                                        <p:attrNameLst>
                                          <p:attrName>ppt_x</p:attrName>
                                          <p:attrName>ppt_y</p:attrName>
                                        </p:attrNameLst>
                                      </p:cBhvr>
                                    </p:animMotion>
                                    <p:animEffect transition="in" filter="fade">
                                      <p:cBhvr>
                                        <p:cTn id="70" dur="1000"/>
                                        <p:tgtEl>
                                          <p:spTgt spid="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xit" presetSubtype="0" fill="hold" nodeType="clickEffect">
                                  <p:stCondLst>
                                    <p:cond delay="0"/>
                                  </p:stCondLst>
                                  <p:iterate type="lt">
                                    <p:tmPct val="0"/>
                                  </p:iterate>
                                  <p:childTnLst>
                                    <p:animEffect transition="out" filter="fade">
                                      <p:cBhvr>
                                        <p:cTn id="74" dur="1000"/>
                                        <p:tgtEl>
                                          <p:spTgt spid="9"/>
                                        </p:tgtEl>
                                      </p:cBhvr>
                                    </p:animEffect>
                                    <p:anim calcmode="lin" valueType="num">
                                      <p:cBhvr>
                                        <p:cTn id="75" dur="1000"/>
                                        <p:tgtEl>
                                          <p:spTgt spid="9"/>
                                        </p:tgtEl>
                                        <p:attrNameLst>
                                          <p:attrName>ppt_x</p:attrName>
                                        </p:attrNameLst>
                                      </p:cBhvr>
                                      <p:tavLst>
                                        <p:tav tm="0">
                                          <p:val>
                                            <p:strVal val="ppt_x"/>
                                          </p:val>
                                        </p:tav>
                                        <p:tav tm="100000">
                                          <p:val>
                                            <p:strVal val="ppt_x"/>
                                          </p:val>
                                        </p:tav>
                                      </p:tavLst>
                                    </p:anim>
                                    <p:anim calcmode="lin" valueType="num">
                                      <p:cBhvr>
                                        <p:cTn id="76" dur="1000"/>
                                        <p:tgtEl>
                                          <p:spTgt spid="9"/>
                                        </p:tgtEl>
                                        <p:attrNameLst>
                                          <p:attrName>ppt_y</p:attrName>
                                        </p:attrNameLst>
                                      </p:cBhvr>
                                      <p:tavLst>
                                        <p:tav tm="0">
                                          <p:val>
                                            <p:strVal val="ppt_y"/>
                                          </p:val>
                                        </p:tav>
                                        <p:tav tm="100000">
                                          <p:val>
                                            <p:strVal val="ppt_y-.1"/>
                                          </p:val>
                                        </p:tav>
                                      </p:tavLst>
                                    </p:anim>
                                    <p:set>
                                      <p:cBhvr>
                                        <p:cTn id="77" dur="1" fill="hold">
                                          <p:stCondLst>
                                            <p:cond delay="999"/>
                                          </p:stCondLst>
                                        </p:cTn>
                                        <p:tgtEl>
                                          <p:spTgt spid="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linds(horizontal)">
                                      <p:cBhvr>
                                        <p:cTn id="82" dur="500"/>
                                        <p:tgtEl>
                                          <p:spTgt spid="5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5062"/>
                                        </p:tgtEl>
                                        <p:attrNameLst>
                                          <p:attrName>style.visibility</p:attrName>
                                        </p:attrNameLst>
                                      </p:cBhvr>
                                      <p:to>
                                        <p:strVal val="visible"/>
                                      </p:to>
                                    </p:set>
                                    <p:animEffect transition="in" filter="blinds(horizontal)">
                                      <p:cBhvr>
                                        <p:cTn id="87" dur="500"/>
                                        <p:tgtEl>
                                          <p:spTgt spid="4506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blinds(horizontal)">
                                      <p:cBhvr>
                                        <p:cTn id="92" dur="500"/>
                                        <p:tgtEl>
                                          <p:spTgt spid="58"/>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blinds(horizontal)">
                                      <p:cBhvr>
                                        <p:cTn id="95" dur="500"/>
                                        <p:tgtEl>
                                          <p:spTgt spid="5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Effect transition="in" filter="blinds(horizontal)">
                                      <p:cBhvr>
                                        <p:cTn id="98" dur="500"/>
                                        <p:tgtEl>
                                          <p:spTgt spid="4508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linds(horizontal)">
                                      <p:cBhvr>
                                        <p:cTn id="101" dur="500"/>
                                        <p:tgtEl>
                                          <p:spTgt spid="3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5082"/>
                                        </p:tgtEl>
                                        <p:attrNameLst>
                                          <p:attrName>style.visibility</p:attrName>
                                        </p:attrNameLst>
                                      </p:cBhvr>
                                      <p:to>
                                        <p:strVal val="visible"/>
                                      </p:to>
                                    </p:set>
                                    <p:animEffect transition="in" filter="blinds(horizontal)">
                                      <p:cBhvr>
                                        <p:cTn id="104" dur="500"/>
                                        <p:tgtEl>
                                          <p:spTgt spid="45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9" grpId="0" animBg="1"/>
      <p:bldP spid="57" grpId="0" animBg="1"/>
      <p:bldP spid="56" grpId="0" animBg="1"/>
      <p:bldP spid="43" grpId="0" animBg="1"/>
      <p:bldP spid="45062" grpId="0" animBg="1"/>
      <p:bldP spid="45069" grpId="0" animBg="1"/>
      <p:bldP spid="45070" grpId="0" animBg="1"/>
      <p:bldP spid="45082" grpId="0" animBg="1"/>
      <p:bldP spid="42" grpId="0" animBg="1"/>
      <p:bldP spid="52" grpId="0" animBg="1"/>
      <p:bldP spid="54" grpId="0" animBg="1"/>
      <p:bldP spid="4508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4" name="Oval 33"/>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52400" y="3048000"/>
            <a:ext cx="3429000" cy="1708160"/>
          </a:xfrm>
          <a:prstGeom prst="rect">
            <a:avLst/>
          </a:prstGeom>
          <a:noFill/>
        </p:spPr>
        <p:txBody>
          <a:bodyPr wrap="square" rtlCol="0">
            <a:spAutoFit/>
          </a:bodyPr>
          <a:lstStyle/>
          <a:p>
            <a:r>
              <a:rPr lang="en-US" sz="3500" dirty="0">
                <a:solidFill>
                  <a:srgbClr val="FF0000"/>
                </a:solidFill>
              </a:rPr>
              <a:t>How to close </a:t>
            </a:r>
          </a:p>
          <a:p>
            <a:r>
              <a:rPr lang="en-US" sz="3500" dirty="0">
                <a:solidFill>
                  <a:srgbClr val="FF0000"/>
                </a:solidFill>
              </a:rPr>
              <a:t>protection &amp; regulation gaps?</a:t>
            </a:r>
          </a:p>
        </p:txBody>
      </p:sp>
      <p:sp>
        <p:nvSpPr>
          <p:cNvPr id="17" name="Right Arrow 16"/>
          <p:cNvSpPr/>
          <p:nvPr/>
        </p:nvSpPr>
        <p:spPr>
          <a:xfrm rot="415553">
            <a:off x="3220642" y="4321328"/>
            <a:ext cx="921428" cy="391473"/>
          </a:xfrm>
          <a:prstGeom prst="rightArrow">
            <a:avLst/>
          </a:prstGeom>
          <a:solidFill>
            <a:srgbClr val="FF0000"/>
          </a:solidFill>
          <a:ln w="28575" cmpd="sng">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Tree>
    <p:extLst>
      <p:ext uri="{BB962C8B-B14F-4D97-AF65-F5344CB8AC3E}">
        <p14:creationId xmlns:p14="http://schemas.microsoft.com/office/powerpoint/2010/main" val="12495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rot="5400000">
            <a:off x="4049882" y="3287882"/>
            <a:ext cx="1219200" cy="587035"/>
          </a:xfrm>
          <a:prstGeom prst="right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4" name="Oval 33"/>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38400" y="1143000"/>
            <a:ext cx="4191000" cy="38100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04800" y="2025640"/>
            <a:ext cx="3429000" cy="1708160"/>
          </a:xfrm>
          <a:prstGeom prst="rect">
            <a:avLst/>
          </a:prstGeom>
          <a:noFill/>
        </p:spPr>
        <p:txBody>
          <a:bodyPr wrap="square" rtlCol="0">
            <a:spAutoFit/>
          </a:bodyPr>
          <a:lstStyle/>
          <a:p>
            <a:r>
              <a:rPr lang="en-US" sz="3500" b="1" dirty="0">
                <a:solidFill>
                  <a:srgbClr val="FF0000"/>
                </a:solidFill>
              </a:rPr>
              <a:t>Country of </a:t>
            </a:r>
          </a:p>
          <a:p>
            <a:r>
              <a:rPr lang="en-US" sz="3500" b="1" dirty="0">
                <a:solidFill>
                  <a:srgbClr val="FF0000"/>
                </a:solidFill>
              </a:rPr>
              <a:t>origin</a:t>
            </a:r>
          </a:p>
          <a:p>
            <a:r>
              <a:rPr lang="en-US" sz="3500" b="1" dirty="0">
                <a:solidFill>
                  <a:srgbClr val="FF0000"/>
                </a:solidFill>
              </a:rPr>
              <a:t>solution</a:t>
            </a:r>
          </a:p>
        </p:txBody>
      </p:sp>
      <p:sp>
        <p:nvSpPr>
          <p:cNvPr id="18"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8760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19400" y="41910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4354683" y="4430882"/>
            <a:ext cx="685799" cy="358435"/>
          </a:xfrm>
          <a:prstGeom prst="right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
        <p:nvSpPr>
          <p:cNvPr id="18" name="TextBox 17"/>
          <p:cNvSpPr txBox="1"/>
          <p:nvPr/>
        </p:nvSpPr>
        <p:spPr>
          <a:xfrm>
            <a:off x="304800" y="4540240"/>
            <a:ext cx="3429000" cy="1708160"/>
          </a:xfrm>
          <a:prstGeom prst="rect">
            <a:avLst/>
          </a:prstGeom>
          <a:noFill/>
        </p:spPr>
        <p:txBody>
          <a:bodyPr wrap="square" rtlCol="0">
            <a:spAutoFit/>
          </a:bodyPr>
          <a:lstStyle/>
          <a:p>
            <a:r>
              <a:rPr lang="en-US" sz="3500" b="1" dirty="0">
                <a:solidFill>
                  <a:srgbClr val="FF0000"/>
                </a:solidFill>
              </a:rPr>
              <a:t>Country of </a:t>
            </a:r>
          </a:p>
          <a:p>
            <a:r>
              <a:rPr lang="en-US" sz="3500" b="1" dirty="0">
                <a:solidFill>
                  <a:srgbClr val="FF0000"/>
                </a:solidFill>
              </a:rPr>
              <a:t>destination</a:t>
            </a:r>
          </a:p>
          <a:p>
            <a:r>
              <a:rPr lang="en-US" sz="3500" b="1" dirty="0">
                <a:solidFill>
                  <a:srgbClr val="FF0000"/>
                </a:solidFill>
              </a:rPr>
              <a:t>solution</a:t>
            </a:r>
          </a:p>
        </p:txBody>
      </p:sp>
      <p:sp>
        <p:nvSpPr>
          <p:cNvPr id="19" name="Oval 18"/>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4632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Down Arrow 2"/>
          <p:cNvSpPr/>
          <p:nvPr/>
        </p:nvSpPr>
        <p:spPr>
          <a:xfrm>
            <a:off x="4480802" y="3810000"/>
            <a:ext cx="395998" cy="1066800"/>
          </a:xfrm>
          <a:prstGeom prst="upDown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09600" y="3124200"/>
            <a:ext cx="3429000" cy="1708160"/>
          </a:xfrm>
          <a:prstGeom prst="rect">
            <a:avLst/>
          </a:prstGeom>
          <a:noFill/>
        </p:spPr>
        <p:txBody>
          <a:bodyPr wrap="square" rtlCol="0">
            <a:spAutoFit/>
          </a:bodyPr>
          <a:lstStyle/>
          <a:p>
            <a:r>
              <a:rPr lang="en-US" sz="3500" b="1" dirty="0">
                <a:solidFill>
                  <a:srgbClr val="FF0000"/>
                </a:solidFill>
              </a:rPr>
              <a:t>Solution </a:t>
            </a:r>
          </a:p>
          <a:p>
            <a:r>
              <a:rPr lang="en-US" sz="3500" b="1" dirty="0">
                <a:solidFill>
                  <a:srgbClr val="FF0000"/>
                </a:solidFill>
              </a:rPr>
              <a:t>involves </a:t>
            </a:r>
          </a:p>
          <a:p>
            <a:r>
              <a:rPr lang="en-US" sz="3500" b="1" dirty="0" err="1">
                <a:solidFill>
                  <a:srgbClr val="FF0000"/>
                </a:solidFill>
              </a:rPr>
              <a:t>CoO</a:t>
            </a:r>
            <a:r>
              <a:rPr lang="en-US" sz="3500" b="1" dirty="0">
                <a:solidFill>
                  <a:srgbClr val="FF0000"/>
                </a:solidFill>
              </a:rPr>
              <a:t> &amp; </a:t>
            </a:r>
            <a:r>
              <a:rPr lang="en-US" sz="3500" b="1" dirty="0" err="1">
                <a:solidFill>
                  <a:srgbClr val="FF0000"/>
                </a:solidFill>
              </a:rPr>
              <a:t>CoD</a:t>
            </a:r>
            <a:endParaRPr lang="en-US" sz="3500" b="1" dirty="0">
              <a:solidFill>
                <a:srgbClr val="FF0000"/>
              </a:solidFill>
            </a:endParaRPr>
          </a:p>
        </p:txBody>
      </p:sp>
      <p:sp>
        <p:nvSpPr>
          <p:cNvPr id="17" name="Oval 16"/>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5341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Curved Left Arrow 21"/>
          <p:cNvSpPr/>
          <p:nvPr/>
        </p:nvSpPr>
        <p:spPr>
          <a:xfrm rot="5814050">
            <a:off x="4083844" y="3890169"/>
            <a:ext cx="1397000" cy="3817938"/>
          </a:xfrm>
          <a:prstGeom prst="curvedLeftArrow">
            <a:avLst/>
          </a:prstGeom>
          <a:solidFill>
            <a:srgbClr val="E4FB05"/>
          </a:solidFill>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sp>
        <p:nvSpPr>
          <p:cNvPr id="2" name="Title 1"/>
          <p:cNvSpPr>
            <a:spLocks noGrp="1"/>
          </p:cNvSpPr>
          <p:nvPr>
            <p:ph type="title"/>
          </p:nvPr>
        </p:nvSpPr>
        <p:spPr>
          <a:xfrm>
            <a:off x="457200" y="79278"/>
            <a:ext cx="8229600" cy="1143000"/>
          </a:xfrm>
        </p:spPr>
        <p:txBody>
          <a:bodyPr/>
          <a:lstStyle/>
          <a:p>
            <a:pPr algn="ctr"/>
            <a:r>
              <a:rPr lang="en-US" dirty="0">
                <a:solidFill>
                  <a:schemeClr val="bg1"/>
                </a:solidFill>
                <a:latin typeface="Garamond" charset="0"/>
              </a:rPr>
              <a:t>Diaspora Engagement Schemes</a:t>
            </a:r>
          </a:p>
        </p:txBody>
      </p:sp>
      <p:sp>
        <p:nvSpPr>
          <p:cNvPr id="4" name="Right Arrow 3"/>
          <p:cNvSpPr/>
          <p:nvPr/>
        </p:nvSpPr>
        <p:spPr>
          <a:xfrm rot="20548922">
            <a:off x="3521075" y="3067050"/>
            <a:ext cx="1042988" cy="2873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5" name="Right Arrow 4"/>
          <p:cNvSpPr/>
          <p:nvPr/>
        </p:nvSpPr>
        <p:spPr>
          <a:xfrm rot="708868">
            <a:off x="3522663" y="3294063"/>
            <a:ext cx="1044575" cy="287337"/>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6" name="Right Arrow 5"/>
          <p:cNvSpPr/>
          <p:nvPr/>
        </p:nvSpPr>
        <p:spPr>
          <a:xfrm rot="1861918">
            <a:off x="3360738" y="3511550"/>
            <a:ext cx="1292225" cy="3000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7" name="Right Arrow 6"/>
          <p:cNvSpPr/>
          <p:nvPr/>
        </p:nvSpPr>
        <p:spPr>
          <a:xfrm rot="18767934">
            <a:off x="2936081" y="2607469"/>
            <a:ext cx="1831975" cy="2873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sz="2200">
              <a:solidFill>
                <a:srgbClr val="FF0000"/>
              </a:solidFill>
            </a:endParaRPr>
          </a:p>
        </p:txBody>
      </p:sp>
      <p:sp>
        <p:nvSpPr>
          <p:cNvPr id="8" name="Right Arrow 7"/>
          <p:cNvSpPr/>
          <p:nvPr/>
        </p:nvSpPr>
        <p:spPr>
          <a:xfrm rot="19648899">
            <a:off x="3576638" y="2697163"/>
            <a:ext cx="1044575" cy="287337"/>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9" name="Right Arrow 8"/>
          <p:cNvSpPr/>
          <p:nvPr/>
        </p:nvSpPr>
        <p:spPr>
          <a:xfrm rot="3073673">
            <a:off x="3359151" y="3906837"/>
            <a:ext cx="1358900" cy="276225"/>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10" name="Rounded Rectangle 9"/>
          <p:cNvSpPr/>
          <p:nvPr/>
        </p:nvSpPr>
        <p:spPr>
          <a:xfrm>
            <a:off x="76200" y="1905000"/>
            <a:ext cx="1752600" cy="13716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Investment</a:t>
            </a:r>
            <a:endParaRPr lang="en-GB" sz="2500" dirty="0">
              <a:ea typeface="ＭＳ 明朝"/>
              <a:cs typeface="Times New Roman"/>
            </a:endParaRPr>
          </a:p>
        </p:txBody>
      </p:sp>
      <p:sp>
        <p:nvSpPr>
          <p:cNvPr id="11" name="Rounded Rectangle 10"/>
          <p:cNvSpPr/>
          <p:nvPr/>
        </p:nvSpPr>
        <p:spPr>
          <a:xfrm>
            <a:off x="76200" y="3810000"/>
            <a:ext cx="1752600" cy="1090613"/>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Culture &amp; Diaspora</a:t>
            </a:r>
            <a:endParaRPr lang="en-GB" sz="2500" dirty="0">
              <a:ea typeface="ＭＳ 明朝"/>
              <a:cs typeface="Times New Roman"/>
            </a:endParaRPr>
          </a:p>
        </p:txBody>
      </p:sp>
      <p:sp>
        <p:nvSpPr>
          <p:cNvPr id="12" name="Rounded Rectangle 11"/>
          <p:cNvSpPr/>
          <p:nvPr/>
        </p:nvSpPr>
        <p:spPr>
          <a:xfrm>
            <a:off x="2209800" y="1905000"/>
            <a:ext cx="1752600" cy="297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One-stop-shop</a:t>
            </a:r>
            <a:endParaRPr lang="en-GB" sz="2500" dirty="0">
              <a:ea typeface="ＭＳ 明朝"/>
              <a:cs typeface="Times New Roman"/>
            </a:endParaRPr>
          </a:p>
          <a:p>
            <a:pPr algn="ctr">
              <a:spcAft>
                <a:spcPts val="0"/>
              </a:spcAft>
              <a:defRPr/>
            </a:pPr>
            <a:r>
              <a:rPr lang="en-US" sz="2500" dirty="0">
                <a:solidFill>
                  <a:srgbClr val="000000"/>
                </a:solidFill>
                <a:ea typeface="ＭＳ 明朝"/>
                <a:cs typeface="Times New Roman"/>
              </a:rPr>
              <a:t>Diaspora Ministries/Institutions</a:t>
            </a:r>
            <a:endParaRPr lang="en-GB" sz="2500" dirty="0">
              <a:ea typeface="ＭＳ 明朝"/>
              <a:cs typeface="Times New Roman"/>
            </a:endParaRPr>
          </a:p>
        </p:txBody>
      </p:sp>
      <p:sp>
        <p:nvSpPr>
          <p:cNvPr id="13" name="Rounded Rectangle 12"/>
          <p:cNvSpPr/>
          <p:nvPr/>
        </p:nvSpPr>
        <p:spPr>
          <a:xfrm>
            <a:off x="4724400" y="11430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Science</a:t>
            </a:r>
            <a:endParaRPr lang="en-GB" sz="2500" dirty="0">
              <a:ea typeface="ＭＳ 明朝"/>
              <a:cs typeface="Times New Roman"/>
            </a:endParaRPr>
          </a:p>
        </p:txBody>
      </p:sp>
      <p:sp>
        <p:nvSpPr>
          <p:cNvPr id="14" name="Rounded Rectangle 13"/>
          <p:cNvSpPr/>
          <p:nvPr/>
        </p:nvSpPr>
        <p:spPr>
          <a:xfrm>
            <a:off x="4724400" y="2819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Diplomacy</a:t>
            </a:r>
            <a:endParaRPr lang="en-GB" sz="2500" dirty="0">
              <a:ea typeface="ＭＳ 明朝"/>
              <a:cs typeface="Times New Roman"/>
            </a:endParaRPr>
          </a:p>
        </p:txBody>
      </p:sp>
      <p:sp>
        <p:nvSpPr>
          <p:cNvPr id="15" name="Rounded Rectangle 14"/>
          <p:cNvSpPr/>
          <p:nvPr/>
        </p:nvSpPr>
        <p:spPr>
          <a:xfrm>
            <a:off x="4724400" y="22606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Agriculture</a:t>
            </a:r>
            <a:endParaRPr lang="en-GB" sz="2500" dirty="0">
              <a:ea typeface="ＭＳ 明朝"/>
              <a:cs typeface="Times New Roman"/>
            </a:endParaRPr>
          </a:p>
        </p:txBody>
      </p:sp>
      <p:sp>
        <p:nvSpPr>
          <p:cNvPr id="16" name="Rounded Rectangle 15"/>
          <p:cNvSpPr/>
          <p:nvPr/>
        </p:nvSpPr>
        <p:spPr>
          <a:xfrm>
            <a:off x="4724400" y="34036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Entrepreneurship</a:t>
            </a:r>
            <a:endParaRPr lang="en-GB" sz="2500" dirty="0">
              <a:ea typeface="ＭＳ 明朝"/>
              <a:cs typeface="Times New Roman"/>
            </a:endParaRPr>
          </a:p>
        </p:txBody>
      </p:sp>
      <p:sp>
        <p:nvSpPr>
          <p:cNvPr id="17" name="Rounded Rectangle 16"/>
          <p:cNvSpPr/>
          <p:nvPr/>
        </p:nvSpPr>
        <p:spPr>
          <a:xfrm>
            <a:off x="4724400" y="1676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Heath care</a:t>
            </a:r>
            <a:endParaRPr lang="en-GB" sz="2500" dirty="0">
              <a:ea typeface="ＭＳ 明朝"/>
              <a:cs typeface="Times New Roman"/>
            </a:endParaRPr>
          </a:p>
        </p:txBody>
      </p:sp>
      <p:sp>
        <p:nvSpPr>
          <p:cNvPr id="18" name="Rounded Rectangle 17"/>
          <p:cNvSpPr/>
          <p:nvPr/>
        </p:nvSpPr>
        <p:spPr>
          <a:xfrm>
            <a:off x="4724400" y="3962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Education</a:t>
            </a:r>
            <a:endParaRPr lang="en-GB" sz="2500" dirty="0">
              <a:ea typeface="ＭＳ 明朝"/>
              <a:cs typeface="Times New Roman"/>
            </a:endParaRPr>
          </a:p>
        </p:txBody>
      </p:sp>
      <p:sp>
        <p:nvSpPr>
          <p:cNvPr id="19" name="Rounded Rectangle 18"/>
          <p:cNvSpPr/>
          <p:nvPr/>
        </p:nvSpPr>
        <p:spPr>
          <a:xfrm>
            <a:off x="4724400" y="44958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450" dirty="0" err="1">
                <a:solidFill>
                  <a:srgbClr val="000000"/>
                </a:solidFill>
                <a:ea typeface="ＭＳ 明朝"/>
                <a:cs typeface="Times New Roman"/>
              </a:rPr>
              <a:t>Diaspora&amp;Knowledge</a:t>
            </a:r>
            <a:r>
              <a:rPr lang="en-US" sz="2450" dirty="0">
                <a:solidFill>
                  <a:srgbClr val="000000"/>
                </a:solidFill>
                <a:ea typeface="ＭＳ 明朝"/>
                <a:cs typeface="Times New Roman"/>
              </a:rPr>
              <a:t> transfer</a:t>
            </a:r>
            <a:endParaRPr lang="en-GB" sz="2450" dirty="0">
              <a:ea typeface="ＭＳ 明朝"/>
              <a:cs typeface="Times New Roman"/>
            </a:endParaRPr>
          </a:p>
        </p:txBody>
      </p:sp>
      <p:sp>
        <p:nvSpPr>
          <p:cNvPr id="20" name="Rounded Rectangle 19"/>
          <p:cNvSpPr/>
          <p:nvPr/>
        </p:nvSpPr>
        <p:spPr>
          <a:xfrm>
            <a:off x="4724400" y="50292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Investment</a:t>
            </a:r>
            <a:endParaRPr lang="en-GB" sz="2500" dirty="0">
              <a:ea typeface="ＭＳ 明朝"/>
              <a:cs typeface="Times New Roman"/>
            </a:endParaRPr>
          </a:p>
        </p:txBody>
      </p:sp>
      <p:sp>
        <p:nvSpPr>
          <p:cNvPr id="21" name="Right Arrow 20"/>
          <p:cNvSpPr/>
          <p:nvPr/>
        </p:nvSpPr>
        <p:spPr>
          <a:xfrm>
            <a:off x="1752600" y="3200400"/>
            <a:ext cx="592138" cy="633413"/>
          </a:xfrm>
          <a:prstGeom prst="rightArrow">
            <a:avLst/>
          </a:prstGeom>
          <a:solidFill>
            <a:srgbClr val="FF0000"/>
          </a:solidFill>
          <a:ln>
            <a:solidFill>
              <a:srgbClr val="FFFFFF"/>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p>
        </p:txBody>
      </p:sp>
      <p:sp>
        <p:nvSpPr>
          <p:cNvPr id="24" name="Rounded Rectangle 23"/>
          <p:cNvSpPr/>
          <p:nvPr/>
        </p:nvSpPr>
        <p:spPr>
          <a:xfrm>
            <a:off x="228600" y="5791200"/>
            <a:ext cx="2590800" cy="9144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Policy Implications</a:t>
            </a:r>
            <a:endParaRPr lang="en-GB" sz="2500" dirty="0">
              <a:ea typeface="ＭＳ 明朝"/>
              <a:cs typeface="Times New Roman"/>
            </a:endParaRPr>
          </a:p>
        </p:txBody>
      </p:sp>
      <p:sp>
        <p:nvSpPr>
          <p:cNvPr id="25" name="Rounded Rectangle 24"/>
          <p:cNvSpPr/>
          <p:nvPr/>
        </p:nvSpPr>
        <p:spPr>
          <a:xfrm>
            <a:off x="3200400" y="5715000"/>
            <a:ext cx="2667000" cy="9906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Institutional</a:t>
            </a:r>
          </a:p>
          <a:p>
            <a:pPr algn="ctr">
              <a:spcAft>
                <a:spcPts val="0"/>
              </a:spcAft>
              <a:defRPr/>
            </a:pPr>
            <a:r>
              <a:rPr lang="en-US" sz="2500" dirty="0">
                <a:solidFill>
                  <a:srgbClr val="000000"/>
                </a:solidFill>
                <a:ea typeface="ＭＳ 明朝"/>
                <a:cs typeface="Times New Roman"/>
              </a:rPr>
              <a:t>Implications</a:t>
            </a:r>
            <a:endParaRPr lang="en-GB" sz="2500" dirty="0">
              <a:ea typeface="ＭＳ 明朝"/>
              <a:cs typeface="Times New Roman"/>
            </a:endParaRPr>
          </a:p>
        </p:txBody>
      </p:sp>
      <p:sp>
        <p:nvSpPr>
          <p:cNvPr id="26" name="Rounded Rectangle 25"/>
          <p:cNvSpPr/>
          <p:nvPr/>
        </p:nvSpPr>
        <p:spPr>
          <a:xfrm>
            <a:off x="6248400" y="5715000"/>
            <a:ext cx="2667000" cy="9906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Implications for Participation</a:t>
            </a:r>
            <a:endParaRPr lang="en-GB" sz="2500" dirty="0">
              <a:ea typeface="ＭＳ 明朝"/>
              <a:cs typeface="Times New Roman"/>
            </a:endParaRPr>
          </a:p>
        </p:txBody>
      </p:sp>
    </p:spTree>
    <p:extLst>
      <p:ext uri="{BB962C8B-B14F-4D97-AF65-F5344CB8AC3E}">
        <p14:creationId xmlns:p14="http://schemas.microsoft.com/office/powerpoint/2010/main" val="120947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4444 " pathEditMode="relative" ptsTypes="AA">
                                      <p:cBhvr>
                                        <p:cTn id="56" dur="2000" fill="hold"/>
                                        <p:tgtEl>
                                          <p:spTgt spid="22"/>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 -0.14444 " pathEditMode="relative" ptsTypes="AA">
                                      <p:cBhvr>
                                        <p:cTn id="58" dur="2000" fill="hold"/>
                                        <p:tgtEl>
                                          <p:spTgt spid="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 -0.14444 " pathEditMode="relative" ptsTypes="AA">
                                      <p:cBhvr>
                                        <p:cTn id="60" dur="2000" fill="hold"/>
                                        <p:tgtEl>
                                          <p:spTgt spid="4"/>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 -0.14444 " pathEditMode="relative" ptsTypes="AA">
                                      <p:cBhvr>
                                        <p:cTn id="62" dur="2000" fill="hold"/>
                                        <p:tgtEl>
                                          <p:spTgt spid="5"/>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 -0.14444 " pathEditMode="relative" ptsTypes="AA">
                                      <p:cBhvr>
                                        <p:cTn id="64" dur="2000" fill="hold"/>
                                        <p:tgtEl>
                                          <p:spTgt spid="6"/>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 -0.14444 " pathEditMode="relative" ptsTypes="AA">
                                      <p:cBhvr>
                                        <p:cTn id="66" dur="2000" fill="hold"/>
                                        <p:tgtEl>
                                          <p:spTgt spid="7"/>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0 -0.14444 " pathEditMode="relative" ptsTypes="AA">
                                      <p:cBhvr>
                                        <p:cTn id="68" dur="2000" fill="hold"/>
                                        <p:tgtEl>
                                          <p:spTgt spid="8"/>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 -0.14444 " pathEditMode="relative" ptsTypes="AA">
                                      <p:cBhvr>
                                        <p:cTn id="70" dur="2000" fill="hold"/>
                                        <p:tgtEl>
                                          <p:spTgt spid="9"/>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L 0 -0.14444 " pathEditMode="relative" ptsTypes="AA">
                                      <p:cBhvr>
                                        <p:cTn id="72" dur="2000" fill="hold"/>
                                        <p:tgtEl>
                                          <p:spTgt spid="10"/>
                                        </p:tgtEl>
                                        <p:attrNameLst>
                                          <p:attrName>ppt_x</p:attrName>
                                          <p:attrName>ppt_y</p:attrName>
                                        </p:attrNameLst>
                                      </p:cBhvr>
                                    </p:animMotion>
                                  </p:childTnLst>
                                </p:cTn>
                              </p:par>
                              <p:par>
                                <p:cTn id="73" presetID="0" presetClass="path" presetSubtype="0" accel="50000" decel="50000" fill="hold" grpId="1" nodeType="withEffect">
                                  <p:stCondLst>
                                    <p:cond delay="0"/>
                                  </p:stCondLst>
                                  <p:childTnLst>
                                    <p:animMotion origin="layout" path="M 0 0 L 0 -0.14444 " pathEditMode="relative" ptsTypes="AA">
                                      <p:cBhvr>
                                        <p:cTn id="74" dur="2000" fill="hold"/>
                                        <p:tgtEl>
                                          <p:spTgt spid="11"/>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 -0.14444 " pathEditMode="relative" ptsTypes="AA">
                                      <p:cBhvr>
                                        <p:cTn id="76" dur="2000" fill="hold"/>
                                        <p:tgtEl>
                                          <p:spTgt spid="12"/>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0 -0.14444 " pathEditMode="relative" ptsTypes="AA">
                                      <p:cBhvr>
                                        <p:cTn id="78" dur="2000" fill="hold"/>
                                        <p:tgtEl>
                                          <p:spTgt spid="13"/>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 -0.14444 " pathEditMode="relative" ptsTypes="AA">
                                      <p:cBhvr>
                                        <p:cTn id="80" dur="2000" fill="hold"/>
                                        <p:tgtEl>
                                          <p:spTgt spid="14"/>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 -0.14444 " pathEditMode="relative" ptsTypes="AA">
                                      <p:cBhvr>
                                        <p:cTn id="82" dur="2000" fill="hold"/>
                                        <p:tgtEl>
                                          <p:spTgt spid="15"/>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 -0.14444 " pathEditMode="relative" ptsTypes="AA">
                                      <p:cBhvr>
                                        <p:cTn id="84" dur="2000" fill="hold"/>
                                        <p:tgtEl>
                                          <p:spTgt spid="16"/>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 -0.14444 " pathEditMode="relative" ptsTypes="AA">
                                      <p:cBhvr>
                                        <p:cTn id="86" dur="2000" fill="hold"/>
                                        <p:tgtEl>
                                          <p:spTgt spid="17"/>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14444 " pathEditMode="relative" ptsTypes="AA">
                                      <p:cBhvr>
                                        <p:cTn id="88" dur="2000" fill="hold"/>
                                        <p:tgtEl>
                                          <p:spTgt spid="18"/>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 -0.14444 " pathEditMode="relative" ptsTypes="AA">
                                      <p:cBhvr>
                                        <p:cTn id="90" dur="2000" fill="hold"/>
                                        <p:tgtEl>
                                          <p:spTgt spid="19"/>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14444 " pathEditMode="relative" ptsTypes="AA">
                                      <p:cBhvr>
                                        <p:cTn id="92" dur="2000" fill="hold"/>
                                        <p:tgtEl>
                                          <p:spTgt spid="20"/>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14444 " pathEditMode="relative" ptsTypes="AA">
                                      <p:cBhvr>
                                        <p:cTn id="94" dur="2000" fill="hold"/>
                                        <p:tgtEl>
                                          <p:spTgt spid="21"/>
                                        </p:tgtEl>
                                        <p:attrNameLst>
                                          <p:attrName>ppt_x</p:attrName>
                                          <p:attrName>ppt_y</p:attrName>
                                        </p:attrNameLst>
                                      </p:cBhvr>
                                    </p:animMotion>
                                  </p:childTnLst>
                                </p:cTn>
                              </p:par>
                              <p:par>
                                <p:cTn id="95" presetID="9" presetClass="exit" presetSubtype="0" fill="hold" grpId="2" nodeType="withEffect">
                                  <p:stCondLst>
                                    <p:cond delay="0"/>
                                  </p:stCondLst>
                                  <p:childTnLst>
                                    <p:animEffect transition="out" filter="dissolv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xit" presetSubtype="0" fill="hold" grpId="1" nodeType="afterEffect">
                                  <p:stCondLst>
                                    <p:cond delay="0"/>
                                  </p:stCondLst>
                                  <p:childTnLst>
                                    <p:animEffect transition="out" filter="dissolve">
                                      <p:cBhvr>
                                        <p:cTn id="100" dur="500"/>
                                        <p:tgtEl>
                                          <p:spTgt spid="2"/>
                                        </p:tgtEl>
                                      </p:cBhvr>
                                    </p:animEffect>
                                    <p:set>
                                      <p:cBhvr>
                                        <p:cTn id="101" dur="1" fill="hold">
                                          <p:stCondLst>
                                            <p:cond delay="499"/>
                                          </p:stCondLst>
                                        </p:cTn>
                                        <p:tgtEl>
                                          <p:spTgt spid="2"/>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par>
                                <p:cTn id="106" presetID="0" presetClass="path" presetSubtype="0" accel="50000" decel="50000" fill="hold" grpId="1" nodeType="withEffect">
                                  <p:stCondLst>
                                    <p:cond delay="0"/>
                                  </p:stCondLst>
                                  <p:childTnLst>
                                    <p:animMotion origin="layout" path="M 0 0 L 0 -0.14444 " pathEditMode="relative" ptsTypes="AA">
                                      <p:cBhvr>
                                        <p:cTn id="107" dur="2000" fill="hold"/>
                                        <p:tgtEl>
                                          <p:spTgt spid="24"/>
                                        </p:tgtEl>
                                        <p:attrNameLst>
                                          <p:attrName>ppt_x</p:attrName>
                                          <p:attrName>ppt_y</p:attrName>
                                        </p:attrNameLst>
                                      </p:cBhvr>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childTnLst>
                                </p:cTn>
                              </p:par>
                              <p:par>
                                <p:cTn id="112" presetID="0" presetClass="path" presetSubtype="0" accel="50000" decel="50000" fill="hold" grpId="1" nodeType="withEffect">
                                  <p:stCondLst>
                                    <p:cond delay="0"/>
                                  </p:stCondLst>
                                  <p:childTnLst>
                                    <p:animMotion origin="layout" path="M 0 0 L 0 -0.14444 " pathEditMode="relative" ptsTypes="AA">
                                      <p:cBhvr>
                                        <p:cTn id="113" dur="2000" fill="hold"/>
                                        <p:tgtEl>
                                          <p:spTgt spid="25"/>
                                        </p:tgtEl>
                                        <p:attrNameLst>
                                          <p:attrName>ppt_x</p:attrName>
                                          <p:attrName>ppt_y</p:attrName>
                                        </p:attrNameLst>
                                      </p:cBhvr>
                                    </p:animMotion>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childTnLst>
                                </p:cTn>
                              </p:par>
                              <p:par>
                                <p:cTn id="118" presetID="0" presetClass="path" presetSubtype="0" accel="50000" decel="50000" fill="hold" grpId="1" nodeType="withEffect">
                                  <p:stCondLst>
                                    <p:cond delay="0"/>
                                  </p:stCondLst>
                                  <p:childTnLst>
                                    <p:animMotion origin="layout" path="M 0 0 L 0 -0.14444 " pathEditMode="relative" ptsTypes="AA">
                                      <p:cBhvr>
                                        <p:cTn id="119"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 grpId="0"/>
      <p:bldP spid="2" grpId="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4" grpId="0" animBg="1"/>
      <p:bldP spid="24" grpId="1" animBg="1"/>
      <p:bldP spid="25" grpId="0" animBg="1"/>
      <p:bldP spid="25" grpId="1" animBg="1"/>
      <p:bldP spid="26" grpId="0" animBg="1"/>
      <p:bldP spid="2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 Arrow 4"/>
          <p:cNvSpPr/>
          <p:nvPr/>
        </p:nvSpPr>
        <p:spPr>
          <a:xfrm rot="5400000">
            <a:off x="2453481" y="3948907"/>
            <a:ext cx="962025" cy="684212"/>
          </a:xfrm>
          <a:prstGeom prst="leftArrow">
            <a:avLst/>
          </a:prstGeom>
          <a:solidFill>
            <a:srgbClr val="FFFFFF"/>
          </a:solidFill>
          <a:ln w="38100" cmpd="sng">
            <a:solidFill>
              <a:srgbClr val="006633"/>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0" name="Left Arrow 9"/>
          <p:cNvSpPr/>
          <p:nvPr/>
        </p:nvSpPr>
        <p:spPr>
          <a:xfrm>
            <a:off x="4191000" y="1524000"/>
            <a:ext cx="2808288" cy="684213"/>
          </a:xfrm>
          <a:prstGeom prst="leftArrow">
            <a:avLst/>
          </a:prstGeom>
          <a:solidFill>
            <a:schemeClr val="bg1"/>
          </a:solidFill>
          <a:ln w="38100" cmpd="sng">
            <a:solidFill>
              <a:srgbClr val="008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FFFFFF"/>
              </a:solidFill>
            </a:endParaRPr>
          </a:p>
        </p:txBody>
      </p:sp>
      <p:sp>
        <p:nvSpPr>
          <p:cNvPr id="8" name="Right Arrow 7"/>
          <p:cNvSpPr/>
          <p:nvPr/>
        </p:nvSpPr>
        <p:spPr>
          <a:xfrm rot="5400000">
            <a:off x="2896394" y="3582194"/>
            <a:ext cx="1447800" cy="684212"/>
          </a:xfrm>
          <a:prstGeom prst="rightArrow">
            <a:avLst/>
          </a:prstGeom>
          <a:solidFill>
            <a:srgbClr val="FFFFFF"/>
          </a:solidFill>
          <a:ln w="38100" cmpd="sng">
            <a:solidFill>
              <a:srgbClr val="006633"/>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 name="Content Placeholder 2"/>
          <p:cNvSpPr>
            <a:spLocks noGrp="1"/>
          </p:cNvSpPr>
          <p:nvPr>
            <p:ph idx="1"/>
          </p:nvPr>
        </p:nvSpPr>
        <p:spPr>
          <a:xfrm>
            <a:off x="457200" y="304800"/>
            <a:ext cx="8229600" cy="990600"/>
          </a:xfrm>
        </p:spPr>
        <p:txBody>
          <a:bodyPr/>
          <a:lstStyle/>
          <a:p>
            <a:pPr marL="0" indent="0" algn="ctr">
              <a:buFont typeface="Wingdings" charset="0"/>
              <a:buNone/>
              <a:defRPr/>
            </a:pPr>
            <a:r>
              <a:rPr lang="en-US" sz="3500" b="1" dirty="0">
                <a:solidFill>
                  <a:srgbClr val="FFFFFF"/>
                </a:solidFill>
              </a:rPr>
              <a:t>Migration and Public Policies</a:t>
            </a:r>
          </a:p>
          <a:p>
            <a:pPr>
              <a:defRPr/>
            </a:pPr>
            <a:endParaRPr lang="en-US" sz="2400" dirty="0"/>
          </a:p>
        </p:txBody>
      </p:sp>
      <p:sp>
        <p:nvSpPr>
          <p:cNvPr id="7" name="Rounded Rectangle 6"/>
          <p:cNvSpPr/>
          <p:nvPr/>
        </p:nvSpPr>
        <p:spPr>
          <a:xfrm>
            <a:off x="2438400" y="4724400"/>
            <a:ext cx="4267200" cy="1981200"/>
          </a:xfrm>
          <a:prstGeom prst="roundRect">
            <a:avLst/>
          </a:prstGeom>
          <a:solidFill>
            <a:srgbClr val="D0ECCB"/>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tIns="0"/>
          <a:lstStyle/>
          <a:p>
            <a:pPr algn="ctr">
              <a:spcAft>
                <a:spcPts val="600"/>
              </a:spcAft>
              <a:defRPr/>
            </a:pPr>
            <a:r>
              <a:rPr lang="en-US" sz="2600" b="1" dirty="0">
                <a:solidFill>
                  <a:schemeClr val="tx1"/>
                </a:solidFill>
              </a:rPr>
              <a:t>Policies &amp; Programmes</a:t>
            </a:r>
          </a:p>
          <a:p>
            <a:pPr marL="97200" indent="-277200">
              <a:buFont typeface="Arial"/>
              <a:buChar char="•"/>
              <a:defRPr/>
            </a:pPr>
            <a:r>
              <a:rPr lang="en-US" sz="2600" dirty="0">
                <a:solidFill>
                  <a:schemeClr val="tx1"/>
                </a:solidFill>
              </a:rPr>
              <a:t>Design</a:t>
            </a:r>
          </a:p>
          <a:p>
            <a:pPr marL="97200" indent="-277200">
              <a:buFont typeface="Arial"/>
              <a:buChar char="•"/>
              <a:defRPr/>
            </a:pPr>
            <a:r>
              <a:rPr lang="en-US" sz="2600" dirty="0">
                <a:solidFill>
                  <a:schemeClr val="tx1"/>
                </a:solidFill>
              </a:rPr>
              <a:t>Implementation</a:t>
            </a:r>
          </a:p>
          <a:p>
            <a:pPr marL="97200" indent="-277200">
              <a:buFont typeface="Arial"/>
              <a:buChar char="•"/>
              <a:defRPr/>
            </a:pPr>
            <a:r>
              <a:rPr lang="en-US" sz="2600" dirty="0">
                <a:solidFill>
                  <a:schemeClr val="tx1"/>
                </a:solidFill>
              </a:rPr>
              <a:t>M&amp;E</a:t>
            </a:r>
          </a:p>
        </p:txBody>
      </p:sp>
      <p:sp>
        <p:nvSpPr>
          <p:cNvPr id="9" name="Rounded Rectangle 8"/>
          <p:cNvSpPr/>
          <p:nvPr/>
        </p:nvSpPr>
        <p:spPr>
          <a:xfrm>
            <a:off x="6858000" y="990600"/>
            <a:ext cx="1981200" cy="2743200"/>
          </a:xfrm>
          <a:prstGeom prst="roundRect">
            <a:avLst/>
          </a:prstGeom>
          <a:solidFill>
            <a:srgbClr val="D7E4BD"/>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tIns="0" anchor="ctr"/>
          <a:lstStyle/>
          <a:p>
            <a:pPr algn="ctr">
              <a:defRPr/>
            </a:pPr>
            <a:r>
              <a:rPr lang="en-US" sz="2400" b="1" dirty="0">
                <a:solidFill>
                  <a:schemeClr val="tx1"/>
                </a:solidFill>
              </a:rPr>
              <a:t>Develop-</a:t>
            </a:r>
            <a:r>
              <a:rPr lang="en-US" sz="2400" b="1" dirty="0" err="1">
                <a:solidFill>
                  <a:schemeClr val="tx1"/>
                </a:solidFill>
              </a:rPr>
              <a:t>ment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pPr>
              <a:defRPr/>
            </a:pPr>
            <a:fld id="{19B27732-DB61-2A4C-85ED-BAE8D7B48510}" type="slidenum">
              <a:rPr lang="en-US" smtClean="0"/>
              <a:pPr>
                <a:defRPr/>
              </a:pPr>
              <a:t>47</a:t>
            </a:fld>
            <a:endParaRPr lang="en-US"/>
          </a:p>
        </p:txBody>
      </p:sp>
      <p:pic>
        <p:nvPicPr>
          <p:cNvPr id="12" name="Picture 31" descr="C:\Users\Richa\AppData\Local\Microsoft\Windows\Temporary Internet Files\Content.IE5\S4M0HK2Z\MC9004417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26981">
            <a:off x="2481263" y="2703513"/>
            <a:ext cx="4919662" cy="3805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20"/>
          <p:cNvSpPr txBox="1">
            <a:spLocks noChangeArrowheads="1"/>
          </p:cNvSpPr>
          <p:nvPr/>
        </p:nvSpPr>
        <p:spPr bwMode="auto">
          <a:xfrm>
            <a:off x="3429000" y="4495800"/>
            <a:ext cx="3113088"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a:solidFill>
                  <a:schemeClr val="bg1"/>
                </a:solidFill>
              </a:rPr>
              <a:t>Remitting, investing, trading, returning, lobbying, </a:t>
            </a:r>
          </a:p>
          <a:p>
            <a:pPr algn="ctr" eaLnBrk="1" hangingPunct="1"/>
            <a:r>
              <a:rPr lang="en-US" sz="2600" b="1">
                <a:solidFill>
                  <a:schemeClr val="bg1"/>
                </a:solidFill>
              </a:rPr>
              <a:t>etc.</a:t>
            </a:r>
            <a:endParaRPr lang="de-DE" sz="2600" b="1">
              <a:solidFill>
                <a:schemeClr val="bg1"/>
              </a:solidFill>
            </a:endParaRPr>
          </a:p>
        </p:txBody>
      </p:sp>
      <p:sp>
        <p:nvSpPr>
          <p:cNvPr id="11" name="Right Arrow 10"/>
          <p:cNvSpPr/>
          <p:nvPr/>
        </p:nvSpPr>
        <p:spPr>
          <a:xfrm>
            <a:off x="4038600" y="2514600"/>
            <a:ext cx="2667000" cy="684213"/>
          </a:xfrm>
          <a:prstGeom prst="rightArrow">
            <a:avLst/>
          </a:prstGeom>
          <a:solidFill>
            <a:srgbClr val="FFFFFF"/>
          </a:solidFill>
          <a:ln w="38100" cmpd="sng">
            <a:solidFill>
              <a:srgbClr val="008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 name="Rounded Rectangle 1"/>
          <p:cNvSpPr/>
          <p:nvPr/>
        </p:nvSpPr>
        <p:spPr>
          <a:xfrm>
            <a:off x="228600" y="982663"/>
            <a:ext cx="3886200" cy="2751137"/>
          </a:xfrm>
          <a:prstGeom prst="roundRect">
            <a:avLst/>
          </a:prstGeom>
          <a:solidFill>
            <a:srgbClr val="D7E4BD"/>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lIns="36000" tIns="0" rIns="36000"/>
          <a:lstStyle/>
          <a:p>
            <a:pPr algn="ctr">
              <a:lnSpc>
                <a:spcPct val="140000"/>
              </a:lnSpc>
              <a:spcAft>
                <a:spcPts val="600"/>
              </a:spcAft>
              <a:defRPr/>
            </a:pPr>
            <a:r>
              <a:rPr lang="en-US" sz="2600" b="1" dirty="0">
                <a:solidFill>
                  <a:schemeClr val="tx1"/>
                </a:solidFill>
              </a:rPr>
              <a:t>Migration</a:t>
            </a:r>
          </a:p>
          <a:p>
            <a:pPr marL="133200" indent="-277200">
              <a:buFont typeface="Arial"/>
              <a:buChar char="•"/>
              <a:defRPr/>
            </a:pPr>
            <a:r>
              <a:rPr lang="en-US" sz="2600" dirty="0">
                <a:solidFill>
                  <a:schemeClr val="tx1"/>
                </a:solidFill>
              </a:rPr>
              <a:t>Immigration</a:t>
            </a:r>
          </a:p>
          <a:p>
            <a:pPr marL="133200" indent="-277200">
              <a:buFont typeface="Arial"/>
              <a:buChar char="•"/>
              <a:defRPr/>
            </a:pPr>
            <a:r>
              <a:rPr lang="en-US" sz="2600" dirty="0">
                <a:solidFill>
                  <a:schemeClr val="tx1"/>
                </a:solidFill>
              </a:rPr>
              <a:t>Emigration</a:t>
            </a:r>
          </a:p>
          <a:p>
            <a:pPr marL="133200" indent="-277200">
              <a:buFont typeface="Arial"/>
              <a:buChar char="•"/>
              <a:defRPr/>
            </a:pPr>
            <a:r>
              <a:rPr lang="en-US" sz="2600" dirty="0">
                <a:solidFill>
                  <a:schemeClr val="tx1"/>
                </a:solidFill>
              </a:rPr>
              <a:t>Diaspora options</a:t>
            </a:r>
          </a:p>
          <a:p>
            <a:pPr marL="133200" indent="-277200">
              <a:buFont typeface="Arial"/>
              <a:buChar char="•"/>
              <a:defRPr/>
            </a:pPr>
            <a:r>
              <a:rPr lang="en-US" sz="2600" dirty="0">
                <a:solidFill>
                  <a:schemeClr val="tx1"/>
                </a:solidFill>
              </a:rPr>
              <a:t>Return migration</a:t>
            </a:r>
          </a:p>
          <a:p>
            <a:pPr marL="133200" indent="-277200">
              <a:buFont typeface="Arial"/>
              <a:buChar char="•"/>
              <a:defRPr/>
            </a:pPr>
            <a:r>
              <a:rPr lang="en-US" sz="2600" dirty="0">
                <a:solidFill>
                  <a:schemeClr val="tx1"/>
                </a:solidFill>
              </a:rPr>
              <a:t>Transit</a:t>
            </a:r>
          </a:p>
        </p:txBody>
      </p:sp>
    </p:spTree>
    <p:extLst>
      <p:ext uri="{BB962C8B-B14F-4D97-AF65-F5344CB8AC3E}">
        <p14:creationId xmlns:p14="http://schemas.microsoft.com/office/powerpoint/2010/main" val="205269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7" grpId="0" animBg="1"/>
      <p:bldP spid="9" grpId="0" animBg="1"/>
      <p:bldP spid="13" grpId="0"/>
      <p:bldP spid="13" grpId="1"/>
      <p:bldP spid="11"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Group 4"/>
          <p:cNvGrpSpPr/>
          <p:nvPr/>
        </p:nvGrpSpPr>
        <p:grpSpPr>
          <a:xfrm>
            <a:off x="2526927" y="0"/>
            <a:ext cx="3873873" cy="6858000"/>
            <a:chOff x="-1" y="0"/>
            <a:chExt cx="5446629" cy="7231713"/>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19513"/>
              <a:ext cx="5446628" cy="2412200"/>
            </a:xfrm>
            <a:prstGeom prst="rect">
              <a:avLst/>
            </a:prstGeom>
          </p:spPr>
        </p:pic>
      </p:gr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9070" y="5722009"/>
            <a:ext cx="1303046" cy="1135205"/>
          </a:xfrm>
          <a:prstGeom prst="rect">
            <a:avLst/>
          </a:prstGeom>
        </p:spPr>
      </p:pic>
      <p:sp>
        <p:nvSpPr>
          <p:cNvPr id="10" name="Rectangle 9"/>
          <p:cNvSpPr/>
          <p:nvPr/>
        </p:nvSpPr>
        <p:spPr>
          <a:xfrm>
            <a:off x="228600" y="576827"/>
            <a:ext cx="2133600"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Each goal is</a:t>
            </a:r>
          </a:p>
          <a:p>
            <a:pPr algn="ctr"/>
            <a:r>
              <a:rPr lang="en-US" sz="3200" b="1" dirty="0">
                <a:solidFill>
                  <a:schemeClr val="bg1"/>
                </a:solidFill>
                <a:latin typeface="Avenir Next Condensed" charset="0"/>
                <a:ea typeface="Avenir Next Condensed" charset="0"/>
                <a:cs typeface="Avenir Next Condensed" charset="0"/>
              </a:rPr>
              <a:t>important</a:t>
            </a:r>
          </a:p>
          <a:p>
            <a:pPr algn="ctr"/>
            <a:r>
              <a:rPr lang="en-US" sz="3200" b="1" dirty="0">
                <a:solidFill>
                  <a:schemeClr val="bg1"/>
                </a:solidFill>
                <a:latin typeface="Avenir Next Condensed" charset="0"/>
                <a:ea typeface="Avenir Next Condensed" charset="0"/>
                <a:cs typeface="Avenir Next Condensed" charset="0"/>
              </a:rPr>
              <a:t>in itself …</a:t>
            </a:r>
          </a:p>
        </p:txBody>
      </p:sp>
    </p:spTree>
    <p:extLst>
      <p:ext uri="{BB962C8B-B14F-4D97-AF65-F5344CB8AC3E}">
        <p14:creationId xmlns:p14="http://schemas.microsoft.com/office/powerpoint/2010/main" val="574048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Group 4"/>
          <p:cNvGrpSpPr/>
          <p:nvPr/>
        </p:nvGrpSpPr>
        <p:grpSpPr>
          <a:xfrm>
            <a:off x="2526927" y="0"/>
            <a:ext cx="3873873" cy="6858000"/>
            <a:chOff x="-1" y="0"/>
            <a:chExt cx="5446629" cy="7231713"/>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19513"/>
              <a:ext cx="5446628" cy="2412200"/>
            </a:xfrm>
            <a:prstGeom prst="rect">
              <a:avLst/>
            </a:prstGeom>
          </p:spPr>
        </p:pic>
      </p:grpSp>
      <p:cxnSp>
        <p:nvCxnSpPr>
          <p:cNvPr id="8" name="Curved Connector 7"/>
          <p:cNvCxnSpPr/>
          <p:nvPr/>
        </p:nvCxnSpPr>
        <p:spPr>
          <a:xfrm rot="16200000" flipH="1">
            <a:off x="2969219" y="2131418"/>
            <a:ext cx="4277036" cy="140054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flipV="1">
            <a:off x="3328987" y="1674901"/>
            <a:ext cx="2185988" cy="116354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3328988" y="3981451"/>
            <a:ext cx="1078477" cy="98875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2744043" y="3443933"/>
            <a:ext cx="3429760" cy="228890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a:off x="1994222" y="1700708"/>
            <a:ext cx="4541246" cy="3086330"/>
          </a:xfrm>
          <a:prstGeom prst="curvedConnector3">
            <a:avLst>
              <a:gd name="adj1" fmla="val 50000"/>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3430565" y="1562691"/>
            <a:ext cx="2172812" cy="2418761"/>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3109837" y="5475421"/>
            <a:ext cx="2578788" cy="8504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641827" y="2358430"/>
            <a:ext cx="2950903" cy="2951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576827"/>
            <a:ext cx="2133600"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Each goal is</a:t>
            </a:r>
          </a:p>
          <a:p>
            <a:pPr algn="ctr"/>
            <a:r>
              <a:rPr lang="en-US" sz="3200" b="1" dirty="0">
                <a:solidFill>
                  <a:schemeClr val="bg1"/>
                </a:solidFill>
                <a:latin typeface="Avenir Next Condensed" charset="0"/>
                <a:ea typeface="Avenir Next Condensed" charset="0"/>
                <a:cs typeface="Avenir Next Condensed" charset="0"/>
              </a:rPr>
              <a:t>important</a:t>
            </a:r>
          </a:p>
          <a:p>
            <a:pPr algn="ctr"/>
            <a:r>
              <a:rPr lang="en-US" sz="3200" b="1" dirty="0">
                <a:solidFill>
                  <a:schemeClr val="bg1"/>
                </a:solidFill>
                <a:latin typeface="Avenir Next Condensed" charset="0"/>
                <a:ea typeface="Avenir Next Condensed" charset="0"/>
                <a:cs typeface="Avenir Next Condensed" charset="0"/>
              </a:rPr>
              <a:t>in itself …</a:t>
            </a:r>
          </a:p>
        </p:txBody>
      </p:sp>
      <p:sp>
        <p:nvSpPr>
          <p:cNvPr id="18" name="Rectangle 17"/>
          <p:cNvSpPr/>
          <p:nvPr/>
        </p:nvSpPr>
        <p:spPr>
          <a:xfrm>
            <a:off x="6867328" y="568071"/>
            <a:ext cx="1895672"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and they</a:t>
            </a:r>
          </a:p>
          <a:p>
            <a:pPr algn="ctr"/>
            <a:r>
              <a:rPr lang="en-US" sz="3200" b="1" dirty="0">
                <a:solidFill>
                  <a:schemeClr val="bg1"/>
                </a:solidFill>
                <a:latin typeface="Avenir Next Condensed" charset="0"/>
                <a:ea typeface="Avenir Next Condensed" charset="0"/>
                <a:cs typeface="Avenir Next Condensed" charset="0"/>
              </a:rPr>
              <a:t>are all </a:t>
            </a:r>
          </a:p>
          <a:p>
            <a:pPr algn="ctr"/>
            <a:r>
              <a:rPr lang="en-US" sz="3200" b="1" dirty="0">
                <a:solidFill>
                  <a:schemeClr val="bg1"/>
                </a:solidFill>
                <a:latin typeface="Avenir Next Condensed" charset="0"/>
                <a:ea typeface="Avenir Next Condensed" charset="0"/>
                <a:cs typeface="Avenir Next Condensed" charset="0"/>
              </a:rPr>
              <a:t>connected</a:t>
            </a:r>
          </a:p>
        </p:txBody>
      </p:sp>
    </p:spTree>
    <p:extLst>
      <p:ext uri="{BB962C8B-B14F-4D97-AF65-F5344CB8AC3E}">
        <p14:creationId xmlns:p14="http://schemas.microsoft.com/office/powerpoint/2010/main" val="187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000" b="1" dirty="0">
                <a:solidFill>
                  <a:srgbClr val="FFFFFF"/>
                </a:solidFill>
              </a:rPr>
              <a:t>Purpose of your presentation</a:t>
            </a:r>
          </a:p>
        </p:txBody>
      </p:sp>
      <p:sp>
        <p:nvSpPr>
          <p:cNvPr id="4" name="Rounded Rectangle 3"/>
          <p:cNvSpPr/>
          <p:nvPr/>
        </p:nvSpPr>
        <p:spPr>
          <a:xfrm>
            <a:off x="165099" y="1371600"/>
            <a:ext cx="3111501" cy="2451101"/>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3200" b="1" dirty="0">
                <a:solidFill>
                  <a:schemeClr val="tx1"/>
                </a:solidFill>
                <a:effectLst>
                  <a:glow rad="165100">
                    <a:schemeClr val="bg1">
                      <a:alpha val="78000"/>
                    </a:schemeClr>
                  </a:glow>
                </a:effectLst>
                <a:latin typeface="Arial" charset="0"/>
              </a:rPr>
              <a:t>Enhance understanding of your presentation </a:t>
            </a:r>
            <a:endParaRPr lang="en-US" sz="3200" b="1" dirty="0">
              <a:solidFill>
                <a:schemeClr val="tx1"/>
              </a:solidFill>
              <a:effectLst>
                <a:glow rad="165100">
                  <a:schemeClr val="bg1">
                    <a:alpha val="78000"/>
                  </a:schemeClr>
                </a:glow>
              </a:effectLst>
            </a:endParaRPr>
          </a:p>
        </p:txBody>
      </p:sp>
      <p:sp>
        <p:nvSpPr>
          <p:cNvPr id="7" name="Rounded Rectangle 6"/>
          <p:cNvSpPr/>
          <p:nvPr/>
        </p:nvSpPr>
        <p:spPr>
          <a:xfrm>
            <a:off x="3475369" y="1371600"/>
            <a:ext cx="2930525" cy="2447926"/>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3600" b="1" dirty="0">
                <a:solidFill>
                  <a:srgbClr val="000000"/>
                </a:solidFill>
                <a:effectLst>
                  <a:glow rad="165100">
                    <a:schemeClr val="bg1">
                      <a:alpha val="78000"/>
                    </a:schemeClr>
                  </a:glow>
                </a:effectLst>
                <a:latin typeface="Arial" charset="0"/>
              </a:rPr>
              <a:t>Act as a tele-prompter</a:t>
            </a:r>
            <a:endParaRPr lang="en-US" sz="3600" b="1" dirty="0">
              <a:solidFill>
                <a:srgbClr val="000000"/>
              </a:solidFill>
              <a:effectLst>
                <a:glow rad="165100">
                  <a:schemeClr val="bg1">
                    <a:alpha val="78000"/>
                  </a:schemeClr>
                </a:glow>
              </a:effectLst>
            </a:endParaRPr>
          </a:p>
        </p:txBody>
      </p:sp>
      <p:sp>
        <p:nvSpPr>
          <p:cNvPr id="8" name="Rounded Rectangle 7"/>
          <p:cNvSpPr/>
          <p:nvPr/>
        </p:nvSpPr>
        <p:spPr>
          <a:xfrm>
            <a:off x="6553200" y="1387476"/>
            <a:ext cx="2451101" cy="2451100"/>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800" b="1" dirty="0">
                <a:solidFill>
                  <a:srgbClr val="000000"/>
                </a:solidFill>
                <a:effectLst>
                  <a:glow rad="165100">
                    <a:schemeClr val="bg1">
                      <a:alpha val="78000"/>
                    </a:schemeClr>
                  </a:glow>
                </a:effectLst>
                <a:latin typeface="Arial" charset="0"/>
              </a:rPr>
              <a:t> </a:t>
            </a:r>
            <a:r>
              <a:rPr lang="en-US" sz="3600" b="1" dirty="0">
                <a:solidFill>
                  <a:srgbClr val="000000"/>
                </a:solidFill>
                <a:effectLst>
                  <a:glow rad="165100">
                    <a:schemeClr val="bg1">
                      <a:alpha val="78000"/>
                    </a:schemeClr>
                  </a:glow>
                </a:effectLst>
                <a:latin typeface="Arial" charset="0"/>
              </a:rPr>
              <a:t>Hand-out for audience</a:t>
            </a:r>
            <a:endParaRPr lang="en-US" sz="2800" b="1" dirty="0">
              <a:solidFill>
                <a:srgbClr val="000000"/>
              </a:solidFill>
              <a:effectLst>
                <a:glow rad="165100">
                  <a:schemeClr val="bg1">
                    <a:alpha val="78000"/>
                  </a:schemeClr>
                </a:glow>
              </a:effectLst>
            </a:endParaRPr>
          </a:p>
        </p:txBody>
      </p:sp>
      <p:sp>
        <p:nvSpPr>
          <p:cNvPr id="9" name="Rounded Rectangle 8"/>
          <p:cNvSpPr/>
          <p:nvPr/>
        </p:nvSpPr>
        <p:spPr>
          <a:xfrm>
            <a:off x="187326" y="4038600"/>
            <a:ext cx="3089274" cy="2451101"/>
          </a:xfrm>
          <a:prstGeom prst="roundRect">
            <a:avLst/>
          </a:prstGeom>
          <a:solidFill>
            <a:srgbClr val="00A900"/>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3600" b="1" dirty="0">
                <a:solidFill>
                  <a:schemeClr val="tx1"/>
                </a:solidFill>
                <a:effectLst>
                  <a:glow rad="317500">
                    <a:schemeClr val="bg1">
                      <a:alpha val="94000"/>
                    </a:schemeClr>
                  </a:glow>
                </a:effectLst>
                <a:latin typeface="Arial" charset="0"/>
              </a:rPr>
              <a:t>Should be priority 1</a:t>
            </a:r>
            <a:endParaRPr lang="en-US" sz="3600" b="1" dirty="0">
              <a:solidFill>
                <a:schemeClr val="tx1"/>
              </a:solidFill>
              <a:effectLst>
                <a:glow rad="317500">
                  <a:schemeClr val="bg1">
                    <a:alpha val="94000"/>
                  </a:schemeClr>
                </a:glow>
              </a:effectLst>
            </a:endParaRPr>
          </a:p>
        </p:txBody>
      </p:sp>
      <p:sp>
        <p:nvSpPr>
          <p:cNvPr id="10" name="Rounded Rectangle 9"/>
          <p:cNvSpPr/>
          <p:nvPr/>
        </p:nvSpPr>
        <p:spPr>
          <a:xfrm>
            <a:off x="3505495" y="4066064"/>
            <a:ext cx="2860379" cy="2447926"/>
          </a:xfrm>
          <a:prstGeom prst="roundRect">
            <a:avLst/>
          </a:prstGeom>
          <a:solidFill>
            <a:srgbClr val="FF7713"/>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3600" b="1" dirty="0">
                <a:solidFill>
                  <a:srgbClr val="000000"/>
                </a:solidFill>
                <a:effectLst>
                  <a:glow rad="317500">
                    <a:schemeClr val="bg1">
                      <a:alpha val="94000"/>
                    </a:schemeClr>
                  </a:glow>
                </a:effectLst>
                <a:latin typeface="Arial" charset="0"/>
              </a:rPr>
              <a:t>Avoid when you can</a:t>
            </a:r>
            <a:endParaRPr lang="en-US" sz="3600" b="1" dirty="0">
              <a:solidFill>
                <a:srgbClr val="000000"/>
              </a:solidFill>
              <a:effectLst>
                <a:glow rad="317500">
                  <a:schemeClr val="bg1">
                    <a:alpha val="94000"/>
                  </a:schemeClr>
                </a:glow>
              </a:effectLst>
            </a:endParaRPr>
          </a:p>
        </p:txBody>
      </p:sp>
      <p:sp>
        <p:nvSpPr>
          <p:cNvPr id="11" name="Rounded Rectangle 10"/>
          <p:cNvSpPr/>
          <p:nvPr/>
        </p:nvSpPr>
        <p:spPr>
          <a:xfrm>
            <a:off x="6553200" y="4057650"/>
            <a:ext cx="2403474" cy="2451100"/>
          </a:xfrm>
          <a:prstGeom prst="roundRect">
            <a:avLst/>
          </a:prstGeom>
          <a:solidFill>
            <a:srgbClr val="FFFF00"/>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800" b="1" dirty="0">
                <a:solidFill>
                  <a:srgbClr val="000000"/>
                </a:solidFill>
                <a:latin typeface="Arial" charset="0"/>
              </a:rPr>
              <a:t> </a:t>
            </a:r>
            <a:r>
              <a:rPr lang="en-US" sz="2900" b="1" dirty="0">
                <a:solidFill>
                  <a:srgbClr val="000000"/>
                </a:solidFill>
                <a:latin typeface="Arial" charset="0"/>
              </a:rPr>
              <a:t>Generally to be avoided (unless, e.g. you teach)</a:t>
            </a:r>
            <a:endParaRPr lang="en-US" sz="2900" b="1" dirty="0">
              <a:solidFill>
                <a:srgbClr val="000000"/>
              </a:solidFill>
            </a:endParaRPr>
          </a:p>
        </p:txBody>
      </p:sp>
    </p:spTree>
    <p:extLst>
      <p:ext uri="{BB962C8B-B14F-4D97-AF65-F5344CB8AC3E}">
        <p14:creationId xmlns:p14="http://schemas.microsoft.com/office/powerpoint/2010/main" val="29340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50</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Harnessing Migration for Development</a:t>
            </a: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Managing Migration and Institutional Frameworks</a:t>
            </a: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Root Causes and Drivers of Migration &amp; Displacement</a:t>
            </a:r>
          </a:p>
        </p:txBody>
      </p:sp>
    </p:spTree>
    <p:extLst>
      <p:ext uri="{BB962C8B-B14F-4D97-AF65-F5344CB8AC3E}">
        <p14:creationId xmlns:p14="http://schemas.microsoft.com/office/powerpoint/2010/main" val="3064506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51</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Harnessing Migration for Development</a:t>
            </a: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Managing Migration and Institutional Frameworks</a:t>
            </a:r>
          </a:p>
        </p:txBody>
      </p:sp>
      <p:sp>
        <p:nvSpPr>
          <p:cNvPr id="14" name="Rounded Rectangle 13"/>
          <p:cNvSpPr/>
          <p:nvPr/>
        </p:nvSpPr>
        <p:spPr>
          <a:xfrm>
            <a:off x="304800" y="1219200"/>
            <a:ext cx="4191000" cy="16764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tx1"/>
                </a:solidFill>
              </a:rPr>
              <a:t>Root Causes and Drivers of Migration &amp; Displacement</a:t>
            </a: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lIns="0" tIns="0" rtlCol="0" anchor="t" anchorCtr="0"/>
          <a:lstStyle/>
          <a:p>
            <a:pPr marL="457200" lvl="0" indent="-457200">
              <a:spcAft>
                <a:spcPts val="1800"/>
              </a:spcAft>
              <a:buFont typeface="Arial"/>
              <a:buChar char="•"/>
            </a:pPr>
            <a:r>
              <a:rPr lang="en-US" sz="2700" dirty="0"/>
              <a:t>Employment (esp. youth employment)</a:t>
            </a:r>
          </a:p>
          <a:p>
            <a:pPr marL="457200" lvl="0" indent="-457200">
              <a:spcAft>
                <a:spcPts val="1800"/>
              </a:spcAft>
              <a:buFont typeface="Arial"/>
              <a:buChar char="•"/>
            </a:pPr>
            <a:r>
              <a:rPr lang="en-US" sz="2700" dirty="0"/>
              <a:t>Peace and Security</a:t>
            </a:r>
          </a:p>
          <a:p>
            <a:pPr marL="457200" lvl="0" indent="-457200">
              <a:spcAft>
                <a:spcPts val="1800"/>
              </a:spcAft>
              <a:buFont typeface="Arial"/>
              <a:buChar char="•"/>
            </a:pPr>
            <a:r>
              <a:rPr lang="en-US" sz="2700" dirty="0"/>
              <a:t>Environmental change</a:t>
            </a:r>
          </a:p>
          <a:p>
            <a:pPr marL="457200" lvl="0" indent="-457200">
              <a:spcAft>
                <a:spcPts val="1800"/>
              </a:spcAft>
              <a:buFont typeface="Arial"/>
              <a:buChar char="•"/>
            </a:pPr>
            <a:r>
              <a:rPr lang="en-US" sz="2700" dirty="0"/>
              <a:t>Governance and Rule of law</a:t>
            </a:r>
          </a:p>
          <a:p>
            <a:pPr lvl="0" indent="-180000">
              <a:spcAft>
                <a:spcPts val="0"/>
              </a:spcAft>
            </a:pPr>
            <a:r>
              <a:rPr lang="en-US" sz="2700" b="1" dirty="0"/>
              <a:t>=&gt; make migration a    choice, not a necessity</a:t>
            </a:r>
          </a:p>
        </p:txBody>
      </p:sp>
      <p:sp>
        <p:nvSpPr>
          <p:cNvPr id="11" name="Left Arrow 10"/>
          <p:cNvSpPr/>
          <p:nvPr/>
        </p:nvSpPr>
        <p:spPr>
          <a:xfrm rot="10800000">
            <a:off x="4495800" y="1752599"/>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51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52</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Harnessing Migration for Development</a:t>
            </a:r>
          </a:p>
        </p:txBody>
      </p:sp>
      <p:sp>
        <p:nvSpPr>
          <p:cNvPr id="13" name="Rounded Rectangle 12"/>
          <p:cNvSpPr/>
          <p:nvPr/>
        </p:nvSpPr>
        <p:spPr>
          <a:xfrm>
            <a:off x="304800" y="3124200"/>
            <a:ext cx="4191000" cy="16764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rgbClr val="000000"/>
                </a:solidFill>
              </a:rPr>
              <a:t>Managing Migration and Institutional Frameworks</a:t>
            </a: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Root Causes and Drivers of Migration &amp; Displacement</a:t>
            </a: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lIns="0" tIns="0" rIns="0" rtlCol="0" anchor="t" anchorCtr="0"/>
          <a:lstStyle/>
          <a:p>
            <a:pPr marL="216000" lvl="0" indent="-216000">
              <a:spcAft>
                <a:spcPts val="1000"/>
              </a:spcAft>
              <a:buFont typeface="Arial"/>
              <a:buChar char="•"/>
            </a:pPr>
            <a:r>
              <a:rPr lang="en-US" sz="2400" dirty="0"/>
              <a:t>Human Rights of Migrants and Refugees.</a:t>
            </a:r>
          </a:p>
          <a:p>
            <a:pPr marL="216000" lvl="0" indent="-216000">
              <a:spcAft>
                <a:spcPts val="1000"/>
              </a:spcAft>
              <a:buFont typeface="Arial"/>
              <a:buChar char="•"/>
            </a:pPr>
            <a:r>
              <a:rPr lang="en-US" sz="2400" dirty="0"/>
              <a:t>Fewer </a:t>
            </a:r>
            <a:r>
              <a:rPr lang="en-US" altLang="en-US" sz="2400" dirty="0"/>
              <a:t>Migrant fatalities crossing (maritime) borders.</a:t>
            </a:r>
          </a:p>
          <a:p>
            <a:pPr marL="216000" lvl="0" indent="-216000">
              <a:spcAft>
                <a:spcPts val="1000"/>
              </a:spcAft>
              <a:buFont typeface="Arial"/>
              <a:buChar char="•"/>
            </a:pPr>
            <a:r>
              <a:rPr lang="en-US" altLang="en-US" sz="2400" dirty="0"/>
              <a:t>Increase avenues for legal migration.</a:t>
            </a:r>
          </a:p>
          <a:p>
            <a:pPr marL="216000" lvl="0" indent="-216000">
              <a:spcAft>
                <a:spcPts val="1000"/>
              </a:spcAft>
              <a:buFont typeface="Arial"/>
              <a:buChar char="•"/>
            </a:pPr>
            <a:r>
              <a:rPr lang="en-US" sz="2400" dirty="0"/>
              <a:t>Sound international/ bilateral/national policies.</a:t>
            </a:r>
          </a:p>
          <a:p>
            <a:pPr marL="216000" lvl="0" indent="-216000">
              <a:spcAft>
                <a:spcPts val="1000"/>
              </a:spcAft>
              <a:buFont typeface="Arial"/>
              <a:buChar char="•"/>
            </a:pPr>
            <a:r>
              <a:rPr lang="en-US" sz="2250" dirty="0"/>
              <a:t>Eliminate human trafficking</a:t>
            </a:r>
          </a:p>
          <a:p>
            <a:pPr lvl="0">
              <a:spcAft>
                <a:spcPts val="1000"/>
              </a:spcAft>
            </a:pPr>
            <a:r>
              <a:rPr lang="en-US" sz="2400" b="1" dirty="0"/>
              <a:t>=&gt; Making migration safe and well-managed</a:t>
            </a:r>
          </a:p>
        </p:txBody>
      </p:sp>
      <p:sp>
        <p:nvSpPr>
          <p:cNvPr id="11" name="Left Arrow 10"/>
          <p:cNvSpPr/>
          <p:nvPr/>
        </p:nvSpPr>
        <p:spPr>
          <a:xfrm rot="10800000">
            <a:off x="4495801" y="3581400"/>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67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53</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rgbClr val="000000"/>
                </a:solidFill>
              </a:rPr>
              <a:t>Harnessing Migration for Development</a:t>
            </a: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Managing Migration and Institutional Frameworks</a:t>
            </a: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Root Causes and Drivers of Migration &amp; Displacement</a:t>
            </a: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t" anchorCtr="0"/>
          <a:lstStyle/>
          <a:p>
            <a:pPr marL="216000" lvl="0" indent="-216000">
              <a:spcAft>
                <a:spcPts val="1000"/>
              </a:spcAft>
              <a:buFont typeface="Arial"/>
              <a:buChar char="•"/>
            </a:pPr>
            <a:r>
              <a:rPr lang="en-US" sz="2500" dirty="0"/>
              <a:t>Reducing the cost of migration.</a:t>
            </a:r>
          </a:p>
          <a:p>
            <a:pPr marL="216000" lvl="0" indent="-216000">
              <a:spcAft>
                <a:spcPts val="1000"/>
              </a:spcAft>
              <a:buFont typeface="Arial"/>
              <a:buChar char="•"/>
            </a:pPr>
            <a:r>
              <a:rPr lang="en-US" sz="2500" dirty="0"/>
              <a:t>Reducing the cost of remittances</a:t>
            </a:r>
            <a:r>
              <a:rPr lang="en-US" altLang="en-US" sz="2500" dirty="0"/>
              <a:t>.</a:t>
            </a:r>
          </a:p>
          <a:p>
            <a:pPr marL="216000" lvl="0" indent="-216000">
              <a:spcAft>
                <a:spcPts val="1000"/>
              </a:spcAft>
              <a:buFont typeface="Arial"/>
              <a:buChar char="•"/>
            </a:pPr>
            <a:r>
              <a:rPr lang="en-US" sz="2500" dirty="0"/>
              <a:t>Address brain drain.</a:t>
            </a:r>
          </a:p>
          <a:p>
            <a:pPr marL="216000" lvl="0" indent="-216000">
              <a:spcAft>
                <a:spcPts val="1000"/>
              </a:spcAft>
              <a:buFont typeface="Arial"/>
              <a:buChar char="•"/>
            </a:pPr>
            <a:r>
              <a:rPr lang="en-US" sz="2500" dirty="0"/>
              <a:t>Support return, diaspora investments, knowledge transfers.</a:t>
            </a:r>
          </a:p>
          <a:p>
            <a:pPr lvl="0">
              <a:spcAft>
                <a:spcPts val="1000"/>
              </a:spcAft>
            </a:pPr>
            <a:r>
              <a:rPr lang="en-US" sz="2500" b="1" dirty="0"/>
              <a:t>=&gt; Making migration work for sustainable development </a:t>
            </a:r>
          </a:p>
        </p:txBody>
      </p:sp>
      <p:sp>
        <p:nvSpPr>
          <p:cNvPr id="11" name="Left Arrow 10"/>
          <p:cNvSpPr/>
          <p:nvPr/>
        </p:nvSpPr>
        <p:spPr>
          <a:xfrm rot="10800000">
            <a:off x="4495801" y="5334000"/>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87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416200" y="5267418"/>
            <a:ext cx="2276244" cy="1209769"/>
          </a:xfrm>
          <a:prstGeom prst="rect">
            <a:avLst/>
          </a:prstGeom>
        </p:spPr>
      </p:pic>
      <p:sp>
        <p:nvSpPr>
          <p:cNvPr id="2115" name="Freeform 10"/>
          <p:cNvSpPr>
            <a:spLocks/>
          </p:cNvSpPr>
          <p:nvPr/>
        </p:nvSpPr>
        <p:spPr bwMode="auto">
          <a:xfrm>
            <a:off x="4530253" y="3892551"/>
            <a:ext cx="1574158" cy="728133"/>
          </a:xfrm>
          <a:custGeom>
            <a:avLst/>
            <a:gdLst>
              <a:gd name="T0" fmla="*/ 456 w 745"/>
              <a:gd name="T1" fmla="*/ 344 h 344"/>
              <a:gd name="T2" fmla="*/ 0 w 745"/>
              <a:gd name="T3" fmla="*/ 145 h 344"/>
              <a:gd name="T4" fmla="*/ 253 w 745"/>
              <a:gd name="T5" fmla="*/ 0 h 344"/>
              <a:gd name="T6" fmla="*/ 745 w 745"/>
              <a:gd name="T7" fmla="*/ 158 h 344"/>
              <a:gd name="T8" fmla="*/ 456 w 745"/>
              <a:gd name="T9" fmla="*/ 344 h 344"/>
            </a:gdLst>
            <a:ahLst/>
            <a:cxnLst>
              <a:cxn ang="0">
                <a:pos x="T0" y="T1"/>
              </a:cxn>
              <a:cxn ang="0">
                <a:pos x="T2" y="T3"/>
              </a:cxn>
              <a:cxn ang="0">
                <a:pos x="T4" y="T5"/>
              </a:cxn>
              <a:cxn ang="0">
                <a:pos x="T6" y="T7"/>
              </a:cxn>
              <a:cxn ang="0">
                <a:pos x="T8" y="T9"/>
              </a:cxn>
            </a:cxnLst>
            <a:rect l="0" t="0" r="r" b="b"/>
            <a:pathLst>
              <a:path w="745" h="344">
                <a:moveTo>
                  <a:pt x="456" y="344"/>
                </a:moveTo>
                <a:lnTo>
                  <a:pt x="0" y="145"/>
                </a:lnTo>
                <a:lnTo>
                  <a:pt x="253" y="0"/>
                </a:lnTo>
                <a:lnTo>
                  <a:pt x="745" y="158"/>
                </a:lnTo>
                <a:lnTo>
                  <a:pt x="456" y="34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Freeform 186"/>
          <p:cNvSpPr>
            <a:spLocks/>
          </p:cNvSpPr>
          <p:nvPr/>
        </p:nvSpPr>
        <p:spPr bwMode="auto">
          <a:xfrm>
            <a:off x="3676651" y="4421718"/>
            <a:ext cx="566738" cy="1943100"/>
          </a:xfrm>
          <a:custGeom>
            <a:avLst/>
            <a:gdLst>
              <a:gd name="T0" fmla="*/ 327 w 357"/>
              <a:gd name="T1" fmla="*/ 261 h 918"/>
              <a:gd name="T2" fmla="*/ 357 w 357"/>
              <a:gd name="T3" fmla="*/ 918 h 918"/>
              <a:gd name="T4" fmla="*/ 54 w 357"/>
              <a:gd name="T5" fmla="*/ 519 h 918"/>
              <a:gd name="T6" fmla="*/ 0 w 357"/>
              <a:gd name="T7" fmla="*/ 0 h 918"/>
              <a:gd name="T8" fmla="*/ 327 w 357"/>
              <a:gd name="T9" fmla="*/ 261 h 918"/>
            </a:gdLst>
            <a:ahLst/>
            <a:cxnLst>
              <a:cxn ang="0">
                <a:pos x="T0" y="T1"/>
              </a:cxn>
              <a:cxn ang="0">
                <a:pos x="T2" y="T3"/>
              </a:cxn>
              <a:cxn ang="0">
                <a:pos x="T4" y="T5"/>
              </a:cxn>
              <a:cxn ang="0">
                <a:pos x="T6" y="T7"/>
              </a:cxn>
              <a:cxn ang="0">
                <a:pos x="T8" y="T9"/>
              </a:cxn>
            </a:cxnLst>
            <a:rect l="0" t="0" r="r" b="b"/>
            <a:pathLst>
              <a:path w="357" h="918">
                <a:moveTo>
                  <a:pt x="327" y="261"/>
                </a:moveTo>
                <a:lnTo>
                  <a:pt x="357" y="918"/>
                </a:lnTo>
                <a:lnTo>
                  <a:pt x="54" y="519"/>
                </a:lnTo>
                <a:lnTo>
                  <a:pt x="0" y="0"/>
                </a:lnTo>
                <a:lnTo>
                  <a:pt x="327" y="2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200"/>
          <p:cNvSpPr>
            <a:spLocks/>
          </p:cNvSpPr>
          <p:nvPr/>
        </p:nvSpPr>
        <p:spPr bwMode="auto">
          <a:xfrm>
            <a:off x="4195764" y="4620684"/>
            <a:ext cx="1254125" cy="1744133"/>
          </a:xfrm>
          <a:custGeom>
            <a:avLst/>
            <a:gdLst>
              <a:gd name="T0" fmla="*/ 723 w 790"/>
              <a:gd name="T1" fmla="*/ 581 h 824"/>
              <a:gd name="T2" fmla="*/ 30 w 790"/>
              <a:gd name="T3" fmla="*/ 824 h 824"/>
              <a:gd name="T4" fmla="*/ 0 w 790"/>
              <a:gd name="T5" fmla="*/ 167 h 824"/>
              <a:gd name="T6" fmla="*/ 790 w 790"/>
              <a:gd name="T7" fmla="*/ 0 h 824"/>
              <a:gd name="T8" fmla="*/ 723 w 790"/>
              <a:gd name="T9" fmla="*/ 581 h 824"/>
            </a:gdLst>
            <a:ahLst/>
            <a:cxnLst>
              <a:cxn ang="0">
                <a:pos x="T0" y="T1"/>
              </a:cxn>
              <a:cxn ang="0">
                <a:pos x="T2" y="T3"/>
              </a:cxn>
              <a:cxn ang="0">
                <a:pos x="T4" y="T5"/>
              </a:cxn>
              <a:cxn ang="0">
                <a:pos x="T6" y="T7"/>
              </a:cxn>
              <a:cxn ang="0">
                <a:pos x="T8" y="T9"/>
              </a:cxn>
            </a:cxnLst>
            <a:rect l="0" t="0" r="r" b="b"/>
            <a:pathLst>
              <a:path w="790" h="824">
                <a:moveTo>
                  <a:pt x="723" y="581"/>
                </a:moveTo>
                <a:lnTo>
                  <a:pt x="30" y="824"/>
                </a:lnTo>
                <a:lnTo>
                  <a:pt x="0" y="167"/>
                </a:lnTo>
                <a:lnTo>
                  <a:pt x="790" y="0"/>
                </a:lnTo>
                <a:lnTo>
                  <a:pt x="723" y="58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20" name="Group 2319"/>
          <p:cNvGrpSpPr>
            <a:grpSpLocks/>
          </p:cNvGrpSpPr>
          <p:nvPr/>
        </p:nvGrpSpPr>
        <p:grpSpPr>
          <a:xfrm>
            <a:off x="3079672" y="3831167"/>
            <a:ext cx="3230721" cy="2019300"/>
            <a:chOff x="3481388" y="2873375"/>
            <a:chExt cx="2427288" cy="1514475"/>
          </a:xfrm>
        </p:grpSpPr>
        <p:sp>
          <p:nvSpPr>
            <p:cNvPr id="2112" name="Freeform 7"/>
            <p:cNvSpPr>
              <a:spLocks/>
            </p:cNvSpPr>
            <p:nvPr/>
          </p:nvSpPr>
          <p:spPr bwMode="auto">
            <a:xfrm>
              <a:off x="3481388" y="2873375"/>
              <a:ext cx="1244600" cy="442913"/>
            </a:xfrm>
            <a:custGeom>
              <a:avLst/>
              <a:gdLst>
                <a:gd name="T0" fmla="*/ 784 w 784"/>
                <a:gd name="T1" fmla="*/ 174 h 279"/>
                <a:gd name="T2" fmla="*/ 123 w 784"/>
                <a:gd name="T3" fmla="*/ 279 h 279"/>
                <a:gd name="T4" fmla="*/ 0 w 784"/>
                <a:gd name="T5" fmla="*/ 75 h 279"/>
                <a:gd name="T6" fmla="*/ 628 w 784"/>
                <a:gd name="T7" fmla="*/ 0 h 279"/>
                <a:gd name="T8" fmla="*/ 784 w 784"/>
                <a:gd name="T9" fmla="*/ 174 h 279"/>
              </a:gdLst>
              <a:ahLst/>
              <a:cxnLst>
                <a:cxn ang="0">
                  <a:pos x="T0" y="T1"/>
                </a:cxn>
                <a:cxn ang="0">
                  <a:pos x="T2" y="T3"/>
                </a:cxn>
                <a:cxn ang="0">
                  <a:pos x="T4" y="T5"/>
                </a:cxn>
                <a:cxn ang="0">
                  <a:pos x="T6" y="T7"/>
                </a:cxn>
                <a:cxn ang="0">
                  <a:pos x="T8" y="T9"/>
                </a:cxn>
              </a:cxnLst>
              <a:rect l="0" t="0" r="r" b="b"/>
              <a:pathLst>
                <a:path w="784" h="279">
                  <a:moveTo>
                    <a:pt x="784" y="174"/>
                  </a:moveTo>
                  <a:lnTo>
                    <a:pt x="123" y="279"/>
                  </a:lnTo>
                  <a:lnTo>
                    <a:pt x="0" y="75"/>
                  </a:lnTo>
                  <a:lnTo>
                    <a:pt x="628" y="0"/>
                  </a:lnTo>
                  <a:lnTo>
                    <a:pt x="784" y="174"/>
                  </a:lnTo>
                  <a:close/>
                </a:path>
              </a:pathLst>
            </a:custGeom>
            <a:gradFill>
              <a:gsLst>
                <a:gs pos="54000">
                  <a:srgbClr val="C1AD8D"/>
                </a:gs>
                <a:gs pos="100000">
                  <a:srgbClr val="8D744C"/>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8"/>
            <p:cNvSpPr>
              <a:spLocks/>
            </p:cNvSpPr>
            <p:nvPr/>
          </p:nvSpPr>
          <p:spPr bwMode="auto">
            <a:xfrm>
              <a:off x="3481388" y="2873375"/>
              <a:ext cx="1244600" cy="442913"/>
            </a:xfrm>
            <a:custGeom>
              <a:avLst/>
              <a:gdLst>
                <a:gd name="T0" fmla="*/ 784 w 784"/>
                <a:gd name="T1" fmla="*/ 174 h 279"/>
                <a:gd name="T2" fmla="*/ 123 w 784"/>
                <a:gd name="T3" fmla="*/ 279 h 279"/>
                <a:gd name="T4" fmla="*/ 0 w 784"/>
                <a:gd name="T5" fmla="*/ 75 h 279"/>
                <a:gd name="T6" fmla="*/ 628 w 784"/>
                <a:gd name="T7" fmla="*/ 0 h 279"/>
                <a:gd name="T8" fmla="*/ 784 w 784"/>
                <a:gd name="T9" fmla="*/ 174 h 279"/>
              </a:gdLst>
              <a:ahLst/>
              <a:cxnLst>
                <a:cxn ang="0">
                  <a:pos x="T0" y="T1"/>
                </a:cxn>
                <a:cxn ang="0">
                  <a:pos x="T2" y="T3"/>
                </a:cxn>
                <a:cxn ang="0">
                  <a:pos x="T4" y="T5"/>
                </a:cxn>
                <a:cxn ang="0">
                  <a:pos x="T6" y="T7"/>
                </a:cxn>
                <a:cxn ang="0">
                  <a:pos x="T8" y="T9"/>
                </a:cxn>
              </a:cxnLst>
              <a:rect l="0" t="0" r="r" b="b"/>
              <a:pathLst>
                <a:path w="784" h="279">
                  <a:moveTo>
                    <a:pt x="784" y="174"/>
                  </a:moveTo>
                  <a:lnTo>
                    <a:pt x="123" y="279"/>
                  </a:lnTo>
                  <a:lnTo>
                    <a:pt x="0" y="75"/>
                  </a:lnTo>
                  <a:lnTo>
                    <a:pt x="628" y="0"/>
                  </a:lnTo>
                  <a:lnTo>
                    <a:pt x="784" y="17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9"/>
            <p:cNvSpPr>
              <a:spLocks/>
            </p:cNvSpPr>
            <p:nvPr/>
          </p:nvSpPr>
          <p:spPr bwMode="auto">
            <a:xfrm>
              <a:off x="4725988" y="2919413"/>
              <a:ext cx="1182688" cy="546100"/>
            </a:xfrm>
            <a:custGeom>
              <a:avLst/>
              <a:gdLst>
                <a:gd name="T0" fmla="*/ 456 w 745"/>
                <a:gd name="T1" fmla="*/ 344 h 344"/>
                <a:gd name="T2" fmla="*/ 0 w 745"/>
                <a:gd name="T3" fmla="*/ 145 h 344"/>
                <a:gd name="T4" fmla="*/ 253 w 745"/>
                <a:gd name="T5" fmla="*/ 0 h 344"/>
                <a:gd name="T6" fmla="*/ 745 w 745"/>
                <a:gd name="T7" fmla="*/ 158 h 344"/>
                <a:gd name="T8" fmla="*/ 456 w 745"/>
                <a:gd name="T9" fmla="*/ 344 h 344"/>
              </a:gdLst>
              <a:ahLst/>
              <a:cxnLst>
                <a:cxn ang="0">
                  <a:pos x="T0" y="T1"/>
                </a:cxn>
                <a:cxn ang="0">
                  <a:pos x="T2" y="T3"/>
                </a:cxn>
                <a:cxn ang="0">
                  <a:pos x="T4" y="T5"/>
                </a:cxn>
                <a:cxn ang="0">
                  <a:pos x="T6" y="T7"/>
                </a:cxn>
                <a:cxn ang="0">
                  <a:pos x="T8" y="T9"/>
                </a:cxn>
              </a:cxnLst>
              <a:rect l="0" t="0" r="r" b="b"/>
              <a:pathLst>
                <a:path w="745" h="344">
                  <a:moveTo>
                    <a:pt x="456" y="344"/>
                  </a:moveTo>
                  <a:lnTo>
                    <a:pt x="0" y="145"/>
                  </a:lnTo>
                  <a:lnTo>
                    <a:pt x="253" y="0"/>
                  </a:lnTo>
                  <a:lnTo>
                    <a:pt x="745" y="158"/>
                  </a:lnTo>
                  <a:lnTo>
                    <a:pt x="456" y="344"/>
                  </a:lnTo>
                  <a:close/>
                </a:path>
              </a:pathLst>
            </a:custGeom>
            <a:gradFill>
              <a:gsLst>
                <a:gs pos="54000">
                  <a:srgbClr val="C1AD8D"/>
                </a:gs>
                <a:gs pos="100000">
                  <a:srgbClr val="8D744C"/>
                </a:gs>
              </a:gsLst>
              <a:lin ang="66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11"/>
            <p:cNvSpPr>
              <a:spLocks/>
            </p:cNvSpPr>
            <p:nvPr/>
          </p:nvSpPr>
          <p:spPr bwMode="auto">
            <a:xfrm>
              <a:off x="5437188" y="3165475"/>
              <a:ext cx="471488" cy="300038"/>
            </a:xfrm>
            <a:custGeom>
              <a:avLst/>
              <a:gdLst>
                <a:gd name="T0" fmla="*/ 0 w 297"/>
                <a:gd name="T1" fmla="*/ 185 h 189"/>
                <a:gd name="T2" fmla="*/ 8 w 297"/>
                <a:gd name="T3" fmla="*/ 189 h 189"/>
                <a:gd name="T4" fmla="*/ 297 w 297"/>
                <a:gd name="T5" fmla="*/ 3 h 189"/>
                <a:gd name="T6" fmla="*/ 289 w 297"/>
                <a:gd name="T7" fmla="*/ 0 h 189"/>
                <a:gd name="T8" fmla="*/ 0 w 297"/>
                <a:gd name="T9" fmla="*/ 185 h 189"/>
              </a:gdLst>
              <a:ahLst/>
              <a:cxnLst>
                <a:cxn ang="0">
                  <a:pos x="T0" y="T1"/>
                </a:cxn>
                <a:cxn ang="0">
                  <a:pos x="T2" y="T3"/>
                </a:cxn>
                <a:cxn ang="0">
                  <a:pos x="T4" y="T5"/>
                </a:cxn>
                <a:cxn ang="0">
                  <a:pos x="T6" y="T7"/>
                </a:cxn>
                <a:cxn ang="0">
                  <a:pos x="T8" y="T9"/>
                </a:cxn>
              </a:cxnLst>
              <a:rect l="0" t="0" r="r" b="b"/>
              <a:pathLst>
                <a:path w="297" h="189">
                  <a:moveTo>
                    <a:pt x="0" y="185"/>
                  </a:moveTo>
                  <a:lnTo>
                    <a:pt x="8" y="189"/>
                  </a:lnTo>
                  <a:lnTo>
                    <a:pt x="297" y="3"/>
                  </a:lnTo>
                  <a:lnTo>
                    <a:pt x="289" y="0"/>
                  </a:lnTo>
                  <a:lnTo>
                    <a:pt x="0" y="185"/>
                  </a:lnTo>
                  <a:close/>
                </a:path>
              </a:pathLst>
            </a:custGeom>
            <a:solidFill>
              <a:srgbClr val="231F2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13"/>
            <p:cNvSpPr>
              <a:spLocks/>
            </p:cNvSpPr>
            <p:nvPr/>
          </p:nvSpPr>
          <p:spPr bwMode="auto">
            <a:xfrm>
              <a:off x="4725988" y="3149600"/>
              <a:ext cx="723900" cy="1238250"/>
            </a:xfrm>
            <a:custGeom>
              <a:avLst/>
              <a:gdLst>
                <a:gd name="T0" fmla="*/ 389 w 456"/>
                <a:gd name="T1" fmla="*/ 780 h 780"/>
                <a:gd name="T2" fmla="*/ 456 w 456"/>
                <a:gd name="T3" fmla="*/ 199 h 780"/>
                <a:gd name="T4" fmla="*/ 0 w 456"/>
                <a:gd name="T5" fmla="*/ 0 h 780"/>
                <a:gd name="T6" fmla="*/ 0 w 456"/>
                <a:gd name="T7" fmla="*/ 436 h 780"/>
                <a:gd name="T8" fmla="*/ 389 w 456"/>
                <a:gd name="T9" fmla="*/ 780 h 780"/>
              </a:gdLst>
              <a:ahLst/>
              <a:cxnLst>
                <a:cxn ang="0">
                  <a:pos x="T0" y="T1"/>
                </a:cxn>
                <a:cxn ang="0">
                  <a:pos x="T2" y="T3"/>
                </a:cxn>
                <a:cxn ang="0">
                  <a:pos x="T4" y="T5"/>
                </a:cxn>
                <a:cxn ang="0">
                  <a:pos x="T6" y="T7"/>
                </a:cxn>
                <a:cxn ang="0">
                  <a:pos x="T8" y="T9"/>
                </a:cxn>
              </a:cxnLst>
              <a:rect l="0" t="0" r="r" b="b"/>
              <a:pathLst>
                <a:path w="456" h="780">
                  <a:moveTo>
                    <a:pt x="389" y="780"/>
                  </a:moveTo>
                  <a:lnTo>
                    <a:pt x="456" y="199"/>
                  </a:lnTo>
                  <a:lnTo>
                    <a:pt x="0" y="0"/>
                  </a:lnTo>
                  <a:lnTo>
                    <a:pt x="0" y="436"/>
                  </a:lnTo>
                  <a:lnTo>
                    <a:pt x="389" y="780"/>
                  </a:lnTo>
                  <a:close/>
                </a:path>
              </a:pathLst>
            </a:custGeom>
            <a:solidFill>
              <a:srgbClr val="634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4"/>
            <p:cNvSpPr>
              <a:spLocks/>
            </p:cNvSpPr>
            <p:nvPr/>
          </p:nvSpPr>
          <p:spPr bwMode="auto">
            <a:xfrm>
              <a:off x="4725988" y="3149600"/>
              <a:ext cx="723900" cy="1238250"/>
            </a:xfrm>
            <a:custGeom>
              <a:avLst/>
              <a:gdLst>
                <a:gd name="T0" fmla="*/ 389 w 456"/>
                <a:gd name="T1" fmla="*/ 780 h 780"/>
                <a:gd name="T2" fmla="*/ 456 w 456"/>
                <a:gd name="T3" fmla="*/ 199 h 780"/>
                <a:gd name="T4" fmla="*/ 0 w 456"/>
                <a:gd name="T5" fmla="*/ 0 h 780"/>
                <a:gd name="T6" fmla="*/ 0 w 456"/>
                <a:gd name="T7" fmla="*/ 436 h 780"/>
                <a:gd name="T8" fmla="*/ 389 w 456"/>
                <a:gd name="T9" fmla="*/ 780 h 780"/>
              </a:gdLst>
              <a:ahLst/>
              <a:cxnLst>
                <a:cxn ang="0">
                  <a:pos x="T0" y="T1"/>
                </a:cxn>
                <a:cxn ang="0">
                  <a:pos x="T2" y="T3"/>
                </a:cxn>
                <a:cxn ang="0">
                  <a:pos x="T4" y="T5"/>
                </a:cxn>
                <a:cxn ang="0">
                  <a:pos x="T6" y="T7"/>
                </a:cxn>
                <a:cxn ang="0">
                  <a:pos x="T8" y="T9"/>
                </a:cxn>
              </a:cxnLst>
              <a:rect l="0" t="0" r="r" b="b"/>
              <a:pathLst>
                <a:path w="456" h="780">
                  <a:moveTo>
                    <a:pt x="389" y="780"/>
                  </a:moveTo>
                  <a:lnTo>
                    <a:pt x="456" y="199"/>
                  </a:lnTo>
                  <a:lnTo>
                    <a:pt x="0" y="0"/>
                  </a:lnTo>
                  <a:lnTo>
                    <a:pt x="0" y="436"/>
                  </a:lnTo>
                  <a:lnTo>
                    <a:pt x="389" y="78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5"/>
            <p:cNvSpPr>
              <a:spLocks/>
            </p:cNvSpPr>
            <p:nvPr/>
          </p:nvSpPr>
          <p:spPr bwMode="auto">
            <a:xfrm>
              <a:off x="4725988" y="3149600"/>
              <a:ext cx="723900" cy="325438"/>
            </a:xfrm>
            <a:custGeom>
              <a:avLst/>
              <a:gdLst>
                <a:gd name="T0" fmla="*/ 456 w 456"/>
                <a:gd name="T1" fmla="*/ 199 h 205"/>
                <a:gd name="T2" fmla="*/ 0 w 456"/>
                <a:gd name="T3" fmla="*/ 0 h 205"/>
                <a:gd name="T4" fmla="*/ 0 w 456"/>
                <a:gd name="T5" fmla="*/ 7 h 205"/>
                <a:gd name="T6" fmla="*/ 455 w 456"/>
                <a:gd name="T7" fmla="*/ 205 h 205"/>
                <a:gd name="T8" fmla="*/ 456 w 456"/>
                <a:gd name="T9" fmla="*/ 199 h 205"/>
              </a:gdLst>
              <a:ahLst/>
              <a:cxnLst>
                <a:cxn ang="0">
                  <a:pos x="T0" y="T1"/>
                </a:cxn>
                <a:cxn ang="0">
                  <a:pos x="T2" y="T3"/>
                </a:cxn>
                <a:cxn ang="0">
                  <a:pos x="T4" y="T5"/>
                </a:cxn>
                <a:cxn ang="0">
                  <a:pos x="T6" y="T7"/>
                </a:cxn>
                <a:cxn ang="0">
                  <a:pos x="T8" y="T9"/>
                </a:cxn>
              </a:cxnLst>
              <a:rect l="0" t="0" r="r" b="b"/>
              <a:pathLst>
                <a:path w="456" h="205">
                  <a:moveTo>
                    <a:pt x="456" y="199"/>
                  </a:moveTo>
                  <a:lnTo>
                    <a:pt x="0" y="0"/>
                  </a:lnTo>
                  <a:lnTo>
                    <a:pt x="0" y="7"/>
                  </a:lnTo>
                  <a:lnTo>
                    <a:pt x="455" y="205"/>
                  </a:lnTo>
                  <a:lnTo>
                    <a:pt x="456" y="199"/>
                  </a:lnTo>
                  <a:close/>
                </a:path>
              </a:pathLst>
            </a:custGeom>
            <a:solidFill>
              <a:srgbClr val="4634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6"/>
            <p:cNvSpPr>
              <a:spLocks/>
            </p:cNvSpPr>
            <p:nvPr/>
          </p:nvSpPr>
          <p:spPr bwMode="auto">
            <a:xfrm>
              <a:off x="4725988" y="3149600"/>
              <a:ext cx="723900" cy="325438"/>
            </a:xfrm>
            <a:custGeom>
              <a:avLst/>
              <a:gdLst>
                <a:gd name="T0" fmla="*/ 456 w 456"/>
                <a:gd name="T1" fmla="*/ 199 h 205"/>
                <a:gd name="T2" fmla="*/ 0 w 456"/>
                <a:gd name="T3" fmla="*/ 0 h 205"/>
                <a:gd name="T4" fmla="*/ 0 w 456"/>
                <a:gd name="T5" fmla="*/ 7 h 205"/>
                <a:gd name="T6" fmla="*/ 455 w 456"/>
                <a:gd name="T7" fmla="*/ 205 h 205"/>
                <a:gd name="T8" fmla="*/ 456 w 456"/>
                <a:gd name="T9" fmla="*/ 199 h 205"/>
              </a:gdLst>
              <a:ahLst/>
              <a:cxnLst>
                <a:cxn ang="0">
                  <a:pos x="T0" y="T1"/>
                </a:cxn>
                <a:cxn ang="0">
                  <a:pos x="T2" y="T3"/>
                </a:cxn>
                <a:cxn ang="0">
                  <a:pos x="T4" y="T5"/>
                </a:cxn>
                <a:cxn ang="0">
                  <a:pos x="T6" y="T7"/>
                </a:cxn>
                <a:cxn ang="0">
                  <a:pos x="T8" y="T9"/>
                </a:cxn>
              </a:cxnLst>
              <a:rect l="0" t="0" r="r" b="b"/>
              <a:pathLst>
                <a:path w="456" h="205">
                  <a:moveTo>
                    <a:pt x="456" y="199"/>
                  </a:moveTo>
                  <a:lnTo>
                    <a:pt x="0" y="0"/>
                  </a:lnTo>
                  <a:lnTo>
                    <a:pt x="0" y="7"/>
                  </a:lnTo>
                  <a:lnTo>
                    <a:pt x="455" y="205"/>
                  </a:lnTo>
                  <a:lnTo>
                    <a:pt x="456" y="19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7"/>
            <p:cNvSpPr>
              <a:spLocks/>
            </p:cNvSpPr>
            <p:nvPr/>
          </p:nvSpPr>
          <p:spPr bwMode="auto">
            <a:xfrm>
              <a:off x="3676651" y="3149600"/>
              <a:ext cx="1049338" cy="990600"/>
            </a:xfrm>
            <a:custGeom>
              <a:avLst/>
              <a:gdLst>
                <a:gd name="T0" fmla="*/ 54 w 661"/>
                <a:gd name="T1" fmla="*/ 624 h 624"/>
                <a:gd name="T2" fmla="*/ 0 w 661"/>
                <a:gd name="T3" fmla="*/ 105 h 624"/>
                <a:gd name="T4" fmla="*/ 661 w 661"/>
                <a:gd name="T5" fmla="*/ 0 h 624"/>
                <a:gd name="T6" fmla="*/ 661 w 661"/>
                <a:gd name="T7" fmla="*/ 436 h 624"/>
                <a:gd name="T8" fmla="*/ 54 w 661"/>
                <a:gd name="T9" fmla="*/ 624 h 624"/>
              </a:gdLst>
              <a:ahLst/>
              <a:cxnLst>
                <a:cxn ang="0">
                  <a:pos x="T0" y="T1"/>
                </a:cxn>
                <a:cxn ang="0">
                  <a:pos x="T2" y="T3"/>
                </a:cxn>
                <a:cxn ang="0">
                  <a:pos x="T4" y="T5"/>
                </a:cxn>
                <a:cxn ang="0">
                  <a:pos x="T6" y="T7"/>
                </a:cxn>
                <a:cxn ang="0">
                  <a:pos x="T8" y="T9"/>
                </a:cxn>
              </a:cxnLst>
              <a:rect l="0" t="0" r="r" b="b"/>
              <a:pathLst>
                <a:path w="661" h="624">
                  <a:moveTo>
                    <a:pt x="54" y="624"/>
                  </a:moveTo>
                  <a:lnTo>
                    <a:pt x="0" y="105"/>
                  </a:lnTo>
                  <a:lnTo>
                    <a:pt x="661" y="0"/>
                  </a:lnTo>
                  <a:lnTo>
                    <a:pt x="661" y="436"/>
                  </a:lnTo>
                  <a:lnTo>
                    <a:pt x="54" y="624"/>
                  </a:lnTo>
                  <a:close/>
                </a:path>
              </a:pathLst>
            </a:custGeom>
            <a:solidFill>
              <a:srgbClr val="56432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
            <p:cNvSpPr>
              <a:spLocks/>
            </p:cNvSpPr>
            <p:nvPr/>
          </p:nvSpPr>
          <p:spPr bwMode="auto">
            <a:xfrm>
              <a:off x="3676651" y="3149600"/>
              <a:ext cx="1049338" cy="990600"/>
            </a:xfrm>
            <a:custGeom>
              <a:avLst/>
              <a:gdLst>
                <a:gd name="T0" fmla="*/ 54 w 661"/>
                <a:gd name="T1" fmla="*/ 624 h 624"/>
                <a:gd name="T2" fmla="*/ 0 w 661"/>
                <a:gd name="T3" fmla="*/ 105 h 624"/>
                <a:gd name="T4" fmla="*/ 661 w 661"/>
                <a:gd name="T5" fmla="*/ 0 h 624"/>
                <a:gd name="T6" fmla="*/ 661 w 661"/>
                <a:gd name="T7" fmla="*/ 436 h 624"/>
                <a:gd name="T8" fmla="*/ 54 w 661"/>
                <a:gd name="T9" fmla="*/ 624 h 624"/>
              </a:gdLst>
              <a:ahLst/>
              <a:cxnLst>
                <a:cxn ang="0">
                  <a:pos x="T0" y="T1"/>
                </a:cxn>
                <a:cxn ang="0">
                  <a:pos x="T2" y="T3"/>
                </a:cxn>
                <a:cxn ang="0">
                  <a:pos x="T4" y="T5"/>
                </a:cxn>
                <a:cxn ang="0">
                  <a:pos x="T6" y="T7"/>
                </a:cxn>
                <a:cxn ang="0">
                  <a:pos x="T8" y="T9"/>
                </a:cxn>
              </a:cxnLst>
              <a:rect l="0" t="0" r="r" b="b"/>
              <a:pathLst>
                <a:path w="661" h="624">
                  <a:moveTo>
                    <a:pt x="54" y="624"/>
                  </a:moveTo>
                  <a:lnTo>
                    <a:pt x="0" y="105"/>
                  </a:lnTo>
                  <a:lnTo>
                    <a:pt x="661" y="0"/>
                  </a:lnTo>
                  <a:lnTo>
                    <a:pt x="661" y="436"/>
                  </a:lnTo>
                  <a:lnTo>
                    <a:pt x="54" y="62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Freeform 19"/>
            <p:cNvSpPr>
              <a:spLocks/>
            </p:cNvSpPr>
            <p:nvPr/>
          </p:nvSpPr>
          <p:spPr bwMode="auto">
            <a:xfrm>
              <a:off x="4725988" y="3149600"/>
              <a:ext cx="7938" cy="692150"/>
            </a:xfrm>
            <a:custGeom>
              <a:avLst/>
              <a:gdLst>
                <a:gd name="T0" fmla="*/ 5 w 5"/>
                <a:gd name="T1" fmla="*/ 436 h 436"/>
                <a:gd name="T2" fmla="*/ 5 w 5"/>
                <a:gd name="T3" fmla="*/ 2 h 436"/>
                <a:gd name="T4" fmla="*/ 0 w 5"/>
                <a:gd name="T5" fmla="*/ 0 h 436"/>
                <a:gd name="T6" fmla="*/ 0 w 5"/>
                <a:gd name="T7" fmla="*/ 436 h 436"/>
                <a:gd name="T8" fmla="*/ 5 w 5"/>
                <a:gd name="T9" fmla="*/ 436 h 436"/>
              </a:gdLst>
              <a:ahLst/>
              <a:cxnLst>
                <a:cxn ang="0">
                  <a:pos x="T0" y="T1"/>
                </a:cxn>
                <a:cxn ang="0">
                  <a:pos x="T2" y="T3"/>
                </a:cxn>
                <a:cxn ang="0">
                  <a:pos x="T4" y="T5"/>
                </a:cxn>
                <a:cxn ang="0">
                  <a:pos x="T6" y="T7"/>
                </a:cxn>
                <a:cxn ang="0">
                  <a:pos x="T8" y="T9"/>
                </a:cxn>
              </a:cxnLst>
              <a:rect l="0" t="0" r="r" b="b"/>
              <a:pathLst>
                <a:path w="5" h="436">
                  <a:moveTo>
                    <a:pt x="5" y="436"/>
                  </a:moveTo>
                  <a:lnTo>
                    <a:pt x="5" y="2"/>
                  </a:lnTo>
                  <a:lnTo>
                    <a:pt x="0" y="0"/>
                  </a:lnTo>
                  <a:lnTo>
                    <a:pt x="0" y="436"/>
                  </a:lnTo>
                  <a:lnTo>
                    <a:pt x="5" y="436"/>
                  </a:lnTo>
                  <a:close/>
                </a:path>
              </a:pathLst>
            </a:custGeom>
            <a:solidFill>
              <a:srgbClr val="4634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20"/>
            <p:cNvSpPr>
              <a:spLocks/>
            </p:cNvSpPr>
            <p:nvPr/>
          </p:nvSpPr>
          <p:spPr bwMode="auto">
            <a:xfrm>
              <a:off x="4725988" y="3149600"/>
              <a:ext cx="7938" cy="692150"/>
            </a:xfrm>
            <a:custGeom>
              <a:avLst/>
              <a:gdLst>
                <a:gd name="T0" fmla="*/ 5 w 5"/>
                <a:gd name="T1" fmla="*/ 436 h 436"/>
                <a:gd name="T2" fmla="*/ 5 w 5"/>
                <a:gd name="T3" fmla="*/ 2 h 436"/>
                <a:gd name="T4" fmla="*/ 0 w 5"/>
                <a:gd name="T5" fmla="*/ 0 h 436"/>
                <a:gd name="T6" fmla="*/ 0 w 5"/>
                <a:gd name="T7" fmla="*/ 436 h 436"/>
                <a:gd name="T8" fmla="*/ 5 w 5"/>
                <a:gd name="T9" fmla="*/ 436 h 436"/>
              </a:gdLst>
              <a:ahLst/>
              <a:cxnLst>
                <a:cxn ang="0">
                  <a:pos x="T0" y="T1"/>
                </a:cxn>
                <a:cxn ang="0">
                  <a:pos x="T2" y="T3"/>
                </a:cxn>
                <a:cxn ang="0">
                  <a:pos x="T4" y="T5"/>
                </a:cxn>
                <a:cxn ang="0">
                  <a:pos x="T6" y="T7"/>
                </a:cxn>
                <a:cxn ang="0">
                  <a:pos x="T8" y="T9"/>
                </a:cxn>
              </a:cxnLst>
              <a:rect l="0" t="0" r="r" b="b"/>
              <a:pathLst>
                <a:path w="5" h="436">
                  <a:moveTo>
                    <a:pt x="5" y="436"/>
                  </a:moveTo>
                  <a:lnTo>
                    <a:pt x="5" y="2"/>
                  </a:lnTo>
                  <a:lnTo>
                    <a:pt x="0" y="0"/>
                  </a:lnTo>
                  <a:lnTo>
                    <a:pt x="0" y="436"/>
                  </a:lnTo>
                  <a:lnTo>
                    <a:pt x="5" y="43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21"/>
            <p:cNvSpPr>
              <a:spLocks/>
            </p:cNvSpPr>
            <p:nvPr/>
          </p:nvSpPr>
          <p:spPr bwMode="auto">
            <a:xfrm>
              <a:off x="3676651" y="3149600"/>
              <a:ext cx="1049338" cy="179388"/>
            </a:xfrm>
            <a:custGeom>
              <a:avLst/>
              <a:gdLst>
                <a:gd name="T0" fmla="*/ 0 w 661"/>
                <a:gd name="T1" fmla="*/ 105 h 113"/>
                <a:gd name="T2" fmla="*/ 0 w 661"/>
                <a:gd name="T3" fmla="*/ 113 h 113"/>
                <a:gd name="T4" fmla="*/ 661 w 661"/>
                <a:gd name="T5" fmla="*/ 7 h 113"/>
                <a:gd name="T6" fmla="*/ 661 w 661"/>
                <a:gd name="T7" fmla="*/ 0 h 113"/>
                <a:gd name="T8" fmla="*/ 0 w 661"/>
                <a:gd name="T9" fmla="*/ 105 h 113"/>
              </a:gdLst>
              <a:ahLst/>
              <a:cxnLst>
                <a:cxn ang="0">
                  <a:pos x="T0" y="T1"/>
                </a:cxn>
                <a:cxn ang="0">
                  <a:pos x="T2" y="T3"/>
                </a:cxn>
                <a:cxn ang="0">
                  <a:pos x="T4" y="T5"/>
                </a:cxn>
                <a:cxn ang="0">
                  <a:pos x="T6" y="T7"/>
                </a:cxn>
                <a:cxn ang="0">
                  <a:pos x="T8" y="T9"/>
                </a:cxn>
              </a:cxnLst>
              <a:rect l="0" t="0" r="r" b="b"/>
              <a:pathLst>
                <a:path w="661" h="113">
                  <a:moveTo>
                    <a:pt x="0" y="105"/>
                  </a:moveTo>
                  <a:lnTo>
                    <a:pt x="0" y="113"/>
                  </a:lnTo>
                  <a:lnTo>
                    <a:pt x="661" y="7"/>
                  </a:lnTo>
                  <a:lnTo>
                    <a:pt x="661" y="0"/>
                  </a:lnTo>
                  <a:lnTo>
                    <a:pt x="0" y="105"/>
                  </a:lnTo>
                  <a:close/>
                </a:path>
              </a:pathLst>
            </a:custGeom>
            <a:solidFill>
              <a:srgbClr val="4634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Freeform 22"/>
            <p:cNvSpPr>
              <a:spLocks/>
            </p:cNvSpPr>
            <p:nvPr/>
          </p:nvSpPr>
          <p:spPr bwMode="auto">
            <a:xfrm>
              <a:off x="3676651" y="3149600"/>
              <a:ext cx="1049338" cy="179388"/>
            </a:xfrm>
            <a:custGeom>
              <a:avLst/>
              <a:gdLst>
                <a:gd name="T0" fmla="*/ 0 w 661"/>
                <a:gd name="T1" fmla="*/ 105 h 113"/>
                <a:gd name="T2" fmla="*/ 0 w 661"/>
                <a:gd name="T3" fmla="*/ 113 h 113"/>
                <a:gd name="T4" fmla="*/ 661 w 661"/>
                <a:gd name="T5" fmla="*/ 7 h 113"/>
                <a:gd name="T6" fmla="*/ 661 w 661"/>
                <a:gd name="T7" fmla="*/ 0 h 113"/>
                <a:gd name="T8" fmla="*/ 0 w 661"/>
                <a:gd name="T9" fmla="*/ 105 h 113"/>
              </a:gdLst>
              <a:ahLst/>
              <a:cxnLst>
                <a:cxn ang="0">
                  <a:pos x="T0" y="T1"/>
                </a:cxn>
                <a:cxn ang="0">
                  <a:pos x="T2" y="T3"/>
                </a:cxn>
                <a:cxn ang="0">
                  <a:pos x="T4" y="T5"/>
                </a:cxn>
                <a:cxn ang="0">
                  <a:pos x="T6" y="T7"/>
                </a:cxn>
                <a:cxn ang="0">
                  <a:pos x="T8" y="T9"/>
                </a:cxn>
              </a:cxnLst>
              <a:rect l="0" t="0" r="r" b="b"/>
              <a:pathLst>
                <a:path w="661" h="113">
                  <a:moveTo>
                    <a:pt x="0" y="105"/>
                  </a:moveTo>
                  <a:lnTo>
                    <a:pt x="0" y="113"/>
                  </a:lnTo>
                  <a:lnTo>
                    <a:pt x="661" y="7"/>
                  </a:lnTo>
                  <a:lnTo>
                    <a:pt x="661" y="0"/>
                  </a:lnTo>
                  <a:lnTo>
                    <a:pt x="0" y="10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23"/>
            <p:cNvSpPr>
              <a:spLocks/>
            </p:cNvSpPr>
            <p:nvPr/>
          </p:nvSpPr>
          <p:spPr bwMode="auto">
            <a:xfrm>
              <a:off x="4716463" y="3149600"/>
              <a:ext cx="9525" cy="692150"/>
            </a:xfrm>
            <a:custGeom>
              <a:avLst/>
              <a:gdLst>
                <a:gd name="T0" fmla="*/ 6 w 6"/>
                <a:gd name="T1" fmla="*/ 436 h 436"/>
                <a:gd name="T2" fmla="*/ 6 w 6"/>
                <a:gd name="T3" fmla="*/ 0 h 436"/>
                <a:gd name="T4" fmla="*/ 0 w 6"/>
                <a:gd name="T5" fmla="*/ 1 h 436"/>
                <a:gd name="T6" fmla="*/ 0 w 6"/>
                <a:gd name="T7" fmla="*/ 436 h 436"/>
                <a:gd name="T8" fmla="*/ 6 w 6"/>
                <a:gd name="T9" fmla="*/ 436 h 436"/>
              </a:gdLst>
              <a:ahLst/>
              <a:cxnLst>
                <a:cxn ang="0">
                  <a:pos x="T0" y="T1"/>
                </a:cxn>
                <a:cxn ang="0">
                  <a:pos x="T2" y="T3"/>
                </a:cxn>
                <a:cxn ang="0">
                  <a:pos x="T4" y="T5"/>
                </a:cxn>
                <a:cxn ang="0">
                  <a:pos x="T6" y="T7"/>
                </a:cxn>
                <a:cxn ang="0">
                  <a:pos x="T8" y="T9"/>
                </a:cxn>
              </a:cxnLst>
              <a:rect l="0" t="0" r="r" b="b"/>
              <a:pathLst>
                <a:path w="6" h="436">
                  <a:moveTo>
                    <a:pt x="6" y="436"/>
                  </a:moveTo>
                  <a:lnTo>
                    <a:pt x="6" y="0"/>
                  </a:lnTo>
                  <a:lnTo>
                    <a:pt x="0" y="1"/>
                  </a:lnTo>
                  <a:lnTo>
                    <a:pt x="0" y="436"/>
                  </a:lnTo>
                  <a:lnTo>
                    <a:pt x="6" y="436"/>
                  </a:lnTo>
                  <a:close/>
                </a:path>
              </a:pathLst>
            </a:custGeom>
            <a:solidFill>
              <a:srgbClr val="4634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24"/>
            <p:cNvSpPr>
              <a:spLocks/>
            </p:cNvSpPr>
            <p:nvPr/>
          </p:nvSpPr>
          <p:spPr bwMode="auto">
            <a:xfrm>
              <a:off x="4716463" y="3149600"/>
              <a:ext cx="9525" cy="692150"/>
            </a:xfrm>
            <a:custGeom>
              <a:avLst/>
              <a:gdLst>
                <a:gd name="T0" fmla="*/ 6 w 6"/>
                <a:gd name="T1" fmla="*/ 436 h 436"/>
                <a:gd name="T2" fmla="*/ 6 w 6"/>
                <a:gd name="T3" fmla="*/ 0 h 436"/>
                <a:gd name="T4" fmla="*/ 0 w 6"/>
                <a:gd name="T5" fmla="*/ 1 h 436"/>
                <a:gd name="T6" fmla="*/ 0 w 6"/>
                <a:gd name="T7" fmla="*/ 436 h 436"/>
                <a:gd name="T8" fmla="*/ 6 w 6"/>
                <a:gd name="T9" fmla="*/ 436 h 436"/>
              </a:gdLst>
              <a:ahLst/>
              <a:cxnLst>
                <a:cxn ang="0">
                  <a:pos x="T0" y="T1"/>
                </a:cxn>
                <a:cxn ang="0">
                  <a:pos x="T2" y="T3"/>
                </a:cxn>
                <a:cxn ang="0">
                  <a:pos x="T4" y="T5"/>
                </a:cxn>
                <a:cxn ang="0">
                  <a:pos x="T6" y="T7"/>
                </a:cxn>
                <a:cxn ang="0">
                  <a:pos x="T8" y="T9"/>
                </a:cxn>
              </a:cxnLst>
              <a:rect l="0" t="0" r="r" b="b"/>
              <a:pathLst>
                <a:path w="6" h="436">
                  <a:moveTo>
                    <a:pt x="6" y="436"/>
                  </a:moveTo>
                  <a:lnTo>
                    <a:pt x="6" y="0"/>
                  </a:lnTo>
                  <a:lnTo>
                    <a:pt x="0" y="1"/>
                  </a:lnTo>
                  <a:lnTo>
                    <a:pt x="0" y="436"/>
                  </a:lnTo>
                  <a:lnTo>
                    <a:pt x="6" y="43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25"/>
            <p:cNvSpPr>
              <a:spLocks/>
            </p:cNvSpPr>
            <p:nvPr/>
          </p:nvSpPr>
          <p:spPr bwMode="auto">
            <a:xfrm>
              <a:off x="3481388" y="2990850"/>
              <a:ext cx="209550" cy="325438"/>
            </a:xfrm>
            <a:custGeom>
              <a:avLst/>
              <a:gdLst>
                <a:gd name="T0" fmla="*/ 0 w 132"/>
                <a:gd name="T1" fmla="*/ 1 h 205"/>
                <a:gd name="T2" fmla="*/ 123 w 132"/>
                <a:gd name="T3" fmla="*/ 205 h 205"/>
                <a:gd name="T4" fmla="*/ 132 w 132"/>
                <a:gd name="T5" fmla="*/ 204 h 205"/>
                <a:gd name="T6" fmla="*/ 11 w 132"/>
                <a:gd name="T7" fmla="*/ 0 h 205"/>
                <a:gd name="T8" fmla="*/ 0 w 132"/>
                <a:gd name="T9" fmla="*/ 1 h 205"/>
              </a:gdLst>
              <a:ahLst/>
              <a:cxnLst>
                <a:cxn ang="0">
                  <a:pos x="T0" y="T1"/>
                </a:cxn>
                <a:cxn ang="0">
                  <a:pos x="T2" y="T3"/>
                </a:cxn>
                <a:cxn ang="0">
                  <a:pos x="T4" y="T5"/>
                </a:cxn>
                <a:cxn ang="0">
                  <a:pos x="T6" y="T7"/>
                </a:cxn>
                <a:cxn ang="0">
                  <a:pos x="T8" y="T9"/>
                </a:cxn>
              </a:cxnLst>
              <a:rect l="0" t="0" r="r" b="b"/>
              <a:pathLst>
                <a:path w="132" h="205">
                  <a:moveTo>
                    <a:pt x="0" y="1"/>
                  </a:moveTo>
                  <a:lnTo>
                    <a:pt x="123" y="205"/>
                  </a:lnTo>
                  <a:lnTo>
                    <a:pt x="132" y="204"/>
                  </a:lnTo>
                  <a:lnTo>
                    <a:pt x="11" y="0"/>
                  </a:lnTo>
                  <a:lnTo>
                    <a:pt x="0" y="1"/>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26"/>
            <p:cNvSpPr>
              <a:spLocks/>
            </p:cNvSpPr>
            <p:nvPr/>
          </p:nvSpPr>
          <p:spPr bwMode="auto">
            <a:xfrm>
              <a:off x="3481388" y="2990850"/>
              <a:ext cx="209550" cy="325438"/>
            </a:xfrm>
            <a:custGeom>
              <a:avLst/>
              <a:gdLst>
                <a:gd name="T0" fmla="*/ 0 w 132"/>
                <a:gd name="T1" fmla="*/ 1 h 205"/>
                <a:gd name="T2" fmla="*/ 123 w 132"/>
                <a:gd name="T3" fmla="*/ 205 h 205"/>
                <a:gd name="T4" fmla="*/ 132 w 132"/>
                <a:gd name="T5" fmla="*/ 204 h 205"/>
                <a:gd name="T6" fmla="*/ 11 w 132"/>
                <a:gd name="T7" fmla="*/ 0 h 205"/>
                <a:gd name="T8" fmla="*/ 0 w 132"/>
                <a:gd name="T9" fmla="*/ 1 h 205"/>
              </a:gdLst>
              <a:ahLst/>
              <a:cxnLst>
                <a:cxn ang="0">
                  <a:pos x="T0" y="T1"/>
                </a:cxn>
                <a:cxn ang="0">
                  <a:pos x="T2" y="T3"/>
                </a:cxn>
                <a:cxn ang="0">
                  <a:pos x="T4" y="T5"/>
                </a:cxn>
                <a:cxn ang="0">
                  <a:pos x="T6" y="T7"/>
                </a:cxn>
                <a:cxn ang="0">
                  <a:pos x="T8" y="T9"/>
                </a:cxn>
              </a:cxnLst>
              <a:rect l="0" t="0" r="r" b="b"/>
              <a:pathLst>
                <a:path w="132" h="205">
                  <a:moveTo>
                    <a:pt x="0" y="1"/>
                  </a:moveTo>
                  <a:lnTo>
                    <a:pt x="123" y="205"/>
                  </a:lnTo>
                  <a:lnTo>
                    <a:pt x="132" y="204"/>
                  </a:lnTo>
                  <a:lnTo>
                    <a:pt x="11" y="0"/>
                  </a:lnTo>
                  <a:lnTo>
                    <a:pt x="0" y="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Freeform 189"/>
            <p:cNvSpPr>
              <a:spLocks/>
            </p:cNvSpPr>
            <p:nvPr/>
          </p:nvSpPr>
          <p:spPr bwMode="auto">
            <a:xfrm>
              <a:off x="3711576" y="3651250"/>
              <a:ext cx="469900" cy="88900"/>
            </a:xfrm>
            <a:custGeom>
              <a:avLst/>
              <a:gdLst>
                <a:gd name="T0" fmla="*/ 0 w 296"/>
                <a:gd name="T1" fmla="*/ 0 h 56"/>
                <a:gd name="T2" fmla="*/ 6 w 296"/>
                <a:gd name="T3" fmla="*/ 56 h 56"/>
                <a:gd name="T4" fmla="*/ 296 w 296"/>
                <a:gd name="T5" fmla="*/ 50 h 56"/>
                <a:gd name="T6" fmla="*/ 296 w 296"/>
                <a:gd name="T7" fmla="*/ 49 h 56"/>
                <a:gd name="T8" fmla="*/ 0 w 296"/>
                <a:gd name="T9" fmla="*/ 0 h 56"/>
              </a:gdLst>
              <a:ahLst/>
              <a:cxnLst>
                <a:cxn ang="0">
                  <a:pos x="T0" y="T1"/>
                </a:cxn>
                <a:cxn ang="0">
                  <a:pos x="T2" y="T3"/>
                </a:cxn>
                <a:cxn ang="0">
                  <a:pos x="T4" y="T5"/>
                </a:cxn>
                <a:cxn ang="0">
                  <a:pos x="T6" y="T7"/>
                </a:cxn>
                <a:cxn ang="0">
                  <a:pos x="T8" y="T9"/>
                </a:cxn>
              </a:cxnLst>
              <a:rect l="0" t="0" r="r" b="b"/>
              <a:pathLst>
                <a:path w="296" h="56">
                  <a:moveTo>
                    <a:pt x="0" y="0"/>
                  </a:moveTo>
                  <a:lnTo>
                    <a:pt x="6" y="56"/>
                  </a:lnTo>
                  <a:lnTo>
                    <a:pt x="296" y="50"/>
                  </a:lnTo>
                  <a:lnTo>
                    <a:pt x="296" y="49"/>
                  </a:ln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5" name="Freeform 190"/>
            <p:cNvSpPr>
              <a:spLocks/>
            </p:cNvSpPr>
            <p:nvPr/>
          </p:nvSpPr>
          <p:spPr bwMode="auto">
            <a:xfrm>
              <a:off x="3711576" y="3651250"/>
              <a:ext cx="469900" cy="88900"/>
            </a:xfrm>
            <a:custGeom>
              <a:avLst/>
              <a:gdLst>
                <a:gd name="T0" fmla="*/ 0 w 296"/>
                <a:gd name="T1" fmla="*/ 0 h 56"/>
                <a:gd name="T2" fmla="*/ 6 w 296"/>
                <a:gd name="T3" fmla="*/ 56 h 56"/>
                <a:gd name="T4" fmla="*/ 296 w 296"/>
                <a:gd name="T5" fmla="*/ 50 h 56"/>
                <a:gd name="T6" fmla="*/ 296 w 296"/>
                <a:gd name="T7" fmla="*/ 49 h 56"/>
                <a:gd name="T8" fmla="*/ 0 w 296"/>
                <a:gd name="T9" fmla="*/ 0 h 56"/>
              </a:gdLst>
              <a:ahLst/>
              <a:cxnLst>
                <a:cxn ang="0">
                  <a:pos x="T0" y="T1"/>
                </a:cxn>
                <a:cxn ang="0">
                  <a:pos x="T2" y="T3"/>
                </a:cxn>
                <a:cxn ang="0">
                  <a:pos x="T4" y="T5"/>
                </a:cxn>
                <a:cxn ang="0">
                  <a:pos x="T6" y="T7"/>
                </a:cxn>
                <a:cxn ang="0">
                  <a:pos x="T8" y="T9"/>
                </a:cxn>
              </a:cxnLst>
              <a:rect l="0" t="0" r="r" b="b"/>
              <a:pathLst>
                <a:path w="296" h="56">
                  <a:moveTo>
                    <a:pt x="0" y="0"/>
                  </a:moveTo>
                  <a:lnTo>
                    <a:pt x="6" y="56"/>
                  </a:lnTo>
                  <a:lnTo>
                    <a:pt x="296" y="50"/>
                  </a:lnTo>
                  <a:lnTo>
                    <a:pt x="296" y="49"/>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Freeform 203"/>
            <p:cNvSpPr>
              <a:spLocks/>
            </p:cNvSpPr>
            <p:nvPr/>
          </p:nvSpPr>
          <p:spPr bwMode="auto">
            <a:xfrm>
              <a:off x="5416551" y="3578225"/>
              <a:ext cx="20638" cy="176213"/>
            </a:xfrm>
            <a:custGeom>
              <a:avLst/>
              <a:gdLst>
                <a:gd name="T0" fmla="*/ 13 w 13"/>
                <a:gd name="T1" fmla="*/ 0 h 111"/>
                <a:gd name="T2" fmla="*/ 13 w 13"/>
                <a:gd name="T3" fmla="*/ 0 h 111"/>
                <a:gd name="T4" fmla="*/ 0 w 13"/>
                <a:gd name="T5" fmla="*/ 111 h 111"/>
                <a:gd name="T6" fmla="*/ 0 w 13"/>
                <a:gd name="T7" fmla="*/ 111 h 111"/>
                <a:gd name="T8" fmla="*/ 13 w 13"/>
                <a:gd name="T9" fmla="*/ 0 h 111"/>
              </a:gdLst>
              <a:ahLst/>
              <a:cxnLst>
                <a:cxn ang="0">
                  <a:pos x="T0" y="T1"/>
                </a:cxn>
                <a:cxn ang="0">
                  <a:pos x="T2" y="T3"/>
                </a:cxn>
                <a:cxn ang="0">
                  <a:pos x="T4" y="T5"/>
                </a:cxn>
                <a:cxn ang="0">
                  <a:pos x="T6" y="T7"/>
                </a:cxn>
                <a:cxn ang="0">
                  <a:pos x="T8" y="T9"/>
                </a:cxn>
              </a:cxnLst>
              <a:rect l="0" t="0" r="r" b="b"/>
              <a:pathLst>
                <a:path w="13" h="111">
                  <a:moveTo>
                    <a:pt x="13" y="0"/>
                  </a:moveTo>
                  <a:lnTo>
                    <a:pt x="13" y="0"/>
                  </a:lnTo>
                  <a:lnTo>
                    <a:pt x="0" y="111"/>
                  </a:lnTo>
                  <a:lnTo>
                    <a:pt x="0" y="111"/>
                  </a:lnTo>
                  <a:lnTo>
                    <a:pt x="13" y="0"/>
                  </a:lnTo>
                  <a:close/>
                </a:path>
              </a:pathLst>
            </a:custGeom>
            <a:solidFill>
              <a:srgbClr val="D5D3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204"/>
            <p:cNvSpPr>
              <a:spLocks/>
            </p:cNvSpPr>
            <p:nvPr/>
          </p:nvSpPr>
          <p:spPr bwMode="auto">
            <a:xfrm>
              <a:off x="5416551" y="3578225"/>
              <a:ext cx="20638" cy="176213"/>
            </a:xfrm>
            <a:custGeom>
              <a:avLst/>
              <a:gdLst>
                <a:gd name="T0" fmla="*/ 13 w 13"/>
                <a:gd name="T1" fmla="*/ 0 h 111"/>
                <a:gd name="T2" fmla="*/ 13 w 13"/>
                <a:gd name="T3" fmla="*/ 0 h 111"/>
                <a:gd name="T4" fmla="*/ 0 w 13"/>
                <a:gd name="T5" fmla="*/ 111 h 111"/>
                <a:gd name="T6" fmla="*/ 0 w 13"/>
                <a:gd name="T7" fmla="*/ 111 h 111"/>
                <a:gd name="T8" fmla="*/ 13 w 13"/>
                <a:gd name="T9" fmla="*/ 0 h 111"/>
              </a:gdLst>
              <a:ahLst/>
              <a:cxnLst>
                <a:cxn ang="0">
                  <a:pos x="T0" y="T1"/>
                </a:cxn>
                <a:cxn ang="0">
                  <a:pos x="T2" y="T3"/>
                </a:cxn>
                <a:cxn ang="0">
                  <a:pos x="T4" y="T5"/>
                </a:cxn>
                <a:cxn ang="0">
                  <a:pos x="T6" y="T7"/>
                </a:cxn>
                <a:cxn ang="0">
                  <a:pos x="T8" y="T9"/>
                </a:cxn>
              </a:cxnLst>
              <a:rect l="0" t="0" r="r" b="b"/>
              <a:pathLst>
                <a:path w="13" h="111">
                  <a:moveTo>
                    <a:pt x="13" y="0"/>
                  </a:moveTo>
                  <a:lnTo>
                    <a:pt x="13" y="0"/>
                  </a:lnTo>
                  <a:lnTo>
                    <a:pt x="0" y="111"/>
                  </a:lnTo>
                  <a:lnTo>
                    <a:pt x="0" y="111"/>
                  </a:lnTo>
                  <a:lnTo>
                    <a:pt x="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206"/>
            <p:cNvSpPr>
              <a:spLocks/>
            </p:cNvSpPr>
            <p:nvPr/>
          </p:nvSpPr>
          <p:spPr bwMode="auto">
            <a:xfrm>
              <a:off x="4210051" y="3578225"/>
              <a:ext cx="1227138" cy="376238"/>
            </a:xfrm>
            <a:custGeom>
              <a:avLst/>
              <a:gdLst>
                <a:gd name="T0" fmla="*/ 773 w 773"/>
                <a:gd name="T1" fmla="*/ 0 h 237"/>
                <a:gd name="T2" fmla="*/ 248 w 773"/>
                <a:gd name="T3" fmla="*/ 118 h 237"/>
                <a:gd name="T4" fmla="*/ 0 w 773"/>
                <a:gd name="T5" fmla="*/ 97 h 237"/>
                <a:gd name="T6" fmla="*/ 0 w 773"/>
                <a:gd name="T7" fmla="*/ 99 h 237"/>
                <a:gd name="T8" fmla="*/ 271 w 773"/>
                <a:gd name="T9" fmla="*/ 237 h 237"/>
                <a:gd name="T10" fmla="*/ 760 w 773"/>
                <a:gd name="T11" fmla="*/ 111 h 237"/>
                <a:gd name="T12" fmla="*/ 773 w 773"/>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773" h="237">
                  <a:moveTo>
                    <a:pt x="773" y="0"/>
                  </a:moveTo>
                  <a:lnTo>
                    <a:pt x="248" y="118"/>
                  </a:lnTo>
                  <a:lnTo>
                    <a:pt x="0" y="97"/>
                  </a:lnTo>
                  <a:lnTo>
                    <a:pt x="0" y="99"/>
                  </a:lnTo>
                  <a:lnTo>
                    <a:pt x="271" y="237"/>
                  </a:lnTo>
                  <a:lnTo>
                    <a:pt x="760" y="111"/>
                  </a:lnTo>
                  <a:lnTo>
                    <a:pt x="77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2" name="Freeform 211"/>
          <p:cNvSpPr>
            <a:spLocks/>
          </p:cNvSpPr>
          <p:nvPr/>
        </p:nvSpPr>
        <p:spPr bwMode="auto">
          <a:xfrm>
            <a:off x="4195763" y="4603749"/>
            <a:ext cx="1792288" cy="416984"/>
          </a:xfrm>
          <a:custGeom>
            <a:avLst/>
            <a:gdLst>
              <a:gd name="T0" fmla="*/ 790 w 1129"/>
              <a:gd name="T1" fmla="*/ 8 h 197"/>
              <a:gd name="T2" fmla="*/ 0 w 1129"/>
              <a:gd name="T3" fmla="*/ 175 h 197"/>
              <a:gd name="T4" fmla="*/ 257 w 1129"/>
              <a:gd name="T5" fmla="*/ 197 h 197"/>
              <a:gd name="T6" fmla="*/ 1129 w 1129"/>
              <a:gd name="T7" fmla="*/ 0 h 197"/>
              <a:gd name="T8" fmla="*/ 790 w 1129"/>
              <a:gd name="T9" fmla="*/ 8 h 197"/>
            </a:gdLst>
            <a:ahLst/>
            <a:cxnLst>
              <a:cxn ang="0">
                <a:pos x="T0" y="T1"/>
              </a:cxn>
              <a:cxn ang="0">
                <a:pos x="T2" y="T3"/>
              </a:cxn>
              <a:cxn ang="0">
                <a:pos x="T4" y="T5"/>
              </a:cxn>
              <a:cxn ang="0">
                <a:pos x="T6" y="T7"/>
              </a:cxn>
              <a:cxn ang="0">
                <a:pos x="T8" y="T9"/>
              </a:cxn>
            </a:cxnLst>
            <a:rect l="0" t="0" r="r" b="b"/>
            <a:pathLst>
              <a:path w="1129" h="197">
                <a:moveTo>
                  <a:pt x="790" y="8"/>
                </a:moveTo>
                <a:lnTo>
                  <a:pt x="0" y="175"/>
                </a:lnTo>
                <a:lnTo>
                  <a:pt x="257" y="197"/>
                </a:lnTo>
                <a:lnTo>
                  <a:pt x="1129" y="0"/>
                </a:lnTo>
                <a:lnTo>
                  <a:pt x="790" y="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12"/>
          <p:cNvSpPr>
            <a:spLocks/>
          </p:cNvSpPr>
          <p:nvPr/>
        </p:nvSpPr>
        <p:spPr bwMode="auto">
          <a:xfrm>
            <a:off x="5937250" y="4603750"/>
            <a:ext cx="50800" cy="2117"/>
          </a:xfrm>
          <a:custGeom>
            <a:avLst/>
            <a:gdLst>
              <a:gd name="T0" fmla="*/ 32 w 32"/>
              <a:gd name="T1" fmla="*/ 0 h 1"/>
              <a:gd name="T2" fmla="*/ 0 w 32"/>
              <a:gd name="T3" fmla="*/ 1 h 1"/>
              <a:gd name="T4" fmla="*/ 0 w 32"/>
              <a:gd name="T5" fmla="*/ 1 h 1"/>
              <a:gd name="T6" fmla="*/ 32 w 32"/>
              <a:gd name="T7" fmla="*/ 0 h 1"/>
            </a:gdLst>
            <a:ahLst/>
            <a:cxnLst>
              <a:cxn ang="0">
                <a:pos x="T0" y="T1"/>
              </a:cxn>
              <a:cxn ang="0">
                <a:pos x="T2" y="T3"/>
              </a:cxn>
              <a:cxn ang="0">
                <a:pos x="T4" y="T5"/>
              </a:cxn>
              <a:cxn ang="0">
                <a:pos x="T6" y="T7"/>
              </a:cxn>
            </a:cxnLst>
            <a:rect l="0" t="0" r="r" b="b"/>
            <a:pathLst>
              <a:path w="32" h="1">
                <a:moveTo>
                  <a:pt x="32" y="0"/>
                </a:moveTo>
                <a:lnTo>
                  <a:pt x="0" y="1"/>
                </a:lnTo>
                <a:lnTo>
                  <a:pt x="0" y="1"/>
                </a:lnTo>
                <a:lnTo>
                  <a:pt x="3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13"/>
          <p:cNvSpPr>
            <a:spLocks/>
          </p:cNvSpPr>
          <p:nvPr/>
        </p:nvSpPr>
        <p:spPr bwMode="auto">
          <a:xfrm>
            <a:off x="5937250" y="4603750"/>
            <a:ext cx="50800" cy="2117"/>
          </a:xfrm>
          <a:custGeom>
            <a:avLst/>
            <a:gdLst>
              <a:gd name="T0" fmla="*/ 32 w 32"/>
              <a:gd name="T1" fmla="*/ 0 h 1"/>
              <a:gd name="T2" fmla="*/ 0 w 32"/>
              <a:gd name="T3" fmla="*/ 1 h 1"/>
              <a:gd name="T4" fmla="*/ 0 w 32"/>
              <a:gd name="T5" fmla="*/ 1 h 1"/>
              <a:gd name="T6" fmla="*/ 32 w 32"/>
              <a:gd name="T7" fmla="*/ 0 h 1"/>
            </a:gdLst>
            <a:ahLst/>
            <a:cxnLst>
              <a:cxn ang="0">
                <a:pos x="T0" y="T1"/>
              </a:cxn>
              <a:cxn ang="0">
                <a:pos x="T2" y="T3"/>
              </a:cxn>
              <a:cxn ang="0">
                <a:pos x="T4" y="T5"/>
              </a:cxn>
              <a:cxn ang="0">
                <a:pos x="T6" y="T7"/>
              </a:cxn>
            </a:cxnLst>
            <a:rect l="0" t="0" r="r" b="b"/>
            <a:pathLst>
              <a:path w="32" h="1">
                <a:moveTo>
                  <a:pt x="32" y="0"/>
                </a:moveTo>
                <a:lnTo>
                  <a:pt x="0" y="1"/>
                </a:lnTo>
                <a:lnTo>
                  <a:pt x="0" y="1"/>
                </a:lnTo>
                <a:lnTo>
                  <a:pt x="3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27"/>
          <p:cNvSpPr>
            <a:spLocks noEditPoints="1"/>
          </p:cNvSpPr>
          <p:nvPr/>
        </p:nvSpPr>
        <p:spPr bwMode="auto">
          <a:xfrm>
            <a:off x="4713288" y="4457701"/>
            <a:ext cx="120650" cy="131233"/>
          </a:xfrm>
          <a:custGeom>
            <a:avLst/>
            <a:gdLst>
              <a:gd name="T0" fmla="*/ 55 w 64"/>
              <a:gd name="T1" fmla="*/ 2 h 52"/>
              <a:gd name="T2" fmla="*/ 50 w 64"/>
              <a:gd name="T3" fmla="*/ 0 h 52"/>
              <a:gd name="T4" fmla="*/ 30 w 64"/>
              <a:gd name="T5" fmla="*/ 4 h 52"/>
              <a:gd name="T6" fmla="*/ 24 w 64"/>
              <a:gd name="T7" fmla="*/ 3 h 52"/>
              <a:gd name="T8" fmla="*/ 22 w 64"/>
              <a:gd name="T9" fmla="*/ 1 h 52"/>
              <a:gd name="T10" fmla="*/ 16 w 64"/>
              <a:gd name="T11" fmla="*/ 0 h 52"/>
              <a:gd name="T12" fmla="*/ 6 w 64"/>
              <a:gd name="T13" fmla="*/ 2 h 52"/>
              <a:gd name="T14" fmla="*/ 4 w 64"/>
              <a:gd name="T15" fmla="*/ 5 h 52"/>
              <a:gd name="T16" fmla="*/ 4 w 64"/>
              <a:gd name="T17" fmla="*/ 14 h 52"/>
              <a:gd name="T18" fmla="*/ 56 w 64"/>
              <a:gd name="T19" fmla="*/ 4 h 52"/>
              <a:gd name="T20" fmla="*/ 55 w 64"/>
              <a:gd name="T21" fmla="*/ 2 h 52"/>
              <a:gd name="T22" fmla="*/ 58 w 64"/>
              <a:gd name="T23" fmla="*/ 8 h 52"/>
              <a:gd name="T24" fmla="*/ 3 w 64"/>
              <a:gd name="T25" fmla="*/ 18 h 52"/>
              <a:gd name="T26" fmla="*/ 0 w 64"/>
              <a:gd name="T27" fmla="*/ 22 h 52"/>
              <a:gd name="T28" fmla="*/ 8 w 64"/>
              <a:gd name="T29" fmla="*/ 49 h 52"/>
              <a:gd name="T30" fmla="*/ 12 w 64"/>
              <a:gd name="T31" fmla="*/ 51 h 52"/>
              <a:gd name="T32" fmla="*/ 61 w 64"/>
              <a:gd name="T33" fmla="*/ 42 h 52"/>
              <a:gd name="T34" fmla="*/ 63 w 64"/>
              <a:gd name="T35" fmla="*/ 39 h 52"/>
              <a:gd name="T36" fmla="*/ 61 w 64"/>
              <a:gd name="T37" fmla="*/ 11 h 52"/>
              <a:gd name="T38" fmla="*/ 58 w 64"/>
              <a:gd name="T39"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52">
                <a:moveTo>
                  <a:pt x="55" y="2"/>
                </a:moveTo>
                <a:cubicBezTo>
                  <a:pt x="54" y="1"/>
                  <a:pt x="52" y="0"/>
                  <a:pt x="50" y="0"/>
                </a:cubicBezTo>
                <a:cubicBezTo>
                  <a:pt x="30" y="4"/>
                  <a:pt x="30" y="4"/>
                  <a:pt x="30" y="4"/>
                </a:cubicBezTo>
                <a:cubicBezTo>
                  <a:pt x="28" y="4"/>
                  <a:pt x="25" y="4"/>
                  <a:pt x="24" y="3"/>
                </a:cubicBezTo>
                <a:cubicBezTo>
                  <a:pt x="22" y="1"/>
                  <a:pt x="22" y="1"/>
                  <a:pt x="22" y="1"/>
                </a:cubicBezTo>
                <a:cubicBezTo>
                  <a:pt x="21" y="0"/>
                  <a:pt x="18" y="0"/>
                  <a:pt x="16" y="0"/>
                </a:cubicBezTo>
                <a:cubicBezTo>
                  <a:pt x="6" y="2"/>
                  <a:pt x="6" y="2"/>
                  <a:pt x="6" y="2"/>
                </a:cubicBezTo>
                <a:cubicBezTo>
                  <a:pt x="5" y="2"/>
                  <a:pt x="3" y="4"/>
                  <a:pt x="4" y="5"/>
                </a:cubicBezTo>
                <a:cubicBezTo>
                  <a:pt x="4" y="14"/>
                  <a:pt x="4" y="14"/>
                  <a:pt x="4" y="14"/>
                </a:cubicBezTo>
                <a:cubicBezTo>
                  <a:pt x="56" y="4"/>
                  <a:pt x="56" y="4"/>
                  <a:pt x="56" y="4"/>
                </a:cubicBezTo>
                <a:lnTo>
                  <a:pt x="55" y="2"/>
                </a:lnTo>
                <a:close/>
                <a:moveTo>
                  <a:pt x="58" y="8"/>
                </a:moveTo>
                <a:cubicBezTo>
                  <a:pt x="3" y="18"/>
                  <a:pt x="3" y="18"/>
                  <a:pt x="3" y="18"/>
                </a:cubicBezTo>
                <a:cubicBezTo>
                  <a:pt x="0" y="19"/>
                  <a:pt x="0" y="20"/>
                  <a:pt x="0" y="22"/>
                </a:cubicBezTo>
                <a:cubicBezTo>
                  <a:pt x="8" y="49"/>
                  <a:pt x="8" y="49"/>
                  <a:pt x="8" y="49"/>
                </a:cubicBezTo>
                <a:cubicBezTo>
                  <a:pt x="8" y="50"/>
                  <a:pt x="9" y="52"/>
                  <a:pt x="12" y="51"/>
                </a:cubicBezTo>
                <a:cubicBezTo>
                  <a:pt x="61" y="42"/>
                  <a:pt x="61" y="42"/>
                  <a:pt x="61" y="42"/>
                </a:cubicBezTo>
                <a:cubicBezTo>
                  <a:pt x="63" y="42"/>
                  <a:pt x="64" y="40"/>
                  <a:pt x="63" y="39"/>
                </a:cubicBezTo>
                <a:cubicBezTo>
                  <a:pt x="61" y="11"/>
                  <a:pt x="61" y="11"/>
                  <a:pt x="61" y="11"/>
                </a:cubicBezTo>
                <a:cubicBezTo>
                  <a:pt x="61" y="9"/>
                  <a:pt x="61" y="8"/>
                  <a:pt x="58" y="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35"/>
          <p:cNvSpPr>
            <a:spLocks noEditPoints="1"/>
          </p:cNvSpPr>
          <p:nvPr/>
        </p:nvSpPr>
        <p:spPr bwMode="auto">
          <a:xfrm>
            <a:off x="4535489" y="3429000"/>
            <a:ext cx="125413" cy="152400"/>
          </a:xfrm>
          <a:custGeom>
            <a:avLst/>
            <a:gdLst>
              <a:gd name="T0" fmla="*/ 67 w 67"/>
              <a:gd name="T1" fmla="*/ 14 h 61"/>
              <a:gd name="T2" fmla="*/ 59 w 67"/>
              <a:gd name="T3" fmla="*/ 9 h 61"/>
              <a:gd name="T4" fmla="*/ 57 w 67"/>
              <a:gd name="T5" fmla="*/ 8 h 61"/>
              <a:gd name="T6" fmla="*/ 55 w 67"/>
              <a:gd name="T7" fmla="*/ 8 h 61"/>
              <a:gd name="T8" fmla="*/ 32 w 67"/>
              <a:gd name="T9" fmla="*/ 8 h 61"/>
              <a:gd name="T10" fmla="*/ 35 w 67"/>
              <a:gd name="T11" fmla="*/ 23 h 61"/>
              <a:gd name="T12" fmla="*/ 55 w 67"/>
              <a:gd name="T13" fmla="*/ 23 h 61"/>
              <a:gd name="T14" fmla="*/ 57 w 67"/>
              <a:gd name="T15" fmla="*/ 23 h 61"/>
              <a:gd name="T16" fmla="*/ 59 w 67"/>
              <a:gd name="T17" fmla="*/ 22 h 61"/>
              <a:gd name="T18" fmla="*/ 67 w 67"/>
              <a:gd name="T19" fmla="*/ 17 h 61"/>
              <a:gd name="T20" fmla="*/ 67 w 67"/>
              <a:gd name="T21" fmla="*/ 15 h 61"/>
              <a:gd name="T22" fmla="*/ 67 w 67"/>
              <a:gd name="T23" fmla="*/ 14 h 61"/>
              <a:gd name="T24" fmla="*/ 29 w 67"/>
              <a:gd name="T25" fmla="*/ 0 h 61"/>
              <a:gd name="T26" fmla="*/ 26 w 67"/>
              <a:gd name="T27" fmla="*/ 0 h 61"/>
              <a:gd name="T28" fmla="*/ 24 w 67"/>
              <a:gd name="T29" fmla="*/ 2 h 61"/>
              <a:gd name="T30" fmla="*/ 24 w 67"/>
              <a:gd name="T31" fmla="*/ 14 h 61"/>
              <a:gd name="T32" fmla="*/ 12 w 67"/>
              <a:gd name="T33" fmla="*/ 14 h 61"/>
              <a:gd name="T34" fmla="*/ 11 w 67"/>
              <a:gd name="T35" fmla="*/ 15 h 61"/>
              <a:gd name="T36" fmla="*/ 9 w 67"/>
              <a:gd name="T37" fmla="*/ 16 h 61"/>
              <a:gd name="T38" fmla="*/ 1 w 67"/>
              <a:gd name="T39" fmla="*/ 21 h 61"/>
              <a:gd name="T40" fmla="*/ 0 w 67"/>
              <a:gd name="T41" fmla="*/ 22 h 61"/>
              <a:gd name="T42" fmla="*/ 1 w 67"/>
              <a:gd name="T43" fmla="*/ 23 h 61"/>
              <a:gd name="T44" fmla="*/ 9 w 67"/>
              <a:gd name="T45" fmla="*/ 29 h 61"/>
              <a:gd name="T46" fmla="*/ 11 w 67"/>
              <a:gd name="T47" fmla="*/ 30 h 61"/>
              <a:gd name="T48" fmla="*/ 12 w 67"/>
              <a:gd name="T49" fmla="*/ 30 h 61"/>
              <a:gd name="T50" fmla="*/ 24 w 67"/>
              <a:gd name="T51" fmla="*/ 30 h 61"/>
              <a:gd name="T52" fmla="*/ 24 w 67"/>
              <a:gd name="T53" fmla="*/ 60 h 61"/>
              <a:gd name="T54" fmla="*/ 26 w 67"/>
              <a:gd name="T55" fmla="*/ 61 h 61"/>
              <a:gd name="T56" fmla="*/ 29 w 67"/>
              <a:gd name="T57" fmla="*/ 61 h 61"/>
              <a:gd name="T58" fmla="*/ 30 w 67"/>
              <a:gd name="T59" fmla="*/ 60 h 61"/>
              <a:gd name="T60" fmla="*/ 30 w 67"/>
              <a:gd name="T61" fmla="*/ 2 h 61"/>
              <a:gd name="T62" fmla="*/ 29 w 67"/>
              <a:gd name="T6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1">
                <a:moveTo>
                  <a:pt x="67" y="14"/>
                </a:moveTo>
                <a:cubicBezTo>
                  <a:pt x="59" y="9"/>
                  <a:pt x="59" y="9"/>
                  <a:pt x="59" y="9"/>
                </a:cubicBezTo>
                <a:cubicBezTo>
                  <a:pt x="58" y="8"/>
                  <a:pt x="58" y="8"/>
                  <a:pt x="57" y="8"/>
                </a:cubicBezTo>
                <a:cubicBezTo>
                  <a:pt x="56" y="8"/>
                  <a:pt x="56" y="8"/>
                  <a:pt x="55" y="8"/>
                </a:cubicBezTo>
                <a:cubicBezTo>
                  <a:pt x="32" y="8"/>
                  <a:pt x="32" y="8"/>
                  <a:pt x="32" y="8"/>
                </a:cubicBezTo>
                <a:cubicBezTo>
                  <a:pt x="35" y="23"/>
                  <a:pt x="35" y="23"/>
                  <a:pt x="35" y="23"/>
                </a:cubicBezTo>
                <a:cubicBezTo>
                  <a:pt x="55" y="23"/>
                  <a:pt x="55" y="23"/>
                  <a:pt x="55" y="23"/>
                </a:cubicBezTo>
                <a:cubicBezTo>
                  <a:pt x="56" y="23"/>
                  <a:pt x="56" y="23"/>
                  <a:pt x="57" y="23"/>
                </a:cubicBezTo>
                <a:cubicBezTo>
                  <a:pt x="58" y="23"/>
                  <a:pt x="58" y="22"/>
                  <a:pt x="59" y="22"/>
                </a:cubicBezTo>
                <a:cubicBezTo>
                  <a:pt x="67" y="17"/>
                  <a:pt x="67" y="17"/>
                  <a:pt x="67" y="17"/>
                </a:cubicBezTo>
                <a:cubicBezTo>
                  <a:pt x="67" y="16"/>
                  <a:pt x="67" y="16"/>
                  <a:pt x="67" y="15"/>
                </a:cubicBezTo>
                <a:cubicBezTo>
                  <a:pt x="67" y="15"/>
                  <a:pt x="67" y="15"/>
                  <a:pt x="67" y="14"/>
                </a:cubicBezTo>
                <a:close/>
                <a:moveTo>
                  <a:pt x="29" y="0"/>
                </a:moveTo>
                <a:cubicBezTo>
                  <a:pt x="26" y="0"/>
                  <a:pt x="26" y="0"/>
                  <a:pt x="26" y="0"/>
                </a:cubicBezTo>
                <a:cubicBezTo>
                  <a:pt x="25" y="0"/>
                  <a:pt x="24" y="1"/>
                  <a:pt x="24" y="2"/>
                </a:cubicBezTo>
                <a:cubicBezTo>
                  <a:pt x="24" y="14"/>
                  <a:pt x="24" y="14"/>
                  <a:pt x="24" y="14"/>
                </a:cubicBezTo>
                <a:cubicBezTo>
                  <a:pt x="12" y="14"/>
                  <a:pt x="12" y="14"/>
                  <a:pt x="12" y="14"/>
                </a:cubicBezTo>
                <a:cubicBezTo>
                  <a:pt x="12" y="14"/>
                  <a:pt x="11" y="15"/>
                  <a:pt x="11" y="15"/>
                </a:cubicBezTo>
                <a:cubicBezTo>
                  <a:pt x="10" y="15"/>
                  <a:pt x="9" y="15"/>
                  <a:pt x="9" y="16"/>
                </a:cubicBezTo>
                <a:cubicBezTo>
                  <a:pt x="1" y="21"/>
                  <a:pt x="1" y="21"/>
                  <a:pt x="1" y="21"/>
                </a:cubicBezTo>
                <a:cubicBezTo>
                  <a:pt x="0" y="21"/>
                  <a:pt x="0" y="22"/>
                  <a:pt x="0" y="22"/>
                </a:cubicBezTo>
                <a:cubicBezTo>
                  <a:pt x="0" y="23"/>
                  <a:pt x="0" y="23"/>
                  <a:pt x="1" y="23"/>
                </a:cubicBezTo>
                <a:cubicBezTo>
                  <a:pt x="9" y="29"/>
                  <a:pt x="9" y="29"/>
                  <a:pt x="9" y="29"/>
                </a:cubicBezTo>
                <a:cubicBezTo>
                  <a:pt x="9" y="29"/>
                  <a:pt x="10" y="29"/>
                  <a:pt x="11" y="30"/>
                </a:cubicBezTo>
                <a:cubicBezTo>
                  <a:pt x="11" y="30"/>
                  <a:pt x="12" y="30"/>
                  <a:pt x="12" y="30"/>
                </a:cubicBezTo>
                <a:cubicBezTo>
                  <a:pt x="24" y="30"/>
                  <a:pt x="24" y="30"/>
                  <a:pt x="24" y="30"/>
                </a:cubicBezTo>
                <a:cubicBezTo>
                  <a:pt x="24" y="60"/>
                  <a:pt x="24" y="60"/>
                  <a:pt x="24" y="60"/>
                </a:cubicBezTo>
                <a:cubicBezTo>
                  <a:pt x="24" y="60"/>
                  <a:pt x="25" y="61"/>
                  <a:pt x="26" y="61"/>
                </a:cubicBezTo>
                <a:cubicBezTo>
                  <a:pt x="29" y="61"/>
                  <a:pt x="29" y="61"/>
                  <a:pt x="29" y="61"/>
                </a:cubicBezTo>
                <a:cubicBezTo>
                  <a:pt x="30" y="61"/>
                  <a:pt x="30" y="60"/>
                  <a:pt x="30" y="60"/>
                </a:cubicBezTo>
                <a:cubicBezTo>
                  <a:pt x="30" y="2"/>
                  <a:pt x="30" y="2"/>
                  <a:pt x="30" y="2"/>
                </a:cubicBezTo>
                <a:cubicBezTo>
                  <a:pt x="30" y="1"/>
                  <a:pt x="30" y="0"/>
                  <a:pt x="29"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40"/>
          <p:cNvSpPr>
            <a:spLocks noEditPoints="1"/>
          </p:cNvSpPr>
          <p:nvPr/>
        </p:nvSpPr>
        <p:spPr bwMode="auto">
          <a:xfrm>
            <a:off x="4646613" y="4296833"/>
            <a:ext cx="82550" cy="86784"/>
          </a:xfrm>
          <a:custGeom>
            <a:avLst/>
            <a:gdLst>
              <a:gd name="T0" fmla="*/ 37 w 44"/>
              <a:gd name="T1" fmla="*/ 30 h 34"/>
              <a:gd name="T2" fmla="*/ 40 w 44"/>
              <a:gd name="T3" fmla="*/ 30 h 34"/>
              <a:gd name="T4" fmla="*/ 39 w 44"/>
              <a:gd name="T5" fmla="*/ 16 h 34"/>
              <a:gd name="T6" fmla="*/ 36 w 44"/>
              <a:gd name="T7" fmla="*/ 18 h 34"/>
              <a:gd name="T8" fmla="*/ 37 w 44"/>
              <a:gd name="T9" fmla="*/ 30 h 34"/>
              <a:gd name="T10" fmla="*/ 42 w 44"/>
              <a:gd name="T11" fmla="*/ 11 h 34"/>
              <a:gd name="T12" fmla="*/ 24 w 44"/>
              <a:gd name="T13" fmla="*/ 1 h 34"/>
              <a:gd name="T14" fmla="*/ 19 w 44"/>
              <a:gd name="T15" fmla="*/ 1 h 34"/>
              <a:gd name="T16" fmla="*/ 1 w 44"/>
              <a:gd name="T17" fmla="*/ 11 h 34"/>
              <a:gd name="T18" fmla="*/ 1 w 44"/>
              <a:gd name="T19" fmla="*/ 14 h 34"/>
              <a:gd name="T20" fmla="*/ 19 w 44"/>
              <a:gd name="T21" fmla="*/ 24 h 34"/>
              <a:gd name="T22" fmla="*/ 24 w 44"/>
              <a:gd name="T23" fmla="*/ 24 h 34"/>
              <a:gd name="T24" fmla="*/ 36 w 44"/>
              <a:gd name="T25" fmla="*/ 18 h 34"/>
              <a:gd name="T26" fmla="*/ 23 w 44"/>
              <a:gd name="T27" fmla="*/ 15 h 34"/>
              <a:gd name="T28" fmla="*/ 22 w 44"/>
              <a:gd name="T29" fmla="*/ 15 h 34"/>
              <a:gd name="T30" fmla="*/ 18 w 44"/>
              <a:gd name="T31" fmla="*/ 12 h 34"/>
              <a:gd name="T32" fmla="*/ 22 w 44"/>
              <a:gd name="T33" fmla="*/ 10 h 34"/>
              <a:gd name="T34" fmla="*/ 26 w 44"/>
              <a:gd name="T35" fmla="*/ 12 h 34"/>
              <a:gd name="T36" fmla="*/ 39 w 44"/>
              <a:gd name="T37" fmla="*/ 16 h 34"/>
              <a:gd name="T38" fmla="*/ 42 w 44"/>
              <a:gd name="T39" fmla="*/ 14 h 34"/>
              <a:gd name="T40" fmla="*/ 42 w 44"/>
              <a:gd name="T41" fmla="*/ 11 h 34"/>
              <a:gd name="T42" fmla="*/ 7 w 44"/>
              <a:gd name="T43" fmla="*/ 22 h 34"/>
              <a:gd name="T44" fmla="*/ 14 w 44"/>
              <a:gd name="T45" fmla="*/ 30 h 34"/>
              <a:gd name="T46" fmla="*/ 22 w 44"/>
              <a:gd name="T47" fmla="*/ 34 h 34"/>
              <a:gd name="T48" fmla="*/ 30 w 44"/>
              <a:gd name="T49" fmla="*/ 30 h 34"/>
              <a:gd name="T50" fmla="*/ 34 w 44"/>
              <a:gd name="T51" fmla="*/ 23 h 34"/>
              <a:gd name="T52" fmla="*/ 22 w 44"/>
              <a:gd name="T53" fmla="*/ 29 h 34"/>
              <a:gd name="T54" fmla="*/ 7 w 44"/>
              <a:gd name="T5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34">
                <a:moveTo>
                  <a:pt x="37" y="30"/>
                </a:moveTo>
                <a:cubicBezTo>
                  <a:pt x="37" y="31"/>
                  <a:pt x="40" y="33"/>
                  <a:pt x="40" y="30"/>
                </a:cubicBezTo>
                <a:cubicBezTo>
                  <a:pt x="41" y="19"/>
                  <a:pt x="39" y="16"/>
                  <a:pt x="39" y="16"/>
                </a:cubicBezTo>
                <a:cubicBezTo>
                  <a:pt x="36" y="18"/>
                  <a:pt x="36" y="18"/>
                  <a:pt x="36" y="18"/>
                </a:cubicBezTo>
                <a:cubicBezTo>
                  <a:pt x="36" y="18"/>
                  <a:pt x="39" y="20"/>
                  <a:pt x="37" y="30"/>
                </a:cubicBezTo>
                <a:close/>
                <a:moveTo>
                  <a:pt x="42" y="11"/>
                </a:moveTo>
                <a:cubicBezTo>
                  <a:pt x="24" y="1"/>
                  <a:pt x="24" y="1"/>
                  <a:pt x="24" y="1"/>
                </a:cubicBezTo>
                <a:cubicBezTo>
                  <a:pt x="23" y="0"/>
                  <a:pt x="21" y="0"/>
                  <a:pt x="19" y="1"/>
                </a:cubicBezTo>
                <a:cubicBezTo>
                  <a:pt x="1" y="11"/>
                  <a:pt x="1" y="11"/>
                  <a:pt x="1" y="11"/>
                </a:cubicBezTo>
                <a:cubicBezTo>
                  <a:pt x="0" y="12"/>
                  <a:pt x="0" y="13"/>
                  <a:pt x="1" y="14"/>
                </a:cubicBezTo>
                <a:cubicBezTo>
                  <a:pt x="19" y="24"/>
                  <a:pt x="19" y="24"/>
                  <a:pt x="19" y="24"/>
                </a:cubicBezTo>
                <a:cubicBezTo>
                  <a:pt x="21" y="25"/>
                  <a:pt x="23" y="25"/>
                  <a:pt x="24" y="24"/>
                </a:cubicBezTo>
                <a:cubicBezTo>
                  <a:pt x="36" y="18"/>
                  <a:pt x="36" y="18"/>
                  <a:pt x="36" y="18"/>
                </a:cubicBezTo>
                <a:cubicBezTo>
                  <a:pt x="23" y="15"/>
                  <a:pt x="23" y="15"/>
                  <a:pt x="23" y="15"/>
                </a:cubicBezTo>
                <a:cubicBezTo>
                  <a:pt x="23" y="15"/>
                  <a:pt x="22" y="15"/>
                  <a:pt x="22" y="15"/>
                </a:cubicBezTo>
                <a:cubicBezTo>
                  <a:pt x="19" y="15"/>
                  <a:pt x="18" y="14"/>
                  <a:pt x="18" y="12"/>
                </a:cubicBezTo>
                <a:cubicBezTo>
                  <a:pt x="18" y="11"/>
                  <a:pt x="19" y="10"/>
                  <a:pt x="22" y="10"/>
                </a:cubicBezTo>
                <a:cubicBezTo>
                  <a:pt x="23" y="10"/>
                  <a:pt x="25" y="11"/>
                  <a:pt x="26" y="12"/>
                </a:cubicBezTo>
                <a:cubicBezTo>
                  <a:pt x="39" y="16"/>
                  <a:pt x="39" y="16"/>
                  <a:pt x="39" y="16"/>
                </a:cubicBezTo>
                <a:cubicBezTo>
                  <a:pt x="42" y="14"/>
                  <a:pt x="42" y="14"/>
                  <a:pt x="42" y="14"/>
                </a:cubicBezTo>
                <a:cubicBezTo>
                  <a:pt x="44" y="13"/>
                  <a:pt x="44" y="12"/>
                  <a:pt x="42" y="11"/>
                </a:cubicBezTo>
                <a:close/>
                <a:moveTo>
                  <a:pt x="7" y="22"/>
                </a:moveTo>
                <a:cubicBezTo>
                  <a:pt x="8" y="26"/>
                  <a:pt x="9" y="28"/>
                  <a:pt x="14" y="30"/>
                </a:cubicBezTo>
                <a:cubicBezTo>
                  <a:pt x="18" y="32"/>
                  <a:pt x="20" y="34"/>
                  <a:pt x="22" y="34"/>
                </a:cubicBezTo>
                <a:cubicBezTo>
                  <a:pt x="23" y="34"/>
                  <a:pt x="25" y="32"/>
                  <a:pt x="30" y="30"/>
                </a:cubicBezTo>
                <a:cubicBezTo>
                  <a:pt x="34" y="28"/>
                  <a:pt x="33" y="27"/>
                  <a:pt x="34" y="23"/>
                </a:cubicBezTo>
                <a:cubicBezTo>
                  <a:pt x="22" y="29"/>
                  <a:pt x="22" y="29"/>
                  <a:pt x="22" y="29"/>
                </a:cubicBezTo>
                <a:lnTo>
                  <a:pt x="7" y="2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49"/>
          <p:cNvSpPr>
            <a:spLocks noEditPoints="1"/>
          </p:cNvSpPr>
          <p:nvPr/>
        </p:nvSpPr>
        <p:spPr bwMode="auto">
          <a:xfrm>
            <a:off x="4576764" y="3077634"/>
            <a:ext cx="60325" cy="116417"/>
          </a:xfrm>
          <a:custGeom>
            <a:avLst/>
            <a:gdLst>
              <a:gd name="T0" fmla="*/ 32 w 32"/>
              <a:gd name="T1" fmla="*/ 24 h 47"/>
              <a:gd name="T2" fmla="*/ 18 w 32"/>
              <a:gd name="T3" fmla="*/ 40 h 47"/>
              <a:gd name="T4" fmla="*/ 18 w 32"/>
              <a:gd name="T5" fmla="*/ 43 h 47"/>
              <a:gd name="T6" fmla="*/ 25 w 32"/>
              <a:gd name="T7" fmla="*/ 43 h 47"/>
              <a:gd name="T8" fmla="*/ 27 w 32"/>
              <a:gd name="T9" fmla="*/ 45 h 47"/>
              <a:gd name="T10" fmla="*/ 25 w 32"/>
              <a:gd name="T11" fmla="*/ 47 h 47"/>
              <a:gd name="T12" fmla="*/ 7 w 32"/>
              <a:gd name="T13" fmla="*/ 47 h 47"/>
              <a:gd name="T14" fmla="*/ 5 w 32"/>
              <a:gd name="T15" fmla="*/ 45 h 47"/>
              <a:gd name="T16" fmla="*/ 7 w 32"/>
              <a:gd name="T17" fmla="*/ 43 h 47"/>
              <a:gd name="T18" fmla="*/ 14 w 32"/>
              <a:gd name="T19" fmla="*/ 43 h 47"/>
              <a:gd name="T20" fmla="*/ 14 w 32"/>
              <a:gd name="T21" fmla="*/ 40 h 47"/>
              <a:gd name="T22" fmla="*/ 0 w 32"/>
              <a:gd name="T23" fmla="*/ 24 h 47"/>
              <a:gd name="T24" fmla="*/ 0 w 32"/>
              <a:gd name="T25" fmla="*/ 20 h 47"/>
              <a:gd name="T26" fmla="*/ 2 w 32"/>
              <a:gd name="T27" fmla="*/ 18 h 47"/>
              <a:gd name="T28" fmla="*/ 4 w 32"/>
              <a:gd name="T29" fmla="*/ 20 h 47"/>
              <a:gd name="T30" fmla="*/ 4 w 32"/>
              <a:gd name="T31" fmla="*/ 24 h 47"/>
              <a:gd name="T32" fmla="*/ 16 w 32"/>
              <a:gd name="T33" fmla="*/ 36 h 47"/>
              <a:gd name="T34" fmla="*/ 29 w 32"/>
              <a:gd name="T35" fmla="*/ 24 h 47"/>
              <a:gd name="T36" fmla="*/ 29 w 32"/>
              <a:gd name="T37" fmla="*/ 20 h 47"/>
              <a:gd name="T38" fmla="*/ 31 w 32"/>
              <a:gd name="T39" fmla="*/ 18 h 47"/>
              <a:gd name="T40" fmla="*/ 32 w 32"/>
              <a:gd name="T41" fmla="*/ 20 h 47"/>
              <a:gd name="T42" fmla="*/ 32 w 32"/>
              <a:gd name="T43" fmla="*/ 24 h 47"/>
              <a:gd name="T44" fmla="*/ 25 w 32"/>
              <a:gd name="T45" fmla="*/ 24 h 47"/>
              <a:gd name="T46" fmla="*/ 16 w 32"/>
              <a:gd name="T47" fmla="*/ 33 h 47"/>
              <a:gd name="T48" fmla="*/ 7 w 32"/>
              <a:gd name="T49" fmla="*/ 24 h 47"/>
              <a:gd name="T50" fmla="*/ 7 w 32"/>
              <a:gd name="T51" fmla="*/ 9 h 47"/>
              <a:gd name="T52" fmla="*/ 16 w 32"/>
              <a:gd name="T53" fmla="*/ 0 h 47"/>
              <a:gd name="T54" fmla="*/ 25 w 32"/>
              <a:gd name="T55" fmla="*/ 9 h 47"/>
              <a:gd name="T56" fmla="*/ 25 w 32"/>
              <a:gd name="T5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7">
                <a:moveTo>
                  <a:pt x="32" y="24"/>
                </a:moveTo>
                <a:cubicBezTo>
                  <a:pt x="32" y="32"/>
                  <a:pt x="26" y="39"/>
                  <a:pt x="18" y="40"/>
                </a:cubicBezTo>
                <a:cubicBezTo>
                  <a:pt x="18" y="43"/>
                  <a:pt x="18" y="43"/>
                  <a:pt x="18" y="43"/>
                </a:cubicBezTo>
                <a:cubicBezTo>
                  <a:pt x="25" y="43"/>
                  <a:pt x="25" y="43"/>
                  <a:pt x="25" y="43"/>
                </a:cubicBezTo>
                <a:cubicBezTo>
                  <a:pt x="26" y="43"/>
                  <a:pt x="27" y="44"/>
                  <a:pt x="27" y="45"/>
                </a:cubicBezTo>
                <a:cubicBezTo>
                  <a:pt x="27" y="46"/>
                  <a:pt x="26" y="47"/>
                  <a:pt x="25" y="47"/>
                </a:cubicBezTo>
                <a:cubicBezTo>
                  <a:pt x="7" y="47"/>
                  <a:pt x="7" y="47"/>
                  <a:pt x="7" y="47"/>
                </a:cubicBezTo>
                <a:cubicBezTo>
                  <a:pt x="6" y="47"/>
                  <a:pt x="5" y="46"/>
                  <a:pt x="5" y="45"/>
                </a:cubicBezTo>
                <a:cubicBezTo>
                  <a:pt x="5" y="44"/>
                  <a:pt x="6" y="43"/>
                  <a:pt x="7" y="43"/>
                </a:cubicBezTo>
                <a:cubicBezTo>
                  <a:pt x="14" y="43"/>
                  <a:pt x="14" y="43"/>
                  <a:pt x="14" y="43"/>
                </a:cubicBezTo>
                <a:cubicBezTo>
                  <a:pt x="14" y="40"/>
                  <a:pt x="14" y="40"/>
                  <a:pt x="14" y="40"/>
                </a:cubicBezTo>
                <a:cubicBezTo>
                  <a:pt x="6" y="39"/>
                  <a:pt x="0" y="32"/>
                  <a:pt x="0" y="24"/>
                </a:cubicBezTo>
                <a:cubicBezTo>
                  <a:pt x="0" y="20"/>
                  <a:pt x="0" y="20"/>
                  <a:pt x="0" y="20"/>
                </a:cubicBezTo>
                <a:cubicBezTo>
                  <a:pt x="0" y="19"/>
                  <a:pt x="1" y="18"/>
                  <a:pt x="2" y="18"/>
                </a:cubicBezTo>
                <a:cubicBezTo>
                  <a:pt x="3" y="18"/>
                  <a:pt x="4" y="19"/>
                  <a:pt x="4" y="20"/>
                </a:cubicBezTo>
                <a:cubicBezTo>
                  <a:pt x="4" y="24"/>
                  <a:pt x="4" y="24"/>
                  <a:pt x="4" y="24"/>
                </a:cubicBezTo>
                <a:cubicBezTo>
                  <a:pt x="4" y="31"/>
                  <a:pt x="9" y="36"/>
                  <a:pt x="16" y="36"/>
                </a:cubicBezTo>
                <a:cubicBezTo>
                  <a:pt x="23" y="36"/>
                  <a:pt x="29" y="31"/>
                  <a:pt x="29" y="24"/>
                </a:cubicBezTo>
                <a:cubicBezTo>
                  <a:pt x="29" y="20"/>
                  <a:pt x="29" y="20"/>
                  <a:pt x="29" y="20"/>
                </a:cubicBezTo>
                <a:cubicBezTo>
                  <a:pt x="29" y="19"/>
                  <a:pt x="30" y="18"/>
                  <a:pt x="31" y="18"/>
                </a:cubicBezTo>
                <a:cubicBezTo>
                  <a:pt x="32" y="18"/>
                  <a:pt x="32" y="19"/>
                  <a:pt x="32" y="20"/>
                </a:cubicBezTo>
                <a:lnTo>
                  <a:pt x="32" y="24"/>
                </a:lnTo>
                <a:close/>
                <a:moveTo>
                  <a:pt x="25" y="24"/>
                </a:moveTo>
                <a:cubicBezTo>
                  <a:pt x="25" y="29"/>
                  <a:pt x="21" y="33"/>
                  <a:pt x="16" y="33"/>
                </a:cubicBezTo>
                <a:cubicBezTo>
                  <a:pt x="11" y="33"/>
                  <a:pt x="7" y="29"/>
                  <a:pt x="7" y="24"/>
                </a:cubicBezTo>
                <a:cubicBezTo>
                  <a:pt x="7" y="9"/>
                  <a:pt x="7" y="9"/>
                  <a:pt x="7" y="9"/>
                </a:cubicBezTo>
                <a:cubicBezTo>
                  <a:pt x="7" y="4"/>
                  <a:pt x="11" y="0"/>
                  <a:pt x="16" y="0"/>
                </a:cubicBezTo>
                <a:cubicBezTo>
                  <a:pt x="21" y="0"/>
                  <a:pt x="25" y="4"/>
                  <a:pt x="25" y="9"/>
                </a:cubicBezTo>
                <a:lnTo>
                  <a:pt x="25" y="2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56"/>
          <p:cNvSpPr>
            <a:spLocks noEditPoints="1"/>
          </p:cNvSpPr>
          <p:nvPr/>
        </p:nvSpPr>
        <p:spPr bwMode="auto">
          <a:xfrm>
            <a:off x="4789489" y="4656667"/>
            <a:ext cx="155575" cy="179917"/>
          </a:xfrm>
          <a:custGeom>
            <a:avLst/>
            <a:gdLst>
              <a:gd name="T0" fmla="*/ 83 w 83"/>
              <a:gd name="T1" fmla="*/ 22 h 72"/>
              <a:gd name="T2" fmla="*/ 83 w 83"/>
              <a:gd name="T3" fmla="*/ 61 h 72"/>
              <a:gd name="T4" fmla="*/ 72 w 83"/>
              <a:gd name="T5" fmla="*/ 72 h 72"/>
              <a:gd name="T6" fmla="*/ 11 w 83"/>
              <a:gd name="T7" fmla="*/ 72 h 72"/>
              <a:gd name="T8" fmla="*/ 0 w 83"/>
              <a:gd name="T9" fmla="*/ 61 h 72"/>
              <a:gd name="T10" fmla="*/ 0 w 83"/>
              <a:gd name="T11" fmla="*/ 22 h 72"/>
              <a:gd name="T12" fmla="*/ 11 w 83"/>
              <a:gd name="T13" fmla="*/ 11 h 72"/>
              <a:gd name="T14" fmla="*/ 21 w 83"/>
              <a:gd name="T15" fmla="*/ 11 h 72"/>
              <a:gd name="T16" fmla="*/ 23 w 83"/>
              <a:gd name="T17" fmla="*/ 5 h 72"/>
              <a:gd name="T18" fmla="*/ 30 w 83"/>
              <a:gd name="T19" fmla="*/ 0 h 72"/>
              <a:gd name="T20" fmla="*/ 52 w 83"/>
              <a:gd name="T21" fmla="*/ 0 h 72"/>
              <a:gd name="T22" fmla="*/ 60 w 83"/>
              <a:gd name="T23" fmla="*/ 5 h 72"/>
              <a:gd name="T24" fmla="*/ 62 w 83"/>
              <a:gd name="T25" fmla="*/ 11 h 72"/>
              <a:gd name="T26" fmla="*/ 72 w 83"/>
              <a:gd name="T27" fmla="*/ 11 h 72"/>
              <a:gd name="T28" fmla="*/ 83 w 83"/>
              <a:gd name="T29" fmla="*/ 22 h 72"/>
              <a:gd name="T30" fmla="*/ 61 w 83"/>
              <a:gd name="T31" fmla="*/ 42 h 72"/>
              <a:gd name="T32" fmla="*/ 41 w 83"/>
              <a:gd name="T33" fmla="*/ 22 h 72"/>
              <a:gd name="T34" fmla="*/ 22 w 83"/>
              <a:gd name="T35" fmla="*/ 42 h 72"/>
              <a:gd name="T36" fmla="*/ 41 w 83"/>
              <a:gd name="T37" fmla="*/ 61 h 72"/>
              <a:gd name="T38" fmla="*/ 61 w 83"/>
              <a:gd name="T39" fmla="*/ 42 h 72"/>
              <a:gd name="T40" fmla="*/ 54 w 83"/>
              <a:gd name="T41" fmla="*/ 42 h 72"/>
              <a:gd name="T42" fmla="*/ 41 w 83"/>
              <a:gd name="T43" fmla="*/ 54 h 72"/>
              <a:gd name="T44" fmla="*/ 29 w 83"/>
              <a:gd name="T45" fmla="*/ 42 h 72"/>
              <a:gd name="T46" fmla="*/ 41 w 83"/>
              <a:gd name="T47" fmla="*/ 29 h 72"/>
              <a:gd name="T48" fmla="*/ 54 w 83"/>
              <a:gd name="T4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72">
                <a:moveTo>
                  <a:pt x="83" y="22"/>
                </a:moveTo>
                <a:cubicBezTo>
                  <a:pt x="83" y="61"/>
                  <a:pt x="83" y="61"/>
                  <a:pt x="83" y="61"/>
                </a:cubicBezTo>
                <a:cubicBezTo>
                  <a:pt x="83" y="67"/>
                  <a:pt x="78" y="72"/>
                  <a:pt x="72" y="72"/>
                </a:cubicBezTo>
                <a:cubicBezTo>
                  <a:pt x="11" y="72"/>
                  <a:pt x="11" y="72"/>
                  <a:pt x="11" y="72"/>
                </a:cubicBezTo>
                <a:cubicBezTo>
                  <a:pt x="5" y="72"/>
                  <a:pt x="0" y="67"/>
                  <a:pt x="0" y="61"/>
                </a:cubicBezTo>
                <a:cubicBezTo>
                  <a:pt x="0" y="22"/>
                  <a:pt x="0" y="22"/>
                  <a:pt x="0" y="22"/>
                </a:cubicBezTo>
                <a:cubicBezTo>
                  <a:pt x="0" y="16"/>
                  <a:pt x="5" y="11"/>
                  <a:pt x="11" y="11"/>
                </a:cubicBezTo>
                <a:cubicBezTo>
                  <a:pt x="21" y="11"/>
                  <a:pt x="21" y="11"/>
                  <a:pt x="21" y="11"/>
                </a:cubicBezTo>
                <a:cubicBezTo>
                  <a:pt x="23" y="5"/>
                  <a:pt x="23" y="5"/>
                  <a:pt x="23" y="5"/>
                </a:cubicBezTo>
                <a:cubicBezTo>
                  <a:pt x="24" y="3"/>
                  <a:pt x="27" y="0"/>
                  <a:pt x="30" y="0"/>
                </a:cubicBezTo>
                <a:cubicBezTo>
                  <a:pt x="52" y="0"/>
                  <a:pt x="52" y="0"/>
                  <a:pt x="52" y="0"/>
                </a:cubicBezTo>
                <a:cubicBezTo>
                  <a:pt x="55" y="0"/>
                  <a:pt x="59" y="3"/>
                  <a:pt x="60" y="5"/>
                </a:cubicBezTo>
                <a:cubicBezTo>
                  <a:pt x="62" y="11"/>
                  <a:pt x="62" y="11"/>
                  <a:pt x="62" y="11"/>
                </a:cubicBezTo>
                <a:cubicBezTo>
                  <a:pt x="72" y="11"/>
                  <a:pt x="72" y="11"/>
                  <a:pt x="72" y="11"/>
                </a:cubicBezTo>
                <a:cubicBezTo>
                  <a:pt x="78" y="11"/>
                  <a:pt x="83" y="16"/>
                  <a:pt x="83" y="22"/>
                </a:cubicBezTo>
                <a:moveTo>
                  <a:pt x="61" y="42"/>
                </a:moveTo>
                <a:cubicBezTo>
                  <a:pt x="61" y="31"/>
                  <a:pt x="52" y="22"/>
                  <a:pt x="41" y="22"/>
                </a:cubicBezTo>
                <a:cubicBezTo>
                  <a:pt x="31" y="22"/>
                  <a:pt x="22" y="31"/>
                  <a:pt x="22" y="42"/>
                </a:cubicBezTo>
                <a:cubicBezTo>
                  <a:pt x="22" y="52"/>
                  <a:pt x="31" y="61"/>
                  <a:pt x="41" y="61"/>
                </a:cubicBezTo>
                <a:cubicBezTo>
                  <a:pt x="52" y="61"/>
                  <a:pt x="61" y="52"/>
                  <a:pt x="61" y="42"/>
                </a:cubicBezTo>
                <a:moveTo>
                  <a:pt x="54" y="42"/>
                </a:moveTo>
                <a:cubicBezTo>
                  <a:pt x="54" y="48"/>
                  <a:pt x="48" y="54"/>
                  <a:pt x="41" y="54"/>
                </a:cubicBezTo>
                <a:cubicBezTo>
                  <a:pt x="34" y="54"/>
                  <a:pt x="29" y="48"/>
                  <a:pt x="29" y="42"/>
                </a:cubicBezTo>
                <a:cubicBezTo>
                  <a:pt x="29" y="35"/>
                  <a:pt x="34" y="29"/>
                  <a:pt x="41" y="29"/>
                </a:cubicBezTo>
                <a:cubicBezTo>
                  <a:pt x="48" y="29"/>
                  <a:pt x="54" y="35"/>
                  <a:pt x="54" y="42"/>
                </a:cubicBezTo>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63"/>
          <p:cNvSpPr>
            <a:spLocks noEditPoints="1"/>
          </p:cNvSpPr>
          <p:nvPr/>
        </p:nvSpPr>
        <p:spPr bwMode="auto">
          <a:xfrm>
            <a:off x="4300538" y="4358218"/>
            <a:ext cx="141288" cy="141817"/>
          </a:xfrm>
          <a:custGeom>
            <a:avLst/>
            <a:gdLst>
              <a:gd name="T0" fmla="*/ 44 w 75"/>
              <a:gd name="T1" fmla="*/ 11 h 57"/>
              <a:gd name="T2" fmla="*/ 44 w 75"/>
              <a:gd name="T3" fmla="*/ 15 h 57"/>
              <a:gd name="T4" fmla="*/ 38 w 75"/>
              <a:gd name="T5" fmla="*/ 12 h 57"/>
              <a:gd name="T6" fmla="*/ 30 w 75"/>
              <a:gd name="T7" fmla="*/ 11 h 57"/>
              <a:gd name="T8" fmla="*/ 21 w 75"/>
              <a:gd name="T9" fmla="*/ 1 h 57"/>
              <a:gd name="T10" fmla="*/ 1 w 75"/>
              <a:gd name="T11" fmla="*/ 20 h 57"/>
              <a:gd name="T12" fmla="*/ 8 w 75"/>
              <a:gd name="T13" fmla="*/ 32 h 57"/>
              <a:gd name="T14" fmla="*/ 12 w 75"/>
              <a:gd name="T15" fmla="*/ 32 h 57"/>
              <a:gd name="T16" fmla="*/ 16 w 75"/>
              <a:gd name="T17" fmla="*/ 33 h 57"/>
              <a:gd name="T18" fmla="*/ 16 w 75"/>
              <a:gd name="T19" fmla="*/ 27 h 57"/>
              <a:gd name="T20" fmla="*/ 28 w 75"/>
              <a:gd name="T21" fmla="*/ 16 h 57"/>
              <a:gd name="T22" fmla="*/ 31 w 75"/>
              <a:gd name="T23" fmla="*/ 16 h 57"/>
              <a:gd name="T24" fmla="*/ 35 w 75"/>
              <a:gd name="T25" fmla="*/ 15 h 57"/>
              <a:gd name="T26" fmla="*/ 35 w 75"/>
              <a:gd name="T27" fmla="*/ 18 h 57"/>
              <a:gd name="T28" fmla="*/ 36 w 75"/>
              <a:gd name="T29" fmla="*/ 34 h 57"/>
              <a:gd name="T30" fmla="*/ 39 w 75"/>
              <a:gd name="T31" fmla="*/ 24 h 57"/>
              <a:gd name="T32" fmla="*/ 46 w 75"/>
              <a:gd name="T33" fmla="*/ 26 h 57"/>
              <a:gd name="T34" fmla="*/ 56 w 75"/>
              <a:gd name="T35" fmla="*/ 36 h 57"/>
              <a:gd name="T36" fmla="*/ 57 w 75"/>
              <a:gd name="T37" fmla="*/ 38 h 57"/>
              <a:gd name="T38" fmla="*/ 55 w 75"/>
              <a:gd name="T39" fmla="*/ 37 h 57"/>
              <a:gd name="T40" fmla="*/ 50 w 75"/>
              <a:gd name="T41" fmla="*/ 35 h 57"/>
              <a:gd name="T42" fmla="*/ 52 w 75"/>
              <a:gd name="T43" fmla="*/ 41 h 57"/>
              <a:gd name="T44" fmla="*/ 52 w 75"/>
              <a:gd name="T45" fmla="*/ 43 h 57"/>
              <a:gd name="T46" fmla="*/ 46 w 75"/>
              <a:gd name="T47" fmla="*/ 40 h 57"/>
              <a:gd name="T48" fmla="*/ 46 w 75"/>
              <a:gd name="T49" fmla="*/ 44 h 57"/>
              <a:gd name="T50" fmla="*/ 47 w 75"/>
              <a:gd name="T51" fmla="*/ 47 h 57"/>
              <a:gd name="T52" fmla="*/ 45 w 75"/>
              <a:gd name="T53" fmla="*/ 46 h 57"/>
              <a:gd name="T54" fmla="*/ 42 w 75"/>
              <a:gd name="T55" fmla="*/ 46 h 57"/>
              <a:gd name="T56" fmla="*/ 42 w 75"/>
              <a:gd name="T57" fmla="*/ 50 h 57"/>
              <a:gd name="T58" fmla="*/ 43 w 75"/>
              <a:gd name="T59" fmla="*/ 52 h 57"/>
              <a:gd name="T60" fmla="*/ 40 w 75"/>
              <a:gd name="T61" fmla="*/ 50 h 57"/>
              <a:gd name="T62" fmla="*/ 36 w 75"/>
              <a:gd name="T63" fmla="*/ 53 h 57"/>
              <a:gd name="T64" fmla="*/ 42 w 75"/>
              <a:gd name="T65" fmla="*/ 57 h 57"/>
              <a:gd name="T66" fmla="*/ 43 w 75"/>
              <a:gd name="T67" fmla="*/ 57 h 57"/>
              <a:gd name="T68" fmla="*/ 48 w 75"/>
              <a:gd name="T69" fmla="*/ 52 h 57"/>
              <a:gd name="T70" fmla="*/ 51 w 75"/>
              <a:gd name="T71" fmla="*/ 50 h 57"/>
              <a:gd name="T72" fmla="*/ 52 w 75"/>
              <a:gd name="T73" fmla="*/ 48 h 57"/>
              <a:gd name="T74" fmla="*/ 58 w 75"/>
              <a:gd name="T75" fmla="*/ 43 h 57"/>
              <a:gd name="T76" fmla="*/ 62 w 75"/>
              <a:gd name="T77" fmla="*/ 39 h 57"/>
              <a:gd name="T78" fmla="*/ 60 w 75"/>
              <a:gd name="T79" fmla="*/ 33 h 57"/>
              <a:gd name="T80" fmla="*/ 60 w 75"/>
              <a:gd name="T81" fmla="*/ 28 h 57"/>
              <a:gd name="T82" fmla="*/ 66 w 75"/>
              <a:gd name="T83" fmla="*/ 32 h 57"/>
              <a:gd name="T84" fmla="*/ 54 w 75"/>
              <a:gd name="T85" fmla="*/ 0 h 57"/>
              <a:gd name="T86" fmla="*/ 5 w 75"/>
              <a:gd name="T87" fmla="*/ 22 h 57"/>
              <a:gd name="T88" fmla="*/ 25 w 75"/>
              <a:gd name="T89" fmla="*/ 12 h 57"/>
              <a:gd name="T90" fmla="*/ 25 w 75"/>
              <a:gd name="T91" fmla="*/ 30 h 57"/>
              <a:gd name="T92" fmla="*/ 16 w 75"/>
              <a:gd name="T93" fmla="*/ 35 h 57"/>
              <a:gd name="T94" fmla="*/ 20 w 75"/>
              <a:gd name="T95" fmla="*/ 38 h 57"/>
              <a:gd name="T96" fmla="*/ 25 w 75"/>
              <a:gd name="T97" fmla="*/ 30 h 57"/>
              <a:gd name="T98" fmla="*/ 26 w 75"/>
              <a:gd name="T99" fmla="*/ 34 h 57"/>
              <a:gd name="T100" fmla="*/ 21 w 75"/>
              <a:gd name="T101" fmla="*/ 43 h 57"/>
              <a:gd name="T102" fmla="*/ 30 w 75"/>
              <a:gd name="T103" fmla="*/ 38 h 57"/>
              <a:gd name="T104" fmla="*/ 34 w 75"/>
              <a:gd name="T105" fmla="*/ 40 h 57"/>
              <a:gd name="T106" fmla="*/ 26 w 75"/>
              <a:gd name="T107" fmla="*/ 44 h 57"/>
              <a:gd name="T108" fmla="*/ 29 w 75"/>
              <a:gd name="T109" fmla="*/ 48 h 57"/>
              <a:gd name="T110" fmla="*/ 34 w 75"/>
              <a:gd name="T111" fmla="*/ 40 h 57"/>
              <a:gd name="T112" fmla="*/ 35 w 75"/>
              <a:gd name="T113" fmla="*/ 44 h 57"/>
              <a:gd name="T114" fmla="*/ 30 w 75"/>
              <a:gd name="T115" fmla="*/ 52 h 57"/>
              <a:gd name="T116" fmla="*/ 39 w 75"/>
              <a:gd name="T117"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57">
                <a:moveTo>
                  <a:pt x="54" y="0"/>
                </a:moveTo>
                <a:cubicBezTo>
                  <a:pt x="44" y="11"/>
                  <a:pt x="44" y="11"/>
                  <a:pt x="44" y="11"/>
                </a:cubicBezTo>
                <a:cubicBezTo>
                  <a:pt x="48" y="14"/>
                  <a:pt x="48" y="14"/>
                  <a:pt x="48" y="14"/>
                </a:cubicBezTo>
                <a:cubicBezTo>
                  <a:pt x="46" y="15"/>
                  <a:pt x="45" y="15"/>
                  <a:pt x="44" y="15"/>
                </a:cubicBezTo>
                <a:cubicBezTo>
                  <a:pt x="43" y="15"/>
                  <a:pt x="42" y="15"/>
                  <a:pt x="42" y="15"/>
                </a:cubicBezTo>
                <a:cubicBezTo>
                  <a:pt x="40" y="13"/>
                  <a:pt x="39" y="12"/>
                  <a:pt x="38" y="12"/>
                </a:cubicBezTo>
                <a:cubicBezTo>
                  <a:pt x="37" y="11"/>
                  <a:pt x="36" y="10"/>
                  <a:pt x="35" y="10"/>
                </a:cubicBezTo>
                <a:cubicBezTo>
                  <a:pt x="33" y="10"/>
                  <a:pt x="31" y="11"/>
                  <a:pt x="30" y="11"/>
                </a:cubicBezTo>
                <a:cubicBezTo>
                  <a:pt x="23" y="2"/>
                  <a:pt x="23" y="2"/>
                  <a:pt x="23" y="2"/>
                </a:cubicBezTo>
                <a:cubicBezTo>
                  <a:pt x="22" y="1"/>
                  <a:pt x="22" y="1"/>
                  <a:pt x="21" y="1"/>
                </a:cubicBezTo>
                <a:cubicBezTo>
                  <a:pt x="20" y="1"/>
                  <a:pt x="20" y="1"/>
                  <a:pt x="19" y="2"/>
                </a:cubicBezTo>
                <a:cubicBezTo>
                  <a:pt x="1" y="20"/>
                  <a:pt x="1" y="20"/>
                  <a:pt x="1" y="20"/>
                </a:cubicBezTo>
                <a:cubicBezTo>
                  <a:pt x="0" y="21"/>
                  <a:pt x="0" y="22"/>
                  <a:pt x="1" y="23"/>
                </a:cubicBezTo>
                <a:cubicBezTo>
                  <a:pt x="8" y="32"/>
                  <a:pt x="8" y="32"/>
                  <a:pt x="8" y="32"/>
                </a:cubicBezTo>
                <a:cubicBezTo>
                  <a:pt x="9" y="32"/>
                  <a:pt x="9" y="32"/>
                  <a:pt x="10" y="32"/>
                </a:cubicBezTo>
                <a:cubicBezTo>
                  <a:pt x="11" y="32"/>
                  <a:pt x="11" y="32"/>
                  <a:pt x="12" y="32"/>
                </a:cubicBezTo>
                <a:cubicBezTo>
                  <a:pt x="13" y="30"/>
                  <a:pt x="13" y="30"/>
                  <a:pt x="13" y="30"/>
                </a:cubicBezTo>
                <a:cubicBezTo>
                  <a:pt x="14" y="31"/>
                  <a:pt x="15" y="32"/>
                  <a:pt x="16" y="33"/>
                </a:cubicBezTo>
                <a:cubicBezTo>
                  <a:pt x="19" y="29"/>
                  <a:pt x="19" y="29"/>
                  <a:pt x="19" y="29"/>
                </a:cubicBezTo>
                <a:cubicBezTo>
                  <a:pt x="18" y="28"/>
                  <a:pt x="17" y="27"/>
                  <a:pt x="16" y="27"/>
                </a:cubicBezTo>
                <a:cubicBezTo>
                  <a:pt x="28" y="15"/>
                  <a:pt x="28" y="15"/>
                  <a:pt x="28" y="15"/>
                </a:cubicBezTo>
                <a:cubicBezTo>
                  <a:pt x="28" y="16"/>
                  <a:pt x="28" y="16"/>
                  <a:pt x="28" y="16"/>
                </a:cubicBezTo>
                <a:cubicBezTo>
                  <a:pt x="29" y="16"/>
                  <a:pt x="30" y="17"/>
                  <a:pt x="31" y="16"/>
                </a:cubicBezTo>
                <a:cubicBezTo>
                  <a:pt x="31" y="16"/>
                  <a:pt x="31" y="16"/>
                  <a:pt x="31" y="16"/>
                </a:cubicBezTo>
                <a:cubicBezTo>
                  <a:pt x="32" y="16"/>
                  <a:pt x="34" y="15"/>
                  <a:pt x="35" y="15"/>
                </a:cubicBezTo>
                <a:cubicBezTo>
                  <a:pt x="35" y="15"/>
                  <a:pt x="35" y="15"/>
                  <a:pt x="35" y="15"/>
                </a:cubicBezTo>
                <a:cubicBezTo>
                  <a:pt x="35" y="15"/>
                  <a:pt x="36" y="16"/>
                  <a:pt x="37" y="17"/>
                </a:cubicBezTo>
                <a:cubicBezTo>
                  <a:pt x="36" y="17"/>
                  <a:pt x="35" y="18"/>
                  <a:pt x="35" y="18"/>
                </a:cubicBezTo>
                <a:cubicBezTo>
                  <a:pt x="32" y="20"/>
                  <a:pt x="31" y="26"/>
                  <a:pt x="33" y="28"/>
                </a:cubicBezTo>
                <a:cubicBezTo>
                  <a:pt x="35" y="31"/>
                  <a:pt x="35" y="31"/>
                  <a:pt x="36" y="34"/>
                </a:cubicBezTo>
                <a:cubicBezTo>
                  <a:pt x="37" y="36"/>
                  <a:pt x="38" y="35"/>
                  <a:pt x="39" y="33"/>
                </a:cubicBezTo>
                <a:cubicBezTo>
                  <a:pt x="39" y="30"/>
                  <a:pt x="39" y="27"/>
                  <a:pt x="39" y="24"/>
                </a:cubicBezTo>
                <a:cubicBezTo>
                  <a:pt x="39" y="22"/>
                  <a:pt x="40" y="22"/>
                  <a:pt x="42" y="22"/>
                </a:cubicBezTo>
                <a:cubicBezTo>
                  <a:pt x="43" y="23"/>
                  <a:pt x="45" y="25"/>
                  <a:pt x="46" y="26"/>
                </a:cubicBezTo>
                <a:cubicBezTo>
                  <a:pt x="49" y="29"/>
                  <a:pt x="52" y="31"/>
                  <a:pt x="54" y="34"/>
                </a:cubicBezTo>
                <a:cubicBezTo>
                  <a:pt x="55" y="35"/>
                  <a:pt x="56" y="36"/>
                  <a:pt x="56" y="36"/>
                </a:cubicBezTo>
                <a:cubicBezTo>
                  <a:pt x="56" y="37"/>
                  <a:pt x="57" y="37"/>
                  <a:pt x="57" y="37"/>
                </a:cubicBezTo>
                <a:cubicBezTo>
                  <a:pt x="57" y="38"/>
                  <a:pt x="57" y="38"/>
                  <a:pt x="57" y="38"/>
                </a:cubicBezTo>
                <a:cubicBezTo>
                  <a:pt x="56" y="38"/>
                  <a:pt x="56" y="38"/>
                  <a:pt x="56" y="38"/>
                </a:cubicBezTo>
                <a:cubicBezTo>
                  <a:pt x="56" y="38"/>
                  <a:pt x="55" y="38"/>
                  <a:pt x="55" y="37"/>
                </a:cubicBezTo>
                <a:cubicBezTo>
                  <a:pt x="54" y="36"/>
                  <a:pt x="53" y="35"/>
                  <a:pt x="53" y="35"/>
                </a:cubicBezTo>
                <a:cubicBezTo>
                  <a:pt x="52" y="34"/>
                  <a:pt x="50" y="35"/>
                  <a:pt x="50" y="35"/>
                </a:cubicBezTo>
                <a:cubicBezTo>
                  <a:pt x="49" y="36"/>
                  <a:pt x="49" y="37"/>
                  <a:pt x="50" y="38"/>
                </a:cubicBezTo>
                <a:cubicBezTo>
                  <a:pt x="50" y="38"/>
                  <a:pt x="50" y="39"/>
                  <a:pt x="52" y="41"/>
                </a:cubicBezTo>
                <a:cubicBezTo>
                  <a:pt x="52" y="41"/>
                  <a:pt x="53" y="41"/>
                  <a:pt x="53" y="42"/>
                </a:cubicBezTo>
                <a:cubicBezTo>
                  <a:pt x="53" y="42"/>
                  <a:pt x="53" y="43"/>
                  <a:pt x="52" y="43"/>
                </a:cubicBezTo>
                <a:cubicBezTo>
                  <a:pt x="51" y="43"/>
                  <a:pt x="49" y="41"/>
                  <a:pt x="48" y="40"/>
                </a:cubicBezTo>
                <a:cubicBezTo>
                  <a:pt x="48" y="39"/>
                  <a:pt x="46" y="39"/>
                  <a:pt x="46" y="40"/>
                </a:cubicBezTo>
                <a:cubicBezTo>
                  <a:pt x="45" y="40"/>
                  <a:pt x="44" y="41"/>
                  <a:pt x="45" y="42"/>
                </a:cubicBezTo>
                <a:cubicBezTo>
                  <a:pt x="45" y="43"/>
                  <a:pt x="45" y="44"/>
                  <a:pt x="46" y="44"/>
                </a:cubicBezTo>
                <a:cubicBezTo>
                  <a:pt x="46" y="45"/>
                  <a:pt x="48" y="46"/>
                  <a:pt x="48" y="47"/>
                </a:cubicBezTo>
                <a:cubicBezTo>
                  <a:pt x="47" y="47"/>
                  <a:pt x="47" y="47"/>
                  <a:pt x="47" y="47"/>
                </a:cubicBezTo>
                <a:cubicBezTo>
                  <a:pt x="47" y="47"/>
                  <a:pt x="47" y="48"/>
                  <a:pt x="46" y="47"/>
                </a:cubicBezTo>
                <a:cubicBezTo>
                  <a:pt x="45" y="47"/>
                  <a:pt x="45" y="46"/>
                  <a:pt x="45" y="46"/>
                </a:cubicBezTo>
                <a:cubicBezTo>
                  <a:pt x="44" y="46"/>
                  <a:pt x="44" y="46"/>
                  <a:pt x="44" y="46"/>
                </a:cubicBezTo>
                <a:cubicBezTo>
                  <a:pt x="43" y="45"/>
                  <a:pt x="42" y="46"/>
                  <a:pt x="42" y="46"/>
                </a:cubicBezTo>
                <a:cubicBezTo>
                  <a:pt x="41" y="47"/>
                  <a:pt x="41" y="48"/>
                  <a:pt x="41" y="49"/>
                </a:cubicBezTo>
                <a:cubicBezTo>
                  <a:pt x="41" y="49"/>
                  <a:pt x="42" y="50"/>
                  <a:pt x="42" y="50"/>
                </a:cubicBezTo>
                <a:cubicBezTo>
                  <a:pt x="42" y="51"/>
                  <a:pt x="42" y="51"/>
                  <a:pt x="42" y="51"/>
                </a:cubicBezTo>
                <a:cubicBezTo>
                  <a:pt x="43" y="52"/>
                  <a:pt x="43" y="52"/>
                  <a:pt x="43" y="52"/>
                </a:cubicBezTo>
                <a:cubicBezTo>
                  <a:pt x="42" y="52"/>
                  <a:pt x="42" y="52"/>
                  <a:pt x="42" y="52"/>
                </a:cubicBezTo>
                <a:cubicBezTo>
                  <a:pt x="41" y="52"/>
                  <a:pt x="40" y="51"/>
                  <a:pt x="40" y="50"/>
                </a:cubicBezTo>
                <a:cubicBezTo>
                  <a:pt x="39" y="50"/>
                  <a:pt x="39" y="50"/>
                  <a:pt x="39" y="50"/>
                </a:cubicBezTo>
                <a:cubicBezTo>
                  <a:pt x="36" y="53"/>
                  <a:pt x="36" y="53"/>
                  <a:pt x="36" y="53"/>
                </a:cubicBezTo>
                <a:cubicBezTo>
                  <a:pt x="37" y="54"/>
                  <a:pt x="37" y="54"/>
                  <a:pt x="37" y="54"/>
                </a:cubicBezTo>
                <a:cubicBezTo>
                  <a:pt x="39" y="56"/>
                  <a:pt x="41" y="57"/>
                  <a:pt x="42" y="57"/>
                </a:cubicBezTo>
                <a:cubicBezTo>
                  <a:pt x="42" y="57"/>
                  <a:pt x="42" y="57"/>
                  <a:pt x="42" y="57"/>
                </a:cubicBezTo>
                <a:cubicBezTo>
                  <a:pt x="43" y="57"/>
                  <a:pt x="43" y="57"/>
                  <a:pt x="43" y="57"/>
                </a:cubicBezTo>
                <a:cubicBezTo>
                  <a:pt x="45" y="56"/>
                  <a:pt x="46" y="56"/>
                  <a:pt x="46" y="55"/>
                </a:cubicBezTo>
                <a:cubicBezTo>
                  <a:pt x="47" y="55"/>
                  <a:pt x="48" y="53"/>
                  <a:pt x="48" y="52"/>
                </a:cubicBezTo>
                <a:cubicBezTo>
                  <a:pt x="48" y="52"/>
                  <a:pt x="48" y="52"/>
                  <a:pt x="48" y="52"/>
                </a:cubicBezTo>
                <a:cubicBezTo>
                  <a:pt x="49" y="52"/>
                  <a:pt x="50" y="51"/>
                  <a:pt x="51" y="50"/>
                </a:cubicBezTo>
                <a:cubicBezTo>
                  <a:pt x="52" y="49"/>
                  <a:pt x="52" y="48"/>
                  <a:pt x="52" y="48"/>
                </a:cubicBezTo>
                <a:cubicBezTo>
                  <a:pt x="52" y="48"/>
                  <a:pt x="52" y="48"/>
                  <a:pt x="52" y="48"/>
                </a:cubicBezTo>
                <a:cubicBezTo>
                  <a:pt x="54" y="48"/>
                  <a:pt x="55" y="47"/>
                  <a:pt x="56" y="46"/>
                </a:cubicBezTo>
                <a:cubicBezTo>
                  <a:pt x="57" y="45"/>
                  <a:pt x="58" y="44"/>
                  <a:pt x="58" y="43"/>
                </a:cubicBezTo>
                <a:cubicBezTo>
                  <a:pt x="59" y="43"/>
                  <a:pt x="60" y="43"/>
                  <a:pt x="61" y="42"/>
                </a:cubicBezTo>
                <a:cubicBezTo>
                  <a:pt x="62" y="41"/>
                  <a:pt x="62" y="40"/>
                  <a:pt x="62" y="39"/>
                </a:cubicBezTo>
                <a:cubicBezTo>
                  <a:pt x="62" y="38"/>
                  <a:pt x="62" y="37"/>
                  <a:pt x="61" y="35"/>
                </a:cubicBezTo>
                <a:cubicBezTo>
                  <a:pt x="61" y="35"/>
                  <a:pt x="60" y="34"/>
                  <a:pt x="60" y="33"/>
                </a:cubicBezTo>
                <a:cubicBezTo>
                  <a:pt x="59" y="33"/>
                  <a:pt x="59" y="32"/>
                  <a:pt x="58" y="31"/>
                </a:cubicBezTo>
                <a:cubicBezTo>
                  <a:pt x="60" y="28"/>
                  <a:pt x="60" y="28"/>
                  <a:pt x="60" y="28"/>
                </a:cubicBezTo>
                <a:cubicBezTo>
                  <a:pt x="65" y="33"/>
                  <a:pt x="65" y="33"/>
                  <a:pt x="65" y="33"/>
                </a:cubicBezTo>
                <a:cubicBezTo>
                  <a:pt x="66" y="32"/>
                  <a:pt x="66" y="32"/>
                  <a:pt x="66" y="32"/>
                </a:cubicBezTo>
                <a:cubicBezTo>
                  <a:pt x="75" y="23"/>
                  <a:pt x="75" y="23"/>
                  <a:pt x="75" y="23"/>
                </a:cubicBezTo>
                <a:lnTo>
                  <a:pt x="54" y="0"/>
                </a:lnTo>
                <a:close/>
                <a:moveTo>
                  <a:pt x="10" y="27"/>
                </a:moveTo>
                <a:cubicBezTo>
                  <a:pt x="5" y="22"/>
                  <a:pt x="5" y="22"/>
                  <a:pt x="5" y="22"/>
                </a:cubicBezTo>
                <a:cubicBezTo>
                  <a:pt x="21" y="7"/>
                  <a:pt x="21" y="7"/>
                  <a:pt x="21" y="7"/>
                </a:cubicBezTo>
                <a:cubicBezTo>
                  <a:pt x="25" y="12"/>
                  <a:pt x="25" y="12"/>
                  <a:pt x="25" y="12"/>
                </a:cubicBezTo>
                <a:lnTo>
                  <a:pt x="10" y="27"/>
                </a:lnTo>
                <a:close/>
                <a:moveTo>
                  <a:pt x="25" y="30"/>
                </a:moveTo>
                <a:cubicBezTo>
                  <a:pt x="24" y="29"/>
                  <a:pt x="22" y="29"/>
                  <a:pt x="22" y="30"/>
                </a:cubicBezTo>
                <a:cubicBezTo>
                  <a:pt x="16" y="35"/>
                  <a:pt x="16" y="35"/>
                  <a:pt x="16" y="35"/>
                </a:cubicBezTo>
                <a:cubicBezTo>
                  <a:pt x="16" y="35"/>
                  <a:pt x="16" y="37"/>
                  <a:pt x="17" y="38"/>
                </a:cubicBezTo>
                <a:cubicBezTo>
                  <a:pt x="18" y="39"/>
                  <a:pt x="19" y="39"/>
                  <a:pt x="20" y="38"/>
                </a:cubicBezTo>
                <a:cubicBezTo>
                  <a:pt x="25" y="33"/>
                  <a:pt x="25" y="33"/>
                  <a:pt x="25" y="33"/>
                </a:cubicBezTo>
                <a:cubicBezTo>
                  <a:pt x="26" y="33"/>
                  <a:pt x="26" y="31"/>
                  <a:pt x="25" y="30"/>
                </a:cubicBezTo>
                <a:close/>
                <a:moveTo>
                  <a:pt x="29" y="35"/>
                </a:moveTo>
                <a:cubicBezTo>
                  <a:pt x="28" y="34"/>
                  <a:pt x="27" y="34"/>
                  <a:pt x="26" y="34"/>
                </a:cubicBezTo>
                <a:cubicBezTo>
                  <a:pt x="21" y="39"/>
                  <a:pt x="21" y="39"/>
                  <a:pt x="21" y="39"/>
                </a:cubicBezTo>
                <a:cubicBezTo>
                  <a:pt x="20" y="40"/>
                  <a:pt x="20" y="42"/>
                  <a:pt x="21" y="43"/>
                </a:cubicBezTo>
                <a:cubicBezTo>
                  <a:pt x="22" y="44"/>
                  <a:pt x="24" y="44"/>
                  <a:pt x="24" y="43"/>
                </a:cubicBezTo>
                <a:cubicBezTo>
                  <a:pt x="30" y="38"/>
                  <a:pt x="30" y="38"/>
                  <a:pt x="30" y="38"/>
                </a:cubicBezTo>
                <a:cubicBezTo>
                  <a:pt x="30" y="37"/>
                  <a:pt x="30" y="36"/>
                  <a:pt x="29" y="35"/>
                </a:cubicBezTo>
                <a:close/>
                <a:moveTo>
                  <a:pt x="34" y="40"/>
                </a:moveTo>
                <a:cubicBezTo>
                  <a:pt x="33" y="39"/>
                  <a:pt x="32" y="38"/>
                  <a:pt x="31" y="39"/>
                </a:cubicBezTo>
                <a:cubicBezTo>
                  <a:pt x="26" y="44"/>
                  <a:pt x="26" y="44"/>
                  <a:pt x="26" y="44"/>
                </a:cubicBezTo>
                <a:cubicBezTo>
                  <a:pt x="25" y="45"/>
                  <a:pt x="25" y="46"/>
                  <a:pt x="26" y="47"/>
                </a:cubicBezTo>
                <a:cubicBezTo>
                  <a:pt x="27" y="48"/>
                  <a:pt x="28" y="49"/>
                  <a:pt x="29" y="48"/>
                </a:cubicBezTo>
                <a:cubicBezTo>
                  <a:pt x="34" y="43"/>
                  <a:pt x="34" y="43"/>
                  <a:pt x="34" y="43"/>
                </a:cubicBezTo>
                <a:cubicBezTo>
                  <a:pt x="35" y="42"/>
                  <a:pt x="35" y="41"/>
                  <a:pt x="34" y="40"/>
                </a:cubicBezTo>
                <a:close/>
                <a:moveTo>
                  <a:pt x="38" y="44"/>
                </a:moveTo>
                <a:cubicBezTo>
                  <a:pt x="38" y="43"/>
                  <a:pt x="36" y="43"/>
                  <a:pt x="35" y="44"/>
                </a:cubicBezTo>
                <a:cubicBezTo>
                  <a:pt x="30" y="49"/>
                  <a:pt x="30" y="49"/>
                  <a:pt x="30" y="49"/>
                </a:cubicBezTo>
                <a:cubicBezTo>
                  <a:pt x="29" y="50"/>
                  <a:pt x="29" y="51"/>
                  <a:pt x="30" y="52"/>
                </a:cubicBezTo>
                <a:cubicBezTo>
                  <a:pt x="31" y="53"/>
                  <a:pt x="33" y="53"/>
                  <a:pt x="34" y="52"/>
                </a:cubicBezTo>
                <a:cubicBezTo>
                  <a:pt x="39" y="48"/>
                  <a:pt x="39" y="48"/>
                  <a:pt x="39" y="48"/>
                </a:cubicBezTo>
                <a:cubicBezTo>
                  <a:pt x="40" y="47"/>
                  <a:pt x="39" y="45"/>
                  <a:pt x="38" y="4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81"/>
          <p:cNvSpPr>
            <a:spLocks noEditPoints="1"/>
          </p:cNvSpPr>
          <p:nvPr/>
        </p:nvSpPr>
        <p:spPr bwMode="auto">
          <a:xfrm>
            <a:off x="3878264" y="4121151"/>
            <a:ext cx="93663" cy="127000"/>
          </a:xfrm>
          <a:custGeom>
            <a:avLst/>
            <a:gdLst>
              <a:gd name="T0" fmla="*/ 41 w 50"/>
              <a:gd name="T1" fmla="*/ 23 h 50"/>
              <a:gd name="T2" fmla="*/ 13 w 50"/>
              <a:gd name="T3" fmla="*/ 50 h 50"/>
              <a:gd name="T4" fmla="*/ 0 w 50"/>
              <a:gd name="T5" fmla="*/ 50 h 50"/>
              <a:gd name="T6" fmla="*/ 0 w 50"/>
              <a:gd name="T7" fmla="*/ 37 h 50"/>
              <a:gd name="T8" fmla="*/ 27 w 50"/>
              <a:gd name="T9" fmla="*/ 9 h 50"/>
              <a:gd name="T10" fmla="*/ 41 w 50"/>
              <a:gd name="T11" fmla="*/ 23 h 50"/>
              <a:gd name="T12" fmla="*/ 15 w 50"/>
              <a:gd name="T13" fmla="*/ 43 h 50"/>
              <a:gd name="T14" fmla="*/ 7 w 50"/>
              <a:gd name="T15" fmla="*/ 35 h 50"/>
              <a:gd name="T16" fmla="*/ 4 w 50"/>
              <a:gd name="T17" fmla="*/ 38 h 50"/>
              <a:gd name="T18" fmla="*/ 4 w 50"/>
              <a:gd name="T19" fmla="*/ 42 h 50"/>
              <a:gd name="T20" fmla="*/ 8 w 50"/>
              <a:gd name="T21" fmla="*/ 42 h 50"/>
              <a:gd name="T22" fmla="*/ 8 w 50"/>
              <a:gd name="T23" fmla="*/ 46 h 50"/>
              <a:gd name="T24" fmla="*/ 12 w 50"/>
              <a:gd name="T25" fmla="*/ 46 h 50"/>
              <a:gd name="T26" fmla="*/ 15 w 50"/>
              <a:gd name="T27" fmla="*/ 43 h 50"/>
              <a:gd name="T28" fmla="*/ 28 w 50"/>
              <a:gd name="T29" fmla="*/ 15 h 50"/>
              <a:gd name="T30" fmla="*/ 28 w 50"/>
              <a:gd name="T31" fmla="*/ 15 h 50"/>
              <a:gd name="T32" fmla="*/ 10 w 50"/>
              <a:gd name="T33" fmla="*/ 33 h 50"/>
              <a:gd name="T34" fmla="*/ 10 w 50"/>
              <a:gd name="T35" fmla="*/ 34 h 50"/>
              <a:gd name="T36" fmla="*/ 10 w 50"/>
              <a:gd name="T37" fmla="*/ 34 h 50"/>
              <a:gd name="T38" fmla="*/ 11 w 50"/>
              <a:gd name="T39" fmla="*/ 34 h 50"/>
              <a:gd name="T40" fmla="*/ 29 w 50"/>
              <a:gd name="T41" fmla="*/ 16 h 50"/>
              <a:gd name="T42" fmla="*/ 29 w 50"/>
              <a:gd name="T43" fmla="*/ 16 h 50"/>
              <a:gd name="T44" fmla="*/ 28 w 50"/>
              <a:gd name="T45" fmla="*/ 15 h 50"/>
              <a:gd name="T46" fmla="*/ 48 w 50"/>
              <a:gd name="T47" fmla="*/ 15 h 50"/>
              <a:gd name="T48" fmla="*/ 43 w 50"/>
              <a:gd name="T49" fmla="*/ 21 h 50"/>
              <a:gd name="T50" fmla="*/ 29 w 50"/>
              <a:gd name="T51" fmla="*/ 7 h 50"/>
              <a:gd name="T52" fmla="*/ 35 w 50"/>
              <a:gd name="T53" fmla="*/ 2 h 50"/>
              <a:gd name="T54" fmla="*/ 38 w 50"/>
              <a:gd name="T55" fmla="*/ 0 h 50"/>
              <a:gd name="T56" fmla="*/ 41 w 50"/>
              <a:gd name="T57" fmla="*/ 2 h 50"/>
              <a:gd name="T58" fmla="*/ 48 w 50"/>
              <a:gd name="T59" fmla="*/ 9 h 50"/>
              <a:gd name="T60" fmla="*/ 50 w 50"/>
              <a:gd name="T61" fmla="*/ 12 h 50"/>
              <a:gd name="T62" fmla="*/ 48 w 50"/>
              <a:gd name="T63"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50">
                <a:moveTo>
                  <a:pt x="41" y="23"/>
                </a:moveTo>
                <a:cubicBezTo>
                  <a:pt x="13" y="50"/>
                  <a:pt x="13" y="50"/>
                  <a:pt x="13" y="50"/>
                </a:cubicBezTo>
                <a:cubicBezTo>
                  <a:pt x="0" y="50"/>
                  <a:pt x="0" y="50"/>
                  <a:pt x="0" y="50"/>
                </a:cubicBezTo>
                <a:cubicBezTo>
                  <a:pt x="0" y="37"/>
                  <a:pt x="0" y="37"/>
                  <a:pt x="0" y="37"/>
                </a:cubicBezTo>
                <a:cubicBezTo>
                  <a:pt x="27" y="9"/>
                  <a:pt x="27" y="9"/>
                  <a:pt x="27" y="9"/>
                </a:cubicBezTo>
                <a:lnTo>
                  <a:pt x="41" y="23"/>
                </a:lnTo>
                <a:close/>
                <a:moveTo>
                  <a:pt x="15" y="43"/>
                </a:moveTo>
                <a:cubicBezTo>
                  <a:pt x="7" y="35"/>
                  <a:pt x="7" y="35"/>
                  <a:pt x="7" y="35"/>
                </a:cubicBezTo>
                <a:cubicBezTo>
                  <a:pt x="4" y="38"/>
                  <a:pt x="4" y="38"/>
                  <a:pt x="4" y="38"/>
                </a:cubicBezTo>
                <a:cubicBezTo>
                  <a:pt x="4" y="42"/>
                  <a:pt x="4" y="42"/>
                  <a:pt x="4" y="42"/>
                </a:cubicBezTo>
                <a:cubicBezTo>
                  <a:pt x="8" y="42"/>
                  <a:pt x="8" y="42"/>
                  <a:pt x="8" y="42"/>
                </a:cubicBezTo>
                <a:cubicBezTo>
                  <a:pt x="8" y="46"/>
                  <a:pt x="8" y="46"/>
                  <a:pt x="8" y="46"/>
                </a:cubicBezTo>
                <a:cubicBezTo>
                  <a:pt x="12" y="46"/>
                  <a:pt x="12" y="46"/>
                  <a:pt x="12" y="46"/>
                </a:cubicBezTo>
                <a:lnTo>
                  <a:pt x="15" y="43"/>
                </a:lnTo>
                <a:close/>
                <a:moveTo>
                  <a:pt x="28" y="15"/>
                </a:moveTo>
                <a:cubicBezTo>
                  <a:pt x="28" y="15"/>
                  <a:pt x="28" y="15"/>
                  <a:pt x="28" y="15"/>
                </a:cubicBezTo>
                <a:cubicBezTo>
                  <a:pt x="10" y="33"/>
                  <a:pt x="10" y="33"/>
                  <a:pt x="10" y="33"/>
                </a:cubicBezTo>
                <a:cubicBezTo>
                  <a:pt x="10" y="34"/>
                  <a:pt x="10" y="34"/>
                  <a:pt x="10" y="34"/>
                </a:cubicBezTo>
                <a:cubicBezTo>
                  <a:pt x="10" y="34"/>
                  <a:pt x="10" y="34"/>
                  <a:pt x="10" y="34"/>
                </a:cubicBezTo>
                <a:cubicBezTo>
                  <a:pt x="11" y="34"/>
                  <a:pt x="11" y="34"/>
                  <a:pt x="11" y="34"/>
                </a:cubicBezTo>
                <a:cubicBezTo>
                  <a:pt x="29" y="16"/>
                  <a:pt x="29" y="16"/>
                  <a:pt x="29" y="16"/>
                </a:cubicBezTo>
                <a:cubicBezTo>
                  <a:pt x="29" y="16"/>
                  <a:pt x="29" y="16"/>
                  <a:pt x="29" y="16"/>
                </a:cubicBezTo>
                <a:cubicBezTo>
                  <a:pt x="29" y="15"/>
                  <a:pt x="29" y="15"/>
                  <a:pt x="28" y="15"/>
                </a:cubicBezTo>
                <a:close/>
                <a:moveTo>
                  <a:pt x="48" y="15"/>
                </a:moveTo>
                <a:cubicBezTo>
                  <a:pt x="43" y="21"/>
                  <a:pt x="43" y="21"/>
                  <a:pt x="43" y="21"/>
                </a:cubicBezTo>
                <a:cubicBezTo>
                  <a:pt x="29" y="7"/>
                  <a:pt x="29" y="7"/>
                  <a:pt x="29" y="7"/>
                </a:cubicBezTo>
                <a:cubicBezTo>
                  <a:pt x="35" y="2"/>
                  <a:pt x="35" y="2"/>
                  <a:pt x="35" y="2"/>
                </a:cubicBezTo>
                <a:cubicBezTo>
                  <a:pt x="36" y="1"/>
                  <a:pt x="37" y="0"/>
                  <a:pt x="38" y="0"/>
                </a:cubicBezTo>
                <a:cubicBezTo>
                  <a:pt x="39" y="0"/>
                  <a:pt x="40" y="1"/>
                  <a:pt x="41" y="2"/>
                </a:cubicBezTo>
                <a:cubicBezTo>
                  <a:pt x="48" y="9"/>
                  <a:pt x="48" y="9"/>
                  <a:pt x="48" y="9"/>
                </a:cubicBezTo>
                <a:cubicBezTo>
                  <a:pt x="49" y="10"/>
                  <a:pt x="50" y="11"/>
                  <a:pt x="50" y="12"/>
                </a:cubicBezTo>
                <a:cubicBezTo>
                  <a:pt x="50" y="14"/>
                  <a:pt x="49" y="15"/>
                  <a:pt x="48" y="15"/>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84"/>
          <p:cNvSpPr>
            <a:spLocks noEditPoints="1"/>
          </p:cNvSpPr>
          <p:nvPr/>
        </p:nvSpPr>
        <p:spPr bwMode="auto">
          <a:xfrm>
            <a:off x="4559301" y="4174067"/>
            <a:ext cx="107950" cy="118533"/>
          </a:xfrm>
          <a:custGeom>
            <a:avLst/>
            <a:gdLst>
              <a:gd name="T0" fmla="*/ 57 w 57"/>
              <a:gd name="T1" fmla="*/ 36 h 47"/>
              <a:gd name="T2" fmla="*/ 53 w 57"/>
              <a:gd name="T3" fmla="*/ 39 h 47"/>
              <a:gd name="T4" fmla="*/ 45 w 57"/>
              <a:gd name="T5" fmla="*/ 47 h 47"/>
              <a:gd name="T6" fmla="*/ 36 w 57"/>
              <a:gd name="T7" fmla="*/ 39 h 47"/>
              <a:gd name="T8" fmla="*/ 24 w 57"/>
              <a:gd name="T9" fmla="*/ 39 h 47"/>
              <a:gd name="T10" fmla="*/ 15 w 57"/>
              <a:gd name="T11" fmla="*/ 47 h 47"/>
              <a:gd name="T12" fmla="*/ 7 w 57"/>
              <a:gd name="T13" fmla="*/ 39 h 47"/>
              <a:gd name="T14" fmla="*/ 4 w 57"/>
              <a:gd name="T15" fmla="*/ 39 h 47"/>
              <a:gd name="T16" fmla="*/ 0 w 57"/>
              <a:gd name="T17" fmla="*/ 36 h 47"/>
              <a:gd name="T18" fmla="*/ 2 w 57"/>
              <a:gd name="T19" fmla="*/ 34 h 47"/>
              <a:gd name="T20" fmla="*/ 2 w 57"/>
              <a:gd name="T21" fmla="*/ 24 h 47"/>
              <a:gd name="T22" fmla="*/ 4 w 57"/>
              <a:gd name="T23" fmla="*/ 17 h 47"/>
              <a:gd name="T24" fmla="*/ 10 w 57"/>
              <a:gd name="T25" fmla="*/ 10 h 47"/>
              <a:gd name="T26" fmla="*/ 14 w 57"/>
              <a:gd name="T27" fmla="*/ 9 h 47"/>
              <a:gd name="T28" fmla="*/ 19 w 57"/>
              <a:gd name="T29" fmla="*/ 9 h 47"/>
              <a:gd name="T30" fmla="*/ 19 w 57"/>
              <a:gd name="T31" fmla="*/ 3 h 47"/>
              <a:gd name="T32" fmla="*/ 21 w 57"/>
              <a:gd name="T33" fmla="*/ 0 h 47"/>
              <a:gd name="T34" fmla="*/ 55 w 57"/>
              <a:gd name="T35" fmla="*/ 0 h 47"/>
              <a:gd name="T36" fmla="*/ 57 w 57"/>
              <a:gd name="T37" fmla="*/ 3 h 47"/>
              <a:gd name="T38" fmla="*/ 57 w 57"/>
              <a:gd name="T39" fmla="*/ 36 h 47"/>
              <a:gd name="T40" fmla="*/ 19 w 57"/>
              <a:gd name="T41" fmla="*/ 22 h 47"/>
              <a:gd name="T42" fmla="*/ 19 w 57"/>
              <a:gd name="T43" fmla="*/ 13 h 47"/>
              <a:gd name="T44" fmla="*/ 14 w 57"/>
              <a:gd name="T45" fmla="*/ 13 h 47"/>
              <a:gd name="T46" fmla="*/ 13 w 57"/>
              <a:gd name="T47" fmla="*/ 13 h 47"/>
              <a:gd name="T48" fmla="*/ 7 w 57"/>
              <a:gd name="T49" fmla="*/ 20 h 47"/>
              <a:gd name="T50" fmla="*/ 7 w 57"/>
              <a:gd name="T51" fmla="*/ 21 h 47"/>
              <a:gd name="T52" fmla="*/ 7 w 57"/>
              <a:gd name="T53" fmla="*/ 22 h 47"/>
              <a:gd name="T54" fmla="*/ 19 w 57"/>
              <a:gd name="T55" fmla="*/ 22 h 47"/>
              <a:gd name="T56" fmla="*/ 15 w 57"/>
              <a:gd name="T57" fmla="*/ 34 h 47"/>
              <a:gd name="T58" fmla="*/ 11 w 57"/>
              <a:gd name="T59" fmla="*/ 39 h 47"/>
              <a:gd name="T60" fmla="*/ 15 w 57"/>
              <a:gd name="T61" fmla="*/ 43 h 47"/>
              <a:gd name="T62" fmla="*/ 19 w 57"/>
              <a:gd name="T63" fmla="*/ 39 h 47"/>
              <a:gd name="T64" fmla="*/ 15 w 57"/>
              <a:gd name="T65" fmla="*/ 34 h 47"/>
              <a:gd name="T66" fmla="*/ 45 w 57"/>
              <a:gd name="T67" fmla="*/ 34 h 47"/>
              <a:gd name="T68" fmla="*/ 40 w 57"/>
              <a:gd name="T69" fmla="*/ 39 h 47"/>
              <a:gd name="T70" fmla="*/ 45 w 57"/>
              <a:gd name="T71" fmla="*/ 43 h 47"/>
              <a:gd name="T72" fmla="*/ 49 w 57"/>
              <a:gd name="T73" fmla="*/ 39 h 47"/>
              <a:gd name="T74" fmla="*/ 45 w 57"/>
              <a:gd name="T7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47">
                <a:moveTo>
                  <a:pt x="57" y="36"/>
                </a:moveTo>
                <a:cubicBezTo>
                  <a:pt x="57" y="39"/>
                  <a:pt x="55" y="39"/>
                  <a:pt x="53" y="39"/>
                </a:cubicBezTo>
                <a:cubicBezTo>
                  <a:pt x="53" y="43"/>
                  <a:pt x="49" y="47"/>
                  <a:pt x="45" y="47"/>
                </a:cubicBezTo>
                <a:cubicBezTo>
                  <a:pt x="40" y="47"/>
                  <a:pt x="36" y="43"/>
                  <a:pt x="36" y="39"/>
                </a:cubicBezTo>
                <a:cubicBezTo>
                  <a:pt x="24" y="39"/>
                  <a:pt x="24" y="39"/>
                  <a:pt x="24" y="39"/>
                </a:cubicBezTo>
                <a:cubicBezTo>
                  <a:pt x="24" y="43"/>
                  <a:pt x="20" y="47"/>
                  <a:pt x="15" y="47"/>
                </a:cubicBezTo>
                <a:cubicBezTo>
                  <a:pt x="10" y="47"/>
                  <a:pt x="7" y="43"/>
                  <a:pt x="7" y="39"/>
                </a:cubicBezTo>
                <a:cubicBezTo>
                  <a:pt x="4" y="39"/>
                  <a:pt x="4" y="39"/>
                  <a:pt x="4" y="39"/>
                </a:cubicBezTo>
                <a:cubicBezTo>
                  <a:pt x="3" y="39"/>
                  <a:pt x="0" y="39"/>
                  <a:pt x="0" y="36"/>
                </a:cubicBezTo>
                <a:cubicBezTo>
                  <a:pt x="0" y="35"/>
                  <a:pt x="1" y="34"/>
                  <a:pt x="2" y="34"/>
                </a:cubicBezTo>
                <a:cubicBezTo>
                  <a:pt x="2" y="24"/>
                  <a:pt x="2" y="24"/>
                  <a:pt x="2" y="24"/>
                </a:cubicBezTo>
                <a:cubicBezTo>
                  <a:pt x="2" y="21"/>
                  <a:pt x="2" y="19"/>
                  <a:pt x="4" y="17"/>
                </a:cubicBezTo>
                <a:cubicBezTo>
                  <a:pt x="10" y="10"/>
                  <a:pt x="10" y="10"/>
                  <a:pt x="10" y="10"/>
                </a:cubicBezTo>
                <a:cubicBezTo>
                  <a:pt x="11" y="10"/>
                  <a:pt x="13" y="9"/>
                  <a:pt x="14" y="9"/>
                </a:cubicBezTo>
                <a:cubicBezTo>
                  <a:pt x="19" y="9"/>
                  <a:pt x="19" y="9"/>
                  <a:pt x="19" y="9"/>
                </a:cubicBezTo>
                <a:cubicBezTo>
                  <a:pt x="19" y="3"/>
                  <a:pt x="19" y="3"/>
                  <a:pt x="19" y="3"/>
                </a:cubicBezTo>
                <a:cubicBezTo>
                  <a:pt x="19" y="1"/>
                  <a:pt x="20" y="0"/>
                  <a:pt x="21" y="0"/>
                </a:cubicBezTo>
                <a:cubicBezTo>
                  <a:pt x="55" y="0"/>
                  <a:pt x="55" y="0"/>
                  <a:pt x="55" y="0"/>
                </a:cubicBezTo>
                <a:cubicBezTo>
                  <a:pt x="56" y="0"/>
                  <a:pt x="57" y="1"/>
                  <a:pt x="57" y="3"/>
                </a:cubicBezTo>
                <a:lnTo>
                  <a:pt x="57" y="36"/>
                </a:lnTo>
                <a:close/>
                <a:moveTo>
                  <a:pt x="19" y="22"/>
                </a:moveTo>
                <a:cubicBezTo>
                  <a:pt x="19" y="13"/>
                  <a:pt x="19" y="13"/>
                  <a:pt x="19" y="13"/>
                </a:cubicBezTo>
                <a:cubicBezTo>
                  <a:pt x="14" y="13"/>
                  <a:pt x="14" y="13"/>
                  <a:pt x="14" y="13"/>
                </a:cubicBezTo>
                <a:cubicBezTo>
                  <a:pt x="13" y="13"/>
                  <a:pt x="13" y="13"/>
                  <a:pt x="13" y="13"/>
                </a:cubicBezTo>
                <a:cubicBezTo>
                  <a:pt x="7" y="20"/>
                  <a:pt x="7" y="20"/>
                  <a:pt x="7" y="20"/>
                </a:cubicBezTo>
                <a:cubicBezTo>
                  <a:pt x="7" y="21"/>
                  <a:pt x="7" y="21"/>
                  <a:pt x="7" y="21"/>
                </a:cubicBezTo>
                <a:cubicBezTo>
                  <a:pt x="7" y="22"/>
                  <a:pt x="7" y="22"/>
                  <a:pt x="7" y="22"/>
                </a:cubicBezTo>
                <a:lnTo>
                  <a:pt x="19" y="22"/>
                </a:lnTo>
                <a:close/>
                <a:moveTo>
                  <a:pt x="15" y="34"/>
                </a:moveTo>
                <a:cubicBezTo>
                  <a:pt x="13" y="34"/>
                  <a:pt x="11" y="36"/>
                  <a:pt x="11" y="39"/>
                </a:cubicBezTo>
                <a:cubicBezTo>
                  <a:pt x="11" y="41"/>
                  <a:pt x="13" y="43"/>
                  <a:pt x="15" y="43"/>
                </a:cubicBezTo>
                <a:cubicBezTo>
                  <a:pt x="17" y="43"/>
                  <a:pt x="19" y="41"/>
                  <a:pt x="19" y="39"/>
                </a:cubicBezTo>
                <a:cubicBezTo>
                  <a:pt x="19" y="36"/>
                  <a:pt x="17" y="34"/>
                  <a:pt x="15" y="34"/>
                </a:cubicBezTo>
                <a:close/>
                <a:moveTo>
                  <a:pt x="45" y="34"/>
                </a:moveTo>
                <a:cubicBezTo>
                  <a:pt x="42" y="34"/>
                  <a:pt x="40" y="36"/>
                  <a:pt x="40" y="39"/>
                </a:cubicBezTo>
                <a:cubicBezTo>
                  <a:pt x="40" y="41"/>
                  <a:pt x="42" y="43"/>
                  <a:pt x="45" y="43"/>
                </a:cubicBezTo>
                <a:cubicBezTo>
                  <a:pt x="47" y="43"/>
                  <a:pt x="49" y="41"/>
                  <a:pt x="49" y="39"/>
                </a:cubicBezTo>
                <a:cubicBezTo>
                  <a:pt x="49" y="36"/>
                  <a:pt x="47" y="34"/>
                  <a:pt x="45" y="3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97"/>
          <p:cNvSpPr>
            <a:spLocks noEditPoints="1"/>
          </p:cNvSpPr>
          <p:nvPr/>
        </p:nvSpPr>
        <p:spPr bwMode="auto">
          <a:xfrm>
            <a:off x="4157663" y="3886201"/>
            <a:ext cx="90488" cy="105833"/>
          </a:xfrm>
          <a:custGeom>
            <a:avLst/>
            <a:gdLst>
              <a:gd name="T0" fmla="*/ 48 w 48"/>
              <a:gd name="T1" fmla="*/ 26 h 42"/>
              <a:gd name="T2" fmla="*/ 48 w 48"/>
              <a:gd name="T3" fmla="*/ 35 h 42"/>
              <a:gd name="T4" fmla="*/ 47 w 48"/>
              <a:gd name="T5" fmla="*/ 36 h 42"/>
              <a:gd name="T6" fmla="*/ 45 w 48"/>
              <a:gd name="T7" fmla="*/ 36 h 42"/>
              <a:gd name="T8" fmla="*/ 45 w 48"/>
              <a:gd name="T9" fmla="*/ 37 h 42"/>
              <a:gd name="T10" fmla="*/ 40 w 48"/>
              <a:gd name="T11" fmla="*/ 42 h 42"/>
              <a:gd name="T12" fmla="*/ 36 w 48"/>
              <a:gd name="T13" fmla="*/ 37 h 42"/>
              <a:gd name="T14" fmla="*/ 36 w 48"/>
              <a:gd name="T15" fmla="*/ 36 h 42"/>
              <a:gd name="T16" fmla="*/ 12 w 48"/>
              <a:gd name="T17" fmla="*/ 36 h 42"/>
              <a:gd name="T18" fmla="*/ 12 w 48"/>
              <a:gd name="T19" fmla="*/ 37 h 42"/>
              <a:gd name="T20" fmla="*/ 8 w 48"/>
              <a:gd name="T21" fmla="*/ 42 h 42"/>
              <a:gd name="T22" fmla="*/ 3 w 48"/>
              <a:gd name="T23" fmla="*/ 37 h 42"/>
              <a:gd name="T24" fmla="*/ 3 w 48"/>
              <a:gd name="T25" fmla="*/ 36 h 42"/>
              <a:gd name="T26" fmla="*/ 1 w 48"/>
              <a:gd name="T27" fmla="*/ 36 h 42"/>
              <a:gd name="T28" fmla="*/ 0 w 48"/>
              <a:gd name="T29" fmla="*/ 35 h 42"/>
              <a:gd name="T30" fmla="*/ 0 w 48"/>
              <a:gd name="T31" fmla="*/ 26 h 42"/>
              <a:gd name="T32" fmla="*/ 5 w 48"/>
              <a:gd name="T33" fmla="*/ 21 h 42"/>
              <a:gd name="T34" fmla="*/ 6 w 48"/>
              <a:gd name="T35" fmla="*/ 21 h 42"/>
              <a:gd name="T36" fmla="*/ 8 w 48"/>
              <a:gd name="T37" fmla="*/ 11 h 42"/>
              <a:gd name="T38" fmla="*/ 15 w 48"/>
              <a:gd name="T39" fmla="*/ 6 h 42"/>
              <a:gd name="T40" fmla="*/ 18 w 48"/>
              <a:gd name="T41" fmla="*/ 6 h 42"/>
              <a:gd name="T42" fmla="*/ 18 w 48"/>
              <a:gd name="T43" fmla="*/ 1 h 42"/>
              <a:gd name="T44" fmla="*/ 19 w 48"/>
              <a:gd name="T45" fmla="*/ 0 h 42"/>
              <a:gd name="T46" fmla="*/ 29 w 48"/>
              <a:gd name="T47" fmla="*/ 0 h 42"/>
              <a:gd name="T48" fmla="*/ 30 w 48"/>
              <a:gd name="T49" fmla="*/ 1 h 42"/>
              <a:gd name="T50" fmla="*/ 30 w 48"/>
              <a:gd name="T51" fmla="*/ 6 h 42"/>
              <a:gd name="T52" fmla="*/ 33 w 48"/>
              <a:gd name="T53" fmla="*/ 6 h 42"/>
              <a:gd name="T54" fmla="*/ 39 w 48"/>
              <a:gd name="T55" fmla="*/ 11 h 42"/>
              <a:gd name="T56" fmla="*/ 42 w 48"/>
              <a:gd name="T57" fmla="*/ 21 h 42"/>
              <a:gd name="T58" fmla="*/ 43 w 48"/>
              <a:gd name="T59" fmla="*/ 21 h 42"/>
              <a:gd name="T60" fmla="*/ 48 w 48"/>
              <a:gd name="T61" fmla="*/ 26 h 42"/>
              <a:gd name="T62" fmla="*/ 11 w 48"/>
              <a:gd name="T63" fmla="*/ 28 h 42"/>
              <a:gd name="T64" fmla="*/ 8 w 48"/>
              <a:gd name="T65" fmla="*/ 25 h 42"/>
              <a:gd name="T66" fmla="*/ 4 w 48"/>
              <a:gd name="T67" fmla="*/ 28 h 42"/>
              <a:gd name="T68" fmla="*/ 8 w 48"/>
              <a:gd name="T69" fmla="*/ 32 h 42"/>
              <a:gd name="T70" fmla="*/ 11 w 48"/>
              <a:gd name="T71" fmla="*/ 28 h 42"/>
              <a:gd name="T72" fmla="*/ 36 w 48"/>
              <a:gd name="T73" fmla="*/ 21 h 42"/>
              <a:gd name="T74" fmla="*/ 34 w 48"/>
              <a:gd name="T75" fmla="*/ 13 h 42"/>
              <a:gd name="T76" fmla="*/ 33 w 48"/>
              <a:gd name="T77" fmla="*/ 12 h 42"/>
              <a:gd name="T78" fmla="*/ 15 w 48"/>
              <a:gd name="T79" fmla="*/ 12 h 42"/>
              <a:gd name="T80" fmla="*/ 14 w 48"/>
              <a:gd name="T81" fmla="*/ 13 h 42"/>
              <a:gd name="T82" fmla="*/ 12 w 48"/>
              <a:gd name="T83" fmla="*/ 21 h 42"/>
              <a:gd name="T84" fmla="*/ 36 w 48"/>
              <a:gd name="T85" fmla="*/ 21 h 42"/>
              <a:gd name="T86" fmla="*/ 44 w 48"/>
              <a:gd name="T87" fmla="*/ 28 h 42"/>
              <a:gd name="T88" fmla="*/ 40 w 48"/>
              <a:gd name="T89" fmla="*/ 25 h 42"/>
              <a:gd name="T90" fmla="*/ 37 w 48"/>
              <a:gd name="T91" fmla="*/ 28 h 42"/>
              <a:gd name="T92" fmla="*/ 40 w 48"/>
              <a:gd name="T93" fmla="*/ 32 h 42"/>
              <a:gd name="T94" fmla="*/ 44 w 48"/>
              <a:gd name="T9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2">
                <a:moveTo>
                  <a:pt x="48" y="26"/>
                </a:moveTo>
                <a:cubicBezTo>
                  <a:pt x="48" y="35"/>
                  <a:pt x="48" y="35"/>
                  <a:pt x="48" y="35"/>
                </a:cubicBezTo>
                <a:cubicBezTo>
                  <a:pt x="48" y="35"/>
                  <a:pt x="47" y="36"/>
                  <a:pt x="47" y="36"/>
                </a:cubicBezTo>
                <a:cubicBezTo>
                  <a:pt x="45" y="36"/>
                  <a:pt x="45" y="36"/>
                  <a:pt x="45" y="36"/>
                </a:cubicBezTo>
                <a:cubicBezTo>
                  <a:pt x="45" y="37"/>
                  <a:pt x="45" y="37"/>
                  <a:pt x="45" y="37"/>
                </a:cubicBezTo>
                <a:cubicBezTo>
                  <a:pt x="45" y="40"/>
                  <a:pt x="43" y="42"/>
                  <a:pt x="40" y="42"/>
                </a:cubicBezTo>
                <a:cubicBezTo>
                  <a:pt x="38" y="42"/>
                  <a:pt x="36" y="40"/>
                  <a:pt x="36" y="37"/>
                </a:cubicBezTo>
                <a:cubicBezTo>
                  <a:pt x="36" y="36"/>
                  <a:pt x="36" y="36"/>
                  <a:pt x="36" y="36"/>
                </a:cubicBezTo>
                <a:cubicBezTo>
                  <a:pt x="12" y="36"/>
                  <a:pt x="12" y="36"/>
                  <a:pt x="12" y="36"/>
                </a:cubicBezTo>
                <a:cubicBezTo>
                  <a:pt x="12" y="37"/>
                  <a:pt x="12" y="37"/>
                  <a:pt x="12" y="37"/>
                </a:cubicBezTo>
                <a:cubicBezTo>
                  <a:pt x="12" y="40"/>
                  <a:pt x="10" y="42"/>
                  <a:pt x="8" y="42"/>
                </a:cubicBezTo>
                <a:cubicBezTo>
                  <a:pt x="5" y="42"/>
                  <a:pt x="3" y="40"/>
                  <a:pt x="3" y="37"/>
                </a:cubicBezTo>
                <a:cubicBezTo>
                  <a:pt x="3" y="36"/>
                  <a:pt x="3" y="36"/>
                  <a:pt x="3" y="36"/>
                </a:cubicBezTo>
                <a:cubicBezTo>
                  <a:pt x="1" y="36"/>
                  <a:pt x="1" y="36"/>
                  <a:pt x="1" y="36"/>
                </a:cubicBezTo>
                <a:cubicBezTo>
                  <a:pt x="0" y="36"/>
                  <a:pt x="0" y="35"/>
                  <a:pt x="0" y="35"/>
                </a:cubicBezTo>
                <a:cubicBezTo>
                  <a:pt x="0" y="26"/>
                  <a:pt x="0" y="26"/>
                  <a:pt x="0" y="26"/>
                </a:cubicBezTo>
                <a:cubicBezTo>
                  <a:pt x="0" y="23"/>
                  <a:pt x="2" y="21"/>
                  <a:pt x="5" y="21"/>
                </a:cubicBezTo>
                <a:cubicBezTo>
                  <a:pt x="6" y="21"/>
                  <a:pt x="6" y="21"/>
                  <a:pt x="6" y="21"/>
                </a:cubicBezTo>
                <a:cubicBezTo>
                  <a:pt x="8" y="11"/>
                  <a:pt x="8" y="11"/>
                  <a:pt x="8" y="11"/>
                </a:cubicBezTo>
                <a:cubicBezTo>
                  <a:pt x="9" y="8"/>
                  <a:pt x="12" y="6"/>
                  <a:pt x="15" y="6"/>
                </a:cubicBezTo>
                <a:cubicBezTo>
                  <a:pt x="18" y="6"/>
                  <a:pt x="18" y="6"/>
                  <a:pt x="18" y="6"/>
                </a:cubicBezTo>
                <a:cubicBezTo>
                  <a:pt x="18" y="1"/>
                  <a:pt x="18" y="1"/>
                  <a:pt x="18" y="1"/>
                </a:cubicBezTo>
                <a:cubicBezTo>
                  <a:pt x="18" y="0"/>
                  <a:pt x="18" y="0"/>
                  <a:pt x="19" y="0"/>
                </a:cubicBezTo>
                <a:cubicBezTo>
                  <a:pt x="29" y="0"/>
                  <a:pt x="29" y="0"/>
                  <a:pt x="29" y="0"/>
                </a:cubicBezTo>
                <a:cubicBezTo>
                  <a:pt x="30" y="0"/>
                  <a:pt x="30" y="0"/>
                  <a:pt x="30" y="1"/>
                </a:cubicBezTo>
                <a:cubicBezTo>
                  <a:pt x="30" y="6"/>
                  <a:pt x="30" y="6"/>
                  <a:pt x="30" y="6"/>
                </a:cubicBezTo>
                <a:cubicBezTo>
                  <a:pt x="33" y="6"/>
                  <a:pt x="33" y="6"/>
                  <a:pt x="33" y="6"/>
                </a:cubicBezTo>
                <a:cubicBezTo>
                  <a:pt x="36" y="6"/>
                  <a:pt x="39" y="8"/>
                  <a:pt x="39" y="11"/>
                </a:cubicBezTo>
                <a:cubicBezTo>
                  <a:pt x="42" y="21"/>
                  <a:pt x="42" y="21"/>
                  <a:pt x="42" y="21"/>
                </a:cubicBezTo>
                <a:cubicBezTo>
                  <a:pt x="43" y="21"/>
                  <a:pt x="43" y="21"/>
                  <a:pt x="43" y="21"/>
                </a:cubicBezTo>
                <a:cubicBezTo>
                  <a:pt x="45" y="21"/>
                  <a:pt x="48" y="23"/>
                  <a:pt x="48" y="26"/>
                </a:cubicBezTo>
                <a:close/>
                <a:moveTo>
                  <a:pt x="11" y="28"/>
                </a:moveTo>
                <a:cubicBezTo>
                  <a:pt x="11" y="26"/>
                  <a:pt x="10" y="25"/>
                  <a:pt x="8" y="25"/>
                </a:cubicBezTo>
                <a:cubicBezTo>
                  <a:pt x="5" y="25"/>
                  <a:pt x="4" y="26"/>
                  <a:pt x="4" y="28"/>
                </a:cubicBezTo>
                <a:cubicBezTo>
                  <a:pt x="4" y="30"/>
                  <a:pt x="5" y="32"/>
                  <a:pt x="8" y="32"/>
                </a:cubicBezTo>
                <a:cubicBezTo>
                  <a:pt x="10" y="32"/>
                  <a:pt x="11" y="30"/>
                  <a:pt x="11" y="28"/>
                </a:cubicBezTo>
                <a:close/>
                <a:moveTo>
                  <a:pt x="36" y="21"/>
                </a:moveTo>
                <a:cubicBezTo>
                  <a:pt x="34" y="13"/>
                  <a:pt x="34" y="13"/>
                  <a:pt x="34" y="13"/>
                </a:cubicBezTo>
                <a:cubicBezTo>
                  <a:pt x="33" y="12"/>
                  <a:pt x="33" y="12"/>
                  <a:pt x="33" y="12"/>
                </a:cubicBezTo>
                <a:cubicBezTo>
                  <a:pt x="15" y="12"/>
                  <a:pt x="15" y="12"/>
                  <a:pt x="15" y="12"/>
                </a:cubicBezTo>
                <a:cubicBezTo>
                  <a:pt x="14" y="13"/>
                  <a:pt x="14" y="13"/>
                  <a:pt x="14" y="13"/>
                </a:cubicBezTo>
                <a:cubicBezTo>
                  <a:pt x="12" y="21"/>
                  <a:pt x="12" y="21"/>
                  <a:pt x="12" y="21"/>
                </a:cubicBezTo>
                <a:lnTo>
                  <a:pt x="36" y="21"/>
                </a:lnTo>
                <a:close/>
                <a:moveTo>
                  <a:pt x="44" y="28"/>
                </a:moveTo>
                <a:cubicBezTo>
                  <a:pt x="44" y="26"/>
                  <a:pt x="42" y="25"/>
                  <a:pt x="40" y="25"/>
                </a:cubicBezTo>
                <a:cubicBezTo>
                  <a:pt x="38" y="25"/>
                  <a:pt x="37" y="26"/>
                  <a:pt x="37" y="28"/>
                </a:cubicBezTo>
                <a:cubicBezTo>
                  <a:pt x="37" y="30"/>
                  <a:pt x="38" y="32"/>
                  <a:pt x="40" y="32"/>
                </a:cubicBezTo>
                <a:cubicBezTo>
                  <a:pt x="42" y="32"/>
                  <a:pt x="44" y="30"/>
                  <a:pt x="44" y="2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98"/>
          <p:cNvSpPr>
            <a:spLocks noEditPoints="1"/>
          </p:cNvSpPr>
          <p:nvPr/>
        </p:nvSpPr>
        <p:spPr bwMode="auto">
          <a:xfrm>
            <a:off x="4257676" y="3663951"/>
            <a:ext cx="84138" cy="107951"/>
          </a:xfrm>
          <a:custGeom>
            <a:avLst/>
            <a:gdLst>
              <a:gd name="T0" fmla="*/ 41 w 45"/>
              <a:gd name="T1" fmla="*/ 38 h 43"/>
              <a:gd name="T2" fmla="*/ 14 w 45"/>
              <a:gd name="T3" fmla="*/ 38 h 43"/>
              <a:gd name="T4" fmla="*/ 14 w 45"/>
              <a:gd name="T5" fmla="*/ 34 h 43"/>
              <a:gd name="T6" fmla="*/ 18 w 45"/>
              <a:gd name="T7" fmla="*/ 25 h 43"/>
              <a:gd name="T8" fmla="*/ 24 w 45"/>
              <a:gd name="T9" fmla="*/ 33 h 43"/>
              <a:gd name="T10" fmla="*/ 30 w 45"/>
              <a:gd name="T11" fmla="*/ 27 h 43"/>
              <a:gd name="T12" fmla="*/ 38 w 45"/>
              <a:gd name="T13" fmla="*/ 24 h 43"/>
              <a:gd name="T14" fmla="*/ 41 w 45"/>
              <a:gd name="T15" fmla="*/ 31 h 43"/>
              <a:gd name="T16" fmla="*/ 41 w 45"/>
              <a:gd name="T17" fmla="*/ 38 h 43"/>
              <a:gd name="T18" fmla="*/ 43 w 45"/>
              <a:gd name="T19" fmla="*/ 18 h 43"/>
              <a:gd name="T20" fmla="*/ 11 w 45"/>
              <a:gd name="T21" fmla="*/ 18 h 43"/>
              <a:gd name="T22" fmla="*/ 9 w 45"/>
              <a:gd name="T23" fmla="*/ 20 h 43"/>
              <a:gd name="T24" fmla="*/ 9 w 45"/>
              <a:gd name="T25" fmla="*/ 41 h 43"/>
              <a:gd name="T26" fmla="*/ 11 w 45"/>
              <a:gd name="T27" fmla="*/ 43 h 43"/>
              <a:gd name="T28" fmla="*/ 43 w 45"/>
              <a:gd name="T29" fmla="*/ 43 h 43"/>
              <a:gd name="T30" fmla="*/ 45 w 45"/>
              <a:gd name="T31" fmla="*/ 41 h 43"/>
              <a:gd name="T32" fmla="*/ 45 w 45"/>
              <a:gd name="T33" fmla="*/ 20 h 43"/>
              <a:gd name="T34" fmla="*/ 43 w 45"/>
              <a:gd name="T35" fmla="*/ 18 h 43"/>
              <a:gd name="T36" fmla="*/ 39 w 45"/>
              <a:gd name="T37" fmla="*/ 14 h 43"/>
              <a:gd name="T38" fmla="*/ 34 w 45"/>
              <a:gd name="T39" fmla="*/ 2 h 43"/>
              <a:gd name="T40" fmla="*/ 32 w 45"/>
              <a:gd name="T41" fmla="*/ 1 h 43"/>
              <a:gd name="T42" fmla="*/ 2 w 45"/>
              <a:gd name="T43" fmla="*/ 12 h 43"/>
              <a:gd name="T44" fmla="*/ 1 w 45"/>
              <a:gd name="T45" fmla="*/ 14 h 43"/>
              <a:gd name="T46" fmla="*/ 5 w 45"/>
              <a:gd name="T47" fmla="*/ 27 h 43"/>
              <a:gd name="T48" fmla="*/ 5 w 45"/>
              <a:gd name="T49" fmla="*/ 20 h 43"/>
              <a:gd name="T50" fmla="*/ 11 w 45"/>
              <a:gd name="T51" fmla="*/ 14 h 43"/>
              <a:gd name="T52" fmla="*/ 19 w 45"/>
              <a:gd name="T53" fmla="*/ 14 h 43"/>
              <a:gd name="T54" fmla="*/ 29 w 45"/>
              <a:gd name="T55" fmla="*/ 7 h 43"/>
              <a:gd name="T56" fmla="*/ 34 w 45"/>
              <a:gd name="T57" fmla="*/ 14 h 43"/>
              <a:gd name="T58" fmla="*/ 39 w 45"/>
              <a:gd name="T5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41" y="38"/>
                </a:moveTo>
                <a:cubicBezTo>
                  <a:pt x="14" y="38"/>
                  <a:pt x="14" y="38"/>
                  <a:pt x="14" y="38"/>
                </a:cubicBezTo>
                <a:cubicBezTo>
                  <a:pt x="14" y="34"/>
                  <a:pt x="14" y="34"/>
                  <a:pt x="14" y="34"/>
                </a:cubicBezTo>
                <a:cubicBezTo>
                  <a:pt x="18" y="25"/>
                  <a:pt x="18" y="25"/>
                  <a:pt x="18" y="25"/>
                </a:cubicBezTo>
                <a:cubicBezTo>
                  <a:pt x="24" y="33"/>
                  <a:pt x="24" y="33"/>
                  <a:pt x="24" y="33"/>
                </a:cubicBezTo>
                <a:cubicBezTo>
                  <a:pt x="30" y="27"/>
                  <a:pt x="30" y="27"/>
                  <a:pt x="30" y="27"/>
                </a:cubicBezTo>
                <a:cubicBezTo>
                  <a:pt x="38" y="24"/>
                  <a:pt x="38" y="24"/>
                  <a:pt x="38" y="24"/>
                </a:cubicBezTo>
                <a:cubicBezTo>
                  <a:pt x="41" y="31"/>
                  <a:pt x="41" y="31"/>
                  <a:pt x="41" y="31"/>
                </a:cubicBezTo>
                <a:lnTo>
                  <a:pt x="41" y="38"/>
                </a:lnTo>
                <a:close/>
                <a:moveTo>
                  <a:pt x="43" y="18"/>
                </a:moveTo>
                <a:cubicBezTo>
                  <a:pt x="11" y="18"/>
                  <a:pt x="11" y="18"/>
                  <a:pt x="11" y="18"/>
                </a:cubicBezTo>
                <a:cubicBezTo>
                  <a:pt x="10" y="18"/>
                  <a:pt x="9" y="19"/>
                  <a:pt x="9" y="20"/>
                </a:cubicBezTo>
                <a:cubicBezTo>
                  <a:pt x="9" y="41"/>
                  <a:pt x="9" y="41"/>
                  <a:pt x="9" y="41"/>
                </a:cubicBezTo>
                <a:cubicBezTo>
                  <a:pt x="9" y="42"/>
                  <a:pt x="10" y="43"/>
                  <a:pt x="11" y="43"/>
                </a:cubicBezTo>
                <a:cubicBezTo>
                  <a:pt x="43" y="43"/>
                  <a:pt x="43" y="43"/>
                  <a:pt x="43" y="43"/>
                </a:cubicBezTo>
                <a:cubicBezTo>
                  <a:pt x="44" y="43"/>
                  <a:pt x="45" y="42"/>
                  <a:pt x="45" y="41"/>
                </a:cubicBezTo>
                <a:cubicBezTo>
                  <a:pt x="45" y="20"/>
                  <a:pt x="45" y="20"/>
                  <a:pt x="45" y="20"/>
                </a:cubicBezTo>
                <a:cubicBezTo>
                  <a:pt x="45" y="19"/>
                  <a:pt x="44" y="18"/>
                  <a:pt x="43" y="18"/>
                </a:cubicBezTo>
                <a:close/>
                <a:moveTo>
                  <a:pt x="39" y="14"/>
                </a:moveTo>
                <a:cubicBezTo>
                  <a:pt x="34" y="2"/>
                  <a:pt x="34" y="2"/>
                  <a:pt x="34" y="2"/>
                </a:cubicBezTo>
                <a:cubicBezTo>
                  <a:pt x="34" y="1"/>
                  <a:pt x="33" y="0"/>
                  <a:pt x="32" y="1"/>
                </a:cubicBezTo>
                <a:cubicBezTo>
                  <a:pt x="2" y="12"/>
                  <a:pt x="2" y="12"/>
                  <a:pt x="2" y="12"/>
                </a:cubicBezTo>
                <a:cubicBezTo>
                  <a:pt x="1" y="12"/>
                  <a:pt x="0" y="13"/>
                  <a:pt x="1" y="14"/>
                </a:cubicBezTo>
                <a:cubicBezTo>
                  <a:pt x="5" y="27"/>
                  <a:pt x="5" y="27"/>
                  <a:pt x="5" y="27"/>
                </a:cubicBezTo>
                <a:cubicBezTo>
                  <a:pt x="5" y="20"/>
                  <a:pt x="5" y="20"/>
                  <a:pt x="5" y="20"/>
                </a:cubicBezTo>
                <a:cubicBezTo>
                  <a:pt x="5" y="17"/>
                  <a:pt x="8" y="14"/>
                  <a:pt x="11" y="14"/>
                </a:cubicBezTo>
                <a:cubicBezTo>
                  <a:pt x="19" y="14"/>
                  <a:pt x="19" y="14"/>
                  <a:pt x="19" y="14"/>
                </a:cubicBezTo>
                <a:cubicBezTo>
                  <a:pt x="29" y="7"/>
                  <a:pt x="29" y="7"/>
                  <a:pt x="29" y="7"/>
                </a:cubicBezTo>
                <a:cubicBezTo>
                  <a:pt x="34" y="14"/>
                  <a:pt x="34" y="14"/>
                  <a:pt x="34" y="14"/>
                </a:cubicBezTo>
                <a:lnTo>
                  <a:pt x="39" y="1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03"/>
          <p:cNvSpPr>
            <a:spLocks/>
          </p:cNvSpPr>
          <p:nvPr/>
        </p:nvSpPr>
        <p:spPr bwMode="auto">
          <a:xfrm>
            <a:off x="4357689" y="3551767"/>
            <a:ext cx="74613" cy="101600"/>
          </a:xfrm>
          <a:custGeom>
            <a:avLst/>
            <a:gdLst>
              <a:gd name="T0" fmla="*/ 15 w 40"/>
              <a:gd name="T1" fmla="*/ 41 h 41"/>
              <a:gd name="T2" fmla="*/ 11 w 40"/>
              <a:gd name="T3" fmla="*/ 40 h 41"/>
              <a:gd name="T4" fmla="*/ 1 w 40"/>
              <a:gd name="T5" fmla="*/ 26 h 41"/>
              <a:gd name="T6" fmla="*/ 2 w 40"/>
              <a:gd name="T7" fmla="*/ 20 h 41"/>
              <a:gd name="T8" fmla="*/ 7 w 40"/>
              <a:gd name="T9" fmla="*/ 21 h 41"/>
              <a:gd name="T10" fmla="*/ 14 w 40"/>
              <a:gd name="T11" fmla="*/ 30 h 41"/>
              <a:gd name="T12" fmla="*/ 32 w 40"/>
              <a:gd name="T13" fmla="*/ 2 h 41"/>
              <a:gd name="T14" fmla="*/ 37 w 40"/>
              <a:gd name="T15" fmla="*/ 1 h 41"/>
              <a:gd name="T16" fmla="*/ 39 w 40"/>
              <a:gd name="T17" fmla="*/ 6 h 41"/>
              <a:gd name="T18" fmla="*/ 18 w 40"/>
              <a:gd name="T19" fmla="*/ 39 h 41"/>
              <a:gd name="T20" fmla="*/ 15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15" y="41"/>
                </a:moveTo>
                <a:cubicBezTo>
                  <a:pt x="13" y="41"/>
                  <a:pt x="12" y="41"/>
                  <a:pt x="11" y="40"/>
                </a:cubicBezTo>
                <a:cubicBezTo>
                  <a:pt x="1" y="26"/>
                  <a:pt x="1" y="26"/>
                  <a:pt x="1" y="26"/>
                </a:cubicBezTo>
                <a:cubicBezTo>
                  <a:pt x="0" y="24"/>
                  <a:pt x="0" y="21"/>
                  <a:pt x="2" y="20"/>
                </a:cubicBezTo>
                <a:cubicBezTo>
                  <a:pt x="4" y="19"/>
                  <a:pt x="6" y="19"/>
                  <a:pt x="7" y="21"/>
                </a:cubicBezTo>
                <a:cubicBezTo>
                  <a:pt x="14" y="30"/>
                  <a:pt x="14" y="30"/>
                  <a:pt x="14" y="30"/>
                </a:cubicBezTo>
                <a:cubicBezTo>
                  <a:pt x="32" y="2"/>
                  <a:pt x="32" y="2"/>
                  <a:pt x="32" y="2"/>
                </a:cubicBezTo>
                <a:cubicBezTo>
                  <a:pt x="33" y="0"/>
                  <a:pt x="35" y="0"/>
                  <a:pt x="37" y="1"/>
                </a:cubicBezTo>
                <a:cubicBezTo>
                  <a:pt x="39" y="2"/>
                  <a:pt x="40" y="4"/>
                  <a:pt x="39" y="6"/>
                </a:cubicBezTo>
                <a:cubicBezTo>
                  <a:pt x="18" y="39"/>
                  <a:pt x="18" y="39"/>
                  <a:pt x="18" y="39"/>
                </a:cubicBezTo>
                <a:cubicBezTo>
                  <a:pt x="17" y="40"/>
                  <a:pt x="16" y="41"/>
                  <a:pt x="15" y="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04"/>
          <p:cNvSpPr>
            <a:spLocks noEditPoints="1"/>
          </p:cNvSpPr>
          <p:nvPr/>
        </p:nvSpPr>
        <p:spPr bwMode="auto">
          <a:xfrm>
            <a:off x="4441827" y="3109385"/>
            <a:ext cx="112713" cy="150284"/>
          </a:xfrm>
          <a:custGeom>
            <a:avLst/>
            <a:gdLst>
              <a:gd name="T0" fmla="*/ 53 w 60"/>
              <a:gd name="T1" fmla="*/ 57 h 60"/>
              <a:gd name="T2" fmla="*/ 48 w 60"/>
              <a:gd name="T3" fmla="*/ 52 h 60"/>
              <a:gd name="T4" fmla="*/ 53 w 60"/>
              <a:gd name="T5" fmla="*/ 48 h 60"/>
              <a:gd name="T6" fmla="*/ 57 w 60"/>
              <a:gd name="T7" fmla="*/ 52 h 60"/>
              <a:gd name="T8" fmla="*/ 53 w 60"/>
              <a:gd name="T9" fmla="*/ 57 h 60"/>
              <a:gd name="T10" fmla="*/ 35 w 60"/>
              <a:gd name="T11" fmla="*/ 52 h 60"/>
              <a:gd name="T12" fmla="*/ 30 w 60"/>
              <a:gd name="T13" fmla="*/ 57 h 60"/>
              <a:gd name="T14" fmla="*/ 26 w 60"/>
              <a:gd name="T15" fmla="*/ 52 h 60"/>
              <a:gd name="T16" fmla="*/ 30 w 60"/>
              <a:gd name="T17" fmla="*/ 48 h 60"/>
              <a:gd name="T18" fmla="*/ 35 w 60"/>
              <a:gd name="T19" fmla="*/ 52 h 60"/>
              <a:gd name="T20" fmla="*/ 26 w 60"/>
              <a:gd name="T21" fmla="*/ 7 h 60"/>
              <a:gd name="T22" fmla="*/ 30 w 60"/>
              <a:gd name="T23" fmla="*/ 3 h 60"/>
              <a:gd name="T24" fmla="*/ 35 w 60"/>
              <a:gd name="T25" fmla="*/ 7 h 60"/>
              <a:gd name="T26" fmla="*/ 30 w 60"/>
              <a:gd name="T27" fmla="*/ 12 h 60"/>
              <a:gd name="T28" fmla="*/ 26 w 60"/>
              <a:gd name="T29" fmla="*/ 7 h 60"/>
              <a:gd name="T30" fmla="*/ 12 w 60"/>
              <a:gd name="T31" fmla="*/ 52 h 60"/>
              <a:gd name="T32" fmla="*/ 8 w 60"/>
              <a:gd name="T33" fmla="*/ 57 h 60"/>
              <a:gd name="T34" fmla="*/ 3 w 60"/>
              <a:gd name="T35" fmla="*/ 52 h 60"/>
              <a:gd name="T36" fmla="*/ 8 w 60"/>
              <a:gd name="T37" fmla="*/ 48 h 60"/>
              <a:gd name="T38" fmla="*/ 12 w 60"/>
              <a:gd name="T39" fmla="*/ 52 h 60"/>
              <a:gd name="T40" fmla="*/ 56 w 60"/>
              <a:gd name="T41" fmla="*/ 45 h 60"/>
              <a:gd name="T42" fmla="*/ 56 w 60"/>
              <a:gd name="T43" fmla="*/ 38 h 60"/>
              <a:gd name="T44" fmla="*/ 45 w 60"/>
              <a:gd name="T45" fmla="*/ 27 h 60"/>
              <a:gd name="T46" fmla="*/ 38 w 60"/>
              <a:gd name="T47" fmla="*/ 27 h 60"/>
              <a:gd name="T48" fmla="*/ 33 w 60"/>
              <a:gd name="T49" fmla="*/ 23 h 60"/>
              <a:gd name="T50" fmla="*/ 33 w 60"/>
              <a:gd name="T51" fmla="*/ 14 h 60"/>
              <a:gd name="T52" fmla="*/ 38 w 60"/>
              <a:gd name="T53" fmla="*/ 7 h 60"/>
              <a:gd name="T54" fmla="*/ 30 w 60"/>
              <a:gd name="T55" fmla="*/ 0 h 60"/>
              <a:gd name="T56" fmla="*/ 23 w 60"/>
              <a:gd name="T57" fmla="*/ 7 h 60"/>
              <a:gd name="T58" fmla="*/ 27 w 60"/>
              <a:gd name="T59" fmla="*/ 14 h 60"/>
              <a:gd name="T60" fmla="*/ 27 w 60"/>
              <a:gd name="T61" fmla="*/ 23 h 60"/>
              <a:gd name="T62" fmla="*/ 22 w 60"/>
              <a:gd name="T63" fmla="*/ 27 h 60"/>
              <a:gd name="T64" fmla="*/ 16 w 60"/>
              <a:gd name="T65" fmla="*/ 27 h 60"/>
              <a:gd name="T66" fmla="*/ 5 w 60"/>
              <a:gd name="T67" fmla="*/ 38 h 60"/>
              <a:gd name="T68" fmla="*/ 5 w 60"/>
              <a:gd name="T69" fmla="*/ 45 h 60"/>
              <a:gd name="T70" fmla="*/ 0 w 60"/>
              <a:gd name="T71" fmla="*/ 52 h 60"/>
              <a:gd name="T72" fmla="*/ 8 w 60"/>
              <a:gd name="T73" fmla="*/ 60 h 60"/>
              <a:gd name="T74" fmla="*/ 16 w 60"/>
              <a:gd name="T75" fmla="*/ 52 h 60"/>
              <a:gd name="T76" fmla="*/ 11 w 60"/>
              <a:gd name="T77" fmla="*/ 45 h 60"/>
              <a:gd name="T78" fmla="*/ 11 w 60"/>
              <a:gd name="T79" fmla="*/ 38 h 60"/>
              <a:gd name="T80" fmla="*/ 16 w 60"/>
              <a:gd name="T81" fmla="*/ 33 h 60"/>
              <a:gd name="T82" fmla="*/ 22 w 60"/>
              <a:gd name="T83" fmla="*/ 33 h 60"/>
              <a:gd name="T84" fmla="*/ 27 w 60"/>
              <a:gd name="T85" fmla="*/ 32 h 60"/>
              <a:gd name="T86" fmla="*/ 27 w 60"/>
              <a:gd name="T87" fmla="*/ 45 h 60"/>
              <a:gd name="T88" fmla="*/ 23 w 60"/>
              <a:gd name="T89" fmla="*/ 52 h 60"/>
              <a:gd name="T90" fmla="*/ 30 w 60"/>
              <a:gd name="T91" fmla="*/ 60 h 60"/>
              <a:gd name="T92" fmla="*/ 38 w 60"/>
              <a:gd name="T93" fmla="*/ 52 h 60"/>
              <a:gd name="T94" fmla="*/ 33 w 60"/>
              <a:gd name="T95" fmla="*/ 45 h 60"/>
              <a:gd name="T96" fmla="*/ 33 w 60"/>
              <a:gd name="T97" fmla="*/ 32 h 60"/>
              <a:gd name="T98" fmla="*/ 38 w 60"/>
              <a:gd name="T99" fmla="*/ 33 h 60"/>
              <a:gd name="T100" fmla="*/ 45 w 60"/>
              <a:gd name="T101" fmla="*/ 33 h 60"/>
              <a:gd name="T102" fmla="*/ 50 w 60"/>
              <a:gd name="T103" fmla="*/ 38 h 60"/>
              <a:gd name="T104" fmla="*/ 50 w 60"/>
              <a:gd name="T105" fmla="*/ 45 h 60"/>
              <a:gd name="T106" fmla="*/ 45 w 60"/>
              <a:gd name="T107" fmla="*/ 52 h 60"/>
              <a:gd name="T108" fmla="*/ 53 w 60"/>
              <a:gd name="T109" fmla="*/ 60 h 60"/>
              <a:gd name="T110" fmla="*/ 60 w 60"/>
              <a:gd name="T111" fmla="*/ 52 h 60"/>
              <a:gd name="T112" fmla="*/ 56 w 60"/>
              <a:gd name="T11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0">
                <a:moveTo>
                  <a:pt x="53" y="57"/>
                </a:moveTo>
                <a:cubicBezTo>
                  <a:pt x="50" y="57"/>
                  <a:pt x="48" y="55"/>
                  <a:pt x="48" y="52"/>
                </a:cubicBezTo>
                <a:cubicBezTo>
                  <a:pt x="48" y="50"/>
                  <a:pt x="50" y="48"/>
                  <a:pt x="53" y="48"/>
                </a:cubicBezTo>
                <a:cubicBezTo>
                  <a:pt x="55" y="48"/>
                  <a:pt x="57" y="50"/>
                  <a:pt x="57" y="52"/>
                </a:cubicBezTo>
                <a:cubicBezTo>
                  <a:pt x="57" y="55"/>
                  <a:pt x="55" y="57"/>
                  <a:pt x="53" y="57"/>
                </a:cubicBezTo>
                <a:close/>
                <a:moveTo>
                  <a:pt x="35" y="52"/>
                </a:moveTo>
                <a:cubicBezTo>
                  <a:pt x="35" y="55"/>
                  <a:pt x="33" y="57"/>
                  <a:pt x="30" y="57"/>
                </a:cubicBezTo>
                <a:cubicBezTo>
                  <a:pt x="28" y="57"/>
                  <a:pt x="26" y="55"/>
                  <a:pt x="26" y="52"/>
                </a:cubicBezTo>
                <a:cubicBezTo>
                  <a:pt x="26" y="50"/>
                  <a:pt x="28" y="48"/>
                  <a:pt x="30" y="48"/>
                </a:cubicBezTo>
                <a:cubicBezTo>
                  <a:pt x="33" y="48"/>
                  <a:pt x="35" y="50"/>
                  <a:pt x="35" y="52"/>
                </a:cubicBezTo>
                <a:close/>
                <a:moveTo>
                  <a:pt x="26" y="7"/>
                </a:moveTo>
                <a:cubicBezTo>
                  <a:pt x="26" y="5"/>
                  <a:pt x="28" y="3"/>
                  <a:pt x="30" y="3"/>
                </a:cubicBezTo>
                <a:cubicBezTo>
                  <a:pt x="33" y="3"/>
                  <a:pt x="35" y="5"/>
                  <a:pt x="35" y="7"/>
                </a:cubicBezTo>
                <a:cubicBezTo>
                  <a:pt x="35" y="10"/>
                  <a:pt x="33" y="12"/>
                  <a:pt x="30" y="12"/>
                </a:cubicBezTo>
                <a:cubicBezTo>
                  <a:pt x="28" y="12"/>
                  <a:pt x="26" y="10"/>
                  <a:pt x="26" y="7"/>
                </a:cubicBezTo>
                <a:close/>
                <a:moveTo>
                  <a:pt x="12" y="52"/>
                </a:moveTo>
                <a:cubicBezTo>
                  <a:pt x="12" y="55"/>
                  <a:pt x="10" y="57"/>
                  <a:pt x="8" y="57"/>
                </a:cubicBezTo>
                <a:cubicBezTo>
                  <a:pt x="5" y="57"/>
                  <a:pt x="3" y="55"/>
                  <a:pt x="3" y="52"/>
                </a:cubicBezTo>
                <a:cubicBezTo>
                  <a:pt x="3" y="50"/>
                  <a:pt x="5" y="48"/>
                  <a:pt x="8" y="48"/>
                </a:cubicBezTo>
                <a:cubicBezTo>
                  <a:pt x="10" y="48"/>
                  <a:pt x="12" y="50"/>
                  <a:pt x="12" y="52"/>
                </a:cubicBezTo>
                <a:close/>
                <a:moveTo>
                  <a:pt x="56" y="45"/>
                </a:moveTo>
                <a:cubicBezTo>
                  <a:pt x="56" y="38"/>
                  <a:pt x="56" y="38"/>
                  <a:pt x="56" y="38"/>
                </a:cubicBezTo>
                <a:cubicBezTo>
                  <a:pt x="56" y="33"/>
                  <a:pt x="53" y="27"/>
                  <a:pt x="45" y="27"/>
                </a:cubicBezTo>
                <a:cubicBezTo>
                  <a:pt x="38" y="27"/>
                  <a:pt x="38" y="27"/>
                  <a:pt x="38" y="27"/>
                </a:cubicBezTo>
                <a:cubicBezTo>
                  <a:pt x="34" y="27"/>
                  <a:pt x="33" y="24"/>
                  <a:pt x="33" y="23"/>
                </a:cubicBezTo>
                <a:cubicBezTo>
                  <a:pt x="33" y="14"/>
                  <a:pt x="33" y="14"/>
                  <a:pt x="33" y="14"/>
                </a:cubicBezTo>
                <a:cubicBezTo>
                  <a:pt x="36" y="13"/>
                  <a:pt x="38" y="10"/>
                  <a:pt x="38" y="7"/>
                </a:cubicBezTo>
                <a:cubicBezTo>
                  <a:pt x="38" y="3"/>
                  <a:pt x="35" y="0"/>
                  <a:pt x="30" y="0"/>
                </a:cubicBezTo>
                <a:cubicBezTo>
                  <a:pt x="26" y="0"/>
                  <a:pt x="23" y="3"/>
                  <a:pt x="23" y="7"/>
                </a:cubicBezTo>
                <a:cubicBezTo>
                  <a:pt x="23" y="10"/>
                  <a:pt x="24" y="13"/>
                  <a:pt x="27" y="14"/>
                </a:cubicBezTo>
                <a:cubicBezTo>
                  <a:pt x="27" y="23"/>
                  <a:pt x="27" y="23"/>
                  <a:pt x="27" y="23"/>
                </a:cubicBezTo>
                <a:cubicBezTo>
                  <a:pt x="27" y="24"/>
                  <a:pt x="27" y="27"/>
                  <a:pt x="22" y="27"/>
                </a:cubicBezTo>
                <a:cubicBezTo>
                  <a:pt x="16" y="27"/>
                  <a:pt x="16" y="27"/>
                  <a:pt x="16" y="27"/>
                </a:cubicBezTo>
                <a:cubicBezTo>
                  <a:pt x="8" y="27"/>
                  <a:pt x="5" y="33"/>
                  <a:pt x="5" y="38"/>
                </a:cubicBezTo>
                <a:cubicBezTo>
                  <a:pt x="5" y="45"/>
                  <a:pt x="5" y="45"/>
                  <a:pt x="5" y="45"/>
                </a:cubicBezTo>
                <a:cubicBezTo>
                  <a:pt x="2" y="46"/>
                  <a:pt x="0" y="49"/>
                  <a:pt x="0" y="52"/>
                </a:cubicBezTo>
                <a:cubicBezTo>
                  <a:pt x="0" y="56"/>
                  <a:pt x="4" y="60"/>
                  <a:pt x="8" y="60"/>
                </a:cubicBezTo>
                <a:cubicBezTo>
                  <a:pt x="12" y="60"/>
                  <a:pt x="16" y="56"/>
                  <a:pt x="16" y="52"/>
                </a:cubicBezTo>
                <a:cubicBezTo>
                  <a:pt x="16" y="49"/>
                  <a:pt x="14" y="46"/>
                  <a:pt x="11" y="45"/>
                </a:cubicBezTo>
                <a:cubicBezTo>
                  <a:pt x="11" y="38"/>
                  <a:pt x="11" y="38"/>
                  <a:pt x="11" y="38"/>
                </a:cubicBezTo>
                <a:cubicBezTo>
                  <a:pt x="11" y="37"/>
                  <a:pt x="11" y="33"/>
                  <a:pt x="16" y="33"/>
                </a:cubicBezTo>
                <a:cubicBezTo>
                  <a:pt x="22" y="33"/>
                  <a:pt x="22" y="33"/>
                  <a:pt x="22" y="33"/>
                </a:cubicBezTo>
                <a:cubicBezTo>
                  <a:pt x="24" y="33"/>
                  <a:pt x="26" y="33"/>
                  <a:pt x="27" y="32"/>
                </a:cubicBezTo>
                <a:cubicBezTo>
                  <a:pt x="27" y="45"/>
                  <a:pt x="27" y="45"/>
                  <a:pt x="27" y="45"/>
                </a:cubicBezTo>
                <a:cubicBezTo>
                  <a:pt x="24" y="46"/>
                  <a:pt x="23" y="49"/>
                  <a:pt x="23" y="52"/>
                </a:cubicBezTo>
                <a:cubicBezTo>
                  <a:pt x="23" y="56"/>
                  <a:pt x="26" y="60"/>
                  <a:pt x="30" y="60"/>
                </a:cubicBezTo>
                <a:cubicBezTo>
                  <a:pt x="35" y="60"/>
                  <a:pt x="38" y="56"/>
                  <a:pt x="38" y="52"/>
                </a:cubicBezTo>
                <a:cubicBezTo>
                  <a:pt x="38" y="49"/>
                  <a:pt x="36" y="46"/>
                  <a:pt x="33" y="45"/>
                </a:cubicBezTo>
                <a:cubicBezTo>
                  <a:pt x="33" y="32"/>
                  <a:pt x="33" y="32"/>
                  <a:pt x="33" y="32"/>
                </a:cubicBezTo>
                <a:cubicBezTo>
                  <a:pt x="35" y="33"/>
                  <a:pt x="36" y="33"/>
                  <a:pt x="38" y="33"/>
                </a:cubicBezTo>
                <a:cubicBezTo>
                  <a:pt x="45" y="33"/>
                  <a:pt x="45" y="33"/>
                  <a:pt x="45" y="33"/>
                </a:cubicBezTo>
                <a:cubicBezTo>
                  <a:pt x="49" y="33"/>
                  <a:pt x="50" y="37"/>
                  <a:pt x="50" y="38"/>
                </a:cubicBezTo>
                <a:cubicBezTo>
                  <a:pt x="50" y="45"/>
                  <a:pt x="50" y="45"/>
                  <a:pt x="50" y="45"/>
                </a:cubicBezTo>
                <a:cubicBezTo>
                  <a:pt x="47" y="46"/>
                  <a:pt x="45" y="49"/>
                  <a:pt x="45" y="52"/>
                </a:cubicBezTo>
                <a:cubicBezTo>
                  <a:pt x="45" y="56"/>
                  <a:pt x="48" y="60"/>
                  <a:pt x="53" y="60"/>
                </a:cubicBezTo>
                <a:cubicBezTo>
                  <a:pt x="57" y="60"/>
                  <a:pt x="60" y="56"/>
                  <a:pt x="60" y="52"/>
                </a:cubicBezTo>
                <a:cubicBezTo>
                  <a:pt x="60" y="49"/>
                  <a:pt x="59" y="46"/>
                  <a:pt x="56" y="45"/>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16"/>
          <p:cNvSpPr>
            <a:spLocks noEditPoints="1"/>
          </p:cNvSpPr>
          <p:nvPr/>
        </p:nvSpPr>
        <p:spPr bwMode="auto">
          <a:xfrm>
            <a:off x="4841876" y="3185585"/>
            <a:ext cx="69850" cy="116417"/>
          </a:xfrm>
          <a:custGeom>
            <a:avLst/>
            <a:gdLst>
              <a:gd name="T0" fmla="*/ 23 w 37"/>
              <a:gd name="T1" fmla="*/ 10 h 47"/>
              <a:gd name="T2" fmla="*/ 20 w 37"/>
              <a:gd name="T3" fmla="*/ 6 h 47"/>
              <a:gd name="T4" fmla="*/ 16 w 37"/>
              <a:gd name="T5" fmla="*/ 6 h 47"/>
              <a:gd name="T6" fmla="*/ 13 w 37"/>
              <a:gd name="T7" fmla="*/ 10 h 47"/>
              <a:gd name="T8" fmla="*/ 9 w 37"/>
              <a:gd name="T9" fmla="*/ 10 h 47"/>
              <a:gd name="T10" fmla="*/ 14 w 37"/>
              <a:gd name="T11" fmla="*/ 3 h 47"/>
              <a:gd name="T12" fmla="*/ 16 w 37"/>
              <a:gd name="T13" fmla="*/ 3 h 47"/>
              <a:gd name="T14" fmla="*/ 21 w 37"/>
              <a:gd name="T15" fmla="*/ 3 h 47"/>
              <a:gd name="T16" fmla="*/ 22 w 37"/>
              <a:gd name="T17" fmla="*/ 3 h 47"/>
              <a:gd name="T18" fmla="*/ 27 w 37"/>
              <a:gd name="T19" fmla="*/ 10 h 47"/>
              <a:gd name="T20" fmla="*/ 23 w 37"/>
              <a:gd name="T21" fmla="*/ 10 h 47"/>
              <a:gd name="T22" fmla="*/ 26 w 37"/>
              <a:gd name="T23" fmla="*/ 4 h 47"/>
              <a:gd name="T24" fmla="*/ 24 w 37"/>
              <a:gd name="T25" fmla="*/ 2 h 47"/>
              <a:gd name="T26" fmla="*/ 20 w 37"/>
              <a:gd name="T27" fmla="*/ 0 h 47"/>
              <a:gd name="T28" fmla="*/ 16 w 37"/>
              <a:gd name="T29" fmla="*/ 0 h 47"/>
              <a:gd name="T30" fmla="*/ 13 w 37"/>
              <a:gd name="T31" fmla="*/ 2 h 47"/>
              <a:gd name="T32" fmla="*/ 11 w 37"/>
              <a:gd name="T33" fmla="*/ 4 h 47"/>
              <a:gd name="T34" fmla="*/ 0 w 37"/>
              <a:gd name="T35" fmla="*/ 10 h 47"/>
              <a:gd name="T36" fmla="*/ 0 w 37"/>
              <a:gd name="T37" fmla="*/ 11 h 47"/>
              <a:gd name="T38" fmla="*/ 18 w 37"/>
              <a:gd name="T39" fmla="*/ 17 h 47"/>
              <a:gd name="T40" fmla="*/ 37 w 37"/>
              <a:gd name="T41" fmla="*/ 11 h 47"/>
              <a:gd name="T42" fmla="*/ 37 w 37"/>
              <a:gd name="T43" fmla="*/ 10 h 47"/>
              <a:gd name="T44" fmla="*/ 26 w 37"/>
              <a:gd name="T45" fmla="*/ 4 h 47"/>
              <a:gd name="T46" fmla="*/ 2 w 37"/>
              <a:gd name="T47" fmla="*/ 19 h 47"/>
              <a:gd name="T48" fmla="*/ 5 w 37"/>
              <a:gd name="T49" fmla="*/ 42 h 47"/>
              <a:gd name="T50" fmla="*/ 18 w 37"/>
              <a:gd name="T51" fmla="*/ 47 h 47"/>
              <a:gd name="T52" fmla="*/ 32 w 37"/>
              <a:gd name="T53" fmla="*/ 42 h 47"/>
              <a:gd name="T54" fmla="*/ 34 w 37"/>
              <a:gd name="T55" fmla="*/ 19 h 47"/>
              <a:gd name="T56" fmla="*/ 18 w 37"/>
              <a:gd name="T57" fmla="*/ 22 h 47"/>
              <a:gd name="T58" fmla="*/ 2 w 37"/>
              <a:gd name="T59"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7">
                <a:moveTo>
                  <a:pt x="23" y="10"/>
                </a:moveTo>
                <a:cubicBezTo>
                  <a:pt x="20" y="6"/>
                  <a:pt x="20" y="6"/>
                  <a:pt x="20" y="6"/>
                </a:cubicBezTo>
                <a:cubicBezTo>
                  <a:pt x="16" y="6"/>
                  <a:pt x="16" y="6"/>
                  <a:pt x="16" y="6"/>
                </a:cubicBezTo>
                <a:cubicBezTo>
                  <a:pt x="13" y="10"/>
                  <a:pt x="13" y="10"/>
                  <a:pt x="13" y="10"/>
                </a:cubicBezTo>
                <a:cubicBezTo>
                  <a:pt x="9" y="10"/>
                  <a:pt x="9" y="10"/>
                  <a:pt x="9" y="10"/>
                </a:cubicBezTo>
                <a:cubicBezTo>
                  <a:pt x="9" y="10"/>
                  <a:pt x="14" y="4"/>
                  <a:pt x="14" y="3"/>
                </a:cubicBezTo>
                <a:cubicBezTo>
                  <a:pt x="15" y="3"/>
                  <a:pt x="15" y="3"/>
                  <a:pt x="16" y="3"/>
                </a:cubicBezTo>
                <a:cubicBezTo>
                  <a:pt x="21" y="3"/>
                  <a:pt x="21" y="3"/>
                  <a:pt x="21" y="3"/>
                </a:cubicBezTo>
                <a:cubicBezTo>
                  <a:pt x="21" y="3"/>
                  <a:pt x="22" y="3"/>
                  <a:pt x="22" y="3"/>
                </a:cubicBezTo>
                <a:cubicBezTo>
                  <a:pt x="23" y="4"/>
                  <a:pt x="27" y="10"/>
                  <a:pt x="27" y="10"/>
                </a:cubicBezTo>
                <a:lnTo>
                  <a:pt x="23" y="10"/>
                </a:lnTo>
                <a:close/>
                <a:moveTo>
                  <a:pt x="26" y="4"/>
                </a:moveTo>
                <a:cubicBezTo>
                  <a:pt x="24" y="2"/>
                  <a:pt x="24" y="2"/>
                  <a:pt x="24" y="2"/>
                </a:cubicBezTo>
                <a:cubicBezTo>
                  <a:pt x="23" y="1"/>
                  <a:pt x="22" y="0"/>
                  <a:pt x="20" y="0"/>
                </a:cubicBezTo>
                <a:cubicBezTo>
                  <a:pt x="16" y="0"/>
                  <a:pt x="16" y="0"/>
                  <a:pt x="16" y="0"/>
                </a:cubicBezTo>
                <a:cubicBezTo>
                  <a:pt x="14" y="0"/>
                  <a:pt x="13" y="1"/>
                  <a:pt x="13" y="2"/>
                </a:cubicBezTo>
                <a:cubicBezTo>
                  <a:pt x="11" y="4"/>
                  <a:pt x="11" y="4"/>
                  <a:pt x="11" y="4"/>
                </a:cubicBezTo>
                <a:cubicBezTo>
                  <a:pt x="4" y="5"/>
                  <a:pt x="0" y="8"/>
                  <a:pt x="0" y="10"/>
                </a:cubicBezTo>
                <a:cubicBezTo>
                  <a:pt x="0" y="11"/>
                  <a:pt x="0" y="11"/>
                  <a:pt x="0" y="11"/>
                </a:cubicBezTo>
                <a:cubicBezTo>
                  <a:pt x="0" y="14"/>
                  <a:pt x="8" y="17"/>
                  <a:pt x="18" y="17"/>
                </a:cubicBezTo>
                <a:cubicBezTo>
                  <a:pt x="28" y="17"/>
                  <a:pt x="37" y="14"/>
                  <a:pt x="37" y="11"/>
                </a:cubicBezTo>
                <a:cubicBezTo>
                  <a:pt x="37" y="10"/>
                  <a:pt x="37" y="10"/>
                  <a:pt x="37" y="10"/>
                </a:cubicBezTo>
                <a:cubicBezTo>
                  <a:pt x="37" y="8"/>
                  <a:pt x="32" y="5"/>
                  <a:pt x="26" y="4"/>
                </a:cubicBezTo>
                <a:close/>
                <a:moveTo>
                  <a:pt x="2" y="19"/>
                </a:moveTo>
                <a:cubicBezTo>
                  <a:pt x="5" y="42"/>
                  <a:pt x="5" y="42"/>
                  <a:pt x="5" y="42"/>
                </a:cubicBezTo>
                <a:cubicBezTo>
                  <a:pt x="5" y="43"/>
                  <a:pt x="10" y="47"/>
                  <a:pt x="18" y="47"/>
                </a:cubicBezTo>
                <a:cubicBezTo>
                  <a:pt x="26" y="47"/>
                  <a:pt x="31" y="43"/>
                  <a:pt x="32" y="42"/>
                </a:cubicBezTo>
                <a:cubicBezTo>
                  <a:pt x="34" y="19"/>
                  <a:pt x="34" y="19"/>
                  <a:pt x="34" y="19"/>
                </a:cubicBezTo>
                <a:cubicBezTo>
                  <a:pt x="30" y="21"/>
                  <a:pt x="24" y="22"/>
                  <a:pt x="18" y="22"/>
                </a:cubicBezTo>
                <a:cubicBezTo>
                  <a:pt x="12" y="22"/>
                  <a:pt x="6" y="21"/>
                  <a:pt x="2" y="19"/>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26"/>
          <p:cNvSpPr>
            <a:spLocks noEditPoints="1"/>
          </p:cNvSpPr>
          <p:nvPr/>
        </p:nvSpPr>
        <p:spPr bwMode="auto">
          <a:xfrm>
            <a:off x="4533901" y="3860800"/>
            <a:ext cx="63500" cy="93133"/>
          </a:xfrm>
          <a:custGeom>
            <a:avLst/>
            <a:gdLst>
              <a:gd name="T0" fmla="*/ 26 w 34"/>
              <a:gd name="T1" fmla="*/ 22 h 37"/>
              <a:gd name="T2" fmla="*/ 17 w 34"/>
              <a:gd name="T3" fmla="*/ 30 h 37"/>
              <a:gd name="T4" fmla="*/ 17 w 34"/>
              <a:gd name="T5" fmla="*/ 24 h 37"/>
              <a:gd name="T6" fmla="*/ 16 w 34"/>
              <a:gd name="T7" fmla="*/ 24 h 37"/>
              <a:gd name="T8" fmla="*/ 16 w 34"/>
              <a:gd name="T9" fmla="*/ 30 h 37"/>
              <a:gd name="T10" fmla="*/ 7 w 34"/>
              <a:gd name="T11" fmla="*/ 22 h 37"/>
              <a:gd name="T12" fmla="*/ 0 w 34"/>
              <a:gd name="T13" fmla="*/ 17 h 37"/>
              <a:gd name="T14" fmla="*/ 1 w 34"/>
              <a:gd name="T15" fmla="*/ 16 h 37"/>
              <a:gd name="T16" fmla="*/ 2 w 34"/>
              <a:gd name="T17" fmla="*/ 16 h 37"/>
              <a:gd name="T18" fmla="*/ 2 w 34"/>
              <a:gd name="T19" fmla="*/ 3 h 37"/>
              <a:gd name="T20" fmla="*/ 5 w 34"/>
              <a:gd name="T21" fmla="*/ 0 h 37"/>
              <a:gd name="T22" fmla="*/ 29 w 34"/>
              <a:gd name="T23" fmla="*/ 0 h 37"/>
              <a:gd name="T24" fmla="*/ 32 w 34"/>
              <a:gd name="T25" fmla="*/ 3 h 37"/>
              <a:gd name="T26" fmla="*/ 32 w 34"/>
              <a:gd name="T27" fmla="*/ 16 h 37"/>
              <a:gd name="T28" fmla="*/ 32 w 34"/>
              <a:gd name="T29" fmla="*/ 16 h 37"/>
              <a:gd name="T30" fmla="*/ 33 w 34"/>
              <a:gd name="T31" fmla="*/ 17 h 37"/>
              <a:gd name="T32" fmla="*/ 26 w 34"/>
              <a:gd name="T33" fmla="*/ 22 h 37"/>
              <a:gd name="T34" fmla="*/ 30 w 34"/>
              <a:gd name="T35" fmla="*/ 5 h 37"/>
              <a:gd name="T36" fmla="*/ 27 w 34"/>
              <a:gd name="T37" fmla="*/ 2 h 37"/>
              <a:gd name="T38" fmla="*/ 6 w 34"/>
              <a:gd name="T39" fmla="*/ 2 h 37"/>
              <a:gd name="T40" fmla="*/ 4 w 34"/>
              <a:gd name="T41" fmla="*/ 5 h 37"/>
              <a:gd name="T42" fmla="*/ 4 w 34"/>
              <a:gd name="T43" fmla="*/ 17 h 37"/>
              <a:gd name="T44" fmla="*/ 14 w 34"/>
              <a:gd name="T45" fmla="*/ 19 h 37"/>
              <a:gd name="T46" fmla="*/ 16 w 34"/>
              <a:gd name="T47" fmla="*/ 20 h 37"/>
              <a:gd name="T48" fmla="*/ 16 w 34"/>
              <a:gd name="T49" fmla="*/ 20 h 37"/>
              <a:gd name="T50" fmla="*/ 17 w 34"/>
              <a:gd name="T51" fmla="*/ 21 h 37"/>
              <a:gd name="T52" fmla="*/ 19 w 34"/>
              <a:gd name="T53" fmla="*/ 19 h 37"/>
              <a:gd name="T54" fmla="*/ 30 w 34"/>
              <a:gd name="T55" fmla="*/ 17 h 37"/>
              <a:gd name="T56" fmla="*/ 30 w 34"/>
              <a:gd name="T57" fmla="*/ 5 h 37"/>
              <a:gd name="T58" fmla="*/ 12 w 34"/>
              <a:gd name="T59" fmla="*/ 18 h 37"/>
              <a:gd name="T60" fmla="*/ 8 w 34"/>
              <a:gd name="T61" fmla="*/ 14 h 37"/>
              <a:gd name="T62" fmla="*/ 12 w 34"/>
              <a:gd name="T63" fmla="*/ 10 h 37"/>
              <a:gd name="T64" fmla="*/ 16 w 34"/>
              <a:gd name="T65" fmla="*/ 14 h 37"/>
              <a:gd name="T66" fmla="*/ 12 w 34"/>
              <a:gd name="T67" fmla="*/ 18 h 37"/>
              <a:gd name="T68" fmla="*/ 22 w 34"/>
              <a:gd name="T69" fmla="*/ 18 h 37"/>
              <a:gd name="T70" fmla="*/ 18 w 34"/>
              <a:gd name="T71" fmla="*/ 14 h 37"/>
              <a:gd name="T72" fmla="*/ 22 w 34"/>
              <a:gd name="T73" fmla="*/ 10 h 37"/>
              <a:gd name="T74" fmla="*/ 26 w 34"/>
              <a:gd name="T75" fmla="*/ 14 h 37"/>
              <a:gd name="T76" fmla="*/ 22 w 34"/>
              <a:gd name="T7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7">
                <a:moveTo>
                  <a:pt x="26" y="22"/>
                </a:moveTo>
                <a:cubicBezTo>
                  <a:pt x="30" y="35"/>
                  <a:pt x="17" y="37"/>
                  <a:pt x="17" y="30"/>
                </a:cubicBezTo>
                <a:cubicBezTo>
                  <a:pt x="17" y="30"/>
                  <a:pt x="17" y="27"/>
                  <a:pt x="17" y="24"/>
                </a:cubicBezTo>
                <a:cubicBezTo>
                  <a:pt x="16" y="24"/>
                  <a:pt x="16" y="24"/>
                  <a:pt x="16" y="24"/>
                </a:cubicBezTo>
                <a:cubicBezTo>
                  <a:pt x="16" y="26"/>
                  <a:pt x="16" y="30"/>
                  <a:pt x="16" y="30"/>
                </a:cubicBezTo>
                <a:cubicBezTo>
                  <a:pt x="16" y="37"/>
                  <a:pt x="4" y="35"/>
                  <a:pt x="7" y="22"/>
                </a:cubicBezTo>
                <a:cubicBezTo>
                  <a:pt x="4" y="20"/>
                  <a:pt x="1" y="19"/>
                  <a:pt x="0" y="17"/>
                </a:cubicBezTo>
                <a:cubicBezTo>
                  <a:pt x="0" y="16"/>
                  <a:pt x="0" y="15"/>
                  <a:pt x="1" y="16"/>
                </a:cubicBezTo>
                <a:cubicBezTo>
                  <a:pt x="2" y="16"/>
                  <a:pt x="2" y="16"/>
                  <a:pt x="2" y="16"/>
                </a:cubicBezTo>
                <a:cubicBezTo>
                  <a:pt x="2" y="3"/>
                  <a:pt x="2" y="3"/>
                  <a:pt x="2" y="3"/>
                </a:cubicBezTo>
                <a:cubicBezTo>
                  <a:pt x="2" y="1"/>
                  <a:pt x="3" y="0"/>
                  <a:pt x="5" y="0"/>
                </a:cubicBezTo>
                <a:cubicBezTo>
                  <a:pt x="29" y="0"/>
                  <a:pt x="29" y="0"/>
                  <a:pt x="29" y="0"/>
                </a:cubicBezTo>
                <a:cubicBezTo>
                  <a:pt x="30" y="0"/>
                  <a:pt x="32" y="1"/>
                  <a:pt x="32" y="3"/>
                </a:cubicBezTo>
                <a:cubicBezTo>
                  <a:pt x="32" y="16"/>
                  <a:pt x="32" y="16"/>
                  <a:pt x="32" y="16"/>
                </a:cubicBezTo>
                <a:cubicBezTo>
                  <a:pt x="32" y="16"/>
                  <a:pt x="32" y="16"/>
                  <a:pt x="32" y="16"/>
                </a:cubicBezTo>
                <a:cubicBezTo>
                  <a:pt x="33" y="15"/>
                  <a:pt x="34" y="16"/>
                  <a:pt x="33" y="17"/>
                </a:cubicBezTo>
                <a:cubicBezTo>
                  <a:pt x="32" y="19"/>
                  <a:pt x="30" y="20"/>
                  <a:pt x="26" y="22"/>
                </a:cubicBezTo>
                <a:close/>
                <a:moveTo>
                  <a:pt x="30" y="5"/>
                </a:moveTo>
                <a:cubicBezTo>
                  <a:pt x="30" y="2"/>
                  <a:pt x="29" y="2"/>
                  <a:pt x="27" y="2"/>
                </a:cubicBezTo>
                <a:cubicBezTo>
                  <a:pt x="6" y="2"/>
                  <a:pt x="6" y="2"/>
                  <a:pt x="6" y="2"/>
                </a:cubicBezTo>
                <a:cubicBezTo>
                  <a:pt x="4" y="2"/>
                  <a:pt x="4" y="2"/>
                  <a:pt x="4" y="5"/>
                </a:cubicBezTo>
                <a:cubicBezTo>
                  <a:pt x="4" y="17"/>
                  <a:pt x="4" y="17"/>
                  <a:pt x="4" y="17"/>
                </a:cubicBezTo>
                <a:cubicBezTo>
                  <a:pt x="8" y="20"/>
                  <a:pt x="12" y="19"/>
                  <a:pt x="14" y="19"/>
                </a:cubicBezTo>
                <a:cubicBezTo>
                  <a:pt x="15" y="19"/>
                  <a:pt x="15" y="19"/>
                  <a:pt x="16" y="20"/>
                </a:cubicBezTo>
                <a:cubicBezTo>
                  <a:pt x="16" y="20"/>
                  <a:pt x="16" y="20"/>
                  <a:pt x="16" y="20"/>
                </a:cubicBezTo>
                <a:cubicBezTo>
                  <a:pt x="16" y="20"/>
                  <a:pt x="17" y="21"/>
                  <a:pt x="17" y="21"/>
                </a:cubicBezTo>
                <a:cubicBezTo>
                  <a:pt x="17" y="20"/>
                  <a:pt x="18" y="19"/>
                  <a:pt x="19" y="19"/>
                </a:cubicBezTo>
                <a:cubicBezTo>
                  <a:pt x="21" y="19"/>
                  <a:pt x="25" y="20"/>
                  <a:pt x="30" y="17"/>
                </a:cubicBezTo>
                <a:lnTo>
                  <a:pt x="30" y="5"/>
                </a:lnTo>
                <a:close/>
                <a:moveTo>
                  <a:pt x="12" y="18"/>
                </a:moveTo>
                <a:cubicBezTo>
                  <a:pt x="10" y="18"/>
                  <a:pt x="8" y="16"/>
                  <a:pt x="8" y="14"/>
                </a:cubicBezTo>
                <a:cubicBezTo>
                  <a:pt x="8" y="12"/>
                  <a:pt x="10" y="10"/>
                  <a:pt x="12" y="10"/>
                </a:cubicBezTo>
                <a:cubicBezTo>
                  <a:pt x="14" y="10"/>
                  <a:pt x="16" y="12"/>
                  <a:pt x="16" y="14"/>
                </a:cubicBezTo>
                <a:cubicBezTo>
                  <a:pt x="16" y="16"/>
                  <a:pt x="14" y="18"/>
                  <a:pt x="12" y="18"/>
                </a:cubicBezTo>
                <a:close/>
                <a:moveTo>
                  <a:pt x="22" y="18"/>
                </a:moveTo>
                <a:cubicBezTo>
                  <a:pt x="19" y="18"/>
                  <a:pt x="18" y="16"/>
                  <a:pt x="18" y="14"/>
                </a:cubicBezTo>
                <a:cubicBezTo>
                  <a:pt x="18" y="12"/>
                  <a:pt x="19" y="10"/>
                  <a:pt x="22" y="10"/>
                </a:cubicBezTo>
                <a:cubicBezTo>
                  <a:pt x="24" y="10"/>
                  <a:pt x="26" y="12"/>
                  <a:pt x="26" y="14"/>
                </a:cubicBezTo>
                <a:cubicBezTo>
                  <a:pt x="26" y="16"/>
                  <a:pt x="24" y="18"/>
                  <a:pt x="22" y="1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27"/>
          <p:cNvSpPr>
            <a:spLocks/>
          </p:cNvSpPr>
          <p:nvPr/>
        </p:nvSpPr>
        <p:spPr bwMode="auto">
          <a:xfrm>
            <a:off x="3997326" y="4686300"/>
            <a:ext cx="57150" cy="95251"/>
          </a:xfrm>
          <a:custGeom>
            <a:avLst/>
            <a:gdLst>
              <a:gd name="T0" fmla="*/ 29 w 30"/>
              <a:gd name="T1" fmla="*/ 32 h 38"/>
              <a:gd name="T2" fmla="*/ 20 w 30"/>
              <a:gd name="T3" fmla="*/ 32 h 38"/>
              <a:gd name="T4" fmla="*/ 20 w 30"/>
              <a:gd name="T5" fmla="*/ 36 h 38"/>
              <a:gd name="T6" fmla="*/ 19 w 30"/>
              <a:gd name="T7" fmla="*/ 38 h 38"/>
              <a:gd name="T8" fmla="*/ 12 w 30"/>
              <a:gd name="T9" fmla="*/ 38 h 38"/>
              <a:gd name="T10" fmla="*/ 11 w 30"/>
              <a:gd name="T11" fmla="*/ 36 h 38"/>
              <a:gd name="T12" fmla="*/ 11 w 30"/>
              <a:gd name="T13" fmla="*/ 32 h 38"/>
              <a:gd name="T14" fmla="*/ 1 w 30"/>
              <a:gd name="T15" fmla="*/ 32 h 38"/>
              <a:gd name="T16" fmla="*/ 0 w 30"/>
              <a:gd name="T17" fmla="*/ 31 h 38"/>
              <a:gd name="T18" fmla="*/ 0 w 30"/>
              <a:gd name="T19" fmla="*/ 30 h 38"/>
              <a:gd name="T20" fmla="*/ 9 w 30"/>
              <a:gd name="T21" fmla="*/ 22 h 38"/>
              <a:gd name="T22" fmla="*/ 4 w 30"/>
              <a:gd name="T23" fmla="*/ 22 h 38"/>
              <a:gd name="T24" fmla="*/ 2 w 30"/>
              <a:gd name="T25" fmla="*/ 20 h 38"/>
              <a:gd name="T26" fmla="*/ 3 w 30"/>
              <a:gd name="T27" fmla="*/ 19 h 38"/>
              <a:gd name="T28" fmla="*/ 11 w 30"/>
              <a:gd name="T29" fmla="*/ 11 h 38"/>
              <a:gd name="T30" fmla="*/ 7 w 30"/>
              <a:gd name="T31" fmla="*/ 11 h 38"/>
              <a:gd name="T32" fmla="*/ 6 w 30"/>
              <a:gd name="T33" fmla="*/ 10 h 38"/>
              <a:gd name="T34" fmla="*/ 6 w 30"/>
              <a:gd name="T35" fmla="*/ 9 h 38"/>
              <a:gd name="T36" fmla="*/ 14 w 30"/>
              <a:gd name="T37" fmla="*/ 1 h 38"/>
              <a:gd name="T38" fmla="*/ 15 w 30"/>
              <a:gd name="T39" fmla="*/ 0 h 38"/>
              <a:gd name="T40" fmla="*/ 16 w 30"/>
              <a:gd name="T41" fmla="*/ 1 h 38"/>
              <a:gd name="T42" fmla="*/ 24 w 30"/>
              <a:gd name="T43" fmla="*/ 9 h 38"/>
              <a:gd name="T44" fmla="*/ 24 w 30"/>
              <a:gd name="T45" fmla="*/ 10 h 38"/>
              <a:gd name="T46" fmla="*/ 23 w 30"/>
              <a:gd name="T47" fmla="*/ 11 h 38"/>
              <a:gd name="T48" fmla="*/ 19 w 30"/>
              <a:gd name="T49" fmla="*/ 11 h 38"/>
              <a:gd name="T50" fmla="*/ 27 w 30"/>
              <a:gd name="T51" fmla="*/ 19 h 38"/>
              <a:gd name="T52" fmla="*/ 28 w 30"/>
              <a:gd name="T53" fmla="*/ 20 h 38"/>
              <a:gd name="T54" fmla="*/ 26 w 30"/>
              <a:gd name="T55" fmla="*/ 22 h 38"/>
              <a:gd name="T56" fmla="*/ 22 w 30"/>
              <a:gd name="T57" fmla="*/ 22 h 38"/>
              <a:gd name="T58" fmla="*/ 30 w 30"/>
              <a:gd name="T59" fmla="*/ 30 h 38"/>
              <a:gd name="T60" fmla="*/ 30 w 30"/>
              <a:gd name="T61" fmla="*/ 31 h 38"/>
              <a:gd name="T62" fmla="*/ 29 w 30"/>
              <a:gd name="T6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8">
                <a:moveTo>
                  <a:pt x="29" y="32"/>
                </a:moveTo>
                <a:cubicBezTo>
                  <a:pt x="20" y="32"/>
                  <a:pt x="20" y="32"/>
                  <a:pt x="20" y="32"/>
                </a:cubicBezTo>
                <a:cubicBezTo>
                  <a:pt x="20" y="34"/>
                  <a:pt x="20" y="35"/>
                  <a:pt x="20" y="36"/>
                </a:cubicBezTo>
                <a:cubicBezTo>
                  <a:pt x="20" y="37"/>
                  <a:pt x="19" y="38"/>
                  <a:pt x="19" y="38"/>
                </a:cubicBezTo>
                <a:cubicBezTo>
                  <a:pt x="12" y="38"/>
                  <a:pt x="12" y="38"/>
                  <a:pt x="12" y="38"/>
                </a:cubicBezTo>
                <a:cubicBezTo>
                  <a:pt x="11" y="38"/>
                  <a:pt x="11" y="37"/>
                  <a:pt x="11" y="36"/>
                </a:cubicBezTo>
                <a:cubicBezTo>
                  <a:pt x="11" y="35"/>
                  <a:pt x="11" y="34"/>
                  <a:pt x="11" y="32"/>
                </a:cubicBezTo>
                <a:cubicBezTo>
                  <a:pt x="1" y="32"/>
                  <a:pt x="1" y="32"/>
                  <a:pt x="1" y="32"/>
                </a:cubicBezTo>
                <a:cubicBezTo>
                  <a:pt x="0" y="32"/>
                  <a:pt x="0" y="32"/>
                  <a:pt x="0" y="31"/>
                </a:cubicBezTo>
                <a:cubicBezTo>
                  <a:pt x="0" y="30"/>
                  <a:pt x="0" y="30"/>
                  <a:pt x="0" y="30"/>
                </a:cubicBezTo>
                <a:cubicBezTo>
                  <a:pt x="9" y="22"/>
                  <a:pt x="9" y="22"/>
                  <a:pt x="9" y="22"/>
                </a:cubicBezTo>
                <a:cubicBezTo>
                  <a:pt x="4" y="22"/>
                  <a:pt x="4" y="22"/>
                  <a:pt x="4" y="22"/>
                </a:cubicBezTo>
                <a:cubicBezTo>
                  <a:pt x="3" y="22"/>
                  <a:pt x="2" y="21"/>
                  <a:pt x="2" y="20"/>
                </a:cubicBezTo>
                <a:cubicBezTo>
                  <a:pt x="3" y="19"/>
                  <a:pt x="3" y="19"/>
                  <a:pt x="3" y="19"/>
                </a:cubicBezTo>
                <a:cubicBezTo>
                  <a:pt x="11" y="11"/>
                  <a:pt x="11" y="11"/>
                  <a:pt x="11" y="11"/>
                </a:cubicBezTo>
                <a:cubicBezTo>
                  <a:pt x="7" y="11"/>
                  <a:pt x="7" y="11"/>
                  <a:pt x="7" y="11"/>
                </a:cubicBezTo>
                <a:cubicBezTo>
                  <a:pt x="6" y="11"/>
                  <a:pt x="6" y="10"/>
                  <a:pt x="6" y="10"/>
                </a:cubicBezTo>
                <a:cubicBezTo>
                  <a:pt x="6" y="9"/>
                  <a:pt x="6" y="9"/>
                  <a:pt x="6" y="9"/>
                </a:cubicBezTo>
                <a:cubicBezTo>
                  <a:pt x="14" y="1"/>
                  <a:pt x="14" y="1"/>
                  <a:pt x="14" y="1"/>
                </a:cubicBezTo>
                <a:cubicBezTo>
                  <a:pt x="15" y="0"/>
                  <a:pt x="15" y="0"/>
                  <a:pt x="15" y="0"/>
                </a:cubicBezTo>
                <a:cubicBezTo>
                  <a:pt x="16" y="1"/>
                  <a:pt x="16" y="1"/>
                  <a:pt x="16" y="1"/>
                </a:cubicBezTo>
                <a:cubicBezTo>
                  <a:pt x="24" y="9"/>
                  <a:pt x="24" y="9"/>
                  <a:pt x="24" y="9"/>
                </a:cubicBezTo>
                <a:cubicBezTo>
                  <a:pt x="24" y="10"/>
                  <a:pt x="24" y="10"/>
                  <a:pt x="24" y="10"/>
                </a:cubicBezTo>
                <a:cubicBezTo>
                  <a:pt x="24" y="10"/>
                  <a:pt x="24" y="11"/>
                  <a:pt x="23" y="11"/>
                </a:cubicBezTo>
                <a:cubicBezTo>
                  <a:pt x="19" y="11"/>
                  <a:pt x="19" y="11"/>
                  <a:pt x="19" y="11"/>
                </a:cubicBezTo>
                <a:cubicBezTo>
                  <a:pt x="27" y="19"/>
                  <a:pt x="27" y="19"/>
                  <a:pt x="27" y="19"/>
                </a:cubicBezTo>
                <a:cubicBezTo>
                  <a:pt x="28" y="20"/>
                  <a:pt x="28" y="20"/>
                  <a:pt x="28" y="20"/>
                </a:cubicBezTo>
                <a:cubicBezTo>
                  <a:pt x="28" y="21"/>
                  <a:pt x="27" y="22"/>
                  <a:pt x="26" y="22"/>
                </a:cubicBezTo>
                <a:cubicBezTo>
                  <a:pt x="22" y="22"/>
                  <a:pt x="22" y="22"/>
                  <a:pt x="22" y="22"/>
                </a:cubicBezTo>
                <a:cubicBezTo>
                  <a:pt x="30" y="30"/>
                  <a:pt x="30" y="30"/>
                  <a:pt x="30" y="30"/>
                </a:cubicBezTo>
                <a:cubicBezTo>
                  <a:pt x="30" y="31"/>
                  <a:pt x="30" y="31"/>
                  <a:pt x="30" y="31"/>
                </a:cubicBezTo>
                <a:cubicBezTo>
                  <a:pt x="30" y="32"/>
                  <a:pt x="30" y="32"/>
                  <a:pt x="29" y="32"/>
                </a:cubicBezTo>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32"/>
          <p:cNvSpPr>
            <a:spLocks noEditPoints="1"/>
          </p:cNvSpPr>
          <p:nvPr/>
        </p:nvSpPr>
        <p:spPr bwMode="auto">
          <a:xfrm>
            <a:off x="4252913" y="4468284"/>
            <a:ext cx="90488" cy="95251"/>
          </a:xfrm>
          <a:custGeom>
            <a:avLst/>
            <a:gdLst>
              <a:gd name="T0" fmla="*/ 33 w 48"/>
              <a:gd name="T1" fmla="*/ 23 h 38"/>
              <a:gd name="T2" fmla="*/ 31 w 48"/>
              <a:gd name="T3" fmla="*/ 25 h 38"/>
              <a:gd name="T4" fmla="*/ 17 w 48"/>
              <a:gd name="T5" fmla="*/ 25 h 38"/>
              <a:gd name="T6" fmla="*/ 15 w 48"/>
              <a:gd name="T7" fmla="*/ 23 h 38"/>
              <a:gd name="T8" fmla="*/ 15 w 48"/>
              <a:gd name="T9" fmla="*/ 18 h 38"/>
              <a:gd name="T10" fmla="*/ 18 w 48"/>
              <a:gd name="T11" fmla="*/ 18 h 38"/>
              <a:gd name="T12" fmla="*/ 18 w 48"/>
              <a:gd name="T13" fmla="*/ 22 h 38"/>
              <a:gd name="T14" fmla="*/ 30 w 48"/>
              <a:gd name="T15" fmla="*/ 22 h 38"/>
              <a:gd name="T16" fmla="*/ 30 w 48"/>
              <a:gd name="T17" fmla="*/ 18 h 38"/>
              <a:gd name="T18" fmla="*/ 33 w 48"/>
              <a:gd name="T19" fmla="*/ 18 h 38"/>
              <a:gd name="T20" fmla="*/ 33 w 48"/>
              <a:gd name="T21" fmla="*/ 23 h 38"/>
              <a:gd name="T22" fmla="*/ 45 w 48"/>
              <a:gd name="T23" fmla="*/ 10 h 38"/>
              <a:gd name="T24" fmla="*/ 44 w 48"/>
              <a:gd name="T25" fmla="*/ 8 h 38"/>
              <a:gd name="T26" fmla="*/ 44 w 48"/>
              <a:gd name="T27" fmla="*/ 12 h 38"/>
              <a:gd name="T28" fmla="*/ 4 w 48"/>
              <a:gd name="T29" fmla="*/ 12 h 38"/>
              <a:gd name="T30" fmla="*/ 4 w 48"/>
              <a:gd name="T31" fmla="*/ 8 h 38"/>
              <a:gd name="T32" fmla="*/ 3 w 48"/>
              <a:gd name="T33" fmla="*/ 10 h 38"/>
              <a:gd name="T34" fmla="*/ 1 w 48"/>
              <a:gd name="T35" fmla="*/ 15 h 38"/>
              <a:gd name="T36" fmla="*/ 5 w 48"/>
              <a:gd name="T37" fmla="*/ 36 h 38"/>
              <a:gd name="T38" fmla="*/ 8 w 48"/>
              <a:gd name="T39" fmla="*/ 38 h 38"/>
              <a:gd name="T40" fmla="*/ 41 w 48"/>
              <a:gd name="T41" fmla="*/ 38 h 38"/>
              <a:gd name="T42" fmla="*/ 43 w 48"/>
              <a:gd name="T43" fmla="*/ 36 h 38"/>
              <a:gd name="T44" fmla="*/ 47 w 48"/>
              <a:gd name="T45" fmla="*/ 15 h 38"/>
              <a:gd name="T46" fmla="*/ 45 w 48"/>
              <a:gd name="T47" fmla="*/ 10 h 38"/>
              <a:gd name="T48" fmla="*/ 33 w 48"/>
              <a:gd name="T49" fmla="*/ 0 h 38"/>
              <a:gd name="T50" fmla="*/ 15 w 48"/>
              <a:gd name="T51" fmla="*/ 0 h 38"/>
              <a:gd name="T52" fmla="*/ 12 w 48"/>
              <a:gd name="T53" fmla="*/ 3 h 38"/>
              <a:gd name="T54" fmla="*/ 36 w 48"/>
              <a:gd name="T55" fmla="*/ 3 h 38"/>
              <a:gd name="T56" fmla="*/ 33 w 48"/>
              <a:gd name="T57" fmla="*/ 0 h 38"/>
              <a:gd name="T58" fmla="*/ 41 w 48"/>
              <a:gd name="T59" fmla="*/ 8 h 38"/>
              <a:gd name="T60" fmla="*/ 38 w 48"/>
              <a:gd name="T61" fmla="*/ 5 h 38"/>
              <a:gd name="T62" fmla="*/ 10 w 48"/>
              <a:gd name="T63" fmla="*/ 5 h 38"/>
              <a:gd name="T64" fmla="*/ 8 w 48"/>
              <a:gd name="T65" fmla="*/ 8 h 38"/>
              <a:gd name="T66" fmla="*/ 8 w 48"/>
              <a:gd name="T67" fmla="*/ 10 h 38"/>
              <a:gd name="T68" fmla="*/ 41 w 48"/>
              <a:gd name="T69" fmla="*/ 10 h 38"/>
              <a:gd name="T70" fmla="*/ 41 w 48"/>
              <a:gd name="T7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33" y="23"/>
                </a:moveTo>
                <a:cubicBezTo>
                  <a:pt x="33" y="23"/>
                  <a:pt x="33" y="25"/>
                  <a:pt x="31" y="25"/>
                </a:cubicBezTo>
                <a:cubicBezTo>
                  <a:pt x="17" y="25"/>
                  <a:pt x="17" y="25"/>
                  <a:pt x="17" y="25"/>
                </a:cubicBezTo>
                <a:cubicBezTo>
                  <a:pt x="15" y="25"/>
                  <a:pt x="15" y="23"/>
                  <a:pt x="15" y="23"/>
                </a:cubicBezTo>
                <a:cubicBezTo>
                  <a:pt x="15" y="18"/>
                  <a:pt x="15" y="18"/>
                  <a:pt x="15" y="18"/>
                </a:cubicBezTo>
                <a:cubicBezTo>
                  <a:pt x="18" y="18"/>
                  <a:pt x="18" y="18"/>
                  <a:pt x="18" y="18"/>
                </a:cubicBezTo>
                <a:cubicBezTo>
                  <a:pt x="18" y="22"/>
                  <a:pt x="18" y="22"/>
                  <a:pt x="18" y="22"/>
                </a:cubicBezTo>
                <a:cubicBezTo>
                  <a:pt x="30" y="22"/>
                  <a:pt x="30" y="22"/>
                  <a:pt x="30" y="22"/>
                </a:cubicBezTo>
                <a:cubicBezTo>
                  <a:pt x="30" y="18"/>
                  <a:pt x="30" y="18"/>
                  <a:pt x="30" y="18"/>
                </a:cubicBezTo>
                <a:cubicBezTo>
                  <a:pt x="33" y="18"/>
                  <a:pt x="33" y="18"/>
                  <a:pt x="33" y="18"/>
                </a:cubicBezTo>
                <a:lnTo>
                  <a:pt x="33" y="23"/>
                </a:lnTo>
                <a:close/>
                <a:moveTo>
                  <a:pt x="45" y="10"/>
                </a:moveTo>
                <a:cubicBezTo>
                  <a:pt x="44" y="8"/>
                  <a:pt x="44" y="8"/>
                  <a:pt x="44" y="8"/>
                </a:cubicBezTo>
                <a:cubicBezTo>
                  <a:pt x="44" y="12"/>
                  <a:pt x="44" y="12"/>
                  <a:pt x="44" y="12"/>
                </a:cubicBezTo>
                <a:cubicBezTo>
                  <a:pt x="4" y="12"/>
                  <a:pt x="4" y="12"/>
                  <a:pt x="4" y="12"/>
                </a:cubicBezTo>
                <a:cubicBezTo>
                  <a:pt x="4" y="8"/>
                  <a:pt x="4" y="8"/>
                  <a:pt x="4" y="8"/>
                </a:cubicBezTo>
                <a:cubicBezTo>
                  <a:pt x="4" y="8"/>
                  <a:pt x="4" y="8"/>
                  <a:pt x="3" y="10"/>
                </a:cubicBezTo>
                <a:cubicBezTo>
                  <a:pt x="1" y="11"/>
                  <a:pt x="0" y="12"/>
                  <a:pt x="1" y="15"/>
                </a:cubicBezTo>
                <a:cubicBezTo>
                  <a:pt x="2" y="18"/>
                  <a:pt x="4" y="34"/>
                  <a:pt x="5" y="36"/>
                </a:cubicBezTo>
                <a:cubicBezTo>
                  <a:pt x="5" y="38"/>
                  <a:pt x="8" y="38"/>
                  <a:pt x="8" y="38"/>
                </a:cubicBezTo>
                <a:cubicBezTo>
                  <a:pt x="41" y="38"/>
                  <a:pt x="41" y="38"/>
                  <a:pt x="41" y="38"/>
                </a:cubicBezTo>
                <a:cubicBezTo>
                  <a:pt x="41" y="38"/>
                  <a:pt x="43" y="38"/>
                  <a:pt x="43" y="36"/>
                </a:cubicBezTo>
                <a:cubicBezTo>
                  <a:pt x="44" y="34"/>
                  <a:pt x="46" y="18"/>
                  <a:pt x="47" y="15"/>
                </a:cubicBezTo>
                <a:cubicBezTo>
                  <a:pt x="48" y="12"/>
                  <a:pt x="47" y="11"/>
                  <a:pt x="45" y="10"/>
                </a:cubicBezTo>
                <a:close/>
                <a:moveTo>
                  <a:pt x="33" y="0"/>
                </a:moveTo>
                <a:cubicBezTo>
                  <a:pt x="15" y="0"/>
                  <a:pt x="15" y="0"/>
                  <a:pt x="15" y="0"/>
                </a:cubicBezTo>
                <a:cubicBezTo>
                  <a:pt x="15" y="0"/>
                  <a:pt x="12" y="0"/>
                  <a:pt x="12" y="3"/>
                </a:cubicBezTo>
                <a:cubicBezTo>
                  <a:pt x="36" y="3"/>
                  <a:pt x="36" y="3"/>
                  <a:pt x="36" y="3"/>
                </a:cubicBezTo>
                <a:cubicBezTo>
                  <a:pt x="36" y="0"/>
                  <a:pt x="33" y="0"/>
                  <a:pt x="33" y="0"/>
                </a:cubicBezTo>
                <a:close/>
                <a:moveTo>
                  <a:pt x="41" y="8"/>
                </a:moveTo>
                <a:cubicBezTo>
                  <a:pt x="41" y="5"/>
                  <a:pt x="38" y="5"/>
                  <a:pt x="38" y="5"/>
                </a:cubicBezTo>
                <a:cubicBezTo>
                  <a:pt x="10" y="5"/>
                  <a:pt x="10" y="5"/>
                  <a:pt x="10" y="5"/>
                </a:cubicBezTo>
                <a:cubicBezTo>
                  <a:pt x="10" y="5"/>
                  <a:pt x="8" y="5"/>
                  <a:pt x="8" y="8"/>
                </a:cubicBezTo>
                <a:cubicBezTo>
                  <a:pt x="8" y="10"/>
                  <a:pt x="8" y="10"/>
                  <a:pt x="8" y="10"/>
                </a:cubicBezTo>
                <a:cubicBezTo>
                  <a:pt x="41" y="10"/>
                  <a:pt x="41" y="10"/>
                  <a:pt x="41" y="10"/>
                </a:cubicBezTo>
                <a:lnTo>
                  <a:pt x="41" y="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46"/>
          <p:cNvSpPr>
            <a:spLocks noEditPoints="1"/>
          </p:cNvSpPr>
          <p:nvPr/>
        </p:nvSpPr>
        <p:spPr bwMode="auto">
          <a:xfrm>
            <a:off x="4170364" y="4351867"/>
            <a:ext cx="80963" cy="129117"/>
          </a:xfrm>
          <a:custGeom>
            <a:avLst/>
            <a:gdLst>
              <a:gd name="T0" fmla="*/ 39 w 43"/>
              <a:gd name="T1" fmla="*/ 30 h 51"/>
              <a:gd name="T2" fmla="*/ 35 w 43"/>
              <a:gd name="T3" fmla="*/ 34 h 51"/>
              <a:gd name="T4" fmla="*/ 17 w 43"/>
              <a:gd name="T5" fmla="*/ 36 h 51"/>
              <a:gd name="T6" fmla="*/ 5 w 43"/>
              <a:gd name="T7" fmla="*/ 32 h 51"/>
              <a:gd name="T8" fmla="*/ 3 w 43"/>
              <a:gd name="T9" fmla="*/ 27 h 51"/>
              <a:gd name="T10" fmla="*/ 0 w 43"/>
              <a:gd name="T11" fmla="*/ 8 h 51"/>
              <a:gd name="T12" fmla="*/ 5 w 43"/>
              <a:gd name="T13" fmla="*/ 3 h 51"/>
              <a:gd name="T14" fmla="*/ 15 w 43"/>
              <a:gd name="T15" fmla="*/ 1 h 51"/>
              <a:gd name="T16" fmla="*/ 36 w 43"/>
              <a:gd name="T17" fmla="*/ 3 h 51"/>
              <a:gd name="T18" fmla="*/ 42 w 43"/>
              <a:gd name="T19" fmla="*/ 6 h 51"/>
              <a:gd name="T20" fmla="*/ 42 w 43"/>
              <a:gd name="T21" fmla="*/ 10 h 51"/>
              <a:gd name="T22" fmla="*/ 39 w 43"/>
              <a:gd name="T23" fmla="*/ 30 h 51"/>
              <a:gd name="T24" fmla="*/ 33 w 43"/>
              <a:gd name="T25" fmla="*/ 48 h 51"/>
              <a:gd name="T26" fmla="*/ 15 w 43"/>
              <a:gd name="T27" fmla="*/ 50 h 51"/>
              <a:gd name="T28" fmla="*/ 7 w 43"/>
              <a:gd name="T29" fmla="*/ 46 h 51"/>
              <a:gd name="T30" fmla="*/ 5 w 43"/>
              <a:gd name="T31" fmla="*/ 37 h 51"/>
              <a:gd name="T32" fmla="*/ 5 w 43"/>
              <a:gd name="T33" fmla="*/ 36 h 51"/>
              <a:gd name="T34" fmla="*/ 6 w 43"/>
              <a:gd name="T35" fmla="*/ 36 h 51"/>
              <a:gd name="T36" fmla="*/ 37 w 43"/>
              <a:gd name="T37" fmla="*/ 36 h 51"/>
              <a:gd name="T38" fmla="*/ 37 w 43"/>
              <a:gd name="T39" fmla="*/ 39 h 51"/>
              <a:gd name="T40" fmla="*/ 33 w 43"/>
              <a:gd name="T41" fmla="*/ 48 h 51"/>
              <a:gd name="T42" fmla="*/ 30 w 43"/>
              <a:gd name="T43" fmla="*/ 5 h 51"/>
              <a:gd name="T44" fmla="*/ 12 w 43"/>
              <a:gd name="T45" fmla="*/ 5 h 51"/>
              <a:gd name="T46" fmla="*/ 7 w 43"/>
              <a:gd name="T47" fmla="*/ 7 h 51"/>
              <a:gd name="T48" fmla="*/ 14 w 43"/>
              <a:gd name="T49" fmla="*/ 10 h 51"/>
              <a:gd name="T50" fmla="*/ 28 w 43"/>
              <a:gd name="T51" fmla="*/ 10 h 51"/>
              <a:gd name="T52" fmla="*/ 35 w 43"/>
              <a:gd name="T53" fmla="*/ 7 h 51"/>
              <a:gd name="T54" fmla="*/ 30 w 43"/>
              <a:gd name="T55" fmla="*/ 5 h 51"/>
              <a:gd name="T56" fmla="*/ 18 w 43"/>
              <a:gd name="T57" fmla="*/ 19 h 51"/>
              <a:gd name="T58" fmla="*/ 14 w 43"/>
              <a:gd name="T59" fmla="*/ 25 h 51"/>
              <a:gd name="T60" fmla="*/ 22 w 43"/>
              <a:gd name="T61" fmla="*/ 32 h 51"/>
              <a:gd name="T62" fmla="*/ 28 w 43"/>
              <a:gd name="T63" fmla="*/ 24 h 51"/>
              <a:gd name="T64" fmla="*/ 18 w 43"/>
              <a:gd name="T65" fmla="*/ 19 h 51"/>
              <a:gd name="T66" fmla="*/ 20 w 43"/>
              <a:gd name="T67" fmla="*/ 28 h 51"/>
              <a:gd name="T68" fmla="*/ 19 w 43"/>
              <a:gd name="T69" fmla="*/ 22 h 51"/>
              <a:gd name="T70" fmla="*/ 24 w 43"/>
              <a:gd name="T71" fmla="*/ 25 h 51"/>
              <a:gd name="T72" fmla="*/ 20 w 43"/>
              <a:gd name="T7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51">
                <a:moveTo>
                  <a:pt x="39" y="30"/>
                </a:moveTo>
                <a:cubicBezTo>
                  <a:pt x="39" y="32"/>
                  <a:pt x="37" y="33"/>
                  <a:pt x="35" y="34"/>
                </a:cubicBezTo>
                <a:cubicBezTo>
                  <a:pt x="30" y="36"/>
                  <a:pt x="23" y="37"/>
                  <a:pt x="17" y="36"/>
                </a:cubicBezTo>
                <a:cubicBezTo>
                  <a:pt x="12" y="36"/>
                  <a:pt x="8" y="35"/>
                  <a:pt x="5" y="32"/>
                </a:cubicBezTo>
                <a:cubicBezTo>
                  <a:pt x="3" y="31"/>
                  <a:pt x="3" y="29"/>
                  <a:pt x="3" y="27"/>
                </a:cubicBezTo>
                <a:cubicBezTo>
                  <a:pt x="2" y="21"/>
                  <a:pt x="0" y="14"/>
                  <a:pt x="0" y="8"/>
                </a:cubicBezTo>
                <a:cubicBezTo>
                  <a:pt x="0" y="5"/>
                  <a:pt x="3" y="4"/>
                  <a:pt x="5" y="3"/>
                </a:cubicBezTo>
                <a:cubicBezTo>
                  <a:pt x="8" y="2"/>
                  <a:pt x="12" y="1"/>
                  <a:pt x="15" y="1"/>
                </a:cubicBezTo>
                <a:cubicBezTo>
                  <a:pt x="22" y="0"/>
                  <a:pt x="29" y="1"/>
                  <a:pt x="36" y="3"/>
                </a:cubicBezTo>
                <a:cubicBezTo>
                  <a:pt x="38" y="3"/>
                  <a:pt x="41" y="4"/>
                  <a:pt x="42" y="6"/>
                </a:cubicBezTo>
                <a:cubicBezTo>
                  <a:pt x="43" y="7"/>
                  <a:pt x="43" y="9"/>
                  <a:pt x="42" y="10"/>
                </a:cubicBezTo>
                <a:cubicBezTo>
                  <a:pt x="41" y="16"/>
                  <a:pt x="40" y="23"/>
                  <a:pt x="39" y="30"/>
                </a:cubicBezTo>
                <a:close/>
                <a:moveTo>
                  <a:pt x="33" y="48"/>
                </a:moveTo>
                <a:cubicBezTo>
                  <a:pt x="28" y="51"/>
                  <a:pt x="21" y="51"/>
                  <a:pt x="15" y="50"/>
                </a:cubicBezTo>
                <a:cubicBezTo>
                  <a:pt x="12" y="50"/>
                  <a:pt x="8" y="49"/>
                  <a:pt x="7" y="46"/>
                </a:cubicBezTo>
                <a:cubicBezTo>
                  <a:pt x="6" y="43"/>
                  <a:pt x="5" y="40"/>
                  <a:pt x="5" y="37"/>
                </a:cubicBezTo>
                <a:cubicBezTo>
                  <a:pt x="5" y="36"/>
                  <a:pt x="5" y="36"/>
                  <a:pt x="5" y="36"/>
                </a:cubicBezTo>
                <a:cubicBezTo>
                  <a:pt x="6" y="36"/>
                  <a:pt x="6" y="36"/>
                  <a:pt x="6" y="36"/>
                </a:cubicBezTo>
                <a:cubicBezTo>
                  <a:pt x="15" y="42"/>
                  <a:pt x="27" y="42"/>
                  <a:pt x="37" y="36"/>
                </a:cubicBezTo>
                <a:cubicBezTo>
                  <a:pt x="38" y="36"/>
                  <a:pt x="37" y="38"/>
                  <a:pt x="37" y="39"/>
                </a:cubicBezTo>
                <a:cubicBezTo>
                  <a:pt x="36" y="42"/>
                  <a:pt x="37" y="46"/>
                  <a:pt x="33" y="48"/>
                </a:cubicBezTo>
                <a:close/>
                <a:moveTo>
                  <a:pt x="30" y="5"/>
                </a:moveTo>
                <a:cubicBezTo>
                  <a:pt x="24" y="4"/>
                  <a:pt x="18" y="4"/>
                  <a:pt x="12" y="5"/>
                </a:cubicBezTo>
                <a:cubicBezTo>
                  <a:pt x="10" y="5"/>
                  <a:pt x="8" y="6"/>
                  <a:pt x="7" y="7"/>
                </a:cubicBezTo>
                <a:cubicBezTo>
                  <a:pt x="9" y="9"/>
                  <a:pt x="12" y="9"/>
                  <a:pt x="14" y="10"/>
                </a:cubicBezTo>
                <a:cubicBezTo>
                  <a:pt x="19" y="10"/>
                  <a:pt x="23" y="10"/>
                  <a:pt x="28" y="10"/>
                </a:cubicBezTo>
                <a:cubicBezTo>
                  <a:pt x="30" y="9"/>
                  <a:pt x="33" y="9"/>
                  <a:pt x="35" y="7"/>
                </a:cubicBezTo>
                <a:cubicBezTo>
                  <a:pt x="34" y="6"/>
                  <a:pt x="32" y="5"/>
                  <a:pt x="30" y="5"/>
                </a:cubicBezTo>
                <a:close/>
                <a:moveTo>
                  <a:pt x="18" y="19"/>
                </a:moveTo>
                <a:cubicBezTo>
                  <a:pt x="16" y="20"/>
                  <a:pt x="14" y="22"/>
                  <a:pt x="14" y="25"/>
                </a:cubicBezTo>
                <a:cubicBezTo>
                  <a:pt x="14" y="29"/>
                  <a:pt x="18" y="32"/>
                  <a:pt x="22" y="32"/>
                </a:cubicBezTo>
                <a:cubicBezTo>
                  <a:pt x="25" y="31"/>
                  <a:pt x="28" y="28"/>
                  <a:pt x="28" y="24"/>
                </a:cubicBezTo>
                <a:cubicBezTo>
                  <a:pt x="27" y="20"/>
                  <a:pt x="22" y="17"/>
                  <a:pt x="18" y="19"/>
                </a:cubicBezTo>
                <a:close/>
                <a:moveTo>
                  <a:pt x="20" y="28"/>
                </a:moveTo>
                <a:cubicBezTo>
                  <a:pt x="17" y="27"/>
                  <a:pt x="17" y="23"/>
                  <a:pt x="19" y="22"/>
                </a:cubicBezTo>
                <a:cubicBezTo>
                  <a:pt x="22" y="21"/>
                  <a:pt x="24" y="22"/>
                  <a:pt x="24" y="25"/>
                </a:cubicBezTo>
                <a:cubicBezTo>
                  <a:pt x="25" y="27"/>
                  <a:pt x="22" y="29"/>
                  <a:pt x="20" y="2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54"/>
          <p:cNvSpPr>
            <a:spLocks noEditPoints="1"/>
          </p:cNvSpPr>
          <p:nvPr/>
        </p:nvSpPr>
        <p:spPr bwMode="auto">
          <a:xfrm>
            <a:off x="4051301" y="4233334"/>
            <a:ext cx="63500" cy="65617"/>
          </a:xfrm>
          <a:custGeom>
            <a:avLst/>
            <a:gdLst>
              <a:gd name="T0" fmla="*/ 30 w 34"/>
              <a:gd name="T1" fmla="*/ 11 h 27"/>
              <a:gd name="T2" fmla="*/ 29 w 34"/>
              <a:gd name="T3" fmla="*/ 9 h 27"/>
              <a:gd name="T4" fmla="*/ 30 w 34"/>
              <a:gd name="T5" fmla="*/ 8 h 27"/>
              <a:gd name="T6" fmla="*/ 31 w 34"/>
              <a:gd name="T7" fmla="*/ 9 h 27"/>
              <a:gd name="T8" fmla="*/ 30 w 34"/>
              <a:gd name="T9" fmla="*/ 11 h 27"/>
              <a:gd name="T10" fmla="*/ 17 w 34"/>
              <a:gd name="T11" fmla="*/ 24 h 27"/>
              <a:gd name="T12" fmla="*/ 9 w 34"/>
              <a:gd name="T13" fmla="*/ 15 h 27"/>
              <a:gd name="T14" fmla="*/ 17 w 34"/>
              <a:gd name="T15" fmla="*/ 7 h 27"/>
              <a:gd name="T16" fmla="*/ 26 w 34"/>
              <a:gd name="T17" fmla="*/ 15 h 27"/>
              <a:gd name="T18" fmla="*/ 17 w 34"/>
              <a:gd name="T19" fmla="*/ 24 h 27"/>
              <a:gd name="T20" fmla="*/ 31 w 34"/>
              <a:gd name="T21" fmla="*/ 5 h 27"/>
              <a:gd name="T22" fmla="*/ 27 w 34"/>
              <a:gd name="T23" fmla="*/ 5 h 27"/>
              <a:gd name="T24" fmla="*/ 26 w 34"/>
              <a:gd name="T25" fmla="*/ 4 h 27"/>
              <a:gd name="T26" fmla="*/ 25 w 34"/>
              <a:gd name="T27" fmla="*/ 1 h 27"/>
              <a:gd name="T28" fmla="*/ 23 w 34"/>
              <a:gd name="T29" fmla="*/ 0 h 27"/>
              <a:gd name="T30" fmla="*/ 12 w 34"/>
              <a:gd name="T31" fmla="*/ 0 h 27"/>
              <a:gd name="T32" fmla="*/ 10 w 34"/>
              <a:gd name="T33" fmla="*/ 1 h 27"/>
              <a:gd name="T34" fmla="*/ 9 w 34"/>
              <a:gd name="T35" fmla="*/ 4 h 27"/>
              <a:gd name="T36" fmla="*/ 8 w 34"/>
              <a:gd name="T37" fmla="*/ 5 h 27"/>
              <a:gd name="T38" fmla="*/ 4 w 34"/>
              <a:gd name="T39" fmla="*/ 5 h 27"/>
              <a:gd name="T40" fmla="*/ 0 w 34"/>
              <a:gd name="T41" fmla="*/ 8 h 27"/>
              <a:gd name="T42" fmla="*/ 0 w 34"/>
              <a:gd name="T43" fmla="*/ 24 h 27"/>
              <a:gd name="T44" fmla="*/ 4 w 34"/>
              <a:gd name="T45" fmla="*/ 27 h 27"/>
              <a:gd name="T46" fmla="*/ 31 w 34"/>
              <a:gd name="T47" fmla="*/ 27 h 27"/>
              <a:gd name="T48" fmla="*/ 34 w 34"/>
              <a:gd name="T49" fmla="*/ 24 h 27"/>
              <a:gd name="T50" fmla="*/ 34 w 34"/>
              <a:gd name="T51" fmla="*/ 8 h 27"/>
              <a:gd name="T52" fmla="*/ 31 w 34"/>
              <a:gd name="T53" fmla="*/ 5 h 27"/>
              <a:gd name="T54" fmla="*/ 17 w 34"/>
              <a:gd name="T55" fmla="*/ 10 h 27"/>
              <a:gd name="T56" fmla="*/ 12 w 34"/>
              <a:gd name="T57" fmla="*/ 15 h 27"/>
              <a:gd name="T58" fmla="*/ 17 w 34"/>
              <a:gd name="T59" fmla="*/ 20 h 27"/>
              <a:gd name="T60" fmla="*/ 23 w 34"/>
              <a:gd name="T61" fmla="*/ 15 h 27"/>
              <a:gd name="T62" fmla="*/ 17 w 34"/>
              <a:gd name="T6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0" y="11"/>
                </a:moveTo>
                <a:cubicBezTo>
                  <a:pt x="29" y="11"/>
                  <a:pt x="29" y="10"/>
                  <a:pt x="29" y="9"/>
                </a:cubicBezTo>
                <a:cubicBezTo>
                  <a:pt x="29" y="9"/>
                  <a:pt x="29" y="8"/>
                  <a:pt x="30" y="8"/>
                </a:cubicBezTo>
                <a:cubicBezTo>
                  <a:pt x="31" y="8"/>
                  <a:pt x="31" y="9"/>
                  <a:pt x="31" y="9"/>
                </a:cubicBezTo>
                <a:cubicBezTo>
                  <a:pt x="31" y="10"/>
                  <a:pt x="31" y="11"/>
                  <a:pt x="30" y="11"/>
                </a:cubicBezTo>
                <a:close/>
                <a:moveTo>
                  <a:pt x="17" y="24"/>
                </a:moveTo>
                <a:cubicBezTo>
                  <a:pt x="13" y="24"/>
                  <a:pt x="9" y="20"/>
                  <a:pt x="9" y="15"/>
                </a:cubicBezTo>
                <a:cubicBezTo>
                  <a:pt x="9" y="10"/>
                  <a:pt x="13" y="7"/>
                  <a:pt x="17" y="7"/>
                </a:cubicBezTo>
                <a:cubicBezTo>
                  <a:pt x="22" y="7"/>
                  <a:pt x="26" y="10"/>
                  <a:pt x="26" y="15"/>
                </a:cubicBezTo>
                <a:cubicBezTo>
                  <a:pt x="26" y="20"/>
                  <a:pt x="22" y="24"/>
                  <a:pt x="17" y="24"/>
                </a:cubicBezTo>
                <a:close/>
                <a:moveTo>
                  <a:pt x="31" y="5"/>
                </a:moveTo>
                <a:cubicBezTo>
                  <a:pt x="27" y="5"/>
                  <a:pt x="27" y="5"/>
                  <a:pt x="27" y="5"/>
                </a:cubicBezTo>
                <a:cubicBezTo>
                  <a:pt x="26" y="5"/>
                  <a:pt x="26" y="4"/>
                  <a:pt x="26" y="4"/>
                </a:cubicBezTo>
                <a:cubicBezTo>
                  <a:pt x="25" y="1"/>
                  <a:pt x="25" y="1"/>
                  <a:pt x="25" y="1"/>
                </a:cubicBezTo>
                <a:cubicBezTo>
                  <a:pt x="24" y="0"/>
                  <a:pt x="24" y="0"/>
                  <a:pt x="23" y="0"/>
                </a:cubicBezTo>
                <a:cubicBezTo>
                  <a:pt x="12" y="0"/>
                  <a:pt x="12" y="0"/>
                  <a:pt x="12" y="0"/>
                </a:cubicBezTo>
                <a:cubicBezTo>
                  <a:pt x="11" y="0"/>
                  <a:pt x="11" y="0"/>
                  <a:pt x="10" y="1"/>
                </a:cubicBezTo>
                <a:cubicBezTo>
                  <a:pt x="9" y="4"/>
                  <a:pt x="9" y="4"/>
                  <a:pt x="9" y="4"/>
                </a:cubicBezTo>
                <a:cubicBezTo>
                  <a:pt x="9" y="4"/>
                  <a:pt x="9" y="5"/>
                  <a:pt x="8" y="5"/>
                </a:cubicBezTo>
                <a:cubicBezTo>
                  <a:pt x="4" y="5"/>
                  <a:pt x="4" y="5"/>
                  <a:pt x="4" y="5"/>
                </a:cubicBezTo>
                <a:cubicBezTo>
                  <a:pt x="2" y="5"/>
                  <a:pt x="0" y="6"/>
                  <a:pt x="0" y="8"/>
                </a:cubicBezTo>
                <a:cubicBezTo>
                  <a:pt x="0" y="24"/>
                  <a:pt x="0" y="24"/>
                  <a:pt x="0" y="24"/>
                </a:cubicBezTo>
                <a:cubicBezTo>
                  <a:pt x="0" y="25"/>
                  <a:pt x="2" y="27"/>
                  <a:pt x="4" y="27"/>
                </a:cubicBezTo>
                <a:cubicBezTo>
                  <a:pt x="31" y="27"/>
                  <a:pt x="31" y="27"/>
                  <a:pt x="31" y="27"/>
                </a:cubicBezTo>
                <a:cubicBezTo>
                  <a:pt x="33" y="27"/>
                  <a:pt x="34" y="25"/>
                  <a:pt x="34" y="24"/>
                </a:cubicBezTo>
                <a:cubicBezTo>
                  <a:pt x="34" y="8"/>
                  <a:pt x="34" y="8"/>
                  <a:pt x="34" y="8"/>
                </a:cubicBezTo>
                <a:cubicBezTo>
                  <a:pt x="34" y="6"/>
                  <a:pt x="33" y="5"/>
                  <a:pt x="31" y="5"/>
                </a:cubicBezTo>
                <a:close/>
                <a:moveTo>
                  <a:pt x="17" y="10"/>
                </a:moveTo>
                <a:cubicBezTo>
                  <a:pt x="15" y="10"/>
                  <a:pt x="12" y="12"/>
                  <a:pt x="12" y="15"/>
                </a:cubicBezTo>
                <a:cubicBezTo>
                  <a:pt x="12" y="18"/>
                  <a:pt x="15" y="20"/>
                  <a:pt x="17" y="20"/>
                </a:cubicBezTo>
                <a:cubicBezTo>
                  <a:pt x="20" y="20"/>
                  <a:pt x="23" y="18"/>
                  <a:pt x="23" y="15"/>
                </a:cubicBezTo>
                <a:cubicBezTo>
                  <a:pt x="23" y="12"/>
                  <a:pt x="20" y="10"/>
                  <a:pt x="17" y="1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56"/>
          <p:cNvSpPr>
            <a:spLocks noEditPoints="1"/>
          </p:cNvSpPr>
          <p:nvPr/>
        </p:nvSpPr>
        <p:spPr bwMode="auto">
          <a:xfrm>
            <a:off x="4478338" y="4565651"/>
            <a:ext cx="152400" cy="175684"/>
          </a:xfrm>
          <a:custGeom>
            <a:avLst/>
            <a:gdLst>
              <a:gd name="T0" fmla="*/ 17 w 81"/>
              <a:gd name="T1" fmla="*/ 62 h 70"/>
              <a:gd name="T2" fmla="*/ 23 w 81"/>
              <a:gd name="T3" fmla="*/ 35 h 70"/>
              <a:gd name="T4" fmla="*/ 57 w 81"/>
              <a:gd name="T5" fmla="*/ 35 h 70"/>
              <a:gd name="T6" fmla="*/ 63 w 81"/>
              <a:gd name="T7" fmla="*/ 62 h 70"/>
              <a:gd name="T8" fmla="*/ 17 w 81"/>
              <a:gd name="T9" fmla="*/ 62 h 70"/>
              <a:gd name="T10" fmla="*/ 76 w 81"/>
              <a:gd name="T11" fmla="*/ 26 h 70"/>
              <a:gd name="T12" fmla="*/ 4 w 81"/>
              <a:gd name="T13" fmla="*/ 26 h 70"/>
              <a:gd name="T14" fmla="*/ 0 w 81"/>
              <a:gd name="T15" fmla="*/ 31 h 70"/>
              <a:gd name="T16" fmla="*/ 0 w 81"/>
              <a:gd name="T17" fmla="*/ 45 h 70"/>
              <a:gd name="T18" fmla="*/ 4 w 81"/>
              <a:gd name="T19" fmla="*/ 50 h 70"/>
              <a:gd name="T20" fmla="*/ 12 w 81"/>
              <a:gd name="T21" fmla="*/ 50 h 70"/>
              <a:gd name="T22" fmla="*/ 9 w 81"/>
              <a:gd name="T23" fmla="*/ 70 h 70"/>
              <a:gd name="T24" fmla="*/ 71 w 81"/>
              <a:gd name="T25" fmla="*/ 70 h 70"/>
              <a:gd name="T26" fmla="*/ 68 w 81"/>
              <a:gd name="T27" fmla="*/ 50 h 70"/>
              <a:gd name="T28" fmla="*/ 76 w 81"/>
              <a:gd name="T29" fmla="*/ 50 h 70"/>
              <a:gd name="T30" fmla="*/ 81 w 81"/>
              <a:gd name="T31" fmla="*/ 45 h 70"/>
              <a:gd name="T32" fmla="*/ 81 w 81"/>
              <a:gd name="T33" fmla="*/ 31 h 70"/>
              <a:gd name="T34" fmla="*/ 76 w 81"/>
              <a:gd name="T35" fmla="*/ 26 h 70"/>
              <a:gd name="T36" fmla="*/ 5 w 81"/>
              <a:gd name="T37" fmla="*/ 21 h 70"/>
              <a:gd name="T38" fmla="*/ 75 w 81"/>
              <a:gd name="T39" fmla="*/ 21 h 70"/>
              <a:gd name="T40" fmla="*/ 76 w 81"/>
              <a:gd name="T41" fmla="*/ 18 h 70"/>
              <a:gd name="T42" fmla="*/ 60 w 81"/>
              <a:gd name="T43" fmla="*/ 13 h 70"/>
              <a:gd name="T44" fmla="*/ 56 w 81"/>
              <a:gd name="T45" fmla="*/ 13 h 70"/>
              <a:gd name="T46" fmla="*/ 56 w 81"/>
              <a:gd name="T47" fmla="*/ 0 h 70"/>
              <a:gd name="T48" fmla="*/ 25 w 81"/>
              <a:gd name="T49" fmla="*/ 0 h 70"/>
              <a:gd name="T50" fmla="*/ 25 w 81"/>
              <a:gd name="T51" fmla="*/ 13 h 70"/>
              <a:gd name="T52" fmla="*/ 21 w 81"/>
              <a:gd name="T53" fmla="*/ 13 h 70"/>
              <a:gd name="T54" fmla="*/ 4 w 81"/>
              <a:gd name="T55" fmla="*/ 18 h 70"/>
              <a:gd name="T56" fmla="*/ 5 w 81"/>
              <a:gd name="T57"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70">
                <a:moveTo>
                  <a:pt x="17" y="62"/>
                </a:moveTo>
                <a:cubicBezTo>
                  <a:pt x="23" y="35"/>
                  <a:pt x="23" y="35"/>
                  <a:pt x="23" y="35"/>
                </a:cubicBezTo>
                <a:cubicBezTo>
                  <a:pt x="57" y="35"/>
                  <a:pt x="57" y="35"/>
                  <a:pt x="57" y="35"/>
                </a:cubicBezTo>
                <a:cubicBezTo>
                  <a:pt x="63" y="62"/>
                  <a:pt x="63" y="62"/>
                  <a:pt x="63" y="62"/>
                </a:cubicBezTo>
                <a:lnTo>
                  <a:pt x="17" y="62"/>
                </a:lnTo>
                <a:close/>
                <a:moveTo>
                  <a:pt x="76" y="26"/>
                </a:moveTo>
                <a:cubicBezTo>
                  <a:pt x="4" y="26"/>
                  <a:pt x="4" y="26"/>
                  <a:pt x="4" y="26"/>
                </a:cubicBezTo>
                <a:cubicBezTo>
                  <a:pt x="2" y="26"/>
                  <a:pt x="0" y="28"/>
                  <a:pt x="0" y="31"/>
                </a:cubicBezTo>
                <a:cubicBezTo>
                  <a:pt x="0" y="45"/>
                  <a:pt x="0" y="45"/>
                  <a:pt x="0" y="45"/>
                </a:cubicBezTo>
                <a:cubicBezTo>
                  <a:pt x="0" y="47"/>
                  <a:pt x="2" y="50"/>
                  <a:pt x="4" y="50"/>
                </a:cubicBezTo>
                <a:cubicBezTo>
                  <a:pt x="12" y="50"/>
                  <a:pt x="12" y="50"/>
                  <a:pt x="12" y="50"/>
                </a:cubicBezTo>
                <a:cubicBezTo>
                  <a:pt x="9" y="70"/>
                  <a:pt x="9" y="70"/>
                  <a:pt x="9" y="70"/>
                </a:cubicBezTo>
                <a:cubicBezTo>
                  <a:pt x="71" y="70"/>
                  <a:pt x="71" y="70"/>
                  <a:pt x="71" y="70"/>
                </a:cubicBezTo>
                <a:cubicBezTo>
                  <a:pt x="68" y="50"/>
                  <a:pt x="68" y="50"/>
                  <a:pt x="68" y="50"/>
                </a:cubicBezTo>
                <a:cubicBezTo>
                  <a:pt x="76" y="50"/>
                  <a:pt x="76" y="50"/>
                  <a:pt x="76" y="50"/>
                </a:cubicBezTo>
                <a:cubicBezTo>
                  <a:pt x="78" y="50"/>
                  <a:pt x="81" y="47"/>
                  <a:pt x="81" y="45"/>
                </a:cubicBezTo>
                <a:cubicBezTo>
                  <a:pt x="81" y="31"/>
                  <a:pt x="81" y="31"/>
                  <a:pt x="81" y="31"/>
                </a:cubicBezTo>
                <a:cubicBezTo>
                  <a:pt x="81" y="28"/>
                  <a:pt x="78" y="26"/>
                  <a:pt x="76" y="26"/>
                </a:cubicBezTo>
                <a:close/>
                <a:moveTo>
                  <a:pt x="5" y="21"/>
                </a:moveTo>
                <a:cubicBezTo>
                  <a:pt x="75" y="21"/>
                  <a:pt x="75" y="21"/>
                  <a:pt x="75" y="21"/>
                </a:cubicBezTo>
                <a:cubicBezTo>
                  <a:pt x="78" y="21"/>
                  <a:pt x="77" y="19"/>
                  <a:pt x="76" y="18"/>
                </a:cubicBezTo>
                <a:cubicBezTo>
                  <a:pt x="75" y="18"/>
                  <a:pt x="62" y="13"/>
                  <a:pt x="60" y="13"/>
                </a:cubicBezTo>
                <a:cubicBezTo>
                  <a:pt x="56" y="13"/>
                  <a:pt x="56" y="13"/>
                  <a:pt x="56" y="13"/>
                </a:cubicBezTo>
                <a:cubicBezTo>
                  <a:pt x="56" y="0"/>
                  <a:pt x="56" y="0"/>
                  <a:pt x="56" y="0"/>
                </a:cubicBezTo>
                <a:cubicBezTo>
                  <a:pt x="25" y="0"/>
                  <a:pt x="25" y="0"/>
                  <a:pt x="25" y="0"/>
                </a:cubicBezTo>
                <a:cubicBezTo>
                  <a:pt x="25" y="13"/>
                  <a:pt x="25" y="13"/>
                  <a:pt x="25" y="13"/>
                </a:cubicBezTo>
                <a:cubicBezTo>
                  <a:pt x="21" y="13"/>
                  <a:pt x="21" y="13"/>
                  <a:pt x="21" y="13"/>
                </a:cubicBezTo>
                <a:cubicBezTo>
                  <a:pt x="19" y="13"/>
                  <a:pt x="6" y="18"/>
                  <a:pt x="4" y="18"/>
                </a:cubicBezTo>
                <a:cubicBezTo>
                  <a:pt x="3" y="19"/>
                  <a:pt x="3" y="21"/>
                  <a:pt x="5" y="2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Freeform 163"/>
          <p:cNvSpPr>
            <a:spLocks noEditPoints="1"/>
          </p:cNvSpPr>
          <p:nvPr/>
        </p:nvSpPr>
        <p:spPr bwMode="auto">
          <a:xfrm>
            <a:off x="2871788" y="368301"/>
            <a:ext cx="407988" cy="368300"/>
          </a:xfrm>
          <a:custGeom>
            <a:avLst/>
            <a:gdLst>
              <a:gd name="T0" fmla="*/ 86 w 217"/>
              <a:gd name="T1" fmla="*/ 66 h 147"/>
              <a:gd name="T2" fmla="*/ 34 w 217"/>
              <a:gd name="T3" fmla="*/ 63 h 147"/>
              <a:gd name="T4" fmla="*/ 31 w 217"/>
              <a:gd name="T5" fmla="*/ 71 h 147"/>
              <a:gd name="T6" fmla="*/ 83 w 217"/>
              <a:gd name="T7" fmla="*/ 73 h 147"/>
              <a:gd name="T8" fmla="*/ 80 w 217"/>
              <a:gd name="T9" fmla="*/ 92 h 147"/>
              <a:gd name="T10" fmla="*/ 78 w 217"/>
              <a:gd name="T11" fmla="*/ 84 h 147"/>
              <a:gd name="T12" fmla="*/ 31 w 217"/>
              <a:gd name="T13" fmla="*/ 87 h 147"/>
              <a:gd name="T14" fmla="*/ 34 w 217"/>
              <a:gd name="T15" fmla="*/ 94 h 147"/>
              <a:gd name="T16" fmla="*/ 80 w 217"/>
              <a:gd name="T17" fmla="*/ 92 h 147"/>
              <a:gd name="T18" fmla="*/ 31 w 217"/>
              <a:gd name="T19" fmla="*/ 108 h 147"/>
              <a:gd name="T20" fmla="*/ 34 w 217"/>
              <a:gd name="T21" fmla="*/ 116 h 147"/>
              <a:gd name="T22" fmla="*/ 70 w 217"/>
              <a:gd name="T23" fmla="*/ 113 h 147"/>
              <a:gd name="T24" fmla="*/ 67 w 217"/>
              <a:gd name="T25" fmla="*/ 105 h 147"/>
              <a:gd name="T26" fmla="*/ 116 w 217"/>
              <a:gd name="T27" fmla="*/ 137 h 147"/>
              <a:gd name="T28" fmla="*/ 10 w 217"/>
              <a:gd name="T29" fmla="*/ 10 h 147"/>
              <a:gd name="T30" fmla="*/ 73 w 217"/>
              <a:gd name="T31" fmla="*/ 45 h 147"/>
              <a:gd name="T32" fmla="*/ 105 w 217"/>
              <a:gd name="T33" fmla="*/ 52 h 147"/>
              <a:gd name="T34" fmla="*/ 121 w 217"/>
              <a:gd name="T35" fmla="*/ 31 h 147"/>
              <a:gd name="T36" fmla="*/ 81 w 217"/>
              <a:gd name="T37" fmla="*/ 0 h 147"/>
              <a:gd name="T38" fmla="*/ 0 w 217"/>
              <a:gd name="T39" fmla="*/ 8 h 147"/>
              <a:gd name="T40" fmla="*/ 8 w 217"/>
              <a:gd name="T41" fmla="*/ 147 h 147"/>
              <a:gd name="T42" fmla="*/ 126 w 217"/>
              <a:gd name="T43" fmla="*/ 139 h 147"/>
              <a:gd name="T44" fmla="*/ 116 w 217"/>
              <a:gd name="T45" fmla="*/ 131 h 147"/>
              <a:gd name="T46" fmla="*/ 84 w 217"/>
              <a:gd name="T47" fmla="*/ 11 h 147"/>
              <a:gd name="T48" fmla="*/ 113 w 217"/>
              <a:gd name="T49" fmla="*/ 38 h 147"/>
              <a:gd name="T50" fmla="*/ 84 w 217"/>
              <a:gd name="T51" fmla="*/ 42 h 147"/>
              <a:gd name="T52" fmla="*/ 212 w 217"/>
              <a:gd name="T53" fmla="*/ 33 h 147"/>
              <a:gd name="T54" fmla="*/ 173 w 217"/>
              <a:gd name="T55" fmla="*/ 10 h 147"/>
              <a:gd name="T56" fmla="*/ 89 w 217"/>
              <a:gd name="T57" fmla="*/ 122 h 147"/>
              <a:gd name="T58" fmla="*/ 211 w 217"/>
              <a:gd name="T59" fmla="*/ 53 h 147"/>
              <a:gd name="T60" fmla="*/ 194 w 217"/>
              <a:gd name="T61" fmla="*/ 25 h 147"/>
              <a:gd name="T62" fmla="*/ 131 w 217"/>
              <a:gd name="T63" fmla="*/ 89 h 147"/>
              <a:gd name="T64" fmla="*/ 194 w 217"/>
              <a:gd name="T65" fmla="*/ 25 h 147"/>
              <a:gd name="T66" fmla="*/ 186 w 217"/>
              <a:gd name="T67" fmla="*/ 17 h 147"/>
              <a:gd name="T68" fmla="*/ 121 w 217"/>
              <a:gd name="T69" fmla="*/ 78 h 147"/>
              <a:gd name="T70" fmla="*/ 179 w 217"/>
              <a:gd name="T71" fmla="*/ 16 h 147"/>
              <a:gd name="T72" fmla="*/ 105 w 217"/>
              <a:gd name="T73" fmla="*/ 101 h 147"/>
              <a:gd name="T74" fmla="*/ 134 w 217"/>
              <a:gd name="T75" fmla="*/ 105 h 147"/>
              <a:gd name="T76" fmla="*/ 205 w 217"/>
              <a:gd name="T77" fmla="*/ 46 h 147"/>
              <a:gd name="T78" fmla="*/ 137 w 217"/>
              <a:gd name="T79" fmla="*/ 96 h 147"/>
              <a:gd name="T80" fmla="*/ 206 w 217"/>
              <a:gd name="T81" fmla="*/ 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147">
                <a:moveTo>
                  <a:pt x="86" y="71"/>
                </a:moveTo>
                <a:cubicBezTo>
                  <a:pt x="86" y="66"/>
                  <a:pt x="86" y="66"/>
                  <a:pt x="86" y="66"/>
                </a:cubicBezTo>
                <a:cubicBezTo>
                  <a:pt x="86" y="64"/>
                  <a:pt x="85" y="63"/>
                  <a:pt x="83" y="63"/>
                </a:cubicBezTo>
                <a:cubicBezTo>
                  <a:pt x="34" y="63"/>
                  <a:pt x="34" y="63"/>
                  <a:pt x="34" y="63"/>
                </a:cubicBezTo>
                <a:cubicBezTo>
                  <a:pt x="33" y="63"/>
                  <a:pt x="31" y="64"/>
                  <a:pt x="31" y="66"/>
                </a:cubicBezTo>
                <a:cubicBezTo>
                  <a:pt x="31" y="71"/>
                  <a:pt x="31" y="71"/>
                  <a:pt x="31" y="71"/>
                </a:cubicBezTo>
                <a:cubicBezTo>
                  <a:pt x="31" y="72"/>
                  <a:pt x="33" y="73"/>
                  <a:pt x="34" y="73"/>
                </a:cubicBezTo>
                <a:cubicBezTo>
                  <a:pt x="83" y="73"/>
                  <a:pt x="83" y="73"/>
                  <a:pt x="83" y="73"/>
                </a:cubicBezTo>
                <a:cubicBezTo>
                  <a:pt x="85" y="73"/>
                  <a:pt x="86" y="72"/>
                  <a:pt x="86" y="71"/>
                </a:cubicBezTo>
                <a:close/>
                <a:moveTo>
                  <a:pt x="80" y="92"/>
                </a:moveTo>
                <a:cubicBezTo>
                  <a:pt x="80" y="87"/>
                  <a:pt x="80" y="87"/>
                  <a:pt x="80" y="87"/>
                </a:cubicBezTo>
                <a:cubicBezTo>
                  <a:pt x="80" y="85"/>
                  <a:pt x="79" y="84"/>
                  <a:pt x="78" y="84"/>
                </a:cubicBezTo>
                <a:cubicBezTo>
                  <a:pt x="34" y="84"/>
                  <a:pt x="34" y="84"/>
                  <a:pt x="34" y="84"/>
                </a:cubicBezTo>
                <a:cubicBezTo>
                  <a:pt x="33" y="84"/>
                  <a:pt x="31" y="85"/>
                  <a:pt x="31" y="87"/>
                </a:cubicBezTo>
                <a:cubicBezTo>
                  <a:pt x="31" y="92"/>
                  <a:pt x="31" y="92"/>
                  <a:pt x="31" y="92"/>
                </a:cubicBezTo>
                <a:cubicBezTo>
                  <a:pt x="31" y="93"/>
                  <a:pt x="33" y="94"/>
                  <a:pt x="34" y="94"/>
                </a:cubicBezTo>
                <a:cubicBezTo>
                  <a:pt x="78" y="94"/>
                  <a:pt x="78" y="94"/>
                  <a:pt x="78" y="94"/>
                </a:cubicBezTo>
                <a:cubicBezTo>
                  <a:pt x="79" y="94"/>
                  <a:pt x="80" y="93"/>
                  <a:pt x="80" y="92"/>
                </a:cubicBezTo>
                <a:close/>
                <a:moveTo>
                  <a:pt x="34" y="105"/>
                </a:moveTo>
                <a:cubicBezTo>
                  <a:pt x="33" y="105"/>
                  <a:pt x="31" y="106"/>
                  <a:pt x="31" y="108"/>
                </a:cubicBezTo>
                <a:cubicBezTo>
                  <a:pt x="31" y="113"/>
                  <a:pt x="31" y="113"/>
                  <a:pt x="31" y="113"/>
                </a:cubicBezTo>
                <a:cubicBezTo>
                  <a:pt x="31" y="114"/>
                  <a:pt x="33" y="116"/>
                  <a:pt x="34" y="116"/>
                </a:cubicBezTo>
                <a:cubicBezTo>
                  <a:pt x="67" y="116"/>
                  <a:pt x="67" y="116"/>
                  <a:pt x="67" y="116"/>
                </a:cubicBezTo>
                <a:cubicBezTo>
                  <a:pt x="69" y="116"/>
                  <a:pt x="70" y="114"/>
                  <a:pt x="70" y="113"/>
                </a:cubicBezTo>
                <a:cubicBezTo>
                  <a:pt x="70" y="108"/>
                  <a:pt x="70" y="108"/>
                  <a:pt x="70" y="108"/>
                </a:cubicBezTo>
                <a:cubicBezTo>
                  <a:pt x="70" y="106"/>
                  <a:pt x="69" y="105"/>
                  <a:pt x="67" y="105"/>
                </a:cubicBezTo>
                <a:lnTo>
                  <a:pt x="34" y="105"/>
                </a:lnTo>
                <a:close/>
                <a:moveTo>
                  <a:pt x="116" y="137"/>
                </a:moveTo>
                <a:cubicBezTo>
                  <a:pt x="10" y="137"/>
                  <a:pt x="10" y="137"/>
                  <a:pt x="10" y="137"/>
                </a:cubicBezTo>
                <a:cubicBezTo>
                  <a:pt x="10" y="10"/>
                  <a:pt x="10" y="10"/>
                  <a:pt x="10" y="10"/>
                </a:cubicBezTo>
                <a:cubicBezTo>
                  <a:pt x="73" y="10"/>
                  <a:pt x="73" y="10"/>
                  <a:pt x="73" y="10"/>
                </a:cubicBezTo>
                <a:cubicBezTo>
                  <a:pt x="73" y="45"/>
                  <a:pt x="73" y="45"/>
                  <a:pt x="73" y="45"/>
                </a:cubicBezTo>
                <a:cubicBezTo>
                  <a:pt x="73" y="49"/>
                  <a:pt x="77" y="52"/>
                  <a:pt x="81" y="52"/>
                </a:cubicBezTo>
                <a:cubicBezTo>
                  <a:pt x="105" y="52"/>
                  <a:pt x="105" y="52"/>
                  <a:pt x="105" y="52"/>
                </a:cubicBezTo>
                <a:cubicBezTo>
                  <a:pt x="124" y="36"/>
                  <a:pt x="124" y="36"/>
                  <a:pt x="124" y="36"/>
                </a:cubicBezTo>
                <a:cubicBezTo>
                  <a:pt x="123" y="34"/>
                  <a:pt x="122" y="32"/>
                  <a:pt x="121" y="31"/>
                </a:cubicBezTo>
                <a:cubicBezTo>
                  <a:pt x="95" y="5"/>
                  <a:pt x="95" y="5"/>
                  <a:pt x="95" y="5"/>
                </a:cubicBezTo>
                <a:cubicBezTo>
                  <a:pt x="92" y="2"/>
                  <a:pt x="86" y="0"/>
                  <a:pt x="81" y="0"/>
                </a:cubicBezTo>
                <a:cubicBezTo>
                  <a:pt x="8" y="0"/>
                  <a:pt x="8" y="0"/>
                  <a:pt x="8" y="0"/>
                </a:cubicBezTo>
                <a:cubicBezTo>
                  <a:pt x="3" y="0"/>
                  <a:pt x="0" y="3"/>
                  <a:pt x="0" y="8"/>
                </a:cubicBezTo>
                <a:cubicBezTo>
                  <a:pt x="0" y="139"/>
                  <a:pt x="0" y="139"/>
                  <a:pt x="0" y="139"/>
                </a:cubicBezTo>
                <a:cubicBezTo>
                  <a:pt x="0" y="144"/>
                  <a:pt x="3" y="147"/>
                  <a:pt x="8" y="147"/>
                </a:cubicBezTo>
                <a:cubicBezTo>
                  <a:pt x="118" y="147"/>
                  <a:pt x="118" y="147"/>
                  <a:pt x="118" y="147"/>
                </a:cubicBezTo>
                <a:cubicBezTo>
                  <a:pt x="123" y="147"/>
                  <a:pt x="126" y="144"/>
                  <a:pt x="126" y="139"/>
                </a:cubicBezTo>
                <a:cubicBezTo>
                  <a:pt x="126" y="129"/>
                  <a:pt x="126" y="129"/>
                  <a:pt x="126" y="129"/>
                </a:cubicBezTo>
                <a:cubicBezTo>
                  <a:pt x="116" y="131"/>
                  <a:pt x="116" y="131"/>
                  <a:pt x="116" y="131"/>
                </a:cubicBezTo>
                <a:lnTo>
                  <a:pt x="116" y="137"/>
                </a:lnTo>
                <a:close/>
                <a:moveTo>
                  <a:pt x="84" y="11"/>
                </a:moveTo>
                <a:cubicBezTo>
                  <a:pt x="85" y="11"/>
                  <a:pt x="87" y="12"/>
                  <a:pt x="87" y="13"/>
                </a:cubicBezTo>
                <a:cubicBezTo>
                  <a:pt x="113" y="38"/>
                  <a:pt x="113" y="38"/>
                  <a:pt x="113" y="38"/>
                </a:cubicBezTo>
                <a:cubicBezTo>
                  <a:pt x="114" y="39"/>
                  <a:pt x="114" y="40"/>
                  <a:pt x="115" y="42"/>
                </a:cubicBezTo>
                <a:cubicBezTo>
                  <a:pt x="84" y="42"/>
                  <a:pt x="84" y="42"/>
                  <a:pt x="84" y="42"/>
                </a:cubicBezTo>
                <a:lnTo>
                  <a:pt x="84" y="11"/>
                </a:lnTo>
                <a:close/>
                <a:moveTo>
                  <a:pt x="212" y="33"/>
                </a:moveTo>
                <a:cubicBezTo>
                  <a:pt x="193" y="11"/>
                  <a:pt x="193" y="11"/>
                  <a:pt x="193" y="11"/>
                </a:cubicBezTo>
                <a:cubicBezTo>
                  <a:pt x="187" y="5"/>
                  <a:pt x="179" y="5"/>
                  <a:pt x="173" y="10"/>
                </a:cubicBezTo>
                <a:cubicBezTo>
                  <a:pt x="106" y="69"/>
                  <a:pt x="106" y="69"/>
                  <a:pt x="106" y="69"/>
                </a:cubicBezTo>
                <a:cubicBezTo>
                  <a:pt x="89" y="122"/>
                  <a:pt x="89" y="122"/>
                  <a:pt x="89" y="122"/>
                </a:cubicBezTo>
                <a:cubicBezTo>
                  <a:pt x="144" y="112"/>
                  <a:pt x="144" y="112"/>
                  <a:pt x="144" y="112"/>
                </a:cubicBezTo>
                <a:cubicBezTo>
                  <a:pt x="211" y="53"/>
                  <a:pt x="211" y="53"/>
                  <a:pt x="211" y="53"/>
                </a:cubicBezTo>
                <a:cubicBezTo>
                  <a:pt x="217" y="48"/>
                  <a:pt x="217" y="39"/>
                  <a:pt x="212" y="33"/>
                </a:cubicBezTo>
                <a:close/>
                <a:moveTo>
                  <a:pt x="194" y="25"/>
                </a:moveTo>
                <a:cubicBezTo>
                  <a:pt x="198" y="30"/>
                  <a:pt x="198" y="30"/>
                  <a:pt x="198" y="30"/>
                </a:cubicBezTo>
                <a:cubicBezTo>
                  <a:pt x="131" y="89"/>
                  <a:pt x="131" y="89"/>
                  <a:pt x="131" y="89"/>
                </a:cubicBezTo>
                <a:cubicBezTo>
                  <a:pt x="127" y="84"/>
                  <a:pt x="127" y="84"/>
                  <a:pt x="127" y="84"/>
                </a:cubicBezTo>
                <a:lnTo>
                  <a:pt x="194" y="25"/>
                </a:lnTo>
                <a:close/>
                <a:moveTo>
                  <a:pt x="179" y="16"/>
                </a:moveTo>
                <a:cubicBezTo>
                  <a:pt x="181" y="14"/>
                  <a:pt x="184" y="14"/>
                  <a:pt x="186" y="17"/>
                </a:cubicBezTo>
                <a:cubicBezTo>
                  <a:pt x="188" y="19"/>
                  <a:pt x="188" y="19"/>
                  <a:pt x="188" y="19"/>
                </a:cubicBezTo>
                <a:cubicBezTo>
                  <a:pt x="121" y="78"/>
                  <a:pt x="121" y="78"/>
                  <a:pt x="121" y="78"/>
                </a:cubicBezTo>
                <a:cubicBezTo>
                  <a:pt x="116" y="72"/>
                  <a:pt x="116" y="72"/>
                  <a:pt x="116" y="72"/>
                </a:cubicBezTo>
                <a:lnTo>
                  <a:pt x="179" y="16"/>
                </a:lnTo>
                <a:close/>
                <a:moveTo>
                  <a:pt x="112" y="109"/>
                </a:moveTo>
                <a:cubicBezTo>
                  <a:pt x="105" y="101"/>
                  <a:pt x="105" y="101"/>
                  <a:pt x="105" y="101"/>
                </a:cubicBezTo>
                <a:cubicBezTo>
                  <a:pt x="112" y="80"/>
                  <a:pt x="112" y="80"/>
                  <a:pt x="112" y="80"/>
                </a:cubicBezTo>
                <a:cubicBezTo>
                  <a:pt x="134" y="105"/>
                  <a:pt x="134" y="105"/>
                  <a:pt x="134" y="105"/>
                </a:cubicBezTo>
                <a:lnTo>
                  <a:pt x="112" y="109"/>
                </a:lnTo>
                <a:close/>
                <a:moveTo>
                  <a:pt x="205" y="46"/>
                </a:moveTo>
                <a:cubicBezTo>
                  <a:pt x="142" y="102"/>
                  <a:pt x="142" y="102"/>
                  <a:pt x="142" y="102"/>
                </a:cubicBezTo>
                <a:cubicBezTo>
                  <a:pt x="137" y="96"/>
                  <a:pt x="137" y="96"/>
                  <a:pt x="137" y="96"/>
                </a:cubicBezTo>
                <a:cubicBezTo>
                  <a:pt x="204" y="37"/>
                  <a:pt x="204" y="37"/>
                  <a:pt x="204" y="37"/>
                </a:cubicBezTo>
                <a:cubicBezTo>
                  <a:pt x="206" y="39"/>
                  <a:pt x="206" y="39"/>
                  <a:pt x="206" y="39"/>
                </a:cubicBezTo>
                <a:cubicBezTo>
                  <a:pt x="208" y="41"/>
                  <a:pt x="207" y="44"/>
                  <a:pt x="205" y="4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Freeform 175"/>
          <p:cNvSpPr>
            <a:spLocks noEditPoints="1"/>
          </p:cNvSpPr>
          <p:nvPr/>
        </p:nvSpPr>
        <p:spPr bwMode="auto">
          <a:xfrm>
            <a:off x="4725989" y="4296834"/>
            <a:ext cx="112713" cy="141817"/>
          </a:xfrm>
          <a:custGeom>
            <a:avLst/>
            <a:gdLst>
              <a:gd name="T0" fmla="*/ 59 w 60"/>
              <a:gd name="T1" fmla="*/ 18 h 56"/>
              <a:gd name="T2" fmla="*/ 50 w 60"/>
              <a:gd name="T3" fmla="*/ 50 h 56"/>
              <a:gd name="T4" fmla="*/ 42 w 60"/>
              <a:gd name="T5" fmla="*/ 56 h 56"/>
              <a:gd name="T6" fmla="*/ 10 w 60"/>
              <a:gd name="T7" fmla="*/ 56 h 56"/>
              <a:gd name="T8" fmla="*/ 1 w 60"/>
              <a:gd name="T9" fmla="*/ 49 h 56"/>
              <a:gd name="T10" fmla="*/ 1 w 60"/>
              <a:gd name="T11" fmla="*/ 45 h 56"/>
              <a:gd name="T12" fmla="*/ 1 w 60"/>
              <a:gd name="T13" fmla="*/ 42 h 56"/>
              <a:gd name="T14" fmla="*/ 1 w 60"/>
              <a:gd name="T15" fmla="*/ 41 h 56"/>
              <a:gd name="T16" fmla="*/ 2 w 60"/>
              <a:gd name="T17" fmla="*/ 39 h 56"/>
              <a:gd name="T18" fmla="*/ 5 w 60"/>
              <a:gd name="T19" fmla="*/ 32 h 56"/>
              <a:gd name="T20" fmla="*/ 5 w 60"/>
              <a:gd name="T21" fmla="*/ 30 h 56"/>
              <a:gd name="T22" fmla="*/ 6 w 60"/>
              <a:gd name="T23" fmla="*/ 28 h 56"/>
              <a:gd name="T24" fmla="*/ 8 w 60"/>
              <a:gd name="T25" fmla="*/ 22 h 56"/>
              <a:gd name="T26" fmla="*/ 8 w 60"/>
              <a:gd name="T27" fmla="*/ 20 h 56"/>
              <a:gd name="T28" fmla="*/ 10 w 60"/>
              <a:gd name="T29" fmla="*/ 18 h 56"/>
              <a:gd name="T30" fmla="*/ 12 w 60"/>
              <a:gd name="T31" fmla="*/ 11 h 56"/>
              <a:gd name="T32" fmla="*/ 12 w 60"/>
              <a:gd name="T33" fmla="*/ 9 h 56"/>
              <a:gd name="T34" fmla="*/ 14 w 60"/>
              <a:gd name="T35" fmla="*/ 7 h 56"/>
              <a:gd name="T36" fmla="*/ 20 w 60"/>
              <a:gd name="T37" fmla="*/ 1 h 56"/>
              <a:gd name="T38" fmla="*/ 20 w 60"/>
              <a:gd name="T39" fmla="*/ 1 h 56"/>
              <a:gd name="T40" fmla="*/ 22 w 60"/>
              <a:gd name="T41" fmla="*/ 1 h 56"/>
              <a:gd name="T42" fmla="*/ 49 w 60"/>
              <a:gd name="T43" fmla="*/ 1 h 56"/>
              <a:gd name="T44" fmla="*/ 53 w 60"/>
              <a:gd name="T45" fmla="*/ 3 h 56"/>
              <a:gd name="T46" fmla="*/ 54 w 60"/>
              <a:gd name="T47" fmla="*/ 8 h 56"/>
              <a:gd name="T48" fmla="*/ 44 w 60"/>
              <a:gd name="T49" fmla="*/ 40 h 56"/>
              <a:gd name="T50" fmla="*/ 37 w 60"/>
              <a:gd name="T51" fmla="*/ 47 h 56"/>
              <a:gd name="T52" fmla="*/ 6 w 60"/>
              <a:gd name="T53" fmla="*/ 47 h 56"/>
              <a:gd name="T54" fmla="*/ 5 w 60"/>
              <a:gd name="T55" fmla="*/ 47 h 56"/>
              <a:gd name="T56" fmla="*/ 4 w 60"/>
              <a:gd name="T57" fmla="*/ 49 h 56"/>
              <a:gd name="T58" fmla="*/ 10 w 60"/>
              <a:gd name="T59" fmla="*/ 51 h 56"/>
              <a:gd name="T60" fmla="*/ 43 w 60"/>
              <a:gd name="T61" fmla="*/ 51 h 56"/>
              <a:gd name="T62" fmla="*/ 46 w 60"/>
              <a:gd name="T63" fmla="*/ 49 h 56"/>
              <a:gd name="T64" fmla="*/ 56 w 60"/>
              <a:gd name="T65" fmla="*/ 14 h 56"/>
              <a:gd name="T66" fmla="*/ 57 w 60"/>
              <a:gd name="T67" fmla="*/ 12 h 56"/>
              <a:gd name="T68" fmla="*/ 59 w 60"/>
              <a:gd name="T69" fmla="*/ 14 h 56"/>
              <a:gd name="T70" fmla="*/ 59 w 60"/>
              <a:gd name="T71" fmla="*/ 18 h 56"/>
              <a:gd name="T72" fmla="*/ 19 w 60"/>
              <a:gd name="T73" fmla="*/ 24 h 56"/>
              <a:gd name="T74" fmla="*/ 40 w 60"/>
              <a:gd name="T75" fmla="*/ 24 h 56"/>
              <a:gd name="T76" fmla="*/ 42 w 60"/>
              <a:gd name="T77" fmla="*/ 23 h 56"/>
              <a:gd name="T78" fmla="*/ 43 w 60"/>
              <a:gd name="T79" fmla="*/ 20 h 56"/>
              <a:gd name="T80" fmla="*/ 42 w 60"/>
              <a:gd name="T81" fmla="*/ 19 h 56"/>
              <a:gd name="T82" fmla="*/ 20 w 60"/>
              <a:gd name="T83" fmla="*/ 19 h 56"/>
              <a:gd name="T84" fmla="*/ 19 w 60"/>
              <a:gd name="T85" fmla="*/ 20 h 56"/>
              <a:gd name="T86" fmla="*/ 18 w 60"/>
              <a:gd name="T87" fmla="*/ 23 h 56"/>
              <a:gd name="T88" fmla="*/ 19 w 60"/>
              <a:gd name="T89" fmla="*/ 24 h 56"/>
              <a:gd name="T90" fmla="*/ 22 w 60"/>
              <a:gd name="T91" fmla="*/ 15 h 56"/>
              <a:gd name="T92" fmla="*/ 43 w 60"/>
              <a:gd name="T93" fmla="*/ 15 h 56"/>
              <a:gd name="T94" fmla="*/ 45 w 60"/>
              <a:gd name="T95" fmla="*/ 14 h 56"/>
              <a:gd name="T96" fmla="*/ 45 w 60"/>
              <a:gd name="T97" fmla="*/ 11 h 56"/>
              <a:gd name="T98" fmla="*/ 45 w 60"/>
              <a:gd name="T99" fmla="*/ 10 h 56"/>
              <a:gd name="T100" fmla="*/ 23 w 60"/>
              <a:gd name="T101" fmla="*/ 10 h 56"/>
              <a:gd name="T102" fmla="*/ 22 w 60"/>
              <a:gd name="T103" fmla="*/ 11 h 56"/>
              <a:gd name="T104" fmla="*/ 21 w 60"/>
              <a:gd name="T105" fmla="*/ 14 h 56"/>
              <a:gd name="T106" fmla="*/ 22 w 60"/>
              <a:gd name="T107"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56">
                <a:moveTo>
                  <a:pt x="59" y="18"/>
                </a:moveTo>
                <a:cubicBezTo>
                  <a:pt x="50" y="50"/>
                  <a:pt x="50" y="50"/>
                  <a:pt x="50" y="50"/>
                </a:cubicBezTo>
                <a:cubicBezTo>
                  <a:pt x="49" y="53"/>
                  <a:pt x="46" y="56"/>
                  <a:pt x="42" y="56"/>
                </a:cubicBezTo>
                <a:cubicBezTo>
                  <a:pt x="10" y="56"/>
                  <a:pt x="10" y="56"/>
                  <a:pt x="10" y="56"/>
                </a:cubicBezTo>
                <a:cubicBezTo>
                  <a:pt x="6" y="56"/>
                  <a:pt x="2" y="53"/>
                  <a:pt x="1" y="49"/>
                </a:cubicBezTo>
                <a:cubicBezTo>
                  <a:pt x="0" y="48"/>
                  <a:pt x="0" y="46"/>
                  <a:pt x="1" y="45"/>
                </a:cubicBezTo>
                <a:cubicBezTo>
                  <a:pt x="1" y="44"/>
                  <a:pt x="1" y="43"/>
                  <a:pt x="1" y="42"/>
                </a:cubicBezTo>
                <a:cubicBezTo>
                  <a:pt x="1" y="42"/>
                  <a:pt x="1" y="41"/>
                  <a:pt x="1" y="41"/>
                </a:cubicBezTo>
                <a:cubicBezTo>
                  <a:pt x="1" y="40"/>
                  <a:pt x="2" y="39"/>
                  <a:pt x="2" y="39"/>
                </a:cubicBezTo>
                <a:cubicBezTo>
                  <a:pt x="3" y="37"/>
                  <a:pt x="4" y="34"/>
                  <a:pt x="5" y="32"/>
                </a:cubicBezTo>
                <a:cubicBezTo>
                  <a:pt x="5" y="31"/>
                  <a:pt x="5" y="31"/>
                  <a:pt x="5" y="30"/>
                </a:cubicBezTo>
                <a:cubicBezTo>
                  <a:pt x="5" y="29"/>
                  <a:pt x="6" y="29"/>
                  <a:pt x="6" y="28"/>
                </a:cubicBezTo>
                <a:cubicBezTo>
                  <a:pt x="7" y="26"/>
                  <a:pt x="8" y="23"/>
                  <a:pt x="8" y="22"/>
                </a:cubicBezTo>
                <a:cubicBezTo>
                  <a:pt x="9" y="21"/>
                  <a:pt x="8" y="20"/>
                  <a:pt x="8" y="20"/>
                </a:cubicBezTo>
                <a:cubicBezTo>
                  <a:pt x="9" y="19"/>
                  <a:pt x="9" y="18"/>
                  <a:pt x="10" y="18"/>
                </a:cubicBezTo>
                <a:cubicBezTo>
                  <a:pt x="11" y="16"/>
                  <a:pt x="12" y="13"/>
                  <a:pt x="12" y="11"/>
                </a:cubicBezTo>
                <a:cubicBezTo>
                  <a:pt x="13" y="11"/>
                  <a:pt x="12" y="10"/>
                  <a:pt x="12" y="9"/>
                </a:cubicBezTo>
                <a:cubicBezTo>
                  <a:pt x="12" y="9"/>
                  <a:pt x="13" y="8"/>
                  <a:pt x="14" y="7"/>
                </a:cubicBezTo>
                <a:cubicBezTo>
                  <a:pt x="15" y="5"/>
                  <a:pt x="16" y="0"/>
                  <a:pt x="20" y="1"/>
                </a:cubicBezTo>
                <a:cubicBezTo>
                  <a:pt x="20" y="1"/>
                  <a:pt x="20" y="1"/>
                  <a:pt x="20" y="1"/>
                </a:cubicBezTo>
                <a:cubicBezTo>
                  <a:pt x="21" y="1"/>
                  <a:pt x="21" y="1"/>
                  <a:pt x="22" y="1"/>
                </a:cubicBezTo>
                <a:cubicBezTo>
                  <a:pt x="49" y="1"/>
                  <a:pt x="49" y="1"/>
                  <a:pt x="49" y="1"/>
                </a:cubicBezTo>
                <a:cubicBezTo>
                  <a:pt x="51" y="1"/>
                  <a:pt x="52" y="2"/>
                  <a:pt x="53" y="3"/>
                </a:cubicBezTo>
                <a:cubicBezTo>
                  <a:pt x="54" y="4"/>
                  <a:pt x="54" y="6"/>
                  <a:pt x="54" y="8"/>
                </a:cubicBezTo>
                <a:cubicBezTo>
                  <a:pt x="44" y="40"/>
                  <a:pt x="44" y="40"/>
                  <a:pt x="44" y="40"/>
                </a:cubicBezTo>
                <a:cubicBezTo>
                  <a:pt x="42" y="45"/>
                  <a:pt x="41" y="47"/>
                  <a:pt x="37" y="47"/>
                </a:cubicBezTo>
                <a:cubicBezTo>
                  <a:pt x="6" y="47"/>
                  <a:pt x="6" y="47"/>
                  <a:pt x="6" y="47"/>
                </a:cubicBezTo>
                <a:cubicBezTo>
                  <a:pt x="5" y="47"/>
                  <a:pt x="5" y="47"/>
                  <a:pt x="5" y="47"/>
                </a:cubicBezTo>
                <a:cubicBezTo>
                  <a:pt x="4" y="48"/>
                  <a:pt x="4" y="48"/>
                  <a:pt x="4" y="49"/>
                </a:cubicBezTo>
                <a:cubicBezTo>
                  <a:pt x="5" y="51"/>
                  <a:pt x="8" y="51"/>
                  <a:pt x="10" y="51"/>
                </a:cubicBezTo>
                <a:cubicBezTo>
                  <a:pt x="43" y="51"/>
                  <a:pt x="43" y="51"/>
                  <a:pt x="43" y="51"/>
                </a:cubicBezTo>
                <a:cubicBezTo>
                  <a:pt x="44" y="51"/>
                  <a:pt x="45" y="51"/>
                  <a:pt x="46" y="49"/>
                </a:cubicBezTo>
                <a:cubicBezTo>
                  <a:pt x="56" y="14"/>
                  <a:pt x="56" y="14"/>
                  <a:pt x="56" y="14"/>
                </a:cubicBezTo>
                <a:cubicBezTo>
                  <a:pt x="57" y="13"/>
                  <a:pt x="57" y="13"/>
                  <a:pt x="57" y="12"/>
                </a:cubicBezTo>
                <a:cubicBezTo>
                  <a:pt x="57" y="12"/>
                  <a:pt x="58" y="13"/>
                  <a:pt x="59" y="14"/>
                </a:cubicBezTo>
                <a:cubicBezTo>
                  <a:pt x="60" y="15"/>
                  <a:pt x="60" y="17"/>
                  <a:pt x="59" y="18"/>
                </a:cubicBezTo>
                <a:close/>
                <a:moveTo>
                  <a:pt x="19" y="24"/>
                </a:moveTo>
                <a:cubicBezTo>
                  <a:pt x="40" y="24"/>
                  <a:pt x="40" y="24"/>
                  <a:pt x="40" y="24"/>
                </a:cubicBezTo>
                <a:cubicBezTo>
                  <a:pt x="41" y="24"/>
                  <a:pt x="42" y="23"/>
                  <a:pt x="42" y="23"/>
                </a:cubicBezTo>
                <a:cubicBezTo>
                  <a:pt x="43" y="20"/>
                  <a:pt x="43" y="20"/>
                  <a:pt x="43" y="20"/>
                </a:cubicBezTo>
                <a:cubicBezTo>
                  <a:pt x="43" y="20"/>
                  <a:pt x="42" y="19"/>
                  <a:pt x="42" y="19"/>
                </a:cubicBezTo>
                <a:cubicBezTo>
                  <a:pt x="20" y="19"/>
                  <a:pt x="20" y="19"/>
                  <a:pt x="20" y="19"/>
                </a:cubicBezTo>
                <a:cubicBezTo>
                  <a:pt x="19" y="19"/>
                  <a:pt x="19" y="20"/>
                  <a:pt x="19" y="20"/>
                </a:cubicBezTo>
                <a:cubicBezTo>
                  <a:pt x="18" y="23"/>
                  <a:pt x="18" y="23"/>
                  <a:pt x="18" y="23"/>
                </a:cubicBezTo>
                <a:cubicBezTo>
                  <a:pt x="18" y="23"/>
                  <a:pt x="18" y="24"/>
                  <a:pt x="19" y="24"/>
                </a:cubicBezTo>
                <a:close/>
                <a:moveTo>
                  <a:pt x="22" y="15"/>
                </a:moveTo>
                <a:cubicBezTo>
                  <a:pt x="43" y="15"/>
                  <a:pt x="43" y="15"/>
                  <a:pt x="43" y="15"/>
                </a:cubicBezTo>
                <a:cubicBezTo>
                  <a:pt x="44" y="15"/>
                  <a:pt x="45" y="14"/>
                  <a:pt x="45" y="14"/>
                </a:cubicBezTo>
                <a:cubicBezTo>
                  <a:pt x="45" y="11"/>
                  <a:pt x="45" y="11"/>
                  <a:pt x="45" y="11"/>
                </a:cubicBezTo>
                <a:cubicBezTo>
                  <a:pt x="46" y="11"/>
                  <a:pt x="45" y="10"/>
                  <a:pt x="45" y="10"/>
                </a:cubicBezTo>
                <a:cubicBezTo>
                  <a:pt x="23" y="10"/>
                  <a:pt x="23" y="10"/>
                  <a:pt x="23" y="10"/>
                </a:cubicBezTo>
                <a:cubicBezTo>
                  <a:pt x="22" y="10"/>
                  <a:pt x="22" y="11"/>
                  <a:pt x="22" y="11"/>
                </a:cubicBezTo>
                <a:cubicBezTo>
                  <a:pt x="21" y="14"/>
                  <a:pt x="21" y="14"/>
                  <a:pt x="21" y="14"/>
                </a:cubicBezTo>
                <a:cubicBezTo>
                  <a:pt x="21" y="14"/>
                  <a:pt x="21" y="15"/>
                  <a:pt x="22" y="15"/>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Freeform 179"/>
          <p:cNvSpPr>
            <a:spLocks noEditPoints="1"/>
          </p:cNvSpPr>
          <p:nvPr/>
        </p:nvSpPr>
        <p:spPr bwMode="auto">
          <a:xfrm>
            <a:off x="1905002" y="228600"/>
            <a:ext cx="301625" cy="381000"/>
          </a:xfrm>
          <a:custGeom>
            <a:avLst/>
            <a:gdLst>
              <a:gd name="T0" fmla="*/ 146 w 161"/>
              <a:gd name="T1" fmla="*/ 136 h 152"/>
              <a:gd name="T2" fmla="*/ 50 w 161"/>
              <a:gd name="T3" fmla="*/ 136 h 152"/>
              <a:gd name="T4" fmla="*/ 50 w 161"/>
              <a:gd name="T5" fmla="*/ 123 h 152"/>
              <a:gd name="T6" fmla="*/ 65 w 161"/>
              <a:gd name="T7" fmla="*/ 88 h 152"/>
              <a:gd name="T8" fmla="*/ 87 w 161"/>
              <a:gd name="T9" fmla="*/ 116 h 152"/>
              <a:gd name="T10" fmla="*/ 108 w 161"/>
              <a:gd name="T11" fmla="*/ 94 h 152"/>
              <a:gd name="T12" fmla="*/ 134 w 161"/>
              <a:gd name="T13" fmla="*/ 85 h 152"/>
              <a:gd name="T14" fmla="*/ 146 w 161"/>
              <a:gd name="T15" fmla="*/ 111 h 152"/>
              <a:gd name="T16" fmla="*/ 146 w 161"/>
              <a:gd name="T17" fmla="*/ 136 h 152"/>
              <a:gd name="T18" fmla="*/ 155 w 161"/>
              <a:gd name="T19" fmla="*/ 64 h 152"/>
              <a:gd name="T20" fmla="*/ 39 w 161"/>
              <a:gd name="T21" fmla="*/ 64 h 152"/>
              <a:gd name="T22" fmla="*/ 33 w 161"/>
              <a:gd name="T23" fmla="*/ 71 h 152"/>
              <a:gd name="T24" fmla="*/ 33 w 161"/>
              <a:gd name="T25" fmla="*/ 146 h 152"/>
              <a:gd name="T26" fmla="*/ 39 w 161"/>
              <a:gd name="T27" fmla="*/ 152 h 152"/>
              <a:gd name="T28" fmla="*/ 155 w 161"/>
              <a:gd name="T29" fmla="*/ 152 h 152"/>
              <a:gd name="T30" fmla="*/ 161 w 161"/>
              <a:gd name="T31" fmla="*/ 146 h 152"/>
              <a:gd name="T32" fmla="*/ 161 w 161"/>
              <a:gd name="T33" fmla="*/ 71 h 152"/>
              <a:gd name="T34" fmla="*/ 155 w 161"/>
              <a:gd name="T35" fmla="*/ 64 h 152"/>
              <a:gd name="T36" fmla="*/ 138 w 161"/>
              <a:gd name="T37" fmla="*/ 50 h 152"/>
              <a:gd name="T38" fmla="*/ 122 w 161"/>
              <a:gd name="T39" fmla="*/ 5 h 152"/>
              <a:gd name="T40" fmla="*/ 114 w 161"/>
              <a:gd name="T41" fmla="*/ 1 h 152"/>
              <a:gd name="T42" fmla="*/ 5 w 161"/>
              <a:gd name="T43" fmla="*/ 40 h 152"/>
              <a:gd name="T44" fmla="*/ 1 w 161"/>
              <a:gd name="T45" fmla="*/ 49 h 152"/>
              <a:gd name="T46" fmla="*/ 19 w 161"/>
              <a:gd name="T47" fmla="*/ 96 h 152"/>
              <a:gd name="T48" fmla="*/ 19 w 161"/>
              <a:gd name="T49" fmla="*/ 71 h 152"/>
              <a:gd name="T50" fmla="*/ 39 w 161"/>
              <a:gd name="T51" fmla="*/ 50 h 152"/>
              <a:gd name="T52" fmla="*/ 68 w 161"/>
              <a:gd name="T53" fmla="*/ 50 h 152"/>
              <a:gd name="T54" fmla="*/ 102 w 161"/>
              <a:gd name="T55" fmla="*/ 26 h 152"/>
              <a:gd name="T56" fmla="*/ 122 w 161"/>
              <a:gd name="T57" fmla="*/ 50 h 152"/>
              <a:gd name="T58" fmla="*/ 138 w 161"/>
              <a:gd name="T59" fmla="*/ 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52">
                <a:moveTo>
                  <a:pt x="146" y="136"/>
                </a:moveTo>
                <a:cubicBezTo>
                  <a:pt x="50" y="136"/>
                  <a:pt x="50" y="136"/>
                  <a:pt x="50" y="136"/>
                </a:cubicBezTo>
                <a:cubicBezTo>
                  <a:pt x="50" y="123"/>
                  <a:pt x="50" y="123"/>
                  <a:pt x="50" y="123"/>
                </a:cubicBezTo>
                <a:cubicBezTo>
                  <a:pt x="65" y="88"/>
                  <a:pt x="65" y="88"/>
                  <a:pt x="65" y="88"/>
                </a:cubicBezTo>
                <a:cubicBezTo>
                  <a:pt x="87" y="116"/>
                  <a:pt x="87" y="116"/>
                  <a:pt x="87" y="116"/>
                </a:cubicBezTo>
                <a:cubicBezTo>
                  <a:pt x="108" y="94"/>
                  <a:pt x="108" y="94"/>
                  <a:pt x="108" y="94"/>
                </a:cubicBezTo>
                <a:cubicBezTo>
                  <a:pt x="134" y="85"/>
                  <a:pt x="134" y="85"/>
                  <a:pt x="134" y="85"/>
                </a:cubicBezTo>
                <a:cubicBezTo>
                  <a:pt x="146" y="111"/>
                  <a:pt x="146" y="111"/>
                  <a:pt x="146" y="111"/>
                </a:cubicBezTo>
                <a:lnTo>
                  <a:pt x="146" y="136"/>
                </a:lnTo>
                <a:close/>
                <a:moveTo>
                  <a:pt x="155" y="64"/>
                </a:moveTo>
                <a:cubicBezTo>
                  <a:pt x="39" y="64"/>
                  <a:pt x="39" y="64"/>
                  <a:pt x="39" y="64"/>
                </a:cubicBezTo>
                <a:cubicBezTo>
                  <a:pt x="36" y="64"/>
                  <a:pt x="33" y="67"/>
                  <a:pt x="33" y="71"/>
                </a:cubicBezTo>
                <a:cubicBezTo>
                  <a:pt x="33" y="146"/>
                  <a:pt x="33" y="146"/>
                  <a:pt x="33" y="146"/>
                </a:cubicBezTo>
                <a:cubicBezTo>
                  <a:pt x="33" y="150"/>
                  <a:pt x="36" y="152"/>
                  <a:pt x="39" y="152"/>
                </a:cubicBezTo>
                <a:cubicBezTo>
                  <a:pt x="155" y="152"/>
                  <a:pt x="155" y="152"/>
                  <a:pt x="155" y="152"/>
                </a:cubicBezTo>
                <a:cubicBezTo>
                  <a:pt x="158" y="152"/>
                  <a:pt x="161" y="150"/>
                  <a:pt x="161" y="146"/>
                </a:cubicBezTo>
                <a:cubicBezTo>
                  <a:pt x="161" y="71"/>
                  <a:pt x="161" y="71"/>
                  <a:pt x="161" y="71"/>
                </a:cubicBezTo>
                <a:cubicBezTo>
                  <a:pt x="161" y="67"/>
                  <a:pt x="158" y="64"/>
                  <a:pt x="155" y="64"/>
                </a:cubicBezTo>
                <a:close/>
                <a:moveTo>
                  <a:pt x="138" y="50"/>
                </a:moveTo>
                <a:cubicBezTo>
                  <a:pt x="122" y="5"/>
                  <a:pt x="122" y="5"/>
                  <a:pt x="122" y="5"/>
                </a:cubicBezTo>
                <a:cubicBezTo>
                  <a:pt x="120" y="1"/>
                  <a:pt x="117" y="0"/>
                  <a:pt x="114" y="1"/>
                </a:cubicBezTo>
                <a:cubicBezTo>
                  <a:pt x="5" y="40"/>
                  <a:pt x="5" y="40"/>
                  <a:pt x="5" y="40"/>
                </a:cubicBezTo>
                <a:cubicBezTo>
                  <a:pt x="2" y="42"/>
                  <a:pt x="0" y="45"/>
                  <a:pt x="1" y="49"/>
                </a:cubicBezTo>
                <a:cubicBezTo>
                  <a:pt x="19" y="96"/>
                  <a:pt x="19" y="96"/>
                  <a:pt x="19" y="96"/>
                </a:cubicBezTo>
                <a:cubicBezTo>
                  <a:pt x="19" y="71"/>
                  <a:pt x="19" y="71"/>
                  <a:pt x="19" y="71"/>
                </a:cubicBezTo>
                <a:cubicBezTo>
                  <a:pt x="19" y="59"/>
                  <a:pt x="28" y="50"/>
                  <a:pt x="39" y="50"/>
                </a:cubicBezTo>
                <a:cubicBezTo>
                  <a:pt x="68" y="50"/>
                  <a:pt x="68" y="50"/>
                  <a:pt x="68" y="50"/>
                </a:cubicBezTo>
                <a:cubicBezTo>
                  <a:pt x="102" y="26"/>
                  <a:pt x="102" y="26"/>
                  <a:pt x="102" y="26"/>
                </a:cubicBezTo>
                <a:cubicBezTo>
                  <a:pt x="122" y="50"/>
                  <a:pt x="122" y="50"/>
                  <a:pt x="122" y="50"/>
                </a:cubicBezTo>
                <a:lnTo>
                  <a:pt x="138" y="5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3"/>
          <p:cNvSpPr>
            <a:spLocks noEditPoints="1"/>
          </p:cNvSpPr>
          <p:nvPr/>
        </p:nvSpPr>
        <p:spPr bwMode="auto">
          <a:xfrm>
            <a:off x="3179763" y="2161116"/>
            <a:ext cx="228600" cy="262467"/>
          </a:xfrm>
          <a:custGeom>
            <a:avLst/>
            <a:gdLst>
              <a:gd name="T0" fmla="*/ 121 w 121"/>
              <a:gd name="T1" fmla="*/ 32 h 105"/>
              <a:gd name="T2" fmla="*/ 121 w 121"/>
              <a:gd name="T3" fmla="*/ 89 h 105"/>
              <a:gd name="T4" fmla="*/ 105 w 121"/>
              <a:gd name="T5" fmla="*/ 105 h 105"/>
              <a:gd name="T6" fmla="*/ 16 w 121"/>
              <a:gd name="T7" fmla="*/ 105 h 105"/>
              <a:gd name="T8" fmla="*/ 0 w 121"/>
              <a:gd name="T9" fmla="*/ 89 h 105"/>
              <a:gd name="T10" fmla="*/ 0 w 121"/>
              <a:gd name="T11" fmla="*/ 32 h 105"/>
              <a:gd name="T12" fmla="*/ 16 w 121"/>
              <a:gd name="T13" fmla="*/ 16 h 105"/>
              <a:gd name="T14" fmla="*/ 30 w 121"/>
              <a:gd name="T15" fmla="*/ 16 h 105"/>
              <a:gd name="T16" fmla="*/ 33 w 121"/>
              <a:gd name="T17" fmla="*/ 7 h 105"/>
              <a:gd name="T18" fmla="*/ 44 w 121"/>
              <a:gd name="T19" fmla="*/ 0 h 105"/>
              <a:gd name="T20" fmla="*/ 76 w 121"/>
              <a:gd name="T21" fmla="*/ 0 h 105"/>
              <a:gd name="T22" fmla="*/ 87 w 121"/>
              <a:gd name="T23" fmla="*/ 7 h 105"/>
              <a:gd name="T24" fmla="*/ 91 w 121"/>
              <a:gd name="T25" fmla="*/ 16 h 105"/>
              <a:gd name="T26" fmla="*/ 105 w 121"/>
              <a:gd name="T27" fmla="*/ 16 h 105"/>
              <a:gd name="T28" fmla="*/ 121 w 121"/>
              <a:gd name="T29" fmla="*/ 32 h 105"/>
              <a:gd name="T30" fmla="*/ 89 w 121"/>
              <a:gd name="T31" fmla="*/ 60 h 105"/>
              <a:gd name="T32" fmla="*/ 60 w 121"/>
              <a:gd name="T33" fmla="*/ 32 h 105"/>
              <a:gd name="T34" fmla="*/ 32 w 121"/>
              <a:gd name="T35" fmla="*/ 60 h 105"/>
              <a:gd name="T36" fmla="*/ 60 w 121"/>
              <a:gd name="T37" fmla="*/ 89 h 105"/>
              <a:gd name="T38" fmla="*/ 89 w 121"/>
              <a:gd name="T39" fmla="*/ 60 h 105"/>
              <a:gd name="T40" fmla="*/ 79 w 121"/>
              <a:gd name="T41" fmla="*/ 60 h 105"/>
              <a:gd name="T42" fmla="*/ 60 w 121"/>
              <a:gd name="T43" fmla="*/ 79 h 105"/>
              <a:gd name="T44" fmla="*/ 42 w 121"/>
              <a:gd name="T45" fmla="*/ 60 h 105"/>
              <a:gd name="T46" fmla="*/ 60 w 121"/>
              <a:gd name="T47" fmla="*/ 42 h 105"/>
              <a:gd name="T48" fmla="*/ 79 w 121"/>
              <a:gd name="T49" fmla="*/ 6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05">
                <a:moveTo>
                  <a:pt x="121" y="32"/>
                </a:moveTo>
                <a:cubicBezTo>
                  <a:pt x="121" y="89"/>
                  <a:pt x="121" y="89"/>
                  <a:pt x="121" y="89"/>
                </a:cubicBezTo>
                <a:cubicBezTo>
                  <a:pt x="121" y="98"/>
                  <a:pt x="114" y="105"/>
                  <a:pt x="105" y="105"/>
                </a:cubicBezTo>
                <a:cubicBezTo>
                  <a:pt x="16" y="105"/>
                  <a:pt x="16" y="105"/>
                  <a:pt x="16" y="105"/>
                </a:cubicBezTo>
                <a:cubicBezTo>
                  <a:pt x="7" y="105"/>
                  <a:pt x="0" y="98"/>
                  <a:pt x="0" y="89"/>
                </a:cubicBezTo>
                <a:cubicBezTo>
                  <a:pt x="0" y="32"/>
                  <a:pt x="0" y="32"/>
                  <a:pt x="0" y="32"/>
                </a:cubicBezTo>
                <a:cubicBezTo>
                  <a:pt x="0" y="23"/>
                  <a:pt x="7" y="16"/>
                  <a:pt x="16" y="16"/>
                </a:cubicBezTo>
                <a:cubicBezTo>
                  <a:pt x="30" y="16"/>
                  <a:pt x="30" y="16"/>
                  <a:pt x="30" y="16"/>
                </a:cubicBezTo>
                <a:cubicBezTo>
                  <a:pt x="33" y="7"/>
                  <a:pt x="33" y="7"/>
                  <a:pt x="33" y="7"/>
                </a:cubicBezTo>
                <a:cubicBezTo>
                  <a:pt x="35" y="3"/>
                  <a:pt x="40" y="0"/>
                  <a:pt x="44" y="0"/>
                </a:cubicBezTo>
                <a:cubicBezTo>
                  <a:pt x="76" y="0"/>
                  <a:pt x="76" y="0"/>
                  <a:pt x="76" y="0"/>
                </a:cubicBezTo>
                <a:cubicBezTo>
                  <a:pt x="81" y="0"/>
                  <a:pt x="86" y="3"/>
                  <a:pt x="87" y="7"/>
                </a:cubicBezTo>
                <a:cubicBezTo>
                  <a:pt x="91" y="16"/>
                  <a:pt x="91" y="16"/>
                  <a:pt x="91" y="16"/>
                </a:cubicBezTo>
                <a:cubicBezTo>
                  <a:pt x="105" y="16"/>
                  <a:pt x="105" y="16"/>
                  <a:pt x="105" y="16"/>
                </a:cubicBezTo>
                <a:cubicBezTo>
                  <a:pt x="114" y="16"/>
                  <a:pt x="121" y="23"/>
                  <a:pt x="121" y="32"/>
                </a:cubicBezTo>
                <a:close/>
                <a:moveTo>
                  <a:pt x="89" y="60"/>
                </a:moveTo>
                <a:cubicBezTo>
                  <a:pt x="89" y="45"/>
                  <a:pt x="76" y="32"/>
                  <a:pt x="60" y="32"/>
                </a:cubicBezTo>
                <a:cubicBezTo>
                  <a:pt x="45" y="32"/>
                  <a:pt x="32" y="45"/>
                  <a:pt x="32" y="60"/>
                </a:cubicBezTo>
                <a:cubicBezTo>
                  <a:pt x="32" y="76"/>
                  <a:pt x="45" y="89"/>
                  <a:pt x="60" y="89"/>
                </a:cubicBezTo>
                <a:cubicBezTo>
                  <a:pt x="76" y="89"/>
                  <a:pt x="89" y="76"/>
                  <a:pt x="89" y="60"/>
                </a:cubicBezTo>
                <a:close/>
                <a:moveTo>
                  <a:pt x="79" y="60"/>
                </a:moveTo>
                <a:cubicBezTo>
                  <a:pt x="79" y="70"/>
                  <a:pt x="70" y="79"/>
                  <a:pt x="60" y="79"/>
                </a:cubicBezTo>
                <a:cubicBezTo>
                  <a:pt x="50" y="79"/>
                  <a:pt x="42" y="70"/>
                  <a:pt x="42" y="60"/>
                </a:cubicBezTo>
                <a:cubicBezTo>
                  <a:pt x="42" y="50"/>
                  <a:pt x="50" y="42"/>
                  <a:pt x="60" y="42"/>
                </a:cubicBezTo>
                <a:cubicBezTo>
                  <a:pt x="70" y="42"/>
                  <a:pt x="79" y="50"/>
                  <a:pt x="79" y="6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9"/>
          <p:cNvSpPr>
            <a:spLocks noEditPoints="1"/>
          </p:cNvSpPr>
          <p:nvPr/>
        </p:nvSpPr>
        <p:spPr bwMode="auto">
          <a:xfrm>
            <a:off x="4846639" y="25400"/>
            <a:ext cx="334963" cy="332317"/>
          </a:xfrm>
          <a:custGeom>
            <a:avLst/>
            <a:gdLst>
              <a:gd name="T0" fmla="*/ 104 w 178"/>
              <a:gd name="T1" fmla="*/ 24 h 133"/>
              <a:gd name="T2" fmla="*/ 103 w 178"/>
              <a:gd name="T3" fmla="*/ 35 h 133"/>
              <a:gd name="T4" fmla="*/ 90 w 178"/>
              <a:gd name="T5" fmla="*/ 27 h 133"/>
              <a:gd name="T6" fmla="*/ 72 w 178"/>
              <a:gd name="T7" fmla="*/ 26 h 133"/>
              <a:gd name="T8" fmla="*/ 50 w 178"/>
              <a:gd name="T9" fmla="*/ 2 h 133"/>
              <a:gd name="T10" fmla="*/ 2 w 178"/>
              <a:gd name="T11" fmla="*/ 47 h 133"/>
              <a:gd name="T12" fmla="*/ 20 w 178"/>
              <a:gd name="T13" fmla="*/ 74 h 133"/>
              <a:gd name="T14" fmla="*/ 28 w 178"/>
              <a:gd name="T15" fmla="*/ 74 h 133"/>
              <a:gd name="T16" fmla="*/ 37 w 178"/>
              <a:gd name="T17" fmla="*/ 76 h 133"/>
              <a:gd name="T18" fmla="*/ 39 w 178"/>
              <a:gd name="T19" fmla="*/ 63 h 133"/>
              <a:gd name="T20" fmla="*/ 66 w 178"/>
              <a:gd name="T21" fmla="*/ 36 h 133"/>
              <a:gd name="T22" fmla="*/ 74 w 178"/>
              <a:gd name="T23" fmla="*/ 37 h 133"/>
              <a:gd name="T24" fmla="*/ 82 w 178"/>
              <a:gd name="T25" fmla="*/ 34 h 133"/>
              <a:gd name="T26" fmla="*/ 82 w 178"/>
              <a:gd name="T27" fmla="*/ 42 h 133"/>
              <a:gd name="T28" fmla="*/ 84 w 178"/>
              <a:gd name="T29" fmla="*/ 79 h 133"/>
              <a:gd name="T30" fmla="*/ 92 w 178"/>
              <a:gd name="T31" fmla="*/ 57 h 133"/>
              <a:gd name="T32" fmla="*/ 110 w 178"/>
              <a:gd name="T33" fmla="*/ 61 h 133"/>
              <a:gd name="T34" fmla="*/ 133 w 178"/>
              <a:gd name="T35" fmla="*/ 85 h 133"/>
              <a:gd name="T36" fmla="*/ 135 w 178"/>
              <a:gd name="T37" fmla="*/ 90 h 133"/>
              <a:gd name="T38" fmla="*/ 130 w 178"/>
              <a:gd name="T39" fmla="*/ 87 h 133"/>
              <a:gd name="T40" fmla="*/ 118 w 178"/>
              <a:gd name="T41" fmla="*/ 83 h 133"/>
              <a:gd name="T42" fmla="*/ 122 w 178"/>
              <a:gd name="T43" fmla="*/ 95 h 133"/>
              <a:gd name="T44" fmla="*/ 124 w 178"/>
              <a:gd name="T45" fmla="*/ 101 h 133"/>
              <a:gd name="T46" fmla="*/ 108 w 178"/>
              <a:gd name="T47" fmla="*/ 93 h 133"/>
              <a:gd name="T48" fmla="*/ 108 w 178"/>
              <a:gd name="T49" fmla="*/ 103 h 133"/>
              <a:gd name="T50" fmla="*/ 112 w 178"/>
              <a:gd name="T51" fmla="*/ 111 h 133"/>
              <a:gd name="T52" fmla="*/ 105 w 178"/>
              <a:gd name="T53" fmla="*/ 108 h 133"/>
              <a:gd name="T54" fmla="*/ 98 w 178"/>
              <a:gd name="T55" fmla="*/ 108 h 133"/>
              <a:gd name="T56" fmla="*/ 99 w 178"/>
              <a:gd name="T57" fmla="*/ 117 h 133"/>
              <a:gd name="T58" fmla="*/ 101 w 178"/>
              <a:gd name="T59" fmla="*/ 122 h 133"/>
              <a:gd name="T60" fmla="*/ 94 w 178"/>
              <a:gd name="T61" fmla="*/ 118 h 133"/>
              <a:gd name="T62" fmla="*/ 85 w 178"/>
              <a:gd name="T63" fmla="*/ 124 h 133"/>
              <a:gd name="T64" fmla="*/ 100 w 178"/>
              <a:gd name="T65" fmla="*/ 133 h 133"/>
              <a:gd name="T66" fmla="*/ 103 w 178"/>
              <a:gd name="T67" fmla="*/ 133 h 133"/>
              <a:gd name="T68" fmla="*/ 113 w 178"/>
              <a:gd name="T69" fmla="*/ 123 h 133"/>
              <a:gd name="T70" fmla="*/ 121 w 178"/>
              <a:gd name="T71" fmla="*/ 118 h 133"/>
              <a:gd name="T72" fmla="*/ 124 w 178"/>
              <a:gd name="T73" fmla="*/ 112 h 133"/>
              <a:gd name="T74" fmla="*/ 137 w 178"/>
              <a:gd name="T75" fmla="*/ 101 h 133"/>
              <a:gd name="T76" fmla="*/ 147 w 178"/>
              <a:gd name="T77" fmla="*/ 91 h 133"/>
              <a:gd name="T78" fmla="*/ 141 w 178"/>
              <a:gd name="T79" fmla="*/ 78 h 133"/>
              <a:gd name="T80" fmla="*/ 143 w 178"/>
              <a:gd name="T81" fmla="*/ 66 h 133"/>
              <a:gd name="T82" fmla="*/ 157 w 178"/>
              <a:gd name="T83" fmla="*/ 74 h 133"/>
              <a:gd name="T84" fmla="*/ 128 w 178"/>
              <a:gd name="T85" fmla="*/ 0 h 133"/>
              <a:gd name="T86" fmla="*/ 13 w 178"/>
              <a:gd name="T87" fmla="*/ 51 h 133"/>
              <a:gd name="T88" fmla="*/ 59 w 178"/>
              <a:gd name="T89" fmla="*/ 27 h 133"/>
              <a:gd name="T90" fmla="*/ 59 w 178"/>
              <a:gd name="T91" fmla="*/ 70 h 133"/>
              <a:gd name="T92" fmla="*/ 39 w 178"/>
              <a:gd name="T93" fmla="*/ 81 h 133"/>
              <a:gd name="T94" fmla="*/ 47 w 178"/>
              <a:gd name="T95" fmla="*/ 90 h 133"/>
              <a:gd name="T96" fmla="*/ 59 w 178"/>
              <a:gd name="T97" fmla="*/ 70 h 133"/>
              <a:gd name="T98" fmla="*/ 62 w 178"/>
              <a:gd name="T99" fmla="*/ 81 h 133"/>
              <a:gd name="T100" fmla="*/ 50 w 178"/>
              <a:gd name="T101" fmla="*/ 100 h 133"/>
              <a:gd name="T102" fmla="*/ 70 w 178"/>
              <a:gd name="T103" fmla="*/ 89 h 133"/>
              <a:gd name="T104" fmla="*/ 80 w 178"/>
              <a:gd name="T105" fmla="*/ 93 h 133"/>
              <a:gd name="T106" fmla="*/ 61 w 178"/>
              <a:gd name="T107" fmla="*/ 103 h 133"/>
              <a:gd name="T108" fmla="*/ 69 w 178"/>
              <a:gd name="T109" fmla="*/ 112 h 133"/>
              <a:gd name="T110" fmla="*/ 80 w 178"/>
              <a:gd name="T111" fmla="*/ 93 h 133"/>
              <a:gd name="T112" fmla="*/ 83 w 178"/>
              <a:gd name="T113" fmla="*/ 103 h 133"/>
              <a:gd name="T114" fmla="*/ 72 w 178"/>
              <a:gd name="T115" fmla="*/ 122 h 133"/>
              <a:gd name="T116" fmla="*/ 92 w 178"/>
              <a:gd name="T117"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3">
                <a:moveTo>
                  <a:pt x="128" y="0"/>
                </a:moveTo>
                <a:cubicBezTo>
                  <a:pt x="104" y="24"/>
                  <a:pt x="104" y="24"/>
                  <a:pt x="104" y="24"/>
                </a:cubicBezTo>
                <a:cubicBezTo>
                  <a:pt x="113" y="33"/>
                  <a:pt x="113" y="33"/>
                  <a:pt x="113" y="33"/>
                </a:cubicBezTo>
                <a:cubicBezTo>
                  <a:pt x="110" y="34"/>
                  <a:pt x="106" y="35"/>
                  <a:pt x="103" y="35"/>
                </a:cubicBezTo>
                <a:cubicBezTo>
                  <a:pt x="102" y="35"/>
                  <a:pt x="100" y="35"/>
                  <a:pt x="99" y="35"/>
                </a:cubicBezTo>
                <a:cubicBezTo>
                  <a:pt x="94" y="31"/>
                  <a:pt x="91" y="28"/>
                  <a:pt x="90" y="27"/>
                </a:cubicBezTo>
                <a:cubicBezTo>
                  <a:pt x="88" y="24"/>
                  <a:pt x="84" y="24"/>
                  <a:pt x="82" y="24"/>
                </a:cubicBezTo>
                <a:cubicBezTo>
                  <a:pt x="78" y="24"/>
                  <a:pt x="75" y="25"/>
                  <a:pt x="72" y="26"/>
                </a:cubicBezTo>
                <a:cubicBezTo>
                  <a:pt x="54" y="4"/>
                  <a:pt x="54" y="4"/>
                  <a:pt x="54" y="4"/>
                </a:cubicBezTo>
                <a:cubicBezTo>
                  <a:pt x="53" y="3"/>
                  <a:pt x="51" y="2"/>
                  <a:pt x="50" y="2"/>
                </a:cubicBezTo>
                <a:cubicBezTo>
                  <a:pt x="48" y="2"/>
                  <a:pt x="47" y="2"/>
                  <a:pt x="46" y="3"/>
                </a:cubicBezTo>
                <a:cubicBezTo>
                  <a:pt x="2" y="47"/>
                  <a:pt x="2" y="47"/>
                  <a:pt x="2" y="47"/>
                </a:cubicBezTo>
                <a:cubicBezTo>
                  <a:pt x="0" y="49"/>
                  <a:pt x="0" y="52"/>
                  <a:pt x="2" y="54"/>
                </a:cubicBezTo>
                <a:cubicBezTo>
                  <a:pt x="20" y="74"/>
                  <a:pt x="20" y="74"/>
                  <a:pt x="20" y="74"/>
                </a:cubicBezTo>
                <a:cubicBezTo>
                  <a:pt x="21" y="75"/>
                  <a:pt x="22" y="76"/>
                  <a:pt x="24" y="76"/>
                </a:cubicBezTo>
                <a:cubicBezTo>
                  <a:pt x="25" y="76"/>
                  <a:pt x="27" y="75"/>
                  <a:pt x="28" y="74"/>
                </a:cubicBezTo>
                <a:cubicBezTo>
                  <a:pt x="31" y="70"/>
                  <a:pt x="31" y="70"/>
                  <a:pt x="31" y="70"/>
                </a:cubicBezTo>
                <a:cubicBezTo>
                  <a:pt x="33" y="72"/>
                  <a:pt x="35" y="74"/>
                  <a:pt x="37" y="76"/>
                </a:cubicBezTo>
                <a:cubicBezTo>
                  <a:pt x="45" y="69"/>
                  <a:pt x="45" y="69"/>
                  <a:pt x="45" y="69"/>
                </a:cubicBezTo>
                <a:cubicBezTo>
                  <a:pt x="43" y="66"/>
                  <a:pt x="41" y="64"/>
                  <a:pt x="39" y="63"/>
                </a:cubicBezTo>
                <a:cubicBezTo>
                  <a:pt x="66" y="35"/>
                  <a:pt x="66" y="35"/>
                  <a:pt x="66" y="35"/>
                </a:cubicBezTo>
                <a:cubicBezTo>
                  <a:pt x="66" y="36"/>
                  <a:pt x="66" y="36"/>
                  <a:pt x="66" y="36"/>
                </a:cubicBezTo>
                <a:cubicBezTo>
                  <a:pt x="68" y="38"/>
                  <a:pt x="71" y="39"/>
                  <a:pt x="73" y="37"/>
                </a:cubicBezTo>
                <a:cubicBezTo>
                  <a:pt x="73" y="37"/>
                  <a:pt x="74" y="37"/>
                  <a:pt x="74" y="37"/>
                </a:cubicBezTo>
                <a:cubicBezTo>
                  <a:pt x="76" y="36"/>
                  <a:pt x="80" y="34"/>
                  <a:pt x="82" y="34"/>
                </a:cubicBezTo>
                <a:cubicBezTo>
                  <a:pt x="82" y="34"/>
                  <a:pt x="82" y="34"/>
                  <a:pt x="82" y="34"/>
                </a:cubicBezTo>
                <a:cubicBezTo>
                  <a:pt x="83" y="35"/>
                  <a:pt x="85" y="37"/>
                  <a:pt x="87" y="39"/>
                </a:cubicBezTo>
                <a:cubicBezTo>
                  <a:pt x="85" y="40"/>
                  <a:pt x="83" y="41"/>
                  <a:pt x="82" y="42"/>
                </a:cubicBezTo>
                <a:cubicBezTo>
                  <a:pt x="75" y="46"/>
                  <a:pt x="73" y="60"/>
                  <a:pt x="77" y="66"/>
                </a:cubicBezTo>
                <a:cubicBezTo>
                  <a:pt x="82" y="72"/>
                  <a:pt x="82" y="73"/>
                  <a:pt x="84" y="79"/>
                </a:cubicBezTo>
                <a:cubicBezTo>
                  <a:pt x="87" y="84"/>
                  <a:pt x="90" y="83"/>
                  <a:pt x="91" y="76"/>
                </a:cubicBezTo>
                <a:cubicBezTo>
                  <a:pt x="93" y="70"/>
                  <a:pt x="93" y="64"/>
                  <a:pt x="92" y="57"/>
                </a:cubicBezTo>
                <a:cubicBezTo>
                  <a:pt x="92" y="52"/>
                  <a:pt x="95" y="51"/>
                  <a:pt x="98" y="50"/>
                </a:cubicBezTo>
                <a:cubicBezTo>
                  <a:pt x="102" y="54"/>
                  <a:pt x="106" y="58"/>
                  <a:pt x="110" y="61"/>
                </a:cubicBezTo>
                <a:cubicBezTo>
                  <a:pt x="116" y="67"/>
                  <a:pt x="122" y="74"/>
                  <a:pt x="127" y="79"/>
                </a:cubicBezTo>
                <a:cubicBezTo>
                  <a:pt x="129" y="81"/>
                  <a:pt x="131" y="83"/>
                  <a:pt x="133" y="85"/>
                </a:cubicBezTo>
                <a:cubicBezTo>
                  <a:pt x="134" y="86"/>
                  <a:pt x="134" y="87"/>
                  <a:pt x="135" y="87"/>
                </a:cubicBezTo>
                <a:cubicBezTo>
                  <a:pt x="135" y="88"/>
                  <a:pt x="135" y="90"/>
                  <a:pt x="135" y="90"/>
                </a:cubicBezTo>
                <a:cubicBezTo>
                  <a:pt x="134" y="91"/>
                  <a:pt x="133" y="90"/>
                  <a:pt x="133" y="90"/>
                </a:cubicBezTo>
                <a:cubicBezTo>
                  <a:pt x="132" y="89"/>
                  <a:pt x="131" y="88"/>
                  <a:pt x="130" y="87"/>
                </a:cubicBezTo>
                <a:cubicBezTo>
                  <a:pt x="127" y="84"/>
                  <a:pt x="125" y="82"/>
                  <a:pt x="125" y="82"/>
                </a:cubicBezTo>
                <a:cubicBezTo>
                  <a:pt x="122" y="81"/>
                  <a:pt x="119" y="81"/>
                  <a:pt x="118" y="83"/>
                </a:cubicBezTo>
                <a:cubicBezTo>
                  <a:pt x="116" y="85"/>
                  <a:pt x="116" y="88"/>
                  <a:pt x="117" y="90"/>
                </a:cubicBezTo>
                <a:cubicBezTo>
                  <a:pt x="117" y="90"/>
                  <a:pt x="119" y="93"/>
                  <a:pt x="122" y="95"/>
                </a:cubicBezTo>
                <a:cubicBezTo>
                  <a:pt x="123" y="96"/>
                  <a:pt x="124" y="97"/>
                  <a:pt x="125" y="98"/>
                </a:cubicBezTo>
                <a:cubicBezTo>
                  <a:pt x="126" y="99"/>
                  <a:pt x="125" y="101"/>
                  <a:pt x="124" y="101"/>
                </a:cubicBezTo>
                <a:cubicBezTo>
                  <a:pt x="120" y="101"/>
                  <a:pt x="117" y="96"/>
                  <a:pt x="114" y="94"/>
                </a:cubicBezTo>
                <a:cubicBezTo>
                  <a:pt x="113" y="92"/>
                  <a:pt x="110" y="92"/>
                  <a:pt x="108" y="93"/>
                </a:cubicBezTo>
                <a:cubicBezTo>
                  <a:pt x="106" y="95"/>
                  <a:pt x="105" y="97"/>
                  <a:pt x="106" y="100"/>
                </a:cubicBezTo>
                <a:cubicBezTo>
                  <a:pt x="106" y="101"/>
                  <a:pt x="107" y="102"/>
                  <a:pt x="108" y="103"/>
                </a:cubicBezTo>
                <a:cubicBezTo>
                  <a:pt x="110" y="105"/>
                  <a:pt x="113" y="108"/>
                  <a:pt x="113" y="111"/>
                </a:cubicBezTo>
                <a:cubicBezTo>
                  <a:pt x="113" y="111"/>
                  <a:pt x="113" y="111"/>
                  <a:pt x="112" y="111"/>
                </a:cubicBezTo>
                <a:cubicBezTo>
                  <a:pt x="112" y="111"/>
                  <a:pt x="111" y="112"/>
                  <a:pt x="109" y="110"/>
                </a:cubicBezTo>
                <a:cubicBezTo>
                  <a:pt x="107" y="109"/>
                  <a:pt x="106" y="109"/>
                  <a:pt x="105" y="108"/>
                </a:cubicBezTo>
                <a:cubicBezTo>
                  <a:pt x="105" y="107"/>
                  <a:pt x="104" y="107"/>
                  <a:pt x="103" y="107"/>
                </a:cubicBezTo>
                <a:cubicBezTo>
                  <a:pt x="101" y="107"/>
                  <a:pt x="99" y="107"/>
                  <a:pt x="98" y="108"/>
                </a:cubicBezTo>
                <a:cubicBezTo>
                  <a:pt x="97" y="110"/>
                  <a:pt x="97" y="112"/>
                  <a:pt x="97" y="114"/>
                </a:cubicBezTo>
                <a:cubicBezTo>
                  <a:pt x="98" y="115"/>
                  <a:pt x="98" y="116"/>
                  <a:pt x="99" y="117"/>
                </a:cubicBezTo>
                <a:cubicBezTo>
                  <a:pt x="99" y="118"/>
                  <a:pt x="100" y="119"/>
                  <a:pt x="100" y="120"/>
                </a:cubicBezTo>
                <a:cubicBezTo>
                  <a:pt x="101" y="120"/>
                  <a:pt x="101" y="121"/>
                  <a:pt x="101" y="122"/>
                </a:cubicBezTo>
                <a:cubicBezTo>
                  <a:pt x="101" y="122"/>
                  <a:pt x="100" y="122"/>
                  <a:pt x="99" y="122"/>
                </a:cubicBezTo>
                <a:cubicBezTo>
                  <a:pt x="97" y="121"/>
                  <a:pt x="96" y="120"/>
                  <a:pt x="94" y="118"/>
                </a:cubicBezTo>
                <a:cubicBezTo>
                  <a:pt x="94" y="118"/>
                  <a:pt x="93" y="117"/>
                  <a:pt x="93" y="117"/>
                </a:cubicBezTo>
                <a:cubicBezTo>
                  <a:pt x="85" y="124"/>
                  <a:pt x="85" y="124"/>
                  <a:pt x="85" y="124"/>
                </a:cubicBezTo>
                <a:cubicBezTo>
                  <a:pt x="86" y="125"/>
                  <a:pt x="86" y="126"/>
                  <a:pt x="87" y="126"/>
                </a:cubicBezTo>
                <a:cubicBezTo>
                  <a:pt x="93" y="132"/>
                  <a:pt x="97" y="133"/>
                  <a:pt x="100" y="133"/>
                </a:cubicBezTo>
                <a:cubicBezTo>
                  <a:pt x="101" y="133"/>
                  <a:pt x="101" y="133"/>
                  <a:pt x="101" y="133"/>
                </a:cubicBezTo>
                <a:cubicBezTo>
                  <a:pt x="101" y="133"/>
                  <a:pt x="102" y="133"/>
                  <a:pt x="103" y="133"/>
                </a:cubicBezTo>
                <a:cubicBezTo>
                  <a:pt x="105" y="133"/>
                  <a:pt x="108" y="132"/>
                  <a:pt x="110" y="130"/>
                </a:cubicBezTo>
                <a:cubicBezTo>
                  <a:pt x="112" y="129"/>
                  <a:pt x="113" y="125"/>
                  <a:pt x="113" y="123"/>
                </a:cubicBezTo>
                <a:cubicBezTo>
                  <a:pt x="113" y="122"/>
                  <a:pt x="113" y="122"/>
                  <a:pt x="113" y="122"/>
                </a:cubicBezTo>
                <a:cubicBezTo>
                  <a:pt x="116" y="122"/>
                  <a:pt x="119" y="121"/>
                  <a:pt x="121" y="118"/>
                </a:cubicBezTo>
                <a:cubicBezTo>
                  <a:pt x="122" y="116"/>
                  <a:pt x="123" y="114"/>
                  <a:pt x="123" y="112"/>
                </a:cubicBezTo>
                <a:cubicBezTo>
                  <a:pt x="124" y="112"/>
                  <a:pt x="124" y="112"/>
                  <a:pt x="124" y="112"/>
                </a:cubicBezTo>
                <a:cubicBezTo>
                  <a:pt x="127" y="112"/>
                  <a:pt x="131" y="111"/>
                  <a:pt x="133" y="108"/>
                </a:cubicBezTo>
                <a:cubicBezTo>
                  <a:pt x="135" y="106"/>
                  <a:pt x="136" y="104"/>
                  <a:pt x="137" y="101"/>
                </a:cubicBezTo>
                <a:cubicBezTo>
                  <a:pt x="139" y="101"/>
                  <a:pt x="141" y="100"/>
                  <a:pt x="143" y="99"/>
                </a:cubicBezTo>
                <a:cubicBezTo>
                  <a:pt x="146" y="97"/>
                  <a:pt x="147" y="93"/>
                  <a:pt x="147" y="91"/>
                </a:cubicBezTo>
                <a:cubicBezTo>
                  <a:pt x="147" y="88"/>
                  <a:pt x="146" y="86"/>
                  <a:pt x="145" y="83"/>
                </a:cubicBezTo>
                <a:cubicBezTo>
                  <a:pt x="144" y="81"/>
                  <a:pt x="143" y="80"/>
                  <a:pt x="141" y="78"/>
                </a:cubicBezTo>
                <a:cubicBezTo>
                  <a:pt x="140" y="77"/>
                  <a:pt x="139" y="75"/>
                  <a:pt x="137" y="73"/>
                </a:cubicBezTo>
                <a:cubicBezTo>
                  <a:pt x="143" y="66"/>
                  <a:pt x="143" y="66"/>
                  <a:pt x="143" y="66"/>
                </a:cubicBezTo>
                <a:cubicBezTo>
                  <a:pt x="154" y="78"/>
                  <a:pt x="154" y="78"/>
                  <a:pt x="154" y="78"/>
                </a:cubicBezTo>
                <a:cubicBezTo>
                  <a:pt x="157" y="74"/>
                  <a:pt x="157" y="74"/>
                  <a:pt x="157" y="74"/>
                </a:cubicBezTo>
                <a:cubicBezTo>
                  <a:pt x="178" y="53"/>
                  <a:pt x="178" y="53"/>
                  <a:pt x="178" y="53"/>
                </a:cubicBezTo>
                <a:lnTo>
                  <a:pt x="128" y="0"/>
                </a:lnTo>
                <a:close/>
                <a:moveTo>
                  <a:pt x="24" y="63"/>
                </a:moveTo>
                <a:cubicBezTo>
                  <a:pt x="13" y="51"/>
                  <a:pt x="13" y="51"/>
                  <a:pt x="13" y="51"/>
                </a:cubicBezTo>
                <a:cubicBezTo>
                  <a:pt x="49" y="15"/>
                  <a:pt x="49" y="15"/>
                  <a:pt x="49" y="15"/>
                </a:cubicBezTo>
                <a:cubicBezTo>
                  <a:pt x="59" y="27"/>
                  <a:pt x="59" y="27"/>
                  <a:pt x="59" y="27"/>
                </a:cubicBezTo>
                <a:lnTo>
                  <a:pt x="24" y="63"/>
                </a:lnTo>
                <a:close/>
                <a:moveTo>
                  <a:pt x="59" y="70"/>
                </a:moveTo>
                <a:cubicBezTo>
                  <a:pt x="56" y="68"/>
                  <a:pt x="53" y="68"/>
                  <a:pt x="51" y="70"/>
                </a:cubicBezTo>
                <a:cubicBezTo>
                  <a:pt x="39" y="81"/>
                  <a:pt x="39" y="81"/>
                  <a:pt x="39" y="81"/>
                </a:cubicBezTo>
                <a:cubicBezTo>
                  <a:pt x="37" y="83"/>
                  <a:pt x="37" y="86"/>
                  <a:pt x="39" y="89"/>
                </a:cubicBezTo>
                <a:cubicBezTo>
                  <a:pt x="42" y="91"/>
                  <a:pt x="45" y="92"/>
                  <a:pt x="47" y="90"/>
                </a:cubicBezTo>
                <a:cubicBezTo>
                  <a:pt x="59" y="78"/>
                  <a:pt x="59" y="78"/>
                  <a:pt x="59" y="78"/>
                </a:cubicBezTo>
                <a:cubicBezTo>
                  <a:pt x="61" y="76"/>
                  <a:pt x="61" y="73"/>
                  <a:pt x="59" y="70"/>
                </a:cubicBezTo>
                <a:close/>
                <a:moveTo>
                  <a:pt x="70" y="82"/>
                </a:moveTo>
                <a:cubicBezTo>
                  <a:pt x="67" y="79"/>
                  <a:pt x="64" y="79"/>
                  <a:pt x="62" y="81"/>
                </a:cubicBezTo>
                <a:cubicBezTo>
                  <a:pt x="50" y="92"/>
                  <a:pt x="50" y="92"/>
                  <a:pt x="50" y="92"/>
                </a:cubicBezTo>
                <a:cubicBezTo>
                  <a:pt x="48" y="94"/>
                  <a:pt x="48" y="98"/>
                  <a:pt x="50" y="100"/>
                </a:cubicBezTo>
                <a:cubicBezTo>
                  <a:pt x="53" y="102"/>
                  <a:pt x="56" y="103"/>
                  <a:pt x="58" y="101"/>
                </a:cubicBezTo>
                <a:cubicBezTo>
                  <a:pt x="70" y="89"/>
                  <a:pt x="70" y="89"/>
                  <a:pt x="70" y="89"/>
                </a:cubicBezTo>
                <a:cubicBezTo>
                  <a:pt x="72" y="87"/>
                  <a:pt x="72" y="84"/>
                  <a:pt x="70" y="82"/>
                </a:cubicBezTo>
                <a:close/>
                <a:moveTo>
                  <a:pt x="80" y="93"/>
                </a:moveTo>
                <a:cubicBezTo>
                  <a:pt x="78" y="90"/>
                  <a:pt x="75" y="90"/>
                  <a:pt x="73" y="92"/>
                </a:cubicBezTo>
                <a:cubicBezTo>
                  <a:pt x="61" y="103"/>
                  <a:pt x="61" y="103"/>
                  <a:pt x="61" y="103"/>
                </a:cubicBezTo>
                <a:cubicBezTo>
                  <a:pt x="59" y="105"/>
                  <a:pt x="59" y="109"/>
                  <a:pt x="61" y="111"/>
                </a:cubicBezTo>
                <a:cubicBezTo>
                  <a:pt x="63" y="114"/>
                  <a:pt x="67" y="114"/>
                  <a:pt x="69" y="112"/>
                </a:cubicBezTo>
                <a:cubicBezTo>
                  <a:pt x="81" y="101"/>
                  <a:pt x="81" y="101"/>
                  <a:pt x="81" y="101"/>
                </a:cubicBezTo>
                <a:cubicBezTo>
                  <a:pt x="83" y="99"/>
                  <a:pt x="83" y="95"/>
                  <a:pt x="80" y="93"/>
                </a:cubicBezTo>
                <a:close/>
                <a:moveTo>
                  <a:pt x="91" y="104"/>
                </a:moveTo>
                <a:cubicBezTo>
                  <a:pt x="89" y="102"/>
                  <a:pt x="85" y="101"/>
                  <a:pt x="83" y="103"/>
                </a:cubicBezTo>
                <a:cubicBezTo>
                  <a:pt x="71" y="115"/>
                  <a:pt x="71" y="115"/>
                  <a:pt x="71" y="115"/>
                </a:cubicBezTo>
                <a:cubicBezTo>
                  <a:pt x="69" y="117"/>
                  <a:pt x="70" y="120"/>
                  <a:pt x="72" y="122"/>
                </a:cubicBezTo>
                <a:cubicBezTo>
                  <a:pt x="74" y="125"/>
                  <a:pt x="78" y="125"/>
                  <a:pt x="80" y="123"/>
                </a:cubicBezTo>
                <a:cubicBezTo>
                  <a:pt x="92" y="112"/>
                  <a:pt x="92" y="112"/>
                  <a:pt x="92" y="112"/>
                </a:cubicBezTo>
                <a:cubicBezTo>
                  <a:pt x="94" y="110"/>
                  <a:pt x="93" y="106"/>
                  <a:pt x="91" y="10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6"/>
          <p:cNvSpPr>
            <a:spLocks noEditPoints="1"/>
          </p:cNvSpPr>
          <p:nvPr/>
        </p:nvSpPr>
        <p:spPr bwMode="auto">
          <a:xfrm>
            <a:off x="5935663" y="963082"/>
            <a:ext cx="211138" cy="222251"/>
          </a:xfrm>
          <a:custGeom>
            <a:avLst/>
            <a:gdLst>
              <a:gd name="T0" fmla="*/ 103 w 112"/>
              <a:gd name="T1" fmla="*/ 15 h 89"/>
              <a:gd name="T2" fmla="*/ 96 w 112"/>
              <a:gd name="T3" fmla="*/ 11 h 89"/>
              <a:gd name="T4" fmla="*/ 58 w 112"/>
              <a:gd name="T5" fmla="*/ 11 h 89"/>
              <a:gd name="T6" fmla="*/ 49 w 112"/>
              <a:gd name="T7" fmla="*/ 7 h 89"/>
              <a:gd name="T8" fmla="*/ 45 w 112"/>
              <a:gd name="T9" fmla="*/ 4 h 89"/>
              <a:gd name="T10" fmla="*/ 36 w 112"/>
              <a:gd name="T11" fmla="*/ 0 h 89"/>
              <a:gd name="T12" fmla="*/ 18 w 112"/>
              <a:gd name="T13" fmla="*/ 0 h 89"/>
              <a:gd name="T14" fmla="*/ 11 w 112"/>
              <a:gd name="T15" fmla="*/ 5 h 89"/>
              <a:gd name="T16" fmla="*/ 10 w 112"/>
              <a:gd name="T17" fmla="*/ 20 h 89"/>
              <a:gd name="T18" fmla="*/ 104 w 112"/>
              <a:gd name="T19" fmla="*/ 20 h 89"/>
              <a:gd name="T20" fmla="*/ 103 w 112"/>
              <a:gd name="T21" fmla="*/ 15 h 89"/>
              <a:gd name="T22" fmla="*/ 107 w 112"/>
              <a:gd name="T23" fmla="*/ 28 h 89"/>
              <a:gd name="T24" fmla="*/ 5 w 112"/>
              <a:gd name="T25" fmla="*/ 28 h 89"/>
              <a:gd name="T26" fmla="*/ 0 w 112"/>
              <a:gd name="T27" fmla="*/ 33 h 89"/>
              <a:gd name="T28" fmla="*/ 5 w 112"/>
              <a:gd name="T29" fmla="*/ 84 h 89"/>
              <a:gd name="T30" fmla="*/ 11 w 112"/>
              <a:gd name="T31" fmla="*/ 89 h 89"/>
              <a:gd name="T32" fmla="*/ 101 w 112"/>
              <a:gd name="T33" fmla="*/ 89 h 89"/>
              <a:gd name="T34" fmla="*/ 107 w 112"/>
              <a:gd name="T35" fmla="*/ 84 h 89"/>
              <a:gd name="T36" fmla="*/ 112 w 112"/>
              <a:gd name="T37" fmla="*/ 33 h 89"/>
              <a:gd name="T38" fmla="*/ 107 w 112"/>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89">
                <a:moveTo>
                  <a:pt x="103" y="15"/>
                </a:moveTo>
                <a:cubicBezTo>
                  <a:pt x="102" y="13"/>
                  <a:pt x="99" y="11"/>
                  <a:pt x="96" y="11"/>
                </a:cubicBezTo>
                <a:cubicBezTo>
                  <a:pt x="58" y="11"/>
                  <a:pt x="58" y="11"/>
                  <a:pt x="58" y="11"/>
                </a:cubicBezTo>
                <a:cubicBezTo>
                  <a:pt x="55" y="11"/>
                  <a:pt x="51" y="9"/>
                  <a:pt x="49" y="7"/>
                </a:cubicBezTo>
                <a:cubicBezTo>
                  <a:pt x="45" y="4"/>
                  <a:pt x="45" y="4"/>
                  <a:pt x="45" y="4"/>
                </a:cubicBezTo>
                <a:cubicBezTo>
                  <a:pt x="43" y="2"/>
                  <a:pt x="39" y="0"/>
                  <a:pt x="36" y="0"/>
                </a:cubicBezTo>
                <a:cubicBezTo>
                  <a:pt x="18" y="0"/>
                  <a:pt x="18" y="0"/>
                  <a:pt x="18" y="0"/>
                </a:cubicBezTo>
                <a:cubicBezTo>
                  <a:pt x="14" y="0"/>
                  <a:pt x="12" y="2"/>
                  <a:pt x="11" y="5"/>
                </a:cubicBezTo>
                <a:cubicBezTo>
                  <a:pt x="10" y="20"/>
                  <a:pt x="10" y="20"/>
                  <a:pt x="10" y="20"/>
                </a:cubicBezTo>
                <a:cubicBezTo>
                  <a:pt x="104" y="20"/>
                  <a:pt x="104" y="20"/>
                  <a:pt x="104" y="20"/>
                </a:cubicBezTo>
                <a:lnTo>
                  <a:pt x="103" y="15"/>
                </a:lnTo>
                <a:close/>
                <a:moveTo>
                  <a:pt x="107" y="28"/>
                </a:moveTo>
                <a:cubicBezTo>
                  <a:pt x="5" y="28"/>
                  <a:pt x="5" y="28"/>
                  <a:pt x="5" y="28"/>
                </a:cubicBezTo>
                <a:cubicBezTo>
                  <a:pt x="0" y="28"/>
                  <a:pt x="0" y="30"/>
                  <a:pt x="0" y="33"/>
                </a:cubicBezTo>
                <a:cubicBezTo>
                  <a:pt x="5" y="84"/>
                  <a:pt x="5" y="84"/>
                  <a:pt x="5" y="84"/>
                </a:cubicBezTo>
                <a:cubicBezTo>
                  <a:pt x="5" y="87"/>
                  <a:pt x="6" y="89"/>
                  <a:pt x="11" y="89"/>
                </a:cubicBezTo>
                <a:cubicBezTo>
                  <a:pt x="101" y="89"/>
                  <a:pt x="101" y="89"/>
                  <a:pt x="101" y="89"/>
                </a:cubicBezTo>
                <a:cubicBezTo>
                  <a:pt x="106" y="89"/>
                  <a:pt x="107" y="87"/>
                  <a:pt x="107" y="84"/>
                </a:cubicBezTo>
                <a:cubicBezTo>
                  <a:pt x="112" y="33"/>
                  <a:pt x="112" y="33"/>
                  <a:pt x="112" y="33"/>
                </a:cubicBezTo>
                <a:cubicBezTo>
                  <a:pt x="112" y="30"/>
                  <a:pt x="112" y="28"/>
                  <a:pt x="107" y="2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39"/>
          <p:cNvSpPr>
            <a:spLocks noEditPoints="1"/>
          </p:cNvSpPr>
          <p:nvPr/>
        </p:nvSpPr>
        <p:spPr bwMode="auto">
          <a:xfrm>
            <a:off x="4686300" y="994833"/>
            <a:ext cx="412750" cy="440267"/>
          </a:xfrm>
          <a:custGeom>
            <a:avLst/>
            <a:gdLst>
              <a:gd name="T0" fmla="*/ 190 w 220"/>
              <a:gd name="T1" fmla="*/ 70 h 176"/>
              <a:gd name="T2" fmla="*/ 182 w 220"/>
              <a:gd name="T3" fmla="*/ 63 h 176"/>
              <a:gd name="T4" fmla="*/ 190 w 220"/>
              <a:gd name="T5" fmla="*/ 55 h 176"/>
              <a:gd name="T6" fmla="*/ 198 w 220"/>
              <a:gd name="T7" fmla="*/ 63 h 176"/>
              <a:gd name="T8" fmla="*/ 190 w 220"/>
              <a:gd name="T9" fmla="*/ 70 h 176"/>
              <a:gd name="T10" fmla="*/ 110 w 220"/>
              <a:gd name="T11" fmla="*/ 154 h 176"/>
              <a:gd name="T12" fmla="*/ 55 w 220"/>
              <a:gd name="T13" fmla="*/ 99 h 176"/>
              <a:gd name="T14" fmla="*/ 110 w 220"/>
              <a:gd name="T15" fmla="*/ 44 h 176"/>
              <a:gd name="T16" fmla="*/ 165 w 220"/>
              <a:gd name="T17" fmla="*/ 99 h 176"/>
              <a:gd name="T18" fmla="*/ 110 w 220"/>
              <a:gd name="T19" fmla="*/ 154 h 176"/>
              <a:gd name="T20" fmla="*/ 198 w 220"/>
              <a:gd name="T21" fmla="*/ 33 h 176"/>
              <a:gd name="T22" fmla="*/ 171 w 220"/>
              <a:gd name="T23" fmla="*/ 33 h 176"/>
              <a:gd name="T24" fmla="*/ 163 w 220"/>
              <a:gd name="T25" fmla="*/ 27 h 176"/>
              <a:gd name="T26" fmla="*/ 156 w 220"/>
              <a:gd name="T27" fmla="*/ 6 h 176"/>
              <a:gd name="T28" fmla="*/ 147 w 220"/>
              <a:gd name="T29" fmla="*/ 0 h 176"/>
              <a:gd name="T30" fmla="*/ 72 w 220"/>
              <a:gd name="T31" fmla="*/ 0 h 176"/>
              <a:gd name="T32" fmla="*/ 64 w 220"/>
              <a:gd name="T33" fmla="*/ 6 h 176"/>
              <a:gd name="T34" fmla="*/ 57 w 220"/>
              <a:gd name="T35" fmla="*/ 27 h 176"/>
              <a:gd name="T36" fmla="*/ 48 w 220"/>
              <a:gd name="T37" fmla="*/ 33 h 176"/>
              <a:gd name="T38" fmla="*/ 22 w 220"/>
              <a:gd name="T39" fmla="*/ 33 h 176"/>
              <a:gd name="T40" fmla="*/ 0 w 220"/>
              <a:gd name="T41" fmla="*/ 55 h 176"/>
              <a:gd name="T42" fmla="*/ 0 w 220"/>
              <a:gd name="T43" fmla="*/ 154 h 176"/>
              <a:gd name="T44" fmla="*/ 22 w 220"/>
              <a:gd name="T45" fmla="*/ 176 h 176"/>
              <a:gd name="T46" fmla="*/ 198 w 220"/>
              <a:gd name="T47" fmla="*/ 176 h 176"/>
              <a:gd name="T48" fmla="*/ 220 w 220"/>
              <a:gd name="T49" fmla="*/ 154 h 176"/>
              <a:gd name="T50" fmla="*/ 220 w 220"/>
              <a:gd name="T51" fmla="*/ 55 h 176"/>
              <a:gd name="T52" fmla="*/ 198 w 220"/>
              <a:gd name="T53" fmla="*/ 33 h 176"/>
              <a:gd name="T54" fmla="*/ 110 w 220"/>
              <a:gd name="T55" fmla="*/ 66 h 176"/>
              <a:gd name="T56" fmla="*/ 77 w 220"/>
              <a:gd name="T57" fmla="*/ 99 h 176"/>
              <a:gd name="T58" fmla="*/ 110 w 220"/>
              <a:gd name="T59" fmla="*/ 132 h 176"/>
              <a:gd name="T60" fmla="*/ 143 w 220"/>
              <a:gd name="T61" fmla="*/ 99 h 176"/>
              <a:gd name="T62" fmla="*/ 110 w 220"/>
              <a:gd name="T63"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76">
                <a:moveTo>
                  <a:pt x="190" y="70"/>
                </a:moveTo>
                <a:cubicBezTo>
                  <a:pt x="186" y="70"/>
                  <a:pt x="182" y="67"/>
                  <a:pt x="182" y="63"/>
                </a:cubicBezTo>
                <a:cubicBezTo>
                  <a:pt x="182" y="58"/>
                  <a:pt x="186" y="55"/>
                  <a:pt x="190" y="55"/>
                </a:cubicBezTo>
                <a:cubicBezTo>
                  <a:pt x="194" y="55"/>
                  <a:pt x="198" y="58"/>
                  <a:pt x="198" y="63"/>
                </a:cubicBezTo>
                <a:cubicBezTo>
                  <a:pt x="198" y="67"/>
                  <a:pt x="194" y="70"/>
                  <a:pt x="190" y="70"/>
                </a:cubicBezTo>
                <a:close/>
                <a:moveTo>
                  <a:pt x="110" y="154"/>
                </a:moveTo>
                <a:cubicBezTo>
                  <a:pt x="79" y="154"/>
                  <a:pt x="55" y="129"/>
                  <a:pt x="55" y="99"/>
                </a:cubicBezTo>
                <a:cubicBezTo>
                  <a:pt x="55" y="69"/>
                  <a:pt x="79" y="44"/>
                  <a:pt x="110" y="44"/>
                </a:cubicBezTo>
                <a:cubicBezTo>
                  <a:pt x="140" y="44"/>
                  <a:pt x="165" y="69"/>
                  <a:pt x="165" y="99"/>
                </a:cubicBezTo>
                <a:cubicBezTo>
                  <a:pt x="165" y="129"/>
                  <a:pt x="140" y="154"/>
                  <a:pt x="110" y="154"/>
                </a:cubicBezTo>
                <a:close/>
                <a:moveTo>
                  <a:pt x="198" y="33"/>
                </a:moveTo>
                <a:cubicBezTo>
                  <a:pt x="171" y="33"/>
                  <a:pt x="171" y="33"/>
                  <a:pt x="171" y="33"/>
                </a:cubicBezTo>
                <a:cubicBezTo>
                  <a:pt x="168" y="33"/>
                  <a:pt x="164" y="30"/>
                  <a:pt x="163" y="27"/>
                </a:cubicBezTo>
                <a:cubicBezTo>
                  <a:pt x="156" y="6"/>
                  <a:pt x="156" y="6"/>
                  <a:pt x="156" y="6"/>
                </a:cubicBezTo>
                <a:cubicBezTo>
                  <a:pt x="155" y="3"/>
                  <a:pt x="151" y="0"/>
                  <a:pt x="147" y="0"/>
                </a:cubicBezTo>
                <a:cubicBezTo>
                  <a:pt x="72" y="0"/>
                  <a:pt x="72" y="0"/>
                  <a:pt x="72" y="0"/>
                </a:cubicBezTo>
                <a:cubicBezTo>
                  <a:pt x="69" y="0"/>
                  <a:pt x="65" y="3"/>
                  <a:pt x="64" y="6"/>
                </a:cubicBezTo>
                <a:cubicBezTo>
                  <a:pt x="57" y="27"/>
                  <a:pt x="57" y="27"/>
                  <a:pt x="57" y="27"/>
                </a:cubicBezTo>
                <a:cubicBezTo>
                  <a:pt x="56" y="30"/>
                  <a:pt x="52" y="33"/>
                  <a:pt x="48" y="33"/>
                </a:cubicBezTo>
                <a:cubicBezTo>
                  <a:pt x="22" y="33"/>
                  <a:pt x="22" y="33"/>
                  <a:pt x="22" y="33"/>
                </a:cubicBezTo>
                <a:cubicBezTo>
                  <a:pt x="10" y="33"/>
                  <a:pt x="0" y="43"/>
                  <a:pt x="0" y="55"/>
                </a:cubicBezTo>
                <a:cubicBezTo>
                  <a:pt x="0" y="154"/>
                  <a:pt x="0" y="154"/>
                  <a:pt x="0" y="154"/>
                </a:cubicBezTo>
                <a:cubicBezTo>
                  <a:pt x="0" y="166"/>
                  <a:pt x="10" y="176"/>
                  <a:pt x="22" y="176"/>
                </a:cubicBezTo>
                <a:cubicBezTo>
                  <a:pt x="198" y="176"/>
                  <a:pt x="198" y="176"/>
                  <a:pt x="198" y="176"/>
                </a:cubicBezTo>
                <a:cubicBezTo>
                  <a:pt x="210" y="176"/>
                  <a:pt x="220" y="166"/>
                  <a:pt x="220" y="154"/>
                </a:cubicBezTo>
                <a:cubicBezTo>
                  <a:pt x="220" y="55"/>
                  <a:pt x="220" y="55"/>
                  <a:pt x="220" y="55"/>
                </a:cubicBezTo>
                <a:cubicBezTo>
                  <a:pt x="220" y="43"/>
                  <a:pt x="210" y="33"/>
                  <a:pt x="198" y="33"/>
                </a:cubicBezTo>
                <a:close/>
                <a:moveTo>
                  <a:pt x="110" y="66"/>
                </a:moveTo>
                <a:cubicBezTo>
                  <a:pt x="92" y="66"/>
                  <a:pt x="77" y="81"/>
                  <a:pt x="77" y="99"/>
                </a:cubicBezTo>
                <a:cubicBezTo>
                  <a:pt x="77" y="117"/>
                  <a:pt x="92" y="132"/>
                  <a:pt x="110" y="132"/>
                </a:cubicBezTo>
                <a:cubicBezTo>
                  <a:pt x="128" y="132"/>
                  <a:pt x="143" y="117"/>
                  <a:pt x="143" y="99"/>
                </a:cubicBezTo>
                <a:cubicBezTo>
                  <a:pt x="143" y="81"/>
                  <a:pt x="128" y="66"/>
                  <a:pt x="110" y="6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41"/>
          <p:cNvSpPr>
            <a:spLocks noEditPoints="1"/>
          </p:cNvSpPr>
          <p:nvPr/>
        </p:nvSpPr>
        <p:spPr bwMode="auto">
          <a:xfrm>
            <a:off x="5986463" y="241300"/>
            <a:ext cx="457200" cy="524933"/>
          </a:xfrm>
          <a:custGeom>
            <a:avLst/>
            <a:gdLst>
              <a:gd name="T0" fmla="*/ 52 w 243"/>
              <a:gd name="T1" fmla="*/ 185 h 210"/>
              <a:gd name="T2" fmla="*/ 70 w 243"/>
              <a:gd name="T3" fmla="*/ 105 h 210"/>
              <a:gd name="T4" fmla="*/ 174 w 243"/>
              <a:gd name="T5" fmla="*/ 105 h 210"/>
              <a:gd name="T6" fmla="*/ 191 w 243"/>
              <a:gd name="T7" fmla="*/ 185 h 210"/>
              <a:gd name="T8" fmla="*/ 52 w 243"/>
              <a:gd name="T9" fmla="*/ 185 h 210"/>
              <a:gd name="T10" fmla="*/ 229 w 243"/>
              <a:gd name="T11" fmla="*/ 75 h 210"/>
              <a:gd name="T12" fmla="*/ 14 w 243"/>
              <a:gd name="T13" fmla="*/ 75 h 210"/>
              <a:gd name="T14" fmla="*/ 0 w 243"/>
              <a:gd name="T15" fmla="*/ 90 h 210"/>
              <a:gd name="T16" fmla="*/ 0 w 243"/>
              <a:gd name="T17" fmla="*/ 133 h 210"/>
              <a:gd name="T18" fmla="*/ 14 w 243"/>
              <a:gd name="T19" fmla="*/ 148 h 210"/>
              <a:gd name="T20" fmla="*/ 38 w 243"/>
              <a:gd name="T21" fmla="*/ 148 h 210"/>
              <a:gd name="T22" fmla="*/ 27 w 243"/>
              <a:gd name="T23" fmla="*/ 210 h 210"/>
              <a:gd name="T24" fmla="*/ 216 w 243"/>
              <a:gd name="T25" fmla="*/ 210 h 210"/>
              <a:gd name="T26" fmla="*/ 205 w 243"/>
              <a:gd name="T27" fmla="*/ 148 h 210"/>
              <a:gd name="T28" fmla="*/ 229 w 243"/>
              <a:gd name="T29" fmla="*/ 148 h 210"/>
              <a:gd name="T30" fmla="*/ 243 w 243"/>
              <a:gd name="T31" fmla="*/ 133 h 210"/>
              <a:gd name="T32" fmla="*/ 243 w 243"/>
              <a:gd name="T33" fmla="*/ 90 h 210"/>
              <a:gd name="T34" fmla="*/ 229 w 243"/>
              <a:gd name="T35" fmla="*/ 75 h 210"/>
              <a:gd name="T36" fmla="*/ 16 w 243"/>
              <a:gd name="T37" fmla="*/ 62 h 210"/>
              <a:gd name="T38" fmla="*/ 227 w 243"/>
              <a:gd name="T39" fmla="*/ 62 h 210"/>
              <a:gd name="T40" fmla="*/ 229 w 243"/>
              <a:gd name="T41" fmla="*/ 53 h 210"/>
              <a:gd name="T42" fmla="*/ 180 w 243"/>
              <a:gd name="T43" fmla="*/ 37 h 210"/>
              <a:gd name="T44" fmla="*/ 169 w 243"/>
              <a:gd name="T45" fmla="*/ 37 h 210"/>
              <a:gd name="T46" fmla="*/ 169 w 243"/>
              <a:gd name="T47" fmla="*/ 0 h 210"/>
              <a:gd name="T48" fmla="*/ 75 w 243"/>
              <a:gd name="T49" fmla="*/ 0 h 210"/>
              <a:gd name="T50" fmla="*/ 75 w 243"/>
              <a:gd name="T51" fmla="*/ 37 h 210"/>
              <a:gd name="T52" fmla="*/ 63 w 243"/>
              <a:gd name="T53" fmla="*/ 37 h 210"/>
              <a:gd name="T54" fmla="*/ 14 w 243"/>
              <a:gd name="T55" fmla="*/ 53 h 210"/>
              <a:gd name="T56" fmla="*/ 16 w 243"/>
              <a:gd name="T57" fmla="*/ 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210">
                <a:moveTo>
                  <a:pt x="52" y="185"/>
                </a:moveTo>
                <a:cubicBezTo>
                  <a:pt x="70" y="105"/>
                  <a:pt x="70" y="105"/>
                  <a:pt x="70" y="105"/>
                </a:cubicBezTo>
                <a:cubicBezTo>
                  <a:pt x="174" y="105"/>
                  <a:pt x="174" y="105"/>
                  <a:pt x="174" y="105"/>
                </a:cubicBezTo>
                <a:cubicBezTo>
                  <a:pt x="191" y="185"/>
                  <a:pt x="191" y="185"/>
                  <a:pt x="191" y="185"/>
                </a:cubicBezTo>
                <a:lnTo>
                  <a:pt x="52" y="185"/>
                </a:lnTo>
                <a:close/>
                <a:moveTo>
                  <a:pt x="229" y="75"/>
                </a:moveTo>
                <a:cubicBezTo>
                  <a:pt x="14" y="75"/>
                  <a:pt x="14" y="75"/>
                  <a:pt x="14" y="75"/>
                </a:cubicBezTo>
                <a:cubicBezTo>
                  <a:pt x="7" y="75"/>
                  <a:pt x="0" y="83"/>
                  <a:pt x="0" y="90"/>
                </a:cubicBezTo>
                <a:cubicBezTo>
                  <a:pt x="0" y="133"/>
                  <a:pt x="0" y="133"/>
                  <a:pt x="0" y="133"/>
                </a:cubicBezTo>
                <a:cubicBezTo>
                  <a:pt x="0" y="140"/>
                  <a:pt x="7" y="148"/>
                  <a:pt x="14" y="148"/>
                </a:cubicBezTo>
                <a:cubicBezTo>
                  <a:pt x="38" y="148"/>
                  <a:pt x="38" y="148"/>
                  <a:pt x="38" y="148"/>
                </a:cubicBezTo>
                <a:cubicBezTo>
                  <a:pt x="27" y="210"/>
                  <a:pt x="27" y="210"/>
                  <a:pt x="27" y="210"/>
                </a:cubicBezTo>
                <a:cubicBezTo>
                  <a:pt x="216" y="210"/>
                  <a:pt x="216" y="210"/>
                  <a:pt x="216" y="210"/>
                </a:cubicBezTo>
                <a:cubicBezTo>
                  <a:pt x="205" y="148"/>
                  <a:pt x="205" y="148"/>
                  <a:pt x="205" y="148"/>
                </a:cubicBezTo>
                <a:cubicBezTo>
                  <a:pt x="229" y="148"/>
                  <a:pt x="229" y="148"/>
                  <a:pt x="229" y="148"/>
                </a:cubicBezTo>
                <a:cubicBezTo>
                  <a:pt x="236" y="148"/>
                  <a:pt x="243" y="140"/>
                  <a:pt x="243" y="133"/>
                </a:cubicBezTo>
                <a:cubicBezTo>
                  <a:pt x="243" y="90"/>
                  <a:pt x="243" y="90"/>
                  <a:pt x="243" y="90"/>
                </a:cubicBezTo>
                <a:cubicBezTo>
                  <a:pt x="243" y="83"/>
                  <a:pt x="236" y="75"/>
                  <a:pt x="229" y="75"/>
                </a:cubicBezTo>
                <a:close/>
                <a:moveTo>
                  <a:pt x="16" y="62"/>
                </a:moveTo>
                <a:cubicBezTo>
                  <a:pt x="227" y="62"/>
                  <a:pt x="227" y="62"/>
                  <a:pt x="227" y="62"/>
                </a:cubicBezTo>
                <a:cubicBezTo>
                  <a:pt x="234" y="62"/>
                  <a:pt x="233" y="54"/>
                  <a:pt x="229" y="53"/>
                </a:cubicBezTo>
                <a:cubicBezTo>
                  <a:pt x="226" y="52"/>
                  <a:pt x="187" y="37"/>
                  <a:pt x="180" y="37"/>
                </a:cubicBezTo>
                <a:cubicBezTo>
                  <a:pt x="169" y="37"/>
                  <a:pt x="169" y="37"/>
                  <a:pt x="169" y="37"/>
                </a:cubicBezTo>
                <a:cubicBezTo>
                  <a:pt x="169" y="0"/>
                  <a:pt x="169" y="0"/>
                  <a:pt x="169" y="0"/>
                </a:cubicBezTo>
                <a:cubicBezTo>
                  <a:pt x="75" y="0"/>
                  <a:pt x="75" y="0"/>
                  <a:pt x="75" y="0"/>
                </a:cubicBezTo>
                <a:cubicBezTo>
                  <a:pt x="75" y="37"/>
                  <a:pt x="75" y="37"/>
                  <a:pt x="75" y="37"/>
                </a:cubicBezTo>
                <a:cubicBezTo>
                  <a:pt x="63" y="37"/>
                  <a:pt x="63" y="37"/>
                  <a:pt x="63" y="37"/>
                </a:cubicBezTo>
                <a:cubicBezTo>
                  <a:pt x="57" y="37"/>
                  <a:pt x="17" y="52"/>
                  <a:pt x="14" y="53"/>
                </a:cubicBezTo>
                <a:cubicBezTo>
                  <a:pt x="10" y="54"/>
                  <a:pt x="9" y="62"/>
                  <a:pt x="16" y="6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34"/>
          <p:cNvSpPr>
            <a:spLocks noEditPoints="1"/>
          </p:cNvSpPr>
          <p:nvPr/>
        </p:nvSpPr>
        <p:spPr bwMode="auto">
          <a:xfrm>
            <a:off x="4770439" y="4633385"/>
            <a:ext cx="55563" cy="46567"/>
          </a:xfrm>
          <a:custGeom>
            <a:avLst/>
            <a:gdLst>
              <a:gd name="T0" fmla="*/ 29 w 30"/>
              <a:gd name="T1" fmla="*/ 5 h 19"/>
              <a:gd name="T2" fmla="*/ 17 w 30"/>
              <a:gd name="T3" fmla="*/ 12 h 19"/>
              <a:gd name="T4" fmla="*/ 15 w 30"/>
              <a:gd name="T5" fmla="*/ 12 h 19"/>
              <a:gd name="T6" fmla="*/ 14 w 30"/>
              <a:gd name="T7" fmla="*/ 12 h 19"/>
              <a:gd name="T8" fmla="*/ 1 w 30"/>
              <a:gd name="T9" fmla="*/ 5 h 19"/>
              <a:gd name="T10" fmla="*/ 0 w 30"/>
              <a:gd name="T11" fmla="*/ 5 h 19"/>
              <a:gd name="T12" fmla="*/ 0 w 30"/>
              <a:gd name="T13" fmla="*/ 17 h 19"/>
              <a:gd name="T14" fmla="*/ 2 w 30"/>
              <a:gd name="T15" fmla="*/ 19 h 19"/>
              <a:gd name="T16" fmla="*/ 28 w 30"/>
              <a:gd name="T17" fmla="*/ 19 h 19"/>
              <a:gd name="T18" fmla="*/ 30 w 30"/>
              <a:gd name="T19" fmla="*/ 17 h 19"/>
              <a:gd name="T20" fmla="*/ 30 w 30"/>
              <a:gd name="T21" fmla="*/ 5 h 19"/>
              <a:gd name="T22" fmla="*/ 29 w 30"/>
              <a:gd name="T23" fmla="*/ 5 h 19"/>
              <a:gd name="T24" fmla="*/ 1 w 30"/>
              <a:gd name="T25" fmla="*/ 2 h 19"/>
              <a:gd name="T26" fmla="*/ 14 w 30"/>
              <a:gd name="T27" fmla="*/ 8 h 19"/>
              <a:gd name="T28" fmla="*/ 15 w 30"/>
              <a:gd name="T29" fmla="*/ 9 h 19"/>
              <a:gd name="T30" fmla="*/ 17 w 30"/>
              <a:gd name="T31" fmla="*/ 8 h 19"/>
              <a:gd name="T32" fmla="*/ 29 w 30"/>
              <a:gd name="T33" fmla="*/ 2 h 19"/>
              <a:gd name="T34" fmla="*/ 29 w 30"/>
              <a:gd name="T35" fmla="*/ 0 h 19"/>
              <a:gd name="T36" fmla="*/ 1 w 30"/>
              <a:gd name="T37" fmla="*/ 0 h 19"/>
              <a:gd name="T38" fmla="*/ 1 w 3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9">
                <a:moveTo>
                  <a:pt x="29" y="5"/>
                </a:moveTo>
                <a:cubicBezTo>
                  <a:pt x="28" y="5"/>
                  <a:pt x="17" y="11"/>
                  <a:pt x="17" y="12"/>
                </a:cubicBezTo>
                <a:cubicBezTo>
                  <a:pt x="16" y="12"/>
                  <a:pt x="16" y="12"/>
                  <a:pt x="15" y="12"/>
                </a:cubicBezTo>
                <a:cubicBezTo>
                  <a:pt x="15" y="12"/>
                  <a:pt x="14" y="12"/>
                  <a:pt x="14" y="12"/>
                </a:cubicBezTo>
                <a:cubicBezTo>
                  <a:pt x="13" y="11"/>
                  <a:pt x="2" y="5"/>
                  <a:pt x="1" y="5"/>
                </a:cubicBezTo>
                <a:cubicBezTo>
                  <a:pt x="0" y="5"/>
                  <a:pt x="0" y="5"/>
                  <a:pt x="0" y="5"/>
                </a:cubicBezTo>
                <a:cubicBezTo>
                  <a:pt x="0" y="17"/>
                  <a:pt x="0" y="17"/>
                  <a:pt x="0" y="17"/>
                </a:cubicBezTo>
                <a:cubicBezTo>
                  <a:pt x="0" y="18"/>
                  <a:pt x="1" y="19"/>
                  <a:pt x="2" y="19"/>
                </a:cubicBezTo>
                <a:cubicBezTo>
                  <a:pt x="28" y="19"/>
                  <a:pt x="28" y="19"/>
                  <a:pt x="28" y="19"/>
                </a:cubicBezTo>
                <a:cubicBezTo>
                  <a:pt x="29" y="19"/>
                  <a:pt x="30" y="18"/>
                  <a:pt x="30" y="17"/>
                </a:cubicBezTo>
                <a:cubicBezTo>
                  <a:pt x="30" y="5"/>
                  <a:pt x="30" y="5"/>
                  <a:pt x="30" y="5"/>
                </a:cubicBezTo>
                <a:cubicBezTo>
                  <a:pt x="30" y="5"/>
                  <a:pt x="30" y="5"/>
                  <a:pt x="29" y="5"/>
                </a:cubicBezTo>
                <a:close/>
                <a:moveTo>
                  <a:pt x="1" y="2"/>
                </a:moveTo>
                <a:cubicBezTo>
                  <a:pt x="2" y="2"/>
                  <a:pt x="13" y="8"/>
                  <a:pt x="14" y="8"/>
                </a:cubicBezTo>
                <a:cubicBezTo>
                  <a:pt x="14" y="8"/>
                  <a:pt x="15" y="9"/>
                  <a:pt x="15" y="9"/>
                </a:cubicBezTo>
                <a:cubicBezTo>
                  <a:pt x="16" y="9"/>
                  <a:pt x="16" y="8"/>
                  <a:pt x="17" y="8"/>
                </a:cubicBezTo>
                <a:cubicBezTo>
                  <a:pt x="17" y="8"/>
                  <a:pt x="28" y="2"/>
                  <a:pt x="29" y="2"/>
                </a:cubicBezTo>
                <a:cubicBezTo>
                  <a:pt x="30" y="1"/>
                  <a:pt x="30" y="0"/>
                  <a:pt x="29" y="0"/>
                </a:cubicBezTo>
                <a:cubicBezTo>
                  <a:pt x="1" y="0"/>
                  <a:pt x="1" y="0"/>
                  <a:pt x="1" y="0"/>
                </a:cubicBezTo>
                <a:cubicBezTo>
                  <a:pt x="0" y="0"/>
                  <a:pt x="0" y="1"/>
                  <a:pt x="1" y="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41"/>
          <p:cNvSpPr>
            <a:spLocks/>
          </p:cNvSpPr>
          <p:nvPr/>
        </p:nvSpPr>
        <p:spPr bwMode="auto">
          <a:xfrm>
            <a:off x="5086351" y="4478867"/>
            <a:ext cx="63500" cy="118533"/>
          </a:xfrm>
          <a:custGeom>
            <a:avLst/>
            <a:gdLst>
              <a:gd name="T0" fmla="*/ 3 w 34"/>
              <a:gd name="T1" fmla="*/ 47 h 48"/>
              <a:gd name="T2" fmla="*/ 7 w 34"/>
              <a:gd name="T3" fmla="*/ 36 h 48"/>
              <a:gd name="T4" fmla="*/ 20 w 34"/>
              <a:gd name="T5" fmla="*/ 30 h 48"/>
              <a:gd name="T6" fmla="*/ 13 w 34"/>
              <a:gd name="T7" fmla="*/ 27 h 48"/>
              <a:gd name="T8" fmla="*/ 28 w 34"/>
              <a:gd name="T9" fmla="*/ 19 h 48"/>
              <a:gd name="T10" fmla="*/ 19 w 34"/>
              <a:gd name="T11" fmla="*/ 17 h 48"/>
              <a:gd name="T12" fmla="*/ 31 w 34"/>
              <a:gd name="T13" fmla="*/ 13 h 48"/>
              <a:gd name="T14" fmla="*/ 33 w 34"/>
              <a:gd name="T15" fmla="*/ 5 h 48"/>
              <a:gd name="T16" fmla="*/ 24 w 34"/>
              <a:gd name="T17" fmla="*/ 0 h 48"/>
              <a:gd name="T18" fmla="*/ 15 w 34"/>
              <a:gd name="T19" fmla="*/ 12 h 48"/>
              <a:gd name="T20" fmla="*/ 16 w 34"/>
              <a:gd name="T21" fmla="*/ 2 h 48"/>
              <a:gd name="T22" fmla="*/ 7 w 34"/>
              <a:gd name="T23" fmla="*/ 10 h 48"/>
              <a:gd name="T24" fmla="*/ 6 w 34"/>
              <a:gd name="T25" fmla="*/ 29 h 48"/>
              <a:gd name="T26" fmla="*/ 1 w 34"/>
              <a:gd name="T27" fmla="*/ 20 h 48"/>
              <a:gd name="T28" fmla="*/ 4 w 34"/>
              <a:gd name="T29" fmla="*/ 35 h 48"/>
              <a:gd name="T30" fmla="*/ 1 w 34"/>
              <a:gd name="T31" fmla="*/ 46 h 48"/>
              <a:gd name="T32" fmla="*/ 3 w 34"/>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8">
                <a:moveTo>
                  <a:pt x="3" y="47"/>
                </a:moveTo>
                <a:cubicBezTo>
                  <a:pt x="4" y="45"/>
                  <a:pt x="5" y="41"/>
                  <a:pt x="7" y="36"/>
                </a:cubicBezTo>
                <a:cubicBezTo>
                  <a:pt x="13" y="35"/>
                  <a:pt x="16" y="37"/>
                  <a:pt x="20" y="30"/>
                </a:cubicBezTo>
                <a:cubicBezTo>
                  <a:pt x="17" y="31"/>
                  <a:pt x="13" y="28"/>
                  <a:pt x="13" y="27"/>
                </a:cubicBezTo>
                <a:cubicBezTo>
                  <a:pt x="13" y="25"/>
                  <a:pt x="22" y="28"/>
                  <a:pt x="28" y="19"/>
                </a:cubicBezTo>
                <a:cubicBezTo>
                  <a:pt x="20" y="21"/>
                  <a:pt x="18" y="17"/>
                  <a:pt x="19" y="17"/>
                </a:cubicBezTo>
                <a:cubicBezTo>
                  <a:pt x="21" y="15"/>
                  <a:pt x="28" y="16"/>
                  <a:pt x="31" y="13"/>
                </a:cubicBezTo>
                <a:cubicBezTo>
                  <a:pt x="33" y="11"/>
                  <a:pt x="34" y="6"/>
                  <a:pt x="33" y="5"/>
                </a:cubicBezTo>
                <a:cubicBezTo>
                  <a:pt x="32" y="3"/>
                  <a:pt x="27" y="0"/>
                  <a:pt x="24" y="0"/>
                </a:cubicBezTo>
                <a:cubicBezTo>
                  <a:pt x="21" y="1"/>
                  <a:pt x="16" y="12"/>
                  <a:pt x="15" y="12"/>
                </a:cubicBezTo>
                <a:cubicBezTo>
                  <a:pt x="14" y="12"/>
                  <a:pt x="13" y="7"/>
                  <a:pt x="16" y="2"/>
                </a:cubicBezTo>
                <a:cubicBezTo>
                  <a:pt x="13" y="3"/>
                  <a:pt x="9" y="7"/>
                  <a:pt x="7" y="10"/>
                </a:cubicBezTo>
                <a:cubicBezTo>
                  <a:pt x="4" y="16"/>
                  <a:pt x="7" y="29"/>
                  <a:pt x="6" y="29"/>
                </a:cubicBezTo>
                <a:cubicBezTo>
                  <a:pt x="5" y="30"/>
                  <a:pt x="2" y="23"/>
                  <a:pt x="1" y="20"/>
                </a:cubicBezTo>
                <a:cubicBezTo>
                  <a:pt x="0" y="25"/>
                  <a:pt x="0" y="29"/>
                  <a:pt x="4" y="35"/>
                </a:cubicBezTo>
                <a:cubicBezTo>
                  <a:pt x="2" y="39"/>
                  <a:pt x="2" y="44"/>
                  <a:pt x="1" y="46"/>
                </a:cubicBezTo>
                <a:cubicBezTo>
                  <a:pt x="1" y="48"/>
                  <a:pt x="3" y="48"/>
                  <a:pt x="3" y="47"/>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42"/>
          <p:cNvSpPr>
            <a:spLocks noEditPoints="1"/>
          </p:cNvSpPr>
          <p:nvPr/>
        </p:nvSpPr>
        <p:spPr bwMode="auto">
          <a:xfrm>
            <a:off x="4373563" y="3881967"/>
            <a:ext cx="128588" cy="169333"/>
          </a:xfrm>
          <a:custGeom>
            <a:avLst/>
            <a:gdLst>
              <a:gd name="T0" fmla="*/ 55 w 68"/>
              <a:gd name="T1" fmla="*/ 59 h 68"/>
              <a:gd name="T2" fmla="*/ 59 w 68"/>
              <a:gd name="T3" fmla="*/ 55 h 68"/>
              <a:gd name="T4" fmla="*/ 52 w 68"/>
              <a:gd name="T5" fmla="*/ 52 h 68"/>
              <a:gd name="T6" fmla="*/ 13 w 68"/>
              <a:gd name="T7" fmla="*/ 9 h 68"/>
              <a:gd name="T8" fmla="*/ 9 w 68"/>
              <a:gd name="T9" fmla="*/ 12 h 68"/>
              <a:gd name="T10" fmla="*/ 15 w 68"/>
              <a:gd name="T11" fmla="*/ 15 h 68"/>
              <a:gd name="T12" fmla="*/ 13 w 68"/>
              <a:gd name="T13" fmla="*/ 9 h 68"/>
              <a:gd name="T14" fmla="*/ 9 w 68"/>
              <a:gd name="T15" fmla="*/ 55 h 68"/>
              <a:gd name="T16" fmla="*/ 13 w 68"/>
              <a:gd name="T17" fmla="*/ 59 h 68"/>
              <a:gd name="T18" fmla="*/ 15 w 68"/>
              <a:gd name="T19" fmla="*/ 52 h 68"/>
              <a:gd name="T20" fmla="*/ 59 w 68"/>
              <a:gd name="T21" fmla="*/ 12 h 68"/>
              <a:gd name="T22" fmla="*/ 55 w 68"/>
              <a:gd name="T23" fmla="*/ 9 h 68"/>
              <a:gd name="T24" fmla="*/ 52 w 68"/>
              <a:gd name="T25" fmla="*/ 15 h 68"/>
              <a:gd name="T26" fmla="*/ 59 w 68"/>
              <a:gd name="T27" fmla="*/ 12 h 68"/>
              <a:gd name="T28" fmla="*/ 31 w 68"/>
              <a:gd name="T29" fmla="*/ 61 h 68"/>
              <a:gd name="T30" fmla="*/ 34 w 68"/>
              <a:gd name="T31" fmla="*/ 68 h 68"/>
              <a:gd name="T32" fmla="*/ 36 w 68"/>
              <a:gd name="T33" fmla="*/ 61 h 68"/>
              <a:gd name="T34" fmla="*/ 34 w 68"/>
              <a:gd name="T35" fmla="*/ 10 h 68"/>
              <a:gd name="T36" fmla="*/ 36 w 68"/>
              <a:gd name="T37" fmla="*/ 3 h 68"/>
              <a:gd name="T38" fmla="*/ 31 w 68"/>
              <a:gd name="T39" fmla="*/ 3 h 68"/>
              <a:gd name="T40" fmla="*/ 34 w 68"/>
              <a:gd name="T41" fmla="*/ 10 h 68"/>
              <a:gd name="T42" fmla="*/ 7 w 68"/>
              <a:gd name="T43" fmla="*/ 31 h 68"/>
              <a:gd name="T44" fmla="*/ 0 w 68"/>
              <a:gd name="T45" fmla="*/ 34 h 68"/>
              <a:gd name="T46" fmla="*/ 7 w 68"/>
              <a:gd name="T47" fmla="*/ 36 h 68"/>
              <a:gd name="T48" fmla="*/ 34 w 68"/>
              <a:gd name="T49" fmla="*/ 47 h 68"/>
              <a:gd name="T50" fmla="*/ 34 w 68"/>
              <a:gd name="T51" fmla="*/ 20 h 68"/>
              <a:gd name="T52" fmla="*/ 34 w 68"/>
              <a:gd name="T53" fmla="*/ 15 h 68"/>
              <a:gd name="T54" fmla="*/ 34 w 68"/>
              <a:gd name="T55" fmla="*/ 52 h 68"/>
              <a:gd name="T56" fmla="*/ 34 w 68"/>
              <a:gd name="T57" fmla="*/ 15 h 68"/>
              <a:gd name="T58" fmla="*/ 61 w 68"/>
              <a:gd name="T59" fmla="*/ 31 h 68"/>
              <a:gd name="T60" fmla="*/ 61 w 68"/>
              <a:gd name="T61" fmla="*/ 36 h 68"/>
              <a:gd name="T62" fmla="*/ 68 w 68"/>
              <a:gd name="T63"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8">
                <a:moveTo>
                  <a:pt x="53" y="56"/>
                </a:moveTo>
                <a:cubicBezTo>
                  <a:pt x="53" y="57"/>
                  <a:pt x="55" y="58"/>
                  <a:pt x="55" y="59"/>
                </a:cubicBezTo>
                <a:cubicBezTo>
                  <a:pt x="56" y="60"/>
                  <a:pt x="58" y="60"/>
                  <a:pt x="59" y="59"/>
                </a:cubicBezTo>
                <a:cubicBezTo>
                  <a:pt x="60" y="58"/>
                  <a:pt x="60" y="56"/>
                  <a:pt x="59" y="55"/>
                </a:cubicBezTo>
                <a:cubicBezTo>
                  <a:pt x="58" y="55"/>
                  <a:pt x="57" y="53"/>
                  <a:pt x="56" y="53"/>
                </a:cubicBezTo>
                <a:cubicBezTo>
                  <a:pt x="55" y="51"/>
                  <a:pt x="53" y="51"/>
                  <a:pt x="52" y="52"/>
                </a:cubicBezTo>
                <a:cubicBezTo>
                  <a:pt x="51" y="53"/>
                  <a:pt x="51" y="55"/>
                  <a:pt x="53" y="56"/>
                </a:cubicBezTo>
                <a:close/>
                <a:moveTo>
                  <a:pt x="13" y="9"/>
                </a:moveTo>
                <a:cubicBezTo>
                  <a:pt x="11" y="7"/>
                  <a:pt x="9" y="7"/>
                  <a:pt x="8" y="8"/>
                </a:cubicBezTo>
                <a:cubicBezTo>
                  <a:pt x="7" y="9"/>
                  <a:pt x="7" y="11"/>
                  <a:pt x="9" y="12"/>
                </a:cubicBezTo>
                <a:cubicBezTo>
                  <a:pt x="9" y="13"/>
                  <a:pt x="11" y="14"/>
                  <a:pt x="11" y="15"/>
                </a:cubicBezTo>
                <a:cubicBezTo>
                  <a:pt x="12" y="16"/>
                  <a:pt x="14" y="16"/>
                  <a:pt x="15" y="15"/>
                </a:cubicBezTo>
                <a:cubicBezTo>
                  <a:pt x="16" y="14"/>
                  <a:pt x="16" y="12"/>
                  <a:pt x="15" y="11"/>
                </a:cubicBezTo>
                <a:cubicBezTo>
                  <a:pt x="15" y="11"/>
                  <a:pt x="13" y="9"/>
                  <a:pt x="13" y="9"/>
                </a:cubicBezTo>
                <a:close/>
                <a:moveTo>
                  <a:pt x="11" y="53"/>
                </a:moveTo>
                <a:cubicBezTo>
                  <a:pt x="11" y="53"/>
                  <a:pt x="9" y="55"/>
                  <a:pt x="9" y="55"/>
                </a:cubicBezTo>
                <a:cubicBezTo>
                  <a:pt x="7" y="56"/>
                  <a:pt x="7" y="58"/>
                  <a:pt x="8" y="59"/>
                </a:cubicBezTo>
                <a:cubicBezTo>
                  <a:pt x="9" y="60"/>
                  <a:pt x="11" y="60"/>
                  <a:pt x="13" y="59"/>
                </a:cubicBezTo>
                <a:cubicBezTo>
                  <a:pt x="13" y="58"/>
                  <a:pt x="15" y="57"/>
                  <a:pt x="15" y="56"/>
                </a:cubicBezTo>
                <a:cubicBezTo>
                  <a:pt x="16" y="55"/>
                  <a:pt x="16" y="53"/>
                  <a:pt x="15" y="52"/>
                </a:cubicBezTo>
                <a:cubicBezTo>
                  <a:pt x="14" y="51"/>
                  <a:pt x="12" y="51"/>
                  <a:pt x="11" y="53"/>
                </a:cubicBezTo>
                <a:close/>
                <a:moveTo>
                  <a:pt x="59" y="12"/>
                </a:moveTo>
                <a:cubicBezTo>
                  <a:pt x="60" y="11"/>
                  <a:pt x="60" y="9"/>
                  <a:pt x="59" y="8"/>
                </a:cubicBezTo>
                <a:cubicBezTo>
                  <a:pt x="58" y="7"/>
                  <a:pt x="56" y="7"/>
                  <a:pt x="55" y="9"/>
                </a:cubicBezTo>
                <a:cubicBezTo>
                  <a:pt x="55" y="9"/>
                  <a:pt x="53" y="11"/>
                  <a:pt x="53" y="11"/>
                </a:cubicBezTo>
                <a:cubicBezTo>
                  <a:pt x="51" y="12"/>
                  <a:pt x="51" y="14"/>
                  <a:pt x="52" y="15"/>
                </a:cubicBezTo>
                <a:cubicBezTo>
                  <a:pt x="53" y="16"/>
                  <a:pt x="55" y="16"/>
                  <a:pt x="56" y="15"/>
                </a:cubicBezTo>
                <a:cubicBezTo>
                  <a:pt x="57" y="14"/>
                  <a:pt x="58" y="13"/>
                  <a:pt x="59" y="12"/>
                </a:cubicBezTo>
                <a:close/>
                <a:moveTo>
                  <a:pt x="34" y="57"/>
                </a:moveTo>
                <a:cubicBezTo>
                  <a:pt x="32" y="57"/>
                  <a:pt x="31" y="59"/>
                  <a:pt x="31" y="61"/>
                </a:cubicBezTo>
                <a:cubicBezTo>
                  <a:pt x="31" y="62"/>
                  <a:pt x="31" y="64"/>
                  <a:pt x="31" y="64"/>
                </a:cubicBezTo>
                <a:cubicBezTo>
                  <a:pt x="31" y="66"/>
                  <a:pt x="32" y="68"/>
                  <a:pt x="34" y="68"/>
                </a:cubicBezTo>
                <a:cubicBezTo>
                  <a:pt x="35" y="68"/>
                  <a:pt x="36" y="66"/>
                  <a:pt x="36" y="64"/>
                </a:cubicBezTo>
                <a:cubicBezTo>
                  <a:pt x="36" y="64"/>
                  <a:pt x="36" y="62"/>
                  <a:pt x="36" y="61"/>
                </a:cubicBezTo>
                <a:cubicBezTo>
                  <a:pt x="36" y="59"/>
                  <a:pt x="35" y="57"/>
                  <a:pt x="34" y="57"/>
                </a:cubicBezTo>
                <a:close/>
                <a:moveTo>
                  <a:pt x="34" y="10"/>
                </a:moveTo>
                <a:cubicBezTo>
                  <a:pt x="35" y="10"/>
                  <a:pt x="36" y="8"/>
                  <a:pt x="36" y="6"/>
                </a:cubicBezTo>
                <a:cubicBezTo>
                  <a:pt x="36" y="6"/>
                  <a:pt x="36" y="4"/>
                  <a:pt x="36" y="3"/>
                </a:cubicBezTo>
                <a:cubicBezTo>
                  <a:pt x="36" y="1"/>
                  <a:pt x="35" y="0"/>
                  <a:pt x="34" y="0"/>
                </a:cubicBezTo>
                <a:cubicBezTo>
                  <a:pt x="32" y="0"/>
                  <a:pt x="31" y="1"/>
                  <a:pt x="31" y="3"/>
                </a:cubicBezTo>
                <a:cubicBezTo>
                  <a:pt x="31" y="4"/>
                  <a:pt x="31" y="6"/>
                  <a:pt x="31" y="6"/>
                </a:cubicBezTo>
                <a:cubicBezTo>
                  <a:pt x="31" y="8"/>
                  <a:pt x="32" y="10"/>
                  <a:pt x="34" y="10"/>
                </a:cubicBezTo>
                <a:close/>
                <a:moveTo>
                  <a:pt x="10" y="34"/>
                </a:moveTo>
                <a:cubicBezTo>
                  <a:pt x="10" y="32"/>
                  <a:pt x="8" y="31"/>
                  <a:pt x="7" y="31"/>
                </a:cubicBezTo>
                <a:cubicBezTo>
                  <a:pt x="6" y="31"/>
                  <a:pt x="4" y="31"/>
                  <a:pt x="3" y="31"/>
                </a:cubicBezTo>
                <a:cubicBezTo>
                  <a:pt x="1" y="31"/>
                  <a:pt x="0" y="32"/>
                  <a:pt x="0" y="34"/>
                </a:cubicBezTo>
                <a:cubicBezTo>
                  <a:pt x="0" y="35"/>
                  <a:pt x="1" y="36"/>
                  <a:pt x="3" y="36"/>
                </a:cubicBezTo>
                <a:cubicBezTo>
                  <a:pt x="4" y="36"/>
                  <a:pt x="6" y="36"/>
                  <a:pt x="7" y="36"/>
                </a:cubicBezTo>
                <a:cubicBezTo>
                  <a:pt x="8" y="36"/>
                  <a:pt x="10" y="35"/>
                  <a:pt x="10" y="34"/>
                </a:cubicBezTo>
                <a:close/>
                <a:moveTo>
                  <a:pt x="34" y="47"/>
                </a:moveTo>
                <a:cubicBezTo>
                  <a:pt x="26" y="47"/>
                  <a:pt x="20" y="41"/>
                  <a:pt x="20" y="34"/>
                </a:cubicBezTo>
                <a:cubicBezTo>
                  <a:pt x="20" y="26"/>
                  <a:pt x="26" y="20"/>
                  <a:pt x="34" y="20"/>
                </a:cubicBezTo>
                <a:lnTo>
                  <a:pt x="34" y="47"/>
                </a:lnTo>
                <a:close/>
                <a:moveTo>
                  <a:pt x="34" y="15"/>
                </a:moveTo>
                <a:cubicBezTo>
                  <a:pt x="23" y="15"/>
                  <a:pt x="15" y="23"/>
                  <a:pt x="15" y="34"/>
                </a:cubicBezTo>
                <a:cubicBezTo>
                  <a:pt x="15" y="44"/>
                  <a:pt x="23" y="52"/>
                  <a:pt x="34" y="52"/>
                </a:cubicBezTo>
                <a:cubicBezTo>
                  <a:pt x="44" y="52"/>
                  <a:pt x="52" y="44"/>
                  <a:pt x="52" y="34"/>
                </a:cubicBezTo>
                <a:cubicBezTo>
                  <a:pt x="52" y="23"/>
                  <a:pt x="44" y="15"/>
                  <a:pt x="34" y="15"/>
                </a:cubicBezTo>
                <a:close/>
                <a:moveTo>
                  <a:pt x="64" y="31"/>
                </a:moveTo>
                <a:cubicBezTo>
                  <a:pt x="64" y="31"/>
                  <a:pt x="62" y="31"/>
                  <a:pt x="61" y="31"/>
                </a:cubicBezTo>
                <a:cubicBezTo>
                  <a:pt x="59" y="31"/>
                  <a:pt x="58" y="32"/>
                  <a:pt x="58" y="34"/>
                </a:cubicBezTo>
                <a:cubicBezTo>
                  <a:pt x="58" y="35"/>
                  <a:pt x="59" y="36"/>
                  <a:pt x="61" y="36"/>
                </a:cubicBezTo>
                <a:cubicBezTo>
                  <a:pt x="62" y="36"/>
                  <a:pt x="64" y="36"/>
                  <a:pt x="64" y="36"/>
                </a:cubicBezTo>
                <a:cubicBezTo>
                  <a:pt x="66" y="36"/>
                  <a:pt x="68" y="35"/>
                  <a:pt x="68" y="34"/>
                </a:cubicBezTo>
                <a:cubicBezTo>
                  <a:pt x="68" y="32"/>
                  <a:pt x="66" y="31"/>
                  <a:pt x="64" y="31"/>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46"/>
          <p:cNvSpPr>
            <a:spLocks noEditPoints="1"/>
          </p:cNvSpPr>
          <p:nvPr/>
        </p:nvSpPr>
        <p:spPr bwMode="auto">
          <a:xfrm>
            <a:off x="4354514" y="3048000"/>
            <a:ext cx="87313" cy="196851"/>
          </a:xfrm>
          <a:custGeom>
            <a:avLst/>
            <a:gdLst>
              <a:gd name="T0" fmla="*/ 21 w 46"/>
              <a:gd name="T1" fmla="*/ 33 h 79"/>
              <a:gd name="T2" fmla="*/ 20 w 46"/>
              <a:gd name="T3" fmla="*/ 36 h 79"/>
              <a:gd name="T4" fmla="*/ 16 w 46"/>
              <a:gd name="T5" fmla="*/ 56 h 79"/>
              <a:gd name="T6" fmla="*/ 12 w 46"/>
              <a:gd name="T7" fmla="*/ 62 h 79"/>
              <a:gd name="T8" fmla="*/ 7 w 46"/>
              <a:gd name="T9" fmla="*/ 57 h 79"/>
              <a:gd name="T10" fmla="*/ 15 w 46"/>
              <a:gd name="T11" fmla="*/ 37 h 79"/>
              <a:gd name="T12" fmla="*/ 18 w 46"/>
              <a:gd name="T13" fmla="*/ 32 h 79"/>
              <a:gd name="T14" fmla="*/ 20 w 46"/>
              <a:gd name="T15" fmla="*/ 32 h 79"/>
              <a:gd name="T16" fmla="*/ 21 w 46"/>
              <a:gd name="T17" fmla="*/ 33 h 79"/>
              <a:gd name="T18" fmla="*/ 24 w 46"/>
              <a:gd name="T19" fmla="*/ 1 h 79"/>
              <a:gd name="T20" fmla="*/ 22 w 46"/>
              <a:gd name="T21" fmla="*/ 1 h 79"/>
              <a:gd name="T22" fmla="*/ 0 w 46"/>
              <a:gd name="T23" fmla="*/ 57 h 79"/>
              <a:gd name="T24" fmla="*/ 23 w 46"/>
              <a:gd name="T25" fmla="*/ 79 h 79"/>
              <a:gd name="T26" fmla="*/ 46 w 46"/>
              <a:gd name="T27" fmla="*/ 57 h 79"/>
              <a:gd name="T28" fmla="*/ 24 w 46"/>
              <a:gd name="T29"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9">
                <a:moveTo>
                  <a:pt x="21" y="33"/>
                </a:moveTo>
                <a:cubicBezTo>
                  <a:pt x="20" y="34"/>
                  <a:pt x="20" y="35"/>
                  <a:pt x="20" y="36"/>
                </a:cubicBezTo>
                <a:cubicBezTo>
                  <a:pt x="18" y="42"/>
                  <a:pt x="16" y="49"/>
                  <a:pt x="16" y="56"/>
                </a:cubicBezTo>
                <a:cubicBezTo>
                  <a:pt x="16" y="60"/>
                  <a:pt x="14" y="62"/>
                  <a:pt x="12" y="62"/>
                </a:cubicBezTo>
                <a:cubicBezTo>
                  <a:pt x="9" y="62"/>
                  <a:pt x="7" y="60"/>
                  <a:pt x="7" y="57"/>
                </a:cubicBezTo>
                <a:cubicBezTo>
                  <a:pt x="7" y="48"/>
                  <a:pt x="11" y="42"/>
                  <a:pt x="15" y="37"/>
                </a:cubicBezTo>
                <a:cubicBezTo>
                  <a:pt x="16" y="35"/>
                  <a:pt x="17" y="34"/>
                  <a:pt x="18" y="32"/>
                </a:cubicBezTo>
                <a:cubicBezTo>
                  <a:pt x="19" y="32"/>
                  <a:pt x="20" y="32"/>
                  <a:pt x="20" y="32"/>
                </a:cubicBezTo>
                <a:cubicBezTo>
                  <a:pt x="21" y="33"/>
                  <a:pt x="21" y="33"/>
                  <a:pt x="21" y="33"/>
                </a:cubicBezTo>
                <a:close/>
                <a:moveTo>
                  <a:pt x="24" y="1"/>
                </a:moveTo>
                <a:cubicBezTo>
                  <a:pt x="24" y="0"/>
                  <a:pt x="23" y="0"/>
                  <a:pt x="22" y="1"/>
                </a:cubicBezTo>
                <a:cubicBezTo>
                  <a:pt x="19" y="30"/>
                  <a:pt x="0" y="36"/>
                  <a:pt x="0" y="57"/>
                </a:cubicBezTo>
                <a:cubicBezTo>
                  <a:pt x="0" y="69"/>
                  <a:pt x="11" y="79"/>
                  <a:pt x="23" y="79"/>
                </a:cubicBezTo>
                <a:cubicBezTo>
                  <a:pt x="36" y="79"/>
                  <a:pt x="46" y="69"/>
                  <a:pt x="46" y="57"/>
                </a:cubicBezTo>
                <a:cubicBezTo>
                  <a:pt x="46" y="36"/>
                  <a:pt x="28" y="30"/>
                  <a:pt x="24" y="1"/>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60"/>
          <p:cNvSpPr>
            <a:spLocks noEditPoints="1"/>
          </p:cNvSpPr>
          <p:nvPr/>
        </p:nvSpPr>
        <p:spPr bwMode="auto">
          <a:xfrm>
            <a:off x="4425951" y="4442884"/>
            <a:ext cx="115888" cy="152400"/>
          </a:xfrm>
          <a:custGeom>
            <a:avLst/>
            <a:gdLst>
              <a:gd name="T0" fmla="*/ 51 w 61"/>
              <a:gd name="T1" fmla="*/ 13 h 61"/>
              <a:gd name="T2" fmla="*/ 61 w 61"/>
              <a:gd name="T3" fmla="*/ 44 h 61"/>
              <a:gd name="T4" fmla="*/ 59 w 61"/>
              <a:gd name="T5" fmla="*/ 48 h 61"/>
              <a:gd name="T6" fmla="*/ 19 w 61"/>
              <a:gd name="T7" fmla="*/ 60 h 61"/>
              <a:gd name="T8" fmla="*/ 15 w 61"/>
              <a:gd name="T9" fmla="*/ 58 h 61"/>
              <a:gd name="T10" fmla="*/ 1 w 61"/>
              <a:gd name="T11" fmla="*/ 11 h 61"/>
              <a:gd name="T12" fmla="*/ 2 w 61"/>
              <a:gd name="T13" fmla="*/ 8 h 61"/>
              <a:gd name="T14" fmla="*/ 26 w 61"/>
              <a:gd name="T15" fmla="*/ 0 h 61"/>
              <a:gd name="T16" fmla="*/ 31 w 61"/>
              <a:gd name="T17" fmla="*/ 16 h 61"/>
              <a:gd name="T18" fmla="*/ 35 w 61"/>
              <a:gd name="T19" fmla="*/ 18 h 61"/>
              <a:gd name="T20" fmla="*/ 51 w 61"/>
              <a:gd name="T21" fmla="*/ 13 h 61"/>
              <a:gd name="T22" fmla="*/ 41 w 61"/>
              <a:gd name="T23" fmla="*/ 21 h 61"/>
              <a:gd name="T24" fmla="*/ 40 w 61"/>
              <a:gd name="T25" fmla="*/ 21 h 61"/>
              <a:gd name="T26" fmla="*/ 19 w 61"/>
              <a:gd name="T27" fmla="*/ 27 h 61"/>
              <a:gd name="T28" fmla="*/ 18 w 61"/>
              <a:gd name="T29" fmla="*/ 29 h 61"/>
              <a:gd name="T30" fmla="*/ 19 w 61"/>
              <a:gd name="T31" fmla="*/ 30 h 61"/>
              <a:gd name="T32" fmla="*/ 20 w 61"/>
              <a:gd name="T33" fmla="*/ 31 h 61"/>
              <a:gd name="T34" fmla="*/ 41 w 61"/>
              <a:gd name="T35" fmla="*/ 25 h 61"/>
              <a:gd name="T36" fmla="*/ 42 w 61"/>
              <a:gd name="T37" fmla="*/ 23 h 61"/>
              <a:gd name="T38" fmla="*/ 41 w 61"/>
              <a:gd name="T39" fmla="*/ 21 h 61"/>
              <a:gd name="T40" fmla="*/ 43 w 61"/>
              <a:gd name="T41" fmla="*/ 29 h 61"/>
              <a:gd name="T42" fmla="*/ 42 w 61"/>
              <a:gd name="T43" fmla="*/ 28 h 61"/>
              <a:gd name="T44" fmla="*/ 21 w 61"/>
              <a:gd name="T45" fmla="*/ 35 h 61"/>
              <a:gd name="T46" fmla="*/ 21 w 61"/>
              <a:gd name="T47" fmla="*/ 36 h 61"/>
              <a:gd name="T48" fmla="*/ 21 w 61"/>
              <a:gd name="T49" fmla="*/ 38 h 61"/>
              <a:gd name="T50" fmla="*/ 23 w 61"/>
              <a:gd name="T51" fmla="*/ 39 h 61"/>
              <a:gd name="T52" fmla="*/ 43 w 61"/>
              <a:gd name="T53" fmla="*/ 32 h 61"/>
              <a:gd name="T54" fmla="*/ 44 w 61"/>
              <a:gd name="T55" fmla="*/ 31 h 61"/>
              <a:gd name="T56" fmla="*/ 43 w 61"/>
              <a:gd name="T57" fmla="*/ 29 h 61"/>
              <a:gd name="T58" fmla="*/ 46 w 61"/>
              <a:gd name="T59" fmla="*/ 36 h 61"/>
              <a:gd name="T60" fmla="*/ 44 w 61"/>
              <a:gd name="T61" fmla="*/ 36 h 61"/>
              <a:gd name="T62" fmla="*/ 24 w 61"/>
              <a:gd name="T63" fmla="*/ 42 h 61"/>
              <a:gd name="T64" fmla="*/ 23 w 61"/>
              <a:gd name="T65" fmla="*/ 44 h 61"/>
              <a:gd name="T66" fmla="*/ 24 w 61"/>
              <a:gd name="T67" fmla="*/ 46 h 61"/>
              <a:gd name="T68" fmla="*/ 25 w 61"/>
              <a:gd name="T69" fmla="*/ 46 h 61"/>
              <a:gd name="T70" fmla="*/ 46 w 61"/>
              <a:gd name="T71" fmla="*/ 40 h 61"/>
              <a:gd name="T72" fmla="*/ 46 w 61"/>
              <a:gd name="T73" fmla="*/ 38 h 61"/>
              <a:gd name="T74" fmla="*/ 46 w 61"/>
              <a:gd name="T75" fmla="*/ 36 h 61"/>
              <a:gd name="T76" fmla="*/ 48 w 61"/>
              <a:gd name="T77" fmla="*/ 10 h 61"/>
              <a:gd name="T78" fmla="*/ 35 w 61"/>
              <a:gd name="T79" fmla="*/ 14 h 61"/>
              <a:gd name="T80" fmla="*/ 30 w 61"/>
              <a:gd name="T81" fmla="*/ 0 h 61"/>
              <a:gd name="T82" fmla="*/ 31 w 61"/>
              <a:gd name="T83" fmla="*/ 1 h 61"/>
              <a:gd name="T84" fmla="*/ 47 w 61"/>
              <a:gd name="T85" fmla="*/ 9 h 61"/>
              <a:gd name="T86" fmla="*/ 48 w 61"/>
              <a:gd name="T87"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61">
                <a:moveTo>
                  <a:pt x="51" y="13"/>
                </a:moveTo>
                <a:cubicBezTo>
                  <a:pt x="61" y="44"/>
                  <a:pt x="61" y="44"/>
                  <a:pt x="61" y="44"/>
                </a:cubicBezTo>
                <a:cubicBezTo>
                  <a:pt x="61" y="46"/>
                  <a:pt x="60" y="47"/>
                  <a:pt x="59" y="48"/>
                </a:cubicBezTo>
                <a:cubicBezTo>
                  <a:pt x="19" y="60"/>
                  <a:pt x="19" y="60"/>
                  <a:pt x="19" y="60"/>
                </a:cubicBezTo>
                <a:cubicBezTo>
                  <a:pt x="18" y="61"/>
                  <a:pt x="16" y="60"/>
                  <a:pt x="15" y="58"/>
                </a:cubicBezTo>
                <a:cubicBezTo>
                  <a:pt x="1" y="11"/>
                  <a:pt x="1" y="11"/>
                  <a:pt x="1" y="11"/>
                </a:cubicBezTo>
                <a:cubicBezTo>
                  <a:pt x="0" y="10"/>
                  <a:pt x="1" y="8"/>
                  <a:pt x="2" y="8"/>
                </a:cubicBezTo>
                <a:cubicBezTo>
                  <a:pt x="26" y="0"/>
                  <a:pt x="26" y="0"/>
                  <a:pt x="26" y="0"/>
                </a:cubicBezTo>
                <a:cubicBezTo>
                  <a:pt x="31" y="16"/>
                  <a:pt x="31" y="16"/>
                  <a:pt x="31" y="16"/>
                </a:cubicBezTo>
                <a:cubicBezTo>
                  <a:pt x="32" y="18"/>
                  <a:pt x="33" y="19"/>
                  <a:pt x="35" y="18"/>
                </a:cubicBezTo>
                <a:lnTo>
                  <a:pt x="51" y="13"/>
                </a:lnTo>
                <a:close/>
                <a:moveTo>
                  <a:pt x="41" y="21"/>
                </a:moveTo>
                <a:cubicBezTo>
                  <a:pt x="41" y="21"/>
                  <a:pt x="40" y="21"/>
                  <a:pt x="40" y="21"/>
                </a:cubicBezTo>
                <a:cubicBezTo>
                  <a:pt x="19" y="27"/>
                  <a:pt x="19" y="27"/>
                  <a:pt x="19" y="27"/>
                </a:cubicBezTo>
                <a:cubicBezTo>
                  <a:pt x="19" y="28"/>
                  <a:pt x="18" y="28"/>
                  <a:pt x="18" y="29"/>
                </a:cubicBezTo>
                <a:cubicBezTo>
                  <a:pt x="19" y="30"/>
                  <a:pt x="19" y="30"/>
                  <a:pt x="19" y="30"/>
                </a:cubicBezTo>
                <a:cubicBezTo>
                  <a:pt x="19" y="31"/>
                  <a:pt x="20" y="31"/>
                  <a:pt x="20" y="31"/>
                </a:cubicBezTo>
                <a:cubicBezTo>
                  <a:pt x="41" y="25"/>
                  <a:pt x="41" y="25"/>
                  <a:pt x="41" y="25"/>
                </a:cubicBezTo>
                <a:cubicBezTo>
                  <a:pt x="41" y="24"/>
                  <a:pt x="42" y="24"/>
                  <a:pt x="42" y="23"/>
                </a:cubicBezTo>
                <a:lnTo>
                  <a:pt x="41" y="21"/>
                </a:lnTo>
                <a:close/>
                <a:moveTo>
                  <a:pt x="43" y="29"/>
                </a:moveTo>
                <a:cubicBezTo>
                  <a:pt x="43" y="28"/>
                  <a:pt x="43" y="28"/>
                  <a:pt x="42" y="28"/>
                </a:cubicBezTo>
                <a:cubicBezTo>
                  <a:pt x="21" y="35"/>
                  <a:pt x="21" y="35"/>
                  <a:pt x="21" y="35"/>
                </a:cubicBezTo>
                <a:cubicBezTo>
                  <a:pt x="21" y="35"/>
                  <a:pt x="21" y="36"/>
                  <a:pt x="21" y="36"/>
                </a:cubicBezTo>
                <a:cubicBezTo>
                  <a:pt x="21" y="38"/>
                  <a:pt x="21" y="38"/>
                  <a:pt x="21" y="38"/>
                </a:cubicBezTo>
                <a:cubicBezTo>
                  <a:pt x="22" y="39"/>
                  <a:pt x="22" y="39"/>
                  <a:pt x="23" y="39"/>
                </a:cubicBezTo>
                <a:cubicBezTo>
                  <a:pt x="43" y="32"/>
                  <a:pt x="43" y="32"/>
                  <a:pt x="43" y="32"/>
                </a:cubicBezTo>
                <a:cubicBezTo>
                  <a:pt x="44" y="32"/>
                  <a:pt x="44" y="31"/>
                  <a:pt x="44" y="31"/>
                </a:cubicBezTo>
                <a:lnTo>
                  <a:pt x="43" y="29"/>
                </a:lnTo>
                <a:close/>
                <a:moveTo>
                  <a:pt x="46" y="36"/>
                </a:moveTo>
                <a:cubicBezTo>
                  <a:pt x="46" y="36"/>
                  <a:pt x="45" y="36"/>
                  <a:pt x="44" y="36"/>
                </a:cubicBezTo>
                <a:cubicBezTo>
                  <a:pt x="24" y="42"/>
                  <a:pt x="24" y="42"/>
                  <a:pt x="24" y="42"/>
                </a:cubicBezTo>
                <a:cubicBezTo>
                  <a:pt x="23" y="43"/>
                  <a:pt x="23" y="43"/>
                  <a:pt x="23" y="44"/>
                </a:cubicBezTo>
                <a:cubicBezTo>
                  <a:pt x="24" y="46"/>
                  <a:pt x="24" y="46"/>
                  <a:pt x="24" y="46"/>
                </a:cubicBezTo>
                <a:cubicBezTo>
                  <a:pt x="24" y="46"/>
                  <a:pt x="24" y="46"/>
                  <a:pt x="25" y="46"/>
                </a:cubicBezTo>
                <a:cubicBezTo>
                  <a:pt x="46" y="40"/>
                  <a:pt x="46" y="40"/>
                  <a:pt x="46" y="40"/>
                </a:cubicBezTo>
                <a:cubicBezTo>
                  <a:pt x="46" y="39"/>
                  <a:pt x="47" y="39"/>
                  <a:pt x="46" y="38"/>
                </a:cubicBezTo>
                <a:lnTo>
                  <a:pt x="46" y="36"/>
                </a:lnTo>
                <a:close/>
                <a:moveTo>
                  <a:pt x="48" y="10"/>
                </a:moveTo>
                <a:cubicBezTo>
                  <a:pt x="35" y="14"/>
                  <a:pt x="35" y="14"/>
                  <a:pt x="35" y="14"/>
                </a:cubicBezTo>
                <a:cubicBezTo>
                  <a:pt x="30" y="0"/>
                  <a:pt x="30" y="0"/>
                  <a:pt x="30" y="0"/>
                </a:cubicBezTo>
                <a:cubicBezTo>
                  <a:pt x="31" y="0"/>
                  <a:pt x="31" y="1"/>
                  <a:pt x="31" y="1"/>
                </a:cubicBezTo>
                <a:cubicBezTo>
                  <a:pt x="47" y="9"/>
                  <a:pt x="47" y="9"/>
                  <a:pt x="47" y="9"/>
                </a:cubicBezTo>
                <a:cubicBezTo>
                  <a:pt x="48" y="9"/>
                  <a:pt x="48" y="9"/>
                  <a:pt x="48" y="10"/>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64"/>
          <p:cNvSpPr>
            <a:spLocks noEditPoints="1"/>
          </p:cNvSpPr>
          <p:nvPr/>
        </p:nvSpPr>
        <p:spPr bwMode="auto">
          <a:xfrm>
            <a:off x="4114801" y="4006851"/>
            <a:ext cx="112713" cy="127000"/>
          </a:xfrm>
          <a:custGeom>
            <a:avLst/>
            <a:gdLst>
              <a:gd name="T0" fmla="*/ 9 w 60"/>
              <a:gd name="T1" fmla="*/ 50 h 51"/>
              <a:gd name="T2" fmla="*/ 8 w 60"/>
              <a:gd name="T3" fmla="*/ 51 h 51"/>
              <a:gd name="T4" fmla="*/ 2 w 60"/>
              <a:gd name="T5" fmla="*/ 51 h 51"/>
              <a:gd name="T6" fmla="*/ 0 w 60"/>
              <a:gd name="T7" fmla="*/ 50 h 51"/>
              <a:gd name="T8" fmla="*/ 0 w 60"/>
              <a:gd name="T9" fmla="*/ 43 h 51"/>
              <a:gd name="T10" fmla="*/ 2 w 60"/>
              <a:gd name="T11" fmla="*/ 42 h 51"/>
              <a:gd name="T12" fmla="*/ 8 w 60"/>
              <a:gd name="T13" fmla="*/ 42 h 51"/>
              <a:gd name="T14" fmla="*/ 9 w 60"/>
              <a:gd name="T15" fmla="*/ 43 h 51"/>
              <a:gd name="T16" fmla="*/ 9 w 60"/>
              <a:gd name="T17" fmla="*/ 50 h 51"/>
              <a:gd name="T18" fmla="*/ 22 w 60"/>
              <a:gd name="T19" fmla="*/ 50 h 51"/>
              <a:gd name="T20" fmla="*/ 21 w 60"/>
              <a:gd name="T21" fmla="*/ 51 h 51"/>
              <a:gd name="T22" fmla="*/ 14 w 60"/>
              <a:gd name="T23" fmla="*/ 51 h 51"/>
              <a:gd name="T24" fmla="*/ 13 w 60"/>
              <a:gd name="T25" fmla="*/ 50 h 51"/>
              <a:gd name="T26" fmla="*/ 13 w 60"/>
              <a:gd name="T27" fmla="*/ 39 h 51"/>
              <a:gd name="T28" fmla="*/ 14 w 60"/>
              <a:gd name="T29" fmla="*/ 38 h 51"/>
              <a:gd name="T30" fmla="*/ 21 w 60"/>
              <a:gd name="T31" fmla="*/ 38 h 51"/>
              <a:gd name="T32" fmla="*/ 22 w 60"/>
              <a:gd name="T33" fmla="*/ 39 h 51"/>
              <a:gd name="T34" fmla="*/ 22 w 60"/>
              <a:gd name="T35" fmla="*/ 50 h 51"/>
              <a:gd name="T36" fmla="*/ 34 w 60"/>
              <a:gd name="T37" fmla="*/ 50 h 51"/>
              <a:gd name="T38" fmla="*/ 33 w 60"/>
              <a:gd name="T39" fmla="*/ 51 h 51"/>
              <a:gd name="T40" fmla="*/ 27 w 60"/>
              <a:gd name="T41" fmla="*/ 51 h 51"/>
              <a:gd name="T42" fmla="*/ 26 w 60"/>
              <a:gd name="T43" fmla="*/ 50 h 51"/>
              <a:gd name="T44" fmla="*/ 26 w 60"/>
              <a:gd name="T45" fmla="*/ 31 h 51"/>
              <a:gd name="T46" fmla="*/ 27 w 60"/>
              <a:gd name="T47" fmla="*/ 30 h 51"/>
              <a:gd name="T48" fmla="*/ 33 w 60"/>
              <a:gd name="T49" fmla="*/ 30 h 51"/>
              <a:gd name="T50" fmla="*/ 34 w 60"/>
              <a:gd name="T51" fmla="*/ 31 h 51"/>
              <a:gd name="T52" fmla="*/ 34 w 60"/>
              <a:gd name="T53" fmla="*/ 50 h 51"/>
              <a:gd name="T54" fmla="*/ 47 w 60"/>
              <a:gd name="T55" fmla="*/ 50 h 51"/>
              <a:gd name="T56" fmla="*/ 46 w 60"/>
              <a:gd name="T57" fmla="*/ 51 h 51"/>
              <a:gd name="T58" fmla="*/ 40 w 60"/>
              <a:gd name="T59" fmla="*/ 51 h 51"/>
              <a:gd name="T60" fmla="*/ 39 w 60"/>
              <a:gd name="T61" fmla="*/ 50 h 51"/>
              <a:gd name="T62" fmla="*/ 39 w 60"/>
              <a:gd name="T63" fmla="*/ 18 h 51"/>
              <a:gd name="T64" fmla="*/ 40 w 60"/>
              <a:gd name="T65" fmla="*/ 17 h 51"/>
              <a:gd name="T66" fmla="*/ 46 w 60"/>
              <a:gd name="T67" fmla="*/ 17 h 51"/>
              <a:gd name="T68" fmla="*/ 47 w 60"/>
              <a:gd name="T69" fmla="*/ 18 h 51"/>
              <a:gd name="T70" fmla="*/ 47 w 60"/>
              <a:gd name="T71" fmla="*/ 50 h 51"/>
              <a:gd name="T72" fmla="*/ 60 w 60"/>
              <a:gd name="T73" fmla="*/ 50 h 51"/>
              <a:gd name="T74" fmla="*/ 59 w 60"/>
              <a:gd name="T75" fmla="*/ 51 h 51"/>
              <a:gd name="T76" fmla="*/ 52 w 60"/>
              <a:gd name="T77" fmla="*/ 51 h 51"/>
              <a:gd name="T78" fmla="*/ 51 w 60"/>
              <a:gd name="T79" fmla="*/ 50 h 51"/>
              <a:gd name="T80" fmla="*/ 51 w 60"/>
              <a:gd name="T81" fmla="*/ 1 h 51"/>
              <a:gd name="T82" fmla="*/ 52 w 60"/>
              <a:gd name="T83" fmla="*/ 0 h 51"/>
              <a:gd name="T84" fmla="*/ 59 w 60"/>
              <a:gd name="T85" fmla="*/ 0 h 51"/>
              <a:gd name="T86" fmla="*/ 60 w 60"/>
              <a:gd name="T87" fmla="*/ 1 h 51"/>
              <a:gd name="T88" fmla="*/ 60 w 60"/>
              <a:gd name="T8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1">
                <a:moveTo>
                  <a:pt x="9" y="50"/>
                </a:moveTo>
                <a:cubicBezTo>
                  <a:pt x="9" y="50"/>
                  <a:pt x="9" y="51"/>
                  <a:pt x="8" y="51"/>
                </a:cubicBezTo>
                <a:cubicBezTo>
                  <a:pt x="2" y="51"/>
                  <a:pt x="2" y="51"/>
                  <a:pt x="2" y="51"/>
                </a:cubicBezTo>
                <a:cubicBezTo>
                  <a:pt x="1" y="51"/>
                  <a:pt x="0" y="50"/>
                  <a:pt x="0" y="50"/>
                </a:cubicBezTo>
                <a:cubicBezTo>
                  <a:pt x="0" y="43"/>
                  <a:pt x="0" y="43"/>
                  <a:pt x="0" y="43"/>
                </a:cubicBezTo>
                <a:cubicBezTo>
                  <a:pt x="0" y="43"/>
                  <a:pt x="1" y="42"/>
                  <a:pt x="2" y="42"/>
                </a:cubicBezTo>
                <a:cubicBezTo>
                  <a:pt x="8" y="42"/>
                  <a:pt x="8" y="42"/>
                  <a:pt x="8" y="42"/>
                </a:cubicBezTo>
                <a:cubicBezTo>
                  <a:pt x="9" y="42"/>
                  <a:pt x="9" y="43"/>
                  <a:pt x="9" y="43"/>
                </a:cubicBezTo>
                <a:lnTo>
                  <a:pt x="9" y="50"/>
                </a:lnTo>
                <a:close/>
                <a:moveTo>
                  <a:pt x="22" y="50"/>
                </a:moveTo>
                <a:cubicBezTo>
                  <a:pt x="22" y="50"/>
                  <a:pt x="21" y="51"/>
                  <a:pt x="21" y="51"/>
                </a:cubicBezTo>
                <a:cubicBezTo>
                  <a:pt x="14" y="51"/>
                  <a:pt x="14" y="51"/>
                  <a:pt x="14" y="51"/>
                </a:cubicBezTo>
                <a:cubicBezTo>
                  <a:pt x="14" y="51"/>
                  <a:pt x="13" y="50"/>
                  <a:pt x="13" y="50"/>
                </a:cubicBezTo>
                <a:cubicBezTo>
                  <a:pt x="13" y="39"/>
                  <a:pt x="13" y="39"/>
                  <a:pt x="13" y="39"/>
                </a:cubicBezTo>
                <a:cubicBezTo>
                  <a:pt x="13" y="39"/>
                  <a:pt x="14" y="38"/>
                  <a:pt x="14" y="38"/>
                </a:cubicBezTo>
                <a:cubicBezTo>
                  <a:pt x="21" y="38"/>
                  <a:pt x="21" y="38"/>
                  <a:pt x="21" y="38"/>
                </a:cubicBezTo>
                <a:cubicBezTo>
                  <a:pt x="21" y="38"/>
                  <a:pt x="22" y="39"/>
                  <a:pt x="22" y="39"/>
                </a:cubicBezTo>
                <a:lnTo>
                  <a:pt x="22" y="50"/>
                </a:lnTo>
                <a:close/>
                <a:moveTo>
                  <a:pt x="34" y="50"/>
                </a:moveTo>
                <a:cubicBezTo>
                  <a:pt x="34" y="50"/>
                  <a:pt x="34" y="51"/>
                  <a:pt x="33" y="51"/>
                </a:cubicBezTo>
                <a:cubicBezTo>
                  <a:pt x="27" y="51"/>
                  <a:pt x="27" y="51"/>
                  <a:pt x="27" y="51"/>
                </a:cubicBezTo>
                <a:cubicBezTo>
                  <a:pt x="26" y="51"/>
                  <a:pt x="26" y="50"/>
                  <a:pt x="26" y="50"/>
                </a:cubicBezTo>
                <a:cubicBezTo>
                  <a:pt x="26" y="31"/>
                  <a:pt x="26" y="31"/>
                  <a:pt x="26" y="31"/>
                </a:cubicBezTo>
                <a:cubicBezTo>
                  <a:pt x="26" y="30"/>
                  <a:pt x="26" y="30"/>
                  <a:pt x="27" y="30"/>
                </a:cubicBezTo>
                <a:cubicBezTo>
                  <a:pt x="33" y="30"/>
                  <a:pt x="33" y="30"/>
                  <a:pt x="33" y="30"/>
                </a:cubicBezTo>
                <a:cubicBezTo>
                  <a:pt x="34" y="30"/>
                  <a:pt x="34" y="30"/>
                  <a:pt x="34" y="31"/>
                </a:cubicBezTo>
                <a:lnTo>
                  <a:pt x="34" y="50"/>
                </a:lnTo>
                <a:close/>
                <a:moveTo>
                  <a:pt x="47" y="50"/>
                </a:moveTo>
                <a:cubicBezTo>
                  <a:pt x="47" y="50"/>
                  <a:pt x="47" y="51"/>
                  <a:pt x="46" y="51"/>
                </a:cubicBezTo>
                <a:cubicBezTo>
                  <a:pt x="40" y="51"/>
                  <a:pt x="40" y="51"/>
                  <a:pt x="40" y="51"/>
                </a:cubicBezTo>
                <a:cubicBezTo>
                  <a:pt x="39" y="51"/>
                  <a:pt x="39" y="50"/>
                  <a:pt x="39" y="50"/>
                </a:cubicBezTo>
                <a:cubicBezTo>
                  <a:pt x="39" y="18"/>
                  <a:pt x="39" y="18"/>
                  <a:pt x="39" y="18"/>
                </a:cubicBezTo>
                <a:cubicBezTo>
                  <a:pt x="39" y="17"/>
                  <a:pt x="39" y="17"/>
                  <a:pt x="40" y="17"/>
                </a:cubicBezTo>
                <a:cubicBezTo>
                  <a:pt x="46" y="17"/>
                  <a:pt x="46" y="17"/>
                  <a:pt x="46" y="17"/>
                </a:cubicBezTo>
                <a:cubicBezTo>
                  <a:pt x="47" y="17"/>
                  <a:pt x="47" y="17"/>
                  <a:pt x="47" y="18"/>
                </a:cubicBezTo>
                <a:lnTo>
                  <a:pt x="47" y="50"/>
                </a:lnTo>
                <a:close/>
                <a:moveTo>
                  <a:pt x="60" y="50"/>
                </a:moveTo>
                <a:cubicBezTo>
                  <a:pt x="60" y="50"/>
                  <a:pt x="59" y="51"/>
                  <a:pt x="59" y="51"/>
                </a:cubicBezTo>
                <a:cubicBezTo>
                  <a:pt x="52" y="51"/>
                  <a:pt x="52" y="51"/>
                  <a:pt x="52" y="51"/>
                </a:cubicBezTo>
                <a:cubicBezTo>
                  <a:pt x="52" y="51"/>
                  <a:pt x="51" y="50"/>
                  <a:pt x="51" y="50"/>
                </a:cubicBezTo>
                <a:cubicBezTo>
                  <a:pt x="51" y="1"/>
                  <a:pt x="51" y="1"/>
                  <a:pt x="51" y="1"/>
                </a:cubicBezTo>
                <a:cubicBezTo>
                  <a:pt x="51" y="1"/>
                  <a:pt x="52" y="0"/>
                  <a:pt x="52" y="0"/>
                </a:cubicBezTo>
                <a:cubicBezTo>
                  <a:pt x="59" y="0"/>
                  <a:pt x="59" y="0"/>
                  <a:pt x="59" y="0"/>
                </a:cubicBezTo>
                <a:cubicBezTo>
                  <a:pt x="59" y="0"/>
                  <a:pt x="60" y="1"/>
                  <a:pt x="60" y="1"/>
                </a:cubicBezTo>
                <a:lnTo>
                  <a:pt x="60" y="5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73"/>
          <p:cNvSpPr>
            <a:spLocks noEditPoints="1"/>
          </p:cNvSpPr>
          <p:nvPr/>
        </p:nvSpPr>
        <p:spPr bwMode="auto">
          <a:xfrm>
            <a:off x="4668839" y="2965451"/>
            <a:ext cx="85725" cy="152400"/>
          </a:xfrm>
          <a:custGeom>
            <a:avLst/>
            <a:gdLst>
              <a:gd name="T0" fmla="*/ 38 w 46"/>
              <a:gd name="T1" fmla="*/ 57 h 61"/>
              <a:gd name="T2" fmla="*/ 33 w 46"/>
              <a:gd name="T3" fmla="*/ 52 h 61"/>
              <a:gd name="T4" fmla="*/ 38 w 46"/>
              <a:gd name="T5" fmla="*/ 47 h 61"/>
              <a:gd name="T6" fmla="*/ 43 w 46"/>
              <a:gd name="T7" fmla="*/ 52 h 61"/>
              <a:gd name="T8" fmla="*/ 38 w 46"/>
              <a:gd name="T9" fmla="*/ 57 h 61"/>
              <a:gd name="T10" fmla="*/ 33 w 46"/>
              <a:gd name="T11" fmla="*/ 9 h 61"/>
              <a:gd name="T12" fmla="*/ 38 w 46"/>
              <a:gd name="T13" fmla="*/ 3 h 61"/>
              <a:gd name="T14" fmla="*/ 43 w 46"/>
              <a:gd name="T15" fmla="*/ 9 h 61"/>
              <a:gd name="T16" fmla="*/ 38 w 46"/>
              <a:gd name="T17" fmla="*/ 14 h 61"/>
              <a:gd name="T18" fmla="*/ 33 w 46"/>
              <a:gd name="T19" fmla="*/ 9 h 61"/>
              <a:gd name="T20" fmla="*/ 41 w 46"/>
              <a:gd name="T21" fmla="*/ 44 h 61"/>
              <a:gd name="T22" fmla="*/ 41 w 46"/>
              <a:gd name="T23" fmla="*/ 16 h 61"/>
              <a:gd name="T24" fmla="*/ 46 w 46"/>
              <a:gd name="T25" fmla="*/ 9 h 61"/>
              <a:gd name="T26" fmla="*/ 38 w 46"/>
              <a:gd name="T27" fmla="*/ 0 h 61"/>
              <a:gd name="T28" fmla="*/ 29 w 46"/>
              <a:gd name="T29" fmla="*/ 9 h 61"/>
              <a:gd name="T30" fmla="*/ 34 w 46"/>
              <a:gd name="T31" fmla="*/ 16 h 61"/>
              <a:gd name="T32" fmla="*/ 34 w 46"/>
              <a:gd name="T33" fmla="*/ 44 h 61"/>
              <a:gd name="T34" fmla="*/ 29 w 46"/>
              <a:gd name="T35" fmla="*/ 52 h 61"/>
              <a:gd name="T36" fmla="*/ 38 w 46"/>
              <a:gd name="T37" fmla="*/ 61 h 61"/>
              <a:gd name="T38" fmla="*/ 46 w 46"/>
              <a:gd name="T39" fmla="*/ 52 h 61"/>
              <a:gd name="T40" fmla="*/ 41 w 46"/>
              <a:gd name="T41" fmla="*/ 44 h 61"/>
              <a:gd name="T42" fmla="*/ 9 w 46"/>
              <a:gd name="T43" fmla="*/ 14 h 61"/>
              <a:gd name="T44" fmla="*/ 4 w 46"/>
              <a:gd name="T45" fmla="*/ 9 h 61"/>
              <a:gd name="T46" fmla="*/ 9 w 46"/>
              <a:gd name="T47" fmla="*/ 3 h 61"/>
              <a:gd name="T48" fmla="*/ 14 w 46"/>
              <a:gd name="T49" fmla="*/ 9 h 61"/>
              <a:gd name="T50" fmla="*/ 9 w 46"/>
              <a:gd name="T51" fmla="*/ 14 h 61"/>
              <a:gd name="T52" fmla="*/ 14 w 46"/>
              <a:gd name="T53" fmla="*/ 52 h 61"/>
              <a:gd name="T54" fmla="*/ 9 w 46"/>
              <a:gd name="T55" fmla="*/ 57 h 61"/>
              <a:gd name="T56" fmla="*/ 4 w 46"/>
              <a:gd name="T57" fmla="*/ 52 h 61"/>
              <a:gd name="T58" fmla="*/ 9 w 46"/>
              <a:gd name="T59" fmla="*/ 47 h 61"/>
              <a:gd name="T60" fmla="*/ 14 w 46"/>
              <a:gd name="T61" fmla="*/ 52 h 61"/>
              <a:gd name="T62" fmla="*/ 18 w 46"/>
              <a:gd name="T63" fmla="*/ 9 h 61"/>
              <a:gd name="T64" fmla="*/ 9 w 46"/>
              <a:gd name="T65" fmla="*/ 0 h 61"/>
              <a:gd name="T66" fmla="*/ 0 w 46"/>
              <a:gd name="T67" fmla="*/ 9 h 61"/>
              <a:gd name="T68" fmla="*/ 5 w 46"/>
              <a:gd name="T69" fmla="*/ 16 h 61"/>
              <a:gd name="T70" fmla="*/ 5 w 46"/>
              <a:gd name="T71" fmla="*/ 44 h 61"/>
              <a:gd name="T72" fmla="*/ 0 w 46"/>
              <a:gd name="T73" fmla="*/ 52 h 61"/>
              <a:gd name="T74" fmla="*/ 9 w 46"/>
              <a:gd name="T75" fmla="*/ 61 h 61"/>
              <a:gd name="T76" fmla="*/ 18 w 46"/>
              <a:gd name="T77" fmla="*/ 52 h 61"/>
              <a:gd name="T78" fmla="*/ 12 w 46"/>
              <a:gd name="T79" fmla="*/ 44 h 61"/>
              <a:gd name="T80" fmla="*/ 12 w 46"/>
              <a:gd name="T81" fmla="*/ 16 h 61"/>
              <a:gd name="T82" fmla="*/ 18 w 46"/>
              <a:gd name="T83"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61">
                <a:moveTo>
                  <a:pt x="38" y="57"/>
                </a:moveTo>
                <a:cubicBezTo>
                  <a:pt x="35" y="57"/>
                  <a:pt x="33" y="55"/>
                  <a:pt x="33" y="52"/>
                </a:cubicBezTo>
                <a:cubicBezTo>
                  <a:pt x="33" y="49"/>
                  <a:pt x="35" y="47"/>
                  <a:pt x="38" y="47"/>
                </a:cubicBezTo>
                <a:cubicBezTo>
                  <a:pt x="41" y="47"/>
                  <a:pt x="43" y="49"/>
                  <a:pt x="43" y="52"/>
                </a:cubicBezTo>
                <a:cubicBezTo>
                  <a:pt x="43" y="55"/>
                  <a:pt x="41" y="57"/>
                  <a:pt x="38" y="57"/>
                </a:cubicBezTo>
                <a:close/>
                <a:moveTo>
                  <a:pt x="33" y="9"/>
                </a:moveTo>
                <a:cubicBezTo>
                  <a:pt x="33" y="6"/>
                  <a:pt x="35" y="3"/>
                  <a:pt x="38" y="3"/>
                </a:cubicBezTo>
                <a:cubicBezTo>
                  <a:pt x="41" y="3"/>
                  <a:pt x="43" y="6"/>
                  <a:pt x="43" y="9"/>
                </a:cubicBezTo>
                <a:cubicBezTo>
                  <a:pt x="43" y="11"/>
                  <a:pt x="41" y="14"/>
                  <a:pt x="38" y="14"/>
                </a:cubicBezTo>
                <a:cubicBezTo>
                  <a:pt x="35" y="14"/>
                  <a:pt x="33" y="11"/>
                  <a:pt x="33" y="9"/>
                </a:cubicBezTo>
                <a:close/>
                <a:moveTo>
                  <a:pt x="41" y="44"/>
                </a:moveTo>
                <a:cubicBezTo>
                  <a:pt x="41" y="16"/>
                  <a:pt x="41" y="16"/>
                  <a:pt x="41" y="16"/>
                </a:cubicBezTo>
                <a:cubicBezTo>
                  <a:pt x="44" y="15"/>
                  <a:pt x="46" y="12"/>
                  <a:pt x="46" y="9"/>
                </a:cubicBezTo>
                <a:cubicBezTo>
                  <a:pt x="46" y="4"/>
                  <a:pt x="43" y="0"/>
                  <a:pt x="38" y="0"/>
                </a:cubicBezTo>
                <a:cubicBezTo>
                  <a:pt x="33" y="0"/>
                  <a:pt x="29" y="4"/>
                  <a:pt x="29" y="9"/>
                </a:cubicBezTo>
                <a:cubicBezTo>
                  <a:pt x="29" y="12"/>
                  <a:pt x="31" y="15"/>
                  <a:pt x="34" y="16"/>
                </a:cubicBezTo>
                <a:cubicBezTo>
                  <a:pt x="34" y="44"/>
                  <a:pt x="34" y="44"/>
                  <a:pt x="34" y="44"/>
                </a:cubicBezTo>
                <a:cubicBezTo>
                  <a:pt x="31" y="45"/>
                  <a:pt x="29" y="48"/>
                  <a:pt x="29" y="52"/>
                </a:cubicBezTo>
                <a:cubicBezTo>
                  <a:pt x="29" y="57"/>
                  <a:pt x="33" y="61"/>
                  <a:pt x="38" y="61"/>
                </a:cubicBezTo>
                <a:cubicBezTo>
                  <a:pt x="43" y="61"/>
                  <a:pt x="46" y="57"/>
                  <a:pt x="46" y="52"/>
                </a:cubicBezTo>
                <a:cubicBezTo>
                  <a:pt x="46" y="48"/>
                  <a:pt x="44" y="45"/>
                  <a:pt x="41" y="44"/>
                </a:cubicBezTo>
                <a:close/>
                <a:moveTo>
                  <a:pt x="9" y="14"/>
                </a:moveTo>
                <a:cubicBezTo>
                  <a:pt x="6" y="14"/>
                  <a:pt x="4" y="11"/>
                  <a:pt x="4" y="9"/>
                </a:cubicBezTo>
                <a:cubicBezTo>
                  <a:pt x="4" y="6"/>
                  <a:pt x="6" y="3"/>
                  <a:pt x="9" y="3"/>
                </a:cubicBezTo>
                <a:cubicBezTo>
                  <a:pt x="12" y="3"/>
                  <a:pt x="14" y="6"/>
                  <a:pt x="14" y="9"/>
                </a:cubicBezTo>
                <a:cubicBezTo>
                  <a:pt x="14" y="11"/>
                  <a:pt x="12" y="14"/>
                  <a:pt x="9" y="14"/>
                </a:cubicBezTo>
                <a:close/>
                <a:moveTo>
                  <a:pt x="14" y="52"/>
                </a:moveTo>
                <a:cubicBezTo>
                  <a:pt x="14" y="55"/>
                  <a:pt x="12" y="57"/>
                  <a:pt x="9" y="57"/>
                </a:cubicBezTo>
                <a:cubicBezTo>
                  <a:pt x="6" y="57"/>
                  <a:pt x="4" y="55"/>
                  <a:pt x="4" y="52"/>
                </a:cubicBezTo>
                <a:cubicBezTo>
                  <a:pt x="4" y="49"/>
                  <a:pt x="6" y="47"/>
                  <a:pt x="9" y="47"/>
                </a:cubicBezTo>
                <a:cubicBezTo>
                  <a:pt x="12" y="47"/>
                  <a:pt x="14" y="49"/>
                  <a:pt x="14" y="52"/>
                </a:cubicBezTo>
                <a:close/>
                <a:moveTo>
                  <a:pt x="18" y="9"/>
                </a:moveTo>
                <a:cubicBezTo>
                  <a:pt x="18" y="4"/>
                  <a:pt x="14" y="0"/>
                  <a:pt x="9" y="0"/>
                </a:cubicBezTo>
                <a:cubicBezTo>
                  <a:pt x="4" y="0"/>
                  <a:pt x="0" y="4"/>
                  <a:pt x="0" y="9"/>
                </a:cubicBezTo>
                <a:cubicBezTo>
                  <a:pt x="0" y="12"/>
                  <a:pt x="2" y="15"/>
                  <a:pt x="5" y="16"/>
                </a:cubicBezTo>
                <a:cubicBezTo>
                  <a:pt x="5" y="44"/>
                  <a:pt x="5" y="44"/>
                  <a:pt x="5" y="44"/>
                </a:cubicBezTo>
                <a:cubicBezTo>
                  <a:pt x="2" y="45"/>
                  <a:pt x="0" y="48"/>
                  <a:pt x="0" y="52"/>
                </a:cubicBezTo>
                <a:cubicBezTo>
                  <a:pt x="0" y="57"/>
                  <a:pt x="4" y="61"/>
                  <a:pt x="9" y="61"/>
                </a:cubicBezTo>
                <a:cubicBezTo>
                  <a:pt x="14" y="61"/>
                  <a:pt x="18" y="57"/>
                  <a:pt x="18" y="52"/>
                </a:cubicBezTo>
                <a:cubicBezTo>
                  <a:pt x="18" y="48"/>
                  <a:pt x="15" y="45"/>
                  <a:pt x="12" y="44"/>
                </a:cubicBezTo>
                <a:cubicBezTo>
                  <a:pt x="12" y="16"/>
                  <a:pt x="12" y="16"/>
                  <a:pt x="12" y="16"/>
                </a:cubicBezTo>
                <a:cubicBezTo>
                  <a:pt x="15" y="15"/>
                  <a:pt x="18" y="12"/>
                  <a:pt x="18" y="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79"/>
          <p:cNvSpPr>
            <a:spLocks noEditPoints="1"/>
          </p:cNvSpPr>
          <p:nvPr/>
        </p:nvSpPr>
        <p:spPr bwMode="auto">
          <a:xfrm>
            <a:off x="4538664" y="3261784"/>
            <a:ext cx="119063" cy="146051"/>
          </a:xfrm>
          <a:custGeom>
            <a:avLst/>
            <a:gdLst>
              <a:gd name="T0" fmla="*/ 36 w 63"/>
              <a:gd name="T1" fmla="*/ 34 h 58"/>
              <a:gd name="T2" fmla="*/ 38 w 63"/>
              <a:gd name="T3" fmla="*/ 41 h 58"/>
              <a:gd name="T4" fmla="*/ 32 w 63"/>
              <a:gd name="T5" fmla="*/ 46 h 58"/>
              <a:gd name="T6" fmla="*/ 25 w 63"/>
              <a:gd name="T7" fmla="*/ 49 h 58"/>
              <a:gd name="T8" fmla="*/ 17 w 63"/>
              <a:gd name="T9" fmla="*/ 49 h 58"/>
              <a:gd name="T10" fmla="*/ 10 w 63"/>
              <a:gd name="T11" fmla="*/ 46 h 58"/>
              <a:gd name="T12" fmla="*/ 4 w 63"/>
              <a:gd name="T13" fmla="*/ 41 h 58"/>
              <a:gd name="T14" fmla="*/ 5 w 63"/>
              <a:gd name="T15" fmla="*/ 33 h 58"/>
              <a:gd name="T16" fmla="*/ 0 w 63"/>
              <a:gd name="T17" fmla="*/ 26 h 58"/>
              <a:gd name="T18" fmla="*/ 7 w 63"/>
              <a:gd name="T19" fmla="*/ 21 h 58"/>
              <a:gd name="T20" fmla="*/ 4 w 63"/>
              <a:gd name="T21" fmla="*/ 16 h 58"/>
              <a:gd name="T22" fmla="*/ 13 w 63"/>
              <a:gd name="T23" fmla="*/ 14 h 58"/>
              <a:gd name="T24" fmla="*/ 18 w 63"/>
              <a:gd name="T25" fmla="*/ 8 h 58"/>
              <a:gd name="T26" fmla="*/ 26 w 63"/>
              <a:gd name="T27" fmla="*/ 13 h 58"/>
              <a:gd name="T28" fmla="*/ 33 w 63"/>
              <a:gd name="T29" fmla="*/ 11 h 58"/>
              <a:gd name="T30" fmla="*/ 38 w 63"/>
              <a:gd name="T31" fmla="*/ 17 h 58"/>
              <a:gd name="T32" fmla="*/ 41 w 63"/>
              <a:gd name="T33" fmla="*/ 25 h 58"/>
              <a:gd name="T34" fmla="*/ 21 w 63"/>
              <a:gd name="T35" fmla="*/ 20 h 58"/>
              <a:gd name="T36" fmla="*/ 29 w 63"/>
              <a:gd name="T37" fmla="*/ 29 h 58"/>
              <a:gd name="T38" fmla="*/ 58 w 63"/>
              <a:gd name="T39" fmla="*/ 15 h 58"/>
              <a:gd name="T40" fmla="*/ 59 w 63"/>
              <a:gd name="T41" fmla="*/ 22 h 58"/>
              <a:gd name="T42" fmla="*/ 50 w 63"/>
              <a:gd name="T43" fmla="*/ 20 h 58"/>
              <a:gd name="T44" fmla="*/ 42 w 63"/>
              <a:gd name="T45" fmla="*/ 22 h 58"/>
              <a:gd name="T46" fmla="*/ 43 w 63"/>
              <a:gd name="T47" fmla="*/ 15 h 58"/>
              <a:gd name="T48" fmla="*/ 43 w 63"/>
              <a:gd name="T49" fmla="*/ 8 h 58"/>
              <a:gd name="T50" fmla="*/ 42 w 63"/>
              <a:gd name="T51" fmla="*/ 2 h 58"/>
              <a:gd name="T52" fmla="*/ 50 w 63"/>
              <a:gd name="T53" fmla="*/ 3 h 58"/>
              <a:gd name="T54" fmla="*/ 55 w 63"/>
              <a:gd name="T55" fmla="*/ 0 h 58"/>
              <a:gd name="T56" fmla="*/ 57 w 63"/>
              <a:gd name="T57" fmla="*/ 7 h 58"/>
              <a:gd name="T58" fmla="*/ 63 w 63"/>
              <a:gd name="T59" fmla="*/ 14 h 58"/>
              <a:gd name="T60" fmla="*/ 57 w 63"/>
              <a:gd name="T61" fmla="*/ 51 h 58"/>
              <a:gd name="T62" fmla="*/ 55 w 63"/>
              <a:gd name="T63" fmla="*/ 58 h 58"/>
              <a:gd name="T64" fmla="*/ 50 w 63"/>
              <a:gd name="T65" fmla="*/ 54 h 58"/>
              <a:gd name="T66" fmla="*/ 42 w 63"/>
              <a:gd name="T67" fmla="*/ 55 h 58"/>
              <a:gd name="T68" fmla="*/ 38 w 63"/>
              <a:gd name="T69" fmla="*/ 48 h 58"/>
              <a:gd name="T70" fmla="*/ 44 w 63"/>
              <a:gd name="T71" fmla="*/ 41 h 58"/>
              <a:gd name="T72" fmla="*/ 46 w 63"/>
              <a:gd name="T73" fmla="*/ 33 h 58"/>
              <a:gd name="T74" fmla="*/ 51 w 63"/>
              <a:gd name="T75" fmla="*/ 37 h 58"/>
              <a:gd name="T76" fmla="*/ 59 w 63"/>
              <a:gd name="T77" fmla="*/ 36 h 58"/>
              <a:gd name="T78" fmla="*/ 58 w 63"/>
              <a:gd name="T79" fmla="*/ 42 h 58"/>
              <a:gd name="T80" fmla="*/ 50 w 63"/>
              <a:gd name="T81" fmla="*/ 8 h 58"/>
              <a:gd name="T82" fmla="*/ 55 w 63"/>
              <a:gd name="T83" fmla="*/ 12 h 58"/>
              <a:gd name="T84" fmla="*/ 46 w 63"/>
              <a:gd name="T85" fmla="*/ 46 h 58"/>
              <a:gd name="T86" fmla="*/ 50 w 63"/>
              <a:gd name="T8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8">
                <a:moveTo>
                  <a:pt x="42" y="32"/>
                </a:moveTo>
                <a:cubicBezTo>
                  <a:pt x="42" y="32"/>
                  <a:pt x="42" y="33"/>
                  <a:pt x="41" y="33"/>
                </a:cubicBezTo>
                <a:cubicBezTo>
                  <a:pt x="36" y="34"/>
                  <a:pt x="36" y="34"/>
                  <a:pt x="36" y="34"/>
                </a:cubicBezTo>
                <a:cubicBezTo>
                  <a:pt x="36" y="34"/>
                  <a:pt x="35" y="35"/>
                  <a:pt x="35" y="36"/>
                </a:cubicBezTo>
                <a:cubicBezTo>
                  <a:pt x="36" y="37"/>
                  <a:pt x="37" y="39"/>
                  <a:pt x="38" y="40"/>
                </a:cubicBezTo>
                <a:cubicBezTo>
                  <a:pt x="38" y="41"/>
                  <a:pt x="38" y="41"/>
                  <a:pt x="38" y="41"/>
                </a:cubicBezTo>
                <a:cubicBezTo>
                  <a:pt x="38" y="41"/>
                  <a:pt x="38" y="41"/>
                  <a:pt x="38" y="41"/>
                </a:cubicBezTo>
                <a:cubicBezTo>
                  <a:pt x="37" y="42"/>
                  <a:pt x="34" y="46"/>
                  <a:pt x="33" y="46"/>
                </a:cubicBezTo>
                <a:cubicBezTo>
                  <a:pt x="32" y="46"/>
                  <a:pt x="32" y="46"/>
                  <a:pt x="32" y="46"/>
                </a:cubicBezTo>
                <a:cubicBezTo>
                  <a:pt x="28" y="43"/>
                  <a:pt x="28" y="43"/>
                  <a:pt x="28" y="43"/>
                </a:cubicBezTo>
                <a:cubicBezTo>
                  <a:pt x="27" y="43"/>
                  <a:pt x="27" y="44"/>
                  <a:pt x="26" y="44"/>
                </a:cubicBezTo>
                <a:cubicBezTo>
                  <a:pt x="26" y="46"/>
                  <a:pt x="25" y="47"/>
                  <a:pt x="25" y="49"/>
                </a:cubicBezTo>
                <a:cubicBezTo>
                  <a:pt x="25" y="50"/>
                  <a:pt x="24" y="50"/>
                  <a:pt x="24" y="50"/>
                </a:cubicBezTo>
                <a:cubicBezTo>
                  <a:pt x="18" y="50"/>
                  <a:pt x="18" y="50"/>
                  <a:pt x="18" y="50"/>
                </a:cubicBezTo>
                <a:cubicBezTo>
                  <a:pt x="17" y="50"/>
                  <a:pt x="17" y="49"/>
                  <a:pt x="17" y="49"/>
                </a:cubicBezTo>
                <a:cubicBezTo>
                  <a:pt x="16" y="44"/>
                  <a:pt x="16" y="44"/>
                  <a:pt x="16" y="44"/>
                </a:cubicBezTo>
                <a:cubicBezTo>
                  <a:pt x="15" y="44"/>
                  <a:pt x="14" y="43"/>
                  <a:pt x="14" y="43"/>
                </a:cubicBezTo>
                <a:cubicBezTo>
                  <a:pt x="10" y="46"/>
                  <a:pt x="10" y="46"/>
                  <a:pt x="10" y="46"/>
                </a:cubicBezTo>
                <a:cubicBezTo>
                  <a:pt x="9" y="46"/>
                  <a:pt x="9" y="46"/>
                  <a:pt x="9" y="46"/>
                </a:cubicBezTo>
                <a:cubicBezTo>
                  <a:pt x="8" y="46"/>
                  <a:pt x="8" y="46"/>
                  <a:pt x="8" y="46"/>
                </a:cubicBezTo>
                <a:cubicBezTo>
                  <a:pt x="7" y="45"/>
                  <a:pt x="4" y="42"/>
                  <a:pt x="4" y="41"/>
                </a:cubicBezTo>
                <a:cubicBezTo>
                  <a:pt x="4" y="40"/>
                  <a:pt x="4" y="40"/>
                  <a:pt x="4" y="40"/>
                </a:cubicBezTo>
                <a:cubicBezTo>
                  <a:pt x="5" y="39"/>
                  <a:pt x="6" y="37"/>
                  <a:pt x="7" y="36"/>
                </a:cubicBezTo>
                <a:cubicBezTo>
                  <a:pt x="6" y="35"/>
                  <a:pt x="6" y="34"/>
                  <a:pt x="5" y="33"/>
                </a:cubicBezTo>
                <a:cubicBezTo>
                  <a:pt x="0" y="33"/>
                  <a:pt x="0" y="33"/>
                  <a:pt x="0" y="33"/>
                </a:cubicBezTo>
                <a:cubicBezTo>
                  <a:pt x="0" y="33"/>
                  <a:pt x="0" y="32"/>
                  <a:pt x="0" y="32"/>
                </a:cubicBezTo>
                <a:cubicBezTo>
                  <a:pt x="0" y="26"/>
                  <a:pt x="0" y="26"/>
                  <a:pt x="0" y="26"/>
                </a:cubicBezTo>
                <a:cubicBezTo>
                  <a:pt x="0" y="25"/>
                  <a:pt x="0" y="25"/>
                  <a:pt x="0" y="25"/>
                </a:cubicBezTo>
                <a:cubicBezTo>
                  <a:pt x="6" y="24"/>
                  <a:pt x="6" y="24"/>
                  <a:pt x="6" y="24"/>
                </a:cubicBezTo>
                <a:cubicBezTo>
                  <a:pt x="6" y="23"/>
                  <a:pt x="6" y="22"/>
                  <a:pt x="7" y="21"/>
                </a:cubicBezTo>
                <a:cubicBezTo>
                  <a:pt x="6" y="20"/>
                  <a:pt x="5" y="19"/>
                  <a:pt x="4" y="17"/>
                </a:cubicBezTo>
                <a:cubicBezTo>
                  <a:pt x="3" y="17"/>
                  <a:pt x="3" y="17"/>
                  <a:pt x="3" y="17"/>
                </a:cubicBezTo>
                <a:cubicBezTo>
                  <a:pt x="4" y="16"/>
                  <a:pt x="4" y="16"/>
                  <a:pt x="4" y="16"/>
                </a:cubicBezTo>
                <a:cubicBezTo>
                  <a:pt x="4" y="15"/>
                  <a:pt x="8" y="11"/>
                  <a:pt x="9" y="11"/>
                </a:cubicBezTo>
                <a:cubicBezTo>
                  <a:pt x="10" y="11"/>
                  <a:pt x="10" y="11"/>
                  <a:pt x="10" y="11"/>
                </a:cubicBezTo>
                <a:cubicBezTo>
                  <a:pt x="13" y="14"/>
                  <a:pt x="13" y="14"/>
                  <a:pt x="13" y="14"/>
                </a:cubicBezTo>
                <a:cubicBezTo>
                  <a:pt x="14" y="14"/>
                  <a:pt x="15" y="14"/>
                  <a:pt x="16" y="13"/>
                </a:cubicBezTo>
                <a:cubicBezTo>
                  <a:pt x="16" y="12"/>
                  <a:pt x="16" y="10"/>
                  <a:pt x="17" y="8"/>
                </a:cubicBezTo>
                <a:cubicBezTo>
                  <a:pt x="17" y="8"/>
                  <a:pt x="17" y="8"/>
                  <a:pt x="18" y="8"/>
                </a:cubicBezTo>
                <a:cubicBezTo>
                  <a:pt x="24" y="8"/>
                  <a:pt x="24" y="8"/>
                  <a:pt x="24" y="8"/>
                </a:cubicBezTo>
                <a:cubicBezTo>
                  <a:pt x="24" y="8"/>
                  <a:pt x="25" y="8"/>
                  <a:pt x="25" y="8"/>
                </a:cubicBezTo>
                <a:cubicBezTo>
                  <a:pt x="26" y="13"/>
                  <a:pt x="26" y="13"/>
                  <a:pt x="26" y="13"/>
                </a:cubicBezTo>
                <a:cubicBezTo>
                  <a:pt x="27" y="14"/>
                  <a:pt x="27" y="14"/>
                  <a:pt x="28" y="14"/>
                </a:cubicBezTo>
                <a:cubicBezTo>
                  <a:pt x="32" y="11"/>
                  <a:pt x="32" y="11"/>
                  <a:pt x="32" y="11"/>
                </a:cubicBezTo>
                <a:cubicBezTo>
                  <a:pt x="33" y="11"/>
                  <a:pt x="33" y="11"/>
                  <a:pt x="33" y="11"/>
                </a:cubicBezTo>
                <a:cubicBezTo>
                  <a:pt x="33" y="12"/>
                  <a:pt x="33" y="12"/>
                  <a:pt x="33" y="12"/>
                </a:cubicBezTo>
                <a:cubicBezTo>
                  <a:pt x="34" y="12"/>
                  <a:pt x="38" y="16"/>
                  <a:pt x="38" y="17"/>
                </a:cubicBezTo>
                <a:cubicBezTo>
                  <a:pt x="38" y="17"/>
                  <a:pt x="38" y="17"/>
                  <a:pt x="38" y="17"/>
                </a:cubicBezTo>
                <a:cubicBezTo>
                  <a:pt x="37" y="19"/>
                  <a:pt x="36" y="20"/>
                  <a:pt x="35" y="21"/>
                </a:cubicBezTo>
                <a:cubicBezTo>
                  <a:pt x="35" y="22"/>
                  <a:pt x="36" y="23"/>
                  <a:pt x="36" y="24"/>
                </a:cubicBezTo>
                <a:cubicBezTo>
                  <a:pt x="41" y="25"/>
                  <a:pt x="41" y="25"/>
                  <a:pt x="41" y="25"/>
                </a:cubicBezTo>
                <a:cubicBezTo>
                  <a:pt x="42" y="25"/>
                  <a:pt x="42" y="25"/>
                  <a:pt x="42" y="26"/>
                </a:cubicBezTo>
                <a:lnTo>
                  <a:pt x="42" y="32"/>
                </a:lnTo>
                <a:close/>
                <a:moveTo>
                  <a:pt x="21" y="20"/>
                </a:moveTo>
                <a:cubicBezTo>
                  <a:pt x="16" y="20"/>
                  <a:pt x="12" y="24"/>
                  <a:pt x="12" y="29"/>
                </a:cubicBezTo>
                <a:cubicBezTo>
                  <a:pt x="12" y="33"/>
                  <a:pt x="16" y="37"/>
                  <a:pt x="21" y="37"/>
                </a:cubicBezTo>
                <a:cubicBezTo>
                  <a:pt x="26" y="37"/>
                  <a:pt x="29" y="33"/>
                  <a:pt x="29" y="29"/>
                </a:cubicBezTo>
                <a:cubicBezTo>
                  <a:pt x="29" y="24"/>
                  <a:pt x="26" y="20"/>
                  <a:pt x="21" y="20"/>
                </a:cubicBezTo>
                <a:close/>
                <a:moveTo>
                  <a:pt x="63" y="14"/>
                </a:moveTo>
                <a:cubicBezTo>
                  <a:pt x="63" y="15"/>
                  <a:pt x="59" y="15"/>
                  <a:pt x="58" y="15"/>
                </a:cubicBezTo>
                <a:cubicBezTo>
                  <a:pt x="58" y="16"/>
                  <a:pt x="58" y="16"/>
                  <a:pt x="57" y="17"/>
                </a:cubicBezTo>
                <a:cubicBezTo>
                  <a:pt x="58" y="17"/>
                  <a:pt x="59" y="21"/>
                  <a:pt x="59" y="21"/>
                </a:cubicBezTo>
                <a:cubicBezTo>
                  <a:pt x="59" y="22"/>
                  <a:pt x="59" y="22"/>
                  <a:pt x="59" y="22"/>
                </a:cubicBezTo>
                <a:cubicBezTo>
                  <a:pt x="58" y="22"/>
                  <a:pt x="55" y="24"/>
                  <a:pt x="55" y="24"/>
                </a:cubicBezTo>
                <a:cubicBezTo>
                  <a:pt x="54" y="24"/>
                  <a:pt x="52" y="21"/>
                  <a:pt x="51" y="20"/>
                </a:cubicBezTo>
                <a:cubicBezTo>
                  <a:pt x="50" y="20"/>
                  <a:pt x="50" y="20"/>
                  <a:pt x="50" y="20"/>
                </a:cubicBezTo>
                <a:cubicBezTo>
                  <a:pt x="50" y="20"/>
                  <a:pt x="50" y="20"/>
                  <a:pt x="50" y="20"/>
                </a:cubicBezTo>
                <a:cubicBezTo>
                  <a:pt x="49" y="21"/>
                  <a:pt x="47" y="24"/>
                  <a:pt x="46" y="24"/>
                </a:cubicBezTo>
                <a:cubicBezTo>
                  <a:pt x="46" y="24"/>
                  <a:pt x="43" y="22"/>
                  <a:pt x="42" y="22"/>
                </a:cubicBezTo>
                <a:cubicBezTo>
                  <a:pt x="42" y="21"/>
                  <a:pt x="42" y="21"/>
                  <a:pt x="42" y="21"/>
                </a:cubicBezTo>
                <a:cubicBezTo>
                  <a:pt x="42" y="21"/>
                  <a:pt x="43" y="17"/>
                  <a:pt x="44" y="17"/>
                </a:cubicBezTo>
                <a:cubicBezTo>
                  <a:pt x="43" y="16"/>
                  <a:pt x="43" y="16"/>
                  <a:pt x="43" y="15"/>
                </a:cubicBezTo>
                <a:cubicBezTo>
                  <a:pt x="42" y="15"/>
                  <a:pt x="38" y="15"/>
                  <a:pt x="38" y="14"/>
                </a:cubicBezTo>
                <a:cubicBezTo>
                  <a:pt x="38" y="9"/>
                  <a:pt x="38" y="9"/>
                  <a:pt x="38" y="9"/>
                </a:cubicBezTo>
                <a:cubicBezTo>
                  <a:pt x="38" y="9"/>
                  <a:pt x="42" y="8"/>
                  <a:pt x="43" y="8"/>
                </a:cubicBezTo>
                <a:cubicBezTo>
                  <a:pt x="43" y="8"/>
                  <a:pt x="43" y="7"/>
                  <a:pt x="44" y="7"/>
                </a:cubicBezTo>
                <a:cubicBezTo>
                  <a:pt x="43" y="6"/>
                  <a:pt x="42" y="3"/>
                  <a:pt x="42" y="2"/>
                </a:cubicBezTo>
                <a:cubicBezTo>
                  <a:pt x="42" y="2"/>
                  <a:pt x="42" y="2"/>
                  <a:pt x="42" y="2"/>
                </a:cubicBezTo>
                <a:cubicBezTo>
                  <a:pt x="43" y="2"/>
                  <a:pt x="46" y="0"/>
                  <a:pt x="46" y="0"/>
                </a:cubicBezTo>
                <a:cubicBezTo>
                  <a:pt x="47" y="0"/>
                  <a:pt x="49" y="3"/>
                  <a:pt x="50" y="3"/>
                </a:cubicBezTo>
                <a:cubicBezTo>
                  <a:pt x="50" y="3"/>
                  <a:pt x="50" y="3"/>
                  <a:pt x="50" y="3"/>
                </a:cubicBezTo>
                <a:cubicBezTo>
                  <a:pt x="51" y="3"/>
                  <a:pt x="51" y="3"/>
                  <a:pt x="51" y="3"/>
                </a:cubicBezTo>
                <a:cubicBezTo>
                  <a:pt x="52" y="2"/>
                  <a:pt x="53" y="1"/>
                  <a:pt x="55" y="0"/>
                </a:cubicBezTo>
                <a:cubicBezTo>
                  <a:pt x="55" y="0"/>
                  <a:pt x="55" y="0"/>
                  <a:pt x="55" y="0"/>
                </a:cubicBezTo>
                <a:cubicBezTo>
                  <a:pt x="55" y="0"/>
                  <a:pt x="58" y="2"/>
                  <a:pt x="59" y="2"/>
                </a:cubicBezTo>
                <a:cubicBezTo>
                  <a:pt x="59" y="2"/>
                  <a:pt x="59" y="2"/>
                  <a:pt x="59" y="2"/>
                </a:cubicBezTo>
                <a:cubicBezTo>
                  <a:pt x="59" y="3"/>
                  <a:pt x="58" y="6"/>
                  <a:pt x="57" y="7"/>
                </a:cubicBezTo>
                <a:cubicBezTo>
                  <a:pt x="58" y="7"/>
                  <a:pt x="58" y="8"/>
                  <a:pt x="58" y="8"/>
                </a:cubicBezTo>
                <a:cubicBezTo>
                  <a:pt x="59" y="8"/>
                  <a:pt x="63" y="9"/>
                  <a:pt x="63" y="9"/>
                </a:cubicBezTo>
                <a:lnTo>
                  <a:pt x="63" y="14"/>
                </a:lnTo>
                <a:close/>
                <a:moveTo>
                  <a:pt x="63" y="48"/>
                </a:moveTo>
                <a:cubicBezTo>
                  <a:pt x="63" y="48"/>
                  <a:pt x="59" y="49"/>
                  <a:pt x="58" y="49"/>
                </a:cubicBezTo>
                <a:cubicBezTo>
                  <a:pt x="58" y="50"/>
                  <a:pt x="58" y="50"/>
                  <a:pt x="57" y="51"/>
                </a:cubicBezTo>
                <a:cubicBezTo>
                  <a:pt x="58" y="51"/>
                  <a:pt x="59" y="55"/>
                  <a:pt x="59" y="55"/>
                </a:cubicBezTo>
                <a:cubicBezTo>
                  <a:pt x="59" y="55"/>
                  <a:pt x="59" y="55"/>
                  <a:pt x="59" y="55"/>
                </a:cubicBezTo>
                <a:cubicBezTo>
                  <a:pt x="58" y="56"/>
                  <a:pt x="55" y="58"/>
                  <a:pt x="55" y="58"/>
                </a:cubicBezTo>
                <a:cubicBezTo>
                  <a:pt x="54" y="58"/>
                  <a:pt x="52" y="55"/>
                  <a:pt x="51" y="54"/>
                </a:cubicBezTo>
                <a:cubicBezTo>
                  <a:pt x="50" y="54"/>
                  <a:pt x="50" y="54"/>
                  <a:pt x="50" y="54"/>
                </a:cubicBezTo>
                <a:cubicBezTo>
                  <a:pt x="50" y="54"/>
                  <a:pt x="50" y="54"/>
                  <a:pt x="50" y="54"/>
                </a:cubicBezTo>
                <a:cubicBezTo>
                  <a:pt x="49" y="55"/>
                  <a:pt x="47" y="58"/>
                  <a:pt x="46" y="58"/>
                </a:cubicBezTo>
                <a:cubicBezTo>
                  <a:pt x="46" y="58"/>
                  <a:pt x="43" y="56"/>
                  <a:pt x="42" y="55"/>
                </a:cubicBezTo>
                <a:cubicBezTo>
                  <a:pt x="42" y="55"/>
                  <a:pt x="42" y="55"/>
                  <a:pt x="42" y="55"/>
                </a:cubicBezTo>
                <a:cubicBezTo>
                  <a:pt x="42" y="55"/>
                  <a:pt x="43" y="51"/>
                  <a:pt x="44" y="51"/>
                </a:cubicBezTo>
                <a:cubicBezTo>
                  <a:pt x="43" y="50"/>
                  <a:pt x="43" y="50"/>
                  <a:pt x="43" y="49"/>
                </a:cubicBezTo>
                <a:cubicBezTo>
                  <a:pt x="42" y="49"/>
                  <a:pt x="38" y="48"/>
                  <a:pt x="38" y="48"/>
                </a:cubicBezTo>
                <a:cubicBezTo>
                  <a:pt x="38" y="43"/>
                  <a:pt x="38" y="43"/>
                  <a:pt x="38" y="43"/>
                </a:cubicBezTo>
                <a:cubicBezTo>
                  <a:pt x="38" y="43"/>
                  <a:pt x="42" y="42"/>
                  <a:pt x="43" y="42"/>
                </a:cubicBezTo>
                <a:cubicBezTo>
                  <a:pt x="43" y="42"/>
                  <a:pt x="43" y="41"/>
                  <a:pt x="44" y="41"/>
                </a:cubicBezTo>
                <a:cubicBezTo>
                  <a:pt x="43" y="40"/>
                  <a:pt x="42" y="37"/>
                  <a:pt x="42" y="36"/>
                </a:cubicBezTo>
                <a:cubicBezTo>
                  <a:pt x="42" y="36"/>
                  <a:pt x="42" y="36"/>
                  <a:pt x="42" y="36"/>
                </a:cubicBezTo>
                <a:cubicBezTo>
                  <a:pt x="43" y="36"/>
                  <a:pt x="46" y="33"/>
                  <a:pt x="46" y="33"/>
                </a:cubicBezTo>
                <a:cubicBezTo>
                  <a:pt x="47" y="33"/>
                  <a:pt x="49" y="37"/>
                  <a:pt x="50" y="37"/>
                </a:cubicBezTo>
                <a:cubicBezTo>
                  <a:pt x="50" y="37"/>
                  <a:pt x="50" y="37"/>
                  <a:pt x="50" y="37"/>
                </a:cubicBezTo>
                <a:cubicBezTo>
                  <a:pt x="51" y="37"/>
                  <a:pt x="51" y="37"/>
                  <a:pt x="51" y="37"/>
                </a:cubicBezTo>
                <a:cubicBezTo>
                  <a:pt x="52" y="36"/>
                  <a:pt x="53" y="35"/>
                  <a:pt x="55" y="34"/>
                </a:cubicBezTo>
                <a:cubicBezTo>
                  <a:pt x="55" y="33"/>
                  <a:pt x="55" y="33"/>
                  <a:pt x="55" y="33"/>
                </a:cubicBezTo>
                <a:cubicBezTo>
                  <a:pt x="55" y="33"/>
                  <a:pt x="58" y="36"/>
                  <a:pt x="59" y="36"/>
                </a:cubicBezTo>
                <a:cubicBezTo>
                  <a:pt x="59" y="36"/>
                  <a:pt x="59" y="36"/>
                  <a:pt x="59" y="36"/>
                </a:cubicBezTo>
                <a:cubicBezTo>
                  <a:pt x="59" y="37"/>
                  <a:pt x="58" y="40"/>
                  <a:pt x="57" y="41"/>
                </a:cubicBezTo>
                <a:cubicBezTo>
                  <a:pt x="58" y="41"/>
                  <a:pt x="58" y="42"/>
                  <a:pt x="58" y="42"/>
                </a:cubicBezTo>
                <a:cubicBezTo>
                  <a:pt x="59" y="42"/>
                  <a:pt x="63" y="43"/>
                  <a:pt x="63" y="43"/>
                </a:cubicBezTo>
                <a:lnTo>
                  <a:pt x="63" y="48"/>
                </a:lnTo>
                <a:close/>
                <a:moveTo>
                  <a:pt x="50" y="8"/>
                </a:moveTo>
                <a:cubicBezTo>
                  <a:pt x="48" y="8"/>
                  <a:pt x="46" y="9"/>
                  <a:pt x="46" y="12"/>
                </a:cubicBezTo>
                <a:cubicBezTo>
                  <a:pt x="46" y="14"/>
                  <a:pt x="48" y="16"/>
                  <a:pt x="50" y="16"/>
                </a:cubicBezTo>
                <a:cubicBezTo>
                  <a:pt x="53" y="16"/>
                  <a:pt x="55" y="14"/>
                  <a:pt x="55" y="12"/>
                </a:cubicBezTo>
                <a:cubicBezTo>
                  <a:pt x="55" y="9"/>
                  <a:pt x="53" y="8"/>
                  <a:pt x="50" y="8"/>
                </a:cubicBezTo>
                <a:close/>
                <a:moveTo>
                  <a:pt x="50" y="41"/>
                </a:moveTo>
                <a:cubicBezTo>
                  <a:pt x="48" y="41"/>
                  <a:pt x="46" y="43"/>
                  <a:pt x="46" y="46"/>
                </a:cubicBezTo>
                <a:cubicBezTo>
                  <a:pt x="46" y="48"/>
                  <a:pt x="48" y="50"/>
                  <a:pt x="50" y="50"/>
                </a:cubicBezTo>
                <a:cubicBezTo>
                  <a:pt x="53" y="50"/>
                  <a:pt x="55" y="48"/>
                  <a:pt x="55" y="46"/>
                </a:cubicBezTo>
                <a:cubicBezTo>
                  <a:pt x="55" y="43"/>
                  <a:pt x="53" y="41"/>
                  <a:pt x="50" y="41"/>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87"/>
          <p:cNvSpPr>
            <a:spLocks noEditPoints="1"/>
          </p:cNvSpPr>
          <p:nvPr/>
        </p:nvSpPr>
        <p:spPr bwMode="auto">
          <a:xfrm>
            <a:off x="4446588" y="4226984"/>
            <a:ext cx="101600" cy="135467"/>
          </a:xfrm>
          <a:custGeom>
            <a:avLst/>
            <a:gdLst>
              <a:gd name="T0" fmla="*/ 29 w 54"/>
              <a:gd name="T1" fmla="*/ 37 h 54"/>
              <a:gd name="T2" fmla="*/ 29 w 54"/>
              <a:gd name="T3" fmla="*/ 39 h 54"/>
              <a:gd name="T4" fmla="*/ 15 w 54"/>
              <a:gd name="T5" fmla="*/ 54 h 54"/>
              <a:gd name="T6" fmla="*/ 0 w 54"/>
              <a:gd name="T7" fmla="*/ 36 h 54"/>
              <a:gd name="T8" fmla="*/ 6 w 54"/>
              <a:gd name="T9" fmla="*/ 40 h 54"/>
              <a:gd name="T10" fmla="*/ 8 w 54"/>
              <a:gd name="T11" fmla="*/ 39 h 54"/>
              <a:gd name="T12" fmla="*/ 21 w 54"/>
              <a:gd name="T13" fmla="*/ 31 h 54"/>
              <a:gd name="T14" fmla="*/ 29 w 54"/>
              <a:gd name="T15" fmla="*/ 37 h 54"/>
              <a:gd name="T16" fmla="*/ 54 w 54"/>
              <a:gd name="T17" fmla="*/ 5 h 54"/>
              <a:gd name="T18" fmla="*/ 53 w 54"/>
              <a:gd name="T19" fmla="*/ 9 h 54"/>
              <a:gd name="T20" fmla="*/ 39 w 54"/>
              <a:gd name="T21" fmla="*/ 32 h 54"/>
              <a:gd name="T22" fmla="*/ 32 w 54"/>
              <a:gd name="T23" fmla="*/ 35 h 54"/>
              <a:gd name="T24" fmla="*/ 23 w 54"/>
              <a:gd name="T25" fmla="*/ 25 h 54"/>
              <a:gd name="T26" fmla="*/ 26 w 54"/>
              <a:gd name="T27" fmla="*/ 19 h 54"/>
              <a:gd name="T28" fmla="*/ 45 w 54"/>
              <a:gd name="T29" fmla="*/ 2 h 54"/>
              <a:gd name="T30" fmla="*/ 49 w 54"/>
              <a:gd name="T31" fmla="*/ 0 h 54"/>
              <a:gd name="T32" fmla="*/ 54 w 54"/>
              <a:gd name="T3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29" y="37"/>
                </a:moveTo>
                <a:cubicBezTo>
                  <a:pt x="29" y="39"/>
                  <a:pt x="29" y="39"/>
                  <a:pt x="29" y="39"/>
                </a:cubicBezTo>
                <a:cubicBezTo>
                  <a:pt x="29" y="48"/>
                  <a:pt x="23" y="54"/>
                  <a:pt x="15" y="54"/>
                </a:cubicBezTo>
                <a:cubicBezTo>
                  <a:pt x="5" y="54"/>
                  <a:pt x="0" y="46"/>
                  <a:pt x="0" y="36"/>
                </a:cubicBezTo>
                <a:cubicBezTo>
                  <a:pt x="1" y="37"/>
                  <a:pt x="5" y="40"/>
                  <a:pt x="6" y="40"/>
                </a:cubicBezTo>
                <a:cubicBezTo>
                  <a:pt x="7" y="40"/>
                  <a:pt x="8" y="40"/>
                  <a:pt x="8" y="39"/>
                </a:cubicBezTo>
                <a:cubicBezTo>
                  <a:pt x="11" y="32"/>
                  <a:pt x="15" y="31"/>
                  <a:pt x="21" y="31"/>
                </a:cubicBezTo>
                <a:cubicBezTo>
                  <a:pt x="23" y="34"/>
                  <a:pt x="26" y="36"/>
                  <a:pt x="29" y="37"/>
                </a:cubicBezTo>
                <a:close/>
                <a:moveTo>
                  <a:pt x="54" y="5"/>
                </a:moveTo>
                <a:cubicBezTo>
                  <a:pt x="54" y="6"/>
                  <a:pt x="53" y="8"/>
                  <a:pt x="53" y="9"/>
                </a:cubicBezTo>
                <a:cubicBezTo>
                  <a:pt x="50" y="14"/>
                  <a:pt x="42" y="28"/>
                  <a:pt x="39" y="32"/>
                </a:cubicBezTo>
                <a:cubicBezTo>
                  <a:pt x="37" y="34"/>
                  <a:pt x="35" y="35"/>
                  <a:pt x="32" y="35"/>
                </a:cubicBezTo>
                <a:cubicBezTo>
                  <a:pt x="27" y="35"/>
                  <a:pt x="23" y="30"/>
                  <a:pt x="23" y="25"/>
                </a:cubicBezTo>
                <a:cubicBezTo>
                  <a:pt x="23" y="23"/>
                  <a:pt x="24" y="21"/>
                  <a:pt x="26" y="19"/>
                </a:cubicBezTo>
                <a:cubicBezTo>
                  <a:pt x="45" y="2"/>
                  <a:pt x="45" y="2"/>
                  <a:pt x="45" y="2"/>
                </a:cubicBezTo>
                <a:cubicBezTo>
                  <a:pt x="46" y="1"/>
                  <a:pt x="47" y="0"/>
                  <a:pt x="49" y="0"/>
                </a:cubicBezTo>
                <a:cubicBezTo>
                  <a:pt x="51" y="0"/>
                  <a:pt x="54" y="2"/>
                  <a:pt x="54" y="5"/>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06"/>
          <p:cNvSpPr>
            <a:spLocks/>
          </p:cNvSpPr>
          <p:nvPr/>
        </p:nvSpPr>
        <p:spPr bwMode="auto">
          <a:xfrm>
            <a:off x="4506914" y="4364567"/>
            <a:ext cx="111125" cy="95251"/>
          </a:xfrm>
          <a:custGeom>
            <a:avLst/>
            <a:gdLst>
              <a:gd name="T0" fmla="*/ 45 w 59"/>
              <a:gd name="T1" fmla="*/ 10 h 38"/>
              <a:gd name="T2" fmla="*/ 42 w 59"/>
              <a:gd name="T3" fmla="*/ 11 h 38"/>
              <a:gd name="T4" fmla="*/ 27 w 59"/>
              <a:gd name="T5" fmla="*/ 0 h 38"/>
              <a:gd name="T6" fmla="*/ 12 w 59"/>
              <a:gd name="T7" fmla="*/ 15 h 38"/>
              <a:gd name="T8" fmla="*/ 12 w 59"/>
              <a:gd name="T9" fmla="*/ 17 h 38"/>
              <a:gd name="T10" fmla="*/ 11 w 59"/>
              <a:gd name="T11" fmla="*/ 17 h 38"/>
              <a:gd name="T12" fmla="*/ 0 w 59"/>
              <a:gd name="T13" fmla="*/ 27 h 38"/>
              <a:gd name="T14" fmla="*/ 11 w 59"/>
              <a:gd name="T15" fmla="*/ 38 h 38"/>
              <a:gd name="T16" fmla="*/ 25 w 59"/>
              <a:gd name="T17" fmla="*/ 38 h 38"/>
              <a:gd name="T18" fmla="*/ 25 w 59"/>
              <a:gd name="T19" fmla="*/ 27 h 38"/>
              <a:gd name="T20" fmla="*/ 19 w 59"/>
              <a:gd name="T21" fmla="*/ 27 h 38"/>
              <a:gd name="T22" fmla="*/ 29 w 59"/>
              <a:gd name="T23" fmla="*/ 13 h 38"/>
              <a:gd name="T24" fmla="*/ 40 w 59"/>
              <a:gd name="T25" fmla="*/ 27 h 38"/>
              <a:gd name="T26" fmla="*/ 33 w 59"/>
              <a:gd name="T27" fmla="*/ 27 h 38"/>
              <a:gd name="T28" fmla="*/ 33 w 59"/>
              <a:gd name="T29" fmla="*/ 38 h 38"/>
              <a:gd name="T30" fmla="*/ 45 w 59"/>
              <a:gd name="T31" fmla="*/ 38 h 38"/>
              <a:gd name="T32" fmla="*/ 59 w 59"/>
              <a:gd name="T33" fmla="*/ 24 h 38"/>
              <a:gd name="T34" fmla="*/ 45 w 59"/>
              <a:gd name="T3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8">
                <a:moveTo>
                  <a:pt x="45" y="10"/>
                </a:moveTo>
                <a:cubicBezTo>
                  <a:pt x="44" y="10"/>
                  <a:pt x="43" y="10"/>
                  <a:pt x="42" y="11"/>
                </a:cubicBezTo>
                <a:cubicBezTo>
                  <a:pt x="40" y="4"/>
                  <a:pt x="34" y="0"/>
                  <a:pt x="27" y="0"/>
                </a:cubicBezTo>
                <a:cubicBezTo>
                  <a:pt x="19" y="0"/>
                  <a:pt x="12" y="7"/>
                  <a:pt x="12" y="15"/>
                </a:cubicBezTo>
                <a:cubicBezTo>
                  <a:pt x="12" y="16"/>
                  <a:pt x="12" y="16"/>
                  <a:pt x="12" y="17"/>
                </a:cubicBezTo>
                <a:cubicBezTo>
                  <a:pt x="11" y="17"/>
                  <a:pt x="11" y="17"/>
                  <a:pt x="11" y="17"/>
                </a:cubicBezTo>
                <a:cubicBezTo>
                  <a:pt x="5" y="17"/>
                  <a:pt x="0" y="22"/>
                  <a:pt x="0" y="27"/>
                </a:cubicBezTo>
                <a:cubicBezTo>
                  <a:pt x="0" y="33"/>
                  <a:pt x="5" y="38"/>
                  <a:pt x="11" y="38"/>
                </a:cubicBezTo>
                <a:cubicBezTo>
                  <a:pt x="25" y="38"/>
                  <a:pt x="25" y="38"/>
                  <a:pt x="25" y="38"/>
                </a:cubicBezTo>
                <a:cubicBezTo>
                  <a:pt x="25" y="27"/>
                  <a:pt x="25" y="27"/>
                  <a:pt x="25" y="27"/>
                </a:cubicBezTo>
                <a:cubicBezTo>
                  <a:pt x="19" y="27"/>
                  <a:pt x="19" y="27"/>
                  <a:pt x="19" y="27"/>
                </a:cubicBezTo>
                <a:cubicBezTo>
                  <a:pt x="29" y="13"/>
                  <a:pt x="29" y="13"/>
                  <a:pt x="29" y="13"/>
                </a:cubicBezTo>
                <a:cubicBezTo>
                  <a:pt x="40" y="27"/>
                  <a:pt x="40" y="27"/>
                  <a:pt x="40" y="27"/>
                </a:cubicBezTo>
                <a:cubicBezTo>
                  <a:pt x="33" y="27"/>
                  <a:pt x="33" y="27"/>
                  <a:pt x="33" y="27"/>
                </a:cubicBezTo>
                <a:cubicBezTo>
                  <a:pt x="33" y="38"/>
                  <a:pt x="33" y="38"/>
                  <a:pt x="33" y="38"/>
                </a:cubicBezTo>
                <a:cubicBezTo>
                  <a:pt x="45" y="38"/>
                  <a:pt x="45" y="38"/>
                  <a:pt x="45" y="38"/>
                </a:cubicBezTo>
                <a:cubicBezTo>
                  <a:pt x="52" y="38"/>
                  <a:pt x="59" y="32"/>
                  <a:pt x="59" y="24"/>
                </a:cubicBezTo>
                <a:cubicBezTo>
                  <a:pt x="59" y="17"/>
                  <a:pt x="52" y="10"/>
                  <a:pt x="45" y="10"/>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15"/>
          <p:cNvSpPr>
            <a:spLocks noEditPoints="1"/>
          </p:cNvSpPr>
          <p:nvPr/>
        </p:nvSpPr>
        <p:spPr bwMode="auto">
          <a:xfrm>
            <a:off x="5100638" y="4169834"/>
            <a:ext cx="109538" cy="122767"/>
          </a:xfrm>
          <a:custGeom>
            <a:avLst/>
            <a:gdLst>
              <a:gd name="T0" fmla="*/ 32 w 58"/>
              <a:gd name="T1" fmla="*/ 41 h 49"/>
              <a:gd name="T2" fmla="*/ 27 w 58"/>
              <a:gd name="T3" fmla="*/ 41 h 49"/>
              <a:gd name="T4" fmla="*/ 27 w 58"/>
              <a:gd name="T5" fmla="*/ 35 h 49"/>
              <a:gd name="T6" fmla="*/ 2 w 58"/>
              <a:gd name="T7" fmla="*/ 35 h 49"/>
              <a:gd name="T8" fmla="*/ 2 w 58"/>
              <a:gd name="T9" fmla="*/ 44 h 49"/>
              <a:gd name="T10" fmla="*/ 8 w 58"/>
              <a:gd name="T11" fmla="*/ 49 h 49"/>
              <a:gd name="T12" fmla="*/ 51 w 58"/>
              <a:gd name="T13" fmla="*/ 49 h 49"/>
              <a:gd name="T14" fmla="*/ 56 w 58"/>
              <a:gd name="T15" fmla="*/ 44 h 49"/>
              <a:gd name="T16" fmla="*/ 56 w 58"/>
              <a:gd name="T17" fmla="*/ 35 h 49"/>
              <a:gd name="T18" fmla="*/ 32 w 58"/>
              <a:gd name="T19" fmla="*/ 35 h 49"/>
              <a:gd name="T20" fmla="*/ 32 w 58"/>
              <a:gd name="T21" fmla="*/ 41 h 49"/>
              <a:gd name="T22" fmla="*/ 22 w 58"/>
              <a:gd name="T23" fmla="*/ 6 h 49"/>
              <a:gd name="T24" fmla="*/ 25 w 58"/>
              <a:gd name="T25" fmla="*/ 4 h 49"/>
              <a:gd name="T26" fmla="*/ 34 w 58"/>
              <a:gd name="T27" fmla="*/ 4 h 49"/>
              <a:gd name="T28" fmla="*/ 36 w 58"/>
              <a:gd name="T29" fmla="*/ 6 h 49"/>
              <a:gd name="T30" fmla="*/ 38 w 58"/>
              <a:gd name="T31" fmla="*/ 9 h 49"/>
              <a:gd name="T32" fmla="*/ 21 w 58"/>
              <a:gd name="T33" fmla="*/ 9 h 49"/>
              <a:gd name="T34" fmla="*/ 22 w 58"/>
              <a:gd name="T35" fmla="*/ 6 h 49"/>
              <a:gd name="T36" fmla="*/ 27 w 58"/>
              <a:gd name="T37" fmla="*/ 26 h 49"/>
              <a:gd name="T38" fmla="*/ 32 w 58"/>
              <a:gd name="T39" fmla="*/ 26 h 49"/>
              <a:gd name="T40" fmla="*/ 32 w 58"/>
              <a:gd name="T41" fmla="*/ 32 h 49"/>
              <a:gd name="T42" fmla="*/ 58 w 58"/>
              <a:gd name="T43" fmla="*/ 32 h 49"/>
              <a:gd name="T44" fmla="*/ 57 w 58"/>
              <a:gd name="T45" fmla="*/ 15 h 49"/>
              <a:gd name="T46" fmla="*/ 52 w 58"/>
              <a:gd name="T47" fmla="*/ 9 h 49"/>
              <a:gd name="T48" fmla="*/ 42 w 58"/>
              <a:gd name="T49" fmla="*/ 9 h 49"/>
              <a:gd name="T50" fmla="*/ 39 w 58"/>
              <a:gd name="T51" fmla="*/ 3 h 49"/>
              <a:gd name="T52" fmla="*/ 36 w 58"/>
              <a:gd name="T53" fmla="*/ 0 h 49"/>
              <a:gd name="T54" fmla="*/ 23 w 58"/>
              <a:gd name="T55" fmla="*/ 0 h 49"/>
              <a:gd name="T56" fmla="*/ 19 w 58"/>
              <a:gd name="T57" fmla="*/ 3 h 49"/>
              <a:gd name="T58" fmla="*/ 16 w 58"/>
              <a:gd name="T59" fmla="*/ 9 h 49"/>
              <a:gd name="T60" fmla="*/ 7 w 58"/>
              <a:gd name="T61" fmla="*/ 9 h 49"/>
              <a:gd name="T62" fmla="*/ 1 w 58"/>
              <a:gd name="T63" fmla="*/ 15 h 49"/>
              <a:gd name="T64" fmla="*/ 0 w 58"/>
              <a:gd name="T65" fmla="*/ 32 h 49"/>
              <a:gd name="T66" fmla="*/ 27 w 58"/>
              <a:gd name="T67" fmla="*/ 32 h 49"/>
              <a:gd name="T68" fmla="*/ 27 w 58"/>
              <a:gd name="T6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9">
                <a:moveTo>
                  <a:pt x="32" y="41"/>
                </a:moveTo>
                <a:cubicBezTo>
                  <a:pt x="27" y="41"/>
                  <a:pt x="27" y="41"/>
                  <a:pt x="27" y="41"/>
                </a:cubicBezTo>
                <a:cubicBezTo>
                  <a:pt x="27" y="35"/>
                  <a:pt x="27" y="35"/>
                  <a:pt x="27" y="35"/>
                </a:cubicBezTo>
                <a:cubicBezTo>
                  <a:pt x="2" y="35"/>
                  <a:pt x="2" y="35"/>
                  <a:pt x="2" y="35"/>
                </a:cubicBezTo>
                <a:cubicBezTo>
                  <a:pt x="2" y="35"/>
                  <a:pt x="2" y="40"/>
                  <a:pt x="2" y="44"/>
                </a:cubicBezTo>
                <a:cubicBezTo>
                  <a:pt x="3" y="46"/>
                  <a:pt x="3" y="49"/>
                  <a:pt x="8" y="49"/>
                </a:cubicBezTo>
                <a:cubicBezTo>
                  <a:pt x="51" y="49"/>
                  <a:pt x="51" y="49"/>
                  <a:pt x="51" y="49"/>
                </a:cubicBezTo>
                <a:cubicBezTo>
                  <a:pt x="55" y="49"/>
                  <a:pt x="56" y="46"/>
                  <a:pt x="56" y="44"/>
                </a:cubicBezTo>
                <a:cubicBezTo>
                  <a:pt x="56" y="40"/>
                  <a:pt x="56" y="35"/>
                  <a:pt x="56" y="35"/>
                </a:cubicBezTo>
                <a:cubicBezTo>
                  <a:pt x="32" y="35"/>
                  <a:pt x="32" y="35"/>
                  <a:pt x="32" y="35"/>
                </a:cubicBezTo>
                <a:lnTo>
                  <a:pt x="32" y="41"/>
                </a:lnTo>
                <a:close/>
                <a:moveTo>
                  <a:pt x="22" y="6"/>
                </a:moveTo>
                <a:cubicBezTo>
                  <a:pt x="23" y="5"/>
                  <a:pt x="23" y="4"/>
                  <a:pt x="25" y="4"/>
                </a:cubicBezTo>
                <a:cubicBezTo>
                  <a:pt x="34" y="4"/>
                  <a:pt x="34" y="4"/>
                  <a:pt x="34" y="4"/>
                </a:cubicBezTo>
                <a:cubicBezTo>
                  <a:pt x="35" y="4"/>
                  <a:pt x="35" y="5"/>
                  <a:pt x="36" y="6"/>
                </a:cubicBezTo>
                <a:cubicBezTo>
                  <a:pt x="36" y="6"/>
                  <a:pt x="37" y="8"/>
                  <a:pt x="38" y="9"/>
                </a:cubicBezTo>
                <a:cubicBezTo>
                  <a:pt x="21" y="9"/>
                  <a:pt x="21" y="9"/>
                  <a:pt x="21" y="9"/>
                </a:cubicBezTo>
                <a:cubicBezTo>
                  <a:pt x="22" y="8"/>
                  <a:pt x="22" y="6"/>
                  <a:pt x="22" y="6"/>
                </a:cubicBezTo>
                <a:close/>
                <a:moveTo>
                  <a:pt x="27" y="26"/>
                </a:moveTo>
                <a:cubicBezTo>
                  <a:pt x="32" y="26"/>
                  <a:pt x="32" y="26"/>
                  <a:pt x="32" y="26"/>
                </a:cubicBezTo>
                <a:cubicBezTo>
                  <a:pt x="32" y="32"/>
                  <a:pt x="32" y="32"/>
                  <a:pt x="32" y="32"/>
                </a:cubicBezTo>
                <a:cubicBezTo>
                  <a:pt x="58" y="32"/>
                  <a:pt x="58" y="32"/>
                  <a:pt x="58" y="32"/>
                </a:cubicBezTo>
                <a:cubicBezTo>
                  <a:pt x="58" y="32"/>
                  <a:pt x="57" y="19"/>
                  <a:pt x="57" y="15"/>
                </a:cubicBezTo>
                <a:cubicBezTo>
                  <a:pt x="57" y="11"/>
                  <a:pt x="56" y="9"/>
                  <a:pt x="52" y="9"/>
                </a:cubicBezTo>
                <a:cubicBezTo>
                  <a:pt x="42" y="9"/>
                  <a:pt x="42" y="9"/>
                  <a:pt x="42" y="9"/>
                </a:cubicBezTo>
                <a:cubicBezTo>
                  <a:pt x="41" y="6"/>
                  <a:pt x="39" y="3"/>
                  <a:pt x="39" y="3"/>
                </a:cubicBezTo>
                <a:cubicBezTo>
                  <a:pt x="38" y="1"/>
                  <a:pt x="38" y="0"/>
                  <a:pt x="36" y="0"/>
                </a:cubicBezTo>
                <a:cubicBezTo>
                  <a:pt x="23" y="0"/>
                  <a:pt x="23" y="0"/>
                  <a:pt x="23" y="0"/>
                </a:cubicBezTo>
                <a:cubicBezTo>
                  <a:pt x="21" y="0"/>
                  <a:pt x="20" y="1"/>
                  <a:pt x="19" y="3"/>
                </a:cubicBezTo>
                <a:cubicBezTo>
                  <a:pt x="19" y="3"/>
                  <a:pt x="17" y="6"/>
                  <a:pt x="16" y="9"/>
                </a:cubicBezTo>
                <a:cubicBezTo>
                  <a:pt x="7" y="9"/>
                  <a:pt x="7" y="9"/>
                  <a:pt x="7" y="9"/>
                </a:cubicBezTo>
                <a:cubicBezTo>
                  <a:pt x="3" y="9"/>
                  <a:pt x="1" y="11"/>
                  <a:pt x="1" y="15"/>
                </a:cubicBezTo>
                <a:cubicBezTo>
                  <a:pt x="1" y="19"/>
                  <a:pt x="0" y="32"/>
                  <a:pt x="0" y="32"/>
                </a:cubicBezTo>
                <a:cubicBezTo>
                  <a:pt x="27" y="32"/>
                  <a:pt x="27" y="32"/>
                  <a:pt x="27" y="32"/>
                </a:cubicBezTo>
                <a:lnTo>
                  <a:pt x="27" y="2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19"/>
          <p:cNvSpPr>
            <a:spLocks noEditPoints="1"/>
          </p:cNvSpPr>
          <p:nvPr/>
        </p:nvSpPr>
        <p:spPr bwMode="auto">
          <a:xfrm>
            <a:off x="4462464" y="3600451"/>
            <a:ext cx="66675" cy="76200"/>
          </a:xfrm>
          <a:custGeom>
            <a:avLst/>
            <a:gdLst>
              <a:gd name="T0" fmla="*/ 35 w 36"/>
              <a:gd name="T1" fmla="*/ 17 h 30"/>
              <a:gd name="T2" fmla="*/ 34 w 36"/>
              <a:gd name="T3" fmla="*/ 18 h 30"/>
              <a:gd name="T4" fmla="*/ 34 w 36"/>
              <a:gd name="T5" fmla="*/ 18 h 30"/>
              <a:gd name="T6" fmla="*/ 34 w 36"/>
              <a:gd name="T7" fmla="*/ 18 h 30"/>
              <a:gd name="T8" fmla="*/ 18 w 36"/>
              <a:gd name="T9" fmla="*/ 4 h 30"/>
              <a:gd name="T10" fmla="*/ 2 w 36"/>
              <a:gd name="T11" fmla="*/ 18 h 30"/>
              <a:gd name="T12" fmla="*/ 2 w 36"/>
              <a:gd name="T13" fmla="*/ 18 h 30"/>
              <a:gd name="T14" fmla="*/ 1 w 36"/>
              <a:gd name="T15" fmla="*/ 17 h 30"/>
              <a:gd name="T16" fmla="*/ 0 w 36"/>
              <a:gd name="T17" fmla="*/ 16 h 30"/>
              <a:gd name="T18" fmla="*/ 0 w 36"/>
              <a:gd name="T19" fmla="*/ 15 h 30"/>
              <a:gd name="T20" fmla="*/ 16 w 36"/>
              <a:gd name="T21" fmla="*/ 1 h 30"/>
              <a:gd name="T22" fmla="*/ 20 w 36"/>
              <a:gd name="T23" fmla="*/ 1 h 30"/>
              <a:gd name="T24" fmla="*/ 25 w 36"/>
              <a:gd name="T25" fmla="*/ 6 h 30"/>
              <a:gd name="T26" fmla="*/ 25 w 36"/>
              <a:gd name="T27" fmla="*/ 1 h 30"/>
              <a:gd name="T28" fmla="*/ 26 w 36"/>
              <a:gd name="T29" fmla="*/ 1 h 30"/>
              <a:gd name="T30" fmla="*/ 30 w 36"/>
              <a:gd name="T31" fmla="*/ 1 h 30"/>
              <a:gd name="T32" fmla="*/ 31 w 36"/>
              <a:gd name="T33" fmla="*/ 1 h 30"/>
              <a:gd name="T34" fmla="*/ 31 w 36"/>
              <a:gd name="T35" fmla="*/ 11 h 30"/>
              <a:gd name="T36" fmla="*/ 36 w 36"/>
              <a:gd name="T37" fmla="*/ 15 h 30"/>
              <a:gd name="T38" fmla="*/ 36 w 36"/>
              <a:gd name="T39" fmla="*/ 16 h 30"/>
              <a:gd name="T40" fmla="*/ 35 w 36"/>
              <a:gd name="T41" fmla="*/ 17 h 30"/>
              <a:gd name="T42" fmla="*/ 31 w 36"/>
              <a:gd name="T43" fmla="*/ 28 h 30"/>
              <a:gd name="T44" fmla="*/ 29 w 36"/>
              <a:gd name="T45" fmla="*/ 30 h 30"/>
              <a:gd name="T46" fmla="*/ 21 w 36"/>
              <a:gd name="T47" fmla="*/ 30 h 30"/>
              <a:gd name="T48" fmla="*/ 21 w 36"/>
              <a:gd name="T49" fmla="*/ 21 h 30"/>
              <a:gd name="T50" fmla="*/ 15 w 36"/>
              <a:gd name="T51" fmla="*/ 21 h 30"/>
              <a:gd name="T52" fmla="*/ 15 w 36"/>
              <a:gd name="T53" fmla="*/ 30 h 30"/>
              <a:gd name="T54" fmla="*/ 6 w 36"/>
              <a:gd name="T55" fmla="*/ 30 h 30"/>
              <a:gd name="T56" fmla="*/ 5 w 36"/>
              <a:gd name="T57" fmla="*/ 28 h 30"/>
              <a:gd name="T58" fmla="*/ 5 w 36"/>
              <a:gd name="T59" fmla="*/ 17 h 30"/>
              <a:gd name="T60" fmla="*/ 5 w 36"/>
              <a:gd name="T61" fmla="*/ 17 h 30"/>
              <a:gd name="T62" fmla="*/ 18 w 36"/>
              <a:gd name="T63" fmla="*/ 6 h 30"/>
              <a:gd name="T64" fmla="*/ 31 w 36"/>
              <a:gd name="T65" fmla="*/ 17 h 30"/>
              <a:gd name="T66" fmla="*/ 31 w 36"/>
              <a:gd name="T67" fmla="*/ 17 h 30"/>
              <a:gd name="T68" fmla="*/ 31 w 36"/>
              <a:gd name="T6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30">
                <a:moveTo>
                  <a:pt x="35" y="17"/>
                </a:moveTo>
                <a:cubicBezTo>
                  <a:pt x="34" y="18"/>
                  <a:pt x="34" y="18"/>
                  <a:pt x="34" y="18"/>
                </a:cubicBezTo>
                <a:cubicBezTo>
                  <a:pt x="34" y="18"/>
                  <a:pt x="34" y="18"/>
                  <a:pt x="34" y="18"/>
                </a:cubicBezTo>
                <a:cubicBezTo>
                  <a:pt x="34" y="18"/>
                  <a:pt x="34" y="18"/>
                  <a:pt x="34" y="18"/>
                </a:cubicBezTo>
                <a:cubicBezTo>
                  <a:pt x="18" y="4"/>
                  <a:pt x="18" y="4"/>
                  <a:pt x="18" y="4"/>
                </a:cubicBezTo>
                <a:cubicBezTo>
                  <a:pt x="2" y="18"/>
                  <a:pt x="2" y="18"/>
                  <a:pt x="2" y="18"/>
                </a:cubicBezTo>
                <a:cubicBezTo>
                  <a:pt x="2" y="18"/>
                  <a:pt x="2" y="18"/>
                  <a:pt x="2" y="18"/>
                </a:cubicBezTo>
                <a:cubicBezTo>
                  <a:pt x="1" y="17"/>
                  <a:pt x="1" y="17"/>
                  <a:pt x="1" y="17"/>
                </a:cubicBezTo>
                <a:cubicBezTo>
                  <a:pt x="0" y="16"/>
                  <a:pt x="0" y="16"/>
                  <a:pt x="0" y="16"/>
                </a:cubicBezTo>
                <a:cubicBezTo>
                  <a:pt x="0" y="15"/>
                  <a:pt x="0" y="15"/>
                  <a:pt x="0" y="15"/>
                </a:cubicBezTo>
                <a:cubicBezTo>
                  <a:pt x="16" y="1"/>
                  <a:pt x="16" y="1"/>
                  <a:pt x="16" y="1"/>
                </a:cubicBezTo>
                <a:cubicBezTo>
                  <a:pt x="17" y="0"/>
                  <a:pt x="19" y="0"/>
                  <a:pt x="20" y="1"/>
                </a:cubicBezTo>
                <a:cubicBezTo>
                  <a:pt x="25" y="6"/>
                  <a:pt x="25" y="6"/>
                  <a:pt x="25" y="6"/>
                </a:cubicBezTo>
                <a:cubicBezTo>
                  <a:pt x="25" y="1"/>
                  <a:pt x="25" y="1"/>
                  <a:pt x="25" y="1"/>
                </a:cubicBezTo>
                <a:cubicBezTo>
                  <a:pt x="25" y="1"/>
                  <a:pt x="25" y="1"/>
                  <a:pt x="26" y="1"/>
                </a:cubicBezTo>
                <a:cubicBezTo>
                  <a:pt x="30" y="1"/>
                  <a:pt x="30" y="1"/>
                  <a:pt x="30" y="1"/>
                </a:cubicBezTo>
                <a:cubicBezTo>
                  <a:pt x="31" y="1"/>
                  <a:pt x="31" y="1"/>
                  <a:pt x="31" y="1"/>
                </a:cubicBezTo>
                <a:cubicBezTo>
                  <a:pt x="31" y="11"/>
                  <a:pt x="31" y="11"/>
                  <a:pt x="31" y="11"/>
                </a:cubicBezTo>
                <a:cubicBezTo>
                  <a:pt x="36" y="15"/>
                  <a:pt x="36" y="15"/>
                  <a:pt x="36" y="15"/>
                </a:cubicBezTo>
                <a:cubicBezTo>
                  <a:pt x="36" y="16"/>
                  <a:pt x="36" y="16"/>
                  <a:pt x="36" y="16"/>
                </a:cubicBezTo>
                <a:lnTo>
                  <a:pt x="35" y="17"/>
                </a:lnTo>
                <a:close/>
                <a:moveTo>
                  <a:pt x="31" y="28"/>
                </a:moveTo>
                <a:cubicBezTo>
                  <a:pt x="31" y="29"/>
                  <a:pt x="30" y="30"/>
                  <a:pt x="29" y="30"/>
                </a:cubicBezTo>
                <a:cubicBezTo>
                  <a:pt x="21" y="30"/>
                  <a:pt x="21" y="30"/>
                  <a:pt x="21" y="30"/>
                </a:cubicBezTo>
                <a:cubicBezTo>
                  <a:pt x="21" y="21"/>
                  <a:pt x="21" y="21"/>
                  <a:pt x="21" y="21"/>
                </a:cubicBezTo>
                <a:cubicBezTo>
                  <a:pt x="15" y="21"/>
                  <a:pt x="15" y="21"/>
                  <a:pt x="15" y="21"/>
                </a:cubicBezTo>
                <a:cubicBezTo>
                  <a:pt x="15" y="30"/>
                  <a:pt x="15" y="30"/>
                  <a:pt x="15" y="30"/>
                </a:cubicBezTo>
                <a:cubicBezTo>
                  <a:pt x="6" y="30"/>
                  <a:pt x="6" y="30"/>
                  <a:pt x="6" y="30"/>
                </a:cubicBezTo>
                <a:cubicBezTo>
                  <a:pt x="5" y="30"/>
                  <a:pt x="5" y="29"/>
                  <a:pt x="5" y="28"/>
                </a:cubicBezTo>
                <a:cubicBezTo>
                  <a:pt x="5" y="17"/>
                  <a:pt x="5" y="17"/>
                  <a:pt x="5" y="17"/>
                </a:cubicBezTo>
                <a:cubicBezTo>
                  <a:pt x="5" y="17"/>
                  <a:pt x="5" y="17"/>
                  <a:pt x="5" y="17"/>
                </a:cubicBezTo>
                <a:cubicBezTo>
                  <a:pt x="18" y="6"/>
                  <a:pt x="18" y="6"/>
                  <a:pt x="18" y="6"/>
                </a:cubicBezTo>
                <a:cubicBezTo>
                  <a:pt x="31" y="17"/>
                  <a:pt x="31" y="17"/>
                  <a:pt x="31" y="17"/>
                </a:cubicBezTo>
                <a:cubicBezTo>
                  <a:pt x="31" y="17"/>
                  <a:pt x="31" y="17"/>
                  <a:pt x="31" y="17"/>
                </a:cubicBezTo>
                <a:lnTo>
                  <a:pt x="31" y="2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31"/>
          <p:cNvSpPr>
            <a:spLocks noEditPoints="1"/>
          </p:cNvSpPr>
          <p:nvPr/>
        </p:nvSpPr>
        <p:spPr bwMode="auto">
          <a:xfrm>
            <a:off x="4156077" y="4897967"/>
            <a:ext cx="80963" cy="78317"/>
          </a:xfrm>
          <a:custGeom>
            <a:avLst/>
            <a:gdLst>
              <a:gd name="T0" fmla="*/ 17 w 43"/>
              <a:gd name="T1" fmla="*/ 22 h 31"/>
              <a:gd name="T2" fmla="*/ 17 w 43"/>
              <a:gd name="T3" fmla="*/ 9 h 31"/>
              <a:gd name="T4" fmla="*/ 28 w 43"/>
              <a:gd name="T5" fmla="*/ 15 h 31"/>
              <a:gd name="T6" fmla="*/ 17 w 43"/>
              <a:gd name="T7" fmla="*/ 22 h 31"/>
              <a:gd name="T8" fmla="*/ 43 w 43"/>
              <a:gd name="T9" fmla="*/ 5 h 31"/>
              <a:gd name="T10" fmla="*/ 43 w 43"/>
              <a:gd name="T11" fmla="*/ 2 h 31"/>
              <a:gd name="T12" fmla="*/ 41 w 43"/>
              <a:gd name="T13" fmla="*/ 0 h 31"/>
              <a:gd name="T14" fmla="*/ 2 w 43"/>
              <a:gd name="T15" fmla="*/ 0 h 31"/>
              <a:gd name="T16" fmla="*/ 0 w 43"/>
              <a:gd name="T17" fmla="*/ 2 h 31"/>
              <a:gd name="T18" fmla="*/ 0 w 43"/>
              <a:gd name="T19" fmla="*/ 5 h 31"/>
              <a:gd name="T20" fmla="*/ 5 w 43"/>
              <a:gd name="T21" fmla="*/ 5 h 31"/>
              <a:gd name="T22" fmla="*/ 5 w 43"/>
              <a:gd name="T23" fmla="*/ 9 h 31"/>
              <a:gd name="T24" fmla="*/ 0 w 43"/>
              <a:gd name="T25" fmla="*/ 9 h 31"/>
              <a:gd name="T26" fmla="*/ 0 w 43"/>
              <a:gd name="T27" fmla="*/ 13 h 31"/>
              <a:gd name="T28" fmla="*/ 5 w 43"/>
              <a:gd name="T29" fmla="*/ 13 h 31"/>
              <a:gd name="T30" fmla="*/ 5 w 43"/>
              <a:gd name="T31" fmla="*/ 18 h 31"/>
              <a:gd name="T32" fmla="*/ 0 w 43"/>
              <a:gd name="T33" fmla="*/ 18 h 31"/>
              <a:gd name="T34" fmla="*/ 0 w 43"/>
              <a:gd name="T35" fmla="*/ 22 h 31"/>
              <a:gd name="T36" fmla="*/ 5 w 43"/>
              <a:gd name="T37" fmla="*/ 22 h 31"/>
              <a:gd name="T38" fmla="*/ 5 w 43"/>
              <a:gd name="T39" fmla="*/ 26 h 31"/>
              <a:gd name="T40" fmla="*/ 0 w 43"/>
              <a:gd name="T41" fmla="*/ 26 h 31"/>
              <a:gd name="T42" fmla="*/ 0 w 43"/>
              <a:gd name="T43" fmla="*/ 29 h 31"/>
              <a:gd name="T44" fmla="*/ 2 w 43"/>
              <a:gd name="T45" fmla="*/ 31 h 31"/>
              <a:gd name="T46" fmla="*/ 41 w 43"/>
              <a:gd name="T47" fmla="*/ 31 h 31"/>
              <a:gd name="T48" fmla="*/ 43 w 43"/>
              <a:gd name="T49" fmla="*/ 29 h 31"/>
              <a:gd name="T50" fmla="*/ 43 w 43"/>
              <a:gd name="T51" fmla="*/ 26 h 31"/>
              <a:gd name="T52" fmla="*/ 39 w 43"/>
              <a:gd name="T53" fmla="*/ 26 h 31"/>
              <a:gd name="T54" fmla="*/ 39 w 43"/>
              <a:gd name="T55" fmla="*/ 22 h 31"/>
              <a:gd name="T56" fmla="*/ 43 w 43"/>
              <a:gd name="T57" fmla="*/ 22 h 31"/>
              <a:gd name="T58" fmla="*/ 43 w 43"/>
              <a:gd name="T59" fmla="*/ 18 h 31"/>
              <a:gd name="T60" fmla="*/ 39 w 43"/>
              <a:gd name="T61" fmla="*/ 18 h 31"/>
              <a:gd name="T62" fmla="*/ 39 w 43"/>
              <a:gd name="T63" fmla="*/ 13 h 31"/>
              <a:gd name="T64" fmla="*/ 43 w 43"/>
              <a:gd name="T65" fmla="*/ 13 h 31"/>
              <a:gd name="T66" fmla="*/ 43 w 43"/>
              <a:gd name="T67" fmla="*/ 9 h 31"/>
              <a:gd name="T68" fmla="*/ 39 w 43"/>
              <a:gd name="T69" fmla="*/ 9 h 31"/>
              <a:gd name="T70" fmla="*/ 39 w 43"/>
              <a:gd name="T71" fmla="*/ 5 h 31"/>
              <a:gd name="T72" fmla="*/ 43 w 43"/>
              <a:gd name="T7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31">
                <a:moveTo>
                  <a:pt x="17" y="22"/>
                </a:moveTo>
                <a:cubicBezTo>
                  <a:pt x="17" y="9"/>
                  <a:pt x="17" y="9"/>
                  <a:pt x="17" y="9"/>
                </a:cubicBezTo>
                <a:cubicBezTo>
                  <a:pt x="28" y="15"/>
                  <a:pt x="28" y="15"/>
                  <a:pt x="28" y="15"/>
                </a:cubicBezTo>
                <a:cubicBezTo>
                  <a:pt x="17" y="22"/>
                  <a:pt x="17" y="22"/>
                  <a:pt x="17" y="22"/>
                </a:cubicBezTo>
                <a:moveTo>
                  <a:pt x="43" y="5"/>
                </a:moveTo>
                <a:cubicBezTo>
                  <a:pt x="43" y="2"/>
                  <a:pt x="43" y="2"/>
                  <a:pt x="43" y="2"/>
                </a:cubicBezTo>
                <a:cubicBezTo>
                  <a:pt x="43" y="1"/>
                  <a:pt x="42" y="0"/>
                  <a:pt x="41" y="0"/>
                </a:cubicBezTo>
                <a:cubicBezTo>
                  <a:pt x="2" y="0"/>
                  <a:pt x="2" y="0"/>
                  <a:pt x="2" y="0"/>
                </a:cubicBezTo>
                <a:cubicBezTo>
                  <a:pt x="1" y="0"/>
                  <a:pt x="0" y="1"/>
                  <a:pt x="0" y="2"/>
                </a:cubicBezTo>
                <a:cubicBezTo>
                  <a:pt x="0" y="5"/>
                  <a:pt x="0" y="5"/>
                  <a:pt x="0" y="5"/>
                </a:cubicBezTo>
                <a:cubicBezTo>
                  <a:pt x="5" y="5"/>
                  <a:pt x="5" y="5"/>
                  <a:pt x="5" y="5"/>
                </a:cubicBezTo>
                <a:cubicBezTo>
                  <a:pt x="5" y="9"/>
                  <a:pt x="5" y="9"/>
                  <a:pt x="5" y="9"/>
                </a:cubicBezTo>
                <a:cubicBezTo>
                  <a:pt x="0" y="9"/>
                  <a:pt x="0" y="9"/>
                  <a:pt x="0" y="9"/>
                </a:cubicBezTo>
                <a:cubicBezTo>
                  <a:pt x="0" y="13"/>
                  <a:pt x="0" y="13"/>
                  <a:pt x="0" y="13"/>
                </a:cubicBezTo>
                <a:cubicBezTo>
                  <a:pt x="5" y="13"/>
                  <a:pt x="5" y="13"/>
                  <a:pt x="5" y="13"/>
                </a:cubicBezTo>
                <a:cubicBezTo>
                  <a:pt x="5" y="18"/>
                  <a:pt x="5" y="18"/>
                  <a:pt x="5" y="18"/>
                </a:cubicBezTo>
                <a:cubicBezTo>
                  <a:pt x="0" y="18"/>
                  <a:pt x="0" y="18"/>
                  <a:pt x="0" y="18"/>
                </a:cubicBezTo>
                <a:cubicBezTo>
                  <a:pt x="0" y="22"/>
                  <a:pt x="0" y="22"/>
                  <a:pt x="0" y="22"/>
                </a:cubicBezTo>
                <a:cubicBezTo>
                  <a:pt x="5" y="22"/>
                  <a:pt x="5" y="22"/>
                  <a:pt x="5" y="22"/>
                </a:cubicBezTo>
                <a:cubicBezTo>
                  <a:pt x="5" y="26"/>
                  <a:pt x="5" y="26"/>
                  <a:pt x="5" y="26"/>
                </a:cubicBezTo>
                <a:cubicBezTo>
                  <a:pt x="0" y="26"/>
                  <a:pt x="0" y="26"/>
                  <a:pt x="0" y="26"/>
                </a:cubicBezTo>
                <a:cubicBezTo>
                  <a:pt x="0" y="29"/>
                  <a:pt x="0" y="29"/>
                  <a:pt x="0" y="29"/>
                </a:cubicBezTo>
                <a:cubicBezTo>
                  <a:pt x="0" y="30"/>
                  <a:pt x="1" y="31"/>
                  <a:pt x="2" y="31"/>
                </a:cubicBezTo>
                <a:cubicBezTo>
                  <a:pt x="41" y="31"/>
                  <a:pt x="41" y="31"/>
                  <a:pt x="41" y="31"/>
                </a:cubicBezTo>
                <a:cubicBezTo>
                  <a:pt x="42" y="31"/>
                  <a:pt x="43" y="30"/>
                  <a:pt x="43" y="29"/>
                </a:cubicBezTo>
                <a:cubicBezTo>
                  <a:pt x="43" y="26"/>
                  <a:pt x="43" y="26"/>
                  <a:pt x="43" y="26"/>
                </a:cubicBezTo>
                <a:cubicBezTo>
                  <a:pt x="39" y="26"/>
                  <a:pt x="39" y="26"/>
                  <a:pt x="39" y="26"/>
                </a:cubicBezTo>
                <a:cubicBezTo>
                  <a:pt x="39" y="22"/>
                  <a:pt x="39" y="22"/>
                  <a:pt x="39" y="22"/>
                </a:cubicBezTo>
                <a:cubicBezTo>
                  <a:pt x="43" y="22"/>
                  <a:pt x="43" y="22"/>
                  <a:pt x="43" y="22"/>
                </a:cubicBezTo>
                <a:cubicBezTo>
                  <a:pt x="43" y="18"/>
                  <a:pt x="43" y="18"/>
                  <a:pt x="43" y="18"/>
                </a:cubicBezTo>
                <a:cubicBezTo>
                  <a:pt x="39" y="18"/>
                  <a:pt x="39" y="18"/>
                  <a:pt x="39" y="18"/>
                </a:cubicBezTo>
                <a:cubicBezTo>
                  <a:pt x="39" y="13"/>
                  <a:pt x="39" y="13"/>
                  <a:pt x="39" y="13"/>
                </a:cubicBezTo>
                <a:cubicBezTo>
                  <a:pt x="43" y="13"/>
                  <a:pt x="43" y="13"/>
                  <a:pt x="43" y="13"/>
                </a:cubicBezTo>
                <a:cubicBezTo>
                  <a:pt x="43" y="9"/>
                  <a:pt x="43" y="9"/>
                  <a:pt x="43" y="9"/>
                </a:cubicBezTo>
                <a:cubicBezTo>
                  <a:pt x="39" y="9"/>
                  <a:pt x="39" y="9"/>
                  <a:pt x="39" y="9"/>
                </a:cubicBezTo>
                <a:cubicBezTo>
                  <a:pt x="39" y="5"/>
                  <a:pt x="39" y="5"/>
                  <a:pt x="39" y="5"/>
                </a:cubicBezTo>
                <a:cubicBezTo>
                  <a:pt x="43" y="5"/>
                  <a:pt x="43" y="5"/>
                  <a:pt x="43" y="5"/>
                </a:cubicBezTo>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36"/>
          <p:cNvSpPr>
            <a:spLocks noEditPoints="1"/>
          </p:cNvSpPr>
          <p:nvPr/>
        </p:nvSpPr>
        <p:spPr bwMode="auto">
          <a:xfrm>
            <a:off x="4030664" y="3757084"/>
            <a:ext cx="106363" cy="84667"/>
          </a:xfrm>
          <a:custGeom>
            <a:avLst/>
            <a:gdLst>
              <a:gd name="T0" fmla="*/ 40 w 57"/>
              <a:gd name="T1" fmla="*/ 11 h 34"/>
              <a:gd name="T2" fmla="*/ 51 w 57"/>
              <a:gd name="T3" fmla="*/ 5 h 34"/>
              <a:gd name="T4" fmla="*/ 43 w 57"/>
              <a:gd name="T5" fmla="*/ 20 h 34"/>
              <a:gd name="T6" fmla="*/ 49 w 57"/>
              <a:gd name="T7" fmla="*/ 14 h 34"/>
              <a:gd name="T8" fmla="*/ 43 w 57"/>
              <a:gd name="T9" fmla="*/ 20 h 34"/>
              <a:gd name="T10" fmla="*/ 46 w 57"/>
              <a:gd name="T11" fmla="*/ 28 h 34"/>
              <a:gd name="T12" fmla="*/ 51 w 57"/>
              <a:gd name="T13" fmla="*/ 23 h 34"/>
              <a:gd name="T14" fmla="*/ 43 w 57"/>
              <a:gd name="T15" fmla="*/ 28 h 34"/>
              <a:gd name="T16" fmla="*/ 14 w 57"/>
              <a:gd name="T17" fmla="*/ 23 h 34"/>
              <a:gd name="T18" fmla="*/ 43 w 57"/>
              <a:gd name="T19" fmla="*/ 28 h 34"/>
              <a:gd name="T20" fmla="*/ 6 w 57"/>
              <a:gd name="T21" fmla="*/ 28 h 34"/>
              <a:gd name="T22" fmla="*/ 11 w 57"/>
              <a:gd name="T23" fmla="*/ 23 h 34"/>
              <a:gd name="T24" fmla="*/ 14 w 57"/>
              <a:gd name="T25" fmla="*/ 14 h 34"/>
              <a:gd name="T26" fmla="*/ 8 w 57"/>
              <a:gd name="T27" fmla="*/ 20 h 34"/>
              <a:gd name="T28" fmla="*/ 14 w 57"/>
              <a:gd name="T29" fmla="*/ 14 h 34"/>
              <a:gd name="T30" fmla="*/ 11 w 57"/>
              <a:gd name="T31" fmla="*/ 5 h 34"/>
              <a:gd name="T32" fmla="*/ 6 w 57"/>
              <a:gd name="T33" fmla="*/ 11 h 34"/>
              <a:gd name="T34" fmla="*/ 23 w 57"/>
              <a:gd name="T35" fmla="*/ 14 h 34"/>
              <a:gd name="T36" fmla="*/ 17 w 57"/>
              <a:gd name="T37" fmla="*/ 20 h 34"/>
              <a:gd name="T38" fmla="*/ 23 w 57"/>
              <a:gd name="T39" fmla="*/ 14 h 34"/>
              <a:gd name="T40" fmla="*/ 20 w 57"/>
              <a:gd name="T41" fmla="*/ 5 h 34"/>
              <a:gd name="T42" fmla="*/ 14 w 57"/>
              <a:gd name="T43" fmla="*/ 11 h 34"/>
              <a:gd name="T44" fmla="*/ 31 w 57"/>
              <a:gd name="T45" fmla="*/ 14 h 34"/>
              <a:gd name="T46" fmla="*/ 26 w 57"/>
              <a:gd name="T47" fmla="*/ 20 h 34"/>
              <a:gd name="T48" fmla="*/ 31 w 57"/>
              <a:gd name="T49" fmla="*/ 14 h 34"/>
              <a:gd name="T50" fmla="*/ 29 w 57"/>
              <a:gd name="T51" fmla="*/ 5 h 34"/>
              <a:gd name="T52" fmla="*/ 23 w 57"/>
              <a:gd name="T53" fmla="*/ 11 h 34"/>
              <a:gd name="T54" fmla="*/ 40 w 57"/>
              <a:gd name="T55" fmla="*/ 14 h 34"/>
              <a:gd name="T56" fmla="*/ 34 w 57"/>
              <a:gd name="T57" fmla="*/ 20 h 34"/>
              <a:gd name="T58" fmla="*/ 40 w 57"/>
              <a:gd name="T59" fmla="*/ 14 h 34"/>
              <a:gd name="T60" fmla="*/ 37 w 57"/>
              <a:gd name="T61" fmla="*/ 5 h 34"/>
              <a:gd name="T62" fmla="*/ 31 w 57"/>
              <a:gd name="T63" fmla="*/ 11 h 34"/>
              <a:gd name="T64" fmla="*/ 53 w 57"/>
              <a:gd name="T65" fmla="*/ 0 h 34"/>
              <a:gd name="T66" fmla="*/ 0 w 57"/>
              <a:gd name="T67" fmla="*/ 4 h 34"/>
              <a:gd name="T68" fmla="*/ 4 w 57"/>
              <a:gd name="T69" fmla="*/ 34 h 34"/>
              <a:gd name="T70" fmla="*/ 57 w 57"/>
              <a:gd name="T71" fmla="*/ 30 h 34"/>
              <a:gd name="T72" fmla="*/ 53 w 57"/>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34">
                <a:moveTo>
                  <a:pt x="51" y="11"/>
                </a:moveTo>
                <a:cubicBezTo>
                  <a:pt x="40" y="11"/>
                  <a:pt x="40" y="11"/>
                  <a:pt x="40" y="11"/>
                </a:cubicBezTo>
                <a:cubicBezTo>
                  <a:pt x="40" y="5"/>
                  <a:pt x="40" y="5"/>
                  <a:pt x="40" y="5"/>
                </a:cubicBezTo>
                <a:cubicBezTo>
                  <a:pt x="51" y="5"/>
                  <a:pt x="51" y="5"/>
                  <a:pt x="51" y="5"/>
                </a:cubicBezTo>
                <a:lnTo>
                  <a:pt x="51" y="11"/>
                </a:lnTo>
                <a:close/>
                <a:moveTo>
                  <a:pt x="43" y="20"/>
                </a:moveTo>
                <a:cubicBezTo>
                  <a:pt x="43" y="14"/>
                  <a:pt x="43" y="14"/>
                  <a:pt x="43" y="14"/>
                </a:cubicBezTo>
                <a:cubicBezTo>
                  <a:pt x="49" y="14"/>
                  <a:pt x="49" y="14"/>
                  <a:pt x="49" y="14"/>
                </a:cubicBezTo>
                <a:cubicBezTo>
                  <a:pt x="49" y="20"/>
                  <a:pt x="49" y="20"/>
                  <a:pt x="49" y="20"/>
                </a:cubicBezTo>
                <a:lnTo>
                  <a:pt x="43" y="20"/>
                </a:lnTo>
                <a:close/>
                <a:moveTo>
                  <a:pt x="51" y="28"/>
                </a:moveTo>
                <a:cubicBezTo>
                  <a:pt x="46" y="28"/>
                  <a:pt x="46" y="28"/>
                  <a:pt x="46" y="28"/>
                </a:cubicBezTo>
                <a:cubicBezTo>
                  <a:pt x="46" y="23"/>
                  <a:pt x="46" y="23"/>
                  <a:pt x="46" y="23"/>
                </a:cubicBezTo>
                <a:cubicBezTo>
                  <a:pt x="51" y="23"/>
                  <a:pt x="51" y="23"/>
                  <a:pt x="51" y="23"/>
                </a:cubicBezTo>
                <a:lnTo>
                  <a:pt x="51" y="28"/>
                </a:lnTo>
                <a:close/>
                <a:moveTo>
                  <a:pt x="43" y="28"/>
                </a:moveTo>
                <a:cubicBezTo>
                  <a:pt x="14" y="28"/>
                  <a:pt x="14" y="28"/>
                  <a:pt x="14" y="28"/>
                </a:cubicBezTo>
                <a:cubicBezTo>
                  <a:pt x="14" y="23"/>
                  <a:pt x="14" y="23"/>
                  <a:pt x="14" y="23"/>
                </a:cubicBezTo>
                <a:cubicBezTo>
                  <a:pt x="43" y="23"/>
                  <a:pt x="43" y="23"/>
                  <a:pt x="43" y="23"/>
                </a:cubicBezTo>
                <a:lnTo>
                  <a:pt x="43" y="28"/>
                </a:lnTo>
                <a:close/>
                <a:moveTo>
                  <a:pt x="11" y="28"/>
                </a:moveTo>
                <a:cubicBezTo>
                  <a:pt x="6" y="28"/>
                  <a:pt x="6" y="28"/>
                  <a:pt x="6" y="28"/>
                </a:cubicBezTo>
                <a:cubicBezTo>
                  <a:pt x="6" y="23"/>
                  <a:pt x="6" y="23"/>
                  <a:pt x="6" y="23"/>
                </a:cubicBezTo>
                <a:cubicBezTo>
                  <a:pt x="11" y="23"/>
                  <a:pt x="11" y="23"/>
                  <a:pt x="11" y="23"/>
                </a:cubicBezTo>
                <a:lnTo>
                  <a:pt x="11" y="28"/>
                </a:lnTo>
                <a:close/>
                <a:moveTo>
                  <a:pt x="14" y="14"/>
                </a:moveTo>
                <a:cubicBezTo>
                  <a:pt x="14" y="20"/>
                  <a:pt x="14" y="20"/>
                  <a:pt x="14" y="20"/>
                </a:cubicBezTo>
                <a:cubicBezTo>
                  <a:pt x="8" y="20"/>
                  <a:pt x="8" y="20"/>
                  <a:pt x="8" y="20"/>
                </a:cubicBezTo>
                <a:cubicBezTo>
                  <a:pt x="8" y="14"/>
                  <a:pt x="8" y="14"/>
                  <a:pt x="8" y="14"/>
                </a:cubicBezTo>
                <a:lnTo>
                  <a:pt x="14" y="14"/>
                </a:lnTo>
                <a:close/>
                <a:moveTo>
                  <a:pt x="6" y="5"/>
                </a:moveTo>
                <a:cubicBezTo>
                  <a:pt x="11" y="5"/>
                  <a:pt x="11" y="5"/>
                  <a:pt x="11" y="5"/>
                </a:cubicBezTo>
                <a:cubicBezTo>
                  <a:pt x="11" y="11"/>
                  <a:pt x="11" y="11"/>
                  <a:pt x="11" y="11"/>
                </a:cubicBezTo>
                <a:cubicBezTo>
                  <a:pt x="6" y="11"/>
                  <a:pt x="6" y="11"/>
                  <a:pt x="6" y="11"/>
                </a:cubicBezTo>
                <a:lnTo>
                  <a:pt x="6" y="5"/>
                </a:lnTo>
                <a:close/>
                <a:moveTo>
                  <a:pt x="23" y="14"/>
                </a:moveTo>
                <a:cubicBezTo>
                  <a:pt x="23" y="20"/>
                  <a:pt x="23" y="20"/>
                  <a:pt x="23" y="20"/>
                </a:cubicBezTo>
                <a:cubicBezTo>
                  <a:pt x="17" y="20"/>
                  <a:pt x="17" y="20"/>
                  <a:pt x="17" y="20"/>
                </a:cubicBezTo>
                <a:cubicBezTo>
                  <a:pt x="17" y="14"/>
                  <a:pt x="17" y="14"/>
                  <a:pt x="17" y="14"/>
                </a:cubicBezTo>
                <a:lnTo>
                  <a:pt x="23" y="14"/>
                </a:lnTo>
                <a:close/>
                <a:moveTo>
                  <a:pt x="14" y="5"/>
                </a:moveTo>
                <a:cubicBezTo>
                  <a:pt x="20" y="5"/>
                  <a:pt x="20" y="5"/>
                  <a:pt x="20" y="5"/>
                </a:cubicBezTo>
                <a:cubicBezTo>
                  <a:pt x="20" y="11"/>
                  <a:pt x="20" y="11"/>
                  <a:pt x="20" y="11"/>
                </a:cubicBezTo>
                <a:cubicBezTo>
                  <a:pt x="14" y="11"/>
                  <a:pt x="14" y="11"/>
                  <a:pt x="14" y="11"/>
                </a:cubicBezTo>
                <a:lnTo>
                  <a:pt x="14" y="5"/>
                </a:lnTo>
                <a:close/>
                <a:moveTo>
                  <a:pt x="31" y="14"/>
                </a:moveTo>
                <a:cubicBezTo>
                  <a:pt x="31" y="20"/>
                  <a:pt x="31" y="20"/>
                  <a:pt x="31" y="20"/>
                </a:cubicBezTo>
                <a:cubicBezTo>
                  <a:pt x="26" y="20"/>
                  <a:pt x="26" y="20"/>
                  <a:pt x="26" y="20"/>
                </a:cubicBezTo>
                <a:cubicBezTo>
                  <a:pt x="26" y="14"/>
                  <a:pt x="26" y="14"/>
                  <a:pt x="26" y="14"/>
                </a:cubicBezTo>
                <a:lnTo>
                  <a:pt x="31" y="14"/>
                </a:lnTo>
                <a:close/>
                <a:moveTo>
                  <a:pt x="23" y="5"/>
                </a:moveTo>
                <a:cubicBezTo>
                  <a:pt x="29" y="5"/>
                  <a:pt x="29" y="5"/>
                  <a:pt x="29" y="5"/>
                </a:cubicBezTo>
                <a:cubicBezTo>
                  <a:pt x="29" y="11"/>
                  <a:pt x="29" y="11"/>
                  <a:pt x="29" y="11"/>
                </a:cubicBezTo>
                <a:cubicBezTo>
                  <a:pt x="23" y="11"/>
                  <a:pt x="23" y="11"/>
                  <a:pt x="23" y="11"/>
                </a:cubicBezTo>
                <a:lnTo>
                  <a:pt x="23" y="5"/>
                </a:lnTo>
                <a:close/>
                <a:moveTo>
                  <a:pt x="40" y="14"/>
                </a:moveTo>
                <a:cubicBezTo>
                  <a:pt x="40" y="20"/>
                  <a:pt x="40" y="20"/>
                  <a:pt x="40" y="20"/>
                </a:cubicBezTo>
                <a:cubicBezTo>
                  <a:pt x="34" y="20"/>
                  <a:pt x="34" y="20"/>
                  <a:pt x="34" y="20"/>
                </a:cubicBezTo>
                <a:cubicBezTo>
                  <a:pt x="34" y="14"/>
                  <a:pt x="34" y="14"/>
                  <a:pt x="34" y="14"/>
                </a:cubicBezTo>
                <a:lnTo>
                  <a:pt x="40" y="14"/>
                </a:lnTo>
                <a:close/>
                <a:moveTo>
                  <a:pt x="31" y="5"/>
                </a:moveTo>
                <a:cubicBezTo>
                  <a:pt x="37" y="5"/>
                  <a:pt x="37" y="5"/>
                  <a:pt x="37" y="5"/>
                </a:cubicBezTo>
                <a:cubicBezTo>
                  <a:pt x="37" y="11"/>
                  <a:pt x="37" y="11"/>
                  <a:pt x="37" y="11"/>
                </a:cubicBezTo>
                <a:cubicBezTo>
                  <a:pt x="31" y="11"/>
                  <a:pt x="31" y="11"/>
                  <a:pt x="31" y="11"/>
                </a:cubicBezTo>
                <a:lnTo>
                  <a:pt x="31" y="5"/>
                </a:lnTo>
                <a:close/>
                <a:moveTo>
                  <a:pt x="53" y="0"/>
                </a:moveTo>
                <a:cubicBezTo>
                  <a:pt x="4" y="0"/>
                  <a:pt x="4" y="0"/>
                  <a:pt x="4" y="0"/>
                </a:cubicBezTo>
                <a:cubicBezTo>
                  <a:pt x="2" y="0"/>
                  <a:pt x="0" y="2"/>
                  <a:pt x="0" y="4"/>
                </a:cubicBezTo>
                <a:cubicBezTo>
                  <a:pt x="0" y="30"/>
                  <a:pt x="0" y="30"/>
                  <a:pt x="0" y="30"/>
                </a:cubicBezTo>
                <a:cubicBezTo>
                  <a:pt x="0" y="32"/>
                  <a:pt x="2" y="34"/>
                  <a:pt x="4" y="34"/>
                </a:cubicBezTo>
                <a:cubicBezTo>
                  <a:pt x="53" y="34"/>
                  <a:pt x="53" y="34"/>
                  <a:pt x="53" y="34"/>
                </a:cubicBezTo>
                <a:cubicBezTo>
                  <a:pt x="55" y="34"/>
                  <a:pt x="57" y="32"/>
                  <a:pt x="57" y="30"/>
                </a:cubicBezTo>
                <a:cubicBezTo>
                  <a:pt x="57" y="4"/>
                  <a:pt x="57" y="4"/>
                  <a:pt x="57" y="4"/>
                </a:cubicBezTo>
                <a:cubicBezTo>
                  <a:pt x="57" y="2"/>
                  <a:pt x="55" y="0"/>
                  <a:pt x="53" y="0"/>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55"/>
          <p:cNvSpPr>
            <a:spLocks noEditPoints="1"/>
          </p:cNvSpPr>
          <p:nvPr/>
        </p:nvSpPr>
        <p:spPr bwMode="auto">
          <a:xfrm>
            <a:off x="4238626" y="4514851"/>
            <a:ext cx="139700" cy="315384"/>
          </a:xfrm>
          <a:custGeom>
            <a:avLst/>
            <a:gdLst>
              <a:gd name="T0" fmla="*/ 30 w 74"/>
              <a:gd name="T1" fmla="*/ 55 h 126"/>
              <a:gd name="T2" fmla="*/ 19 w 74"/>
              <a:gd name="T3" fmla="*/ 49 h 126"/>
              <a:gd name="T4" fmla="*/ 24 w 74"/>
              <a:gd name="T5" fmla="*/ 38 h 126"/>
              <a:gd name="T6" fmla="*/ 35 w 74"/>
              <a:gd name="T7" fmla="*/ 44 h 126"/>
              <a:gd name="T8" fmla="*/ 30 w 74"/>
              <a:gd name="T9" fmla="*/ 55 h 126"/>
              <a:gd name="T10" fmla="*/ 69 w 74"/>
              <a:gd name="T11" fmla="*/ 88 h 126"/>
              <a:gd name="T12" fmla="*/ 53 w 74"/>
              <a:gd name="T13" fmla="*/ 42 h 126"/>
              <a:gd name="T14" fmla="*/ 22 w 74"/>
              <a:gd name="T15" fmla="*/ 26 h 126"/>
              <a:gd name="T16" fmla="*/ 10 w 74"/>
              <a:gd name="T17" fmla="*/ 3 h 126"/>
              <a:gd name="T18" fmla="*/ 4 w 74"/>
              <a:gd name="T19" fmla="*/ 1 h 126"/>
              <a:gd name="T20" fmla="*/ 3 w 74"/>
              <a:gd name="T21" fmla="*/ 7 h 126"/>
              <a:gd name="T22" fmla="*/ 14 w 74"/>
              <a:gd name="T23" fmla="*/ 30 h 126"/>
              <a:gd name="T24" fmla="*/ 3 w 74"/>
              <a:gd name="T25" fmla="*/ 59 h 126"/>
              <a:gd name="T26" fmla="*/ 16 w 74"/>
              <a:gd name="T27" fmla="*/ 106 h 126"/>
              <a:gd name="T28" fmla="*/ 50 w 74"/>
              <a:gd name="T29" fmla="*/ 121 h 126"/>
              <a:gd name="T30" fmla="*/ 69 w 74"/>
              <a:gd name="T31" fmla="*/ 8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26">
                <a:moveTo>
                  <a:pt x="30" y="55"/>
                </a:moveTo>
                <a:cubicBezTo>
                  <a:pt x="25" y="56"/>
                  <a:pt x="20" y="54"/>
                  <a:pt x="19" y="49"/>
                </a:cubicBezTo>
                <a:cubicBezTo>
                  <a:pt x="17" y="45"/>
                  <a:pt x="20" y="40"/>
                  <a:pt x="24" y="38"/>
                </a:cubicBezTo>
                <a:cubicBezTo>
                  <a:pt x="29" y="37"/>
                  <a:pt x="34" y="40"/>
                  <a:pt x="35" y="44"/>
                </a:cubicBezTo>
                <a:cubicBezTo>
                  <a:pt x="36" y="49"/>
                  <a:pt x="34" y="54"/>
                  <a:pt x="30" y="55"/>
                </a:cubicBezTo>
                <a:close/>
                <a:moveTo>
                  <a:pt x="69" y="88"/>
                </a:moveTo>
                <a:cubicBezTo>
                  <a:pt x="53" y="42"/>
                  <a:pt x="53" y="42"/>
                  <a:pt x="53" y="42"/>
                </a:cubicBezTo>
                <a:cubicBezTo>
                  <a:pt x="49" y="30"/>
                  <a:pt x="35" y="23"/>
                  <a:pt x="22" y="26"/>
                </a:cubicBezTo>
                <a:cubicBezTo>
                  <a:pt x="10" y="3"/>
                  <a:pt x="10" y="3"/>
                  <a:pt x="10" y="3"/>
                </a:cubicBezTo>
                <a:cubicBezTo>
                  <a:pt x="9" y="1"/>
                  <a:pt x="6" y="0"/>
                  <a:pt x="4" y="1"/>
                </a:cubicBezTo>
                <a:cubicBezTo>
                  <a:pt x="2" y="2"/>
                  <a:pt x="2" y="5"/>
                  <a:pt x="3" y="7"/>
                </a:cubicBezTo>
                <a:cubicBezTo>
                  <a:pt x="14" y="30"/>
                  <a:pt x="14" y="30"/>
                  <a:pt x="14" y="30"/>
                </a:cubicBezTo>
                <a:cubicBezTo>
                  <a:pt x="5" y="36"/>
                  <a:pt x="0" y="48"/>
                  <a:pt x="3" y="59"/>
                </a:cubicBezTo>
                <a:cubicBezTo>
                  <a:pt x="16" y="106"/>
                  <a:pt x="16" y="106"/>
                  <a:pt x="16" y="106"/>
                </a:cubicBezTo>
                <a:cubicBezTo>
                  <a:pt x="20" y="119"/>
                  <a:pt x="35" y="126"/>
                  <a:pt x="50" y="121"/>
                </a:cubicBezTo>
                <a:cubicBezTo>
                  <a:pt x="65" y="116"/>
                  <a:pt x="74" y="101"/>
                  <a:pt x="69" y="88"/>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58"/>
          <p:cNvSpPr>
            <a:spLocks/>
          </p:cNvSpPr>
          <p:nvPr/>
        </p:nvSpPr>
        <p:spPr bwMode="auto">
          <a:xfrm>
            <a:off x="4511676" y="4724400"/>
            <a:ext cx="114300" cy="152400"/>
          </a:xfrm>
          <a:custGeom>
            <a:avLst/>
            <a:gdLst>
              <a:gd name="T0" fmla="*/ 60 w 61"/>
              <a:gd name="T1" fmla="*/ 56 h 61"/>
              <a:gd name="T2" fmla="*/ 56 w 61"/>
              <a:gd name="T3" fmla="*/ 60 h 61"/>
              <a:gd name="T4" fmla="*/ 53 w 61"/>
              <a:gd name="T5" fmla="*/ 61 h 61"/>
              <a:gd name="T6" fmla="*/ 50 w 61"/>
              <a:gd name="T7" fmla="*/ 60 h 61"/>
              <a:gd name="T8" fmla="*/ 37 w 61"/>
              <a:gd name="T9" fmla="*/ 47 h 61"/>
              <a:gd name="T10" fmla="*/ 36 w 61"/>
              <a:gd name="T11" fmla="*/ 44 h 61"/>
              <a:gd name="T12" fmla="*/ 37 w 61"/>
              <a:gd name="T13" fmla="*/ 41 h 61"/>
              <a:gd name="T14" fmla="*/ 28 w 61"/>
              <a:gd name="T15" fmla="*/ 32 h 61"/>
              <a:gd name="T16" fmla="*/ 24 w 61"/>
              <a:gd name="T17" fmla="*/ 36 h 61"/>
              <a:gd name="T18" fmla="*/ 22 w 61"/>
              <a:gd name="T19" fmla="*/ 37 h 61"/>
              <a:gd name="T20" fmla="*/ 21 w 61"/>
              <a:gd name="T21" fmla="*/ 36 h 61"/>
              <a:gd name="T22" fmla="*/ 23 w 61"/>
              <a:gd name="T23" fmla="*/ 40 h 61"/>
              <a:gd name="T24" fmla="*/ 22 w 61"/>
              <a:gd name="T25" fmla="*/ 42 h 61"/>
              <a:gd name="T26" fmla="*/ 18 w 61"/>
              <a:gd name="T27" fmla="*/ 45 h 61"/>
              <a:gd name="T28" fmla="*/ 15 w 61"/>
              <a:gd name="T29" fmla="*/ 44 h 61"/>
              <a:gd name="T30" fmla="*/ 1 w 61"/>
              <a:gd name="T31" fmla="*/ 30 h 61"/>
              <a:gd name="T32" fmla="*/ 0 w 61"/>
              <a:gd name="T33" fmla="*/ 27 h 61"/>
              <a:gd name="T34" fmla="*/ 3 w 61"/>
              <a:gd name="T35" fmla="*/ 23 h 61"/>
              <a:gd name="T36" fmla="*/ 5 w 61"/>
              <a:gd name="T37" fmla="*/ 22 h 61"/>
              <a:gd name="T38" fmla="*/ 9 w 61"/>
              <a:gd name="T39" fmla="*/ 24 h 61"/>
              <a:gd name="T40" fmla="*/ 8 w 61"/>
              <a:gd name="T41" fmla="*/ 23 h 61"/>
              <a:gd name="T42" fmla="*/ 9 w 61"/>
              <a:gd name="T43" fmla="*/ 21 h 61"/>
              <a:gd name="T44" fmla="*/ 21 w 61"/>
              <a:gd name="T45" fmla="*/ 9 h 61"/>
              <a:gd name="T46" fmla="*/ 22 w 61"/>
              <a:gd name="T47" fmla="*/ 9 h 61"/>
              <a:gd name="T48" fmla="*/ 24 w 61"/>
              <a:gd name="T49" fmla="*/ 9 h 61"/>
              <a:gd name="T50" fmla="*/ 22 w 61"/>
              <a:gd name="T51" fmla="*/ 6 h 61"/>
              <a:gd name="T52" fmla="*/ 22 w 61"/>
              <a:gd name="T53" fmla="*/ 3 h 61"/>
              <a:gd name="T54" fmla="*/ 27 w 61"/>
              <a:gd name="T55" fmla="*/ 0 h 61"/>
              <a:gd name="T56" fmla="*/ 29 w 61"/>
              <a:gd name="T57" fmla="*/ 1 h 61"/>
              <a:gd name="T58" fmla="*/ 44 w 61"/>
              <a:gd name="T59" fmla="*/ 16 h 61"/>
              <a:gd name="T60" fmla="*/ 45 w 61"/>
              <a:gd name="T61" fmla="*/ 18 h 61"/>
              <a:gd name="T62" fmla="*/ 42 w 61"/>
              <a:gd name="T63" fmla="*/ 22 h 61"/>
              <a:gd name="T64" fmla="*/ 39 w 61"/>
              <a:gd name="T65" fmla="*/ 23 h 61"/>
              <a:gd name="T66" fmla="*/ 36 w 61"/>
              <a:gd name="T67" fmla="*/ 21 h 61"/>
              <a:gd name="T68" fmla="*/ 36 w 61"/>
              <a:gd name="T69" fmla="*/ 23 h 61"/>
              <a:gd name="T70" fmla="*/ 36 w 61"/>
              <a:gd name="T71" fmla="*/ 24 h 61"/>
              <a:gd name="T72" fmla="*/ 31 w 61"/>
              <a:gd name="T73" fmla="*/ 28 h 61"/>
              <a:gd name="T74" fmla="*/ 40 w 61"/>
              <a:gd name="T75" fmla="*/ 37 h 61"/>
              <a:gd name="T76" fmla="*/ 44 w 61"/>
              <a:gd name="T77" fmla="*/ 36 h 61"/>
              <a:gd name="T78" fmla="*/ 47 w 61"/>
              <a:gd name="T79" fmla="*/ 37 h 61"/>
              <a:gd name="T80" fmla="*/ 60 w 61"/>
              <a:gd name="T81" fmla="*/ 50 h 61"/>
              <a:gd name="T82" fmla="*/ 61 w 61"/>
              <a:gd name="T83" fmla="*/ 53 h 61"/>
              <a:gd name="T84" fmla="*/ 60 w 61"/>
              <a:gd name="T8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60" y="56"/>
                </a:moveTo>
                <a:cubicBezTo>
                  <a:pt x="56" y="60"/>
                  <a:pt x="56" y="60"/>
                  <a:pt x="56" y="60"/>
                </a:cubicBezTo>
                <a:cubicBezTo>
                  <a:pt x="55" y="61"/>
                  <a:pt x="54" y="61"/>
                  <a:pt x="53" y="61"/>
                </a:cubicBezTo>
                <a:cubicBezTo>
                  <a:pt x="52" y="61"/>
                  <a:pt x="51" y="61"/>
                  <a:pt x="50" y="60"/>
                </a:cubicBezTo>
                <a:cubicBezTo>
                  <a:pt x="37" y="47"/>
                  <a:pt x="37" y="47"/>
                  <a:pt x="37" y="47"/>
                </a:cubicBezTo>
                <a:cubicBezTo>
                  <a:pt x="36" y="46"/>
                  <a:pt x="36" y="45"/>
                  <a:pt x="36" y="44"/>
                </a:cubicBezTo>
                <a:cubicBezTo>
                  <a:pt x="36" y="43"/>
                  <a:pt x="36" y="42"/>
                  <a:pt x="37" y="41"/>
                </a:cubicBezTo>
                <a:cubicBezTo>
                  <a:pt x="28" y="32"/>
                  <a:pt x="28" y="32"/>
                  <a:pt x="28" y="32"/>
                </a:cubicBezTo>
                <a:cubicBezTo>
                  <a:pt x="24" y="36"/>
                  <a:pt x="24" y="36"/>
                  <a:pt x="24" y="36"/>
                </a:cubicBezTo>
                <a:cubicBezTo>
                  <a:pt x="23" y="36"/>
                  <a:pt x="23" y="37"/>
                  <a:pt x="22" y="37"/>
                </a:cubicBezTo>
                <a:cubicBezTo>
                  <a:pt x="22" y="37"/>
                  <a:pt x="21" y="36"/>
                  <a:pt x="21" y="36"/>
                </a:cubicBezTo>
                <a:cubicBezTo>
                  <a:pt x="22" y="37"/>
                  <a:pt x="23" y="38"/>
                  <a:pt x="23" y="40"/>
                </a:cubicBezTo>
                <a:cubicBezTo>
                  <a:pt x="23" y="41"/>
                  <a:pt x="23" y="41"/>
                  <a:pt x="22" y="42"/>
                </a:cubicBezTo>
                <a:cubicBezTo>
                  <a:pt x="21" y="43"/>
                  <a:pt x="20" y="45"/>
                  <a:pt x="18" y="45"/>
                </a:cubicBezTo>
                <a:cubicBezTo>
                  <a:pt x="17" y="45"/>
                  <a:pt x="16" y="45"/>
                  <a:pt x="15" y="44"/>
                </a:cubicBezTo>
                <a:cubicBezTo>
                  <a:pt x="1" y="30"/>
                  <a:pt x="1" y="30"/>
                  <a:pt x="1" y="30"/>
                </a:cubicBezTo>
                <a:cubicBezTo>
                  <a:pt x="0" y="29"/>
                  <a:pt x="0" y="28"/>
                  <a:pt x="0" y="27"/>
                </a:cubicBezTo>
                <a:cubicBezTo>
                  <a:pt x="0" y="25"/>
                  <a:pt x="2" y="24"/>
                  <a:pt x="3" y="23"/>
                </a:cubicBezTo>
                <a:cubicBezTo>
                  <a:pt x="4" y="22"/>
                  <a:pt x="4" y="22"/>
                  <a:pt x="5" y="22"/>
                </a:cubicBezTo>
                <a:cubicBezTo>
                  <a:pt x="7" y="22"/>
                  <a:pt x="8" y="23"/>
                  <a:pt x="9" y="24"/>
                </a:cubicBezTo>
                <a:cubicBezTo>
                  <a:pt x="9" y="23"/>
                  <a:pt x="8" y="23"/>
                  <a:pt x="8" y="23"/>
                </a:cubicBezTo>
                <a:cubicBezTo>
                  <a:pt x="8" y="22"/>
                  <a:pt x="9" y="22"/>
                  <a:pt x="9" y="21"/>
                </a:cubicBezTo>
                <a:cubicBezTo>
                  <a:pt x="21" y="9"/>
                  <a:pt x="21" y="9"/>
                  <a:pt x="21" y="9"/>
                </a:cubicBezTo>
                <a:cubicBezTo>
                  <a:pt x="21" y="9"/>
                  <a:pt x="22" y="9"/>
                  <a:pt x="22" y="9"/>
                </a:cubicBezTo>
                <a:cubicBezTo>
                  <a:pt x="23" y="9"/>
                  <a:pt x="23" y="9"/>
                  <a:pt x="24" y="9"/>
                </a:cubicBezTo>
                <a:cubicBezTo>
                  <a:pt x="22" y="8"/>
                  <a:pt x="22" y="7"/>
                  <a:pt x="22" y="6"/>
                </a:cubicBezTo>
                <a:cubicBezTo>
                  <a:pt x="22" y="5"/>
                  <a:pt x="22" y="4"/>
                  <a:pt x="22" y="3"/>
                </a:cubicBezTo>
                <a:cubicBezTo>
                  <a:pt x="24" y="2"/>
                  <a:pt x="25" y="0"/>
                  <a:pt x="27" y="0"/>
                </a:cubicBezTo>
                <a:cubicBezTo>
                  <a:pt x="28" y="0"/>
                  <a:pt x="29" y="1"/>
                  <a:pt x="29" y="1"/>
                </a:cubicBezTo>
                <a:cubicBezTo>
                  <a:pt x="44" y="16"/>
                  <a:pt x="44" y="16"/>
                  <a:pt x="44" y="16"/>
                </a:cubicBezTo>
                <a:cubicBezTo>
                  <a:pt x="44" y="16"/>
                  <a:pt x="45" y="17"/>
                  <a:pt x="45" y="18"/>
                </a:cubicBezTo>
                <a:cubicBezTo>
                  <a:pt x="45" y="20"/>
                  <a:pt x="43" y="21"/>
                  <a:pt x="42" y="22"/>
                </a:cubicBezTo>
                <a:cubicBezTo>
                  <a:pt x="41" y="23"/>
                  <a:pt x="40" y="23"/>
                  <a:pt x="39" y="23"/>
                </a:cubicBezTo>
                <a:cubicBezTo>
                  <a:pt x="38" y="23"/>
                  <a:pt x="37" y="22"/>
                  <a:pt x="36" y="21"/>
                </a:cubicBezTo>
                <a:cubicBezTo>
                  <a:pt x="36" y="22"/>
                  <a:pt x="36" y="22"/>
                  <a:pt x="36" y="23"/>
                </a:cubicBezTo>
                <a:cubicBezTo>
                  <a:pt x="36" y="23"/>
                  <a:pt x="36" y="23"/>
                  <a:pt x="36" y="24"/>
                </a:cubicBezTo>
                <a:cubicBezTo>
                  <a:pt x="31" y="28"/>
                  <a:pt x="31" y="28"/>
                  <a:pt x="31" y="28"/>
                </a:cubicBezTo>
                <a:cubicBezTo>
                  <a:pt x="40" y="37"/>
                  <a:pt x="40" y="37"/>
                  <a:pt x="40" y="37"/>
                </a:cubicBezTo>
                <a:cubicBezTo>
                  <a:pt x="41" y="36"/>
                  <a:pt x="43" y="36"/>
                  <a:pt x="44" y="36"/>
                </a:cubicBezTo>
                <a:cubicBezTo>
                  <a:pt x="45" y="36"/>
                  <a:pt x="46" y="36"/>
                  <a:pt x="47" y="37"/>
                </a:cubicBezTo>
                <a:cubicBezTo>
                  <a:pt x="60" y="50"/>
                  <a:pt x="60" y="50"/>
                  <a:pt x="60" y="50"/>
                </a:cubicBezTo>
                <a:cubicBezTo>
                  <a:pt x="61" y="51"/>
                  <a:pt x="61" y="52"/>
                  <a:pt x="61" y="53"/>
                </a:cubicBezTo>
                <a:cubicBezTo>
                  <a:pt x="61" y="54"/>
                  <a:pt x="61" y="56"/>
                  <a:pt x="60" y="56"/>
                </a:cubicBezTo>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161"/>
          <p:cNvSpPr>
            <a:spLocks noEditPoints="1"/>
          </p:cNvSpPr>
          <p:nvPr/>
        </p:nvSpPr>
        <p:spPr bwMode="auto">
          <a:xfrm>
            <a:off x="4956176" y="4607985"/>
            <a:ext cx="173038" cy="158751"/>
          </a:xfrm>
          <a:custGeom>
            <a:avLst/>
            <a:gdLst>
              <a:gd name="T0" fmla="*/ 92 w 92"/>
              <a:gd name="T1" fmla="*/ 54 h 63"/>
              <a:gd name="T2" fmla="*/ 83 w 92"/>
              <a:gd name="T3" fmla="*/ 63 h 63"/>
              <a:gd name="T4" fmla="*/ 9 w 92"/>
              <a:gd name="T5" fmla="*/ 63 h 63"/>
              <a:gd name="T6" fmla="*/ 0 w 92"/>
              <a:gd name="T7" fmla="*/ 54 h 63"/>
              <a:gd name="T8" fmla="*/ 0 w 92"/>
              <a:gd name="T9" fmla="*/ 5 h 63"/>
              <a:gd name="T10" fmla="*/ 12 w 92"/>
              <a:gd name="T11" fmla="*/ 5 h 63"/>
              <a:gd name="T12" fmla="*/ 12 w 92"/>
              <a:gd name="T13" fmla="*/ 0 h 63"/>
              <a:gd name="T14" fmla="*/ 92 w 92"/>
              <a:gd name="T15" fmla="*/ 0 h 63"/>
              <a:gd name="T16" fmla="*/ 92 w 92"/>
              <a:gd name="T17" fmla="*/ 54 h 63"/>
              <a:gd name="T18" fmla="*/ 12 w 92"/>
              <a:gd name="T19" fmla="*/ 11 h 63"/>
              <a:gd name="T20" fmla="*/ 6 w 92"/>
              <a:gd name="T21" fmla="*/ 11 h 63"/>
              <a:gd name="T22" fmla="*/ 6 w 92"/>
              <a:gd name="T23" fmla="*/ 54 h 63"/>
              <a:gd name="T24" fmla="*/ 9 w 92"/>
              <a:gd name="T25" fmla="*/ 57 h 63"/>
              <a:gd name="T26" fmla="*/ 12 w 92"/>
              <a:gd name="T27" fmla="*/ 54 h 63"/>
              <a:gd name="T28" fmla="*/ 12 w 92"/>
              <a:gd name="T29" fmla="*/ 11 h 63"/>
              <a:gd name="T30" fmla="*/ 86 w 92"/>
              <a:gd name="T31" fmla="*/ 5 h 63"/>
              <a:gd name="T32" fmla="*/ 18 w 92"/>
              <a:gd name="T33" fmla="*/ 5 h 63"/>
              <a:gd name="T34" fmla="*/ 18 w 92"/>
              <a:gd name="T35" fmla="*/ 54 h 63"/>
              <a:gd name="T36" fmla="*/ 17 w 92"/>
              <a:gd name="T37" fmla="*/ 57 h 63"/>
              <a:gd name="T38" fmla="*/ 83 w 92"/>
              <a:gd name="T39" fmla="*/ 57 h 63"/>
              <a:gd name="T40" fmla="*/ 86 w 92"/>
              <a:gd name="T41" fmla="*/ 54 h 63"/>
              <a:gd name="T42" fmla="*/ 86 w 92"/>
              <a:gd name="T43" fmla="*/ 5 h 63"/>
              <a:gd name="T44" fmla="*/ 52 w 92"/>
              <a:gd name="T45" fmla="*/ 40 h 63"/>
              <a:gd name="T46" fmla="*/ 23 w 92"/>
              <a:gd name="T47" fmla="*/ 40 h 63"/>
              <a:gd name="T48" fmla="*/ 23 w 92"/>
              <a:gd name="T49" fmla="*/ 11 h 63"/>
              <a:gd name="T50" fmla="*/ 52 w 92"/>
              <a:gd name="T51" fmla="*/ 11 h 63"/>
              <a:gd name="T52" fmla="*/ 52 w 92"/>
              <a:gd name="T53" fmla="*/ 40 h 63"/>
              <a:gd name="T54" fmla="*/ 52 w 92"/>
              <a:gd name="T55" fmla="*/ 51 h 63"/>
              <a:gd name="T56" fmla="*/ 23 w 92"/>
              <a:gd name="T57" fmla="*/ 51 h 63"/>
              <a:gd name="T58" fmla="*/ 23 w 92"/>
              <a:gd name="T59" fmla="*/ 46 h 63"/>
              <a:gd name="T60" fmla="*/ 52 w 92"/>
              <a:gd name="T61" fmla="*/ 46 h 63"/>
              <a:gd name="T62" fmla="*/ 52 w 92"/>
              <a:gd name="T63" fmla="*/ 51 h 63"/>
              <a:gd name="T64" fmla="*/ 29 w 92"/>
              <a:gd name="T65" fmla="*/ 17 h 63"/>
              <a:gd name="T66" fmla="*/ 29 w 92"/>
              <a:gd name="T67" fmla="*/ 34 h 63"/>
              <a:gd name="T68" fmla="*/ 46 w 92"/>
              <a:gd name="T69" fmla="*/ 34 h 63"/>
              <a:gd name="T70" fmla="*/ 46 w 92"/>
              <a:gd name="T71" fmla="*/ 17 h 63"/>
              <a:gd name="T72" fmla="*/ 29 w 92"/>
              <a:gd name="T73" fmla="*/ 17 h 63"/>
              <a:gd name="T74" fmla="*/ 81 w 92"/>
              <a:gd name="T75" fmla="*/ 17 h 63"/>
              <a:gd name="T76" fmla="*/ 58 w 92"/>
              <a:gd name="T77" fmla="*/ 17 h 63"/>
              <a:gd name="T78" fmla="*/ 58 w 92"/>
              <a:gd name="T79" fmla="*/ 11 h 63"/>
              <a:gd name="T80" fmla="*/ 81 w 92"/>
              <a:gd name="T81" fmla="*/ 11 h 63"/>
              <a:gd name="T82" fmla="*/ 81 w 92"/>
              <a:gd name="T83" fmla="*/ 17 h 63"/>
              <a:gd name="T84" fmla="*/ 81 w 92"/>
              <a:gd name="T85" fmla="*/ 28 h 63"/>
              <a:gd name="T86" fmla="*/ 58 w 92"/>
              <a:gd name="T87" fmla="*/ 28 h 63"/>
              <a:gd name="T88" fmla="*/ 58 w 92"/>
              <a:gd name="T89" fmla="*/ 23 h 63"/>
              <a:gd name="T90" fmla="*/ 81 w 92"/>
              <a:gd name="T91" fmla="*/ 23 h 63"/>
              <a:gd name="T92" fmla="*/ 81 w 92"/>
              <a:gd name="T93" fmla="*/ 28 h 63"/>
              <a:gd name="T94" fmla="*/ 81 w 92"/>
              <a:gd name="T95" fmla="*/ 40 h 63"/>
              <a:gd name="T96" fmla="*/ 58 w 92"/>
              <a:gd name="T97" fmla="*/ 40 h 63"/>
              <a:gd name="T98" fmla="*/ 58 w 92"/>
              <a:gd name="T99" fmla="*/ 34 h 63"/>
              <a:gd name="T100" fmla="*/ 81 w 92"/>
              <a:gd name="T101" fmla="*/ 34 h 63"/>
              <a:gd name="T102" fmla="*/ 81 w 92"/>
              <a:gd name="T103" fmla="*/ 40 h 63"/>
              <a:gd name="T104" fmla="*/ 81 w 92"/>
              <a:gd name="T105" fmla="*/ 51 h 63"/>
              <a:gd name="T106" fmla="*/ 58 w 92"/>
              <a:gd name="T107" fmla="*/ 51 h 63"/>
              <a:gd name="T108" fmla="*/ 58 w 92"/>
              <a:gd name="T109" fmla="*/ 46 h 63"/>
              <a:gd name="T110" fmla="*/ 81 w 92"/>
              <a:gd name="T111" fmla="*/ 46 h 63"/>
              <a:gd name="T112" fmla="*/ 81 w 92"/>
              <a:gd name="T11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63">
                <a:moveTo>
                  <a:pt x="92" y="54"/>
                </a:moveTo>
                <a:cubicBezTo>
                  <a:pt x="92" y="59"/>
                  <a:pt x="88" y="63"/>
                  <a:pt x="83" y="63"/>
                </a:cubicBezTo>
                <a:cubicBezTo>
                  <a:pt x="9" y="63"/>
                  <a:pt x="9" y="63"/>
                  <a:pt x="9" y="63"/>
                </a:cubicBezTo>
                <a:cubicBezTo>
                  <a:pt x="4" y="63"/>
                  <a:pt x="0" y="59"/>
                  <a:pt x="0" y="54"/>
                </a:cubicBezTo>
                <a:cubicBezTo>
                  <a:pt x="0" y="5"/>
                  <a:pt x="0" y="5"/>
                  <a:pt x="0" y="5"/>
                </a:cubicBezTo>
                <a:cubicBezTo>
                  <a:pt x="12" y="5"/>
                  <a:pt x="12" y="5"/>
                  <a:pt x="12" y="5"/>
                </a:cubicBezTo>
                <a:cubicBezTo>
                  <a:pt x="12" y="0"/>
                  <a:pt x="12" y="0"/>
                  <a:pt x="12" y="0"/>
                </a:cubicBezTo>
                <a:cubicBezTo>
                  <a:pt x="92" y="0"/>
                  <a:pt x="92" y="0"/>
                  <a:pt x="92" y="0"/>
                </a:cubicBezTo>
                <a:cubicBezTo>
                  <a:pt x="92" y="54"/>
                  <a:pt x="92" y="54"/>
                  <a:pt x="92" y="54"/>
                </a:cubicBezTo>
                <a:moveTo>
                  <a:pt x="12" y="11"/>
                </a:moveTo>
                <a:cubicBezTo>
                  <a:pt x="6" y="11"/>
                  <a:pt x="6" y="11"/>
                  <a:pt x="6" y="11"/>
                </a:cubicBezTo>
                <a:cubicBezTo>
                  <a:pt x="6" y="54"/>
                  <a:pt x="6" y="54"/>
                  <a:pt x="6" y="54"/>
                </a:cubicBezTo>
                <a:cubicBezTo>
                  <a:pt x="6" y="56"/>
                  <a:pt x="7" y="57"/>
                  <a:pt x="9" y="57"/>
                </a:cubicBezTo>
                <a:cubicBezTo>
                  <a:pt x="11" y="57"/>
                  <a:pt x="12" y="56"/>
                  <a:pt x="12" y="54"/>
                </a:cubicBezTo>
                <a:cubicBezTo>
                  <a:pt x="12" y="11"/>
                  <a:pt x="12" y="11"/>
                  <a:pt x="12" y="11"/>
                </a:cubicBezTo>
                <a:moveTo>
                  <a:pt x="86" y="5"/>
                </a:moveTo>
                <a:cubicBezTo>
                  <a:pt x="18" y="5"/>
                  <a:pt x="18" y="5"/>
                  <a:pt x="18" y="5"/>
                </a:cubicBezTo>
                <a:cubicBezTo>
                  <a:pt x="18" y="54"/>
                  <a:pt x="18" y="54"/>
                  <a:pt x="18" y="54"/>
                </a:cubicBezTo>
                <a:cubicBezTo>
                  <a:pt x="18" y="55"/>
                  <a:pt x="17" y="56"/>
                  <a:pt x="17" y="57"/>
                </a:cubicBezTo>
                <a:cubicBezTo>
                  <a:pt x="83" y="57"/>
                  <a:pt x="83" y="57"/>
                  <a:pt x="83" y="57"/>
                </a:cubicBezTo>
                <a:cubicBezTo>
                  <a:pt x="85" y="57"/>
                  <a:pt x="86" y="56"/>
                  <a:pt x="86" y="54"/>
                </a:cubicBezTo>
                <a:cubicBezTo>
                  <a:pt x="86" y="5"/>
                  <a:pt x="86" y="5"/>
                  <a:pt x="86" y="5"/>
                </a:cubicBezTo>
                <a:moveTo>
                  <a:pt x="52" y="40"/>
                </a:moveTo>
                <a:cubicBezTo>
                  <a:pt x="23" y="40"/>
                  <a:pt x="23" y="40"/>
                  <a:pt x="23" y="40"/>
                </a:cubicBezTo>
                <a:cubicBezTo>
                  <a:pt x="23" y="11"/>
                  <a:pt x="23" y="11"/>
                  <a:pt x="23" y="11"/>
                </a:cubicBezTo>
                <a:cubicBezTo>
                  <a:pt x="52" y="11"/>
                  <a:pt x="52" y="11"/>
                  <a:pt x="52" y="11"/>
                </a:cubicBezTo>
                <a:cubicBezTo>
                  <a:pt x="52" y="40"/>
                  <a:pt x="52" y="40"/>
                  <a:pt x="52" y="40"/>
                </a:cubicBezTo>
                <a:moveTo>
                  <a:pt x="52" y="51"/>
                </a:moveTo>
                <a:cubicBezTo>
                  <a:pt x="23" y="51"/>
                  <a:pt x="23" y="51"/>
                  <a:pt x="23" y="51"/>
                </a:cubicBezTo>
                <a:cubicBezTo>
                  <a:pt x="23" y="46"/>
                  <a:pt x="23" y="46"/>
                  <a:pt x="23" y="46"/>
                </a:cubicBezTo>
                <a:cubicBezTo>
                  <a:pt x="52" y="46"/>
                  <a:pt x="52" y="46"/>
                  <a:pt x="52" y="46"/>
                </a:cubicBezTo>
                <a:cubicBezTo>
                  <a:pt x="52" y="51"/>
                  <a:pt x="52" y="51"/>
                  <a:pt x="52" y="51"/>
                </a:cubicBezTo>
                <a:moveTo>
                  <a:pt x="29" y="17"/>
                </a:moveTo>
                <a:cubicBezTo>
                  <a:pt x="29" y="34"/>
                  <a:pt x="29" y="34"/>
                  <a:pt x="29" y="34"/>
                </a:cubicBezTo>
                <a:cubicBezTo>
                  <a:pt x="46" y="34"/>
                  <a:pt x="46" y="34"/>
                  <a:pt x="46" y="34"/>
                </a:cubicBezTo>
                <a:cubicBezTo>
                  <a:pt x="46" y="17"/>
                  <a:pt x="46" y="17"/>
                  <a:pt x="46" y="17"/>
                </a:cubicBezTo>
                <a:cubicBezTo>
                  <a:pt x="29" y="17"/>
                  <a:pt x="29" y="17"/>
                  <a:pt x="29" y="17"/>
                </a:cubicBezTo>
                <a:moveTo>
                  <a:pt x="81" y="17"/>
                </a:moveTo>
                <a:cubicBezTo>
                  <a:pt x="58" y="17"/>
                  <a:pt x="58" y="17"/>
                  <a:pt x="58" y="17"/>
                </a:cubicBezTo>
                <a:cubicBezTo>
                  <a:pt x="58" y="11"/>
                  <a:pt x="58" y="11"/>
                  <a:pt x="58" y="11"/>
                </a:cubicBezTo>
                <a:cubicBezTo>
                  <a:pt x="81" y="11"/>
                  <a:pt x="81" y="11"/>
                  <a:pt x="81" y="11"/>
                </a:cubicBezTo>
                <a:cubicBezTo>
                  <a:pt x="81" y="17"/>
                  <a:pt x="81" y="17"/>
                  <a:pt x="81" y="17"/>
                </a:cubicBezTo>
                <a:moveTo>
                  <a:pt x="81" y="28"/>
                </a:moveTo>
                <a:cubicBezTo>
                  <a:pt x="58" y="28"/>
                  <a:pt x="58" y="28"/>
                  <a:pt x="58" y="28"/>
                </a:cubicBezTo>
                <a:cubicBezTo>
                  <a:pt x="58" y="23"/>
                  <a:pt x="58" y="23"/>
                  <a:pt x="58" y="23"/>
                </a:cubicBezTo>
                <a:cubicBezTo>
                  <a:pt x="81" y="23"/>
                  <a:pt x="81" y="23"/>
                  <a:pt x="81" y="23"/>
                </a:cubicBezTo>
                <a:cubicBezTo>
                  <a:pt x="81" y="28"/>
                  <a:pt x="81" y="28"/>
                  <a:pt x="81" y="28"/>
                </a:cubicBezTo>
                <a:moveTo>
                  <a:pt x="81" y="40"/>
                </a:moveTo>
                <a:cubicBezTo>
                  <a:pt x="58" y="40"/>
                  <a:pt x="58" y="40"/>
                  <a:pt x="58" y="40"/>
                </a:cubicBezTo>
                <a:cubicBezTo>
                  <a:pt x="58" y="34"/>
                  <a:pt x="58" y="34"/>
                  <a:pt x="58" y="34"/>
                </a:cubicBezTo>
                <a:cubicBezTo>
                  <a:pt x="81" y="34"/>
                  <a:pt x="81" y="34"/>
                  <a:pt x="81" y="34"/>
                </a:cubicBezTo>
                <a:cubicBezTo>
                  <a:pt x="81" y="40"/>
                  <a:pt x="81" y="40"/>
                  <a:pt x="81" y="40"/>
                </a:cubicBezTo>
                <a:moveTo>
                  <a:pt x="81" y="51"/>
                </a:moveTo>
                <a:cubicBezTo>
                  <a:pt x="58" y="51"/>
                  <a:pt x="58" y="51"/>
                  <a:pt x="58" y="51"/>
                </a:cubicBezTo>
                <a:cubicBezTo>
                  <a:pt x="58" y="46"/>
                  <a:pt x="58" y="46"/>
                  <a:pt x="58" y="46"/>
                </a:cubicBezTo>
                <a:cubicBezTo>
                  <a:pt x="81" y="46"/>
                  <a:pt x="81" y="46"/>
                  <a:pt x="81" y="46"/>
                </a:cubicBezTo>
                <a:cubicBezTo>
                  <a:pt x="81" y="51"/>
                  <a:pt x="81" y="51"/>
                  <a:pt x="81" y="51"/>
                </a:cubicBezTo>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221"/>
          <p:cNvSpPr>
            <a:spLocks noEditPoints="1"/>
          </p:cNvSpPr>
          <p:nvPr/>
        </p:nvSpPr>
        <p:spPr bwMode="auto">
          <a:xfrm>
            <a:off x="5156201" y="2635249"/>
            <a:ext cx="244475" cy="203200"/>
          </a:xfrm>
          <a:custGeom>
            <a:avLst/>
            <a:gdLst>
              <a:gd name="T0" fmla="*/ 125 w 130"/>
              <a:gd name="T1" fmla="*/ 21 h 81"/>
              <a:gd name="T2" fmla="*/ 71 w 130"/>
              <a:gd name="T3" fmla="*/ 49 h 81"/>
              <a:gd name="T4" fmla="*/ 65 w 130"/>
              <a:gd name="T5" fmla="*/ 51 h 81"/>
              <a:gd name="T6" fmla="*/ 59 w 130"/>
              <a:gd name="T7" fmla="*/ 49 h 81"/>
              <a:gd name="T8" fmla="*/ 5 w 130"/>
              <a:gd name="T9" fmla="*/ 21 h 81"/>
              <a:gd name="T10" fmla="*/ 2 w 130"/>
              <a:gd name="T11" fmla="*/ 23 h 81"/>
              <a:gd name="T12" fmla="*/ 2 w 130"/>
              <a:gd name="T13" fmla="*/ 74 h 81"/>
              <a:gd name="T14" fmla="*/ 9 w 130"/>
              <a:gd name="T15" fmla="*/ 81 h 81"/>
              <a:gd name="T16" fmla="*/ 121 w 130"/>
              <a:gd name="T17" fmla="*/ 81 h 81"/>
              <a:gd name="T18" fmla="*/ 128 w 130"/>
              <a:gd name="T19" fmla="*/ 74 h 81"/>
              <a:gd name="T20" fmla="*/ 128 w 130"/>
              <a:gd name="T21" fmla="*/ 23 h 81"/>
              <a:gd name="T22" fmla="*/ 125 w 130"/>
              <a:gd name="T23" fmla="*/ 21 h 81"/>
              <a:gd name="T24" fmla="*/ 6 w 130"/>
              <a:gd name="T25" fmla="*/ 7 h 81"/>
              <a:gd name="T26" fmla="*/ 59 w 130"/>
              <a:gd name="T27" fmla="*/ 35 h 81"/>
              <a:gd name="T28" fmla="*/ 65 w 130"/>
              <a:gd name="T29" fmla="*/ 37 h 81"/>
              <a:gd name="T30" fmla="*/ 71 w 130"/>
              <a:gd name="T31" fmla="*/ 35 h 81"/>
              <a:gd name="T32" fmla="*/ 124 w 130"/>
              <a:gd name="T33" fmla="*/ 7 h 81"/>
              <a:gd name="T34" fmla="*/ 124 w 130"/>
              <a:gd name="T35" fmla="*/ 0 h 81"/>
              <a:gd name="T36" fmla="*/ 6 w 130"/>
              <a:gd name="T37" fmla="*/ 0 h 81"/>
              <a:gd name="T38" fmla="*/ 6 w 130"/>
              <a:gd name="T3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1">
                <a:moveTo>
                  <a:pt x="125" y="21"/>
                </a:moveTo>
                <a:cubicBezTo>
                  <a:pt x="121" y="23"/>
                  <a:pt x="74" y="48"/>
                  <a:pt x="71" y="49"/>
                </a:cubicBezTo>
                <a:cubicBezTo>
                  <a:pt x="69" y="51"/>
                  <a:pt x="67" y="51"/>
                  <a:pt x="65" y="51"/>
                </a:cubicBezTo>
                <a:cubicBezTo>
                  <a:pt x="63" y="51"/>
                  <a:pt x="61" y="51"/>
                  <a:pt x="59" y="49"/>
                </a:cubicBezTo>
                <a:cubicBezTo>
                  <a:pt x="56" y="48"/>
                  <a:pt x="9" y="23"/>
                  <a:pt x="5" y="21"/>
                </a:cubicBezTo>
                <a:cubicBezTo>
                  <a:pt x="2" y="20"/>
                  <a:pt x="2" y="22"/>
                  <a:pt x="2" y="23"/>
                </a:cubicBezTo>
                <a:cubicBezTo>
                  <a:pt x="2" y="24"/>
                  <a:pt x="2" y="74"/>
                  <a:pt x="2" y="74"/>
                </a:cubicBezTo>
                <a:cubicBezTo>
                  <a:pt x="2" y="77"/>
                  <a:pt x="6" y="81"/>
                  <a:pt x="9" y="81"/>
                </a:cubicBezTo>
                <a:cubicBezTo>
                  <a:pt x="121" y="81"/>
                  <a:pt x="121" y="81"/>
                  <a:pt x="121" y="81"/>
                </a:cubicBezTo>
                <a:cubicBezTo>
                  <a:pt x="124" y="81"/>
                  <a:pt x="128" y="77"/>
                  <a:pt x="128" y="74"/>
                </a:cubicBezTo>
                <a:cubicBezTo>
                  <a:pt x="128" y="74"/>
                  <a:pt x="128" y="24"/>
                  <a:pt x="128" y="23"/>
                </a:cubicBezTo>
                <a:cubicBezTo>
                  <a:pt x="128" y="22"/>
                  <a:pt x="128" y="20"/>
                  <a:pt x="125" y="21"/>
                </a:cubicBezTo>
                <a:close/>
                <a:moveTo>
                  <a:pt x="6" y="7"/>
                </a:moveTo>
                <a:cubicBezTo>
                  <a:pt x="10" y="9"/>
                  <a:pt x="57" y="35"/>
                  <a:pt x="59" y="35"/>
                </a:cubicBezTo>
                <a:cubicBezTo>
                  <a:pt x="60" y="36"/>
                  <a:pt x="63" y="37"/>
                  <a:pt x="65" y="37"/>
                </a:cubicBezTo>
                <a:cubicBezTo>
                  <a:pt x="67" y="37"/>
                  <a:pt x="70" y="36"/>
                  <a:pt x="71" y="35"/>
                </a:cubicBezTo>
                <a:cubicBezTo>
                  <a:pt x="73" y="35"/>
                  <a:pt x="120" y="9"/>
                  <a:pt x="124" y="7"/>
                </a:cubicBezTo>
                <a:cubicBezTo>
                  <a:pt x="127" y="5"/>
                  <a:pt x="130" y="0"/>
                  <a:pt x="124" y="0"/>
                </a:cubicBezTo>
                <a:cubicBezTo>
                  <a:pt x="6" y="0"/>
                  <a:pt x="6" y="0"/>
                  <a:pt x="6" y="0"/>
                </a:cubicBezTo>
                <a:cubicBezTo>
                  <a:pt x="0" y="0"/>
                  <a:pt x="3" y="5"/>
                  <a:pt x="6" y="7"/>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292"/>
          <p:cNvSpPr>
            <a:spLocks/>
          </p:cNvSpPr>
          <p:nvPr/>
        </p:nvSpPr>
        <p:spPr bwMode="auto">
          <a:xfrm>
            <a:off x="3951288" y="1348317"/>
            <a:ext cx="268288" cy="232833"/>
          </a:xfrm>
          <a:custGeom>
            <a:avLst/>
            <a:gdLst>
              <a:gd name="T0" fmla="*/ 108 w 143"/>
              <a:gd name="T1" fmla="*/ 26 h 93"/>
              <a:gd name="T2" fmla="*/ 103 w 143"/>
              <a:gd name="T3" fmla="*/ 26 h 93"/>
              <a:gd name="T4" fmla="*/ 66 w 143"/>
              <a:gd name="T5" fmla="*/ 0 h 93"/>
              <a:gd name="T6" fmla="*/ 28 w 143"/>
              <a:gd name="T7" fmla="*/ 37 h 93"/>
              <a:gd name="T8" fmla="*/ 29 w 143"/>
              <a:gd name="T9" fmla="*/ 42 h 93"/>
              <a:gd name="T10" fmla="*/ 25 w 143"/>
              <a:gd name="T11" fmla="*/ 42 h 93"/>
              <a:gd name="T12" fmla="*/ 0 w 143"/>
              <a:gd name="T13" fmla="*/ 68 h 93"/>
              <a:gd name="T14" fmla="*/ 25 w 143"/>
              <a:gd name="T15" fmla="*/ 93 h 93"/>
              <a:gd name="T16" fmla="*/ 61 w 143"/>
              <a:gd name="T17" fmla="*/ 93 h 93"/>
              <a:gd name="T18" fmla="*/ 61 w 143"/>
              <a:gd name="T19" fmla="*/ 66 h 93"/>
              <a:gd name="T20" fmla="*/ 46 w 143"/>
              <a:gd name="T21" fmla="*/ 66 h 93"/>
              <a:gd name="T22" fmla="*/ 71 w 143"/>
              <a:gd name="T23" fmla="*/ 33 h 93"/>
              <a:gd name="T24" fmla="*/ 96 w 143"/>
              <a:gd name="T25" fmla="*/ 66 h 93"/>
              <a:gd name="T26" fmla="*/ 81 w 143"/>
              <a:gd name="T27" fmla="*/ 66 h 93"/>
              <a:gd name="T28" fmla="*/ 81 w 143"/>
              <a:gd name="T29" fmla="*/ 93 h 93"/>
              <a:gd name="T30" fmla="*/ 108 w 143"/>
              <a:gd name="T31" fmla="*/ 93 h 93"/>
              <a:gd name="T32" fmla="*/ 143 w 143"/>
              <a:gd name="T33" fmla="*/ 59 h 93"/>
              <a:gd name="T34" fmla="*/ 108 w 143"/>
              <a:gd name="T35"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93">
                <a:moveTo>
                  <a:pt x="108" y="26"/>
                </a:moveTo>
                <a:cubicBezTo>
                  <a:pt x="106" y="26"/>
                  <a:pt x="105" y="26"/>
                  <a:pt x="103" y="26"/>
                </a:cubicBezTo>
                <a:cubicBezTo>
                  <a:pt x="98" y="11"/>
                  <a:pt x="83" y="0"/>
                  <a:pt x="66" y="0"/>
                </a:cubicBezTo>
                <a:cubicBezTo>
                  <a:pt x="45" y="0"/>
                  <a:pt x="28" y="17"/>
                  <a:pt x="28" y="37"/>
                </a:cubicBezTo>
                <a:cubicBezTo>
                  <a:pt x="28" y="39"/>
                  <a:pt x="28" y="41"/>
                  <a:pt x="29" y="42"/>
                </a:cubicBezTo>
                <a:cubicBezTo>
                  <a:pt x="28" y="42"/>
                  <a:pt x="27" y="42"/>
                  <a:pt x="25" y="42"/>
                </a:cubicBezTo>
                <a:cubicBezTo>
                  <a:pt x="11" y="42"/>
                  <a:pt x="0" y="54"/>
                  <a:pt x="0" y="68"/>
                </a:cubicBezTo>
                <a:cubicBezTo>
                  <a:pt x="0" y="82"/>
                  <a:pt x="11" y="93"/>
                  <a:pt x="25" y="93"/>
                </a:cubicBezTo>
                <a:cubicBezTo>
                  <a:pt x="61" y="93"/>
                  <a:pt x="61" y="93"/>
                  <a:pt x="61" y="93"/>
                </a:cubicBezTo>
                <a:cubicBezTo>
                  <a:pt x="61" y="66"/>
                  <a:pt x="61" y="66"/>
                  <a:pt x="61" y="66"/>
                </a:cubicBezTo>
                <a:cubicBezTo>
                  <a:pt x="46" y="66"/>
                  <a:pt x="46" y="66"/>
                  <a:pt x="46" y="66"/>
                </a:cubicBezTo>
                <a:cubicBezTo>
                  <a:pt x="71" y="33"/>
                  <a:pt x="71" y="33"/>
                  <a:pt x="71" y="33"/>
                </a:cubicBezTo>
                <a:cubicBezTo>
                  <a:pt x="96" y="66"/>
                  <a:pt x="96" y="66"/>
                  <a:pt x="96" y="66"/>
                </a:cubicBezTo>
                <a:cubicBezTo>
                  <a:pt x="81" y="66"/>
                  <a:pt x="81" y="66"/>
                  <a:pt x="81" y="66"/>
                </a:cubicBezTo>
                <a:cubicBezTo>
                  <a:pt x="81" y="93"/>
                  <a:pt x="81" y="93"/>
                  <a:pt x="81" y="93"/>
                </a:cubicBezTo>
                <a:cubicBezTo>
                  <a:pt x="108" y="93"/>
                  <a:pt x="108" y="93"/>
                  <a:pt x="108" y="93"/>
                </a:cubicBezTo>
                <a:cubicBezTo>
                  <a:pt x="127" y="93"/>
                  <a:pt x="143" y="78"/>
                  <a:pt x="143" y="59"/>
                </a:cubicBezTo>
                <a:cubicBezTo>
                  <a:pt x="143" y="41"/>
                  <a:pt x="127" y="26"/>
                  <a:pt x="108" y="26"/>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18"/>
          <p:cNvSpPr>
            <a:spLocks noEditPoints="1"/>
          </p:cNvSpPr>
          <p:nvPr/>
        </p:nvSpPr>
        <p:spPr bwMode="auto">
          <a:xfrm>
            <a:off x="5016500" y="3896783"/>
            <a:ext cx="212725" cy="228600"/>
          </a:xfrm>
          <a:custGeom>
            <a:avLst/>
            <a:gdLst>
              <a:gd name="T0" fmla="*/ 79 w 113"/>
              <a:gd name="T1" fmla="*/ 54 h 91"/>
              <a:gd name="T2" fmla="*/ 73 w 113"/>
              <a:gd name="T3" fmla="*/ 59 h 91"/>
              <a:gd name="T4" fmla="*/ 39 w 113"/>
              <a:gd name="T5" fmla="*/ 59 h 91"/>
              <a:gd name="T6" fmla="*/ 34 w 113"/>
              <a:gd name="T7" fmla="*/ 54 h 91"/>
              <a:gd name="T8" fmla="*/ 34 w 113"/>
              <a:gd name="T9" fmla="*/ 42 h 91"/>
              <a:gd name="T10" fmla="*/ 42 w 113"/>
              <a:gd name="T11" fmla="*/ 42 h 91"/>
              <a:gd name="T12" fmla="*/ 42 w 113"/>
              <a:gd name="T13" fmla="*/ 51 h 91"/>
              <a:gd name="T14" fmla="*/ 71 w 113"/>
              <a:gd name="T15" fmla="*/ 51 h 91"/>
              <a:gd name="T16" fmla="*/ 71 w 113"/>
              <a:gd name="T17" fmla="*/ 42 h 91"/>
              <a:gd name="T18" fmla="*/ 79 w 113"/>
              <a:gd name="T19" fmla="*/ 42 h 91"/>
              <a:gd name="T20" fmla="*/ 79 w 113"/>
              <a:gd name="T21" fmla="*/ 54 h 91"/>
              <a:gd name="T22" fmla="*/ 107 w 113"/>
              <a:gd name="T23" fmla="*/ 23 h 91"/>
              <a:gd name="T24" fmla="*/ 104 w 113"/>
              <a:gd name="T25" fmla="*/ 20 h 91"/>
              <a:gd name="T26" fmla="*/ 104 w 113"/>
              <a:gd name="T27" fmla="*/ 29 h 91"/>
              <a:gd name="T28" fmla="*/ 9 w 113"/>
              <a:gd name="T29" fmla="*/ 29 h 91"/>
              <a:gd name="T30" fmla="*/ 9 w 113"/>
              <a:gd name="T31" fmla="*/ 20 h 91"/>
              <a:gd name="T32" fmla="*/ 5 w 113"/>
              <a:gd name="T33" fmla="*/ 23 h 91"/>
              <a:gd name="T34" fmla="*/ 1 w 113"/>
              <a:gd name="T35" fmla="*/ 34 h 91"/>
              <a:gd name="T36" fmla="*/ 10 w 113"/>
              <a:gd name="T37" fmla="*/ 86 h 91"/>
              <a:gd name="T38" fmla="*/ 17 w 113"/>
              <a:gd name="T39" fmla="*/ 91 h 91"/>
              <a:gd name="T40" fmla="*/ 96 w 113"/>
              <a:gd name="T41" fmla="*/ 91 h 91"/>
              <a:gd name="T42" fmla="*/ 103 w 113"/>
              <a:gd name="T43" fmla="*/ 86 h 91"/>
              <a:gd name="T44" fmla="*/ 112 w 113"/>
              <a:gd name="T45" fmla="*/ 34 h 91"/>
              <a:gd name="T46" fmla="*/ 107 w 113"/>
              <a:gd name="T47" fmla="*/ 23 h 91"/>
              <a:gd name="T48" fmla="*/ 79 w 113"/>
              <a:gd name="T49" fmla="*/ 0 h 91"/>
              <a:gd name="T50" fmla="*/ 34 w 113"/>
              <a:gd name="T51" fmla="*/ 0 h 91"/>
              <a:gd name="T52" fmla="*/ 28 w 113"/>
              <a:gd name="T53" fmla="*/ 6 h 91"/>
              <a:gd name="T54" fmla="*/ 85 w 113"/>
              <a:gd name="T55" fmla="*/ 6 h 91"/>
              <a:gd name="T56" fmla="*/ 79 w 113"/>
              <a:gd name="T57" fmla="*/ 0 h 91"/>
              <a:gd name="T58" fmla="*/ 96 w 113"/>
              <a:gd name="T59" fmla="*/ 17 h 91"/>
              <a:gd name="T60" fmla="*/ 90 w 113"/>
              <a:gd name="T61" fmla="*/ 12 h 91"/>
              <a:gd name="T62" fmla="*/ 22 w 113"/>
              <a:gd name="T63" fmla="*/ 12 h 91"/>
              <a:gd name="T64" fmla="*/ 17 w 113"/>
              <a:gd name="T65" fmla="*/ 17 h 91"/>
              <a:gd name="T66" fmla="*/ 17 w 113"/>
              <a:gd name="T67" fmla="*/ 23 h 91"/>
              <a:gd name="T68" fmla="*/ 96 w 113"/>
              <a:gd name="T69" fmla="*/ 23 h 91"/>
              <a:gd name="T70" fmla="*/ 96 w 113"/>
              <a:gd name="T7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91">
                <a:moveTo>
                  <a:pt x="79" y="54"/>
                </a:moveTo>
                <a:cubicBezTo>
                  <a:pt x="79" y="54"/>
                  <a:pt x="79" y="59"/>
                  <a:pt x="73" y="59"/>
                </a:cubicBezTo>
                <a:cubicBezTo>
                  <a:pt x="39" y="59"/>
                  <a:pt x="39" y="59"/>
                  <a:pt x="39" y="59"/>
                </a:cubicBezTo>
                <a:cubicBezTo>
                  <a:pt x="34" y="59"/>
                  <a:pt x="34" y="54"/>
                  <a:pt x="34" y="54"/>
                </a:cubicBezTo>
                <a:cubicBezTo>
                  <a:pt x="34" y="42"/>
                  <a:pt x="34" y="42"/>
                  <a:pt x="34" y="42"/>
                </a:cubicBezTo>
                <a:cubicBezTo>
                  <a:pt x="42" y="42"/>
                  <a:pt x="42" y="42"/>
                  <a:pt x="42" y="42"/>
                </a:cubicBezTo>
                <a:cubicBezTo>
                  <a:pt x="42" y="51"/>
                  <a:pt x="42" y="51"/>
                  <a:pt x="42" y="51"/>
                </a:cubicBezTo>
                <a:cubicBezTo>
                  <a:pt x="71" y="51"/>
                  <a:pt x="71" y="51"/>
                  <a:pt x="71" y="51"/>
                </a:cubicBezTo>
                <a:cubicBezTo>
                  <a:pt x="71" y="42"/>
                  <a:pt x="71" y="42"/>
                  <a:pt x="71" y="42"/>
                </a:cubicBezTo>
                <a:cubicBezTo>
                  <a:pt x="79" y="42"/>
                  <a:pt x="79" y="42"/>
                  <a:pt x="79" y="42"/>
                </a:cubicBezTo>
                <a:lnTo>
                  <a:pt x="79" y="54"/>
                </a:lnTo>
                <a:close/>
                <a:moveTo>
                  <a:pt x="107" y="23"/>
                </a:moveTo>
                <a:cubicBezTo>
                  <a:pt x="104" y="20"/>
                  <a:pt x="104" y="20"/>
                  <a:pt x="104" y="20"/>
                </a:cubicBezTo>
                <a:cubicBezTo>
                  <a:pt x="104" y="29"/>
                  <a:pt x="104" y="29"/>
                  <a:pt x="104" y="29"/>
                </a:cubicBezTo>
                <a:cubicBezTo>
                  <a:pt x="9" y="29"/>
                  <a:pt x="9" y="29"/>
                  <a:pt x="9" y="29"/>
                </a:cubicBezTo>
                <a:cubicBezTo>
                  <a:pt x="9" y="20"/>
                  <a:pt x="9" y="20"/>
                  <a:pt x="9" y="20"/>
                </a:cubicBezTo>
                <a:cubicBezTo>
                  <a:pt x="9" y="20"/>
                  <a:pt x="9" y="20"/>
                  <a:pt x="5" y="23"/>
                </a:cubicBezTo>
                <a:cubicBezTo>
                  <a:pt x="2" y="26"/>
                  <a:pt x="0" y="27"/>
                  <a:pt x="1" y="34"/>
                </a:cubicBezTo>
                <a:cubicBezTo>
                  <a:pt x="2" y="41"/>
                  <a:pt x="9" y="80"/>
                  <a:pt x="10" y="86"/>
                </a:cubicBezTo>
                <a:cubicBezTo>
                  <a:pt x="11" y="91"/>
                  <a:pt x="17" y="91"/>
                  <a:pt x="17" y="91"/>
                </a:cubicBezTo>
                <a:cubicBezTo>
                  <a:pt x="96" y="91"/>
                  <a:pt x="96" y="91"/>
                  <a:pt x="96" y="91"/>
                </a:cubicBezTo>
                <a:cubicBezTo>
                  <a:pt x="96" y="91"/>
                  <a:pt x="102" y="91"/>
                  <a:pt x="103" y="86"/>
                </a:cubicBezTo>
                <a:cubicBezTo>
                  <a:pt x="104" y="80"/>
                  <a:pt x="110" y="41"/>
                  <a:pt x="112" y="34"/>
                </a:cubicBezTo>
                <a:cubicBezTo>
                  <a:pt x="113" y="27"/>
                  <a:pt x="111" y="26"/>
                  <a:pt x="107" y="23"/>
                </a:cubicBezTo>
                <a:close/>
                <a:moveTo>
                  <a:pt x="79" y="0"/>
                </a:moveTo>
                <a:cubicBezTo>
                  <a:pt x="34" y="0"/>
                  <a:pt x="34" y="0"/>
                  <a:pt x="34" y="0"/>
                </a:cubicBezTo>
                <a:cubicBezTo>
                  <a:pt x="34" y="0"/>
                  <a:pt x="28" y="0"/>
                  <a:pt x="28" y="6"/>
                </a:cubicBezTo>
                <a:cubicBezTo>
                  <a:pt x="85" y="6"/>
                  <a:pt x="85" y="6"/>
                  <a:pt x="85" y="6"/>
                </a:cubicBezTo>
                <a:cubicBezTo>
                  <a:pt x="85" y="0"/>
                  <a:pt x="79" y="0"/>
                  <a:pt x="79" y="0"/>
                </a:cubicBezTo>
                <a:close/>
                <a:moveTo>
                  <a:pt x="96" y="17"/>
                </a:moveTo>
                <a:cubicBezTo>
                  <a:pt x="96" y="12"/>
                  <a:pt x="90" y="12"/>
                  <a:pt x="90" y="12"/>
                </a:cubicBezTo>
                <a:cubicBezTo>
                  <a:pt x="22" y="12"/>
                  <a:pt x="22" y="12"/>
                  <a:pt x="22" y="12"/>
                </a:cubicBezTo>
                <a:cubicBezTo>
                  <a:pt x="22" y="12"/>
                  <a:pt x="17" y="12"/>
                  <a:pt x="17" y="17"/>
                </a:cubicBezTo>
                <a:cubicBezTo>
                  <a:pt x="17" y="23"/>
                  <a:pt x="17" y="23"/>
                  <a:pt x="17" y="23"/>
                </a:cubicBezTo>
                <a:cubicBezTo>
                  <a:pt x="96" y="23"/>
                  <a:pt x="96" y="23"/>
                  <a:pt x="96" y="23"/>
                </a:cubicBezTo>
                <a:lnTo>
                  <a:pt x="96" y="1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40"/>
          <p:cNvSpPr>
            <a:spLocks noEditPoints="1"/>
          </p:cNvSpPr>
          <p:nvPr/>
        </p:nvSpPr>
        <p:spPr bwMode="auto">
          <a:xfrm>
            <a:off x="3448051" y="2806700"/>
            <a:ext cx="144463" cy="330200"/>
          </a:xfrm>
          <a:custGeom>
            <a:avLst/>
            <a:gdLst>
              <a:gd name="T0" fmla="*/ 30 w 77"/>
              <a:gd name="T1" fmla="*/ 58 h 132"/>
              <a:gd name="T2" fmla="*/ 19 w 77"/>
              <a:gd name="T3" fmla="*/ 52 h 132"/>
              <a:gd name="T4" fmla="*/ 25 w 77"/>
              <a:gd name="T5" fmla="*/ 40 h 132"/>
              <a:gd name="T6" fmla="*/ 36 w 77"/>
              <a:gd name="T7" fmla="*/ 46 h 132"/>
              <a:gd name="T8" fmla="*/ 30 w 77"/>
              <a:gd name="T9" fmla="*/ 58 h 132"/>
              <a:gd name="T10" fmla="*/ 72 w 77"/>
              <a:gd name="T11" fmla="*/ 93 h 132"/>
              <a:gd name="T12" fmla="*/ 55 w 77"/>
              <a:gd name="T13" fmla="*/ 45 h 132"/>
              <a:gd name="T14" fmla="*/ 23 w 77"/>
              <a:gd name="T15" fmla="*/ 28 h 132"/>
              <a:gd name="T16" fmla="*/ 10 w 77"/>
              <a:gd name="T17" fmla="*/ 3 h 132"/>
              <a:gd name="T18" fmla="*/ 4 w 77"/>
              <a:gd name="T19" fmla="*/ 1 h 132"/>
              <a:gd name="T20" fmla="*/ 2 w 77"/>
              <a:gd name="T21" fmla="*/ 7 h 132"/>
              <a:gd name="T22" fmla="*/ 15 w 77"/>
              <a:gd name="T23" fmla="*/ 31 h 132"/>
              <a:gd name="T24" fmla="*/ 3 w 77"/>
              <a:gd name="T25" fmla="*/ 62 h 132"/>
              <a:gd name="T26" fmla="*/ 17 w 77"/>
              <a:gd name="T27" fmla="*/ 111 h 132"/>
              <a:gd name="T28" fmla="*/ 52 w 77"/>
              <a:gd name="T29" fmla="*/ 127 h 132"/>
              <a:gd name="T30" fmla="*/ 72 w 77"/>
              <a:gd name="T3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32">
                <a:moveTo>
                  <a:pt x="30" y="58"/>
                </a:moveTo>
                <a:cubicBezTo>
                  <a:pt x="26" y="59"/>
                  <a:pt x="21" y="57"/>
                  <a:pt x="19" y="52"/>
                </a:cubicBezTo>
                <a:cubicBezTo>
                  <a:pt x="18" y="47"/>
                  <a:pt x="20" y="42"/>
                  <a:pt x="25" y="40"/>
                </a:cubicBezTo>
                <a:cubicBezTo>
                  <a:pt x="30" y="39"/>
                  <a:pt x="35" y="42"/>
                  <a:pt x="36" y="46"/>
                </a:cubicBezTo>
                <a:cubicBezTo>
                  <a:pt x="38" y="51"/>
                  <a:pt x="35" y="56"/>
                  <a:pt x="30" y="58"/>
                </a:cubicBezTo>
                <a:close/>
                <a:moveTo>
                  <a:pt x="72" y="93"/>
                </a:moveTo>
                <a:cubicBezTo>
                  <a:pt x="55" y="45"/>
                  <a:pt x="55" y="45"/>
                  <a:pt x="55" y="45"/>
                </a:cubicBezTo>
                <a:cubicBezTo>
                  <a:pt x="51" y="31"/>
                  <a:pt x="36" y="24"/>
                  <a:pt x="23" y="28"/>
                </a:cubicBezTo>
                <a:cubicBezTo>
                  <a:pt x="10" y="3"/>
                  <a:pt x="10" y="3"/>
                  <a:pt x="10" y="3"/>
                </a:cubicBezTo>
                <a:cubicBezTo>
                  <a:pt x="9" y="1"/>
                  <a:pt x="6" y="0"/>
                  <a:pt x="4" y="1"/>
                </a:cubicBezTo>
                <a:cubicBezTo>
                  <a:pt x="2" y="2"/>
                  <a:pt x="1" y="5"/>
                  <a:pt x="2" y="7"/>
                </a:cubicBezTo>
                <a:cubicBezTo>
                  <a:pt x="15" y="31"/>
                  <a:pt x="15" y="31"/>
                  <a:pt x="15" y="31"/>
                </a:cubicBezTo>
                <a:cubicBezTo>
                  <a:pt x="5" y="38"/>
                  <a:pt x="0" y="50"/>
                  <a:pt x="3" y="62"/>
                </a:cubicBezTo>
                <a:cubicBezTo>
                  <a:pt x="17" y="111"/>
                  <a:pt x="17" y="111"/>
                  <a:pt x="17" y="111"/>
                </a:cubicBezTo>
                <a:cubicBezTo>
                  <a:pt x="20" y="125"/>
                  <a:pt x="36" y="132"/>
                  <a:pt x="52" y="127"/>
                </a:cubicBezTo>
                <a:cubicBezTo>
                  <a:pt x="68" y="122"/>
                  <a:pt x="77" y="106"/>
                  <a:pt x="72" y="9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4"/>
          <p:cNvSpPr>
            <a:spLocks/>
          </p:cNvSpPr>
          <p:nvPr/>
        </p:nvSpPr>
        <p:spPr bwMode="auto">
          <a:xfrm>
            <a:off x="2562225" y="599016"/>
            <a:ext cx="344488" cy="459317"/>
          </a:xfrm>
          <a:custGeom>
            <a:avLst/>
            <a:gdLst>
              <a:gd name="T0" fmla="*/ 179 w 183"/>
              <a:gd name="T1" fmla="*/ 167 h 183"/>
              <a:gd name="T2" fmla="*/ 167 w 183"/>
              <a:gd name="T3" fmla="*/ 179 h 183"/>
              <a:gd name="T4" fmla="*/ 158 w 183"/>
              <a:gd name="T5" fmla="*/ 183 h 183"/>
              <a:gd name="T6" fmla="*/ 148 w 183"/>
              <a:gd name="T7" fmla="*/ 179 h 183"/>
              <a:gd name="T8" fmla="*/ 110 w 183"/>
              <a:gd name="T9" fmla="*/ 140 h 183"/>
              <a:gd name="T10" fmla="*/ 106 w 183"/>
              <a:gd name="T11" fmla="*/ 131 h 183"/>
              <a:gd name="T12" fmla="*/ 110 w 183"/>
              <a:gd name="T13" fmla="*/ 121 h 183"/>
              <a:gd name="T14" fmla="*/ 83 w 183"/>
              <a:gd name="T15" fmla="*/ 93 h 183"/>
              <a:gd name="T16" fmla="*/ 70 w 183"/>
              <a:gd name="T17" fmla="*/ 107 h 183"/>
              <a:gd name="T18" fmla="*/ 66 w 183"/>
              <a:gd name="T19" fmla="*/ 108 h 183"/>
              <a:gd name="T20" fmla="*/ 63 w 183"/>
              <a:gd name="T21" fmla="*/ 107 h 183"/>
              <a:gd name="T22" fmla="*/ 69 w 183"/>
              <a:gd name="T23" fmla="*/ 117 h 183"/>
              <a:gd name="T24" fmla="*/ 66 w 183"/>
              <a:gd name="T25" fmla="*/ 124 h 183"/>
              <a:gd name="T26" fmla="*/ 53 w 183"/>
              <a:gd name="T27" fmla="*/ 133 h 183"/>
              <a:gd name="T28" fmla="*/ 46 w 183"/>
              <a:gd name="T29" fmla="*/ 130 h 183"/>
              <a:gd name="T30" fmla="*/ 3 w 183"/>
              <a:gd name="T31" fmla="*/ 87 h 183"/>
              <a:gd name="T32" fmla="*/ 0 w 183"/>
              <a:gd name="T33" fmla="*/ 80 h 183"/>
              <a:gd name="T34" fmla="*/ 9 w 183"/>
              <a:gd name="T35" fmla="*/ 67 h 183"/>
              <a:gd name="T36" fmla="*/ 16 w 183"/>
              <a:gd name="T37" fmla="*/ 64 h 183"/>
              <a:gd name="T38" fmla="*/ 26 w 183"/>
              <a:gd name="T39" fmla="*/ 70 h 183"/>
              <a:gd name="T40" fmla="*/ 25 w 183"/>
              <a:gd name="T41" fmla="*/ 66 h 183"/>
              <a:gd name="T42" fmla="*/ 26 w 183"/>
              <a:gd name="T43" fmla="*/ 63 h 183"/>
              <a:gd name="T44" fmla="*/ 63 w 183"/>
              <a:gd name="T45" fmla="*/ 26 h 183"/>
              <a:gd name="T46" fmla="*/ 66 w 183"/>
              <a:gd name="T47" fmla="*/ 25 h 183"/>
              <a:gd name="T48" fmla="*/ 70 w 183"/>
              <a:gd name="T49" fmla="*/ 26 h 183"/>
              <a:gd name="T50" fmla="*/ 64 w 183"/>
              <a:gd name="T51" fmla="*/ 16 h 183"/>
              <a:gd name="T52" fmla="*/ 67 w 183"/>
              <a:gd name="T53" fmla="*/ 9 h 183"/>
              <a:gd name="T54" fmla="*/ 80 w 183"/>
              <a:gd name="T55" fmla="*/ 0 h 183"/>
              <a:gd name="T56" fmla="*/ 87 w 183"/>
              <a:gd name="T57" fmla="*/ 3 h 183"/>
              <a:gd name="T58" fmla="*/ 130 w 183"/>
              <a:gd name="T59" fmla="*/ 46 h 183"/>
              <a:gd name="T60" fmla="*/ 133 w 183"/>
              <a:gd name="T61" fmla="*/ 53 h 183"/>
              <a:gd name="T62" fmla="*/ 124 w 183"/>
              <a:gd name="T63" fmla="*/ 66 h 183"/>
              <a:gd name="T64" fmla="*/ 117 w 183"/>
              <a:gd name="T65" fmla="*/ 69 h 183"/>
              <a:gd name="T66" fmla="*/ 107 w 183"/>
              <a:gd name="T67" fmla="*/ 63 h 183"/>
              <a:gd name="T68" fmla="*/ 108 w 183"/>
              <a:gd name="T69" fmla="*/ 66 h 183"/>
              <a:gd name="T70" fmla="*/ 107 w 183"/>
              <a:gd name="T71" fmla="*/ 70 h 183"/>
              <a:gd name="T72" fmla="*/ 93 w 183"/>
              <a:gd name="T73" fmla="*/ 83 h 183"/>
              <a:gd name="T74" fmla="*/ 121 w 183"/>
              <a:gd name="T75" fmla="*/ 110 h 183"/>
              <a:gd name="T76" fmla="*/ 131 w 183"/>
              <a:gd name="T77" fmla="*/ 106 h 183"/>
              <a:gd name="T78" fmla="*/ 140 w 183"/>
              <a:gd name="T79" fmla="*/ 110 h 183"/>
              <a:gd name="T80" fmla="*/ 179 w 183"/>
              <a:gd name="T81" fmla="*/ 148 h 183"/>
              <a:gd name="T82" fmla="*/ 183 w 183"/>
              <a:gd name="T83" fmla="*/ 158 h 183"/>
              <a:gd name="T84" fmla="*/ 179 w 183"/>
              <a:gd name="T85" fmla="*/ 16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83">
                <a:moveTo>
                  <a:pt x="179" y="167"/>
                </a:moveTo>
                <a:cubicBezTo>
                  <a:pt x="167" y="179"/>
                  <a:pt x="167" y="179"/>
                  <a:pt x="167" y="179"/>
                </a:cubicBezTo>
                <a:cubicBezTo>
                  <a:pt x="165" y="181"/>
                  <a:pt x="161" y="183"/>
                  <a:pt x="158" y="183"/>
                </a:cubicBezTo>
                <a:cubicBezTo>
                  <a:pt x="154" y="183"/>
                  <a:pt x="151" y="181"/>
                  <a:pt x="148" y="179"/>
                </a:cubicBezTo>
                <a:cubicBezTo>
                  <a:pt x="110" y="140"/>
                  <a:pt x="110" y="140"/>
                  <a:pt x="110" y="140"/>
                </a:cubicBezTo>
                <a:cubicBezTo>
                  <a:pt x="107" y="138"/>
                  <a:pt x="106" y="134"/>
                  <a:pt x="106" y="131"/>
                </a:cubicBezTo>
                <a:cubicBezTo>
                  <a:pt x="106" y="127"/>
                  <a:pt x="108" y="123"/>
                  <a:pt x="110" y="121"/>
                </a:cubicBezTo>
                <a:cubicBezTo>
                  <a:pt x="83" y="93"/>
                  <a:pt x="83" y="93"/>
                  <a:pt x="83" y="93"/>
                </a:cubicBezTo>
                <a:cubicBezTo>
                  <a:pt x="70" y="107"/>
                  <a:pt x="70" y="107"/>
                  <a:pt x="70" y="107"/>
                </a:cubicBezTo>
                <a:cubicBezTo>
                  <a:pt x="69" y="108"/>
                  <a:pt x="68" y="108"/>
                  <a:pt x="66" y="108"/>
                </a:cubicBezTo>
                <a:cubicBezTo>
                  <a:pt x="65" y="108"/>
                  <a:pt x="64" y="108"/>
                  <a:pt x="63" y="107"/>
                </a:cubicBezTo>
                <a:cubicBezTo>
                  <a:pt x="66" y="110"/>
                  <a:pt x="69" y="112"/>
                  <a:pt x="69" y="117"/>
                </a:cubicBezTo>
                <a:cubicBezTo>
                  <a:pt x="69" y="120"/>
                  <a:pt x="68" y="122"/>
                  <a:pt x="66" y="124"/>
                </a:cubicBezTo>
                <a:cubicBezTo>
                  <a:pt x="62" y="128"/>
                  <a:pt x="59" y="133"/>
                  <a:pt x="53" y="133"/>
                </a:cubicBezTo>
                <a:cubicBezTo>
                  <a:pt x="50" y="133"/>
                  <a:pt x="48" y="132"/>
                  <a:pt x="46" y="130"/>
                </a:cubicBezTo>
                <a:cubicBezTo>
                  <a:pt x="3" y="87"/>
                  <a:pt x="3" y="87"/>
                  <a:pt x="3" y="87"/>
                </a:cubicBezTo>
                <a:cubicBezTo>
                  <a:pt x="1" y="85"/>
                  <a:pt x="0" y="83"/>
                  <a:pt x="0" y="80"/>
                </a:cubicBezTo>
                <a:cubicBezTo>
                  <a:pt x="0" y="74"/>
                  <a:pt x="5" y="70"/>
                  <a:pt x="9" y="67"/>
                </a:cubicBezTo>
                <a:cubicBezTo>
                  <a:pt x="11" y="65"/>
                  <a:pt x="13" y="64"/>
                  <a:pt x="16" y="64"/>
                </a:cubicBezTo>
                <a:cubicBezTo>
                  <a:pt x="21" y="64"/>
                  <a:pt x="23" y="67"/>
                  <a:pt x="26" y="70"/>
                </a:cubicBezTo>
                <a:cubicBezTo>
                  <a:pt x="25" y="69"/>
                  <a:pt x="25" y="68"/>
                  <a:pt x="25" y="66"/>
                </a:cubicBezTo>
                <a:cubicBezTo>
                  <a:pt x="25" y="65"/>
                  <a:pt x="25" y="64"/>
                  <a:pt x="26" y="63"/>
                </a:cubicBezTo>
                <a:cubicBezTo>
                  <a:pt x="63" y="26"/>
                  <a:pt x="63" y="26"/>
                  <a:pt x="63" y="26"/>
                </a:cubicBezTo>
                <a:cubicBezTo>
                  <a:pt x="64" y="25"/>
                  <a:pt x="65" y="25"/>
                  <a:pt x="66" y="25"/>
                </a:cubicBezTo>
                <a:cubicBezTo>
                  <a:pt x="68" y="25"/>
                  <a:pt x="69" y="25"/>
                  <a:pt x="70" y="26"/>
                </a:cubicBezTo>
                <a:cubicBezTo>
                  <a:pt x="67" y="23"/>
                  <a:pt x="64" y="21"/>
                  <a:pt x="64" y="16"/>
                </a:cubicBezTo>
                <a:cubicBezTo>
                  <a:pt x="64" y="13"/>
                  <a:pt x="65" y="11"/>
                  <a:pt x="67" y="9"/>
                </a:cubicBezTo>
                <a:cubicBezTo>
                  <a:pt x="70" y="5"/>
                  <a:pt x="74" y="0"/>
                  <a:pt x="80" y="0"/>
                </a:cubicBezTo>
                <a:cubicBezTo>
                  <a:pt x="83" y="0"/>
                  <a:pt x="85" y="1"/>
                  <a:pt x="87" y="3"/>
                </a:cubicBezTo>
                <a:cubicBezTo>
                  <a:pt x="130" y="46"/>
                  <a:pt x="130" y="46"/>
                  <a:pt x="130" y="46"/>
                </a:cubicBezTo>
                <a:cubicBezTo>
                  <a:pt x="132" y="48"/>
                  <a:pt x="133" y="50"/>
                  <a:pt x="133" y="53"/>
                </a:cubicBezTo>
                <a:cubicBezTo>
                  <a:pt x="133" y="59"/>
                  <a:pt x="128" y="62"/>
                  <a:pt x="124" y="66"/>
                </a:cubicBezTo>
                <a:cubicBezTo>
                  <a:pt x="122" y="68"/>
                  <a:pt x="120" y="69"/>
                  <a:pt x="117" y="69"/>
                </a:cubicBezTo>
                <a:cubicBezTo>
                  <a:pt x="112" y="69"/>
                  <a:pt x="110" y="66"/>
                  <a:pt x="107" y="63"/>
                </a:cubicBezTo>
                <a:cubicBezTo>
                  <a:pt x="108" y="64"/>
                  <a:pt x="108" y="65"/>
                  <a:pt x="108" y="66"/>
                </a:cubicBezTo>
                <a:cubicBezTo>
                  <a:pt x="108" y="68"/>
                  <a:pt x="108" y="69"/>
                  <a:pt x="107" y="70"/>
                </a:cubicBezTo>
                <a:cubicBezTo>
                  <a:pt x="93" y="83"/>
                  <a:pt x="93" y="83"/>
                  <a:pt x="93" y="83"/>
                </a:cubicBezTo>
                <a:cubicBezTo>
                  <a:pt x="121" y="110"/>
                  <a:pt x="121" y="110"/>
                  <a:pt x="121" y="110"/>
                </a:cubicBezTo>
                <a:cubicBezTo>
                  <a:pt x="123" y="108"/>
                  <a:pt x="127" y="106"/>
                  <a:pt x="131" y="106"/>
                </a:cubicBezTo>
                <a:cubicBezTo>
                  <a:pt x="134" y="106"/>
                  <a:pt x="138" y="107"/>
                  <a:pt x="140" y="110"/>
                </a:cubicBezTo>
                <a:cubicBezTo>
                  <a:pt x="179" y="148"/>
                  <a:pt x="179" y="148"/>
                  <a:pt x="179" y="148"/>
                </a:cubicBezTo>
                <a:cubicBezTo>
                  <a:pt x="181" y="151"/>
                  <a:pt x="183" y="154"/>
                  <a:pt x="183" y="158"/>
                </a:cubicBezTo>
                <a:cubicBezTo>
                  <a:pt x="183" y="161"/>
                  <a:pt x="181" y="165"/>
                  <a:pt x="179" y="167"/>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345"/>
          <p:cNvSpPr>
            <a:spLocks noEditPoints="1"/>
          </p:cNvSpPr>
          <p:nvPr/>
        </p:nvSpPr>
        <p:spPr bwMode="auto">
          <a:xfrm>
            <a:off x="5710239" y="1225550"/>
            <a:ext cx="574675" cy="664633"/>
          </a:xfrm>
          <a:custGeom>
            <a:avLst/>
            <a:gdLst>
              <a:gd name="T0" fmla="*/ 306 w 306"/>
              <a:gd name="T1" fmla="*/ 199 h 265"/>
              <a:gd name="T2" fmla="*/ 280 w 306"/>
              <a:gd name="T3" fmla="*/ 224 h 265"/>
              <a:gd name="T4" fmla="*/ 194 w 306"/>
              <a:gd name="T5" fmla="*/ 224 h 265"/>
              <a:gd name="T6" fmla="*/ 204 w 306"/>
              <a:gd name="T7" fmla="*/ 255 h 265"/>
              <a:gd name="T8" fmla="*/ 194 w 306"/>
              <a:gd name="T9" fmla="*/ 265 h 265"/>
              <a:gd name="T10" fmla="*/ 112 w 306"/>
              <a:gd name="T11" fmla="*/ 265 h 265"/>
              <a:gd name="T12" fmla="*/ 102 w 306"/>
              <a:gd name="T13" fmla="*/ 255 h 265"/>
              <a:gd name="T14" fmla="*/ 112 w 306"/>
              <a:gd name="T15" fmla="*/ 224 h 265"/>
              <a:gd name="T16" fmla="*/ 26 w 306"/>
              <a:gd name="T17" fmla="*/ 224 h 265"/>
              <a:gd name="T18" fmla="*/ 0 w 306"/>
              <a:gd name="T19" fmla="*/ 199 h 265"/>
              <a:gd name="T20" fmla="*/ 0 w 306"/>
              <a:gd name="T21" fmla="*/ 26 h 265"/>
              <a:gd name="T22" fmla="*/ 26 w 306"/>
              <a:gd name="T23" fmla="*/ 0 h 265"/>
              <a:gd name="T24" fmla="*/ 280 w 306"/>
              <a:gd name="T25" fmla="*/ 0 h 265"/>
              <a:gd name="T26" fmla="*/ 306 w 306"/>
              <a:gd name="T27" fmla="*/ 26 h 265"/>
              <a:gd name="T28" fmla="*/ 306 w 306"/>
              <a:gd name="T29" fmla="*/ 199 h 265"/>
              <a:gd name="T30" fmla="*/ 285 w 306"/>
              <a:gd name="T31" fmla="*/ 26 h 265"/>
              <a:gd name="T32" fmla="*/ 280 w 306"/>
              <a:gd name="T33" fmla="*/ 21 h 265"/>
              <a:gd name="T34" fmla="*/ 26 w 306"/>
              <a:gd name="T35" fmla="*/ 21 h 265"/>
              <a:gd name="T36" fmla="*/ 21 w 306"/>
              <a:gd name="T37" fmla="*/ 26 h 265"/>
              <a:gd name="T38" fmla="*/ 21 w 306"/>
              <a:gd name="T39" fmla="*/ 158 h 265"/>
              <a:gd name="T40" fmla="*/ 26 w 306"/>
              <a:gd name="T41" fmla="*/ 163 h 265"/>
              <a:gd name="T42" fmla="*/ 280 w 306"/>
              <a:gd name="T43" fmla="*/ 163 h 265"/>
              <a:gd name="T44" fmla="*/ 285 w 306"/>
              <a:gd name="T45" fmla="*/ 158 h 265"/>
              <a:gd name="T46" fmla="*/ 285 w 306"/>
              <a:gd name="T47" fmla="*/ 2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65">
                <a:moveTo>
                  <a:pt x="306" y="199"/>
                </a:moveTo>
                <a:cubicBezTo>
                  <a:pt x="306" y="213"/>
                  <a:pt x="294" y="224"/>
                  <a:pt x="280" y="224"/>
                </a:cubicBezTo>
                <a:cubicBezTo>
                  <a:pt x="194" y="224"/>
                  <a:pt x="194" y="224"/>
                  <a:pt x="194" y="224"/>
                </a:cubicBezTo>
                <a:cubicBezTo>
                  <a:pt x="194" y="238"/>
                  <a:pt x="204" y="249"/>
                  <a:pt x="204" y="255"/>
                </a:cubicBezTo>
                <a:cubicBezTo>
                  <a:pt x="204" y="260"/>
                  <a:pt x="199" y="265"/>
                  <a:pt x="194" y="265"/>
                </a:cubicBezTo>
                <a:cubicBezTo>
                  <a:pt x="112" y="265"/>
                  <a:pt x="112" y="265"/>
                  <a:pt x="112" y="265"/>
                </a:cubicBezTo>
                <a:cubicBezTo>
                  <a:pt x="107" y="265"/>
                  <a:pt x="102" y="260"/>
                  <a:pt x="102" y="255"/>
                </a:cubicBezTo>
                <a:cubicBezTo>
                  <a:pt x="102" y="249"/>
                  <a:pt x="112" y="238"/>
                  <a:pt x="112" y="224"/>
                </a:cubicBezTo>
                <a:cubicBezTo>
                  <a:pt x="26" y="224"/>
                  <a:pt x="26" y="224"/>
                  <a:pt x="26" y="224"/>
                </a:cubicBezTo>
                <a:cubicBezTo>
                  <a:pt x="12" y="224"/>
                  <a:pt x="0" y="213"/>
                  <a:pt x="0" y="199"/>
                </a:cubicBezTo>
                <a:cubicBezTo>
                  <a:pt x="0" y="26"/>
                  <a:pt x="0" y="26"/>
                  <a:pt x="0" y="26"/>
                </a:cubicBezTo>
                <a:cubicBezTo>
                  <a:pt x="0" y="12"/>
                  <a:pt x="12" y="0"/>
                  <a:pt x="26" y="0"/>
                </a:cubicBezTo>
                <a:cubicBezTo>
                  <a:pt x="280" y="0"/>
                  <a:pt x="280" y="0"/>
                  <a:pt x="280" y="0"/>
                </a:cubicBezTo>
                <a:cubicBezTo>
                  <a:pt x="294" y="0"/>
                  <a:pt x="306" y="12"/>
                  <a:pt x="306" y="26"/>
                </a:cubicBezTo>
                <a:lnTo>
                  <a:pt x="306" y="199"/>
                </a:lnTo>
                <a:close/>
                <a:moveTo>
                  <a:pt x="285" y="26"/>
                </a:moveTo>
                <a:cubicBezTo>
                  <a:pt x="285" y="23"/>
                  <a:pt x="283" y="21"/>
                  <a:pt x="280" y="21"/>
                </a:cubicBezTo>
                <a:cubicBezTo>
                  <a:pt x="26" y="21"/>
                  <a:pt x="26" y="21"/>
                  <a:pt x="26" y="21"/>
                </a:cubicBezTo>
                <a:cubicBezTo>
                  <a:pt x="23" y="21"/>
                  <a:pt x="21" y="23"/>
                  <a:pt x="21" y="26"/>
                </a:cubicBezTo>
                <a:cubicBezTo>
                  <a:pt x="21" y="158"/>
                  <a:pt x="21" y="158"/>
                  <a:pt x="21" y="158"/>
                </a:cubicBezTo>
                <a:cubicBezTo>
                  <a:pt x="21" y="161"/>
                  <a:pt x="23" y="163"/>
                  <a:pt x="26" y="163"/>
                </a:cubicBezTo>
                <a:cubicBezTo>
                  <a:pt x="280" y="163"/>
                  <a:pt x="280" y="163"/>
                  <a:pt x="280" y="163"/>
                </a:cubicBezTo>
                <a:cubicBezTo>
                  <a:pt x="283" y="163"/>
                  <a:pt x="285" y="161"/>
                  <a:pt x="285" y="158"/>
                </a:cubicBezTo>
                <a:lnTo>
                  <a:pt x="285" y="2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349"/>
          <p:cNvSpPr>
            <a:spLocks noEditPoints="1"/>
          </p:cNvSpPr>
          <p:nvPr/>
        </p:nvSpPr>
        <p:spPr bwMode="auto">
          <a:xfrm>
            <a:off x="3205164" y="603250"/>
            <a:ext cx="271463" cy="251884"/>
          </a:xfrm>
          <a:custGeom>
            <a:avLst/>
            <a:gdLst>
              <a:gd name="T0" fmla="*/ 145 w 145"/>
              <a:gd name="T1" fmla="*/ 86 h 100"/>
              <a:gd name="T2" fmla="*/ 131 w 145"/>
              <a:gd name="T3" fmla="*/ 100 h 100"/>
              <a:gd name="T4" fmla="*/ 13 w 145"/>
              <a:gd name="T5" fmla="*/ 100 h 100"/>
              <a:gd name="T6" fmla="*/ 0 w 145"/>
              <a:gd name="T7" fmla="*/ 86 h 100"/>
              <a:gd name="T8" fmla="*/ 0 w 145"/>
              <a:gd name="T9" fmla="*/ 9 h 100"/>
              <a:gd name="T10" fmla="*/ 18 w 145"/>
              <a:gd name="T11" fmla="*/ 9 h 100"/>
              <a:gd name="T12" fmla="*/ 18 w 145"/>
              <a:gd name="T13" fmla="*/ 0 h 100"/>
              <a:gd name="T14" fmla="*/ 145 w 145"/>
              <a:gd name="T15" fmla="*/ 0 h 100"/>
              <a:gd name="T16" fmla="*/ 145 w 145"/>
              <a:gd name="T17" fmla="*/ 86 h 100"/>
              <a:gd name="T18" fmla="*/ 18 w 145"/>
              <a:gd name="T19" fmla="*/ 19 h 100"/>
              <a:gd name="T20" fmla="*/ 9 w 145"/>
              <a:gd name="T21" fmla="*/ 19 h 100"/>
              <a:gd name="T22" fmla="*/ 9 w 145"/>
              <a:gd name="T23" fmla="*/ 86 h 100"/>
              <a:gd name="T24" fmla="*/ 13 w 145"/>
              <a:gd name="T25" fmla="*/ 91 h 100"/>
              <a:gd name="T26" fmla="*/ 18 w 145"/>
              <a:gd name="T27" fmla="*/ 86 h 100"/>
              <a:gd name="T28" fmla="*/ 18 w 145"/>
              <a:gd name="T29" fmla="*/ 19 h 100"/>
              <a:gd name="T30" fmla="*/ 135 w 145"/>
              <a:gd name="T31" fmla="*/ 9 h 100"/>
              <a:gd name="T32" fmla="*/ 27 w 145"/>
              <a:gd name="T33" fmla="*/ 9 h 100"/>
              <a:gd name="T34" fmla="*/ 27 w 145"/>
              <a:gd name="T35" fmla="*/ 86 h 100"/>
              <a:gd name="T36" fmla="*/ 26 w 145"/>
              <a:gd name="T37" fmla="*/ 91 h 100"/>
              <a:gd name="T38" fmla="*/ 131 w 145"/>
              <a:gd name="T39" fmla="*/ 91 h 100"/>
              <a:gd name="T40" fmla="*/ 135 w 145"/>
              <a:gd name="T41" fmla="*/ 86 h 100"/>
              <a:gd name="T42" fmla="*/ 135 w 145"/>
              <a:gd name="T43" fmla="*/ 9 h 100"/>
              <a:gd name="T44" fmla="*/ 81 w 145"/>
              <a:gd name="T45" fmla="*/ 64 h 100"/>
              <a:gd name="T46" fmla="*/ 36 w 145"/>
              <a:gd name="T47" fmla="*/ 64 h 100"/>
              <a:gd name="T48" fmla="*/ 36 w 145"/>
              <a:gd name="T49" fmla="*/ 19 h 100"/>
              <a:gd name="T50" fmla="*/ 81 w 145"/>
              <a:gd name="T51" fmla="*/ 19 h 100"/>
              <a:gd name="T52" fmla="*/ 81 w 145"/>
              <a:gd name="T53" fmla="*/ 64 h 100"/>
              <a:gd name="T54" fmla="*/ 81 w 145"/>
              <a:gd name="T55" fmla="*/ 82 h 100"/>
              <a:gd name="T56" fmla="*/ 36 w 145"/>
              <a:gd name="T57" fmla="*/ 82 h 100"/>
              <a:gd name="T58" fmla="*/ 36 w 145"/>
              <a:gd name="T59" fmla="*/ 73 h 100"/>
              <a:gd name="T60" fmla="*/ 81 w 145"/>
              <a:gd name="T61" fmla="*/ 73 h 100"/>
              <a:gd name="T62" fmla="*/ 81 w 145"/>
              <a:gd name="T63" fmla="*/ 82 h 100"/>
              <a:gd name="T64" fmla="*/ 45 w 145"/>
              <a:gd name="T65" fmla="*/ 28 h 100"/>
              <a:gd name="T66" fmla="*/ 45 w 145"/>
              <a:gd name="T67" fmla="*/ 55 h 100"/>
              <a:gd name="T68" fmla="*/ 72 w 145"/>
              <a:gd name="T69" fmla="*/ 55 h 100"/>
              <a:gd name="T70" fmla="*/ 72 w 145"/>
              <a:gd name="T71" fmla="*/ 28 h 100"/>
              <a:gd name="T72" fmla="*/ 45 w 145"/>
              <a:gd name="T73" fmla="*/ 28 h 100"/>
              <a:gd name="T74" fmla="*/ 126 w 145"/>
              <a:gd name="T75" fmla="*/ 28 h 100"/>
              <a:gd name="T76" fmla="*/ 90 w 145"/>
              <a:gd name="T77" fmla="*/ 28 h 100"/>
              <a:gd name="T78" fmla="*/ 90 w 145"/>
              <a:gd name="T79" fmla="*/ 19 h 100"/>
              <a:gd name="T80" fmla="*/ 126 w 145"/>
              <a:gd name="T81" fmla="*/ 19 h 100"/>
              <a:gd name="T82" fmla="*/ 126 w 145"/>
              <a:gd name="T83" fmla="*/ 28 h 100"/>
              <a:gd name="T84" fmla="*/ 126 w 145"/>
              <a:gd name="T85" fmla="*/ 46 h 100"/>
              <a:gd name="T86" fmla="*/ 90 w 145"/>
              <a:gd name="T87" fmla="*/ 46 h 100"/>
              <a:gd name="T88" fmla="*/ 90 w 145"/>
              <a:gd name="T89" fmla="*/ 37 h 100"/>
              <a:gd name="T90" fmla="*/ 126 w 145"/>
              <a:gd name="T91" fmla="*/ 37 h 100"/>
              <a:gd name="T92" fmla="*/ 126 w 145"/>
              <a:gd name="T93" fmla="*/ 46 h 100"/>
              <a:gd name="T94" fmla="*/ 126 w 145"/>
              <a:gd name="T95" fmla="*/ 64 h 100"/>
              <a:gd name="T96" fmla="*/ 90 w 145"/>
              <a:gd name="T97" fmla="*/ 64 h 100"/>
              <a:gd name="T98" fmla="*/ 90 w 145"/>
              <a:gd name="T99" fmla="*/ 55 h 100"/>
              <a:gd name="T100" fmla="*/ 126 w 145"/>
              <a:gd name="T101" fmla="*/ 55 h 100"/>
              <a:gd name="T102" fmla="*/ 126 w 145"/>
              <a:gd name="T103" fmla="*/ 64 h 100"/>
              <a:gd name="T104" fmla="*/ 126 w 145"/>
              <a:gd name="T105" fmla="*/ 82 h 100"/>
              <a:gd name="T106" fmla="*/ 90 w 145"/>
              <a:gd name="T107" fmla="*/ 82 h 100"/>
              <a:gd name="T108" fmla="*/ 90 w 145"/>
              <a:gd name="T109" fmla="*/ 73 h 100"/>
              <a:gd name="T110" fmla="*/ 126 w 145"/>
              <a:gd name="T111" fmla="*/ 73 h 100"/>
              <a:gd name="T112" fmla="*/ 126 w 145"/>
              <a:gd name="T113"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00">
                <a:moveTo>
                  <a:pt x="145" y="86"/>
                </a:moveTo>
                <a:cubicBezTo>
                  <a:pt x="145" y="94"/>
                  <a:pt x="138" y="100"/>
                  <a:pt x="131" y="100"/>
                </a:cubicBezTo>
                <a:cubicBezTo>
                  <a:pt x="13" y="100"/>
                  <a:pt x="13" y="100"/>
                  <a:pt x="13" y="100"/>
                </a:cubicBezTo>
                <a:cubicBezTo>
                  <a:pt x="6" y="100"/>
                  <a:pt x="0" y="94"/>
                  <a:pt x="0" y="86"/>
                </a:cubicBezTo>
                <a:cubicBezTo>
                  <a:pt x="0" y="9"/>
                  <a:pt x="0" y="9"/>
                  <a:pt x="0" y="9"/>
                </a:cubicBezTo>
                <a:cubicBezTo>
                  <a:pt x="18" y="9"/>
                  <a:pt x="18" y="9"/>
                  <a:pt x="18" y="9"/>
                </a:cubicBezTo>
                <a:cubicBezTo>
                  <a:pt x="18" y="0"/>
                  <a:pt x="18" y="0"/>
                  <a:pt x="18" y="0"/>
                </a:cubicBezTo>
                <a:cubicBezTo>
                  <a:pt x="145" y="0"/>
                  <a:pt x="145" y="0"/>
                  <a:pt x="145" y="0"/>
                </a:cubicBezTo>
                <a:lnTo>
                  <a:pt x="145" y="86"/>
                </a:lnTo>
                <a:close/>
                <a:moveTo>
                  <a:pt x="18" y="19"/>
                </a:moveTo>
                <a:cubicBezTo>
                  <a:pt x="9" y="19"/>
                  <a:pt x="9" y="19"/>
                  <a:pt x="9" y="19"/>
                </a:cubicBezTo>
                <a:cubicBezTo>
                  <a:pt x="9" y="86"/>
                  <a:pt x="9" y="86"/>
                  <a:pt x="9" y="86"/>
                </a:cubicBezTo>
                <a:cubicBezTo>
                  <a:pt x="9" y="89"/>
                  <a:pt x="11" y="91"/>
                  <a:pt x="13" y="91"/>
                </a:cubicBezTo>
                <a:cubicBezTo>
                  <a:pt x="16" y="91"/>
                  <a:pt x="18" y="89"/>
                  <a:pt x="18" y="86"/>
                </a:cubicBezTo>
                <a:lnTo>
                  <a:pt x="18" y="19"/>
                </a:lnTo>
                <a:close/>
                <a:moveTo>
                  <a:pt x="135" y="9"/>
                </a:moveTo>
                <a:cubicBezTo>
                  <a:pt x="27" y="9"/>
                  <a:pt x="27" y="9"/>
                  <a:pt x="27" y="9"/>
                </a:cubicBezTo>
                <a:cubicBezTo>
                  <a:pt x="27" y="86"/>
                  <a:pt x="27" y="86"/>
                  <a:pt x="27" y="86"/>
                </a:cubicBezTo>
                <a:cubicBezTo>
                  <a:pt x="27" y="88"/>
                  <a:pt x="27" y="89"/>
                  <a:pt x="26" y="91"/>
                </a:cubicBezTo>
                <a:cubicBezTo>
                  <a:pt x="131" y="91"/>
                  <a:pt x="131" y="91"/>
                  <a:pt x="131" y="91"/>
                </a:cubicBezTo>
                <a:cubicBezTo>
                  <a:pt x="133" y="91"/>
                  <a:pt x="135" y="89"/>
                  <a:pt x="135" y="86"/>
                </a:cubicBezTo>
                <a:lnTo>
                  <a:pt x="135" y="9"/>
                </a:lnTo>
                <a:close/>
                <a:moveTo>
                  <a:pt x="81" y="64"/>
                </a:moveTo>
                <a:cubicBezTo>
                  <a:pt x="36" y="64"/>
                  <a:pt x="36" y="64"/>
                  <a:pt x="36" y="64"/>
                </a:cubicBezTo>
                <a:cubicBezTo>
                  <a:pt x="36" y="19"/>
                  <a:pt x="36" y="19"/>
                  <a:pt x="36" y="19"/>
                </a:cubicBezTo>
                <a:cubicBezTo>
                  <a:pt x="81" y="19"/>
                  <a:pt x="81" y="19"/>
                  <a:pt x="81" y="19"/>
                </a:cubicBezTo>
                <a:lnTo>
                  <a:pt x="81" y="64"/>
                </a:lnTo>
                <a:close/>
                <a:moveTo>
                  <a:pt x="81" y="82"/>
                </a:moveTo>
                <a:cubicBezTo>
                  <a:pt x="36" y="82"/>
                  <a:pt x="36" y="82"/>
                  <a:pt x="36" y="82"/>
                </a:cubicBezTo>
                <a:cubicBezTo>
                  <a:pt x="36" y="73"/>
                  <a:pt x="36" y="73"/>
                  <a:pt x="36" y="73"/>
                </a:cubicBezTo>
                <a:cubicBezTo>
                  <a:pt x="81" y="73"/>
                  <a:pt x="81" y="73"/>
                  <a:pt x="81" y="73"/>
                </a:cubicBezTo>
                <a:lnTo>
                  <a:pt x="81" y="82"/>
                </a:lnTo>
                <a:close/>
                <a:moveTo>
                  <a:pt x="45" y="28"/>
                </a:moveTo>
                <a:cubicBezTo>
                  <a:pt x="45" y="55"/>
                  <a:pt x="45" y="55"/>
                  <a:pt x="45" y="55"/>
                </a:cubicBezTo>
                <a:cubicBezTo>
                  <a:pt x="72" y="55"/>
                  <a:pt x="72" y="55"/>
                  <a:pt x="72" y="55"/>
                </a:cubicBezTo>
                <a:cubicBezTo>
                  <a:pt x="72" y="28"/>
                  <a:pt x="72" y="28"/>
                  <a:pt x="72" y="28"/>
                </a:cubicBezTo>
                <a:lnTo>
                  <a:pt x="45" y="28"/>
                </a:lnTo>
                <a:close/>
                <a:moveTo>
                  <a:pt x="126" y="28"/>
                </a:moveTo>
                <a:cubicBezTo>
                  <a:pt x="90" y="28"/>
                  <a:pt x="90" y="28"/>
                  <a:pt x="90" y="28"/>
                </a:cubicBezTo>
                <a:cubicBezTo>
                  <a:pt x="90" y="19"/>
                  <a:pt x="90" y="19"/>
                  <a:pt x="90" y="19"/>
                </a:cubicBezTo>
                <a:cubicBezTo>
                  <a:pt x="126" y="19"/>
                  <a:pt x="126" y="19"/>
                  <a:pt x="126" y="19"/>
                </a:cubicBezTo>
                <a:lnTo>
                  <a:pt x="126" y="28"/>
                </a:lnTo>
                <a:close/>
                <a:moveTo>
                  <a:pt x="126" y="46"/>
                </a:moveTo>
                <a:cubicBezTo>
                  <a:pt x="90" y="46"/>
                  <a:pt x="90" y="46"/>
                  <a:pt x="90" y="46"/>
                </a:cubicBezTo>
                <a:cubicBezTo>
                  <a:pt x="90" y="37"/>
                  <a:pt x="90" y="37"/>
                  <a:pt x="90" y="37"/>
                </a:cubicBezTo>
                <a:cubicBezTo>
                  <a:pt x="126" y="37"/>
                  <a:pt x="126" y="37"/>
                  <a:pt x="126" y="37"/>
                </a:cubicBezTo>
                <a:lnTo>
                  <a:pt x="126" y="46"/>
                </a:lnTo>
                <a:close/>
                <a:moveTo>
                  <a:pt x="126" y="64"/>
                </a:moveTo>
                <a:cubicBezTo>
                  <a:pt x="90" y="64"/>
                  <a:pt x="90" y="64"/>
                  <a:pt x="90" y="64"/>
                </a:cubicBezTo>
                <a:cubicBezTo>
                  <a:pt x="90" y="55"/>
                  <a:pt x="90" y="55"/>
                  <a:pt x="90" y="55"/>
                </a:cubicBezTo>
                <a:cubicBezTo>
                  <a:pt x="126" y="55"/>
                  <a:pt x="126" y="55"/>
                  <a:pt x="126" y="55"/>
                </a:cubicBezTo>
                <a:lnTo>
                  <a:pt x="126" y="64"/>
                </a:lnTo>
                <a:close/>
                <a:moveTo>
                  <a:pt x="126" y="82"/>
                </a:moveTo>
                <a:cubicBezTo>
                  <a:pt x="90" y="82"/>
                  <a:pt x="90" y="82"/>
                  <a:pt x="90" y="82"/>
                </a:cubicBezTo>
                <a:cubicBezTo>
                  <a:pt x="90" y="73"/>
                  <a:pt x="90" y="73"/>
                  <a:pt x="90" y="73"/>
                </a:cubicBezTo>
                <a:cubicBezTo>
                  <a:pt x="126" y="73"/>
                  <a:pt x="126" y="73"/>
                  <a:pt x="126" y="73"/>
                </a:cubicBezTo>
                <a:lnTo>
                  <a:pt x="126" y="82"/>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31"/>
          <p:cNvSpPr>
            <a:spLocks/>
          </p:cNvSpPr>
          <p:nvPr/>
        </p:nvSpPr>
        <p:spPr bwMode="auto">
          <a:xfrm>
            <a:off x="3838576" y="3725334"/>
            <a:ext cx="93663" cy="105833"/>
          </a:xfrm>
          <a:custGeom>
            <a:avLst/>
            <a:gdLst>
              <a:gd name="T0" fmla="*/ 13 w 50"/>
              <a:gd name="T1" fmla="*/ 8 h 42"/>
              <a:gd name="T2" fmla="*/ 4 w 50"/>
              <a:gd name="T3" fmla="*/ 26 h 42"/>
              <a:gd name="T4" fmla="*/ 35 w 50"/>
              <a:gd name="T5" fmla="*/ 12 h 42"/>
              <a:gd name="T6" fmla="*/ 1 w 50"/>
              <a:gd name="T7" fmla="*/ 39 h 42"/>
              <a:gd name="T8" fmla="*/ 5 w 50"/>
              <a:gd name="T9" fmla="*/ 40 h 42"/>
              <a:gd name="T10" fmla="*/ 10 w 50"/>
              <a:gd name="T11" fmla="*/ 32 h 42"/>
              <a:gd name="T12" fmla="*/ 29 w 50"/>
              <a:gd name="T13" fmla="*/ 31 h 42"/>
              <a:gd name="T14" fmla="*/ 48 w 50"/>
              <a:gd name="T15" fmla="*/ 7 h 42"/>
              <a:gd name="T16" fmla="*/ 13 w 50"/>
              <a:gd name="T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13" y="8"/>
                </a:moveTo>
                <a:cubicBezTo>
                  <a:pt x="3" y="13"/>
                  <a:pt x="4" y="22"/>
                  <a:pt x="4" y="26"/>
                </a:cubicBezTo>
                <a:cubicBezTo>
                  <a:pt x="16" y="11"/>
                  <a:pt x="35" y="12"/>
                  <a:pt x="35" y="12"/>
                </a:cubicBezTo>
                <a:cubicBezTo>
                  <a:pt x="35" y="12"/>
                  <a:pt x="9" y="21"/>
                  <a:pt x="1" y="39"/>
                </a:cubicBezTo>
                <a:cubicBezTo>
                  <a:pt x="0" y="40"/>
                  <a:pt x="4" y="42"/>
                  <a:pt x="5" y="40"/>
                </a:cubicBezTo>
                <a:cubicBezTo>
                  <a:pt x="7" y="35"/>
                  <a:pt x="10" y="32"/>
                  <a:pt x="10" y="32"/>
                </a:cubicBezTo>
                <a:cubicBezTo>
                  <a:pt x="15" y="33"/>
                  <a:pt x="23" y="36"/>
                  <a:pt x="29" y="31"/>
                </a:cubicBezTo>
                <a:cubicBezTo>
                  <a:pt x="37" y="26"/>
                  <a:pt x="36" y="13"/>
                  <a:pt x="48" y="7"/>
                </a:cubicBezTo>
                <a:cubicBezTo>
                  <a:pt x="50" y="6"/>
                  <a:pt x="26" y="0"/>
                  <a:pt x="13" y="8"/>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37"/>
          <p:cNvSpPr>
            <a:spLocks noEditPoints="1"/>
          </p:cNvSpPr>
          <p:nvPr/>
        </p:nvSpPr>
        <p:spPr bwMode="auto">
          <a:xfrm>
            <a:off x="3975101" y="4474634"/>
            <a:ext cx="147638" cy="215900"/>
          </a:xfrm>
          <a:custGeom>
            <a:avLst/>
            <a:gdLst>
              <a:gd name="T0" fmla="*/ 38 w 78"/>
              <a:gd name="T1" fmla="*/ 56 h 86"/>
              <a:gd name="T2" fmla="*/ 18 w 78"/>
              <a:gd name="T3" fmla="*/ 67 h 86"/>
              <a:gd name="T4" fmla="*/ 32 w 78"/>
              <a:gd name="T5" fmla="*/ 68 h 86"/>
              <a:gd name="T6" fmla="*/ 42 w 78"/>
              <a:gd name="T7" fmla="*/ 55 h 86"/>
              <a:gd name="T8" fmla="*/ 42 w 78"/>
              <a:gd name="T9" fmla="*/ 55 h 86"/>
              <a:gd name="T10" fmla="*/ 38 w 78"/>
              <a:gd name="T11" fmla="*/ 56 h 86"/>
              <a:gd name="T12" fmla="*/ 44 w 78"/>
              <a:gd name="T13" fmla="*/ 72 h 86"/>
              <a:gd name="T14" fmla="*/ 11 w 78"/>
              <a:gd name="T15" fmla="*/ 73 h 86"/>
              <a:gd name="T16" fmla="*/ 37 w 78"/>
              <a:gd name="T17" fmla="*/ 53 h 86"/>
              <a:gd name="T18" fmla="*/ 70 w 78"/>
              <a:gd name="T19" fmla="*/ 51 h 86"/>
              <a:gd name="T20" fmla="*/ 44 w 78"/>
              <a:gd name="T21" fmla="*/ 72 h 86"/>
              <a:gd name="T22" fmla="*/ 61 w 78"/>
              <a:gd name="T23" fmla="*/ 35 h 86"/>
              <a:gd name="T24" fmla="*/ 28 w 78"/>
              <a:gd name="T25" fmla="*/ 4 h 86"/>
              <a:gd name="T26" fmla="*/ 19 w 78"/>
              <a:gd name="T27" fmla="*/ 2 h 86"/>
              <a:gd name="T28" fmla="*/ 13 w 78"/>
              <a:gd name="T29" fmla="*/ 10 h 86"/>
              <a:gd name="T30" fmla="*/ 7 w 78"/>
              <a:gd name="T31" fmla="*/ 55 h 86"/>
              <a:gd name="T32" fmla="*/ 5 w 78"/>
              <a:gd name="T33" fmla="*/ 75 h 86"/>
              <a:gd name="T34" fmla="*/ 46 w 78"/>
              <a:gd name="T35" fmla="*/ 78 h 86"/>
              <a:gd name="T36" fmla="*/ 76 w 78"/>
              <a:gd name="T37" fmla="*/ 49 h 86"/>
              <a:gd name="T38" fmla="*/ 61 w 78"/>
              <a:gd name="T3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86">
                <a:moveTo>
                  <a:pt x="38" y="56"/>
                </a:moveTo>
                <a:cubicBezTo>
                  <a:pt x="29" y="60"/>
                  <a:pt x="22" y="64"/>
                  <a:pt x="18" y="67"/>
                </a:cubicBezTo>
                <a:cubicBezTo>
                  <a:pt x="21" y="70"/>
                  <a:pt x="27" y="70"/>
                  <a:pt x="32" y="68"/>
                </a:cubicBezTo>
                <a:cubicBezTo>
                  <a:pt x="39" y="66"/>
                  <a:pt x="43" y="60"/>
                  <a:pt x="42" y="55"/>
                </a:cubicBezTo>
                <a:cubicBezTo>
                  <a:pt x="42" y="55"/>
                  <a:pt x="42" y="55"/>
                  <a:pt x="42" y="55"/>
                </a:cubicBezTo>
                <a:cubicBezTo>
                  <a:pt x="40" y="55"/>
                  <a:pt x="39" y="56"/>
                  <a:pt x="38" y="56"/>
                </a:cubicBezTo>
                <a:close/>
                <a:moveTo>
                  <a:pt x="44" y="72"/>
                </a:moveTo>
                <a:cubicBezTo>
                  <a:pt x="26" y="79"/>
                  <a:pt x="11" y="75"/>
                  <a:pt x="11" y="73"/>
                </a:cubicBezTo>
                <a:cubicBezTo>
                  <a:pt x="10" y="70"/>
                  <a:pt x="17" y="60"/>
                  <a:pt x="37" y="53"/>
                </a:cubicBezTo>
                <a:cubicBezTo>
                  <a:pt x="57" y="45"/>
                  <a:pt x="69" y="48"/>
                  <a:pt x="70" y="51"/>
                </a:cubicBezTo>
                <a:cubicBezTo>
                  <a:pt x="70" y="53"/>
                  <a:pt x="62" y="66"/>
                  <a:pt x="44" y="72"/>
                </a:cubicBezTo>
                <a:close/>
                <a:moveTo>
                  <a:pt x="61" y="35"/>
                </a:moveTo>
                <a:cubicBezTo>
                  <a:pt x="50" y="13"/>
                  <a:pt x="45" y="4"/>
                  <a:pt x="28" y="4"/>
                </a:cubicBezTo>
                <a:cubicBezTo>
                  <a:pt x="22" y="5"/>
                  <a:pt x="23" y="0"/>
                  <a:pt x="19" y="2"/>
                </a:cubicBezTo>
                <a:cubicBezTo>
                  <a:pt x="14" y="3"/>
                  <a:pt x="18" y="6"/>
                  <a:pt x="13" y="10"/>
                </a:cubicBezTo>
                <a:cubicBezTo>
                  <a:pt x="0" y="21"/>
                  <a:pt x="1" y="31"/>
                  <a:pt x="7" y="55"/>
                </a:cubicBezTo>
                <a:cubicBezTo>
                  <a:pt x="10" y="65"/>
                  <a:pt x="1" y="66"/>
                  <a:pt x="5" y="75"/>
                </a:cubicBezTo>
                <a:cubicBezTo>
                  <a:pt x="7" y="83"/>
                  <a:pt x="26" y="86"/>
                  <a:pt x="46" y="78"/>
                </a:cubicBezTo>
                <a:cubicBezTo>
                  <a:pt x="66" y="71"/>
                  <a:pt x="78" y="56"/>
                  <a:pt x="76" y="49"/>
                </a:cubicBezTo>
                <a:cubicBezTo>
                  <a:pt x="72" y="39"/>
                  <a:pt x="65" y="45"/>
                  <a:pt x="61" y="35"/>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38"/>
          <p:cNvSpPr>
            <a:spLocks noEditPoints="1"/>
          </p:cNvSpPr>
          <p:nvPr/>
        </p:nvSpPr>
        <p:spPr bwMode="auto">
          <a:xfrm>
            <a:off x="3744914" y="3718985"/>
            <a:ext cx="42863" cy="99484"/>
          </a:xfrm>
          <a:custGeom>
            <a:avLst/>
            <a:gdLst>
              <a:gd name="T0" fmla="*/ 20 w 23"/>
              <a:gd name="T1" fmla="*/ 32 h 40"/>
              <a:gd name="T2" fmla="*/ 3 w 23"/>
              <a:gd name="T3" fmla="*/ 32 h 40"/>
              <a:gd name="T4" fmla="*/ 3 w 23"/>
              <a:gd name="T5" fmla="*/ 5 h 40"/>
              <a:gd name="T6" fmla="*/ 20 w 23"/>
              <a:gd name="T7" fmla="*/ 5 h 40"/>
              <a:gd name="T8" fmla="*/ 20 w 23"/>
              <a:gd name="T9" fmla="*/ 32 h 40"/>
              <a:gd name="T10" fmla="*/ 12 w 23"/>
              <a:gd name="T11" fmla="*/ 38 h 40"/>
              <a:gd name="T12" fmla="*/ 9 w 23"/>
              <a:gd name="T13" fmla="*/ 36 h 40"/>
              <a:gd name="T14" fmla="*/ 12 w 23"/>
              <a:gd name="T15" fmla="*/ 34 h 40"/>
              <a:gd name="T16" fmla="*/ 14 w 23"/>
              <a:gd name="T17" fmla="*/ 36 h 40"/>
              <a:gd name="T18" fmla="*/ 12 w 23"/>
              <a:gd name="T19" fmla="*/ 38 h 40"/>
              <a:gd name="T20" fmla="*/ 19 w 23"/>
              <a:gd name="T21" fmla="*/ 0 h 40"/>
              <a:gd name="T22" fmla="*/ 4 w 23"/>
              <a:gd name="T23" fmla="*/ 0 h 40"/>
              <a:gd name="T24" fmla="*/ 0 w 23"/>
              <a:gd name="T25" fmla="*/ 4 h 40"/>
              <a:gd name="T26" fmla="*/ 0 w 23"/>
              <a:gd name="T27" fmla="*/ 36 h 40"/>
              <a:gd name="T28" fmla="*/ 4 w 23"/>
              <a:gd name="T29" fmla="*/ 40 h 40"/>
              <a:gd name="T30" fmla="*/ 19 w 23"/>
              <a:gd name="T31" fmla="*/ 40 h 40"/>
              <a:gd name="T32" fmla="*/ 23 w 23"/>
              <a:gd name="T33" fmla="*/ 36 h 40"/>
              <a:gd name="T34" fmla="*/ 23 w 23"/>
              <a:gd name="T35" fmla="*/ 4 h 40"/>
              <a:gd name="T36" fmla="*/ 19 w 23"/>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0">
                <a:moveTo>
                  <a:pt x="20" y="32"/>
                </a:moveTo>
                <a:cubicBezTo>
                  <a:pt x="3" y="32"/>
                  <a:pt x="3" y="32"/>
                  <a:pt x="3" y="32"/>
                </a:cubicBezTo>
                <a:cubicBezTo>
                  <a:pt x="3" y="5"/>
                  <a:pt x="3" y="5"/>
                  <a:pt x="3" y="5"/>
                </a:cubicBezTo>
                <a:cubicBezTo>
                  <a:pt x="20" y="5"/>
                  <a:pt x="20" y="5"/>
                  <a:pt x="20" y="5"/>
                </a:cubicBezTo>
                <a:lnTo>
                  <a:pt x="20" y="32"/>
                </a:lnTo>
                <a:close/>
                <a:moveTo>
                  <a:pt x="12" y="38"/>
                </a:moveTo>
                <a:cubicBezTo>
                  <a:pt x="10" y="38"/>
                  <a:pt x="9" y="37"/>
                  <a:pt x="9" y="36"/>
                </a:cubicBezTo>
                <a:cubicBezTo>
                  <a:pt x="9" y="35"/>
                  <a:pt x="10" y="34"/>
                  <a:pt x="12" y="34"/>
                </a:cubicBezTo>
                <a:cubicBezTo>
                  <a:pt x="13" y="34"/>
                  <a:pt x="14" y="35"/>
                  <a:pt x="14" y="36"/>
                </a:cubicBezTo>
                <a:cubicBezTo>
                  <a:pt x="14" y="37"/>
                  <a:pt x="13" y="38"/>
                  <a:pt x="12" y="38"/>
                </a:cubicBezTo>
                <a:close/>
                <a:moveTo>
                  <a:pt x="19" y="0"/>
                </a:moveTo>
                <a:cubicBezTo>
                  <a:pt x="4" y="0"/>
                  <a:pt x="4" y="0"/>
                  <a:pt x="4" y="0"/>
                </a:cubicBezTo>
                <a:cubicBezTo>
                  <a:pt x="2" y="0"/>
                  <a:pt x="0" y="2"/>
                  <a:pt x="0" y="4"/>
                </a:cubicBezTo>
                <a:cubicBezTo>
                  <a:pt x="0" y="36"/>
                  <a:pt x="0" y="36"/>
                  <a:pt x="0" y="36"/>
                </a:cubicBezTo>
                <a:cubicBezTo>
                  <a:pt x="0" y="38"/>
                  <a:pt x="2" y="40"/>
                  <a:pt x="4" y="40"/>
                </a:cubicBezTo>
                <a:cubicBezTo>
                  <a:pt x="19" y="40"/>
                  <a:pt x="19" y="40"/>
                  <a:pt x="19" y="40"/>
                </a:cubicBezTo>
                <a:cubicBezTo>
                  <a:pt x="22" y="40"/>
                  <a:pt x="23" y="38"/>
                  <a:pt x="23" y="36"/>
                </a:cubicBezTo>
                <a:cubicBezTo>
                  <a:pt x="23" y="4"/>
                  <a:pt x="23" y="4"/>
                  <a:pt x="23" y="4"/>
                </a:cubicBezTo>
                <a:cubicBezTo>
                  <a:pt x="23" y="2"/>
                  <a:pt x="22" y="0"/>
                  <a:pt x="19"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47"/>
          <p:cNvSpPr>
            <a:spLocks noEditPoints="1"/>
          </p:cNvSpPr>
          <p:nvPr/>
        </p:nvSpPr>
        <p:spPr bwMode="auto">
          <a:xfrm>
            <a:off x="4043363" y="4768851"/>
            <a:ext cx="69850" cy="97367"/>
          </a:xfrm>
          <a:custGeom>
            <a:avLst/>
            <a:gdLst>
              <a:gd name="T0" fmla="*/ 18 w 37"/>
              <a:gd name="T1" fmla="*/ 17 h 39"/>
              <a:gd name="T2" fmla="*/ 12 w 37"/>
              <a:gd name="T3" fmla="*/ 33 h 39"/>
              <a:gd name="T4" fmla="*/ 18 w 37"/>
              <a:gd name="T5" fmla="*/ 39 h 39"/>
              <a:gd name="T6" fmla="*/ 25 w 37"/>
              <a:gd name="T7" fmla="*/ 33 h 39"/>
              <a:gd name="T8" fmla="*/ 19 w 37"/>
              <a:gd name="T9" fmla="*/ 17 h 39"/>
              <a:gd name="T10" fmla="*/ 18 w 37"/>
              <a:gd name="T11" fmla="*/ 17 h 39"/>
              <a:gd name="T12" fmla="*/ 31 w 37"/>
              <a:gd name="T13" fmla="*/ 0 h 39"/>
              <a:gd name="T14" fmla="*/ 30 w 37"/>
              <a:gd name="T15" fmla="*/ 0 h 39"/>
              <a:gd name="T16" fmla="*/ 24 w 37"/>
              <a:gd name="T17" fmla="*/ 15 h 39"/>
              <a:gd name="T18" fmla="*/ 30 w 37"/>
              <a:gd name="T19" fmla="*/ 22 h 39"/>
              <a:gd name="T20" fmla="*/ 37 w 37"/>
              <a:gd name="T21" fmla="*/ 15 h 39"/>
              <a:gd name="T22" fmla="*/ 31 w 37"/>
              <a:gd name="T23" fmla="*/ 0 h 39"/>
              <a:gd name="T24" fmla="*/ 7 w 37"/>
              <a:gd name="T25" fmla="*/ 0 h 39"/>
              <a:gd name="T26" fmla="*/ 6 w 37"/>
              <a:gd name="T27" fmla="*/ 0 h 39"/>
              <a:gd name="T28" fmla="*/ 0 w 37"/>
              <a:gd name="T29" fmla="*/ 15 h 39"/>
              <a:gd name="T30" fmla="*/ 6 w 37"/>
              <a:gd name="T31" fmla="*/ 22 h 39"/>
              <a:gd name="T32" fmla="*/ 13 w 37"/>
              <a:gd name="T33" fmla="*/ 15 h 39"/>
              <a:gd name="T34" fmla="*/ 7 w 37"/>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18" y="17"/>
                </a:moveTo>
                <a:cubicBezTo>
                  <a:pt x="17" y="25"/>
                  <a:pt x="12" y="27"/>
                  <a:pt x="12" y="33"/>
                </a:cubicBezTo>
                <a:cubicBezTo>
                  <a:pt x="12" y="36"/>
                  <a:pt x="15" y="39"/>
                  <a:pt x="18" y="39"/>
                </a:cubicBezTo>
                <a:cubicBezTo>
                  <a:pt x="22" y="39"/>
                  <a:pt x="25" y="36"/>
                  <a:pt x="25" y="33"/>
                </a:cubicBezTo>
                <a:cubicBezTo>
                  <a:pt x="25" y="27"/>
                  <a:pt x="20" y="25"/>
                  <a:pt x="19" y="17"/>
                </a:cubicBezTo>
                <a:cubicBezTo>
                  <a:pt x="18" y="17"/>
                  <a:pt x="18" y="17"/>
                  <a:pt x="18" y="17"/>
                </a:cubicBezTo>
                <a:moveTo>
                  <a:pt x="31" y="0"/>
                </a:moveTo>
                <a:cubicBezTo>
                  <a:pt x="30" y="0"/>
                  <a:pt x="30" y="0"/>
                  <a:pt x="30" y="0"/>
                </a:cubicBezTo>
                <a:cubicBezTo>
                  <a:pt x="29" y="8"/>
                  <a:pt x="24" y="10"/>
                  <a:pt x="24" y="15"/>
                </a:cubicBezTo>
                <a:cubicBezTo>
                  <a:pt x="24" y="19"/>
                  <a:pt x="27" y="22"/>
                  <a:pt x="30" y="22"/>
                </a:cubicBezTo>
                <a:cubicBezTo>
                  <a:pt x="34" y="22"/>
                  <a:pt x="37" y="19"/>
                  <a:pt x="37" y="15"/>
                </a:cubicBezTo>
                <a:cubicBezTo>
                  <a:pt x="37" y="10"/>
                  <a:pt x="32" y="8"/>
                  <a:pt x="31" y="0"/>
                </a:cubicBezTo>
                <a:moveTo>
                  <a:pt x="7" y="0"/>
                </a:moveTo>
                <a:cubicBezTo>
                  <a:pt x="6" y="0"/>
                  <a:pt x="6" y="0"/>
                  <a:pt x="6" y="0"/>
                </a:cubicBezTo>
                <a:cubicBezTo>
                  <a:pt x="5" y="8"/>
                  <a:pt x="0" y="10"/>
                  <a:pt x="0" y="15"/>
                </a:cubicBezTo>
                <a:cubicBezTo>
                  <a:pt x="0" y="19"/>
                  <a:pt x="3" y="22"/>
                  <a:pt x="6" y="22"/>
                </a:cubicBezTo>
                <a:cubicBezTo>
                  <a:pt x="10" y="22"/>
                  <a:pt x="13" y="19"/>
                  <a:pt x="13" y="15"/>
                </a:cubicBezTo>
                <a:cubicBezTo>
                  <a:pt x="13" y="10"/>
                  <a:pt x="8" y="8"/>
                  <a:pt x="7" y="0"/>
                </a:cubicBezTo>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51"/>
          <p:cNvSpPr>
            <a:spLocks noEditPoints="1"/>
          </p:cNvSpPr>
          <p:nvPr/>
        </p:nvSpPr>
        <p:spPr bwMode="auto">
          <a:xfrm>
            <a:off x="4491038" y="3706285"/>
            <a:ext cx="63500" cy="105833"/>
          </a:xfrm>
          <a:custGeom>
            <a:avLst/>
            <a:gdLst>
              <a:gd name="T0" fmla="*/ 34 w 34"/>
              <a:gd name="T1" fmla="*/ 37 h 42"/>
              <a:gd name="T2" fmla="*/ 29 w 34"/>
              <a:gd name="T3" fmla="*/ 42 h 42"/>
              <a:gd name="T4" fmla="*/ 5 w 34"/>
              <a:gd name="T5" fmla="*/ 42 h 42"/>
              <a:gd name="T6" fmla="*/ 0 w 34"/>
              <a:gd name="T7" fmla="*/ 37 h 42"/>
              <a:gd name="T8" fmla="*/ 0 w 34"/>
              <a:gd name="T9" fmla="*/ 4 h 42"/>
              <a:gd name="T10" fmla="*/ 5 w 34"/>
              <a:gd name="T11" fmla="*/ 0 h 42"/>
              <a:gd name="T12" fmla="*/ 29 w 34"/>
              <a:gd name="T13" fmla="*/ 0 h 42"/>
              <a:gd name="T14" fmla="*/ 34 w 34"/>
              <a:gd name="T15" fmla="*/ 4 h 42"/>
              <a:gd name="T16" fmla="*/ 34 w 34"/>
              <a:gd name="T17" fmla="*/ 37 h 42"/>
              <a:gd name="T18" fmla="*/ 30 w 34"/>
              <a:gd name="T19" fmla="*/ 4 h 42"/>
              <a:gd name="T20" fmla="*/ 29 w 34"/>
              <a:gd name="T21" fmla="*/ 3 h 42"/>
              <a:gd name="T22" fmla="*/ 5 w 34"/>
              <a:gd name="T23" fmla="*/ 3 h 42"/>
              <a:gd name="T24" fmla="*/ 4 w 34"/>
              <a:gd name="T25" fmla="*/ 4 h 42"/>
              <a:gd name="T26" fmla="*/ 4 w 34"/>
              <a:gd name="T27" fmla="*/ 33 h 42"/>
              <a:gd name="T28" fmla="*/ 5 w 34"/>
              <a:gd name="T29" fmla="*/ 34 h 42"/>
              <a:gd name="T30" fmla="*/ 29 w 34"/>
              <a:gd name="T31" fmla="*/ 34 h 42"/>
              <a:gd name="T32" fmla="*/ 30 w 34"/>
              <a:gd name="T33" fmla="*/ 33 h 42"/>
              <a:gd name="T34" fmla="*/ 30 w 34"/>
              <a:gd name="T35" fmla="*/ 4 h 42"/>
              <a:gd name="T36" fmla="*/ 17 w 34"/>
              <a:gd name="T37" fmla="*/ 36 h 42"/>
              <a:gd name="T38" fmla="*/ 15 w 34"/>
              <a:gd name="T39" fmla="*/ 38 h 42"/>
              <a:gd name="T40" fmla="*/ 17 w 34"/>
              <a:gd name="T41" fmla="*/ 40 h 42"/>
              <a:gd name="T42" fmla="*/ 19 w 34"/>
              <a:gd name="T43" fmla="*/ 38 h 42"/>
              <a:gd name="T44" fmla="*/ 17 w 34"/>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2">
                <a:moveTo>
                  <a:pt x="34" y="37"/>
                </a:moveTo>
                <a:cubicBezTo>
                  <a:pt x="34" y="39"/>
                  <a:pt x="32" y="42"/>
                  <a:pt x="29" y="42"/>
                </a:cubicBezTo>
                <a:cubicBezTo>
                  <a:pt x="5" y="42"/>
                  <a:pt x="5" y="42"/>
                  <a:pt x="5" y="42"/>
                </a:cubicBezTo>
                <a:cubicBezTo>
                  <a:pt x="2" y="42"/>
                  <a:pt x="0" y="39"/>
                  <a:pt x="0" y="37"/>
                </a:cubicBezTo>
                <a:cubicBezTo>
                  <a:pt x="0" y="4"/>
                  <a:pt x="0" y="4"/>
                  <a:pt x="0" y="4"/>
                </a:cubicBezTo>
                <a:cubicBezTo>
                  <a:pt x="0" y="2"/>
                  <a:pt x="2" y="0"/>
                  <a:pt x="5" y="0"/>
                </a:cubicBezTo>
                <a:cubicBezTo>
                  <a:pt x="29" y="0"/>
                  <a:pt x="29" y="0"/>
                  <a:pt x="29" y="0"/>
                </a:cubicBezTo>
                <a:cubicBezTo>
                  <a:pt x="32" y="0"/>
                  <a:pt x="34" y="2"/>
                  <a:pt x="34" y="4"/>
                </a:cubicBezTo>
                <a:lnTo>
                  <a:pt x="34" y="37"/>
                </a:lnTo>
                <a:close/>
                <a:moveTo>
                  <a:pt x="30" y="4"/>
                </a:moveTo>
                <a:cubicBezTo>
                  <a:pt x="30" y="4"/>
                  <a:pt x="30" y="3"/>
                  <a:pt x="29" y="3"/>
                </a:cubicBezTo>
                <a:cubicBezTo>
                  <a:pt x="5" y="3"/>
                  <a:pt x="5" y="3"/>
                  <a:pt x="5" y="3"/>
                </a:cubicBezTo>
                <a:cubicBezTo>
                  <a:pt x="4" y="3"/>
                  <a:pt x="4" y="4"/>
                  <a:pt x="4" y="4"/>
                </a:cubicBezTo>
                <a:cubicBezTo>
                  <a:pt x="4" y="33"/>
                  <a:pt x="4" y="33"/>
                  <a:pt x="4" y="33"/>
                </a:cubicBezTo>
                <a:cubicBezTo>
                  <a:pt x="4" y="33"/>
                  <a:pt x="4" y="34"/>
                  <a:pt x="5" y="34"/>
                </a:cubicBezTo>
                <a:cubicBezTo>
                  <a:pt x="29" y="34"/>
                  <a:pt x="29" y="34"/>
                  <a:pt x="29" y="34"/>
                </a:cubicBezTo>
                <a:cubicBezTo>
                  <a:pt x="30" y="34"/>
                  <a:pt x="30" y="33"/>
                  <a:pt x="30" y="33"/>
                </a:cubicBezTo>
                <a:lnTo>
                  <a:pt x="30" y="4"/>
                </a:lnTo>
                <a:close/>
                <a:moveTo>
                  <a:pt x="17" y="36"/>
                </a:moveTo>
                <a:cubicBezTo>
                  <a:pt x="16" y="36"/>
                  <a:pt x="15" y="37"/>
                  <a:pt x="15" y="38"/>
                </a:cubicBezTo>
                <a:cubicBezTo>
                  <a:pt x="15" y="39"/>
                  <a:pt x="16" y="40"/>
                  <a:pt x="17" y="40"/>
                </a:cubicBezTo>
                <a:cubicBezTo>
                  <a:pt x="18" y="40"/>
                  <a:pt x="19" y="39"/>
                  <a:pt x="19" y="38"/>
                </a:cubicBezTo>
                <a:cubicBezTo>
                  <a:pt x="19" y="37"/>
                  <a:pt x="18" y="36"/>
                  <a:pt x="17" y="3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52"/>
          <p:cNvSpPr>
            <a:spLocks noEditPoints="1"/>
          </p:cNvSpPr>
          <p:nvPr/>
        </p:nvSpPr>
        <p:spPr bwMode="auto">
          <a:xfrm>
            <a:off x="4672014" y="3824818"/>
            <a:ext cx="131763" cy="169333"/>
          </a:xfrm>
          <a:custGeom>
            <a:avLst/>
            <a:gdLst>
              <a:gd name="T0" fmla="*/ 69 w 70"/>
              <a:gd name="T1" fmla="*/ 35 h 68"/>
              <a:gd name="T2" fmla="*/ 68 w 70"/>
              <a:gd name="T3" fmla="*/ 35 h 68"/>
              <a:gd name="T4" fmla="*/ 60 w 70"/>
              <a:gd name="T5" fmla="*/ 31 h 68"/>
              <a:gd name="T6" fmla="*/ 50 w 70"/>
              <a:gd name="T7" fmla="*/ 36 h 68"/>
              <a:gd name="T8" fmla="*/ 49 w 70"/>
              <a:gd name="T9" fmla="*/ 39 h 68"/>
              <a:gd name="T10" fmla="*/ 47 w 70"/>
              <a:gd name="T11" fmla="*/ 39 h 68"/>
              <a:gd name="T12" fmla="*/ 46 w 70"/>
              <a:gd name="T13" fmla="*/ 39 h 68"/>
              <a:gd name="T14" fmla="*/ 45 w 70"/>
              <a:gd name="T15" fmla="*/ 36 h 68"/>
              <a:gd name="T16" fmla="*/ 35 w 70"/>
              <a:gd name="T17" fmla="*/ 31 h 68"/>
              <a:gd name="T18" fmla="*/ 25 w 70"/>
              <a:gd name="T19" fmla="*/ 36 h 68"/>
              <a:gd name="T20" fmla="*/ 24 w 70"/>
              <a:gd name="T21" fmla="*/ 39 h 68"/>
              <a:gd name="T22" fmla="*/ 23 w 70"/>
              <a:gd name="T23" fmla="*/ 39 h 68"/>
              <a:gd name="T24" fmla="*/ 22 w 70"/>
              <a:gd name="T25" fmla="*/ 39 h 68"/>
              <a:gd name="T26" fmla="*/ 20 w 70"/>
              <a:gd name="T27" fmla="*/ 36 h 68"/>
              <a:gd name="T28" fmla="*/ 11 w 70"/>
              <a:gd name="T29" fmla="*/ 31 h 68"/>
              <a:gd name="T30" fmla="*/ 2 w 70"/>
              <a:gd name="T31" fmla="*/ 35 h 68"/>
              <a:gd name="T32" fmla="*/ 1 w 70"/>
              <a:gd name="T33" fmla="*/ 35 h 68"/>
              <a:gd name="T34" fmla="*/ 0 w 70"/>
              <a:gd name="T35" fmla="*/ 34 h 68"/>
              <a:gd name="T36" fmla="*/ 0 w 70"/>
              <a:gd name="T37" fmla="*/ 33 h 68"/>
              <a:gd name="T38" fmla="*/ 35 w 70"/>
              <a:gd name="T39" fmla="*/ 8 h 68"/>
              <a:gd name="T40" fmla="*/ 70 w 70"/>
              <a:gd name="T41" fmla="*/ 33 h 68"/>
              <a:gd name="T42" fmla="*/ 70 w 70"/>
              <a:gd name="T43" fmla="*/ 34 h 68"/>
              <a:gd name="T44" fmla="*/ 69 w 70"/>
              <a:gd name="T45" fmla="*/ 35 h 68"/>
              <a:gd name="T46" fmla="*/ 38 w 70"/>
              <a:gd name="T47" fmla="*/ 57 h 68"/>
              <a:gd name="T48" fmla="*/ 27 w 70"/>
              <a:gd name="T49" fmla="*/ 68 h 68"/>
              <a:gd name="T50" fmla="*/ 16 w 70"/>
              <a:gd name="T51" fmla="*/ 57 h 68"/>
              <a:gd name="T52" fmla="*/ 19 w 70"/>
              <a:gd name="T53" fmla="*/ 54 h 68"/>
              <a:gd name="T54" fmla="*/ 22 w 70"/>
              <a:gd name="T55" fmla="*/ 57 h 68"/>
              <a:gd name="T56" fmla="*/ 27 w 70"/>
              <a:gd name="T57" fmla="*/ 62 h 68"/>
              <a:gd name="T58" fmla="*/ 32 w 70"/>
              <a:gd name="T59" fmla="*/ 57 h 68"/>
              <a:gd name="T60" fmla="*/ 32 w 70"/>
              <a:gd name="T61" fmla="*/ 32 h 68"/>
              <a:gd name="T62" fmla="*/ 35 w 70"/>
              <a:gd name="T63" fmla="*/ 32 h 68"/>
              <a:gd name="T64" fmla="*/ 38 w 70"/>
              <a:gd name="T65" fmla="*/ 32 h 68"/>
              <a:gd name="T66" fmla="*/ 38 w 70"/>
              <a:gd name="T67" fmla="*/ 57 h 68"/>
              <a:gd name="T68" fmla="*/ 38 w 70"/>
              <a:gd name="T69" fmla="*/ 7 h 68"/>
              <a:gd name="T70" fmla="*/ 35 w 70"/>
              <a:gd name="T71" fmla="*/ 7 h 68"/>
              <a:gd name="T72" fmla="*/ 32 w 70"/>
              <a:gd name="T73" fmla="*/ 7 h 68"/>
              <a:gd name="T74" fmla="*/ 32 w 70"/>
              <a:gd name="T75" fmla="*/ 3 h 68"/>
              <a:gd name="T76" fmla="*/ 35 w 70"/>
              <a:gd name="T77" fmla="*/ 0 h 68"/>
              <a:gd name="T78" fmla="*/ 38 w 70"/>
              <a:gd name="T79" fmla="*/ 3 h 68"/>
              <a:gd name="T80" fmla="*/ 38 w 70"/>
              <a:gd name="T8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8">
                <a:moveTo>
                  <a:pt x="69" y="35"/>
                </a:moveTo>
                <a:cubicBezTo>
                  <a:pt x="68" y="35"/>
                  <a:pt x="68" y="35"/>
                  <a:pt x="68" y="35"/>
                </a:cubicBezTo>
                <a:cubicBezTo>
                  <a:pt x="65" y="32"/>
                  <a:pt x="63" y="31"/>
                  <a:pt x="60" y="31"/>
                </a:cubicBezTo>
                <a:cubicBezTo>
                  <a:pt x="56" y="31"/>
                  <a:pt x="52" y="33"/>
                  <a:pt x="50" y="36"/>
                </a:cubicBezTo>
                <a:cubicBezTo>
                  <a:pt x="49" y="37"/>
                  <a:pt x="49" y="38"/>
                  <a:pt x="49" y="39"/>
                </a:cubicBezTo>
                <a:cubicBezTo>
                  <a:pt x="48" y="39"/>
                  <a:pt x="48" y="39"/>
                  <a:pt x="47" y="39"/>
                </a:cubicBezTo>
                <a:cubicBezTo>
                  <a:pt x="47" y="39"/>
                  <a:pt x="46" y="39"/>
                  <a:pt x="46" y="39"/>
                </a:cubicBezTo>
                <a:cubicBezTo>
                  <a:pt x="46" y="38"/>
                  <a:pt x="45" y="37"/>
                  <a:pt x="45" y="36"/>
                </a:cubicBezTo>
                <a:cubicBezTo>
                  <a:pt x="43" y="33"/>
                  <a:pt x="39" y="31"/>
                  <a:pt x="35" y="31"/>
                </a:cubicBezTo>
                <a:cubicBezTo>
                  <a:pt x="31" y="31"/>
                  <a:pt x="28" y="33"/>
                  <a:pt x="25" y="36"/>
                </a:cubicBezTo>
                <a:cubicBezTo>
                  <a:pt x="25" y="37"/>
                  <a:pt x="25" y="38"/>
                  <a:pt x="24" y="39"/>
                </a:cubicBezTo>
                <a:cubicBezTo>
                  <a:pt x="24" y="39"/>
                  <a:pt x="23" y="39"/>
                  <a:pt x="23" y="39"/>
                </a:cubicBezTo>
                <a:cubicBezTo>
                  <a:pt x="22" y="39"/>
                  <a:pt x="22" y="39"/>
                  <a:pt x="22" y="39"/>
                </a:cubicBezTo>
                <a:cubicBezTo>
                  <a:pt x="21" y="38"/>
                  <a:pt x="21" y="37"/>
                  <a:pt x="20" y="36"/>
                </a:cubicBezTo>
                <a:cubicBezTo>
                  <a:pt x="18" y="33"/>
                  <a:pt x="15" y="31"/>
                  <a:pt x="11" y="31"/>
                </a:cubicBezTo>
                <a:cubicBezTo>
                  <a:pt x="7" y="31"/>
                  <a:pt x="5" y="32"/>
                  <a:pt x="2" y="35"/>
                </a:cubicBezTo>
                <a:cubicBezTo>
                  <a:pt x="2" y="35"/>
                  <a:pt x="2" y="35"/>
                  <a:pt x="1" y="35"/>
                </a:cubicBezTo>
                <a:cubicBezTo>
                  <a:pt x="1" y="35"/>
                  <a:pt x="0" y="34"/>
                  <a:pt x="0" y="34"/>
                </a:cubicBezTo>
                <a:cubicBezTo>
                  <a:pt x="0" y="33"/>
                  <a:pt x="0" y="33"/>
                  <a:pt x="0" y="33"/>
                </a:cubicBezTo>
                <a:cubicBezTo>
                  <a:pt x="4" y="17"/>
                  <a:pt x="19" y="8"/>
                  <a:pt x="35" y="8"/>
                </a:cubicBezTo>
                <a:cubicBezTo>
                  <a:pt x="51" y="8"/>
                  <a:pt x="66" y="17"/>
                  <a:pt x="70" y="33"/>
                </a:cubicBezTo>
                <a:cubicBezTo>
                  <a:pt x="70" y="34"/>
                  <a:pt x="70" y="34"/>
                  <a:pt x="70" y="34"/>
                </a:cubicBezTo>
                <a:cubicBezTo>
                  <a:pt x="70" y="34"/>
                  <a:pt x="70" y="35"/>
                  <a:pt x="69" y="35"/>
                </a:cubicBezTo>
                <a:close/>
                <a:moveTo>
                  <a:pt x="38" y="57"/>
                </a:moveTo>
                <a:cubicBezTo>
                  <a:pt x="38" y="63"/>
                  <a:pt x="33" y="68"/>
                  <a:pt x="27" y="68"/>
                </a:cubicBezTo>
                <a:cubicBezTo>
                  <a:pt x="21" y="68"/>
                  <a:pt x="16" y="63"/>
                  <a:pt x="16" y="57"/>
                </a:cubicBezTo>
                <a:cubicBezTo>
                  <a:pt x="16" y="55"/>
                  <a:pt x="18" y="54"/>
                  <a:pt x="19" y="54"/>
                </a:cubicBezTo>
                <a:cubicBezTo>
                  <a:pt x="20" y="54"/>
                  <a:pt x="22" y="55"/>
                  <a:pt x="22" y="57"/>
                </a:cubicBezTo>
                <a:cubicBezTo>
                  <a:pt x="22" y="60"/>
                  <a:pt x="24" y="62"/>
                  <a:pt x="27" y="62"/>
                </a:cubicBezTo>
                <a:cubicBezTo>
                  <a:pt x="30" y="62"/>
                  <a:pt x="32" y="60"/>
                  <a:pt x="32" y="57"/>
                </a:cubicBezTo>
                <a:cubicBezTo>
                  <a:pt x="32" y="32"/>
                  <a:pt x="32" y="32"/>
                  <a:pt x="32" y="32"/>
                </a:cubicBezTo>
                <a:cubicBezTo>
                  <a:pt x="33" y="32"/>
                  <a:pt x="34" y="32"/>
                  <a:pt x="35" y="32"/>
                </a:cubicBezTo>
                <a:cubicBezTo>
                  <a:pt x="36" y="32"/>
                  <a:pt x="37" y="32"/>
                  <a:pt x="38" y="32"/>
                </a:cubicBezTo>
                <a:lnTo>
                  <a:pt x="38" y="57"/>
                </a:lnTo>
                <a:close/>
                <a:moveTo>
                  <a:pt x="38" y="7"/>
                </a:moveTo>
                <a:cubicBezTo>
                  <a:pt x="37" y="7"/>
                  <a:pt x="36" y="7"/>
                  <a:pt x="35" y="7"/>
                </a:cubicBezTo>
                <a:cubicBezTo>
                  <a:pt x="34" y="7"/>
                  <a:pt x="33" y="7"/>
                  <a:pt x="32" y="7"/>
                </a:cubicBezTo>
                <a:cubicBezTo>
                  <a:pt x="32" y="3"/>
                  <a:pt x="32" y="3"/>
                  <a:pt x="32" y="3"/>
                </a:cubicBezTo>
                <a:cubicBezTo>
                  <a:pt x="32" y="2"/>
                  <a:pt x="34" y="0"/>
                  <a:pt x="35" y="0"/>
                </a:cubicBezTo>
                <a:cubicBezTo>
                  <a:pt x="37" y="0"/>
                  <a:pt x="38" y="2"/>
                  <a:pt x="38" y="3"/>
                </a:cubicBezTo>
                <a:lnTo>
                  <a:pt x="38" y="7"/>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53"/>
          <p:cNvSpPr>
            <a:spLocks noEditPoints="1"/>
          </p:cNvSpPr>
          <p:nvPr/>
        </p:nvSpPr>
        <p:spPr bwMode="auto">
          <a:xfrm>
            <a:off x="4146551" y="3606801"/>
            <a:ext cx="84138" cy="91017"/>
          </a:xfrm>
          <a:custGeom>
            <a:avLst/>
            <a:gdLst>
              <a:gd name="T0" fmla="*/ 45 w 45"/>
              <a:gd name="T1" fmla="*/ 29 h 37"/>
              <a:gd name="T2" fmla="*/ 43 w 45"/>
              <a:gd name="T3" fmla="*/ 30 h 37"/>
              <a:gd name="T4" fmla="*/ 39 w 45"/>
              <a:gd name="T5" fmla="*/ 30 h 37"/>
              <a:gd name="T6" fmla="*/ 33 w 45"/>
              <a:gd name="T7" fmla="*/ 37 h 37"/>
              <a:gd name="T8" fmla="*/ 26 w 45"/>
              <a:gd name="T9" fmla="*/ 30 h 37"/>
              <a:gd name="T10" fmla="*/ 17 w 45"/>
              <a:gd name="T11" fmla="*/ 30 h 37"/>
              <a:gd name="T12" fmla="*/ 11 w 45"/>
              <a:gd name="T13" fmla="*/ 37 h 37"/>
              <a:gd name="T14" fmla="*/ 5 w 45"/>
              <a:gd name="T15" fmla="*/ 30 h 37"/>
              <a:gd name="T16" fmla="*/ 2 w 45"/>
              <a:gd name="T17" fmla="*/ 30 h 37"/>
              <a:gd name="T18" fmla="*/ 0 w 45"/>
              <a:gd name="T19" fmla="*/ 29 h 37"/>
              <a:gd name="T20" fmla="*/ 2 w 45"/>
              <a:gd name="T21" fmla="*/ 27 h 37"/>
              <a:gd name="T22" fmla="*/ 2 w 45"/>
              <a:gd name="T23" fmla="*/ 17 h 37"/>
              <a:gd name="T24" fmla="*/ 3 w 45"/>
              <a:gd name="T25" fmla="*/ 15 h 37"/>
              <a:gd name="T26" fmla="*/ 8 w 45"/>
              <a:gd name="T27" fmla="*/ 10 h 37"/>
              <a:gd name="T28" fmla="*/ 10 w 45"/>
              <a:gd name="T29" fmla="*/ 9 h 37"/>
              <a:gd name="T30" fmla="*/ 14 w 45"/>
              <a:gd name="T31" fmla="*/ 9 h 37"/>
              <a:gd name="T32" fmla="*/ 14 w 45"/>
              <a:gd name="T33" fmla="*/ 1 h 37"/>
              <a:gd name="T34" fmla="*/ 16 w 45"/>
              <a:gd name="T35" fmla="*/ 0 h 37"/>
              <a:gd name="T36" fmla="*/ 43 w 45"/>
              <a:gd name="T37" fmla="*/ 0 h 37"/>
              <a:gd name="T38" fmla="*/ 45 w 45"/>
              <a:gd name="T39" fmla="*/ 1 h 37"/>
              <a:gd name="T40" fmla="*/ 45 w 45"/>
              <a:gd name="T41" fmla="*/ 29 h 37"/>
              <a:gd name="T42" fmla="*/ 14 w 45"/>
              <a:gd name="T43" fmla="*/ 18 h 37"/>
              <a:gd name="T44" fmla="*/ 14 w 45"/>
              <a:gd name="T45" fmla="*/ 12 h 37"/>
              <a:gd name="T46" fmla="*/ 10 w 45"/>
              <a:gd name="T47" fmla="*/ 12 h 37"/>
              <a:gd name="T48" fmla="*/ 10 w 45"/>
              <a:gd name="T49" fmla="*/ 12 h 37"/>
              <a:gd name="T50" fmla="*/ 5 w 45"/>
              <a:gd name="T51" fmla="*/ 17 h 37"/>
              <a:gd name="T52" fmla="*/ 5 w 45"/>
              <a:gd name="T53" fmla="*/ 17 h 37"/>
              <a:gd name="T54" fmla="*/ 5 w 45"/>
              <a:gd name="T55" fmla="*/ 18 h 37"/>
              <a:gd name="T56" fmla="*/ 14 w 45"/>
              <a:gd name="T57" fmla="*/ 18 h 37"/>
              <a:gd name="T58" fmla="*/ 11 w 45"/>
              <a:gd name="T59" fmla="*/ 27 h 37"/>
              <a:gd name="T60" fmla="*/ 8 w 45"/>
              <a:gd name="T61" fmla="*/ 30 h 37"/>
              <a:gd name="T62" fmla="*/ 11 w 45"/>
              <a:gd name="T63" fmla="*/ 33 h 37"/>
              <a:gd name="T64" fmla="*/ 14 w 45"/>
              <a:gd name="T65" fmla="*/ 30 h 37"/>
              <a:gd name="T66" fmla="*/ 11 w 45"/>
              <a:gd name="T67" fmla="*/ 27 h 37"/>
              <a:gd name="T68" fmla="*/ 39 w 45"/>
              <a:gd name="T69" fmla="*/ 10 h 37"/>
              <a:gd name="T70" fmla="*/ 38 w 45"/>
              <a:gd name="T71" fmla="*/ 9 h 37"/>
              <a:gd name="T72" fmla="*/ 33 w 45"/>
              <a:gd name="T73" fmla="*/ 9 h 37"/>
              <a:gd name="T74" fmla="*/ 33 w 45"/>
              <a:gd name="T75" fmla="*/ 3 h 37"/>
              <a:gd name="T76" fmla="*/ 32 w 45"/>
              <a:gd name="T77" fmla="*/ 3 h 37"/>
              <a:gd name="T78" fmla="*/ 27 w 45"/>
              <a:gd name="T79" fmla="*/ 3 h 37"/>
              <a:gd name="T80" fmla="*/ 26 w 45"/>
              <a:gd name="T81" fmla="*/ 3 h 37"/>
              <a:gd name="T82" fmla="*/ 26 w 45"/>
              <a:gd name="T83" fmla="*/ 9 h 37"/>
              <a:gd name="T84" fmla="*/ 21 w 45"/>
              <a:gd name="T85" fmla="*/ 9 h 37"/>
              <a:gd name="T86" fmla="*/ 20 w 45"/>
              <a:gd name="T87" fmla="*/ 10 h 37"/>
              <a:gd name="T88" fmla="*/ 20 w 45"/>
              <a:gd name="T89" fmla="*/ 14 h 37"/>
              <a:gd name="T90" fmla="*/ 21 w 45"/>
              <a:gd name="T91" fmla="*/ 15 h 37"/>
              <a:gd name="T92" fmla="*/ 26 w 45"/>
              <a:gd name="T93" fmla="*/ 15 h 37"/>
              <a:gd name="T94" fmla="*/ 26 w 45"/>
              <a:gd name="T95" fmla="*/ 20 h 37"/>
              <a:gd name="T96" fmla="*/ 27 w 45"/>
              <a:gd name="T97" fmla="*/ 21 h 37"/>
              <a:gd name="T98" fmla="*/ 32 w 45"/>
              <a:gd name="T99" fmla="*/ 21 h 37"/>
              <a:gd name="T100" fmla="*/ 33 w 45"/>
              <a:gd name="T101" fmla="*/ 20 h 37"/>
              <a:gd name="T102" fmla="*/ 33 w 45"/>
              <a:gd name="T103" fmla="*/ 15 h 37"/>
              <a:gd name="T104" fmla="*/ 38 w 45"/>
              <a:gd name="T105" fmla="*/ 15 h 37"/>
              <a:gd name="T106" fmla="*/ 39 w 45"/>
              <a:gd name="T107" fmla="*/ 14 h 37"/>
              <a:gd name="T108" fmla="*/ 39 w 45"/>
              <a:gd name="T109" fmla="*/ 10 h 37"/>
              <a:gd name="T110" fmla="*/ 33 w 45"/>
              <a:gd name="T111" fmla="*/ 27 h 37"/>
              <a:gd name="T112" fmla="*/ 30 w 45"/>
              <a:gd name="T113" fmla="*/ 30 h 37"/>
              <a:gd name="T114" fmla="*/ 33 w 45"/>
              <a:gd name="T115" fmla="*/ 33 h 37"/>
              <a:gd name="T116" fmla="*/ 36 w 45"/>
              <a:gd name="T117" fmla="*/ 30 h 37"/>
              <a:gd name="T118" fmla="*/ 33 w 45"/>
              <a:gd name="T11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37">
                <a:moveTo>
                  <a:pt x="45" y="29"/>
                </a:moveTo>
                <a:cubicBezTo>
                  <a:pt x="45" y="30"/>
                  <a:pt x="44" y="30"/>
                  <a:pt x="43" y="30"/>
                </a:cubicBezTo>
                <a:cubicBezTo>
                  <a:pt x="39" y="30"/>
                  <a:pt x="39" y="30"/>
                  <a:pt x="39" y="30"/>
                </a:cubicBezTo>
                <a:cubicBezTo>
                  <a:pt x="39" y="34"/>
                  <a:pt x="36" y="37"/>
                  <a:pt x="33" y="37"/>
                </a:cubicBezTo>
                <a:cubicBezTo>
                  <a:pt x="29" y="37"/>
                  <a:pt x="26" y="34"/>
                  <a:pt x="26" y="30"/>
                </a:cubicBezTo>
                <a:cubicBezTo>
                  <a:pt x="17" y="30"/>
                  <a:pt x="17" y="30"/>
                  <a:pt x="17" y="30"/>
                </a:cubicBezTo>
                <a:cubicBezTo>
                  <a:pt x="17" y="34"/>
                  <a:pt x="14" y="37"/>
                  <a:pt x="11" y="37"/>
                </a:cubicBezTo>
                <a:cubicBezTo>
                  <a:pt x="8" y="37"/>
                  <a:pt x="5" y="34"/>
                  <a:pt x="5" y="30"/>
                </a:cubicBezTo>
                <a:cubicBezTo>
                  <a:pt x="2" y="30"/>
                  <a:pt x="2" y="30"/>
                  <a:pt x="2" y="30"/>
                </a:cubicBezTo>
                <a:cubicBezTo>
                  <a:pt x="1" y="30"/>
                  <a:pt x="0" y="30"/>
                  <a:pt x="0" y="29"/>
                </a:cubicBezTo>
                <a:cubicBezTo>
                  <a:pt x="0" y="28"/>
                  <a:pt x="1" y="27"/>
                  <a:pt x="2" y="27"/>
                </a:cubicBezTo>
                <a:cubicBezTo>
                  <a:pt x="2" y="17"/>
                  <a:pt x="2" y="17"/>
                  <a:pt x="2" y="17"/>
                </a:cubicBezTo>
                <a:cubicBezTo>
                  <a:pt x="2" y="16"/>
                  <a:pt x="2" y="15"/>
                  <a:pt x="3" y="15"/>
                </a:cubicBezTo>
                <a:cubicBezTo>
                  <a:pt x="8" y="10"/>
                  <a:pt x="8" y="10"/>
                  <a:pt x="8" y="10"/>
                </a:cubicBezTo>
                <a:cubicBezTo>
                  <a:pt x="8" y="9"/>
                  <a:pt x="9" y="9"/>
                  <a:pt x="10" y="9"/>
                </a:cubicBezTo>
                <a:cubicBezTo>
                  <a:pt x="14" y="9"/>
                  <a:pt x="14" y="9"/>
                  <a:pt x="14" y="9"/>
                </a:cubicBezTo>
                <a:cubicBezTo>
                  <a:pt x="14" y="1"/>
                  <a:pt x="14" y="1"/>
                  <a:pt x="14" y="1"/>
                </a:cubicBezTo>
                <a:cubicBezTo>
                  <a:pt x="14" y="0"/>
                  <a:pt x="15" y="0"/>
                  <a:pt x="16" y="0"/>
                </a:cubicBezTo>
                <a:cubicBezTo>
                  <a:pt x="43" y="0"/>
                  <a:pt x="43" y="0"/>
                  <a:pt x="43" y="0"/>
                </a:cubicBezTo>
                <a:cubicBezTo>
                  <a:pt x="44" y="0"/>
                  <a:pt x="45" y="0"/>
                  <a:pt x="45" y="1"/>
                </a:cubicBezTo>
                <a:lnTo>
                  <a:pt x="45" y="29"/>
                </a:lnTo>
                <a:close/>
                <a:moveTo>
                  <a:pt x="14" y="18"/>
                </a:moveTo>
                <a:cubicBezTo>
                  <a:pt x="14" y="12"/>
                  <a:pt x="14" y="12"/>
                  <a:pt x="14" y="12"/>
                </a:cubicBezTo>
                <a:cubicBezTo>
                  <a:pt x="10" y="12"/>
                  <a:pt x="10" y="12"/>
                  <a:pt x="10" y="12"/>
                </a:cubicBezTo>
                <a:cubicBezTo>
                  <a:pt x="10" y="12"/>
                  <a:pt x="10" y="12"/>
                  <a:pt x="10" y="12"/>
                </a:cubicBezTo>
                <a:cubicBezTo>
                  <a:pt x="5" y="17"/>
                  <a:pt x="5" y="17"/>
                  <a:pt x="5" y="17"/>
                </a:cubicBezTo>
                <a:cubicBezTo>
                  <a:pt x="5" y="17"/>
                  <a:pt x="5" y="17"/>
                  <a:pt x="5" y="17"/>
                </a:cubicBezTo>
                <a:cubicBezTo>
                  <a:pt x="5" y="18"/>
                  <a:pt x="5" y="18"/>
                  <a:pt x="5" y="18"/>
                </a:cubicBezTo>
                <a:lnTo>
                  <a:pt x="14" y="18"/>
                </a:lnTo>
                <a:close/>
                <a:moveTo>
                  <a:pt x="11" y="27"/>
                </a:moveTo>
                <a:cubicBezTo>
                  <a:pt x="9" y="27"/>
                  <a:pt x="8" y="29"/>
                  <a:pt x="8" y="30"/>
                </a:cubicBezTo>
                <a:cubicBezTo>
                  <a:pt x="8" y="32"/>
                  <a:pt x="9" y="33"/>
                  <a:pt x="11" y="33"/>
                </a:cubicBezTo>
                <a:cubicBezTo>
                  <a:pt x="13" y="33"/>
                  <a:pt x="14" y="32"/>
                  <a:pt x="14" y="30"/>
                </a:cubicBezTo>
                <a:cubicBezTo>
                  <a:pt x="14" y="29"/>
                  <a:pt x="13" y="27"/>
                  <a:pt x="11" y="27"/>
                </a:cubicBezTo>
                <a:close/>
                <a:moveTo>
                  <a:pt x="39" y="10"/>
                </a:moveTo>
                <a:cubicBezTo>
                  <a:pt x="39" y="9"/>
                  <a:pt x="38" y="9"/>
                  <a:pt x="38" y="9"/>
                </a:cubicBezTo>
                <a:cubicBezTo>
                  <a:pt x="33" y="9"/>
                  <a:pt x="33" y="9"/>
                  <a:pt x="33" y="9"/>
                </a:cubicBezTo>
                <a:cubicBezTo>
                  <a:pt x="33" y="3"/>
                  <a:pt x="33" y="3"/>
                  <a:pt x="33" y="3"/>
                </a:cubicBezTo>
                <a:cubicBezTo>
                  <a:pt x="33" y="3"/>
                  <a:pt x="32" y="3"/>
                  <a:pt x="32" y="3"/>
                </a:cubicBezTo>
                <a:cubicBezTo>
                  <a:pt x="27" y="3"/>
                  <a:pt x="27" y="3"/>
                  <a:pt x="27" y="3"/>
                </a:cubicBezTo>
                <a:cubicBezTo>
                  <a:pt x="27" y="3"/>
                  <a:pt x="26" y="3"/>
                  <a:pt x="26" y="3"/>
                </a:cubicBezTo>
                <a:cubicBezTo>
                  <a:pt x="26" y="9"/>
                  <a:pt x="26" y="9"/>
                  <a:pt x="26" y="9"/>
                </a:cubicBezTo>
                <a:cubicBezTo>
                  <a:pt x="21" y="9"/>
                  <a:pt x="21" y="9"/>
                  <a:pt x="21" y="9"/>
                </a:cubicBezTo>
                <a:cubicBezTo>
                  <a:pt x="21" y="9"/>
                  <a:pt x="20" y="9"/>
                  <a:pt x="20" y="10"/>
                </a:cubicBezTo>
                <a:cubicBezTo>
                  <a:pt x="20" y="14"/>
                  <a:pt x="20" y="14"/>
                  <a:pt x="20" y="14"/>
                </a:cubicBezTo>
                <a:cubicBezTo>
                  <a:pt x="20" y="15"/>
                  <a:pt x="21" y="15"/>
                  <a:pt x="21" y="15"/>
                </a:cubicBezTo>
                <a:cubicBezTo>
                  <a:pt x="26" y="15"/>
                  <a:pt x="26" y="15"/>
                  <a:pt x="26" y="15"/>
                </a:cubicBezTo>
                <a:cubicBezTo>
                  <a:pt x="26" y="20"/>
                  <a:pt x="26" y="20"/>
                  <a:pt x="26" y="20"/>
                </a:cubicBezTo>
                <a:cubicBezTo>
                  <a:pt x="26" y="21"/>
                  <a:pt x="27" y="21"/>
                  <a:pt x="27" y="21"/>
                </a:cubicBezTo>
                <a:cubicBezTo>
                  <a:pt x="32" y="21"/>
                  <a:pt x="32" y="21"/>
                  <a:pt x="32" y="21"/>
                </a:cubicBezTo>
                <a:cubicBezTo>
                  <a:pt x="32" y="21"/>
                  <a:pt x="33" y="21"/>
                  <a:pt x="33" y="20"/>
                </a:cubicBezTo>
                <a:cubicBezTo>
                  <a:pt x="33" y="15"/>
                  <a:pt x="33" y="15"/>
                  <a:pt x="33" y="15"/>
                </a:cubicBezTo>
                <a:cubicBezTo>
                  <a:pt x="38" y="15"/>
                  <a:pt x="38" y="15"/>
                  <a:pt x="38" y="15"/>
                </a:cubicBezTo>
                <a:cubicBezTo>
                  <a:pt x="38" y="15"/>
                  <a:pt x="39" y="15"/>
                  <a:pt x="39" y="14"/>
                </a:cubicBezTo>
                <a:lnTo>
                  <a:pt x="39" y="10"/>
                </a:lnTo>
                <a:close/>
                <a:moveTo>
                  <a:pt x="33" y="27"/>
                </a:moveTo>
                <a:cubicBezTo>
                  <a:pt x="31" y="27"/>
                  <a:pt x="30" y="29"/>
                  <a:pt x="30" y="30"/>
                </a:cubicBezTo>
                <a:cubicBezTo>
                  <a:pt x="30" y="32"/>
                  <a:pt x="31" y="33"/>
                  <a:pt x="33" y="33"/>
                </a:cubicBezTo>
                <a:cubicBezTo>
                  <a:pt x="34" y="33"/>
                  <a:pt x="36" y="32"/>
                  <a:pt x="36" y="30"/>
                </a:cubicBezTo>
                <a:cubicBezTo>
                  <a:pt x="36" y="29"/>
                  <a:pt x="34" y="27"/>
                  <a:pt x="33" y="27"/>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65"/>
          <p:cNvSpPr>
            <a:spLocks noEditPoints="1"/>
          </p:cNvSpPr>
          <p:nvPr/>
        </p:nvSpPr>
        <p:spPr bwMode="auto">
          <a:xfrm>
            <a:off x="4851401" y="4303185"/>
            <a:ext cx="50800" cy="57151"/>
          </a:xfrm>
          <a:custGeom>
            <a:avLst/>
            <a:gdLst>
              <a:gd name="T0" fmla="*/ 12 w 27"/>
              <a:gd name="T1" fmla="*/ 15 h 23"/>
              <a:gd name="T2" fmla="*/ 4 w 27"/>
              <a:gd name="T3" fmla="*/ 23 h 23"/>
              <a:gd name="T4" fmla="*/ 3 w 27"/>
              <a:gd name="T5" fmla="*/ 23 h 23"/>
              <a:gd name="T6" fmla="*/ 2 w 27"/>
              <a:gd name="T7" fmla="*/ 22 h 23"/>
              <a:gd name="T8" fmla="*/ 2 w 27"/>
              <a:gd name="T9" fmla="*/ 20 h 23"/>
              <a:gd name="T10" fmla="*/ 3 w 27"/>
              <a:gd name="T11" fmla="*/ 19 h 23"/>
              <a:gd name="T12" fmla="*/ 4 w 27"/>
              <a:gd name="T13" fmla="*/ 19 h 23"/>
              <a:gd name="T14" fmla="*/ 8 w 27"/>
              <a:gd name="T15" fmla="*/ 15 h 23"/>
              <a:gd name="T16" fmla="*/ 8 w 27"/>
              <a:gd name="T17" fmla="*/ 14 h 23"/>
              <a:gd name="T18" fmla="*/ 6 w 27"/>
              <a:gd name="T19" fmla="*/ 13 h 23"/>
              <a:gd name="T20" fmla="*/ 3 w 27"/>
              <a:gd name="T21" fmla="*/ 13 h 23"/>
              <a:gd name="T22" fmla="*/ 0 w 27"/>
              <a:gd name="T23" fmla="*/ 10 h 23"/>
              <a:gd name="T24" fmla="*/ 0 w 27"/>
              <a:gd name="T25" fmla="*/ 3 h 23"/>
              <a:gd name="T26" fmla="*/ 3 w 27"/>
              <a:gd name="T27" fmla="*/ 0 h 23"/>
              <a:gd name="T28" fmla="*/ 9 w 27"/>
              <a:gd name="T29" fmla="*/ 0 h 23"/>
              <a:gd name="T30" fmla="*/ 12 w 27"/>
              <a:gd name="T31" fmla="*/ 3 h 23"/>
              <a:gd name="T32" fmla="*/ 12 w 27"/>
              <a:gd name="T33" fmla="*/ 15 h 23"/>
              <a:gd name="T34" fmla="*/ 27 w 27"/>
              <a:gd name="T35" fmla="*/ 15 h 23"/>
              <a:gd name="T36" fmla="*/ 19 w 27"/>
              <a:gd name="T37" fmla="*/ 23 h 23"/>
              <a:gd name="T38" fmla="*/ 17 w 27"/>
              <a:gd name="T39" fmla="*/ 23 h 23"/>
              <a:gd name="T40" fmla="*/ 16 w 27"/>
              <a:gd name="T41" fmla="*/ 22 h 23"/>
              <a:gd name="T42" fmla="*/ 16 w 27"/>
              <a:gd name="T43" fmla="*/ 20 h 23"/>
              <a:gd name="T44" fmla="*/ 17 w 27"/>
              <a:gd name="T45" fmla="*/ 19 h 23"/>
              <a:gd name="T46" fmla="*/ 19 w 27"/>
              <a:gd name="T47" fmla="*/ 19 h 23"/>
              <a:gd name="T48" fmla="*/ 23 w 27"/>
              <a:gd name="T49" fmla="*/ 15 h 23"/>
              <a:gd name="T50" fmla="*/ 23 w 27"/>
              <a:gd name="T51" fmla="*/ 14 h 23"/>
              <a:gd name="T52" fmla="*/ 21 w 27"/>
              <a:gd name="T53" fmla="*/ 13 h 23"/>
              <a:gd name="T54" fmla="*/ 17 w 27"/>
              <a:gd name="T55" fmla="*/ 13 h 23"/>
              <a:gd name="T56" fmla="*/ 14 w 27"/>
              <a:gd name="T57" fmla="*/ 10 h 23"/>
              <a:gd name="T58" fmla="*/ 14 w 27"/>
              <a:gd name="T59" fmla="*/ 3 h 23"/>
              <a:gd name="T60" fmla="*/ 17 w 27"/>
              <a:gd name="T61" fmla="*/ 0 h 23"/>
              <a:gd name="T62" fmla="*/ 24 w 27"/>
              <a:gd name="T63" fmla="*/ 0 h 23"/>
              <a:gd name="T64" fmla="*/ 27 w 27"/>
              <a:gd name="T65" fmla="*/ 3 h 23"/>
              <a:gd name="T66" fmla="*/ 27 w 27"/>
              <a:gd name="T6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3">
                <a:moveTo>
                  <a:pt x="12" y="15"/>
                </a:moveTo>
                <a:cubicBezTo>
                  <a:pt x="12" y="19"/>
                  <a:pt x="8" y="23"/>
                  <a:pt x="4" y="23"/>
                </a:cubicBezTo>
                <a:cubicBezTo>
                  <a:pt x="3" y="23"/>
                  <a:pt x="3" y="23"/>
                  <a:pt x="3" y="23"/>
                </a:cubicBezTo>
                <a:cubicBezTo>
                  <a:pt x="2" y="23"/>
                  <a:pt x="2" y="23"/>
                  <a:pt x="2" y="22"/>
                </a:cubicBezTo>
                <a:cubicBezTo>
                  <a:pt x="2" y="20"/>
                  <a:pt x="2" y="20"/>
                  <a:pt x="2" y="20"/>
                </a:cubicBezTo>
                <a:cubicBezTo>
                  <a:pt x="2" y="19"/>
                  <a:pt x="2" y="19"/>
                  <a:pt x="3" y="19"/>
                </a:cubicBezTo>
                <a:cubicBezTo>
                  <a:pt x="4" y="19"/>
                  <a:pt x="4" y="19"/>
                  <a:pt x="4" y="19"/>
                </a:cubicBezTo>
                <a:cubicBezTo>
                  <a:pt x="6" y="19"/>
                  <a:pt x="8" y="17"/>
                  <a:pt x="8" y="15"/>
                </a:cubicBezTo>
                <a:cubicBezTo>
                  <a:pt x="8" y="14"/>
                  <a:pt x="8" y="14"/>
                  <a:pt x="8" y="14"/>
                </a:cubicBezTo>
                <a:cubicBezTo>
                  <a:pt x="8" y="13"/>
                  <a:pt x="7" y="13"/>
                  <a:pt x="6" y="13"/>
                </a:cubicBezTo>
                <a:cubicBezTo>
                  <a:pt x="3" y="13"/>
                  <a:pt x="3" y="13"/>
                  <a:pt x="3" y="13"/>
                </a:cubicBezTo>
                <a:cubicBezTo>
                  <a:pt x="1" y="13"/>
                  <a:pt x="0" y="11"/>
                  <a:pt x="0" y="10"/>
                </a:cubicBezTo>
                <a:cubicBezTo>
                  <a:pt x="0" y="3"/>
                  <a:pt x="0" y="3"/>
                  <a:pt x="0" y="3"/>
                </a:cubicBezTo>
                <a:cubicBezTo>
                  <a:pt x="0" y="2"/>
                  <a:pt x="1" y="0"/>
                  <a:pt x="3" y="0"/>
                </a:cubicBezTo>
                <a:cubicBezTo>
                  <a:pt x="9" y="0"/>
                  <a:pt x="9" y="0"/>
                  <a:pt x="9" y="0"/>
                </a:cubicBezTo>
                <a:cubicBezTo>
                  <a:pt x="11" y="0"/>
                  <a:pt x="12" y="2"/>
                  <a:pt x="12" y="3"/>
                </a:cubicBezTo>
                <a:lnTo>
                  <a:pt x="12" y="15"/>
                </a:lnTo>
                <a:close/>
                <a:moveTo>
                  <a:pt x="27" y="15"/>
                </a:moveTo>
                <a:cubicBezTo>
                  <a:pt x="27" y="19"/>
                  <a:pt x="23" y="23"/>
                  <a:pt x="19" y="23"/>
                </a:cubicBezTo>
                <a:cubicBezTo>
                  <a:pt x="17" y="23"/>
                  <a:pt x="17" y="23"/>
                  <a:pt x="17" y="23"/>
                </a:cubicBezTo>
                <a:cubicBezTo>
                  <a:pt x="17" y="23"/>
                  <a:pt x="16" y="23"/>
                  <a:pt x="16" y="22"/>
                </a:cubicBezTo>
                <a:cubicBezTo>
                  <a:pt x="16" y="20"/>
                  <a:pt x="16" y="20"/>
                  <a:pt x="16" y="20"/>
                </a:cubicBezTo>
                <a:cubicBezTo>
                  <a:pt x="16" y="19"/>
                  <a:pt x="17" y="19"/>
                  <a:pt x="17" y="19"/>
                </a:cubicBezTo>
                <a:cubicBezTo>
                  <a:pt x="19" y="19"/>
                  <a:pt x="19" y="19"/>
                  <a:pt x="19" y="19"/>
                </a:cubicBezTo>
                <a:cubicBezTo>
                  <a:pt x="21" y="19"/>
                  <a:pt x="23" y="17"/>
                  <a:pt x="23" y="15"/>
                </a:cubicBezTo>
                <a:cubicBezTo>
                  <a:pt x="23" y="14"/>
                  <a:pt x="23" y="14"/>
                  <a:pt x="23" y="14"/>
                </a:cubicBezTo>
                <a:cubicBezTo>
                  <a:pt x="23" y="13"/>
                  <a:pt x="22" y="13"/>
                  <a:pt x="21" y="13"/>
                </a:cubicBezTo>
                <a:cubicBezTo>
                  <a:pt x="17" y="13"/>
                  <a:pt x="17" y="13"/>
                  <a:pt x="17" y="13"/>
                </a:cubicBezTo>
                <a:cubicBezTo>
                  <a:pt x="16" y="13"/>
                  <a:pt x="14" y="11"/>
                  <a:pt x="14" y="10"/>
                </a:cubicBezTo>
                <a:cubicBezTo>
                  <a:pt x="14" y="3"/>
                  <a:pt x="14" y="3"/>
                  <a:pt x="14" y="3"/>
                </a:cubicBezTo>
                <a:cubicBezTo>
                  <a:pt x="14" y="2"/>
                  <a:pt x="16" y="0"/>
                  <a:pt x="17" y="0"/>
                </a:cubicBezTo>
                <a:cubicBezTo>
                  <a:pt x="24" y="0"/>
                  <a:pt x="24" y="0"/>
                  <a:pt x="24" y="0"/>
                </a:cubicBezTo>
                <a:cubicBezTo>
                  <a:pt x="25" y="0"/>
                  <a:pt x="27" y="2"/>
                  <a:pt x="27" y="3"/>
                </a:cubicBezTo>
                <a:lnTo>
                  <a:pt x="27" y="15"/>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83"/>
          <p:cNvSpPr>
            <a:spLocks noEditPoints="1"/>
          </p:cNvSpPr>
          <p:nvPr/>
        </p:nvSpPr>
        <p:spPr bwMode="auto">
          <a:xfrm>
            <a:off x="4614863" y="4656668"/>
            <a:ext cx="115888" cy="141817"/>
          </a:xfrm>
          <a:custGeom>
            <a:avLst/>
            <a:gdLst>
              <a:gd name="T0" fmla="*/ 36 w 73"/>
              <a:gd name="T1" fmla="*/ 11 h 67"/>
              <a:gd name="T2" fmla="*/ 15 w 73"/>
              <a:gd name="T3" fmla="*/ 24 h 67"/>
              <a:gd name="T4" fmla="*/ 0 w 73"/>
              <a:gd name="T5" fmla="*/ 13 h 67"/>
              <a:gd name="T6" fmla="*/ 22 w 73"/>
              <a:gd name="T7" fmla="*/ 0 h 67"/>
              <a:gd name="T8" fmla="*/ 36 w 73"/>
              <a:gd name="T9" fmla="*/ 11 h 67"/>
              <a:gd name="T10" fmla="*/ 36 w 73"/>
              <a:gd name="T11" fmla="*/ 39 h 67"/>
              <a:gd name="T12" fmla="*/ 22 w 73"/>
              <a:gd name="T13" fmla="*/ 50 h 67"/>
              <a:gd name="T14" fmla="*/ 0 w 73"/>
              <a:gd name="T15" fmla="*/ 36 h 67"/>
              <a:gd name="T16" fmla="*/ 15 w 73"/>
              <a:gd name="T17" fmla="*/ 24 h 67"/>
              <a:gd name="T18" fmla="*/ 36 w 73"/>
              <a:gd name="T19" fmla="*/ 39 h 67"/>
              <a:gd name="T20" fmla="*/ 58 w 73"/>
              <a:gd name="T21" fmla="*/ 54 h 67"/>
              <a:gd name="T22" fmla="*/ 36 w 73"/>
              <a:gd name="T23" fmla="*/ 67 h 67"/>
              <a:gd name="T24" fmla="*/ 36 w 73"/>
              <a:gd name="T25" fmla="*/ 67 h 67"/>
              <a:gd name="T26" fmla="*/ 36 w 73"/>
              <a:gd name="T27" fmla="*/ 67 h 67"/>
              <a:gd name="T28" fmla="*/ 36 w 73"/>
              <a:gd name="T29" fmla="*/ 67 h 67"/>
              <a:gd name="T30" fmla="*/ 36 w 73"/>
              <a:gd name="T31" fmla="*/ 67 h 67"/>
              <a:gd name="T32" fmla="*/ 15 w 73"/>
              <a:gd name="T33" fmla="*/ 54 h 67"/>
              <a:gd name="T34" fmla="*/ 15 w 73"/>
              <a:gd name="T35" fmla="*/ 49 h 67"/>
              <a:gd name="T36" fmla="*/ 22 w 73"/>
              <a:gd name="T37" fmla="*/ 53 h 67"/>
              <a:gd name="T38" fmla="*/ 36 w 73"/>
              <a:gd name="T39" fmla="*/ 41 h 67"/>
              <a:gd name="T40" fmla="*/ 36 w 73"/>
              <a:gd name="T41" fmla="*/ 41 h 67"/>
              <a:gd name="T42" fmla="*/ 36 w 73"/>
              <a:gd name="T43" fmla="*/ 41 h 67"/>
              <a:gd name="T44" fmla="*/ 36 w 73"/>
              <a:gd name="T45" fmla="*/ 41 h 67"/>
              <a:gd name="T46" fmla="*/ 36 w 73"/>
              <a:gd name="T47" fmla="*/ 41 h 67"/>
              <a:gd name="T48" fmla="*/ 52 w 73"/>
              <a:gd name="T49" fmla="*/ 53 h 67"/>
              <a:gd name="T50" fmla="*/ 58 w 73"/>
              <a:gd name="T51" fmla="*/ 49 h 67"/>
              <a:gd name="T52" fmla="*/ 58 w 73"/>
              <a:gd name="T53" fmla="*/ 54 h 67"/>
              <a:gd name="T54" fmla="*/ 73 w 73"/>
              <a:gd name="T55" fmla="*/ 13 h 67"/>
              <a:gd name="T56" fmla="*/ 58 w 73"/>
              <a:gd name="T57" fmla="*/ 24 h 67"/>
              <a:gd name="T58" fmla="*/ 36 w 73"/>
              <a:gd name="T59" fmla="*/ 11 h 67"/>
              <a:gd name="T60" fmla="*/ 52 w 73"/>
              <a:gd name="T61" fmla="*/ 0 h 67"/>
              <a:gd name="T62" fmla="*/ 73 w 73"/>
              <a:gd name="T63" fmla="*/ 13 h 67"/>
              <a:gd name="T64" fmla="*/ 73 w 73"/>
              <a:gd name="T65" fmla="*/ 36 h 67"/>
              <a:gd name="T66" fmla="*/ 52 w 73"/>
              <a:gd name="T67" fmla="*/ 50 h 67"/>
              <a:gd name="T68" fmla="*/ 36 w 73"/>
              <a:gd name="T69" fmla="*/ 39 h 67"/>
              <a:gd name="T70" fmla="*/ 58 w 73"/>
              <a:gd name="T71" fmla="*/ 24 h 67"/>
              <a:gd name="T72" fmla="*/ 73 w 73"/>
              <a:gd name="T7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11"/>
                </a:moveTo>
                <a:lnTo>
                  <a:pt x="15" y="24"/>
                </a:lnTo>
                <a:lnTo>
                  <a:pt x="0" y="13"/>
                </a:lnTo>
                <a:lnTo>
                  <a:pt x="22" y="0"/>
                </a:lnTo>
                <a:lnTo>
                  <a:pt x="36" y="11"/>
                </a:lnTo>
                <a:close/>
                <a:moveTo>
                  <a:pt x="36" y="39"/>
                </a:moveTo>
                <a:lnTo>
                  <a:pt x="22" y="50"/>
                </a:lnTo>
                <a:lnTo>
                  <a:pt x="0" y="36"/>
                </a:lnTo>
                <a:lnTo>
                  <a:pt x="15" y="24"/>
                </a:lnTo>
                <a:lnTo>
                  <a:pt x="36" y="39"/>
                </a:lnTo>
                <a:close/>
                <a:moveTo>
                  <a:pt x="58" y="54"/>
                </a:moveTo>
                <a:lnTo>
                  <a:pt x="36" y="67"/>
                </a:lnTo>
                <a:lnTo>
                  <a:pt x="36" y="67"/>
                </a:lnTo>
                <a:lnTo>
                  <a:pt x="36" y="67"/>
                </a:lnTo>
                <a:lnTo>
                  <a:pt x="36" y="67"/>
                </a:lnTo>
                <a:lnTo>
                  <a:pt x="36" y="67"/>
                </a:lnTo>
                <a:lnTo>
                  <a:pt x="15" y="54"/>
                </a:lnTo>
                <a:lnTo>
                  <a:pt x="15" y="49"/>
                </a:lnTo>
                <a:lnTo>
                  <a:pt x="22" y="53"/>
                </a:lnTo>
                <a:lnTo>
                  <a:pt x="36" y="41"/>
                </a:lnTo>
                <a:lnTo>
                  <a:pt x="36" y="41"/>
                </a:lnTo>
                <a:lnTo>
                  <a:pt x="36" y="41"/>
                </a:lnTo>
                <a:lnTo>
                  <a:pt x="36" y="41"/>
                </a:lnTo>
                <a:lnTo>
                  <a:pt x="36" y="41"/>
                </a:lnTo>
                <a:lnTo>
                  <a:pt x="52" y="53"/>
                </a:lnTo>
                <a:lnTo>
                  <a:pt x="58" y="49"/>
                </a:lnTo>
                <a:lnTo>
                  <a:pt x="58" y="54"/>
                </a:lnTo>
                <a:close/>
                <a:moveTo>
                  <a:pt x="73" y="13"/>
                </a:moveTo>
                <a:lnTo>
                  <a:pt x="58" y="24"/>
                </a:lnTo>
                <a:lnTo>
                  <a:pt x="36" y="11"/>
                </a:lnTo>
                <a:lnTo>
                  <a:pt x="52" y="0"/>
                </a:lnTo>
                <a:lnTo>
                  <a:pt x="73" y="13"/>
                </a:lnTo>
                <a:close/>
                <a:moveTo>
                  <a:pt x="73" y="36"/>
                </a:moveTo>
                <a:lnTo>
                  <a:pt x="52" y="50"/>
                </a:lnTo>
                <a:lnTo>
                  <a:pt x="36" y="39"/>
                </a:lnTo>
                <a:lnTo>
                  <a:pt x="58" y="24"/>
                </a:lnTo>
                <a:lnTo>
                  <a:pt x="73" y="3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45"/>
          <p:cNvSpPr>
            <a:spLocks noEditPoints="1"/>
          </p:cNvSpPr>
          <p:nvPr/>
        </p:nvSpPr>
        <p:spPr bwMode="auto">
          <a:xfrm>
            <a:off x="4546601" y="4470401"/>
            <a:ext cx="88900" cy="114300"/>
          </a:xfrm>
          <a:custGeom>
            <a:avLst/>
            <a:gdLst>
              <a:gd name="T0" fmla="*/ 47 w 47"/>
              <a:gd name="T1" fmla="*/ 23 h 46"/>
              <a:gd name="T2" fmla="*/ 24 w 47"/>
              <a:gd name="T3" fmla="*/ 46 h 46"/>
              <a:gd name="T4" fmla="*/ 0 w 47"/>
              <a:gd name="T5" fmla="*/ 23 h 46"/>
              <a:gd name="T6" fmla="*/ 24 w 47"/>
              <a:gd name="T7" fmla="*/ 0 h 46"/>
              <a:gd name="T8" fmla="*/ 47 w 47"/>
              <a:gd name="T9" fmla="*/ 23 h 46"/>
              <a:gd name="T10" fmla="*/ 11 w 47"/>
              <a:gd name="T11" fmla="*/ 27 h 46"/>
              <a:gd name="T12" fmla="*/ 10 w 47"/>
              <a:gd name="T13" fmla="*/ 23 h 46"/>
              <a:gd name="T14" fmla="*/ 11 w 47"/>
              <a:gd name="T15" fmla="*/ 19 h 46"/>
              <a:gd name="T16" fmla="*/ 6 w 47"/>
              <a:gd name="T17" fmla="*/ 14 h 46"/>
              <a:gd name="T18" fmla="*/ 4 w 47"/>
              <a:gd name="T19" fmla="*/ 23 h 46"/>
              <a:gd name="T20" fmla="*/ 6 w 47"/>
              <a:gd name="T21" fmla="*/ 32 h 46"/>
              <a:gd name="T22" fmla="*/ 11 w 47"/>
              <a:gd name="T23" fmla="*/ 27 h 46"/>
              <a:gd name="T24" fmla="*/ 34 w 47"/>
              <a:gd name="T25" fmla="*/ 23 h 46"/>
              <a:gd name="T26" fmla="*/ 24 w 47"/>
              <a:gd name="T27" fmla="*/ 13 h 46"/>
              <a:gd name="T28" fmla="*/ 14 w 47"/>
              <a:gd name="T29" fmla="*/ 23 h 46"/>
              <a:gd name="T30" fmla="*/ 24 w 47"/>
              <a:gd name="T31" fmla="*/ 33 h 46"/>
              <a:gd name="T32" fmla="*/ 34 w 47"/>
              <a:gd name="T33" fmla="*/ 23 h 46"/>
              <a:gd name="T34" fmla="*/ 14 w 47"/>
              <a:gd name="T35" fmla="*/ 5 h 46"/>
              <a:gd name="T36" fmla="*/ 19 w 47"/>
              <a:gd name="T37" fmla="*/ 10 h 46"/>
              <a:gd name="T38" fmla="*/ 24 w 47"/>
              <a:gd name="T39" fmla="*/ 10 h 46"/>
              <a:gd name="T40" fmla="*/ 28 w 47"/>
              <a:gd name="T41" fmla="*/ 10 h 46"/>
              <a:gd name="T42" fmla="*/ 33 w 47"/>
              <a:gd name="T43" fmla="*/ 5 h 46"/>
              <a:gd name="T44" fmla="*/ 24 w 47"/>
              <a:gd name="T45" fmla="*/ 3 h 46"/>
              <a:gd name="T46" fmla="*/ 14 w 47"/>
              <a:gd name="T47" fmla="*/ 5 h 46"/>
              <a:gd name="T48" fmla="*/ 33 w 47"/>
              <a:gd name="T49" fmla="*/ 41 h 46"/>
              <a:gd name="T50" fmla="*/ 28 w 47"/>
              <a:gd name="T51" fmla="*/ 36 h 46"/>
              <a:gd name="T52" fmla="*/ 24 w 47"/>
              <a:gd name="T53" fmla="*/ 36 h 46"/>
              <a:gd name="T54" fmla="*/ 19 w 47"/>
              <a:gd name="T55" fmla="*/ 36 h 46"/>
              <a:gd name="T56" fmla="*/ 14 w 47"/>
              <a:gd name="T57" fmla="*/ 41 h 46"/>
              <a:gd name="T58" fmla="*/ 24 w 47"/>
              <a:gd name="T59" fmla="*/ 43 h 46"/>
              <a:gd name="T60" fmla="*/ 33 w 47"/>
              <a:gd name="T61" fmla="*/ 41 h 46"/>
              <a:gd name="T62" fmla="*/ 41 w 47"/>
              <a:gd name="T63" fmla="*/ 32 h 46"/>
              <a:gd name="T64" fmla="*/ 44 w 47"/>
              <a:gd name="T65" fmla="*/ 23 h 46"/>
              <a:gd name="T66" fmla="*/ 41 w 47"/>
              <a:gd name="T67" fmla="*/ 14 h 46"/>
              <a:gd name="T68" fmla="*/ 36 w 47"/>
              <a:gd name="T69" fmla="*/ 19 h 46"/>
              <a:gd name="T70" fmla="*/ 37 w 47"/>
              <a:gd name="T71" fmla="*/ 23 h 46"/>
              <a:gd name="T72" fmla="*/ 36 w 47"/>
              <a:gd name="T73" fmla="*/ 27 h 46"/>
              <a:gd name="T74" fmla="*/ 41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7" y="23"/>
                </a:moveTo>
                <a:cubicBezTo>
                  <a:pt x="47" y="36"/>
                  <a:pt x="37" y="46"/>
                  <a:pt x="24" y="46"/>
                </a:cubicBezTo>
                <a:cubicBezTo>
                  <a:pt x="11" y="46"/>
                  <a:pt x="0" y="36"/>
                  <a:pt x="0" y="23"/>
                </a:cubicBezTo>
                <a:cubicBezTo>
                  <a:pt x="0" y="10"/>
                  <a:pt x="11" y="0"/>
                  <a:pt x="24" y="0"/>
                </a:cubicBezTo>
                <a:cubicBezTo>
                  <a:pt x="37" y="0"/>
                  <a:pt x="47" y="10"/>
                  <a:pt x="47" y="23"/>
                </a:cubicBezTo>
                <a:close/>
                <a:moveTo>
                  <a:pt x="11" y="27"/>
                </a:moveTo>
                <a:cubicBezTo>
                  <a:pt x="10" y="26"/>
                  <a:pt x="10" y="24"/>
                  <a:pt x="10" y="23"/>
                </a:cubicBezTo>
                <a:cubicBezTo>
                  <a:pt x="10" y="21"/>
                  <a:pt x="10" y="20"/>
                  <a:pt x="11" y="19"/>
                </a:cubicBezTo>
                <a:cubicBezTo>
                  <a:pt x="6" y="14"/>
                  <a:pt x="6" y="14"/>
                  <a:pt x="6" y="14"/>
                </a:cubicBezTo>
                <a:cubicBezTo>
                  <a:pt x="4" y="16"/>
                  <a:pt x="4" y="20"/>
                  <a:pt x="4" y="23"/>
                </a:cubicBezTo>
                <a:cubicBezTo>
                  <a:pt x="4" y="26"/>
                  <a:pt x="4" y="30"/>
                  <a:pt x="6" y="32"/>
                </a:cubicBezTo>
                <a:lnTo>
                  <a:pt x="11" y="27"/>
                </a:lnTo>
                <a:close/>
                <a:moveTo>
                  <a:pt x="34" y="23"/>
                </a:moveTo>
                <a:cubicBezTo>
                  <a:pt x="34" y="17"/>
                  <a:pt x="29" y="13"/>
                  <a:pt x="24" y="13"/>
                </a:cubicBezTo>
                <a:cubicBezTo>
                  <a:pt x="18" y="13"/>
                  <a:pt x="14" y="17"/>
                  <a:pt x="14" y="23"/>
                </a:cubicBezTo>
                <a:cubicBezTo>
                  <a:pt x="14" y="29"/>
                  <a:pt x="18" y="33"/>
                  <a:pt x="24" y="33"/>
                </a:cubicBezTo>
                <a:cubicBezTo>
                  <a:pt x="29" y="33"/>
                  <a:pt x="34" y="29"/>
                  <a:pt x="34" y="23"/>
                </a:cubicBezTo>
                <a:close/>
                <a:moveTo>
                  <a:pt x="14" y="5"/>
                </a:moveTo>
                <a:cubicBezTo>
                  <a:pt x="19" y="10"/>
                  <a:pt x="19" y="10"/>
                  <a:pt x="19" y="10"/>
                </a:cubicBezTo>
                <a:cubicBezTo>
                  <a:pt x="21" y="10"/>
                  <a:pt x="22" y="10"/>
                  <a:pt x="24" y="10"/>
                </a:cubicBezTo>
                <a:cubicBezTo>
                  <a:pt x="25" y="10"/>
                  <a:pt x="27" y="10"/>
                  <a:pt x="28" y="10"/>
                </a:cubicBezTo>
                <a:cubicBezTo>
                  <a:pt x="33" y="5"/>
                  <a:pt x="33" y="5"/>
                  <a:pt x="33" y="5"/>
                </a:cubicBezTo>
                <a:cubicBezTo>
                  <a:pt x="30" y="4"/>
                  <a:pt x="27" y="3"/>
                  <a:pt x="24" y="3"/>
                </a:cubicBezTo>
                <a:cubicBezTo>
                  <a:pt x="20" y="3"/>
                  <a:pt x="17" y="4"/>
                  <a:pt x="14" y="5"/>
                </a:cubicBezTo>
                <a:close/>
                <a:moveTo>
                  <a:pt x="33" y="41"/>
                </a:moveTo>
                <a:cubicBezTo>
                  <a:pt x="28" y="36"/>
                  <a:pt x="28" y="36"/>
                  <a:pt x="28" y="36"/>
                </a:cubicBezTo>
                <a:cubicBezTo>
                  <a:pt x="27" y="36"/>
                  <a:pt x="25" y="36"/>
                  <a:pt x="24" y="36"/>
                </a:cubicBezTo>
                <a:cubicBezTo>
                  <a:pt x="22" y="36"/>
                  <a:pt x="21" y="36"/>
                  <a:pt x="19" y="36"/>
                </a:cubicBezTo>
                <a:cubicBezTo>
                  <a:pt x="14" y="41"/>
                  <a:pt x="14" y="41"/>
                  <a:pt x="14" y="41"/>
                </a:cubicBezTo>
                <a:cubicBezTo>
                  <a:pt x="17" y="42"/>
                  <a:pt x="20" y="43"/>
                  <a:pt x="24" y="43"/>
                </a:cubicBezTo>
                <a:cubicBezTo>
                  <a:pt x="27" y="43"/>
                  <a:pt x="30" y="42"/>
                  <a:pt x="33" y="41"/>
                </a:cubicBezTo>
                <a:close/>
                <a:moveTo>
                  <a:pt x="41" y="32"/>
                </a:moveTo>
                <a:cubicBezTo>
                  <a:pt x="43" y="30"/>
                  <a:pt x="44" y="26"/>
                  <a:pt x="44" y="23"/>
                </a:cubicBezTo>
                <a:cubicBezTo>
                  <a:pt x="44" y="20"/>
                  <a:pt x="43" y="16"/>
                  <a:pt x="41" y="14"/>
                </a:cubicBezTo>
                <a:cubicBezTo>
                  <a:pt x="36" y="19"/>
                  <a:pt x="36" y="19"/>
                  <a:pt x="36" y="19"/>
                </a:cubicBezTo>
                <a:cubicBezTo>
                  <a:pt x="37" y="20"/>
                  <a:pt x="37" y="21"/>
                  <a:pt x="37" y="23"/>
                </a:cubicBezTo>
                <a:cubicBezTo>
                  <a:pt x="37" y="24"/>
                  <a:pt x="37" y="26"/>
                  <a:pt x="36" y="27"/>
                </a:cubicBezTo>
                <a:lnTo>
                  <a:pt x="41" y="3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47"/>
          <p:cNvSpPr>
            <a:spLocks noEditPoints="1"/>
          </p:cNvSpPr>
          <p:nvPr/>
        </p:nvSpPr>
        <p:spPr bwMode="auto">
          <a:xfrm>
            <a:off x="3916364" y="4224867"/>
            <a:ext cx="111125" cy="148167"/>
          </a:xfrm>
          <a:custGeom>
            <a:avLst/>
            <a:gdLst>
              <a:gd name="T0" fmla="*/ 59 w 59"/>
              <a:gd name="T1" fmla="*/ 30 h 59"/>
              <a:gd name="T2" fmla="*/ 29 w 59"/>
              <a:gd name="T3" fmla="*/ 59 h 59"/>
              <a:gd name="T4" fmla="*/ 0 w 59"/>
              <a:gd name="T5" fmla="*/ 30 h 59"/>
              <a:gd name="T6" fmla="*/ 29 w 59"/>
              <a:gd name="T7" fmla="*/ 0 h 59"/>
              <a:gd name="T8" fmla="*/ 59 w 59"/>
              <a:gd name="T9" fmla="*/ 30 h 59"/>
              <a:gd name="T10" fmla="*/ 55 w 59"/>
              <a:gd name="T11" fmla="*/ 30 h 59"/>
              <a:gd name="T12" fmla="*/ 55 w 59"/>
              <a:gd name="T13" fmla="*/ 30 h 59"/>
              <a:gd name="T14" fmla="*/ 52 w 59"/>
              <a:gd name="T15" fmla="*/ 32 h 59"/>
              <a:gd name="T16" fmla="*/ 44 w 59"/>
              <a:gd name="T17" fmla="*/ 25 h 59"/>
              <a:gd name="T18" fmla="*/ 46 w 59"/>
              <a:gd name="T19" fmla="*/ 14 h 59"/>
              <a:gd name="T20" fmla="*/ 50 w 59"/>
              <a:gd name="T21" fmla="*/ 15 h 59"/>
              <a:gd name="T22" fmla="*/ 37 w 59"/>
              <a:gd name="T23" fmla="*/ 5 h 59"/>
              <a:gd name="T24" fmla="*/ 39 w 59"/>
              <a:gd name="T25" fmla="*/ 10 h 59"/>
              <a:gd name="T26" fmla="*/ 29 w 59"/>
              <a:gd name="T27" fmla="*/ 15 h 59"/>
              <a:gd name="T28" fmla="*/ 20 w 59"/>
              <a:gd name="T29" fmla="*/ 10 h 59"/>
              <a:gd name="T30" fmla="*/ 22 w 59"/>
              <a:gd name="T31" fmla="*/ 5 h 59"/>
              <a:gd name="T32" fmla="*/ 9 w 59"/>
              <a:gd name="T33" fmla="*/ 15 h 59"/>
              <a:gd name="T34" fmla="*/ 13 w 59"/>
              <a:gd name="T35" fmla="*/ 14 h 59"/>
              <a:gd name="T36" fmla="*/ 15 w 59"/>
              <a:gd name="T37" fmla="*/ 25 h 59"/>
              <a:gd name="T38" fmla="*/ 7 w 59"/>
              <a:gd name="T39" fmla="*/ 32 h 59"/>
              <a:gd name="T40" fmla="*/ 4 w 59"/>
              <a:gd name="T41" fmla="*/ 30 h 59"/>
              <a:gd name="T42" fmla="*/ 4 w 59"/>
              <a:gd name="T43" fmla="*/ 30 h 59"/>
              <a:gd name="T44" fmla="*/ 9 w 59"/>
              <a:gd name="T45" fmla="*/ 45 h 59"/>
              <a:gd name="T46" fmla="*/ 10 w 59"/>
              <a:gd name="T47" fmla="*/ 40 h 59"/>
              <a:gd name="T48" fmla="*/ 21 w 59"/>
              <a:gd name="T49" fmla="*/ 42 h 59"/>
              <a:gd name="T50" fmla="*/ 25 w 59"/>
              <a:gd name="T51" fmla="*/ 52 h 59"/>
              <a:gd name="T52" fmla="*/ 22 w 59"/>
              <a:gd name="T53" fmla="*/ 54 h 59"/>
              <a:gd name="T54" fmla="*/ 29 w 59"/>
              <a:gd name="T55" fmla="*/ 55 h 59"/>
              <a:gd name="T56" fmla="*/ 37 w 59"/>
              <a:gd name="T57" fmla="*/ 54 h 59"/>
              <a:gd name="T58" fmla="*/ 34 w 59"/>
              <a:gd name="T59" fmla="*/ 52 h 59"/>
              <a:gd name="T60" fmla="*/ 38 w 59"/>
              <a:gd name="T61" fmla="*/ 42 h 59"/>
              <a:gd name="T62" fmla="*/ 49 w 59"/>
              <a:gd name="T63" fmla="*/ 40 h 59"/>
              <a:gd name="T64" fmla="*/ 50 w 59"/>
              <a:gd name="T65" fmla="*/ 45 h 59"/>
              <a:gd name="T66" fmla="*/ 55 w 59"/>
              <a:gd name="T67" fmla="*/ 30 h 59"/>
              <a:gd name="T68" fmla="*/ 29 w 59"/>
              <a:gd name="T69" fmla="*/ 20 h 59"/>
              <a:gd name="T70" fmla="*/ 39 w 59"/>
              <a:gd name="T71" fmla="*/ 27 h 59"/>
              <a:gd name="T72" fmla="*/ 35 w 59"/>
              <a:gd name="T73" fmla="*/ 38 h 59"/>
              <a:gd name="T74" fmla="*/ 24 w 59"/>
              <a:gd name="T75" fmla="*/ 38 h 59"/>
              <a:gd name="T76" fmla="*/ 20 w 59"/>
              <a:gd name="T77" fmla="*/ 27 h 59"/>
              <a:gd name="T78" fmla="*/ 29 w 59"/>
              <a:gd name="T7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59">
                <a:moveTo>
                  <a:pt x="59" y="30"/>
                </a:moveTo>
                <a:cubicBezTo>
                  <a:pt x="59" y="46"/>
                  <a:pt x="46" y="59"/>
                  <a:pt x="29" y="59"/>
                </a:cubicBezTo>
                <a:cubicBezTo>
                  <a:pt x="13" y="59"/>
                  <a:pt x="0" y="46"/>
                  <a:pt x="0" y="30"/>
                </a:cubicBezTo>
                <a:cubicBezTo>
                  <a:pt x="0" y="13"/>
                  <a:pt x="13" y="0"/>
                  <a:pt x="29" y="0"/>
                </a:cubicBezTo>
                <a:cubicBezTo>
                  <a:pt x="46" y="0"/>
                  <a:pt x="59" y="13"/>
                  <a:pt x="59" y="30"/>
                </a:cubicBezTo>
                <a:close/>
                <a:moveTo>
                  <a:pt x="55" y="30"/>
                </a:moveTo>
                <a:cubicBezTo>
                  <a:pt x="55" y="30"/>
                  <a:pt x="55" y="30"/>
                  <a:pt x="55" y="30"/>
                </a:cubicBezTo>
                <a:cubicBezTo>
                  <a:pt x="52" y="32"/>
                  <a:pt x="52" y="32"/>
                  <a:pt x="52" y="32"/>
                </a:cubicBezTo>
                <a:cubicBezTo>
                  <a:pt x="44" y="25"/>
                  <a:pt x="44" y="25"/>
                  <a:pt x="44" y="25"/>
                </a:cubicBezTo>
                <a:cubicBezTo>
                  <a:pt x="46" y="14"/>
                  <a:pt x="46" y="14"/>
                  <a:pt x="46" y="14"/>
                </a:cubicBezTo>
                <a:cubicBezTo>
                  <a:pt x="50" y="15"/>
                  <a:pt x="50" y="15"/>
                  <a:pt x="50" y="15"/>
                </a:cubicBezTo>
                <a:cubicBezTo>
                  <a:pt x="47" y="10"/>
                  <a:pt x="42" y="7"/>
                  <a:pt x="37" y="5"/>
                </a:cubicBezTo>
                <a:cubicBezTo>
                  <a:pt x="39" y="10"/>
                  <a:pt x="39" y="10"/>
                  <a:pt x="39" y="10"/>
                </a:cubicBezTo>
                <a:cubicBezTo>
                  <a:pt x="29" y="15"/>
                  <a:pt x="29" y="15"/>
                  <a:pt x="29" y="15"/>
                </a:cubicBezTo>
                <a:cubicBezTo>
                  <a:pt x="20" y="10"/>
                  <a:pt x="20" y="10"/>
                  <a:pt x="20" y="10"/>
                </a:cubicBezTo>
                <a:cubicBezTo>
                  <a:pt x="22" y="5"/>
                  <a:pt x="22" y="5"/>
                  <a:pt x="22" y="5"/>
                </a:cubicBezTo>
                <a:cubicBezTo>
                  <a:pt x="16" y="7"/>
                  <a:pt x="12" y="10"/>
                  <a:pt x="9" y="15"/>
                </a:cubicBezTo>
                <a:cubicBezTo>
                  <a:pt x="13" y="14"/>
                  <a:pt x="13" y="14"/>
                  <a:pt x="13" y="14"/>
                </a:cubicBezTo>
                <a:cubicBezTo>
                  <a:pt x="15" y="25"/>
                  <a:pt x="15" y="25"/>
                  <a:pt x="15" y="25"/>
                </a:cubicBezTo>
                <a:cubicBezTo>
                  <a:pt x="7" y="32"/>
                  <a:pt x="7" y="32"/>
                  <a:pt x="7" y="32"/>
                </a:cubicBezTo>
                <a:cubicBezTo>
                  <a:pt x="4" y="30"/>
                  <a:pt x="4" y="30"/>
                  <a:pt x="4" y="30"/>
                </a:cubicBezTo>
                <a:cubicBezTo>
                  <a:pt x="4" y="30"/>
                  <a:pt x="4" y="30"/>
                  <a:pt x="4" y="30"/>
                </a:cubicBezTo>
                <a:cubicBezTo>
                  <a:pt x="4" y="35"/>
                  <a:pt x="6" y="40"/>
                  <a:pt x="9" y="45"/>
                </a:cubicBezTo>
                <a:cubicBezTo>
                  <a:pt x="10" y="40"/>
                  <a:pt x="10" y="40"/>
                  <a:pt x="10" y="40"/>
                </a:cubicBezTo>
                <a:cubicBezTo>
                  <a:pt x="21" y="42"/>
                  <a:pt x="21" y="42"/>
                  <a:pt x="21" y="42"/>
                </a:cubicBezTo>
                <a:cubicBezTo>
                  <a:pt x="25" y="52"/>
                  <a:pt x="25" y="52"/>
                  <a:pt x="25" y="52"/>
                </a:cubicBezTo>
                <a:cubicBezTo>
                  <a:pt x="22" y="54"/>
                  <a:pt x="22" y="54"/>
                  <a:pt x="22" y="54"/>
                </a:cubicBezTo>
                <a:cubicBezTo>
                  <a:pt x="24" y="55"/>
                  <a:pt x="27" y="55"/>
                  <a:pt x="29" y="55"/>
                </a:cubicBezTo>
                <a:cubicBezTo>
                  <a:pt x="32" y="55"/>
                  <a:pt x="35" y="55"/>
                  <a:pt x="37" y="54"/>
                </a:cubicBezTo>
                <a:cubicBezTo>
                  <a:pt x="34" y="52"/>
                  <a:pt x="34" y="52"/>
                  <a:pt x="34" y="52"/>
                </a:cubicBezTo>
                <a:cubicBezTo>
                  <a:pt x="38" y="42"/>
                  <a:pt x="38" y="42"/>
                  <a:pt x="38" y="42"/>
                </a:cubicBezTo>
                <a:cubicBezTo>
                  <a:pt x="49" y="40"/>
                  <a:pt x="49" y="40"/>
                  <a:pt x="49" y="40"/>
                </a:cubicBezTo>
                <a:cubicBezTo>
                  <a:pt x="50" y="45"/>
                  <a:pt x="50" y="45"/>
                  <a:pt x="50" y="45"/>
                </a:cubicBezTo>
                <a:cubicBezTo>
                  <a:pt x="53" y="40"/>
                  <a:pt x="55" y="35"/>
                  <a:pt x="55" y="30"/>
                </a:cubicBezTo>
                <a:close/>
                <a:moveTo>
                  <a:pt x="29" y="20"/>
                </a:moveTo>
                <a:cubicBezTo>
                  <a:pt x="39" y="27"/>
                  <a:pt x="39" y="27"/>
                  <a:pt x="39" y="27"/>
                </a:cubicBezTo>
                <a:cubicBezTo>
                  <a:pt x="35" y="38"/>
                  <a:pt x="35" y="38"/>
                  <a:pt x="35" y="38"/>
                </a:cubicBezTo>
                <a:cubicBezTo>
                  <a:pt x="24" y="38"/>
                  <a:pt x="24" y="38"/>
                  <a:pt x="24" y="38"/>
                </a:cubicBezTo>
                <a:cubicBezTo>
                  <a:pt x="20" y="27"/>
                  <a:pt x="20" y="27"/>
                  <a:pt x="20" y="27"/>
                </a:cubicBezTo>
                <a:lnTo>
                  <a:pt x="29" y="2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51"/>
          <p:cNvSpPr>
            <a:spLocks/>
          </p:cNvSpPr>
          <p:nvPr/>
        </p:nvSpPr>
        <p:spPr bwMode="auto">
          <a:xfrm>
            <a:off x="4156076" y="4756151"/>
            <a:ext cx="96838" cy="150284"/>
          </a:xfrm>
          <a:custGeom>
            <a:avLst/>
            <a:gdLst>
              <a:gd name="T0" fmla="*/ 52 w 52"/>
              <a:gd name="T1" fmla="*/ 51 h 60"/>
              <a:gd name="T2" fmla="*/ 31 w 52"/>
              <a:gd name="T3" fmla="*/ 60 h 60"/>
              <a:gd name="T4" fmla="*/ 0 w 52"/>
              <a:gd name="T5" fmla="*/ 30 h 60"/>
              <a:gd name="T6" fmla="*/ 31 w 52"/>
              <a:gd name="T7" fmla="*/ 0 h 60"/>
              <a:gd name="T8" fmla="*/ 31 w 52"/>
              <a:gd name="T9" fmla="*/ 30 h 60"/>
              <a:gd name="T10" fmla="*/ 52 w 52"/>
              <a:gd name="T11" fmla="*/ 51 h 60"/>
            </a:gdLst>
            <a:ahLst/>
            <a:cxnLst>
              <a:cxn ang="0">
                <a:pos x="T0" y="T1"/>
              </a:cxn>
              <a:cxn ang="0">
                <a:pos x="T2" y="T3"/>
              </a:cxn>
              <a:cxn ang="0">
                <a:pos x="T4" y="T5"/>
              </a:cxn>
              <a:cxn ang="0">
                <a:pos x="T6" y="T7"/>
              </a:cxn>
              <a:cxn ang="0">
                <a:pos x="T8" y="T9"/>
              </a:cxn>
              <a:cxn ang="0">
                <a:pos x="T10" y="T11"/>
              </a:cxn>
            </a:cxnLst>
            <a:rect l="0" t="0" r="r" b="b"/>
            <a:pathLst>
              <a:path w="52" h="60">
                <a:moveTo>
                  <a:pt x="52" y="51"/>
                </a:moveTo>
                <a:cubicBezTo>
                  <a:pt x="47" y="57"/>
                  <a:pt x="39" y="60"/>
                  <a:pt x="31" y="60"/>
                </a:cubicBezTo>
                <a:cubicBezTo>
                  <a:pt x="14" y="60"/>
                  <a:pt x="0" y="46"/>
                  <a:pt x="0" y="30"/>
                </a:cubicBezTo>
                <a:cubicBezTo>
                  <a:pt x="0" y="13"/>
                  <a:pt x="14" y="0"/>
                  <a:pt x="31" y="0"/>
                </a:cubicBezTo>
                <a:cubicBezTo>
                  <a:pt x="31" y="30"/>
                  <a:pt x="31" y="30"/>
                  <a:pt x="31" y="30"/>
                </a:cubicBezTo>
                <a:lnTo>
                  <a:pt x="52" y="51"/>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52"/>
          <p:cNvSpPr>
            <a:spLocks/>
          </p:cNvSpPr>
          <p:nvPr/>
        </p:nvSpPr>
        <p:spPr bwMode="auto">
          <a:xfrm>
            <a:off x="4222751" y="4743451"/>
            <a:ext cx="57150" cy="76200"/>
          </a:xfrm>
          <a:custGeom>
            <a:avLst/>
            <a:gdLst>
              <a:gd name="T0" fmla="*/ 0 w 30"/>
              <a:gd name="T1" fmla="*/ 30 h 30"/>
              <a:gd name="T2" fmla="*/ 0 w 30"/>
              <a:gd name="T3" fmla="*/ 0 h 30"/>
              <a:gd name="T4" fmla="*/ 30 w 30"/>
              <a:gd name="T5" fmla="*/ 30 h 30"/>
              <a:gd name="T6" fmla="*/ 0 w 30"/>
              <a:gd name="T7" fmla="*/ 30 h 30"/>
            </a:gdLst>
            <a:ahLst/>
            <a:cxnLst>
              <a:cxn ang="0">
                <a:pos x="T0" y="T1"/>
              </a:cxn>
              <a:cxn ang="0">
                <a:pos x="T2" y="T3"/>
              </a:cxn>
              <a:cxn ang="0">
                <a:pos x="T4" y="T5"/>
              </a:cxn>
              <a:cxn ang="0">
                <a:pos x="T6" y="T7"/>
              </a:cxn>
            </a:cxnLst>
            <a:rect l="0" t="0" r="r" b="b"/>
            <a:pathLst>
              <a:path w="30" h="30">
                <a:moveTo>
                  <a:pt x="0" y="30"/>
                </a:moveTo>
                <a:cubicBezTo>
                  <a:pt x="0" y="0"/>
                  <a:pt x="0" y="0"/>
                  <a:pt x="0" y="0"/>
                </a:cubicBezTo>
                <a:cubicBezTo>
                  <a:pt x="16" y="0"/>
                  <a:pt x="30" y="13"/>
                  <a:pt x="30" y="30"/>
                </a:cubicBezTo>
                <a:lnTo>
                  <a:pt x="0" y="3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53"/>
          <p:cNvSpPr>
            <a:spLocks/>
          </p:cNvSpPr>
          <p:nvPr/>
        </p:nvSpPr>
        <p:spPr bwMode="auto">
          <a:xfrm>
            <a:off x="4227514" y="4830234"/>
            <a:ext cx="55563" cy="52917"/>
          </a:xfrm>
          <a:custGeom>
            <a:avLst/>
            <a:gdLst>
              <a:gd name="T0" fmla="*/ 30 w 30"/>
              <a:gd name="T1" fmla="*/ 0 h 21"/>
              <a:gd name="T2" fmla="*/ 21 w 30"/>
              <a:gd name="T3" fmla="*/ 21 h 21"/>
              <a:gd name="T4" fmla="*/ 0 w 30"/>
              <a:gd name="T5" fmla="*/ 0 h 21"/>
              <a:gd name="T6" fmla="*/ 30 w 30"/>
              <a:gd name="T7" fmla="*/ 0 h 21"/>
            </a:gdLst>
            <a:ahLst/>
            <a:cxnLst>
              <a:cxn ang="0">
                <a:pos x="T0" y="T1"/>
              </a:cxn>
              <a:cxn ang="0">
                <a:pos x="T2" y="T3"/>
              </a:cxn>
              <a:cxn ang="0">
                <a:pos x="T4" y="T5"/>
              </a:cxn>
              <a:cxn ang="0">
                <a:pos x="T6" y="T7"/>
              </a:cxn>
            </a:cxnLst>
            <a:rect l="0" t="0" r="r" b="b"/>
            <a:pathLst>
              <a:path w="30" h="21">
                <a:moveTo>
                  <a:pt x="30" y="0"/>
                </a:moveTo>
                <a:cubicBezTo>
                  <a:pt x="30" y="8"/>
                  <a:pt x="27" y="16"/>
                  <a:pt x="21" y="21"/>
                </a:cubicBezTo>
                <a:cubicBezTo>
                  <a:pt x="0" y="0"/>
                  <a:pt x="0" y="0"/>
                  <a:pt x="0" y="0"/>
                </a:cubicBezTo>
                <a:lnTo>
                  <a:pt x="3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160"/>
          <p:cNvSpPr>
            <a:spLocks noEditPoints="1"/>
          </p:cNvSpPr>
          <p:nvPr/>
        </p:nvSpPr>
        <p:spPr bwMode="auto">
          <a:xfrm>
            <a:off x="6464302" y="298451"/>
            <a:ext cx="333375" cy="416984"/>
          </a:xfrm>
          <a:custGeom>
            <a:avLst/>
            <a:gdLst>
              <a:gd name="T0" fmla="*/ 177 w 178"/>
              <a:gd name="T1" fmla="*/ 54 h 166"/>
              <a:gd name="T2" fmla="*/ 148 w 178"/>
              <a:gd name="T3" fmla="*/ 150 h 166"/>
              <a:gd name="T4" fmla="*/ 126 w 178"/>
              <a:gd name="T5" fmla="*/ 166 h 166"/>
              <a:gd name="T6" fmla="*/ 28 w 178"/>
              <a:gd name="T7" fmla="*/ 166 h 166"/>
              <a:gd name="T8" fmla="*/ 2 w 178"/>
              <a:gd name="T9" fmla="*/ 147 h 166"/>
              <a:gd name="T10" fmla="*/ 2 w 178"/>
              <a:gd name="T11" fmla="*/ 133 h 166"/>
              <a:gd name="T12" fmla="*/ 2 w 178"/>
              <a:gd name="T13" fmla="*/ 126 h 166"/>
              <a:gd name="T14" fmla="*/ 2 w 178"/>
              <a:gd name="T15" fmla="*/ 122 h 166"/>
              <a:gd name="T16" fmla="*/ 6 w 178"/>
              <a:gd name="T17" fmla="*/ 115 h 166"/>
              <a:gd name="T18" fmla="*/ 14 w 178"/>
              <a:gd name="T19" fmla="*/ 95 h 166"/>
              <a:gd name="T20" fmla="*/ 14 w 178"/>
              <a:gd name="T21" fmla="*/ 89 h 166"/>
              <a:gd name="T22" fmla="*/ 18 w 178"/>
              <a:gd name="T23" fmla="*/ 84 h 166"/>
              <a:gd name="T24" fmla="*/ 25 w 178"/>
              <a:gd name="T25" fmla="*/ 64 h 166"/>
              <a:gd name="T26" fmla="*/ 25 w 178"/>
              <a:gd name="T27" fmla="*/ 58 h 166"/>
              <a:gd name="T28" fmla="*/ 29 w 178"/>
              <a:gd name="T29" fmla="*/ 52 h 166"/>
              <a:gd name="T30" fmla="*/ 37 w 178"/>
              <a:gd name="T31" fmla="*/ 33 h 166"/>
              <a:gd name="T32" fmla="*/ 36 w 178"/>
              <a:gd name="T33" fmla="*/ 28 h 166"/>
              <a:gd name="T34" fmla="*/ 41 w 178"/>
              <a:gd name="T35" fmla="*/ 21 h 166"/>
              <a:gd name="T36" fmla="*/ 60 w 178"/>
              <a:gd name="T37" fmla="*/ 4 h 166"/>
              <a:gd name="T38" fmla="*/ 60 w 178"/>
              <a:gd name="T39" fmla="*/ 4 h 166"/>
              <a:gd name="T40" fmla="*/ 65 w 178"/>
              <a:gd name="T41" fmla="*/ 3 h 166"/>
              <a:gd name="T42" fmla="*/ 146 w 178"/>
              <a:gd name="T43" fmla="*/ 3 h 166"/>
              <a:gd name="T44" fmla="*/ 158 w 178"/>
              <a:gd name="T45" fmla="*/ 9 h 166"/>
              <a:gd name="T46" fmla="*/ 160 w 178"/>
              <a:gd name="T47" fmla="*/ 23 h 166"/>
              <a:gd name="T48" fmla="*/ 131 w 178"/>
              <a:gd name="T49" fmla="*/ 119 h 166"/>
              <a:gd name="T50" fmla="*/ 110 w 178"/>
              <a:gd name="T51" fmla="*/ 139 h 166"/>
              <a:gd name="T52" fmla="*/ 17 w 178"/>
              <a:gd name="T53" fmla="*/ 139 h 166"/>
              <a:gd name="T54" fmla="*/ 13 w 178"/>
              <a:gd name="T55" fmla="*/ 141 h 166"/>
              <a:gd name="T56" fmla="*/ 13 w 178"/>
              <a:gd name="T57" fmla="*/ 145 h 166"/>
              <a:gd name="T58" fmla="*/ 28 w 178"/>
              <a:gd name="T59" fmla="*/ 153 h 166"/>
              <a:gd name="T60" fmla="*/ 126 w 178"/>
              <a:gd name="T61" fmla="*/ 153 h 166"/>
              <a:gd name="T62" fmla="*/ 136 w 178"/>
              <a:gd name="T63" fmla="*/ 147 h 166"/>
              <a:gd name="T64" fmla="*/ 168 w 178"/>
              <a:gd name="T65" fmla="*/ 42 h 166"/>
              <a:gd name="T66" fmla="*/ 169 w 178"/>
              <a:gd name="T67" fmla="*/ 36 h 166"/>
              <a:gd name="T68" fmla="*/ 175 w 178"/>
              <a:gd name="T69" fmla="*/ 40 h 166"/>
              <a:gd name="T70" fmla="*/ 177 w 178"/>
              <a:gd name="T71" fmla="*/ 54 h 166"/>
              <a:gd name="T72" fmla="*/ 55 w 178"/>
              <a:gd name="T73" fmla="*/ 71 h 166"/>
              <a:gd name="T74" fmla="*/ 120 w 178"/>
              <a:gd name="T75" fmla="*/ 71 h 166"/>
              <a:gd name="T76" fmla="*/ 124 w 178"/>
              <a:gd name="T77" fmla="*/ 68 h 166"/>
              <a:gd name="T78" fmla="*/ 127 w 178"/>
              <a:gd name="T79" fmla="*/ 61 h 166"/>
              <a:gd name="T80" fmla="*/ 124 w 178"/>
              <a:gd name="T81" fmla="*/ 57 h 166"/>
              <a:gd name="T82" fmla="*/ 60 w 178"/>
              <a:gd name="T83" fmla="*/ 57 h 166"/>
              <a:gd name="T84" fmla="*/ 55 w 178"/>
              <a:gd name="T85" fmla="*/ 61 h 166"/>
              <a:gd name="T86" fmla="*/ 53 w 178"/>
              <a:gd name="T87" fmla="*/ 68 h 166"/>
              <a:gd name="T88" fmla="*/ 55 w 178"/>
              <a:gd name="T89" fmla="*/ 71 h 166"/>
              <a:gd name="T90" fmla="*/ 64 w 178"/>
              <a:gd name="T91" fmla="*/ 44 h 166"/>
              <a:gd name="T92" fmla="*/ 129 w 178"/>
              <a:gd name="T93" fmla="*/ 44 h 166"/>
              <a:gd name="T94" fmla="*/ 133 w 178"/>
              <a:gd name="T95" fmla="*/ 40 h 166"/>
              <a:gd name="T96" fmla="*/ 135 w 178"/>
              <a:gd name="T97" fmla="*/ 34 h 166"/>
              <a:gd name="T98" fmla="*/ 133 w 178"/>
              <a:gd name="T99" fmla="*/ 30 h 166"/>
              <a:gd name="T100" fmla="*/ 68 w 178"/>
              <a:gd name="T101" fmla="*/ 30 h 166"/>
              <a:gd name="T102" fmla="*/ 64 w 178"/>
              <a:gd name="T103" fmla="*/ 34 h 166"/>
              <a:gd name="T104" fmla="*/ 62 w 178"/>
              <a:gd name="T105" fmla="*/ 40 h 166"/>
              <a:gd name="T106" fmla="*/ 64 w 178"/>
              <a:gd name="T107" fmla="*/ 4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66">
                <a:moveTo>
                  <a:pt x="177" y="54"/>
                </a:moveTo>
                <a:cubicBezTo>
                  <a:pt x="148" y="150"/>
                  <a:pt x="148" y="150"/>
                  <a:pt x="148" y="150"/>
                </a:cubicBezTo>
                <a:cubicBezTo>
                  <a:pt x="145" y="159"/>
                  <a:pt x="136" y="166"/>
                  <a:pt x="126" y="166"/>
                </a:cubicBezTo>
                <a:cubicBezTo>
                  <a:pt x="28" y="166"/>
                  <a:pt x="28" y="166"/>
                  <a:pt x="28" y="166"/>
                </a:cubicBezTo>
                <a:cubicBezTo>
                  <a:pt x="17" y="166"/>
                  <a:pt x="6" y="158"/>
                  <a:pt x="2" y="147"/>
                </a:cubicBezTo>
                <a:cubicBezTo>
                  <a:pt x="0" y="142"/>
                  <a:pt x="0" y="137"/>
                  <a:pt x="2" y="133"/>
                </a:cubicBezTo>
                <a:cubicBezTo>
                  <a:pt x="2" y="131"/>
                  <a:pt x="2" y="129"/>
                  <a:pt x="2" y="126"/>
                </a:cubicBezTo>
                <a:cubicBezTo>
                  <a:pt x="2" y="125"/>
                  <a:pt x="1" y="123"/>
                  <a:pt x="2" y="122"/>
                </a:cubicBezTo>
                <a:cubicBezTo>
                  <a:pt x="2" y="119"/>
                  <a:pt x="4" y="118"/>
                  <a:pt x="6" y="115"/>
                </a:cubicBezTo>
                <a:cubicBezTo>
                  <a:pt x="9" y="109"/>
                  <a:pt x="13" y="101"/>
                  <a:pt x="14" y="95"/>
                </a:cubicBezTo>
                <a:cubicBezTo>
                  <a:pt x="15" y="93"/>
                  <a:pt x="13" y="91"/>
                  <a:pt x="14" y="89"/>
                </a:cubicBezTo>
                <a:cubicBezTo>
                  <a:pt x="15" y="87"/>
                  <a:pt x="17" y="86"/>
                  <a:pt x="18" y="84"/>
                </a:cubicBezTo>
                <a:cubicBezTo>
                  <a:pt x="21" y="79"/>
                  <a:pt x="24" y="69"/>
                  <a:pt x="25" y="64"/>
                </a:cubicBezTo>
                <a:cubicBezTo>
                  <a:pt x="25" y="62"/>
                  <a:pt x="24" y="60"/>
                  <a:pt x="25" y="58"/>
                </a:cubicBezTo>
                <a:cubicBezTo>
                  <a:pt x="25" y="55"/>
                  <a:pt x="28" y="54"/>
                  <a:pt x="29" y="52"/>
                </a:cubicBezTo>
                <a:cubicBezTo>
                  <a:pt x="32" y="49"/>
                  <a:pt x="36" y="39"/>
                  <a:pt x="37" y="33"/>
                </a:cubicBezTo>
                <a:cubicBezTo>
                  <a:pt x="37" y="31"/>
                  <a:pt x="36" y="29"/>
                  <a:pt x="36" y="28"/>
                </a:cubicBezTo>
                <a:cubicBezTo>
                  <a:pt x="37" y="25"/>
                  <a:pt x="39" y="23"/>
                  <a:pt x="41" y="21"/>
                </a:cubicBezTo>
                <a:cubicBezTo>
                  <a:pt x="45" y="14"/>
                  <a:pt x="46" y="0"/>
                  <a:pt x="60" y="4"/>
                </a:cubicBezTo>
                <a:cubicBezTo>
                  <a:pt x="60" y="4"/>
                  <a:pt x="60" y="4"/>
                  <a:pt x="60" y="4"/>
                </a:cubicBezTo>
                <a:cubicBezTo>
                  <a:pt x="61" y="3"/>
                  <a:pt x="63" y="3"/>
                  <a:pt x="65" y="3"/>
                </a:cubicBezTo>
                <a:cubicBezTo>
                  <a:pt x="146" y="3"/>
                  <a:pt x="146" y="3"/>
                  <a:pt x="146" y="3"/>
                </a:cubicBezTo>
                <a:cubicBezTo>
                  <a:pt x="151" y="3"/>
                  <a:pt x="155" y="5"/>
                  <a:pt x="158" y="9"/>
                </a:cubicBezTo>
                <a:cubicBezTo>
                  <a:pt x="161" y="13"/>
                  <a:pt x="162" y="18"/>
                  <a:pt x="160" y="23"/>
                </a:cubicBezTo>
                <a:cubicBezTo>
                  <a:pt x="131" y="119"/>
                  <a:pt x="131" y="119"/>
                  <a:pt x="131" y="119"/>
                </a:cubicBezTo>
                <a:cubicBezTo>
                  <a:pt x="126" y="136"/>
                  <a:pt x="123" y="139"/>
                  <a:pt x="110" y="139"/>
                </a:cubicBezTo>
                <a:cubicBezTo>
                  <a:pt x="17" y="139"/>
                  <a:pt x="17" y="139"/>
                  <a:pt x="17" y="139"/>
                </a:cubicBezTo>
                <a:cubicBezTo>
                  <a:pt x="16" y="139"/>
                  <a:pt x="14" y="139"/>
                  <a:pt x="13" y="141"/>
                </a:cubicBezTo>
                <a:cubicBezTo>
                  <a:pt x="12" y="142"/>
                  <a:pt x="12" y="143"/>
                  <a:pt x="13" y="145"/>
                </a:cubicBezTo>
                <a:cubicBezTo>
                  <a:pt x="15" y="152"/>
                  <a:pt x="22" y="153"/>
                  <a:pt x="28" y="153"/>
                </a:cubicBezTo>
                <a:cubicBezTo>
                  <a:pt x="126" y="153"/>
                  <a:pt x="126" y="153"/>
                  <a:pt x="126" y="153"/>
                </a:cubicBezTo>
                <a:cubicBezTo>
                  <a:pt x="130" y="153"/>
                  <a:pt x="135" y="151"/>
                  <a:pt x="136" y="147"/>
                </a:cubicBezTo>
                <a:cubicBezTo>
                  <a:pt x="168" y="42"/>
                  <a:pt x="168" y="42"/>
                  <a:pt x="168" y="42"/>
                </a:cubicBezTo>
                <a:cubicBezTo>
                  <a:pt x="169" y="40"/>
                  <a:pt x="169" y="38"/>
                  <a:pt x="169" y="36"/>
                </a:cubicBezTo>
                <a:cubicBezTo>
                  <a:pt x="171" y="37"/>
                  <a:pt x="173" y="38"/>
                  <a:pt x="175" y="40"/>
                </a:cubicBezTo>
                <a:cubicBezTo>
                  <a:pt x="178" y="44"/>
                  <a:pt x="178" y="49"/>
                  <a:pt x="177" y="54"/>
                </a:cubicBezTo>
                <a:close/>
                <a:moveTo>
                  <a:pt x="55" y="71"/>
                </a:moveTo>
                <a:cubicBezTo>
                  <a:pt x="120" y="71"/>
                  <a:pt x="120" y="71"/>
                  <a:pt x="120" y="71"/>
                </a:cubicBezTo>
                <a:cubicBezTo>
                  <a:pt x="122" y="71"/>
                  <a:pt x="124" y="70"/>
                  <a:pt x="124" y="68"/>
                </a:cubicBezTo>
                <a:cubicBezTo>
                  <a:pt x="127" y="61"/>
                  <a:pt x="127" y="61"/>
                  <a:pt x="127" y="61"/>
                </a:cubicBezTo>
                <a:cubicBezTo>
                  <a:pt x="127" y="59"/>
                  <a:pt x="126" y="57"/>
                  <a:pt x="124" y="57"/>
                </a:cubicBezTo>
                <a:cubicBezTo>
                  <a:pt x="60" y="57"/>
                  <a:pt x="60" y="57"/>
                  <a:pt x="60" y="57"/>
                </a:cubicBezTo>
                <a:cubicBezTo>
                  <a:pt x="58" y="57"/>
                  <a:pt x="56" y="59"/>
                  <a:pt x="55" y="61"/>
                </a:cubicBezTo>
                <a:cubicBezTo>
                  <a:pt x="53" y="68"/>
                  <a:pt x="53" y="68"/>
                  <a:pt x="53" y="68"/>
                </a:cubicBezTo>
                <a:cubicBezTo>
                  <a:pt x="52" y="70"/>
                  <a:pt x="53" y="71"/>
                  <a:pt x="55" y="71"/>
                </a:cubicBezTo>
                <a:close/>
                <a:moveTo>
                  <a:pt x="64" y="44"/>
                </a:moveTo>
                <a:cubicBezTo>
                  <a:pt x="129" y="44"/>
                  <a:pt x="129" y="44"/>
                  <a:pt x="129" y="44"/>
                </a:cubicBezTo>
                <a:cubicBezTo>
                  <a:pt x="131" y="44"/>
                  <a:pt x="133" y="42"/>
                  <a:pt x="133" y="40"/>
                </a:cubicBezTo>
                <a:cubicBezTo>
                  <a:pt x="135" y="34"/>
                  <a:pt x="135" y="34"/>
                  <a:pt x="135" y="34"/>
                </a:cubicBezTo>
                <a:cubicBezTo>
                  <a:pt x="136" y="32"/>
                  <a:pt x="135" y="30"/>
                  <a:pt x="133" y="30"/>
                </a:cubicBezTo>
                <a:cubicBezTo>
                  <a:pt x="68" y="30"/>
                  <a:pt x="68" y="30"/>
                  <a:pt x="68" y="30"/>
                </a:cubicBezTo>
                <a:cubicBezTo>
                  <a:pt x="67" y="30"/>
                  <a:pt x="65" y="32"/>
                  <a:pt x="64" y="34"/>
                </a:cubicBezTo>
                <a:cubicBezTo>
                  <a:pt x="62" y="40"/>
                  <a:pt x="62" y="40"/>
                  <a:pt x="62" y="40"/>
                </a:cubicBezTo>
                <a:cubicBezTo>
                  <a:pt x="61" y="42"/>
                  <a:pt x="62" y="44"/>
                  <a:pt x="64" y="44"/>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Freeform 166"/>
          <p:cNvSpPr>
            <a:spLocks/>
          </p:cNvSpPr>
          <p:nvPr/>
        </p:nvSpPr>
        <p:spPr bwMode="auto">
          <a:xfrm>
            <a:off x="4344989" y="4064000"/>
            <a:ext cx="149225" cy="228600"/>
          </a:xfrm>
          <a:custGeom>
            <a:avLst/>
            <a:gdLst>
              <a:gd name="T0" fmla="*/ 67 w 79"/>
              <a:gd name="T1" fmla="*/ 22 h 91"/>
              <a:gd name="T2" fmla="*/ 61 w 79"/>
              <a:gd name="T3" fmla="*/ 33 h 91"/>
              <a:gd name="T4" fmla="*/ 79 w 79"/>
              <a:gd name="T5" fmla="*/ 69 h 91"/>
              <a:gd name="T6" fmla="*/ 79 w 79"/>
              <a:gd name="T7" fmla="*/ 71 h 91"/>
              <a:gd name="T8" fmla="*/ 73 w 79"/>
              <a:gd name="T9" fmla="*/ 78 h 91"/>
              <a:gd name="T10" fmla="*/ 72 w 79"/>
              <a:gd name="T11" fmla="*/ 78 h 91"/>
              <a:gd name="T12" fmla="*/ 72 w 79"/>
              <a:gd name="T13" fmla="*/ 78 h 91"/>
              <a:gd name="T14" fmla="*/ 70 w 79"/>
              <a:gd name="T15" fmla="*/ 78 h 91"/>
              <a:gd name="T16" fmla="*/ 48 w 79"/>
              <a:gd name="T17" fmla="*/ 54 h 91"/>
              <a:gd name="T18" fmla="*/ 37 w 79"/>
              <a:gd name="T19" fmla="*/ 72 h 91"/>
              <a:gd name="T20" fmla="*/ 43 w 79"/>
              <a:gd name="T21" fmla="*/ 81 h 91"/>
              <a:gd name="T22" fmla="*/ 43 w 79"/>
              <a:gd name="T23" fmla="*/ 83 h 91"/>
              <a:gd name="T24" fmla="*/ 39 w 79"/>
              <a:gd name="T25" fmla="*/ 90 h 91"/>
              <a:gd name="T26" fmla="*/ 38 w 79"/>
              <a:gd name="T27" fmla="*/ 91 h 91"/>
              <a:gd name="T28" fmla="*/ 38 w 79"/>
              <a:gd name="T29" fmla="*/ 91 h 91"/>
              <a:gd name="T30" fmla="*/ 36 w 79"/>
              <a:gd name="T31" fmla="*/ 90 h 91"/>
              <a:gd name="T32" fmla="*/ 22 w 79"/>
              <a:gd name="T33" fmla="*/ 79 h 91"/>
              <a:gd name="T34" fmla="*/ 6 w 79"/>
              <a:gd name="T35" fmla="*/ 72 h 91"/>
              <a:gd name="T36" fmla="*/ 5 w 79"/>
              <a:gd name="T37" fmla="*/ 71 h 91"/>
              <a:gd name="T38" fmla="*/ 5 w 79"/>
              <a:gd name="T39" fmla="*/ 70 h 91"/>
              <a:gd name="T40" fmla="*/ 9 w 79"/>
              <a:gd name="T41" fmla="*/ 63 h 91"/>
              <a:gd name="T42" fmla="*/ 10 w 79"/>
              <a:gd name="T43" fmla="*/ 62 h 91"/>
              <a:gd name="T44" fmla="*/ 11 w 79"/>
              <a:gd name="T45" fmla="*/ 62 h 91"/>
              <a:gd name="T46" fmla="*/ 22 w 79"/>
              <a:gd name="T47" fmla="*/ 62 h 91"/>
              <a:gd name="T48" fmla="*/ 33 w 79"/>
              <a:gd name="T49" fmla="*/ 45 h 91"/>
              <a:gd name="T50" fmla="*/ 1 w 79"/>
              <a:gd name="T51" fmla="*/ 36 h 91"/>
              <a:gd name="T52" fmla="*/ 0 w 79"/>
              <a:gd name="T53" fmla="*/ 35 h 91"/>
              <a:gd name="T54" fmla="*/ 0 w 79"/>
              <a:gd name="T55" fmla="*/ 34 h 91"/>
              <a:gd name="T56" fmla="*/ 5 w 79"/>
              <a:gd name="T57" fmla="*/ 25 h 91"/>
              <a:gd name="T58" fmla="*/ 7 w 79"/>
              <a:gd name="T59" fmla="*/ 24 h 91"/>
              <a:gd name="T60" fmla="*/ 45 w 79"/>
              <a:gd name="T61" fmla="*/ 24 h 91"/>
              <a:gd name="T62" fmla="*/ 52 w 79"/>
              <a:gd name="T63" fmla="*/ 13 h 91"/>
              <a:gd name="T64" fmla="*/ 68 w 79"/>
              <a:gd name="T65" fmla="*/ 3 h 91"/>
              <a:gd name="T66" fmla="*/ 67 w 79"/>
              <a:gd name="T67"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91">
                <a:moveTo>
                  <a:pt x="67" y="22"/>
                </a:moveTo>
                <a:cubicBezTo>
                  <a:pt x="61" y="33"/>
                  <a:pt x="61" y="33"/>
                  <a:pt x="61" y="33"/>
                </a:cubicBezTo>
                <a:cubicBezTo>
                  <a:pt x="79" y="69"/>
                  <a:pt x="79" y="69"/>
                  <a:pt x="79" y="69"/>
                </a:cubicBezTo>
                <a:cubicBezTo>
                  <a:pt x="79" y="69"/>
                  <a:pt x="79" y="70"/>
                  <a:pt x="79" y="71"/>
                </a:cubicBezTo>
                <a:cubicBezTo>
                  <a:pt x="73" y="78"/>
                  <a:pt x="73" y="78"/>
                  <a:pt x="73" y="78"/>
                </a:cubicBezTo>
                <a:cubicBezTo>
                  <a:pt x="73" y="78"/>
                  <a:pt x="72" y="78"/>
                  <a:pt x="72" y="78"/>
                </a:cubicBezTo>
                <a:cubicBezTo>
                  <a:pt x="72" y="78"/>
                  <a:pt x="72" y="78"/>
                  <a:pt x="72" y="78"/>
                </a:cubicBezTo>
                <a:cubicBezTo>
                  <a:pt x="71" y="78"/>
                  <a:pt x="70" y="78"/>
                  <a:pt x="70" y="78"/>
                </a:cubicBezTo>
                <a:cubicBezTo>
                  <a:pt x="48" y="54"/>
                  <a:pt x="48" y="54"/>
                  <a:pt x="48" y="54"/>
                </a:cubicBezTo>
                <a:cubicBezTo>
                  <a:pt x="37" y="72"/>
                  <a:pt x="37" y="72"/>
                  <a:pt x="37" y="72"/>
                </a:cubicBezTo>
                <a:cubicBezTo>
                  <a:pt x="43" y="81"/>
                  <a:pt x="43" y="81"/>
                  <a:pt x="43" y="81"/>
                </a:cubicBezTo>
                <a:cubicBezTo>
                  <a:pt x="43" y="82"/>
                  <a:pt x="43" y="83"/>
                  <a:pt x="43" y="83"/>
                </a:cubicBezTo>
                <a:cubicBezTo>
                  <a:pt x="39" y="90"/>
                  <a:pt x="39" y="90"/>
                  <a:pt x="39" y="90"/>
                </a:cubicBezTo>
                <a:cubicBezTo>
                  <a:pt x="39" y="90"/>
                  <a:pt x="38" y="91"/>
                  <a:pt x="38" y="91"/>
                </a:cubicBezTo>
                <a:cubicBezTo>
                  <a:pt x="38" y="91"/>
                  <a:pt x="38" y="91"/>
                  <a:pt x="38" y="91"/>
                </a:cubicBezTo>
                <a:cubicBezTo>
                  <a:pt x="37" y="91"/>
                  <a:pt x="37" y="91"/>
                  <a:pt x="36" y="90"/>
                </a:cubicBezTo>
                <a:cubicBezTo>
                  <a:pt x="22" y="79"/>
                  <a:pt x="22" y="79"/>
                  <a:pt x="22" y="79"/>
                </a:cubicBezTo>
                <a:cubicBezTo>
                  <a:pt x="6" y="72"/>
                  <a:pt x="6" y="72"/>
                  <a:pt x="6" y="72"/>
                </a:cubicBezTo>
                <a:cubicBezTo>
                  <a:pt x="5" y="72"/>
                  <a:pt x="5" y="72"/>
                  <a:pt x="5" y="71"/>
                </a:cubicBezTo>
                <a:cubicBezTo>
                  <a:pt x="5" y="71"/>
                  <a:pt x="5" y="70"/>
                  <a:pt x="5" y="70"/>
                </a:cubicBezTo>
                <a:cubicBezTo>
                  <a:pt x="9" y="63"/>
                  <a:pt x="9" y="63"/>
                  <a:pt x="9" y="63"/>
                </a:cubicBezTo>
                <a:cubicBezTo>
                  <a:pt x="9" y="63"/>
                  <a:pt x="10" y="62"/>
                  <a:pt x="10" y="62"/>
                </a:cubicBezTo>
                <a:cubicBezTo>
                  <a:pt x="11" y="62"/>
                  <a:pt x="11" y="62"/>
                  <a:pt x="11" y="62"/>
                </a:cubicBezTo>
                <a:cubicBezTo>
                  <a:pt x="22" y="62"/>
                  <a:pt x="22" y="62"/>
                  <a:pt x="22" y="62"/>
                </a:cubicBezTo>
                <a:cubicBezTo>
                  <a:pt x="33" y="45"/>
                  <a:pt x="33" y="45"/>
                  <a:pt x="33" y="45"/>
                </a:cubicBezTo>
                <a:cubicBezTo>
                  <a:pt x="1" y="36"/>
                  <a:pt x="1" y="36"/>
                  <a:pt x="1" y="36"/>
                </a:cubicBezTo>
                <a:cubicBezTo>
                  <a:pt x="0" y="36"/>
                  <a:pt x="0" y="36"/>
                  <a:pt x="0" y="35"/>
                </a:cubicBezTo>
                <a:cubicBezTo>
                  <a:pt x="0" y="35"/>
                  <a:pt x="0" y="34"/>
                  <a:pt x="0" y="34"/>
                </a:cubicBezTo>
                <a:cubicBezTo>
                  <a:pt x="5" y="25"/>
                  <a:pt x="5" y="25"/>
                  <a:pt x="5" y="25"/>
                </a:cubicBezTo>
                <a:cubicBezTo>
                  <a:pt x="5" y="24"/>
                  <a:pt x="6" y="24"/>
                  <a:pt x="7" y="24"/>
                </a:cubicBezTo>
                <a:cubicBezTo>
                  <a:pt x="45" y="24"/>
                  <a:pt x="45" y="24"/>
                  <a:pt x="45" y="24"/>
                </a:cubicBezTo>
                <a:cubicBezTo>
                  <a:pt x="52" y="13"/>
                  <a:pt x="52" y="13"/>
                  <a:pt x="52" y="13"/>
                </a:cubicBezTo>
                <a:cubicBezTo>
                  <a:pt x="56" y="6"/>
                  <a:pt x="64" y="0"/>
                  <a:pt x="68" y="3"/>
                </a:cubicBezTo>
                <a:cubicBezTo>
                  <a:pt x="72" y="6"/>
                  <a:pt x="71" y="15"/>
                  <a:pt x="67" y="2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Freeform 168"/>
          <p:cNvSpPr>
            <a:spLocks noEditPoints="1"/>
          </p:cNvSpPr>
          <p:nvPr/>
        </p:nvSpPr>
        <p:spPr bwMode="auto">
          <a:xfrm>
            <a:off x="4368802" y="4635500"/>
            <a:ext cx="144463" cy="127000"/>
          </a:xfrm>
          <a:custGeom>
            <a:avLst/>
            <a:gdLst>
              <a:gd name="T0" fmla="*/ 76 w 77"/>
              <a:gd name="T1" fmla="*/ 14 h 51"/>
              <a:gd name="T2" fmla="*/ 39 w 77"/>
              <a:gd name="T3" fmla="*/ 25 h 51"/>
              <a:gd name="T4" fmla="*/ 38 w 77"/>
              <a:gd name="T5" fmla="*/ 25 h 51"/>
              <a:gd name="T6" fmla="*/ 38 w 77"/>
              <a:gd name="T7" fmla="*/ 25 h 51"/>
              <a:gd name="T8" fmla="*/ 17 w 77"/>
              <a:gd name="T9" fmla="*/ 18 h 51"/>
              <a:gd name="T10" fmla="*/ 13 w 77"/>
              <a:gd name="T11" fmla="*/ 28 h 51"/>
              <a:gd name="T12" fmla="*/ 15 w 77"/>
              <a:gd name="T13" fmla="*/ 32 h 51"/>
              <a:gd name="T14" fmla="*/ 13 w 77"/>
              <a:gd name="T15" fmla="*/ 35 h 51"/>
              <a:gd name="T16" fmla="*/ 15 w 77"/>
              <a:gd name="T17" fmla="*/ 50 h 51"/>
              <a:gd name="T18" fmla="*/ 15 w 77"/>
              <a:gd name="T19" fmla="*/ 50 h 51"/>
              <a:gd name="T20" fmla="*/ 14 w 77"/>
              <a:gd name="T21" fmla="*/ 51 h 51"/>
              <a:gd name="T22" fmla="*/ 8 w 77"/>
              <a:gd name="T23" fmla="*/ 51 h 51"/>
              <a:gd name="T24" fmla="*/ 7 w 77"/>
              <a:gd name="T25" fmla="*/ 50 h 51"/>
              <a:gd name="T26" fmla="*/ 7 w 77"/>
              <a:gd name="T27" fmla="*/ 50 h 51"/>
              <a:gd name="T28" fmla="*/ 9 w 77"/>
              <a:gd name="T29" fmla="*/ 35 h 51"/>
              <a:gd name="T30" fmla="*/ 7 w 77"/>
              <a:gd name="T31" fmla="*/ 32 h 51"/>
              <a:gd name="T32" fmla="*/ 9 w 77"/>
              <a:gd name="T33" fmla="*/ 28 h 51"/>
              <a:gd name="T34" fmla="*/ 12 w 77"/>
              <a:gd name="T35" fmla="*/ 17 h 51"/>
              <a:gd name="T36" fmla="*/ 1 w 77"/>
              <a:gd name="T37" fmla="*/ 14 h 51"/>
              <a:gd name="T38" fmla="*/ 0 w 77"/>
              <a:gd name="T39" fmla="*/ 13 h 51"/>
              <a:gd name="T40" fmla="*/ 1 w 77"/>
              <a:gd name="T41" fmla="*/ 12 h 51"/>
              <a:gd name="T42" fmla="*/ 38 w 77"/>
              <a:gd name="T43" fmla="*/ 0 h 51"/>
              <a:gd name="T44" fmla="*/ 38 w 77"/>
              <a:gd name="T45" fmla="*/ 0 h 51"/>
              <a:gd name="T46" fmla="*/ 39 w 77"/>
              <a:gd name="T47" fmla="*/ 0 h 51"/>
              <a:gd name="T48" fmla="*/ 76 w 77"/>
              <a:gd name="T49" fmla="*/ 12 h 51"/>
              <a:gd name="T50" fmla="*/ 77 w 77"/>
              <a:gd name="T51" fmla="*/ 13 h 51"/>
              <a:gd name="T52" fmla="*/ 76 w 77"/>
              <a:gd name="T53" fmla="*/ 14 h 51"/>
              <a:gd name="T54" fmla="*/ 60 w 77"/>
              <a:gd name="T55" fmla="*/ 34 h 51"/>
              <a:gd name="T56" fmla="*/ 38 w 77"/>
              <a:gd name="T57" fmla="*/ 42 h 51"/>
              <a:gd name="T58" fmla="*/ 17 w 77"/>
              <a:gd name="T59" fmla="*/ 34 h 51"/>
              <a:gd name="T60" fmla="*/ 18 w 77"/>
              <a:gd name="T61" fmla="*/ 23 h 51"/>
              <a:gd name="T62" fmla="*/ 37 w 77"/>
              <a:gd name="T63" fmla="*/ 29 h 51"/>
              <a:gd name="T64" fmla="*/ 38 w 77"/>
              <a:gd name="T65" fmla="*/ 30 h 51"/>
              <a:gd name="T66" fmla="*/ 40 w 77"/>
              <a:gd name="T67" fmla="*/ 29 h 51"/>
              <a:gd name="T68" fmla="*/ 59 w 77"/>
              <a:gd name="T69" fmla="*/ 23 h 51"/>
              <a:gd name="T70" fmla="*/ 60 w 77"/>
              <a:gd name="T7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51">
                <a:moveTo>
                  <a:pt x="76" y="14"/>
                </a:moveTo>
                <a:cubicBezTo>
                  <a:pt x="39" y="25"/>
                  <a:pt x="39" y="25"/>
                  <a:pt x="39" y="25"/>
                </a:cubicBezTo>
                <a:cubicBezTo>
                  <a:pt x="38" y="25"/>
                  <a:pt x="38" y="25"/>
                  <a:pt x="38" y="25"/>
                </a:cubicBezTo>
                <a:cubicBezTo>
                  <a:pt x="38" y="25"/>
                  <a:pt x="38" y="25"/>
                  <a:pt x="38" y="25"/>
                </a:cubicBezTo>
                <a:cubicBezTo>
                  <a:pt x="17" y="18"/>
                  <a:pt x="17" y="18"/>
                  <a:pt x="17" y="18"/>
                </a:cubicBezTo>
                <a:cubicBezTo>
                  <a:pt x="15" y="20"/>
                  <a:pt x="13" y="24"/>
                  <a:pt x="13" y="28"/>
                </a:cubicBezTo>
                <a:cubicBezTo>
                  <a:pt x="14" y="29"/>
                  <a:pt x="15" y="30"/>
                  <a:pt x="15" y="32"/>
                </a:cubicBezTo>
                <a:cubicBezTo>
                  <a:pt x="15" y="33"/>
                  <a:pt x="14" y="34"/>
                  <a:pt x="13" y="35"/>
                </a:cubicBezTo>
                <a:cubicBezTo>
                  <a:pt x="15" y="50"/>
                  <a:pt x="15" y="50"/>
                  <a:pt x="15" y="50"/>
                </a:cubicBezTo>
                <a:cubicBezTo>
                  <a:pt x="15" y="50"/>
                  <a:pt x="15" y="50"/>
                  <a:pt x="15" y="50"/>
                </a:cubicBezTo>
                <a:cubicBezTo>
                  <a:pt x="14" y="51"/>
                  <a:pt x="14" y="51"/>
                  <a:pt x="14" y="51"/>
                </a:cubicBezTo>
                <a:cubicBezTo>
                  <a:pt x="8" y="51"/>
                  <a:pt x="8" y="51"/>
                  <a:pt x="8" y="51"/>
                </a:cubicBezTo>
                <a:cubicBezTo>
                  <a:pt x="7" y="50"/>
                  <a:pt x="7" y="50"/>
                  <a:pt x="7" y="50"/>
                </a:cubicBezTo>
                <a:cubicBezTo>
                  <a:pt x="7" y="50"/>
                  <a:pt x="7" y="50"/>
                  <a:pt x="7" y="50"/>
                </a:cubicBezTo>
                <a:cubicBezTo>
                  <a:pt x="9" y="35"/>
                  <a:pt x="9" y="35"/>
                  <a:pt x="9" y="35"/>
                </a:cubicBezTo>
                <a:cubicBezTo>
                  <a:pt x="7" y="34"/>
                  <a:pt x="7" y="33"/>
                  <a:pt x="7" y="32"/>
                </a:cubicBezTo>
                <a:cubicBezTo>
                  <a:pt x="7" y="30"/>
                  <a:pt x="8" y="29"/>
                  <a:pt x="9" y="28"/>
                </a:cubicBezTo>
                <a:cubicBezTo>
                  <a:pt x="9" y="24"/>
                  <a:pt x="10" y="20"/>
                  <a:pt x="12" y="17"/>
                </a:cubicBezTo>
                <a:cubicBezTo>
                  <a:pt x="1" y="14"/>
                  <a:pt x="1" y="14"/>
                  <a:pt x="1" y="14"/>
                </a:cubicBezTo>
                <a:cubicBezTo>
                  <a:pt x="1" y="13"/>
                  <a:pt x="0" y="13"/>
                  <a:pt x="0" y="13"/>
                </a:cubicBezTo>
                <a:cubicBezTo>
                  <a:pt x="0" y="12"/>
                  <a:pt x="1" y="12"/>
                  <a:pt x="1" y="12"/>
                </a:cubicBezTo>
                <a:cubicBezTo>
                  <a:pt x="38" y="0"/>
                  <a:pt x="38" y="0"/>
                  <a:pt x="38" y="0"/>
                </a:cubicBezTo>
                <a:cubicBezTo>
                  <a:pt x="38" y="0"/>
                  <a:pt x="38" y="0"/>
                  <a:pt x="38" y="0"/>
                </a:cubicBezTo>
                <a:cubicBezTo>
                  <a:pt x="39" y="0"/>
                  <a:pt x="39" y="0"/>
                  <a:pt x="39" y="0"/>
                </a:cubicBezTo>
                <a:cubicBezTo>
                  <a:pt x="76" y="12"/>
                  <a:pt x="76" y="12"/>
                  <a:pt x="76" y="12"/>
                </a:cubicBezTo>
                <a:cubicBezTo>
                  <a:pt x="76" y="12"/>
                  <a:pt x="77" y="12"/>
                  <a:pt x="77" y="13"/>
                </a:cubicBezTo>
                <a:cubicBezTo>
                  <a:pt x="77" y="13"/>
                  <a:pt x="76" y="13"/>
                  <a:pt x="76" y="14"/>
                </a:cubicBezTo>
                <a:close/>
                <a:moveTo>
                  <a:pt x="60" y="34"/>
                </a:moveTo>
                <a:cubicBezTo>
                  <a:pt x="60" y="38"/>
                  <a:pt x="50" y="42"/>
                  <a:pt x="38" y="42"/>
                </a:cubicBezTo>
                <a:cubicBezTo>
                  <a:pt x="27" y="42"/>
                  <a:pt x="17" y="38"/>
                  <a:pt x="17" y="34"/>
                </a:cubicBezTo>
                <a:cubicBezTo>
                  <a:pt x="18" y="23"/>
                  <a:pt x="18" y="23"/>
                  <a:pt x="18" y="23"/>
                </a:cubicBezTo>
                <a:cubicBezTo>
                  <a:pt x="37" y="29"/>
                  <a:pt x="37" y="29"/>
                  <a:pt x="37" y="29"/>
                </a:cubicBezTo>
                <a:cubicBezTo>
                  <a:pt x="37" y="29"/>
                  <a:pt x="38" y="30"/>
                  <a:pt x="38" y="30"/>
                </a:cubicBezTo>
                <a:cubicBezTo>
                  <a:pt x="39" y="30"/>
                  <a:pt x="40" y="29"/>
                  <a:pt x="40" y="29"/>
                </a:cubicBezTo>
                <a:cubicBezTo>
                  <a:pt x="59" y="23"/>
                  <a:pt x="59" y="23"/>
                  <a:pt x="59" y="23"/>
                </a:cubicBezTo>
                <a:lnTo>
                  <a:pt x="60"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Freeform 170"/>
          <p:cNvSpPr>
            <a:spLocks/>
          </p:cNvSpPr>
          <p:nvPr/>
        </p:nvSpPr>
        <p:spPr bwMode="auto">
          <a:xfrm>
            <a:off x="3783013" y="3530601"/>
            <a:ext cx="76200" cy="131233"/>
          </a:xfrm>
          <a:custGeom>
            <a:avLst/>
            <a:gdLst>
              <a:gd name="T0" fmla="*/ 12 w 40"/>
              <a:gd name="T1" fmla="*/ 6 h 52"/>
              <a:gd name="T2" fmla="*/ 12 w 40"/>
              <a:gd name="T3" fmla="*/ 38 h 52"/>
              <a:gd name="T4" fmla="*/ 6 w 40"/>
              <a:gd name="T5" fmla="*/ 38 h 52"/>
              <a:gd name="T6" fmla="*/ 1 w 40"/>
              <a:gd name="T7" fmla="*/ 47 h 52"/>
              <a:gd name="T8" fmla="*/ 10 w 40"/>
              <a:gd name="T9" fmla="*/ 50 h 52"/>
              <a:gd name="T10" fmla="*/ 16 w 40"/>
              <a:gd name="T11" fmla="*/ 43 h 52"/>
              <a:gd name="T12" fmla="*/ 16 w 40"/>
              <a:gd name="T13" fmla="*/ 16 h 52"/>
              <a:gd name="T14" fmla="*/ 35 w 40"/>
              <a:gd name="T15" fmla="*/ 12 h 52"/>
              <a:gd name="T16" fmla="*/ 35 w 40"/>
              <a:gd name="T17" fmla="*/ 32 h 52"/>
              <a:gd name="T18" fmla="*/ 30 w 40"/>
              <a:gd name="T19" fmla="*/ 33 h 52"/>
              <a:gd name="T20" fmla="*/ 25 w 40"/>
              <a:gd name="T21" fmla="*/ 42 h 52"/>
              <a:gd name="T22" fmla="*/ 34 w 40"/>
              <a:gd name="T23" fmla="*/ 45 h 52"/>
              <a:gd name="T24" fmla="*/ 40 w 40"/>
              <a:gd name="T25" fmla="*/ 37 h 52"/>
              <a:gd name="T26" fmla="*/ 40 w 40"/>
              <a:gd name="T27" fmla="*/ 0 h 52"/>
              <a:gd name="T28" fmla="*/ 12 w 40"/>
              <a:gd name="T29"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2">
                <a:moveTo>
                  <a:pt x="12" y="6"/>
                </a:moveTo>
                <a:cubicBezTo>
                  <a:pt x="12" y="38"/>
                  <a:pt x="12" y="38"/>
                  <a:pt x="12" y="38"/>
                </a:cubicBezTo>
                <a:cubicBezTo>
                  <a:pt x="10" y="37"/>
                  <a:pt x="8" y="37"/>
                  <a:pt x="6" y="38"/>
                </a:cubicBezTo>
                <a:cubicBezTo>
                  <a:pt x="1" y="40"/>
                  <a:pt x="0" y="44"/>
                  <a:pt x="1" y="47"/>
                </a:cubicBezTo>
                <a:cubicBezTo>
                  <a:pt x="2" y="50"/>
                  <a:pt x="6" y="52"/>
                  <a:pt x="10" y="50"/>
                </a:cubicBezTo>
                <a:cubicBezTo>
                  <a:pt x="14" y="49"/>
                  <a:pt x="17" y="46"/>
                  <a:pt x="16" y="43"/>
                </a:cubicBezTo>
                <a:cubicBezTo>
                  <a:pt x="16" y="43"/>
                  <a:pt x="16" y="26"/>
                  <a:pt x="16" y="16"/>
                </a:cubicBezTo>
                <a:cubicBezTo>
                  <a:pt x="35" y="12"/>
                  <a:pt x="35" y="12"/>
                  <a:pt x="35" y="12"/>
                </a:cubicBezTo>
                <a:cubicBezTo>
                  <a:pt x="35" y="32"/>
                  <a:pt x="35" y="32"/>
                  <a:pt x="35" y="32"/>
                </a:cubicBezTo>
                <a:cubicBezTo>
                  <a:pt x="34" y="32"/>
                  <a:pt x="32" y="32"/>
                  <a:pt x="30" y="33"/>
                </a:cubicBezTo>
                <a:cubicBezTo>
                  <a:pt x="25" y="34"/>
                  <a:pt x="24" y="38"/>
                  <a:pt x="25" y="42"/>
                </a:cubicBezTo>
                <a:cubicBezTo>
                  <a:pt x="26" y="45"/>
                  <a:pt x="30" y="46"/>
                  <a:pt x="34" y="45"/>
                </a:cubicBezTo>
                <a:cubicBezTo>
                  <a:pt x="38" y="43"/>
                  <a:pt x="40" y="40"/>
                  <a:pt x="40" y="37"/>
                </a:cubicBezTo>
                <a:cubicBezTo>
                  <a:pt x="40" y="0"/>
                  <a:pt x="40" y="0"/>
                  <a:pt x="40" y="0"/>
                </a:cubicBezTo>
                <a:lnTo>
                  <a:pt x="12" y="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176"/>
          <p:cNvSpPr>
            <a:spLocks/>
          </p:cNvSpPr>
          <p:nvPr/>
        </p:nvSpPr>
        <p:spPr bwMode="auto">
          <a:xfrm>
            <a:off x="4600576" y="3924300"/>
            <a:ext cx="71438" cy="95251"/>
          </a:xfrm>
          <a:custGeom>
            <a:avLst/>
            <a:gdLst>
              <a:gd name="T0" fmla="*/ 38 w 38"/>
              <a:gd name="T1" fmla="*/ 2 h 38"/>
              <a:gd name="T2" fmla="*/ 32 w 38"/>
              <a:gd name="T3" fmla="*/ 34 h 38"/>
              <a:gd name="T4" fmla="*/ 32 w 38"/>
              <a:gd name="T5" fmla="*/ 35 h 38"/>
              <a:gd name="T6" fmla="*/ 31 w 38"/>
              <a:gd name="T7" fmla="*/ 35 h 38"/>
              <a:gd name="T8" fmla="*/ 31 w 38"/>
              <a:gd name="T9" fmla="*/ 35 h 38"/>
              <a:gd name="T10" fmla="*/ 21 w 38"/>
              <a:gd name="T11" fmla="*/ 31 h 38"/>
              <a:gd name="T12" fmla="*/ 16 w 38"/>
              <a:gd name="T13" fmla="*/ 37 h 38"/>
              <a:gd name="T14" fmla="*/ 15 w 38"/>
              <a:gd name="T15" fmla="*/ 38 h 38"/>
              <a:gd name="T16" fmla="*/ 15 w 38"/>
              <a:gd name="T17" fmla="*/ 38 h 38"/>
              <a:gd name="T18" fmla="*/ 14 w 38"/>
              <a:gd name="T19" fmla="*/ 37 h 38"/>
              <a:gd name="T20" fmla="*/ 14 w 38"/>
              <a:gd name="T21" fmla="*/ 29 h 38"/>
              <a:gd name="T22" fmla="*/ 32 w 38"/>
              <a:gd name="T23" fmla="*/ 7 h 38"/>
              <a:gd name="T24" fmla="*/ 9 w 38"/>
              <a:gd name="T25" fmla="*/ 26 h 38"/>
              <a:gd name="T26" fmla="*/ 1 w 38"/>
              <a:gd name="T27" fmla="*/ 23 h 38"/>
              <a:gd name="T28" fmla="*/ 0 w 38"/>
              <a:gd name="T29" fmla="*/ 22 h 38"/>
              <a:gd name="T30" fmla="*/ 1 w 38"/>
              <a:gd name="T31" fmla="*/ 21 h 38"/>
              <a:gd name="T32" fmla="*/ 36 w 38"/>
              <a:gd name="T33" fmla="*/ 1 h 38"/>
              <a:gd name="T34" fmla="*/ 36 w 38"/>
              <a:gd name="T35" fmla="*/ 0 h 38"/>
              <a:gd name="T36" fmla="*/ 37 w 38"/>
              <a:gd name="T37" fmla="*/ 1 h 38"/>
              <a:gd name="T38" fmla="*/ 38 w 38"/>
              <a:gd name="T3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38" y="2"/>
                </a:moveTo>
                <a:cubicBezTo>
                  <a:pt x="32" y="34"/>
                  <a:pt x="32" y="34"/>
                  <a:pt x="32" y="34"/>
                </a:cubicBezTo>
                <a:cubicBezTo>
                  <a:pt x="32" y="34"/>
                  <a:pt x="32" y="35"/>
                  <a:pt x="32" y="35"/>
                </a:cubicBezTo>
                <a:cubicBezTo>
                  <a:pt x="31" y="35"/>
                  <a:pt x="31" y="35"/>
                  <a:pt x="31" y="35"/>
                </a:cubicBezTo>
                <a:cubicBezTo>
                  <a:pt x="31" y="35"/>
                  <a:pt x="31" y="35"/>
                  <a:pt x="31" y="35"/>
                </a:cubicBezTo>
                <a:cubicBezTo>
                  <a:pt x="21" y="31"/>
                  <a:pt x="21" y="31"/>
                  <a:pt x="21" y="31"/>
                </a:cubicBezTo>
                <a:cubicBezTo>
                  <a:pt x="16" y="37"/>
                  <a:pt x="16" y="37"/>
                  <a:pt x="16" y="37"/>
                </a:cubicBezTo>
                <a:cubicBezTo>
                  <a:pt x="16" y="38"/>
                  <a:pt x="15" y="38"/>
                  <a:pt x="15" y="38"/>
                </a:cubicBezTo>
                <a:cubicBezTo>
                  <a:pt x="15" y="38"/>
                  <a:pt x="15" y="38"/>
                  <a:pt x="15" y="38"/>
                </a:cubicBezTo>
                <a:cubicBezTo>
                  <a:pt x="14" y="38"/>
                  <a:pt x="14" y="37"/>
                  <a:pt x="14" y="37"/>
                </a:cubicBezTo>
                <a:cubicBezTo>
                  <a:pt x="14" y="29"/>
                  <a:pt x="14" y="29"/>
                  <a:pt x="14" y="29"/>
                </a:cubicBezTo>
                <a:cubicBezTo>
                  <a:pt x="32" y="7"/>
                  <a:pt x="32" y="7"/>
                  <a:pt x="32" y="7"/>
                </a:cubicBezTo>
                <a:cubicBezTo>
                  <a:pt x="9" y="26"/>
                  <a:pt x="9" y="26"/>
                  <a:pt x="9" y="26"/>
                </a:cubicBezTo>
                <a:cubicBezTo>
                  <a:pt x="1" y="23"/>
                  <a:pt x="1" y="23"/>
                  <a:pt x="1" y="23"/>
                </a:cubicBezTo>
                <a:cubicBezTo>
                  <a:pt x="1" y="23"/>
                  <a:pt x="0" y="22"/>
                  <a:pt x="0" y="22"/>
                </a:cubicBezTo>
                <a:cubicBezTo>
                  <a:pt x="0" y="21"/>
                  <a:pt x="0" y="21"/>
                  <a:pt x="1" y="21"/>
                </a:cubicBezTo>
                <a:cubicBezTo>
                  <a:pt x="36" y="1"/>
                  <a:pt x="36" y="1"/>
                  <a:pt x="36" y="1"/>
                </a:cubicBezTo>
                <a:cubicBezTo>
                  <a:pt x="36" y="0"/>
                  <a:pt x="36" y="0"/>
                  <a:pt x="36" y="0"/>
                </a:cubicBezTo>
                <a:cubicBezTo>
                  <a:pt x="37" y="1"/>
                  <a:pt x="37" y="1"/>
                  <a:pt x="37" y="1"/>
                </a:cubicBezTo>
                <a:cubicBezTo>
                  <a:pt x="38" y="1"/>
                  <a:pt x="38" y="1"/>
                  <a:pt x="38" y="2"/>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Freeform 177"/>
          <p:cNvSpPr>
            <a:spLocks noEditPoints="1"/>
          </p:cNvSpPr>
          <p:nvPr/>
        </p:nvSpPr>
        <p:spPr bwMode="auto">
          <a:xfrm>
            <a:off x="5018089" y="3647018"/>
            <a:ext cx="55563" cy="105833"/>
          </a:xfrm>
          <a:custGeom>
            <a:avLst/>
            <a:gdLst>
              <a:gd name="T0" fmla="*/ 15 w 29"/>
              <a:gd name="T1" fmla="*/ 43 h 43"/>
              <a:gd name="T2" fmla="*/ 0 w 29"/>
              <a:gd name="T3" fmla="*/ 28 h 43"/>
              <a:gd name="T4" fmla="*/ 2 w 29"/>
              <a:gd name="T5" fmla="*/ 20 h 43"/>
              <a:gd name="T6" fmla="*/ 12 w 29"/>
              <a:gd name="T7" fmla="*/ 1 h 43"/>
              <a:gd name="T8" fmla="*/ 15 w 29"/>
              <a:gd name="T9" fmla="*/ 0 h 43"/>
              <a:gd name="T10" fmla="*/ 17 w 29"/>
              <a:gd name="T11" fmla="*/ 1 h 43"/>
              <a:gd name="T12" fmla="*/ 27 w 29"/>
              <a:gd name="T13" fmla="*/ 20 h 43"/>
              <a:gd name="T14" fmla="*/ 29 w 29"/>
              <a:gd name="T15" fmla="*/ 28 h 43"/>
              <a:gd name="T16" fmla="*/ 15 w 29"/>
              <a:gd name="T17" fmla="*/ 43 h 43"/>
              <a:gd name="T18" fmla="*/ 14 w 29"/>
              <a:gd name="T19" fmla="*/ 29 h 43"/>
              <a:gd name="T20" fmla="*/ 11 w 29"/>
              <a:gd name="T21" fmla="*/ 25 h 43"/>
              <a:gd name="T22" fmla="*/ 11 w 29"/>
              <a:gd name="T23" fmla="*/ 24 h 43"/>
              <a:gd name="T24" fmla="*/ 10 w 29"/>
              <a:gd name="T25" fmla="*/ 25 h 43"/>
              <a:gd name="T26" fmla="*/ 8 w 29"/>
              <a:gd name="T27" fmla="*/ 29 h 43"/>
              <a:gd name="T28" fmla="*/ 7 w 29"/>
              <a:gd name="T29" fmla="*/ 31 h 43"/>
              <a:gd name="T30" fmla="*/ 11 w 29"/>
              <a:gd name="T31" fmla="*/ 35 h 43"/>
              <a:gd name="T32" fmla="*/ 15 w 29"/>
              <a:gd name="T33" fmla="*/ 31 h 43"/>
              <a:gd name="T34" fmla="*/ 14 w 29"/>
              <a:gd name="T3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43"/>
                </a:moveTo>
                <a:cubicBezTo>
                  <a:pt x="6" y="43"/>
                  <a:pt x="0" y="36"/>
                  <a:pt x="0" y="28"/>
                </a:cubicBezTo>
                <a:cubicBezTo>
                  <a:pt x="0" y="25"/>
                  <a:pt x="1" y="22"/>
                  <a:pt x="2" y="20"/>
                </a:cubicBezTo>
                <a:cubicBezTo>
                  <a:pt x="3" y="17"/>
                  <a:pt x="10" y="9"/>
                  <a:pt x="12" y="1"/>
                </a:cubicBezTo>
                <a:cubicBezTo>
                  <a:pt x="12" y="0"/>
                  <a:pt x="14" y="0"/>
                  <a:pt x="15" y="0"/>
                </a:cubicBezTo>
                <a:cubicBezTo>
                  <a:pt x="15" y="0"/>
                  <a:pt x="17" y="0"/>
                  <a:pt x="17" y="1"/>
                </a:cubicBezTo>
                <a:cubicBezTo>
                  <a:pt x="19" y="9"/>
                  <a:pt x="26" y="17"/>
                  <a:pt x="27" y="20"/>
                </a:cubicBezTo>
                <a:cubicBezTo>
                  <a:pt x="29" y="22"/>
                  <a:pt x="29" y="25"/>
                  <a:pt x="29" y="28"/>
                </a:cubicBezTo>
                <a:cubicBezTo>
                  <a:pt x="29" y="36"/>
                  <a:pt x="23" y="43"/>
                  <a:pt x="15" y="43"/>
                </a:cubicBezTo>
                <a:close/>
                <a:moveTo>
                  <a:pt x="14" y="29"/>
                </a:moveTo>
                <a:cubicBezTo>
                  <a:pt x="14" y="29"/>
                  <a:pt x="12" y="27"/>
                  <a:pt x="11" y="25"/>
                </a:cubicBezTo>
                <a:cubicBezTo>
                  <a:pt x="11" y="24"/>
                  <a:pt x="11" y="24"/>
                  <a:pt x="11" y="24"/>
                </a:cubicBezTo>
                <a:cubicBezTo>
                  <a:pt x="10" y="25"/>
                  <a:pt x="10" y="25"/>
                  <a:pt x="10" y="25"/>
                </a:cubicBezTo>
                <a:cubicBezTo>
                  <a:pt x="10" y="27"/>
                  <a:pt x="8" y="29"/>
                  <a:pt x="8" y="29"/>
                </a:cubicBezTo>
                <a:cubicBezTo>
                  <a:pt x="7" y="30"/>
                  <a:pt x="7" y="31"/>
                  <a:pt x="7" y="31"/>
                </a:cubicBezTo>
                <a:cubicBezTo>
                  <a:pt x="7" y="33"/>
                  <a:pt x="9" y="35"/>
                  <a:pt x="11" y="35"/>
                </a:cubicBezTo>
                <a:cubicBezTo>
                  <a:pt x="13" y="35"/>
                  <a:pt x="15" y="33"/>
                  <a:pt x="15" y="31"/>
                </a:cubicBezTo>
                <a:cubicBezTo>
                  <a:pt x="15" y="31"/>
                  <a:pt x="14" y="30"/>
                  <a:pt x="14" y="2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180"/>
          <p:cNvSpPr>
            <a:spLocks noEditPoints="1"/>
          </p:cNvSpPr>
          <p:nvPr/>
        </p:nvSpPr>
        <p:spPr bwMode="auto">
          <a:xfrm>
            <a:off x="4259264" y="3803651"/>
            <a:ext cx="73025" cy="99484"/>
          </a:xfrm>
          <a:custGeom>
            <a:avLst/>
            <a:gdLst>
              <a:gd name="T0" fmla="*/ 34 w 39"/>
              <a:gd name="T1" fmla="*/ 38 h 40"/>
              <a:gd name="T2" fmla="*/ 31 w 39"/>
              <a:gd name="T3" fmla="*/ 35 h 40"/>
              <a:gd name="T4" fmla="*/ 34 w 39"/>
              <a:gd name="T5" fmla="*/ 32 h 40"/>
              <a:gd name="T6" fmla="*/ 37 w 39"/>
              <a:gd name="T7" fmla="*/ 35 h 40"/>
              <a:gd name="T8" fmla="*/ 34 w 39"/>
              <a:gd name="T9" fmla="*/ 38 h 40"/>
              <a:gd name="T10" fmla="*/ 22 w 39"/>
              <a:gd name="T11" fmla="*/ 35 h 40"/>
              <a:gd name="T12" fmla="*/ 19 w 39"/>
              <a:gd name="T13" fmla="*/ 38 h 40"/>
              <a:gd name="T14" fmla="*/ 16 w 39"/>
              <a:gd name="T15" fmla="*/ 35 h 40"/>
              <a:gd name="T16" fmla="*/ 19 w 39"/>
              <a:gd name="T17" fmla="*/ 32 h 40"/>
              <a:gd name="T18" fmla="*/ 22 w 39"/>
              <a:gd name="T19" fmla="*/ 35 h 40"/>
              <a:gd name="T20" fmla="*/ 16 w 39"/>
              <a:gd name="T21" fmla="*/ 5 h 40"/>
              <a:gd name="T22" fmla="*/ 19 w 39"/>
              <a:gd name="T23" fmla="*/ 3 h 40"/>
              <a:gd name="T24" fmla="*/ 22 w 39"/>
              <a:gd name="T25" fmla="*/ 5 h 40"/>
              <a:gd name="T26" fmla="*/ 19 w 39"/>
              <a:gd name="T27" fmla="*/ 8 h 40"/>
              <a:gd name="T28" fmla="*/ 16 w 39"/>
              <a:gd name="T29" fmla="*/ 5 h 40"/>
              <a:gd name="T30" fmla="*/ 8 w 39"/>
              <a:gd name="T31" fmla="*/ 35 h 40"/>
              <a:gd name="T32" fmla="*/ 5 w 39"/>
              <a:gd name="T33" fmla="*/ 38 h 40"/>
              <a:gd name="T34" fmla="*/ 2 w 39"/>
              <a:gd name="T35" fmla="*/ 35 h 40"/>
              <a:gd name="T36" fmla="*/ 5 w 39"/>
              <a:gd name="T37" fmla="*/ 32 h 40"/>
              <a:gd name="T38" fmla="*/ 8 w 39"/>
              <a:gd name="T39" fmla="*/ 35 h 40"/>
              <a:gd name="T40" fmla="*/ 36 w 39"/>
              <a:gd name="T41" fmla="*/ 30 h 40"/>
              <a:gd name="T42" fmla="*/ 36 w 39"/>
              <a:gd name="T43" fmla="*/ 25 h 40"/>
              <a:gd name="T44" fmla="*/ 29 w 39"/>
              <a:gd name="T45" fmla="*/ 18 h 40"/>
              <a:gd name="T46" fmla="*/ 24 w 39"/>
              <a:gd name="T47" fmla="*/ 18 h 40"/>
              <a:gd name="T48" fmla="*/ 21 w 39"/>
              <a:gd name="T49" fmla="*/ 16 h 40"/>
              <a:gd name="T50" fmla="*/ 21 w 39"/>
              <a:gd name="T51" fmla="*/ 10 h 40"/>
              <a:gd name="T52" fmla="*/ 24 w 39"/>
              <a:gd name="T53" fmla="*/ 5 h 40"/>
              <a:gd name="T54" fmla="*/ 19 w 39"/>
              <a:gd name="T55" fmla="*/ 0 h 40"/>
              <a:gd name="T56" fmla="*/ 14 w 39"/>
              <a:gd name="T57" fmla="*/ 5 h 40"/>
              <a:gd name="T58" fmla="*/ 17 w 39"/>
              <a:gd name="T59" fmla="*/ 10 h 40"/>
              <a:gd name="T60" fmla="*/ 17 w 39"/>
              <a:gd name="T61" fmla="*/ 16 h 40"/>
              <a:gd name="T62" fmla="*/ 14 w 39"/>
              <a:gd name="T63" fmla="*/ 18 h 40"/>
              <a:gd name="T64" fmla="*/ 10 w 39"/>
              <a:gd name="T65" fmla="*/ 18 h 40"/>
              <a:gd name="T66" fmla="*/ 3 w 39"/>
              <a:gd name="T67" fmla="*/ 25 h 40"/>
              <a:gd name="T68" fmla="*/ 3 w 39"/>
              <a:gd name="T69" fmla="*/ 30 h 40"/>
              <a:gd name="T70" fmla="*/ 0 w 39"/>
              <a:gd name="T71" fmla="*/ 35 h 40"/>
              <a:gd name="T72" fmla="*/ 5 w 39"/>
              <a:gd name="T73" fmla="*/ 40 h 40"/>
              <a:gd name="T74" fmla="*/ 10 w 39"/>
              <a:gd name="T75" fmla="*/ 35 h 40"/>
              <a:gd name="T76" fmla="*/ 7 w 39"/>
              <a:gd name="T77" fmla="*/ 30 h 40"/>
              <a:gd name="T78" fmla="*/ 7 w 39"/>
              <a:gd name="T79" fmla="*/ 25 h 40"/>
              <a:gd name="T80" fmla="*/ 10 w 39"/>
              <a:gd name="T81" fmla="*/ 22 h 40"/>
              <a:gd name="T82" fmla="*/ 14 w 39"/>
              <a:gd name="T83" fmla="*/ 22 h 40"/>
              <a:gd name="T84" fmla="*/ 17 w 39"/>
              <a:gd name="T85" fmla="*/ 21 h 40"/>
              <a:gd name="T86" fmla="*/ 17 w 39"/>
              <a:gd name="T87" fmla="*/ 30 h 40"/>
              <a:gd name="T88" fmla="*/ 14 w 39"/>
              <a:gd name="T89" fmla="*/ 35 h 40"/>
              <a:gd name="T90" fmla="*/ 19 w 39"/>
              <a:gd name="T91" fmla="*/ 40 h 40"/>
              <a:gd name="T92" fmla="*/ 24 w 39"/>
              <a:gd name="T93" fmla="*/ 35 h 40"/>
              <a:gd name="T94" fmla="*/ 21 w 39"/>
              <a:gd name="T95" fmla="*/ 30 h 40"/>
              <a:gd name="T96" fmla="*/ 21 w 39"/>
              <a:gd name="T97" fmla="*/ 21 h 40"/>
              <a:gd name="T98" fmla="*/ 24 w 39"/>
              <a:gd name="T99" fmla="*/ 22 h 40"/>
              <a:gd name="T100" fmla="*/ 29 w 39"/>
              <a:gd name="T101" fmla="*/ 22 h 40"/>
              <a:gd name="T102" fmla="*/ 32 w 39"/>
              <a:gd name="T103" fmla="*/ 25 h 40"/>
              <a:gd name="T104" fmla="*/ 32 w 39"/>
              <a:gd name="T105" fmla="*/ 30 h 40"/>
              <a:gd name="T106" fmla="*/ 29 w 39"/>
              <a:gd name="T107" fmla="*/ 35 h 40"/>
              <a:gd name="T108" fmla="*/ 34 w 39"/>
              <a:gd name="T109" fmla="*/ 40 h 40"/>
              <a:gd name="T110" fmla="*/ 39 w 39"/>
              <a:gd name="T111" fmla="*/ 35 h 40"/>
              <a:gd name="T112" fmla="*/ 36 w 39"/>
              <a:gd name="T11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40">
                <a:moveTo>
                  <a:pt x="34" y="38"/>
                </a:moveTo>
                <a:cubicBezTo>
                  <a:pt x="32" y="38"/>
                  <a:pt x="31" y="36"/>
                  <a:pt x="31" y="35"/>
                </a:cubicBezTo>
                <a:cubicBezTo>
                  <a:pt x="31" y="33"/>
                  <a:pt x="32" y="32"/>
                  <a:pt x="34" y="32"/>
                </a:cubicBezTo>
                <a:cubicBezTo>
                  <a:pt x="35" y="32"/>
                  <a:pt x="37" y="33"/>
                  <a:pt x="37" y="35"/>
                </a:cubicBezTo>
                <a:cubicBezTo>
                  <a:pt x="37" y="36"/>
                  <a:pt x="35" y="38"/>
                  <a:pt x="34" y="38"/>
                </a:cubicBezTo>
                <a:close/>
                <a:moveTo>
                  <a:pt x="22" y="35"/>
                </a:moveTo>
                <a:cubicBezTo>
                  <a:pt x="22" y="36"/>
                  <a:pt x="21" y="38"/>
                  <a:pt x="19" y="38"/>
                </a:cubicBezTo>
                <a:cubicBezTo>
                  <a:pt x="18" y="38"/>
                  <a:pt x="16" y="36"/>
                  <a:pt x="16" y="35"/>
                </a:cubicBezTo>
                <a:cubicBezTo>
                  <a:pt x="16" y="33"/>
                  <a:pt x="18" y="32"/>
                  <a:pt x="19" y="32"/>
                </a:cubicBezTo>
                <a:cubicBezTo>
                  <a:pt x="21" y="32"/>
                  <a:pt x="22" y="33"/>
                  <a:pt x="22" y="35"/>
                </a:cubicBezTo>
                <a:close/>
                <a:moveTo>
                  <a:pt x="16" y="5"/>
                </a:moveTo>
                <a:cubicBezTo>
                  <a:pt x="16" y="4"/>
                  <a:pt x="18" y="3"/>
                  <a:pt x="19" y="3"/>
                </a:cubicBezTo>
                <a:cubicBezTo>
                  <a:pt x="21" y="3"/>
                  <a:pt x="22" y="4"/>
                  <a:pt x="22" y="5"/>
                </a:cubicBezTo>
                <a:cubicBezTo>
                  <a:pt x="22" y="7"/>
                  <a:pt x="21" y="8"/>
                  <a:pt x="19" y="8"/>
                </a:cubicBezTo>
                <a:cubicBezTo>
                  <a:pt x="18" y="8"/>
                  <a:pt x="16" y="7"/>
                  <a:pt x="16" y="5"/>
                </a:cubicBezTo>
                <a:close/>
                <a:moveTo>
                  <a:pt x="8" y="35"/>
                </a:moveTo>
                <a:cubicBezTo>
                  <a:pt x="8" y="36"/>
                  <a:pt x="6" y="38"/>
                  <a:pt x="5" y="38"/>
                </a:cubicBezTo>
                <a:cubicBezTo>
                  <a:pt x="3" y="38"/>
                  <a:pt x="2" y="36"/>
                  <a:pt x="2" y="35"/>
                </a:cubicBezTo>
                <a:cubicBezTo>
                  <a:pt x="2" y="33"/>
                  <a:pt x="3" y="32"/>
                  <a:pt x="5" y="32"/>
                </a:cubicBezTo>
                <a:cubicBezTo>
                  <a:pt x="6" y="32"/>
                  <a:pt x="8" y="33"/>
                  <a:pt x="8" y="35"/>
                </a:cubicBezTo>
                <a:close/>
                <a:moveTo>
                  <a:pt x="36" y="30"/>
                </a:moveTo>
                <a:cubicBezTo>
                  <a:pt x="36" y="25"/>
                  <a:pt x="36" y="25"/>
                  <a:pt x="36" y="25"/>
                </a:cubicBezTo>
                <a:cubicBezTo>
                  <a:pt x="36" y="22"/>
                  <a:pt x="34" y="18"/>
                  <a:pt x="29" y="18"/>
                </a:cubicBezTo>
                <a:cubicBezTo>
                  <a:pt x="24" y="18"/>
                  <a:pt x="24" y="18"/>
                  <a:pt x="24" y="18"/>
                </a:cubicBezTo>
                <a:cubicBezTo>
                  <a:pt x="22" y="18"/>
                  <a:pt x="21" y="17"/>
                  <a:pt x="21" y="16"/>
                </a:cubicBezTo>
                <a:cubicBezTo>
                  <a:pt x="21" y="10"/>
                  <a:pt x="21" y="10"/>
                  <a:pt x="21" y="10"/>
                </a:cubicBezTo>
                <a:cubicBezTo>
                  <a:pt x="23" y="9"/>
                  <a:pt x="24" y="7"/>
                  <a:pt x="24" y="5"/>
                </a:cubicBezTo>
                <a:cubicBezTo>
                  <a:pt x="24" y="3"/>
                  <a:pt x="22" y="0"/>
                  <a:pt x="19" y="0"/>
                </a:cubicBezTo>
                <a:cubicBezTo>
                  <a:pt x="17" y="0"/>
                  <a:pt x="14" y="3"/>
                  <a:pt x="14" y="5"/>
                </a:cubicBezTo>
                <a:cubicBezTo>
                  <a:pt x="14" y="7"/>
                  <a:pt x="16" y="9"/>
                  <a:pt x="17" y="10"/>
                </a:cubicBezTo>
                <a:cubicBezTo>
                  <a:pt x="17" y="16"/>
                  <a:pt x="17" y="16"/>
                  <a:pt x="17" y="16"/>
                </a:cubicBezTo>
                <a:cubicBezTo>
                  <a:pt x="17" y="16"/>
                  <a:pt x="17" y="18"/>
                  <a:pt x="14" y="18"/>
                </a:cubicBezTo>
                <a:cubicBezTo>
                  <a:pt x="10" y="18"/>
                  <a:pt x="10" y="18"/>
                  <a:pt x="10" y="18"/>
                </a:cubicBezTo>
                <a:cubicBezTo>
                  <a:pt x="5" y="18"/>
                  <a:pt x="3" y="22"/>
                  <a:pt x="3" y="25"/>
                </a:cubicBezTo>
                <a:cubicBezTo>
                  <a:pt x="3" y="30"/>
                  <a:pt x="3" y="30"/>
                  <a:pt x="3" y="30"/>
                </a:cubicBezTo>
                <a:cubicBezTo>
                  <a:pt x="1" y="31"/>
                  <a:pt x="0" y="33"/>
                  <a:pt x="0" y="35"/>
                </a:cubicBezTo>
                <a:cubicBezTo>
                  <a:pt x="0" y="37"/>
                  <a:pt x="2" y="40"/>
                  <a:pt x="5" y="40"/>
                </a:cubicBezTo>
                <a:cubicBezTo>
                  <a:pt x="7" y="40"/>
                  <a:pt x="10" y="37"/>
                  <a:pt x="10" y="35"/>
                </a:cubicBezTo>
                <a:cubicBezTo>
                  <a:pt x="10" y="33"/>
                  <a:pt x="8" y="31"/>
                  <a:pt x="7" y="30"/>
                </a:cubicBezTo>
                <a:cubicBezTo>
                  <a:pt x="7" y="25"/>
                  <a:pt x="7" y="25"/>
                  <a:pt x="7" y="25"/>
                </a:cubicBezTo>
                <a:cubicBezTo>
                  <a:pt x="7" y="25"/>
                  <a:pt x="7" y="22"/>
                  <a:pt x="10" y="22"/>
                </a:cubicBezTo>
                <a:cubicBezTo>
                  <a:pt x="14" y="22"/>
                  <a:pt x="14" y="22"/>
                  <a:pt x="14" y="22"/>
                </a:cubicBezTo>
                <a:cubicBezTo>
                  <a:pt x="15" y="22"/>
                  <a:pt x="16" y="22"/>
                  <a:pt x="17" y="21"/>
                </a:cubicBezTo>
                <a:cubicBezTo>
                  <a:pt x="17" y="30"/>
                  <a:pt x="17" y="30"/>
                  <a:pt x="17" y="30"/>
                </a:cubicBezTo>
                <a:cubicBezTo>
                  <a:pt x="16" y="31"/>
                  <a:pt x="14" y="33"/>
                  <a:pt x="14" y="35"/>
                </a:cubicBezTo>
                <a:cubicBezTo>
                  <a:pt x="14" y="37"/>
                  <a:pt x="17" y="40"/>
                  <a:pt x="19" y="40"/>
                </a:cubicBezTo>
                <a:cubicBezTo>
                  <a:pt x="22" y="40"/>
                  <a:pt x="24" y="37"/>
                  <a:pt x="24" y="35"/>
                </a:cubicBezTo>
                <a:cubicBezTo>
                  <a:pt x="24" y="33"/>
                  <a:pt x="23" y="31"/>
                  <a:pt x="21" y="30"/>
                </a:cubicBezTo>
                <a:cubicBezTo>
                  <a:pt x="21" y="21"/>
                  <a:pt x="21" y="21"/>
                  <a:pt x="21" y="21"/>
                </a:cubicBezTo>
                <a:cubicBezTo>
                  <a:pt x="22" y="22"/>
                  <a:pt x="23" y="22"/>
                  <a:pt x="24" y="22"/>
                </a:cubicBezTo>
                <a:cubicBezTo>
                  <a:pt x="29" y="22"/>
                  <a:pt x="29" y="22"/>
                  <a:pt x="29" y="22"/>
                </a:cubicBezTo>
                <a:cubicBezTo>
                  <a:pt x="32" y="22"/>
                  <a:pt x="32" y="24"/>
                  <a:pt x="32" y="25"/>
                </a:cubicBezTo>
                <a:cubicBezTo>
                  <a:pt x="32" y="30"/>
                  <a:pt x="32" y="30"/>
                  <a:pt x="32" y="30"/>
                </a:cubicBezTo>
                <a:cubicBezTo>
                  <a:pt x="30" y="31"/>
                  <a:pt x="29" y="33"/>
                  <a:pt x="29" y="35"/>
                </a:cubicBezTo>
                <a:cubicBezTo>
                  <a:pt x="29" y="37"/>
                  <a:pt x="31" y="40"/>
                  <a:pt x="34" y="40"/>
                </a:cubicBezTo>
                <a:cubicBezTo>
                  <a:pt x="37" y="40"/>
                  <a:pt x="39" y="37"/>
                  <a:pt x="39" y="35"/>
                </a:cubicBezTo>
                <a:cubicBezTo>
                  <a:pt x="39" y="33"/>
                  <a:pt x="38" y="31"/>
                  <a:pt x="36" y="3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24"/>
          <p:cNvSpPr>
            <a:spLocks noEditPoints="1"/>
          </p:cNvSpPr>
          <p:nvPr/>
        </p:nvSpPr>
        <p:spPr bwMode="auto">
          <a:xfrm>
            <a:off x="3749676" y="3109383"/>
            <a:ext cx="214313" cy="311151"/>
          </a:xfrm>
          <a:custGeom>
            <a:avLst/>
            <a:gdLst>
              <a:gd name="T0" fmla="*/ 56 w 114"/>
              <a:gd name="T1" fmla="*/ 82 h 124"/>
              <a:gd name="T2" fmla="*/ 27 w 114"/>
              <a:gd name="T3" fmla="*/ 97 h 124"/>
              <a:gd name="T4" fmla="*/ 47 w 114"/>
              <a:gd name="T5" fmla="*/ 99 h 124"/>
              <a:gd name="T6" fmla="*/ 61 w 114"/>
              <a:gd name="T7" fmla="*/ 80 h 124"/>
              <a:gd name="T8" fmla="*/ 61 w 114"/>
              <a:gd name="T9" fmla="*/ 80 h 124"/>
              <a:gd name="T10" fmla="*/ 56 w 114"/>
              <a:gd name="T11" fmla="*/ 82 h 124"/>
              <a:gd name="T12" fmla="*/ 64 w 114"/>
              <a:gd name="T13" fmla="*/ 105 h 124"/>
              <a:gd name="T14" fmla="*/ 16 w 114"/>
              <a:gd name="T15" fmla="*/ 106 h 124"/>
              <a:gd name="T16" fmla="*/ 54 w 114"/>
              <a:gd name="T17" fmla="*/ 77 h 124"/>
              <a:gd name="T18" fmla="*/ 102 w 114"/>
              <a:gd name="T19" fmla="*/ 74 h 124"/>
              <a:gd name="T20" fmla="*/ 64 w 114"/>
              <a:gd name="T21" fmla="*/ 105 h 124"/>
              <a:gd name="T22" fmla="*/ 89 w 114"/>
              <a:gd name="T23" fmla="*/ 51 h 124"/>
              <a:gd name="T24" fmla="*/ 41 w 114"/>
              <a:gd name="T25" fmla="*/ 7 h 124"/>
              <a:gd name="T26" fmla="*/ 28 w 114"/>
              <a:gd name="T27" fmla="*/ 3 h 124"/>
              <a:gd name="T28" fmla="*/ 20 w 114"/>
              <a:gd name="T29" fmla="*/ 14 h 124"/>
              <a:gd name="T30" fmla="*/ 11 w 114"/>
              <a:gd name="T31" fmla="*/ 80 h 124"/>
              <a:gd name="T32" fmla="*/ 7 w 114"/>
              <a:gd name="T33" fmla="*/ 110 h 124"/>
              <a:gd name="T34" fmla="*/ 67 w 114"/>
              <a:gd name="T35" fmla="*/ 114 h 124"/>
              <a:gd name="T36" fmla="*/ 110 w 114"/>
              <a:gd name="T37" fmla="*/ 71 h 124"/>
              <a:gd name="T38" fmla="*/ 89 w 114"/>
              <a:gd name="T39"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24">
                <a:moveTo>
                  <a:pt x="56" y="82"/>
                </a:moveTo>
                <a:cubicBezTo>
                  <a:pt x="42" y="87"/>
                  <a:pt x="33" y="92"/>
                  <a:pt x="27" y="97"/>
                </a:cubicBezTo>
                <a:cubicBezTo>
                  <a:pt x="31" y="101"/>
                  <a:pt x="39" y="102"/>
                  <a:pt x="47" y="99"/>
                </a:cubicBezTo>
                <a:cubicBezTo>
                  <a:pt x="57" y="96"/>
                  <a:pt x="63" y="87"/>
                  <a:pt x="61" y="80"/>
                </a:cubicBezTo>
                <a:cubicBezTo>
                  <a:pt x="61" y="80"/>
                  <a:pt x="61" y="80"/>
                  <a:pt x="61" y="80"/>
                </a:cubicBezTo>
                <a:cubicBezTo>
                  <a:pt x="59" y="80"/>
                  <a:pt x="57" y="81"/>
                  <a:pt x="56" y="82"/>
                </a:cubicBezTo>
                <a:close/>
                <a:moveTo>
                  <a:pt x="64" y="105"/>
                </a:moveTo>
                <a:cubicBezTo>
                  <a:pt x="38" y="114"/>
                  <a:pt x="17" y="109"/>
                  <a:pt x="16" y="106"/>
                </a:cubicBezTo>
                <a:cubicBezTo>
                  <a:pt x="15" y="102"/>
                  <a:pt x="24" y="87"/>
                  <a:pt x="54" y="77"/>
                </a:cubicBezTo>
                <a:cubicBezTo>
                  <a:pt x="83" y="66"/>
                  <a:pt x="100" y="70"/>
                  <a:pt x="102" y="74"/>
                </a:cubicBezTo>
                <a:cubicBezTo>
                  <a:pt x="103" y="77"/>
                  <a:pt x="90" y="95"/>
                  <a:pt x="64" y="105"/>
                </a:cubicBezTo>
                <a:close/>
                <a:moveTo>
                  <a:pt x="89" y="51"/>
                </a:moveTo>
                <a:cubicBezTo>
                  <a:pt x="74" y="18"/>
                  <a:pt x="66" y="6"/>
                  <a:pt x="41" y="7"/>
                </a:cubicBezTo>
                <a:cubicBezTo>
                  <a:pt x="32" y="7"/>
                  <a:pt x="34" y="0"/>
                  <a:pt x="28" y="3"/>
                </a:cubicBezTo>
                <a:cubicBezTo>
                  <a:pt x="21" y="5"/>
                  <a:pt x="27" y="9"/>
                  <a:pt x="20" y="14"/>
                </a:cubicBezTo>
                <a:cubicBezTo>
                  <a:pt x="0" y="30"/>
                  <a:pt x="2" y="45"/>
                  <a:pt x="11" y="80"/>
                </a:cubicBezTo>
                <a:cubicBezTo>
                  <a:pt x="15" y="95"/>
                  <a:pt x="2" y="95"/>
                  <a:pt x="7" y="110"/>
                </a:cubicBezTo>
                <a:cubicBezTo>
                  <a:pt x="11" y="120"/>
                  <a:pt x="38" y="124"/>
                  <a:pt x="67" y="114"/>
                </a:cubicBezTo>
                <a:cubicBezTo>
                  <a:pt x="96" y="103"/>
                  <a:pt x="114" y="82"/>
                  <a:pt x="110" y="71"/>
                </a:cubicBezTo>
                <a:cubicBezTo>
                  <a:pt x="105" y="57"/>
                  <a:pt x="95" y="65"/>
                  <a:pt x="89" y="51"/>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8"/>
          <p:cNvSpPr>
            <a:spLocks noEditPoints="1"/>
          </p:cNvSpPr>
          <p:nvPr/>
        </p:nvSpPr>
        <p:spPr bwMode="auto">
          <a:xfrm>
            <a:off x="4597400" y="2686049"/>
            <a:ext cx="204788" cy="254000"/>
          </a:xfrm>
          <a:custGeom>
            <a:avLst/>
            <a:gdLst>
              <a:gd name="T0" fmla="*/ 64 w 129"/>
              <a:gd name="T1" fmla="*/ 21 h 120"/>
              <a:gd name="T2" fmla="*/ 26 w 129"/>
              <a:gd name="T3" fmla="*/ 45 h 120"/>
              <a:gd name="T4" fmla="*/ 0 w 129"/>
              <a:gd name="T5" fmla="*/ 25 h 120"/>
              <a:gd name="T6" fmla="*/ 38 w 129"/>
              <a:gd name="T7" fmla="*/ 0 h 120"/>
              <a:gd name="T8" fmla="*/ 64 w 129"/>
              <a:gd name="T9" fmla="*/ 21 h 120"/>
              <a:gd name="T10" fmla="*/ 64 w 129"/>
              <a:gd name="T11" fmla="*/ 69 h 120"/>
              <a:gd name="T12" fmla="*/ 38 w 129"/>
              <a:gd name="T13" fmla="*/ 91 h 120"/>
              <a:gd name="T14" fmla="*/ 0 w 129"/>
              <a:gd name="T15" fmla="*/ 66 h 120"/>
              <a:gd name="T16" fmla="*/ 26 w 129"/>
              <a:gd name="T17" fmla="*/ 45 h 120"/>
              <a:gd name="T18" fmla="*/ 64 w 129"/>
              <a:gd name="T19" fmla="*/ 69 h 120"/>
              <a:gd name="T20" fmla="*/ 102 w 129"/>
              <a:gd name="T21" fmla="*/ 97 h 120"/>
              <a:gd name="T22" fmla="*/ 64 w 129"/>
              <a:gd name="T23" fmla="*/ 120 h 120"/>
              <a:gd name="T24" fmla="*/ 64 w 129"/>
              <a:gd name="T25" fmla="*/ 120 h 120"/>
              <a:gd name="T26" fmla="*/ 64 w 129"/>
              <a:gd name="T27" fmla="*/ 120 h 120"/>
              <a:gd name="T28" fmla="*/ 64 w 129"/>
              <a:gd name="T29" fmla="*/ 120 h 120"/>
              <a:gd name="T30" fmla="*/ 64 w 129"/>
              <a:gd name="T31" fmla="*/ 120 h 120"/>
              <a:gd name="T32" fmla="*/ 26 w 129"/>
              <a:gd name="T33" fmla="*/ 97 h 120"/>
              <a:gd name="T34" fmla="*/ 26 w 129"/>
              <a:gd name="T35" fmla="*/ 89 h 120"/>
              <a:gd name="T36" fmla="*/ 38 w 129"/>
              <a:gd name="T37" fmla="*/ 96 h 120"/>
              <a:gd name="T38" fmla="*/ 64 w 129"/>
              <a:gd name="T39" fmla="*/ 74 h 120"/>
              <a:gd name="T40" fmla="*/ 64 w 129"/>
              <a:gd name="T41" fmla="*/ 74 h 120"/>
              <a:gd name="T42" fmla="*/ 64 w 129"/>
              <a:gd name="T43" fmla="*/ 74 h 120"/>
              <a:gd name="T44" fmla="*/ 64 w 129"/>
              <a:gd name="T45" fmla="*/ 74 h 120"/>
              <a:gd name="T46" fmla="*/ 64 w 129"/>
              <a:gd name="T47" fmla="*/ 74 h 120"/>
              <a:gd name="T48" fmla="*/ 91 w 129"/>
              <a:gd name="T49" fmla="*/ 96 h 120"/>
              <a:gd name="T50" fmla="*/ 102 w 129"/>
              <a:gd name="T51" fmla="*/ 89 h 120"/>
              <a:gd name="T52" fmla="*/ 102 w 129"/>
              <a:gd name="T53" fmla="*/ 97 h 120"/>
              <a:gd name="T54" fmla="*/ 129 w 129"/>
              <a:gd name="T55" fmla="*/ 25 h 120"/>
              <a:gd name="T56" fmla="*/ 103 w 129"/>
              <a:gd name="T57" fmla="*/ 45 h 120"/>
              <a:gd name="T58" fmla="*/ 64 w 129"/>
              <a:gd name="T59" fmla="*/ 21 h 120"/>
              <a:gd name="T60" fmla="*/ 91 w 129"/>
              <a:gd name="T61" fmla="*/ 0 h 120"/>
              <a:gd name="T62" fmla="*/ 129 w 129"/>
              <a:gd name="T63" fmla="*/ 25 h 120"/>
              <a:gd name="T64" fmla="*/ 129 w 129"/>
              <a:gd name="T65" fmla="*/ 66 h 120"/>
              <a:gd name="T66" fmla="*/ 91 w 129"/>
              <a:gd name="T67" fmla="*/ 91 h 120"/>
              <a:gd name="T68" fmla="*/ 64 w 129"/>
              <a:gd name="T69" fmla="*/ 69 h 120"/>
              <a:gd name="T70" fmla="*/ 103 w 129"/>
              <a:gd name="T71" fmla="*/ 45 h 120"/>
              <a:gd name="T72" fmla="*/ 129 w 129"/>
              <a:gd name="T7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0">
                <a:moveTo>
                  <a:pt x="64" y="21"/>
                </a:moveTo>
                <a:lnTo>
                  <a:pt x="26" y="45"/>
                </a:lnTo>
                <a:lnTo>
                  <a:pt x="0" y="25"/>
                </a:lnTo>
                <a:lnTo>
                  <a:pt x="38" y="0"/>
                </a:lnTo>
                <a:lnTo>
                  <a:pt x="64" y="21"/>
                </a:lnTo>
                <a:close/>
                <a:moveTo>
                  <a:pt x="64" y="69"/>
                </a:moveTo>
                <a:lnTo>
                  <a:pt x="38" y="91"/>
                </a:lnTo>
                <a:lnTo>
                  <a:pt x="0" y="66"/>
                </a:lnTo>
                <a:lnTo>
                  <a:pt x="26" y="45"/>
                </a:lnTo>
                <a:lnTo>
                  <a:pt x="64" y="69"/>
                </a:lnTo>
                <a:close/>
                <a:moveTo>
                  <a:pt x="102" y="97"/>
                </a:moveTo>
                <a:lnTo>
                  <a:pt x="64" y="120"/>
                </a:lnTo>
                <a:lnTo>
                  <a:pt x="64" y="120"/>
                </a:lnTo>
                <a:lnTo>
                  <a:pt x="64" y="120"/>
                </a:lnTo>
                <a:lnTo>
                  <a:pt x="64" y="120"/>
                </a:lnTo>
                <a:lnTo>
                  <a:pt x="64" y="120"/>
                </a:lnTo>
                <a:lnTo>
                  <a:pt x="26" y="97"/>
                </a:lnTo>
                <a:lnTo>
                  <a:pt x="26" y="89"/>
                </a:lnTo>
                <a:lnTo>
                  <a:pt x="38" y="96"/>
                </a:lnTo>
                <a:lnTo>
                  <a:pt x="64" y="74"/>
                </a:lnTo>
                <a:lnTo>
                  <a:pt x="64" y="74"/>
                </a:lnTo>
                <a:lnTo>
                  <a:pt x="64" y="74"/>
                </a:lnTo>
                <a:lnTo>
                  <a:pt x="64" y="74"/>
                </a:lnTo>
                <a:lnTo>
                  <a:pt x="64" y="74"/>
                </a:lnTo>
                <a:lnTo>
                  <a:pt x="91" y="96"/>
                </a:lnTo>
                <a:lnTo>
                  <a:pt x="102" y="89"/>
                </a:lnTo>
                <a:lnTo>
                  <a:pt x="102" y="97"/>
                </a:lnTo>
                <a:close/>
                <a:moveTo>
                  <a:pt x="129" y="25"/>
                </a:moveTo>
                <a:lnTo>
                  <a:pt x="103" y="45"/>
                </a:lnTo>
                <a:lnTo>
                  <a:pt x="64" y="21"/>
                </a:lnTo>
                <a:lnTo>
                  <a:pt x="91" y="0"/>
                </a:lnTo>
                <a:lnTo>
                  <a:pt x="129" y="25"/>
                </a:lnTo>
                <a:close/>
                <a:moveTo>
                  <a:pt x="129" y="66"/>
                </a:moveTo>
                <a:lnTo>
                  <a:pt x="91" y="91"/>
                </a:lnTo>
                <a:lnTo>
                  <a:pt x="64" y="69"/>
                </a:lnTo>
                <a:lnTo>
                  <a:pt x="103" y="45"/>
                </a:lnTo>
                <a:lnTo>
                  <a:pt x="129" y="6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36"/>
          <p:cNvSpPr>
            <a:spLocks/>
          </p:cNvSpPr>
          <p:nvPr/>
        </p:nvSpPr>
        <p:spPr bwMode="auto">
          <a:xfrm>
            <a:off x="2971800" y="1498600"/>
            <a:ext cx="190500" cy="296333"/>
          </a:xfrm>
          <a:custGeom>
            <a:avLst/>
            <a:gdLst>
              <a:gd name="T0" fmla="*/ 101 w 101"/>
              <a:gd name="T1" fmla="*/ 101 h 118"/>
              <a:gd name="T2" fmla="*/ 59 w 101"/>
              <a:gd name="T3" fmla="*/ 118 h 118"/>
              <a:gd name="T4" fmla="*/ 0 w 101"/>
              <a:gd name="T5" fmla="*/ 59 h 118"/>
              <a:gd name="T6" fmla="*/ 59 w 101"/>
              <a:gd name="T7" fmla="*/ 0 h 118"/>
              <a:gd name="T8" fmla="*/ 59 w 101"/>
              <a:gd name="T9" fmla="*/ 59 h 118"/>
              <a:gd name="T10" fmla="*/ 101 w 101"/>
              <a:gd name="T11" fmla="*/ 101 h 118"/>
            </a:gdLst>
            <a:ahLst/>
            <a:cxnLst>
              <a:cxn ang="0">
                <a:pos x="T0" y="T1"/>
              </a:cxn>
              <a:cxn ang="0">
                <a:pos x="T2" y="T3"/>
              </a:cxn>
              <a:cxn ang="0">
                <a:pos x="T4" y="T5"/>
              </a:cxn>
              <a:cxn ang="0">
                <a:pos x="T6" y="T7"/>
              </a:cxn>
              <a:cxn ang="0">
                <a:pos x="T8" y="T9"/>
              </a:cxn>
              <a:cxn ang="0">
                <a:pos x="T10" y="T11"/>
              </a:cxn>
            </a:cxnLst>
            <a:rect l="0" t="0" r="r" b="b"/>
            <a:pathLst>
              <a:path w="101" h="118">
                <a:moveTo>
                  <a:pt x="101" y="101"/>
                </a:moveTo>
                <a:cubicBezTo>
                  <a:pt x="90" y="111"/>
                  <a:pt x="75" y="118"/>
                  <a:pt x="59" y="118"/>
                </a:cubicBezTo>
                <a:cubicBezTo>
                  <a:pt x="26" y="118"/>
                  <a:pt x="0" y="92"/>
                  <a:pt x="0" y="59"/>
                </a:cubicBezTo>
                <a:cubicBezTo>
                  <a:pt x="0" y="26"/>
                  <a:pt x="26" y="0"/>
                  <a:pt x="59" y="0"/>
                </a:cubicBezTo>
                <a:cubicBezTo>
                  <a:pt x="59" y="59"/>
                  <a:pt x="59" y="59"/>
                  <a:pt x="59" y="59"/>
                </a:cubicBezTo>
                <a:lnTo>
                  <a:pt x="101" y="101"/>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37"/>
          <p:cNvSpPr>
            <a:spLocks/>
          </p:cNvSpPr>
          <p:nvPr/>
        </p:nvSpPr>
        <p:spPr bwMode="auto">
          <a:xfrm>
            <a:off x="3101976" y="1473201"/>
            <a:ext cx="111125" cy="148167"/>
          </a:xfrm>
          <a:custGeom>
            <a:avLst/>
            <a:gdLst>
              <a:gd name="T0" fmla="*/ 0 w 59"/>
              <a:gd name="T1" fmla="*/ 59 h 59"/>
              <a:gd name="T2" fmla="*/ 0 w 59"/>
              <a:gd name="T3" fmla="*/ 0 h 59"/>
              <a:gd name="T4" fmla="*/ 59 w 59"/>
              <a:gd name="T5" fmla="*/ 59 h 59"/>
              <a:gd name="T6" fmla="*/ 0 w 59"/>
              <a:gd name="T7" fmla="*/ 59 h 59"/>
            </a:gdLst>
            <a:ahLst/>
            <a:cxnLst>
              <a:cxn ang="0">
                <a:pos x="T0" y="T1"/>
              </a:cxn>
              <a:cxn ang="0">
                <a:pos x="T2" y="T3"/>
              </a:cxn>
              <a:cxn ang="0">
                <a:pos x="T4" y="T5"/>
              </a:cxn>
              <a:cxn ang="0">
                <a:pos x="T6" y="T7"/>
              </a:cxn>
            </a:cxnLst>
            <a:rect l="0" t="0" r="r" b="b"/>
            <a:pathLst>
              <a:path w="59" h="59">
                <a:moveTo>
                  <a:pt x="0" y="59"/>
                </a:moveTo>
                <a:cubicBezTo>
                  <a:pt x="0" y="0"/>
                  <a:pt x="0" y="0"/>
                  <a:pt x="0" y="0"/>
                </a:cubicBezTo>
                <a:cubicBezTo>
                  <a:pt x="32" y="0"/>
                  <a:pt x="59" y="27"/>
                  <a:pt x="59" y="59"/>
                </a:cubicBezTo>
                <a:lnTo>
                  <a:pt x="0" y="5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8"/>
          <p:cNvSpPr>
            <a:spLocks/>
          </p:cNvSpPr>
          <p:nvPr/>
        </p:nvSpPr>
        <p:spPr bwMode="auto">
          <a:xfrm>
            <a:off x="3108326" y="1646768"/>
            <a:ext cx="112713" cy="105833"/>
          </a:xfrm>
          <a:custGeom>
            <a:avLst/>
            <a:gdLst>
              <a:gd name="T0" fmla="*/ 60 w 60"/>
              <a:gd name="T1" fmla="*/ 0 h 42"/>
              <a:gd name="T2" fmla="*/ 42 w 60"/>
              <a:gd name="T3" fmla="*/ 42 h 42"/>
              <a:gd name="T4" fmla="*/ 0 w 60"/>
              <a:gd name="T5" fmla="*/ 0 h 42"/>
              <a:gd name="T6" fmla="*/ 60 w 60"/>
              <a:gd name="T7" fmla="*/ 0 h 42"/>
            </a:gdLst>
            <a:ahLst/>
            <a:cxnLst>
              <a:cxn ang="0">
                <a:pos x="T0" y="T1"/>
              </a:cxn>
              <a:cxn ang="0">
                <a:pos x="T2" y="T3"/>
              </a:cxn>
              <a:cxn ang="0">
                <a:pos x="T4" y="T5"/>
              </a:cxn>
              <a:cxn ang="0">
                <a:pos x="T6" y="T7"/>
              </a:cxn>
            </a:cxnLst>
            <a:rect l="0" t="0" r="r" b="b"/>
            <a:pathLst>
              <a:path w="60" h="42">
                <a:moveTo>
                  <a:pt x="60" y="0"/>
                </a:moveTo>
                <a:cubicBezTo>
                  <a:pt x="60" y="16"/>
                  <a:pt x="53" y="31"/>
                  <a:pt x="42" y="42"/>
                </a:cubicBezTo>
                <a:cubicBezTo>
                  <a:pt x="0" y="0"/>
                  <a:pt x="0" y="0"/>
                  <a:pt x="0" y="0"/>
                </a:cubicBezTo>
                <a:lnTo>
                  <a:pt x="6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347"/>
          <p:cNvSpPr>
            <a:spLocks noEditPoints="1"/>
          </p:cNvSpPr>
          <p:nvPr/>
        </p:nvSpPr>
        <p:spPr bwMode="auto">
          <a:xfrm>
            <a:off x="3976688" y="2916767"/>
            <a:ext cx="120650" cy="160867"/>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15 w 64"/>
              <a:gd name="T11" fmla="*/ 38 h 64"/>
              <a:gd name="T12" fmla="*/ 14 w 64"/>
              <a:gd name="T13" fmla="*/ 32 h 64"/>
              <a:gd name="T14" fmla="*/ 15 w 64"/>
              <a:gd name="T15" fmla="*/ 26 h 64"/>
              <a:gd name="T16" fmla="*/ 8 w 64"/>
              <a:gd name="T17" fmla="*/ 19 h 64"/>
              <a:gd name="T18" fmla="*/ 5 w 64"/>
              <a:gd name="T19" fmla="*/ 32 h 64"/>
              <a:gd name="T20" fmla="*/ 8 w 64"/>
              <a:gd name="T21" fmla="*/ 45 h 64"/>
              <a:gd name="T22" fmla="*/ 15 w 64"/>
              <a:gd name="T23" fmla="*/ 38 h 64"/>
              <a:gd name="T24" fmla="*/ 46 w 64"/>
              <a:gd name="T25" fmla="*/ 32 h 64"/>
              <a:gd name="T26" fmla="*/ 32 w 64"/>
              <a:gd name="T27" fmla="*/ 18 h 64"/>
              <a:gd name="T28" fmla="*/ 19 w 64"/>
              <a:gd name="T29" fmla="*/ 32 h 64"/>
              <a:gd name="T30" fmla="*/ 32 w 64"/>
              <a:gd name="T31" fmla="*/ 46 h 64"/>
              <a:gd name="T32" fmla="*/ 46 w 64"/>
              <a:gd name="T33" fmla="*/ 32 h 64"/>
              <a:gd name="T34" fmla="*/ 20 w 64"/>
              <a:gd name="T35" fmla="*/ 8 h 64"/>
              <a:gd name="T36" fmla="*/ 26 w 64"/>
              <a:gd name="T37" fmla="*/ 15 h 64"/>
              <a:gd name="T38" fmla="*/ 32 w 64"/>
              <a:gd name="T39" fmla="*/ 14 h 64"/>
              <a:gd name="T40" fmla="*/ 38 w 64"/>
              <a:gd name="T41" fmla="*/ 15 h 64"/>
              <a:gd name="T42" fmla="*/ 45 w 64"/>
              <a:gd name="T43" fmla="*/ 8 h 64"/>
              <a:gd name="T44" fmla="*/ 32 w 64"/>
              <a:gd name="T45" fmla="*/ 5 h 64"/>
              <a:gd name="T46" fmla="*/ 20 w 64"/>
              <a:gd name="T47" fmla="*/ 8 h 64"/>
              <a:gd name="T48" fmla="*/ 45 w 64"/>
              <a:gd name="T49" fmla="*/ 56 h 64"/>
              <a:gd name="T50" fmla="*/ 38 w 64"/>
              <a:gd name="T51" fmla="*/ 49 h 64"/>
              <a:gd name="T52" fmla="*/ 32 w 64"/>
              <a:gd name="T53" fmla="*/ 50 h 64"/>
              <a:gd name="T54" fmla="*/ 26 w 64"/>
              <a:gd name="T55" fmla="*/ 49 h 64"/>
              <a:gd name="T56" fmla="*/ 20 w 64"/>
              <a:gd name="T57" fmla="*/ 56 h 64"/>
              <a:gd name="T58" fmla="*/ 32 w 64"/>
              <a:gd name="T59" fmla="*/ 59 h 64"/>
              <a:gd name="T60" fmla="*/ 45 w 64"/>
              <a:gd name="T61" fmla="*/ 56 h 64"/>
              <a:gd name="T62" fmla="*/ 57 w 64"/>
              <a:gd name="T63" fmla="*/ 45 h 64"/>
              <a:gd name="T64" fmla="*/ 60 w 64"/>
              <a:gd name="T65" fmla="*/ 32 h 64"/>
              <a:gd name="T66" fmla="*/ 57 w 64"/>
              <a:gd name="T67" fmla="*/ 19 h 64"/>
              <a:gd name="T68" fmla="*/ 50 w 64"/>
              <a:gd name="T69" fmla="*/ 26 h 64"/>
              <a:gd name="T70" fmla="*/ 51 w 64"/>
              <a:gd name="T71" fmla="*/ 32 h 64"/>
              <a:gd name="T72" fmla="*/ 50 w 64"/>
              <a:gd name="T73" fmla="*/ 38 h 64"/>
              <a:gd name="T74" fmla="*/ 57 w 64"/>
              <a:gd name="T7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4">
                <a:moveTo>
                  <a:pt x="64" y="32"/>
                </a:moveTo>
                <a:cubicBezTo>
                  <a:pt x="64" y="50"/>
                  <a:pt x="50" y="64"/>
                  <a:pt x="32" y="64"/>
                </a:cubicBezTo>
                <a:cubicBezTo>
                  <a:pt x="15" y="64"/>
                  <a:pt x="0" y="50"/>
                  <a:pt x="0" y="32"/>
                </a:cubicBezTo>
                <a:cubicBezTo>
                  <a:pt x="0" y="14"/>
                  <a:pt x="15" y="0"/>
                  <a:pt x="32" y="0"/>
                </a:cubicBezTo>
                <a:cubicBezTo>
                  <a:pt x="50" y="0"/>
                  <a:pt x="64" y="14"/>
                  <a:pt x="64" y="32"/>
                </a:cubicBezTo>
                <a:close/>
                <a:moveTo>
                  <a:pt x="15" y="38"/>
                </a:moveTo>
                <a:cubicBezTo>
                  <a:pt x="15" y="36"/>
                  <a:pt x="14" y="34"/>
                  <a:pt x="14" y="32"/>
                </a:cubicBezTo>
                <a:cubicBezTo>
                  <a:pt x="14" y="30"/>
                  <a:pt x="15" y="28"/>
                  <a:pt x="15" y="26"/>
                </a:cubicBezTo>
                <a:cubicBezTo>
                  <a:pt x="8" y="19"/>
                  <a:pt x="8" y="19"/>
                  <a:pt x="8" y="19"/>
                </a:cubicBezTo>
                <a:cubicBezTo>
                  <a:pt x="6" y="23"/>
                  <a:pt x="5" y="27"/>
                  <a:pt x="5" y="32"/>
                </a:cubicBezTo>
                <a:cubicBezTo>
                  <a:pt x="5" y="37"/>
                  <a:pt x="6" y="41"/>
                  <a:pt x="8" y="45"/>
                </a:cubicBezTo>
                <a:lnTo>
                  <a:pt x="15" y="38"/>
                </a:lnTo>
                <a:close/>
                <a:moveTo>
                  <a:pt x="46" y="32"/>
                </a:moveTo>
                <a:cubicBezTo>
                  <a:pt x="46" y="24"/>
                  <a:pt x="40" y="18"/>
                  <a:pt x="32" y="18"/>
                </a:cubicBezTo>
                <a:cubicBezTo>
                  <a:pt x="25" y="18"/>
                  <a:pt x="19" y="24"/>
                  <a:pt x="19" y="32"/>
                </a:cubicBezTo>
                <a:cubicBezTo>
                  <a:pt x="19" y="40"/>
                  <a:pt x="25" y="46"/>
                  <a:pt x="32" y="46"/>
                </a:cubicBezTo>
                <a:cubicBezTo>
                  <a:pt x="40" y="46"/>
                  <a:pt x="46" y="40"/>
                  <a:pt x="46" y="32"/>
                </a:cubicBezTo>
                <a:close/>
                <a:moveTo>
                  <a:pt x="20" y="8"/>
                </a:moveTo>
                <a:cubicBezTo>
                  <a:pt x="26" y="15"/>
                  <a:pt x="26" y="15"/>
                  <a:pt x="26" y="15"/>
                </a:cubicBezTo>
                <a:cubicBezTo>
                  <a:pt x="28" y="14"/>
                  <a:pt x="30" y="14"/>
                  <a:pt x="32" y="14"/>
                </a:cubicBezTo>
                <a:cubicBezTo>
                  <a:pt x="35" y="14"/>
                  <a:pt x="37" y="14"/>
                  <a:pt x="38" y="15"/>
                </a:cubicBezTo>
                <a:cubicBezTo>
                  <a:pt x="45" y="8"/>
                  <a:pt x="45" y="8"/>
                  <a:pt x="45" y="8"/>
                </a:cubicBezTo>
                <a:cubicBezTo>
                  <a:pt x="41" y="6"/>
                  <a:pt x="37" y="5"/>
                  <a:pt x="32" y="5"/>
                </a:cubicBezTo>
                <a:cubicBezTo>
                  <a:pt x="28" y="5"/>
                  <a:pt x="23" y="6"/>
                  <a:pt x="20" y="8"/>
                </a:cubicBezTo>
                <a:close/>
                <a:moveTo>
                  <a:pt x="45" y="56"/>
                </a:moveTo>
                <a:cubicBezTo>
                  <a:pt x="38" y="49"/>
                  <a:pt x="38" y="49"/>
                  <a:pt x="38" y="49"/>
                </a:cubicBezTo>
                <a:cubicBezTo>
                  <a:pt x="37" y="50"/>
                  <a:pt x="35" y="50"/>
                  <a:pt x="32" y="50"/>
                </a:cubicBezTo>
                <a:cubicBezTo>
                  <a:pt x="30" y="50"/>
                  <a:pt x="28" y="50"/>
                  <a:pt x="26" y="49"/>
                </a:cubicBezTo>
                <a:cubicBezTo>
                  <a:pt x="20" y="56"/>
                  <a:pt x="20" y="56"/>
                  <a:pt x="20" y="56"/>
                </a:cubicBezTo>
                <a:cubicBezTo>
                  <a:pt x="23" y="58"/>
                  <a:pt x="28" y="59"/>
                  <a:pt x="32" y="59"/>
                </a:cubicBezTo>
                <a:cubicBezTo>
                  <a:pt x="37" y="59"/>
                  <a:pt x="41" y="58"/>
                  <a:pt x="45" y="56"/>
                </a:cubicBezTo>
                <a:close/>
                <a:moveTo>
                  <a:pt x="57" y="45"/>
                </a:moveTo>
                <a:cubicBezTo>
                  <a:pt x="59" y="41"/>
                  <a:pt x="60" y="37"/>
                  <a:pt x="60" y="32"/>
                </a:cubicBezTo>
                <a:cubicBezTo>
                  <a:pt x="60" y="27"/>
                  <a:pt x="59" y="23"/>
                  <a:pt x="57" y="19"/>
                </a:cubicBezTo>
                <a:cubicBezTo>
                  <a:pt x="50" y="26"/>
                  <a:pt x="50" y="26"/>
                  <a:pt x="50" y="26"/>
                </a:cubicBezTo>
                <a:cubicBezTo>
                  <a:pt x="50" y="28"/>
                  <a:pt x="51" y="30"/>
                  <a:pt x="51" y="32"/>
                </a:cubicBezTo>
                <a:cubicBezTo>
                  <a:pt x="51" y="34"/>
                  <a:pt x="50" y="36"/>
                  <a:pt x="50" y="38"/>
                </a:cubicBezTo>
                <a:lnTo>
                  <a:pt x="57" y="45"/>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355"/>
          <p:cNvSpPr>
            <a:spLocks/>
          </p:cNvSpPr>
          <p:nvPr/>
        </p:nvSpPr>
        <p:spPr bwMode="auto">
          <a:xfrm>
            <a:off x="4252914" y="239183"/>
            <a:ext cx="454025" cy="601133"/>
          </a:xfrm>
          <a:custGeom>
            <a:avLst/>
            <a:gdLst>
              <a:gd name="T0" fmla="*/ 214 w 241"/>
              <a:gd name="T1" fmla="*/ 64 h 240"/>
              <a:gd name="T2" fmla="*/ 187 w 241"/>
              <a:gd name="T3" fmla="*/ 91 h 240"/>
              <a:gd name="T4" fmla="*/ 214 w 241"/>
              <a:gd name="T5" fmla="*/ 207 h 240"/>
              <a:gd name="T6" fmla="*/ 212 w 241"/>
              <a:gd name="T7" fmla="*/ 213 h 240"/>
              <a:gd name="T8" fmla="*/ 191 w 241"/>
              <a:gd name="T9" fmla="*/ 229 h 240"/>
              <a:gd name="T10" fmla="*/ 187 w 241"/>
              <a:gd name="T11" fmla="*/ 230 h 240"/>
              <a:gd name="T12" fmla="*/ 186 w 241"/>
              <a:gd name="T13" fmla="*/ 230 h 240"/>
              <a:gd name="T14" fmla="*/ 183 w 241"/>
              <a:gd name="T15" fmla="*/ 227 h 240"/>
              <a:gd name="T16" fmla="*/ 136 w 241"/>
              <a:gd name="T17" fmla="*/ 142 h 240"/>
              <a:gd name="T18" fmla="*/ 93 w 241"/>
              <a:gd name="T19" fmla="*/ 185 h 240"/>
              <a:gd name="T20" fmla="*/ 102 w 241"/>
              <a:gd name="T21" fmla="*/ 218 h 240"/>
              <a:gd name="T22" fmla="*/ 101 w 241"/>
              <a:gd name="T23" fmla="*/ 223 h 240"/>
              <a:gd name="T24" fmla="*/ 85 w 241"/>
              <a:gd name="T25" fmla="*/ 239 h 240"/>
              <a:gd name="T26" fmla="*/ 81 w 241"/>
              <a:gd name="T27" fmla="*/ 240 h 240"/>
              <a:gd name="T28" fmla="*/ 80 w 241"/>
              <a:gd name="T29" fmla="*/ 240 h 240"/>
              <a:gd name="T30" fmla="*/ 76 w 241"/>
              <a:gd name="T31" fmla="*/ 238 h 240"/>
              <a:gd name="T32" fmla="*/ 45 w 241"/>
              <a:gd name="T33" fmla="*/ 196 h 240"/>
              <a:gd name="T34" fmla="*/ 3 w 241"/>
              <a:gd name="T35" fmla="*/ 165 h 240"/>
              <a:gd name="T36" fmla="*/ 1 w 241"/>
              <a:gd name="T37" fmla="*/ 161 h 240"/>
              <a:gd name="T38" fmla="*/ 2 w 241"/>
              <a:gd name="T39" fmla="*/ 157 h 240"/>
              <a:gd name="T40" fmla="*/ 18 w 241"/>
              <a:gd name="T41" fmla="*/ 140 h 240"/>
              <a:gd name="T42" fmla="*/ 22 w 241"/>
              <a:gd name="T43" fmla="*/ 139 h 240"/>
              <a:gd name="T44" fmla="*/ 23 w 241"/>
              <a:gd name="T45" fmla="*/ 139 h 240"/>
              <a:gd name="T46" fmla="*/ 56 w 241"/>
              <a:gd name="T47" fmla="*/ 148 h 240"/>
              <a:gd name="T48" fmla="*/ 99 w 241"/>
              <a:gd name="T49" fmla="*/ 105 h 240"/>
              <a:gd name="T50" fmla="*/ 14 w 241"/>
              <a:gd name="T51" fmla="*/ 58 h 240"/>
              <a:gd name="T52" fmla="*/ 11 w 241"/>
              <a:gd name="T53" fmla="*/ 54 h 240"/>
              <a:gd name="T54" fmla="*/ 13 w 241"/>
              <a:gd name="T55" fmla="*/ 50 h 240"/>
              <a:gd name="T56" fmla="*/ 34 w 241"/>
              <a:gd name="T57" fmla="*/ 28 h 240"/>
              <a:gd name="T58" fmla="*/ 39 w 241"/>
              <a:gd name="T59" fmla="*/ 27 h 240"/>
              <a:gd name="T60" fmla="*/ 150 w 241"/>
              <a:gd name="T61" fmla="*/ 54 h 240"/>
              <a:gd name="T62" fmla="*/ 177 w 241"/>
              <a:gd name="T63" fmla="*/ 27 h 240"/>
              <a:gd name="T64" fmla="*/ 230 w 241"/>
              <a:gd name="T65" fmla="*/ 11 h 240"/>
              <a:gd name="T66" fmla="*/ 214 w 241"/>
              <a:gd name="T67"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 h="240">
                <a:moveTo>
                  <a:pt x="214" y="64"/>
                </a:moveTo>
                <a:cubicBezTo>
                  <a:pt x="187" y="91"/>
                  <a:pt x="187" y="91"/>
                  <a:pt x="187" y="91"/>
                </a:cubicBezTo>
                <a:cubicBezTo>
                  <a:pt x="214" y="207"/>
                  <a:pt x="214" y="207"/>
                  <a:pt x="214" y="207"/>
                </a:cubicBezTo>
                <a:cubicBezTo>
                  <a:pt x="214" y="209"/>
                  <a:pt x="214" y="211"/>
                  <a:pt x="212" y="213"/>
                </a:cubicBezTo>
                <a:cubicBezTo>
                  <a:pt x="191" y="229"/>
                  <a:pt x="191" y="229"/>
                  <a:pt x="191" y="229"/>
                </a:cubicBezTo>
                <a:cubicBezTo>
                  <a:pt x="190" y="229"/>
                  <a:pt x="189" y="230"/>
                  <a:pt x="187" y="230"/>
                </a:cubicBezTo>
                <a:cubicBezTo>
                  <a:pt x="187" y="230"/>
                  <a:pt x="187" y="230"/>
                  <a:pt x="186" y="230"/>
                </a:cubicBezTo>
                <a:cubicBezTo>
                  <a:pt x="185" y="229"/>
                  <a:pt x="183" y="228"/>
                  <a:pt x="183" y="227"/>
                </a:cubicBezTo>
                <a:cubicBezTo>
                  <a:pt x="136" y="142"/>
                  <a:pt x="136" y="142"/>
                  <a:pt x="136" y="142"/>
                </a:cubicBezTo>
                <a:cubicBezTo>
                  <a:pt x="93" y="185"/>
                  <a:pt x="93" y="185"/>
                  <a:pt x="93" y="185"/>
                </a:cubicBezTo>
                <a:cubicBezTo>
                  <a:pt x="102" y="218"/>
                  <a:pt x="102" y="218"/>
                  <a:pt x="102" y="218"/>
                </a:cubicBezTo>
                <a:cubicBezTo>
                  <a:pt x="102" y="220"/>
                  <a:pt x="102" y="221"/>
                  <a:pt x="101" y="223"/>
                </a:cubicBezTo>
                <a:cubicBezTo>
                  <a:pt x="85" y="239"/>
                  <a:pt x="85" y="239"/>
                  <a:pt x="85" y="239"/>
                </a:cubicBezTo>
                <a:cubicBezTo>
                  <a:pt x="84" y="240"/>
                  <a:pt x="82" y="240"/>
                  <a:pt x="81" y="240"/>
                </a:cubicBezTo>
                <a:cubicBezTo>
                  <a:pt x="80" y="240"/>
                  <a:pt x="80" y="240"/>
                  <a:pt x="80" y="240"/>
                </a:cubicBezTo>
                <a:cubicBezTo>
                  <a:pt x="79" y="240"/>
                  <a:pt x="77" y="240"/>
                  <a:pt x="76" y="238"/>
                </a:cubicBezTo>
                <a:cubicBezTo>
                  <a:pt x="45" y="196"/>
                  <a:pt x="45" y="196"/>
                  <a:pt x="45" y="196"/>
                </a:cubicBezTo>
                <a:cubicBezTo>
                  <a:pt x="3" y="165"/>
                  <a:pt x="3" y="165"/>
                  <a:pt x="3" y="165"/>
                </a:cubicBezTo>
                <a:cubicBezTo>
                  <a:pt x="1" y="164"/>
                  <a:pt x="1" y="162"/>
                  <a:pt x="1" y="161"/>
                </a:cubicBezTo>
                <a:cubicBezTo>
                  <a:pt x="0" y="159"/>
                  <a:pt x="1" y="158"/>
                  <a:pt x="2" y="157"/>
                </a:cubicBezTo>
                <a:cubicBezTo>
                  <a:pt x="18" y="140"/>
                  <a:pt x="18" y="140"/>
                  <a:pt x="18" y="140"/>
                </a:cubicBezTo>
                <a:cubicBezTo>
                  <a:pt x="19" y="139"/>
                  <a:pt x="21" y="139"/>
                  <a:pt x="22" y="139"/>
                </a:cubicBezTo>
                <a:cubicBezTo>
                  <a:pt x="22" y="139"/>
                  <a:pt x="23" y="139"/>
                  <a:pt x="23" y="139"/>
                </a:cubicBezTo>
                <a:cubicBezTo>
                  <a:pt x="56" y="148"/>
                  <a:pt x="56" y="148"/>
                  <a:pt x="56" y="148"/>
                </a:cubicBezTo>
                <a:cubicBezTo>
                  <a:pt x="99" y="105"/>
                  <a:pt x="99" y="105"/>
                  <a:pt x="99" y="105"/>
                </a:cubicBezTo>
                <a:cubicBezTo>
                  <a:pt x="14" y="58"/>
                  <a:pt x="14" y="58"/>
                  <a:pt x="14" y="58"/>
                </a:cubicBezTo>
                <a:cubicBezTo>
                  <a:pt x="13" y="57"/>
                  <a:pt x="12" y="56"/>
                  <a:pt x="11" y="54"/>
                </a:cubicBezTo>
                <a:cubicBezTo>
                  <a:pt x="11" y="53"/>
                  <a:pt x="12" y="51"/>
                  <a:pt x="13" y="50"/>
                </a:cubicBezTo>
                <a:cubicBezTo>
                  <a:pt x="34" y="28"/>
                  <a:pt x="34" y="28"/>
                  <a:pt x="34" y="28"/>
                </a:cubicBezTo>
                <a:cubicBezTo>
                  <a:pt x="35" y="27"/>
                  <a:pt x="37" y="27"/>
                  <a:pt x="39" y="27"/>
                </a:cubicBezTo>
                <a:cubicBezTo>
                  <a:pt x="150" y="54"/>
                  <a:pt x="150" y="54"/>
                  <a:pt x="150" y="54"/>
                </a:cubicBezTo>
                <a:cubicBezTo>
                  <a:pt x="177" y="27"/>
                  <a:pt x="177" y="27"/>
                  <a:pt x="177" y="27"/>
                </a:cubicBezTo>
                <a:cubicBezTo>
                  <a:pt x="193" y="11"/>
                  <a:pt x="219" y="0"/>
                  <a:pt x="230" y="11"/>
                </a:cubicBezTo>
                <a:cubicBezTo>
                  <a:pt x="241" y="22"/>
                  <a:pt x="230" y="48"/>
                  <a:pt x="214" y="64"/>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357"/>
          <p:cNvSpPr>
            <a:spLocks noEditPoints="1"/>
          </p:cNvSpPr>
          <p:nvPr/>
        </p:nvSpPr>
        <p:spPr bwMode="auto">
          <a:xfrm>
            <a:off x="4306889" y="1945217"/>
            <a:ext cx="358775" cy="317500"/>
          </a:xfrm>
          <a:custGeom>
            <a:avLst/>
            <a:gdLst>
              <a:gd name="T0" fmla="*/ 190 w 191"/>
              <a:gd name="T1" fmla="*/ 34 h 127"/>
              <a:gd name="T2" fmla="*/ 97 w 191"/>
              <a:gd name="T3" fmla="*/ 63 h 127"/>
              <a:gd name="T4" fmla="*/ 96 w 191"/>
              <a:gd name="T5" fmla="*/ 63 h 127"/>
              <a:gd name="T6" fmla="*/ 95 w 191"/>
              <a:gd name="T7" fmla="*/ 63 h 127"/>
              <a:gd name="T8" fmla="*/ 41 w 191"/>
              <a:gd name="T9" fmla="*/ 46 h 127"/>
              <a:gd name="T10" fmla="*/ 32 w 191"/>
              <a:gd name="T11" fmla="*/ 70 h 127"/>
              <a:gd name="T12" fmla="*/ 38 w 191"/>
              <a:gd name="T13" fmla="*/ 79 h 127"/>
              <a:gd name="T14" fmla="*/ 33 w 191"/>
              <a:gd name="T15" fmla="*/ 88 h 127"/>
              <a:gd name="T16" fmla="*/ 38 w 191"/>
              <a:gd name="T17" fmla="*/ 124 h 127"/>
              <a:gd name="T18" fmla="*/ 37 w 191"/>
              <a:gd name="T19" fmla="*/ 126 h 127"/>
              <a:gd name="T20" fmla="*/ 35 w 191"/>
              <a:gd name="T21" fmla="*/ 127 h 127"/>
              <a:gd name="T22" fmla="*/ 19 w 191"/>
              <a:gd name="T23" fmla="*/ 127 h 127"/>
              <a:gd name="T24" fmla="*/ 17 w 191"/>
              <a:gd name="T25" fmla="*/ 126 h 127"/>
              <a:gd name="T26" fmla="*/ 16 w 191"/>
              <a:gd name="T27" fmla="*/ 124 h 127"/>
              <a:gd name="T28" fmla="*/ 21 w 191"/>
              <a:gd name="T29" fmla="*/ 88 h 127"/>
              <a:gd name="T30" fmla="*/ 16 w 191"/>
              <a:gd name="T31" fmla="*/ 79 h 127"/>
              <a:gd name="T32" fmla="*/ 22 w 191"/>
              <a:gd name="T33" fmla="*/ 70 h 127"/>
              <a:gd name="T34" fmla="*/ 30 w 191"/>
              <a:gd name="T35" fmla="*/ 43 h 127"/>
              <a:gd name="T36" fmla="*/ 2 w 191"/>
              <a:gd name="T37" fmla="*/ 34 h 127"/>
              <a:gd name="T38" fmla="*/ 0 w 191"/>
              <a:gd name="T39" fmla="*/ 31 h 127"/>
              <a:gd name="T40" fmla="*/ 2 w 191"/>
              <a:gd name="T41" fmla="*/ 29 h 127"/>
              <a:gd name="T42" fmla="*/ 95 w 191"/>
              <a:gd name="T43" fmla="*/ 0 h 127"/>
              <a:gd name="T44" fmla="*/ 96 w 191"/>
              <a:gd name="T45" fmla="*/ 0 h 127"/>
              <a:gd name="T46" fmla="*/ 97 w 191"/>
              <a:gd name="T47" fmla="*/ 0 h 127"/>
              <a:gd name="T48" fmla="*/ 190 w 191"/>
              <a:gd name="T49" fmla="*/ 29 h 127"/>
              <a:gd name="T50" fmla="*/ 191 w 191"/>
              <a:gd name="T51" fmla="*/ 31 h 127"/>
              <a:gd name="T52" fmla="*/ 190 w 191"/>
              <a:gd name="T53" fmla="*/ 34 h 127"/>
              <a:gd name="T54" fmla="*/ 149 w 191"/>
              <a:gd name="T55" fmla="*/ 85 h 127"/>
              <a:gd name="T56" fmla="*/ 96 w 191"/>
              <a:gd name="T57" fmla="*/ 106 h 127"/>
              <a:gd name="T58" fmla="*/ 43 w 191"/>
              <a:gd name="T59" fmla="*/ 85 h 127"/>
              <a:gd name="T60" fmla="*/ 44 w 191"/>
              <a:gd name="T61" fmla="*/ 58 h 127"/>
              <a:gd name="T62" fmla="*/ 92 w 191"/>
              <a:gd name="T63" fmla="*/ 73 h 127"/>
              <a:gd name="T64" fmla="*/ 96 w 191"/>
              <a:gd name="T65" fmla="*/ 74 h 127"/>
              <a:gd name="T66" fmla="*/ 100 w 191"/>
              <a:gd name="T67" fmla="*/ 73 h 127"/>
              <a:gd name="T68" fmla="*/ 148 w 191"/>
              <a:gd name="T69" fmla="*/ 58 h 127"/>
              <a:gd name="T70" fmla="*/ 149 w 191"/>
              <a:gd name="T71" fmla="*/ 8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 h="127">
                <a:moveTo>
                  <a:pt x="190" y="34"/>
                </a:moveTo>
                <a:cubicBezTo>
                  <a:pt x="97" y="63"/>
                  <a:pt x="97" y="63"/>
                  <a:pt x="97" y="63"/>
                </a:cubicBezTo>
                <a:cubicBezTo>
                  <a:pt x="96" y="63"/>
                  <a:pt x="96" y="63"/>
                  <a:pt x="96" y="63"/>
                </a:cubicBezTo>
                <a:cubicBezTo>
                  <a:pt x="95" y="63"/>
                  <a:pt x="95" y="63"/>
                  <a:pt x="95" y="63"/>
                </a:cubicBezTo>
                <a:cubicBezTo>
                  <a:pt x="41" y="46"/>
                  <a:pt x="41" y="46"/>
                  <a:pt x="41" y="46"/>
                </a:cubicBezTo>
                <a:cubicBezTo>
                  <a:pt x="36" y="50"/>
                  <a:pt x="33" y="59"/>
                  <a:pt x="32" y="70"/>
                </a:cubicBezTo>
                <a:cubicBezTo>
                  <a:pt x="36" y="72"/>
                  <a:pt x="38" y="75"/>
                  <a:pt x="38" y="79"/>
                </a:cubicBezTo>
                <a:cubicBezTo>
                  <a:pt x="38" y="83"/>
                  <a:pt x="36" y="86"/>
                  <a:pt x="33" y="88"/>
                </a:cubicBezTo>
                <a:cubicBezTo>
                  <a:pt x="38" y="124"/>
                  <a:pt x="38" y="124"/>
                  <a:pt x="38" y="124"/>
                </a:cubicBezTo>
                <a:cubicBezTo>
                  <a:pt x="38" y="125"/>
                  <a:pt x="37" y="125"/>
                  <a:pt x="37" y="126"/>
                </a:cubicBezTo>
                <a:cubicBezTo>
                  <a:pt x="36" y="127"/>
                  <a:pt x="36" y="127"/>
                  <a:pt x="35" y="127"/>
                </a:cubicBezTo>
                <a:cubicBezTo>
                  <a:pt x="19" y="127"/>
                  <a:pt x="19" y="127"/>
                  <a:pt x="19" y="127"/>
                </a:cubicBezTo>
                <a:cubicBezTo>
                  <a:pt x="18" y="127"/>
                  <a:pt x="18" y="127"/>
                  <a:pt x="17" y="126"/>
                </a:cubicBezTo>
                <a:cubicBezTo>
                  <a:pt x="17" y="125"/>
                  <a:pt x="16" y="125"/>
                  <a:pt x="16" y="124"/>
                </a:cubicBezTo>
                <a:cubicBezTo>
                  <a:pt x="21" y="88"/>
                  <a:pt x="21" y="88"/>
                  <a:pt x="21" y="88"/>
                </a:cubicBezTo>
                <a:cubicBezTo>
                  <a:pt x="18" y="86"/>
                  <a:pt x="16" y="83"/>
                  <a:pt x="16" y="79"/>
                </a:cubicBezTo>
                <a:cubicBezTo>
                  <a:pt x="16" y="75"/>
                  <a:pt x="19" y="72"/>
                  <a:pt x="22" y="70"/>
                </a:cubicBezTo>
                <a:cubicBezTo>
                  <a:pt x="22" y="60"/>
                  <a:pt x="25" y="50"/>
                  <a:pt x="30" y="43"/>
                </a:cubicBezTo>
                <a:cubicBezTo>
                  <a:pt x="2" y="34"/>
                  <a:pt x="2" y="34"/>
                  <a:pt x="2" y="34"/>
                </a:cubicBezTo>
                <a:cubicBezTo>
                  <a:pt x="1" y="34"/>
                  <a:pt x="0" y="33"/>
                  <a:pt x="0" y="31"/>
                </a:cubicBezTo>
                <a:cubicBezTo>
                  <a:pt x="0" y="30"/>
                  <a:pt x="1" y="29"/>
                  <a:pt x="2" y="29"/>
                </a:cubicBezTo>
                <a:cubicBezTo>
                  <a:pt x="95" y="0"/>
                  <a:pt x="95" y="0"/>
                  <a:pt x="95" y="0"/>
                </a:cubicBezTo>
                <a:cubicBezTo>
                  <a:pt x="96" y="0"/>
                  <a:pt x="96" y="0"/>
                  <a:pt x="96" y="0"/>
                </a:cubicBezTo>
                <a:cubicBezTo>
                  <a:pt x="97" y="0"/>
                  <a:pt x="97" y="0"/>
                  <a:pt x="97" y="0"/>
                </a:cubicBezTo>
                <a:cubicBezTo>
                  <a:pt x="190" y="29"/>
                  <a:pt x="190" y="29"/>
                  <a:pt x="190" y="29"/>
                </a:cubicBezTo>
                <a:cubicBezTo>
                  <a:pt x="191" y="29"/>
                  <a:pt x="191" y="30"/>
                  <a:pt x="191" y="31"/>
                </a:cubicBezTo>
                <a:cubicBezTo>
                  <a:pt x="191" y="33"/>
                  <a:pt x="191" y="34"/>
                  <a:pt x="190" y="34"/>
                </a:cubicBezTo>
                <a:close/>
                <a:moveTo>
                  <a:pt x="149" y="85"/>
                </a:moveTo>
                <a:cubicBezTo>
                  <a:pt x="150" y="96"/>
                  <a:pt x="125" y="106"/>
                  <a:pt x="96" y="106"/>
                </a:cubicBezTo>
                <a:cubicBezTo>
                  <a:pt x="67" y="106"/>
                  <a:pt x="42" y="96"/>
                  <a:pt x="43" y="85"/>
                </a:cubicBezTo>
                <a:cubicBezTo>
                  <a:pt x="44" y="58"/>
                  <a:pt x="44" y="58"/>
                  <a:pt x="44" y="58"/>
                </a:cubicBezTo>
                <a:cubicBezTo>
                  <a:pt x="92" y="73"/>
                  <a:pt x="92" y="73"/>
                  <a:pt x="92" y="73"/>
                </a:cubicBezTo>
                <a:cubicBezTo>
                  <a:pt x="93" y="74"/>
                  <a:pt x="95" y="74"/>
                  <a:pt x="96" y="74"/>
                </a:cubicBezTo>
                <a:cubicBezTo>
                  <a:pt x="97" y="74"/>
                  <a:pt x="99" y="74"/>
                  <a:pt x="100" y="73"/>
                </a:cubicBezTo>
                <a:cubicBezTo>
                  <a:pt x="148" y="58"/>
                  <a:pt x="148" y="58"/>
                  <a:pt x="148" y="58"/>
                </a:cubicBezTo>
                <a:lnTo>
                  <a:pt x="149" y="85"/>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43"/>
          <p:cNvSpPr>
            <a:spLocks noEditPoints="1"/>
          </p:cNvSpPr>
          <p:nvPr/>
        </p:nvSpPr>
        <p:spPr bwMode="auto">
          <a:xfrm>
            <a:off x="4578352" y="3697818"/>
            <a:ext cx="130175" cy="182033"/>
          </a:xfrm>
          <a:custGeom>
            <a:avLst/>
            <a:gdLst>
              <a:gd name="T0" fmla="*/ 60 w 69"/>
              <a:gd name="T1" fmla="*/ 48 h 72"/>
              <a:gd name="T2" fmla="*/ 47 w 69"/>
              <a:gd name="T3" fmla="*/ 32 h 72"/>
              <a:gd name="T4" fmla="*/ 44 w 69"/>
              <a:gd name="T5" fmla="*/ 10 h 72"/>
              <a:gd name="T6" fmla="*/ 57 w 69"/>
              <a:gd name="T7" fmla="*/ 28 h 72"/>
              <a:gd name="T8" fmla="*/ 60 w 69"/>
              <a:gd name="T9" fmla="*/ 48 h 72"/>
              <a:gd name="T10" fmla="*/ 62 w 69"/>
              <a:gd name="T11" fmla="*/ 25 h 72"/>
              <a:gd name="T12" fmla="*/ 41 w 69"/>
              <a:gd name="T13" fmla="*/ 2 h 72"/>
              <a:gd name="T14" fmla="*/ 5 w 69"/>
              <a:gd name="T15" fmla="*/ 39 h 72"/>
              <a:gd name="T16" fmla="*/ 2 w 69"/>
              <a:gd name="T17" fmla="*/ 50 h 72"/>
              <a:gd name="T18" fmla="*/ 12 w 69"/>
              <a:gd name="T19" fmla="*/ 55 h 72"/>
              <a:gd name="T20" fmla="*/ 15 w 69"/>
              <a:gd name="T21" fmla="*/ 54 h 72"/>
              <a:gd name="T22" fmla="*/ 21 w 69"/>
              <a:gd name="T23" fmla="*/ 58 h 72"/>
              <a:gd name="T24" fmla="*/ 25 w 69"/>
              <a:gd name="T25" fmla="*/ 68 h 72"/>
              <a:gd name="T26" fmla="*/ 30 w 69"/>
              <a:gd name="T27" fmla="*/ 71 h 72"/>
              <a:gd name="T28" fmla="*/ 37 w 69"/>
              <a:gd name="T29" fmla="*/ 68 h 72"/>
              <a:gd name="T30" fmla="*/ 39 w 69"/>
              <a:gd name="T31" fmla="*/ 65 h 72"/>
              <a:gd name="T32" fmla="*/ 35 w 69"/>
              <a:gd name="T33" fmla="*/ 61 h 72"/>
              <a:gd name="T34" fmla="*/ 32 w 69"/>
              <a:gd name="T35" fmla="*/ 53 h 72"/>
              <a:gd name="T36" fmla="*/ 36 w 69"/>
              <a:gd name="T37" fmla="*/ 49 h 72"/>
              <a:gd name="T38" fmla="*/ 64 w 69"/>
              <a:gd name="T39" fmla="*/ 56 h 72"/>
              <a:gd name="T40" fmla="*/ 62 w 69"/>
              <a:gd name="T41"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2">
                <a:moveTo>
                  <a:pt x="60" y="48"/>
                </a:moveTo>
                <a:cubicBezTo>
                  <a:pt x="59" y="49"/>
                  <a:pt x="52" y="43"/>
                  <a:pt x="47" y="32"/>
                </a:cubicBezTo>
                <a:cubicBezTo>
                  <a:pt x="42" y="21"/>
                  <a:pt x="43" y="10"/>
                  <a:pt x="44" y="10"/>
                </a:cubicBezTo>
                <a:cubicBezTo>
                  <a:pt x="45" y="10"/>
                  <a:pt x="52" y="17"/>
                  <a:pt x="57" y="28"/>
                </a:cubicBezTo>
                <a:cubicBezTo>
                  <a:pt x="62" y="39"/>
                  <a:pt x="61" y="48"/>
                  <a:pt x="60" y="48"/>
                </a:cubicBezTo>
                <a:close/>
                <a:moveTo>
                  <a:pt x="62" y="25"/>
                </a:moveTo>
                <a:cubicBezTo>
                  <a:pt x="56" y="11"/>
                  <a:pt x="46" y="0"/>
                  <a:pt x="41" y="2"/>
                </a:cubicBezTo>
                <a:cubicBezTo>
                  <a:pt x="33" y="5"/>
                  <a:pt x="46" y="22"/>
                  <a:pt x="5" y="39"/>
                </a:cubicBezTo>
                <a:cubicBezTo>
                  <a:pt x="1" y="40"/>
                  <a:pt x="0" y="46"/>
                  <a:pt x="2" y="50"/>
                </a:cubicBezTo>
                <a:cubicBezTo>
                  <a:pt x="3" y="53"/>
                  <a:pt x="8" y="57"/>
                  <a:pt x="12" y="55"/>
                </a:cubicBezTo>
                <a:cubicBezTo>
                  <a:pt x="12" y="55"/>
                  <a:pt x="15" y="54"/>
                  <a:pt x="15" y="54"/>
                </a:cubicBezTo>
                <a:cubicBezTo>
                  <a:pt x="17" y="58"/>
                  <a:pt x="20" y="55"/>
                  <a:pt x="21" y="58"/>
                </a:cubicBezTo>
                <a:cubicBezTo>
                  <a:pt x="22" y="60"/>
                  <a:pt x="25" y="66"/>
                  <a:pt x="25" y="68"/>
                </a:cubicBezTo>
                <a:cubicBezTo>
                  <a:pt x="26" y="70"/>
                  <a:pt x="28" y="72"/>
                  <a:pt x="30" y="71"/>
                </a:cubicBezTo>
                <a:cubicBezTo>
                  <a:pt x="31" y="71"/>
                  <a:pt x="36" y="69"/>
                  <a:pt x="37" y="68"/>
                </a:cubicBezTo>
                <a:cubicBezTo>
                  <a:pt x="39" y="67"/>
                  <a:pt x="40" y="66"/>
                  <a:pt x="39" y="65"/>
                </a:cubicBezTo>
                <a:cubicBezTo>
                  <a:pt x="39" y="63"/>
                  <a:pt x="36" y="63"/>
                  <a:pt x="35" y="61"/>
                </a:cubicBezTo>
                <a:cubicBezTo>
                  <a:pt x="35" y="60"/>
                  <a:pt x="32" y="54"/>
                  <a:pt x="32" y="53"/>
                </a:cubicBezTo>
                <a:cubicBezTo>
                  <a:pt x="31" y="51"/>
                  <a:pt x="33" y="49"/>
                  <a:pt x="36" y="49"/>
                </a:cubicBezTo>
                <a:cubicBezTo>
                  <a:pt x="54" y="47"/>
                  <a:pt x="58" y="58"/>
                  <a:pt x="64" y="56"/>
                </a:cubicBezTo>
                <a:cubicBezTo>
                  <a:pt x="69" y="54"/>
                  <a:pt x="68" y="39"/>
                  <a:pt x="62" y="2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55"/>
          <p:cNvSpPr>
            <a:spLocks noEditPoints="1"/>
          </p:cNvSpPr>
          <p:nvPr/>
        </p:nvSpPr>
        <p:spPr bwMode="auto">
          <a:xfrm>
            <a:off x="3771901" y="3848101"/>
            <a:ext cx="57150" cy="71967"/>
          </a:xfrm>
          <a:custGeom>
            <a:avLst/>
            <a:gdLst>
              <a:gd name="T0" fmla="*/ 30 w 30"/>
              <a:gd name="T1" fmla="*/ 6 h 28"/>
              <a:gd name="T2" fmla="*/ 30 w 30"/>
              <a:gd name="T3" fmla="*/ 8 h 28"/>
              <a:gd name="T4" fmla="*/ 28 w 30"/>
              <a:gd name="T5" fmla="*/ 8 h 28"/>
              <a:gd name="T6" fmla="*/ 27 w 30"/>
              <a:gd name="T7" fmla="*/ 9 h 28"/>
              <a:gd name="T8" fmla="*/ 3 w 30"/>
              <a:gd name="T9" fmla="*/ 9 h 28"/>
              <a:gd name="T10" fmla="*/ 2 w 30"/>
              <a:gd name="T11" fmla="*/ 8 h 28"/>
              <a:gd name="T12" fmla="*/ 0 w 30"/>
              <a:gd name="T13" fmla="*/ 8 h 28"/>
              <a:gd name="T14" fmla="*/ 0 w 30"/>
              <a:gd name="T15" fmla="*/ 6 h 28"/>
              <a:gd name="T16" fmla="*/ 15 w 30"/>
              <a:gd name="T17" fmla="*/ 0 h 28"/>
              <a:gd name="T18" fmla="*/ 30 w 30"/>
              <a:gd name="T19" fmla="*/ 6 h 28"/>
              <a:gd name="T20" fmla="*/ 30 w 30"/>
              <a:gd name="T21" fmla="*/ 26 h 28"/>
              <a:gd name="T22" fmla="*/ 30 w 30"/>
              <a:gd name="T23" fmla="*/ 28 h 28"/>
              <a:gd name="T24" fmla="*/ 0 w 30"/>
              <a:gd name="T25" fmla="*/ 28 h 28"/>
              <a:gd name="T26" fmla="*/ 0 w 30"/>
              <a:gd name="T27" fmla="*/ 26 h 28"/>
              <a:gd name="T28" fmla="*/ 1 w 30"/>
              <a:gd name="T29" fmla="*/ 25 h 28"/>
              <a:gd name="T30" fmla="*/ 29 w 30"/>
              <a:gd name="T31" fmla="*/ 25 h 28"/>
              <a:gd name="T32" fmla="*/ 30 w 30"/>
              <a:gd name="T33" fmla="*/ 26 h 28"/>
              <a:gd name="T34" fmla="*/ 8 w 30"/>
              <a:gd name="T35" fmla="*/ 10 h 28"/>
              <a:gd name="T36" fmla="*/ 8 w 30"/>
              <a:gd name="T37" fmla="*/ 22 h 28"/>
              <a:gd name="T38" fmla="*/ 10 w 30"/>
              <a:gd name="T39" fmla="*/ 22 h 28"/>
              <a:gd name="T40" fmla="*/ 10 w 30"/>
              <a:gd name="T41" fmla="*/ 10 h 28"/>
              <a:gd name="T42" fmla="*/ 14 w 30"/>
              <a:gd name="T43" fmla="*/ 10 h 28"/>
              <a:gd name="T44" fmla="*/ 14 w 30"/>
              <a:gd name="T45" fmla="*/ 22 h 28"/>
              <a:gd name="T46" fmla="*/ 16 w 30"/>
              <a:gd name="T47" fmla="*/ 22 h 28"/>
              <a:gd name="T48" fmla="*/ 16 w 30"/>
              <a:gd name="T49" fmla="*/ 10 h 28"/>
              <a:gd name="T50" fmla="*/ 20 w 30"/>
              <a:gd name="T51" fmla="*/ 10 h 28"/>
              <a:gd name="T52" fmla="*/ 20 w 30"/>
              <a:gd name="T53" fmla="*/ 22 h 28"/>
              <a:gd name="T54" fmla="*/ 22 w 30"/>
              <a:gd name="T55" fmla="*/ 22 h 28"/>
              <a:gd name="T56" fmla="*/ 22 w 30"/>
              <a:gd name="T57" fmla="*/ 10 h 28"/>
              <a:gd name="T58" fmla="*/ 26 w 30"/>
              <a:gd name="T59" fmla="*/ 10 h 28"/>
              <a:gd name="T60" fmla="*/ 26 w 30"/>
              <a:gd name="T61" fmla="*/ 22 h 28"/>
              <a:gd name="T62" fmla="*/ 27 w 30"/>
              <a:gd name="T63" fmla="*/ 22 h 28"/>
              <a:gd name="T64" fmla="*/ 28 w 30"/>
              <a:gd name="T65" fmla="*/ 23 h 28"/>
              <a:gd name="T66" fmla="*/ 28 w 30"/>
              <a:gd name="T67" fmla="*/ 24 h 28"/>
              <a:gd name="T68" fmla="*/ 2 w 30"/>
              <a:gd name="T69" fmla="*/ 24 h 28"/>
              <a:gd name="T70" fmla="*/ 2 w 30"/>
              <a:gd name="T71" fmla="*/ 23 h 28"/>
              <a:gd name="T72" fmla="*/ 3 w 30"/>
              <a:gd name="T73" fmla="*/ 22 h 28"/>
              <a:gd name="T74" fmla="*/ 4 w 30"/>
              <a:gd name="T75" fmla="*/ 22 h 28"/>
              <a:gd name="T76" fmla="*/ 4 w 30"/>
              <a:gd name="T77" fmla="*/ 10 h 28"/>
              <a:gd name="T78" fmla="*/ 8 w 30"/>
              <a:gd name="T7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8">
                <a:moveTo>
                  <a:pt x="30" y="6"/>
                </a:moveTo>
                <a:cubicBezTo>
                  <a:pt x="30" y="8"/>
                  <a:pt x="30" y="8"/>
                  <a:pt x="30" y="8"/>
                </a:cubicBezTo>
                <a:cubicBezTo>
                  <a:pt x="28" y="8"/>
                  <a:pt x="28" y="8"/>
                  <a:pt x="28" y="8"/>
                </a:cubicBezTo>
                <a:cubicBezTo>
                  <a:pt x="28" y="9"/>
                  <a:pt x="27" y="9"/>
                  <a:pt x="27" y="9"/>
                </a:cubicBezTo>
                <a:cubicBezTo>
                  <a:pt x="3" y="9"/>
                  <a:pt x="3" y="9"/>
                  <a:pt x="3" y="9"/>
                </a:cubicBezTo>
                <a:cubicBezTo>
                  <a:pt x="3" y="9"/>
                  <a:pt x="2" y="9"/>
                  <a:pt x="2" y="8"/>
                </a:cubicBezTo>
                <a:cubicBezTo>
                  <a:pt x="0" y="8"/>
                  <a:pt x="0" y="8"/>
                  <a:pt x="0" y="8"/>
                </a:cubicBezTo>
                <a:cubicBezTo>
                  <a:pt x="0" y="6"/>
                  <a:pt x="0" y="6"/>
                  <a:pt x="0" y="6"/>
                </a:cubicBezTo>
                <a:cubicBezTo>
                  <a:pt x="15" y="0"/>
                  <a:pt x="15" y="0"/>
                  <a:pt x="15" y="0"/>
                </a:cubicBezTo>
                <a:lnTo>
                  <a:pt x="30" y="6"/>
                </a:lnTo>
                <a:close/>
                <a:moveTo>
                  <a:pt x="30" y="26"/>
                </a:moveTo>
                <a:cubicBezTo>
                  <a:pt x="30" y="28"/>
                  <a:pt x="30" y="28"/>
                  <a:pt x="30" y="28"/>
                </a:cubicBezTo>
                <a:cubicBezTo>
                  <a:pt x="0" y="28"/>
                  <a:pt x="0" y="28"/>
                  <a:pt x="0" y="28"/>
                </a:cubicBezTo>
                <a:cubicBezTo>
                  <a:pt x="0" y="26"/>
                  <a:pt x="0" y="26"/>
                  <a:pt x="0" y="26"/>
                </a:cubicBezTo>
                <a:cubicBezTo>
                  <a:pt x="0" y="26"/>
                  <a:pt x="1" y="25"/>
                  <a:pt x="1" y="25"/>
                </a:cubicBezTo>
                <a:cubicBezTo>
                  <a:pt x="29" y="25"/>
                  <a:pt x="29" y="25"/>
                  <a:pt x="29" y="25"/>
                </a:cubicBezTo>
                <a:cubicBezTo>
                  <a:pt x="29" y="25"/>
                  <a:pt x="30" y="26"/>
                  <a:pt x="30" y="26"/>
                </a:cubicBezTo>
                <a:close/>
                <a:moveTo>
                  <a:pt x="8" y="10"/>
                </a:moveTo>
                <a:cubicBezTo>
                  <a:pt x="8" y="22"/>
                  <a:pt x="8" y="22"/>
                  <a:pt x="8" y="22"/>
                </a:cubicBezTo>
                <a:cubicBezTo>
                  <a:pt x="10" y="22"/>
                  <a:pt x="10" y="22"/>
                  <a:pt x="10" y="22"/>
                </a:cubicBezTo>
                <a:cubicBezTo>
                  <a:pt x="10" y="10"/>
                  <a:pt x="10" y="10"/>
                  <a:pt x="10" y="10"/>
                </a:cubicBezTo>
                <a:cubicBezTo>
                  <a:pt x="14" y="10"/>
                  <a:pt x="14" y="10"/>
                  <a:pt x="14" y="10"/>
                </a:cubicBezTo>
                <a:cubicBezTo>
                  <a:pt x="14" y="22"/>
                  <a:pt x="14" y="22"/>
                  <a:pt x="14" y="22"/>
                </a:cubicBezTo>
                <a:cubicBezTo>
                  <a:pt x="16" y="22"/>
                  <a:pt x="16" y="22"/>
                  <a:pt x="16" y="22"/>
                </a:cubicBezTo>
                <a:cubicBezTo>
                  <a:pt x="16" y="10"/>
                  <a:pt x="16" y="10"/>
                  <a:pt x="16" y="10"/>
                </a:cubicBezTo>
                <a:cubicBezTo>
                  <a:pt x="20" y="10"/>
                  <a:pt x="20" y="10"/>
                  <a:pt x="20" y="10"/>
                </a:cubicBezTo>
                <a:cubicBezTo>
                  <a:pt x="20" y="22"/>
                  <a:pt x="20" y="22"/>
                  <a:pt x="20" y="22"/>
                </a:cubicBezTo>
                <a:cubicBezTo>
                  <a:pt x="22" y="22"/>
                  <a:pt x="22" y="22"/>
                  <a:pt x="22" y="22"/>
                </a:cubicBezTo>
                <a:cubicBezTo>
                  <a:pt x="22" y="10"/>
                  <a:pt x="22" y="10"/>
                  <a:pt x="22" y="10"/>
                </a:cubicBezTo>
                <a:cubicBezTo>
                  <a:pt x="26" y="10"/>
                  <a:pt x="26" y="10"/>
                  <a:pt x="26" y="10"/>
                </a:cubicBezTo>
                <a:cubicBezTo>
                  <a:pt x="26" y="22"/>
                  <a:pt x="26" y="22"/>
                  <a:pt x="26" y="22"/>
                </a:cubicBezTo>
                <a:cubicBezTo>
                  <a:pt x="27" y="22"/>
                  <a:pt x="27" y="22"/>
                  <a:pt x="27" y="22"/>
                </a:cubicBezTo>
                <a:cubicBezTo>
                  <a:pt x="27" y="22"/>
                  <a:pt x="28" y="23"/>
                  <a:pt x="28" y="23"/>
                </a:cubicBezTo>
                <a:cubicBezTo>
                  <a:pt x="28" y="24"/>
                  <a:pt x="28" y="24"/>
                  <a:pt x="28" y="24"/>
                </a:cubicBezTo>
                <a:cubicBezTo>
                  <a:pt x="2" y="24"/>
                  <a:pt x="2" y="24"/>
                  <a:pt x="2" y="24"/>
                </a:cubicBezTo>
                <a:cubicBezTo>
                  <a:pt x="2" y="23"/>
                  <a:pt x="2" y="23"/>
                  <a:pt x="2" y="23"/>
                </a:cubicBezTo>
                <a:cubicBezTo>
                  <a:pt x="2" y="23"/>
                  <a:pt x="3" y="22"/>
                  <a:pt x="3" y="22"/>
                </a:cubicBezTo>
                <a:cubicBezTo>
                  <a:pt x="4" y="22"/>
                  <a:pt x="4" y="22"/>
                  <a:pt x="4" y="22"/>
                </a:cubicBezTo>
                <a:cubicBezTo>
                  <a:pt x="4" y="10"/>
                  <a:pt x="4" y="10"/>
                  <a:pt x="4" y="10"/>
                </a:cubicBezTo>
                <a:lnTo>
                  <a:pt x="8" y="1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59"/>
          <p:cNvSpPr>
            <a:spLocks noEditPoints="1"/>
          </p:cNvSpPr>
          <p:nvPr/>
        </p:nvSpPr>
        <p:spPr bwMode="auto">
          <a:xfrm>
            <a:off x="4511676" y="3994151"/>
            <a:ext cx="103188" cy="127000"/>
          </a:xfrm>
          <a:custGeom>
            <a:avLst/>
            <a:gdLst>
              <a:gd name="T0" fmla="*/ 55 w 55"/>
              <a:gd name="T1" fmla="*/ 48 h 51"/>
              <a:gd name="T2" fmla="*/ 52 w 55"/>
              <a:gd name="T3" fmla="*/ 51 h 51"/>
              <a:gd name="T4" fmla="*/ 3 w 55"/>
              <a:gd name="T5" fmla="*/ 51 h 51"/>
              <a:gd name="T6" fmla="*/ 0 w 55"/>
              <a:gd name="T7" fmla="*/ 48 h 51"/>
              <a:gd name="T8" fmla="*/ 0 w 55"/>
              <a:gd name="T9" fmla="*/ 37 h 51"/>
              <a:gd name="T10" fmla="*/ 3 w 55"/>
              <a:gd name="T11" fmla="*/ 34 h 51"/>
              <a:gd name="T12" fmla="*/ 19 w 55"/>
              <a:gd name="T13" fmla="*/ 34 h 51"/>
              <a:gd name="T14" fmla="*/ 23 w 55"/>
              <a:gd name="T15" fmla="*/ 38 h 51"/>
              <a:gd name="T16" fmla="*/ 28 w 55"/>
              <a:gd name="T17" fmla="*/ 40 h 51"/>
              <a:gd name="T18" fmla="*/ 32 w 55"/>
              <a:gd name="T19" fmla="*/ 38 h 51"/>
              <a:gd name="T20" fmla="*/ 37 w 55"/>
              <a:gd name="T21" fmla="*/ 34 h 51"/>
              <a:gd name="T22" fmla="*/ 52 w 55"/>
              <a:gd name="T23" fmla="*/ 34 h 51"/>
              <a:gd name="T24" fmla="*/ 55 w 55"/>
              <a:gd name="T25" fmla="*/ 37 h 51"/>
              <a:gd name="T26" fmla="*/ 55 w 55"/>
              <a:gd name="T27" fmla="*/ 48 h 51"/>
              <a:gd name="T28" fmla="*/ 44 w 55"/>
              <a:gd name="T29" fmla="*/ 20 h 51"/>
              <a:gd name="T30" fmla="*/ 29 w 55"/>
              <a:gd name="T31" fmla="*/ 35 h 51"/>
              <a:gd name="T32" fmla="*/ 28 w 55"/>
              <a:gd name="T33" fmla="*/ 36 h 51"/>
              <a:gd name="T34" fmla="*/ 26 w 55"/>
              <a:gd name="T35" fmla="*/ 35 h 51"/>
              <a:gd name="T36" fmla="*/ 11 w 55"/>
              <a:gd name="T37" fmla="*/ 20 h 51"/>
              <a:gd name="T38" fmla="*/ 11 w 55"/>
              <a:gd name="T39" fmla="*/ 18 h 51"/>
              <a:gd name="T40" fmla="*/ 13 w 55"/>
              <a:gd name="T41" fmla="*/ 17 h 51"/>
              <a:gd name="T42" fmla="*/ 21 w 55"/>
              <a:gd name="T43" fmla="*/ 17 h 51"/>
              <a:gd name="T44" fmla="*/ 21 w 55"/>
              <a:gd name="T45" fmla="*/ 2 h 51"/>
              <a:gd name="T46" fmla="*/ 23 w 55"/>
              <a:gd name="T47" fmla="*/ 0 h 51"/>
              <a:gd name="T48" fmla="*/ 32 w 55"/>
              <a:gd name="T49" fmla="*/ 0 h 51"/>
              <a:gd name="T50" fmla="*/ 34 w 55"/>
              <a:gd name="T51" fmla="*/ 2 h 51"/>
              <a:gd name="T52" fmla="*/ 34 w 55"/>
              <a:gd name="T53" fmla="*/ 17 h 51"/>
              <a:gd name="T54" fmla="*/ 43 w 55"/>
              <a:gd name="T55" fmla="*/ 17 h 51"/>
              <a:gd name="T56" fmla="*/ 45 w 55"/>
              <a:gd name="T57" fmla="*/ 18 h 51"/>
              <a:gd name="T58" fmla="*/ 44 w 55"/>
              <a:gd name="T59" fmla="*/ 20 h 51"/>
              <a:gd name="T60" fmla="*/ 41 w 55"/>
              <a:gd name="T61" fmla="*/ 43 h 51"/>
              <a:gd name="T62" fmla="*/ 38 w 55"/>
              <a:gd name="T63" fmla="*/ 45 h 51"/>
              <a:gd name="T64" fmla="*/ 41 w 55"/>
              <a:gd name="T65" fmla="*/ 47 h 51"/>
              <a:gd name="T66" fmla="*/ 43 w 55"/>
              <a:gd name="T67" fmla="*/ 45 h 51"/>
              <a:gd name="T68" fmla="*/ 41 w 55"/>
              <a:gd name="T69" fmla="*/ 43 h 51"/>
              <a:gd name="T70" fmla="*/ 49 w 55"/>
              <a:gd name="T71" fmla="*/ 43 h 51"/>
              <a:gd name="T72" fmla="*/ 47 w 55"/>
              <a:gd name="T73" fmla="*/ 45 h 51"/>
              <a:gd name="T74" fmla="*/ 49 w 55"/>
              <a:gd name="T75" fmla="*/ 47 h 51"/>
              <a:gd name="T76" fmla="*/ 51 w 55"/>
              <a:gd name="T77" fmla="*/ 45 h 51"/>
              <a:gd name="T78" fmla="*/ 49 w 55"/>
              <a:gd name="T7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55" y="48"/>
                </a:moveTo>
                <a:cubicBezTo>
                  <a:pt x="55" y="50"/>
                  <a:pt x="54" y="51"/>
                  <a:pt x="52" y="51"/>
                </a:cubicBezTo>
                <a:cubicBezTo>
                  <a:pt x="3" y="51"/>
                  <a:pt x="3" y="51"/>
                  <a:pt x="3" y="51"/>
                </a:cubicBezTo>
                <a:cubicBezTo>
                  <a:pt x="1" y="51"/>
                  <a:pt x="0" y="50"/>
                  <a:pt x="0" y="48"/>
                </a:cubicBezTo>
                <a:cubicBezTo>
                  <a:pt x="0" y="37"/>
                  <a:pt x="0" y="37"/>
                  <a:pt x="0" y="37"/>
                </a:cubicBezTo>
                <a:cubicBezTo>
                  <a:pt x="0" y="35"/>
                  <a:pt x="1" y="34"/>
                  <a:pt x="3" y="34"/>
                </a:cubicBezTo>
                <a:cubicBezTo>
                  <a:pt x="19" y="34"/>
                  <a:pt x="19" y="34"/>
                  <a:pt x="19" y="34"/>
                </a:cubicBezTo>
                <a:cubicBezTo>
                  <a:pt x="23" y="38"/>
                  <a:pt x="23" y="38"/>
                  <a:pt x="23" y="38"/>
                </a:cubicBezTo>
                <a:cubicBezTo>
                  <a:pt x="24" y="40"/>
                  <a:pt x="26" y="40"/>
                  <a:pt x="28" y="40"/>
                </a:cubicBezTo>
                <a:cubicBezTo>
                  <a:pt x="29" y="40"/>
                  <a:pt x="31" y="40"/>
                  <a:pt x="32" y="38"/>
                </a:cubicBezTo>
                <a:cubicBezTo>
                  <a:pt x="37" y="34"/>
                  <a:pt x="37" y="34"/>
                  <a:pt x="37" y="34"/>
                </a:cubicBezTo>
                <a:cubicBezTo>
                  <a:pt x="52" y="34"/>
                  <a:pt x="52" y="34"/>
                  <a:pt x="52" y="34"/>
                </a:cubicBezTo>
                <a:cubicBezTo>
                  <a:pt x="54" y="34"/>
                  <a:pt x="55" y="35"/>
                  <a:pt x="55" y="37"/>
                </a:cubicBezTo>
                <a:lnTo>
                  <a:pt x="55" y="48"/>
                </a:lnTo>
                <a:close/>
                <a:moveTo>
                  <a:pt x="44" y="20"/>
                </a:moveTo>
                <a:cubicBezTo>
                  <a:pt x="29" y="35"/>
                  <a:pt x="29" y="35"/>
                  <a:pt x="29" y="35"/>
                </a:cubicBezTo>
                <a:cubicBezTo>
                  <a:pt x="29" y="36"/>
                  <a:pt x="28" y="36"/>
                  <a:pt x="28" y="36"/>
                </a:cubicBezTo>
                <a:cubicBezTo>
                  <a:pt x="27" y="36"/>
                  <a:pt x="27" y="36"/>
                  <a:pt x="26" y="35"/>
                </a:cubicBezTo>
                <a:cubicBezTo>
                  <a:pt x="11" y="20"/>
                  <a:pt x="11" y="20"/>
                  <a:pt x="11" y="20"/>
                </a:cubicBezTo>
                <a:cubicBezTo>
                  <a:pt x="11" y="20"/>
                  <a:pt x="10" y="19"/>
                  <a:pt x="11" y="18"/>
                </a:cubicBezTo>
                <a:cubicBezTo>
                  <a:pt x="11" y="17"/>
                  <a:pt x="12" y="17"/>
                  <a:pt x="13" y="17"/>
                </a:cubicBezTo>
                <a:cubicBezTo>
                  <a:pt x="21" y="17"/>
                  <a:pt x="21" y="17"/>
                  <a:pt x="21" y="17"/>
                </a:cubicBezTo>
                <a:cubicBezTo>
                  <a:pt x="21" y="2"/>
                  <a:pt x="21" y="2"/>
                  <a:pt x="21" y="2"/>
                </a:cubicBezTo>
                <a:cubicBezTo>
                  <a:pt x="21" y="1"/>
                  <a:pt x="22" y="0"/>
                  <a:pt x="23" y="0"/>
                </a:cubicBezTo>
                <a:cubicBezTo>
                  <a:pt x="32" y="0"/>
                  <a:pt x="32" y="0"/>
                  <a:pt x="32" y="0"/>
                </a:cubicBezTo>
                <a:cubicBezTo>
                  <a:pt x="33" y="0"/>
                  <a:pt x="34" y="1"/>
                  <a:pt x="34" y="2"/>
                </a:cubicBezTo>
                <a:cubicBezTo>
                  <a:pt x="34" y="17"/>
                  <a:pt x="34" y="17"/>
                  <a:pt x="34" y="17"/>
                </a:cubicBezTo>
                <a:cubicBezTo>
                  <a:pt x="43" y="17"/>
                  <a:pt x="43" y="17"/>
                  <a:pt x="43" y="17"/>
                </a:cubicBezTo>
                <a:cubicBezTo>
                  <a:pt x="44" y="17"/>
                  <a:pt x="44" y="17"/>
                  <a:pt x="45" y="18"/>
                </a:cubicBezTo>
                <a:cubicBezTo>
                  <a:pt x="45" y="19"/>
                  <a:pt x="45" y="20"/>
                  <a:pt x="44" y="20"/>
                </a:cubicBezTo>
                <a:close/>
                <a:moveTo>
                  <a:pt x="41" y="43"/>
                </a:moveTo>
                <a:cubicBezTo>
                  <a:pt x="39" y="43"/>
                  <a:pt x="38" y="43"/>
                  <a:pt x="38" y="45"/>
                </a:cubicBezTo>
                <a:cubicBezTo>
                  <a:pt x="38" y="46"/>
                  <a:pt x="39" y="47"/>
                  <a:pt x="41" y="47"/>
                </a:cubicBezTo>
                <a:cubicBezTo>
                  <a:pt x="42" y="47"/>
                  <a:pt x="43" y="46"/>
                  <a:pt x="43" y="45"/>
                </a:cubicBezTo>
                <a:cubicBezTo>
                  <a:pt x="43" y="43"/>
                  <a:pt x="42" y="43"/>
                  <a:pt x="41" y="43"/>
                </a:cubicBezTo>
                <a:close/>
                <a:moveTo>
                  <a:pt x="49" y="43"/>
                </a:moveTo>
                <a:cubicBezTo>
                  <a:pt x="48" y="43"/>
                  <a:pt x="47" y="43"/>
                  <a:pt x="47" y="45"/>
                </a:cubicBezTo>
                <a:cubicBezTo>
                  <a:pt x="47" y="46"/>
                  <a:pt x="48" y="47"/>
                  <a:pt x="49" y="47"/>
                </a:cubicBezTo>
                <a:cubicBezTo>
                  <a:pt x="50" y="47"/>
                  <a:pt x="51" y="46"/>
                  <a:pt x="51" y="45"/>
                </a:cubicBezTo>
                <a:cubicBezTo>
                  <a:pt x="51" y="43"/>
                  <a:pt x="50" y="43"/>
                  <a:pt x="49" y="4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66"/>
          <p:cNvSpPr>
            <a:spLocks noEditPoints="1"/>
          </p:cNvSpPr>
          <p:nvPr/>
        </p:nvSpPr>
        <p:spPr bwMode="auto">
          <a:xfrm>
            <a:off x="3929064" y="3763434"/>
            <a:ext cx="87313" cy="80433"/>
          </a:xfrm>
          <a:custGeom>
            <a:avLst/>
            <a:gdLst>
              <a:gd name="T0" fmla="*/ 47 w 47"/>
              <a:gd name="T1" fmla="*/ 27 h 32"/>
              <a:gd name="T2" fmla="*/ 47 w 47"/>
              <a:gd name="T3" fmla="*/ 30 h 32"/>
              <a:gd name="T4" fmla="*/ 43 w 47"/>
              <a:gd name="T5" fmla="*/ 32 h 32"/>
              <a:gd name="T6" fmla="*/ 4 w 47"/>
              <a:gd name="T7" fmla="*/ 32 h 32"/>
              <a:gd name="T8" fmla="*/ 0 w 47"/>
              <a:gd name="T9" fmla="*/ 30 h 32"/>
              <a:gd name="T10" fmla="*/ 0 w 47"/>
              <a:gd name="T11" fmla="*/ 27 h 32"/>
              <a:gd name="T12" fmla="*/ 4 w 47"/>
              <a:gd name="T13" fmla="*/ 27 h 32"/>
              <a:gd name="T14" fmla="*/ 43 w 47"/>
              <a:gd name="T15" fmla="*/ 27 h 32"/>
              <a:gd name="T16" fmla="*/ 47 w 47"/>
              <a:gd name="T17" fmla="*/ 27 h 32"/>
              <a:gd name="T18" fmla="*/ 6 w 47"/>
              <a:gd name="T19" fmla="*/ 22 h 32"/>
              <a:gd name="T20" fmla="*/ 6 w 47"/>
              <a:gd name="T21" fmla="*/ 4 h 32"/>
              <a:gd name="T22" fmla="*/ 10 w 47"/>
              <a:gd name="T23" fmla="*/ 0 h 32"/>
              <a:gd name="T24" fmla="*/ 37 w 47"/>
              <a:gd name="T25" fmla="*/ 0 h 32"/>
              <a:gd name="T26" fmla="*/ 41 w 47"/>
              <a:gd name="T27" fmla="*/ 4 h 32"/>
              <a:gd name="T28" fmla="*/ 41 w 47"/>
              <a:gd name="T29" fmla="*/ 22 h 32"/>
              <a:gd name="T30" fmla="*/ 37 w 47"/>
              <a:gd name="T31" fmla="*/ 26 h 32"/>
              <a:gd name="T32" fmla="*/ 10 w 47"/>
              <a:gd name="T33" fmla="*/ 26 h 32"/>
              <a:gd name="T34" fmla="*/ 6 w 47"/>
              <a:gd name="T35" fmla="*/ 22 h 32"/>
              <a:gd name="T36" fmla="*/ 10 w 47"/>
              <a:gd name="T37" fmla="*/ 22 h 32"/>
              <a:gd name="T38" fmla="*/ 10 w 47"/>
              <a:gd name="T39" fmla="*/ 22 h 32"/>
              <a:gd name="T40" fmla="*/ 37 w 47"/>
              <a:gd name="T41" fmla="*/ 22 h 32"/>
              <a:gd name="T42" fmla="*/ 38 w 47"/>
              <a:gd name="T43" fmla="*/ 22 h 32"/>
              <a:gd name="T44" fmla="*/ 38 w 47"/>
              <a:gd name="T45" fmla="*/ 4 h 32"/>
              <a:gd name="T46" fmla="*/ 37 w 47"/>
              <a:gd name="T47" fmla="*/ 4 h 32"/>
              <a:gd name="T48" fmla="*/ 10 w 47"/>
              <a:gd name="T49" fmla="*/ 4 h 32"/>
              <a:gd name="T50" fmla="*/ 10 w 47"/>
              <a:gd name="T51" fmla="*/ 4 h 32"/>
              <a:gd name="T52" fmla="*/ 10 w 47"/>
              <a:gd name="T53" fmla="*/ 22 h 32"/>
              <a:gd name="T54" fmla="*/ 26 w 47"/>
              <a:gd name="T55" fmla="*/ 29 h 32"/>
              <a:gd name="T56" fmla="*/ 26 w 47"/>
              <a:gd name="T57" fmla="*/ 29 h 32"/>
              <a:gd name="T58" fmla="*/ 22 w 47"/>
              <a:gd name="T59" fmla="*/ 29 h 32"/>
              <a:gd name="T60" fmla="*/ 21 w 47"/>
              <a:gd name="T61" fmla="*/ 29 h 32"/>
              <a:gd name="T62" fmla="*/ 22 w 47"/>
              <a:gd name="T63" fmla="*/ 30 h 32"/>
              <a:gd name="T64" fmla="*/ 26 w 47"/>
              <a:gd name="T65" fmla="*/ 30 h 32"/>
              <a:gd name="T66" fmla="*/ 26 w 47"/>
              <a:gd name="T6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32">
                <a:moveTo>
                  <a:pt x="47" y="27"/>
                </a:moveTo>
                <a:cubicBezTo>
                  <a:pt x="47" y="30"/>
                  <a:pt x="47" y="30"/>
                  <a:pt x="47" y="30"/>
                </a:cubicBezTo>
                <a:cubicBezTo>
                  <a:pt x="47" y="31"/>
                  <a:pt x="46" y="32"/>
                  <a:pt x="43" y="32"/>
                </a:cubicBezTo>
                <a:cubicBezTo>
                  <a:pt x="4" y="32"/>
                  <a:pt x="4" y="32"/>
                  <a:pt x="4" y="32"/>
                </a:cubicBezTo>
                <a:cubicBezTo>
                  <a:pt x="2" y="32"/>
                  <a:pt x="0" y="31"/>
                  <a:pt x="0" y="30"/>
                </a:cubicBezTo>
                <a:cubicBezTo>
                  <a:pt x="0" y="27"/>
                  <a:pt x="0" y="27"/>
                  <a:pt x="0" y="27"/>
                </a:cubicBezTo>
                <a:cubicBezTo>
                  <a:pt x="4" y="27"/>
                  <a:pt x="4" y="27"/>
                  <a:pt x="4" y="27"/>
                </a:cubicBezTo>
                <a:cubicBezTo>
                  <a:pt x="43" y="27"/>
                  <a:pt x="43" y="27"/>
                  <a:pt x="43" y="27"/>
                </a:cubicBezTo>
                <a:lnTo>
                  <a:pt x="47" y="27"/>
                </a:lnTo>
                <a:close/>
                <a:moveTo>
                  <a:pt x="6" y="22"/>
                </a:moveTo>
                <a:cubicBezTo>
                  <a:pt x="6" y="4"/>
                  <a:pt x="6" y="4"/>
                  <a:pt x="6" y="4"/>
                </a:cubicBezTo>
                <a:cubicBezTo>
                  <a:pt x="6" y="2"/>
                  <a:pt x="8" y="0"/>
                  <a:pt x="10" y="0"/>
                </a:cubicBezTo>
                <a:cubicBezTo>
                  <a:pt x="37" y="0"/>
                  <a:pt x="37" y="0"/>
                  <a:pt x="37" y="0"/>
                </a:cubicBezTo>
                <a:cubicBezTo>
                  <a:pt x="39" y="0"/>
                  <a:pt x="41" y="2"/>
                  <a:pt x="41" y="4"/>
                </a:cubicBezTo>
                <a:cubicBezTo>
                  <a:pt x="41" y="22"/>
                  <a:pt x="41" y="22"/>
                  <a:pt x="41" y="22"/>
                </a:cubicBezTo>
                <a:cubicBezTo>
                  <a:pt x="41" y="24"/>
                  <a:pt x="39" y="26"/>
                  <a:pt x="37" y="26"/>
                </a:cubicBezTo>
                <a:cubicBezTo>
                  <a:pt x="10" y="26"/>
                  <a:pt x="10" y="26"/>
                  <a:pt x="10" y="26"/>
                </a:cubicBezTo>
                <a:cubicBezTo>
                  <a:pt x="8" y="26"/>
                  <a:pt x="6" y="24"/>
                  <a:pt x="6" y="22"/>
                </a:cubicBezTo>
                <a:close/>
                <a:moveTo>
                  <a:pt x="10" y="22"/>
                </a:moveTo>
                <a:cubicBezTo>
                  <a:pt x="10" y="22"/>
                  <a:pt x="10" y="22"/>
                  <a:pt x="10" y="22"/>
                </a:cubicBezTo>
                <a:cubicBezTo>
                  <a:pt x="37" y="22"/>
                  <a:pt x="37" y="22"/>
                  <a:pt x="37" y="22"/>
                </a:cubicBezTo>
                <a:cubicBezTo>
                  <a:pt x="37" y="22"/>
                  <a:pt x="38" y="22"/>
                  <a:pt x="38" y="22"/>
                </a:cubicBezTo>
                <a:cubicBezTo>
                  <a:pt x="38" y="4"/>
                  <a:pt x="38" y="4"/>
                  <a:pt x="38" y="4"/>
                </a:cubicBezTo>
                <a:cubicBezTo>
                  <a:pt x="38" y="4"/>
                  <a:pt x="37" y="4"/>
                  <a:pt x="37" y="4"/>
                </a:cubicBezTo>
                <a:cubicBezTo>
                  <a:pt x="10" y="4"/>
                  <a:pt x="10" y="4"/>
                  <a:pt x="10" y="4"/>
                </a:cubicBezTo>
                <a:cubicBezTo>
                  <a:pt x="10" y="4"/>
                  <a:pt x="10" y="4"/>
                  <a:pt x="10" y="4"/>
                </a:cubicBezTo>
                <a:lnTo>
                  <a:pt x="10" y="22"/>
                </a:lnTo>
                <a:close/>
                <a:moveTo>
                  <a:pt x="26" y="29"/>
                </a:moveTo>
                <a:cubicBezTo>
                  <a:pt x="26" y="29"/>
                  <a:pt x="26" y="29"/>
                  <a:pt x="26" y="29"/>
                </a:cubicBezTo>
                <a:cubicBezTo>
                  <a:pt x="22" y="29"/>
                  <a:pt x="22" y="29"/>
                  <a:pt x="22" y="29"/>
                </a:cubicBezTo>
                <a:cubicBezTo>
                  <a:pt x="21" y="29"/>
                  <a:pt x="21" y="29"/>
                  <a:pt x="21" y="29"/>
                </a:cubicBezTo>
                <a:cubicBezTo>
                  <a:pt x="22" y="30"/>
                  <a:pt x="22" y="30"/>
                  <a:pt x="22" y="30"/>
                </a:cubicBezTo>
                <a:cubicBezTo>
                  <a:pt x="26" y="30"/>
                  <a:pt x="26" y="30"/>
                  <a:pt x="26" y="30"/>
                </a:cubicBezTo>
                <a:lnTo>
                  <a:pt x="26" y="29"/>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67"/>
          <p:cNvSpPr>
            <a:spLocks noEditPoints="1"/>
          </p:cNvSpPr>
          <p:nvPr/>
        </p:nvSpPr>
        <p:spPr bwMode="auto">
          <a:xfrm>
            <a:off x="4810127" y="4485217"/>
            <a:ext cx="100013" cy="146051"/>
          </a:xfrm>
          <a:custGeom>
            <a:avLst/>
            <a:gdLst>
              <a:gd name="T0" fmla="*/ 52 w 53"/>
              <a:gd name="T1" fmla="*/ 32 h 58"/>
              <a:gd name="T2" fmla="*/ 52 w 53"/>
              <a:gd name="T3" fmla="*/ 35 h 58"/>
              <a:gd name="T4" fmla="*/ 51 w 53"/>
              <a:gd name="T5" fmla="*/ 40 h 58"/>
              <a:gd name="T6" fmla="*/ 51 w 53"/>
              <a:gd name="T7" fmla="*/ 41 h 58"/>
              <a:gd name="T8" fmla="*/ 49 w 53"/>
              <a:gd name="T9" fmla="*/ 47 h 58"/>
              <a:gd name="T10" fmla="*/ 38 w 53"/>
              <a:gd name="T11" fmla="*/ 58 h 58"/>
              <a:gd name="T12" fmla="*/ 37 w 53"/>
              <a:gd name="T13" fmla="*/ 58 h 58"/>
              <a:gd name="T14" fmla="*/ 33 w 53"/>
              <a:gd name="T15" fmla="*/ 58 h 58"/>
              <a:gd name="T16" fmla="*/ 19 w 53"/>
              <a:gd name="T17" fmla="*/ 55 h 58"/>
              <a:gd name="T18" fmla="*/ 15 w 53"/>
              <a:gd name="T19" fmla="*/ 53 h 58"/>
              <a:gd name="T20" fmla="*/ 5 w 53"/>
              <a:gd name="T21" fmla="*/ 53 h 58"/>
              <a:gd name="T22" fmla="*/ 0 w 53"/>
              <a:gd name="T23" fmla="*/ 49 h 58"/>
              <a:gd name="T24" fmla="*/ 0 w 53"/>
              <a:gd name="T25" fmla="*/ 27 h 58"/>
              <a:gd name="T26" fmla="*/ 5 w 53"/>
              <a:gd name="T27" fmla="*/ 22 h 58"/>
              <a:gd name="T28" fmla="*/ 14 w 53"/>
              <a:gd name="T29" fmla="*/ 22 h 58"/>
              <a:gd name="T30" fmla="*/ 19 w 53"/>
              <a:gd name="T31" fmla="*/ 17 h 58"/>
              <a:gd name="T32" fmla="*/ 23 w 53"/>
              <a:gd name="T33" fmla="*/ 13 h 58"/>
              <a:gd name="T34" fmla="*/ 27 w 53"/>
              <a:gd name="T35" fmla="*/ 2 h 58"/>
              <a:gd name="T36" fmla="*/ 30 w 53"/>
              <a:gd name="T37" fmla="*/ 0 h 58"/>
              <a:gd name="T38" fmla="*/ 39 w 53"/>
              <a:gd name="T39" fmla="*/ 5 h 58"/>
              <a:gd name="T40" fmla="*/ 40 w 53"/>
              <a:gd name="T41" fmla="*/ 11 h 58"/>
              <a:gd name="T42" fmla="*/ 38 w 53"/>
              <a:gd name="T43" fmla="*/ 18 h 58"/>
              <a:gd name="T44" fmla="*/ 44 w 53"/>
              <a:gd name="T45" fmla="*/ 18 h 58"/>
              <a:gd name="T46" fmla="*/ 53 w 53"/>
              <a:gd name="T47" fmla="*/ 27 h 58"/>
              <a:gd name="T48" fmla="*/ 52 w 53"/>
              <a:gd name="T49" fmla="*/ 32 h 58"/>
              <a:gd name="T50" fmla="*/ 7 w 53"/>
              <a:gd name="T51" fmla="*/ 44 h 58"/>
              <a:gd name="T52" fmla="*/ 5 w 53"/>
              <a:gd name="T53" fmla="*/ 47 h 58"/>
              <a:gd name="T54" fmla="*/ 7 w 53"/>
              <a:gd name="T55" fmla="*/ 49 h 58"/>
              <a:gd name="T56" fmla="*/ 9 w 53"/>
              <a:gd name="T57" fmla="*/ 47 h 58"/>
              <a:gd name="T58" fmla="*/ 7 w 53"/>
              <a:gd name="T59" fmla="*/ 44 h 58"/>
              <a:gd name="T60" fmla="*/ 44 w 53"/>
              <a:gd name="T61" fmla="*/ 22 h 58"/>
              <a:gd name="T62" fmla="*/ 32 w 53"/>
              <a:gd name="T63" fmla="*/ 22 h 58"/>
              <a:gd name="T64" fmla="*/ 36 w 53"/>
              <a:gd name="T65" fmla="*/ 11 h 58"/>
              <a:gd name="T66" fmla="*/ 30 w 53"/>
              <a:gd name="T67" fmla="*/ 5 h 58"/>
              <a:gd name="T68" fmla="*/ 26 w 53"/>
              <a:gd name="T69" fmla="*/ 16 h 58"/>
              <a:gd name="T70" fmla="*/ 23 w 53"/>
              <a:gd name="T71" fmla="*/ 19 h 58"/>
              <a:gd name="T72" fmla="*/ 15 w 53"/>
              <a:gd name="T73" fmla="*/ 27 h 58"/>
              <a:gd name="T74" fmla="*/ 14 w 53"/>
              <a:gd name="T75" fmla="*/ 27 h 58"/>
              <a:gd name="T76" fmla="*/ 14 w 53"/>
              <a:gd name="T77" fmla="*/ 49 h 58"/>
              <a:gd name="T78" fmla="*/ 15 w 53"/>
              <a:gd name="T79" fmla="*/ 49 h 58"/>
              <a:gd name="T80" fmla="*/ 22 w 53"/>
              <a:gd name="T81" fmla="*/ 51 h 58"/>
              <a:gd name="T82" fmla="*/ 33 w 53"/>
              <a:gd name="T83" fmla="*/ 53 h 58"/>
              <a:gd name="T84" fmla="*/ 38 w 53"/>
              <a:gd name="T85" fmla="*/ 53 h 58"/>
              <a:gd name="T86" fmla="*/ 44 w 53"/>
              <a:gd name="T87" fmla="*/ 47 h 58"/>
              <a:gd name="T88" fmla="*/ 44 w 53"/>
              <a:gd name="T89" fmla="*/ 46 h 58"/>
              <a:gd name="T90" fmla="*/ 46 w 53"/>
              <a:gd name="T91" fmla="*/ 41 h 58"/>
              <a:gd name="T92" fmla="*/ 46 w 53"/>
              <a:gd name="T93" fmla="*/ 39 h 58"/>
              <a:gd name="T94" fmla="*/ 47 w 53"/>
              <a:gd name="T95" fmla="*/ 35 h 58"/>
              <a:gd name="T96" fmla="*/ 46 w 53"/>
              <a:gd name="T97" fmla="*/ 31 h 58"/>
              <a:gd name="T98" fmla="*/ 49 w 53"/>
              <a:gd name="T99" fmla="*/ 27 h 58"/>
              <a:gd name="T100" fmla="*/ 44 w 53"/>
              <a:gd name="T10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58">
                <a:moveTo>
                  <a:pt x="52" y="32"/>
                </a:moveTo>
                <a:cubicBezTo>
                  <a:pt x="52" y="33"/>
                  <a:pt x="52" y="34"/>
                  <a:pt x="52" y="35"/>
                </a:cubicBezTo>
                <a:cubicBezTo>
                  <a:pt x="52" y="36"/>
                  <a:pt x="51" y="38"/>
                  <a:pt x="51" y="40"/>
                </a:cubicBezTo>
                <a:cubicBezTo>
                  <a:pt x="51" y="40"/>
                  <a:pt x="51" y="41"/>
                  <a:pt x="51" y="41"/>
                </a:cubicBezTo>
                <a:cubicBezTo>
                  <a:pt x="51" y="43"/>
                  <a:pt x="50" y="46"/>
                  <a:pt x="49" y="47"/>
                </a:cubicBezTo>
                <a:cubicBezTo>
                  <a:pt x="49" y="54"/>
                  <a:pt x="44" y="58"/>
                  <a:pt x="38" y="58"/>
                </a:cubicBezTo>
                <a:cubicBezTo>
                  <a:pt x="37" y="58"/>
                  <a:pt x="37" y="58"/>
                  <a:pt x="37" y="58"/>
                </a:cubicBezTo>
                <a:cubicBezTo>
                  <a:pt x="33" y="58"/>
                  <a:pt x="33" y="58"/>
                  <a:pt x="33" y="58"/>
                </a:cubicBezTo>
                <a:cubicBezTo>
                  <a:pt x="29" y="58"/>
                  <a:pt x="24" y="56"/>
                  <a:pt x="19" y="55"/>
                </a:cubicBezTo>
                <a:cubicBezTo>
                  <a:pt x="18" y="54"/>
                  <a:pt x="16" y="53"/>
                  <a:pt x="15" y="53"/>
                </a:cubicBezTo>
                <a:cubicBezTo>
                  <a:pt x="5" y="53"/>
                  <a:pt x="5" y="53"/>
                  <a:pt x="5" y="53"/>
                </a:cubicBezTo>
                <a:cubicBezTo>
                  <a:pt x="2" y="53"/>
                  <a:pt x="0" y="51"/>
                  <a:pt x="0" y="49"/>
                </a:cubicBezTo>
                <a:cubicBezTo>
                  <a:pt x="0" y="27"/>
                  <a:pt x="0" y="27"/>
                  <a:pt x="0" y="27"/>
                </a:cubicBezTo>
                <a:cubicBezTo>
                  <a:pt x="0" y="24"/>
                  <a:pt x="2" y="22"/>
                  <a:pt x="5" y="22"/>
                </a:cubicBezTo>
                <a:cubicBezTo>
                  <a:pt x="14" y="22"/>
                  <a:pt x="14" y="22"/>
                  <a:pt x="14" y="22"/>
                </a:cubicBezTo>
                <a:cubicBezTo>
                  <a:pt x="16" y="22"/>
                  <a:pt x="18" y="18"/>
                  <a:pt x="19" y="17"/>
                </a:cubicBezTo>
                <a:cubicBezTo>
                  <a:pt x="20" y="16"/>
                  <a:pt x="21" y="14"/>
                  <a:pt x="23" y="13"/>
                </a:cubicBezTo>
                <a:cubicBezTo>
                  <a:pt x="25" y="11"/>
                  <a:pt x="24" y="5"/>
                  <a:pt x="27" y="2"/>
                </a:cubicBezTo>
                <a:cubicBezTo>
                  <a:pt x="28" y="1"/>
                  <a:pt x="29" y="0"/>
                  <a:pt x="30" y="0"/>
                </a:cubicBezTo>
                <a:cubicBezTo>
                  <a:pt x="34" y="0"/>
                  <a:pt x="37" y="2"/>
                  <a:pt x="39" y="5"/>
                </a:cubicBezTo>
                <a:cubicBezTo>
                  <a:pt x="40" y="7"/>
                  <a:pt x="40" y="9"/>
                  <a:pt x="40" y="11"/>
                </a:cubicBezTo>
                <a:cubicBezTo>
                  <a:pt x="40" y="14"/>
                  <a:pt x="39" y="16"/>
                  <a:pt x="38" y="18"/>
                </a:cubicBezTo>
                <a:cubicBezTo>
                  <a:pt x="44" y="18"/>
                  <a:pt x="44" y="18"/>
                  <a:pt x="44" y="18"/>
                </a:cubicBezTo>
                <a:cubicBezTo>
                  <a:pt x="49" y="18"/>
                  <a:pt x="53" y="22"/>
                  <a:pt x="53" y="27"/>
                </a:cubicBezTo>
                <a:cubicBezTo>
                  <a:pt x="53" y="29"/>
                  <a:pt x="53" y="31"/>
                  <a:pt x="52" y="32"/>
                </a:cubicBezTo>
                <a:close/>
                <a:moveTo>
                  <a:pt x="7" y="44"/>
                </a:moveTo>
                <a:cubicBezTo>
                  <a:pt x="6" y="44"/>
                  <a:pt x="5" y="45"/>
                  <a:pt x="5" y="47"/>
                </a:cubicBezTo>
                <a:cubicBezTo>
                  <a:pt x="5" y="48"/>
                  <a:pt x="6" y="49"/>
                  <a:pt x="7" y="49"/>
                </a:cubicBezTo>
                <a:cubicBezTo>
                  <a:pt x="8" y="49"/>
                  <a:pt x="9" y="48"/>
                  <a:pt x="9" y="47"/>
                </a:cubicBezTo>
                <a:cubicBezTo>
                  <a:pt x="9" y="45"/>
                  <a:pt x="8" y="44"/>
                  <a:pt x="7" y="44"/>
                </a:cubicBezTo>
                <a:close/>
                <a:moveTo>
                  <a:pt x="44" y="22"/>
                </a:moveTo>
                <a:cubicBezTo>
                  <a:pt x="32" y="22"/>
                  <a:pt x="32" y="22"/>
                  <a:pt x="32" y="22"/>
                </a:cubicBezTo>
                <a:cubicBezTo>
                  <a:pt x="32" y="18"/>
                  <a:pt x="36" y="16"/>
                  <a:pt x="36" y="11"/>
                </a:cubicBezTo>
                <a:cubicBezTo>
                  <a:pt x="36" y="7"/>
                  <a:pt x="35" y="5"/>
                  <a:pt x="30" y="5"/>
                </a:cubicBezTo>
                <a:cubicBezTo>
                  <a:pt x="28" y="7"/>
                  <a:pt x="29" y="12"/>
                  <a:pt x="26" y="16"/>
                </a:cubicBezTo>
                <a:cubicBezTo>
                  <a:pt x="25" y="17"/>
                  <a:pt x="24" y="18"/>
                  <a:pt x="23" y="19"/>
                </a:cubicBezTo>
                <a:cubicBezTo>
                  <a:pt x="22" y="21"/>
                  <a:pt x="17" y="27"/>
                  <a:pt x="15" y="27"/>
                </a:cubicBezTo>
                <a:cubicBezTo>
                  <a:pt x="14" y="27"/>
                  <a:pt x="14" y="27"/>
                  <a:pt x="14" y="27"/>
                </a:cubicBezTo>
                <a:cubicBezTo>
                  <a:pt x="14" y="49"/>
                  <a:pt x="14" y="49"/>
                  <a:pt x="14" y="49"/>
                </a:cubicBezTo>
                <a:cubicBezTo>
                  <a:pt x="15" y="49"/>
                  <a:pt x="15" y="49"/>
                  <a:pt x="15" y="49"/>
                </a:cubicBezTo>
                <a:cubicBezTo>
                  <a:pt x="17" y="49"/>
                  <a:pt x="20" y="50"/>
                  <a:pt x="22" y="51"/>
                </a:cubicBezTo>
                <a:cubicBezTo>
                  <a:pt x="25" y="52"/>
                  <a:pt x="29" y="53"/>
                  <a:pt x="33" y="53"/>
                </a:cubicBezTo>
                <a:cubicBezTo>
                  <a:pt x="38" y="53"/>
                  <a:pt x="38" y="53"/>
                  <a:pt x="38" y="53"/>
                </a:cubicBezTo>
                <a:cubicBezTo>
                  <a:pt x="41" y="53"/>
                  <a:pt x="44" y="52"/>
                  <a:pt x="44" y="47"/>
                </a:cubicBezTo>
                <a:cubicBezTo>
                  <a:pt x="44" y="47"/>
                  <a:pt x="44" y="46"/>
                  <a:pt x="44" y="46"/>
                </a:cubicBezTo>
                <a:cubicBezTo>
                  <a:pt x="45" y="45"/>
                  <a:pt x="46" y="43"/>
                  <a:pt x="46" y="41"/>
                </a:cubicBezTo>
                <a:cubicBezTo>
                  <a:pt x="46" y="40"/>
                  <a:pt x="46" y="40"/>
                  <a:pt x="46" y="39"/>
                </a:cubicBezTo>
                <a:cubicBezTo>
                  <a:pt x="47" y="38"/>
                  <a:pt x="47" y="36"/>
                  <a:pt x="47" y="35"/>
                </a:cubicBezTo>
                <a:cubicBezTo>
                  <a:pt x="47" y="34"/>
                  <a:pt x="47" y="32"/>
                  <a:pt x="46" y="31"/>
                </a:cubicBezTo>
                <a:cubicBezTo>
                  <a:pt x="48" y="31"/>
                  <a:pt x="49" y="28"/>
                  <a:pt x="49" y="27"/>
                </a:cubicBezTo>
                <a:cubicBezTo>
                  <a:pt x="49" y="25"/>
                  <a:pt x="47" y="22"/>
                  <a:pt x="44" y="2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Freeform 69"/>
          <p:cNvSpPr>
            <a:spLocks noEditPoints="1"/>
          </p:cNvSpPr>
          <p:nvPr/>
        </p:nvSpPr>
        <p:spPr bwMode="auto">
          <a:xfrm>
            <a:off x="4637089" y="4536018"/>
            <a:ext cx="136525" cy="150284"/>
          </a:xfrm>
          <a:custGeom>
            <a:avLst/>
            <a:gdLst>
              <a:gd name="T0" fmla="*/ 14 w 73"/>
              <a:gd name="T1" fmla="*/ 10 h 60"/>
              <a:gd name="T2" fmla="*/ 5 w 73"/>
              <a:gd name="T3" fmla="*/ 58 h 60"/>
              <a:gd name="T4" fmla="*/ 4 w 73"/>
              <a:gd name="T5" fmla="*/ 59 h 60"/>
              <a:gd name="T6" fmla="*/ 1 w 73"/>
              <a:gd name="T7" fmla="*/ 59 h 60"/>
              <a:gd name="T8" fmla="*/ 0 w 73"/>
              <a:gd name="T9" fmla="*/ 58 h 60"/>
              <a:gd name="T10" fmla="*/ 9 w 73"/>
              <a:gd name="T11" fmla="*/ 9 h 60"/>
              <a:gd name="T12" fmla="*/ 8 w 73"/>
              <a:gd name="T13" fmla="*/ 5 h 60"/>
              <a:gd name="T14" fmla="*/ 13 w 73"/>
              <a:gd name="T15" fmla="*/ 1 h 60"/>
              <a:gd name="T16" fmla="*/ 17 w 73"/>
              <a:gd name="T17" fmla="*/ 7 h 60"/>
              <a:gd name="T18" fmla="*/ 14 w 73"/>
              <a:gd name="T19" fmla="*/ 10 h 60"/>
              <a:gd name="T20" fmla="*/ 67 w 73"/>
              <a:gd name="T21" fmla="*/ 48 h 60"/>
              <a:gd name="T22" fmla="*/ 66 w 73"/>
              <a:gd name="T23" fmla="*/ 50 h 60"/>
              <a:gd name="T24" fmla="*/ 65 w 73"/>
              <a:gd name="T25" fmla="*/ 50 h 60"/>
              <a:gd name="T26" fmla="*/ 50 w 73"/>
              <a:gd name="T27" fmla="*/ 52 h 60"/>
              <a:gd name="T28" fmla="*/ 44 w 73"/>
              <a:gd name="T29" fmla="*/ 50 h 60"/>
              <a:gd name="T30" fmla="*/ 43 w 73"/>
              <a:gd name="T31" fmla="*/ 49 h 60"/>
              <a:gd name="T32" fmla="*/ 32 w 73"/>
              <a:gd name="T33" fmla="*/ 44 h 60"/>
              <a:gd name="T34" fmla="*/ 14 w 73"/>
              <a:gd name="T35" fmla="*/ 46 h 60"/>
              <a:gd name="T36" fmla="*/ 13 w 73"/>
              <a:gd name="T37" fmla="*/ 46 h 60"/>
              <a:gd name="T38" fmla="*/ 11 w 73"/>
              <a:gd name="T39" fmla="*/ 45 h 60"/>
              <a:gd name="T40" fmla="*/ 11 w 73"/>
              <a:gd name="T41" fmla="*/ 43 h 60"/>
              <a:gd name="T42" fmla="*/ 16 w 73"/>
              <a:gd name="T43" fmla="*/ 15 h 60"/>
              <a:gd name="T44" fmla="*/ 17 w 73"/>
              <a:gd name="T45" fmla="*/ 13 h 60"/>
              <a:gd name="T46" fmla="*/ 37 w 73"/>
              <a:gd name="T47" fmla="*/ 10 h 60"/>
              <a:gd name="T48" fmla="*/ 52 w 73"/>
              <a:gd name="T49" fmla="*/ 18 h 60"/>
              <a:gd name="T50" fmla="*/ 56 w 73"/>
              <a:gd name="T51" fmla="*/ 19 h 60"/>
              <a:gd name="T52" fmla="*/ 68 w 73"/>
              <a:gd name="T53" fmla="*/ 17 h 60"/>
              <a:gd name="T54" fmla="*/ 70 w 73"/>
              <a:gd name="T55" fmla="*/ 17 h 60"/>
              <a:gd name="T56" fmla="*/ 72 w 73"/>
              <a:gd name="T57" fmla="*/ 17 h 60"/>
              <a:gd name="T58" fmla="*/ 73 w 73"/>
              <a:gd name="T59" fmla="*/ 19 h 60"/>
              <a:gd name="T60" fmla="*/ 67 w 73"/>
              <a:gd name="T61" fmla="*/ 48 h 60"/>
              <a:gd name="T62" fmla="*/ 36 w 73"/>
              <a:gd name="T63" fmla="*/ 15 h 60"/>
              <a:gd name="T64" fmla="*/ 20 w 73"/>
              <a:gd name="T65" fmla="*/ 17 h 60"/>
              <a:gd name="T66" fmla="*/ 19 w 73"/>
              <a:gd name="T67" fmla="*/ 24 h 60"/>
              <a:gd name="T68" fmla="*/ 34 w 73"/>
              <a:gd name="T69" fmla="*/ 23 h 60"/>
              <a:gd name="T70" fmla="*/ 36 w 73"/>
              <a:gd name="T71" fmla="*/ 15 h 60"/>
              <a:gd name="T72" fmla="*/ 33 w 73"/>
              <a:gd name="T73" fmla="*/ 31 h 60"/>
              <a:gd name="T74" fmla="*/ 17 w 73"/>
              <a:gd name="T75" fmla="*/ 33 h 60"/>
              <a:gd name="T76" fmla="*/ 16 w 73"/>
              <a:gd name="T77" fmla="*/ 40 h 60"/>
              <a:gd name="T78" fmla="*/ 32 w 73"/>
              <a:gd name="T79" fmla="*/ 38 h 60"/>
              <a:gd name="T80" fmla="*/ 33 w 73"/>
              <a:gd name="T81" fmla="*/ 31 h 60"/>
              <a:gd name="T82" fmla="*/ 64 w 73"/>
              <a:gd name="T83" fmla="*/ 39 h 60"/>
              <a:gd name="T84" fmla="*/ 49 w 73"/>
              <a:gd name="T85" fmla="*/ 39 h 60"/>
              <a:gd name="T86" fmla="*/ 51 w 73"/>
              <a:gd name="T87" fmla="*/ 31 h 60"/>
              <a:gd name="T88" fmla="*/ 49 w 73"/>
              <a:gd name="T89" fmla="*/ 30 h 60"/>
              <a:gd name="T90" fmla="*/ 36 w 73"/>
              <a:gd name="T91" fmla="*/ 23 h 60"/>
              <a:gd name="T92" fmla="*/ 34 w 73"/>
              <a:gd name="T93" fmla="*/ 23 h 60"/>
              <a:gd name="T94" fmla="*/ 33 w 73"/>
              <a:gd name="T95" fmla="*/ 31 h 60"/>
              <a:gd name="T96" fmla="*/ 34 w 73"/>
              <a:gd name="T97" fmla="*/ 31 h 60"/>
              <a:gd name="T98" fmla="*/ 48 w 73"/>
              <a:gd name="T99" fmla="*/ 38 h 60"/>
              <a:gd name="T100" fmla="*/ 49 w 73"/>
              <a:gd name="T101" fmla="*/ 39 h 60"/>
              <a:gd name="T102" fmla="*/ 48 w 73"/>
              <a:gd name="T103" fmla="*/ 46 h 60"/>
              <a:gd name="T104" fmla="*/ 51 w 73"/>
              <a:gd name="T105" fmla="*/ 47 h 60"/>
              <a:gd name="T106" fmla="*/ 63 w 73"/>
              <a:gd name="T107" fmla="*/ 46 h 60"/>
              <a:gd name="T108" fmla="*/ 64 w 73"/>
              <a:gd name="T109" fmla="*/ 39 h 60"/>
              <a:gd name="T110" fmla="*/ 67 w 73"/>
              <a:gd name="T111" fmla="*/ 23 h 60"/>
              <a:gd name="T112" fmla="*/ 55 w 73"/>
              <a:gd name="T113" fmla="*/ 24 h 60"/>
              <a:gd name="T114" fmla="*/ 52 w 73"/>
              <a:gd name="T115" fmla="*/ 23 h 60"/>
              <a:gd name="T116" fmla="*/ 51 w 73"/>
              <a:gd name="T117" fmla="*/ 31 h 60"/>
              <a:gd name="T118" fmla="*/ 66 w 73"/>
              <a:gd name="T119" fmla="*/ 30 h 60"/>
              <a:gd name="T120" fmla="*/ 67 w 73"/>
              <a:gd name="T12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0">
                <a:moveTo>
                  <a:pt x="14" y="10"/>
                </a:moveTo>
                <a:cubicBezTo>
                  <a:pt x="5" y="58"/>
                  <a:pt x="5" y="58"/>
                  <a:pt x="5" y="58"/>
                </a:cubicBezTo>
                <a:cubicBezTo>
                  <a:pt x="5" y="59"/>
                  <a:pt x="5" y="60"/>
                  <a:pt x="4" y="59"/>
                </a:cubicBezTo>
                <a:cubicBezTo>
                  <a:pt x="1" y="59"/>
                  <a:pt x="1" y="59"/>
                  <a:pt x="1" y="59"/>
                </a:cubicBezTo>
                <a:cubicBezTo>
                  <a:pt x="1" y="59"/>
                  <a:pt x="0" y="58"/>
                  <a:pt x="0" y="58"/>
                </a:cubicBezTo>
                <a:cubicBezTo>
                  <a:pt x="9" y="9"/>
                  <a:pt x="9" y="9"/>
                  <a:pt x="9" y="9"/>
                </a:cubicBezTo>
                <a:cubicBezTo>
                  <a:pt x="8" y="8"/>
                  <a:pt x="7" y="7"/>
                  <a:pt x="8" y="5"/>
                </a:cubicBezTo>
                <a:cubicBezTo>
                  <a:pt x="8" y="2"/>
                  <a:pt x="11" y="0"/>
                  <a:pt x="13" y="1"/>
                </a:cubicBezTo>
                <a:cubicBezTo>
                  <a:pt x="16" y="1"/>
                  <a:pt x="18" y="4"/>
                  <a:pt x="17" y="7"/>
                </a:cubicBezTo>
                <a:cubicBezTo>
                  <a:pt x="17" y="8"/>
                  <a:pt x="16" y="10"/>
                  <a:pt x="14" y="10"/>
                </a:cubicBezTo>
                <a:close/>
                <a:moveTo>
                  <a:pt x="67" y="48"/>
                </a:moveTo>
                <a:cubicBezTo>
                  <a:pt x="67" y="49"/>
                  <a:pt x="66" y="50"/>
                  <a:pt x="66" y="50"/>
                </a:cubicBezTo>
                <a:cubicBezTo>
                  <a:pt x="65" y="50"/>
                  <a:pt x="65" y="50"/>
                  <a:pt x="65" y="50"/>
                </a:cubicBezTo>
                <a:cubicBezTo>
                  <a:pt x="62" y="51"/>
                  <a:pt x="56" y="53"/>
                  <a:pt x="50" y="52"/>
                </a:cubicBezTo>
                <a:cubicBezTo>
                  <a:pt x="48" y="52"/>
                  <a:pt x="46" y="51"/>
                  <a:pt x="44" y="50"/>
                </a:cubicBezTo>
                <a:cubicBezTo>
                  <a:pt x="43" y="49"/>
                  <a:pt x="43" y="49"/>
                  <a:pt x="43" y="49"/>
                </a:cubicBezTo>
                <a:cubicBezTo>
                  <a:pt x="40" y="46"/>
                  <a:pt x="37" y="44"/>
                  <a:pt x="32" y="44"/>
                </a:cubicBezTo>
                <a:cubicBezTo>
                  <a:pt x="27" y="43"/>
                  <a:pt x="19" y="44"/>
                  <a:pt x="14" y="46"/>
                </a:cubicBezTo>
                <a:cubicBezTo>
                  <a:pt x="13" y="46"/>
                  <a:pt x="13" y="46"/>
                  <a:pt x="13" y="46"/>
                </a:cubicBezTo>
                <a:cubicBezTo>
                  <a:pt x="12" y="46"/>
                  <a:pt x="12" y="46"/>
                  <a:pt x="11" y="45"/>
                </a:cubicBezTo>
                <a:cubicBezTo>
                  <a:pt x="11" y="45"/>
                  <a:pt x="10" y="44"/>
                  <a:pt x="11" y="43"/>
                </a:cubicBezTo>
                <a:cubicBezTo>
                  <a:pt x="16" y="15"/>
                  <a:pt x="16" y="15"/>
                  <a:pt x="16" y="15"/>
                </a:cubicBezTo>
                <a:cubicBezTo>
                  <a:pt x="16" y="14"/>
                  <a:pt x="17" y="13"/>
                  <a:pt x="17" y="13"/>
                </a:cubicBezTo>
                <a:cubicBezTo>
                  <a:pt x="20" y="12"/>
                  <a:pt x="29" y="9"/>
                  <a:pt x="37" y="10"/>
                </a:cubicBezTo>
                <a:cubicBezTo>
                  <a:pt x="44" y="12"/>
                  <a:pt x="48" y="15"/>
                  <a:pt x="52" y="18"/>
                </a:cubicBezTo>
                <a:cubicBezTo>
                  <a:pt x="53" y="18"/>
                  <a:pt x="54" y="19"/>
                  <a:pt x="56" y="19"/>
                </a:cubicBezTo>
                <a:cubicBezTo>
                  <a:pt x="60" y="20"/>
                  <a:pt x="66" y="18"/>
                  <a:pt x="68" y="17"/>
                </a:cubicBezTo>
                <a:cubicBezTo>
                  <a:pt x="69" y="17"/>
                  <a:pt x="69" y="17"/>
                  <a:pt x="70" y="17"/>
                </a:cubicBezTo>
                <a:cubicBezTo>
                  <a:pt x="70" y="16"/>
                  <a:pt x="71" y="17"/>
                  <a:pt x="72" y="17"/>
                </a:cubicBezTo>
                <a:cubicBezTo>
                  <a:pt x="72" y="18"/>
                  <a:pt x="73" y="19"/>
                  <a:pt x="73" y="19"/>
                </a:cubicBezTo>
                <a:lnTo>
                  <a:pt x="67" y="48"/>
                </a:lnTo>
                <a:close/>
                <a:moveTo>
                  <a:pt x="36" y="15"/>
                </a:moveTo>
                <a:cubicBezTo>
                  <a:pt x="31" y="14"/>
                  <a:pt x="25" y="16"/>
                  <a:pt x="20" y="17"/>
                </a:cubicBezTo>
                <a:cubicBezTo>
                  <a:pt x="19" y="24"/>
                  <a:pt x="19" y="24"/>
                  <a:pt x="19" y="24"/>
                </a:cubicBezTo>
                <a:cubicBezTo>
                  <a:pt x="24" y="23"/>
                  <a:pt x="30" y="22"/>
                  <a:pt x="34" y="23"/>
                </a:cubicBezTo>
                <a:lnTo>
                  <a:pt x="36" y="15"/>
                </a:lnTo>
                <a:close/>
                <a:moveTo>
                  <a:pt x="33" y="31"/>
                </a:moveTo>
                <a:cubicBezTo>
                  <a:pt x="28" y="31"/>
                  <a:pt x="22" y="32"/>
                  <a:pt x="17" y="33"/>
                </a:cubicBezTo>
                <a:cubicBezTo>
                  <a:pt x="16" y="40"/>
                  <a:pt x="16" y="40"/>
                  <a:pt x="16" y="40"/>
                </a:cubicBezTo>
                <a:cubicBezTo>
                  <a:pt x="21" y="39"/>
                  <a:pt x="27" y="38"/>
                  <a:pt x="32" y="38"/>
                </a:cubicBezTo>
                <a:lnTo>
                  <a:pt x="33" y="31"/>
                </a:lnTo>
                <a:close/>
                <a:moveTo>
                  <a:pt x="64" y="39"/>
                </a:moveTo>
                <a:cubicBezTo>
                  <a:pt x="60" y="40"/>
                  <a:pt x="54" y="41"/>
                  <a:pt x="49" y="39"/>
                </a:cubicBezTo>
                <a:cubicBezTo>
                  <a:pt x="51" y="31"/>
                  <a:pt x="51" y="31"/>
                  <a:pt x="51" y="31"/>
                </a:cubicBezTo>
                <a:cubicBezTo>
                  <a:pt x="50" y="30"/>
                  <a:pt x="50" y="30"/>
                  <a:pt x="49" y="30"/>
                </a:cubicBezTo>
                <a:cubicBezTo>
                  <a:pt x="45" y="27"/>
                  <a:pt x="42" y="24"/>
                  <a:pt x="36" y="23"/>
                </a:cubicBezTo>
                <a:cubicBezTo>
                  <a:pt x="36" y="23"/>
                  <a:pt x="35" y="23"/>
                  <a:pt x="34" y="23"/>
                </a:cubicBezTo>
                <a:cubicBezTo>
                  <a:pt x="33" y="31"/>
                  <a:pt x="33" y="31"/>
                  <a:pt x="33" y="31"/>
                </a:cubicBezTo>
                <a:cubicBezTo>
                  <a:pt x="34" y="31"/>
                  <a:pt x="34" y="31"/>
                  <a:pt x="34" y="31"/>
                </a:cubicBezTo>
                <a:cubicBezTo>
                  <a:pt x="39" y="32"/>
                  <a:pt x="44" y="35"/>
                  <a:pt x="48" y="38"/>
                </a:cubicBezTo>
                <a:cubicBezTo>
                  <a:pt x="48" y="38"/>
                  <a:pt x="49" y="39"/>
                  <a:pt x="49" y="39"/>
                </a:cubicBezTo>
                <a:cubicBezTo>
                  <a:pt x="48" y="46"/>
                  <a:pt x="48" y="46"/>
                  <a:pt x="48" y="46"/>
                </a:cubicBezTo>
                <a:cubicBezTo>
                  <a:pt x="49" y="47"/>
                  <a:pt x="50" y="47"/>
                  <a:pt x="51" y="47"/>
                </a:cubicBezTo>
                <a:cubicBezTo>
                  <a:pt x="55" y="48"/>
                  <a:pt x="60" y="47"/>
                  <a:pt x="63" y="46"/>
                </a:cubicBezTo>
                <a:lnTo>
                  <a:pt x="64" y="39"/>
                </a:lnTo>
                <a:close/>
                <a:moveTo>
                  <a:pt x="67" y="23"/>
                </a:moveTo>
                <a:cubicBezTo>
                  <a:pt x="64" y="24"/>
                  <a:pt x="59" y="25"/>
                  <a:pt x="55" y="24"/>
                </a:cubicBezTo>
                <a:cubicBezTo>
                  <a:pt x="54" y="24"/>
                  <a:pt x="53" y="23"/>
                  <a:pt x="52" y="23"/>
                </a:cubicBezTo>
                <a:cubicBezTo>
                  <a:pt x="51" y="31"/>
                  <a:pt x="51" y="31"/>
                  <a:pt x="51" y="31"/>
                </a:cubicBezTo>
                <a:cubicBezTo>
                  <a:pt x="55" y="33"/>
                  <a:pt x="62" y="31"/>
                  <a:pt x="66" y="30"/>
                </a:cubicBezTo>
                <a:lnTo>
                  <a:pt x="67" y="23"/>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70"/>
          <p:cNvSpPr>
            <a:spLocks noEditPoints="1"/>
          </p:cNvSpPr>
          <p:nvPr/>
        </p:nvSpPr>
        <p:spPr bwMode="auto">
          <a:xfrm>
            <a:off x="3832227" y="4057651"/>
            <a:ext cx="87313" cy="59267"/>
          </a:xfrm>
          <a:custGeom>
            <a:avLst/>
            <a:gdLst>
              <a:gd name="T0" fmla="*/ 34 w 46"/>
              <a:gd name="T1" fmla="*/ 24 h 24"/>
              <a:gd name="T2" fmla="*/ 26 w 46"/>
              <a:gd name="T3" fmla="*/ 21 h 24"/>
              <a:gd name="T4" fmla="*/ 20 w 46"/>
              <a:gd name="T5" fmla="*/ 21 h 24"/>
              <a:gd name="T6" fmla="*/ 12 w 46"/>
              <a:gd name="T7" fmla="*/ 24 h 24"/>
              <a:gd name="T8" fmla="*/ 0 w 46"/>
              <a:gd name="T9" fmla="*/ 12 h 24"/>
              <a:gd name="T10" fmla="*/ 12 w 46"/>
              <a:gd name="T11" fmla="*/ 0 h 24"/>
              <a:gd name="T12" fmla="*/ 34 w 46"/>
              <a:gd name="T13" fmla="*/ 0 h 24"/>
              <a:gd name="T14" fmla="*/ 46 w 46"/>
              <a:gd name="T15" fmla="*/ 12 h 24"/>
              <a:gd name="T16" fmla="*/ 34 w 46"/>
              <a:gd name="T17" fmla="*/ 24 h 24"/>
              <a:gd name="T18" fmla="*/ 20 w 46"/>
              <a:gd name="T19" fmla="*/ 10 h 24"/>
              <a:gd name="T20" fmla="*/ 19 w 46"/>
              <a:gd name="T21" fmla="*/ 9 h 24"/>
              <a:gd name="T22" fmla="*/ 15 w 46"/>
              <a:gd name="T23" fmla="*/ 9 h 24"/>
              <a:gd name="T24" fmla="*/ 15 w 46"/>
              <a:gd name="T25" fmla="*/ 5 h 24"/>
              <a:gd name="T26" fmla="*/ 14 w 46"/>
              <a:gd name="T27" fmla="*/ 4 h 24"/>
              <a:gd name="T28" fmla="*/ 11 w 46"/>
              <a:gd name="T29" fmla="*/ 4 h 24"/>
              <a:gd name="T30" fmla="*/ 10 w 46"/>
              <a:gd name="T31" fmla="*/ 5 h 24"/>
              <a:gd name="T32" fmla="*/ 10 w 46"/>
              <a:gd name="T33" fmla="*/ 9 h 24"/>
              <a:gd name="T34" fmla="*/ 6 w 46"/>
              <a:gd name="T35" fmla="*/ 9 h 24"/>
              <a:gd name="T36" fmla="*/ 5 w 46"/>
              <a:gd name="T37" fmla="*/ 10 h 24"/>
              <a:gd name="T38" fmla="*/ 5 w 46"/>
              <a:gd name="T39" fmla="*/ 13 h 24"/>
              <a:gd name="T40" fmla="*/ 6 w 46"/>
              <a:gd name="T41" fmla="*/ 14 h 24"/>
              <a:gd name="T42" fmla="*/ 10 w 46"/>
              <a:gd name="T43" fmla="*/ 14 h 24"/>
              <a:gd name="T44" fmla="*/ 10 w 46"/>
              <a:gd name="T45" fmla="*/ 19 h 24"/>
              <a:gd name="T46" fmla="*/ 11 w 46"/>
              <a:gd name="T47" fmla="*/ 19 h 24"/>
              <a:gd name="T48" fmla="*/ 14 w 46"/>
              <a:gd name="T49" fmla="*/ 19 h 24"/>
              <a:gd name="T50" fmla="*/ 15 w 46"/>
              <a:gd name="T51" fmla="*/ 19 h 24"/>
              <a:gd name="T52" fmla="*/ 15 w 46"/>
              <a:gd name="T53" fmla="*/ 14 h 24"/>
              <a:gd name="T54" fmla="*/ 19 w 46"/>
              <a:gd name="T55" fmla="*/ 14 h 24"/>
              <a:gd name="T56" fmla="*/ 20 w 46"/>
              <a:gd name="T57" fmla="*/ 13 h 24"/>
              <a:gd name="T58" fmla="*/ 20 w 46"/>
              <a:gd name="T59" fmla="*/ 10 h 24"/>
              <a:gd name="T60" fmla="*/ 31 w 46"/>
              <a:gd name="T61" fmla="*/ 12 h 24"/>
              <a:gd name="T62" fmla="*/ 28 w 46"/>
              <a:gd name="T63" fmla="*/ 15 h 24"/>
              <a:gd name="T64" fmla="*/ 31 w 46"/>
              <a:gd name="T65" fmla="*/ 18 h 24"/>
              <a:gd name="T66" fmla="*/ 34 w 46"/>
              <a:gd name="T67" fmla="*/ 15 h 24"/>
              <a:gd name="T68" fmla="*/ 31 w 46"/>
              <a:gd name="T69" fmla="*/ 12 h 24"/>
              <a:gd name="T70" fmla="*/ 37 w 46"/>
              <a:gd name="T71" fmla="*/ 6 h 24"/>
              <a:gd name="T72" fmla="*/ 34 w 46"/>
              <a:gd name="T73" fmla="*/ 9 h 24"/>
              <a:gd name="T74" fmla="*/ 37 w 46"/>
              <a:gd name="T75" fmla="*/ 12 h 24"/>
              <a:gd name="T76" fmla="*/ 40 w 46"/>
              <a:gd name="T77" fmla="*/ 9 h 24"/>
              <a:gd name="T78" fmla="*/ 37 w 46"/>
              <a:gd name="T7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4">
                <a:moveTo>
                  <a:pt x="34" y="24"/>
                </a:moveTo>
                <a:cubicBezTo>
                  <a:pt x="31" y="24"/>
                  <a:pt x="28" y="23"/>
                  <a:pt x="26" y="21"/>
                </a:cubicBezTo>
                <a:cubicBezTo>
                  <a:pt x="20" y="21"/>
                  <a:pt x="20" y="21"/>
                  <a:pt x="20" y="21"/>
                </a:cubicBezTo>
                <a:cubicBezTo>
                  <a:pt x="18" y="23"/>
                  <a:pt x="15" y="24"/>
                  <a:pt x="12" y="24"/>
                </a:cubicBezTo>
                <a:cubicBezTo>
                  <a:pt x="6" y="24"/>
                  <a:pt x="0" y="19"/>
                  <a:pt x="0" y="12"/>
                </a:cubicBezTo>
                <a:cubicBezTo>
                  <a:pt x="0" y="5"/>
                  <a:pt x="6" y="0"/>
                  <a:pt x="12" y="0"/>
                </a:cubicBezTo>
                <a:cubicBezTo>
                  <a:pt x="34" y="0"/>
                  <a:pt x="34" y="0"/>
                  <a:pt x="34" y="0"/>
                </a:cubicBezTo>
                <a:cubicBezTo>
                  <a:pt x="41" y="0"/>
                  <a:pt x="46" y="5"/>
                  <a:pt x="46" y="12"/>
                </a:cubicBezTo>
                <a:cubicBezTo>
                  <a:pt x="46" y="19"/>
                  <a:pt x="41" y="24"/>
                  <a:pt x="34" y="24"/>
                </a:cubicBezTo>
                <a:close/>
                <a:moveTo>
                  <a:pt x="20" y="10"/>
                </a:moveTo>
                <a:cubicBezTo>
                  <a:pt x="20" y="10"/>
                  <a:pt x="20" y="9"/>
                  <a:pt x="19" y="9"/>
                </a:cubicBezTo>
                <a:cubicBezTo>
                  <a:pt x="15" y="9"/>
                  <a:pt x="15" y="9"/>
                  <a:pt x="15" y="9"/>
                </a:cubicBezTo>
                <a:cubicBezTo>
                  <a:pt x="15" y="5"/>
                  <a:pt x="15" y="5"/>
                  <a:pt x="15" y="5"/>
                </a:cubicBezTo>
                <a:cubicBezTo>
                  <a:pt x="15" y="4"/>
                  <a:pt x="14" y="4"/>
                  <a:pt x="14" y="4"/>
                </a:cubicBezTo>
                <a:cubicBezTo>
                  <a:pt x="11" y="4"/>
                  <a:pt x="11" y="4"/>
                  <a:pt x="11" y="4"/>
                </a:cubicBezTo>
                <a:cubicBezTo>
                  <a:pt x="10" y="4"/>
                  <a:pt x="10" y="4"/>
                  <a:pt x="10" y="5"/>
                </a:cubicBezTo>
                <a:cubicBezTo>
                  <a:pt x="10" y="9"/>
                  <a:pt x="10" y="9"/>
                  <a:pt x="10" y="9"/>
                </a:cubicBezTo>
                <a:cubicBezTo>
                  <a:pt x="6" y="9"/>
                  <a:pt x="6" y="9"/>
                  <a:pt x="6" y="9"/>
                </a:cubicBezTo>
                <a:cubicBezTo>
                  <a:pt x="5" y="9"/>
                  <a:pt x="5" y="10"/>
                  <a:pt x="5" y="10"/>
                </a:cubicBezTo>
                <a:cubicBezTo>
                  <a:pt x="5" y="13"/>
                  <a:pt x="5" y="13"/>
                  <a:pt x="5" y="13"/>
                </a:cubicBezTo>
                <a:cubicBezTo>
                  <a:pt x="5" y="14"/>
                  <a:pt x="5" y="14"/>
                  <a:pt x="6" y="14"/>
                </a:cubicBezTo>
                <a:cubicBezTo>
                  <a:pt x="10" y="14"/>
                  <a:pt x="10" y="14"/>
                  <a:pt x="10" y="14"/>
                </a:cubicBezTo>
                <a:cubicBezTo>
                  <a:pt x="10" y="19"/>
                  <a:pt x="10" y="19"/>
                  <a:pt x="10" y="19"/>
                </a:cubicBezTo>
                <a:cubicBezTo>
                  <a:pt x="10" y="19"/>
                  <a:pt x="10" y="19"/>
                  <a:pt x="11" y="19"/>
                </a:cubicBezTo>
                <a:cubicBezTo>
                  <a:pt x="14" y="19"/>
                  <a:pt x="14" y="19"/>
                  <a:pt x="14" y="19"/>
                </a:cubicBezTo>
                <a:cubicBezTo>
                  <a:pt x="14" y="19"/>
                  <a:pt x="15" y="19"/>
                  <a:pt x="15" y="19"/>
                </a:cubicBezTo>
                <a:cubicBezTo>
                  <a:pt x="15" y="14"/>
                  <a:pt x="15" y="14"/>
                  <a:pt x="15" y="14"/>
                </a:cubicBezTo>
                <a:cubicBezTo>
                  <a:pt x="19" y="14"/>
                  <a:pt x="19" y="14"/>
                  <a:pt x="19" y="14"/>
                </a:cubicBezTo>
                <a:cubicBezTo>
                  <a:pt x="20" y="14"/>
                  <a:pt x="20" y="14"/>
                  <a:pt x="20" y="13"/>
                </a:cubicBezTo>
                <a:lnTo>
                  <a:pt x="20" y="10"/>
                </a:lnTo>
                <a:close/>
                <a:moveTo>
                  <a:pt x="31" y="12"/>
                </a:moveTo>
                <a:cubicBezTo>
                  <a:pt x="29" y="12"/>
                  <a:pt x="28" y="13"/>
                  <a:pt x="28" y="15"/>
                </a:cubicBezTo>
                <a:cubicBezTo>
                  <a:pt x="28" y="17"/>
                  <a:pt x="29" y="18"/>
                  <a:pt x="31" y="18"/>
                </a:cubicBezTo>
                <a:cubicBezTo>
                  <a:pt x="32" y="18"/>
                  <a:pt x="34" y="17"/>
                  <a:pt x="34" y="15"/>
                </a:cubicBezTo>
                <a:cubicBezTo>
                  <a:pt x="34" y="13"/>
                  <a:pt x="32" y="12"/>
                  <a:pt x="31" y="12"/>
                </a:cubicBezTo>
                <a:close/>
                <a:moveTo>
                  <a:pt x="37" y="6"/>
                </a:moveTo>
                <a:cubicBezTo>
                  <a:pt x="35" y="6"/>
                  <a:pt x="34" y="7"/>
                  <a:pt x="34" y="9"/>
                </a:cubicBezTo>
                <a:cubicBezTo>
                  <a:pt x="34" y="10"/>
                  <a:pt x="35" y="12"/>
                  <a:pt x="37" y="12"/>
                </a:cubicBezTo>
                <a:cubicBezTo>
                  <a:pt x="39" y="12"/>
                  <a:pt x="40" y="10"/>
                  <a:pt x="40" y="9"/>
                </a:cubicBezTo>
                <a:cubicBezTo>
                  <a:pt x="40" y="7"/>
                  <a:pt x="39" y="6"/>
                  <a:pt x="37" y="6"/>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75"/>
          <p:cNvSpPr>
            <a:spLocks noEditPoints="1"/>
          </p:cNvSpPr>
          <p:nvPr/>
        </p:nvSpPr>
        <p:spPr bwMode="auto">
          <a:xfrm>
            <a:off x="4344989" y="4500034"/>
            <a:ext cx="119063" cy="158751"/>
          </a:xfrm>
          <a:custGeom>
            <a:avLst/>
            <a:gdLst>
              <a:gd name="T0" fmla="*/ 0 w 63"/>
              <a:gd name="T1" fmla="*/ 31 h 63"/>
              <a:gd name="T2" fmla="*/ 42 w 63"/>
              <a:gd name="T3" fmla="*/ 22 h 63"/>
              <a:gd name="T4" fmla="*/ 46 w 63"/>
              <a:gd name="T5" fmla="*/ 20 h 63"/>
              <a:gd name="T6" fmla="*/ 50 w 63"/>
              <a:gd name="T7" fmla="*/ 19 h 63"/>
              <a:gd name="T8" fmla="*/ 49 w 63"/>
              <a:gd name="T9" fmla="*/ 17 h 63"/>
              <a:gd name="T10" fmla="*/ 46 w 63"/>
              <a:gd name="T11" fmla="*/ 14 h 63"/>
              <a:gd name="T12" fmla="*/ 44 w 63"/>
              <a:gd name="T13" fmla="*/ 14 h 63"/>
              <a:gd name="T14" fmla="*/ 42 w 63"/>
              <a:gd name="T15" fmla="*/ 13 h 63"/>
              <a:gd name="T16" fmla="*/ 38 w 63"/>
              <a:gd name="T17" fmla="*/ 12 h 63"/>
              <a:gd name="T18" fmla="*/ 39 w 63"/>
              <a:gd name="T19" fmla="*/ 16 h 63"/>
              <a:gd name="T20" fmla="*/ 37 w 63"/>
              <a:gd name="T21" fmla="*/ 19 h 63"/>
              <a:gd name="T22" fmla="*/ 34 w 63"/>
              <a:gd name="T23" fmla="*/ 17 h 63"/>
              <a:gd name="T24" fmla="*/ 29 w 63"/>
              <a:gd name="T25" fmla="*/ 14 h 63"/>
              <a:gd name="T26" fmla="*/ 30 w 63"/>
              <a:gd name="T27" fmla="*/ 11 h 63"/>
              <a:gd name="T28" fmla="*/ 35 w 63"/>
              <a:gd name="T29" fmla="*/ 9 h 63"/>
              <a:gd name="T30" fmla="*/ 34 w 63"/>
              <a:gd name="T31" fmla="*/ 7 h 63"/>
              <a:gd name="T32" fmla="*/ 31 w 63"/>
              <a:gd name="T33" fmla="*/ 8 h 63"/>
              <a:gd name="T34" fmla="*/ 28 w 63"/>
              <a:gd name="T35" fmla="*/ 6 h 63"/>
              <a:gd name="T36" fmla="*/ 28 w 63"/>
              <a:gd name="T37" fmla="*/ 8 h 63"/>
              <a:gd name="T38" fmla="*/ 26 w 63"/>
              <a:gd name="T39" fmla="*/ 8 h 63"/>
              <a:gd name="T40" fmla="*/ 23 w 63"/>
              <a:gd name="T41" fmla="*/ 6 h 63"/>
              <a:gd name="T42" fmla="*/ 21 w 63"/>
              <a:gd name="T43" fmla="*/ 7 h 63"/>
              <a:gd name="T44" fmla="*/ 24 w 63"/>
              <a:gd name="T45" fmla="*/ 8 h 63"/>
              <a:gd name="T46" fmla="*/ 22 w 63"/>
              <a:gd name="T47" fmla="*/ 9 h 63"/>
              <a:gd name="T48" fmla="*/ 10 w 63"/>
              <a:gd name="T49" fmla="*/ 17 h 63"/>
              <a:gd name="T50" fmla="*/ 11 w 63"/>
              <a:gd name="T51" fmla="*/ 19 h 63"/>
              <a:gd name="T52" fmla="*/ 13 w 63"/>
              <a:gd name="T53" fmla="*/ 22 h 63"/>
              <a:gd name="T54" fmla="*/ 12 w 63"/>
              <a:gd name="T55" fmla="*/ 26 h 63"/>
              <a:gd name="T56" fmla="*/ 15 w 63"/>
              <a:gd name="T57" fmla="*/ 30 h 63"/>
              <a:gd name="T58" fmla="*/ 18 w 63"/>
              <a:gd name="T59" fmla="*/ 35 h 63"/>
              <a:gd name="T60" fmla="*/ 20 w 63"/>
              <a:gd name="T61" fmla="*/ 37 h 63"/>
              <a:gd name="T62" fmla="*/ 18 w 63"/>
              <a:gd name="T63" fmla="*/ 32 h 63"/>
              <a:gd name="T64" fmla="*/ 21 w 63"/>
              <a:gd name="T65" fmla="*/ 37 h 63"/>
              <a:gd name="T66" fmla="*/ 25 w 63"/>
              <a:gd name="T67" fmla="*/ 41 h 63"/>
              <a:gd name="T68" fmla="*/ 31 w 63"/>
              <a:gd name="T69" fmla="*/ 44 h 63"/>
              <a:gd name="T70" fmla="*/ 35 w 63"/>
              <a:gd name="T71" fmla="*/ 47 h 63"/>
              <a:gd name="T72" fmla="*/ 37 w 63"/>
              <a:gd name="T73" fmla="*/ 47 h 63"/>
              <a:gd name="T74" fmla="*/ 35 w 63"/>
              <a:gd name="T75" fmla="*/ 43 h 63"/>
              <a:gd name="T76" fmla="*/ 33 w 63"/>
              <a:gd name="T77" fmla="*/ 42 h 63"/>
              <a:gd name="T78" fmla="*/ 32 w 63"/>
              <a:gd name="T79" fmla="*/ 39 h 63"/>
              <a:gd name="T80" fmla="*/ 28 w 63"/>
              <a:gd name="T81" fmla="*/ 41 h 63"/>
              <a:gd name="T82" fmla="*/ 28 w 63"/>
              <a:gd name="T83" fmla="*/ 34 h 63"/>
              <a:gd name="T84" fmla="*/ 30 w 63"/>
              <a:gd name="T85" fmla="*/ 33 h 63"/>
              <a:gd name="T86" fmla="*/ 32 w 63"/>
              <a:gd name="T87" fmla="*/ 33 h 63"/>
              <a:gd name="T88" fmla="*/ 35 w 63"/>
              <a:gd name="T89" fmla="*/ 34 h 63"/>
              <a:gd name="T90" fmla="*/ 37 w 63"/>
              <a:gd name="T91" fmla="*/ 33 h 63"/>
              <a:gd name="T92" fmla="*/ 39 w 63"/>
              <a:gd name="T93" fmla="*/ 29 h 63"/>
              <a:gd name="T94" fmla="*/ 38 w 63"/>
              <a:gd name="T95" fmla="*/ 28 h 63"/>
              <a:gd name="T96" fmla="*/ 42 w 63"/>
              <a:gd name="T97" fmla="*/ 25 h 63"/>
              <a:gd name="T98" fmla="*/ 44 w 63"/>
              <a:gd name="T99" fmla="*/ 23 h 63"/>
              <a:gd name="T100" fmla="*/ 45 w 63"/>
              <a:gd name="T101" fmla="*/ 21 h 63"/>
              <a:gd name="T102" fmla="*/ 42 w 63"/>
              <a:gd name="T103" fmla="*/ 22 h 63"/>
              <a:gd name="T104" fmla="*/ 49 w 63"/>
              <a:gd name="T105" fmla="*/ 49 h 63"/>
              <a:gd name="T106" fmla="*/ 45 w 63"/>
              <a:gd name="T107" fmla="*/ 47 h 63"/>
              <a:gd name="T108" fmla="*/ 41 w 63"/>
              <a:gd name="T109" fmla="*/ 47 h 63"/>
              <a:gd name="T110" fmla="*/ 39 w 63"/>
              <a:gd name="T111" fmla="*/ 46 h 63"/>
              <a:gd name="T112" fmla="*/ 38 w 63"/>
              <a:gd name="T113" fmla="*/ 50 h 63"/>
              <a:gd name="T114" fmla="*/ 37 w 63"/>
              <a:gd name="T115" fmla="*/ 55 h 63"/>
              <a:gd name="T116" fmla="*/ 51 w 63"/>
              <a:gd name="T117"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63">
                <a:moveTo>
                  <a:pt x="63" y="31"/>
                </a:moveTo>
                <a:cubicBezTo>
                  <a:pt x="63" y="48"/>
                  <a:pt x="49" y="63"/>
                  <a:pt x="32" y="63"/>
                </a:cubicBezTo>
                <a:cubicBezTo>
                  <a:pt x="14" y="63"/>
                  <a:pt x="0" y="48"/>
                  <a:pt x="0" y="31"/>
                </a:cubicBezTo>
                <a:cubicBezTo>
                  <a:pt x="0" y="14"/>
                  <a:pt x="14" y="0"/>
                  <a:pt x="32" y="0"/>
                </a:cubicBezTo>
                <a:cubicBezTo>
                  <a:pt x="49" y="0"/>
                  <a:pt x="63" y="14"/>
                  <a:pt x="63" y="31"/>
                </a:cubicBezTo>
                <a:close/>
                <a:moveTo>
                  <a:pt x="42" y="22"/>
                </a:moveTo>
                <a:cubicBezTo>
                  <a:pt x="43" y="21"/>
                  <a:pt x="43" y="21"/>
                  <a:pt x="43" y="21"/>
                </a:cubicBezTo>
                <a:cubicBezTo>
                  <a:pt x="44" y="20"/>
                  <a:pt x="44" y="20"/>
                  <a:pt x="44" y="20"/>
                </a:cubicBezTo>
                <a:cubicBezTo>
                  <a:pt x="44" y="20"/>
                  <a:pt x="45" y="20"/>
                  <a:pt x="46" y="20"/>
                </a:cubicBezTo>
                <a:cubicBezTo>
                  <a:pt x="46" y="20"/>
                  <a:pt x="47" y="20"/>
                  <a:pt x="48" y="20"/>
                </a:cubicBezTo>
                <a:cubicBezTo>
                  <a:pt x="49" y="19"/>
                  <a:pt x="49" y="19"/>
                  <a:pt x="49" y="19"/>
                </a:cubicBezTo>
                <a:cubicBezTo>
                  <a:pt x="49" y="19"/>
                  <a:pt x="50" y="19"/>
                  <a:pt x="50" y="19"/>
                </a:cubicBezTo>
                <a:cubicBezTo>
                  <a:pt x="50" y="18"/>
                  <a:pt x="50" y="18"/>
                  <a:pt x="50" y="18"/>
                </a:cubicBezTo>
                <a:cubicBezTo>
                  <a:pt x="49" y="18"/>
                  <a:pt x="49" y="17"/>
                  <a:pt x="49" y="17"/>
                </a:cubicBezTo>
                <a:cubicBezTo>
                  <a:pt x="49" y="17"/>
                  <a:pt x="49" y="17"/>
                  <a:pt x="49" y="17"/>
                </a:cubicBezTo>
                <a:cubicBezTo>
                  <a:pt x="49" y="16"/>
                  <a:pt x="48" y="17"/>
                  <a:pt x="48" y="17"/>
                </a:cubicBezTo>
                <a:cubicBezTo>
                  <a:pt x="47" y="16"/>
                  <a:pt x="47" y="16"/>
                  <a:pt x="47" y="15"/>
                </a:cubicBezTo>
                <a:cubicBezTo>
                  <a:pt x="47" y="15"/>
                  <a:pt x="46" y="15"/>
                  <a:pt x="46" y="14"/>
                </a:cubicBezTo>
                <a:cubicBezTo>
                  <a:pt x="46" y="14"/>
                  <a:pt x="46" y="13"/>
                  <a:pt x="45" y="13"/>
                </a:cubicBezTo>
                <a:cubicBezTo>
                  <a:pt x="45" y="14"/>
                  <a:pt x="45" y="14"/>
                  <a:pt x="45" y="14"/>
                </a:cubicBezTo>
                <a:cubicBezTo>
                  <a:pt x="44" y="14"/>
                  <a:pt x="44" y="14"/>
                  <a:pt x="44" y="14"/>
                </a:cubicBezTo>
                <a:cubicBezTo>
                  <a:pt x="43" y="15"/>
                  <a:pt x="43" y="15"/>
                  <a:pt x="43" y="15"/>
                </a:cubicBezTo>
                <a:cubicBezTo>
                  <a:pt x="44" y="14"/>
                  <a:pt x="43" y="14"/>
                  <a:pt x="42" y="14"/>
                </a:cubicBezTo>
                <a:cubicBezTo>
                  <a:pt x="43" y="14"/>
                  <a:pt x="43" y="13"/>
                  <a:pt x="42" y="13"/>
                </a:cubicBezTo>
                <a:cubicBezTo>
                  <a:pt x="42" y="13"/>
                  <a:pt x="42" y="13"/>
                  <a:pt x="42" y="13"/>
                </a:cubicBezTo>
                <a:cubicBezTo>
                  <a:pt x="42" y="13"/>
                  <a:pt x="41" y="12"/>
                  <a:pt x="41" y="12"/>
                </a:cubicBezTo>
                <a:cubicBezTo>
                  <a:pt x="41" y="12"/>
                  <a:pt x="39" y="11"/>
                  <a:pt x="38" y="12"/>
                </a:cubicBezTo>
                <a:cubicBezTo>
                  <a:pt x="38" y="12"/>
                  <a:pt x="38" y="13"/>
                  <a:pt x="38" y="13"/>
                </a:cubicBezTo>
                <a:cubicBezTo>
                  <a:pt x="38" y="14"/>
                  <a:pt x="38" y="14"/>
                  <a:pt x="38" y="14"/>
                </a:cubicBezTo>
                <a:cubicBezTo>
                  <a:pt x="38" y="15"/>
                  <a:pt x="39" y="15"/>
                  <a:pt x="39" y="16"/>
                </a:cubicBezTo>
                <a:cubicBezTo>
                  <a:pt x="39" y="16"/>
                  <a:pt x="38" y="16"/>
                  <a:pt x="37" y="17"/>
                </a:cubicBezTo>
                <a:cubicBezTo>
                  <a:pt x="37" y="17"/>
                  <a:pt x="37" y="18"/>
                  <a:pt x="38" y="18"/>
                </a:cubicBezTo>
                <a:cubicBezTo>
                  <a:pt x="37" y="19"/>
                  <a:pt x="37" y="19"/>
                  <a:pt x="37" y="19"/>
                </a:cubicBezTo>
                <a:cubicBezTo>
                  <a:pt x="36" y="19"/>
                  <a:pt x="36" y="18"/>
                  <a:pt x="36" y="18"/>
                </a:cubicBezTo>
                <a:cubicBezTo>
                  <a:pt x="36" y="17"/>
                  <a:pt x="36" y="17"/>
                  <a:pt x="35" y="17"/>
                </a:cubicBezTo>
                <a:cubicBezTo>
                  <a:pt x="34" y="17"/>
                  <a:pt x="34" y="17"/>
                  <a:pt x="34" y="17"/>
                </a:cubicBezTo>
                <a:cubicBezTo>
                  <a:pt x="34" y="16"/>
                  <a:pt x="33" y="16"/>
                  <a:pt x="32" y="15"/>
                </a:cubicBezTo>
                <a:cubicBezTo>
                  <a:pt x="31" y="15"/>
                  <a:pt x="31" y="15"/>
                  <a:pt x="30" y="15"/>
                </a:cubicBezTo>
                <a:cubicBezTo>
                  <a:pt x="30" y="15"/>
                  <a:pt x="30" y="14"/>
                  <a:pt x="29" y="14"/>
                </a:cubicBezTo>
                <a:cubicBezTo>
                  <a:pt x="29" y="14"/>
                  <a:pt x="29" y="13"/>
                  <a:pt x="29" y="13"/>
                </a:cubicBezTo>
                <a:cubicBezTo>
                  <a:pt x="30" y="12"/>
                  <a:pt x="30" y="12"/>
                  <a:pt x="30" y="12"/>
                </a:cubicBezTo>
                <a:cubicBezTo>
                  <a:pt x="30" y="11"/>
                  <a:pt x="30" y="11"/>
                  <a:pt x="30" y="11"/>
                </a:cubicBezTo>
                <a:cubicBezTo>
                  <a:pt x="31" y="11"/>
                  <a:pt x="32" y="11"/>
                  <a:pt x="32" y="10"/>
                </a:cubicBezTo>
                <a:cubicBezTo>
                  <a:pt x="33" y="10"/>
                  <a:pt x="33" y="9"/>
                  <a:pt x="33" y="9"/>
                </a:cubicBezTo>
                <a:cubicBezTo>
                  <a:pt x="34" y="8"/>
                  <a:pt x="35" y="9"/>
                  <a:pt x="35" y="9"/>
                </a:cubicBezTo>
                <a:cubicBezTo>
                  <a:pt x="36" y="9"/>
                  <a:pt x="36" y="8"/>
                  <a:pt x="35" y="8"/>
                </a:cubicBezTo>
                <a:cubicBezTo>
                  <a:pt x="36" y="8"/>
                  <a:pt x="36" y="7"/>
                  <a:pt x="35" y="7"/>
                </a:cubicBezTo>
                <a:cubicBezTo>
                  <a:pt x="35" y="7"/>
                  <a:pt x="33" y="7"/>
                  <a:pt x="34" y="7"/>
                </a:cubicBezTo>
                <a:cubicBezTo>
                  <a:pt x="34" y="7"/>
                  <a:pt x="33" y="9"/>
                  <a:pt x="33" y="8"/>
                </a:cubicBezTo>
                <a:cubicBezTo>
                  <a:pt x="32" y="8"/>
                  <a:pt x="32" y="7"/>
                  <a:pt x="32" y="7"/>
                </a:cubicBezTo>
                <a:cubicBezTo>
                  <a:pt x="31" y="8"/>
                  <a:pt x="31" y="8"/>
                  <a:pt x="31" y="8"/>
                </a:cubicBezTo>
                <a:cubicBezTo>
                  <a:pt x="31" y="7"/>
                  <a:pt x="30" y="7"/>
                  <a:pt x="30" y="7"/>
                </a:cubicBezTo>
                <a:cubicBezTo>
                  <a:pt x="30" y="7"/>
                  <a:pt x="30" y="6"/>
                  <a:pt x="29" y="6"/>
                </a:cubicBezTo>
                <a:cubicBezTo>
                  <a:pt x="28" y="6"/>
                  <a:pt x="28" y="6"/>
                  <a:pt x="28" y="6"/>
                </a:cubicBezTo>
                <a:cubicBezTo>
                  <a:pt x="27" y="7"/>
                  <a:pt x="29" y="7"/>
                  <a:pt x="29" y="7"/>
                </a:cubicBezTo>
                <a:cubicBezTo>
                  <a:pt x="29" y="8"/>
                  <a:pt x="29" y="8"/>
                  <a:pt x="29" y="8"/>
                </a:cubicBezTo>
                <a:cubicBezTo>
                  <a:pt x="28" y="8"/>
                  <a:pt x="28" y="8"/>
                  <a:pt x="28" y="8"/>
                </a:cubicBezTo>
                <a:cubicBezTo>
                  <a:pt x="28" y="9"/>
                  <a:pt x="29" y="9"/>
                  <a:pt x="28" y="9"/>
                </a:cubicBezTo>
                <a:cubicBezTo>
                  <a:pt x="28" y="9"/>
                  <a:pt x="28" y="8"/>
                  <a:pt x="28" y="8"/>
                </a:cubicBezTo>
                <a:cubicBezTo>
                  <a:pt x="28" y="8"/>
                  <a:pt x="26" y="8"/>
                  <a:pt x="26" y="8"/>
                </a:cubicBezTo>
                <a:cubicBezTo>
                  <a:pt x="26" y="8"/>
                  <a:pt x="25" y="9"/>
                  <a:pt x="24" y="8"/>
                </a:cubicBezTo>
                <a:cubicBezTo>
                  <a:pt x="24" y="7"/>
                  <a:pt x="24" y="7"/>
                  <a:pt x="24" y="7"/>
                </a:cubicBezTo>
                <a:cubicBezTo>
                  <a:pt x="24" y="7"/>
                  <a:pt x="24" y="6"/>
                  <a:pt x="23" y="6"/>
                </a:cubicBezTo>
                <a:cubicBezTo>
                  <a:pt x="22" y="7"/>
                  <a:pt x="21" y="7"/>
                  <a:pt x="20" y="8"/>
                </a:cubicBezTo>
                <a:cubicBezTo>
                  <a:pt x="20" y="8"/>
                  <a:pt x="20" y="8"/>
                  <a:pt x="20" y="8"/>
                </a:cubicBezTo>
                <a:cubicBezTo>
                  <a:pt x="21" y="7"/>
                  <a:pt x="21" y="7"/>
                  <a:pt x="21" y="7"/>
                </a:cubicBezTo>
                <a:cubicBezTo>
                  <a:pt x="21" y="7"/>
                  <a:pt x="22" y="7"/>
                  <a:pt x="23" y="7"/>
                </a:cubicBezTo>
                <a:cubicBezTo>
                  <a:pt x="23" y="7"/>
                  <a:pt x="23" y="7"/>
                  <a:pt x="23" y="7"/>
                </a:cubicBezTo>
                <a:cubicBezTo>
                  <a:pt x="23" y="7"/>
                  <a:pt x="24" y="8"/>
                  <a:pt x="24" y="8"/>
                </a:cubicBezTo>
                <a:cubicBezTo>
                  <a:pt x="23" y="8"/>
                  <a:pt x="23" y="8"/>
                  <a:pt x="23" y="8"/>
                </a:cubicBezTo>
                <a:cubicBezTo>
                  <a:pt x="22" y="8"/>
                  <a:pt x="22" y="8"/>
                  <a:pt x="22" y="8"/>
                </a:cubicBezTo>
                <a:cubicBezTo>
                  <a:pt x="22" y="9"/>
                  <a:pt x="22" y="9"/>
                  <a:pt x="22" y="9"/>
                </a:cubicBezTo>
                <a:cubicBezTo>
                  <a:pt x="21" y="9"/>
                  <a:pt x="21" y="8"/>
                  <a:pt x="20" y="8"/>
                </a:cubicBezTo>
                <a:cubicBezTo>
                  <a:pt x="19" y="8"/>
                  <a:pt x="19" y="8"/>
                  <a:pt x="19" y="8"/>
                </a:cubicBezTo>
                <a:cubicBezTo>
                  <a:pt x="15" y="10"/>
                  <a:pt x="12" y="13"/>
                  <a:pt x="10" y="17"/>
                </a:cubicBezTo>
                <a:cubicBezTo>
                  <a:pt x="10" y="18"/>
                  <a:pt x="10" y="18"/>
                  <a:pt x="10" y="18"/>
                </a:cubicBezTo>
                <a:cubicBezTo>
                  <a:pt x="11" y="18"/>
                  <a:pt x="10" y="19"/>
                  <a:pt x="11" y="18"/>
                </a:cubicBezTo>
                <a:cubicBezTo>
                  <a:pt x="11" y="19"/>
                  <a:pt x="11" y="19"/>
                  <a:pt x="11" y="19"/>
                </a:cubicBezTo>
                <a:cubicBezTo>
                  <a:pt x="13" y="20"/>
                  <a:pt x="13" y="20"/>
                  <a:pt x="13" y="20"/>
                </a:cubicBezTo>
                <a:cubicBezTo>
                  <a:pt x="14" y="21"/>
                  <a:pt x="14" y="21"/>
                  <a:pt x="14" y="21"/>
                </a:cubicBezTo>
                <a:cubicBezTo>
                  <a:pt x="13" y="22"/>
                  <a:pt x="13" y="22"/>
                  <a:pt x="13" y="22"/>
                </a:cubicBezTo>
                <a:cubicBezTo>
                  <a:pt x="13" y="21"/>
                  <a:pt x="13" y="21"/>
                  <a:pt x="13" y="21"/>
                </a:cubicBezTo>
                <a:cubicBezTo>
                  <a:pt x="12" y="21"/>
                  <a:pt x="13" y="22"/>
                  <a:pt x="13" y="22"/>
                </a:cubicBezTo>
                <a:cubicBezTo>
                  <a:pt x="12" y="22"/>
                  <a:pt x="13" y="25"/>
                  <a:pt x="12" y="26"/>
                </a:cubicBezTo>
                <a:cubicBezTo>
                  <a:pt x="13" y="26"/>
                  <a:pt x="13" y="26"/>
                  <a:pt x="13" y="26"/>
                </a:cubicBezTo>
                <a:cubicBezTo>
                  <a:pt x="12" y="26"/>
                  <a:pt x="13" y="28"/>
                  <a:pt x="14" y="28"/>
                </a:cubicBezTo>
                <a:cubicBezTo>
                  <a:pt x="13" y="28"/>
                  <a:pt x="15" y="30"/>
                  <a:pt x="15" y="30"/>
                </a:cubicBezTo>
                <a:cubicBezTo>
                  <a:pt x="15" y="30"/>
                  <a:pt x="16" y="31"/>
                  <a:pt x="16" y="31"/>
                </a:cubicBezTo>
                <a:cubicBezTo>
                  <a:pt x="17" y="32"/>
                  <a:pt x="17" y="32"/>
                  <a:pt x="17" y="33"/>
                </a:cubicBezTo>
                <a:cubicBezTo>
                  <a:pt x="17" y="33"/>
                  <a:pt x="18" y="34"/>
                  <a:pt x="18" y="35"/>
                </a:cubicBezTo>
                <a:cubicBezTo>
                  <a:pt x="18" y="35"/>
                  <a:pt x="18" y="35"/>
                  <a:pt x="18" y="35"/>
                </a:cubicBezTo>
                <a:cubicBezTo>
                  <a:pt x="18" y="35"/>
                  <a:pt x="19" y="35"/>
                  <a:pt x="19" y="36"/>
                </a:cubicBezTo>
                <a:cubicBezTo>
                  <a:pt x="19" y="36"/>
                  <a:pt x="19" y="37"/>
                  <a:pt x="20" y="37"/>
                </a:cubicBezTo>
                <a:cubicBezTo>
                  <a:pt x="20" y="36"/>
                  <a:pt x="19" y="35"/>
                  <a:pt x="19" y="34"/>
                </a:cubicBezTo>
                <a:cubicBezTo>
                  <a:pt x="18" y="34"/>
                  <a:pt x="18" y="34"/>
                  <a:pt x="18" y="33"/>
                </a:cubicBezTo>
                <a:cubicBezTo>
                  <a:pt x="18" y="33"/>
                  <a:pt x="18" y="32"/>
                  <a:pt x="18" y="32"/>
                </a:cubicBezTo>
                <a:cubicBezTo>
                  <a:pt x="19" y="32"/>
                  <a:pt x="19" y="32"/>
                  <a:pt x="19" y="32"/>
                </a:cubicBezTo>
                <a:cubicBezTo>
                  <a:pt x="18" y="33"/>
                  <a:pt x="20" y="35"/>
                  <a:pt x="20" y="35"/>
                </a:cubicBezTo>
                <a:cubicBezTo>
                  <a:pt x="20" y="35"/>
                  <a:pt x="21" y="37"/>
                  <a:pt x="21" y="37"/>
                </a:cubicBezTo>
                <a:cubicBezTo>
                  <a:pt x="21" y="37"/>
                  <a:pt x="22" y="37"/>
                  <a:pt x="22" y="38"/>
                </a:cubicBezTo>
                <a:cubicBezTo>
                  <a:pt x="23" y="38"/>
                  <a:pt x="23" y="39"/>
                  <a:pt x="23" y="40"/>
                </a:cubicBezTo>
                <a:cubicBezTo>
                  <a:pt x="23" y="41"/>
                  <a:pt x="24" y="41"/>
                  <a:pt x="25" y="41"/>
                </a:cubicBezTo>
                <a:cubicBezTo>
                  <a:pt x="26" y="42"/>
                  <a:pt x="26" y="42"/>
                  <a:pt x="27" y="42"/>
                </a:cubicBezTo>
                <a:cubicBezTo>
                  <a:pt x="28" y="43"/>
                  <a:pt x="28" y="42"/>
                  <a:pt x="28" y="42"/>
                </a:cubicBezTo>
                <a:cubicBezTo>
                  <a:pt x="30" y="42"/>
                  <a:pt x="30" y="43"/>
                  <a:pt x="31" y="44"/>
                </a:cubicBezTo>
                <a:cubicBezTo>
                  <a:pt x="31" y="44"/>
                  <a:pt x="32" y="44"/>
                  <a:pt x="33" y="44"/>
                </a:cubicBezTo>
                <a:cubicBezTo>
                  <a:pt x="34" y="46"/>
                  <a:pt x="34" y="46"/>
                  <a:pt x="34" y="46"/>
                </a:cubicBezTo>
                <a:cubicBezTo>
                  <a:pt x="34" y="46"/>
                  <a:pt x="35" y="47"/>
                  <a:pt x="35" y="47"/>
                </a:cubicBezTo>
                <a:cubicBezTo>
                  <a:pt x="35" y="47"/>
                  <a:pt x="35" y="47"/>
                  <a:pt x="35" y="47"/>
                </a:cubicBezTo>
                <a:cubicBezTo>
                  <a:pt x="35" y="47"/>
                  <a:pt x="36" y="48"/>
                  <a:pt x="36" y="48"/>
                </a:cubicBezTo>
                <a:cubicBezTo>
                  <a:pt x="37" y="48"/>
                  <a:pt x="37" y="47"/>
                  <a:pt x="37" y="47"/>
                </a:cubicBezTo>
                <a:cubicBezTo>
                  <a:pt x="36" y="47"/>
                  <a:pt x="36" y="47"/>
                  <a:pt x="35" y="46"/>
                </a:cubicBezTo>
                <a:cubicBezTo>
                  <a:pt x="35" y="46"/>
                  <a:pt x="34" y="45"/>
                  <a:pt x="35" y="45"/>
                </a:cubicBezTo>
                <a:cubicBezTo>
                  <a:pt x="36" y="45"/>
                  <a:pt x="35" y="44"/>
                  <a:pt x="35" y="43"/>
                </a:cubicBezTo>
                <a:cubicBezTo>
                  <a:pt x="35" y="43"/>
                  <a:pt x="34" y="43"/>
                  <a:pt x="34" y="42"/>
                </a:cubicBezTo>
                <a:cubicBezTo>
                  <a:pt x="34" y="43"/>
                  <a:pt x="33" y="42"/>
                  <a:pt x="33" y="42"/>
                </a:cubicBezTo>
                <a:cubicBezTo>
                  <a:pt x="33" y="42"/>
                  <a:pt x="33" y="42"/>
                  <a:pt x="33" y="42"/>
                </a:cubicBezTo>
                <a:cubicBezTo>
                  <a:pt x="32" y="42"/>
                  <a:pt x="32" y="42"/>
                  <a:pt x="32" y="42"/>
                </a:cubicBezTo>
                <a:cubicBezTo>
                  <a:pt x="32" y="42"/>
                  <a:pt x="32" y="41"/>
                  <a:pt x="32" y="41"/>
                </a:cubicBezTo>
                <a:cubicBezTo>
                  <a:pt x="33" y="40"/>
                  <a:pt x="34" y="39"/>
                  <a:pt x="32" y="39"/>
                </a:cubicBezTo>
                <a:cubicBezTo>
                  <a:pt x="31" y="39"/>
                  <a:pt x="31" y="39"/>
                  <a:pt x="31" y="40"/>
                </a:cubicBezTo>
                <a:cubicBezTo>
                  <a:pt x="31" y="40"/>
                  <a:pt x="31" y="40"/>
                  <a:pt x="30" y="41"/>
                </a:cubicBezTo>
                <a:cubicBezTo>
                  <a:pt x="30" y="41"/>
                  <a:pt x="29" y="41"/>
                  <a:pt x="28" y="41"/>
                </a:cubicBezTo>
                <a:cubicBezTo>
                  <a:pt x="28" y="40"/>
                  <a:pt x="27" y="39"/>
                  <a:pt x="27" y="38"/>
                </a:cubicBezTo>
                <a:cubicBezTo>
                  <a:pt x="27" y="37"/>
                  <a:pt x="28" y="36"/>
                  <a:pt x="27" y="35"/>
                </a:cubicBezTo>
                <a:cubicBezTo>
                  <a:pt x="28" y="34"/>
                  <a:pt x="28" y="34"/>
                  <a:pt x="28" y="34"/>
                </a:cubicBezTo>
                <a:cubicBezTo>
                  <a:pt x="28" y="34"/>
                  <a:pt x="28" y="34"/>
                  <a:pt x="29" y="34"/>
                </a:cubicBezTo>
                <a:cubicBezTo>
                  <a:pt x="28" y="33"/>
                  <a:pt x="28" y="33"/>
                  <a:pt x="28" y="33"/>
                </a:cubicBezTo>
                <a:cubicBezTo>
                  <a:pt x="29" y="34"/>
                  <a:pt x="30" y="33"/>
                  <a:pt x="30" y="33"/>
                </a:cubicBezTo>
                <a:cubicBezTo>
                  <a:pt x="31" y="34"/>
                  <a:pt x="31" y="34"/>
                  <a:pt x="31" y="33"/>
                </a:cubicBezTo>
                <a:cubicBezTo>
                  <a:pt x="31" y="32"/>
                  <a:pt x="31" y="32"/>
                  <a:pt x="31" y="32"/>
                </a:cubicBezTo>
                <a:cubicBezTo>
                  <a:pt x="31" y="33"/>
                  <a:pt x="32" y="33"/>
                  <a:pt x="32" y="33"/>
                </a:cubicBezTo>
                <a:cubicBezTo>
                  <a:pt x="33" y="33"/>
                  <a:pt x="33" y="33"/>
                  <a:pt x="34" y="33"/>
                </a:cubicBezTo>
                <a:cubicBezTo>
                  <a:pt x="34" y="33"/>
                  <a:pt x="34" y="34"/>
                  <a:pt x="35" y="33"/>
                </a:cubicBezTo>
                <a:cubicBezTo>
                  <a:pt x="35" y="34"/>
                  <a:pt x="35" y="34"/>
                  <a:pt x="35" y="34"/>
                </a:cubicBezTo>
                <a:cubicBezTo>
                  <a:pt x="35" y="35"/>
                  <a:pt x="36" y="36"/>
                  <a:pt x="36" y="36"/>
                </a:cubicBezTo>
                <a:cubicBezTo>
                  <a:pt x="37" y="37"/>
                  <a:pt x="37" y="35"/>
                  <a:pt x="37" y="35"/>
                </a:cubicBezTo>
                <a:cubicBezTo>
                  <a:pt x="37" y="33"/>
                  <a:pt x="37" y="33"/>
                  <a:pt x="37" y="33"/>
                </a:cubicBezTo>
                <a:cubicBezTo>
                  <a:pt x="35" y="33"/>
                  <a:pt x="36" y="32"/>
                  <a:pt x="37" y="31"/>
                </a:cubicBezTo>
                <a:cubicBezTo>
                  <a:pt x="37" y="31"/>
                  <a:pt x="38" y="31"/>
                  <a:pt x="38" y="30"/>
                </a:cubicBezTo>
                <a:cubicBezTo>
                  <a:pt x="38" y="30"/>
                  <a:pt x="39" y="30"/>
                  <a:pt x="39" y="29"/>
                </a:cubicBezTo>
                <a:cubicBezTo>
                  <a:pt x="39" y="29"/>
                  <a:pt x="39" y="29"/>
                  <a:pt x="39" y="29"/>
                </a:cubicBezTo>
                <a:cubicBezTo>
                  <a:pt x="38" y="28"/>
                  <a:pt x="38" y="28"/>
                  <a:pt x="38" y="28"/>
                </a:cubicBezTo>
                <a:cubicBezTo>
                  <a:pt x="38" y="28"/>
                  <a:pt x="38" y="28"/>
                  <a:pt x="38" y="28"/>
                </a:cubicBezTo>
                <a:cubicBezTo>
                  <a:pt x="39" y="27"/>
                  <a:pt x="39" y="27"/>
                  <a:pt x="39" y="27"/>
                </a:cubicBezTo>
                <a:cubicBezTo>
                  <a:pt x="40" y="27"/>
                  <a:pt x="40" y="27"/>
                  <a:pt x="40" y="26"/>
                </a:cubicBezTo>
                <a:cubicBezTo>
                  <a:pt x="40" y="26"/>
                  <a:pt x="41" y="26"/>
                  <a:pt x="42" y="25"/>
                </a:cubicBezTo>
                <a:cubicBezTo>
                  <a:pt x="42" y="26"/>
                  <a:pt x="42" y="25"/>
                  <a:pt x="42" y="24"/>
                </a:cubicBezTo>
                <a:cubicBezTo>
                  <a:pt x="42" y="24"/>
                  <a:pt x="43" y="24"/>
                  <a:pt x="43" y="24"/>
                </a:cubicBezTo>
                <a:cubicBezTo>
                  <a:pt x="44" y="23"/>
                  <a:pt x="44" y="23"/>
                  <a:pt x="44" y="23"/>
                </a:cubicBezTo>
                <a:cubicBezTo>
                  <a:pt x="45" y="23"/>
                  <a:pt x="46" y="22"/>
                  <a:pt x="45" y="22"/>
                </a:cubicBezTo>
                <a:cubicBezTo>
                  <a:pt x="45" y="21"/>
                  <a:pt x="45" y="21"/>
                  <a:pt x="44" y="21"/>
                </a:cubicBezTo>
                <a:cubicBezTo>
                  <a:pt x="45" y="21"/>
                  <a:pt x="45" y="21"/>
                  <a:pt x="45" y="21"/>
                </a:cubicBezTo>
                <a:cubicBezTo>
                  <a:pt x="46" y="21"/>
                  <a:pt x="45" y="21"/>
                  <a:pt x="45" y="20"/>
                </a:cubicBezTo>
                <a:cubicBezTo>
                  <a:pt x="44" y="20"/>
                  <a:pt x="43" y="21"/>
                  <a:pt x="43" y="21"/>
                </a:cubicBezTo>
                <a:cubicBezTo>
                  <a:pt x="43" y="21"/>
                  <a:pt x="43" y="22"/>
                  <a:pt x="42" y="22"/>
                </a:cubicBezTo>
                <a:close/>
                <a:moveTo>
                  <a:pt x="51" y="49"/>
                </a:moveTo>
                <a:cubicBezTo>
                  <a:pt x="50" y="49"/>
                  <a:pt x="50" y="49"/>
                  <a:pt x="50" y="49"/>
                </a:cubicBezTo>
                <a:cubicBezTo>
                  <a:pt x="49" y="49"/>
                  <a:pt x="49" y="49"/>
                  <a:pt x="49" y="49"/>
                </a:cubicBezTo>
                <a:cubicBezTo>
                  <a:pt x="49" y="48"/>
                  <a:pt x="48" y="47"/>
                  <a:pt x="47" y="47"/>
                </a:cubicBezTo>
                <a:cubicBezTo>
                  <a:pt x="47" y="47"/>
                  <a:pt x="46" y="46"/>
                  <a:pt x="46" y="46"/>
                </a:cubicBezTo>
                <a:cubicBezTo>
                  <a:pt x="45" y="47"/>
                  <a:pt x="45" y="47"/>
                  <a:pt x="45" y="47"/>
                </a:cubicBezTo>
                <a:cubicBezTo>
                  <a:pt x="44" y="46"/>
                  <a:pt x="44" y="46"/>
                  <a:pt x="43" y="46"/>
                </a:cubicBezTo>
                <a:cubicBezTo>
                  <a:pt x="43" y="46"/>
                  <a:pt x="42" y="45"/>
                  <a:pt x="42" y="46"/>
                </a:cubicBezTo>
                <a:cubicBezTo>
                  <a:pt x="41" y="47"/>
                  <a:pt x="41" y="47"/>
                  <a:pt x="41" y="47"/>
                </a:cubicBezTo>
                <a:cubicBezTo>
                  <a:pt x="41" y="46"/>
                  <a:pt x="42" y="46"/>
                  <a:pt x="41" y="45"/>
                </a:cubicBezTo>
                <a:cubicBezTo>
                  <a:pt x="41" y="45"/>
                  <a:pt x="40" y="46"/>
                  <a:pt x="40" y="46"/>
                </a:cubicBezTo>
                <a:cubicBezTo>
                  <a:pt x="39" y="46"/>
                  <a:pt x="39" y="46"/>
                  <a:pt x="39" y="46"/>
                </a:cubicBezTo>
                <a:cubicBezTo>
                  <a:pt x="39" y="47"/>
                  <a:pt x="39" y="47"/>
                  <a:pt x="39" y="47"/>
                </a:cubicBezTo>
                <a:cubicBezTo>
                  <a:pt x="38" y="47"/>
                  <a:pt x="38" y="47"/>
                  <a:pt x="38" y="47"/>
                </a:cubicBezTo>
                <a:cubicBezTo>
                  <a:pt x="38" y="48"/>
                  <a:pt x="38" y="49"/>
                  <a:pt x="38" y="50"/>
                </a:cubicBezTo>
                <a:cubicBezTo>
                  <a:pt x="38" y="50"/>
                  <a:pt x="38" y="51"/>
                  <a:pt x="38" y="52"/>
                </a:cubicBezTo>
                <a:cubicBezTo>
                  <a:pt x="37" y="52"/>
                  <a:pt x="36" y="53"/>
                  <a:pt x="36" y="53"/>
                </a:cubicBezTo>
                <a:cubicBezTo>
                  <a:pt x="36" y="54"/>
                  <a:pt x="36" y="54"/>
                  <a:pt x="37" y="55"/>
                </a:cubicBezTo>
                <a:cubicBezTo>
                  <a:pt x="37" y="55"/>
                  <a:pt x="36" y="56"/>
                  <a:pt x="36" y="56"/>
                </a:cubicBezTo>
                <a:cubicBezTo>
                  <a:pt x="36" y="57"/>
                  <a:pt x="36" y="57"/>
                  <a:pt x="36" y="57"/>
                </a:cubicBezTo>
                <a:cubicBezTo>
                  <a:pt x="42" y="56"/>
                  <a:pt x="47" y="53"/>
                  <a:pt x="51" y="4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76"/>
          <p:cNvSpPr>
            <a:spLocks noEditPoints="1"/>
          </p:cNvSpPr>
          <p:nvPr/>
        </p:nvSpPr>
        <p:spPr bwMode="auto">
          <a:xfrm>
            <a:off x="4503738" y="2980267"/>
            <a:ext cx="82550" cy="97367"/>
          </a:xfrm>
          <a:custGeom>
            <a:avLst/>
            <a:gdLst>
              <a:gd name="T0" fmla="*/ 4 w 44"/>
              <a:gd name="T1" fmla="*/ 6 h 39"/>
              <a:gd name="T2" fmla="*/ 4 w 44"/>
              <a:gd name="T3" fmla="*/ 38 h 39"/>
              <a:gd name="T4" fmla="*/ 4 w 44"/>
              <a:gd name="T5" fmla="*/ 39 h 39"/>
              <a:gd name="T6" fmla="*/ 2 w 44"/>
              <a:gd name="T7" fmla="*/ 39 h 39"/>
              <a:gd name="T8" fmla="*/ 1 w 44"/>
              <a:gd name="T9" fmla="*/ 38 h 39"/>
              <a:gd name="T10" fmla="*/ 1 w 44"/>
              <a:gd name="T11" fmla="*/ 6 h 39"/>
              <a:gd name="T12" fmla="*/ 0 w 44"/>
              <a:gd name="T13" fmla="*/ 3 h 39"/>
              <a:gd name="T14" fmla="*/ 3 w 44"/>
              <a:gd name="T15" fmla="*/ 0 h 39"/>
              <a:gd name="T16" fmla="*/ 6 w 44"/>
              <a:gd name="T17" fmla="*/ 3 h 39"/>
              <a:gd name="T18" fmla="*/ 4 w 44"/>
              <a:gd name="T19" fmla="*/ 6 h 39"/>
              <a:gd name="T20" fmla="*/ 44 w 44"/>
              <a:gd name="T21" fmla="*/ 24 h 39"/>
              <a:gd name="T22" fmla="*/ 42 w 44"/>
              <a:gd name="T23" fmla="*/ 26 h 39"/>
              <a:gd name="T24" fmla="*/ 33 w 44"/>
              <a:gd name="T25" fmla="*/ 29 h 39"/>
              <a:gd name="T26" fmla="*/ 20 w 44"/>
              <a:gd name="T27" fmla="*/ 25 h 39"/>
              <a:gd name="T28" fmla="*/ 9 w 44"/>
              <a:gd name="T29" fmla="*/ 29 h 39"/>
              <a:gd name="T30" fmla="*/ 8 w 44"/>
              <a:gd name="T31" fmla="*/ 29 h 39"/>
              <a:gd name="T32" fmla="*/ 6 w 44"/>
              <a:gd name="T33" fmla="*/ 28 h 39"/>
              <a:gd name="T34" fmla="*/ 6 w 44"/>
              <a:gd name="T35" fmla="*/ 9 h 39"/>
              <a:gd name="T36" fmla="*/ 7 w 44"/>
              <a:gd name="T37" fmla="*/ 7 h 39"/>
              <a:gd name="T38" fmla="*/ 9 w 44"/>
              <a:gd name="T39" fmla="*/ 6 h 39"/>
              <a:gd name="T40" fmla="*/ 20 w 44"/>
              <a:gd name="T41" fmla="*/ 3 h 39"/>
              <a:gd name="T42" fmla="*/ 30 w 44"/>
              <a:gd name="T43" fmla="*/ 6 h 39"/>
              <a:gd name="T44" fmla="*/ 33 w 44"/>
              <a:gd name="T45" fmla="*/ 7 h 39"/>
              <a:gd name="T46" fmla="*/ 42 w 44"/>
              <a:gd name="T47" fmla="*/ 3 h 39"/>
              <a:gd name="T48" fmla="*/ 44 w 44"/>
              <a:gd name="T49" fmla="*/ 5 h 39"/>
              <a:gd name="T50" fmla="*/ 44 w 44"/>
              <a:gd name="T5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9">
                <a:moveTo>
                  <a:pt x="4" y="6"/>
                </a:moveTo>
                <a:cubicBezTo>
                  <a:pt x="4" y="38"/>
                  <a:pt x="4" y="38"/>
                  <a:pt x="4" y="38"/>
                </a:cubicBezTo>
                <a:cubicBezTo>
                  <a:pt x="4" y="39"/>
                  <a:pt x="4" y="39"/>
                  <a:pt x="4" y="39"/>
                </a:cubicBezTo>
                <a:cubicBezTo>
                  <a:pt x="2" y="39"/>
                  <a:pt x="2" y="39"/>
                  <a:pt x="2" y="39"/>
                </a:cubicBezTo>
                <a:cubicBezTo>
                  <a:pt x="2" y="39"/>
                  <a:pt x="1" y="39"/>
                  <a:pt x="1" y="38"/>
                </a:cubicBezTo>
                <a:cubicBezTo>
                  <a:pt x="1" y="6"/>
                  <a:pt x="1" y="6"/>
                  <a:pt x="1" y="6"/>
                </a:cubicBezTo>
                <a:cubicBezTo>
                  <a:pt x="0" y="5"/>
                  <a:pt x="0" y="4"/>
                  <a:pt x="0" y="3"/>
                </a:cubicBezTo>
                <a:cubicBezTo>
                  <a:pt x="0" y="1"/>
                  <a:pt x="1" y="0"/>
                  <a:pt x="3" y="0"/>
                </a:cubicBezTo>
                <a:cubicBezTo>
                  <a:pt x="5" y="0"/>
                  <a:pt x="6" y="1"/>
                  <a:pt x="6" y="3"/>
                </a:cubicBezTo>
                <a:cubicBezTo>
                  <a:pt x="6" y="4"/>
                  <a:pt x="5" y="5"/>
                  <a:pt x="4" y="6"/>
                </a:cubicBezTo>
                <a:close/>
                <a:moveTo>
                  <a:pt x="44" y="24"/>
                </a:moveTo>
                <a:cubicBezTo>
                  <a:pt x="44" y="25"/>
                  <a:pt x="43" y="26"/>
                  <a:pt x="42" y="26"/>
                </a:cubicBezTo>
                <a:cubicBezTo>
                  <a:pt x="39" y="28"/>
                  <a:pt x="36" y="29"/>
                  <a:pt x="33" y="29"/>
                </a:cubicBezTo>
                <a:cubicBezTo>
                  <a:pt x="28" y="29"/>
                  <a:pt x="26" y="25"/>
                  <a:pt x="20" y="25"/>
                </a:cubicBezTo>
                <a:cubicBezTo>
                  <a:pt x="16" y="25"/>
                  <a:pt x="12" y="27"/>
                  <a:pt x="9" y="29"/>
                </a:cubicBezTo>
                <a:cubicBezTo>
                  <a:pt x="8" y="29"/>
                  <a:pt x="8" y="29"/>
                  <a:pt x="8" y="29"/>
                </a:cubicBezTo>
                <a:cubicBezTo>
                  <a:pt x="7" y="29"/>
                  <a:pt x="6" y="29"/>
                  <a:pt x="6" y="28"/>
                </a:cubicBezTo>
                <a:cubicBezTo>
                  <a:pt x="6" y="9"/>
                  <a:pt x="6" y="9"/>
                  <a:pt x="6" y="9"/>
                </a:cubicBezTo>
                <a:cubicBezTo>
                  <a:pt x="6" y="8"/>
                  <a:pt x="6" y="8"/>
                  <a:pt x="7" y="7"/>
                </a:cubicBezTo>
                <a:cubicBezTo>
                  <a:pt x="8" y="7"/>
                  <a:pt x="8" y="7"/>
                  <a:pt x="9" y="6"/>
                </a:cubicBezTo>
                <a:cubicBezTo>
                  <a:pt x="12" y="5"/>
                  <a:pt x="16" y="3"/>
                  <a:pt x="20" y="3"/>
                </a:cubicBezTo>
                <a:cubicBezTo>
                  <a:pt x="24" y="3"/>
                  <a:pt x="27" y="5"/>
                  <a:pt x="30" y="6"/>
                </a:cubicBezTo>
                <a:cubicBezTo>
                  <a:pt x="31" y="7"/>
                  <a:pt x="32" y="7"/>
                  <a:pt x="33" y="7"/>
                </a:cubicBezTo>
                <a:cubicBezTo>
                  <a:pt x="37" y="7"/>
                  <a:pt x="41" y="3"/>
                  <a:pt x="42" y="3"/>
                </a:cubicBezTo>
                <a:cubicBezTo>
                  <a:pt x="43" y="3"/>
                  <a:pt x="44" y="4"/>
                  <a:pt x="44" y="5"/>
                </a:cubicBezTo>
                <a:lnTo>
                  <a:pt x="44" y="24"/>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77"/>
          <p:cNvSpPr>
            <a:spLocks noEditPoints="1"/>
          </p:cNvSpPr>
          <p:nvPr/>
        </p:nvSpPr>
        <p:spPr bwMode="auto">
          <a:xfrm>
            <a:off x="4913314" y="4275667"/>
            <a:ext cx="117475" cy="143933"/>
          </a:xfrm>
          <a:custGeom>
            <a:avLst/>
            <a:gdLst>
              <a:gd name="T0" fmla="*/ 63 w 63"/>
              <a:gd name="T1" fmla="*/ 18 h 58"/>
              <a:gd name="T2" fmla="*/ 42 w 63"/>
              <a:gd name="T3" fmla="*/ 34 h 58"/>
              <a:gd name="T4" fmla="*/ 39 w 63"/>
              <a:gd name="T5" fmla="*/ 38 h 58"/>
              <a:gd name="T6" fmla="*/ 36 w 63"/>
              <a:gd name="T7" fmla="*/ 44 h 58"/>
              <a:gd name="T8" fmla="*/ 41 w 63"/>
              <a:gd name="T9" fmla="*/ 49 h 58"/>
              <a:gd name="T10" fmla="*/ 48 w 63"/>
              <a:gd name="T11" fmla="*/ 55 h 58"/>
              <a:gd name="T12" fmla="*/ 48 w 63"/>
              <a:gd name="T13" fmla="*/ 57 h 58"/>
              <a:gd name="T14" fmla="*/ 47 w 63"/>
              <a:gd name="T15" fmla="*/ 58 h 58"/>
              <a:gd name="T16" fmla="*/ 16 w 63"/>
              <a:gd name="T17" fmla="*/ 58 h 58"/>
              <a:gd name="T18" fmla="*/ 14 w 63"/>
              <a:gd name="T19" fmla="*/ 57 h 58"/>
              <a:gd name="T20" fmla="*/ 14 w 63"/>
              <a:gd name="T21" fmla="*/ 55 h 58"/>
              <a:gd name="T22" fmla="*/ 22 w 63"/>
              <a:gd name="T23" fmla="*/ 49 h 58"/>
              <a:gd name="T24" fmla="*/ 27 w 63"/>
              <a:gd name="T25" fmla="*/ 44 h 58"/>
              <a:gd name="T26" fmla="*/ 24 w 63"/>
              <a:gd name="T27" fmla="*/ 38 h 58"/>
              <a:gd name="T28" fmla="*/ 20 w 63"/>
              <a:gd name="T29" fmla="*/ 34 h 58"/>
              <a:gd name="T30" fmla="*/ 0 w 63"/>
              <a:gd name="T31" fmla="*/ 18 h 58"/>
              <a:gd name="T32" fmla="*/ 0 w 63"/>
              <a:gd name="T33" fmla="*/ 13 h 58"/>
              <a:gd name="T34" fmla="*/ 4 w 63"/>
              <a:gd name="T35" fmla="*/ 10 h 58"/>
              <a:gd name="T36" fmla="*/ 14 w 63"/>
              <a:gd name="T37" fmla="*/ 10 h 58"/>
              <a:gd name="T38" fmla="*/ 14 w 63"/>
              <a:gd name="T39" fmla="*/ 6 h 58"/>
              <a:gd name="T40" fmla="*/ 21 w 63"/>
              <a:gd name="T41" fmla="*/ 0 h 58"/>
              <a:gd name="T42" fmla="*/ 42 w 63"/>
              <a:gd name="T43" fmla="*/ 0 h 58"/>
              <a:gd name="T44" fmla="*/ 48 w 63"/>
              <a:gd name="T45" fmla="*/ 6 h 58"/>
              <a:gd name="T46" fmla="*/ 48 w 63"/>
              <a:gd name="T47" fmla="*/ 10 h 58"/>
              <a:gd name="T48" fmla="*/ 59 w 63"/>
              <a:gd name="T49" fmla="*/ 10 h 58"/>
              <a:gd name="T50" fmla="*/ 63 w 63"/>
              <a:gd name="T51" fmla="*/ 13 h 58"/>
              <a:gd name="T52" fmla="*/ 63 w 63"/>
              <a:gd name="T53" fmla="*/ 18 h 58"/>
              <a:gd name="T54" fmla="*/ 14 w 63"/>
              <a:gd name="T55" fmla="*/ 15 h 58"/>
              <a:gd name="T56" fmla="*/ 5 w 63"/>
              <a:gd name="T57" fmla="*/ 15 h 58"/>
              <a:gd name="T58" fmla="*/ 5 w 63"/>
              <a:gd name="T59" fmla="*/ 18 h 58"/>
              <a:gd name="T60" fmla="*/ 17 w 63"/>
              <a:gd name="T61" fmla="*/ 29 h 58"/>
              <a:gd name="T62" fmla="*/ 14 w 63"/>
              <a:gd name="T63" fmla="*/ 15 h 58"/>
              <a:gd name="T64" fmla="*/ 58 w 63"/>
              <a:gd name="T65" fmla="*/ 15 h 58"/>
              <a:gd name="T66" fmla="*/ 48 w 63"/>
              <a:gd name="T67" fmla="*/ 15 h 58"/>
              <a:gd name="T68" fmla="*/ 46 w 63"/>
              <a:gd name="T69" fmla="*/ 29 h 58"/>
              <a:gd name="T70" fmla="*/ 58 w 63"/>
              <a:gd name="T71" fmla="*/ 18 h 58"/>
              <a:gd name="T72" fmla="*/ 58 w 63"/>
              <a:gd name="T73"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58">
                <a:moveTo>
                  <a:pt x="63" y="18"/>
                </a:moveTo>
                <a:cubicBezTo>
                  <a:pt x="63" y="25"/>
                  <a:pt x="54" y="33"/>
                  <a:pt x="42" y="34"/>
                </a:cubicBezTo>
                <a:cubicBezTo>
                  <a:pt x="41" y="36"/>
                  <a:pt x="40" y="37"/>
                  <a:pt x="39" y="38"/>
                </a:cubicBezTo>
                <a:cubicBezTo>
                  <a:pt x="37" y="39"/>
                  <a:pt x="36" y="41"/>
                  <a:pt x="36" y="44"/>
                </a:cubicBezTo>
                <a:cubicBezTo>
                  <a:pt x="36" y="46"/>
                  <a:pt x="38" y="49"/>
                  <a:pt x="41" y="49"/>
                </a:cubicBezTo>
                <a:cubicBezTo>
                  <a:pt x="45" y="49"/>
                  <a:pt x="48" y="51"/>
                  <a:pt x="48" y="55"/>
                </a:cubicBezTo>
                <a:cubicBezTo>
                  <a:pt x="48" y="57"/>
                  <a:pt x="48" y="57"/>
                  <a:pt x="48" y="57"/>
                </a:cubicBezTo>
                <a:cubicBezTo>
                  <a:pt x="48" y="58"/>
                  <a:pt x="48" y="58"/>
                  <a:pt x="47" y="58"/>
                </a:cubicBezTo>
                <a:cubicBezTo>
                  <a:pt x="16" y="58"/>
                  <a:pt x="16" y="58"/>
                  <a:pt x="16" y="58"/>
                </a:cubicBezTo>
                <a:cubicBezTo>
                  <a:pt x="15" y="58"/>
                  <a:pt x="14" y="58"/>
                  <a:pt x="14" y="57"/>
                </a:cubicBezTo>
                <a:cubicBezTo>
                  <a:pt x="14" y="55"/>
                  <a:pt x="14" y="55"/>
                  <a:pt x="14" y="55"/>
                </a:cubicBezTo>
                <a:cubicBezTo>
                  <a:pt x="14" y="51"/>
                  <a:pt x="18" y="49"/>
                  <a:pt x="22" y="49"/>
                </a:cubicBezTo>
                <a:cubicBezTo>
                  <a:pt x="25" y="49"/>
                  <a:pt x="27" y="46"/>
                  <a:pt x="27" y="44"/>
                </a:cubicBezTo>
                <a:cubicBezTo>
                  <a:pt x="27" y="41"/>
                  <a:pt x="26" y="39"/>
                  <a:pt x="24" y="38"/>
                </a:cubicBezTo>
                <a:cubicBezTo>
                  <a:pt x="23" y="37"/>
                  <a:pt x="22" y="36"/>
                  <a:pt x="20" y="34"/>
                </a:cubicBezTo>
                <a:cubicBezTo>
                  <a:pt x="9" y="33"/>
                  <a:pt x="0" y="25"/>
                  <a:pt x="0" y="18"/>
                </a:cubicBezTo>
                <a:cubicBezTo>
                  <a:pt x="0" y="13"/>
                  <a:pt x="0" y="13"/>
                  <a:pt x="0" y="13"/>
                </a:cubicBezTo>
                <a:cubicBezTo>
                  <a:pt x="0" y="11"/>
                  <a:pt x="2" y="10"/>
                  <a:pt x="4" y="10"/>
                </a:cubicBezTo>
                <a:cubicBezTo>
                  <a:pt x="14" y="10"/>
                  <a:pt x="14" y="10"/>
                  <a:pt x="14" y="10"/>
                </a:cubicBezTo>
                <a:cubicBezTo>
                  <a:pt x="14" y="6"/>
                  <a:pt x="14" y="6"/>
                  <a:pt x="14" y="6"/>
                </a:cubicBezTo>
                <a:cubicBezTo>
                  <a:pt x="14" y="3"/>
                  <a:pt x="17" y="0"/>
                  <a:pt x="21" y="0"/>
                </a:cubicBezTo>
                <a:cubicBezTo>
                  <a:pt x="42" y="0"/>
                  <a:pt x="42" y="0"/>
                  <a:pt x="42" y="0"/>
                </a:cubicBezTo>
                <a:cubicBezTo>
                  <a:pt x="46" y="0"/>
                  <a:pt x="48" y="3"/>
                  <a:pt x="48" y="6"/>
                </a:cubicBezTo>
                <a:cubicBezTo>
                  <a:pt x="48" y="10"/>
                  <a:pt x="48" y="10"/>
                  <a:pt x="48" y="10"/>
                </a:cubicBezTo>
                <a:cubicBezTo>
                  <a:pt x="59" y="10"/>
                  <a:pt x="59" y="10"/>
                  <a:pt x="59" y="10"/>
                </a:cubicBezTo>
                <a:cubicBezTo>
                  <a:pt x="61" y="10"/>
                  <a:pt x="63" y="11"/>
                  <a:pt x="63" y="13"/>
                </a:cubicBezTo>
                <a:lnTo>
                  <a:pt x="63" y="18"/>
                </a:lnTo>
                <a:close/>
                <a:moveTo>
                  <a:pt x="14" y="15"/>
                </a:moveTo>
                <a:cubicBezTo>
                  <a:pt x="5" y="15"/>
                  <a:pt x="5" y="15"/>
                  <a:pt x="5" y="15"/>
                </a:cubicBezTo>
                <a:cubicBezTo>
                  <a:pt x="5" y="18"/>
                  <a:pt x="5" y="18"/>
                  <a:pt x="5" y="18"/>
                </a:cubicBezTo>
                <a:cubicBezTo>
                  <a:pt x="5" y="22"/>
                  <a:pt x="10" y="27"/>
                  <a:pt x="17" y="29"/>
                </a:cubicBezTo>
                <a:cubicBezTo>
                  <a:pt x="16" y="25"/>
                  <a:pt x="14" y="20"/>
                  <a:pt x="14" y="15"/>
                </a:cubicBezTo>
                <a:close/>
                <a:moveTo>
                  <a:pt x="58" y="15"/>
                </a:moveTo>
                <a:cubicBezTo>
                  <a:pt x="48" y="15"/>
                  <a:pt x="48" y="15"/>
                  <a:pt x="48" y="15"/>
                </a:cubicBezTo>
                <a:cubicBezTo>
                  <a:pt x="48" y="20"/>
                  <a:pt x="47" y="25"/>
                  <a:pt x="46" y="29"/>
                </a:cubicBezTo>
                <a:cubicBezTo>
                  <a:pt x="53" y="27"/>
                  <a:pt x="58" y="22"/>
                  <a:pt x="58" y="18"/>
                </a:cubicBezTo>
                <a:lnTo>
                  <a:pt x="58" y="15"/>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78"/>
          <p:cNvSpPr>
            <a:spLocks noEditPoints="1"/>
          </p:cNvSpPr>
          <p:nvPr/>
        </p:nvSpPr>
        <p:spPr bwMode="auto">
          <a:xfrm>
            <a:off x="4048127" y="3867151"/>
            <a:ext cx="80963" cy="122767"/>
          </a:xfrm>
          <a:custGeom>
            <a:avLst/>
            <a:gdLst>
              <a:gd name="T0" fmla="*/ 43 w 43"/>
              <a:gd name="T1" fmla="*/ 15 h 49"/>
              <a:gd name="T2" fmla="*/ 43 w 43"/>
              <a:gd name="T3" fmla="*/ 46 h 49"/>
              <a:gd name="T4" fmla="*/ 40 w 43"/>
              <a:gd name="T5" fmla="*/ 49 h 49"/>
              <a:gd name="T6" fmla="*/ 3 w 43"/>
              <a:gd name="T7" fmla="*/ 49 h 49"/>
              <a:gd name="T8" fmla="*/ 0 w 43"/>
              <a:gd name="T9" fmla="*/ 46 h 49"/>
              <a:gd name="T10" fmla="*/ 0 w 43"/>
              <a:gd name="T11" fmla="*/ 2 h 49"/>
              <a:gd name="T12" fmla="*/ 3 w 43"/>
              <a:gd name="T13" fmla="*/ 0 h 49"/>
              <a:gd name="T14" fmla="*/ 28 w 43"/>
              <a:gd name="T15" fmla="*/ 0 h 49"/>
              <a:gd name="T16" fmla="*/ 32 w 43"/>
              <a:gd name="T17" fmla="*/ 2 h 49"/>
              <a:gd name="T18" fmla="*/ 41 w 43"/>
              <a:gd name="T19" fmla="*/ 10 h 49"/>
              <a:gd name="T20" fmla="*/ 43 w 43"/>
              <a:gd name="T21" fmla="*/ 15 h 49"/>
              <a:gd name="T22" fmla="*/ 39 w 43"/>
              <a:gd name="T23" fmla="*/ 17 h 49"/>
              <a:gd name="T24" fmla="*/ 28 w 43"/>
              <a:gd name="T25" fmla="*/ 17 h 49"/>
              <a:gd name="T26" fmla="*/ 25 w 43"/>
              <a:gd name="T27" fmla="*/ 15 h 49"/>
              <a:gd name="T28" fmla="*/ 25 w 43"/>
              <a:gd name="T29" fmla="*/ 3 h 49"/>
              <a:gd name="T30" fmla="*/ 4 w 43"/>
              <a:gd name="T31" fmla="*/ 3 h 49"/>
              <a:gd name="T32" fmla="*/ 4 w 43"/>
              <a:gd name="T33" fmla="*/ 46 h 49"/>
              <a:gd name="T34" fmla="*/ 39 w 43"/>
              <a:gd name="T35" fmla="*/ 46 h 49"/>
              <a:gd name="T36" fmla="*/ 39 w 43"/>
              <a:gd name="T37" fmla="*/ 17 h 49"/>
              <a:gd name="T38" fmla="*/ 12 w 43"/>
              <a:gd name="T39" fmla="*/ 21 h 49"/>
              <a:gd name="T40" fmla="*/ 31 w 43"/>
              <a:gd name="T41" fmla="*/ 21 h 49"/>
              <a:gd name="T42" fmla="*/ 32 w 43"/>
              <a:gd name="T43" fmla="*/ 22 h 49"/>
              <a:gd name="T44" fmla="*/ 32 w 43"/>
              <a:gd name="T45" fmla="*/ 23 h 49"/>
              <a:gd name="T46" fmla="*/ 31 w 43"/>
              <a:gd name="T47" fmla="*/ 24 h 49"/>
              <a:gd name="T48" fmla="*/ 12 w 43"/>
              <a:gd name="T49" fmla="*/ 24 h 49"/>
              <a:gd name="T50" fmla="*/ 11 w 43"/>
              <a:gd name="T51" fmla="*/ 23 h 49"/>
              <a:gd name="T52" fmla="*/ 11 w 43"/>
              <a:gd name="T53" fmla="*/ 22 h 49"/>
              <a:gd name="T54" fmla="*/ 12 w 43"/>
              <a:gd name="T55" fmla="*/ 21 h 49"/>
              <a:gd name="T56" fmla="*/ 32 w 43"/>
              <a:gd name="T57" fmla="*/ 29 h 49"/>
              <a:gd name="T58" fmla="*/ 32 w 43"/>
              <a:gd name="T59" fmla="*/ 31 h 49"/>
              <a:gd name="T60" fmla="*/ 31 w 43"/>
              <a:gd name="T61" fmla="*/ 31 h 49"/>
              <a:gd name="T62" fmla="*/ 12 w 43"/>
              <a:gd name="T63" fmla="*/ 31 h 49"/>
              <a:gd name="T64" fmla="*/ 11 w 43"/>
              <a:gd name="T65" fmla="*/ 31 h 49"/>
              <a:gd name="T66" fmla="*/ 11 w 43"/>
              <a:gd name="T67" fmla="*/ 29 h 49"/>
              <a:gd name="T68" fmla="*/ 12 w 43"/>
              <a:gd name="T69" fmla="*/ 28 h 49"/>
              <a:gd name="T70" fmla="*/ 31 w 43"/>
              <a:gd name="T71" fmla="*/ 28 h 49"/>
              <a:gd name="T72" fmla="*/ 32 w 43"/>
              <a:gd name="T73" fmla="*/ 29 h 49"/>
              <a:gd name="T74" fmla="*/ 32 w 43"/>
              <a:gd name="T75" fmla="*/ 36 h 49"/>
              <a:gd name="T76" fmla="*/ 32 w 43"/>
              <a:gd name="T77" fmla="*/ 38 h 49"/>
              <a:gd name="T78" fmla="*/ 31 w 43"/>
              <a:gd name="T79" fmla="*/ 38 h 49"/>
              <a:gd name="T80" fmla="*/ 12 w 43"/>
              <a:gd name="T81" fmla="*/ 38 h 49"/>
              <a:gd name="T82" fmla="*/ 11 w 43"/>
              <a:gd name="T83" fmla="*/ 38 h 49"/>
              <a:gd name="T84" fmla="*/ 11 w 43"/>
              <a:gd name="T85" fmla="*/ 36 h 49"/>
              <a:gd name="T86" fmla="*/ 12 w 43"/>
              <a:gd name="T87" fmla="*/ 35 h 49"/>
              <a:gd name="T88" fmla="*/ 31 w 43"/>
              <a:gd name="T89" fmla="*/ 35 h 49"/>
              <a:gd name="T90" fmla="*/ 32 w 43"/>
              <a:gd name="T91" fmla="*/ 36 h 49"/>
              <a:gd name="T92" fmla="*/ 29 w 43"/>
              <a:gd name="T93" fmla="*/ 14 h 49"/>
              <a:gd name="T94" fmla="*/ 39 w 43"/>
              <a:gd name="T95" fmla="*/ 14 h 49"/>
              <a:gd name="T96" fmla="*/ 38 w 43"/>
              <a:gd name="T97" fmla="*/ 13 h 49"/>
              <a:gd name="T98" fmla="*/ 30 w 43"/>
              <a:gd name="T99" fmla="*/ 4 h 49"/>
              <a:gd name="T100" fmla="*/ 29 w 43"/>
              <a:gd name="T101" fmla="*/ 3 h 49"/>
              <a:gd name="T102" fmla="*/ 29 w 43"/>
              <a:gd name="T103"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9">
                <a:moveTo>
                  <a:pt x="43" y="15"/>
                </a:moveTo>
                <a:cubicBezTo>
                  <a:pt x="43" y="46"/>
                  <a:pt x="43" y="46"/>
                  <a:pt x="43" y="46"/>
                </a:cubicBezTo>
                <a:cubicBezTo>
                  <a:pt x="43" y="48"/>
                  <a:pt x="42" y="49"/>
                  <a:pt x="40" y="49"/>
                </a:cubicBezTo>
                <a:cubicBezTo>
                  <a:pt x="3" y="49"/>
                  <a:pt x="3" y="49"/>
                  <a:pt x="3" y="49"/>
                </a:cubicBezTo>
                <a:cubicBezTo>
                  <a:pt x="2" y="49"/>
                  <a:pt x="0" y="48"/>
                  <a:pt x="0" y="46"/>
                </a:cubicBezTo>
                <a:cubicBezTo>
                  <a:pt x="0" y="2"/>
                  <a:pt x="0" y="2"/>
                  <a:pt x="0" y="2"/>
                </a:cubicBezTo>
                <a:cubicBezTo>
                  <a:pt x="0" y="1"/>
                  <a:pt x="2" y="0"/>
                  <a:pt x="3" y="0"/>
                </a:cubicBezTo>
                <a:cubicBezTo>
                  <a:pt x="28" y="0"/>
                  <a:pt x="28" y="0"/>
                  <a:pt x="28" y="0"/>
                </a:cubicBezTo>
                <a:cubicBezTo>
                  <a:pt x="29" y="0"/>
                  <a:pt x="31" y="0"/>
                  <a:pt x="32" y="2"/>
                </a:cubicBezTo>
                <a:cubicBezTo>
                  <a:pt x="41" y="10"/>
                  <a:pt x="41" y="10"/>
                  <a:pt x="41" y="10"/>
                </a:cubicBezTo>
                <a:cubicBezTo>
                  <a:pt x="42" y="11"/>
                  <a:pt x="43" y="13"/>
                  <a:pt x="43" y="15"/>
                </a:cubicBezTo>
                <a:close/>
                <a:moveTo>
                  <a:pt x="39" y="17"/>
                </a:moveTo>
                <a:cubicBezTo>
                  <a:pt x="28" y="17"/>
                  <a:pt x="28" y="17"/>
                  <a:pt x="28" y="17"/>
                </a:cubicBezTo>
                <a:cubicBezTo>
                  <a:pt x="26" y="17"/>
                  <a:pt x="25" y="16"/>
                  <a:pt x="25" y="15"/>
                </a:cubicBezTo>
                <a:cubicBezTo>
                  <a:pt x="25" y="3"/>
                  <a:pt x="25" y="3"/>
                  <a:pt x="25" y="3"/>
                </a:cubicBezTo>
                <a:cubicBezTo>
                  <a:pt x="4" y="3"/>
                  <a:pt x="4" y="3"/>
                  <a:pt x="4" y="3"/>
                </a:cubicBezTo>
                <a:cubicBezTo>
                  <a:pt x="4" y="46"/>
                  <a:pt x="4" y="46"/>
                  <a:pt x="4" y="46"/>
                </a:cubicBezTo>
                <a:cubicBezTo>
                  <a:pt x="39" y="46"/>
                  <a:pt x="39" y="46"/>
                  <a:pt x="39" y="46"/>
                </a:cubicBezTo>
                <a:lnTo>
                  <a:pt x="39" y="17"/>
                </a:lnTo>
                <a:close/>
                <a:moveTo>
                  <a:pt x="12" y="21"/>
                </a:moveTo>
                <a:cubicBezTo>
                  <a:pt x="31" y="21"/>
                  <a:pt x="31" y="21"/>
                  <a:pt x="31" y="21"/>
                </a:cubicBezTo>
                <a:cubicBezTo>
                  <a:pt x="32" y="21"/>
                  <a:pt x="32" y="21"/>
                  <a:pt x="32" y="22"/>
                </a:cubicBezTo>
                <a:cubicBezTo>
                  <a:pt x="32" y="23"/>
                  <a:pt x="32" y="23"/>
                  <a:pt x="32" y="23"/>
                </a:cubicBezTo>
                <a:cubicBezTo>
                  <a:pt x="32" y="24"/>
                  <a:pt x="32" y="24"/>
                  <a:pt x="31" y="24"/>
                </a:cubicBezTo>
                <a:cubicBezTo>
                  <a:pt x="12" y="24"/>
                  <a:pt x="12" y="24"/>
                  <a:pt x="12" y="24"/>
                </a:cubicBezTo>
                <a:cubicBezTo>
                  <a:pt x="11" y="24"/>
                  <a:pt x="11" y="24"/>
                  <a:pt x="11" y="23"/>
                </a:cubicBezTo>
                <a:cubicBezTo>
                  <a:pt x="11" y="22"/>
                  <a:pt x="11" y="22"/>
                  <a:pt x="11" y="22"/>
                </a:cubicBezTo>
                <a:cubicBezTo>
                  <a:pt x="11" y="21"/>
                  <a:pt x="11" y="21"/>
                  <a:pt x="12" y="21"/>
                </a:cubicBezTo>
                <a:close/>
                <a:moveTo>
                  <a:pt x="32" y="29"/>
                </a:moveTo>
                <a:cubicBezTo>
                  <a:pt x="32" y="31"/>
                  <a:pt x="32" y="31"/>
                  <a:pt x="32" y="31"/>
                </a:cubicBezTo>
                <a:cubicBezTo>
                  <a:pt x="32" y="31"/>
                  <a:pt x="32" y="31"/>
                  <a:pt x="31" y="31"/>
                </a:cubicBezTo>
                <a:cubicBezTo>
                  <a:pt x="12" y="31"/>
                  <a:pt x="12" y="31"/>
                  <a:pt x="12" y="31"/>
                </a:cubicBezTo>
                <a:cubicBezTo>
                  <a:pt x="11" y="31"/>
                  <a:pt x="11" y="31"/>
                  <a:pt x="11" y="31"/>
                </a:cubicBezTo>
                <a:cubicBezTo>
                  <a:pt x="11" y="29"/>
                  <a:pt x="11" y="29"/>
                  <a:pt x="11" y="29"/>
                </a:cubicBezTo>
                <a:cubicBezTo>
                  <a:pt x="11" y="28"/>
                  <a:pt x="11" y="28"/>
                  <a:pt x="12" y="28"/>
                </a:cubicBezTo>
                <a:cubicBezTo>
                  <a:pt x="31" y="28"/>
                  <a:pt x="31" y="28"/>
                  <a:pt x="31" y="28"/>
                </a:cubicBezTo>
                <a:cubicBezTo>
                  <a:pt x="32" y="28"/>
                  <a:pt x="32" y="28"/>
                  <a:pt x="32" y="29"/>
                </a:cubicBezTo>
                <a:close/>
                <a:moveTo>
                  <a:pt x="32" y="36"/>
                </a:moveTo>
                <a:cubicBezTo>
                  <a:pt x="32" y="38"/>
                  <a:pt x="32" y="38"/>
                  <a:pt x="32" y="38"/>
                </a:cubicBezTo>
                <a:cubicBezTo>
                  <a:pt x="32" y="38"/>
                  <a:pt x="32" y="38"/>
                  <a:pt x="31" y="38"/>
                </a:cubicBezTo>
                <a:cubicBezTo>
                  <a:pt x="12" y="38"/>
                  <a:pt x="12" y="38"/>
                  <a:pt x="12" y="38"/>
                </a:cubicBezTo>
                <a:cubicBezTo>
                  <a:pt x="11" y="38"/>
                  <a:pt x="11" y="38"/>
                  <a:pt x="11" y="38"/>
                </a:cubicBezTo>
                <a:cubicBezTo>
                  <a:pt x="11" y="36"/>
                  <a:pt x="11" y="36"/>
                  <a:pt x="11" y="36"/>
                </a:cubicBezTo>
                <a:cubicBezTo>
                  <a:pt x="11" y="35"/>
                  <a:pt x="11" y="35"/>
                  <a:pt x="12" y="35"/>
                </a:cubicBezTo>
                <a:cubicBezTo>
                  <a:pt x="31" y="35"/>
                  <a:pt x="31" y="35"/>
                  <a:pt x="31" y="35"/>
                </a:cubicBezTo>
                <a:cubicBezTo>
                  <a:pt x="32" y="35"/>
                  <a:pt x="32" y="35"/>
                  <a:pt x="32" y="36"/>
                </a:cubicBezTo>
                <a:close/>
                <a:moveTo>
                  <a:pt x="29" y="14"/>
                </a:moveTo>
                <a:cubicBezTo>
                  <a:pt x="39" y="14"/>
                  <a:pt x="39" y="14"/>
                  <a:pt x="39" y="14"/>
                </a:cubicBezTo>
                <a:cubicBezTo>
                  <a:pt x="39" y="13"/>
                  <a:pt x="39" y="13"/>
                  <a:pt x="38" y="13"/>
                </a:cubicBezTo>
                <a:cubicBezTo>
                  <a:pt x="30" y="4"/>
                  <a:pt x="30" y="4"/>
                  <a:pt x="30" y="4"/>
                </a:cubicBezTo>
                <a:cubicBezTo>
                  <a:pt x="30" y="4"/>
                  <a:pt x="29" y="4"/>
                  <a:pt x="29" y="3"/>
                </a:cubicBezTo>
                <a:lnTo>
                  <a:pt x="29" y="14"/>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91"/>
          <p:cNvSpPr>
            <a:spLocks noEditPoints="1"/>
          </p:cNvSpPr>
          <p:nvPr/>
        </p:nvSpPr>
        <p:spPr bwMode="auto">
          <a:xfrm>
            <a:off x="5227639" y="3780367"/>
            <a:ext cx="87313" cy="146051"/>
          </a:xfrm>
          <a:custGeom>
            <a:avLst/>
            <a:gdLst>
              <a:gd name="T0" fmla="*/ 47 w 47"/>
              <a:gd name="T1" fmla="*/ 54 h 58"/>
              <a:gd name="T2" fmla="*/ 43 w 47"/>
              <a:gd name="T3" fmla="*/ 58 h 58"/>
              <a:gd name="T4" fmla="*/ 4 w 47"/>
              <a:gd name="T5" fmla="*/ 58 h 58"/>
              <a:gd name="T6" fmla="*/ 0 w 47"/>
              <a:gd name="T7" fmla="*/ 54 h 58"/>
              <a:gd name="T8" fmla="*/ 0 w 47"/>
              <a:gd name="T9" fmla="*/ 30 h 58"/>
              <a:gd name="T10" fmla="*/ 4 w 47"/>
              <a:gd name="T11" fmla="*/ 26 h 58"/>
              <a:gd name="T12" fmla="*/ 5 w 47"/>
              <a:gd name="T13" fmla="*/ 26 h 58"/>
              <a:gd name="T14" fmla="*/ 5 w 47"/>
              <a:gd name="T15" fmla="*/ 18 h 58"/>
              <a:gd name="T16" fmla="*/ 23 w 47"/>
              <a:gd name="T17" fmla="*/ 0 h 58"/>
              <a:gd name="T18" fmla="*/ 42 w 47"/>
              <a:gd name="T19" fmla="*/ 18 h 58"/>
              <a:gd name="T20" fmla="*/ 42 w 47"/>
              <a:gd name="T21" fmla="*/ 26 h 58"/>
              <a:gd name="T22" fmla="*/ 43 w 47"/>
              <a:gd name="T23" fmla="*/ 26 h 58"/>
              <a:gd name="T24" fmla="*/ 47 w 47"/>
              <a:gd name="T25" fmla="*/ 30 h 58"/>
              <a:gd name="T26" fmla="*/ 47 w 47"/>
              <a:gd name="T27" fmla="*/ 54 h 58"/>
              <a:gd name="T28" fmla="*/ 34 w 47"/>
              <a:gd name="T29" fmla="*/ 26 h 58"/>
              <a:gd name="T30" fmla="*/ 34 w 47"/>
              <a:gd name="T31" fmla="*/ 18 h 58"/>
              <a:gd name="T32" fmla="*/ 23 w 47"/>
              <a:gd name="T33" fmla="*/ 8 h 58"/>
              <a:gd name="T34" fmla="*/ 13 w 47"/>
              <a:gd name="T35" fmla="*/ 18 h 58"/>
              <a:gd name="T36" fmla="*/ 13 w 47"/>
              <a:gd name="T37" fmla="*/ 26 h 58"/>
              <a:gd name="T38" fmla="*/ 34 w 47"/>
              <a:gd name="T3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8">
                <a:moveTo>
                  <a:pt x="47" y="54"/>
                </a:moveTo>
                <a:cubicBezTo>
                  <a:pt x="47" y="56"/>
                  <a:pt x="45" y="58"/>
                  <a:pt x="43" y="58"/>
                </a:cubicBezTo>
                <a:cubicBezTo>
                  <a:pt x="4" y="58"/>
                  <a:pt x="4" y="58"/>
                  <a:pt x="4" y="58"/>
                </a:cubicBezTo>
                <a:cubicBezTo>
                  <a:pt x="1" y="58"/>
                  <a:pt x="0" y="56"/>
                  <a:pt x="0" y="54"/>
                </a:cubicBezTo>
                <a:cubicBezTo>
                  <a:pt x="0" y="30"/>
                  <a:pt x="0" y="30"/>
                  <a:pt x="0" y="30"/>
                </a:cubicBezTo>
                <a:cubicBezTo>
                  <a:pt x="0" y="28"/>
                  <a:pt x="1" y="26"/>
                  <a:pt x="4" y="26"/>
                </a:cubicBezTo>
                <a:cubicBezTo>
                  <a:pt x="5" y="26"/>
                  <a:pt x="5" y="26"/>
                  <a:pt x="5" y="26"/>
                </a:cubicBezTo>
                <a:cubicBezTo>
                  <a:pt x="5" y="18"/>
                  <a:pt x="5" y="18"/>
                  <a:pt x="5" y="18"/>
                </a:cubicBezTo>
                <a:cubicBezTo>
                  <a:pt x="5" y="8"/>
                  <a:pt x="13" y="0"/>
                  <a:pt x="23" y="0"/>
                </a:cubicBezTo>
                <a:cubicBezTo>
                  <a:pt x="33" y="0"/>
                  <a:pt x="42" y="8"/>
                  <a:pt x="42" y="18"/>
                </a:cubicBezTo>
                <a:cubicBezTo>
                  <a:pt x="42" y="26"/>
                  <a:pt x="42" y="26"/>
                  <a:pt x="42" y="26"/>
                </a:cubicBezTo>
                <a:cubicBezTo>
                  <a:pt x="43" y="26"/>
                  <a:pt x="43" y="26"/>
                  <a:pt x="43" y="26"/>
                </a:cubicBezTo>
                <a:cubicBezTo>
                  <a:pt x="45" y="26"/>
                  <a:pt x="47" y="28"/>
                  <a:pt x="47" y="30"/>
                </a:cubicBezTo>
                <a:lnTo>
                  <a:pt x="47" y="54"/>
                </a:lnTo>
                <a:close/>
                <a:moveTo>
                  <a:pt x="34" y="26"/>
                </a:moveTo>
                <a:cubicBezTo>
                  <a:pt x="34" y="18"/>
                  <a:pt x="34" y="18"/>
                  <a:pt x="34" y="18"/>
                </a:cubicBezTo>
                <a:cubicBezTo>
                  <a:pt x="34" y="12"/>
                  <a:pt x="29" y="8"/>
                  <a:pt x="23" y="8"/>
                </a:cubicBezTo>
                <a:cubicBezTo>
                  <a:pt x="17" y="8"/>
                  <a:pt x="13" y="12"/>
                  <a:pt x="13" y="18"/>
                </a:cubicBezTo>
                <a:cubicBezTo>
                  <a:pt x="13" y="26"/>
                  <a:pt x="13" y="26"/>
                  <a:pt x="13" y="26"/>
                </a:cubicBezTo>
                <a:lnTo>
                  <a:pt x="34" y="26"/>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92"/>
          <p:cNvSpPr>
            <a:spLocks noEditPoints="1"/>
          </p:cNvSpPr>
          <p:nvPr/>
        </p:nvSpPr>
        <p:spPr bwMode="auto">
          <a:xfrm>
            <a:off x="4000502" y="4051300"/>
            <a:ext cx="87313" cy="137584"/>
          </a:xfrm>
          <a:custGeom>
            <a:avLst/>
            <a:gdLst>
              <a:gd name="T0" fmla="*/ 47 w 47"/>
              <a:gd name="T1" fmla="*/ 8 h 55"/>
              <a:gd name="T2" fmla="*/ 47 w 47"/>
              <a:gd name="T3" fmla="*/ 12 h 55"/>
              <a:gd name="T4" fmla="*/ 24 w 47"/>
              <a:gd name="T5" fmla="*/ 20 h 55"/>
              <a:gd name="T6" fmla="*/ 0 w 47"/>
              <a:gd name="T7" fmla="*/ 12 h 55"/>
              <a:gd name="T8" fmla="*/ 0 w 47"/>
              <a:gd name="T9" fmla="*/ 8 h 55"/>
              <a:gd name="T10" fmla="*/ 24 w 47"/>
              <a:gd name="T11" fmla="*/ 0 h 55"/>
              <a:gd name="T12" fmla="*/ 47 w 47"/>
              <a:gd name="T13" fmla="*/ 8 h 55"/>
              <a:gd name="T14" fmla="*/ 47 w 47"/>
              <a:gd name="T15" fmla="*/ 18 h 55"/>
              <a:gd name="T16" fmla="*/ 47 w 47"/>
              <a:gd name="T17" fmla="*/ 24 h 55"/>
              <a:gd name="T18" fmla="*/ 24 w 47"/>
              <a:gd name="T19" fmla="*/ 32 h 55"/>
              <a:gd name="T20" fmla="*/ 0 w 47"/>
              <a:gd name="T21" fmla="*/ 24 h 55"/>
              <a:gd name="T22" fmla="*/ 0 w 47"/>
              <a:gd name="T23" fmla="*/ 18 h 55"/>
              <a:gd name="T24" fmla="*/ 24 w 47"/>
              <a:gd name="T25" fmla="*/ 24 h 55"/>
              <a:gd name="T26" fmla="*/ 47 w 47"/>
              <a:gd name="T27" fmla="*/ 18 h 55"/>
              <a:gd name="T28" fmla="*/ 47 w 47"/>
              <a:gd name="T29" fmla="*/ 30 h 55"/>
              <a:gd name="T30" fmla="*/ 47 w 47"/>
              <a:gd name="T31" fmla="*/ 35 h 55"/>
              <a:gd name="T32" fmla="*/ 24 w 47"/>
              <a:gd name="T33" fmla="*/ 43 h 55"/>
              <a:gd name="T34" fmla="*/ 0 w 47"/>
              <a:gd name="T35" fmla="*/ 35 h 55"/>
              <a:gd name="T36" fmla="*/ 0 w 47"/>
              <a:gd name="T37" fmla="*/ 30 h 55"/>
              <a:gd name="T38" fmla="*/ 24 w 47"/>
              <a:gd name="T39" fmla="*/ 35 h 55"/>
              <a:gd name="T40" fmla="*/ 47 w 47"/>
              <a:gd name="T41" fmla="*/ 30 h 55"/>
              <a:gd name="T42" fmla="*/ 47 w 47"/>
              <a:gd name="T43" fmla="*/ 42 h 55"/>
              <a:gd name="T44" fmla="*/ 47 w 47"/>
              <a:gd name="T45" fmla="*/ 47 h 55"/>
              <a:gd name="T46" fmla="*/ 24 w 47"/>
              <a:gd name="T47" fmla="*/ 55 h 55"/>
              <a:gd name="T48" fmla="*/ 0 w 47"/>
              <a:gd name="T49" fmla="*/ 47 h 55"/>
              <a:gd name="T50" fmla="*/ 0 w 47"/>
              <a:gd name="T51" fmla="*/ 42 h 55"/>
              <a:gd name="T52" fmla="*/ 24 w 47"/>
              <a:gd name="T53" fmla="*/ 47 h 55"/>
              <a:gd name="T54" fmla="*/ 47 w 47"/>
              <a:gd name="T5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55">
                <a:moveTo>
                  <a:pt x="47" y="8"/>
                </a:moveTo>
                <a:cubicBezTo>
                  <a:pt x="47" y="12"/>
                  <a:pt x="47" y="12"/>
                  <a:pt x="47" y="12"/>
                </a:cubicBezTo>
                <a:cubicBezTo>
                  <a:pt x="47" y="16"/>
                  <a:pt x="37" y="20"/>
                  <a:pt x="24" y="20"/>
                </a:cubicBezTo>
                <a:cubicBezTo>
                  <a:pt x="10" y="20"/>
                  <a:pt x="0" y="16"/>
                  <a:pt x="0" y="12"/>
                </a:cubicBezTo>
                <a:cubicBezTo>
                  <a:pt x="0" y="8"/>
                  <a:pt x="0" y="8"/>
                  <a:pt x="0" y="8"/>
                </a:cubicBezTo>
                <a:cubicBezTo>
                  <a:pt x="0" y="3"/>
                  <a:pt x="10" y="0"/>
                  <a:pt x="24" y="0"/>
                </a:cubicBezTo>
                <a:cubicBezTo>
                  <a:pt x="37" y="0"/>
                  <a:pt x="47" y="3"/>
                  <a:pt x="47" y="8"/>
                </a:cubicBezTo>
                <a:close/>
                <a:moveTo>
                  <a:pt x="47" y="18"/>
                </a:moveTo>
                <a:cubicBezTo>
                  <a:pt x="47" y="24"/>
                  <a:pt x="47" y="24"/>
                  <a:pt x="47" y="24"/>
                </a:cubicBezTo>
                <a:cubicBezTo>
                  <a:pt x="47" y="28"/>
                  <a:pt x="37" y="32"/>
                  <a:pt x="24" y="32"/>
                </a:cubicBezTo>
                <a:cubicBezTo>
                  <a:pt x="10" y="32"/>
                  <a:pt x="0" y="28"/>
                  <a:pt x="0" y="24"/>
                </a:cubicBezTo>
                <a:cubicBezTo>
                  <a:pt x="0" y="18"/>
                  <a:pt x="0" y="18"/>
                  <a:pt x="0" y="18"/>
                </a:cubicBezTo>
                <a:cubicBezTo>
                  <a:pt x="5" y="22"/>
                  <a:pt x="14" y="24"/>
                  <a:pt x="24" y="24"/>
                </a:cubicBezTo>
                <a:cubicBezTo>
                  <a:pt x="33" y="24"/>
                  <a:pt x="42" y="22"/>
                  <a:pt x="47" y="18"/>
                </a:cubicBezTo>
                <a:close/>
                <a:moveTo>
                  <a:pt x="47" y="30"/>
                </a:moveTo>
                <a:cubicBezTo>
                  <a:pt x="47" y="35"/>
                  <a:pt x="47" y="35"/>
                  <a:pt x="47" y="35"/>
                </a:cubicBezTo>
                <a:cubicBezTo>
                  <a:pt x="47" y="40"/>
                  <a:pt x="37" y="43"/>
                  <a:pt x="24" y="43"/>
                </a:cubicBezTo>
                <a:cubicBezTo>
                  <a:pt x="10" y="43"/>
                  <a:pt x="0" y="40"/>
                  <a:pt x="0" y="35"/>
                </a:cubicBezTo>
                <a:cubicBezTo>
                  <a:pt x="0" y="30"/>
                  <a:pt x="0" y="30"/>
                  <a:pt x="0" y="30"/>
                </a:cubicBezTo>
                <a:cubicBezTo>
                  <a:pt x="5" y="34"/>
                  <a:pt x="14" y="35"/>
                  <a:pt x="24" y="35"/>
                </a:cubicBezTo>
                <a:cubicBezTo>
                  <a:pt x="33" y="35"/>
                  <a:pt x="42" y="34"/>
                  <a:pt x="47" y="30"/>
                </a:cubicBezTo>
                <a:close/>
                <a:moveTo>
                  <a:pt x="47" y="42"/>
                </a:moveTo>
                <a:cubicBezTo>
                  <a:pt x="47" y="47"/>
                  <a:pt x="47" y="47"/>
                  <a:pt x="47" y="47"/>
                </a:cubicBezTo>
                <a:cubicBezTo>
                  <a:pt x="47" y="52"/>
                  <a:pt x="37" y="55"/>
                  <a:pt x="24" y="55"/>
                </a:cubicBezTo>
                <a:cubicBezTo>
                  <a:pt x="10" y="55"/>
                  <a:pt x="0" y="52"/>
                  <a:pt x="0" y="47"/>
                </a:cubicBezTo>
                <a:cubicBezTo>
                  <a:pt x="0" y="42"/>
                  <a:pt x="0" y="42"/>
                  <a:pt x="0" y="42"/>
                </a:cubicBezTo>
                <a:cubicBezTo>
                  <a:pt x="5" y="46"/>
                  <a:pt x="14" y="47"/>
                  <a:pt x="24" y="47"/>
                </a:cubicBezTo>
                <a:cubicBezTo>
                  <a:pt x="33" y="47"/>
                  <a:pt x="42" y="46"/>
                  <a:pt x="47" y="4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96"/>
          <p:cNvSpPr>
            <a:spLocks noEditPoints="1"/>
          </p:cNvSpPr>
          <p:nvPr/>
        </p:nvSpPr>
        <p:spPr bwMode="auto">
          <a:xfrm>
            <a:off x="4706939" y="3314700"/>
            <a:ext cx="125413" cy="146051"/>
          </a:xfrm>
          <a:custGeom>
            <a:avLst/>
            <a:gdLst>
              <a:gd name="T0" fmla="*/ 67 w 67"/>
              <a:gd name="T1" fmla="*/ 24 h 58"/>
              <a:gd name="T2" fmla="*/ 62 w 67"/>
              <a:gd name="T3" fmla="*/ 29 h 58"/>
              <a:gd name="T4" fmla="*/ 62 w 67"/>
              <a:gd name="T5" fmla="*/ 43 h 58"/>
              <a:gd name="T6" fmla="*/ 57 w 67"/>
              <a:gd name="T7" fmla="*/ 48 h 58"/>
              <a:gd name="T8" fmla="*/ 27 w 67"/>
              <a:gd name="T9" fmla="*/ 33 h 58"/>
              <a:gd name="T10" fmla="*/ 24 w 67"/>
              <a:gd name="T11" fmla="*/ 43 h 58"/>
              <a:gd name="T12" fmla="*/ 29 w 67"/>
              <a:gd name="T13" fmla="*/ 53 h 58"/>
              <a:gd name="T14" fmla="*/ 13 w 67"/>
              <a:gd name="T15" fmla="*/ 55 h 58"/>
              <a:gd name="T16" fmla="*/ 11 w 67"/>
              <a:gd name="T17" fmla="*/ 33 h 58"/>
              <a:gd name="T18" fmla="*/ 6 w 67"/>
              <a:gd name="T19" fmla="*/ 33 h 58"/>
              <a:gd name="T20" fmla="*/ 0 w 67"/>
              <a:gd name="T21" fmla="*/ 27 h 58"/>
              <a:gd name="T22" fmla="*/ 0 w 67"/>
              <a:gd name="T23" fmla="*/ 20 h 58"/>
              <a:gd name="T24" fmla="*/ 6 w 67"/>
              <a:gd name="T25" fmla="*/ 14 h 58"/>
              <a:gd name="T26" fmla="*/ 24 w 67"/>
              <a:gd name="T27" fmla="*/ 14 h 58"/>
              <a:gd name="T28" fmla="*/ 57 w 67"/>
              <a:gd name="T29" fmla="*/ 0 h 58"/>
              <a:gd name="T30" fmla="*/ 62 w 67"/>
              <a:gd name="T31" fmla="*/ 5 h 58"/>
              <a:gd name="T32" fmla="*/ 62 w 67"/>
              <a:gd name="T33" fmla="*/ 19 h 58"/>
              <a:gd name="T34" fmla="*/ 67 w 67"/>
              <a:gd name="T35" fmla="*/ 24 h 58"/>
              <a:gd name="T36" fmla="*/ 57 w 67"/>
              <a:gd name="T37" fmla="*/ 6 h 58"/>
              <a:gd name="T38" fmla="*/ 29 w 67"/>
              <a:gd name="T39" fmla="*/ 19 h 58"/>
              <a:gd name="T40" fmla="*/ 29 w 67"/>
              <a:gd name="T41" fmla="*/ 29 h 58"/>
              <a:gd name="T42" fmla="*/ 57 w 67"/>
              <a:gd name="T43" fmla="*/ 41 h 58"/>
              <a:gd name="T44" fmla="*/ 57 w 67"/>
              <a:gd name="T45"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58">
                <a:moveTo>
                  <a:pt x="67" y="24"/>
                </a:moveTo>
                <a:cubicBezTo>
                  <a:pt x="67" y="26"/>
                  <a:pt x="64" y="29"/>
                  <a:pt x="62" y="29"/>
                </a:cubicBezTo>
                <a:cubicBezTo>
                  <a:pt x="62" y="43"/>
                  <a:pt x="62" y="43"/>
                  <a:pt x="62" y="43"/>
                </a:cubicBezTo>
                <a:cubicBezTo>
                  <a:pt x="62" y="45"/>
                  <a:pt x="60" y="48"/>
                  <a:pt x="57" y="48"/>
                </a:cubicBezTo>
                <a:cubicBezTo>
                  <a:pt x="50" y="42"/>
                  <a:pt x="40" y="35"/>
                  <a:pt x="27" y="33"/>
                </a:cubicBezTo>
                <a:cubicBezTo>
                  <a:pt x="23" y="35"/>
                  <a:pt x="21" y="40"/>
                  <a:pt x="24" y="43"/>
                </a:cubicBezTo>
                <a:cubicBezTo>
                  <a:pt x="21" y="47"/>
                  <a:pt x="25" y="50"/>
                  <a:pt x="29" y="53"/>
                </a:cubicBezTo>
                <a:cubicBezTo>
                  <a:pt x="26" y="58"/>
                  <a:pt x="17" y="58"/>
                  <a:pt x="13" y="55"/>
                </a:cubicBezTo>
                <a:cubicBezTo>
                  <a:pt x="11" y="48"/>
                  <a:pt x="8" y="42"/>
                  <a:pt x="11" y="33"/>
                </a:cubicBezTo>
                <a:cubicBezTo>
                  <a:pt x="6" y="33"/>
                  <a:pt x="6" y="33"/>
                  <a:pt x="6" y="33"/>
                </a:cubicBezTo>
                <a:cubicBezTo>
                  <a:pt x="3" y="33"/>
                  <a:pt x="0" y="31"/>
                  <a:pt x="0" y="27"/>
                </a:cubicBezTo>
                <a:cubicBezTo>
                  <a:pt x="0" y="20"/>
                  <a:pt x="0" y="20"/>
                  <a:pt x="0" y="20"/>
                </a:cubicBezTo>
                <a:cubicBezTo>
                  <a:pt x="0" y="17"/>
                  <a:pt x="3" y="14"/>
                  <a:pt x="6" y="14"/>
                </a:cubicBezTo>
                <a:cubicBezTo>
                  <a:pt x="24" y="14"/>
                  <a:pt x="24" y="14"/>
                  <a:pt x="24" y="14"/>
                </a:cubicBezTo>
                <a:cubicBezTo>
                  <a:pt x="38" y="14"/>
                  <a:pt x="50" y="6"/>
                  <a:pt x="57" y="0"/>
                </a:cubicBezTo>
                <a:cubicBezTo>
                  <a:pt x="60" y="0"/>
                  <a:pt x="62" y="2"/>
                  <a:pt x="62" y="5"/>
                </a:cubicBezTo>
                <a:cubicBezTo>
                  <a:pt x="62" y="19"/>
                  <a:pt x="62" y="19"/>
                  <a:pt x="62" y="19"/>
                </a:cubicBezTo>
                <a:cubicBezTo>
                  <a:pt x="64" y="19"/>
                  <a:pt x="67" y="21"/>
                  <a:pt x="67" y="24"/>
                </a:cubicBezTo>
                <a:close/>
                <a:moveTo>
                  <a:pt x="57" y="6"/>
                </a:moveTo>
                <a:cubicBezTo>
                  <a:pt x="47" y="14"/>
                  <a:pt x="38" y="18"/>
                  <a:pt x="29" y="19"/>
                </a:cubicBezTo>
                <a:cubicBezTo>
                  <a:pt x="29" y="29"/>
                  <a:pt x="29" y="29"/>
                  <a:pt x="29" y="29"/>
                </a:cubicBezTo>
                <a:cubicBezTo>
                  <a:pt x="38" y="30"/>
                  <a:pt x="47" y="34"/>
                  <a:pt x="57" y="41"/>
                </a:cubicBezTo>
                <a:lnTo>
                  <a:pt x="57" y="6"/>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05"/>
          <p:cNvSpPr>
            <a:spLocks noEditPoints="1"/>
          </p:cNvSpPr>
          <p:nvPr/>
        </p:nvSpPr>
        <p:spPr bwMode="auto">
          <a:xfrm>
            <a:off x="4822827" y="4072467"/>
            <a:ext cx="144463" cy="194733"/>
          </a:xfrm>
          <a:custGeom>
            <a:avLst/>
            <a:gdLst>
              <a:gd name="T0" fmla="*/ 59 w 77"/>
              <a:gd name="T1" fmla="*/ 49 h 78"/>
              <a:gd name="T2" fmla="*/ 62 w 77"/>
              <a:gd name="T3" fmla="*/ 39 h 78"/>
              <a:gd name="T4" fmla="*/ 59 w 77"/>
              <a:gd name="T5" fmla="*/ 29 h 78"/>
              <a:gd name="T6" fmla="*/ 68 w 77"/>
              <a:gd name="T7" fmla="*/ 24 h 78"/>
              <a:gd name="T8" fmla="*/ 72 w 77"/>
              <a:gd name="T9" fmla="*/ 39 h 78"/>
              <a:gd name="T10" fmla="*/ 68 w 77"/>
              <a:gd name="T11" fmla="*/ 54 h 78"/>
              <a:gd name="T12" fmla="*/ 59 w 77"/>
              <a:gd name="T13" fmla="*/ 49 h 78"/>
              <a:gd name="T14" fmla="*/ 38 w 77"/>
              <a:gd name="T15" fmla="*/ 57 h 78"/>
              <a:gd name="T16" fmla="*/ 20 w 77"/>
              <a:gd name="T17" fmla="*/ 39 h 78"/>
              <a:gd name="T18" fmla="*/ 38 w 77"/>
              <a:gd name="T19" fmla="*/ 21 h 78"/>
              <a:gd name="T20" fmla="*/ 57 w 77"/>
              <a:gd name="T21" fmla="*/ 39 h 78"/>
              <a:gd name="T22" fmla="*/ 38 w 77"/>
              <a:gd name="T23" fmla="*/ 57 h 78"/>
              <a:gd name="T24" fmla="*/ 39 w 77"/>
              <a:gd name="T25" fmla="*/ 72 h 78"/>
              <a:gd name="T26" fmla="*/ 23 w 77"/>
              <a:gd name="T27" fmla="*/ 69 h 78"/>
              <a:gd name="T28" fmla="*/ 28 w 77"/>
              <a:gd name="T29" fmla="*/ 60 h 78"/>
              <a:gd name="T30" fmla="*/ 38 w 77"/>
              <a:gd name="T31" fmla="*/ 62 h 78"/>
              <a:gd name="T32" fmla="*/ 48 w 77"/>
              <a:gd name="T33" fmla="*/ 60 h 78"/>
              <a:gd name="T34" fmla="*/ 54 w 77"/>
              <a:gd name="T35" fmla="*/ 69 h 78"/>
              <a:gd name="T36" fmla="*/ 39 w 77"/>
              <a:gd name="T37" fmla="*/ 72 h 78"/>
              <a:gd name="T38" fmla="*/ 17 w 77"/>
              <a:gd name="T39" fmla="*/ 49 h 78"/>
              <a:gd name="T40" fmla="*/ 9 w 77"/>
              <a:gd name="T41" fmla="*/ 54 h 78"/>
              <a:gd name="T42" fmla="*/ 5 w 77"/>
              <a:gd name="T43" fmla="*/ 39 h 78"/>
              <a:gd name="T44" fmla="*/ 9 w 77"/>
              <a:gd name="T45" fmla="*/ 24 h 78"/>
              <a:gd name="T46" fmla="*/ 17 w 77"/>
              <a:gd name="T47" fmla="*/ 29 h 78"/>
              <a:gd name="T48" fmla="*/ 15 w 77"/>
              <a:gd name="T49" fmla="*/ 39 h 78"/>
              <a:gd name="T50" fmla="*/ 17 w 77"/>
              <a:gd name="T51" fmla="*/ 49 h 78"/>
              <a:gd name="T52" fmla="*/ 38 w 77"/>
              <a:gd name="T53" fmla="*/ 6 h 78"/>
              <a:gd name="T54" fmla="*/ 54 w 77"/>
              <a:gd name="T55" fmla="*/ 9 h 78"/>
              <a:gd name="T56" fmla="*/ 48 w 77"/>
              <a:gd name="T57" fmla="*/ 18 h 78"/>
              <a:gd name="T58" fmla="*/ 38 w 77"/>
              <a:gd name="T59" fmla="*/ 16 h 78"/>
              <a:gd name="T60" fmla="*/ 28 w 77"/>
              <a:gd name="T61" fmla="*/ 18 h 78"/>
              <a:gd name="T62" fmla="*/ 23 w 77"/>
              <a:gd name="T63" fmla="*/ 9 h 78"/>
              <a:gd name="T64" fmla="*/ 38 w 77"/>
              <a:gd name="T65" fmla="*/ 6 h 78"/>
              <a:gd name="T66" fmla="*/ 38 w 77"/>
              <a:gd name="T67" fmla="*/ 1 h 78"/>
              <a:gd name="T68" fmla="*/ 0 w 77"/>
              <a:gd name="T69" fmla="*/ 40 h 78"/>
              <a:gd name="T70" fmla="*/ 39 w 77"/>
              <a:gd name="T71" fmla="*/ 77 h 78"/>
              <a:gd name="T72" fmla="*/ 77 w 77"/>
              <a:gd name="T73" fmla="*/ 39 h 78"/>
              <a:gd name="T74" fmla="*/ 38 w 77"/>
              <a:gd name="T7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8">
                <a:moveTo>
                  <a:pt x="59" y="49"/>
                </a:moveTo>
                <a:cubicBezTo>
                  <a:pt x="61" y="46"/>
                  <a:pt x="62" y="43"/>
                  <a:pt x="62" y="39"/>
                </a:cubicBezTo>
                <a:cubicBezTo>
                  <a:pt x="62" y="35"/>
                  <a:pt x="61" y="32"/>
                  <a:pt x="59" y="29"/>
                </a:cubicBezTo>
                <a:cubicBezTo>
                  <a:pt x="68" y="24"/>
                  <a:pt x="68" y="24"/>
                  <a:pt x="68" y="24"/>
                </a:cubicBezTo>
                <a:cubicBezTo>
                  <a:pt x="70" y="28"/>
                  <a:pt x="72" y="33"/>
                  <a:pt x="72" y="39"/>
                </a:cubicBezTo>
                <a:cubicBezTo>
                  <a:pt x="72" y="44"/>
                  <a:pt x="70" y="50"/>
                  <a:pt x="68" y="54"/>
                </a:cubicBezTo>
                <a:lnTo>
                  <a:pt x="59" y="49"/>
                </a:lnTo>
                <a:close/>
                <a:moveTo>
                  <a:pt x="38" y="57"/>
                </a:moveTo>
                <a:cubicBezTo>
                  <a:pt x="28" y="57"/>
                  <a:pt x="20" y="49"/>
                  <a:pt x="20" y="39"/>
                </a:cubicBezTo>
                <a:cubicBezTo>
                  <a:pt x="20" y="29"/>
                  <a:pt x="28" y="21"/>
                  <a:pt x="38" y="21"/>
                </a:cubicBezTo>
                <a:cubicBezTo>
                  <a:pt x="48" y="21"/>
                  <a:pt x="57" y="29"/>
                  <a:pt x="57" y="39"/>
                </a:cubicBezTo>
                <a:cubicBezTo>
                  <a:pt x="57" y="49"/>
                  <a:pt x="48" y="57"/>
                  <a:pt x="38" y="57"/>
                </a:cubicBezTo>
                <a:close/>
                <a:moveTo>
                  <a:pt x="39" y="72"/>
                </a:moveTo>
                <a:cubicBezTo>
                  <a:pt x="33" y="73"/>
                  <a:pt x="28" y="71"/>
                  <a:pt x="23" y="69"/>
                </a:cubicBezTo>
                <a:cubicBezTo>
                  <a:pt x="28" y="60"/>
                  <a:pt x="28" y="60"/>
                  <a:pt x="28" y="60"/>
                </a:cubicBezTo>
                <a:cubicBezTo>
                  <a:pt x="31" y="62"/>
                  <a:pt x="35" y="62"/>
                  <a:pt x="38" y="62"/>
                </a:cubicBezTo>
                <a:cubicBezTo>
                  <a:pt x="42" y="62"/>
                  <a:pt x="45" y="62"/>
                  <a:pt x="48" y="60"/>
                </a:cubicBezTo>
                <a:cubicBezTo>
                  <a:pt x="54" y="69"/>
                  <a:pt x="54" y="69"/>
                  <a:pt x="54" y="69"/>
                </a:cubicBezTo>
                <a:cubicBezTo>
                  <a:pt x="49" y="71"/>
                  <a:pt x="44" y="72"/>
                  <a:pt x="39" y="72"/>
                </a:cubicBezTo>
                <a:close/>
                <a:moveTo>
                  <a:pt x="17" y="49"/>
                </a:moveTo>
                <a:cubicBezTo>
                  <a:pt x="9" y="54"/>
                  <a:pt x="9" y="54"/>
                  <a:pt x="9" y="54"/>
                </a:cubicBezTo>
                <a:cubicBezTo>
                  <a:pt x="6" y="50"/>
                  <a:pt x="5" y="45"/>
                  <a:pt x="5" y="39"/>
                </a:cubicBezTo>
                <a:cubicBezTo>
                  <a:pt x="5" y="34"/>
                  <a:pt x="6" y="28"/>
                  <a:pt x="9" y="24"/>
                </a:cubicBezTo>
                <a:cubicBezTo>
                  <a:pt x="17" y="29"/>
                  <a:pt x="17" y="29"/>
                  <a:pt x="17" y="29"/>
                </a:cubicBezTo>
                <a:cubicBezTo>
                  <a:pt x="16" y="32"/>
                  <a:pt x="15" y="35"/>
                  <a:pt x="15" y="39"/>
                </a:cubicBezTo>
                <a:cubicBezTo>
                  <a:pt x="15" y="43"/>
                  <a:pt x="16" y="46"/>
                  <a:pt x="17" y="49"/>
                </a:cubicBezTo>
                <a:close/>
                <a:moveTo>
                  <a:pt x="38" y="6"/>
                </a:moveTo>
                <a:cubicBezTo>
                  <a:pt x="44" y="6"/>
                  <a:pt x="49" y="7"/>
                  <a:pt x="54" y="9"/>
                </a:cubicBezTo>
                <a:cubicBezTo>
                  <a:pt x="48" y="18"/>
                  <a:pt x="48" y="18"/>
                  <a:pt x="48" y="18"/>
                </a:cubicBezTo>
                <a:cubicBezTo>
                  <a:pt x="45" y="16"/>
                  <a:pt x="42" y="16"/>
                  <a:pt x="38" y="16"/>
                </a:cubicBezTo>
                <a:cubicBezTo>
                  <a:pt x="35" y="16"/>
                  <a:pt x="31" y="16"/>
                  <a:pt x="28" y="18"/>
                </a:cubicBezTo>
                <a:cubicBezTo>
                  <a:pt x="23" y="9"/>
                  <a:pt x="23" y="9"/>
                  <a:pt x="23" y="9"/>
                </a:cubicBezTo>
                <a:cubicBezTo>
                  <a:pt x="27" y="7"/>
                  <a:pt x="32" y="6"/>
                  <a:pt x="38" y="6"/>
                </a:cubicBezTo>
                <a:close/>
                <a:moveTo>
                  <a:pt x="38" y="1"/>
                </a:moveTo>
                <a:cubicBezTo>
                  <a:pt x="16" y="1"/>
                  <a:pt x="0" y="18"/>
                  <a:pt x="0" y="40"/>
                </a:cubicBezTo>
                <a:cubicBezTo>
                  <a:pt x="0" y="61"/>
                  <a:pt x="18" y="78"/>
                  <a:pt x="39" y="77"/>
                </a:cubicBezTo>
                <a:cubicBezTo>
                  <a:pt x="60" y="77"/>
                  <a:pt x="77" y="60"/>
                  <a:pt x="77" y="39"/>
                </a:cubicBezTo>
                <a:cubicBezTo>
                  <a:pt x="76" y="17"/>
                  <a:pt x="59" y="0"/>
                  <a:pt x="38" y="1"/>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07"/>
          <p:cNvSpPr>
            <a:spLocks noEditPoints="1"/>
          </p:cNvSpPr>
          <p:nvPr/>
        </p:nvSpPr>
        <p:spPr bwMode="auto">
          <a:xfrm>
            <a:off x="4852988" y="4389968"/>
            <a:ext cx="103188" cy="131233"/>
          </a:xfrm>
          <a:custGeom>
            <a:avLst/>
            <a:gdLst>
              <a:gd name="T0" fmla="*/ 51 w 55"/>
              <a:gd name="T1" fmla="*/ 39 h 52"/>
              <a:gd name="T2" fmla="*/ 47 w 55"/>
              <a:gd name="T3" fmla="*/ 35 h 52"/>
              <a:gd name="T4" fmla="*/ 44 w 55"/>
              <a:gd name="T5" fmla="*/ 38 h 52"/>
              <a:gd name="T6" fmla="*/ 51 w 55"/>
              <a:gd name="T7" fmla="*/ 46 h 52"/>
              <a:gd name="T8" fmla="*/ 52 w 55"/>
              <a:gd name="T9" fmla="*/ 48 h 52"/>
              <a:gd name="T10" fmla="*/ 48 w 55"/>
              <a:gd name="T11" fmla="*/ 52 h 52"/>
              <a:gd name="T12" fmla="*/ 46 w 55"/>
              <a:gd name="T13" fmla="*/ 51 h 52"/>
              <a:gd name="T14" fmla="*/ 24 w 55"/>
              <a:gd name="T15" fmla="*/ 29 h 52"/>
              <a:gd name="T16" fmla="*/ 12 w 55"/>
              <a:gd name="T17" fmla="*/ 33 h 52"/>
              <a:gd name="T18" fmla="*/ 0 w 55"/>
              <a:gd name="T19" fmla="*/ 21 h 52"/>
              <a:gd name="T20" fmla="*/ 22 w 55"/>
              <a:gd name="T21" fmla="*/ 0 h 52"/>
              <a:gd name="T22" fmla="*/ 33 w 55"/>
              <a:gd name="T23" fmla="*/ 12 h 52"/>
              <a:gd name="T24" fmla="*/ 29 w 55"/>
              <a:gd name="T25" fmla="*/ 24 h 52"/>
              <a:gd name="T26" fmla="*/ 41 w 55"/>
              <a:gd name="T27" fmla="*/ 35 h 52"/>
              <a:gd name="T28" fmla="*/ 44 w 55"/>
              <a:gd name="T29" fmla="*/ 32 h 52"/>
              <a:gd name="T30" fmla="*/ 40 w 55"/>
              <a:gd name="T31" fmla="*/ 28 h 52"/>
              <a:gd name="T32" fmla="*/ 44 w 55"/>
              <a:gd name="T33" fmla="*/ 24 h 52"/>
              <a:gd name="T34" fmla="*/ 44 w 55"/>
              <a:gd name="T35" fmla="*/ 25 h 52"/>
              <a:gd name="T36" fmla="*/ 55 w 55"/>
              <a:gd name="T37" fmla="*/ 35 h 52"/>
              <a:gd name="T38" fmla="*/ 51 w 55"/>
              <a:gd name="T39" fmla="*/ 39 h 52"/>
              <a:gd name="T40" fmla="*/ 21 w 55"/>
              <a:gd name="T41" fmla="*/ 6 h 52"/>
              <a:gd name="T42" fmla="*/ 15 w 55"/>
              <a:gd name="T43" fmla="*/ 13 h 52"/>
              <a:gd name="T44" fmla="*/ 15 w 55"/>
              <a:gd name="T45" fmla="*/ 15 h 52"/>
              <a:gd name="T46" fmla="*/ 13 w 55"/>
              <a:gd name="T47" fmla="*/ 15 h 52"/>
              <a:gd name="T48" fmla="*/ 7 w 55"/>
              <a:gd name="T49" fmla="*/ 21 h 52"/>
              <a:gd name="T50" fmla="*/ 13 w 55"/>
              <a:gd name="T51" fmla="*/ 27 h 52"/>
              <a:gd name="T52" fmla="*/ 19 w 55"/>
              <a:gd name="T53" fmla="*/ 21 h 52"/>
              <a:gd name="T54" fmla="*/ 18 w 55"/>
              <a:gd name="T55" fmla="*/ 18 h 52"/>
              <a:gd name="T56" fmla="*/ 21 w 55"/>
              <a:gd name="T57" fmla="*/ 19 h 52"/>
              <a:gd name="T58" fmla="*/ 27 w 55"/>
              <a:gd name="T59" fmla="*/ 13 h 52"/>
              <a:gd name="T60" fmla="*/ 21 w 55"/>
              <a:gd name="T6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52">
                <a:moveTo>
                  <a:pt x="51" y="39"/>
                </a:moveTo>
                <a:cubicBezTo>
                  <a:pt x="50" y="39"/>
                  <a:pt x="47" y="36"/>
                  <a:pt x="47" y="35"/>
                </a:cubicBezTo>
                <a:cubicBezTo>
                  <a:pt x="44" y="38"/>
                  <a:pt x="44" y="38"/>
                  <a:pt x="44" y="38"/>
                </a:cubicBezTo>
                <a:cubicBezTo>
                  <a:pt x="51" y="46"/>
                  <a:pt x="51" y="46"/>
                  <a:pt x="51" y="46"/>
                </a:cubicBezTo>
                <a:cubicBezTo>
                  <a:pt x="51" y="46"/>
                  <a:pt x="52" y="47"/>
                  <a:pt x="52" y="48"/>
                </a:cubicBezTo>
                <a:cubicBezTo>
                  <a:pt x="52" y="50"/>
                  <a:pt x="50" y="52"/>
                  <a:pt x="48" y="52"/>
                </a:cubicBezTo>
                <a:cubicBezTo>
                  <a:pt x="47" y="52"/>
                  <a:pt x="46" y="51"/>
                  <a:pt x="46" y="51"/>
                </a:cubicBezTo>
                <a:cubicBezTo>
                  <a:pt x="24" y="29"/>
                  <a:pt x="24" y="29"/>
                  <a:pt x="24" y="29"/>
                </a:cubicBezTo>
                <a:cubicBezTo>
                  <a:pt x="21" y="32"/>
                  <a:pt x="17" y="33"/>
                  <a:pt x="12" y="33"/>
                </a:cubicBezTo>
                <a:cubicBezTo>
                  <a:pt x="5" y="33"/>
                  <a:pt x="0" y="28"/>
                  <a:pt x="0" y="21"/>
                </a:cubicBezTo>
                <a:cubicBezTo>
                  <a:pt x="0" y="11"/>
                  <a:pt x="11" y="0"/>
                  <a:pt x="22" y="0"/>
                </a:cubicBezTo>
                <a:cubicBezTo>
                  <a:pt x="29" y="0"/>
                  <a:pt x="33" y="5"/>
                  <a:pt x="33" y="12"/>
                </a:cubicBezTo>
                <a:cubicBezTo>
                  <a:pt x="33" y="16"/>
                  <a:pt x="32" y="21"/>
                  <a:pt x="29" y="24"/>
                </a:cubicBezTo>
                <a:cubicBezTo>
                  <a:pt x="41" y="35"/>
                  <a:pt x="41" y="35"/>
                  <a:pt x="41" y="35"/>
                </a:cubicBezTo>
                <a:cubicBezTo>
                  <a:pt x="44" y="32"/>
                  <a:pt x="44" y="32"/>
                  <a:pt x="44" y="32"/>
                </a:cubicBezTo>
                <a:cubicBezTo>
                  <a:pt x="43" y="32"/>
                  <a:pt x="40" y="29"/>
                  <a:pt x="40" y="28"/>
                </a:cubicBezTo>
                <a:cubicBezTo>
                  <a:pt x="40" y="27"/>
                  <a:pt x="43" y="24"/>
                  <a:pt x="44" y="24"/>
                </a:cubicBezTo>
                <a:cubicBezTo>
                  <a:pt x="44" y="25"/>
                  <a:pt x="44" y="25"/>
                  <a:pt x="44" y="25"/>
                </a:cubicBezTo>
                <a:cubicBezTo>
                  <a:pt x="46" y="26"/>
                  <a:pt x="55" y="34"/>
                  <a:pt x="55" y="35"/>
                </a:cubicBezTo>
                <a:cubicBezTo>
                  <a:pt x="55" y="36"/>
                  <a:pt x="52" y="39"/>
                  <a:pt x="51" y="39"/>
                </a:cubicBezTo>
                <a:close/>
                <a:moveTo>
                  <a:pt x="21" y="6"/>
                </a:moveTo>
                <a:cubicBezTo>
                  <a:pt x="18" y="6"/>
                  <a:pt x="15" y="9"/>
                  <a:pt x="15" y="13"/>
                </a:cubicBezTo>
                <a:cubicBezTo>
                  <a:pt x="15" y="14"/>
                  <a:pt x="15" y="15"/>
                  <a:pt x="15" y="15"/>
                </a:cubicBezTo>
                <a:cubicBezTo>
                  <a:pt x="15" y="15"/>
                  <a:pt x="14" y="15"/>
                  <a:pt x="13" y="15"/>
                </a:cubicBezTo>
                <a:cubicBezTo>
                  <a:pt x="9" y="15"/>
                  <a:pt x="7" y="18"/>
                  <a:pt x="7" y="21"/>
                </a:cubicBezTo>
                <a:cubicBezTo>
                  <a:pt x="7" y="24"/>
                  <a:pt x="9" y="27"/>
                  <a:pt x="13" y="27"/>
                </a:cubicBezTo>
                <a:cubicBezTo>
                  <a:pt x="16" y="27"/>
                  <a:pt x="19" y="24"/>
                  <a:pt x="19" y="21"/>
                </a:cubicBezTo>
                <a:cubicBezTo>
                  <a:pt x="19" y="20"/>
                  <a:pt x="19" y="19"/>
                  <a:pt x="18" y="18"/>
                </a:cubicBezTo>
                <a:cubicBezTo>
                  <a:pt x="19" y="19"/>
                  <a:pt x="20" y="19"/>
                  <a:pt x="21" y="19"/>
                </a:cubicBezTo>
                <a:cubicBezTo>
                  <a:pt x="24" y="19"/>
                  <a:pt x="27" y="16"/>
                  <a:pt x="27" y="13"/>
                </a:cubicBezTo>
                <a:cubicBezTo>
                  <a:pt x="27" y="9"/>
                  <a:pt x="24" y="6"/>
                  <a:pt x="21" y="6"/>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08"/>
          <p:cNvSpPr>
            <a:spLocks noEditPoints="1"/>
          </p:cNvSpPr>
          <p:nvPr/>
        </p:nvSpPr>
        <p:spPr bwMode="auto">
          <a:xfrm>
            <a:off x="4041777" y="4362451"/>
            <a:ext cx="117475" cy="127000"/>
          </a:xfrm>
          <a:custGeom>
            <a:avLst/>
            <a:gdLst>
              <a:gd name="T0" fmla="*/ 21 w 63"/>
              <a:gd name="T1" fmla="*/ 50 h 51"/>
              <a:gd name="T2" fmla="*/ 23 w 63"/>
              <a:gd name="T3" fmla="*/ 51 h 51"/>
              <a:gd name="T4" fmla="*/ 32 w 63"/>
              <a:gd name="T5" fmla="*/ 42 h 51"/>
              <a:gd name="T6" fmla="*/ 21 w 63"/>
              <a:gd name="T7" fmla="*/ 36 h 51"/>
              <a:gd name="T8" fmla="*/ 21 w 63"/>
              <a:gd name="T9" fmla="*/ 50 h 51"/>
              <a:gd name="T10" fmla="*/ 61 w 63"/>
              <a:gd name="T11" fmla="*/ 0 h 51"/>
              <a:gd name="T12" fmla="*/ 1 w 63"/>
              <a:gd name="T13" fmla="*/ 22 h 51"/>
              <a:gd name="T14" fmla="*/ 1 w 63"/>
              <a:gd name="T15" fmla="*/ 23 h 51"/>
              <a:gd name="T16" fmla="*/ 14 w 63"/>
              <a:gd name="T17" fmla="*/ 29 h 51"/>
              <a:gd name="T18" fmla="*/ 21 w 63"/>
              <a:gd name="T19" fmla="*/ 32 h 51"/>
              <a:gd name="T20" fmla="*/ 59 w 63"/>
              <a:gd name="T21" fmla="*/ 4 h 51"/>
              <a:gd name="T22" fmla="*/ 60 w 63"/>
              <a:gd name="T23" fmla="*/ 5 h 51"/>
              <a:gd name="T24" fmla="*/ 33 w 63"/>
              <a:gd name="T25" fmla="*/ 34 h 51"/>
              <a:gd name="T26" fmla="*/ 31 w 63"/>
              <a:gd name="T27" fmla="*/ 36 h 51"/>
              <a:gd name="T28" fmla="*/ 33 w 63"/>
              <a:gd name="T29" fmla="*/ 37 h 51"/>
              <a:gd name="T30" fmla="*/ 51 w 63"/>
              <a:gd name="T31" fmla="*/ 46 h 51"/>
              <a:gd name="T32" fmla="*/ 53 w 63"/>
              <a:gd name="T33" fmla="*/ 45 h 51"/>
              <a:gd name="T34" fmla="*/ 63 w 63"/>
              <a:gd name="T35" fmla="*/ 2 h 51"/>
              <a:gd name="T36" fmla="*/ 61 w 6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1">
                <a:moveTo>
                  <a:pt x="21" y="50"/>
                </a:moveTo>
                <a:cubicBezTo>
                  <a:pt x="21" y="51"/>
                  <a:pt x="22" y="51"/>
                  <a:pt x="23" y="51"/>
                </a:cubicBezTo>
                <a:cubicBezTo>
                  <a:pt x="23" y="50"/>
                  <a:pt x="32" y="42"/>
                  <a:pt x="32" y="42"/>
                </a:cubicBezTo>
                <a:cubicBezTo>
                  <a:pt x="21" y="36"/>
                  <a:pt x="21" y="36"/>
                  <a:pt x="21" y="36"/>
                </a:cubicBezTo>
                <a:lnTo>
                  <a:pt x="21" y="50"/>
                </a:lnTo>
                <a:close/>
                <a:moveTo>
                  <a:pt x="61" y="0"/>
                </a:moveTo>
                <a:cubicBezTo>
                  <a:pt x="60" y="1"/>
                  <a:pt x="2" y="21"/>
                  <a:pt x="1" y="22"/>
                </a:cubicBezTo>
                <a:cubicBezTo>
                  <a:pt x="0" y="22"/>
                  <a:pt x="0" y="23"/>
                  <a:pt x="1" y="23"/>
                </a:cubicBezTo>
                <a:cubicBezTo>
                  <a:pt x="2" y="24"/>
                  <a:pt x="14" y="29"/>
                  <a:pt x="14" y="29"/>
                </a:cubicBezTo>
                <a:cubicBezTo>
                  <a:pt x="21" y="32"/>
                  <a:pt x="21" y="32"/>
                  <a:pt x="21" y="32"/>
                </a:cubicBezTo>
                <a:cubicBezTo>
                  <a:pt x="21" y="32"/>
                  <a:pt x="59" y="4"/>
                  <a:pt x="59" y="4"/>
                </a:cubicBezTo>
                <a:cubicBezTo>
                  <a:pt x="60" y="4"/>
                  <a:pt x="60" y="4"/>
                  <a:pt x="60" y="5"/>
                </a:cubicBezTo>
                <a:cubicBezTo>
                  <a:pt x="60" y="5"/>
                  <a:pt x="33" y="34"/>
                  <a:pt x="33" y="34"/>
                </a:cubicBezTo>
                <a:cubicBezTo>
                  <a:pt x="31" y="36"/>
                  <a:pt x="31" y="36"/>
                  <a:pt x="31" y="36"/>
                </a:cubicBezTo>
                <a:cubicBezTo>
                  <a:pt x="33" y="37"/>
                  <a:pt x="33" y="37"/>
                  <a:pt x="33" y="37"/>
                </a:cubicBezTo>
                <a:cubicBezTo>
                  <a:pt x="33" y="37"/>
                  <a:pt x="49" y="45"/>
                  <a:pt x="51" y="46"/>
                </a:cubicBezTo>
                <a:cubicBezTo>
                  <a:pt x="52" y="47"/>
                  <a:pt x="53" y="46"/>
                  <a:pt x="53" y="45"/>
                </a:cubicBezTo>
                <a:cubicBezTo>
                  <a:pt x="53" y="43"/>
                  <a:pt x="63" y="3"/>
                  <a:pt x="63" y="2"/>
                </a:cubicBezTo>
                <a:cubicBezTo>
                  <a:pt x="63" y="1"/>
                  <a:pt x="63" y="0"/>
                  <a:pt x="61"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29"/>
          <p:cNvSpPr>
            <a:spLocks noEditPoints="1"/>
          </p:cNvSpPr>
          <p:nvPr/>
        </p:nvSpPr>
        <p:spPr bwMode="auto">
          <a:xfrm>
            <a:off x="3881438" y="3585633"/>
            <a:ext cx="65088" cy="103717"/>
          </a:xfrm>
          <a:custGeom>
            <a:avLst/>
            <a:gdLst>
              <a:gd name="T0" fmla="*/ 35 w 35"/>
              <a:gd name="T1" fmla="*/ 12 h 41"/>
              <a:gd name="T2" fmla="*/ 35 w 35"/>
              <a:gd name="T3" fmla="*/ 38 h 41"/>
              <a:gd name="T4" fmla="*/ 33 w 35"/>
              <a:gd name="T5" fmla="*/ 41 h 41"/>
              <a:gd name="T6" fmla="*/ 2 w 35"/>
              <a:gd name="T7" fmla="*/ 41 h 41"/>
              <a:gd name="T8" fmla="*/ 0 w 35"/>
              <a:gd name="T9" fmla="*/ 38 h 41"/>
              <a:gd name="T10" fmla="*/ 0 w 35"/>
              <a:gd name="T11" fmla="*/ 2 h 41"/>
              <a:gd name="T12" fmla="*/ 2 w 35"/>
              <a:gd name="T13" fmla="*/ 0 h 41"/>
              <a:gd name="T14" fmla="*/ 22 w 35"/>
              <a:gd name="T15" fmla="*/ 0 h 41"/>
              <a:gd name="T16" fmla="*/ 26 w 35"/>
              <a:gd name="T17" fmla="*/ 1 h 41"/>
              <a:gd name="T18" fmla="*/ 33 w 35"/>
              <a:gd name="T19" fmla="*/ 8 h 41"/>
              <a:gd name="T20" fmla="*/ 35 w 35"/>
              <a:gd name="T21" fmla="*/ 12 h 41"/>
              <a:gd name="T22" fmla="*/ 32 w 35"/>
              <a:gd name="T23" fmla="*/ 14 h 41"/>
              <a:gd name="T24" fmla="*/ 22 w 35"/>
              <a:gd name="T25" fmla="*/ 14 h 41"/>
              <a:gd name="T26" fmla="*/ 20 w 35"/>
              <a:gd name="T27" fmla="*/ 12 h 41"/>
              <a:gd name="T28" fmla="*/ 20 w 35"/>
              <a:gd name="T29" fmla="*/ 2 h 41"/>
              <a:gd name="T30" fmla="*/ 3 w 35"/>
              <a:gd name="T31" fmla="*/ 2 h 41"/>
              <a:gd name="T32" fmla="*/ 3 w 35"/>
              <a:gd name="T33" fmla="*/ 38 h 41"/>
              <a:gd name="T34" fmla="*/ 32 w 35"/>
              <a:gd name="T35" fmla="*/ 38 h 41"/>
              <a:gd name="T36" fmla="*/ 32 w 35"/>
              <a:gd name="T37" fmla="*/ 14 h 41"/>
              <a:gd name="T38" fmla="*/ 20 w 35"/>
              <a:gd name="T39" fmla="*/ 20 h 41"/>
              <a:gd name="T40" fmla="*/ 20 w 35"/>
              <a:gd name="T41" fmla="*/ 29 h 41"/>
              <a:gd name="T42" fmla="*/ 17 w 35"/>
              <a:gd name="T43" fmla="*/ 32 h 41"/>
              <a:gd name="T44" fmla="*/ 8 w 35"/>
              <a:gd name="T45" fmla="*/ 32 h 41"/>
              <a:gd name="T46" fmla="*/ 6 w 35"/>
              <a:gd name="T47" fmla="*/ 29 h 41"/>
              <a:gd name="T48" fmla="*/ 6 w 35"/>
              <a:gd name="T49" fmla="*/ 20 h 41"/>
              <a:gd name="T50" fmla="*/ 8 w 35"/>
              <a:gd name="T51" fmla="*/ 17 h 41"/>
              <a:gd name="T52" fmla="*/ 17 w 35"/>
              <a:gd name="T53" fmla="*/ 17 h 41"/>
              <a:gd name="T54" fmla="*/ 20 w 35"/>
              <a:gd name="T55" fmla="*/ 20 h 41"/>
              <a:gd name="T56" fmla="*/ 29 w 35"/>
              <a:gd name="T57" fmla="*/ 18 h 41"/>
              <a:gd name="T58" fmla="*/ 29 w 35"/>
              <a:gd name="T59" fmla="*/ 31 h 41"/>
              <a:gd name="T60" fmla="*/ 29 w 35"/>
              <a:gd name="T61" fmla="*/ 32 h 41"/>
              <a:gd name="T62" fmla="*/ 28 w 35"/>
              <a:gd name="T63" fmla="*/ 32 h 41"/>
              <a:gd name="T64" fmla="*/ 28 w 35"/>
              <a:gd name="T65" fmla="*/ 32 h 41"/>
              <a:gd name="T66" fmla="*/ 22 w 35"/>
              <a:gd name="T67" fmla="*/ 26 h 41"/>
              <a:gd name="T68" fmla="*/ 22 w 35"/>
              <a:gd name="T69" fmla="*/ 23 h 41"/>
              <a:gd name="T70" fmla="*/ 28 w 35"/>
              <a:gd name="T71" fmla="*/ 17 h 41"/>
              <a:gd name="T72" fmla="*/ 28 w 35"/>
              <a:gd name="T73" fmla="*/ 17 h 41"/>
              <a:gd name="T74" fmla="*/ 29 w 35"/>
              <a:gd name="T75" fmla="*/ 17 h 41"/>
              <a:gd name="T76" fmla="*/ 29 w 35"/>
              <a:gd name="T77" fmla="*/ 18 h 41"/>
              <a:gd name="T78" fmla="*/ 23 w 35"/>
              <a:gd name="T79" fmla="*/ 11 h 41"/>
              <a:gd name="T80" fmla="*/ 32 w 35"/>
              <a:gd name="T81" fmla="*/ 11 h 41"/>
              <a:gd name="T82" fmla="*/ 31 w 35"/>
              <a:gd name="T83" fmla="*/ 10 h 41"/>
              <a:gd name="T84" fmla="*/ 24 w 35"/>
              <a:gd name="T85" fmla="*/ 3 h 41"/>
              <a:gd name="T86" fmla="*/ 23 w 35"/>
              <a:gd name="T87" fmla="*/ 3 h 41"/>
              <a:gd name="T88" fmla="*/ 23 w 35"/>
              <a:gd name="T8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41">
                <a:moveTo>
                  <a:pt x="35" y="12"/>
                </a:moveTo>
                <a:cubicBezTo>
                  <a:pt x="35" y="38"/>
                  <a:pt x="35" y="38"/>
                  <a:pt x="35" y="38"/>
                </a:cubicBezTo>
                <a:cubicBezTo>
                  <a:pt x="35" y="40"/>
                  <a:pt x="34" y="41"/>
                  <a:pt x="33" y="41"/>
                </a:cubicBezTo>
                <a:cubicBezTo>
                  <a:pt x="2" y="41"/>
                  <a:pt x="2" y="41"/>
                  <a:pt x="2" y="41"/>
                </a:cubicBezTo>
                <a:cubicBezTo>
                  <a:pt x="1" y="41"/>
                  <a:pt x="0" y="40"/>
                  <a:pt x="0" y="38"/>
                </a:cubicBezTo>
                <a:cubicBezTo>
                  <a:pt x="0" y="2"/>
                  <a:pt x="0" y="2"/>
                  <a:pt x="0" y="2"/>
                </a:cubicBezTo>
                <a:cubicBezTo>
                  <a:pt x="0" y="1"/>
                  <a:pt x="1" y="0"/>
                  <a:pt x="2" y="0"/>
                </a:cubicBezTo>
                <a:cubicBezTo>
                  <a:pt x="22" y="0"/>
                  <a:pt x="22" y="0"/>
                  <a:pt x="22" y="0"/>
                </a:cubicBezTo>
                <a:cubicBezTo>
                  <a:pt x="24" y="0"/>
                  <a:pt x="25" y="0"/>
                  <a:pt x="26" y="1"/>
                </a:cubicBezTo>
                <a:cubicBezTo>
                  <a:pt x="33" y="8"/>
                  <a:pt x="33" y="8"/>
                  <a:pt x="33" y="8"/>
                </a:cubicBezTo>
                <a:cubicBezTo>
                  <a:pt x="34" y="9"/>
                  <a:pt x="35" y="11"/>
                  <a:pt x="35" y="12"/>
                </a:cubicBezTo>
                <a:close/>
                <a:moveTo>
                  <a:pt x="32" y="14"/>
                </a:moveTo>
                <a:cubicBezTo>
                  <a:pt x="22" y="14"/>
                  <a:pt x="22" y="14"/>
                  <a:pt x="22" y="14"/>
                </a:cubicBezTo>
                <a:cubicBezTo>
                  <a:pt x="21" y="14"/>
                  <a:pt x="20" y="13"/>
                  <a:pt x="20" y="12"/>
                </a:cubicBezTo>
                <a:cubicBezTo>
                  <a:pt x="20" y="2"/>
                  <a:pt x="20" y="2"/>
                  <a:pt x="20" y="2"/>
                </a:cubicBezTo>
                <a:cubicBezTo>
                  <a:pt x="3" y="2"/>
                  <a:pt x="3" y="2"/>
                  <a:pt x="3" y="2"/>
                </a:cubicBezTo>
                <a:cubicBezTo>
                  <a:pt x="3" y="38"/>
                  <a:pt x="3" y="38"/>
                  <a:pt x="3" y="38"/>
                </a:cubicBezTo>
                <a:cubicBezTo>
                  <a:pt x="32" y="38"/>
                  <a:pt x="32" y="38"/>
                  <a:pt x="32" y="38"/>
                </a:cubicBezTo>
                <a:lnTo>
                  <a:pt x="32" y="14"/>
                </a:lnTo>
                <a:close/>
                <a:moveTo>
                  <a:pt x="20" y="20"/>
                </a:moveTo>
                <a:cubicBezTo>
                  <a:pt x="20" y="29"/>
                  <a:pt x="20" y="29"/>
                  <a:pt x="20" y="29"/>
                </a:cubicBezTo>
                <a:cubicBezTo>
                  <a:pt x="20" y="31"/>
                  <a:pt x="19" y="32"/>
                  <a:pt x="17" y="32"/>
                </a:cubicBezTo>
                <a:cubicBezTo>
                  <a:pt x="8" y="32"/>
                  <a:pt x="8" y="32"/>
                  <a:pt x="8" y="32"/>
                </a:cubicBezTo>
                <a:cubicBezTo>
                  <a:pt x="7" y="32"/>
                  <a:pt x="6" y="31"/>
                  <a:pt x="6" y="29"/>
                </a:cubicBezTo>
                <a:cubicBezTo>
                  <a:pt x="6" y="20"/>
                  <a:pt x="6" y="20"/>
                  <a:pt x="6" y="20"/>
                </a:cubicBezTo>
                <a:cubicBezTo>
                  <a:pt x="6" y="19"/>
                  <a:pt x="7" y="17"/>
                  <a:pt x="8" y="17"/>
                </a:cubicBezTo>
                <a:cubicBezTo>
                  <a:pt x="17" y="17"/>
                  <a:pt x="17" y="17"/>
                  <a:pt x="17" y="17"/>
                </a:cubicBezTo>
                <a:cubicBezTo>
                  <a:pt x="19" y="17"/>
                  <a:pt x="20" y="19"/>
                  <a:pt x="20" y="20"/>
                </a:cubicBezTo>
                <a:close/>
                <a:moveTo>
                  <a:pt x="29" y="18"/>
                </a:moveTo>
                <a:cubicBezTo>
                  <a:pt x="29" y="31"/>
                  <a:pt x="29" y="31"/>
                  <a:pt x="29" y="31"/>
                </a:cubicBezTo>
                <a:cubicBezTo>
                  <a:pt x="29" y="32"/>
                  <a:pt x="29" y="32"/>
                  <a:pt x="29" y="32"/>
                </a:cubicBezTo>
                <a:cubicBezTo>
                  <a:pt x="28" y="32"/>
                  <a:pt x="28" y="32"/>
                  <a:pt x="28" y="32"/>
                </a:cubicBezTo>
                <a:cubicBezTo>
                  <a:pt x="28" y="32"/>
                  <a:pt x="28" y="32"/>
                  <a:pt x="28" y="32"/>
                </a:cubicBezTo>
                <a:cubicBezTo>
                  <a:pt x="22" y="26"/>
                  <a:pt x="22" y="26"/>
                  <a:pt x="22" y="26"/>
                </a:cubicBezTo>
                <a:cubicBezTo>
                  <a:pt x="22" y="23"/>
                  <a:pt x="22" y="23"/>
                  <a:pt x="22" y="23"/>
                </a:cubicBezTo>
                <a:cubicBezTo>
                  <a:pt x="28" y="17"/>
                  <a:pt x="28" y="17"/>
                  <a:pt x="28" y="17"/>
                </a:cubicBezTo>
                <a:cubicBezTo>
                  <a:pt x="28" y="17"/>
                  <a:pt x="28" y="17"/>
                  <a:pt x="28" y="17"/>
                </a:cubicBezTo>
                <a:cubicBezTo>
                  <a:pt x="29" y="17"/>
                  <a:pt x="29" y="17"/>
                  <a:pt x="29" y="17"/>
                </a:cubicBezTo>
                <a:lnTo>
                  <a:pt x="29" y="18"/>
                </a:lnTo>
                <a:close/>
                <a:moveTo>
                  <a:pt x="23" y="11"/>
                </a:moveTo>
                <a:cubicBezTo>
                  <a:pt x="32" y="11"/>
                  <a:pt x="32" y="11"/>
                  <a:pt x="32" y="11"/>
                </a:cubicBezTo>
                <a:cubicBezTo>
                  <a:pt x="32" y="11"/>
                  <a:pt x="31" y="11"/>
                  <a:pt x="31" y="10"/>
                </a:cubicBezTo>
                <a:cubicBezTo>
                  <a:pt x="24" y="3"/>
                  <a:pt x="24" y="3"/>
                  <a:pt x="24" y="3"/>
                </a:cubicBezTo>
                <a:cubicBezTo>
                  <a:pt x="24" y="3"/>
                  <a:pt x="24" y="3"/>
                  <a:pt x="23" y="3"/>
                </a:cubicBezTo>
                <a:lnTo>
                  <a:pt x="23" y="11"/>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59"/>
          <p:cNvSpPr>
            <a:spLocks noEditPoints="1"/>
          </p:cNvSpPr>
          <p:nvPr/>
        </p:nvSpPr>
        <p:spPr bwMode="auto">
          <a:xfrm>
            <a:off x="4092577" y="4603751"/>
            <a:ext cx="112713" cy="226484"/>
          </a:xfrm>
          <a:custGeom>
            <a:avLst/>
            <a:gdLst>
              <a:gd name="T0" fmla="*/ 54 w 60"/>
              <a:gd name="T1" fmla="*/ 43 h 91"/>
              <a:gd name="T2" fmla="*/ 44 w 60"/>
              <a:gd name="T3" fmla="*/ 60 h 91"/>
              <a:gd name="T4" fmla="*/ 47 w 60"/>
              <a:gd name="T5" fmla="*/ 65 h 91"/>
              <a:gd name="T6" fmla="*/ 46 w 60"/>
              <a:gd name="T7" fmla="*/ 69 h 91"/>
              <a:gd name="T8" fmla="*/ 47 w 60"/>
              <a:gd name="T9" fmla="*/ 72 h 91"/>
              <a:gd name="T10" fmla="*/ 44 w 60"/>
              <a:gd name="T11" fmla="*/ 77 h 91"/>
              <a:gd name="T12" fmla="*/ 45 w 60"/>
              <a:gd name="T13" fmla="*/ 80 h 91"/>
              <a:gd name="T14" fmla="*/ 39 w 60"/>
              <a:gd name="T15" fmla="*/ 86 h 91"/>
              <a:gd name="T16" fmla="*/ 30 w 60"/>
              <a:gd name="T17" fmla="*/ 91 h 91"/>
              <a:gd name="T18" fmla="*/ 21 w 60"/>
              <a:gd name="T19" fmla="*/ 86 h 91"/>
              <a:gd name="T20" fmla="*/ 15 w 60"/>
              <a:gd name="T21" fmla="*/ 80 h 91"/>
              <a:gd name="T22" fmla="*/ 16 w 60"/>
              <a:gd name="T23" fmla="*/ 77 h 91"/>
              <a:gd name="T24" fmla="*/ 13 w 60"/>
              <a:gd name="T25" fmla="*/ 72 h 91"/>
              <a:gd name="T26" fmla="*/ 15 w 60"/>
              <a:gd name="T27" fmla="*/ 69 h 91"/>
              <a:gd name="T28" fmla="*/ 13 w 60"/>
              <a:gd name="T29" fmla="*/ 65 h 91"/>
              <a:gd name="T30" fmla="*/ 16 w 60"/>
              <a:gd name="T31" fmla="*/ 60 h 91"/>
              <a:gd name="T32" fmla="*/ 6 w 60"/>
              <a:gd name="T33" fmla="*/ 43 h 91"/>
              <a:gd name="T34" fmla="*/ 0 w 60"/>
              <a:gd name="T35" fmla="*/ 27 h 91"/>
              <a:gd name="T36" fmla="*/ 30 w 60"/>
              <a:gd name="T37" fmla="*/ 0 h 91"/>
              <a:gd name="T38" fmla="*/ 60 w 60"/>
              <a:gd name="T39" fmla="*/ 27 h 91"/>
              <a:gd name="T40" fmla="*/ 54 w 60"/>
              <a:gd name="T41" fmla="*/ 43 h 91"/>
              <a:gd name="T42" fmla="*/ 30 w 60"/>
              <a:gd name="T43" fmla="*/ 8 h 91"/>
              <a:gd name="T44" fmla="*/ 7 w 60"/>
              <a:gd name="T45" fmla="*/ 27 h 91"/>
              <a:gd name="T46" fmla="*/ 11 w 60"/>
              <a:gd name="T47" fmla="*/ 38 h 91"/>
              <a:gd name="T48" fmla="*/ 15 w 60"/>
              <a:gd name="T49" fmla="*/ 42 h 91"/>
              <a:gd name="T50" fmla="*/ 23 w 60"/>
              <a:gd name="T51" fmla="*/ 59 h 91"/>
              <a:gd name="T52" fmla="*/ 37 w 60"/>
              <a:gd name="T53" fmla="*/ 59 h 91"/>
              <a:gd name="T54" fmla="*/ 45 w 60"/>
              <a:gd name="T55" fmla="*/ 42 h 91"/>
              <a:gd name="T56" fmla="*/ 49 w 60"/>
              <a:gd name="T57" fmla="*/ 38 h 91"/>
              <a:gd name="T58" fmla="*/ 53 w 60"/>
              <a:gd name="T59" fmla="*/ 27 h 91"/>
              <a:gd name="T60" fmla="*/ 30 w 60"/>
              <a:gd name="T61" fmla="*/ 8 h 91"/>
              <a:gd name="T62" fmla="*/ 41 w 60"/>
              <a:gd name="T63" fmla="*/ 29 h 91"/>
              <a:gd name="T64" fmla="*/ 40 w 60"/>
              <a:gd name="T65" fmla="*/ 27 h 91"/>
              <a:gd name="T66" fmla="*/ 30 w 60"/>
              <a:gd name="T67" fmla="*/ 21 h 91"/>
              <a:gd name="T68" fmla="*/ 28 w 60"/>
              <a:gd name="T69" fmla="*/ 19 h 91"/>
              <a:gd name="T70" fmla="*/ 30 w 60"/>
              <a:gd name="T71" fmla="*/ 18 h 91"/>
              <a:gd name="T72" fmla="*/ 43 w 60"/>
              <a:gd name="T73" fmla="*/ 27 h 91"/>
              <a:gd name="T74" fmla="*/ 41 w 60"/>
              <a:gd name="T7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1">
                <a:moveTo>
                  <a:pt x="54" y="43"/>
                </a:moveTo>
                <a:cubicBezTo>
                  <a:pt x="50" y="47"/>
                  <a:pt x="45" y="54"/>
                  <a:pt x="44" y="60"/>
                </a:cubicBezTo>
                <a:cubicBezTo>
                  <a:pt x="46" y="61"/>
                  <a:pt x="47" y="63"/>
                  <a:pt x="47" y="65"/>
                </a:cubicBezTo>
                <a:cubicBezTo>
                  <a:pt x="47" y="66"/>
                  <a:pt x="47" y="68"/>
                  <a:pt x="46" y="69"/>
                </a:cubicBezTo>
                <a:cubicBezTo>
                  <a:pt x="47" y="70"/>
                  <a:pt x="47" y="71"/>
                  <a:pt x="47" y="72"/>
                </a:cubicBezTo>
                <a:cubicBezTo>
                  <a:pt x="47" y="74"/>
                  <a:pt x="46" y="76"/>
                  <a:pt x="44" y="77"/>
                </a:cubicBezTo>
                <a:cubicBezTo>
                  <a:pt x="45" y="78"/>
                  <a:pt x="45" y="79"/>
                  <a:pt x="45" y="80"/>
                </a:cubicBezTo>
                <a:cubicBezTo>
                  <a:pt x="45" y="84"/>
                  <a:pt x="42" y="86"/>
                  <a:pt x="39" y="86"/>
                </a:cubicBezTo>
                <a:cubicBezTo>
                  <a:pt x="37" y="89"/>
                  <a:pt x="34" y="91"/>
                  <a:pt x="30" y="91"/>
                </a:cubicBezTo>
                <a:cubicBezTo>
                  <a:pt x="26" y="91"/>
                  <a:pt x="23" y="89"/>
                  <a:pt x="21" y="86"/>
                </a:cubicBezTo>
                <a:cubicBezTo>
                  <a:pt x="18" y="86"/>
                  <a:pt x="15" y="84"/>
                  <a:pt x="15" y="80"/>
                </a:cubicBezTo>
                <a:cubicBezTo>
                  <a:pt x="15" y="79"/>
                  <a:pt x="15" y="78"/>
                  <a:pt x="16" y="77"/>
                </a:cubicBezTo>
                <a:cubicBezTo>
                  <a:pt x="14" y="76"/>
                  <a:pt x="13" y="74"/>
                  <a:pt x="13" y="72"/>
                </a:cubicBezTo>
                <a:cubicBezTo>
                  <a:pt x="13" y="71"/>
                  <a:pt x="14" y="70"/>
                  <a:pt x="15" y="69"/>
                </a:cubicBezTo>
                <a:cubicBezTo>
                  <a:pt x="14" y="68"/>
                  <a:pt x="13" y="66"/>
                  <a:pt x="13" y="65"/>
                </a:cubicBezTo>
                <a:cubicBezTo>
                  <a:pt x="13" y="63"/>
                  <a:pt x="14" y="61"/>
                  <a:pt x="16" y="60"/>
                </a:cubicBezTo>
                <a:cubicBezTo>
                  <a:pt x="15" y="54"/>
                  <a:pt x="10" y="47"/>
                  <a:pt x="6" y="43"/>
                </a:cubicBezTo>
                <a:cubicBezTo>
                  <a:pt x="2" y="38"/>
                  <a:pt x="0" y="33"/>
                  <a:pt x="0" y="27"/>
                </a:cubicBezTo>
                <a:cubicBezTo>
                  <a:pt x="0" y="11"/>
                  <a:pt x="15" y="0"/>
                  <a:pt x="30" y="0"/>
                </a:cubicBezTo>
                <a:cubicBezTo>
                  <a:pt x="45" y="0"/>
                  <a:pt x="60" y="11"/>
                  <a:pt x="60" y="27"/>
                </a:cubicBezTo>
                <a:cubicBezTo>
                  <a:pt x="60" y="33"/>
                  <a:pt x="58" y="38"/>
                  <a:pt x="54" y="43"/>
                </a:cubicBezTo>
                <a:close/>
                <a:moveTo>
                  <a:pt x="30" y="8"/>
                </a:moveTo>
                <a:cubicBezTo>
                  <a:pt x="19" y="8"/>
                  <a:pt x="7" y="15"/>
                  <a:pt x="7" y="27"/>
                </a:cubicBezTo>
                <a:cubicBezTo>
                  <a:pt x="7" y="31"/>
                  <a:pt x="9" y="35"/>
                  <a:pt x="11" y="38"/>
                </a:cubicBezTo>
                <a:cubicBezTo>
                  <a:pt x="13" y="39"/>
                  <a:pt x="14" y="40"/>
                  <a:pt x="15" y="42"/>
                </a:cubicBezTo>
                <a:cubicBezTo>
                  <a:pt x="19" y="47"/>
                  <a:pt x="23" y="52"/>
                  <a:pt x="23" y="59"/>
                </a:cubicBezTo>
                <a:cubicBezTo>
                  <a:pt x="37" y="59"/>
                  <a:pt x="37" y="59"/>
                  <a:pt x="37" y="59"/>
                </a:cubicBezTo>
                <a:cubicBezTo>
                  <a:pt x="37" y="52"/>
                  <a:pt x="41" y="47"/>
                  <a:pt x="45" y="42"/>
                </a:cubicBezTo>
                <a:cubicBezTo>
                  <a:pt x="46" y="40"/>
                  <a:pt x="48" y="39"/>
                  <a:pt x="49" y="38"/>
                </a:cubicBezTo>
                <a:cubicBezTo>
                  <a:pt x="51" y="35"/>
                  <a:pt x="53" y="31"/>
                  <a:pt x="53" y="27"/>
                </a:cubicBezTo>
                <a:cubicBezTo>
                  <a:pt x="53" y="15"/>
                  <a:pt x="41" y="8"/>
                  <a:pt x="30" y="8"/>
                </a:cubicBezTo>
                <a:close/>
                <a:moveTo>
                  <a:pt x="41" y="29"/>
                </a:moveTo>
                <a:cubicBezTo>
                  <a:pt x="40" y="29"/>
                  <a:pt x="40" y="28"/>
                  <a:pt x="40" y="27"/>
                </a:cubicBezTo>
                <a:cubicBezTo>
                  <a:pt x="40" y="23"/>
                  <a:pt x="33" y="21"/>
                  <a:pt x="30" y="21"/>
                </a:cubicBezTo>
                <a:cubicBezTo>
                  <a:pt x="29" y="21"/>
                  <a:pt x="28" y="20"/>
                  <a:pt x="28" y="19"/>
                </a:cubicBezTo>
                <a:cubicBezTo>
                  <a:pt x="28" y="18"/>
                  <a:pt x="29" y="18"/>
                  <a:pt x="30" y="18"/>
                </a:cubicBezTo>
                <a:cubicBezTo>
                  <a:pt x="36" y="18"/>
                  <a:pt x="43" y="20"/>
                  <a:pt x="43" y="27"/>
                </a:cubicBezTo>
                <a:cubicBezTo>
                  <a:pt x="43" y="28"/>
                  <a:pt x="42" y="29"/>
                  <a:pt x="41" y="2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Freeform 169"/>
          <p:cNvSpPr>
            <a:spLocks noEditPoints="1"/>
          </p:cNvSpPr>
          <p:nvPr/>
        </p:nvSpPr>
        <p:spPr bwMode="auto">
          <a:xfrm>
            <a:off x="4257677" y="4781551"/>
            <a:ext cx="182563" cy="177800"/>
          </a:xfrm>
          <a:custGeom>
            <a:avLst/>
            <a:gdLst>
              <a:gd name="T0" fmla="*/ 78 w 97"/>
              <a:gd name="T1" fmla="*/ 71 h 71"/>
              <a:gd name="T2" fmla="*/ 23 w 97"/>
              <a:gd name="T3" fmla="*/ 71 h 71"/>
              <a:gd name="T4" fmla="*/ 0 w 97"/>
              <a:gd name="T5" fmla="*/ 49 h 71"/>
              <a:gd name="T6" fmla="*/ 13 w 97"/>
              <a:gd name="T7" fmla="*/ 28 h 71"/>
              <a:gd name="T8" fmla="*/ 13 w 97"/>
              <a:gd name="T9" fmla="*/ 26 h 71"/>
              <a:gd name="T10" fmla="*/ 39 w 97"/>
              <a:gd name="T11" fmla="*/ 0 h 71"/>
              <a:gd name="T12" fmla="*/ 63 w 97"/>
              <a:gd name="T13" fmla="*/ 16 h 71"/>
              <a:gd name="T14" fmla="*/ 71 w 97"/>
              <a:gd name="T15" fmla="*/ 13 h 71"/>
              <a:gd name="T16" fmla="*/ 84 w 97"/>
              <a:gd name="T17" fmla="*/ 26 h 71"/>
              <a:gd name="T18" fmla="*/ 82 w 97"/>
              <a:gd name="T19" fmla="*/ 33 h 71"/>
              <a:gd name="T20" fmla="*/ 97 w 97"/>
              <a:gd name="T21" fmla="*/ 52 h 71"/>
              <a:gd name="T22" fmla="*/ 78 w 97"/>
              <a:gd name="T23" fmla="*/ 71 h 71"/>
              <a:gd name="T24" fmla="*/ 64 w 97"/>
              <a:gd name="T25" fmla="*/ 36 h 71"/>
              <a:gd name="T26" fmla="*/ 47 w 97"/>
              <a:gd name="T27" fmla="*/ 19 h 71"/>
              <a:gd name="T28" fmla="*/ 45 w 97"/>
              <a:gd name="T29" fmla="*/ 18 h 71"/>
              <a:gd name="T30" fmla="*/ 44 w 97"/>
              <a:gd name="T31" fmla="*/ 19 h 71"/>
              <a:gd name="T32" fmla="*/ 27 w 97"/>
              <a:gd name="T33" fmla="*/ 36 h 71"/>
              <a:gd name="T34" fmla="*/ 26 w 97"/>
              <a:gd name="T35" fmla="*/ 37 h 71"/>
              <a:gd name="T36" fmla="*/ 28 w 97"/>
              <a:gd name="T37" fmla="*/ 39 h 71"/>
              <a:gd name="T38" fmla="*/ 39 w 97"/>
              <a:gd name="T39" fmla="*/ 39 h 71"/>
              <a:gd name="T40" fmla="*/ 39 w 97"/>
              <a:gd name="T41" fmla="*/ 57 h 71"/>
              <a:gd name="T42" fmla="*/ 41 w 97"/>
              <a:gd name="T43" fmla="*/ 58 h 71"/>
              <a:gd name="T44" fmla="*/ 50 w 97"/>
              <a:gd name="T45" fmla="*/ 58 h 71"/>
              <a:gd name="T46" fmla="*/ 52 w 97"/>
              <a:gd name="T47" fmla="*/ 57 h 71"/>
              <a:gd name="T48" fmla="*/ 52 w 97"/>
              <a:gd name="T49" fmla="*/ 39 h 71"/>
              <a:gd name="T50" fmla="*/ 63 w 97"/>
              <a:gd name="T51" fmla="*/ 39 h 71"/>
              <a:gd name="T52" fmla="*/ 65 w 97"/>
              <a:gd name="T53" fmla="*/ 37 h 71"/>
              <a:gd name="T54" fmla="*/ 64 w 97"/>
              <a:gd name="T5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71">
                <a:moveTo>
                  <a:pt x="78" y="71"/>
                </a:moveTo>
                <a:cubicBezTo>
                  <a:pt x="23" y="71"/>
                  <a:pt x="23" y="71"/>
                  <a:pt x="23" y="71"/>
                </a:cubicBezTo>
                <a:cubicBezTo>
                  <a:pt x="11" y="71"/>
                  <a:pt x="0" y="61"/>
                  <a:pt x="0" y="49"/>
                </a:cubicBezTo>
                <a:cubicBezTo>
                  <a:pt x="0" y="40"/>
                  <a:pt x="5" y="32"/>
                  <a:pt x="13" y="28"/>
                </a:cubicBezTo>
                <a:cubicBezTo>
                  <a:pt x="13" y="27"/>
                  <a:pt x="13" y="27"/>
                  <a:pt x="13" y="26"/>
                </a:cubicBezTo>
                <a:cubicBezTo>
                  <a:pt x="13" y="12"/>
                  <a:pt x="25" y="0"/>
                  <a:pt x="39" y="0"/>
                </a:cubicBezTo>
                <a:cubicBezTo>
                  <a:pt x="49" y="0"/>
                  <a:pt x="59" y="7"/>
                  <a:pt x="63" y="16"/>
                </a:cubicBezTo>
                <a:cubicBezTo>
                  <a:pt x="65" y="14"/>
                  <a:pt x="68" y="13"/>
                  <a:pt x="71" y="13"/>
                </a:cubicBezTo>
                <a:cubicBezTo>
                  <a:pt x="78" y="13"/>
                  <a:pt x="84" y="19"/>
                  <a:pt x="84" y="26"/>
                </a:cubicBezTo>
                <a:cubicBezTo>
                  <a:pt x="84" y="29"/>
                  <a:pt x="83" y="31"/>
                  <a:pt x="82" y="33"/>
                </a:cubicBezTo>
                <a:cubicBezTo>
                  <a:pt x="91" y="35"/>
                  <a:pt x="97" y="43"/>
                  <a:pt x="97" y="52"/>
                </a:cubicBezTo>
                <a:cubicBezTo>
                  <a:pt x="97" y="62"/>
                  <a:pt x="88" y="71"/>
                  <a:pt x="78" y="71"/>
                </a:cubicBezTo>
                <a:moveTo>
                  <a:pt x="64" y="36"/>
                </a:moveTo>
                <a:cubicBezTo>
                  <a:pt x="47" y="19"/>
                  <a:pt x="47" y="19"/>
                  <a:pt x="47" y="19"/>
                </a:cubicBezTo>
                <a:cubicBezTo>
                  <a:pt x="46" y="18"/>
                  <a:pt x="46" y="18"/>
                  <a:pt x="45" y="18"/>
                </a:cubicBezTo>
                <a:cubicBezTo>
                  <a:pt x="45" y="18"/>
                  <a:pt x="45" y="18"/>
                  <a:pt x="44" y="19"/>
                </a:cubicBezTo>
                <a:cubicBezTo>
                  <a:pt x="27" y="36"/>
                  <a:pt x="27" y="36"/>
                  <a:pt x="27" y="36"/>
                </a:cubicBezTo>
                <a:cubicBezTo>
                  <a:pt x="26" y="36"/>
                  <a:pt x="26" y="37"/>
                  <a:pt x="26" y="37"/>
                </a:cubicBezTo>
                <a:cubicBezTo>
                  <a:pt x="26" y="38"/>
                  <a:pt x="27" y="39"/>
                  <a:pt x="28" y="39"/>
                </a:cubicBezTo>
                <a:cubicBezTo>
                  <a:pt x="39" y="39"/>
                  <a:pt x="39" y="39"/>
                  <a:pt x="39" y="39"/>
                </a:cubicBezTo>
                <a:cubicBezTo>
                  <a:pt x="39" y="57"/>
                  <a:pt x="39" y="57"/>
                  <a:pt x="39" y="57"/>
                </a:cubicBezTo>
                <a:cubicBezTo>
                  <a:pt x="39" y="57"/>
                  <a:pt x="40" y="58"/>
                  <a:pt x="41" y="58"/>
                </a:cubicBezTo>
                <a:cubicBezTo>
                  <a:pt x="50" y="58"/>
                  <a:pt x="50" y="58"/>
                  <a:pt x="50" y="58"/>
                </a:cubicBezTo>
                <a:cubicBezTo>
                  <a:pt x="51" y="58"/>
                  <a:pt x="52" y="57"/>
                  <a:pt x="52" y="57"/>
                </a:cubicBezTo>
                <a:cubicBezTo>
                  <a:pt x="52" y="39"/>
                  <a:pt x="52" y="39"/>
                  <a:pt x="52" y="39"/>
                </a:cubicBezTo>
                <a:cubicBezTo>
                  <a:pt x="63" y="39"/>
                  <a:pt x="63" y="39"/>
                  <a:pt x="63" y="39"/>
                </a:cubicBezTo>
                <a:cubicBezTo>
                  <a:pt x="64" y="39"/>
                  <a:pt x="65" y="38"/>
                  <a:pt x="65" y="37"/>
                </a:cubicBezTo>
                <a:cubicBezTo>
                  <a:pt x="65" y="37"/>
                  <a:pt x="65" y="36"/>
                  <a:pt x="64" y="36"/>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Freeform 171"/>
          <p:cNvSpPr>
            <a:spLocks noEditPoints="1"/>
          </p:cNvSpPr>
          <p:nvPr/>
        </p:nvSpPr>
        <p:spPr bwMode="auto">
          <a:xfrm>
            <a:off x="4619626" y="4783667"/>
            <a:ext cx="82550" cy="95251"/>
          </a:xfrm>
          <a:custGeom>
            <a:avLst/>
            <a:gdLst>
              <a:gd name="T0" fmla="*/ 41 w 44"/>
              <a:gd name="T1" fmla="*/ 24 h 38"/>
              <a:gd name="T2" fmla="*/ 33 w 44"/>
              <a:gd name="T3" fmla="*/ 22 h 38"/>
              <a:gd name="T4" fmla="*/ 28 w 44"/>
              <a:gd name="T5" fmla="*/ 3 h 38"/>
              <a:gd name="T6" fmla="*/ 35 w 44"/>
              <a:gd name="T7" fmla="*/ 5 h 38"/>
              <a:gd name="T8" fmla="*/ 41 w 44"/>
              <a:gd name="T9" fmla="*/ 24 h 38"/>
              <a:gd name="T10" fmla="*/ 31 w 44"/>
              <a:gd name="T11" fmla="*/ 23 h 38"/>
              <a:gd name="T12" fmla="*/ 26 w 44"/>
              <a:gd name="T13" fmla="*/ 29 h 38"/>
              <a:gd name="T14" fmla="*/ 20 w 44"/>
              <a:gd name="T15" fmla="*/ 10 h 38"/>
              <a:gd name="T16" fmla="*/ 25 w 44"/>
              <a:gd name="T17" fmla="*/ 4 h 38"/>
              <a:gd name="T18" fmla="*/ 31 w 44"/>
              <a:gd name="T19" fmla="*/ 23 h 38"/>
              <a:gd name="T20" fmla="*/ 23 w 44"/>
              <a:gd name="T21" fmla="*/ 29 h 38"/>
              <a:gd name="T22" fmla="*/ 16 w 44"/>
              <a:gd name="T23" fmla="*/ 27 h 38"/>
              <a:gd name="T24" fmla="*/ 10 w 44"/>
              <a:gd name="T25" fmla="*/ 8 h 38"/>
              <a:gd name="T26" fmla="*/ 18 w 44"/>
              <a:gd name="T27" fmla="*/ 10 h 38"/>
              <a:gd name="T28" fmla="*/ 23 w 44"/>
              <a:gd name="T29" fmla="*/ 29 h 38"/>
              <a:gd name="T30" fmla="*/ 13 w 44"/>
              <a:gd name="T31" fmla="*/ 28 h 38"/>
              <a:gd name="T32" fmla="*/ 8 w 44"/>
              <a:gd name="T33" fmla="*/ 34 h 38"/>
              <a:gd name="T34" fmla="*/ 3 w 44"/>
              <a:gd name="T35" fmla="*/ 15 h 38"/>
              <a:gd name="T36" fmla="*/ 8 w 44"/>
              <a:gd name="T37" fmla="*/ 9 h 38"/>
              <a:gd name="T38" fmla="*/ 13 w 44"/>
              <a:gd name="T39" fmla="*/ 28 h 38"/>
              <a:gd name="T40" fmla="*/ 37 w 44"/>
              <a:gd name="T41" fmla="*/ 3 h 38"/>
              <a:gd name="T42" fmla="*/ 26 w 44"/>
              <a:gd name="T43" fmla="*/ 0 h 38"/>
              <a:gd name="T44" fmla="*/ 25 w 44"/>
              <a:gd name="T45" fmla="*/ 0 h 38"/>
              <a:gd name="T46" fmla="*/ 18 w 44"/>
              <a:gd name="T47" fmla="*/ 8 h 38"/>
              <a:gd name="T48" fmla="*/ 9 w 44"/>
              <a:gd name="T49" fmla="*/ 5 h 38"/>
              <a:gd name="T50" fmla="*/ 8 w 44"/>
              <a:gd name="T51" fmla="*/ 5 h 38"/>
              <a:gd name="T52" fmla="*/ 0 w 44"/>
              <a:gd name="T53" fmla="*/ 13 h 38"/>
              <a:gd name="T54" fmla="*/ 0 w 44"/>
              <a:gd name="T55" fmla="*/ 15 h 38"/>
              <a:gd name="T56" fmla="*/ 6 w 44"/>
              <a:gd name="T57" fmla="*/ 37 h 38"/>
              <a:gd name="T58" fmla="*/ 7 w 44"/>
              <a:gd name="T59" fmla="*/ 38 h 38"/>
              <a:gd name="T60" fmla="*/ 9 w 44"/>
              <a:gd name="T61" fmla="*/ 37 h 38"/>
              <a:gd name="T62" fmla="*/ 15 w 44"/>
              <a:gd name="T63" fmla="*/ 30 h 38"/>
              <a:gd name="T64" fmla="*/ 25 w 44"/>
              <a:gd name="T65" fmla="*/ 33 h 38"/>
              <a:gd name="T66" fmla="*/ 26 w 44"/>
              <a:gd name="T67" fmla="*/ 32 h 38"/>
              <a:gd name="T68" fmla="*/ 33 w 44"/>
              <a:gd name="T69" fmla="*/ 25 h 38"/>
              <a:gd name="T70" fmla="*/ 42 w 44"/>
              <a:gd name="T71" fmla="*/ 28 h 38"/>
              <a:gd name="T72" fmla="*/ 43 w 44"/>
              <a:gd name="T73" fmla="*/ 28 h 38"/>
              <a:gd name="T74" fmla="*/ 43 w 44"/>
              <a:gd name="T75" fmla="*/ 27 h 38"/>
              <a:gd name="T76" fmla="*/ 44 w 44"/>
              <a:gd name="T77" fmla="*/ 26 h 38"/>
              <a:gd name="T78" fmla="*/ 38 w 44"/>
              <a:gd name="T79" fmla="*/ 4 h 38"/>
              <a:gd name="T80" fmla="*/ 37 w 4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38">
                <a:moveTo>
                  <a:pt x="41" y="24"/>
                </a:moveTo>
                <a:cubicBezTo>
                  <a:pt x="33" y="22"/>
                  <a:pt x="33" y="22"/>
                  <a:pt x="33" y="22"/>
                </a:cubicBezTo>
                <a:cubicBezTo>
                  <a:pt x="28" y="3"/>
                  <a:pt x="28" y="3"/>
                  <a:pt x="28" y="3"/>
                </a:cubicBezTo>
                <a:cubicBezTo>
                  <a:pt x="35" y="5"/>
                  <a:pt x="35" y="5"/>
                  <a:pt x="35" y="5"/>
                </a:cubicBezTo>
                <a:cubicBezTo>
                  <a:pt x="41" y="24"/>
                  <a:pt x="41" y="24"/>
                  <a:pt x="41" y="24"/>
                </a:cubicBezTo>
                <a:moveTo>
                  <a:pt x="31" y="23"/>
                </a:moveTo>
                <a:cubicBezTo>
                  <a:pt x="26" y="29"/>
                  <a:pt x="26" y="29"/>
                  <a:pt x="26" y="29"/>
                </a:cubicBezTo>
                <a:cubicBezTo>
                  <a:pt x="20" y="10"/>
                  <a:pt x="20" y="10"/>
                  <a:pt x="20" y="10"/>
                </a:cubicBezTo>
                <a:cubicBezTo>
                  <a:pt x="25" y="4"/>
                  <a:pt x="25" y="4"/>
                  <a:pt x="25" y="4"/>
                </a:cubicBezTo>
                <a:cubicBezTo>
                  <a:pt x="31" y="23"/>
                  <a:pt x="31" y="23"/>
                  <a:pt x="31" y="23"/>
                </a:cubicBezTo>
                <a:moveTo>
                  <a:pt x="23" y="29"/>
                </a:moveTo>
                <a:cubicBezTo>
                  <a:pt x="16" y="27"/>
                  <a:pt x="16" y="27"/>
                  <a:pt x="16" y="27"/>
                </a:cubicBezTo>
                <a:cubicBezTo>
                  <a:pt x="10" y="8"/>
                  <a:pt x="10" y="8"/>
                  <a:pt x="10" y="8"/>
                </a:cubicBezTo>
                <a:cubicBezTo>
                  <a:pt x="18" y="10"/>
                  <a:pt x="18" y="10"/>
                  <a:pt x="18" y="10"/>
                </a:cubicBezTo>
                <a:cubicBezTo>
                  <a:pt x="23" y="29"/>
                  <a:pt x="23" y="29"/>
                  <a:pt x="23" y="29"/>
                </a:cubicBezTo>
                <a:moveTo>
                  <a:pt x="13" y="28"/>
                </a:moveTo>
                <a:cubicBezTo>
                  <a:pt x="8" y="34"/>
                  <a:pt x="8" y="34"/>
                  <a:pt x="8" y="34"/>
                </a:cubicBezTo>
                <a:cubicBezTo>
                  <a:pt x="3" y="15"/>
                  <a:pt x="3" y="15"/>
                  <a:pt x="3" y="15"/>
                </a:cubicBezTo>
                <a:cubicBezTo>
                  <a:pt x="8" y="9"/>
                  <a:pt x="8" y="9"/>
                  <a:pt x="8" y="9"/>
                </a:cubicBezTo>
                <a:cubicBezTo>
                  <a:pt x="13" y="28"/>
                  <a:pt x="13" y="28"/>
                  <a:pt x="13" y="28"/>
                </a:cubicBezTo>
                <a:moveTo>
                  <a:pt x="37" y="3"/>
                </a:moveTo>
                <a:cubicBezTo>
                  <a:pt x="26" y="0"/>
                  <a:pt x="26" y="0"/>
                  <a:pt x="26" y="0"/>
                </a:cubicBezTo>
                <a:cubicBezTo>
                  <a:pt x="26" y="0"/>
                  <a:pt x="25" y="0"/>
                  <a:pt x="25" y="0"/>
                </a:cubicBezTo>
                <a:cubicBezTo>
                  <a:pt x="18" y="8"/>
                  <a:pt x="18" y="8"/>
                  <a:pt x="18" y="8"/>
                </a:cubicBezTo>
                <a:cubicBezTo>
                  <a:pt x="9" y="5"/>
                  <a:pt x="9" y="5"/>
                  <a:pt x="9" y="5"/>
                </a:cubicBezTo>
                <a:cubicBezTo>
                  <a:pt x="8" y="5"/>
                  <a:pt x="8" y="5"/>
                  <a:pt x="8" y="5"/>
                </a:cubicBezTo>
                <a:cubicBezTo>
                  <a:pt x="0" y="13"/>
                  <a:pt x="0" y="13"/>
                  <a:pt x="0" y="13"/>
                </a:cubicBezTo>
                <a:cubicBezTo>
                  <a:pt x="0" y="14"/>
                  <a:pt x="0" y="14"/>
                  <a:pt x="0" y="15"/>
                </a:cubicBezTo>
                <a:cubicBezTo>
                  <a:pt x="6" y="37"/>
                  <a:pt x="6" y="37"/>
                  <a:pt x="6" y="37"/>
                </a:cubicBezTo>
                <a:cubicBezTo>
                  <a:pt x="6" y="37"/>
                  <a:pt x="7" y="37"/>
                  <a:pt x="7" y="38"/>
                </a:cubicBezTo>
                <a:cubicBezTo>
                  <a:pt x="8" y="38"/>
                  <a:pt x="8" y="37"/>
                  <a:pt x="9" y="37"/>
                </a:cubicBezTo>
                <a:cubicBezTo>
                  <a:pt x="15" y="30"/>
                  <a:pt x="15" y="30"/>
                  <a:pt x="15" y="30"/>
                </a:cubicBezTo>
                <a:cubicBezTo>
                  <a:pt x="25" y="33"/>
                  <a:pt x="25" y="33"/>
                  <a:pt x="25" y="33"/>
                </a:cubicBezTo>
                <a:cubicBezTo>
                  <a:pt x="25" y="33"/>
                  <a:pt x="26" y="33"/>
                  <a:pt x="26" y="32"/>
                </a:cubicBezTo>
                <a:cubicBezTo>
                  <a:pt x="33" y="25"/>
                  <a:pt x="33" y="25"/>
                  <a:pt x="33" y="25"/>
                </a:cubicBezTo>
                <a:cubicBezTo>
                  <a:pt x="42" y="28"/>
                  <a:pt x="42" y="28"/>
                  <a:pt x="42" y="28"/>
                </a:cubicBezTo>
                <a:cubicBezTo>
                  <a:pt x="43" y="28"/>
                  <a:pt x="43" y="28"/>
                  <a:pt x="43" y="28"/>
                </a:cubicBezTo>
                <a:cubicBezTo>
                  <a:pt x="43" y="27"/>
                  <a:pt x="43" y="27"/>
                  <a:pt x="43" y="27"/>
                </a:cubicBezTo>
                <a:cubicBezTo>
                  <a:pt x="44" y="27"/>
                  <a:pt x="44" y="26"/>
                  <a:pt x="44" y="26"/>
                </a:cubicBezTo>
                <a:cubicBezTo>
                  <a:pt x="38" y="4"/>
                  <a:pt x="38" y="4"/>
                  <a:pt x="38" y="4"/>
                </a:cubicBezTo>
                <a:cubicBezTo>
                  <a:pt x="37" y="4"/>
                  <a:pt x="37" y="3"/>
                  <a:pt x="37" y="3"/>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Freeform 173"/>
          <p:cNvSpPr>
            <a:spLocks/>
          </p:cNvSpPr>
          <p:nvPr/>
        </p:nvSpPr>
        <p:spPr bwMode="auto">
          <a:xfrm>
            <a:off x="4257677" y="3526367"/>
            <a:ext cx="74613" cy="139700"/>
          </a:xfrm>
          <a:custGeom>
            <a:avLst/>
            <a:gdLst>
              <a:gd name="T0" fmla="*/ 4 w 40"/>
              <a:gd name="T1" fmla="*/ 55 h 56"/>
              <a:gd name="T2" fmla="*/ 8 w 40"/>
              <a:gd name="T3" fmla="*/ 43 h 56"/>
              <a:gd name="T4" fmla="*/ 23 w 40"/>
              <a:gd name="T5" fmla="*/ 35 h 56"/>
              <a:gd name="T6" fmla="*/ 15 w 40"/>
              <a:gd name="T7" fmla="*/ 31 h 56"/>
              <a:gd name="T8" fmla="*/ 33 w 40"/>
              <a:gd name="T9" fmla="*/ 22 h 56"/>
              <a:gd name="T10" fmla="*/ 22 w 40"/>
              <a:gd name="T11" fmla="*/ 19 h 56"/>
              <a:gd name="T12" fmla="*/ 37 w 40"/>
              <a:gd name="T13" fmla="*/ 15 h 56"/>
              <a:gd name="T14" fmla="*/ 39 w 40"/>
              <a:gd name="T15" fmla="*/ 6 h 56"/>
              <a:gd name="T16" fmla="*/ 28 w 40"/>
              <a:gd name="T17" fmla="*/ 1 h 56"/>
              <a:gd name="T18" fmla="*/ 18 w 40"/>
              <a:gd name="T19" fmla="*/ 14 h 56"/>
              <a:gd name="T20" fmla="*/ 18 w 40"/>
              <a:gd name="T21" fmla="*/ 3 h 56"/>
              <a:gd name="T22" fmla="*/ 8 w 40"/>
              <a:gd name="T23" fmla="*/ 12 h 56"/>
              <a:gd name="T24" fmla="*/ 8 w 40"/>
              <a:gd name="T25" fmla="*/ 34 h 56"/>
              <a:gd name="T26" fmla="*/ 2 w 40"/>
              <a:gd name="T27" fmla="*/ 24 h 56"/>
              <a:gd name="T28" fmla="*/ 4 w 40"/>
              <a:gd name="T29" fmla="*/ 41 h 56"/>
              <a:gd name="T30" fmla="*/ 2 w 40"/>
              <a:gd name="T31" fmla="*/ 54 h 56"/>
              <a:gd name="T32" fmla="*/ 4 w 40"/>
              <a:gd name="T33"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6">
                <a:moveTo>
                  <a:pt x="4" y="55"/>
                </a:moveTo>
                <a:cubicBezTo>
                  <a:pt x="5" y="52"/>
                  <a:pt x="6" y="49"/>
                  <a:pt x="8" y="43"/>
                </a:cubicBezTo>
                <a:cubicBezTo>
                  <a:pt x="15" y="42"/>
                  <a:pt x="18" y="44"/>
                  <a:pt x="23" y="35"/>
                </a:cubicBezTo>
                <a:cubicBezTo>
                  <a:pt x="19" y="36"/>
                  <a:pt x="15" y="33"/>
                  <a:pt x="15" y="31"/>
                </a:cubicBezTo>
                <a:cubicBezTo>
                  <a:pt x="15" y="30"/>
                  <a:pt x="26" y="33"/>
                  <a:pt x="33" y="22"/>
                </a:cubicBezTo>
                <a:cubicBezTo>
                  <a:pt x="24" y="24"/>
                  <a:pt x="21" y="20"/>
                  <a:pt x="22" y="19"/>
                </a:cubicBezTo>
                <a:cubicBezTo>
                  <a:pt x="25" y="18"/>
                  <a:pt x="33" y="19"/>
                  <a:pt x="37" y="15"/>
                </a:cubicBezTo>
                <a:cubicBezTo>
                  <a:pt x="39" y="13"/>
                  <a:pt x="40" y="8"/>
                  <a:pt x="39" y="6"/>
                </a:cubicBezTo>
                <a:cubicBezTo>
                  <a:pt x="38" y="4"/>
                  <a:pt x="32" y="0"/>
                  <a:pt x="28" y="1"/>
                </a:cubicBezTo>
                <a:cubicBezTo>
                  <a:pt x="25" y="1"/>
                  <a:pt x="19" y="14"/>
                  <a:pt x="18" y="14"/>
                </a:cubicBezTo>
                <a:cubicBezTo>
                  <a:pt x="16" y="14"/>
                  <a:pt x="16" y="8"/>
                  <a:pt x="18" y="3"/>
                </a:cubicBezTo>
                <a:cubicBezTo>
                  <a:pt x="16" y="4"/>
                  <a:pt x="10" y="8"/>
                  <a:pt x="8" y="12"/>
                </a:cubicBezTo>
                <a:cubicBezTo>
                  <a:pt x="5" y="18"/>
                  <a:pt x="9" y="34"/>
                  <a:pt x="8" y="34"/>
                </a:cubicBezTo>
                <a:cubicBezTo>
                  <a:pt x="6" y="35"/>
                  <a:pt x="3" y="27"/>
                  <a:pt x="2" y="24"/>
                </a:cubicBezTo>
                <a:cubicBezTo>
                  <a:pt x="0" y="29"/>
                  <a:pt x="0" y="34"/>
                  <a:pt x="4" y="41"/>
                </a:cubicBezTo>
                <a:cubicBezTo>
                  <a:pt x="3" y="46"/>
                  <a:pt x="2" y="51"/>
                  <a:pt x="2" y="54"/>
                </a:cubicBezTo>
                <a:cubicBezTo>
                  <a:pt x="2" y="56"/>
                  <a:pt x="4" y="56"/>
                  <a:pt x="4" y="5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Freeform 181"/>
          <p:cNvSpPr>
            <a:spLocks noEditPoints="1"/>
          </p:cNvSpPr>
          <p:nvPr/>
        </p:nvSpPr>
        <p:spPr bwMode="auto">
          <a:xfrm>
            <a:off x="4379913" y="3668185"/>
            <a:ext cx="57150" cy="65617"/>
          </a:xfrm>
          <a:custGeom>
            <a:avLst/>
            <a:gdLst>
              <a:gd name="T0" fmla="*/ 17 w 31"/>
              <a:gd name="T1" fmla="*/ 22 h 26"/>
              <a:gd name="T2" fmla="*/ 14 w 31"/>
              <a:gd name="T3" fmla="*/ 22 h 26"/>
              <a:gd name="T4" fmla="*/ 14 w 31"/>
              <a:gd name="T5" fmla="*/ 19 h 26"/>
              <a:gd name="T6" fmla="*/ 1 w 31"/>
              <a:gd name="T7" fmla="*/ 19 h 26"/>
              <a:gd name="T8" fmla="*/ 1 w 31"/>
              <a:gd name="T9" fmla="*/ 24 h 26"/>
              <a:gd name="T10" fmla="*/ 4 w 31"/>
              <a:gd name="T11" fmla="*/ 26 h 26"/>
              <a:gd name="T12" fmla="*/ 27 w 31"/>
              <a:gd name="T13" fmla="*/ 26 h 26"/>
              <a:gd name="T14" fmla="*/ 30 w 31"/>
              <a:gd name="T15" fmla="*/ 24 h 26"/>
              <a:gd name="T16" fmla="*/ 30 w 31"/>
              <a:gd name="T17" fmla="*/ 19 h 26"/>
              <a:gd name="T18" fmla="*/ 17 w 31"/>
              <a:gd name="T19" fmla="*/ 19 h 26"/>
              <a:gd name="T20" fmla="*/ 17 w 31"/>
              <a:gd name="T21" fmla="*/ 22 h 26"/>
              <a:gd name="T22" fmla="*/ 12 w 31"/>
              <a:gd name="T23" fmla="*/ 3 h 26"/>
              <a:gd name="T24" fmla="*/ 13 w 31"/>
              <a:gd name="T25" fmla="*/ 2 h 26"/>
              <a:gd name="T26" fmla="*/ 18 w 31"/>
              <a:gd name="T27" fmla="*/ 2 h 26"/>
              <a:gd name="T28" fmla="*/ 19 w 31"/>
              <a:gd name="T29" fmla="*/ 3 h 26"/>
              <a:gd name="T30" fmla="*/ 20 w 31"/>
              <a:gd name="T31" fmla="*/ 5 h 26"/>
              <a:gd name="T32" fmla="*/ 11 w 31"/>
              <a:gd name="T33" fmla="*/ 5 h 26"/>
              <a:gd name="T34" fmla="*/ 12 w 31"/>
              <a:gd name="T35" fmla="*/ 3 h 26"/>
              <a:gd name="T36" fmla="*/ 14 w 31"/>
              <a:gd name="T37" fmla="*/ 14 h 26"/>
              <a:gd name="T38" fmla="*/ 17 w 31"/>
              <a:gd name="T39" fmla="*/ 14 h 26"/>
              <a:gd name="T40" fmla="*/ 17 w 31"/>
              <a:gd name="T41" fmla="*/ 17 h 26"/>
              <a:gd name="T42" fmla="*/ 31 w 31"/>
              <a:gd name="T43" fmla="*/ 17 h 26"/>
              <a:gd name="T44" fmla="*/ 31 w 31"/>
              <a:gd name="T45" fmla="*/ 8 h 26"/>
              <a:gd name="T46" fmla="*/ 28 w 31"/>
              <a:gd name="T47" fmla="*/ 5 h 26"/>
              <a:gd name="T48" fmla="*/ 23 w 31"/>
              <a:gd name="T49" fmla="*/ 5 h 26"/>
              <a:gd name="T50" fmla="*/ 21 w 31"/>
              <a:gd name="T51" fmla="*/ 1 h 26"/>
              <a:gd name="T52" fmla="*/ 19 w 31"/>
              <a:gd name="T53" fmla="*/ 0 h 26"/>
              <a:gd name="T54" fmla="*/ 12 w 31"/>
              <a:gd name="T55" fmla="*/ 0 h 26"/>
              <a:gd name="T56" fmla="*/ 10 w 31"/>
              <a:gd name="T57" fmla="*/ 1 h 26"/>
              <a:gd name="T58" fmla="*/ 9 w 31"/>
              <a:gd name="T59" fmla="*/ 5 h 26"/>
              <a:gd name="T60" fmla="*/ 4 w 31"/>
              <a:gd name="T61" fmla="*/ 5 h 26"/>
              <a:gd name="T62" fmla="*/ 0 w 31"/>
              <a:gd name="T63" fmla="*/ 8 h 26"/>
              <a:gd name="T64" fmla="*/ 0 w 31"/>
              <a:gd name="T65" fmla="*/ 17 h 26"/>
              <a:gd name="T66" fmla="*/ 14 w 31"/>
              <a:gd name="T67" fmla="*/ 17 h 26"/>
              <a:gd name="T68" fmla="*/ 14 w 31"/>
              <a:gd name="T6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6">
                <a:moveTo>
                  <a:pt x="17" y="22"/>
                </a:moveTo>
                <a:cubicBezTo>
                  <a:pt x="14" y="22"/>
                  <a:pt x="14" y="22"/>
                  <a:pt x="14" y="22"/>
                </a:cubicBezTo>
                <a:cubicBezTo>
                  <a:pt x="14" y="19"/>
                  <a:pt x="14" y="19"/>
                  <a:pt x="14" y="19"/>
                </a:cubicBezTo>
                <a:cubicBezTo>
                  <a:pt x="1" y="19"/>
                  <a:pt x="1" y="19"/>
                  <a:pt x="1" y="19"/>
                </a:cubicBezTo>
                <a:cubicBezTo>
                  <a:pt x="1" y="19"/>
                  <a:pt x="1" y="21"/>
                  <a:pt x="1" y="24"/>
                </a:cubicBezTo>
                <a:cubicBezTo>
                  <a:pt x="1" y="25"/>
                  <a:pt x="2" y="26"/>
                  <a:pt x="4" y="26"/>
                </a:cubicBezTo>
                <a:cubicBezTo>
                  <a:pt x="27" y="26"/>
                  <a:pt x="27" y="26"/>
                  <a:pt x="27" y="26"/>
                </a:cubicBezTo>
                <a:cubicBezTo>
                  <a:pt x="30" y="26"/>
                  <a:pt x="30" y="25"/>
                  <a:pt x="30" y="24"/>
                </a:cubicBezTo>
                <a:cubicBezTo>
                  <a:pt x="30" y="21"/>
                  <a:pt x="30" y="19"/>
                  <a:pt x="30" y="19"/>
                </a:cubicBezTo>
                <a:cubicBezTo>
                  <a:pt x="17" y="19"/>
                  <a:pt x="17" y="19"/>
                  <a:pt x="17" y="19"/>
                </a:cubicBezTo>
                <a:lnTo>
                  <a:pt x="17" y="22"/>
                </a:lnTo>
                <a:close/>
                <a:moveTo>
                  <a:pt x="12" y="3"/>
                </a:moveTo>
                <a:cubicBezTo>
                  <a:pt x="12" y="2"/>
                  <a:pt x="13" y="2"/>
                  <a:pt x="13" y="2"/>
                </a:cubicBezTo>
                <a:cubicBezTo>
                  <a:pt x="18" y="2"/>
                  <a:pt x="18" y="2"/>
                  <a:pt x="18" y="2"/>
                </a:cubicBezTo>
                <a:cubicBezTo>
                  <a:pt x="19" y="2"/>
                  <a:pt x="19" y="2"/>
                  <a:pt x="19" y="3"/>
                </a:cubicBezTo>
                <a:cubicBezTo>
                  <a:pt x="19" y="3"/>
                  <a:pt x="20" y="4"/>
                  <a:pt x="20" y="5"/>
                </a:cubicBezTo>
                <a:cubicBezTo>
                  <a:pt x="11" y="5"/>
                  <a:pt x="11" y="5"/>
                  <a:pt x="11" y="5"/>
                </a:cubicBezTo>
                <a:cubicBezTo>
                  <a:pt x="12" y="4"/>
                  <a:pt x="12" y="3"/>
                  <a:pt x="12" y="3"/>
                </a:cubicBezTo>
                <a:close/>
                <a:moveTo>
                  <a:pt x="14" y="14"/>
                </a:moveTo>
                <a:cubicBezTo>
                  <a:pt x="17" y="14"/>
                  <a:pt x="17" y="14"/>
                  <a:pt x="17" y="14"/>
                </a:cubicBezTo>
                <a:cubicBezTo>
                  <a:pt x="17" y="17"/>
                  <a:pt x="17" y="17"/>
                  <a:pt x="17" y="17"/>
                </a:cubicBezTo>
                <a:cubicBezTo>
                  <a:pt x="31" y="17"/>
                  <a:pt x="31" y="17"/>
                  <a:pt x="31" y="17"/>
                </a:cubicBezTo>
                <a:cubicBezTo>
                  <a:pt x="31" y="17"/>
                  <a:pt x="31" y="10"/>
                  <a:pt x="31" y="8"/>
                </a:cubicBezTo>
                <a:cubicBezTo>
                  <a:pt x="31" y="6"/>
                  <a:pt x="30" y="5"/>
                  <a:pt x="28" y="5"/>
                </a:cubicBezTo>
                <a:cubicBezTo>
                  <a:pt x="23" y="5"/>
                  <a:pt x="23" y="5"/>
                  <a:pt x="23" y="5"/>
                </a:cubicBezTo>
                <a:cubicBezTo>
                  <a:pt x="22" y="3"/>
                  <a:pt x="21" y="2"/>
                  <a:pt x="21" y="1"/>
                </a:cubicBezTo>
                <a:cubicBezTo>
                  <a:pt x="20" y="0"/>
                  <a:pt x="20" y="0"/>
                  <a:pt x="19" y="0"/>
                </a:cubicBezTo>
                <a:cubicBezTo>
                  <a:pt x="12" y="0"/>
                  <a:pt x="12" y="0"/>
                  <a:pt x="12" y="0"/>
                </a:cubicBezTo>
                <a:cubicBezTo>
                  <a:pt x="11" y="0"/>
                  <a:pt x="11" y="0"/>
                  <a:pt x="10" y="1"/>
                </a:cubicBezTo>
                <a:cubicBezTo>
                  <a:pt x="10" y="2"/>
                  <a:pt x="9" y="3"/>
                  <a:pt x="9" y="5"/>
                </a:cubicBezTo>
                <a:cubicBezTo>
                  <a:pt x="4" y="5"/>
                  <a:pt x="4" y="5"/>
                  <a:pt x="4" y="5"/>
                </a:cubicBezTo>
                <a:cubicBezTo>
                  <a:pt x="1" y="5"/>
                  <a:pt x="1" y="6"/>
                  <a:pt x="0" y="8"/>
                </a:cubicBezTo>
                <a:cubicBezTo>
                  <a:pt x="0" y="10"/>
                  <a:pt x="0" y="17"/>
                  <a:pt x="0" y="17"/>
                </a:cubicBezTo>
                <a:cubicBezTo>
                  <a:pt x="14" y="17"/>
                  <a:pt x="14" y="17"/>
                  <a:pt x="14" y="17"/>
                </a:cubicBezTo>
                <a:lnTo>
                  <a:pt x="14" y="14"/>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8" name="Freeform 183"/>
          <p:cNvSpPr>
            <a:spLocks noEditPoints="1"/>
          </p:cNvSpPr>
          <p:nvPr/>
        </p:nvSpPr>
        <p:spPr bwMode="auto">
          <a:xfrm>
            <a:off x="4232276" y="4180418"/>
            <a:ext cx="77788" cy="97367"/>
          </a:xfrm>
          <a:custGeom>
            <a:avLst/>
            <a:gdLst>
              <a:gd name="T0" fmla="*/ 41 w 41"/>
              <a:gd name="T1" fmla="*/ 9 h 39"/>
              <a:gd name="T2" fmla="*/ 41 w 41"/>
              <a:gd name="T3" fmla="*/ 11 h 39"/>
              <a:gd name="T4" fmla="*/ 39 w 41"/>
              <a:gd name="T5" fmla="*/ 11 h 39"/>
              <a:gd name="T6" fmla="*/ 37 w 41"/>
              <a:gd name="T7" fmla="*/ 13 h 39"/>
              <a:gd name="T8" fmla="*/ 4 w 41"/>
              <a:gd name="T9" fmla="*/ 13 h 39"/>
              <a:gd name="T10" fmla="*/ 3 w 41"/>
              <a:gd name="T11" fmla="*/ 11 h 39"/>
              <a:gd name="T12" fmla="*/ 0 w 41"/>
              <a:gd name="T13" fmla="*/ 11 h 39"/>
              <a:gd name="T14" fmla="*/ 0 w 41"/>
              <a:gd name="T15" fmla="*/ 9 h 39"/>
              <a:gd name="T16" fmla="*/ 21 w 41"/>
              <a:gd name="T17" fmla="*/ 0 h 39"/>
              <a:gd name="T18" fmla="*/ 41 w 41"/>
              <a:gd name="T19" fmla="*/ 9 h 39"/>
              <a:gd name="T20" fmla="*/ 41 w 41"/>
              <a:gd name="T21" fmla="*/ 36 h 39"/>
              <a:gd name="T22" fmla="*/ 41 w 41"/>
              <a:gd name="T23" fmla="*/ 39 h 39"/>
              <a:gd name="T24" fmla="*/ 0 w 41"/>
              <a:gd name="T25" fmla="*/ 39 h 39"/>
              <a:gd name="T26" fmla="*/ 0 w 41"/>
              <a:gd name="T27" fmla="*/ 36 h 39"/>
              <a:gd name="T28" fmla="*/ 2 w 41"/>
              <a:gd name="T29" fmla="*/ 35 h 39"/>
              <a:gd name="T30" fmla="*/ 40 w 41"/>
              <a:gd name="T31" fmla="*/ 35 h 39"/>
              <a:gd name="T32" fmla="*/ 41 w 41"/>
              <a:gd name="T33" fmla="*/ 36 h 39"/>
              <a:gd name="T34" fmla="*/ 11 w 41"/>
              <a:gd name="T35" fmla="*/ 14 h 39"/>
              <a:gd name="T36" fmla="*/ 11 w 41"/>
              <a:gd name="T37" fmla="*/ 30 h 39"/>
              <a:gd name="T38" fmla="*/ 14 w 41"/>
              <a:gd name="T39" fmla="*/ 30 h 39"/>
              <a:gd name="T40" fmla="*/ 14 w 41"/>
              <a:gd name="T41" fmla="*/ 14 h 39"/>
              <a:gd name="T42" fmla="*/ 19 w 41"/>
              <a:gd name="T43" fmla="*/ 14 h 39"/>
              <a:gd name="T44" fmla="*/ 19 w 41"/>
              <a:gd name="T45" fmla="*/ 30 h 39"/>
              <a:gd name="T46" fmla="*/ 22 w 41"/>
              <a:gd name="T47" fmla="*/ 30 h 39"/>
              <a:gd name="T48" fmla="*/ 22 w 41"/>
              <a:gd name="T49" fmla="*/ 14 h 39"/>
              <a:gd name="T50" fmla="*/ 28 w 41"/>
              <a:gd name="T51" fmla="*/ 14 h 39"/>
              <a:gd name="T52" fmla="*/ 28 w 41"/>
              <a:gd name="T53" fmla="*/ 30 h 39"/>
              <a:gd name="T54" fmla="*/ 30 w 41"/>
              <a:gd name="T55" fmla="*/ 30 h 39"/>
              <a:gd name="T56" fmla="*/ 30 w 41"/>
              <a:gd name="T57" fmla="*/ 14 h 39"/>
              <a:gd name="T58" fmla="*/ 36 w 41"/>
              <a:gd name="T59" fmla="*/ 14 h 39"/>
              <a:gd name="T60" fmla="*/ 36 w 41"/>
              <a:gd name="T61" fmla="*/ 30 h 39"/>
              <a:gd name="T62" fmla="*/ 37 w 41"/>
              <a:gd name="T63" fmla="*/ 30 h 39"/>
              <a:gd name="T64" fmla="*/ 39 w 41"/>
              <a:gd name="T65" fmla="*/ 32 h 39"/>
              <a:gd name="T66" fmla="*/ 39 w 41"/>
              <a:gd name="T67" fmla="*/ 33 h 39"/>
              <a:gd name="T68" fmla="*/ 3 w 41"/>
              <a:gd name="T69" fmla="*/ 33 h 39"/>
              <a:gd name="T70" fmla="*/ 3 w 41"/>
              <a:gd name="T71" fmla="*/ 32 h 39"/>
              <a:gd name="T72" fmla="*/ 4 w 41"/>
              <a:gd name="T73" fmla="*/ 30 h 39"/>
              <a:gd name="T74" fmla="*/ 6 w 41"/>
              <a:gd name="T75" fmla="*/ 30 h 39"/>
              <a:gd name="T76" fmla="*/ 6 w 41"/>
              <a:gd name="T77" fmla="*/ 14 h 39"/>
              <a:gd name="T78" fmla="*/ 11 w 41"/>
              <a:gd name="T7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39">
                <a:moveTo>
                  <a:pt x="41" y="9"/>
                </a:moveTo>
                <a:cubicBezTo>
                  <a:pt x="41" y="11"/>
                  <a:pt x="41" y="11"/>
                  <a:pt x="41" y="11"/>
                </a:cubicBezTo>
                <a:cubicBezTo>
                  <a:pt x="39" y="11"/>
                  <a:pt x="39" y="11"/>
                  <a:pt x="39" y="11"/>
                </a:cubicBezTo>
                <a:cubicBezTo>
                  <a:pt x="39" y="12"/>
                  <a:pt x="38" y="13"/>
                  <a:pt x="37" y="13"/>
                </a:cubicBezTo>
                <a:cubicBezTo>
                  <a:pt x="4" y="13"/>
                  <a:pt x="4" y="13"/>
                  <a:pt x="4" y="13"/>
                </a:cubicBezTo>
                <a:cubicBezTo>
                  <a:pt x="4" y="13"/>
                  <a:pt x="3" y="12"/>
                  <a:pt x="3" y="11"/>
                </a:cubicBezTo>
                <a:cubicBezTo>
                  <a:pt x="0" y="11"/>
                  <a:pt x="0" y="11"/>
                  <a:pt x="0" y="11"/>
                </a:cubicBezTo>
                <a:cubicBezTo>
                  <a:pt x="0" y="9"/>
                  <a:pt x="0" y="9"/>
                  <a:pt x="0" y="9"/>
                </a:cubicBezTo>
                <a:cubicBezTo>
                  <a:pt x="21" y="0"/>
                  <a:pt x="21" y="0"/>
                  <a:pt x="21" y="0"/>
                </a:cubicBezTo>
                <a:lnTo>
                  <a:pt x="41" y="9"/>
                </a:lnTo>
                <a:close/>
                <a:moveTo>
                  <a:pt x="41" y="36"/>
                </a:moveTo>
                <a:cubicBezTo>
                  <a:pt x="41" y="39"/>
                  <a:pt x="41" y="39"/>
                  <a:pt x="41" y="39"/>
                </a:cubicBezTo>
                <a:cubicBezTo>
                  <a:pt x="0" y="39"/>
                  <a:pt x="0" y="39"/>
                  <a:pt x="0" y="39"/>
                </a:cubicBezTo>
                <a:cubicBezTo>
                  <a:pt x="0" y="36"/>
                  <a:pt x="0" y="36"/>
                  <a:pt x="0" y="36"/>
                </a:cubicBezTo>
                <a:cubicBezTo>
                  <a:pt x="0" y="35"/>
                  <a:pt x="1" y="35"/>
                  <a:pt x="2" y="35"/>
                </a:cubicBezTo>
                <a:cubicBezTo>
                  <a:pt x="40" y="35"/>
                  <a:pt x="40" y="35"/>
                  <a:pt x="40" y="35"/>
                </a:cubicBezTo>
                <a:cubicBezTo>
                  <a:pt x="41" y="35"/>
                  <a:pt x="41" y="35"/>
                  <a:pt x="41" y="36"/>
                </a:cubicBezTo>
                <a:close/>
                <a:moveTo>
                  <a:pt x="11" y="14"/>
                </a:moveTo>
                <a:cubicBezTo>
                  <a:pt x="11" y="30"/>
                  <a:pt x="11" y="30"/>
                  <a:pt x="11" y="30"/>
                </a:cubicBezTo>
                <a:cubicBezTo>
                  <a:pt x="14" y="30"/>
                  <a:pt x="14" y="30"/>
                  <a:pt x="14" y="30"/>
                </a:cubicBezTo>
                <a:cubicBezTo>
                  <a:pt x="14" y="14"/>
                  <a:pt x="14" y="14"/>
                  <a:pt x="14" y="14"/>
                </a:cubicBezTo>
                <a:cubicBezTo>
                  <a:pt x="19" y="14"/>
                  <a:pt x="19" y="14"/>
                  <a:pt x="19" y="14"/>
                </a:cubicBezTo>
                <a:cubicBezTo>
                  <a:pt x="19" y="30"/>
                  <a:pt x="19" y="30"/>
                  <a:pt x="19" y="30"/>
                </a:cubicBezTo>
                <a:cubicBezTo>
                  <a:pt x="22" y="30"/>
                  <a:pt x="22" y="30"/>
                  <a:pt x="22" y="30"/>
                </a:cubicBezTo>
                <a:cubicBezTo>
                  <a:pt x="22" y="14"/>
                  <a:pt x="22" y="14"/>
                  <a:pt x="22" y="14"/>
                </a:cubicBezTo>
                <a:cubicBezTo>
                  <a:pt x="28" y="14"/>
                  <a:pt x="28" y="14"/>
                  <a:pt x="28" y="14"/>
                </a:cubicBezTo>
                <a:cubicBezTo>
                  <a:pt x="28" y="30"/>
                  <a:pt x="28" y="30"/>
                  <a:pt x="28" y="30"/>
                </a:cubicBezTo>
                <a:cubicBezTo>
                  <a:pt x="30" y="30"/>
                  <a:pt x="30" y="30"/>
                  <a:pt x="30" y="30"/>
                </a:cubicBezTo>
                <a:cubicBezTo>
                  <a:pt x="30" y="14"/>
                  <a:pt x="30" y="14"/>
                  <a:pt x="30" y="14"/>
                </a:cubicBezTo>
                <a:cubicBezTo>
                  <a:pt x="36" y="14"/>
                  <a:pt x="36" y="14"/>
                  <a:pt x="36" y="14"/>
                </a:cubicBezTo>
                <a:cubicBezTo>
                  <a:pt x="36" y="30"/>
                  <a:pt x="36" y="30"/>
                  <a:pt x="36" y="30"/>
                </a:cubicBezTo>
                <a:cubicBezTo>
                  <a:pt x="37" y="30"/>
                  <a:pt x="37" y="30"/>
                  <a:pt x="37" y="30"/>
                </a:cubicBezTo>
                <a:cubicBezTo>
                  <a:pt x="38" y="30"/>
                  <a:pt x="39" y="31"/>
                  <a:pt x="39" y="32"/>
                </a:cubicBezTo>
                <a:cubicBezTo>
                  <a:pt x="39" y="33"/>
                  <a:pt x="39" y="33"/>
                  <a:pt x="39" y="33"/>
                </a:cubicBezTo>
                <a:cubicBezTo>
                  <a:pt x="3" y="33"/>
                  <a:pt x="3" y="33"/>
                  <a:pt x="3" y="33"/>
                </a:cubicBezTo>
                <a:cubicBezTo>
                  <a:pt x="3" y="32"/>
                  <a:pt x="3" y="32"/>
                  <a:pt x="3" y="32"/>
                </a:cubicBezTo>
                <a:cubicBezTo>
                  <a:pt x="3" y="31"/>
                  <a:pt x="4" y="30"/>
                  <a:pt x="4" y="30"/>
                </a:cubicBezTo>
                <a:cubicBezTo>
                  <a:pt x="6" y="30"/>
                  <a:pt x="6" y="30"/>
                  <a:pt x="6" y="30"/>
                </a:cubicBezTo>
                <a:cubicBezTo>
                  <a:pt x="6" y="14"/>
                  <a:pt x="6" y="14"/>
                  <a:pt x="6" y="14"/>
                </a:cubicBezTo>
                <a:lnTo>
                  <a:pt x="11" y="14"/>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Freeform 184"/>
          <p:cNvSpPr>
            <a:spLocks noEditPoints="1"/>
          </p:cNvSpPr>
          <p:nvPr/>
        </p:nvSpPr>
        <p:spPr bwMode="auto">
          <a:xfrm>
            <a:off x="4914901" y="3416301"/>
            <a:ext cx="63500" cy="82551"/>
          </a:xfrm>
          <a:custGeom>
            <a:avLst/>
            <a:gdLst>
              <a:gd name="T0" fmla="*/ 33 w 34"/>
              <a:gd name="T1" fmla="*/ 20 h 33"/>
              <a:gd name="T2" fmla="*/ 28 w 34"/>
              <a:gd name="T3" fmla="*/ 20 h 33"/>
              <a:gd name="T4" fmla="*/ 27 w 34"/>
              <a:gd name="T5" fmla="*/ 26 h 33"/>
              <a:gd name="T6" fmla="*/ 31 w 34"/>
              <a:gd name="T7" fmla="*/ 31 h 33"/>
              <a:gd name="T8" fmla="*/ 31 w 34"/>
              <a:gd name="T9" fmla="*/ 33 h 33"/>
              <a:gd name="T10" fmla="*/ 30 w 34"/>
              <a:gd name="T11" fmla="*/ 33 h 33"/>
              <a:gd name="T12" fmla="*/ 29 w 34"/>
              <a:gd name="T13" fmla="*/ 33 h 33"/>
              <a:gd name="T14" fmla="*/ 25 w 34"/>
              <a:gd name="T15" fmla="*/ 29 h 33"/>
              <a:gd name="T16" fmla="*/ 19 w 34"/>
              <a:gd name="T17" fmla="*/ 31 h 33"/>
              <a:gd name="T18" fmla="*/ 19 w 34"/>
              <a:gd name="T19" fmla="*/ 12 h 33"/>
              <a:gd name="T20" fmla="*/ 16 w 34"/>
              <a:gd name="T21" fmla="*/ 12 h 33"/>
              <a:gd name="T22" fmla="*/ 16 w 34"/>
              <a:gd name="T23" fmla="*/ 31 h 33"/>
              <a:gd name="T24" fmla="*/ 9 w 34"/>
              <a:gd name="T25" fmla="*/ 28 h 33"/>
              <a:gd name="T26" fmla="*/ 5 w 34"/>
              <a:gd name="T27" fmla="*/ 33 h 33"/>
              <a:gd name="T28" fmla="*/ 4 w 34"/>
              <a:gd name="T29" fmla="*/ 33 h 33"/>
              <a:gd name="T30" fmla="*/ 3 w 34"/>
              <a:gd name="T31" fmla="*/ 33 h 33"/>
              <a:gd name="T32" fmla="*/ 3 w 34"/>
              <a:gd name="T33" fmla="*/ 31 h 33"/>
              <a:gd name="T34" fmla="*/ 8 w 34"/>
              <a:gd name="T35" fmla="*/ 26 h 33"/>
              <a:gd name="T36" fmla="*/ 6 w 34"/>
              <a:gd name="T37" fmla="*/ 20 h 33"/>
              <a:gd name="T38" fmla="*/ 2 w 34"/>
              <a:gd name="T39" fmla="*/ 20 h 33"/>
              <a:gd name="T40" fmla="*/ 0 w 34"/>
              <a:gd name="T41" fmla="*/ 19 h 33"/>
              <a:gd name="T42" fmla="*/ 2 w 34"/>
              <a:gd name="T43" fmla="*/ 18 h 33"/>
              <a:gd name="T44" fmla="*/ 6 w 34"/>
              <a:gd name="T45" fmla="*/ 18 h 33"/>
              <a:gd name="T46" fmla="*/ 6 w 34"/>
              <a:gd name="T47" fmla="*/ 11 h 33"/>
              <a:gd name="T48" fmla="*/ 3 w 34"/>
              <a:gd name="T49" fmla="*/ 8 h 33"/>
              <a:gd name="T50" fmla="*/ 3 w 34"/>
              <a:gd name="T51" fmla="*/ 6 h 33"/>
              <a:gd name="T52" fmla="*/ 5 w 34"/>
              <a:gd name="T53" fmla="*/ 6 h 33"/>
              <a:gd name="T54" fmla="*/ 8 w 34"/>
              <a:gd name="T55" fmla="*/ 9 h 33"/>
              <a:gd name="T56" fmla="*/ 26 w 34"/>
              <a:gd name="T57" fmla="*/ 9 h 33"/>
              <a:gd name="T58" fmla="*/ 30 w 34"/>
              <a:gd name="T59" fmla="*/ 6 h 33"/>
              <a:gd name="T60" fmla="*/ 32 w 34"/>
              <a:gd name="T61" fmla="*/ 6 h 33"/>
              <a:gd name="T62" fmla="*/ 32 w 34"/>
              <a:gd name="T63" fmla="*/ 8 h 33"/>
              <a:gd name="T64" fmla="*/ 28 w 34"/>
              <a:gd name="T65" fmla="*/ 11 h 33"/>
              <a:gd name="T66" fmla="*/ 28 w 34"/>
              <a:gd name="T67" fmla="*/ 18 h 33"/>
              <a:gd name="T68" fmla="*/ 33 w 34"/>
              <a:gd name="T69" fmla="*/ 18 h 33"/>
              <a:gd name="T70" fmla="*/ 34 w 34"/>
              <a:gd name="T71" fmla="*/ 19 h 33"/>
              <a:gd name="T72" fmla="*/ 33 w 34"/>
              <a:gd name="T73" fmla="*/ 20 h 33"/>
              <a:gd name="T74" fmla="*/ 10 w 34"/>
              <a:gd name="T75" fmla="*/ 7 h 33"/>
              <a:gd name="T76" fmla="*/ 17 w 34"/>
              <a:gd name="T77" fmla="*/ 0 h 33"/>
              <a:gd name="T78" fmla="*/ 24 w 34"/>
              <a:gd name="T79" fmla="*/ 7 h 33"/>
              <a:gd name="T80" fmla="*/ 10 w 34"/>
              <a:gd name="T81"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3">
                <a:moveTo>
                  <a:pt x="33" y="20"/>
                </a:moveTo>
                <a:cubicBezTo>
                  <a:pt x="28" y="20"/>
                  <a:pt x="28" y="20"/>
                  <a:pt x="28" y="20"/>
                </a:cubicBezTo>
                <a:cubicBezTo>
                  <a:pt x="28" y="23"/>
                  <a:pt x="28" y="25"/>
                  <a:pt x="27" y="26"/>
                </a:cubicBezTo>
                <a:cubicBezTo>
                  <a:pt x="31" y="31"/>
                  <a:pt x="31" y="31"/>
                  <a:pt x="31" y="31"/>
                </a:cubicBezTo>
                <a:cubicBezTo>
                  <a:pt x="32" y="31"/>
                  <a:pt x="32" y="32"/>
                  <a:pt x="31" y="33"/>
                </a:cubicBezTo>
                <a:cubicBezTo>
                  <a:pt x="30" y="33"/>
                  <a:pt x="30" y="33"/>
                  <a:pt x="30" y="33"/>
                </a:cubicBezTo>
                <a:cubicBezTo>
                  <a:pt x="29" y="33"/>
                  <a:pt x="29" y="33"/>
                  <a:pt x="29" y="33"/>
                </a:cubicBezTo>
                <a:cubicBezTo>
                  <a:pt x="25" y="29"/>
                  <a:pt x="25" y="29"/>
                  <a:pt x="25" y="29"/>
                </a:cubicBezTo>
                <a:cubicBezTo>
                  <a:pt x="25" y="29"/>
                  <a:pt x="22" y="31"/>
                  <a:pt x="19" y="31"/>
                </a:cubicBezTo>
                <a:cubicBezTo>
                  <a:pt x="19" y="12"/>
                  <a:pt x="19" y="12"/>
                  <a:pt x="19" y="12"/>
                </a:cubicBezTo>
                <a:cubicBezTo>
                  <a:pt x="16" y="12"/>
                  <a:pt x="16" y="12"/>
                  <a:pt x="16" y="12"/>
                </a:cubicBezTo>
                <a:cubicBezTo>
                  <a:pt x="16" y="31"/>
                  <a:pt x="16" y="31"/>
                  <a:pt x="16" y="31"/>
                </a:cubicBezTo>
                <a:cubicBezTo>
                  <a:pt x="12" y="31"/>
                  <a:pt x="9" y="28"/>
                  <a:pt x="9" y="28"/>
                </a:cubicBezTo>
                <a:cubicBezTo>
                  <a:pt x="5" y="33"/>
                  <a:pt x="5" y="33"/>
                  <a:pt x="5" y="33"/>
                </a:cubicBezTo>
                <a:cubicBezTo>
                  <a:pt x="5" y="33"/>
                  <a:pt x="5" y="33"/>
                  <a:pt x="4" y="33"/>
                </a:cubicBezTo>
                <a:cubicBezTo>
                  <a:pt x="3" y="33"/>
                  <a:pt x="3" y="33"/>
                  <a:pt x="3" y="33"/>
                </a:cubicBezTo>
                <a:cubicBezTo>
                  <a:pt x="3" y="32"/>
                  <a:pt x="3" y="31"/>
                  <a:pt x="3" y="31"/>
                </a:cubicBezTo>
                <a:cubicBezTo>
                  <a:pt x="8" y="26"/>
                  <a:pt x="8" y="26"/>
                  <a:pt x="8" y="26"/>
                </a:cubicBezTo>
                <a:cubicBezTo>
                  <a:pt x="7" y="25"/>
                  <a:pt x="6" y="23"/>
                  <a:pt x="6" y="20"/>
                </a:cubicBezTo>
                <a:cubicBezTo>
                  <a:pt x="2" y="20"/>
                  <a:pt x="2" y="20"/>
                  <a:pt x="2" y="20"/>
                </a:cubicBezTo>
                <a:cubicBezTo>
                  <a:pt x="1" y="20"/>
                  <a:pt x="0" y="20"/>
                  <a:pt x="0" y="19"/>
                </a:cubicBezTo>
                <a:cubicBezTo>
                  <a:pt x="0" y="18"/>
                  <a:pt x="1" y="18"/>
                  <a:pt x="2" y="18"/>
                </a:cubicBezTo>
                <a:cubicBezTo>
                  <a:pt x="6" y="18"/>
                  <a:pt x="6" y="18"/>
                  <a:pt x="6" y="18"/>
                </a:cubicBezTo>
                <a:cubicBezTo>
                  <a:pt x="6" y="15"/>
                  <a:pt x="6" y="13"/>
                  <a:pt x="6" y="11"/>
                </a:cubicBezTo>
                <a:cubicBezTo>
                  <a:pt x="3" y="8"/>
                  <a:pt x="3" y="8"/>
                  <a:pt x="3" y="8"/>
                </a:cubicBezTo>
                <a:cubicBezTo>
                  <a:pt x="2" y="7"/>
                  <a:pt x="2" y="6"/>
                  <a:pt x="3" y="6"/>
                </a:cubicBezTo>
                <a:cubicBezTo>
                  <a:pt x="3" y="5"/>
                  <a:pt x="4" y="5"/>
                  <a:pt x="5" y="6"/>
                </a:cubicBezTo>
                <a:cubicBezTo>
                  <a:pt x="8" y="9"/>
                  <a:pt x="8" y="9"/>
                  <a:pt x="8" y="9"/>
                </a:cubicBezTo>
                <a:cubicBezTo>
                  <a:pt x="26" y="9"/>
                  <a:pt x="26" y="9"/>
                  <a:pt x="26" y="9"/>
                </a:cubicBezTo>
                <a:cubicBezTo>
                  <a:pt x="30" y="6"/>
                  <a:pt x="30" y="6"/>
                  <a:pt x="30" y="6"/>
                </a:cubicBezTo>
                <a:cubicBezTo>
                  <a:pt x="30" y="5"/>
                  <a:pt x="31" y="5"/>
                  <a:pt x="32" y="6"/>
                </a:cubicBezTo>
                <a:cubicBezTo>
                  <a:pt x="32" y="6"/>
                  <a:pt x="32" y="7"/>
                  <a:pt x="32" y="8"/>
                </a:cubicBezTo>
                <a:cubicBezTo>
                  <a:pt x="28" y="11"/>
                  <a:pt x="28" y="11"/>
                  <a:pt x="28" y="11"/>
                </a:cubicBezTo>
                <a:cubicBezTo>
                  <a:pt x="28" y="13"/>
                  <a:pt x="28" y="15"/>
                  <a:pt x="28" y="18"/>
                </a:cubicBezTo>
                <a:cubicBezTo>
                  <a:pt x="33" y="18"/>
                  <a:pt x="33" y="18"/>
                  <a:pt x="33" y="18"/>
                </a:cubicBezTo>
                <a:cubicBezTo>
                  <a:pt x="34" y="18"/>
                  <a:pt x="34" y="18"/>
                  <a:pt x="34" y="19"/>
                </a:cubicBezTo>
                <a:cubicBezTo>
                  <a:pt x="34" y="20"/>
                  <a:pt x="34" y="20"/>
                  <a:pt x="33" y="20"/>
                </a:cubicBezTo>
                <a:close/>
                <a:moveTo>
                  <a:pt x="10" y="7"/>
                </a:moveTo>
                <a:cubicBezTo>
                  <a:pt x="10" y="3"/>
                  <a:pt x="13" y="0"/>
                  <a:pt x="17" y="0"/>
                </a:cubicBezTo>
                <a:cubicBezTo>
                  <a:pt x="21" y="0"/>
                  <a:pt x="24" y="3"/>
                  <a:pt x="24" y="7"/>
                </a:cubicBezTo>
                <a:lnTo>
                  <a:pt x="10" y="7"/>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2"/>
          <p:cNvSpPr>
            <a:spLocks noEditPoints="1"/>
          </p:cNvSpPr>
          <p:nvPr/>
        </p:nvSpPr>
        <p:spPr bwMode="auto">
          <a:xfrm>
            <a:off x="3965575" y="734482"/>
            <a:ext cx="361950" cy="425451"/>
          </a:xfrm>
          <a:custGeom>
            <a:avLst/>
            <a:gdLst>
              <a:gd name="T0" fmla="*/ 21 w 192"/>
              <a:gd name="T1" fmla="*/ 26 h 170"/>
              <a:gd name="T2" fmla="*/ 21 w 192"/>
              <a:gd name="T3" fmla="*/ 167 h 170"/>
              <a:gd name="T4" fmla="*/ 18 w 192"/>
              <a:gd name="T5" fmla="*/ 170 h 170"/>
              <a:gd name="T6" fmla="*/ 11 w 192"/>
              <a:gd name="T7" fmla="*/ 170 h 170"/>
              <a:gd name="T8" fmla="*/ 7 w 192"/>
              <a:gd name="T9" fmla="*/ 167 h 170"/>
              <a:gd name="T10" fmla="*/ 7 w 192"/>
              <a:gd name="T11" fmla="*/ 26 h 170"/>
              <a:gd name="T12" fmla="*/ 0 w 192"/>
              <a:gd name="T13" fmla="*/ 14 h 170"/>
              <a:gd name="T14" fmla="*/ 14 w 192"/>
              <a:gd name="T15" fmla="*/ 0 h 170"/>
              <a:gd name="T16" fmla="*/ 29 w 192"/>
              <a:gd name="T17" fmla="*/ 14 h 170"/>
              <a:gd name="T18" fmla="*/ 21 w 192"/>
              <a:gd name="T19" fmla="*/ 26 h 170"/>
              <a:gd name="T20" fmla="*/ 192 w 192"/>
              <a:gd name="T21" fmla="*/ 106 h 170"/>
              <a:gd name="T22" fmla="*/ 188 w 192"/>
              <a:gd name="T23" fmla="*/ 112 h 170"/>
              <a:gd name="T24" fmla="*/ 186 w 192"/>
              <a:gd name="T25" fmla="*/ 113 h 170"/>
              <a:gd name="T26" fmla="*/ 145 w 192"/>
              <a:gd name="T27" fmla="*/ 126 h 170"/>
              <a:gd name="T28" fmla="*/ 128 w 192"/>
              <a:gd name="T29" fmla="*/ 122 h 170"/>
              <a:gd name="T30" fmla="*/ 125 w 192"/>
              <a:gd name="T31" fmla="*/ 120 h 170"/>
              <a:gd name="T32" fmla="*/ 91 w 192"/>
              <a:gd name="T33" fmla="*/ 110 h 170"/>
              <a:gd name="T34" fmla="*/ 39 w 192"/>
              <a:gd name="T35" fmla="*/ 126 h 170"/>
              <a:gd name="T36" fmla="*/ 36 w 192"/>
              <a:gd name="T37" fmla="*/ 127 h 170"/>
              <a:gd name="T38" fmla="*/ 32 w 192"/>
              <a:gd name="T39" fmla="*/ 127 h 170"/>
              <a:gd name="T40" fmla="*/ 29 w 192"/>
              <a:gd name="T41" fmla="*/ 120 h 170"/>
              <a:gd name="T42" fmla="*/ 29 w 192"/>
              <a:gd name="T43" fmla="*/ 38 h 170"/>
              <a:gd name="T44" fmla="*/ 32 w 192"/>
              <a:gd name="T45" fmla="*/ 32 h 170"/>
              <a:gd name="T46" fmla="*/ 87 w 192"/>
              <a:gd name="T47" fmla="*/ 14 h 170"/>
              <a:gd name="T48" fmla="*/ 134 w 192"/>
              <a:gd name="T49" fmla="*/ 27 h 170"/>
              <a:gd name="T50" fmla="*/ 144 w 192"/>
              <a:gd name="T51" fmla="*/ 29 h 170"/>
              <a:gd name="T52" fmla="*/ 178 w 192"/>
              <a:gd name="T53" fmla="*/ 16 h 170"/>
              <a:gd name="T54" fmla="*/ 182 w 192"/>
              <a:gd name="T55" fmla="*/ 15 h 170"/>
              <a:gd name="T56" fmla="*/ 189 w 192"/>
              <a:gd name="T57" fmla="*/ 15 h 170"/>
              <a:gd name="T58" fmla="*/ 192 w 192"/>
              <a:gd name="T59" fmla="*/ 21 h 170"/>
              <a:gd name="T60" fmla="*/ 192 w 192"/>
              <a:gd name="T61" fmla="*/ 106 h 170"/>
              <a:gd name="T62" fmla="*/ 85 w 192"/>
              <a:gd name="T63" fmla="*/ 28 h 170"/>
              <a:gd name="T64" fmla="*/ 43 w 192"/>
              <a:gd name="T65" fmla="*/ 42 h 170"/>
              <a:gd name="T66" fmla="*/ 43 w 192"/>
              <a:gd name="T67" fmla="*/ 63 h 170"/>
              <a:gd name="T68" fmla="*/ 85 w 192"/>
              <a:gd name="T69" fmla="*/ 50 h 170"/>
              <a:gd name="T70" fmla="*/ 85 w 192"/>
              <a:gd name="T71" fmla="*/ 28 h 170"/>
              <a:gd name="T72" fmla="*/ 85 w 192"/>
              <a:gd name="T73" fmla="*/ 75 h 170"/>
              <a:gd name="T74" fmla="*/ 43 w 192"/>
              <a:gd name="T75" fmla="*/ 88 h 170"/>
              <a:gd name="T76" fmla="*/ 43 w 192"/>
              <a:gd name="T77" fmla="*/ 109 h 170"/>
              <a:gd name="T78" fmla="*/ 85 w 192"/>
              <a:gd name="T79" fmla="*/ 96 h 170"/>
              <a:gd name="T80" fmla="*/ 85 w 192"/>
              <a:gd name="T81" fmla="*/ 75 h 170"/>
              <a:gd name="T82" fmla="*/ 178 w 192"/>
              <a:gd name="T83" fmla="*/ 81 h 170"/>
              <a:gd name="T84" fmla="*/ 135 w 192"/>
              <a:gd name="T85" fmla="*/ 89 h 170"/>
              <a:gd name="T86" fmla="*/ 135 w 192"/>
              <a:gd name="T87" fmla="*/ 64 h 170"/>
              <a:gd name="T88" fmla="*/ 131 w 192"/>
              <a:gd name="T89" fmla="*/ 62 h 170"/>
              <a:gd name="T90" fmla="*/ 91 w 192"/>
              <a:gd name="T91" fmla="*/ 50 h 170"/>
              <a:gd name="T92" fmla="*/ 85 w 192"/>
              <a:gd name="T93" fmla="*/ 50 h 170"/>
              <a:gd name="T94" fmla="*/ 85 w 192"/>
              <a:gd name="T95" fmla="*/ 75 h 170"/>
              <a:gd name="T96" fmla="*/ 87 w 192"/>
              <a:gd name="T97" fmla="*/ 75 h 170"/>
              <a:gd name="T98" fmla="*/ 131 w 192"/>
              <a:gd name="T99" fmla="*/ 87 h 170"/>
              <a:gd name="T100" fmla="*/ 135 w 192"/>
              <a:gd name="T101" fmla="*/ 89 h 170"/>
              <a:gd name="T102" fmla="*/ 135 w 192"/>
              <a:gd name="T103" fmla="*/ 110 h 170"/>
              <a:gd name="T104" fmla="*/ 145 w 192"/>
              <a:gd name="T105" fmla="*/ 112 h 170"/>
              <a:gd name="T106" fmla="*/ 178 w 192"/>
              <a:gd name="T107" fmla="*/ 101 h 170"/>
              <a:gd name="T108" fmla="*/ 178 w 192"/>
              <a:gd name="T109" fmla="*/ 81 h 170"/>
              <a:gd name="T110" fmla="*/ 178 w 192"/>
              <a:gd name="T111" fmla="*/ 33 h 170"/>
              <a:gd name="T112" fmla="*/ 144 w 192"/>
              <a:gd name="T113" fmla="*/ 43 h 170"/>
              <a:gd name="T114" fmla="*/ 135 w 192"/>
              <a:gd name="T115" fmla="*/ 42 h 170"/>
              <a:gd name="T116" fmla="*/ 135 w 192"/>
              <a:gd name="T117" fmla="*/ 64 h 170"/>
              <a:gd name="T118" fmla="*/ 178 w 192"/>
              <a:gd name="T119" fmla="*/ 54 h 170"/>
              <a:gd name="T120" fmla="*/ 178 w 192"/>
              <a:gd name="T121" fmla="*/ 3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70">
                <a:moveTo>
                  <a:pt x="21" y="26"/>
                </a:moveTo>
                <a:cubicBezTo>
                  <a:pt x="21" y="167"/>
                  <a:pt x="21" y="167"/>
                  <a:pt x="21" y="167"/>
                </a:cubicBezTo>
                <a:cubicBezTo>
                  <a:pt x="21" y="169"/>
                  <a:pt x="20" y="170"/>
                  <a:pt x="18" y="170"/>
                </a:cubicBezTo>
                <a:cubicBezTo>
                  <a:pt x="11" y="170"/>
                  <a:pt x="11" y="170"/>
                  <a:pt x="11" y="170"/>
                </a:cubicBezTo>
                <a:cubicBezTo>
                  <a:pt x="9" y="170"/>
                  <a:pt x="7" y="169"/>
                  <a:pt x="7" y="167"/>
                </a:cubicBezTo>
                <a:cubicBezTo>
                  <a:pt x="7" y="26"/>
                  <a:pt x="7" y="26"/>
                  <a:pt x="7" y="26"/>
                </a:cubicBezTo>
                <a:cubicBezTo>
                  <a:pt x="3" y="23"/>
                  <a:pt x="0" y="19"/>
                  <a:pt x="0" y="14"/>
                </a:cubicBezTo>
                <a:cubicBezTo>
                  <a:pt x="0" y="6"/>
                  <a:pt x="6" y="0"/>
                  <a:pt x="14" y="0"/>
                </a:cubicBezTo>
                <a:cubicBezTo>
                  <a:pt x="22" y="0"/>
                  <a:pt x="29" y="6"/>
                  <a:pt x="29" y="14"/>
                </a:cubicBezTo>
                <a:cubicBezTo>
                  <a:pt x="29" y="19"/>
                  <a:pt x="26" y="23"/>
                  <a:pt x="21" y="26"/>
                </a:cubicBezTo>
                <a:close/>
                <a:moveTo>
                  <a:pt x="192" y="106"/>
                </a:moveTo>
                <a:cubicBezTo>
                  <a:pt x="192" y="108"/>
                  <a:pt x="190" y="111"/>
                  <a:pt x="188" y="112"/>
                </a:cubicBezTo>
                <a:cubicBezTo>
                  <a:pt x="188" y="112"/>
                  <a:pt x="187" y="112"/>
                  <a:pt x="186" y="113"/>
                </a:cubicBezTo>
                <a:cubicBezTo>
                  <a:pt x="179" y="117"/>
                  <a:pt x="162" y="126"/>
                  <a:pt x="145" y="126"/>
                </a:cubicBezTo>
                <a:cubicBezTo>
                  <a:pt x="139" y="126"/>
                  <a:pt x="133" y="124"/>
                  <a:pt x="128" y="122"/>
                </a:cubicBezTo>
                <a:cubicBezTo>
                  <a:pt x="125" y="120"/>
                  <a:pt x="125" y="120"/>
                  <a:pt x="125" y="120"/>
                </a:cubicBezTo>
                <a:cubicBezTo>
                  <a:pt x="113" y="115"/>
                  <a:pt x="104" y="110"/>
                  <a:pt x="91" y="110"/>
                </a:cubicBezTo>
                <a:cubicBezTo>
                  <a:pt x="75" y="110"/>
                  <a:pt x="52" y="119"/>
                  <a:pt x="39" y="126"/>
                </a:cubicBezTo>
                <a:cubicBezTo>
                  <a:pt x="38" y="127"/>
                  <a:pt x="37" y="127"/>
                  <a:pt x="36" y="127"/>
                </a:cubicBezTo>
                <a:cubicBezTo>
                  <a:pt x="34" y="127"/>
                  <a:pt x="33" y="127"/>
                  <a:pt x="32" y="127"/>
                </a:cubicBezTo>
                <a:cubicBezTo>
                  <a:pt x="30" y="125"/>
                  <a:pt x="29" y="123"/>
                  <a:pt x="29" y="120"/>
                </a:cubicBezTo>
                <a:cubicBezTo>
                  <a:pt x="29" y="38"/>
                  <a:pt x="29" y="38"/>
                  <a:pt x="29" y="38"/>
                </a:cubicBezTo>
                <a:cubicBezTo>
                  <a:pt x="29" y="35"/>
                  <a:pt x="30" y="33"/>
                  <a:pt x="32" y="32"/>
                </a:cubicBezTo>
                <a:cubicBezTo>
                  <a:pt x="39" y="28"/>
                  <a:pt x="64" y="14"/>
                  <a:pt x="87" y="14"/>
                </a:cubicBezTo>
                <a:cubicBezTo>
                  <a:pt x="106" y="14"/>
                  <a:pt x="121" y="20"/>
                  <a:pt x="134" y="27"/>
                </a:cubicBezTo>
                <a:cubicBezTo>
                  <a:pt x="137" y="28"/>
                  <a:pt x="140" y="29"/>
                  <a:pt x="144" y="29"/>
                </a:cubicBezTo>
                <a:cubicBezTo>
                  <a:pt x="157" y="29"/>
                  <a:pt x="171" y="20"/>
                  <a:pt x="178" y="16"/>
                </a:cubicBezTo>
                <a:cubicBezTo>
                  <a:pt x="180" y="16"/>
                  <a:pt x="181" y="15"/>
                  <a:pt x="182" y="15"/>
                </a:cubicBezTo>
                <a:cubicBezTo>
                  <a:pt x="184" y="13"/>
                  <a:pt x="186" y="13"/>
                  <a:pt x="189" y="15"/>
                </a:cubicBezTo>
                <a:cubicBezTo>
                  <a:pt x="191" y="16"/>
                  <a:pt x="192" y="18"/>
                  <a:pt x="192" y="21"/>
                </a:cubicBezTo>
                <a:lnTo>
                  <a:pt x="192" y="106"/>
                </a:lnTo>
                <a:close/>
                <a:moveTo>
                  <a:pt x="85" y="28"/>
                </a:moveTo>
                <a:cubicBezTo>
                  <a:pt x="71" y="29"/>
                  <a:pt x="55" y="35"/>
                  <a:pt x="43" y="42"/>
                </a:cubicBezTo>
                <a:cubicBezTo>
                  <a:pt x="43" y="63"/>
                  <a:pt x="43" y="63"/>
                  <a:pt x="43" y="63"/>
                </a:cubicBezTo>
                <a:cubicBezTo>
                  <a:pt x="56" y="56"/>
                  <a:pt x="72" y="50"/>
                  <a:pt x="85" y="50"/>
                </a:cubicBezTo>
                <a:lnTo>
                  <a:pt x="85" y="28"/>
                </a:lnTo>
                <a:close/>
                <a:moveTo>
                  <a:pt x="85" y="75"/>
                </a:moveTo>
                <a:cubicBezTo>
                  <a:pt x="72" y="76"/>
                  <a:pt x="56" y="82"/>
                  <a:pt x="43" y="88"/>
                </a:cubicBezTo>
                <a:cubicBezTo>
                  <a:pt x="43" y="109"/>
                  <a:pt x="43" y="109"/>
                  <a:pt x="43" y="109"/>
                </a:cubicBezTo>
                <a:cubicBezTo>
                  <a:pt x="56" y="103"/>
                  <a:pt x="72" y="97"/>
                  <a:pt x="85" y="96"/>
                </a:cubicBezTo>
                <a:lnTo>
                  <a:pt x="85" y="75"/>
                </a:lnTo>
                <a:close/>
                <a:moveTo>
                  <a:pt x="178" y="81"/>
                </a:moveTo>
                <a:cubicBezTo>
                  <a:pt x="168" y="86"/>
                  <a:pt x="150" y="93"/>
                  <a:pt x="135" y="89"/>
                </a:cubicBezTo>
                <a:cubicBezTo>
                  <a:pt x="135" y="64"/>
                  <a:pt x="135" y="64"/>
                  <a:pt x="135" y="64"/>
                </a:cubicBezTo>
                <a:cubicBezTo>
                  <a:pt x="134" y="63"/>
                  <a:pt x="132" y="63"/>
                  <a:pt x="131" y="62"/>
                </a:cubicBezTo>
                <a:cubicBezTo>
                  <a:pt x="118" y="56"/>
                  <a:pt x="108" y="50"/>
                  <a:pt x="91" y="50"/>
                </a:cubicBezTo>
                <a:cubicBezTo>
                  <a:pt x="89" y="50"/>
                  <a:pt x="87" y="50"/>
                  <a:pt x="85" y="50"/>
                </a:cubicBezTo>
                <a:cubicBezTo>
                  <a:pt x="85" y="75"/>
                  <a:pt x="85" y="75"/>
                  <a:pt x="85" y="75"/>
                </a:cubicBezTo>
                <a:cubicBezTo>
                  <a:pt x="86" y="75"/>
                  <a:pt x="87" y="75"/>
                  <a:pt x="87" y="75"/>
                </a:cubicBezTo>
                <a:cubicBezTo>
                  <a:pt x="104" y="75"/>
                  <a:pt x="118" y="81"/>
                  <a:pt x="131" y="87"/>
                </a:cubicBezTo>
                <a:cubicBezTo>
                  <a:pt x="132" y="88"/>
                  <a:pt x="134" y="88"/>
                  <a:pt x="135" y="89"/>
                </a:cubicBezTo>
                <a:cubicBezTo>
                  <a:pt x="135" y="110"/>
                  <a:pt x="135" y="110"/>
                  <a:pt x="135" y="110"/>
                </a:cubicBezTo>
                <a:cubicBezTo>
                  <a:pt x="138" y="111"/>
                  <a:pt x="141" y="112"/>
                  <a:pt x="145" y="112"/>
                </a:cubicBezTo>
                <a:cubicBezTo>
                  <a:pt x="158" y="112"/>
                  <a:pt x="171" y="105"/>
                  <a:pt x="178" y="101"/>
                </a:cubicBezTo>
                <a:lnTo>
                  <a:pt x="178" y="81"/>
                </a:lnTo>
                <a:close/>
                <a:moveTo>
                  <a:pt x="178" y="33"/>
                </a:moveTo>
                <a:cubicBezTo>
                  <a:pt x="169" y="38"/>
                  <a:pt x="156" y="43"/>
                  <a:pt x="144" y="43"/>
                </a:cubicBezTo>
                <a:cubicBezTo>
                  <a:pt x="141" y="43"/>
                  <a:pt x="138" y="43"/>
                  <a:pt x="135" y="42"/>
                </a:cubicBezTo>
                <a:cubicBezTo>
                  <a:pt x="135" y="64"/>
                  <a:pt x="135" y="64"/>
                  <a:pt x="135" y="64"/>
                </a:cubicBezTo>
                <a:cubicBezTo>
                  <a:pt x="150" y="68"/>
                  <a:pt x="168" y="60"/>
                  <a:pt x="178" y="54"/>
                </a:cubicBezTo>
                <a:lnTo>
                  <a:pt x="178" y="33"/>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60"/>
          <p:cNvSpPr>
            <a:spLocks noEditPoints="1"/>
          </p:cNvSpPr>
          <p:nvPr/>
        </p:nvSpPr>
        <p:spPr bwMode="auto">
          <a:xfrm>
            <a:off x="5167314" y="2123017"/>
            <a:ext cx="347663" cy="463551"/>
          </a:xfrm>
          <a:custGeom>
            <a:avLst/>
            <a:gdLst>
              <a:gd name="T0" fmla="*/ 0 w 185"/>
              <a:gd name="T1" fmla="*/ 92 h 185"/>
              <a:gd name="T2" fmla="*/ 123 w 185"/>
              <a:gd name="T3" fmla="*/ 65 h 185"/>
              <a:gd name="T4" fmla="*/ 133 w 185"/>
              <a:gd name="T5" fmla="*/ 59 h 185"/>
              <a:gd name="T6" fmla="*/ 146 w 185"/>
              <a:gd name="T7" fmla="*/ 56 h 185"/>
              <a:gd name="T8" fmla="*/ 143 w 185"/>
              <a:gd name="T9" fmla="*/ 51 h 185"/>
              <a:gd name="T10" fmla="*/ 134 w 185"/>
              <a:gd name="T11" fmla="*/ 43 h 185"/>
              <a:gd name="T12" fmla="*/ 128 w 185"/>
              <a:gd name="T13" fmla="*/ 43 h 185"/>
              <a:gd name="T14" fmla="*/ 123 w 185"/>
              <a:gd name="T15" fmla="*/ 39 h 185"/>
              <a:gd name="T16" fmla="*/ 111 w 185"/>
              <a:gd name="T17" fmla="*/ 35 h 185"/>
              <a:gd name="T18" fmla="*/ 113 w 185"/>
              <a:gd name="T19" fmla="*/ 47 h 185"/>
              <a:gd name="T20" fmla="*/ 108 w 185"/>
              <a:gd name="T21" fmla="*/ 57 h 185"/>
              <a:gd name="T22" fmla="*/ 99 w 185"/>
              <a:gd name="T23" fmla="*/ 50 h 185"/>
              <a:gd name="T24" fmla="*/ 85 w 185"/>
              <a:gd name="T25" fmla="*/ 43 h 185"/>
              <a:gd name="T26" fmla="*/ 89 w 185"/>
              <a:gd name="T27" fmla="*/ 33 h 185"/>
              <a:gd name="T28" fmla="*/ 102 w 185"/>
              <a:gd name="T29" fmla="*/ 28 h 185"/>
              <a:gd name="T30" fmla="*/ 100 w 185"/>
              <a:gd name="T31" fmla="*/ 23 h 185"/>
              <a:gd name="T32" fmla="*/ 91 w 185"/>
              <a:gd name="T33" fmla="*/ 24 h 185"/>
              <a:gd name="T34" fmla="*/ 81 w 185"/>
              <a:gd name="T35" fmla="*/ 18 h 185"/>
              <a:gd name="T36" fmla="*/ 82 w 185"/>
              <a:gd name="T37" fmla="*/ 25 h 185"/>
              <a:gd name="T38" fmla="*/ 76 w 185"/>
              <a:gd name="T39" fmla="*/ 25 h 185"/>
              <a:gd name="T40" fmla="*/ 68 w 185"/>
              <a:gd name="T41" fmla="*/ 19 h 185"/>
              <a:gd name="T42" fmla="*/ 61 w 185"/>
              <a:gd name="T43" fmla="*/ 23 h 185"/>
              <a:gd name="T44" fmla="*/ 69 w 185"/>
              <a:gd name="T45" fmla="*/ 24 h 185"/>
              <a:gd name="T46" fmla="*/ 63 w 185"/>
              <a:gd name="T47" fmla="*/ 28 h 185"/>
              <a:gd name="T48" fmla="*/ 27 w 185"/>
              <a:gd name="T49" fmla="*/ 51 h 185"/>
              <a:gd name="T50" fmla="*/ 32 w 185"/>
              <a:gd name="T51" fmla="*/ 57 h 185"/>
              <a:gd name="T52" fmla="*/ 38 w 185"/>
              <a:gd name="T53" fmla="*/ 65 h 185"/>
              <a:gd name="T54" fmla="*/ 36 w 185"/>
              <a:gd name="T55" fmla="*/ 76 h 185"/>
              <a:gd name="T56" fmla="*/ 43 w 185"/>
              <a:gd name="T57" fmla="*/ 89 h 185"/>
              <a:gd name="T58" fmla="*/ 52 w 185"/>
              <a:gd name="T59" fmla="*/ 103 h 185"/>
              <a:gd name="T60" fmla="*/ 57 w 185"/>
              <a:gd name="T61" fmla="*/ 109 h 185"/>
              <a:gd name="T62" fmla="*/ 51 w 185"/>
              <a:gd name="T63" fmla="*/ 95 h 185"/>
              <a:gd name="T64" fmla="*/ 61 w 185"/>
              <a:gd name="T65" fmla="*/ 108 h 185"/>
              <a:gd name="T66" fmla="*/ 73 w 185"/>
              <a:gd name="T67" fmla="*/ 122 h 185"/>
              <a:gd name="T68" fmla="*/ 89 w 185"/>
              <a:gd name="T69" fmla="*/ 129 h 185"/>
              <a:gd name="T70" fmla="*/ 103 w 185"/>
              <a:gd name="T71" fmla="*/ 140 h 185"/>
              <a:gd name="T72" fmla="*/ 108 w 185"/>
              <a:gd name="T73" fmla="*/ 138 h 185"/>
              <a:gd name="T74" fmla="*/ 102 w 185"/>
              <a:gd name="T75" fmla="*/ 129 h 185"/>
              <a:gd name="T76" fmla="*/ 95 w 185"/>
              <a:gd name="T77" fmla="*/ 126 h 185"/>
              <a:gd name="T78" fmla="*/ 94 w 185"/>
              <a:gd name="T79" fmla="*/ 115 h 185"/>
              <a:gd name="T80" fmla="*/ 83 w 185"/>
              <a:gd name="T81" fmla="*/ 120 h 185"/>
              <a:gd name="T82" fmla="*/ 81 w 185"/>
              <a:gd name="T83" fmla="*/ 101 h 185"/>
              <a:gd name="T84" fmla="*/ 89 w 185"/>
              <a:gd name="T85" fmla="*/ 99 h 185"/>
              <a:gd name="T86" fmla="*/ 95 w 185"/>
              <a:gd name="T87" fmla="*/ 97 h 185"/>
              <a:gd name="T88" fmla="*/ 103 w 185"/>
              <a:gd name="T89" fmla="*/ 101 h 185"/>
              <a:gd name="T90" fmla="*/ 107 w 185"/>
              <a:gd name="T91" fmla="*/ 99 h 185"/>
              <a:gd name="T92" fmla="*/ 113 w 185"/>
              <a:gd name="T93" fmla="*/ 86 h 185"/>
              <a:gd name="T94" fmla="*/ 112 w 185"/>
              <a:gd name="T95" fmla="*/ 82 h 185"/>
              <a:gd name="T96" fmla="*/ 121 w 185"/>
              <a:gd name="T97" fmla="*/ 75 h 185"/>
              <a:gd name="T98" fmla="*/ 128 w 185"/>
              <a:gd name="T99" fmla="*/ 69 h 185"/>
              <a:gd name="T100" fmla="*/ 132 w 185"/>
              <a:gd name="T101" fmla="*/ 63 h 185"/>
              <a:gd name="T102" fmla="*/ 123 w 185"/>
              <a:gd name="T103" fmla="*/ 65 h 185"/>
              <a:gd name="T104" fmla="*/ 142 w 185"/>
              <a:gd name="T105" fmla="*/ 143 h 185"/>
              <a:gd name="T106" fmla="*/ 131 w 185"/>
              <a:gd name="T107" fmla="*/ 138 h 185"/>
              <a:gd name="T108" fmla="*/ 121 w 185"/>
              <a:gd name="T109" fmla="*/ 138 h 185"/>
              <a:gd name="T110" fmla="*/ 114 w 185"/>
              <a:gd name="T111" fmla="*/ 137 h 185"/>
              <a:gd name="T112" fmla="*/ 111 w 185"/>
              <a:gd name="T113" fmla="*/ 147 h 185"/>
              <a:gd name="T114" fmla="*/ 108 w 185"/>
              <a:gd name="T115" fmla="*/ 161 h 185"/>
              <a:gd name="T116" fmla="*/ 148 w 185"/>
              <a:gd name="T117" fmla="*/ 14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85">
                <a:moveTo>
                  <a:pt x="185" y="92"/>
                </a:moveTo>
                <a:cubicBezTo>
                  <a:pt x="185" y="143"/>
                  <a:pt x="144" y="185"/>
                  <a:pt x="93" y="185"/>
                </a:cubicBezTo>
                <a:cubicBezTo>
                  <a:pt x="42" y="185"/>
                  <a:pt x="0" y="143"/>
                  <a:pt x="0" y="92"/>
                </a:cubicBezTo>
                <a:cubicBezTo>
                  <a:pt x="0" y="41"/>
                  <a:pt x="42" y="0"/>
                  <a:pt x="93" y="0"/>
                </a:cubicBezTo>
                <a:cubicBezTo>
                  <a:pt x="144" y="0"/>
                  <a:pt x="185" y="41"/>
                  <a:pt x="185" y="92"/>
                </a:cubicBezTo>
                <a:close/>
                <a:moveTo>
                  <a:pt x="123" y="65"/>
                </a:moveTo>
                <a:cubicBezTo>
                  <a:pt x="123" y="65"/>
                  <a:pt x="124" y="63"/>
                  <a:pt x="124" y="62"/>
                </a:cubicBezTo>
                <a:cubicBezTo>
                  <a:pt x="125" y="61"/>
                  <a:pt x="126" y="61"/>
                  <a:pt x="127" y="60"/>
                </a:cubicBezTo>
                <a:cubicBezTo>
                  <a:pt x="129" y="59"/>
                  <a:pt x="131" y="59"/>
                  <a:pt x="133" y="59"/>
                </a:cubicBezTo>
                <a:cubicBezTo>
                  <a:pt x="135" y="58"/>
                  <a:pt x="138" y="58"/>
                  <a:pt x="139" y="60"/>
                </a:cubicBezTo>
                <a:cubicBezTo>
                  <a:pt x="142" y="57"/>
                  <a:pt x="142" y="57"/>
                  <a:pt x="142" y="57"/>
                </a:cubicBezTo>
                <a:cubicBezTo>
                  <a:pt x="143" y="57"/>
                  <a:pt x="145" y="57"/>
                  <a:pt x="146" y="56"/>
                </a:cubicBezTo>
                <a:cubicBezTo>
                  <a:pt x="146" y="55"/>
                  <a:pt x="146" y="53"/>
                  <a:pt x="146" y="53"/>
                </a:cubicBezTo>
                <a:cubicBezTo>
                  <a:pt x="144" y="53"/>
                  <a:pt x="143" y="51"/>
                  <a:pt x="143" y="50"/>
                </a:cubicBezTo>
                <a:cubicBezTo>
                  <a:pt x="143" y="50"/>
                  <a:pt x="143" y="50"/>
                  <a:pt x="143" y="51"/>
                </a:cubicBezTo>
                <a:cubicBezTo>
                  <a:pt x="143" y="49"/>
                  <a:pt x="140" y="50"/>
                  <a:pt x="140" y="50"/>
                </a:cubicBezTo>
                <a:cubicBezTo>
                  <a:pt x="137" y="49"/>
                  <a:pt x="137" y="47"/>
                  <a:pt x="136" y="45"/>
                </a:cubicBezTo>
                <a:cubicBezTo>
                  <a:pt x="136" y="44"/>
                  <a:pt x="135" y="44"/>
                  <a:pt x="134" y="43"/>
                </a:cubicBezTo>
                <a:cubicBezTo>
                  <a:pt x="134" y="42"/>
                  <a:pt x="133" y="40"/>
                  <a:pt x="132" y="40"/>
                </a:cubicBezTo>
                <a:cubicBezTo>
                  <a:pt x="132" y="40"/>
                  <a:pt x="130" y="43"/>
                  <a:pt x="130" y="43"/>
                </a:cubicBezTo>
                <a:cubicBezTo>
                  <a:pt x="129" y="42"/>
                  <a:pt x="128" y="43"/>
                  <a:pt x="128" y="43"/>
                </a:cubicBezTo>
                <a:cubicBezTo>
                  <a:pt x="127" y="44"/>
                  <a:pt x="126" y="44"/>
                  <a:pt x="126" y="44"/>
                </a:cubicBezTo>
                <a:cubicBezTo>
                  <a:pt x="128" y="43"/>
                  <a:pt x="125" y="42"/>
                  <a:pt x="123" y="42"/>
                </a:cubicBezTo>
                <a:cubicBezTo>
                  <a:pt x="125" y="42"/>
                  <a:pt x="124" y="40"/>
                  <a:pt x="123" y="39"/>
                </a:cubicBezTo>
                <a:cubicBezTo>
                  <a:pt x="124" y="39"/>
                  <a:pt x="124" y="39"/>
                  <a:pt x="124" y="39"/>
                </a:cubicBezTo>
                <a:cubicBezTo>
                  <a:pt x="124" y="38"/>
                  <a:pt x="120" y="37"/>
                  <a:pt x="119" y="36"/>
                </a:cubicBezTo>
                <a:cubicBezTo>
                  <a:pt x="118" y="36"/>
                  <a:pt x="112" y="35"/>
                  <a:pt x="111" y="35"/>
                </a:cubicBezTo>
                <a:cubicBezTo>
                  <a:pt x="110" y="36"/>
                  <a:pt x="112" y="39"/>
                  <a:pt x="112" y="40"/>
                </a:cubicBezTo>
                <a:cubicBezTo>
                  <a:pt x="112" y="41"/>
                  <a:pt x="110" y="42"/>
                  <a:pt x="110" y="43"/>
                </a:cubicBezTo>
                <a:cubicBezTo>
                  <a:pt x="110" y="45"/>
                  <a:pt x="114" y="44"/>
                  <a:pt x="113" y="47"/>
                </a:cubicBezTo>
                <a:cubicBezTo>
                  <a:pt x="112" y="49"/>
                  <a:pt x="110" y="49"/>
                  <a:pt x="109" y="51"/>
                </a:cubicBezTo>
                <a:cubicBezTo>
                  <a:pt x="108" y="52"/>
                  <a:pt x="109" y="54"/>
                  <a:pt x="110" y="55"/>
                </a:cubicBezTo>
                <a:cubicBezTo>
                  <a:pt x="111" y="55"/>
                  <a:pt x="109" y="57"/>
                  <a:pt x="108" y="57"/>
                </a:cubicBezTo>
                <a:cubicBezTo>
                  <a:pt x="106" y="58"/>
                  <a:pt x="105" y="55"/>
                  <a:pt x="104" y="53"/>
                </a:cubicBezTo>
                <a:cubicBezTo>
                  <a:pt x="104" y="52"/>
                  <a:pt x="104" y="50"/>
                  <a:pt x="102" y="49"/>
                </a:cubicBezTo>
                <a:cubicBezTo>
                  <a:pt x="101" y="49"/>
                  <a:pt x="99" y="49"/>
                  <a:pt x="99" y="50"/>
                </a:cubicBezTo>
                <a:cubicBezTo>
                  <a:pt x="98" y="48"/>
                  <a:pt x="95" y="47"/>
                  <a:pt x="94" y="46"/>
                </a:cubicBezTo>
                <a:cubicBezTo>
                  <a:pt x="91" y="46"/>
                  <a:pt x="89" y="46"/>
                  <a:pt x="87" y="46"/>
                </a:cubicBezTo>
                <a:cubicBezTo>
                  <a:pt x="88" y="46"/>
                  <a:pt x="87" y="42"/>
                  <a:pt x="85" y="43"/>
                </a:cubicBezTo>
                <a:cubicBezTo>
                  <a:pt x="85" y="42"/>
                  <a:pt x="85" y="40"/>
                  <a:pt x="85" y="39"/>
                </a:cubicBezTo>
                <a:cubicBezTo>
                  <a:pt x="85" y="38"/>
                  <a:pt x="86" y="37"/>
                  <a:pt x="87" y="36"/>
                </a:cubicBezTo>
                <a:cubicBezTo>
                  <a:pt x="87" y="36"/>
                  <a:pt x="89" y="33"/>
                  <a:pt x="89" y="33"/>
                </a:cubicBezTo>
                <a:cubicBezTo>
                  <a:pt x="91" y="33"/>
                  <a:pt x="93" y="33"/>
                  <a:pt x="95" y="32"/>
                </a:cubicBezTo>
                <a:cubicBezTo>
                  <a:pt x="96" y="30"/>
                  <a:pt x="96" y="29"/>
                  <a:pt x="97" y="27"/>
                </a:cubicBezTo>
                <a:cubicBezTo>
                  <a:pt x="99" y="26"/>
                  <a:pt x="101" y="28"/>
                  <a:pt x="102" y="28"/>
                </a:cubicBezTo>
                <a:cubicBezTo>
                  <a:pt x="105" y="28"/>
                  <a:pt x="105" y="26"/>
                  <a:pt x="103" y="24"/>
                </a:cubicBezTo>
                <a:cubicBezTo>
                  <a:pt x="105" y="24"/>
                  <a:pt x="104" y="22"/>
                  <a:pt x="103" y="21"/>
                </a:cubicBezTo>
                <a:cubicBezTo>
                  <a:pt x="102" y="21"/>
                  <a:pt x="98" y="22"/>
                  <a:pt x="100" y="23"/>
                </a:cubicBezTo>
                <a:cubicBezTo>
                  <a:pt x="99" y="23"/>
                  <a:pt x="96" y="29"/>
                  <a:pt x="95" y="26"/>
                </a:cubicBezTo>
                <a:cubicBezTo>
                  <a:pt x="94" y="25"/>
                  <a:pt x="94" y="22"/>
                  <a:pt x="93" y="22"/>
                </a:cubicBezTo>
                <a:cubicBezTo>
                  <a:pt x="92" y="22"/>
                  <a:pt x="91" y="23"/>
                  <a:pt x="91" y="24"/>
                </a:cubicBezTo>
                <a:cubicBezTo>
                  <a:pt x="92" y="23"/>
                  <a:pt x="88" y="21"/>
                  <a:pt x="87" y="21"/>
                </a:cubicBezTo>
                <a:cubicBezTo>
                  <a:pt x="89" y="20"/>
                  <a:pt x="87" y="19"/>
                  <a:pt x="86" y="18"/>
                </a:cubicBezTo>
                <a:cubicBezTo>
                  <a:pt x="85" y="17"/>
                  <a:pt x="82" y="17"/>
                  <a:pt x="81" y="18"/>
                </a:cubicBezTo>
                <a:cubicBezTo>
                  <a:pt x="79" y="21"/>
                  <a:pt x="83" y="21"/>
                  <a:pt x="85" y="22"/>
                </a:cubicBezTo>
                <a:cubicBezTo>
                  <a:pt x="85" y="22"/>
                  <a:pt x="86" y="23"/>
                  <a:pt x="86" y="23"/>
                </a:cubicBezTo>
                <a:cubicBezTo>
                  <a:pt x="85" y="24"/>
                  <a:pt x="83" y="24"/>
                  <a:pt x="82" y="25"/>
                </a:cubicBezTo>
                <a:cubicBezTo>
                  <a:pt x="82" y="26"/>
                  <a:pt x="83" y="27"/>
                  <a:pt x="82" y="28"/>
                </a:cubicBezTo>
                <a:cubicBezTo>
                  <a:pt x="81" y="27"/>
                  <a:pt x="81" y="25"/>
                  <a:pt x="80" y="24"/>
                </a:cubicBezTo>
                <a:cubicBezTo>
                  <a:pt x="81" y="26"/>
                  <a:pt x="76" y="25"/>
                  <a:pt x="76" y="25"/>
                </a:cubicBezTo>
                <a:cubicBezTo>
                  <a:pt x="74" y="25"/>
                  <a:pt x="71" y="26"/>
                  <a:pt x="70" y="24"/>
                </a:cubicBezTo>
                <a:cubicBezTo>
                  <a:pt x="70" y="24"/>
                  <a:pt x="70" y="21"/>
                  <a:pt x="71" y="22"/>
                </a:cubicBezTo>
                <a:cubicBezTo>
                  <a:pt x="69" y="21"/>
                  <a:pt x="69" y="20"/>
                  <a:pt x="68" y="19"/>
                </a:cubicBezTo>
                <a:cubicBezTo>
                  <a:pt x="64" y="21"/>
                  <a:pt x="60" y="22"/>
                  <a:pt x="57" y="24"/>
                </a:cubicBezTo>
                <a:cubicBezTo>
                  <a:pt x="57" y="24"/>
                  <a:pt x="58" y="24"/>
                  <a:pt x="58" y="24"/>
                </a:cubicBezTo>
                <a:cubicBezTo>
                  <a:pt x="59" y="24"/>
                  <a:pt x="60" y="23"/>
                  <a:pt x="61" y="23"/>
                </a:cubicBezTo>
                <a:cubicBezTo>
                  <a:pt x="62" y="22"/>
                  <a:pt x="65" y="21"/>
                  <a:pt x="66" y="22"/>
                </a:cubicBezTo>
                <a:cubicBezTo>
                  <a:pt x="67" y="21"/>
                  <a:pt x="67" y="21"/>
                  <a:pt x="67" y="21"/>
                </a:cubicBezTo>
                <a:cubicBezTo>
                  <a:pt x="67" y="22"/>
                  <a:pt x="68" y="23"/>
                  <a:pt x="69" y="24"/>
                </a:cubicBezTo>
                <a:cubicBezTo>
                  <a:pt x="68" y="24"/>
                  <a:pt x="66" y="24"/>
                  <a:pt x="65" y="24"/>
                </a:cubicBezTo>
                <a:cubicBezTo>
                  <a:pt x="65" y="24"/>
                  <a:pt x="63" y="25"/>
                  <a:pt x="63" y="26"/>
                </a:cubicBezTo>
                <a:cubicBezTo>
                  <a:pt x="63" y="26"/>
                  <a:pt x="64" y="27"/>
                  <a:pt x="63" y="28"/>
                </a:cubicBezTo>
                <a:cubicBezTo>
                  <a:pt x="62" y="27"/>
                  <a:pt x="61" y="25"/>
                  <a:pt x="58" y="25"/>
                </a:cubicBezTo>
                <a:cubicBezTo>
                  <a:pt x="57" y="25"/>
                  <a:pt x="56" y="25"/>
                  <a:pt x="56" y="25"/>
                </a:cubicBezTo>
                <a:cubicBezTo>
                  <a:pt x="44" y="31"/>
                  <a:pt x="34" y="40"/>
                  <a:pt x="27" y="51"/>
                </a:cubicBezTo>
                <a:cubicBezTo>
                  <a:pt x="28" y="52"/>
                  <a:pt x="28" y="52"/>
                  <a:pt x="29" y="52"/>
                </a:cubicBezTo>
                <a:cubicBezTo>
                  <a:pt x="30" y="53"/>
                  <a:pt x="29" y="56"/>
                  <a:pt x="31" y="54"/>
                </a:cubicBezTo>
                <a:cubicBezTo>
                  <a:pt x="32" y="55"/>
                  <a:pt x="32" y="56"/>
                  <a:pt x="32" y="57"/>
                </a:cubicBezTo>
                <a:cubicBezTo>
                  <a:pt x="37" y="60"/>
                  <a:pt x="37" y="60"/>
                  <a:pt x="37" y="60"/>
                </a:cubicBezTo>
                <a:cubicBezTo>
                  <a:pt x="38" y="61"/>
                  <a:pt x="39" y="62"/>
                  <a:pt x="39" y="63"/>
                </a:cubicBezTo>
                <a:cubicBezTo>
                  <a:pt x="40" y="63"/>
                  <a:pt x="39" y="64"/>
                  <a:pt x="38" y="65"/>
                </a:cubicBezTo>
                <a:cubicBezTo>
                  <a:pt x="38" y="65"/>
                  <a:pt x="36" y="63"/>
                  <a:pt x="36" y="63"/>
                </a:cubicBezTo>
                <a:cubicBezTo>
                  <a:pt x="36" y="64"/>
                  <a:pt x="36" y="67"/>
                  <a:pt x="37" y="67"/>
                </a:cubicBezTo>
                <a:cubicBezTo>
                  <a:pt x="35" y="67"/>
                  <a:pt x="36" y="74"/>
                  <a:pt x="36" y="76"/>
                </a:cubicBezTo>
                <a:cubicBezTo>
                  <a:pt x="36" y="76"/>
                  <a:pt x="36" y="76"/>
                  <a:pt x="36" y="76"/>
                </a:cubicBezTo>
                <a:cubicBezTo>
                  <a:pt x="36" y="77"/>
                  <a:pt x="37" y="83"/>
                  <a:pt x="39" y="83"/>
                </a:cubicBezTo>
                <a:cubicBezTo>
                  <a:pt x="38" y="83"/>
                  <a:pt x="42" y="88"/>
                  <a:pt x="43" y="89"/>
                </a:cubicBezTo>
                <a:cubicBezTo>
                  <a:pt x="44" y="90"/>
                  <a:pt x="46" y="91"/>
                  <a:pt x="47" y="92"/>
                </a:cubicBezTo>
                <a:cubicBezTo>
                  <a:pt x="48" y="94"/>
                  <a:pt x="48" y="96"/>
                  <a:pt x="50" y="98"/>
                </a:cubicBezTo>
                <a:cubicBezTo>
                  <a:pt x="50" y="99"/>
                  <a:pt x="53" y="101"/>
                  <a:pt x="52" y="103"/>
                </a:cubicBezTo>
                <a:cubicBezTo>
                  <a:pt x="52" y="103"/>
                  <a:pt x="52" y="103"/>
                  <a:pt x="52" y="103"/>
                </a:cubicBezTo>
                <a:cubicBezTo>
                  <a:pt x="52" y="105"/>
                  <a:pt x="55" y="105"/>
                  <a:pt x="56" y="106"/>
                </a:cubicBezTo>
                <a:cubicBezTo>
                  <a:pt x="56" y="107"/>
                  <a:pt x="56" y="110"/>
                  <a:pt x="57" y="109"/>
                </a:cubicBezTo>
                <a:cubicBezTo>
                  <a:pt x="57" y="106"/>
                  <a:pt x="56" y="104"/>
                  <a:pt x="54" y="102"/>
                </a:cubicBezTo>
                <a:cubicBezTo>
                  <a:pt x="53" y="100"/>
                  <a:pt x="53" y="99"/>
                  <a:pt x="52" y="98"/>
                </a:cubicBezTo>
                <a:cubicBezTo>
                  <a:pt x="52" y="97"/>
                  <a:pt x="51" y="96"/>
                  <a:pt x="51" y="95"/>
                </a:cubicBezTo>
                <a:cubicBezTo>
                  <a:pt x="51" y="95"/>
                  <a:pt x="54" y="96"/>
                  <a:pt x="54" y="96"/>
                </a:cubicBezTo>
                <a:cubicBezTo>
                  <a:pt x="53" y="98"/>
                  <a:pt x="58" y="103"/>
                  <a:pt x="59" y="104"/>
                </a:cubicBezTo>
                <a:cubicBezTo>
                  <a:pt x="59" y="105"/>
                  <a:pt x="62" y="108"/>
                  <a:pt x="61" y="108"/>
                </a:cubicBezTo>
                <a:cubicBezTo>
                  <a:pt x="62" y="108"/>
                  <a:pt x="64" y="111"/>
                  <a:pt x="65" y="112"/>
                </a:cubicBezTo>
                <a:cubicBezTo>
                  <a:pt x="66" y="114"/>
                  <a:pt x="66" y="116"/>
                  <a:pt x="67" y="118"/>
                </a:cubicBezTo>
                <a:cubicBezTo>
                  <a:pt x="67" y="120"/>
                  <a:pt x="71" y="121"/>
                  <a:pt x="73" y="122"/>
                </a:cubicBezTo>
                <a:cubicBezTo>
                  <a:pt x="74" y="123"/>
                  <a:pt x="76" y="124"/>
                  <a:pt x="78" y="125"/>
                </a:cubicBezTo>
                <a:cubicBezTo>
                  <a:pt x="80" y="126"/>
                  <a:pt x="81" y="125"/>
                  <a:pt x="83" y="125"/>
                </a:cubicBezTo>
                <a:cubicBezTo>
                  <a:pt x="86" y="124"/>
                  <a:pt x="86" y="128"/>
                  <a:pt x="89" y="129"/>
                </a:cubicBezTo>
                <a:cubicBezTo>
                  <a:pt x="90" y="130"/>
                  <a:pt x="94" y="131"/>
                  <a:pt x="95" y="130"/>
                </a:cubicBezTo>
                <a:cubicBezTo>
                  <a:pt x="95" y="131"/>
                  <a:pt x="98" y="136"/>
                  <a:pt x="98" y="136"/>
                </a:cubicBezTo>
                <a:cubicBezTo>
                  <a:pt x="99" y="137"/>
                  <a:pt x="101" y="138"/>
                  <a:pt x="103" y="140"/>
                </a:cubicBezTo>
                <a:cubicBezTo>
                  <a:pt x="103" y="139"/>
                  <a:pt x="103" y="139"/>
                  <a:pt x="103" y="138"/>
                </a:cubicBezTo>
                <a:cubicBezTo>
                  <a:pt x="103" y="140"/>
                  <a:pt x="105" y="142"/>
                  <a:pt x="106" y="142"/>
                </a:cubicBezTo>
                <a:cubicBezTo>
                  <a:pt x="108" y="142"/>
                  <a:pt x="108" y="139"/>
                  <a:pt x="108" y="138"/>
                </a:cubicBezTo>
                <a:cubicBezTo>
                  <a:pt x="106" y="139"/>
                  <a:pt x="104" y="138"/>
                  <a:pt x="102" y="136"/>
                </a:cubicBezTo>
                <a:cubicBezTo>
                  <a:pt x="102" y="135"/>
                  <a:pt x="100" y="132"/>
                  <a:pt x="102" y="132"/>
                </a:cubicBezTo>
                <a:cubicBezTo>
                  <a:pt x="104" y="132"/>
                  <a:pt x="102" y="130"/>
                  <a:pt x="102" y="129"/>
                </a:cubicBezTo>
                <a:cubicBezTo>
                  <a:pt x="102" y="127"/>
                  <a:pt x="100" y="126"/>
                  <a:pt x="99" y="124"/>
                </a:cubicBezTo>
                <a:cubicBezTo>
                  <a:pt x="99" y="126"/>
                  <a:pt x="96" y="125"/>
                  <a:pt x="96" y="124"/>
                </a:cubicBezTo>
                <a:cubicBezTo>
                  <a:pt x="96" y="125"/>
                  <a:pt x="95" y="125"/>
                  <a:pt x="95" y="126"/>
                </a:cubicBezTo>
                <a:cubicBezTo>
                  <a:pt x="95" y="126"/>
                  <a:pt x="94" y="126"/>
                  <a:pt x="93" y="126"/>
                </a:cubicBezTo>
                <a:cubicBezTo>
                  <a:pt x="94" y="124"/>
                  <a:pt x="94" y="122"/>
                  <a:pt x="94" y="121"/>
                </a:cubicBezTo>
                <a:cubicBezTo>
                  <a:pt x="95" y="119"/>
                  <a:pt x="99" y="114"/>
                  <a:pt x="94" y="115"/>
                </a:cubicBezTo>
                <a:cubicBezTo>
                  <a:pt x="92" y="115"/>
                  <a:pt x="91" y="115"/>
                  <a:pt x="90" y="117"/>
                </a:cubicBezTo>
                <a:cubicBezTo>
                  <a:pt x="90" y="119"/>
                  <a:pt x="90" y="120"/>
                  <a:pt x="88" y="121"/>
                </a:cubicBezTo>
                <a:cubicBezTo>
                  <a:pt x="87" y="121"/>
                  <a:pt x="84" y="121"/>
                  <a:pt x="83" y="120"/>
                </a:cubicBezTo>
                <a:cubicBezTo>
                  <a:pt x="80" y="119"/>
                  <a:pt x="79" y="115"/>
                  <a:pt x="79" y="112"/>
                </a:cubicBezTo>
                <a:cubicBezTo>
                  <a:pt x="79" y="109"/>
                  <a:pt x="80" y="106"/>
                  <a:pt x="79" y="103"/>
                </a:cubicBezTo>
                <a:cubicBezTo>
                  <a:pt x="79" y="102"/>
                  <a:pt x="80" y="101"/>
                  <a:pt x="81" y="101"/>
                </a:cubicBezTo>
                <a:cubicBezTo>
                  <a:pt x="82" y="100"/>
                  <a:pt x="83" y="101"/>
                  <a:pt x="83" y="100"/>
                </a:cubicBezTo>
                <a:cubicBezTo>
                  <a:pt x="82" y="99"/>
                  <a:pt x="82" y="99"/>
                  <a:pt x="82" y="99"/>
                </a:cubicBezTo>
                <a:cubicBezTo>
                  <a:pt x="84" y="100"/>
                  <a:pt x="87" y="98"/>
                  <a:pt x="89" y="99"/>
                </a:cubicBezTo>
                <a:cubicBezTo>
                  <a:pt x="90" y="100"/>
                  <a:pt x="91" y="100"/>
                  <a:pt x="91" y="99"/>
                </a:cubicBezTo>
                <a:cubicBezTo>
                  <a:pt x="92" y="98"/>
                  <a:pt x="91" y="97"/>
                  <a:pt x="91" y="96"/>
                </a:cubicBezTo>
                <a:cubicBezTo>
                  <a:pt x="91" y="98"/>
                  <a:pt x="93" y="98"/>
                  <a:pt x="95" y="97"/>
                </a:cubicBezTo>
                <a:cubicBezTo>
                  <a:pt x="95" y="98"/>
                  <a:pt x="97" y="97"/>
                  <a:pt x="98" y="98"/>
                </a:cubicBezTo>
                <a:cubicBezTo>
                  <a:pt x="100" y="99"/>
                  <a:pt x="100" y="100"/>
                  <a:pt x="102" y="99"/>
                </a:cubicBezTo>
                <a:cubicBezTo>
                  <a:pt x="103" y="100"/>
                  <a:pt x="103" y="100"/>
                  <a:pt x="103" y="101"/>
                </a:cubicBezTo>
                <a:cubicBezTo>
                  <a:pt x="103" y="103"/>
                  <a:pt x="104" y="106"/>
                  <a:pt x="105" y="107"/>
                </a:cubicBezTo>
                <a:cubicBezTo>
                  <a:pt x="108" y="108"/>
                  <a:pt x="107" y="104"/>
                  <a:pt x="107" y="103"/>
                </a:cubicBezTo>
                <a:cubicBezTo>
                  <a:pt x="107" y="99"/>
                  <a:pt x="107" y="99"/>
                  <a:pt x="107" y="99"/>
                </a:cubicBezTo>
                <a:cubicBezTo>
                  <a:pt x="103" y="98"/>
                  <a:pt x="104" y="95"/>
                  <a:pt x="107" y="93"/>
                </a:cubicBezTo>
                <a:cubicBezTo>
                  <a:pt x="107" y="92"/>
                  <a:pt x="110" y="91"/>
                  <a:pt x="111" y="90"/>
                </a:cubicBezTo>
                <a:cubicBezTo>
                  <a:pt x="112" y="90"/>
                  <a:pt x="113" y="88"/>
                  <a:pt x="113" y="86"/>
                </a:cubicBezTo>
                <a:cubicBezTo>
                  <a:pt x="113" y="86"/>
                  <a:pt x="114" y="86"/>
                  <a:pt x="114" y="85"/>
                </a:cubicBezTo>
                <a:cubicBezTo>
                  <a:pt x="114" y="85"/>
                  <a:pt x="112" y="84"/>
                  <a:pt x="112" y="84"/>
                </a:cubicBezTo>
                <a:cubicBezTo>
                  <a:pt x="113" y="83"/>
                  <a:pt x="113" y="83"/>
                  <a:pt x="112" y="82"/>
                </a:cubicBezTo>
                <a:cubicBezTo>
                  <a:pt x="113" y="81"/>
                  <a:pt x="113" y="80"/>
                  <a:pt x="114" y="80"/>
                </a:cubicBezTo>
                <a:cubicBezTo>
                  <a:pt x="115" y="81"/>
                  <a:pt x="118" y="79"/>
                  <a:pt x="117" y="78"/>
                </a:cubicBezTo>
                <a:cubicBezTo>
                  <a:pt x="118" y="76"/>
                  <a:pt x="121" y="77"/>
                  <a:pt x="121" y="75"/>
                </a:cubicBezTo>
                <a:cubicBezTo>
                  <a:pt x="123" y="76"/>
                  <a:pt x="122" y="74"/>
                  <a:pt x="123" y="72"/>
                </a:cubicBezTo>
                <a:cubicBezTo>
                  <a:pt x="124" y="71"/>
                  <a:pt x="125" y="71"/>
                  <a:pt x="126" y="71"/>
                </a:cubicBezTo>
                <a:cubicBezTo>
                  <a:pt x="126" y="71"/>
                  <a:pt x="129" y="69"/>
                  <a:pt x="128" y="69"/>
                </a:cubicBezTo>
                <a:cubicBezTo>
                  <a:pt x="130" y="69"/>
                  <a:pt x="134" y="67"/>
                  <a:pt x="131" y="65"/>
                </a:cubicBezTo>
                <a:cubicBezTo>
                  <a:pt x="132" y="64"/>
                  <a:pt x="130" y="64"/>
                  <a:pt x="129" y="63"/>
                </a:cubicBezTo>
                <a:cubicBezTo>
                  <a:pt x="130" y="63"/>
                  <a:pt x="131" y="64"/>
                  <a:pt x="132" y="63"/>
                </a:cubicBezTo>
                <a:cubicBezTo>
                  <a:pt x="133" y="62"/>
                  <a:pt x="132" y="61"/>
                  <a:pt x="131" y="61"/>
                </a:cubicBezTo>
                <a:cubicBezTo>
                  <a:pt x="129" y="61"/>
                  <a:pt x="127" y="62"/>
                  <a:pt x="126" y="63"/>
                </a:cubicBezTo>
                <a:cubicBezTo>
                  <a:pt x="125" y="63"/>
                  <a:pt x="124" y="65"/>
                  <a:pt x="123" y="65"/>
                </a:cubicBezTo>
                <a:close/>
                <a:moveTo>
                  <a:pt x="148" y="145"/>
                </a:moveTo>
                <a:cubicBezTo>
                  <a:pt x="148" y="145"/>
                  <a:pt x="146" y="145"/>
                  <a:pt x="145" y="144"/>
                </a:cubicBezTo>
                <a:cubicBezTo>
                  <a:pt x="144" y="144"/>
                  <a:pt x="144" y="144"/>
                  <a:pt x="142" y="143"/>
                </a:cubicBezTo>
                <a:cubicBezTo>
                  <a:pt x="143" y="141"/>
                  <a:pt x="140" y="140"/>
                  <a:pt x="138" y="139"/>
                </a:cubicBezTo>
                <a:cubicBezTo>
                  <a:pt x="137" y="138"/>
                  <a:pt x="136" y="136"/>
                  <a:pt x="133" y="137"/>
                </a:cubicBezTo>
                <a:cubicBezTo>
                  <a:pt x="133" y="137"/>
                  <a:pt x="131" y="138"/>
                  <a:pt x="131" y="138"/>
                </a:cubicBezTo>
                <a:cubicBezTo>
                  <a:pt x="130" y="137"/>
                  <a:pt x="129" y="136"/>
                  <a:pt x="127" y="136"/>
                </a:cubicBezTo>
                <a:cubicBezTo>
                  <a:pt x="125" y="135"/>
                  <a:pt x="124" y="133"/>
                  <a:pt x="122" y="135"/>
                </a:cubicBezTo>
                <a:cubicBezTo>
                  <a:pt x="121" y="136"/>
                  <a:pt x="121" y="137"/>
                  <a:pt x="121" y="138"/>
                </a:cubicBezTo>
                <a:cubicBezTo>
                  <a:pt x="119" y="137"/>
                  <a:pt x="122" y="135"/>
                  <a:pt x="121" y="134"/>
                </a:cubicBezTo>
                <a:cubicBezTo>
                  <a:pt x="120" y="132"/>
                  <a:pt x="117" y="135"/>
                  <a:pt x="116" y="136"/>
                </a:cubicBezTo>
                <a:cubicBezTo>
                  <a:pt x="115" y="136"/>
                  <a:pt x="114" y="137"/>
                  <a:pt x="114" y="137"/>
                </a:cubicBezTo>
                <a:cubicBezTo>
                  <a:pt x="113" y="138"/>
                  <a:pt x="113" y="139"/>
                  <a:pt x="113" y="140"/>
                </a:cubicBezTo>
                <a:cubicBezTo>
                  <a:pt x="112" y="139"/>
                  <a:pt x="110" y="139"/>
                  <a:pt x="110" y="139"/>
                </a:cubicBezTo>
                <a:cubicBezTo>
                  <a:pt x="110" y="141"/>
                  <a:pt x="110" y="144"/>
                  <a:pt x="111" y="147"/>
                </a:cubicBezTo>
                <a:cubicBezTo>
                  <a:pt x="111" y="149"/>
                  <a:pt x="111" y="152"/>
                  <a:pt x="110" y="153"/>
                </a:cubicBezTo>
                <a:cubicBezTo>
                  <a:pt x="108" y="154"/>
                  <a:pt x="106" y="156"/>
                  <a:pt x="106" y="158"/>
                </a:cubicBezTo>
                <a:cubicBezTo>
                  <a:pt x="106" y="159"/>
                  <a:pt x="106" y="161"/>
                  <a:pt x="108" y="161"/>
                </a:cubicBezTo>
                <a:cubicBezTo>
                  <a:pt x="108" y="163"/>
                  <a:pt x="106" y="164"/>
                  <a:pt x="106" y="166"/>
                </a:cubicBezTo>
                <a:cubicBezTo>
                  <a:pt x="106" y="166"/>
                  <a:pt x="106" y="167"/>
                  <a:pt x="106" y="168"/>
                </a:cubicBezTo>
                <a:cubicBezTo>
                  <a:pt x="123" y="165"/>
                  <a:pt x="137" y="157"/>
                  <a:pt x="148" y="1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71"/>
          <p:cNvSpPr>
            <a:spLocks noEditPoints="1"/>
          </p:cNvSpPr>
          <p:nvPr/>
        </p:nvSpPr>
        <p:spPr bwMode="auto">
          <a:xfrm>
            <a:off x="4700588" y="1676400"/>
            <a:ext cx="222250" cy="321733"/>
          </a:xfrm>
          <a:custGeom>
            <a:avLst/>
            <a:gdLst>
              <a:gd name="T0" fmla="*/ 115 w 118"/>
              <a:gd name="T1" fmla="*/ 71 h 128"/>
              <a:gd name="T2" fmla="*/ 115 w 118"/>
              <a:gd name="T3" fmla="*/ 77 h 128"/>
              <a:gd name="T4" fmla="*/ 112 w 118"/>
              <a:gd name="T5" fmla="*/ 88 h 128"/>
              <a:gd name="T6" fmla="*/ 113 w 118"/>
              <a:gd name="T7" fmla="*/ 91 h 128"/>
              <a:gd name="T8" fmla="*/ 108 w 118"/>
              <a:gd name="T9" fmla="*/ 105 h 128"/>
              <a:gd name="T10" fmla="*/ 84 w 118"/>
              <a:gd name="T11" fmla="*/ 128 h 128"/>
              <a:gd name="T12" fmla="*/ 81 w 118"/>
              <a:gd name="T13" fmla="*/ 128 h 128"/>
              <a:gd name="T14" fmla="*/ 74 w 118"/>
              <a:gd name="T15" fmla="*/ 128 h 128"/>
              <a:gd name="T16" fmla="*/ 43 w 118"/>
              <a:gd name="T17" fmla="*/ 121 h 128"/>
              <a:gd name="T18" fmla="*/ 32 w 118"/>
              <a:gd name="T19" fmla="*/ 118 h 128"/>
              <a:gd name="T20" fmla="*/ 10 w 118"/>
              <a:gd name="T21" fmla="*/ 118 h 128"/>
              <a:gd name="T22" fmla="*/ 0 w 118"/>
              <a:gd name="T23" fmla="*/ 108 h 128"/>
              <a:gd name="T24" fmla="*/ 0 w 118"/>
              <a:gd name="T25" fmla="*/ 59 h 128"/>
              <a:gd name="T26" fmla="*/ 10 w 118"/>
              <a:gd name="T27" fmla="*/ 49 h 128"/>
              <a:gd name="T28" fmla="*/ 31 w 118"/>
              <a:gd name="T29" fmla="*/ 49 h 128"/>
              <a:gd name="T30" fmla="*/ 42 w 118"/>
              <a:gd name="T31" fmla="*/ 37 h 128"/>
              <a:gd name="T32" fmla="*/ 50 w 118"/>
              <a:gd name="T33" fmla="*/ 27 h 128"/>
              <a:gd name="T34" fmla="*/ 60 w 118"/>
              <a:gd name="T35" fmla="*/ 3 h 128"/>
              <a:gd name="T36" fmla="*/ 67 w 118"/>
              <a:gd name="T37" fmla="*/ 0 h 128"/>
              <a:gd name="T38" fmla="*/ 86 w 118"/>
              <a:gd name="T39" fmla="*/ 10 h 128"/>
              <a:gd name="T40" fmla="*/ 89 w 118"/>
              <a:gd name="T41" fmla="*/ 25 h 128"/>
              <a:gd name="T42" fmla="*/ 85 w 118"/>
              <a:gd name="T43" fmla="*/ 39 h 128"/>
              <a:gd name="T44" fmla="*/ 99 w 118"/>
              <a:gd name="T45" fmla="*/ 39 h 128"/>
              <a:gd name="T46" fmla="*/ 118 w 118"/>
              <a:gd name="T47" fmla="*/ 59 h 128"/>
              <a:gd name="T48" fmla="*/ 115 w 118"/>
              <a:gd name="T49" fmla="*/ 71 h 128"/>
              <a:gd name="T50" fmla="*/ 15 w 118"/>
              <a:gd name="T51" fmla="*/ 98 h 128"/>
              <a:gd name="T52" fmla="*/ 10 w 118"/>
              <a:gd name="T53" fmla="*/ 103 h 128"/>
              <a:gd name="T54" fmla="*/ 15 w 118"/>
              <a:gd name="T55" fmla="*/ 108 h 128"/>
              <a:gd name="T56" fmla="*/ 20 w 118"/>
              <a:gd name="T57" fmla="*/ 103 h 128"/>
              <a:gd name="T58" fmla="*/ 15 w 118"/>
              <a:gd name="T59" fmla="*/ 98 h 128"/>
              <a:gd name="T60" fmla="*/ 99 w 118"/>
              <a:gd name="T61" fmla="*/ 49 h 128"/>
              <a:gd name="T62" fmla="*/ 72 w 118"/>
              <a:gd name="T63" fmla="*/ 49 h 128"/>
              <a:gd name="T64" fmla="*/ 79 w 118"/>
              <a:gd name="T65" fmla="*/ 25 h 128"/>
              <a:gd name="T66" fmla="*/ 67 w 118"/>
              <a:gd name="T67" fmla="*/ 10 h 128"/>
              <a:gd name="T68" fmla="*/ 57 w 118"/>
              <a:gd name="T69" fmla="*/ 34 h 128"/>
              <a:gd name="T70" fmla="*/ 51 w 118"/>
              <a:gd name="T71" fmla="*/ 41 h 128"/>
              <a:gd name="T72" fmla="*/ 32 w 118"/>
              <a:gd name="T73" fmla="*/ 59 h 128"/>
              <a:gd name="T74" fmla="*/ 30 w 118"/>
              <a:gd name="T75" fmla="*/ 59 h 128"/>
              <a:gd name="T76" fmla="*/ 30 w 118"/>
              <a:gd name="T77" fmla="*/ 108 h 128"/>
              <a:gd name="T78" fmla="*/ 32 w 118"/>
              <a:gd name="T79" fmla="*/ 108 h 128"/>
              <a:gd name="T80" fmla="*/ 48 w 118"/>
              <a:gd name="T81" fmla="*/ 112 h 128"/>
              <a:gd name="T82" fmla="*/ 74 w 118"/>
              <a:gd name="T83" fmla="*/ 118 h 128"/>
              <a:gd name="T84" fmla="*/ 83 w 118"/>
              <a:gd name="T85" fmla="*/ 118 h 128"/>
              <a:gd name="T86" fmla="*/ 98 w 118"/>
              <a:gd name="T87" fmla="*/ 105 h 128"/>
              <a:gd name="T88" fmla="*/ 98 w 118"/>
              <a:gd name="T89" fmla="*/ 101 h 128"/>
              <a:gd name="T90" fmla="*/ 103 w 118"/>
              <a:gd name="T91" fmla="*/ 91 h 128"/>
              <a:gd name="T92" fmla="*/ 101 w 118"/>
              <a:gd name="T93" fmla="*/ 86 h 128"/>
              <a:gd name="T94" fmla="*/ 105 w 118"/>
              <a:gd name="T95" fmla="*/ 77 h 128"/>
              <a:gd name="T96" fmla="*/ 103 w 118"/>
              <a:gd name="T97" fmla="*/ 69 h 128"/>
              <a:gd name="T98" fmla="*/ 109 w 118"/>
              <a:gd name="T99" fmla="*/ 59 h 128"/>
              <a:gd name="T100" fmla="*/ 99 w 118"/>
              <a:gd name="T10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28">
                <a:moveTo>
                  <a:pt x="115" y="71"/>
                </a:moveTo>
                <a:cubicBezTo>
                  <a:pt x="115" y="73"/>
                  <a:pt x="115" y="75"/>
                  <a:pt x="115" y="77"/>
                </a:cubicBezTo>
                <a:cubicBezTo>
                  <a:pt x="115" y="81"/>
                  <a:pt x="114" y="84"/>
                  <a:pt x="112" y="88"/>
                </a:cubicBezTo>
                <a:cubicBezTo>
                  <a:pt x="113" y="89"/>
                  <a:pt x="113" y="90"/>
                  <a:pt x="113" y="91"/>
                </a:cubicBezTo>
                <a:cubicBezTo>
                  <a:pt x="113" y="96"/>
                  <a:pt x="111" y="101"/>
                  <a:pt x="108" y="105"/>
                </a:cubicBezTo>
                <a:cubicBezTo>
                  <a:pt x="108" y="119"/>
                  <a:pt x="98" y="128"/>
                  <a:pt x="84" y="128"/>
                </a:cubicBezTo>
                <a:cubicBezTo>
                  <a:pt x="81" y="128"/>
                  <a:pt x="81" y="128"/>
                  <a:pt x="81" y="128"/>
                </a:cubicBezTo>
                <a:cubicBezTo>
                  <a:pt x="74" y="128"/>
                  <a:pt x="74" y="128"/>
                  <a:pt x="74" y="128"/>
                </a:cubicBezTo>
                <a:cubicBezTo>
                  <a:pt x="63" y="128"/>
                  <a:pt x="53" y="125"/>
                  <a:pt x="43" y="121"/>
                </a:cubicBezTo>
                <a:cubicBezTo>
                  <a:pt x="41" y="120"/>
                  <a:pt x="34" y="118"/>
                  <a:pt x="32" y="118"/>
                </a:cubicBezTo>
                <a:cubicBezTo>
                  <a:pt x="10" y="118"/>
                  <a:pt x="10" y="118"/>
                  <a:pt x="10" y="118"/>
                </a:cubicBezTo>
                <a:cubicBezTo>
                  <a:pt x="5" y="118"/>
                  <a:pt x="0" y="114"/>
                  <a:pt x="0" y="108"/>
                </a:cubicBezTo>
                <a:cubicBezTo>
                  <a:pt x="0" y="59"/>
                  <a:pt x="0" y="59"/>
                  <a:pt x="0" y="59"/>
                </a:cubicBezTo>
                <a:cubicBezTo>
                  <a:pt x="0" y="54"/>
                  <a:pt x="5" y="49"/>
                  <a:pt x="10" y="49"/>
                </a:cubicBezTo>
                <a:cubicBezTo>
                  <a:pt x="31" y="49"/>
                  <a:pt x="31" y="49"/>
                  <a:pt x="31" y="49"/>
                </a:cubicBezTo>
                <a:cubicBezTo>
                  <a:pt x="34" y="47"/>
                  <a:pt x="39" y="40"/>
                  <a:pt x="42" y="37"/>
                </a:cubicBezTo>
                <a:cubicBezTo>
                  <a:pt x="44" y="34"/>
                  <a:pt x="47" y="31"/>
                  <a:pt x="50" y="27"/>
                </a:cubicBezTo>
                <a:cubicBezTo>
                  <a:pt x="55" y="22"/>
                  <a:pt x="52" y="10"/>
                  <a:pt x="60" y="3"/>
                </a:cubicBezTo>
                <a:cubicBezTo>
                  <a:pt x="62" y="1"/>
                  <a:pt x="64" y="0"/>
                  <a:pt x="67" y="0"/>
                </a:cubicBezTo>
                <a:cubicBezTo>
                  <a:pt x="75" y="0"/>
                  <a:pt x="82" y="3"/>
                  <a:pt x="86" y="10"/>
                </a:cubicBezTo>
                <a:cubicBezTo>
                  <a:pt x="89" y="15"/>
                  <a:pt x="89" y="19"/>
                  <a:pt x="89" y="25"/>
                </a:cubicBezTo>
                <a:cubicBezTo>
                  <a:pt x="89" y="30"/>
                  <a:pt x="87" y="35"/>
                  <a:pt x="85" y="39"/>
                </a:cubicBezTo>
                <a:cubicBezTo>
                  <a:pt x="99" y="39"/>
                  <a:pt x="99" y="39"/>
                  <a:pt x="99" y="39"/>
                </a:cubicBezTo>
                <a:cubicBezTo>
                  <a:pt x="109" y="39"/>
                  <a:pt x="118" y="48"/>
                  <a:pt x="118" y="59"/>
                </a:cubicBezTo>
                <a:cubicBezTo>
                  <a:pt x="118" y="63"/>
                  <a:pt x="117" y="68"/>
                  <a:pt x="115" y="71"/>
                </a:cubicBezTo>
                <a:close/>
                <a:moveTo>
                  <a:pt x="15" y="98"/>
                </a:moveTo>
                <a:cubicBezTo>
                  <a:pt x="12" y="98"/>
                  <a:pt x="10" y="101"/>
                  <a:pt x="10" y="103"/>
                </a:cubicBezTo>
                <a:cubicBezTo>
                  <a:pt x="10" y="106"/>
                  <a:pt x="12" y="108"/>
                  <a:pt x="15" y="108"/>
                </a:cubicBezTo>
                <a:cubicBezTo>
                  <a:pt x="18" y="108"/>
                  <a:pt x="20" y="106"/>
                  <a:pt x="20" y="103"/>
                </a:cubicBezTo>
                <a:cubicBezTo>
                  <a:pt x="20" y="101"/>
                  <a:pt x="18" y="98"/>
                  <a:pt x="15" y="98"/>
                </a:cubicBezTo>
                <a:close/>
                <a:moveTo>
                  <a:pt x="99" y="49"/>
                </a:moveTo>
                <a:cubicBezTo>
                  <a:pt x="72" y="49"/>
                  <a:pt x="72" y="49"/>
                  <a:pt x="72" y="49"/>
                </a:cubicBezTo>
                <a:cubicBezTo>
                  <a:pt x="72" y="40"/>
                  <a:pt x="79" y="34"/>
                  <a:pt x="79" y="25"/>
                </a:cubicBezTo>
                <a:cubicBezTo>
                  <a:pt x="79" y="16"/>
                  <a:pt x="77" y="10"/>
                  <a:pt x="67" y="10"/>
                </a:cubicBezTo>
                <a:cubicBezTo>
                  <a:pt x="62" y="15"/>
                  <a:pt x="64" y="27"/>
                  <a:pt x="57" y="34"/>
                </a:cubicBezTo>
                <a:cubicBezTo>
                  <a:pt x="55" y="37"/>
                  <a:pt x="53" y="39"/>
                  <a:pt x="51" y="41"/>
                </a:cubicBezTo>
                <a:cubicBezTo>
                  <a:pt x="47" y="46"/>
                  <a:pt x="38" y="59"/>
                  <a:pt x="32" y="59"/>
                </a:cubicBezTo>
                <a:cubicBezTo>
                  <a:pt x="30" y="59"/>
                  <a:pt x="30" y="59"/>
                  <a:pt x="30" y="59"/>
                </a:cubicBezTo>
                <a:cubicBezTo>
                  <a:pt x="30" y="108"/>
                  <a:pt x="30" y="108"/>
                  <a:pt x="30" y="108"/>
                </a:cubicBezTo>
                <a:cubicBezTo>
                  <a:pt x="32" y="108"/>
                  <a:pt x="32" y="108"/>
                  <a:pt x="32" y="108"/>
                </a:cubicBezTo>
                <a:cubicBezTo>
                  <a:pt x="37" y="108"/>
                  <a:pt x="44" y="111"/>
                  <a:pt x="48" y="112"/>
                </a:cubicBezTo>
                <a:cubicBezTo>
                  <a:pt x="56" y="115"/>
                  <a:pt x="65" y="118"/>
                  <a:pt x="74" y="118"/>
                </a:cubicBezTo>
                <a:cubicBezTo>
                  <a:pt x="83" y="118"/>
                  <a:pt x="83" y="118"/>
                  <a:pt x="83" y="118"/>
                </a:cubicBezTo>
                <a:cubicBezTo>
                  <a:pt x="92" y="118"/>
                  <a:pt x="98" y="115"/>
                  <a:pt x="98" y="105"/>
                </a:cubicBezTo>
                <a:cubicBezTo>
                  <a:pt x="98" y="104"/>
                  <a:pt x="98" y="102"/>
                  <a:pt x="98" y="101"/>
                </a:cubicBezTo>
                <a:cubicBezTo>
                  <a:pt x="101" y="99"/>
                  <a:pt x="103" y="95"/>
                  <a:pt x="103" y="91"/>
                </a:cubicBezTo>
                <a:cubicBezTo>
                  <a:pt x="103" y="89"/>
                  <a:pt x="102" y="88"/>
                  <a:pt x="101" y="86"/>
                </a:cubicBezTo>
                <a:cubicBezTo>
                  <a:pt x="104" y="83"/>
                  <a:pt x="105" y="80"/>
                  <a:pt x="105" y="77"/>
                </a:cubicBezTo>
                <a:cubicBezTo>
                  <a:pt x="105" y="74"/>
                  <a:pt x="104" y="71"/>
                  <a:pt x="103" y="69"/>
                </a:cubicBezTo>
                <a:cubicBezTo>
                  <a:pt x="106" y="69"/>
                  <a:pt x="109" y="62"/>
                  <a:pt x="109" y="59"/>
                </a:cubicBezTo>
                <a:cubicBezTo>
                  <a:pt x="109" y="54"/>
                  <a:pt x="104" y="49"/>
                  <a:pt x="99" y="4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43"/>
          <p:cNvSpPr>
            <a:spLocks noEditPoints="1"/>
          </p:cNvSpPr>
          <p:nvPr/>
        </p:nvSpPr>
        <p:spPr bwMode="auto">
          <a:xfrm>
            <a:off x="5646739" y="831850"/>
            <a:ext cx="207963" cy="325967"/>
          </a:xfrm>
          <a:custGeom>
            <a:avLst/>
            <a:gdLst>
              <a:gd name="T0" fmla="*/ 111 w 111"/>
              <a:gd name="T1" fmla="*/ 46 h 130"/>
              <a:gd name="T2" fmla="*/ 111 w 111"/>
              <a:gd name="T3" fmla="*/ 123 h 130"/>
              <a:gd name="T4" fmla="*/ 104 w 111"/>
              <a:gd name="T5" fmla="*/ 130 h 130"/>
              <a:gd name="T6" fmla="*/ 7 w 111"/>
              <a:gd name="T7" fmla="*/ 130 h 130"/>
              <a:gd name="T8" fmla="*/ 0 w 111"/>
              <a:gd name="T9" fmla="*/ 123 h 130"/>
              <a:gd name="T10" fmla="*/ 0 w 111"/>
              <a:gd name="T11" fmla="*/ 7 h 130"/>
              <a:gd name="T12" fmla="*/ 7 w 111"/>
              <a:gd name="T13" fmla="*/ 0 h 130"/>
              <a:gd name="T14" fmla="*/ 65 w 111"/>
              <a:gd name="T15" fmla="*/ 0 h 130"/>
              <a:gd name="T16" fmla="*/ 65 w 111"/>
              <a:gd name="T17" fmla="*/ 39 h 130"/>
              <a:gd name="T18" fmla="*/ 72 w 111"/>
              <a:gd name="T19" fmla="*/ 46 h 130"/>
              <a:gd name="T20" fmla="*/ 111 w 111"/>
              <a:gd name="T21" fmla="*/ 46 h 130"/>
              <a:gd name="T22" fmla="*/ 83 w 111"/>
              <a:gd name="T23" fmla="*/ 58 h 130"/>
              <a:gd name="T24" fmla="*/ 81 w 111"/>
              <a:gd name="T25" fmla="*/ 56 h 130"/>
              <a:gd name="T26" fmla="*/ 30 w 111"/>
              <a:gd name="T27" fmla="*/ 56 h 130"/>
              <a:gd name="T28" fmla="*/ 28 w 111"/>
              <a:gd name="T29" fmla="*/ 58 h 130"/>
              <a:gd name="T30" fmla="*/ 28 w 111"/>
              <a:gd name="T31" fmla="*/ 63 h 130"/>
              <a:gd name="T32" fmla="*/ 30 w 111"/>
              <a:gd name="T33" fmla="*/ 65 h 130"/>
              <a:gd name="T34" fmla="*/ 81 w 111"/>
              <a:gd name="T35" fmla="*/ 65 h 130"/>
              <a:gd name="T36" fmla="*/ 83 w 111"/>
              <a:gd name="T37" fmla="*/ 63 h 130"/>
              <a:gd name="T38" fmla="*/ 83 w 111"/>
              <a:gd name="T39" fmla="*/ 58 h 130"/>
              <a:gd name="T40" fmla="*/ 83 w 111"/>
              <a:gd name="T41" fmla="*/ 77 h 130"/>
              <a:gd name="T42" fmla="*/ 81 w 111"/>
              <a:gd name="T43" fmla="*/ 74 h 130"/>
              <a:gd name="T44" fmla="*/ 30 w 111"/>
              <a:gd name="T45" fmla="*/ 74 h 130"/>
              <a:gd name="T46" fmla="*/ 28 w 111"/>
              <a:gd name="T47" fmla="*/ 77 h 130"/>
              <a:gd name="T48" fmla="*/ 28 w 111"/>
              <a:gd name="T49" fmla="*/ 81 h 130"/>
              <a:gd name="T50" fmla="*/ 30 w 111"/>
              <a:gd name="T51" fmla="*/ 84 h 130"/>
              <a:gd name="T52" fmla="*/ 81 w 111"/>
              <a:gd name="T53" fmla="*/ 84 h 130"/>
              <a:gd name="T54" fmla="*/ 83 w 111"/>
              <a:gd name="T55" fmla="*/ 81 h 130"/>
              <a:gd name="T56" fmla="*/ 83 w 111"/>
              <a:gd name="T57" fmla="*/ 77 h 130"/>
              <a:gd name="T58" fmla="*/ 83 w 111"/>
              <a:gd name="T59" fmla="*/ 95 h 130"/>
              <a:gd name="T60" fmla="*/ 81 w 111"/>
              <a:gd name="T61" fmla="*/ 93 h 130"/>
              <a:gd name="T62" fmla="*/ 30 w 111"/>
              <a:gd name="T63" fmla="*/ 93 h 130"/>
              <a:gd name="T64" fmla="*/ 28 w 111"/>
              <a:gd name="T65" fmla="*/ 95 h 130"/>
              <a:gd name="T66" fmla="*/ 28 w 111"/>
              <a:gd name="T67" fmla="*/ 100 h 130"/>
              <a:gd name="T68" fmla="*/ 30 w 111"/>
              <a:gd name="T69" fmla="*/ 102 h 130"/>
              <a:gd name="T70" fmla="*/ 81 w 111"/>
              <a:gd name="T71" fmla="*/ 102 h 130"/>
              <a:gd name="T72" fmla="*/ 83 w 111"/>
              <a:gd name="T73" fmla="*/ 100 h 130"/>
              <a:gd name="T74" fmla="*/ 83 w 111"/>
              <a:gd name="T75" fmla="*/ 95 h 130"/>
              <a:gd name="T76" fmla="*/ 108 w 111"/>
              <a:gd name="T77" fmla="*/ 37 h 130"/>
              <a:gd name="T78" fmla="*/ 74 w 111"/>
              <a:gd name="T79" fmla="*/ 37 h 130"/>
              <a:gd name="T80" fmla="*/ 74 w 111"/>
              <a:gd name="T81" fmla="*/ 3 h 130"/>
              <a:gd name="T82" fmla="*/ 77 w 111"/>
              <a:gd name="T83" fmla="*/ 5 h 130"/>
              <a:gd name="T84" fmla="*/ 106 w 111"/>
              <a:gd name="T85" fmla="*/ 34 h 130"/>
              <a:gd name="T86" fmla="*/ 108 w 111"/>
              <a:gd name="T87" fmla="*/ 3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130">
                <a:moveTo>
                  <a:pt x="111" y="46"/>
                </a:moveTo>
                <a:cubicBezTo>
                  <a:pt x="111" y="123"/>
                  <a:pt x="111" y="123"/>
                  <a:pt x="111" y="123"/>
                </a:cubicBezTo>
                <a:cubicBezTo>
                  <a:pt x="111" y="127"/>
                  <a:pt x="108" y="130"/>
                  <a:pt x="104" y="130"/>
                </a:cubicBezTo>
                <a:cubicBezTo>
                  <a:pt x="7" y="130"/>
                  <a:pt x="7" y="130"/>
                  <a:pt x="7" y="130"/>
                </a:cubicBezTo>
                <a:cubicBezTo>
                  <a:pt x="3" y="130"/>
                  <a:pt x="0" y="127"/>
                  <a:pt x="0" y="123"/>
                </a:cubicBezTo>
                <a:cubicBezTo>
                  <a:pt x="0" y="7"/>
                  <a:pt x="0" y="7"/>
                  <a:pt x="0" y="7"/>
                </a:cubicBezTo>
                <a:cubicBezTo>
                  <a:pt x="0" y="3"/>
                  <a:pt x="3" y="0"/>
                  <a:pt x="7" y="0"/>
                </a:cubicBezTo>
                <a:cubicBezTo>
                  <a:pt x="65" y="0"/>
                  <a:pt x="65" y="0"/>
                  <a:pt x="65" y="0"/>
                </a:cubicBezTo>
                <a:cubicBezTo>
                  <a:pt x="65" y="39"/>
                  <a:pt x="65" y="39"/>
                  <a:pt x="65" y="39"/>
                </a:cubicBezTo>
                <a:cubicBezTo>
                  <a:pt x="65" y="43"/>
                  <a:pt x="68" y="46"/>
                  <a:pt x="72" y="46"/>
                </a:cubicBezTo>
                <a:lnTo>
                  <a:pt x="111" y="46"/>
                </a:lnTo>
                <a:close/>
                <a:moveTo>
                  <a:pt x="83" y="58"/>
                </a:moveTo>
                <a:cubicBezTo>
                  <a:pt x="83" y="57"/>
                  <a:pt x="82" y="56"/>
                  <a:pt x="81" y="56"/>
                </a:cubicBezTo>
                <a:cubicBezTo>
                  <a:pt x="30" y="56"/>
                  <a:pt x="30" y="56"/>
                  <a:pt x="30" y="56"/>
                </a:cubicBezTo>
                <a:cubicBezTo>
                  <a:pt x="29" y="56"/>
                  <a:pt x="28" y="57"/>
                  <a:pt x="28" y="58"/>
                </a:cubicBezTo>
                <a:cubicBezTo>
                  <a:pt x="28" y="63"/>
                  <a:pt x="28" y="63"/>
                  <a:pt x="28" y="63"/>
                </a:cubicBezTo>
                <a:cubicBezTo>
                  <a:pt x="28" y="64"/>
                  <a:pt x="29" y="65"/>
                  <a:pt x="30" y="65"/>
                </a:cubicBezTo>
                <a:cubicBezTo>
                  <a:pt x="81" y="65"/>
                  <a:pt x="81" y="65"/>
                  <a:pt x="81" y="65"/>
                </a:cubicBezTo>
                <a:cubicBezTo>
                  <a:pt x="82" y="65"/>
                  <a:pt x="83" y="64"/>
                  <a:pt x="83" y="63"/>
                </a:cubicBezTo>
                <a:lnTo>
                  <a:pt x="83" y="58"/>
                </a:lnTo>
                <a:close/>
                <a:moveTo>
                  <a:pt x="83" y="77"/>
                </a:moveTo>
                <a:cubicBezTo>
                  <a:pt x="83" y="75"/>
                  <a:pt x="82" y="74"/>
                  <a:pt x="81" y="74"/>
                </a:cubicBezTo>
                <a:cubicBezTo>
                  <a:pt x="30" y="74"/>
                  <a:pt x="30" y="74"/>
                  <a:pt x="30" y="74"/>
                </a:cubicBezTo>
                <a:cubicBezTo>
                  <a:pt x="29" y="74"/>
                  <a:pt x="28" y="75"/>
                  <a:pt x="28" y="77"/>
                </a:cubicBezTo>
                <a:cubicBezTo>
                  <a:pt x="28" y="81"/>
                  <a:pt x="28" y="81"/>
                  <a:pt x="28" y="81"/>
                </a:cubicBezTo>
                <a:cubicBezTo>
                  <a:pt x="28" y="83"/>
                  <a:pt x="29" y="84"/>
                  <a:pt x="30" y="84"/>
                </a:cubicBezTo>
                <a:cubicBezTo>
                  <a:pt x="81" y="84"/>
                  <a:pt x="81" y="84"/>
                  <a:pt x="81" y="84"/>
                </a:cubicBezTo>
                <a:cubicBezTo>
                  <a:pt x="82" y="84"/>
                  <a:pt x="83" y="83"/>
                  <a:pt x="83" y="81"/>
                </a:cubicBezTo>
                <a:lnTo>
                  <a:pt x="83" y="77"/>
                </a:lnTo>
                <a:close/>
                <a:moveTo>
                  <a:pt x="83" y="95"/>
                </a:moveTo>
                <a:cubicBezTo>
                  <a:pt x="83" y="94"/>
                  <a:pt x="82" y="93"/>
                  <a:pt x="81" y="93"/>
                </a:cubicBezTo>
                <a:cubicBezTo>
                  <a:pt x="30" y="93"/>
                  <a:pt x="30" y="93"/>
                  <a:pt x="30" y="93"/>
                </a:cubicBezTo>
                <a:cubicBezTo>
                  <a:pt x="29" y="93"/>
                  <a:pt x="28" y="94"/>
                  <a:pt x="28" y="95"/>
                </a:cubicBezTo>
                <a:cubicBezTo>
                  <a:pt x="28" y="100"/>
                  <a:pt x="28" y="100"/>
                  <a:pt x="28" y="100"/>
                </a:cubicBezTo>
                <a:cubicBezTo>
                  <a:pt x="28" y="101"/>
                  <a:pt x="29" y="102"/>
                  <a:pt x="30" y="102"/>
                </a:cubicBezTo>
                <a:cubicBezTo>
                  <a:pt x="81" y="102"/>
                  <a:pt x="81" y="102"/>
                  <a:pt x="81" y="102"/>
                </a:cubicBezTo>
                <a:cubicBezTo>
                  <a:pt x="82" y="102"/>
                  <a:pt x="83" y="101"/>
                  <a:pt x="83" y="100"/>
                </a:cubicBezTo>
                <a:lnTo>
                  <a:pt x="83" y="95"/>
                </a:lnTo>
                <a:close/>
                <a:moveTo>
                  <a:pt x="108" y="37"/>
                </a:moveTo>
                <a:cubicBezTo>
                  <a:pt x="74" y="37"/>
                  <a:pt x="74" y="37"/>
                  <a:pt x="74" y="37"/>
                </a:cubicBezTo>
                <a:cubicBezTo>
                  <a:pt x="74" y="3"/>
                  <a:pt x="74" y="3"/>
                  <a:pt x="74" y="3"/>
                </a:cubicBezTo>
                <a:cubicBezTo>
                  <a:pt x="75" y="3"/>
                  <a:pt x="76" y="4"/>
                  <a:pt x="77" y="5"/>
                </a:cubicBezTo>
                <a:cubicBezTo>
                  <a:pt x="106" y="34"/>
                  <a:pt x="106" y="34"/>
                  <a:pt x="106" y="34"/>
                </a:cubicBezTo>
                <a:cubicBezTo>
                  <a:pt x="107" y="35"/>
                  <a:pt x="108" y="36"/>
                  <a:pt x="108" y="37"/>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346"/>
          <p:cNvSpPr>
            <a:spLocks noEditPoints="1"/>
          </p:cNvSpPr>
          <p:nvPr/>
        </p:nvSpPr>
        <p:spPr bwMode="auto">
          <a:xfrm>
            <a:off x="4041775" y="2692400"/>
            <a:ext cx="107950" cy="220133"/>
          </a:xfrm>
          <a:custGeom>
            <a:avLst/>
            <a:gdLst>
              <a:gd name="T0" fmla="*/ 52 w 58"/>
              <a:gd name="T1" fmla="*/ 41 h 88"/>
              <a:gd name="T2" fmla="*/ 43 w 58"/>
              <a:gd name="T3" fmla="*/ 57 h 88"/>
              <a:gd name="T4" fmla="*/ 45 w 58"/>
              <a:gd name="T5" fmla="*/ 62 h 88"/>
              <a:gd name="T6" fmla="*/ 44 w 58"/>
              <a:gd name="T7" fmla="*/ 66 h 88"/>
              <a:gd name="T8" fmla="*/ 45 w 58"/>
              <a:gd name="T9" fmla="*/ 69 h 88"/>
              <a:gd name="T10" fmla="*/ 43 w 58"/>
              <a:gd name="T11" fmla="*/ 74 h 88"/>
              <a:gd name="T12" fmla="*/ 44 w 58"/>
              <a:gd name="T13" fmla="*/ 77 h 88"/>
              <a:gd name="T14" fmla="*/ 37 w 58"/>
              <a:gd name="T15" fmla="*/ 82 h 88"/>
              <a:gd name="T16" fmla="*/ 29 w 58"/>
              <a:gd name="T17" fmla="*/ 88 h 88"/>
              <a:gd name="T18" fmla="*/ 21 w 58"/>
              <a:gd name="T19" fmla="*/ 82 h 88"/>
              <a:gd name="T20" fmla="*/ 14 w 58"/>
              <a:gd name="T21" fmla="*/ 77 h 88"/>
              <a:gd name="T22" fmla="*/ 15 w 58"/>
              <a:gd name="T23" fmla="*/ 74 h 88"/>
              <a:gd name="T24" fmla="*/ 13 w 58"/>
              <a:gd name="T25" fmla="*/ 69 h 88"/>
              <a:gd name="T26" fmla="*/ 14 w 58"/>
              <a:gd name="T27" fmla="*/ 66 h 88"/>
              <a:gd name="T28" fmla="*/ 13 w 58"/>
              <a:gd name="T29" fmla="*/ 62 h 88"/>
              <a:gd name="T30" fmla="*/ 15 w 58"/>
              <a:gd name="T31" fmla="*/ 57 h 88"/>
              <a:gd name="T32" fmla="*/ 6 w 58"/>
              <a:gd name="T33" fmla="*/ 41 h 88"/>
              <a:gd name="T34" fmla="*/ 0 w 58"/>
              <a:gd name="T35" fmla="*/ 26 h 88"/>
              <a:gd name="T36" fmla="*/ 29 w 58"/>
              <a:gd name="T37" fmla="*/ 0 h 88"/>
              <a:gd name="T38" fmla="*/ 58 w 58"/>
              <a:gd name="T39" fmla="*/ 26 h 88"/>
              <a:gd name="T40" fmla="*/ 52 w 58"/>
              <a:gd name="T41" fmla="*/ 41 h 88"/>
              <a:gd name="T42" fmla="*/ 29 w 58"/>
              <a:gd name="T43" fmla="*/ 7 h 88"/>
              <a:gd name="T44" fmla="*/ 7 w 58"/>
              <a:gd name="T45" fmla="*/ 26 h 88"/>
              <a:gd name="T46" fmla="*/ 11 w 58"/>
              <a:gd name="T47" fmla="*/ 36 h 88"/>
              <a:gd name="T48" fmla="*/ 15 w 58"/>
              <a:gd name="T49" fmla="*/ 40 h 88"/>
              <a:gd name="T50" fmla="*/ 23 w 58"/>
              <a:gd name="T51" fmla="*/ 57 h 88"/>
              <a:gd name="T52" fmla="*/ 36 w 58"/>
              <a:gd name="T53" fmla="*/ 57 h 88"/>
              <a:gd name="T54" fmla="*/ 44 w 58"/>
              <a:gd name="T55" fmla="*/ 40 h 88"/>
              <a:gd name="T56" fmla="*/ 47 w 58"/>
              <a:gd name="T57" fmla="*/ 36 h 88"/>
              <a:gd name="T58" fmla="*/ 51 w 58"/>
              <a:gd name="T59" fmla="*/ 26 h 88"/>
              <a:gd name="T60" fmla="*/ 29 w 58"/>
              <a:gd name="T61" fmla="*/ 7 h 88"/>
              <a:gd name="T62" fmla="*/ 40 w 58"/>
              <a:gd name="T63" fmla="*/ 27 h 88"/>
              <a:gd name="T64" fmla="*/ 38 w 58"/>
              <a:gd name="T65" fmla="*/ 26 h 88"/>
              <a:gd name="T66" fmla="*/ 29 w 58"/>
              <a:gd name="T67" fmla="*/ 20 h 88"/>
              <a:gd name="T68" fmla="*/ 27 w 58"/>
              <a:gd name="T69" fmla="*/ 18 h 88"/>
              <a:gd name="T70" fmla="*/ 29 w 58"/>
              <a:gd name="T71" fmla="*/ 17 h 88"/>
              <a:gd name="T72" fmla="*/ 42 w 58"/>
              <a:gd name="T73" fmla="*/ 26 h 88"/>
              <a:gd name="T74" fmla="*/ 40 w 58"/>
              <a:gd name="T75"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88">
                <a:moveTo>
                  <a:pt x="52" y="41"/>
                </a:moveTo>
                <a:cubicBezTo>
                  <a:pt x="48" y="45"/>
                  <a:pt x="43" y="51"/>
                  <a:pt x="43" y="57"/>
                </a:cubicBezTo>
                <a:cubicBezTo>
                  <a:pt x="44" y="58"/>
                  <a:pt x="45" y="60"/>
                  <a:pt x="45" y="62"/>
                </a:cubicBezTo>
                <a:cubicBezTo>
                  <a:pt x="45" y="63"/>
                  <a:pt x="45" y="65"/>
                  <a:pt x="44" y="66"/>
                </a:cubicBezTo>
                <a:cubicBezTo>
                  <a:pt x="45" y="67"/>
                  <a:pt x="45" y="68"/>
                  <a:pt x="45" y="69"/>
                </a:cubicBezTo>
                <a:cubicBezTo>
                  <a:pt x="45" y="71"/>
                  <a:pt x="44" y="73"/>
                  <a:pt x="43" y="74"/>
                </a:cubicBezTo>
                <a:cubicBezTo>
                  <a:pt x="43" y="75"/>
                  <a:pt x="44" y="76"/>
                  <a:pt x="44" y="77"/>
                </a:cubicBezTo>
                <a:cubicBezTo>
                  <a:pt x="44" y="80"/>
                  <a:pt x="41" y="82"/>
                  <a:pt x="37" y="82"/>
                </a:cubicBezTo>
                <a:cubicBezTo>
                  <a:pt x="36" y="85"/>
                  <a:pt x="33" y="88"/>
                  <a:pt x="29" y="88"/>
                </a:cubicBezTo>
                <a:cubicBezTo>
                  <a:pt x="25" y="88"/>
                  <a:pt x="22" y="85"/>
                  <a:pt x="21" y="82"/>
                </a:cubicBezTo>
                <a:cubicBezTo>
                  <a:pt x="17" y="82"/>
                  <a:pt x="14" y="80"/>
                  <a:pt x="14" y="77"/>
                </a:cubicBezTo>
                <a:cubicBezTo>
                  <a:pt x="14" y="76"/>
                  <a:pt x="15" y="75"/>
                  <a:pt x="15" y="74"/>
                </a:cubicBezTo>
                <a:cubicBezTo>
                  <a:pt x="14" y="73"/>
                  <a:pt x="13" y="71"/>
                  <a:pt x="13" y="69"/>
                </a:cubicBezTo>
                <a:cubicBezTo>
                  <a:pt x="13" y="68"/>
                  <a:pt x="13" y="67"/>
                  <a:pt x="14" y="66"/>
                </a:cubicBezTo>
                <a:cubicBezTo>
                  <a:pt x="13" y="65"/>
                  <a:pt x="13" y="63"/>
                  <a:pt x="13" y="62"/>
                </a:cubicBezTo>
                <a:cubicBezTo>
                  <a:pt x="13" y="60"/>
                  <a:pt x="14" y="58"/>
                  <a:pt x="15" y="57"/>
                </a:cubicBezTo>
                <a:cubicBezTo>
                  <a:pt x="15" y="51"/>
                  <a:pt x="10" y="45"/>
                  <a:pt x="6" y="41"/>
                </a:cubicBezTo>
                <a:cubicBezTo>
                  <a:pt x="2" y="37"/>
                  <a:pt x="0" y="31"/>
                  <a:pt x="0" y="26"/>
                </a:cubicBezTo>
                <a:cubicBezTo>
                  <a:pt x="0" y="10"/>
                  <a:pt x="15" y="0"/>
                  <a:pt x="29" y="0"/>
                </a:cubicBezTo>
                <a:cubicBezTo>
                  <a:pt x="43" y="0"/>
                  <a:pt x="58" y="10"/>
                  <a:pt x="58" y="26"/>
                </a:cubicBezTo>
                <a:cubicBezTo>
                  <a:pt x="58" y="31"/>
                  <a:pt x="56" y="37"/>
                  <a:pt x="52" y="41"/>
                </a:cubicBezTo>
                <a:close/>
                <a:moveTo>
                  <a:pt x="29" y="7"/>
                </a:moveTo>
                <a:cubicBezTo>
                  <a:pt x="19" y="7"/>
                  <a:pt x="7" y="14"/>
                  <a:pt x="7" y="26"/>
                </a:cubicBezTo>
                <a:cubicBezTo>
                  <a:pt x="7" y="29"/>
                  <a:pt x="9" y="33"/>
                  <a:pt x="11" y="36"/>
                </a:cubicBezTo>
                <a:cubicBezTo>
                  <a:pt x="12" y="37"/>
                  <a:pt x="13" y="38"/>
                  <a:pt x="15" y="40"/>
                </a:cubicBezTo>
                <a:cubicBezTo>
                  <a:pt x="19" y="44"/>
                  <a:pt x="22" y="50"/>
                  <a:pt x="23" y="57"/>
                </a:cubicBezTo>
                <a:cubicBezTo>
                  <a:pt x="36" y="57"/>
                  <a:pt x="36" y="57"/>
                  <a:pt x="36" y="57"/>
                </a:cubicBezTo>
                <a:cubicBezTo>
                  <a:pt x="36" y="50"/>
                  <a:pt x="40" y="44"/>
                  <a:pt x="44" y="40"/>
                </a:cubicBezTo>
                <a:cubicBezTo>
                  <a:pt x="45" y="38"/>
                  <a:pt x="46" y="37"/>
                  <a:pt x="47" y="36"/>
                </a:cubicBezTo>
                <a:cubicBezTo>
                  <a:pt x="49" y="33"/>
                  <a:pt x="51" y="29"/>
                  <a:pt x="51" y="26"/>
                </a:cubicBezTo>
                <a:cubicBezTo>
                  <a:pt x="51" y="14"/>
                  <a:pt x="39" y="7"/>
                  <a:pt x="29" y="7"/>
                </a:cubicBezTo>
                <a:close/>
                <a:moveTo>
                  <a:pt x="40" y="27"/>
                </a:moveTo>
                <a:cubicBezTo>
                  <a:pt x="39" y="27"/>
                  <a:pt x="38" y="27"/>
                  <a:pt x="38" y="26"/>
                </a:cubicBezTo>
                <a:cubicBezTo>
                  <a:pt x="38" y="22"/>
                  <a:pt x="32" y="20"/>
                  <a:pt x="29" y="20"/>
                </a:cubicBezTo>
                <a:cubicBezTo>
                  <a:pt x="28" y="20"/>
                  <a:pt x="27" y="19"/>
                  <a:pt x="27" y="18"/>
                </a:cubicBezTo>
                <a:cubicBezTo>
                  <a:pt x="27" y="17"/>
                  <a:pt x="28" y="17"/>
                  <a:pt x="29" y="17"/>
                </a:cubicBezTo>
                <a:cubicBezTo>
                  <a:pt x="34" y="17"/>
                  <a:pt x="42" y="19"/>
                  <a:pt x="42" y="26"/>
                </a:cubicBezTo>
                <a:cubicBezTo>
                  <a:pt x="42" y="27"/>
                  <a:pt x="41" y="27"/>
                  <a:pt x="40" y="27"/>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359"/>
          <p:cNvSpPr>
            <a:spLocks noEditPoints="1"/>
          </p:cNvSpPr>
          <p:nvPr/>
        </p:nvSpPr>
        <p:spPr bwMode="auto">
          <a:xfrm>
            <a:off x="2881314" y="882650"/>
            <a:ext cx="568325" cy="556684"/>
          </a:xfrm>
          <a:custGeom>
            <a:avLst/>
            <a:gdLst>
              <a:gd name="T0" fmla="*/ 241 w 302"/>
              <a:gd name="T1" fmla="*/ 222 h 222"/>
              <a:gd name="T2" fmla="*/ 70 w 302"/>
              <a:gd name="T3" fmla="*/ 222 h 222"/>
              <a:gd name="T4" fmla="*/ 0 w 302"/>
              <a:gd name="T5" fmla="*/ 151 h 222"/>
              <a:gd name="T6" fmla="*/ 40 w 302"/>
              <a:gd name="T7" fmla="*/ 88 h 222"/>
              <a:gd name="T8" fmla="*/ 40 w 302"/>
              <a:gd name="T9" fmla="*/ 81 h 222"/>
              <a:gd name="T10" fmla="*/ 120 w 302"/>
              <a:gd name="T11" fmla="*/ 0 h 222"/>
              <a:gd name="T12" fmla="*/ 195 w 302"/>
              <a:gd name="T13" fmla="*/ 50 h 222"/>
              <a:gd name="T14" fmla="*/ 221 w 302"/>
              <a:gd name="T15" fmla="*/ 40 h 222"/>
              <a:gd name="T16" fmla="*/ 261 w 302"/>
              <a:gd name="T17" fmla="*/ 81 h 222"/>
              <a:gd name="T18" fmla="*/ 255 w 302"/>
              <a:gd name="T19" fmla="*/ 103 h 222"/>
              <a:gd name="T20" fmla="*/ 302 w 302"/>
              <a:gd name="T21" fmla="*/ 161 h 222"/>
              <a:gd name="T22" fmla="*/ 241 w 302"/>
              <a:gd name="T23" fmla="*/ 222 h 222"/>
              <a:gd name="T24" fmla="*/ 200 w 302"/>
              <a:gd name="T25" fmla="*/ 112 h 222"/>
              <a:gd name="T26" fmla="*/ 144 w 302"/>
              <a:gd name="T27" fmla="*/ 57 h 222"/>
              <a:gd name="T28" fmla="*/ 141 w 302"/>
              <a:gd name="T29" fmla="*/ 56 h 222"/>
              <a:gd name="T30" fmla="*/ 137 w 302"/>
              <a:gd name="T31" fmla="*/ 57 h 222"/>
              <a:gd name="T32" fmla="*/ 82 w 302"/>
              <a:gd name="T33" fmla="*/ 112 h 222"/>
              <a:gd name="T34" fmla="*/ 80 w 302"/>
              <a:gd name="T35" fmla="*/ 116 h 222"/>
              <a:gd name="T36" fmla="*/ 85 w 302"/>
              <a:gd name="T37" fmla="*/ 121 h 222"/>
              <a:gd name="T38" fmla="*/ 120 w 302"/>
              <a:gd name="T39" fmla="*/ 121 h 222"/>
              <a:gd name="T40" fmla="*/ 120 w 302"/>
              <a:gd name="T41" fmla="*/ 176 h 222"/>
              <a:gd name="T42" fmla="*/ 125 w 302"/>
              <a:gd name="T43" fmla="*/ 182 h 222"/>
              <a:gd name="T44" fmla="*/ 156 w 302"/>
              <a:gd name="T45" fmla="*/ 182 h 222"/>
              <a:gd name="T46" fmla="*/ 161 w 302"/>
              <a:gd name="T47" fmla="*/ 176 h 222"/>
              <a:gd name="T48" fmla="*/ 161 w 302"/>
              <a:gd name="T49" fmla="*/ 121 h 222"/>
              <a:gd name="T50" fmla="*/ 196 w 302"/>
              <a:gd name="T51" fmla="*/ 121 h 222"/>
              <a:gd name="T52" fmla="*/ 201 w 302"/>
              <a:gd name="T53" fmla="*/ 116 h 222"/>
              <a:gd name="T54" fmla="*/ 200 w 302"/>
              <a:gd name="T55"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 h="222">
                <a:moveTo>
                  <a:pt x="241" y="222"/>
                </a:moveTo>
                <a:cubicBezTo>
                  <a:pt x="70" y="222"/>
                  <a:pt x="70" y="222"/>
                  <a:pt x="70" y="222"/>
                </a:cubicBezTo>
                <a:cubicBezTo>
                  <a:pt x="31" y="222"/>
                  <a:pt x="0" y="190"/>
                  <a:pt x="0" y="151"/>
                </a:cubicBezTo>
                <a:cubicBezTo>
                  <a:pt x="0" y="124"/>
                  <a:pt x="15" y="99"/>
                  <a:pt x="40" y="88"/>
                </a:cubicBezTo>
                <a:cubicBezTo>
                  <a:pt x="40" y="85"/>
                  <a:pt x="40" y="83"/>
                  <a:pt x="40" y="81"/>
                </a:cubicBezTo>
                <a:cubicBezTo>
                  <a:pt x="40" y="36"/>
                  <a:pt x="76" y="0"/>
                  <a:pt x="120" y="0"/>
                </a:cubicBezTo>
                <a:cubicBezTo>
                  <a:pt x="153" y="0"/>
                  <a:pt x="183" y="20"/>
                  <a:pt x="195" y="50"/>
                </a:cubicBezTo>
                <a:cubicBezTo>
                  <a:pt x="202" y="44"/>
                  <a:pt x="212" y="40"/>
                  <a:pt x="221" y="40"/>
                </a:cubicBezTo>
                <a:cubicBezTo>
                  <a:pt x="243" y="40"/>
                  <a:pt x="261" y="59"/>
                  <a:pt x="261" y="81"/>
                </a:cubicBezTo>
                <a:cubicBezTo>
                  <a:pt x="261" y="89"/>
                  <a:pt x="259" y="96"/>
                  <a:pt x="255" y="103"/>
                </a:cubicBezTo>
                <a:cubicBezTo>
                  <a:pt x="282" y="109"/>
                  <a:pt x="302" y="133"/>
                  <a:pt x="302" y="161"/>
                </a:cubicBezTo>
                <a:cubicBezTo>
                  <a:pt x="302" y="195"/>
                  <a:pt x="275" y="222"/>
                  <a:pt x="241" y="222"/>
                </a:cubicBezTo>
                <a:close/>
                <a:moveTo>
                  <a:pt x="200" y="112"/>
                </a:moveTo>
                <a:cubicBezTo>
                  <a:pt x="144" y="57"/>
                  <a:pt x="144" y="57"/>
                  <a:pt x="144" y="57"/>
                </a:cubicBezTo>
                <a:cubicBezTo>
                  <a:pt x="143" y="56"/>
                  <a:pt x="142" y="56"/>
                  <a:pt x="141" y="56"/>
                </a:cubicBezTo>
                <a:cubicBezTo>
                  <a:pt x="139" y="56"/>
                  <a:pt x="138" y="56"/>
                  <a:pt x="137" y="57"/>
                </a:cubicBezTo>
                <a:cubicBezTo>
                  <a:pt x="82" y="112"/>
                  <a:pt x="82" y="112"/>
                  <a:pt x="82" y="112"/>
                </a:cubicBezTo>
                <a:cubicBezTo>
                  <a:pt x="81" y="113"/>
                  <a:pt x="80" y="115"/>
                  <a:pt x="80" y="116"/>
                </a:cubicBezTo>
                <a:cubicBezTo>
                  <a:pt x="80" y="119"/>
                  <a:pt x="82" y="121"/>
                  <a:pt x="85" y="121"/>
                </a:cubicBezTo>
                <a:cubicBezTo>
                  <a:pt x="120" y="121"/>
                  <a:pt x="120" y="121"/>
                  <a:pt x="120" y="121"/>
                </a:cubicBezTo>
                <a:cubicBezTo>
                  <a:pt x="120" y="176"/>
                  <a:pt x="120" y="176"/>
                  <a:pt x="120" y="176"/>
                </a:cubicBezTo>
                <a:cubicBezTo>
                  <a:pt x="120" y="179"/>
                  <a:pt x="123" y="182"/>
                  <a:pt x="125" y="182"/>
                </a:cubicBezTo>
                <a:cubicBezTo>
                  <a:pt x="156" y="182"/>
                  <a:pt x="156" y="182"/>
                  <a:pt x="156" y="182"/>
                </a:cubicBezTo>
                <a:cubicBezTo>
                  <a:pt x="158" y="182"/>
                  <a:pt x="161" y="179"/>
                  <a:pt x="161" y="176"/>
                </a:cubicBezTo>
                <a:cubicBezTo>
                  <a:pt x="161" y="121"/>
                  <a:pt x="161" y="121"/>
                  <a:pt x="161" y="121"/>
                </a:cubicBezTo>
                <a:cubicBezTo>
                  <a:pt x="196" y="121"/>
                  <a:pt x="196" y="121"/>
                  <a:pt x="196" y="121"/>
                </a:cubicBezTo>
                <a:cubicBezTo>
                  <a:pt x="199" y="121"/>
                  <a:pt x="201" y="119"/>
                  <a:pt x="201" y="116"/>
                </a:cubicBezTo>
                <a:cubicBezTo>
                  <a:pt x="201" y="115"/>
                  <a:pt x="201" y="113"/>
                  <a:pt x="200" y="11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48"/>
          <p:cNvSpPr>
            <a:spLocks noEditPoints="1"/>
          </p:cNvSpPr>
          <p:nvPr/>
        </p:nvSpPr>
        <p:spPr bwMode="auto">
          <a:xfrm>
            <a:off x="4157663" y="3735918"/>
            <a:ext cx="60325" cy="93133"/>
          </a:xfrm>
          <a:custGeom>
            <a:avLst/>
            <a:gdLst>
              <a:gd name="T0" fmla="*/ 32 w 32"/>
              <a:gd name="T1" fmla="*/ 11 h 37"/>
              <a:gd name="T2" fmla="*/ 32 w 32"/>
              <a:gd name="T3" fmla="*/ 35 h 37"/>
              <a:gd name="T4" fmla="*/ 30 w 32"/>
              <a:gd name="T5" fmla="*/ 37 h 37"/>
              <a:gd name="T6" fmla="*/ 2 w 32"/>
              <a:gd name="T7" fmla="*/ 37 h 37"/>
              <a:gd name="T8" fmla="*/ 0 w 32"/>
              <a:gd name="T9" fmla="*/ 35 h 37"/>
              <a:gd name="T10" fmla="*/ 0 w 32"/>
              <a:gd name="T11" fmla="*/ 2 h 37"/>
              <a:gd name="T12" fmla="*/ 2 w 32"/>
              <a:gd name="T13" fmla="*/ 0 h 37"/>
              <a:gd name="T14" fmla="*/ 21 w 32"/>
              <a:gd name="T15" fmla="*/ 0 h 37"/>
              <a:gd name="T16" fmla="*/ 24 w 32"/>
              <a:gd name="T17" fmla="*/ 1 h 37"/>
              <a:gd name="T18" fmla="*/ 30 w 32"/>
              <a:gd name="T19" fmla="*/ 8 h 37"/>
              <a:gd name="T20" fmla="*/ 32 w 32"/>
              <a:gd name="T21" fmla="*/ 11 h 37"/>
              <a:gd name="T22" fmla="*/ 29 w 32"/>
              <a:gd name="T23" fmla="*/ 13 h 37"/>
              <a:gd name="T24" fmla="*/ 21 w 32"/>
              <a:gd name="T25" fmla="*/ 13 h 37"/>
              <a:gd name="T26" fmla="*/ 19 w 32"/>
              <a:gd name="T27" fmla="*/ 11 h 37"/>
              <a:gd name="T28" fmla="*/ 19 w 32"/>
              <a:gd name="T29" fmla="*/ 2 h 37"/>
              <a:gd name="T30" fmla="*/ 2 w 32"/>
              <a:gd name="T31" fmla="*/ 2 h 37"/>
              <a:gd name="T32" fmla="*/ 2 w 32"/>
              <a:gd name="T33" fmla="*/ 34 h 37"/>
              <a:gd name="T34" fmla="*/ 29 w 32"/>
              <a:gd name="T35" fmla="*/ 34 h 37"/>
              <a:gd name="T36" fmla="*/ 29 w 32"/>
              <a:gd name="T37" fmla="*/ 13 h 37"/>
              <a:gd name="T38" fmla="*/ 21 w 32"/>
              <a:gd name="T39" fmla="*/ 10 h 37"/>
              <a:gd name="T40" fmla="*/ 29 w 32"/>
              <a:gd name="T41" fmla="*/ 10 h 37"/>
              <a:gd name="T42" fmla="*/ 29 w 32"/>
              <a:gd name="T43" fmla="*/ 9 h 37"/>
              <a:gd name="T44" fmla="*/ 22 w 32"/>
              <a:gd name="T45" fmla="*/ 3 h 37"/>
              <a:gd name="T46" fmla="*/ 21 w 32"/>
              <a:gd name="T47" fmla="*/ 2 h 37"/>
              <a:gd name="T48" fmla="*/ 21 w 32"/>
              <a:gd name="T4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32" y="11"/>
                </a:moveTo>
                <a:cubicBezTo>
                  <a:pt x="32" y="35"/>
                  <a:pt x="32" y="35"/>
                  <a:pt x="32" y="35"/>
                </a:cubicBezTo>
                <a:cubicBezTo>
                  <a:pt x="32" y="36"/>
                  <a:pt x="31" y="37"/>
                  <a:pt x="30" y="37"/>
                </a:cubicBezTo>
                <a:cubicBezTo>
                  <a:pt x="2" y="37"/>
                  <a:pt x="2" y="37"/>
                  <a:pt x="2" y="37"/>
                </a:cubicBezTo>
                <a:cubicBezTo>
                  <a:pt x="1" y="37"/>
                  <a:pt x="0" y="36"/>
                  <a:pt x="0" y="35"/>
                </a:cubicBezTo>
                <a:cubicBezTo>
                  <a:pt x="0" y="2"/>
                  <a:pt x="0" y="2"/>
                  <a:pt x="0" y="2"/>
                </a:cubicBezTo>
                <a:cubicBezTo>
                  <a:pt x="0" y="1"/>
                  <a:pt x="1" y="0"/>
                  <a:pt x="2" y="0"/>
                </a:cubicBezTo>
                <a:cubicBezTo>
                  <a:pt x="21" y="0"/>
                  <a:pt x="21" y="0"/>
                  <a:pt x="21" y="0"/>
                </a:cubicBezTo>
                <a:cubicBezTo>
                  <a:pt x="22" y="0"/>
                  <a:pt x="23" y="0"/>
                  <a:pt x="24" y="1"/>
                </a:cubicBezTo>
                <a:cubicBezTo>
                  <a:pt x="30" y="8"/>
                  <a:pt x="30" y="8"/>
                  <a:pt x="30" y="8"/>
                </a:cubicBezTo>
                <a:cubicBezTo>
                  <a:pt x="31" y="8"/>
                  <a:pt x="32" y="10"/>
                  <a:pt x="32" y="11"/>
                </a:cubicBezTo>
                <a:close/>
                <a:moveTo>
                  <a:pt x="29" y="13"/>
                </a:moveTo>
                <a:cubicBezTo>
                  <a:pt x="21" y="13"/>
                  <a:pt x="21" y="13"/>
                  <a:pt x="21" y="13"/>
                </a:cubicBezTo>
                <a:cubicBezTo>
                  <a:pt x="19" y="13"/>
                  <a:pt x="19" y="12"/>
                  <a:pt x="19" y="11"/>
                </a:cubicBezTo>
                <a:cubicBezTo>
                  <a:pt x="19" y="2"/>
                  <a:pt x="19" y="2"/>
                  <a:pt x="19" y="2"/>
                </a:cubicBezTo>
                <a:cubicBezTo>
                  <a:pt x="2" y="2"/>
                  <a:pt x="2" y="2"/>
                  <a:pt x="2" y="2"/>
                </a:cubicBezTo>
                <a:cubicBezTo>
                  <a:pt x="2" y="34"/>
                  <a:pt x="2" y="34"/>
                  <a:pt x="2" y="34"/>
                </a:cubicBezTo>
                <a:cubicBezTo>
                  <a:pt x="29" y="34"/>
                  <a:pt x="29" y="34"/>
                  <a:pt x="29" y="34"/>
                </a:cubicBezTo>
                <a:lnTo>
                  <a:pt x="29" y="13"/>
                </a:lnTo>
                <a:close/>
                <a:moveTo>
                  <a:pt x="21" y="10"/>
                </a:moveTo>
                <a:cubicBezTo>
                  <a:pt x="29" y="10"/>
                  <a:pt x="29" y="10"/>
                  <a:pt x="29" y="10"/>
                </a:cubicBezTo>
                <a:cubicBezTo>
                  <a:pt x="29" y="9"/>
                  <a:pt x="29" y="9"/>
                  <a:pt x="29" y="9"/>
                </a:cubicBezTo>
                <a:cubicBezTo>
                  <a:pt x="22" y="3"/>
                  <a:pt x="22" y="3"/>
                  <a:pt x="22" y="3"/>
                </a:cubicBezTo>
                <a:cubicBezTo>
                  <a:pt x="21" y="2"/>
                  <a:pt x="21" y="2"/>
                  <a:pt x="21" y="2"/>
                </a:cubicBezTo>
                <a:lnTo>
                  <a:pt x="21" y="1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8" name="Group 2317"/>
          <p:cNvGrpSpPr/>
          <p:nvPr/>
        </p:nvGrpSpPr>
        <p:grpSpPr>
          <a:xfrm>
            <a:off x="3465513" y="14817"/>
            <a:ext cx="3925888" cy="4942416"/>
            <a:chOff x="3465513" y="11113"/>
            <a:chExt cx="3925888" cy="3706812"/>
          </a:xfrm>
          <a:solidFill>
            <a:schemeClr val="accent3"/>
          </a:solidFill>
        </p:grpSpPr>
        <p:sp>
          <p:nvSpPr>
            <p:cNvPr id="2133" name="Freeform 28"/>
            <p:cNvSpPr>
              <a:spLocks noEditPoints="1"/>
            </p:cNvSpPr>
            <p:nvPr/>
          </p:nvSpPr>
          <p:spPr bwMode="auto">
            <a:xfrm>
              <a:off x="4618038" y="3303588"/>
              <a:ext cx="111125" cy="112713"/>
            </a:xfrm>
            <a:custGeom>
              <a:avLst/>
              <a:gdLst>
                <a:gd name="T0" fmla="*/ 55 w 59"/>
                <a:gd name="T1" fmla="*/ 29 h 60"/>
                <a:gd name="T2" fmla="*/ 51 w 59"/>
                <a:gd name="T3" fmla="*/ 4 h 60"/>
                <a:gd name="T4" fmla="*/ 50 w 59"/>
                <a:gd name="T5" fmla="*/ 0 h 60"/>
                <a:gd name="T6" fmla="*/ 29 w 59"/>
                <a:gd name="T7" fmla="*/ 4 h 60"/>
                <a:gd name="T8" fmla="*/ 24 w 59"/>
                <a:gd name="T9" fmla="*/ 2 h 60"/>
                <a:gd name="T10" fmla="*/ 21 w 59"/>
                <a:gd name="T11" fmla="*/ 6 h 60"/>
                <a:gd name="T12" fmla="*/ 1 w 59"/>
                <a:gd name="T13" fmla="*/ 12 h 60"/>
                <a:gd name="T14" fmla="*/ 2 w 59"/>
                <a:gd name="T15" fmla="*/ 16 h 60"/>
                <a:gd name="T16" fmla="*/ 10 w 59"/>
                <a:gd name="T17" fmla="*/ 40 h 60"/>
                <a:gd name="T18" fmla="*/ 9 w 59"/>
                <a:gd name="T19" fmla="*/ 46 h 60"/>
                <a:gd name="T20" fmla="*/ 15 w 59"/>
                <a:gd name="T21" fmla="*/ 48 h 60"/>
                <a:gd name="T22" fmla="*/ 33 w 59"/>
                <a:gd name="T23" fmla="*/ 45 h 60"/>
                <a:gd name="T24" fmla="*/ 26 w 59"/>
                <a:gd name="T25" fmla="*/ 54 h 60"/>
                <a:gd name="T26" fmla="*/ 28 w 59"/>
                <a:gd name="T27" fmla="*/ 56 h 60"/>
                <a:gd name="T28" fmla="*/ 35 w 59"/>
                <a:gd name="T29" fmla="*/ 54 h 60"/>
                <a:gd name="T30" fmla="*/ 37 w 59"/>
                <a:gd name="T31" fmla="*/ 60 h 60"/>
                <a:gd name="T32" fmla="*/ 39 w 59"/>
                <a:gd name="T33" fmla="*/ 60 h 60"/>
                <a:gd name="T34" fmla="*/ 39 w 59"/>
                <a:gd name="T35" fmla="*/ 53 h 60"/>
                <a:gd name="T36" fmla="*/ 46 w 59"/>
                <a:gd name="T37" fmla="*/ 51 h 60"/>
                <a:gd name="T38" fmla="*/ 47 w 59"/>
                <a:gd name="T39" fmla="*/ 49 h 60"/>
                <a:gd name="T40" fmla="*/ 36 w 59"/>
                <a:gd name="T41" fmla="*/ 44 h 60"/>
                <a:gd name="T42" fmla="*/ 54 w 59"/>
                <a:gd name="T43" fmla="*/ 38 h 60"/>
                <a:gd name="T44" fmla="*/ 59 w 59"/>
                <a:gd name="T45" fmla="*/ 34 h 60"/>
                <a:gd name="T46" fmla="*/ 51 w 59"/>
                <a:gd name="T47" fmla="*/ 30 h 60"/>
                <a:gd name="T48" fmla="*/ 16 w 59"/>
                <a:gd name="T49" fmla="*/ 41 h 60"/>
                <a:gd name="T50" fmla="*/ 8 w 59"/>
                <a:gd name="T51" fmla="*/ 18 h 60"/>
                <a:gd name="T52" fmla="*/ 43 w 59"/>
                <a:gd name="T53" fmla="*/ 7 h 60"/>
                <a:gd name="T54" fmla="*/ 51 w 59"/>
                <a:gd name="T55" fmla="*/ 30 h 60"/>
                <a:gd name="T56" fmla="*/ 32 w 59"/>
                <a:gd name="T57" fmla="*/ 15 h 60"/>
                <a:gd name="T58" fmla="*/ 30 w 59"/>
                <a:gd name="T59" fmla="*/ 18 h 60"/>
                <a:gd name="T60" fmla="*/ 36 w 59"/>
                <a:gd name="T61" fmla="*/ 32 h 60"/>
                <a:gd name="T62" fmla="*/ 38 w 59"/>
                <a:gd name="T63" fmla="*/ 29 h 60"/>
                <a:gd name="T64" fmla="*/ 44 w 59"/>
                <a:gd name="T65" fmla="*/ 23 h 60"/>
                <a:gd name="T66" fmla="*/ 41 w 59"/>
                <a:gd name="T67" fmla="*/ 21 h 60"/>
                <a:gd name="T68" fmla="*/ 40 w 59"/>
                <a:gd name="T69" fmla="*/ 28 h 60"/>
                <a:gd name="T70" fmla="*/ 44 w 59"/>
                <a:gd name="T71" fmla="*/ 30 h 60"/>
                <a:gd name="T72" fmla="*/ 44 w 59"/>
                <a:gd name="T73" fmla="*/ 23 h 60"/>
                <a:gd name="T74" fmla="*/ 19 w 59"/>
                <a:gd name="T75" fmla="*/ 30 h 60"/>
                <a:gd name="T76" fmla="*/ 17 w 59"/>
                <a:gd name="T77" fmla="*/ 33 h 60"/>
                <a:gd name="T78" fmla="*/ 20 w 59"/>
                <a:gd name="T79" fmla="*/ 36 h 60"/>
                <a:gd name="T80" fmla="*/ 22 w 59"/>
                <a:gd name="T81" fmla="*/ 32 h 60"/>
                <a:gd name="T82" fmla="*/ 25 w 59"/>
                <a:gd name="T83" fmla="*/ 22 h 60"/>
                <a:gd name="T84" fmla="*/ 23 w 59"/>
                <a:gd name="T85" fmla="*/ 25 h 60"/>
                <a:gd name="T86" fmla="*/ 28 w 59"/>
                <a:gd name="T87" fmla="*/ 34 h 60"/>
                <a:gd name="T88" fmla="*/ 30 w 59"/>
                <a:gd name="T8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0">
                  <a:moveTo>
                    <a:pt x="58" y="32"/>
                  </a:moveTo>
                  <a:cubicBezTo>
                    <a:pt x="56" y="32"/>
                    <a:pt x="55" y="30"/>
                    <a:pt x="55" y="29"/>
                  </a:cubicBezTo>
                  <a:cubicBezTo>
                    <a:pt x="49" y="8"/>
                    <a:pt x="49" y="8"/>
                    <a:pt x="49" y="8"/>
                  </a:cubicBezTo>
                  <a:cubicBezTo>
                    <a:pt x="49" y="6"/>
                    <a:pt x="50" y="5"/>
                    <a:pt x="51" y="4"/>
                  </a:cubicBezTo>
                  <a:cubicBezTo>
                    <a:pt x="51" y="4"/>
                    <a:pt x="51" y="3"/>
                    <a:pt x="51" y="2"/>
                  </a:cubicBezTo>
                  <a:cubicBezTo>
                    <a:pt x="50" y="0"/>
                    <a:pt x="50" y="0"/>
                    <a:pt x="50" y="0"/>
                  </a:cubicBezTo>
                  <a:cubicBezTo>
                    <a:pt x="48" y="0"/>
                    <a:pt x="46" y="0"/>
                    <a:pt x="45" y="0"/>
                  </a:cubicBezTo>
                  <a:cubicBezTo>
                    <a:pt x="29" y="4"/>
                    <a:pt x="29" y="4"/>
                    <a:pt x="29" y="4"/>
                  </a:cubicBezTo>
                  <a:cubicBezTo>
                    <a:pt x="28" y="5"/>
                    <a:pt x="26" y="4"/>
                    <a:pt x="25" y="4"/>
                  </a:cubicBezTo>
                  <a:cubicBezTo>
                    <a:pt x="25" y="3"/>
                    <a:pt x="24" y="2"/>
                    <a:pt x="24" y="2"/>
                  </a:cubicBezTo>
                  <a:cubicBezTo>
                    <a:pt x="24" y="2"/>
                    <a:pt x="24" y="3"/>
                    <a:pt x="24" y="4"/>
                  </a:cubicBezTo>
                  <a:cubicBezTo>
                    <a:pt x="23" y="5"/>
                    <a:pt x="22" y="6"/>
                    <a:pt x="21" y="6"/>
                  </a:cubicBezTo>
                  <a:cubicBezTo>
                    <a:pt x="5" y="10"/>
                    <a:pt x="5" y="10"/>
                    <a:pt x="5" y="10"/>
                  </a:cubicBezTo>
                  <a:cubicBezTo>
                    <a:pt x="4" y="11"/>
                    <a:pt x="2" y="12"/>
                    <a:pt x="1" y="12"/>
                  </a:cubicBezTo>
                  <a:cubicBezTo>
                    <a:pt x="1" y="12"/>
                    <a:pt x="0" y="13"/>
                    <a:pt x="1" y="14"/>
                  </a:cubicBezTo>
                  <a:cubicBezTo>
                    <a:pt x="1" y="16"/>
                    <a:pt x="2" y="16"/>
                    <a:pt x="2" y="16"/>
                  </a:cubicBezTo>
                  <a:cubicBezTo>
                    <a:pt x="3" y="16"/>
                    <a:pt x="4" y="18"/>
                    <a:pt x="5" y="19"/>
                  </a:cubicBezTo>
                  <a:cubicBezTo>
                    <a:pt x="10" y="40"/>
                    <a:pt x="10" y="40"/>
                    <a:pt x="10" y="40"/>
                  </a:cubicBezTo>
                  <a:cubicBezTo>
                    <a:pt x="10" y="41"/>
                    <a:pt x="10" y="43"/>
                    <a:pt x="9" y="44"/>
                  </a:cubicBezTo>
                  <a:cubicBezTo>
                    <a:pt x="9" y="44"/>
                    <a:pt x="8" y="45"/>
                    <a:pt x="9" y="46"/>
                  </a:cubicBezTo>
                  <a:cubicBezTo>
                    <a:pt x="9" y="48"/>
                    <a:pt x="10" y="48"/>
                    <a:pt x="10" y="48"/>
                  </a:cubicBezTo>
                  <a:cubicBezTo>
                    <a:pt x="11" y="48"/>
                    <a:pt x="13" y="48"/>
                    <a:pt x="15" y="48"/>
                  </a:cubicBezTo>
                  <a:cubicBezTo>
                    <a:pt x="30" y="44"/>
                    <a:pt x="30" y="44"/>
                    <a:pt x="30" y="44"/>
                  </a:cubicBezTo>
                  <a:cubicBezTo>
                    <a:pt x="31" y="43"/>
                    <a:pt x="32" y="44"/>
                    <a:pt x="33" y="45"/>
                  </a:cubicBezTo>
                  <a:cubicBezTo>
                    <a:pt x="33" y="46"/>
                    <a:pt x="32" y="48"/>
                    <a:pt x="31" y="49"/>
                  </a:cubicBezTo>
                  <a:cubicBezTo>
                    <a:pt x="26" y="54"/>
                    <a:pt x="26" y="54"/>
                    <a:pt x="26" y="54"/>
                  </a:cubicBezTo>
                  <a:cubicBezTo>
                    <a:pt x="25" y="55"/>
                    <a:pt x="25" y="56"/>
                    <a:pt x="25" y="56"/>
                  </a:cubicBezTo>
                  <a:cubicBezTo>
                    <a:pt x="25" y="57"/>
                    <a:pt x="27" y="57"/>
                    <a:pt x="28" y="56"/>
                  </a:cubicBezTo>
                  <a:cubicBezTo>
                    <a:pt x="32" y="53"/>
                    <a:pt x="32" y="53"/>
                    <a:pt x="32" y="53"/>
                  </a:cubicBezTo>
                  <a:cubicBezTo>
                    <a:pt x="33" y="52"/>
                    <a:pt x="34" y="52"/>
                    <a:pt x="35" y="54"/>
                  </a:cubicBezTo>
                  <a:cubicBezTo>
                    <a:pt x="35" y="56"/>
                    <a:pt x="35" y="56"/>
                    <a:pt x="35" y="56"/>
                  </a:cubicBezTo>
                  <a:cubicBezTo>
                    <a:pt x="36" y="57"/>
                    <a:pt x="37" y="59"/>
                    <a:pt x="37" y="60"/>
                  </a:cubicBezTo>
                  <a:cubicBezTo>
                    <a:pt x="37" y="60"/>
                    <a:pt x="37" y="60"/>
                    <a:pt x="38" y="60"/>
                  </a:cubicBezTo>
                  <a:cubicBezTo>
                    <a:pt x="39" y="60"/>
                    <a:pt x="39" y="60"/>
                    <a:pt x="39" y="60"/>
                  </a:cubicBezTo>
                  <a:cubicBezTo>
                    <a:pt x="40" y="58"/>
                    <a:pt x="40" y="56"/>
                    <a:pt x="39" y="55"/>
                  </a:cubicBezTo>
                  <a:cubicBezTo>
                    <a:pt x="39" y="53"/>
                    <a:pt x="39" y="53"/>
                    <a:pt x="39" y="53"/>
                  </a:cubicBezTo>
                  <a:cubicBezTo>
                    <a:pt x="38" y="51"/>
                    <a:pt x="39" y="50"/>
                    <a:pt x="40" y="51"/>
                  </a:cubicBezTo>
                  <a:cubicBezTo>
                    <a:pt x="46" y="51"/>
                    <a:pt x="46" y="51"/>
                    <a:pt x="46" y="51"/>
                  </a:cubicBezTo>
                  <a:cubicBezTo>
                    <a:pt x="47" y="51"/>
                    <a:pt x="49" y="51"/>
                    <a:pt x="49" y="51"/>
                  </a:cubicBezTo>
                  <a:cubicBezTo>
                    <a:pt x="49" y="50"/>
                    <a:pt x="48" y="49"/>
                    <a:pt x="47" y="49"/>
                  </a:cubicBezTo>
                  <a:cubicBezTo>
                    <a:pt x="39" y="47"/>
                    <a:pt x="39" y="47"/>
                    <a:pt x="39" y="47"/>
                  </a:cubicBezTo>
                  <a:cubicBezTo>
                    <a:pt x="38" y="46"/>
                    <a:pt x="37" y="45"/>
                    <a:pt x="36" y="44"/>
                  </a:cubicBezTo>
                  <a:cubicBezTo>
                    <a:pt x="36" y="43"/>
                    <a:pt x="37" y="42"/>
                    <a:pt x="38" y="42"/>
                  </a:cubicBezTo>
                  <a:cubicBezTo>
                    <a:pt x="54" y="38"/>
                    <a:pt x="54" y="38"/>
                    <a:pt x="54" y="38"/>
                  </a:cubicBezTo>
                  <a:cubicBezTo>
                    <a:pt x="56" y="37"/>
                    <a:pt x="58" y="36"/>
                    <a:pt x="59" y="36"/>
                  </a:cubicBezTo>
                  <a:cubicBezTo>
                    <a:pt x="59" y="36"/>
                    <a:pt x="59" y="35"/>
                    <a:pt x="59" y="34"/>
                  </a:cubicBezTo>
                  <a:cubicBezTo>
                    <a:pt x="58" y="32"/>
                    <a:pt x="58" y="32"/>
                    <a:pt x="58" y="32"/>
                  </a:cubicBezTo>
                  <a:close/>
                  <a:moveTo>
                    <a:pt x="51" y="30"/>
                  </a:moveTo>
                  <a:cubicBezTo>
                    <a:pt x="51" y="31"/>
                    <a:pt x="50" y="32"/>
                    <a:pt x="49" y="33"/>
                  </a:cubicBezTo>
                  <a:cubicBezTo>
                    <a:pt x="16" y="41"/>
                    <a:pt x="16" y="41"/>
                    <a:pt x="16" y="41"/>
                  </a:cubicBezTo>
                  <a:cubicBezTo>
                    <a:pt x="15" y="41"/>
                    <a:pt x="14" y="40"/>
                    <a:pt x="14" y="39"/>
                  </a:cubicBezTo>
                  <a:cubicBezTo>
                    <a:pt x="8" y="18"/>
                    <a:pt x="8" y="18"/>
                    <a:pt x="8" y="18"/>
                  </a:cubicBezTo>
                  <a:cubicBezTo>
                    <a:pt x="8" y="17"/>
                    <a:pt x="9" y="16"/>
                    <a:pt x="10" y="15"/>
                  </a:cubicBezTo>
                  <a:cubicBezTo>
                    <a:pt x="43" y="7"/>
                    <a:pt x="43" y="7"/>
                    <a:pt x="43" y="7"/>
                  </a:cubicBezTo>
                  <a:cubicBezTo>
                    <a:pt x="44" y="7"/>
                    <a:pt x="45" y="8"/>
                    <a:pt x="46" y="9"/>
                  </a:cubicBezTo>
                  <a:lnTo>
                    <a:pt x="51" y="30"/>
                  </a:lnTo>
                  <a:close/>
                  <a:moveTo>
                    <a:pt x="35" y="17"/>
                  </a:moveTo>
                  <a:cubicBezTo>
                    <a:pt x="34" y="15"/>
                    <a:pt x="33" y="14"/>
                    <a:pt x="32" y="15"/>
                  </a:cubicBezTo>
                  <a:cubicBezTo>
                    <a:pt x="31" y="15"/>
                    <a:pt x="31" y="15"/>
                    <a:pt x="31" y="15"/>
                  </a:cubicBezTo>
                  <a:cubicBezTo>
                    <a:pt x="30" y="15"/>
                    <a:pt x="29" y="16"/>
                    <a:pt x="30" y="18"/>
                  </a:cubicBezTo>
                  <a:cubicBezTo>
                    <a:pt x="33" y="30"/>
                    <a:pt x="33" y="30"/>
                    <a:pt x="33" y="30"/>
                  </a:cubicBezTo>
                  <a:cubicBezTo>
                    <a:pt x="33" y="31"/>
                    <a:pt x="34" y="32"/>
                    <a:pt x="36" y="32"/>
                  </a:cubicBezTo>
                  <a:cubicBezTo>
                    <a:pt x="36" y="32"/>
                    <a:pt x="36" y="32"/>
                    <a:pt x="36" y="32"/>
                  </a:cubicBezTo>
                  <a:cubicBezTo>
                    <a:pt x="37" y="31"/>
                    <a:pt x="38" y="30"/>
                    <a:pt x="38" y="29"/>
                  </a:cubicBezTo>
                  <a:lnTo>
                    <a:pt x="35" y="17"/>
                  </a:lnTo>
                  <a:close/>
                  <a:moveTo>
                    <a:pt x="44" y="23"/>
                  </a:moveTo>
                  <a:cubicBezTo>
                    <a:pt x="44" y="22"/>
                    <a:pt x="43" y="21"/>
                    <a:pt x="41" y="21"/>
                  </a:cubicBezTo>
                  <a:cubicBezTo>
                    <a:pt x="41" y="21"/>
                    <a:pt x="41" y="21"/>
                    <a:pt x="41" y="21"/>
                  </a:cubicBezTo>
                  <a:cubicBezTo>
                    <a:pt x="40" y="21"/>
                    <a:pt x="39" y="23"/>
                    <a:pt x="39" y="24"/>
                  </a:cubicBezTo>
                  <a:cubicBezTo>
                    <a:pt x="40" y="28"/>
                    <a:pt x="40" y="28"/>
                    <a:pt x="40" y="28"/>
                  </a:cubicBezTo>
                  <a:cubicBezTo>
                    <a:pt x="41" y="29"/>
                    <a:pt x="42" y="30"/>
                    <a:pt x="43" y="30"/>
                  </a:cubicBezTo>
                  <a:cubicBezTo>
                    <a:pt x="44" y="30"/>
                    <a:pt x="44" y="30"/>
                    <a:pt x="44" y="30"/>
                  </a:cubicBezTo>
                  <a:cubicBezTo>
                    <a:pt x="45" y="29"/>
                    <a:pt x="46" y="28"/>
                    <a:pt x="45" y="27"/>
                  </a:cubicBezTo>
                  <a:lnTo>
                    <a:pt x="44" y="23"/>
                  </a:lnTo>
                  <a:close/>
                  <a:moveTo>
                    <a:pt x="22" y="32"/>
                  </a:moveTo>
                  <a:cubicBezTo>
                    <a:pt x="22" y="30"/>
                    <a:pt x="21" y="30"/>
                    <a:pt x="19" y="30"/>
                  </a:cubicBezTo>
                  <a:cubicBezTo>
                    <a:pt x="19" y="30"/>
                    <a:pt x="19" y="30"/>
                    <a:pt x="19" y="30"/>
                  </a:cubicBezTo>
                  <a:cubicBezTo>
                    <a:pt x="18" y="30"/>
                    <a:pt x="17" y="32"/>
                    <a:pt x="17" y="33"/>
                  </a:cubicBezTo>
                  <a:cubicBezTo>
                    <a:pt x="17" y="34"/>
                    <a:pt x="17" y="34"/>
                    <a:pt x="17" y="34"/>
                  </a:cubicBezTo>
                  <a:cubicBezTo>
                    <a:pt x="18" y="35"/>
                    <a:pt x="19" y="36"/>
                    <a:pt x="20" y="36"/>
                  </a:cubicBezTo>
                  <a:cubicBezTo>
                    <a:pt x="21" y="35"/>
                    <a:pt x="21" y="35"/>
                    <a:pt x="21" y="35"/>
                  </a:cubicBezTo>
                  <a:cubicBezTo>
                    <a:pt x="22" y="35"/>
                    <a:pt x="23" y="34"/>
                    <a:pt x="22" y="32"/>
                  </a:cubicBezTo>
                  <a:close/>
                  <a:moveTo>
                    <a:pt x="28" y="24"/>
                  </a:moveTo>
                  <a:cubicBezTo>
                    <a:pt x="28" y="22"/>
                    <a:pt x="27" y="21"/>
                    <a:pt x="25" y="22"/>
                  </a:cubicBezTo>
                  <a:cubicBezTo>
                    <a:pt x="25" y="22"/>
                    <a:pt x="25" y="22"/>
                    <a:pt x="25" y="22"/>
                  </a:cubicBezTo>
                  <a:cubicBezTo>
                    <a:pt x="24" y="22"/>
                    <a:pt x="23" y="23"/>
                    <a:pt x="23" y="25"/>
                  </a:cubicBezTo>
                  <a:cubicBezTo>
                    <a:pt x="25" y="32"/>
                    <a:pt x="25" y="32"/>
                    <a:pt x="25" y="32"/>
                  </a:cubicBezTo>
                  <a:cubicBezTo>
                    <a:pt x="25" y="33"/>
                    <a:pt x="27" y="34"/>
                    <a:pt x="28" y="34"/>
                  </a:cubicBezTo>
                  <a:cubicBezTo>
                    <a:pt x="28" y="34"/>
                    <a:pt x="28" y="34"/>
                    <a:pt x="28" y="34"/>
                  </a:cubicBezTo>
                  <a:cubicBezTo>
                    <a:pt x="30" y="33"/>
                    <a:pt x="30" y="32"/>
                    <a:pt x="30" y="31"/>
                  </a:cubicBezTo>
                  <a:lnTo>
                    <a:pt x="28"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29"/>
            <p:cNvSpPr>
              <a:spLocks noEditPoints="1"/>
            </p:cNvSpPr>
            <p:nvPr/>
          </p:nvSpPr>
          <p:spPr bwMode="auto">
            <a:xfrm>
              <a:off x="4578351" y="3244850"/>
              <a:ext cx="61913" cy="60325"/>
            </a:xfrm>
            <a:custGeom>
              <a:avLst/>
              <a:gdLst>
                <a:gd name="T0" fmla="*/ 3 w 33"/>
                <a:gd name="T1" fmla="*/ 7 h 32"/>
                <a:gd name="T2" fmla="*/ 7 w 33"/>
                <a:gd name="T3" fmla="*/ 2 h 32"/>
                <a:gd name="T4" fmla="*/ 25 w 33"/>
                <a:gd name="T5" fmla="*/ 2 h 32"/>
                <a:gd name="T6" fmla="*/ 30 w 33"/>
                <a:gd name="T7" fmla="*/ 7 h 32"/>
                <a:gd name="T8" fmla="*/ 3 w 33"/>
                <a:gd name="T9" fmla="*/ 7 h 32"/>
                <a:gd name="T10" fmla="*/ 16 w 33"/>
                <a:gd name="T11" fmla="*/ 21 h 32"/>
                <a:gd name="T12" fmla="*/ 8 w 33"/>
                <a:gd name="T13" fmla="*/ 10 h 32"/>
                <a:gd name="T14" fmla="*/ 12 w 33"/>
                <a:gd name="T15" fmla="*/ 10 h 32"/>
                <a:gd name="T16" fmla="*/ 16 w 33"/>
                <a:gd name="T17" fmla="*/ 17 h 32"/>
                <a:gd name="T18" fmla="*/ 21 w 33"/>
                <a:gd name="T19" fmla="*/ 10 h 32"/>
                <a:gd name="T20" fmla="*/ 24 w 33"/>
                <a:gd name="T21" fmla="*/ 10 h 32"/>
                <a:gd name="T22" fmla="*/ 16 w 33"/>
                <a:gd name="T23" fmla="*/ 21 h 32"/>
                <a:gd name="T24" fmla="*/ 32 w 33"/>
                <a:gd name="T25" fmla="*/ 4 h 32"/>
                <a:gd name="T26" fmla="*/ 28 w 33"/>
                <a:gd name="T27" fmla="*/ 1 h 32"/>
                <a:gd name="T28" fmla="*/ 25 w 33"/>
                <a:gd name="T29" fmla="*/ 0 h 32"/>
                <a:gd name="T30" fmla="*/ 7 w 33"/>
                <a:gd name="T31" fmla="*/ 0 h 32"/>
                <a:gd name="T32" fmla="*/ 5 w 33"/>
                <a:gd name="T33" fmla="*/ 1 h 32"/>
                <a:gd name="T34" fmla="*/ 1 w 33"/>
                <a:gd name="T35" fmla="*/ 4 h 32"/>
                <a:gd name="T36" fmla="*/ 0 w 33"/>
                <a:gd name="T37" fmla="*/ 7 h 32"/>
                <a:gd name="T38" fmla="*/ 4 w 33"/>
                <a:gd name="T39" fmla="*/ 31 h 32"/>
                <a:gd name="T40" fmla="*/ 5 w 33"/>
                <a:gd name="T41" fmla="*/ 32 h 32"/>
                <a:gd name="T42" fmla="*/ 27 w 33"/>
                <a:gd name="T43" fmla="*/ 32 h 32"/>
                <a:gd name="T44" fmla="*/ 29 w 33"/>
                <a:gd name="T45" fmla="*/ 31 h 32"/>
                <a:gd name="T46" fmla="*/ 33 w 33"/>
                <a:gd name="T47" fmla="*/ 7 h 32"/>
                <a:gd name="T48" fmla="*/ 32 w 33"/>
                <a:gd name="T4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32">
                  <a:moveTo>
                    <a:pt x="3" y="7"/>
                  </a:moveTo>
                  <a:cubicBezTo>
                    <a:pt x="7" y="2"/>
                    <a:pt x="7" y="2"/>
                    <a:pt x="7" y="2"/>
                  </a:cubicBezTo>
                  <a:cubicBezTo>
                    <a:pt x="25" y="2"/>
                    <a:pt x="25" y="2"/>
                    <a:pt x="25" y="2"/>
                  </a:cubicBezTo>
                  <a:cubicBezTo>
                    <a:pt x="30" y="7"/>
                    <a:pt x="30" y="7"/>
                    <a:pt x="30" y="7"/>
                  </a:cubicBezTo>
                  <a:lnTo>
                    <a:pt x="3" y="7"/>
                  </a:lnTo>
                  <a:close/>
                  <a:moveTo>
                    <a:pt x="16" y="21"/>
                  </a:moveTo>
                  <a:cubicBezTo>
                    <a:pt x="10" y="21"/>
                    <a:pt x="9" y="12"/>
                    <a:pt x="8" y="10"/>
                  </a:cubicBezTo>
                  <a:cubicBezTo>
                    <a:pt x="12" y="10"/>
                    <a:pt x="12" y="10"/>
                    <a:pt x="12" y="10"/>
                  </a:cubicBezTo>
                  <a:cubicBezTo>
                    <a:pt x="12" y="13"/>
                    <a:pt x="14" y="17"/>
                    <a:pt x="16" y="17"/>
                  </a:cubicBezTo>
                  <a:cubicBezTo>
                    <a:pt x="19" y="17"/>
                    <a:pt x="20" y="13"/>
                    <a:pt x="21" y="10"/>
                  </a:cubicBezTo>
                  <a:cubicBezTo>
                    <a:pt x="24" y="10"/>
                    <a:pt x="24" y="10"/>
                    <a:pt x="24" y="10"/>
                  </a:cubicBezTo>
                  <a:cubicBezTo>
                    <a:pt x="24" y="12"/>
                    <a:pt x="22" y="21"/>
                    <a:pt x="16" y="21"/>
                  </a:cubicBezTo>
                  <a:close/>
                  <a:moveTo>
                    <a:pt x="32" y="4"/>
                  </a:moveTo>
                  <a:cubicBezTo>
                    <a:pt x="31" y="4"/>
                    <a:pt x="28" y="1"/>
                    <a:pt x="28" y="1"/>
                  </a:cubicBezTo>
                  <a:cubicBezTo>
                    <a:pt x="27" y="0"/>
                    <a:pt x="26" y="0"/>
                    <a:pt x="25" y="0"/>
                  </a:cubicBezTo>
                  <a:cubicBezTo>
                    <a:pt x="7" y="0"/>
                    <a:pt x="7" y="0"/>
                    <a:pt x="7" y="0"/>
                  </a:cubicBezTo>
                  <a:cubicBezTo>
                    <a:pt x="6" y="0"/>
                    <a:pt x="5" y="0"/>
                    <a:pt x="5" y="1"/>
                  </a:cubicBezTo>
                  <a:cubicBezTo>
                    <a:pt x="4" y="1"/>
                    <a:pt x="1" y="4"/>
                    <a:pt x="1" y="4"/>
                  </a:cubicBezTo>
                  <a:cubicBezTo>
                    <a:pt x="0" y="5"/>
                    <a:pt x="0" y="5"/>
                    <a:pt x="0" y="7"/>
                  </a:cubicBezTo>
                  <a:cubicBezTo>
                    <a:pt x="0" y="8"/>
                    <a:pt x="4" y="31"/>
                    <a:pt x="4" y="31"/>
                  </a:cubicBezTo>
                  <a:cubicBezTo>
                    <a:pt x="4" y="32"/>
                    <a:pt x="4" y="32"/>
                    <a:pt x="5" y="32"/>
                  </a:cubicBezTo>
                  <a:cubicBezTo>
                    <a:pt x="27" y="32"/>
                    <a:pt x="27" y="32"/>
                    <a:pt x="27" y="32"/>
                  </a:cubicBezTo>
                  <a:cubicBezTo>
                    <a:pt x="28" y="32"/>
                    <a:pt x="29" y="32"/>
                    <a:pt x="29" y="31"/>
                  </a:cubicBezTo>
                  <a:cubicBezTo>
                    <a:pt x="29" y="31"/>
                    <a:pt x="33" y="8"/>
                    <a:pt x="33" y="7"/>
                  </a:cubicBezTo>
                  <a:cubicBezTo>
                    <a:pt x="33" y="5"/>
                    <a:pt x="32" y="5"/>
                    <a:pt x="3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33"/>
            <p:cNvSpPr>
              <a:spLocks/>
            </p:cNvSpPr>
            <p:nvPr/>
          </p:nvSpPr>
          <p:spPr bwMode="auto">
            <a:xfrm>
              <a:off x="4248151" y="3181350"/>
              <a:ext cx="111125" cy="111125"/>
            </a:xfrm>
            <a:custGeom>
              <a:avLst/>
              <a:gdLst>
                <a:gd name="T0" fmla="*/ 35 w 59"/>
                <a:gd name="T1" fmla="*/ 34 h 59"/>
                <a:gd name="T2" fmla="*/ 21 w 59"/>
                <a:gd name="T3" fmla="*/ 42 h 59"/>
                <a:gd name="T4" fmla="*/ 8 w 59"/>
                <a:gd name="T5" fmla="*/ 42 h 59"/>
                <a:gd name="T6" fmla="*/ 10 w 59"/>
                <a:gd name="T7" fmla="*/ 55 h 59"/>
                <a:gd name="T8" fmla="*/ 42 w 59"/>
                <a:gd name="T9" fmla="*/ 41 h 59"/>
                <a:gd name="T10" fmla="*/ 55 w 59"/>
                <a:gd name="T11" fmla="*/ 9 h 59"/>
                <a:gd name="T12" fmla="*/ 42 w 59"/>
                <a:gd name="T13" fmla="*/ 8 h 59"/>
                <a:gd name="T14" fmla="*/ 42 w 59"/>
                <a:gd name="T15" fmla="*/ 21 h 59"/>
                <a:gd name="T16" fmla="*/ 35 w 59"/>
                <a:gd name="T17"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35" y="34"/>
                  </a:moveTo>
                  <a:cubicBezTo>
                    <a:pt x="29" y="39"/>
                    <a:pt x="23" y="44"/>
                    <a:pt x="21" y="42"/>
                  </a:cubicBezTo>
                  <a:cubicBezTo>
                    <a:pt x="18" y="39"/>
                    <a:pt x="15" y="36"/>
                    <a:pt x="8" y="42"/>
                  </a:cubicBezTo>
                  <a:cubicBezTo>
                    <a:pt x="0" y="48"/>
                    <a:pt x="6" y="52"/>
                    <a:pt x="10" y="55"/>
                  </a:cubicBezTo>
                  <a:cubicBezTo>
                    <a:pt x="13" y="59"/>
                    <a:pt x="28" y="55"/>
                    <a:pt x="42" y="41"/>
                  </a:cubicBezTo>
                  <a:cubicBezTo>
                    <a:pt x="56" y="27"/>
                    <a:pt x="59" y="13"/>
                    <a:pt x="55" y="9"/>
                  </a:cubicBezTo>
                  <a:cubicBezTo>
                    <a:pt x="52" y="6"/>
                    <a:pt x="48" y="0"/>
                    <a:pt x="42" y="8"/>
                  </a:cubicBezTo>
                  <a:cubicBezTo>
                    <a:pt x="36" y="15"/>
                    <a:pt x="39" y="17"/>
                    <a:pt x="42" y="21"/>
                  </a:cubicBezTo>
                  <a:cubicBezTo>
                    <a:pt x="45" y="23"/>
                    <a:pt x="40" y="29"/>
                    <a:pt x="35"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45"/>
            <p:cNvSpPr>
              <a:spLocks noEditPoints="1"/>
            </p:cNvSpPr>
            <p:nvPr/>
          </p:nvSpPr>
          <p:spPr bwMode="auto">
            <a:xfrm>
              <a:off x="4106863" y="3363913"/>
              <a:ext cx="114300" cy="119063"/>
            </a:xfrm>
            <a:custGeom>
              <a:avLst/>
              <a:gdLst>
                <a:gd name="T0" fmla="*/ 49 w 61"/>
                <a:gd name="T1" fmla="*/ 23 h 63"/>
                <a:gd name="T2" fmla="*/ 42 w 61"/>
                <a:gd name="T3" fmla="*/ 14 h 63"/>
                <a:gd name="T4" fmla="*/ 44 w 61"/>
                <a:gd name="T5" fmla="*/ 12 h 63"/>
                <a:gd name="T6" fmla="*/ 49 w 61"/>
                <a:gd name="T7" fmla="*/ 16 h 63"/>
                <a:gd name="T8" fmla="*/ 52 w 61"/>
                <a:gd name="T9" fmla="*/ 21 h 63"/>
                <a:gd name="T10" fmla="*/ 49 w 61"/>
                <a:gd name="T11" fmla="*/ 23 h 63"/>
                <a:gd name="T12" fmla="*/ 56 w 61"/>
                <a:gd name="T13" fmla="*/ 22 h 63"/>
                <a:gd name="T14" fmla="*/ 52 w 61"/>
                <a:gd name="T15" fmla="*/ 14 h 63"/>
                <a:gd name="T16" fmla="*/ 44 w 61"/>
                <a:gd name="T17" fmla="*/ 8 h 63"/>
                <a:gd name="T18" fmla="*/ 40 w 61"/>
                <a:gd name="T19" fmla="*/ 12 h 63"/>
                <a:gd name="T20" fmla="*/ 36 w 61"/>
                <a:gd name="T21" fmla="*/ 8 h 63"/>
                <a:gd name="T22" fmla="*/ 6 w 61"/>
                <a:gd name="T23" fmla="*/ 33 h 63"/>
                <a:gd name="T24" fmla="*/ 25 w 61"/>
                <a:gd name="T25" fmla="*/ 56 h 63"/>
                <a:gd name="T26" fmla="*/ 55 w 61"/>
                <a:gd name="T27" fmla="*/ 30 h 63"/>
                <a:gd name="T28" fmla="*/ 51 w 61"/>
                <a:gd name="T29" fmla="*/ 26 h 63"/>
                <a:gd name="T30" fmla="*/ 56 w 61"/>
                <a:gd name="T31" fmla="*/ 22 h 63"/>
                <a:gd name="T32" fmla="*/ 24 w 61"/>
                <a:gd name="T33" fmla="*/ 2 h 63"/>
                <a:gd name="T34" fmla="*/ 2 w 61"/>
                <a:gd name="T35" fmla="*/ 21 h 63"/>
                <a:gd name="T36" fmla="*/ 2 w 61"/>
                <a:gd name="T37" fmla="*/ 28 h 63"/>
                <a:gd name="T38" fmla="*/ 4 w 61"/>
                <a:gd name="T39" fmla="*/ 30 h 63"/>
                <a:gd name="T40" fmla="*/ 34 w 61"/>
                <a:gd name="T41" fmla="*/ 5 h 63"/>
                <a:gd name="T42" fmla="*/ 32 w 61"/>
                <a:gd name="T43" fmla="*/ 3 h 63"/>
                <a:gd name="T44" fmla="*/ 24 w 61"/>
                <a:gd name="T45" fmla="*/ 2 h 63"/>
                <a:gd name="T46" fmla="*/ 59 w 61"/>
                <a:gd name="T47" fmla="*/ 35 h 63"/>
                <a:gd name="T48" fmla="*/ 58 w 61"/>
                <a:gd name="T49" fmla="*/ 33 h 63"/>
                <a:gd name="T50" fmla="*/ 28 w 61"/>
                <a:gd name="T51" fmla="*/ 58 h 63"/>
                <a:gd name="T52" fmla="*/ 29 w 61"/>
                <a:gd name="T53" fmla="*/ 60 h 63"/>
                <a:gd name="T54" fmla="*/ 37 w 61"/>
                <a:gd name="T55" fmla="*/ 61 h 63"/>
                <a:gd name="T56" fmla="*/ 59 w 61"/>
                <a:gd name="T57" fmla="*/ 42 h 63"/>
                <a:gd name="T58" fmla="*/ 59 w 61"/>
                <a:gd name="T5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63">
                  <a:moveTo>
                    <a:pt x="49" y="23"/>
                  </a:moveTo>
                  <a:cubicBezTo>
                    <a:pt x="42" y="14"/>
                    <a:pt x="42" y="14"/>
                    <a:pt x="42" y="14"/>
                  </a:cubicBezTo>
                  <a:cubicBezTo>
                    <a:pt x="44" y="12"/>
                    <a:pt x="44" y="12"/>
                    <a:pt x="44" y="12"/>
                  </a:cubicBezTo>
                  <a:cubicBezTo>
                    <a:pt x="46" y="13"/>
                    <a:pt x="48" y="14"/>
                    <a:pt x="49" y="16"/>
                  </a:cubicBezTo>
                  <a:cubicBezTo>
                    <a:pt x="51" y="17"/>
                    <a:pt x="52" y="19"/>
                    <a:pt x="52" y="21"/>
                  </a:cubicBezTo>
                  <a:lnTo>
                    <a:pt x="49" y="23"/>
                  </a:lnTo>
                  <a:close/>
                  <a:moveTo>
                    <a:pt x="56" y="22"/>
                  </a:moveTo>
                  <a:cubicBezTo>
                    <a:pt x="55" y="20"/>
                    <a:pt x="54" y="17"/>
                    <a:pt x="52" y="14"/>
                  </a:cubicBezTo>
                  <a:cubicBezTo>
                    <a:pt x="49" y="10"/>
                    <a:pt x="46" y="9"/>
                    <a:pt x="44" y="8"/>
                  </a:cubicBezTo>
                  <a:cubicBezTo>
                    <a:pt x="40" y="12"/>
                    <a:pt x="40" y="12"/>
                    <a:pt x="40" y="12"/>
                  </a:cubicBezTo>
                  <a:cubicBezTo>
                    <a:pt x="36" y="8"/>
                    <a:pt x="36" y="8"/>
                    <a:pt x="36" y="8"/>
                  </a:cubicBezTo>
                  <a:cubicBezTo>
                    <a:pt x="6" y="33"/>
                    <a:pt x="6" y="33"/>
                    <a:pt x="6" y="33"/>
                  </a:cubicBezTo>
                  <a:cubicBezTo>
                    <a:pt x="25" y="56"/>
                    <a:pt x="25" y="56"/>
                    <a:pt x="25" y="56"/>
                  </a:cubicBezTo>
                  <a:cubicBezTo>
                    <a:pt x="55" y="30"/>
                    <a:pt x="55" y="30"/>
                    <a:pt x="55" y="30"/>
                  </a:cubicBezTo>
                  <a:cubicBezTo>
                    <a:pt x="51" y="26"/>
                    <a:pt x="51" y="26"/>
                    <a:pt x="51" y="26"/>
                  </a:cubicBezTo>
                  <a:lnTo>
                    <a:pt x="56" y="22"/>
                  </a:lnTo>
                  <a:close/>
                  <a:moveTo>
                    <a:pt x="24" y="2"/>
                  </a:moveTo>
                  <a:cubicBezTo>
                    <a:pt x="2" y="21"/>
                    <a:pt x="2" y="21"/>
                    <a:pt x="2" y="21"/>
                  </a:cubicBezTo>
                  <a:cubicBezTo>
                    <a:pt x="0" y="23"/>
                    <a:pt x="0" y="26"/>
                    <a:pt x="2" y="28"/>
                  </a:cubicBezTo>
                  <a:cubicBezTo>
                    <a:pt x="4" y="30"/>
                    <a:pt x="4" y="30"/>
                    <a:pt x="4" y="30"/>
                  </a:cubicBezTo>
                  <a:cubicBezTo>
                    <a:pt x="34" y="5"/>
                    <a:pt x="34" y="5"/>
                    <a:pt x="34" y="5"/>
                  </a:cubicBezTo>
                  <a:cubicBezTo>
                    <a:pt x="32" y="3"/>
                    <a:pt x="32" y="3"/>
                    <a:pt x="32" y="3"/>
                  </a:cubicBezTo>
                  <a:cubicBezTo>
                    <a:pt x="30" y="1"/>
                    <a:pt x="27" y="0"/>
                    <a:pt x="24" y="2"/>
                  </a:cubicBezTo>
                  <a:close/>
                  <a:moveTo>
                    <a:pt x="59" y="35"/>
                  </a:moveTo>
                  <a:cubicBezTo>
                    <a:pt x="58" y="33"/>
                    <a:pt x="58" y="33"/>
                    <a:pt x="58" y="33"/>
                  </a:cubicBezTo>
                  <a:cubicBezTo>
                    <a:pt x="28" y="58"/>
                    <a:pt x="28" y="58"/>
                    <a:pt x="28" y="58"/>
                  </a:cubicBezTo>
                  <a:cubicBezTo>
                    <a:pt x="29" y="60"/>
                    <a:pt x="29" y="60"/>
                    <a:pt x="29" y="60"/>
                  </a:cubicBezTo>
                  <a:cubicBezTo>
                    <a:pt x="31" y="63"/>
                    <a:pt x="35" y="63"/>
                    <a:pt x="37" y="61"/>
                  </a:cubicBezTo>
                  <a:cubicBezTo>
                    <a:pt x="59" y="42"/>
                    <a:pt x="59" y="42"/>
                    <a:pt x="59" y="42"/>
                  </a:cubicBezTo>
                  <a:cubicBezTo>
                    <a:pt x="61" y="40"/>
                    <a:pt x="61" y="37"/>
                    <a:pt x="59"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54"/>
            <p:cNvSpPr>
              <a:spLocks noEditPoints="1"/>
            </p:cNvSpPr>
            <p:nvPr/>
          </p:nvSpPr>
          <p:spPr bwMode="auto">
            <a:xfrm>
              <a:off x="4202113" y="3513138"/>
              <a:ext cx="49213" cy="36513"/>
            </a:xfrm>
            <a:custGeom>
              <a:avLst/>
              <a:gdLst>
                <a:gd name="T0" fmla="*/ 26 w 26"/>
                <a:gd name="T1" fmla="*/ 16 h 20"/>
                <a:gd name="T2" fmla="*/ 25 w 26"/>
                <a:gd name="T3" fmla="*/ 16 h 20"/>
                <a:gd name="T4" fmla="*/ 24 w 26"/>
                <a:gd name="T5" fmla="*/ 16 h 20"/>
                <a:gd name="T6" fmla="*/ 24 w 26"/>
                <a:gd name="T7" fmla="*/ 18 h 20"/>
                <a:gd name="T8" fmla="*/ 22 w 26"/>
                <a:gd name="T9" fmla="*/ 20 h 20"/>
                <a:gd name="T10" fmla="*/ 19 w 26"/>
                <a:gd name="T11" fmla="*/ 18 h 20"/>
                <a:gd name="T12" fmla="*/ 19 w 26"/>
                <a:gd name="T13" fmla="*/ 16 h 20"/>
                <a:gd name="T14" fmla="*/ 7 w 26"/>
                <a:gd name="T15" fmla="*/ 16 h 20"/>
                <a:gd name="T16" fmla="*/ 7 w 26"/>
                <a:gd name="T17" fmla="*/ 18 h 20"/>
                <a:gd name="T18" fmla="*/ 4 w 26"/>
                <a:gd name="T19" fmla="*/ 20 h 20"/>
                <a:gd name="T20" fmla="*/ 2 w 26"/>
                <a:gd name="T21" fmla="*/ 18 h 20"/>
                <a:gd name="T22" fmla="*/ 2 w 26"/>
                <a:gd name="T23" fmla="*/ 16 h 20"/>
                <a:gd name="T24" fmla="*/ 1 w 26"/>
                <a:gd name="T25" fmla="*/ 16 h 20"/>
                <a:gd name="T26" fmla="*/ 0 w 26"/>
                <a:gd name="T27" fmla="*/ 16 h 20"/>
                <a:gd name="T28" fmla="*/ 0 w 26"/>
                <a:gd name="T29" fmla="*/ 11 h 20"/>
                <a:gd name="T30" fmla="*/ 3 w 26"/>
                <a:gd name="T31" fmla="*/ 8 h 20"/>
                <a:gd name="T32" fmla="*/ 3 w 26"/>
                <a:gd name="T33" fmla="*/ 8 h 20"/>
                <a:gd name="T34" fmla="*/ 5 w 26"/>
                <a:gd name="T35" fmla="*/ 3 h 20"/>
                <a:gd name="T36" fmla="*/ 8 w 26"/>
                <a:gd name="T37" fmla="*/ 0 h 20"/>
                <a:gd name="T38" fmla="*/ 18 w 26"/>
                <a:gd name="T39" fmla="*/ 0 h 20"/>
                <a:gd name="T40" fmla="*/ 21 w 26"/>
                <a:gd name="T41" fmla="*/ 3 h 20"/>
                <a:gd name="T42" fmla="*/ 23 w 26"/>
                <a:gd name="T43" fmla="*/ 8 h 20"/>
                <a:gd name="T44" fmla="*/ 23 w 26"/>
                <a:gd name="T45" fmla="*/ 8 h 20"/>
                <a:gd name="T46" fmla="*/ 26 w 26"/>
                <a:gd name="T47" fmla="*/ 11 h 20"/>
                <a:gd name="T48" fmla="*/ 26 w 26"/>
                <a:gd name="T49" fmla="*/ 16 h 20"/>
                <a:gd name="T50" fmla="*/ 4 w 26"/>
                <a:gd name="T51" fmla="*/ 10 h 20"/>
                <a:gd name="T52" fmla="*/ 2 w 26"/>
                <a:gd name="T53" fmla="*/ 12 h 20"/>
                <a:gd name="T54" fmla="*/ 4 w 26"/>
                <a:gd name="T55" fmla="*/ 14 h 20"/>
                <a:gd name="T56" fmla="*/ 6 w 26"/>
                <a:gd name="T57" fmla="*/ 12 h 20"/>
                <a:gd name="T58" fmla="*/ 4 w 26"/>
                <a:gd name="T59" fmla="*/ 10 h 20"/>
                <a:gd name="T60" fmla="*/ 19 w 26"/>
                <a:gd name="T61" fmla="*/ 8 h 20"/>
                <a:gd name="T62" fmla="*/ 18 w 26"/>
                <a:gd name="T63" fmla="*/ 4 h 20"/>
                <a:gd name="T64" fmla="*/ 18 w 26"/>
                <a:gd name="T65" fmla="*/ 4 h 20"/>
                <a:gd name="T66" fmla="*/ 8 w 26"/>
                <a:gd name="T67" fmla="*/ 4 h 20"/>
                <a:gd name="T68" fmla="*/ 8 w 26"/>
                <a:gd name="T69" fmla="*/ 4 h 20"/>
                <a:gd name="T70" fmla="*/ 7 w 26"/>
                <a:gd name="T71" fmla="*/ 8 h 20"/>
                <a:gd name="T72" fmla="*/ 19 w 26"/>
                <a:gd name="T73" fmla="*/ 8 h 20"/>
                <a:gd name="T74" fmla="*/ 22 w 26"/>
                <a:gd name="T75" fmla="*/ 10 h 20"/>
                <a:gd name="T76" fmla="*/ 20 w 26"/>
                <a:gd name="T77" fmla="*/ 12 h 20"/>
                <a:gd name="T78" fmla="*/ 22 w 26"/>
                <a:gd name="T79" fmla="*/ 14 h 20"/>
                <a:gd name="T80" fmla="*/ 24 w 26"/>
                <a:gd name="T81" fmla="*/ 12 h 20"/>
                <a:gd name="T82" fmla="*/ 22 w 26"/>
                <a:gd name="T8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0">
                  <a:moveTo>
                    <a:pt x="26" y="16"/>
                  </a:moveTo>
                  <a:cubicBezTo>
                    <a:pt x="25" y="16"/>
                    <a:pt x="25" y="16"/>
                    <a:pt x="25" y="16"/>
                  </a:cubicBezTo>
                  <a:cubicBezTo>
                    <a:pt x="24" y="16"/>
                    <a:pt x="24" y="16"/>
                    <a:pt x="24" y="16"/>
                  </a:cubicBezTo>
                  <a:cubicBezTo>
                    <a:pt x="24" y="18"/>
                    <a:pt x="24" y="18"/>
                    <a:pt x="24" y="18"/>
                  </a:cubicBezTo>
                  <a:cubicBezTo>
                    <a:pt x="24" y="19"/>
                    <a:pt x="23" y="20"/>
                    <a:pt x="22" y="20"/>
                  </a:cubicBezTo>
                  <a:cubicBezTo>
                    <a:pt x="20" y="20"/>
                    <a:pt x="19" y="19"/>
                    <a:pt x="19" y="18"/>
                  </a:cubicBezTo>
                  <a:cubicBezTo>
                    <a:pt x="19" y="16"/>
                    <a:pt x="19" y="16"/>
                    <a:pt x="19" y="16"/>
                  </a:cubicBezTo>
                  <a:cubicBezTo>
                    <a:pt x="7" y="16"/>
                    <a:pt x="7" y="16"/>
                    <a:pt x="7" y="16"/>
                  </a:cubicBezTo>
                  <a:cubicBezTo>
                    <a:pt x="7" y="18"/>
                    <a:pt x="7" y="18"/>
                    <a:pt x="7" y="18"/>
                  </a:cubicBezTo>
                  <a:cubicBezTo>
                    <a:pt x="7" y="19"/>
                    <a:pt x="6" y="20"/>
                    <a:pt x="4" y="20"/>
                  </a:cubicBezTo>
                  <a:cubicBezTo>
                    <a:pt x="3" y="20"/>
                    <a:pt x="2" y="19"/>
                    <a:pt x="2" y="18"/>
                  </a:cubicBezTo>
                  <a:cubicBezTo>
                    <a:pt x="2" y="16"/>
                    <a:pt x="2" y="16"/>
                    <a:pt x="2" y="16"/>
                  </a:cubicBezTo>
                  <a:cubicBezTo>
                    <a:pt x="1" y="16"/>
                    <a:pt x="1" y="16"/>
                    <a:pt x="1" y="16"/>
                  </a:cubicBezTo>
                  <a:cubicBezTo>
                    <a:pt x="0" y="16"/>
                    <a:pt x="0" y="16"/>
                    <a:pt x="0" y="16"/>
                  </a:cubicBezTo>
                  <a:cubicBezTo>
                    <a:pt x="0" y="11"/>
                    <a:pt x="0" y="11"/>
                    <a:pt x="0" y="11"/>
                  </a:cubicBezTo>
                  <a:cubicBezTo>
                    <a:pt x="0" y="10"/>
                    <a:pt x="2" y="8"/>
                    <a:pt x="3" y="8"/>
                  </a:cubicBezTo>
                  <a:cubicBezTo>
                    <a:pt x="3" y="8"/>
                    <a:pt x="3" y="8"/>
                    <a:pt x="3" y="8"/>
                  </a:cubicBezTo>
                  <a:cubicBezTo>
                    <a:pt x="5" y="3"/>
                    <a:pt x="5" y="3"/>
                    <a:pt x="5" y="3"/>
                  </a:cubicBezTo>
                  <a:cubicBezTo>
                    <a:pt x="5" y="2"/>
                    <a:pt x="7" y="0"/>
                    <a:pt x="8" y="0"/>
                  </a:cubicBezTo>
                  <a:cubicBezTo>
                    <a:pt x="18" y="0"/>
                    <a:pt x="18" y="0"/>
                    <a:pt x="18" y="0"/>
                  </a:cubicBezTo>
                  <a:cubicBezTo>
                    <a:pt x="19" y="0"/>
                    <a:pt x="21" y="2"/>
                    <a:pt x="21" y="3"/>
                  </a:cubicBezTo>
                  <a:cubicBezTo>
                    <a:pt x="23" y="8"/>
                    <a:pt x="23" y="8"/>
                    <a:pt x="23" y="8"/>
                  </a:cubicBezTo>
                  <a:cubicBezTo>
                    <a:pt x="23" y="8"/>
                    <a:pt x="23" y="8"/>
                    <a:pt x="23" y="8"/>
                  </a:cubicBezTo>
                  <a:cubicBezTo>
                    <a:pt x="24" y="8"/>
                    <a:pt x="26" y="10"/>
                    <a:pt x="26" y="11"/>
                  </a:cubicBezTo>
                  <a:lnTo>
                    <a:pt x="26" y="16"/>
                  </a:lnTo>
                  <a:close/>
                  <a:moveTo>
                    <a:pt x="4" y="10"/>
                  </a:moveTo>
                  <a:cubicBezTo>
                    <a:pt x="3" y="10"/>
                    <a:pt x="2" y="11"/>
                    <a:pt x="2" y="12"/>
                  </a:cubicBezTo>
                  <a:cubicBezTo>
                    <a:pt x="2" y="13"/>
                    <a:pt x="3" y="14"/>
                    <a:pt x="4" y="14"/>
                  </a:cubicBezTo>
                  <a:cubicBezTo>
                    <a:pt x="5" y="14"/>
                    <a:pt x="6" y="13"/>
                    <a:pt x="6" y="12"/>
                  </a:cubicBezTo>
                  <a:cubicBezTo>
                    <a:pt x="6" y="11"/>
                    <a:pt x="5" y="10"/>
                    <a:pt x="4" y="10"/>
                  </a:cubicBezTo>
                  <a:close/>
                  <a:moveTo>
                    <a:pt x="19" y="8"/>
                  </a:moveTo>
                  <a:cubicBezTo>
                    <a:pt x="18" y="4"/>
                    <a:pt x="18" y="4"/>
                    <a:pt x="18" y="4"/>
                  </a:cubicBezTo>
                  <a:cubicBezTo>
                    <a:pt x="18" y="4"/>
                    <a:pt x="18" y="4"/>
                    <a:pt x="18" y="4"/>
                  </a:cubicBezTo>
                  <a:cubicBezTo>
                    <a:pt x="8" y="4"/>
                    <a:pt x="8" y="4"/>
                    <a:pt x="8" y="4"/>
                  </a:cubicBezTo>
                  <a:cubicBezTo>
                    <a:pt x="8" y="4"/>
                    <a:pt x="8" y="4"/>
                    <a:pt x="8" y="4"/>
                  </a:cubicBezTo>
                  <a:cubicBezTo>
                    <a:pt x="7" y="8"/>
                    <a:pt x="7" y="8"/>
                    <a:pt x="7" y="8"/>
                  </a:cubicBezTo>
                  <a:lnTo>
                    <a:pt x="19" y="8"/>
                  </a:lnTo>
                  <a:close/>
                  <a:moveTo>
                    <a:pt x="22" y="10"/>
                  </a:moveTo>
                  <a:cubicBezTo>
                    <a:pt x="21" y="10"/>
                    <a:pt x="20" y="11"/>
                    <a:pt x="20" y="12"/>
                  </a:cubicBezTo>
                  <a:cubicBezTo>
                    <a:pt x="20" y="13"/>
                    <a:pt x="21" y="14"/>
                    <a:pt x="22" y="14"/>
                  </a:cubicBezTo>
                  <a:cubicBezTo>
                    <a:pt x="23" y="14"/>
                    <a:pt x="24" y="13"/>
                    <a:pt x="24" y="12"/>
                  </a:cubicBezTo>
                  <a:cubicBezTo>
                    <a:pt x="24" y="11"/>
                    <a:pt x="23" y="10"/>
                    <a:pt x="22"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62"/>
            <p:cNvSpPr>
              <a:spLocks noEditPoints="1"/>
            </p:cNvSpPr>
            <p:nvPr/>
          </p:nvSpPr>
          <p:spPr bwMode="auto">
            <a:xfrm>
              <a:off x="4951413" y="2390775"/>
              <a:ext cx="73025" cy="55563"/>
            </a:xfrm>
            <a:custGeom>
              <a:avLst/>
              <a:gdLst>
                <a:gd name="T0" fmla="*/ 30 w 39"/>
                <a:gd name="T1" fmla="*/ 24 h 30"/>
                <a:gd name="T2" fmla="*/ 24 w 39"/>
                <a:gd name="T3" fmla="*/ 30 h 30"/>
                <a:gd name="T4" fmla="*/ 6 w 39"/>
                <a:gd name="T5" fmla="*/ 30 h 30"/>
                <a:gd name="T6" fmla="*/ 0 w 39"/>
                <a:gd name="T7" fmla="*/ 24 h 30"/>
                <a:gd name="T8" fmla="*/ 0 w 39"/>
                <a:gd name="T9" fmla="*/ 6 h 30"/>
                <a:gd name="T10" fmla="*/ 6 w 39"/>
                <a:gd name="T11" fmla="*/ 0 h 30"/>
                <a:gd name="T12" fmla="*/ 24 w 39"/>
                <a:gd name="T13" fmla="*/ 0 h 30"/>
                <a:gd name="T14" fmla="*/ 27 w 39"/>
                <a:gd name="T15" fmla="*/ 0 h 30"/>
                <a:gd name="T16" fmla="*/ 27 w 39"/>
                <a:gd name="T17" fmla="*/ 1 h 30"/>
                <a:gd name="T18" fmla="*/ 27 w 39"/>
                <a:gd name="T19" fmla="*/ 1 h 30"/>
                <a:gd name="T20" fmla="*/ 26 w 39"/>
                <a:gd name="T21" fmla="*/ 2 h 30"/>
                <a:gd name="T22" fmla="*/ 25 w 39"/>
                <a:gd name="T23" fmla="*/ 3 h 30"/>
                <a:gd name="T24" fmla="*/ 24 w 39"/>
                <a:gd name="T25" fmla="*/ 2 h 30"/>
                <a:gd name="T26" fmla="*/ 6 w 39"/>
                <a:gd name="T27" fmla="*/ 2 h 30"/>
                <a:gd name="T28" fmla="*/ 3 w 39"/>
                <a:gd name="T29" fmla="*/ 6 h 30"/>
                <a:gd name="T30" fmla="*/ 3 w 39"/>
                <a:gd name="T31" fmla="*/ 24 h 30"/>
                <a:gd name="T32" fmla="*/ 6 w 39"/>
                <a:gd name="T33" fmla="*/ 27 h 30"/>
                <a:gd name="T34" fmla="*/ 24 w 39"/>
                <a:gd name="T35" fmla="*/ 27 h 30"/>
                <a:gd name="T36" fmla="*/ 28 w 39"/>
                <a:gd name="T37" fmla="*/ 24 h 30"/>
                <a:gd name="T38" fmla="*/ 28 w 39"/>
                <a:gd name="T39" fmla="*/ 21 h 30"/>
                <a:gd name="T40" fmla="*/ 28 w 39"/>
                <a:gd name="T41" fmla="*/ 21 h 30"/>
                <a:gd name="T42" fmla="*/ 29 w 39"/>
                <a:gd name="T43" fmla="*/ 19 h 30"/>
                <a:gd name="T44" fmla="*/ 30 w 39"/>
                <a:gd name="T45" fmla="*/ 19 h 30"/>
                <a:gd name="T46" fmla="*/ 30 w 39"/>
                <a:gd name="T47" fmla="*/ 20 h 30"/>
                <a:gd name="T48" fmla="*/ 30 w 39"/>
                <a:gd name="T49" fmla="*/ 24 h 30"/>
                <a:gd name="T50" fmla="*/ 35 w 39"/>
                <a:gd name="T51" fmla="*/ 10 h 30"/>
                <a:gd name="T52" fmla="*/ 20 w 39"/>
                <a:gd name="T53" fmla="*/ 25 h 30"/>
                <a:gd name="T54" fmla="*/ 14 w 39"/>
                <a:gd name="T55" fmla="*/ 25 h 30"/>
                <a:gd name="T56" fmla="*/ 14 w 39"/>
                <a:gd name="T57" fmla="*/ 18 h 30"/>
                <a:gd name="T58" fmla="*/ 28 w 39"/>
                <a:gd name="T59" fmla="*/ 4 h 30"/>
                <a:gd name="T60" fmla="*/ 35 w 39"/>
                <a:gd name="T61" fmla="*/ 10 h 30"/>
                <a:gd name="T62" fmla="*/ 22 w 39"/>
                <a:gd name="T63" fmla="*/ 20 h 30"/>
                <a:gd name="T64" fmla="*/ 18 w 39"/>
                <a:gd name="T65" fmla="*/ 17 h 30"/>
                <a:gd name="T66" fmla="*/ 16 w 39"/>
                <a:gd name="T67" fmla="*/ 19 h 30"/>
                <a:gd name="T68" fmla="*/ 16 w 39"/>
                <a:gd name="T69" fmla="*/ 20 h 30"/>
                <a:gd name="T70" fmla="*/ 18 w 39"/>
                <a:gd name="T71" fmla="*/ 20 h 30"/>
                <a:gd name="T72" fmla="*/ 18 w 39"/>
                <a:gd name="T73" fmla="*/ 22 h 30"/>
                <a:gd name="T74" fmla="*/ 19 w 39"/>
                <a:gd name="T75" fmla="*/ 22 h 30"/>
                <a:gd name="T76" fmla="*/ 22 w 39"/>
                <a:gd name="T77" fmla="*/ 20 h 30"/>
                <a:gd name="T78" fmla="*/ 28 w 39"/>
                <a:gd name="T79" fmla="*/ 7 h 30"/>
                <a:gd name="T80" fmla="*/ 20 w 39"/>
                <a:gd name="T81" fmla="*/ 14 h 30"/>
                <a:gd name="T82" fmla="*/ 20 w 39"/>
                <a:gd name="T83" fmla="*/ 15 h 30"/>
                <a:gd name="T84" fmla="*/ 21 w 39"/>
                <a:gd name="T85" fmla="*/ 15 h 30"/>
                <a:gd name="T86" fmla="*/ 29 w 39"/>
                <a:gd name="T87" fmla="*/ 8 h 30"/>
                <a:gd name="T88" fmla="*/ 29 w 39"/>
                <a:gd name="T89" fmla="*/ 7 h 30"/>
                <a:gd name="T90" fmla="*/ 28 w 39"/>
                <a:gd name="T91" fmla="*/ 7 h 30"/>
                <a:gd name="T92" fmla="*/ 36 w 39"/>
                <a:gd name="T93" fmla="*/ 9 h 30"/>
                <a:gd name="T94" fmla="*/ 30 w 39"/>
                <a:gd name="T95" fmla="*/ 2 h 30"/>
                <a:gd name="T96" fmla="*/ 32 w 39"/>
                <a:gd name="T97" fmla="*/ 0 h 30"/>
                <a:gd name="T98" fmla="*/ 35 w 39"/>
                <a:gd name="T99" fmla="*/ 0 h 30"/>
                <a:gd name="T100" fmla="*/ 38 w 39"/>
                <a:gd name="T101" fmla="*/ 4 h 30"/>
                <a:gd name="T102" fmla="*/ 38 w 39"/>
                <a:gd name="T103" fmla="*/ 7 h 30"/>
                <a:gd name="T104" fmla="*/ 36 w 39"/>
                <a:gd name="T10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30">
                  <a:moveTo>
                    <a:pt x="30" y="24"/>
                  </a:moveTo>
                  <a:cubicBezTo>
                    <a:pt x="30" y="27"/>
                    <a:pt x="28" y="30"/>
                    <a:pt x="24" y="30"/>
                  </a:cubicBezTo>
                  <a:cubicBezTo>
                    <a:pt x="6" y="30"/>
                    <a:pt x="6" y="30"/>
                    <a:pt x="6" y="30"/>
                  </a:cubicBezTo>
                  <a:cubicBezTo>
                    <a:pt x="3" y="30"/>
                    <a:pt x="0" y="27"/>
                    <a:pt x="0" y="24"/>
                  </a:cubicBezTo>
                  <a:cubicBezTo>
                    <a:pt x="0" y="6"/>
                    <a:pt x="0" y="6"/>
                    <a:pt x="0" y="6"/>
                  </a:cubicBezTo>
                  <a:cubicBezTo>
                    <a:pt x="0" y="2"/>
                    <a:pt x="3" y="0"/>
                    <a:pt x="6" y="0"/>
                  </a:cubicBezTo>
                  <a:cubicBezTo>
                    <a:pt x="24" y="0"/>
                    <a:pt x="24" y="0"/>
                    <a:pt x="24" y="0"/>
                  </a:cubicBezTo>
                  <a:cubicBezTo>
                    <a:pt x="25" y="0"/>
                    <a:pt x="26" y="0"/>
                    <a:pt x="27" y="0"/>
                  </a:cubicBezTo>
                  <a:cubicBezTo>
                    <a:pt x="27" y="1"/>
                    <a:pt x="27" y="1"/>
                    <a:pt x="27" y="1"/>
                  </a:cubicBezTo>
                  <a:cubicBezTo>
                    <a:pt x="27" y="1"/>
                    <a:pt x="27" y="1"/>
                    <a:pt x="27" y="1"/>
                  </a:cubicBezTo>
                  <a:cubicBezTo>
                    <a:pt x="26" y="2"/>
                    <a:pt x="26" y="2"/>
                    <a:pt x="26" y="2"/>
                  </a:cubicBezTo>
                  <a:cubicBezTo>
                    <a:pt x="25" y="3"/>
                    <a:pt x="25" y="3"/>
                    <a:pt x="25" y="3"/>
                  </a:cubicBezTo>
                  <a:cubicBezTo>
                    <a:pt x="24" y="2"/>
                    <a:pt x="24" y="2"/>
                    <a:pt x="24" y="2"/>
                  </a:cubicBezTo>
                  <a:cubicBezTo>
                    <a:pt x="6" y="2"/>
                    <a:pt x="6" y="2"/>
                    <a:pt x="6" y="2"/>
                  </a:cubicBezTo>
                  <a:cubicBezTo>
                    <a:pt x="4" y="2"/>
                    <a:pt x="3" y="4"/>
                    <a:pt x="3" y="6"/>
                  </a:cubicBezTo>
                  <a:cubicBezTo>
                    <a:pt x="3" y="24"/>
                    <a:pt x="3" y="24"/>
                    <a:pt x="3" y="24"/>
                  </a:cubicBezTo>
                  <a:cubicBezTo>
                    <a:pt x="3" y="26"/>
                    <a:pt x="4" y="27"/>
                    <a:pt x="6" y="27"/>
                  </a:cubicBezTo>
                  <a:cubicBezTo>
                    <a:pt x="24" y="27"/>
                    <a:pt x="24" y="27"/>
                    <a:pt x="24" y="27"/>
                  </a:cubicBezTo>
                  <a:cubicBezTo>
                    <a:pt x="26" y="27"/>
                    <a:pt x="28" y="26"/>
                    <a:pt x="28" y="24"/>
                  </a:cubicBezTo>
                  <a:cubicBezTo>
                    <a:pt x="28" y="21"/>
                    <a:pt x="28" y="21"/>
                    <a:pt x="28" y="21"/>
                  </a:cubicBezTo>
                  <a:cubicBezTo>
                    <a:pt x="28" y="21"/>
                    <a:pt x="28" y="21"/>
                    <a:pt x="28" y="21"/>
                  </a:cubicBezTo>
                  <a:cubicBezTo>
                    <a:pt x="29" y="19"/>
                    <a:pt x="29" y="19"/>
                    <a:pt x="29" y="19"/>
                  </a:cubicBezTo>
                  <a:cubicBezTo>
                    <a:pt x="30" y="19"/>
                    <a:pt x="30" y="19"/>
                    <a:pt x="30" y="19"/>
                  </a:cubicBezTo>
                  <a:cubicBezTo>
                    <a:pt x="30" y="20"/>
                    <a:pt x="30" y="20"/>
                    <a:pt x="30" y="20"/>
                  </a:cubicBezTo>
                  <a:lnTo>
                    <a:pt x="30" y="24"/>
                  </a:lnTo>
                  <a:close/>
                  <a:moveTo>
                    <a:pt x="35" y="10"/>
                  </a:moveTo>
                  <a:cubicBezTo>
                    <a:pt x="20" y="25"/>
                    <a:pt x="20" y="25"/>
                    <a:pt x="20" y="25"/>
                  </a:cubicBezTo>
                  <a:cubicBezTo>
                    <a:pt x="14" y="25"/>
                    <a:pt x="14" y="25"/>
                    <a:pt x="14" y="25"/>
                  </a:cubicBezTo>
                  <a:cubicBezTo>
                    <a:pt x="14" y="18"/>
                    <a:pt x="14" y="18"/>
                    <a:pt x="14" y="18"/>
                  </a:cubicBezTo>
                  <a:cubicBezTo>
                    <a:pt x="28" y="4"/>
                    <a:pt x="28" y="4"/>
                    <a:pt x="28" y="4"/>
                  </a:cubicBezTo>
                  <a:lnTo>
                    <a:pt x="35" y="10"/>
                  </a:lnTo>
                  <a:close/>
                  <a:moveTo>
                    <a:pt x="22" y="20"/>
                  </a:moveTo>
                  <a:cubicBezTo>
                    <a:pt x="18" y="17"/>
                    <a:pt x="18" y="17"/>
                    <a:pt x="18" y="17"/>
                  </a:cubicBezTo>
                  <a:cubicBezTo>
                    <a:pt x="16" y="19"/>
                    <a:pt x="16" y="19"/>
                    <a:pt x="16" y="19"/>
                  </a:cubicBezTo>
                  <a:cubicBezTo>
                    <a:pt x="16" y="20"/>
                    <a:pt x="16" y="20"/>
                    <a:pt x="16" y="20"/>
                  </a:cubicBezTo>
                  <a:cubicBezTo>
                    <a:pt x="18" y="20"/>
                    <a:pt x="18" y="20"/>
                    <a:pt x="18" y="20"/>
                  </a:cubicBezTo>
                  <a:cubicBezTo>
                    <a:pt x="18" y="22"/>
                    <a:pt x="18" y="22"/>
                    <a:pt x="18" y="22"/>
                  </a:cubicBezTo>
                  <a:cubicBezTo>
                    <a:pt x="19" y="22"/>
                    <a:pt x="19" y="22"/>
                    <a:pt x="19" y="22"/>
                  </a:cubicBezTo>
                  <a:lnTo>
                    <a:pt x="22" y="20"/>
                  </a:lnTo>
                  <a:close/>
                  <a:moveTo>
                    <a:pt x="28" y="7"/>
                  </a:moveTo>
                  <a:cubicBezTo>
                    <a:pt x="20" y="14"/>
                    <a:pt x="20" y="14"/>
                    <a:pt x="20" y="14"/>
                  </a:cubicBezTo>
                  <a:cubicBezTo>
                    <a:pt x="20" y="15"/>
                    <a:pt x="20" y="15"/>
                    <a:pt x="20" y="15"/>
                  </a:cubicBezTo>
                  <a:cubicBezTo>
                    <a:pt x="21" y="15"/>
                    <a:pt x="21" y="15"/>
                    <a:pt x="21" y="15"/>
                  </a:cubicBezTo>
                  <a:cubicBezTo>
                    <a:pt x="29" y="8"/>
                    <a:pt x="29" y="8"/>
                    <a:pt x="29" y="8"/>
                  </a:cubicBezTo>
                  <a:cubicBezTo>
                    <a:pt x="29" y="7"/>
                    <a:pt x="29" y="7"/>
                    <a:pt x="29" y="7"/>
                  </a:cubicBezTo>
                  <a:lnTo>
                    <a:pt x="28" y="7"/>
                  </a:lnTo>
                  <a:close/>
                  <a:moveTo>
                    <a:pt x="36" y="9"/>
                  </a:moveTo>
                  <a:cubicBezTo>
                    <a:pt x="30" y="2"/>
                    <a:pt x="30" y="2"/>
                    <a:pt x="30" y="2"/>
                  </a:cubicBezTo>
                  <a:cubicBezTo>
                    <a:pt x="32" y="0"/>
                    <a:pt x="32" y="0"/>
                    <a:pt x="32" y="0"/>
                  </a:cubicBezTo>
                  <a:cubicBezTo>
                    <a:pt x="32" y="0"/>
                    <a:pt x="34" y="0"/>
                    <a:pt x="35" y="0"/>
                  </a:cubicBezTo>
                  <a:cubicBezTo>
                    <a:pt x="38" y="4"/>
                    <a:pt x="38" y="4"/>
                    <a:pt x="38" y="4"/>
                  </a:cubicBezTo>
                  <a:cubicBezTo>
                    <a:pt x="39" y="5"/>
                    <a:pt x="39" y="6"/>
                    <a:pt x="38" y="7"/>
                  </a:cubicBezTo>
                  <a:lnTo>
                    <a:pt x="36"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68"/>
            <p:cNvSpPr>
              <a:spLocks noEditPoints="1"/>
            </p:cNvSpPr>
            <p:nvPr/>
          </p:nvSpPr>
          <p:spPr bwMode="auto">
            <a:xfrm>
              <a:off x="4257676" y="2974975"/>
              <a:ext cx="107950" cy="82550"/>
            </a:xfrm>
            <a:custGeom>
              <a:avLst/>
              <a:gdLst>
                <a:gd name="T0" fmla="*/ 56 w 58"/>
                <a:gd name="T1" fmla="*/ 36 h 44"/>
                <a:gd name="T2" fmla="*/ 48 w 58"/>
                <a:gd name="T3" fmla="*/ 44 h 44"/>
                <a:gd name="T4" fmla="*/ 8 w 58"/>
                <a:gd name="T5" fmla="*/ 44 h 44"/>
                <a:gd name="T6" fmla="*/ 0 w 58"/>
                <a:gd name="T7" fmla="*/ 36 h 44"/>
                <a:gd name="T8" fmla="*/ 56 w 58"/>
                <a:gd name="T9" fmla="*/ 36 h 44"/>
                <a:gd name="T10" fmla="*/ 46 w 58"/>
                <a:gd name="T11" fmla="*/ 24 h 44"/>
                <a:gd name="T12" fmla="*/ 44 w 58"/>
                <a:gd name="T13" fmla="*/ 24 h 44"/>
                <a:gd name="T14" fmla="*/ 44 w 58"/>
                <a:gd name="T15" fmla="*/ 25 h 44"/>
                <a:gd name="T16" fmla="*/ 37 w 58"/>
                <a:gd name="T17" fmla="*/ 32 h 44"/>
                <a:gd name="T18" fmla="*/ 15 w 58"/>
                <a:gd name="T19" fmla="*/ 32 h 44"/>
                <a:gd name="T20" fmla="*/ 8 w 58"/>
                <a:gd name="T21" fmla="*/ 25 h 44"/>
                <a:gd name="T22" fmla="*/ 8 w 58"/>
                <a:gd name="T23" fmla="*/ 2 h 44"/>
                <a:gd name="T24" fmla="*/ 10 w 58"/>
                <a:gd name="T25" fmla="*/ 0 h 44"/>
                <a:gd name="T26" fmla="*/ 46 w 58"/>
                <a:gd name="T27" fmla="*/ 0 h 44"/>
                <a:gd name="T28" fmla="*/ 58 w 58"/>
                <a:gd name="T29" fmla="*/ 12 h 44"/>
                <a:gd name="T30" fmla="*/ 46 w 58"/>
                <a:gd name="T31" fmla="*/ 24 h 44"/>
                <a:gd name="T32" fmla="*/ 46 w 58"/>
                <a:gd name="T33" fmla="*/ 6 h 44"/>
                <a:gd name="T34" fmla="*/ 44 w 58"/>
                <a:gd name="T35" fmla="*/ 6 h 44"/>
                <a:gd name="T36" fmla="*/ 44 w 58"/>
                <a:gd name="T37" fmla="*/ 18 h 44"/>
                <a:gd name="T38" fmla="*/ 46 w 58"/>
                <a:gd name="T39" fmla="*/ 18 h 44"/>
                <a:gd name="T40" fmla="*/ 52 w 58"/>
                <a:gd name="T41" fmla="*/ 12 h 44"/>
                <a:gd name="T42" fmla="*/ 46 w 58"/>
                <a:gd name="T4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44">
                  <a:moveTo>
                    <a:pt x="56" y="36"/>
                  </a:moveTo>
                  <a:cubicBezTo>
                    <a:pt x="56" y="40"/>
                    <a:pt x="52" y="44"/>
                    <a:pt x="48" y="44"/>
                  </a:cubicBezTo>
                  <a:cubicBezTo>
                    <a:pt x="8" y="44"/>
                    <a:pt x="8" y="44"/>
                    <a:pt x="8" y="44"/>
                  </a:cubicBezTo>
                  <a:cubicBezTo>
                    <a:pt x="4" y="44"/>
                    <a:pt x="0" y="40"/>
                    <a:pt x="0" y="36"/>
                  </a:cubicBezTo>
                  <a:lnTo>
                    <a:pt x="56" y="36"/>
                  </a:lnTo>
                  <a:close/>
                  <a:moveTo>
                    <a:pt x="46" y="24"/>
                  </a:moveTo>
                  <a:cubicBezTo>
                    <a:pt x="44" y="24"/>
                    <a:pt x="44" y="24"/>
                    <a:pt x="44" y="24"/>
                  </a:cubicBezTo>
                  <a:cubicBezTo>
                    <a:pt x="44" y="25"/>
                    <a:pt x="44" y="25"/>
                    <a:pt x="44" y="25"/>
                  </a:cubicBezTo>
                  <a:cubicBezTo>
                    <a:pt x="44" y="29"/>
                    <a:pt x="41" y="32"/>
                    <a:pt x="37" y="32"/>
                  </a:cubicBezTo>
                  <a:cubicBezTo>
                    <a:pt x="15" y="32"/>
                    <a:pt x="15" y="32"/>
                    <a:pt x="15" y="32"/>
                  </a:cubicBezTo>
                  <a:cubicBezTo>
                    <a:pt x="11" y="32"/>
                    <a:pt x="8" y="29"/>
                    <a:pt x="8" y="25"/>
                  </a:cubicBezTo>
                  <a:cubicBezTo>
                    <a:pt x="8" y="2"/>
                    <a:pt x="8" y="2"/>
                    <a:pt x="8" y="2"/>
                  </a:cubicBezTo>
                  <a:cubicBezTo>
                    <a:pt x="8" y="1"/>
                    <a:pt x="9" y="0"/>
                    <a:pt x="10" y="0"/>
                  </a:cubicBezTo>
                  <a:cubicBezTo>
                    <a:pt x="46" y="0"/>
                    <a:pt x="46" y="0"/>
                    <a:pt x="46" y="0"/>
                  </a:cubicBezTo>
                  <a:cubicBezTo>
                    <a:pt x="53" y="0"/>
                    <a:pt x="58" y="5"/>
                    <a:pt x="58" y="12"/>
                  </a:cubicBezTo>
                  <a:cubicBezTo>
                    <a:pt x="58" y="19"/>
                    <a:pt x="53" y="24"/>
                    <a:pt x="46" y="24"/>
                  </a:cubicBezTo>
                  <a:close/>
                  <a:moveTo>
                    <a:pt x="46" y="6"/>
                  </a:moveTo>
                  <a:cubicBezTo>
                    <a:pt x="44" y="6"/>
                    <a:pt x="44" y="6"/>
                    <a:pt x="44" y="6"/>
                  </a:cubicBezTo>
                  <a:cubicBezTo>
                    <a:pt x="44" y="18"/>
                    <a:pt x="44" y="18"/>
                    <a:pt x="44" y="18"/>
                  </a:cubicBezTo>
                  <a:cubicBezTo>
                    <a:pt x="46" y="18"/>
                    <a:pt x="46" y="18"/>
                    <a:pt x="46" y="18"/>
                  </a:cubicBezTo>
                  <a:cubicBezTo>
                    <a:pt x="49" y="18"/>
                    <a:pt x="52" y="15"/>
                    <a:pt x="52" y="12"/>
                  </a:cubicBezTo>
                  <a:cubicBezTo>
                    <a:pt x="52" y="9"/>
                    <a:pt x="49" y="6"/>
                    <a:pt x="46"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72"/>
            <p:cNvSpPr>
              <a:spLocks noEditPoints="1"/>
            </p:cNvSpPr>
            <p:nvPr/>
          </p:nvSpPr>
          <p:spPr bwMode="auto">
            <a:xfrm>
              <a:off x="4852988" y="3425825"/>
              <a:ext cx="120650" cy="96838"/>
            </a:xfrm>
            <a:custGeom>
              <a:avLst/>
              <a:gdLst>
                <a:gd name="T0" fmla="*/ 64 w 64"/>
                <a:gd name="T1" fmla="*/ 46 h 51"/>
                <a:gd name="T2" fmla="*/ 59 w 64"/>
                <a:gd name="T3" fmla="*/ 51 h 51"/>
                <a:gd name="T4" fmla="*/ 5 w 64"/>
                <a:gd name="T5" fmla="*/ 51 h 51"/>
                <a:gd name="T6" fmla="*/ 0 w 64"/>
                <a:gd name="T7" fmla="*/ 46 h 51"/>
                <a:gd name="T8" fmla="*/ 0 w 64"/>
                <a:gd name="T9" fmla="*/ 5 h 51"/>
                <a:gd name="T10" fmla="*/ 5 w 64"/>
                <a:gd name="T11" fmla="*/ 0 h 51"/>
                <a:gd name="T12" fmla="*/ 59 w 64"/>
                <a:gd name="T13" fmla="*/ 0 h 51"/>
                <a:gd name="T14" fmla="*/ 64 w 64"/>
                <a:gd name="T15" fmla="*/ 5 h 51"/>
                <a:gd name="T16" fmla="*/ 64 w 64"/>
                <a:gd name="T17" fmla="*/ 46 h 51"/>
                <a:gd name="T18" fmla="*/ 5 w 64"/>
                <a:gd name="T19" fmla="*/ 4 h 51"/>
                <a:gd name="T20" fmla="*/ 4 w 64"/>
                <a:gd name="T21" fmla="*/ 5 h 51"/>
                <a:gd name="T22" fmla="*/ 4 w 64"/>
                <a:gd name="T23" fmla="*/ 46 h 51"/>
                <a:gd name="T24" fmla="*/ 5 w 64"/>
                <a:gd name="T25" fmla="*/ 47 h 51"/>
                <a:gd name="T26" fmla="*/ 59 w 64"/>
                <a:gd name="T27" fmla="*/ 47 h 51"/>
                <a:gd name="T28" fmla="*/ 60 w 64"/>
                <a:gd name="T29" fmla="*/ 46 h 51"/>
                <a:gd name="T30" fmla="*/ 60 w 64"/>
                <a:gd name="T31" fmla="*/ 5 h 51"/>
                <a:gd name="T32" fmla="*/ 59 w 64"/>
                <a:gd name="T33" fmla="*/ 4 h 51"/>
                <a:gd name="T34" fmla="*/ 5 w 64"/>
                <a:gd name="T35" fmla="*/ 4 h 51"/>
                <a:gd name="T36" fmla="*/ 15 w 64"/>
                <a:gd name="T37" fmla="*/ 21 h 51"/>
                <a:gd name="T38" fmla="*/ 8 w 64"/>
                <a:gd name="T39" fmla="*/ 15 h 51"/>
                <a:gd name="T40" fmla="*/ 15 w 64"/>
                <a:gd name="T41" fmla="*/ 8 h 51"/>
                <a:gd name="T42" fmla="*/ 21 w 64"/>
                <a:gd name="T43" fmla="*/ 15 h 51"/>
                <a:gd name="T44" fmla="*/ 15 w 64"/>
                <a:gd name="T45" fmla="*/ 21 h 51"/>
                <a:gd name="T46" fmla="*/ 56 w 64"/>
                <a:gd name="T47" fmla="*/ 43 h 51"/>
                <a:gd name="T48" fmla="*/ 8 w 64"/>
                <a:gd name="T49" fmla="*/ 43 h 51"/>
                <a:gd name="T50" fmla="*/ 8 w 64"/>
                <a:gd name="T51" fmla="*/ 36 h 51"/>
                <a:gd name="T52" fmla="*/ 19 w 64"/>
                <a:gd name="T53" fmla="*/ 26 h 51"/>
                <a:gd name="T54" fmla="*/ 24 w 64"/>
                <a:gd name="T55" fmla="*/ 31 h 51"/>
                <a:gd name="T56" fmla="*/ 42 w 64"/>
                <a:gd name="T57" fmla="*/ 14 h 51"/>
                <a:gd name="T58" fmla="*/ 56 w 64"/>
                <a:gd name="T59" fmla="*/ 28 h 51"/>
                <a:gd name="T60" fmla="*/ 56 w 64"/>
                <a:gd name="T6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51">
                  <a:moveTo>
                    <a:pt x="64" y="46"/>
                  </a:moveTo>
                  <a:cubicBezTo>
                    <a:pt x="64" y="49"/>
                    <a:pt x="62" y="51"/>
                    <a:pt x="59" y="51"/>
                  </a:cubicBezTo>
                  <a:cubicBezTo>
                    <a:pt x="5" y="51"/>
                    <a:pt x="5" y="51"/>
                    <a:pt x="5" y="51"/>
                  </a:cubicBezTo>
                  <a:cubicBezTo>
                    <a:pt x="2" y="51"/>
                    <a:pt x="0" y="49"/>
                    <a:pt x="0" y="46"/>
                  </a:cubicBezTo>
                  <a:cubicBezTo>
                    <a:pt x="0" y="5"/>
                    <a:pt x="0" y="5"/>
                    <a:pt x="0" y="5"/>
                  </a:cubicBezTo>
                  <a:cubicBezTo>
                    <a:pt x="0" y="2"/>
                    <a:pt x="2" y="0"/>
                    <a:pt x="5" y="0"/>
                  </a:cubicBezTo>
                  <a:cubicBezTo>
                    <a:pt x="59" y="0"/>
                    <a:pt x="59" y="0"/>
                    <a:pt x="59" y="0"/>
                  </a:cubicBezTo>
                  <a:cubicBezTo>
                    <a:pt x="62" y="0"/>
                    <a:pt x="64" y="2"/>
                    <a:pt x="64" y="5"/>
                  </a:cubicBezTo>
                  <a:lnTo>
                    <a:pt x="64" y="46"/>
                  </a:lnTo>
                  <a:close/>
                  <a:moveTo>
                    <a:pt x="5" y="4"/>
                  </a:moveTo>
                  <a:cubicBezTo>
                    <a:pt x="4" y="4"/>
                    <a:pt x="4" y="5"/>
                    <a:pt x="4" y="5"/>
                  </a:cubicBezTo>
                  <a:cubicBezTo>
                    <a:pt x="4" y="46"/>
                    <a:pt x="4" y="46"/>
                    <a:pt x="4" y="46"/>
                  </a:cubicBezTo>
                  <a:cubicBezTo>
                    <a:pt x="4" y="47"/>
                    <a:pt x="4" y="47"/>
                    <a:pt x="5" y="47"/>
                  </a:cubicBezTo>
                  <a:cubicBezTo>
                    <a:pt x="59" y="47"/>
                    <a:pt x="59" y="47"/>
                    <a:pt x="59" y="47"/>
                  </a:cubicBezTo>
                  <a:cubicBezTo>
                    <a:pt x="59" y="47"/>
                    <a:pt x="60" y="47"/>
                    <a:pt x="60" y="46"/>
                  </a:cubicBezTo>
                  <a:cubicBezTo>
                    <a:pt x="60" y="5"/>
                    <a:pt x="60" y="5"/>
                    <a:pt x="60" y="5"/>
                  </a:cubicBezTo>
                  <a:cubicBezTo>
                    <a:pt x="60" y="5"/>
                    <a:pt x="59" y="4"/>
                    <a:pt x="59" y="4"/>
                  </a:cubicBezTo>
                  <a:lnTo>
                    <a:pt x="5" y="4"/>
                  </a:ln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moveTo>
                    <a:pt x="56" y="43"/>
                  </a:moveTo>
                  <a:cubicBezTo>
                    <a:pt x="8" y="43"/>
                    <a:pt x="8" y="43"/>
                    <a:pt x="8" y="43"/>
                  </a:cubicBezTo>
                  <a:cubicBezTo>
                    <a:pt x="8" y="36"/>
                    <a:pt x="8" y="36"/>
                    <a:pt x="8" y="36"/>
                  </a:cubicBezTo>
                  <a:cubicBezTo>
                    <a:pt x="19" y="26"/>
                    <a:pt x="19" y="26"/>
                    <a:pt x="19" y="26"/>
                  </a:cubicBezTo>
                  <a:cubicBezTo>
                    <a:pt x="24" y="31"/>
                    <a:pt x="24" y="31"/>
                    <a:pt x="24" y="31"/>
                  </a:cubicBezTo>
                  <a:cubicBezTo>
                    <a:pt x="42" y="14"/>
                    <a:pt x="42" y="14"/>
                    <a:pt x="42" y="14"/>
                  </a:cubicBezTo>
                  <a:cubicBezTo>
                    <a:pt x="56" y="28"/>
                    <a:pt x="56" y="28"/>
                    <a:pt x="56" y="28"/>
                  </a:cubicBezTo>
                  <a:lnTo>
                    <a:pt x="56"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85"/>
            <p:cNvSpPr>
              <a:spLocks noEditPoints="1"/>
            </p:cNvSpPr>
            <p:nvPr/>
          </p:nvSpPr>
          <p:spPr bwMode="auto">
            <a:xfrm>
              <a:off x="4630738" y="3025775"/>
              <a:ext cx="68263" cy="53975"/>
            </a:xfrm>
            <a:custGeom>
              <a:avLst/>
              <a:gdLst>
                <a:gd name="T0" fmla="*/ 29 w 36"/>
                <a:gd name="T1" fmla="*/ 11 h 29"/>
                <a:gd name="T2" fmla="*/ 14 w 36"/>
                <a:gd name="T3" fmla="*/ 21 h 29"/>
                <a:gd name="T4" fmla="*/ 11 w 36"/>
                <a:gd name="T5" fmla="*/ 21 h 29"/>
                <a:gd name="T6" fmla="*/ 5 w 36"/>
                <a:gd name="T7" fmla="*/ 23 h 29"/>
                <a:gd name="T8" fmla="*/ 3 w 36"/>
                <a:gd name="T9" fmla="*/ 24 h 29"/>
                <a:gd name="T10" fmla="*/ 3 w 36"/>
                <a:gd name="T11" fmla="*/ 24 h 29"/>
                <a:gd name="T12" fmla="*/ 3 w 36"/>
                <a:gd name="T13" fmla="*/ 23 h 29"/>
                <a:gd name="T14" fmla="*/ 3 w 36"/>
                <a:gd name="T15" fmla="*/ 22 h 29"/>
                <a:gd name="T16" fmla="*/ 5 w 36"/>
                <a:gd name="T17" fmla="*/ 19 h 29"/>
                <a:gd name="T18" fmla="*/ 0 w 36"/>
                <a:gd name="T19" fmla="*/ 11 h 29"/>
                <a:gd name="T20" fmla="*/ 14 w 36"/>
                <a:gd name="T21" fmla="*/ 0 h 29"/>
                <a:gd name="T22" fmla="*/ 29 w 36"/>
                <a:gd name="T23" fmla="*/ 11 h 29"/>
                <a:gd name="T24" fmla="*/ 3 w 36"/>
                <a:gd name="T25" fmla="*/ 11 h 29"/>
                <a:gd name="T26" fmla="*/ 7 w 36"/>
                <a:gd name="T27" fmla="*/ 17 h 29"/>
                <a:gd name="T28" fmla="*/ 9 w 36"/>
                <a:gd name="T29" fmla="*/ 18 h 29"/>
                <a:gd name="T30" fmla="*/ 8 w 36"/>
                <a:gd name="T31" fmla="*/ 19 h 29"/>
                <a:gd name="T32" fmla="*/ 9 w 36"/>
                <a:gd name="T33" fmla="*/ 19 h 29"/>
                <a:gd name="T34" fmla="*/ 10 w 36"/>
                <a:gd name="T35" fmla="*/ 18 h 29"/>
                <a:gd name="T36" fmla="*/ 11 w 36"/>
                <a:gd name="T37" fmla="*/ 18 h 29"/>
                <a:gd name="T38" fmla="*/ 14 w 36"/>
                <a:gd name="T39" fmla="*/ 19 h 29"/>
                <a:gd name="T40" fmla="*/ 26 w 36"/>
                <a:gd name="T41" fmla="*/ 11 h 29"/>
                <a:gd name="T42" fmla="*/ 14 w 36"/>
                <a:gd name="T43" fmla="*/ 3 h 29"/>
                <a:gd name="T44" fmla="*/ 3 w 36"/>
                <a:gd name="T45" fmla="*/ 11 h 29"/>
                <a:gd name="T46" fmla="*/ 33 w 36"/>
                <a:gd name="T47" fmla="*/ 28 h 29"/>
                <a:gd name="T48" fmla="*/ 34 w 36"/>
                <a:gd name="T49" fmla="*/ 28 h 29"/>
                <a:gd name="T50" fmla="*/ 33 w 36"/>
                <a:gd name="T51" fmla="*/ 29 h 29"/>
                <a:gd name="T52" fmla="*/ 31 w 36"/>
                <a:gd name="T53" fmla="*/ 29 h 29"/>
                <a:gd name="T54" fmla="*/ 26 w 36"/>
                <a:gd name="T55" fmla="*/ 26 h 29"/>
                <a:gd name="T56" fmla="*/ 22 w 36"/>
                <a:gd name="T57" fmla="*/ 26 h 29"/>
                <a:gd name="T58" fmla="*/ 12 w 36"/>
                <a:gd name="T59" fmla="*/ 24 h 29"/>
                <a:gd name="T60" fmla="*/ 14 w 36"/>
                <a:gd name="T61" fmla="*/ 24 h 29"/>
                <a:gd name="T62" fmla="*/ 26 w 36"/>
                <a:gd name="T63" fmla="*/ 20 h 29"/>
                <a:gd name="T64" fmla="*/ 31 w 36"/>
                <a:gd name="T65" fmla="*/ 11 h 29"/>
                <a:gd name="T66" fmla="*/ 31 w 36"/>
                <a:gd name="T67" fmla="*/ 8 h 29"/>
                <a:gd name="T68" fmla="*/ 36 w 36"/>
                <a:gd name="T69" fmla="*/ 16 h 29"/>
                <a:gd name="T70" fmla="*/ 31 w 36"/>
                <a:gd name="T71" fmla="*/ 24 h 29"/>
                <a:gd name="T72" fmla="*/ 33 w 36"/>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9">
                  <a:moveTo>
                    <a:pt x="29" y="11"/>
                  </a:moveTo>
                  <a:cubicBezTo>
                    <a:pt x="29" y="16"/>
                    <a:pt x="22" y="21"/>
                    <a:pt x="14" y="21"/>
                  </a:cubicBezTo>
                  <a:cubicBezTo>
                    <a:pt x="13" y="21"/>
                    <a:pt x="12" y="21"/>
                    <a:pt x="11" y="21"/>
                  </a:cubicBezTo>
                  <a:cubicBezTo>
                    <a:pt x="9" y="22"/>
                    <a:pt x="7" y="23"/>
                    <a:pt x="5" y="23"/>
                  </a:cubicBezTo>
                  <a:cubicBezTo>
                    <a:pt x="4" y="24"/>
                    <a:pt x="4" y="24"/>
                    <a:pt x="3" y="24"/>
                  </a:cubicBezTo>
                  <a:cubicBezTo>
                    <a:pt x="3" y="24"/>
                    <a:pt x="3" y="24"/>
                    <a:pt x="3" y="24"/>
                  </a:cubicBezTo>
                  <a:cubicBezTo>
                    <a:pt x="3" y="23"/>
                    <a:pt x="3" y="23"/>
                    <a:pt x="3" y="23"/>
                  </a:cubicBezTo>
                  <a:cubicBezTo>
                    <a:pt x="2" y="23"/>
                    <a:pt x="3" y="23"/>
                    <a:pt x="3" y="22"/>
                  </a:cubicBezTo>
                  <a:cubicBezTo>
                    <a:pt x="4" y="21"/>
                    <a:pt x="5" y="21"/>
                    <a:pt x="5" y="19"/>
                  </a:cubicBezTo>
                  <a:cubicBezTo>
                    <a:pt x="2" y="17"/>
                    <a:pt x="0" y="14"/>
                    <a:pt x="0" y="11"/>
                  </a:cubicBezTo>
                  <a:cubicBezTo>
                    <a:pt x="0" y="5"/>
                    <a:pt x="6" y="0"/>
                    <a:pt x="14" y="0"/>
                  </a:cubicBezTo>
                  <a:cubicBezTo>
                    <a:pt x="22" y="0"/>
                    <a:pt x="29" y="5"/>
                    <a:pt x="29" y="11"/>
                  </a:cubicBezTo>
                  <a:close/>
                  <a:moveTo>
                    <a:pt x="3" y="11"/>
                  </a:moveTo>
                  <a:cubicBezTo>
                    <a:pt x="3" y="13"/>
                    <a:pt x="4" y="15"/>
                    <a:pt x="7" y="17"/>
                  </a:cubicBezTo>
                  <a:cubicBezTo>
                    <a:pt x="9" y="18"/>
                    <a:pt x="9" y="18"/>
                    <a:pt x="9" y="18"/>
                  </a:cubicBezTo>
                  <a:cubicBezTo>
                    <a:pt x="8" y="19"/>
                    <a:pt x="8" y="19"/>
                    <a:pt x="8" y="19"/>
                  </a:cubicBezTo>
                  <a:cubicBezTo>
                    <a:pt x="8" y="19"/>
                    <a:pt x="9" y="19"/>
                    <a:pt x="9" y="19"/>
                  </a:cubicBezTo>
                  <a:cubicBezTo>
                    <a:pt x="10" y="18"/>
                    <a:pt x="10" y="18"/>
                    <a:pt x="10" y="18"/>
                  </a:cubicBezTo>
                  <a:cubicBezTo>
                    <a:pt x="11" y="18"/>
                    <a:pt x="11" y="18"/>
                    <a:pt x="11" y="18"/>
                  </a:cubicBezTo>
                  <a:cubicBezTo>
                    <a:pt x="12" y="18"/>
                    <a:pt x="13" y="19"/>
                    <a:pt x="14" y="19"/>
                  </a:cubicBezTo>
                  <a:cubicBezTo>
                    <a:pt x="21" y="19"/>
                    <a:pt x="26" y="15"/>
                    <a:pt x="26" y="11"/>
                  </a:cubicBezTo>
                  <a:cubicBezTo>
                    <a:pt x="26" y="6"/>
                    <a:pt x="21" y="3"/>
                    <a:pt x="14" y="3"/>
                  </a:cubicBezTo>
                  <a:cubicBezTo>
                    <a:pt x="8" y="3"/>
                    <a:pt x="3" y="6"/>
                    <a:pt x="3" y="11"/>
                  </a:cubicBezTo>
                  <a:close/>
                  <a:moveTo>
                    <a:pt x="33" y="28"/>
                  </a:moveTo>
                  <a:cubicBezTo>
                    <a:pt x="34" y="28"/>
                    <a:pt x="34" y="28"/>
                    <a:pt x="34" y="28"/>
                  </a:cubicBezTo>
                  <a:cubicBezTo>
                    <a:pt x="34" y="29"/>
                    <a:pt x="33" y="29"/>
                    <a:pt x="33" y="29"/>
                  </a:cubicBezTo>
                  <a:cubicBezTo>
                    <a:pt x="33" y="29"/>
                    <a:pt x="32" y="29"/>
                    <a:pt x="31" y="29"/>
                  </a:cubicBezTo>
                  <a:cubicBezTo>
                    <a:pt x="29" y="28"/>
                    <a:pt x="27" y="27"/>
                    <a:pt x="26" y="26"/>
                  </a:cubicBezTo>
                  <a:cubicBezTo>
                    <a:pt x="25" y="26"/>
                    <a:pt x="23" y="26"/>
                    <a:pt x="22" y="26"/>
                  </a:cubicBezTo>
                  <a:cubicBezTo>
                    <a:pt x="18" y="26"/>
                    <a:pt x="15" y="25"/>
                    <a:pt x="12" y="24"/>
                  </a:cubicBezTo>
                  <a:cubicBezTo>
                    <a:pt x="13" y="24"/>
                    <a:pt x="14" y="24"/>
                    <a:pt x="14" y="24"/>
                  </a:cubicBezTo>
                  <a:cubicBezTo>
                    <a:pt x="19" y="24"/>
                    <a:pt x="23" y="23"/>
                    <a:pt x="26" y="20"/>
                  </a:cubicBezTo>
                  <a:cubicBezTo>
                    <a:pt x="29" y="18"/>
                    <a:pt x="31" y="14"/>
                    <a:pt x="31" y="11"/>
                  </a:cubicBezTo>
                  <a:cubicBezTo>
                    <a:pt x="31" y="10"/>
                    <a:pt x="31" y="9"/>
                    <a:pt x="31" y="8"/>
                  </a:cubicBezTo>
                  <a:cubicBezTo>
                    <a:pt x="34" y="10"/>
                    <a:pt x="36" y="13"/>
                    <a:pt x="36" y="16"/>
                  </a:cubicBezTo>
                  <a:cubicBezTo>
                    <a:pt x="36" y="19"/>
                    <a:pt x="34" y="22"/>
                    <a:pt x="31" y="24"/>
                  </a:cubicBezTo>
                  <a:cubicBezTo>
                    <a:pt x="32" y="26"/>
                    <a:pt x="33" y="27"/>
                    <a:pt x="33"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89"/>
            <p:cNvSpPr>
              <a:spLocks noEditPoints="1"/>
            </p:cNvSpPr>
            <p:nvPr/>
          </p:nvSpPr>
          <p:spPr bwMode="auto">
            <a:xfrm>
              <a:off x="4687888" y="3087688"/>
              <a:ext cx="117475" cy="119063"/>
            </a:xfrm>
            <a:custGeom>
              <a:avLst/>
              <a:gdLst>
                <a:gd name="T0" fmla="*/ 63 w 63"/>
                <a:gd name="T1" fmla="*/ 36 h 63"/>
                <a:gd name="T2" fmla="*/ 62 w 63"/>
                <a:gd name="T3" fmla="*/ 37 h 63"/>
                <a:gd name="T4" fmla="*/ 54 w 63"/>
                <a:gd name="T5" fmla="*/ 38 h 63"/>
                <a:gd name="T6" fmla="*/ 52 w 63"/>
                <a:gd name="T7" fmla="*/ 42 h 63"/>
                <a:gd name="T8" fmla="*/ 57 w 63"/>
                <a:gd name="T9" fmla="*/ 48 h 63"/>
                <a:gd name="T10" fmla="*/ 57 w 63"/>
                <a:gd name="T11" fmla="*/ 49 h 63"/>
                <a:gd name="T12" fmla="*/ 57 w 63"/>
                <a:gd name="T13" fmla="*/ 50 h 63"/>
                <a:gd name="T14" fmla="*/ 49 w 63"/>
                <a:gd name="T15" fmla="*/ 57 h 63"/>
                <a:gd name="T16" fmla="*/ 48 w 63"/>
                <a:gd name="T17" fmla="*/ 57 h 63"/>
                <a:gd name="T18" fmla="*/ 42 w 63"/>
                <a:gd name="T19" fmla="*/ 52 h 63"/>
                <a:gd name="T20" fmla="*/ 38 w 63"/>
                <a:gd name="T21" fmla="*/ 54 h 63"/>
                <a:gd name="T22" fmla="*/ 37 w 63"/>
                <a:gd name="T23" fmla="*/ 61 h 63"/>
                <a:gd name="T24" fmla="*/ 36 w 63"/>
                <a:gd name="T25" fmla="*/ 63 h 63"/>
                <a:gd name="T26" fmla="*/ 27 w 63"/>
                <a:gd name="T27" fmla="*/ 63 h 63"/>
                <a:gd name="T28" fmla="*/ 25 w 63"/>
                <a:gd name="T29" fmla="*/ 61 h 63"/>
                <a:gd name="T30" fmla="*/ 24 w 63"/>
                <a:gd name="T31" fmla="*/ 54 h 63"/>
                <a:gd name="T32" fmla="*/ 20 w 63"/>
                <a:gd name="T33" fmla="*/ 52 h 63"/>
                <a:gd name="T34" fmla="*/ 15 w 63"/>
                <a:gd name="T35" fmla="*/ 57 h 63"/>
                <a:gd name="T36" fmla="*/ 14 w 63"/>
                <a:gd name="T37" fmla="*/ 57 h 63"/>
                <a:gd name="T38" fmla="*/ 13 w 63"/>
                <a:gd name="T39" fmla="*/ 57 h 63"/>
                <a:gd name="T40" fmla="*/ 6 w 63"/>
                <a:gd name="T41" fmla="*/ 50 h 63"/>
                <a:gd name="T42" fmla="*/ 6 w 63"/>
                <a:gd name="T43" fmla="*/ 49 h 63"/>
                <a:gd name="T44" fmla="*/ 6 w 63"/>
                <a:gd name="T45" fmla="*/ 48 h 63"/>
                <a:gd name="T46" fmla="*/ 10 w 63"/>
                <a:gd name="T47" fmla="*/ 42 h 63"/>
                <a:gd name="T48" fmla="*/ 9 w 63"/>
                <a:gd name="T49" fmla="*/ 38 h 63"/>
                <a:gd name="T50" fmla="*/ 1 w 63"/>
                <a:gd name="T51" fmla="*/ 37 h 63"/>
                <a:gd name="T52" fmla="*/ 0 w 63"/>
                <a:gd name="T53" fmla="*/ 36 h 63"/>
                <a:gd name="T54" fmla="*/ 0 w 63"/>
                <a:gd name="T55" fmla="*/ 26 h 63"/>
                <a:gd name="T56" fmla="*/ 1 w 63"/>
                <a:gd name="T57" fmla="*/ 25 h 63"/>
                <a:gd name="T58" fmla="*/ 9 w 63"/>
                <a:gd name="T59" fmla="*/ 24 h 63"/>
                <a:gd name="T60" fmla="*/ 10 w 63"/>
                <a:gd name="T61" fmla="*/ 20 h 63"/>
                <a:gd name="T62" fmla="*/ 6 w 63"/>
                <a:gd name="T63" fmla="*/ 14 h 63"/>
                <a:gd name="T64" fmla="*/ 5 w 63"/>
                <a:gd name="T65" fmla="*/ 13 h 63"/>
                <a:gd name="T66" fmla="*/ 6 w 63"/>
                <a:gd name="T67" fmla="*/ 13 h 63"/>
                <a:gd name="T68" fmla="*/ 14 w 63"/>
                <a:gd name="T69" fmla="*/ 5 h 63"/>
                <a:gd name="T70" fmla="*/ 15 w 63"/>
                <a:gd name="T71" fmla="*/ 6 h 63"/>
                <a:gd name="T72" fmla="*/ 20 w 63"/>
                <a:gd name="T73" fmla="*/ 10 h 63"/>
                <a:gd name="T74" fmla="*/ 24 w 63"/>
                <a:gd name="T75" fmla="*/ 8 h 63"/>
                <a:gd name="T76" fmla="*/ 25 w 63"/>
                <a:gd name="T77" fmla="*/ 1 h 63"/>
                <a:gd name="T78" fmla="*/ 27 w 63"/>
                <a:gd name="T79" fmla="*/ 0 h 63"/>
                <a:gd name="T80" fmla="*/ 36 w 63"/>
                <a:gd name="T81" fmla="*/ 0 h 63"/>
                <a:gd name="T82" fmla="*/ 37 w 63"/>
                <a:gd name="T83" fmla="*/ 1 h 63"/>
                <a:gd name="T84" fmla="*/ 38 w 63"/>
                <a:gd name="T85" fmla="*/ 8 h 63"/>
                <a:gd name="T86" fmla="*/ 42 w 63"/>
                <a:gd name="T87" fmla="*/ 10 h 63"/>
                <a:gd name="T88" fmla="*/ 48 w 63"/>
                <a:gd name="T89" fmla="*/ 6 h 63"/>
                <a:gd name="T90" fmla="*/ 49 w 63"/>
                <a:gd name="T91" fmla="*/ 5 h 63"/>
                <a:gd name="T92" fmla="*/ 50 w 63"/>
                <a:gd name="T93" fmla="*/ 6 h 63"/>
                <a:gd name="T94" fmla="*/ 57 w 63"/>
                <a:gd name="T95" fmla="*/ 13 h 63"/>
                <a:gd name="T96" fmla="*/ 57 w 63"/>
                <a:gd name="T97" fmla="*/ 13 h 63"/>
                <a:gd name="T98" fmla="*/ 57 w 63"/>
                <a:gd name="T99" fmla="*/ 14 h 63"/>
                <a:gd name="T100" fmla="*/ 52 w 63"/>
                <a:gd name="T101" fmla="*/ 20 h 63"/>
                <a:gd name="T102" fmla="*/ 54 w 63"/>
                <a:gd name="T103" fmla="*/ 24 h 63"/>
                <a:gd name="T104" fmla="*/ 61 w 63"/>
                <a:gd name="T105" fmla="*/ 25 h 63"/>
                <a:gd name="T106" fmla="*/ 63 w 63"/>
                <a:gd name="T107" fmla="*/ 27 h 63"/>
                <a:gd name="T108" fmla="*/ 63 w 63"/>
                <a:gd name="T109" fmla="*/ 36 h 63"/>
                <a:gd name="T110" fmla="*/ 31 w 63"/>
                <a:gd name="T111" fmla="*/ 21 h 63"/>
                <a:gd name="T112" fmla="*/ 21 w 63"/>
                <a:gd name="T113" fmla="*/ 31 h 63"/>
                <a:gd name="T114" fmla="*/ 31 w 63"/>
                <a:gd name="T115" fmla="*/ 42 h 63"/>
                <a:gd name="T116" fmla="*/ 42 w 63"/>
                <a:gd name="T117" fmla="*/ 31 h 63"/>
                <a:gd name="T118" fmla="*/ 31 w 63"/>
                <a:gd name="T11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3">
                  <a:moveTo>
                    <a:pt x="63" y="36"/>
                  </a:moveTo>
                  <a:cubicBezTo>
                    <a:pt x="63" y="36"/>
                    <a:pt x="62" y="37"/>
                    <a:pt x="62" y="37"/>
                  </a:cubicBezTo>
                  <a:cubicBezTo>
                    <a:pt x="54" y="38"/>
                    <a:pt x="54" y="38"/>
                    <a:pt x="54" y="38"/>
                  </a:cubicBezTo>
                  <a:cubicBezTo>
                    <a:pt x="54" y="40"/>
                    <a:pt x="53" y="41"/>
                    <a:pt x="52" y="42"/>
                  </a:cubicBezTo>
                  <a:cubicBezTo>
                    <a:pt x="54" y="44"/>
                    <a:pt x="55" y="46"/>
                    <a:pt x="57" y="48"/>
                  </a:cubicBezTo>
                  <a:cubicBezTo>
                    <a:pt x="57" y="48"/>
                    <a:pt x="57" y="48"/>
                    <a:pt x="57" y="49"/>
                  </a:cubicBezTo>
                  <a:cubicBezTo>
                    <a:pt x="57" y="49"/>
                    <a:pt x="57" y="49"/>
                    <a:pt x="57" y="50"/>
                  </a:cubicBezTo>
                  <a:cubicBezTo>
                    <a:pt x="56" y="51"/>
                    <a:pt x="50" y="57"/>
                    <a:pt x="49" y="57"/>
                  </a:cubicBezTo>
                  <a:cubicBezTo>
                    <a:pt x="49" y="57"/>
                    <a:pt x="48" y="57"/>
                    <a:pt x="48" y="57"/>
                  </a:cubicBezTo>
                  <a:cubicBezTo>
                    <a:pt x="42" y="52"/>
                    <a:pt x="42" y="52"/>
                    <a:pt x="42" y="52"/>
                  </a:cubicBezTo>
                  <a:cubicBezTo>
                    <a:pt x="41" y="53"/>
                    <a:pt x="40" y="53"/>
                    <a:pt x="38" y="54"/>
                  </a:cubicBezTo>
                  <a:cubicBezTo>
                    <a:pt x="38" y="56"/>
                    <a:pt x="38" y="59"/>
                    <a:pt x="37" y="61"/>
                  </a:cubicBezTo>
                  <a:cubicBezTo>
                    <a:pt x="37" y="62"/>
                    <a:pt x="37" y="63"/>
                    <a:pt x="36" y="63"/>
                  </a:cubicBezTo>
                  <a:cubicBezTo>
                    <a:pt x="27" y="63"/>
                    <a:pt x="27" y="63"/>
                    <a:pt x="27" y="63"/>
                  </a:cubicBezTo>
                  <a:cubicBezTo>
                    <a:pt x="26" y="63"/>
                    <a:pt x="25" y="62"/>
                    <a:pt x="25" y="61"/>
                  </a:cubicBezTo>
                  <a:cubicBezTo>
                    <a:pt x="24" y="54"/>
                    <a:pt x="24" y="54"/>
                    <a:pt x="24" y="54"/>
                  </a:cubicBezTo>
                  <a:cubicBezTo>
                    <a:pt x="23" y="53"/>
                    <a:pt x="22" y="53"/>
                    <a:pt x="20" y="52"/>
                  </a:cubicBezTo>
                  <a:cubicBezTo>
                    <a:pt x="15" y="57"/>
                    <a:pt x="15" y="57"/>
                    <a:pt x="15" y="57"/>
                  </a:cubicBezTo>
                  <a:cubicBezTo>
                    <a:pt x="14" y="57"/>
                    <a:pt x="14" y="57"/>
                    <a:pt x="14" y="57"/>
                  </a:cubicBezTo>
                  <a:cubicBezTo>
                    <a:pt x="13" y="57"/>
                    <a:pt x="13" y="57"/>
                    <a:pt x="13" y="57"/>
                  </a:cubicBezTo>
                  <a:cubicBezTo>
                    <a:pt x="10" y="55"/>
                    <a:pt x="8" y="52"/>
                    <a:pt x="6" y="50"/>
                  </a:cubicBezTo>
                  <a:cubicBezTo>
                    <a:pt x="6" y="49"/>
                    <a:pt x="6" y="49"/>
                    <a:pt x="6" y="49"/>
                  </a:cubicBezTo>
                  <a:cubicBezTo>
                    <a:pt x="6" y="48"/>
                    <a:pt x="6" y="48"/>
                    <a:pt x="6" y="48"/>
                  </a:cubicBezTo>
                  <a:cubicBezTo>
                    <a:pt x="7" y="46"/>
                    <a:pt x="9" y="44"/>
                    <a:pt x="10" y="42"/>
                  </a:cubicBezTo>
                  <a:cubicBezTo>
                    <a:pt x="10" y="41"/>
                    <a:pt x="9" y="40"/>
                    <a:pt x="9" y="38"/>
                  </a:cubicBezTo>
                  <a:cubicBezTo>
                    <a:pt x="1" y="37"/>
                    <a:pt x="1" y="37"/>
                    <a:pt x="1" y="37"/>
                  </a:cubicBezTo>
                  <a:cubicBezTo>
                    <a:pt x="0" y="37"/>
                    <a:pt x="0" y="36"/>
                    <a:pt x="0" y="36"/>
                  </a:cubicBezTo>
                  <a:cubicBezTo>
                    <a:pt x="0" y="26"/>
                    <a:pt x="0" y="26"/>
                    <a:pt x="0" y="26"/>
                  </a:cubicBezTo>
                  <a:cubicBezTo>
                    <a:pt x="0" y="26"/>
                    <a:pt x="0" y="25"/>
                    <a:pt x="1" y="25"/>
                  </a:cubicBezTo>
                  <a:cubicBezTo>
                    <a:pt x="9" y="24"/>
                    <a:pt x="9" y="24"/>
                    <a:pt x="9" y="24"/>
                  </a:cubicBezTo>
                  <a:cubicBezTo>
                    <a:pt x="9" y="23"/>
                    <a:pt x="10" y="21"/>
                    <a:pt x="10" y="20"/>
                  </a:cubicBezTo>
                  <a:cubicBezTo>
                    <a:pt x="9" y="18"/>
                    <a:pt x="7" y="16"/>
                    <a:pt x="6" y="14"/>
                  </a:cubicBezTo>
                  <a:cubicBezTo>
                    <a:pt x="6" y="14"/>
                    <a:pt x="5" y="14"/>
                    <a:pt x="5" y="13"/>
                  </a:cubicBezTo>
                  <a:cubicBezTo>
                    <a:pt x="5" y="13"/>
                    <a:pt x="6" y="13"/>
                    <a:pt x="6" y="13"/>
                  </a:cubicBezTo>
                  <a:cubicBezTo>
                    <a:pt x="7" y="11"/>
                    <a:pt x="12" y="5"/>
                    <a:pt x="14" y="5"/>
                  </a:cubicBezTo>
                  <a:cubicBezTo>
                    <a:pt x="14" y="5"/>
                    <a:pt x="14" y="5"/>
                    <a:pt x="15" y="6"/>
                  </a:cubicBezTo>
                  <a:cubicBezTo>
                    <a:pt x="20" y="10"/>
                    <a:pt x="20" y="10"/>
                    <a:pt x="20" y="10"/>
                  </a:cubicBezTo>
                  <a:cubicBezTo>
                    <a:pt x="22" y="9"/>
                    <a:pt x="23" y="9"/>
                    <a:pt x="24" y="8"/>
                  </a:cubicBezTo>
                  <a:cubicBezTo>
                    <a:pt x="24" y="6"/>
                    <a:pt x="25" y="3"/>
                    <a:pt x="25" y="1"/>
                  </a:cubicBezTo>
                  <a:cubicBezTo>
                    <a:pt x="25" y="0"/>
                    <a:pt x="26" y="0"/>
                    <a:pt x="27" y="0"/>
                  </a:cubicBezTo>
                  <a:cubicBezTo>
                    <a:pt x="36" y="0"/>
                    <a:pt x="36" y="0"/>
                    <a:pt x="36" y="0"/>
                  </a:cubicBezTo>
                  <a:cubicBezTo>
                    <a:pt x="37" y="0"/>
                    <a:pt x="37" y="0"/>
                    <a:pt x="37" y="1"/>
                  </a:cubicBezTo>
                  <a:cubicBezTo>
                    <a:pt x="38" y="8"/>
                    <a:pt x="38" y="8"/>
                    <a:pt x="38" y="8"/>
                  </a:cubicBezTo>
                  <a:cubicBezTo>
                    <a:pt x="40" y="9"/>
                    <a:pt x="41" y="9"/>
                    <a:pt x="42" y="10"/>
                  </a:cubicBezTo>
                  <a:cubicBezTo>
                    <a:pt x="48" y="6"/>
                    <a:pt x="48" y="6"/>
                    <a:pt x="48" y="6"/>
                  </a:cubicBezTo>
                  <a:cubicBezTo>
                    <a:pt x="48" y="5"/>
                    <a:pt x="49" y="5"/>
                    <a:pt x="49" y="5"/>
                  </a:cubicBezTo>
                  <a:cubicBezTo>
                    <a:pt x="49" y="5"/>
                    <a:pt x="50" y="5"/>
                    <a:pt x="50" y="6"/>
                  </a:cubicBezTo>
                  <a:cubicBezTo>
                    <a:pt x="52" y="8"/>
                    <a:pt x="55" y="10"/>
                    <a:pt x="57" y="13"/>
                  </a:cubicBezTo>
                  <a:cubicBezTo>
                    <a:pt x="57" y="13"/>
                    <a:pt x="57" y="13"/>
                    <a:pt x="57" y="13"/>
                  </a:cubicBezTo>
                  <a:cubicBezTo>
                    <a:pt x="57" y="14"/>
                    <a:pt x="57" y="14"/>
                    <a:pt x="57" y="14"/>
                  </a:cubicBezTo>
                  <a:cubicBezTo>
                    <a:pt x="55" y="16"/>
                    <a:pt x="54" y="18"/>
                    <a:pt x="52" y="20"/>
                  </a:cubicBezTo>
                  <a:cubicBezTo>
                    <a:pt x="53" y="21"/>
                    <a:pt x="54" y="23"/>
                    <a:pt x="54" y="24"/>
                  </a:cubicBezTo>
                  <a:cubicBezTo>
                    <a:pt x="61" y="25"/>
                    <a:pt x="61" y="25"/>
                    <a:pt x="61" y="25"/>
                  </a:cubicBezTo>
                  <a:cubicBezTo>
                    <a:pt x="62" y="25"/>
                    <a:pt x="63" y="26"/>
                    <a:pt x="63" y="27"/>
                  </a:cubicBezTo>
                  <a:lnTo>
                    <a:pt x="63" y="36"/>
                  </a:lnTo>
                  <a:close/>
                  <a:moveTo>
                    <a:pt x="31" y="21"/>
                  </a:moveTo>
                  <a:cubicBezTo>
                    <a:pt x="25" y="21"/>
                    <a:pt x="21" y="25"/>
                    <a:pt x="21" y="31"/>
                  </a:cubicBezTo>
                  <a:cubicBezTo>
                    <a:pt x="21" y="37"/>
                    <a:pt x="25" y="42"/>
                    <a:pt x="31" y="42"/>
                  </a:cubicBezTo>
                  <a:cubicBezTo>
                    <a:pt x="37" y="42"/>
                    <a:pt x="42" y="37"/>
                    <a:pt x="42" y="31"/>
                  </a:cubicBezTo>
                  <a:cubicBezTo>
                    <a:pt x="42" y="25"/>
                    <a:pt x="37" y="21"/>
                    <a:pt x="3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93"/>
            <p:cNvSpPr>
              <a:spLocks noEditPoints="1"/>
            </p:cNvSpPr>
            <p:nvPr/>
          </p:nvSpPr>
          <p:spPr bwMode="auto">
            <a:xfrm>
              <a:off x="7089776" y="11113"/>
              <a:ext cx="301625" cy="280988"/>
            </a:xfrm>
            <a:custGeom>
              <a:avLst/>
              <a:gdLst>
                <a:gd name="T0" fmla="*/ 27 w 161"/>
                <a:gd name="T1" fmla="*/ 85 h 149"/>
                <a:gd name="T2" fmla="*/ 16 w 161"/>
                <a:gd name="T3" fmla="*/ 85 h 149"/>
                <a:gd name="T4" fmla="*/ 0 w 161"/>
                <a:gd name="T5" fmla="*/ 72 h 149"/>
                <a:gd name="T6" fmla="*/ 10 w 161"/>
                <a:gd name="T7" fmla="*/ 42 h 149"/>
                <a:gd name="T8" fmla="*/ 32 w 161"/>
                <a:gd name="T9" fmla="*/ 49 h 149"/>
                <a:gd name="T10" fmla="*/ 43 w 161"/>
                <a:gd name="T11" fmla="*/ 48 h 149"/>
                <a:gd name="T12" fmla="*/ 43 w 161"/>
                <a:gd name="T13" fmla="*/ 53 h 149"/>
                <a:gd name="T14" fmla="*/ 49 w 161"/>
                <a:gd name="T15" fmla="*/ 74 h 149"/>
                <a:gd name="T16" fmla="*/ 27 w 161"/>
                <a:gd name="T17" fmla="*/ 85 h 149"/>
                <a:gd name="T18" fmla="*/ 32 w 161"/>
                <a:gd name="T19" fmla="*/ 42 h 149"/>
                <a:gd name="T20" fmla="*/ 11 w 161"/>
                <a:gd name="T21" fmla="*/ 21 h 149"/>
                <a:gd name="T22" fmla="*/ 32 w 161"/>
                <a:gd name="T23" fmla="*/ 0 h 149"/>
                <a:gd name="T24" fmla="*/ 53 w 161"/>
                <a:gd name="T25" fmla="*/ 21 h 149"/>
                <a:gd name="T26" fmla="*/ 32 w 161"/>
                <a:gd name="T27" fmla="*/ 42 h 149"/>
                <a:gd name="T28" fmla="*/ 117 w 161"/>
                <a:gd name="T29" fmla="*/ 149 h 149"/>
                <a:gd name="T30" fmla="*/ 44 w 161"/>
                <a:gd name="T31" fmla="*/ 149 h 149"/>
                <a:gd name="T32" fmla="*/ 21 w 161"/>
                <a:gd name="T33" fmla="*/ 128 h 149"/>
                <a:gd name="T34" fmla="*/ 50 w 161"/>
                <a:gd name="T35" fmla="*/ 80 h 149"/>
                <a:gd name="T36" fmla="*/ 80 w 161"/>
                <a:gd name="T37" fmla="*/ 91 h 149"/>
                <a:gd name="T38" fmla="*/ 110 w 161"/>
                <a:gd name="T39" fmla="*/ 80 h 149"/>
                <a:gd name="T40" fmla="*/ 139 w 161"/>
                <a:gd name="T41" fmla="*/ 128 h 149"/>
                <a:gd name="T42" fmla="*/ 117 w 161"/>
                <a:gd name="T43" fmla="*/ 149 h 149"/>
                <a:gd name="T44" fmla="*/ 80 w 161"/>
                <a:gd name="T45" fmla="*/ 85 h 149"/>
                <a:gd name="T46" fmla="*/ 48 w 161"/>
                <a:gd name="T47" fmla="*/ 53 h 149"/>
                <a:gd name="T48" fmla="*/ 80 w 161"/>
                <a:gd name="T49" fmla="*/ 21 h 149"/>
                <a:gd name="T50" fmla="*/ 112 w 161"/>
                <a:gd name="T51" fmla="*/ 53 h 149"/>
                <a:gd name="T52" fmla="*/ 80 w 161"/>
                <a:gd name="T53" fmla="*/ 85 h 149"/>
                <a:gd name="T54" fmla="*/ 128 w 161"/>
                <a:gd name="T55" fmla="*/ 42 h 149"/>
                <a:gd name="T56" fmla="*/ 107 w 161"/>
                <a:gd name="T57" fmla="*/ 21 h 149"/>
                <a:gd name="T58" fmla="*/ 128 w 161"/>
                <a:gd name="T59" fmla="*/ 0 h 149"/>
                <a:gd name="T60" fmla="*/ 150 w 161"/>
                <a:gd name="T61" fmla="*/ 21 h 149"/>
                <a:gd name="T62" fmla="*/ 128 w 161"/>
                <a:gd name="T63" fmla="*/ 42 h 149"/>
                <a:gd name="T64" fmla="*/ 144 w 161"/>
                <a:gd name="T65" fmla="*/ 85 h 149"/>
                <a:gd name="T66" fmla="*/ 133 w 161"/>
                <a:gd name="T67" fmla="*/ 85 h 149"/>
                <a:gd name="T68" fmla="*/ 111 w 161"/>
                <a:gd name="T69" fmla="*/ 74 h 149"/>
                <a:gd name="T70" fmla="*/ 118 w 161"/>
                <a:gd name="T71" fmla="*/ 53 h 149"/>
                <a:gd name="T72" fmla="*/ 117 w 161"/>
                <a:gd name="T73" fmla="*/ 48 h 149"/>
                <a:gd name="T74" fmla="*/ 128 w 161"/>
                <a:gd name="T75" fmla="*/ 49 h 149"/>
                <a:gd name="T76" fmla="*/ 150 w 161"/>
                <a:gd name="T77" fmla="*/ 42 h 149"/>
                <a:gd name="T78" fmla="*/ 161 w 161"/>
                <a:gd name="T79" fmla="*/ 72 h 149"/>
                <a:gd name="T80" fmla="*/ 144 w 161"/>
                <a:gd name="T81" fmla="*/ 8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49">
                  <a:moveTo>
                    <a:pt x="27" y="85"/>
                  </a:moveTo>
                  <a:cubicBezTo>
                    <a:pt x="16" y="85"/>
                    <a:pt x="16" y="85"/>
                    <a:pt x="16" y="85"/>
                  </a:cubicBezTo>
                  <a:cubicBezTo>
                    <a:pt x="8" y="85"/>
                    <a:pt x="0" y="81"/>
                    <a:pt x="0" y="72"/>
                  </a:cubicBezTo>
                  <a:cubicBezTo>
                    <a:pt x="0" y="65"/>
                    <a:pt x="0" y="42"/>
                    <a:pt x="10" y="42"/>
                  </a:cubicBezTo>
                  <a:cubicBezTo>
                    <a:pt x="12" y="42"/>
                    <a:pt x="21" y="49"/>
                    <a:pt x="32" y="49"/>
                  </a:cubicBezTo>
                  <a:cubicBezTo>
                    <a:pt x="36" y="49"/>
                    <a:pt x="40" y="49"/>
                    <a:pt x="43" y="48"/>
                  </a:cubicBezTo>
                  <a:cubicBezTo>
                    <a:pt x="43" y="49"/>
                    <a:pt x="43" y="51"/>
                    <a:pt x="43" y="53"/>
                  </a:cubicBezTo>
                  <a:cubicBezTo>
                    <a:pt x="43" y="61"/>
                    <a:pt x="45" y="68"/>
                    <a:pt x="49" y="74"/>
                  </a:cubicBezTo>
                  <a:cubicBezTo>
                    <a:pt x="41" y="75"/>
                    <a:pt x="33" y="79"/>
                    <a:pt x="27" y="85"/>
                  </a:cubicBezTo>
                  <a:close/>
                  <a:moveTo>
                    <a:pt x="32" y="42"/>
                  </a:moveTo>
                  <a:cubicBezTo>
                    <a:pt x="20" y="42"/>
                    <a:pt x="11" y="33"/>
                    <a:pt x="11" y="21"/>
                  </a:cubicBezTo>
                  <a:cubicBezTo>
                    <a:pt x="11" y="9"/>
                    <a:pt x="20" y="0"/>
                    <a:pt x="32" y="0"/>
                  </a:cubicBezTo>
                  <a:cubicBezTo>
                    <a:pt x="44" y="0"/>
                    <a:pt x="53" y="9"/>
                    <a:pt x="53" y="21"/>
                  </a:cubicBezTo>
                  <a:cubicBezTo>
                    <a:pt x="53" y="33"/>
                    <a:pt x="44" y="42"/>
                    <a:pt x="32" y="42"/>
                  </a:cubicBezTo>
                  <a:close/>
                  <a:moveTo>
                    <a:pt x="117" y="149"/>
                  </a:moveTo>
                  <a:cubicBezTo>
                    <a:pt x="44" y="149"/>
                    <a:pt x="44" y="149"/>
                    <a:pt x="44" y="149"/>
                  </a:cubicBezTo>
                  <a:cubicBezTo>
                    <a:pt x="30" y="149"/>
                    <a:pt x="21" y="141"/>
                    <a:pt x="21" y="128"/>
                  </a:cubicBezTo>
                  <a:cubicBezTo>
                    <a:pt x="21" y="109"/>
                    <a:pt x="26" y="80"/>
                    <a:pt x="50" y="80"/>
                  </a:cubicBezTo>
                  <a:cubicBezTo>
                    <a:pt x="53" y="80"/>
                    <a:pt x="63" y="91"/>
                    <a:pt x="80" y="91"/>
                  </a:cubicBezTo>
                  <a:cubicBezTo>
                    <a:pt x="97" y="91"/>
                    <a:pt x="107" y="80"/>
                    <a:pt x="110" y="80"/>
                  </a:cubicBezTo>
                  <a:cubicBezTo>
                    <a:pt x="135" y="80"/>
                    <a:pt x="139" y="109"/>
                    <a:pt x="139" y="128"/>
                  </a:cubicBezTo>
                  <a:cubicBezTo>
                    <a:pt x="139" y="141"/>
                    <a:pt x="130" y="149"/>
                    <a:pt x="117" y="149"/>
                  </a:cubicBezTo>
                  <a:close/>
                  <a:moveTo>
                    <a:pt x="80" y="85"/>
                  </a:moveTo>
                  <a:cubicBezTo>
                    <a:pt x="62" y="85"/>
                    <a:pt x="48" y="71"/>
                    <a:pt x="48" y="53"/>
                  </a:cubicBezTo>
                  <a:cubicBezTo>
                    <a:pt x="48" y="35"/>
                    <a:pt x="62" y="21"/>
                    <a:pt x="80" y="21"/>
                  </a:cubicBezTo>
                  <a:cubicBezTo>
                    <a:pt x="98" y="21"/>
                    <a:pt x="112" y="35"/>
                    <a:pt x="112" y="53"/>
                  </a:cubicBezTo>
                  <a:cubicBezTo>
                    <a:pt x="112" y="71"/>
                    <a:pt x="98" y="85"/>
                    <a:pt x="80" y="85"/>
                  </a:cubicBezTo>
                  <a:close/>
                  <a:moveTo>
                    <a:pt x="128" y="42"/>
                  </a:moveTo>
                  <a:cubicBezTo>
                    <a:pt x="117" y="42"/>
                    <a:pt x="107" y="33"/>
                    <a:pt x="107" y="21"/>
                  </a:cubicBezTo>
                  <a:cubicBezTo>
                    <a:pt x="107" y="9"/>
                    <a:pt x="117" y="0"/>
                    <a:pt x="128" y="0"/>
                  </a:cubicBezTo>
                  <a:cubicBezTo>
                    <a:pt x="140" y="0"/>
                    <a:pt x="150" y="9"/>
                    <a:pt x="150" y="21"/>
                  </a:cubicBezTo>
                  <a:cubicBezTo>
                    <a:pt x="150" y="33"/>
                    <a:pt x="140" y="42"/>
                    <a:pt x="128" y="42"/>
                  </a:cubicBezTo>
                  <a:close/>
                  <a:moveTo>
                    <a:pt x="144" y="85"/>
                  </a:moveTo>
                  <a:cubicBezTo>
                    <a:pt x="133" y="85"/>
                    <a:pt x="133" y="85"/>
                    <a:pt x="133" y="85"/>
                  </a:cubicBezTo>
                  <a:cubicBezTo>
                    <a:pt x="127" y="79"/>
                    <a:pt x="120" y="75"/>
                    <a:pt x="111" y="74"/>
                  </a:cubicBezTo>
                  <a:cubicBezTo>
                    <a:pt x="115" y="68"/>
                    <a:pt x="118" y="61"/>
                    <a:pt x="118" y="53"/>
                  </a:cubicBezTo>
                  <a:cubicBezTo>
                    <a:pt x="118" y="51"/>
                    <a:pt x="118" y="49"/>
                    <a:pt x="117" y="48"/>
                  </a:cubicBezTo>
                  <a:cubicBezTo>
                    <a:pt x="121" y="49"/>
                    <a:pt x="125" y="49"/>
                    <a:pt x="128" y="49"/>
                  </a:cubicBezTo>
                  <a:cubicBezTo>
                    <a:pt x="140" y="49"/>
                    <a:pt x="148" y="42"/>
                    <a:pt x="150" y="42"/>
                  </a:cubicBezTo>
                  <a:cubicBezTo>
                    <a:pt x="161" y="42"/>
                    <a:pt x="161" y="65"/>
                    <a:pt x="161" y="72"/>
                  </a:cubicBezTo>
                  <a:cubicBezTo>
                    <a:pt x="161" y="81"/>
                    <a:pt x="153" y="85"/>
                    <a:pt x="144"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100"/>
            <p:cNvSpPr>
              <a:spLocks noEditPoints="1"/>
            </p:cNvSpPr>
            <p:nvPr/>
          </p:nvSpPr>
          <p:spPr bwMode="auto">
            <a:xfrm>
              <a:off x="3990976" y="2665413"/>
              <a:ext cx="127000" cy="128588"/>
            </a:xfrm>
            <a:custGeom>
              <a:avLst/>
              <a:gdLst>
                <a:gd name="T0" fmla="*/ 5 w 68"/>
                <a:gd name="T1" fmla="*/ 12 h 69"/>
                <a:gd name="T2" fmla="*/ 15 w 68"/>
                <a:gd name="T3" fmla="*/ 12 h 69"/>
                <a:gd name="T4" fmla="*/ 19 w 68"/>
                <a:gd name="T5" fmla="*/ 32 h 69"/>
                <a:gd name="T6" fmla="*/ 5 w 68"/>
                <a:gd name="T7" fmla="*/ 12 h 69"/>
                <a:gd name="T8" fmla="*/ 34 w 68"/>
                <a:gd name="T9" fmla="*/ 5 h 69"/>
                <a:gd name="T10" fmla="*/ 48 w 68"/>
                <a:gd name="T11" fmla="*/ 11 h 69"/>
                <a:gd name="T12" fmla="*/ 34 w 68"/>
                <a:gd name="T13" fmla="*/ 16 h 69"/>
                <a:gd name="T14" fmla="*/ 19 w 68"/>
                <a:gd name="T15" fmla="*/ 11 h 69"/>
                <a:gd name="T16" fmla="*/ 34 w 68"/>
                <a:gd name="T17" fmla="*/ 5 h 69"/>
                <a:gd name="T18" fmla="*/ 49 w 68"/>
                <a:gd name="T19" fmla="*/ 32 h 69"/>
                <a:gd name="T20" fmla="*/ 53 w 68"/>
                <a:gd name="T21" fmla="*/ 12 h 69"/>
                <a:gd name="T22" fmla="*/ 62 w 68"/>
                <a:gd name="T23" fmla="*/ 12 h 69"/>
                <a:gd name="T24" fmla="*/ 49 w 68"/>
                <a:gd name="T25" fmla="*/ 32 h 69"/>
                <a:gd name="T26" fmla="*/ 38 w 68"/>
                <a:gd name="T27" fmla="*/ 51 h 69"/>
                <a:gd name="T28" fmla="*/ 49 w 68"/>
                <a:gd name="T29" fmla="*/ 38 h 69"/>
                <a:gd name="T30" fmla="*/ 68 w 68"/>
                <a:gd name="T31" fmla="*/ 10 h 69"/>
                <a:gd name="T32" fmla="*/ 65 w 68"/>
                <a:gd name="T33" fmla="*/ 7 h 69"/>
                <a:gd name="T34" fmla="*/ 52 w 68"/>
                <a:gd name="T35" fmla="*/ 7 h 69"/>
                <a:gd name="T36" fmla="*/ 34 w 68"/>
                <a:gd name="T37" fmla="*/ 0 h 69"/>
                <a:gd name="T38" fmla="*/ 15 w 68"/>
                <a:gd name="T39" fmla="*/ 7 h 69"/>
                <a:gd name="T40" fmla="*/ 3 w 68"/>
                <a:gd name="T41" fmla="*/ 7 h 69"/>
                <a:gd name="T42" fmla="*/ 0 w 68"/>
                <a:gd name="T43" fmla="*/ 10 h 69"/>
                <a:gd name="T44" fmla="*/ 18 w 68"/>
                <a:gd name="T45" fmla="*/ 38 h 69"/>
                <a:gd name="T46" fmla="*/ 29 w 68"/>
                <a:gd name="T47" fmla="*/ 51 h 69"/>
                <a:gd name="T48" fmla="*/ 29 w 68"/>
                <a:gd name="T49" fmla="*/ 56 h 69"/>
                <a:gd name="T50" fmla="*/ 17 w 68"/>
                <a:gd name="T51" fmla="*/ 63 h 69"/>
                <a:gd name="T52" fmla="*/ 34 w 68"/>
                <a:gd name="T53" fmla="*/ 69 h 69"/>
                <a:gd name="T54" fmla="*/ 50 w 68"/>
                <a:gd name="T55" fmla="*/ 63 h 69"/>
                <a:gd name="T56" fmla="*/ 38 w 68"/>
                <a:gd name="T57" fmla="*/ 56 h 69"/>
                <a:gd name="T58" fmla="*/ 38 w 68"/>
                <a:gd name="T5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9">
                  <a:moveTo>
                    <a:pt x="5" y="12"/>
                  </a:moveTo>
                  <a:cubicBezTo>
                    <a:pt x="15" y="12"/>
                    <a:pt x="15" y="12"/>
                    <a:pt x="15" y="12"/>
                  </a:cubicBezTo>
                  <a:cubicBezTo>
                    <a:pt x="15" y="21"/>
                    <a:pt x="17" y="28"/>
                    <a:pt x="19" y="32"/>
                  </a:cubicBezTo>
                  <a:cubicBezTo>
                    <a:pt x="12" y="28"/>
                    <a:pt x="6" y="23"/>
                    <a:pt x="5" y="12"/>
                  </a:cubicBezTo>
                  <a:close/>
                  <a:moveTo>
                    <a:pt x="34" y="5"/>
                  </a:moveTo>
                  <a:cubicBezTo>
                    <a:pt x="44" y="5"/>
                    <a:pt x="48" y="9"/>
                    <a:pt x="48" y="11"/>
                  </a:cubicBezTo>
                  <a:cubicBezTo>
                    <a:pt x="48" y="12"/>
                    <a:pt x="44" y="16"/>
                    <a:pt x="34" y="16"/>
                  </a:cubicBezTo>
                  <a:cubicBezTo>
                    <a:pt x="23" y="16"/>
                    <a:pt x="19" y="12"/>
                    <a:pt x="19" y="11"/>
                  </a:cubicBezTo>
                  <a:cubicBezTo>
                    <a:pt x="19" y="9"/>
                    <a:pt x="23" y="5"/>
                    <a:pt x="34" y="5"/>
                  </a:cubicBezTo>
                  <a:close/>
                  <a:moveTo>
                    <a:pt x="49" y="32"/>
                  </a:moveTo>
                  <a:cubicBezTo>
                    <a:pt x="51" y="28"/>
                    <a:pt x="52" y="21"/>
                    <a:pt x="53" y="12"/>
                  </a:cubicBezTo>
                  <a:cubicBezTo>
                    <a:pt x="62" y="12"/>
                    <a:pt x="62" y="12"/>
                    <a:pt x="62" y="12"/>
                  </a:cubicBezTo>
                  <a:cubicBezTo>
                    <a:pt x="61" y="23"/>
                    <a:pt x="55" y="28"/>
                    <a:pt x="49" y="32"/>
                  </a:cubicBezTo>
                  <a:close/>
                  <a:moveTo>
                    <a:pt x="38" y="51"/>
                  </a:moveTo>
                  <a:cubicBezTo>
                    <a:pt x="38" y="46"/>
                    <a:pt x="42" y="43"/>
                    <a:pt x="49" y="38"/>
                  </a:cubicBezTo>
                  <a:cubicBezTo>
                    <a:pt x="57" y="33"/>
                    <a:pt x="68" y="26"/>
                    <a:pt x="68" y="10"/>
                  </a:cubicBezTo>
                  <a:cubicBezTo>
                    <a:pt x="68" y="8"/>
                    <a:pt x="66" y="7"/>
                    <a:pt x="65" y="7"/>
                  </a:cubicBezTo>
                  <a:cubicBezTo>
                    <a:pt x="52" y="7"/>
                    <a:pt x="52" y="7"/>
                    <a:pt x="52" y="7"/>
                  </a:cubicBezTo>
                  <a:cubicBezTo>
                    <a:pt x="50" y="4"/>
                    <a:pt x="45" y="0"/>
                    <a:pt x="34" y="0"/>
                  </a:cubicBezTo>
                  <a:cubicBezTo>
                    <a:pt x="23" y="0"/>
                    <a:pt x="17" y="4"/>
                    <a:pt x="15" y="7"/>
                  </a:cubicBezTo>
                  <a:cubicBezTo>
                    <a:pt x="3" y="7"/>
                    <a:pt x="3" y="7"/>
                    <a:pt x="3" y="7"/>
                  </a:cubicBezTo>
                  <a:cubicBezTo>
                    <a:pt x="1" y="7"/>
                    <a:pt x="0" y="8"/>
                    <a:pt x="0" y="10"/>
                  </a:cubicBezTo>
                  <a:cubicBezTo>
                    <a:pt x="0" y="26"/>
                    <a:pt x="10" y="33"/>
                    <a:pt x="18" y="38"/>
                  </a:cubicBezTo>
                  <a:cubicBezTo>
                    <a:pt x="25" y="43"/>
                    <a:pt x="29" y="46"/>
                    <a:pt x="29" y="51"/>
                  </a:cubicBezTo>
                  <a:cubicBezTo>
                    <a:pt x="29" y="56"/>
                    <a:pt x="29" y="56"/>
                    <a:pt x="29" y="56"/>
                  </a:cubicBezTo>
                  <a:cubicBezTo>
                    <a:pt x="22" y="57"/>
                    <a:pt x="17" y="59"/>
                    <a:pt x="17" y="63"/>
                  </a:cubicBezTo>
                  <a:cubicBezTo>
                    <a:pt x="17" y="66"/>
                    <a:pt x="24" y="69"/>
                    <a:pt x="34" y="69"/>
                  </a:cubicBezTo>
                  <a:cubicBezTo>
                    <a:pt x="43" y="69"/>
                    <a:pt x="50" y="66"/>
                    <a:pt x="50" y="63"/>
                  </a:cubicBezTo>
                  <a:cubicBezTo>
                    <a:pt x="50" y="59"/>
                    <a:pt x="45" y="57"/>
                    <a:pt x="38" y="56"/>
                  </a:cubicBezTo>
                  <a:lnTo>
                    <a:pt x="38"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18"/>
            <p:cNvSpPr>
              <a:spLocks noEditPoints="1"/>
            </p:cNvSpPr>
            <p:nvPr/>
          </p:nvSpPr>
          <p:spPr bwMode="auto">
            <a:xfrm>
              <a:off x="3836988" y="2886075"/>
              <a:ext cx="55563" cy="57150"/>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4 h 30"/>
                <a:gd name="T12" fmla="*/ 4 w 30"/>
                <a:gd name="T13" fmla="*/ 15 h 30"/>
                <a:gd name="T14" fmla="*/ 15 w 30"/>
                <a:gd name="T15" fmla="*/ 26 h 30"/>
                <a:gd name="T16" fmla="*/ 25 w 30"/>
                <a:gd name="T17" fmla="*/ 15 h 30"/>
                <a:gd name="T18" fmla="*/ 15 w 30"/>
                <a:gd name="T19" fmla="*/ 4 h 30"/>
                <a:gd name="T20" fmla="*/ 17 w 30"/>
                <a:gd name="T21" fmla="*/ 17 h 30"/>
                <a:gd name="T22" fmla="*/ 17 w 30"/>
                <a:gd name="T23" fmla="*/ 17 h 30"/>
                <a:gd name="T24" fmla="*/ 10 w 30"/>
                <a:gd name="T25" fmla="*/ 17 h 30"/>
                <a:gd name="T26" fmla="*/ 10 w 30"/>
                <a:gd name="T27" fmla="*/ 17 h 30"/>
                <a:gd name="T28" fmla="*/ 10 w 30"/>
                <a:gd name="T29" fmla="*/ 16 h 30"/>
                <a:gd name="T30" fmla="*/ 10 w 30"/>
                <a:gd name="T31" fmla="*/ 15 h 30"/>
                <a:gd name="T32" fmla="*/ 15 w 30"/>
                <a:gd name="T33" fmla="*/ 15 h 30"/>
                <a:gd name="T34" fmla="*/ 15 w 30"/>
                <a:gd name="T35" fmla="*/ 8 h 30"/>
                <a:gd name="T36" fmla="*/ 15 w 30"/>
                <a:gd name="T37" fmla="*/ 7 h 30"/>
                <a:gd name="T38" fmla="*/ 17 w 30"/>
                <a:gd name="T39" fmla="*/ 7 h 30"/>
                <a:gd name="T40" fmla="*/ 17 w 30"/>
                <a:gd name="T41" fmla="*/ 8 h 30"/>
                <a:gd name="T42" fmla="*/ 17 w 30"/>
                <a:gd name="T4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5" y="30"/>
                  </a:moveTo>
                  <a:cubicBezTo>
                    <a:pt x="7" y="30"/>
                    <a:pt x="0" y="23"/>
                    <a:pt x="0" y="15"/>
                  </a:cubicBezTo>
                  <a:cubicBezTo>
                    <a:pt x="0" y="7"/>
                    <a:pt x="7" y="0"/>
                    <a:pt x="15" y="0"/>
                  </a:cubicBezTo>
                  <a:cubicBezTo>
                    <a:pt x="23" y="0"/>
                    <a:pt x="30" y="7"/>
                    <a:pt x="30" y="15"/>
                  </a:cubicBezTo>
                  <a:cubicBezTo>
                    <a:pt x="30" y="23"/>
                    <a:pt x="23" y="30"/>
                    <a:pt x="15" y="30"/>
                  </a:cubicBezTo>
                  <a:close/>
                  <a:moveTo>
                    <a:pt x="15" y="4"/>
                  </a:moveTo>
                  <a:cubicBezTo>
                    <a:pt x="9" y="4"/>
                    <a:pt x="4" y="9"/>
                    <a:pt x="4" y="15"/>
                  </a:cubicBezTo>
                  <a:cubicBezTo>
                    <a:pt x="4" y="21"/>
                    <a:pt x="9" y="26"/>
                    <a:pt x="15" y="26"/>
                  </a:cubicBezTo>
                  <a:cubicBezTo>
                    <a:pt x="21" y="26"/>
                    <a:pt x="25" y="21"/>
                    <a:pt x="25" y="15"/>
                  </a:cubicBezTo>
                  <a:cubicBezTo>
                    <a:pt x="25" y="9"/>
                    <a:pt x="21" y="4"/>
                    <a:pt x="15" y="4"/>
                  </a:cubicBezTo>
                  <a:close/>
                  <a:moveTo>
                    <a:pt x="17" y="17"/>
                  </a:moveTo>
                  <a:cubicBezTo>
                    <a:pt x="17" y="17"/>
                    <a:pt x="17" y="17"/>
                    <a:pt x="17" y="17"/>
                  </a:cubicBezTo>
                  <a:cubicBezTo>
                    <a:pt x="10" y="17"/>
                    <a:pt x="10" y="17"/>
                    <a:pt x="10" y="17"/>
                  </a:cubicBezTo>
                  <a:cubicBezTo>
                    <a:pt x="10" y="17"/>
                    <a:pt x="10" y="17"/>
                    <a:pt x="10" y="17"/>
                  </a:cubicBezTo>
                  <a:cubicBezTo>
                    <a:pt x="10" y="16"/>
                    <a:pt x="10" y="16"/>
                    <a:pt x="10" y="16"/>
                  </a:cubicBezTo>
                  <a:cubicBezTo>
                    <a:pt x="10" y="15"/>
                    <a:pt x="10" y="15"/>
                    <a:pt x="10" y="15"/>
                  </a:cubicBezTo>
                  <a:cubicBezTo>
                    <a:pt x="15" y="15"/>
                    <a:pt x="15" y="15"/>
                    <a:pt x="15" y="15"/>
                  </a:cubicBezTo>
                  <a:cubicBezTo>
                    <a:pt x="15" y="8"/>
                    <a:pt x="15" y="8"/>
                    <a:pt x="15" y="8"/>
                  </a:cubicBezTo>
                  <a:cubicBezTo>
                    <a:pt x="15" y="7"/>
                    <a:pt x="15" y="7"/>
                    <a:pt x="15" y="7"/>
                  </a:cubicBezTo>
                  <a:cubicBezTo>
                    <a:pt x="17" y="7"/>
                    <a:pt x="17" y="7"/>
                    <a:pt x="17" y="7"/>
                  </a:cubicBezTo>
                  <a:cubicBezTo>
                    <a:pt x="17" y="8"/>
                    <a:pt x="17" y="8"/>
                    <a:pt x="17" y="8"/>
                  </a:cubicBezTo>
                  <a:lnTo>
                    <a:pt x="17"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21"/>
            <p:cNvSpPr>
              <a:spLocks/>
            </p:cNvSpPr>
            <p:nvPr/>
          </p:nvSpPr>
          <p:spPr bwMode="auto">
            <a:xfrm>
              <a:off x="5033963" y="3219450"/>
              <a:ext cx="131763" cy="131763"/>
            </a:xfrm>
            <a:custGeom>
              <a:avLst/>
              <a:gdLst>
                <a:gd name="T0" fmla="*/ 69 w 70"/>
                <a:gd name="T1" fmla="*/ 64 h 70"/>
                <a:gd name="T2" fmla="*/ 64 w 70"/>
                <a:gd name="T3" fmla="*/ 69 h 70"/>
                <a:gd name="T4" fmla="*/ 61 w 70"/>
                <a:gd name="T5" fmla="*/ 70 h 70"/>
                <a:gd name="T6" fmla="*/ 57 w 70"/>
                <a:gd name="T7" fmla="*/ 69 h 70"/>
                <a:gd name="T8" fmla="*/ 42 w 70"/>
                <a:gd name="T9" fmla="*/ 54 h 70"/>
                <a:gd name="T10" fmla="*/ 41 w 70"/>
                <a:gd name="T11" fmla="*/ 50 h 70"/>
                <a:gd name="T12" fmla="*/ 42 w 70"/>
                <a:gd name="T13" fmla="*/ 46 h 70"/>
                <a:gd name="T14" fmla="*/ 32 w 70"/>
                <a:gd name="T15" fmla="*/ 36 h 70"/>
                <a:gd name="T16" fmla="*/ 27 w 70"/>
                <a:gd name="T17" fmla="*/ 41 h 70"/>
                <a:gd name="T18" fmla="*/ 26 w 70"/>
                <a:gd name="T19" fmla="*/ 42 h 70"/>
                <a:gd name="T20" fmla="*/ 24 w 70"/>
                <a:gd name="T21" fmla="*/ 41 h 70"/>
                <a:gd name="T22" fmla="*/ 27 w 70"/>
                <a:gd name="T23" fmla="*/ 45 h 70"/>
                <a:gd name="T24" fmla="*/ 25 w 70"/>
                <a:gd name="T25" fmla="*/ 48 h 70"/>
                <a:gd name="T26" fmla="*/ 20 w 70"/>
                <a:gd name="T27" fmla="*/ 51 h 70"/>
                <a:gd name="T28" fmla="*/ 18 w 70"/>
                <a:gd name="T29" fmla="*/ 50 h 70"/>
                <a:gd name="T30" fmla="*/ 1 w 70"/>
                <a:gd name="T31" fmla="*/ 34 h 70"/>
                <a:gd name="T32" fmla="*/ 0 w 70"/>
                <a:gd name="T33" fmla="*/ 31 h 70"/>
                <a:gd name="T34" fmla="*/ 3 w 70"/>
                <a:gd name="T35" fmla="*/ 26 h 70"/>
                <a:gd name="T36" fmla="*/ 6 w 70"/>
                <a:gd name="T37" fmla="*/ 25 h 70"/>
                <a:gd name="T38" fmla="*/ 10 w 70"/>
                <a:gd name="T39" fmla="*/ 27 h 70"/>
                <a:gd name="T40" fmla="*/ 10 w 70"/>
                <a:gd name="T41" fmla="*/ 26 h 70"/>
                <a:gd name="T42" fmla="*/ 10 w 70"/>
                <a:gd name="T43" fmla="*/ 24 h 70"/>
                <a:gd name="T44" fmla="*/ 24 w 70"/>
                <a:gd name="T45" fmla="*/ 10 h 70"/>
                <a:gd name="T46" fmla="*/ 26 w 70"/>
                <a:gd name="T47" fmla="*/ 10 h 70"/>
                <a:gd name="T48" fmla="*/ 27 w 70"/>
                <a:gd name="T49" fmla="*/ 10 h 70"/>
                <a:gd name="T50" fmla="*/ 25 w 70"/>
                <a:gd name="T51" fmla="*/ 6 h 70"/>
                <a:gd name="T52" fmla="*/ 26 w 70"/>
                <a:gd name="T53" fmla="*/ 3 h 70"/>
                <a:gd name="T54" fmla="*/ 31 w 70"/>
                <a:gd name="T55" fmla="*/ 0 h 70"/>
                <a:gd name="T56" fmla="*/ 34 w 70"/>
                <a:gd name="T57" fmla="*/ 1 h 70"/>
                <a:gd name="T58" fmla="*/ 50 w 70"/>
                <a:gd name="T59" fmla="*/ 18 h 70"/>
                <a:gd name="T60" fmla="*/ 51 w 70"/>
                <a:gd name="T61" fmla="*/ 20 h 70"/>
                <a:gd name="T62" fmla="*/ 48 w 70"/>
                <a:gd name="T63" fmla="*/ 25 h 70"/>
                <a:gd name="T64" fmla="*/ 45 w 70"/>
                <a:gd name="T65" fmla="*/ 27 h 70"/>
                <a:gd name="T66" fmla="*/ 41 w 70"/>
                <a:gd name="T67" fmla="*/ 24 h 70"/>
                <a:gd name="T68" fmla="*/ 42 w 70"/>
                <a:gd name="T69" fmla="*/ 26 h 70"/>
                <a:gd name="T70" fmla="*/ 41 w 70"/>
                <a:gd name="T71" fmla="*/ 27 h 70"/>
                <a:gd name="T72" fmla="*/ 36 w 70"/>
                <a:gd name="T73" fmla="*/ 32 h 70"/>
                <a:gd name="T74" fmla="*/ 46 w 70"/>
                <a:gd name="T75" fmla="*/ 42 h 70"/>
                <a:gd name="T76" fmla="*/ 50 w 70"/>
                <a:gd name="T77" fmla="*/ 41 h 70"/>
                <a:gd name="T78" fmla="*/ 54 w 70"/>
                <a:gd name="T79" fmla="*/ 42 h 70"/>
                <a:gd name="T80" fmla="*/ 69 w 70"/>
                <a:gd name="T81" fmla="*/ 57 h 70"/>
                <a:gd name="T82" fmla="*/ 70 w 70"/>
                <a:gd name="T83" fmla="*/ 61 h 70"/>
                <a:gd name="T84" fmla="*/ 69 w 70"/>
                <a:gd name="T85"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69" y="64"/>
                  </a:moveTo>
                  <a:cubicBezTo>
                    <a:pt x="64" y="69"/>
                    <a:pt x="64" y="69"/>
                    <a:pt x="64" y="69"/>
                  </a:cubicBezTo>
                  <a:cubicBezTo>
                    <a:pt x="63" y="69"/>
                    <a:pt x="62" y="70"/>
                    <a:pt x="61" y="70"/>
                  </a:cubicBezTo>
                  <a:cubicBezTo>
                    <a:pt x="59" y="70"/>
                    <a:pt x="58" y="69"/>
                    <a:pt x="57" y="69"/>
                  </a:cubicBezTo>
                  <a:cubicBezTo>
                    <a:pt x="42" y="54"/>
                    <a:pt x="42" y="54"/>
                    <a:pt x="42" y="54"/>
                  </a:cubicBezTo>
                  <a:cubicBezTo>
                    <a:pt x="41" y="53"/>
                    <a:pt x="41" y="52"/>
                    <a:pt x="41" y="50"/>
                  </a:cubicBezTo>
                  <a:cubicBezTo>
                    <a:pt x="41" y="49"/>
                    <a:pt x="41" y="47"/>
                    <a:pt x="42" y="46"/>
                  </a:cubicBezTo>
                  <a:cubicBezTo>
                    <a:pt x="32" y="36"/>
                    <a:pt x="32" y="36"/>
                    <a:pt x="32" y="36"/>
                  </a:cubicBezTo>
                  <a:cubicBezTo>
                    <a:pt x="27" y="41"/>
                    <a:pt x="27" y="41"/>
                    <a:pt x="27" y="41"/>
                  </a:cubicBezTo>
                  <a:cubicBezTo>
                    <a:pt x="27" y="41"/>
                    <a:pt x="26" y="42"/>
                    <a:pt x="26" y="42"/>
                  </a:cubicBezTo>
                  <a:cubicBezTo>
                    <a:pt x="25" y="42"/>
                    <a:pt x="25" y="41"/>
                    <a:pt x="24" y="41"/>
                  </a:cubicBezTo>
                  <a:cubicBezTo>
                    <a:pt x="25" y="42"/>
                    <a:pt x="27" y="43"/>
                    <a:pt x="27" y="45"/>
                  </a:cubicBezTo>
                  <a:cubicBezTo>
                    <a:pt x="27" y="46"/>
                    <a:pt x="26" y="47"/>
                    <a:pt x="25" y="48"/>
                  </a:cubicBezTo>
                  <a:cubicBezTo>
                    <a:pt x="24" y="49"/>
                    <a:pt x="23" y="51"/>
                    <a:pt x="20" y="51"/>
                  </a:cubicBezTo>
                  <a:cubicBezTo>
                    <a:pt x="19" y="51"/>
                    <a:pt x="18" y="51"/>
                    <a:pt x="18" y="50"/>
                  </a:cubicBezTo>
                  <a:cubicBezTo>
                    <a:pt x="1" y="34"/>
                    <a:pt x="1" y="34"/>
                    <a:pt x="1" y="34"/>
                  </a:cubicBezTo>
                  <a:cubicBezTo>
                    <a:pt x="0" y="33"/>
                    <a:pt x="0" y="32"/>
                    <a:pt x="0" y="31"/>
                  </a:cubicBezTo>
                  <a:cubicBezTo>
                    <a:pt x="0" y="29"/>
                    <a:pt x="2" y="27"/>
                    <a:pt x="3" y="26"/>
                  </a:cubicBezTo>
                  <a:cubicBezTo>
                    <a:pt x="4" y="25"/>
                    <a:pt x="5" y="25"/>
                    <a:pt x="6" y="25"/>
                  </a:cubicBezTo>
                  <a:cubicBezTo>
                    <a:pt x="8" y="25"/>
                    <a:pt x="9" y="26"/>
                    <a:pt x="10" y="27"/>
                  </a:cubicBezTo>
                  <a:cubicBezTo>
                    <a:pt x="10" y="27"/>
                    <a:pt x="10" y="26"/>
                    <a:pt x="10" y="26"/>
                  </a:cubicBezTo>
                  <a:cubicBezTo>
                    <a:pt x="10" y="25"/>
                    <a:pt x="10" y="25"/>
                    <a:pt x="10" y="24"/>
                  </a:cubicBezTo>
                  <a:cubicBezTo>
                    <a:pt x="24" y="10"/>
                    <a:pt x="24" y="10"/>
                    <a:pt x="24" y="10"/>
                  </a:cubicBezTo>
                  <a:cubicBezTo>
                    <a:pt x="25" y="10"/>
                    <a:pt x="25" y="10"/>
                    <a:pt x="26" y="10"/>
                  </a:cubicBezTo>
                  <a:cubicBezTo>
                    <a:pt x="26" y="10"/>
                    <a:pt x="27" y="10"/>
                    <a:pt x="27" y="10"/>
                  </a:cubicBezTo>
                  <a:cubicBezTo>
                    <a:pt x="26" y="9"/>
                    <a:pt x="25" y="8"/>
                    <a:pt x="25" y="6"/>
                  </a:cubicBezTo>
                  <a:cubicBezTo>
                    <a:pt x="25" y="5"/>
                    <a:pt x="25" y="4"/>
                    <a:pt x="26" y="3"/>
                  </a:cubicBezTo>
                  <a:cubicBezTo>
                    <a:pt x="27" y="2"/>
                    <a:pt x="29" y="0"/>
                    <a:pt x="31" y="0"/>
                  </a:cubicBezTo>
                  <a:cubicBezTo>
                    <a:pt x="32" y="0"/>
                    <a:pt x="33" y="0"/>
                    <a:pt x="34" y="1"/>
                  </a:cubicBezTo>
                  <a:cubicBezTo>
                    <a:pt x="50" y="18"/>
                    <a:pt x="50" y="18"/>
                    <a:pt x="50" y="18"/>
                  </a:cubicBezTo>
                  <a:cubicBezTo>
                    <a:pt x="51" y="18"/>
                    <a:pt x="51" y="19"/>
                    <a:pt x="51" y="20"/>
                  </a:cubicBezTo>
                  <a:cubicBezTo>
                    <a:pt x="51" y="23"/>
                    <a:pt x="49" y="24"/>
                    <a:pt x="48" y="25"/>
                  </a:cubicBezTo>
                  <a:cubicBezTo>
                    <a:pt x="47" y="26"/>
                    <a:pt x="46" y="27"/>
                    <a:pt x="45" y="27"/>
                  </a:cubicBezTo>
                  <a:cubicBezTo>
                    <a:pt x="43" y="27"/>
                    <a:pt x="42" y="25"/>
                    <a:pt x="41" y="24"/>
                  </a:cubicBezTo>
                  <a:cubicBezTo>
                    <a:pt x="41" y="25"/>
                    <a:pt x="42" y="25"/>
                    <a:pt x="42" y="26"/>
                  </a:cubicBezTo>
                  <a:cubicBezTo>
                    <a:pt x="42" y="26"/>
                    <a:pt x="41" y="27"/>
                    <a:pt x="41" y="27"/>
                  </a:cubicBezTo>
                  <a:cubicBezTo>
                    <a:pt x="36" y="32"/>
                    <a:pt x="36" y="32"/>
                    <a:pt x="36" y="32"/>
                  </a:cubicBezTo>
                  <a:cubicBezTo>
                    <a:pt x="46" y="42"/>
                    <a:pt x="46" y="42"/>
                    <a:pt x="46" y="42"/>
                  </a:cubicBezTo>
                  <a:cubicBezTo>
                    <a:pt x="47" y="41"/>
                    <a:pt x="49" y="41"/>
                    <a:pt x="50" y="41"/>
                  </a:cubicBezTo>
                  <a:cubicBezTo>
                    <a:pt x="52" y="41"/>
                    <a:pt x="53" y="41"/>
                    <a:pt x="54" y="42"/>
                  </a:cubicBezTo>
                  <a:cubicBezTo>
                    <a:pt x="69" y="57"/>
                    <a:pt x="69" y="57"/>
                    <a:pt x="69" y="57"/>
                  </a:cubicBezTo>
                  <a:cubicBezTo>
                    <a:pt x="69" y="58"/>
                    <a:pt x="70" y="59"/>
                    <a:pt x="70" y="61"/>
                  </a:cubicBezTo>
                  <a:cubicBezTo>
                    <a:pt x="70" y="62"/>
                    <a:pt x="69" y="63"/>
                    <a:pt x="69"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22"/>
            <p:cNvSpPr>
              <a:spLocks noEditPoints="1"/>
            </p:cNvSpPr>
            <p:nvPr/>
          </p:nvSpPr>
          <p:spPr bwMode="auto">
            <a:xfrm>
              <a:off x="3943351" y="3303588"/>
              <a:ext cx="77788" cy="76200"/>
            </a:xfrm>
            <a:custGeom>
              <a:avLst/>
              <a:gdLst>
                <a:gd name="T0" fmla="*/ 40 w 41"/>
                <a:gd name="T1" fmla="*/ 8 h 40"/>
                <a:gd name="T2" fmla="*/ 8 w 41"/>
                <a:gd name="T3" fmla="*/ 40 h 40"/>
                <a:gd name="T4" fmla="*/ 7 w 41"/>
                <a:gd name="T5" fmla="*/ 40 h 40"/>
                <a:gd name="T6" fmla="*/ 6 w 41"/>
                <a:gd name="T7" fmla="*/ 40 h 40"/>
                <a:gd name="T8" fmla="*/ 1 w 41"/>
                <a:gd name="T9" fmla="*/ 35 h 40"/>
                <a:gd name="T10" fmla="*/ 0 w 41"/>
                <a:gd name="T11" fmla="*/ 34 h 40"/>
                <a:gd name="T12" fmla="*/ 1 w 41"/>
                <a:gd name="T13" fmla="*/ 33 h 40"/>
                <a:gd name="T14" fmla="*/ 33 w 41"/>
                <a:gd name="T15" fmla="*/ 1 h 40"/>
                <a:gd name="T16" fmla="*/ 34 w 41"/>
                <a:gd name="T17" fmla="*/ 0 h 40"/>
                <a:gd name="T18" fmla="*/ 35 w 41"/>
                <a:gd name="T19" fmla="*/ 1 h 40"/>
                <a:gd name="T20" fmla="*/ 40 w 41"/>
                <a:gd name="T21" fmla="*/ 6 h 40"/>
                <a:gd name="T22" fmla="*/ 40 w 41"/>
                <a:gd name="T23" fmla="*/ 7 h 40"/>
                <a:gd name="T24" fmla="*/ 40 w 41"/>
                <a:gd name="T25" fmla="*/ 8 h 40"/>
                <a:gd name="T26" fmla="*/ 9 w 41"/>
                <a:gd name="T27" fmla="*/ 3 h 40"/>
                <a:gd name="T28" fmla="*/ 7 w 41"/>
                <a:gd name="T29" fmla="*/ 3 h 40"/>
                <a:gd name="T30" fmla="*/ 6 w 41"/>
                <a:gd name="T31" fmla="*/ 6 h 40"/>
                <a:gd name="T32" fmla="*/ 5 w 41"/>
                <a:gd name="T33" fmla="*/ 3 h 40"/>
                <a:gd name="T34" fmla="*/ 3 w 41"/>
                <a:gd name="T35" fmla="*/ 3 h 40"/>
                <a:gd name="T36" fmla="*/ 5 w 41"/>
                <a:gd name="T37" fmla="*/ 2 h 40"/>
                <a:gd name="T38" fmla="*/ 6 w 41"/>
                <a:gd name="T39" fmla="*/ 0 h 40"/>
                <a:gd name="T40" fmla="*/ 7 w 41"/>
                <a:gd name="T41" fmla="*/ 2 h 40"/>
                <a:gd name="T42" fmla="*/ 9 w 41"/>
                <a:gd name="T43" fmla="*/ 3 h 40"/>
                <a:gd name="T44" fmla="*/ 20 w 41"/>
                <a:gd name="T45" fmla="*/ 7 h 40"/>
                <a:gd name="T46" fmla="*/ 15 w 41"/>
                <a:gd name="T47" fmla="*/ 9 h 40"/>
                <a:gd name="T48" fmla="*/ 14 w 41"/>
                <a:gd name="T49" fmla="*/ 14 h 40"/>
                <a:gd name="T50" fmla="*/ 12 w 41"/>
                <a:gd name="T51" fmla="*/ 9 h 40"/>
                <a:gd name="T52" fmla="*/ 7 w 41"/>
                <a:gd name="T53" fmla="*/ 7 h 40"/>
                <a:gd name="T54" fmla="*/ 12 w 41"/>
                <a:gd name="T55" fmla="*/ 6 h 40"/>
                <a:gd name="T56" fmla="*/ 14 w 41"/>
                <a:gd name="T57" fmla="*/ 1 h 40"/>
                <a:gd name="T58" fmla="*/ 15 w 41"/>
                <a:gd name="T59" fmla="*/ 6 h 40"/>
                <a:gd name="T60" fmla="*/ 20 w 41"/>
                <a:gd name="T61" fmla="*/ 7 h 40"/>
                <a:gd name="T62" fmla="*/ 25 w 41"/>
                <a:gd name="T63" fmla="*/ 3 h 40"/>
                <a:gd name="T64" fmla="*/ 23 w 41"/>
                <a:gd name="T65" fmla="*/ 3 h 40"/>
                <a:gd name="T66" fmla="*/ 22 w 41"/>
                <a:gd name="T67" fmla="*/ 6 h 40"/>
                <a:gd name="T68" fmla="*/ 21 w 41"/>
                <a:gd name="T69" fmla="*/ 3 h 40"/>
                <a:gd name="T70" fmla="*/ 19 w 41"/>
                <a:gd name="T71" fmla="*/ 3 h 40"/>
                <a:gd name="T72" fmla="*/ 21 w 41"/>
                <a:gd name="T73" fmla="*/ 2 h 40"/>
                <a:gd name="T74" fmla="*/ 22 w 41"/>
                <a:gd name="T75" fmla="*/ 0 h 40"/>
                <a:gd name="T76" fmla="*/ 23 w 41"/>
                <a:gd name="T77" fmla="*/ 2 h 40"/>
                <a:gd name="T78" fmla="*/ 25 w 41"/>
                <a:gd name="T79" fmla="*/ 3 h 40"/>
                <a:gd name="T80" fmla="*/ 36 w 41"/>
                <a:gd name="T81" fmla="*/ 7 h 40"/>
                <a:gd name="T82" fmla="*/ 34 w 41"/>
                <a:gd name="T83" fmla="*/ 4 h 40"/>
                <a:gd name="T84" fmla="*/ 26 w 41"/>
                <a:gd name="T85" fmla="*/ 11 h 40"/>
                <a:gd name="T86" fmla="*/ 29 w 41"/>
                <a:gd name="T87" fmla="*/ 14 h 40"/>
                <a:gd name="T88" fmla="*/ 36 w 41"/>
                <a:gd name="T89" fmla="*/ 7 h 40"/>
                <a:gd name="T90" fmla="*/ 41 w 41"/>
                <a:gd name="T91" fmla="*/ 19 h 40"/>
                <a:gd name="T92" fmla="*/ 38 w 41"/>
                <a:gd name="T93" fmla="*/ 19 h 40"/>
                <a:gd name="T94" fmla="*/ 38 w 41"/>
                <a:gd name="T95" fmla="*/ 22 h 40"/>
                <a:gd name="T96" fmla="*/ 37 w 41"/>
                <a:gd name="T97" fmla="*/ 19 h 40"/>
                <a:gd name="T98" fmla="*/ 34 w 41"/>
                <a:gd name="T99" fmla="*/ 19 h 40"/>
                <a:gd name="T100" fmla="*/ 37 w 41"/>
                <a:gd name="T101" fmla="*/ 18 h 40"/>
                <a:gd name="T102" fmla="*/ 38 w 41"/>
                <a:gd name="T103" fmla="*/ 15 h 40"/>
                <a:gd name="T104" fmla="*/ 38 w 41"/>
                <a:gd name="T105" fmla="*/ 18 h 40"/>
                <a:gd name="T106" fmla="*/ 41 w 41"/>
                <a:gd name="T10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40">
                  <a:moveTo>
                    <a:pt x="40" y="8"/>
                  </a:moveTo>
                  <a:cubicBezTo>
                    <a:pt x="8" y="40"/>
                    <a:pt x="8" y="40"/>
                    <a:pt x="8" y="40"/>
                  </a:cubicBezTo>
                  <a:cubicBezTo>
                    <a:pt x="8" y="40"/>
                    <a:pt x="7" y="40"/>
                    <a:pt x="7" y="40"/>
                  </a:cubicBezTo>
                  <a:cubicBezTo>
                    <a:pt x="6" y="40"/>
                    <a:pt x="6" y="40"/>
                    <a:pt x="6" y="40"/>
                  </a:cubicBezTo>
                  <a:cubicBezTo>
                    <a:pt x="1" y="35"/>
                    <a:pt x="1" y="35"/>
                    <a:pt x="1" y="35"/>
                  </a:cubicBezTo>
                  <a:cubicBezTo>
                    <a:pt x="0" y="35"/>
                    <a:pt x="0" y="34"/>
                    <a:pt x="0" y="34"/>
                  </a:cubicBezTo>
                  <a:cubicBezTo>
                    <a:pt x="0" y="33"/>
                    <a:pt x="0" y="33"/>
                    <a:pt x="1" y="33"/>
                  </a:cubicBezTo>
                  <a:cubicBezTo>
                    <a:pt x="33" y="1"/>
                    <a:pt x="33" y="1"/>
                    <a:pt x="33" y="1"/>
                  </a:cubicBezTo>
                  <a:cubicBezTo>
                    <a:pt x="33" y="0"/>
                    <a:pt x="33" y="0"/>
                    <a:pt x="34" y="0"/>
                  </a:cubicBezTo>
                  <a:cubicBezTo>
                    <a:pt x="34" y="0"/>
                    <a:pt x="34" y="0"/>
                    <a:pt x="35" y="1"/>
                  </a:cubicBezTo>
                  <a:cubicBezTo>
                    <a:pt x="40" y="6"/>
                    <a:pt x="40" y="6"/>
                    <a:pt x="40" y="6"/>
                  </a:cubicBezTo>
                  <a:cubicBezTo>
                    <a:pt x="40" y="6"/>
                    <a:pt x="40" y="6"/>
                    <a:pt x="40" y="7"/>
                  </a:cubicBezTo>
                  <a:cubicBezTo>
                    <a:pt x="40" y="7"/>
                    <a:pt x="40" y="8"/>
                    <a:pt x="40" y="8"/>
                  </a:cubicBezTo>
                  <a:close/>
                  <a:moveTo>
                    <a:pt x="9" y="3"/>
                  </a:moveTo>
                  <a:cubicBezTo>
                    <a:pt x="7" y="3"/>
                    <a:pt x="7" y="3"/>
                    <a:pt x="7" y="3"/>
                  </a:cubicBezTo>
                  <a:cubicBezTo>
                    <a:pt x="6" y="6"/>
                    <a:pt x="6" y="6"/>
                    <a:pt x="6" y="6"/>
                  </a:cubicBezTo>
                  <a:cubicBezTo>
                    <a:pt x="5" y="3"/>
                    <a:pt x="5" y="3"/>
                    <a:pt x="5" y="3"/>
                  </a:cubicBezTo>
                  <a:cubicBezTo>
                    <a:pt x="3" y="3"/>
                    <a:pt x="3" y="3"/>
                    <a:pt x="3" y="3"/>
                  </a:cubicBezTo>
                  <a:cubicBezTo>
                    <a:pt x="5" y="2"/>
                    <a:pt x="5" y="2"/>
                    <a:pt x="5" y="2"/>
                  </a:cubicBezTo>
                  <a:cubicBezTo>
                    <a:pt x="6" y="0"/>
                    <a:pt x="6" y="0"/>
                    <a:pt x="6" y="0"/>
                  </a:cubicBezTo>
                  <a:cubicBezTo>
                    <a:pt x="7" y="2"/>
                    <a:pt x="7" y="2"/>
                    <a:pt x="7" y="2"/>
                  </a:cubicBezTo>
                  <a:lnTo>
                    <a:pt x="9" y="3"/>
                  </a:lnTo>
                  <a:close/>
                  <a:moveTo>
                    <a:pt x="20" y="7"/>
                  </a:moveTo>
                  <a:cubicBezTo>
                    <a:pt x="15" y="9"/>
                    <a:pt x="15" y="9"/>
                    <a:pt x="15" y="9"/>
                  </a:cubicBezTo>
                  <a:cubicBezTo>
                    <a:pt x="14" y="14"/>
                    <a:pt x="14" y="14"/>
                    <a:pt x="14" y="14"/>
                  </a:cubicBezTo>
                  <a:cubicBezTo>
                    <a:pt x="12" y="9"/>
                    <a:pt x="12" y="9"/>
                    <a:pt x="12" y="9"/>
                  </a:cubicBezTo>
                  <a:cubicBezTo>
                    <a:pt x="7" y="7"/>
                    <a:pt x="7" y="7"/>
                    <a:pt x="7" y="7"/>
                  </a:cubicBezTo>
                  <a:cubicBezTo>
                    <a:pt x="12" y="6"/>
                    <a:pt x="12" y="6"/>
                    <a:pt x="12" y="6"/>
                  </a:cubicBezTo>
                  <a:cubicBezTo>
                    <a:pt x="14" y="1"/>
                    <a:pt x="14" y="1"/>
                    <a:pt x="14" y="1"/>
                  </a:cubicBezTo>
                  <a:cubicBezTo>
                    <a:pt x="15" y="6"/>
                    <a:pt x="15" y="6"/>
                    <a:pt x="15" y="6"/>
                  </a:cubicBezTo>
                  <a:lnTo>
                    <a:pt x="20" y="7"/>
                  </a:lnTo>
                  <a:close/>
                  <a:moveTo>
                    <a:pt x="25" y="3"/>
                  </a:moveTo>
                  <a:cubicBezTo>
                    <a:pt x="23" y="3"/>
                    <a:pt x="23" y="3"/>
                    <a:pt x="23" y="3"/>
                  </a:cubicBezTo>
                  <a:cubicBezTo>
                    <a:pt x="22" y="6"/>
                    <a:pt x="22" y="6"/>
                    <a:pt x="22" y="6"/>
                  </a:cubicBezTo>
                  <a:cubicBezTo>
                    <a:pt x="21" y="3"/>
                    <a:pt x="21" y="3"/>
                    <a:pt x="21" y="3"/>
                  </a:cubicBezTo>
                  <a:cubicBezTo>
                    <a:pt x="19" y="3"/>
                    <a:pt x="19" y="3"/>
                    <a:pt x="19" y="3"/>
                  </a:cubicBezTo>
                  <a:cubicBezTo>
                    <a:pt x="21" y="2"/>
                    <a:pt x="21" y="2"/>
                    <a:pt x="21" y="2"/>
                  </a:cubicBezTo>
                  <a:cubicBezTo>
                    <a:pt x="22" y="0"/>
                    <a:pt x="22" y="0"/>
                    <a:pt x="22" y="0"/>
                  </a:cubicBezTo>
                  <a:cubicBezTo>
                    <a:pt x="23" y="2"/>
                    <a:pt x="23" y="2"/>
                    <a:pt x="23" y="2"/>
                  </a:cubicBezTo>
                  <a:lnTo>
                    <a:pt x="25" y="3"/>
                  </a:lnTo>
                  <a:close/>
                  <a:moveTo>
                    <a:pt x="36" y="7"/>
                  </a:moveTo>
                  <a:cubicBezTo>
                    <a:pt x="34" y="4"/>
                    <a:pt x="34" y="4"/>
                    <a:pt x="34" y="4"/>
                  </a:cubicBezTo>
                  <a:cubicBezTo>
                    <a:pt x="26" y="11"/>
                    <a:pt x="26" y="11"/>
                    <a:pt x="26" y="11"/>
                  </a:cubicBezTo>
                  <a:cubicBezTo>
                    <a:pt x="29" y="14"/>
                    <a:pt x="29" y="14"/>
                    <a:pt x="29" y="14"/>
                  </a:cubicBezTo>
                  <a:lnTo>
                    <a:pt x="36" y="7"/>
                  </a:lnTo>
                  <a:close/>
                  <a:moveTo>
                    <a:pt x="41" y="19"/>
                  </a:moveTo>
                  <a:cubicBezTo>
                    <a:pt x="38" y="19"/>
                    <a:pt x="38" y="19"/>
                    <a:pt x="38" y="19"/>
                  </a:cubicBezTo>
                  <a:cubicBezTo>
                    <a:pt x="38" y="22"/>
                    <a:pt x="38" y="22"/>
                    <a:pt x="38" y="22"/>
                  </a:cubicBezTo>
                  <a:cubicBezTo>
                    <a:pt x="37" y="19"/>
                    <a:pt x="37" y="19"/>
                    <a:pt x="37" y="19"/>
                  </a:cubicBezTo>
                  <a:cubicBezTo>
                    <a:pt x="34" y="19"/>
                    <a:pt x="34" y="19"/>
                    <a:pt x="34" y="19"/>
                  </a:cubicBezTo>
                  <a:cubicBezTo>
                    <a:pt x="37" y="18"/>
                    <a:pt x="37" y="18"/>
                    <a:pt x="37" y="18"/>
                  </a:cubicBezTo>
                  <a:cubicBezTo>
                    <a:pt x="38" y="15"/>
                    <a:pt x="38" y="15"/>
                    <a:pt x="38" y="15"/>
                  </a:cubicBezTo>
                  <a:cubicBezTo>
                    <a:pt x="38" y="18"/>
                    <a:pt x="38" y="18"/>
                    <a:pt x="38" y="18"/>
                  </a:cubicBezTo>
                  <a:lnTo>
                    <a:pt x="41" y="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25"/>
            <p:cNvSpPr>
              <a:spLocks noEditPoints="1"/>
            </p:cNvSpPr>
            <p:nvPr/>
          </p:nvSpPr>
          <p:spPr bwMode="auto">
            <a:xfrm>
              <a:off x="4697413" y="3522663"/>
              <a:ext cx="122238" cy="106363"/>
            </a:xfrm>
            <a:custGeom>
              <a:avLst/>
              <a:gdLst>
                <a:gd name="T0" fmla="*/ 65 w 65"/>
                <a:gd name="T1" fmla="*/ 34 h 57"/>
                <a:gd name="T2" fmla="*/ 64 w 65"/>
                <a:gd name="T3" fmla="*/ 35 h 57"/>
                <a:gd name="T4" fmla="*/ 60 w 65"/>
                <a:gd name="T5" fmla="*/ 35 h 57"/>
                <a:gd name="T6" fmla="*/ 60 w 65"/>
                <a:gd name="T7" fmla="*/ 53 h 57"/>
                <a:gd name="T8" fmla="*/ 55 w 65"/>
                <a:gd name="T9" fmla="*/ 57 h 57"/>
                <a:gd name="T10" fmla="*/ 10 w 65"/>
                <a:gd name="T11" fmla="*/ 57 h 57"/>
                <a:gd name="T12" fmla="*/ 6 w 65"/>
                <a:gd name="T13" fmla="*/ 53 h 57"/>
                <a:gd name="T14" fmla="*/ 6 w 65"/>
                <a:gd name="T15" fmla="*/ 35 h 57"/>
                <a:gd name="T16" fmla="*/ 1 w 65"/>
                <a:gd name="T17" fmla="*/ 35 h 57"/>
                <a:gd name="T18" fmla="*/ 0 w 65"/>
                <a:gd name="T19" fmla="*/ 34 h 57"/>
                <a:gd name="T20" fmla="*/ 0 w 65"/>
                <a:gd name="T21" fmla="*/ 21 h 57"/>
                <a:gd name="T22" fmla="*/ 1 w 65"/>
                <a:gd name="T23" fmla="*/ 19 h 57"/>
                <a:gd name="T24" fmla="*/ 20 w 65"/>
                <a:gd name="T25" fmla="*/ 19 h 57"/>
                <a:gd name="T26" fmla="*/ 11 w 65"/>
                <a:gd name="T27" fmla="*/ 10 h 57"/>
                <a:gd name="T28" fmla="*/ 20 w 65"/>
                <a:gd name="T29" fmla="*/ 0 h 57"/>
                <a:gd name="T30" fmla="*/ 27 w 65"/>
                <a:gd name="T31" fmla="*/ 3 h 57"/>
                <a:gd name="T32" fmla="*/ 33 w 65"/>
                <a:gd name="T33" fmla="*/ 10 h 57"/>
                <a:gd name="T34" fmla="*/ 38 w 65"/>
                <a:gd name="T35" fmla="*/ 3 h 57"/>
                <a:gd name="T36" fmla="*/ 45 w 65"/>
                <a:gd name="T37" fmla="*/ 0 h 57"/>
                <a:gd name="T38" fmla="*/ 54 w 65"/>
                <a:gd name="T39" fmla="*/ 10 h 57"/>
                <a:gd name="T40" fmla="*/ 45 w 65"/>
                <a:gd name="T41" fmla="*/ 19 h 57"/>
                <a:gd name="T42" fmla="*/ 64 w 65"/>
                <a:gd name="T43" fmla="*/ 19 h 57"/>
                <a:gd name="T44" fmla="*/ 65 w 65"/>
                <a:gd name="T45" fmla="*/ 21 h 57"/>
                <a:gd name="T46" fmla="*/ 65 w 65"/>
                <a:gd name="T47" fmla="*/ 34 h 57"/>
                <a:gd name="T48" fmla="*/ 28 w 65"/>
                <a:gd name="T49" fmla="*/ 14 h 57"/>
                <a:gd name="T50" fmla="*/ 23 w 65"/>
                <a:gd name="T51" fmla="*/ 7 h 57"/>
                <a:gd name="T52" fmla="*/ 20 w 65"/>
                <a:gd name="T53" fmla="*/ 6 h 57"/>
                <a:gd name="T54" fmla="*/ 16 w 65"/>
                <a:gd name="T55" fmla="*/ 10 h 57"/>
                <a:gd name="T56" fmla="*/ 20 w 65"/>
                <a:gd name="T57" fmla="*/ 14 h 57"/>
                <a:gd name="T58" fmla="*/ 28 w 65"/>
                <a:gd name="T59" fmla="*/ 14 h 57"/>
                <a:gd name="T60" fmla="*/ 39 w 65"/>
                <a:gd name="T61" fmla="*/ 47 h 57"/>
                <a:gd name="T62" fmla="*/ 39 w 65"/>
                <a:gd name="T63" fmla="*/ 27 h 57"/>
                <a:gd name="T64" fmla="*/ 39 w 65"/>
                <a:gd name="T65" fmla="*/ 19 h 57"/>
                <a:gd name="T66" fmla="*/ 26 w 65"/>
                <a:gd name="T67" fmla="*/ 19 h 57"/>
                <a:gd name="T68" fmla="*/ 26 w 65"/>
                <a:gd name="T69" fmla="*/ 27 h 57"/>
                <a:gd name="T70" fmla="*/ 26 w 65"/>
                <a:gd name="T71" fmla="*/ 47 h 57"/>
                <a:gd name="T72" fmla="*/ 26 w 65"/>
                <a:gd name="T73" fmla="*/ 49 h 57"/>
                <a:gd name="T74" fmla="*/ 28 w 65"/>
                <a:gd name="T75" fmla="*/ 52 h 57"/>
                <a:gd name="T76" fmla="*/ 37 w 65"/>
                <a:gd name="T77" fmla="*/ 52 h 57"/>
                <a:gd name="T78" fmla="*/ 39 w 65"/>
                <a:gd name="T79" fmla="*/ 49 h 57"/>
                <a:gd name="T80" fmla="*/ 39 w 65"/>
                <a:gd name="T81" fmla="*/ 47 h 57"/>
                <a:gd name="T82" fmla="*/ 45 w 65"/>
                <a:gd name="T83" fmla="*/ 6 h 57"/>
                <a:gd name="T84" fmla="*/ 42 w 65"/>
                <a:gd name="T85" fmla="*/ 7 h 57"/>
                <a:gd name="T86" fmla="*/ 37 w 65"/>
                <a:gd name="T87" fmla="*/ 14 h 57"/>
                <a:gd name="T88" fmla="*/ 45 w 65"/>
                <a:gd name="T89" fmla="*/ 14 h 57"/>
                <a:gd name="T90" fmla="*/ 49 w 65"/>
                <a:gd name="T91" fmla="*/ 10 h 57"/>
                <a:gd name="T92" fmla="*/ 45 w 65"/>
                <a:gd name="T9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57">
                  <a:moveTo>
                    <a:pt x="65" y="34"/>
                  </a:moveTo>
                  <a:cubicBezTo>
                    <a:pt x="65" y="35"/>
                    <a:pt x="64" y="35"/>
                    <a:pt x="64" y="35"/>
                  </a:cubicBezTo>
                  <a:cubicBezTo>
                    <a:pt x="60" y="35"/>
                    <a:pt x="60" y="35"/>
                    <a:pt x="60" y="35"/>
                  </a:cubicBezTo>
                  <a:cubicBezTo>
                    <a:pt x="60" y="53"/>
                    <a:pt x="60" y="53"/>
                    <a:pt x="60" y="53"/>
                  </a:cubicBezTo>
                  <a:cubicBezTo>
                    <a:pt x="60" y="55"/>
                    <a:pt x="58" y="57"/>
                    <a:pt x="55" y="57"/>
                  </a:cubicBezTo>
                  <a:cubicBezTo>
                    <a:pt x="10" y="57"/>
                    <a:pt x="10" y="57"/>
                    <a:pt x="10" y="57"/>
                  </a:cubicBezTo>
                  <a:cubicBezTo>
                    <a:pt x="7" y="57"/>
                    <a:pt x="6" y="55"/>
                    <a:pt x="6" y="53"/>
                  </a:cubicBezTo>
                  <a:cubicBezTo>
                    <a:pt x="6" y="35"/>
                    <a:pt x="6" y="35"/>
                    <a:pt x="6" y="35"/>
                  </a:cubicBezTo>
                  <a:cubicBezTo>
                    <a:pt x="1" y="35"/>
                    <a:pt x="1" y="35"/>
                    <a:pt x="1" y="35"/>
                  </a:cubicBezTo>
                  <a:cubicBezTo>
                    <a:pt x="1" y="35"/>
                    <a:pt x="0" y="35"/>
                    <a:pt x="0" y="34"/>
                  </a:cubicBezTo>
                  <a:cubicBezTo>
                    <a:pt x="0" y="21"/>
                    <a:pt x="0" y="21"/>
                    <a:pt x="0" y="21"/>
                  </a:cubicBezTo>
                  <a:cubicBezTo>
                    <a:pt x="0" y="20"/>
                    <a:pt x="1" y="19"/>
                    <a:pt x="1" y="19"/>
                  </a:cubicBezTo>
                  <a:cubicBezTo>
                    <a:pt x="20" y="19"/>
                    <a:pt x="20" y="19"/>
                    <a:pt x="20" y="19"/>
                  </a:cubicBezTo>
                  <a:cubicBezTo>
                    <a:pt x="15" y="19"/>
                    <a:pt x="11" y="15"/>
                    <a:pt x="11" y="10"/>
                  </a:cubicBezTo>
                  <a:cubicBezTo>
                    <a:pt x="11" y="4"/>
                    <a:pt x="15" y="0"/>
                    <a:pt x="20" y="0"/>
                  </a:cubicBezTo>
                  <a:cubicBezTo>
                    <a:pt x="23" y="0"/>
                    <a:pt x="26" y="1"/>
                    <a:pt x="27" y="3"/>
                  </a:cubicBezTo>
                  <a:cubicBezTo>
                    <a:pt x="33" y="10"/>
                    <a:pt x="33" y="10"/>
                    <a:pt x="33" y="10"/>
                  </a:cubicBezTo>
                  <a:cubicBezTo>
                    <a:pt x="38" y="3"/>
                    <a:pt x="38" y="3"/>
                    <a:pt x="38" y="3"/>
                  </a:cubicBezTo>
                  <a:cubicBezTo>
                    <a:pt x="40" y="1"/>
                    <a:pt x="42" y="0"/>
                    <a:pt x="45" y="0"/>
                  </a:cubicBezTo>
                  <a:cubicBezTo>
                    <a:pt x="50" y="0"/>
                    <a:pt x="54" y="4"/>
                    <a:pt x="54" y="10"/>
                  </a:cubicBezTo>
                  <a:cubicBezTo>
                    <a:pt x="54" y="15"/>
                    <a:pt x="50" y="19"/>
                    <a:pt x="45" y="19"/>
                  </a:cubicBezTo>
                  <a:cubicBezTo>
                    <a:pt x="64" y="19"/>
                    <a:pt x="64" y="19"/>
                    <a:pt x="64" y="19"/>
                  </a:cubicBezTo>
                  <a:cubicBezTo>
                    <a:pt x="64" y="19"/>
                    <a:pt x="65" y="20"/>
                    <a:pt x="65" y="21"/>
                  </a:cubicBezTo>
                  <a:cubicBezTo>
                    <a:pt x="65" y="34"/>
                    <a:pt x="65" y="34"/>
                    <a:pt x="65" y="34"/>
                  </a:cubicBezTo>
                  <a:moveTo>
                    <a:pt x="28" y="14"/>
                  </a:moveTo>
                  <a:cubicBezTo>
                    <a:pt x="23" y="7"/>
                    <a:pt x="23" y="7"/>
                    <a:pt x="23" y="7"/>
                  </a:cubicBezTo>
                  <a:cubicBezTo>
                    <a:pt x="23" y="6"/>
                    <a:pt x="22" y="6"/>
                    <a:pt x="20" y="6"/>
                  </a:cubicBezTo>
                  <a:cubicBezTo>
                    <a:pt x="18" y="6"/>
                    <a:pt x="16" y="7"/>
                    <a:pt x="16" y="10"/>
                  </a:cubicBezTo>
                  <a:cubicBezTo>
                    <a:pt x="16" y="12"/>
                    <a:pt x="18" y="14"/>
                    <a:pt x="20" y="14"/>
                  </a:cubicBezTo>
                  <a:cubicBezTo>
                    <a:pt x="28" y="14"/>
                    <a:pt x="28" y="14"/>
                    <a:pt x="28" y="14"/>
                  </a:cubicBezTo>
                  <a:moveTo>
                    <a:pt x="39" y="47"/>
                  </a:moveTo>
                  <a:cubicBezTo>
                    <a:pt x="39" y="27"/>
                    <a:pt x="39" y="27"/>
                    <a:pt x="39" y="27"/>
                  </a:cubicBezTo>
                  <a:cubicBezTo>
                    <a:pt x="39" y="19"/>
                    <a:pt x="39" y="19"/>
                    <a:pt x="39" y="19"/>
                  </a:cubicBezTo>
                  <a:cubicBezTo>
                    <a:pt x="26" y="19"/>
                    <a:pt x="26" y="19"/>
                    <a:pt x="26" y="19"/>
                  </a:cubicBezTo>
                  <a:cubicBezTo>
                    <a:pt x="26" y="27"/>
                    <a:pt x="26" y="27"/>
                    <a:pt x="26" y="27"/>
                  </a:cubicBezTo>
                  <a:cubicBezTo>
                    <a:pt x="26" y="47"/>
                    <a:pt x="26" y="47"/>
                    <a:pt x="26" y="47"/>
                  </a:cubicBezTo>
                  <a:cubicBezTo>
                    <a:pt x="26" y="49"/>
                    <a:pt x="26" y="49"/>
                    <a:pt x="26" y="49"/>
                  </a:cubicBezTo>
                  <a:cubicBezTo>
                    <a:pt x="26" y="51"/>
                    <a:pt x="27" y="52"/>
                    <a:pt x="28" y="52"/>
                  </a:cubicBezTo>
                  <a:cubicBezTo>
                    <a:pt x="37" y="52"/>
                    <a:pt x="37" y="52"/>
                    <a:pt x="37" y="52"/>
                  </a:cubicBezTo>
                  <a:cubicBezTo>
                    <a:pt x="38" y="52"/>
                    <a:pt x="39" y="51"/>
                    <a:pt x="39" y="49"/>
                  </a:cubicBezTo>
                  <a:cubicBezTo>
                    <a:pt x="39" y="47"/>
                    <a:pt x="39" y="47"/>
                    <a:pt x="39" y="47"/>
                  </a:cubicBezTo>
                  <a:moveTo>
                    <a:pt x="45" y="6"/>
                  </a:moveTo>
                  <a:cubicBezTo>
                    <a:pt x="44" y="6"/>
                    <a:pt x="43" y="6"/>
                    <a:pt x="42" y="7"/>
                  </a:cubicBezTo>
                  <a:cubicBezTo>
                    <a:pt x="37" y="14"/>
                    <a:pt x="37" y="14"/>
                    <a:pt x="37" y="14"/>
                  </a:cubicBezTo>
                  <a:cubicBezTo>
                    <a:pt x="45" y="14"/>
                    <a:pt x="45" y="14"/>
                    <a:pt x="45" y="14"/>
                  </a:cubicBezTo>
                  <a:cubicBezTo>
                    <a:pt x="47" y="14"/>
                    <a:pt x="49" y="12"/>
                    <a:pt x="49" y="10"/>
                  </a:cubicBezTo>
                  <a:cubicBezTo>
                    <a:pt x="49" y="7"/>
                    <a:pt x="47" y="6"/>
                    <a:pt x="45"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28"/>
            <p:cNvSpPr>
              <a:spLocks noEditPoints="1"/>
            </p:cNvSpPr>
            <p:nvPr/>
          </p:nvSpPr>
          <p:spPr bwMode="auto">
            <a:xfrm>
              <a:off x="3911601" y="2916238"/>
              <a:ext cx="85725" cy="101600"/>
            </a:xfrm>
            <a:custGeom>
              <a:avLst/>
              <a:gdLst>
                <a:gd name="T0" fmla="*/ 46 w 46"/>
                <a:gd name="T1" fmla="*/ 16 h 54"/>
                <a:gd name="T2" fmla="*/ 46 w 46"/>
                <a:gd name="T3" fmla="*/ 51 h 54"/>
                <a:gd name="T4" fmla="*/ 43 w 46"/>
                <a:gd name="T5" fmla="*/ 54 h 54"/>
                <a:gd name="T6" fmla="*/ 3 w 46"/>
                <a:gd name="T7" fmla="*/ 54 h 54"/>
                <a:gd name="T8" fmla="*/ 0 w 46"/>
                <a:gd name="T9" fmla="*/ 51 h 54"/>
                <a:gd name="T10" fmla="*/ 0 w 46"/>
                <a:gd name="T11" fmla="*/ 3 h 54"/>
                <a:gd name="T12" fmla="*/ 3 w 46"/>
                <a:gd name="T13" fmla="*/ 0 h 54"/>
                <a:gd name="T14" fmla="*/ 30 w 46"/>
                <a:gd name="T15" fmla="*/ 0 h 54"/>
                <a:gd name="T16" fmla="*/ 35 w 46"/>
                <a:gd name="T17" fmla="*/ 2 h 54"/>
                <a:gd name="T18" fmla="*/ 44 w 46"/>
                <a:gd name="T19" fmla="*/ 11 h 54"/>
                <a:gd name="T20" fmla="*/ 46 w 46"/>
                <a:gd name="T21" fmla="*/ 16 h 54"/>
                <a:gd name="T22" fmla="*/ 42 w 46"/>
                <a:gd name="T23" fmla="*/ 19 h 54"/>
                <a:gd name="T24" fmla="*/ 30 w 46"/>
                <a:gd name="T25" fmla="*/ 19 h 54"/>
                <a:gd name="T26" fmla="*/ 27 w 46"/>
                <a:gd name="T27" fmla="*/ 16 h 54"/>
                <a:gd name="T28" fmla="*/ 27 w 46"/>
                <a:gd name="T29" fmla="*/ 4 h 54"/>
                <a:gd name="T30" fmla="*/ 4 w 46"/>
                <a:gd name="T31" fmla="*/ 4 h 54"/>
                <a:gd name="T32" fmla="*/ 4 w 46"/>
                <a:gd name="T33" fmla="*/ 50 h 54"/>
                <a:gd name="T34" fmla="*/ 42 w 46"/>
                <a:gd name="T35" fmla="*/ 50 h 54"/>
                <a:gd name="T36" fmla="*/ 42 w 46"/>
                <a:gd name="T37" fmla="*/ 19 h 54"/>
                <a:gd name="T38" fmla="*/ 8 w 46"/>
                <a:gd name="T39" fmla="*/ 25 h 54"/>
                <a:gd name="T40" fmla="*/ 13 w 46"/>
                <a:gd name="T41" fmla="*/ 19 h 54"/>
                <a:gd name="T42" fmla="*/ 19 w 46"/>
                <a:gd name="T43" fmla="*/ 25 h 54"/>
                <a:gd name="T44" fmla="*/ 13 w 46"/>
                <a:gd name="T45" fmla="*/ 31 h 54"/>
                <a:gd name="T46" fmla="*/ 8 w 46"/>
                <a:gd name="T47" fmla="*/ 25 h 54"/>
                <a:gd name="T48" fmla="*/ 38 w 46"/>
                <a:gd name="T49" fmla="*/ 46 h 54"/>
                <a:gd name="T50" fmla="*/ 8 w 46"/>
                <a:gd name="T51" fmla="*/ 46 h 54"/>
                <a:gd name="T52" fmla="*/ 8 w 46"/>
                <a:gd name="T53" fmla="*/ 41 h 54"/>
                <a:gd name="T54" fmla="*/ 13 w 46"/>
                <a:gd name="T55" fmla="*/ 35 h 54"/>
                <a:gd name="T56" fmla="*/ 17 w 46"/>
                <a:gd name="T57" fmla="*/ 39 h 54"/>
                <a:gd name="T58" fmla="*/ 29 w 46"/>
                <a:gd name="T59" fmla="*/ 27 h 54"/>
                <a:gd name="T60" fmla="*/ 38 w 46"/>
                <a:gd name="T61" fmla="*/ 37 h 54"/>
                <a:gd name="T62" fmla="*/ 38 w 46"/>
                <a:gd name="T63" fmla="*/ 46 h 54"/>
                <a:gd name="T64" fmla="*/ 31 w 46"/>
                <a:gd name="T65" fmla="*/ 15 h 54"/>
                <a:gd name="T66" fmla="*/ 42 w 46"/>
                <a:gd name="T67" fmla="*/ 15 h 54"/>
                <a:gd name="T68" fmla="*/ 41 w 46"/>
                <a:gd name="T69" fmla="*/ 14 h 54"/>
                <a:gd name="T70" fmla="*/ 32 w 46"/>
                <a:gd name="T71" fmla="*/ 5 h 54"/>
                <a:gd name="T72" fmla="*/ 31 w 46"/>
                <a:gd name="T73" fmla="*/ 4 h 54"/>
                <a:gd name="T74" fmla="*/ 31 w 46"/>
                <a:gd name="T7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54">
                  <a:moveTo>
                    <a:pt x="46" y="16"/>
                  </a:moveTo>
                  <a:cubicBezTo>
                    <a:pt x="46" y="51"/>
                    <a:pt x="46" y="51"/>
                    <a:pt x="46" y="51"/>
                  </a:cubicBezTo>
                  <a:cubicBezTo>
                    <a:pt x="46" y="53"/>
                    <a:pt x="45" y="54"/>
                    <a:pt x="43" y="54"/>
                  </a:cubicBezTo>
                  <a:cubicBezTo>
                    <a:pt x="3" y="54"/>
                    <a:pt x="3" y="54"/>
                    <a:pt x="3" y="54"/>
                  </a:cubicBezTo>
                  <a:cubicBezTo>
                    <a:pt x="1" y="54"/>
                    <a:pt x="0" y="53"/>
                    <a:pt x="0" y="51"/>
                  </a:cubicBezTo>
                  <a:cubicBezTo>
                    <a:pt x="0" y="3"/>
                    <a:pt x="0" y="3"/>
                    <a:pt x="0" y="3"/>
                  </a:cubicBezTo>
                  <a:cubicBezTo>
                    <a:pt x="0" y="1"/>
                    <a:pt x="1" y="0"/>
                    <a:pt x="3" y="0"/>
                  </a:cubicBezTo>
                  <a:cubicBezTo>
                    <a:pt x="30" y="0"/>
                    <a:pt x="30" y="0"/>
                    <a:pt x="30" y="0"/>
                  </a:cubicBezTo>
                  <a:cubicBezTo>
                    <a:pt x="31" y="0"/>
                    <a:pt x="34" y="1"/>
                    <a:pt x="35" y="2"/>
                  </a:cubicBezTo>
                  <a:cubicBezTo>
                    <a:pt x="44" y="11"/>
                    <a:pt x="44" y="11"/>
                    <a:pt x="44" y="11"/>
                  </a:cubicBezTo>
                  <a:cubicBezTo>
                    <a:pt x="45" y="13"/>
                    <a:pt x="46" y="15"/>
                    <a:pt x="46" y="16"/>
                  </a:cubicBezTo>
                  <a:close/>
                  <a:moveTo>
                    <a:pt x="42" y="19"/>
                  </a:moveTo>
                  <a:cubicBezTo>
                    <a:pt x="30" y="19"/>
                    <a:pt x="30" y="19"/>
                    <a:pt x="30" y="19"/>
                  </a:cubicBezTo>
                  <a:cubicBezTo>
                    <a:pt x="28" y="19"/>
                    <a:pt x="27" y="18"/>
                    <a:pt x="27" y="16"/>
                  </a:cubicBezTo>
                  <a:cubicBezTo>
                    <a:pt x="27" y="4"/>
                    <a:pt x="27" y="4"/>
                    <a:pt x="27" y="4"/>
                  </a:cubicBezTo>
                  <a:cubicBezTo>
                    <a:pt x="4" y="4"/>
                    <a:pt x="4" y="4"/>
                    <a:pt x="4" y="4"/>
                  </a:cubicBezTo>
                  <a:cubicBezTo>
                    <a:pt x="4" y="50"/>
                    <a:pt x="4" y="50"/>
                    <a:pt x="4" y="50"/>
                  </a:cubicBezTo>
                  <a:cubicBezTo>
                    <a:pt x="42" y="50"/>
                    <a:pt x="42" y="50"/>
                    <a:pt x="42" y="50"/>
                  </a:cubicBezTo>
                  <a:lnTo>
                    <a:pt x="42" y="19"/>
                  </a:lnTo>
                  <a:close/>
                  <a:moveTo>
                    <a:pt x="8" y="25"/>
                  </a:moveTo>
                  <a:cubicBezTo>
                    <a:pt x="8" y="22"/>
                    <a:pt x="10" y="19"/>
                    <a:pt x="13" y="19"/>
                  </a:cubicBezTo>
                  <a:cubicBezTo>
                    <a:pt x="17" y="19"/>
                    <a:pt x="19" y="22"/>
                    <a:pt x="19" y="25"/>
                  </a:cubicBezTo>
                  <a:cubicBezTo>
                    <a:pt x="19" y="28"/>
                    <a:pt x="17" y="31"/>
                    <a:pt x="13" y="31"/>
                  </a:cubicBezTo>
                  <a:cubicBezTo>
                    <a:pt x="10" y="31"/>
                    <a:pt x="8" y="28"/>
                    <a:pt x="8" y="25"/>
                  </a:cubicBezTo>
                  <a:close/>
                  <a:moveTo>
                    <a:pt x="38" y="46"/>
                  </a:moveTo>
                  <a:cubicBezTo>
                    <a:pt x="8" y="46"/>
                    <a:pt x="8" y="46"/>
                    <a:pt x="8" y="46"/>
                  </a:cubicBezTo>
                  <a:cubicBezTo>
                    <a:pt x="8" y="41"/>
                    <a:pt x="8" y="41"/>
                    <a:pt x="8" y="41"/>
                  </a:cubicBezTo>
                  <a:cubicBezTo>
                    <a:pt x="13" y="35"/>
                    <a:pt x="13" y="35"/>
                    <a:pt x="13" y="35"/>
                  </a:cubicBezTo>
                  <a:cubicBezTo>
                    <a:pt x="17" y="39"/>
                    <a:pt x="17" y="39"/>
                    <a:pt x="17" y="39"/>
                  </a:cubicBezTo>
                  <a:cubicBezTo>
                    <a:pt x="29" y="27"/>
                    <a:pt x="29" y="27"/>
                    <a:pt x="29" y="27"/>
                  </a:cubicBezTo>
                  <a:cubicBezTo>
                    <a:pt x="38" y="37"/>
                    <a:pt x="38" y="37"/>
                    <a:pt x="38" y="37"/>
                  </a:cubicBezTo>
                  <a:lnTo>
                    <a:pt x="38" y="46"/>
                  </a:lnTo>
                  <a:close/>
                  <a:moveTo>
                    <a:pt x="31" y="15"/>
                  </a:moveTo>
                  <a:cubicBezTo>
                    <a:pt x="42" y="15"/>
                    <a:pt x="42" y="15"/>
                    <a:pt x="42" y="15"/>
                  </a:cubicBezTo>
                  <a:cubicBezTo>
                    <a:pt x="42" y="15"/>
                    <a:pt x="42" y="14"/>
                    <a:pt x="41" y="14"/>
                  </a:cubicBezTo>
                  <a:cubicBezTo>
                    <a:pt x="32" y="5"/>
                    <a:pt x="32" y="5"/>
                    <a:pt x="32" y="5"/>
                  </a:cubicBezTo>
                  <a:cubicBezTo>
                    <a:pt x="32" y="4"/>
                    <a:pt x="31" y="4"/>
                    <a:pt x="31" y="4"/>
                  </a:cubicBezTo>
                  <a:lnTo>
                    <a:pt x="31"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33"/>
            <p:cNvSpPr>
              <a:spLocks noEditPoints="1"/>
            </p:cNvSpPr>
            <p:nvPr/>
          </p:nvSpPr>
          <p:spPr bwMode="auto">
            <a:xfrm>
              <a:off x="4972051" y="3325813"/>
              <a:ext cx="101600" cy="101600"/>
            </a:xfrm>
            <a:custGeom>
              <a:avLst/>
              <a:gdLst>
                <a:gd name="T0" fmla="*/ 46 w 54"/>
                <a:gd name="T1" fmla="*/ 16 h 54"/>
                <a:gd name="T2" fmla="*/ 34 w 54"/>
                <a:gd name="T3" fmla="*/ 21 h 54"/>
                <a:gd name="T4" fmla="*/ 34 w 54"/>
                <a:gd name="T5" fmla="*/ 25 h 54"/>
                <a:gd name="T6" fmla="*/ 46 w 54"/>
                <a:gd name="T7" fmla="*/ 21 h 54"/>
                <a:gd name="T8" fmla="*/ 46 w 54"/>
                <a:gd name="T9" fmla="*/ 16 h 54"/>
                <a:gd name="T10" fmla="*/ 46 w 54"/>
                <a:gd name="T11" fmla="*/ 29 h 54"/>
                <a:gd name="T12" fmla="*/ 34 w 54"/>
                <a:gd name="T13" fmla="*/ 34 h 54"/>
                <a:gd name="T14" fmla="*/ 34 w 54"/>
                <a:gd name="T15" fmla="*/ 38 h 54"/>
                <a:gd name="T16" fmla="*/ 46 w 54"/>
                <a:gd name="T17" fmla="*/ 33 h 54"/>
                <a:gd name="T18" fmla="*/ 46 w 54"/>
                <a:gd name="T19" fmla="*/ 29 h 54"/>
                <a:gd name="T20" fmla="*/ 49 w 54"/>
                <a:gd name="T21" fmla="*/ 40 h 54"/>
                <a:gd name="T22" fmla="*/ 30 w 54"/>
                <a:gd name="T23" fmla="*/ 48 h 54"/>
                <a:gd name="T24" fmla="*/ 30 w 54"/>
                <a:gd name="T25" fmla="*/ 14 h 54"/>
                <a:gd name="T26" fmla="*/ 49 w 54"/>
                <a:gd name="T27" fmla="*/ 6 h 54"/>
                <a:gd name="T28" fmla="*/ 49 w 54"/>
                <a:gd name="T29" fmla="*/ 40 h 54"/>
                <a:gd name="T30" fmla="*/ 24 w 54"/>
                <a:gd name="T31" fmla="*/ 48 h 54"/>
                <a:gd name="T32" fmla="*/ 4 w 54"/>
                <a:gd name="T33" fmla="*/ 40 h 54"/>
                <a:gd name="T34" fmla="*/ 4 w 54"/>
                <a:gd name="T35" fmla="*/ 6 h 54"/>
                <a:gd name="T36" fmla="*/ 24 w 54"/>
                <a:gd name="T37" fmla="*/ 14 h 54"/>
                <a:gd name="T38" fmla="*/ 24 w 54"/>
                <a:gd name="T39" fmla="*/ 48 h 54"/>
                <a:gd name="T40" fmla="*/ 53 w 54"/>
                <a:gd name="T41" fmla="*/ 0 h 54"/>
                <a:gd name="T42" fmla="*/ 50 w 54"/>
                <a:gd name="T43" fmla="*/ 0 h 54"/>
                <a:gd name="T44" fmla="*/ 27 w 54"/>
                <a:gd name="T45" fmla="*/ 9 h 54"/>
                <a:gd name="T46" fmla="*/ 4 w 54"/>
                <a:gd name="T47" fmla="*/ 0 h 54"/>
                <a:gd name="T48" fmla="*/ 1 w 54"/>
                <a:gd name="T49" fmla="*/ 0 h 54"/>
                <a:gd name="T50" fmla="*/ 0 w 54"/>
                <a:gd name="T51" fmla="*/ 3 h 54"/>
                <a:gd name="T52" fmla="*/ 0 w 54"/>
                <a:gd name="T53" fmla="*/ 42 h 54"/>
                <a:gd name="T54" fmla="*/ 1 w 54"/>
                <a:gd name="T55" fmla="*/ 44 h 54"/>
                <a:gd name="T56" fmla="*/ 26 w 54"/>
                <a:gd name="T57" fmla="*/ 54 h 54"/>
                <a:gd name="T58" fmla="*/ 26 w 54"/>
                <a:gd name="T59" fmla="*/ 54 h 54"/>
                <a:gd name="T60" fmla="*/ 27 w 54"/>
                <a:gd name="T61" fmla="*/ 54 h 54"/>
                <a:gd name="T62" fmla="*/ 27 w 54"/>
                <a:gd name="T63" fmla="*/ 54 h 54"/>
                <a:gd name="T64" fmla="*/ 28 w 54"/>
                <a:gd name="T65" fmla="*/ 54 h 54"/>
                <a:gd name="T66" fmla="*/ 52 w 54"/>
                <a:gd name="T67" fmla="*/ 44 h 54"/>
                <a:gd name="T68" fmla="*/ 54 w 54"/>
                <a:gd name="T69" fmla="*/ 42 h 54"/>
                <a:gd name="T70" fmla="*/ 54 w 54"/>
                <a:gd name="T71" fmla="*/ 3 h 54"/>
                <a:gd name="T72" fmla="*/ 53 w 54"/>
                <a:gd name="T73" fmla="*/ 0 h 54"/>
                <a:gd name="T74" fmla="*/ 20 w 54"/>
                <a:gd name="T75" fmla="*/ 21 h 54"/>
                <a:gd name="T76" fmla="*/ 8 w 54"/>
                <a:gd name="T77" fmla="*/ 16 h 54"/>
                <a:gd name="T78" fmla="*/ 8 w 54"/>
                <a:gd name="T79" fmla="*/ 21 h 54"/>
                <a:gd name="T80" fmla="*/ 20 w 54"/>
                <a:gd name="T81" fmla="*/ 25 h 54"/>
                <a:gd name="T82" fmla="*/ 20 w 54"/>
                <a:gd name="T83" fmla="*/ 21 h 54"/>
                <a:gd name="T84" fmla="*/ 20 w 54"/>
                <a:gd name="T85" fmla="*/ 34 h 54"/>
                <a:gd name="T86" fmla="*/ 8 w 54"/>
                <a:gd name="T87" fmla="*/ 29 h 54"/>
                <a:gd name="T88" fmla="*/ 8 w 54"/>
                <a:gd name="T89" fmla="*/ 33 h 54"/>
                <a:gd name="T90" fmla="*/ 20 w 54"/>
                <a:gd name="T91" fmla="*/ 38 h 54"/>
                <a:gd name="T92" fmla="*/ 20 w 54"/>
                <a:gd name="T9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4">
                  <a:moveTo>
                    <a:pt x="46" y="16"/>
                  </a:moveTo>
                  <a:cubicBezTo>
                    <a:pt x="34" y="21"/>
                    <a:pt x="34" y="21"/>
                    <a:pt x="34" y="21"/>
                  </a:cubicBezTo>
                  <a:cubicBezTo>
                    <a:pt x="34" y="25"/>
                    <a:pt x="34" y="25"/>
                    <a:pt x="34" y="25"/>
                  </a:cubicBezTo>
                  <a:cubicBezTo>
                    <a:pt x="46" y="21"/>
                    <a:pt x="46" y="21"/>
                    <a:pt x="46" y="21"/>
                  </a:cubicBezTo>
                  <a:lnTo>
                    <a:pt x="46" y="16"/>
                  </a:lnTo>
                  <a:close/>
                  <a:moveTo>
                    <a:pt x="46" y="29"/>
                  </a:moveTo>
                  <a:cubicBezTo>
                    <a:pt x="34" y="34"/>
                    <a:pt x="34" y="34"/>
                    <a:pt x="34" y="34"/>
                  </a:cubicBezTo>
                  <a:cubicBezTo>
                    <a:pt x="34" y="38"/>
                    <a:pt x="34" y="38"/>
                    <a:pt x="34" y="38"/>
                  </a:cubicBezTo>
                  <a:cubicBezTo>
                    <a:pt x="46" y="33"/>
                    <a:pt x="46" y="33"/>
                    <a:pt x="46" y="33"/>
                  </a:cubicBezTo>
                  <a:lnTo>
                    <a:pt x="46" y="29"/>
                  </a:lnTo>
                  <a:close/>
                  <a:moveTo>
                    <a:pt x="49" y="40"/>
                  </a:moveTo>
                  <a:cubicBezTo>
                    <a:pt x="30" y="48"/>
                    <a:pt x="30" y="48"/>
                    <a:pt x="30" y="48"/>
                  </a:cubicBezTo>
                  <a:cubicBezTo>
                    <a:pt x="30" y="14"/>
                    <a:pt x="30" y="14"/>
                    <a:pt x="30" y="14"/>
                  </a:cubicBezTo>
                  <a:cubicBezTo>
                    <a:pt x="49" y="6"/>
                    <a:pt x="49" y="6"/>
                    <a:pt x="49" y="6"/>
                  </a:cubicBezTo>
                  <a:lnTo>
                    <a:pt x="49" y="40"/>
                  </a:lnTo>
                  <a:close/>
                  <a:moveTo>
                    <a:pt x="24" y="48"/>
                  </a:moveTo>
                  <a:cubicBezTo>
                    <a:pt x="4" y="40"/>
                    <a:pt x="4" y="40"/>
                    <a:pt x="4" y="40"/>
                  </a:cubicBezTo>
                  <a:cubicBezTo>
                    <a:pt x="4" y="6"/>
                    <a:pt x="4" y="6"/>
                    <a:pt x="4" y="6"/>
                  </a:cubicBezTo>
                  <a:cubicBezTo>
                    <a:pt x="24" y="14"/>
                    <a:pt x="24" y="14"/>
                    <a:pt x="24" y="14"/>
                  </a:cubicBezTo>
                  <a:lnTo>
                    <a:pt x="24" y="48"/>
                  </a:lnTo>
                  <a:close/>
                  <a:moveTo>
                    <a:pt x="53" y="0"/>
                  </a:moveTo>
                  <a:cubicBezTo>
                    <a:pt x="52" y="0"/>
                    <a:pt x="51" y="0"/>
                    <a:pt x="50" y="0"/>
                  </a:cubicBezTo>
                  <a:cubicBezTo>
                    <a:pt x="27" y="9"/>
                    <a:pt x="27" y="9"/>
                    <a:pt x="27" y="9"/>
                  </a:cubicBezTo>
                  <a:cubicBezTo>
                    <a:pt x="4" y="0"/>
                    <a:pt x="4" y="0"/>
                    <a:pt x="4" y="0"/>
                  </a:cubicBezTo>
                  <a:cubicBezTo>
                    <a:pt x="3" y="0"/>
                    <a:pt x="2" y="0"/>
                    <a:pt x="1" y="0"/>
                  </a:cubicBezTo>
                  <a:cubicBezTo>
                    <a:pt x="0" y="1"/>
                    <a:pt x="0" y="2"/>
                    <a:pt x="0" y="3"/>
                  </a:cubicBezTo>
                  <a:cubicBezTo>
                    <a:pt x="0" y="42"/>
                    <a:pt x="0" y="42"/>
                    <a:pt x="0" y="42"/>
                  </a:cubicBezTo>
                  <a:cubicBezTo>
                    <a:pt x="0" y="43"/>
                    <a:pt x="0" y="44"/>
                    <a:pt x="1" y="44"/>
                  </a:cubicBezTo>
                  <a:cubicBezTo>
                    <a:pt x="26" y="54"/>
                    <a:pt x="26" y="54"/>
                    <a:pt x="26" y="54"/>
                  </a:cubicBezTo>
                  <a:cubicBezTo>
                    <a:pt x="26" y="54"/>
                    <a:pt x="26" y="54"/>
                    <a:pt x="26" y="54"/>
                  </a:cubicBezTo>
                  <a:cubicBezTo>
                    <a:pt x="27" y="54"/>
                    <a:pt x="27" y="54"/>
                    <a:pt x="27" y="54"/>
                  </a:cubicBezTo>
                  <a:cubicBezTo>
                    <a:pt x="27" y="54"/>
                    <a:pt x="27" y="54"/>
                    <a:pt x="27" y="54"/>
                  </a:cubicBezTo>
                  <a:cubicBezTo>
                    <a:pt x="28" y="54"/>
                    <a:pt x="28" y="54"/>
                    <a:pt x="28" y="54"/>
                  </a:cubicBezTo>
                  <a:cubicBezTo>
                    <a:pt x="52" y="44"/>
                    <a:pt x="52" y="44"/>
                    <a:pt x="52" y="44"/>
                  </a:cubicBezTo>
                  <a:cubicBezTo>
                    <a:pt x="53" y="44"/>
                    <a:pt x="54" y="43"/>
                    <a:pt x="54" y="42"/>
                  </a:cubicBezTo>
                  <a:cubicBezTo>
                    <a:pt x="54" y="3"/>
                    <a:pt x="54" y="3"/>
                    <a:pt x="54" y="3"/>
                  </a:cubicBezTo>
                  <a:cubicBezTo>
                    <a:pt x="54" y="2"/>
                    <a:pt x="54" y="1"/>
                    <a:pt x="53" y="0"/>
                  </a:cubicBezTo>
                  <a:close/>
                  <a:moveTo>
                    <a:pt x="20" y="21"/>
                  </a:moveTo>
                  <a:cubicBezTo>
                    <a:pt x="8" y="16"/>
                    <a:pt x="8" y="16"/>
                    <a:pt x="8" y="16"/>
                  </a:cubicBezTo>
                  <a:cubicBezTo>
                    <a:pt x="8" y="21"/>
                    <a:pt x="8" y="21"/>
                    <a:pt x="8" y="21"/>
                  </a:cubicBezTo>
                  <a:cubicBezTo>
                    <a:pt x="20" y="25"/>
                    <a:pt x="20" y="25"/>
                    <a:pt x="20" y="25"/>
                  </a:cubicBezTo>
                  <a:lnTo>
                    <a:pt x="20" y="21"/>
                  </a:lnTo>
                  <a:close/>
                  <a:moveTo>
                    <a:pt x="20" y="34"/>
                  </a:moveTo>
                  <a:cubicBezTo>
                    <a:pt x="8" y="29"/>
                    <a:pt x="8" y="29"/>
                    <a:pt x="8" y="29"/>
                  </a:cubicBezTo>
                  <a:cubicBezTo>
                    <a:pt x="8" y="33"/>
                    <a:pt x="8" y="33"/>
                    <a:pt x="8" y="33"/>
                  </a:cubicBezTo>
                  <a:cubicBezTo>
                    <a:pt x="20" y="38"/>
                    <a:pt x="20" y="38"/>
                    <a:pt x="20" y="38"/>
                  </a:cubicBezTo>
                  <a:lnTo>
                    <a:pt x="20"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50"/>
            <p:cNvSpPr>
              <a:spLocks noEditPoints="1"/>
            </p:cNvSpPr>
            <p:nvPr/>
          </p:nvSpPr>
          <p:spPr bwMode="auto">
            <a:xfrm>
              <a:off x="4440238" y="2487613"/>
              <a:ext cx="80963" cy="7937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8 w 43"/>
                <a:gd name="T11" fmla="*/ 42 h 42"/>
                <a:gd name="T12" fmla="*/ 36 w 43"/>
                <a:gd name="T13" fmla="*/ 42 h 42"/>
                <a:gd name="T14" fmla="*/ 31 w 43"/>
                <a:gd name="T15" fmla="*/ 36 h 42"/>
                <a:gd name="T16" fmla="*/ 23 w 43"/>
                <a:gd name="T17" fmla="*/ 40 h 42"/>
                <a:gd name="T18" fmla="*/ 23 w 43"/>
                <a:gd name="T19" fmla="*/ 15 h 42"/>
                <a:gd name="T20" fmla="*/ 19 w 43"/>
                <a:gd name="T21" fmla="*/ 15 h 42"/>
                <a:gd name="T22" fmla="*/ 19 w 43"/>
                <a:gd name="T23" fmla="*/ 40 h 42"/>
                <a:gd name="T24" fmla="*/ 11 w 43"/>
                <a:gd name="T25" fmla="*/ 36 h 42"/>
                <a:gd name="T26" fmla="*/ 6 w 43"/>
                <a:gd name="T27" fmla="*/ 42 h 42"/>
                <a:gd name="T28" fmla="*/ 5 w 43"/>
                <a:gd name="T29" fmla="*/ 42 h 42"/>
                <a:gd name="T30" fmla="*/ 4 w 43"/>
                <a:gd name="T31" fmla="*/ 42 h 42"/>
                <a:gd name="T32" fmla="*/ 3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3 w 43"/>
                <a:gd name="T57" fmla="*/ 12 h 42"/>
                <a:gd name="T58" fmla="*/ 37 w 43"/>
                <a:gd name="T59" fmla="*/ 7 h 42"/>
                <a:gd name="T60" fmla="*/ 40 w 43"/>
                <a:gd name="T61" fmla="*/ 7 h 42"/>
                <a:gd name="T62" fmla="*/ 40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8 h 42"/>
                <a:gd name="T76" fmla="*/ 21 w 43"/>
                <a:gd name="T77" fmla="*/ 0 h 42"/>
                <a:gd name="T78" fmla="*/ 30 w 43"/>
                <a:gd name="T79" fmla="*/ 8 h 42"/>
                <a:gd name="T80" fmla="*/ 13 w 43"/>
                <a:gd name="T81"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40" y="40"/>
                    <a:pt x="40" y="41"/>
                    <a:pt x="39" y="42"/>
                  </a:cubicBezTo>
                  <a:cubicBezTo>
                    <a:pt x="39" y="42"/>
                    <a:pt x="38" y="42"/>
                    <a:pt x="38" y="42"/>
                  </a:cubicBezTo>
                  <a:cubicBezTo>
                    <a:pt x="37" y="42"/>
                    <a:pt x="37" y="42"/>
                    <a:pt x="36" y="42"/>
                  </a:cubicBezTo>
                  <a:cubicBezTo>
                    <a:pt x="31" y="36"/>
                    <a:pt x="31" y="36"/>
                    <a:pt x="31" y="36"/>
                  </a:cubicBezTo>
                  <a:cubicBezTo>
                    <a:pt x="31" y="36"/>
                    <a:pt x="28" y="40"/>
                    <a:pt x="23" y="40"/>
                  </a:cubicBezTo>
                  <a:cubicBezTo>
                    <a:pt x="23" y="15"/>
                    <a:pt x="23" y="15"/>
                    <a:pt x="23" y="15"/>
                  </a:cubicBezTo>
                  <a:cubicBezTo>
                    <a:pt x="19" y="15"/>
                    <a:pt x="19" y="15"/>
                    <a:pt x="19" y="15"/>
                  </a:cubicBezTo>
                  <a:cubicBezTo>
                    <a:pt x="19" y="40"/>
                    <a:pt x="19" y="40"/>
                    <a:pt x="19" y="40"/>
                  </a:cubicBezTo>
                  <a:cubicBezTo>
                    <a:pt x="15" y="40"/>
                    <a:pt x="11" y="36"/>
                    <a:pt x="11" y="36"/>
                  </a:cubicBezTo>
                  <a:cubicBezTo>
                    <a:pt x="6" y="42"/>
                    <a:pt x="6" y="42"/>
                    <a:pt x="6" y="42"/>
                  </a:cubicBezTo>
                  <a:cubicBezTo>
                    <a:pt x="6" y="42"/>
                    <a:pt x="5" y="42"/>
                    <a:pt x="5" y="42"/>
                  </a:cubicBezTo>
                  <a:cubicBezTo>
                    <a:pt x="4" y="42"/>
                    <a:pt x="4" y="42"/>
                    <a:pt x="4" y="42"/>
                  </a:cubicBezTo>
                  <a:cubicBezTo>
                    <a:pt x="3" y="41"/>
                    <a:pt x="3" y="40"/>
                    <a:pt x="3"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4" y="7"/>
                    <a:pt x="5" y="7"/>
                  </a:cubicBezTo>
                  <a:cubicBezTo>
                    <a:pt x="10" y="12"/>
                    <a:pt x="10" y="12"/>
                    <a:pt x="10" y="12"/>
                  </a:cubicBezTo>
                  <a:cubicBezTo>
                    <a:pt x="33" y="12"/>
                    <a:pt x="33" y="12"/>
                    <a:pt x="33" y="12"/>
                  </a:cubicBezTo>
                  <a:cubicBezTo>
                    <a:pt x="37" y="7"/>
                    <a:pt x="37" y="7"/>
                    <a:pt x="37" y="7"/>
                  </a:cubicBezTo>
                  <a:cubicBezTo>
                    <a:pt x="38" y="7"/>
                    <a:pt x="39" y="7"/>
                    <a:pt x="40" y="7"/>
                  </a:cubicBezTo>
                  <a:cubicBezTo>
                    <a:pt x="40" y="8"/>
                    <a:pt x="40" y="9"/>
                    <a:pt x="40"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8"/>
                  </a:moveTo>
                  <a:cubicBezTo>
                    <a:pt x="13" y="4"/>
                    <a:pt x="16" y="0"/>
                    <a:pt x="21" y="0"/>
                  </a:cubicBezTo>
                  <a:cubicBezTo>
                    <a:pt x="26" y="0"/>
                    <a:pt x="30" y="4"/>
                    <a:pt x="30" y="8"/>
                  </a:cubicBezTo>
                  <a:lnTo>
                    <a:pt x="13"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57"/>
            <p:cNvSpPr>
              <a:spLocks/>
            </p:cNvSpPr>
            <p:nvPr/>
          </p:nvSpPr>
          <p:spPr bwMode="auto">
            <a:xfrm>
              <a:off x="4414838" y="3546475"/>
              <a:ext cx="122238" cy="171450"/>
            </a:xfrm>
            <a:custGeom>
              <a:avLst/>
              <a:gdLst>
                <a:gd name="T0" fmla="*/ 63 w 65"/>
                <a:gd name="T1" fmla="*/ 24 h 91"/>
                <a:gd name="T2" fmla="*/ 22 w 65"/>
                <a:gd name="T3" fmla="*/ 3 h 91"/>
                <a:gd name="T4" fmla="*/ 2 w 65"/>
                <a:gd name="T5" fmla="*/ 11 h 91"/>
                <a:gd name="T6" fmla="*/ 0 w 65"/>
                <a:gd name="T7" fmla="*/ 16 h 91"/>
                <a:gd name="T8" fmla="*/ 1 w 65"/>
                <a:gd name="T9" fmla="*/ 64 h 91"/>
                <a:gd name="T10" fmla="*/ 3 w 65"/>
                <a:gd name="T11" fmla="*/ 67 h 91"/>
                <a:gd name="T12" fmla="*/ 41 w 65"/>
                <a:gd name="T13" fmla="*/ 91 h 91"/>
                <a:gd name="T14" fmla="*/ 43 w 65"/>
                <a:gd name="T15" fmla="*/ 91 h 91"/>
                <a:gd name="T16" fmla="*/ 44 w 65"/>
                <a:gd name="T17" fmla="*/ 91 h 91"/>
                <a:gd name="T18" fmla="*/ 46 w 65"/>
                <a:gd name="T19" fmla="*/ 88 h 91"/>
                <a:gd name="T20" fmla="*/ 46 w 65"/>
                <a:gd name="T21" fmla="*/ 38 h 91"/>
                <a:gd name="T22" fmla="*/ 45 w 65"/>
                <a:gd name="T23" fmla="*/ 35 h 91"/>
                <a:gd name="T24" fmla="*/ 7 w 65"/>
                <a:gd name="T25" fmla="*/ 14 h 91"/>
                <a:gd name="T26" fmla="*/ 12 w 65"/>
                <a:gd name="T27" fmla="*/ 10 h 91"/>
                <a:gd name="T28" fmla="*/ 18 w 65"/>
                <a:gd name="T29" fmla="*/ 9 h 91"/>
                <a:gd name="T30" fmla="*/ 56 w 65"/>
                <a:gd name="T31" fmla="*/ 29 h 91"/>
                <a:gd name="T32" fmla="*/ 57 w 65"/>
                <a:gd name="T33" fmla="*/ 31 h 91"/>
                <a:gd name="T34" fmla="*/ 57 w 65"/>
                <a:gd name="T35" fmla="*/ 79 h 91"/>
                <a:gd name="T36" fmla="*/ 61 w 65"/>
                <a:gd name="T37" fmla="*/ 82 h 91"/>
                <a:gd name="T38" fmla="*/ 65 w 65"/>
                <a:gd name="T39" fmla="*/ 79 h 91"/>
                <a:gd name="T40" fmla="*/ 65 w 65"/>
                <a:gd name="T41" fmla="*/ 27 h 91"/>
                <a:gd name="T42" fmla="*/ 63 w 65"/>
                <a:gd name="T43"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91">
                  <a:moveTo>
                    <a:pt x="63" y="24"/>
                  </a:moveTo>
                  <a:cubicBezTo>
                    <a:pt x="22" y="3"/>
                    <a:pt x="22" y="3"/>
                    <a:pt x="22" y="3"/>
                  </a:cubicBezTo>
                  <a:cubicBezTo>
                    <a:pt x="16" y="0"/>
                    <a:pt x="5" y="6"/>
                    <a:pt x="2" y="11"/>
                  </a:cubicBezTo>
                  <a:cubicBezTo>
                    <a:pt x="0" y="13"/>
                    <a:pt x="0" y="15"/>
                    <a:pt x="0" y="16"/>
                  </a:cubicBezTo>
                  <a:cubicBezTo>
                    <a:pt x="1" y="64"/>
                    <a:pt x="1" y="64"/>
                    <a:pt x="1" y="64"/>
                  </a:cubicBezTo>
                  <a:cubicBezTo>
                    <a:pt x="1" y="65"/>
                    <a:pt x="2" y="66"/>
                    <a:pt x="3" y="67"/>
                  </a:cubicBezTo>
                  <a:cubicBezTo>
                    <a:pt x="5" y="68"/>
                    <a:pt x="40" y="90"/>
                    <a:pt x="41" y="91"/>
                  </a:cubicBezTo>
                  <a:cubicBezTo>
                    <a:pt x="42" y="91"/>
                    <a:pt x="42" y="91"/>
                    <a:pt x="43" y="91"/>
                  </a:cubicBezTo>
                  <a:cubicBezTo>
                    <a:pt x="43" y="91"/>
                    <a:pt x="44" y="91"/>
                    <a:pt x="44" y="91"/>
                  </a:cubicBezTo>
                  <a:cubicBezTo>
                    <a:pt x="46" y="90"/>
                    <a:pt x="46" y="89"/>
                    <a:pt x="46" y="88"/>
                  </a:cubicBezTo>
                  <a:cubicBezTo>
                    <a:pt x="46" y="38"/>
                    <a:pt x="46" y="38"/>
                    <a:pt x="46" y="38"/>
                  </a:cubicBezTo>
                  <a:cubicBezTo>
                    <a:pt x="46" y="37"/>
                    <a:pt x="46" y="36"/>
                    <a:pt x="45" y="35"/>
                  </a:cubicBezTo>
                  <a:cubicBezTo>
                    <a:pt x="7" y="14"/>
                    <a:pt x="7" y="14"/>
                    <a:pt x="7" y="14"/>
                  </a:cubicBezTo>
                  <a:cubicBezTo>
                    <a:pt x="7" y="13"/>
                    <a:pt x="9" y="12"/>
                    <a:pt x="12" y="10"/>
                  </a:cubicBezTo>
                  <a:cubicBezTo>
                    <a:pt x="15" y="8"/>
                    <a:pt x="18" y="9"/>
                    <a:pt x="18" y="9"/>
                  </a:cubicBezTo>
                  <a:cubicBezTo>
                    <a:pt x="18" y="9"/>
                    <a:pt x="54" y="28"/>
                    <a:pt x="56" y="29"/>
                  </a:cubicBezTo>
                  <a:cubicBezTo>
                    <a:pt x="57" y="30"/>
                    <a:pt x="57" y="30"/>
                    <a:pt x="57" y="31"/>
                  </a:cubicBezTo>
                  <a:cubicBezTo>
                    <a:pt x="57" y="32"/>
                    <a:pt x="57" y="79"/>
                    <a:pt x="57" y="79"/>
                  </a:cubicBezTo>
                  <a:cubicBezTo>
                    <a:pt x="57" y="81"/>
                    <a:pt x="59" y="82"/>
                    <a:pt x="61" y="82"/>
                  </a:cubicBezTo>
                  <a:cubicBezTo>
                    <a:pt x="63" y="82"/>
                    <a:pt x="65" y="80"/>
                    <a:pt x="65" y="79"/>
                  </a:cubicBezTo>
                  <a:cubicBezTo>
                    <a:pt x="65" y="27"/>
                    <a:pt x="65" y="27"/>
                    <a:pt x="65" y="27"/>
                  </a:cubicBezTo>
                  <a:cubicBezTo>
                    <a:pt x="65" y="26"/>
                    <a:pt x="64" y="25"/>
                    <a:pt x="63" y="2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Freeform 164"/>
            <p:cNvSpPr>
              <a:spLocks noEditPoints="1"/>
            </p:cNvSpPr>
            <p:nvPr/>
          </p:nvSpPr>
          <p:spPr bwMode="auto">
            <a:xfrm>
              <a:off x="4657726" y="2368550"/>
              <a:ext cx="125413" cy="107950"/>
            </a:xfrm>
            <a:custGeom>
              <a:avLst/>
              <a:gdLst>
                <a:gd name="T0" fmla="*/ 66 w 67"/>
                <a:gd name="T1" fmla="*/ 10 h 58"/>
                <a:gd name="T2" fmla="*/ 16 w 67"/>
                <a:gd name="T3" fmla="*/ 9 h 58"/>
                <a:gd name="T4" fmla="*/ 14 w 67"/>
                <a:gd name="T5" fmla="*/ 4 h 58"/>
                <a:gd name="T6" fmla="*/ 9 w 67"/>
                <a:gd name="T7" fmla="*/ 0 h 58"/>
                <a:gd name="T8" fmla="*/ 0 w 67"/>
                <a:gd name="T9" fmla="*/ 2 h 58"/>
                <a:gd name="T10" fmla="*/ 9 w 67"/>
                <a:gd name="T11" fmla="*/ 4 h 58"/>
                <a:gd name="T12" fmla="*/ 10 w 67"/>
                <a:gd name="T13" fmla="*/ 5 h 58"/>
                <a:gd name="T14" fmla="*/ 19 w 67"/>
                <a:gd name="T15" fmla="*/ 38 h 58"/>
                <a:gd name="T16" fmla="*/ 14 w 67"/>
                <a:gd name="T17" fmla="*/ 45 h 58"/>
                <a:gd name="T18" fmla="*/ 17 w 67"/>
                <a:gd name="T19" fmla="*/ 51 h 58"/>
                <a:gd name="T20" fmla="*/ 21 w 67"/>
                <a:gd name="T21" fmla="*/ 53 h 58"/>
                <a:gd name="T22" fmla="*/ 34 w 67"/>
                <a:gd name="T23" fmla="*/ 53 h 58"/>
                <a:gd name="T24" fmla="*/ 52 w 67"/>
                <a:gd name="T25" fmla="*/ 58 h 58"/>
                <a:gd name="T26" fmla="*/ 63 w 67"/>
                <a:gd name="T27" fmla="*/ 53 h 58"/>
                <a:gd name="T28" fmla="*/ 63 w 67"/>
                <a:gd name="T29" fmla="*/ 49 h 58"/>
                <a:gd name="T30" fmla="*/ 52 w 67"/>
                <a:gd name="T31" fmla="*/ 44 h 58"/>
                <a:gd name="T32" fmla="*/ 34 w 67"/>
                <a:gd name="T33" fmla="*/ 49 h 58"/>
                <a:gd name="T34" fmla="*/ 21 w 67"/>
                <a:gd name="T35" fmla="*/ 49 h 58"/>
                <a:gd name="T36" fmla="*/ 19 w 67"/>
                <a:gd name="T37" fmla="*/ 48 h 58"/>
                <a:gd name="T38" fmla="*/ 18 w 67"/>
                <a:gd name="T39" fmla="*/ 45 h 58"/>
                <a:gd name="T40" fmla="*/ 20 w 67"/>
                <a:gd name="T41" fmla="*/ 42 h 58"/>
                <a:gd name="T42" fmla="*/ 33 w 67"/>
                <a:gd name="T43" fmla="*/ 41 h 58"/>
                <a:gd name="T44" fmla="*/ 49 w 67"/>
                <a:gd name="T45" fmla="*/ 41 h 58"/>
                <a:gd name="T46" fmla="*/ 49 w 67"/>
                <a:gd name="T47" fmla="*/ 41 h 58"/>
                <a:gd name="T48" fmla="*/ 60 w 67"/>
                <a:gd name="T49" fmla="*/ 40 h 58"/>
                <a:gd name="T50" fmla="*/ 63 w 67"/>
                <a:gd name="T51" fmla="*/ 31 h 58"/>
                <a:gd name="T52" fmla="*/ 63 w 67"/>
                <a:gd name="T53" fmla="*/ 30 h 58"/>
                <a:gd name="T54" fmla="*/ 67 w 67"/>
                <a:gd name="T55" fmla="*/ 13 h 58"/>
                <a:gd name="T56" fmla="*/ 54 w 67"/>
                <a:gd name="T57" fmla="*/ 51 h 58"/>
                <a:gd name="T58" fmla="*/ 49 w 67"/>
                <a:gd name="T59" fmla="*/ 51 h 58"/>
                <a:gd name="T60" fmla="*/ 28 w 67"/>
                <a:gd name="T61" fmla="*/ 49 h 58"/>
                <a:gd name="T62" fmla="*/ 28 w 67"/>
                <a:gd name="T63" fmla="*/ 54 h 58"/>
                <a:gd name="T64" fmla="*/ 28 w 67"/>
                <a:gd name="T65" fmla="*/ 49 h 58"/>
                <a:gd name="T66" fmla="*/ 51 w 67"/>
                <a:gd name="T67" fmla="*/ 19 h 58"/>
                <a:gd name="T68" fmla="*/ 63 w 67"/>
                <a:gd name="T69" fmla="*/ 14 h 58"/>
                <a:gd name="T70" fmla="*/ 59 w 67"/>
                <a:gd name="T71" fmla="*/ 28 h 58"/>
                <a:gd name="T72" fmla="*/ 51 w 67"/>
                <a:gd name="T73" fmla="*/ 23 h 58"/>
                <a:gd name="T74" fmla="*/ 59 w 67"/>
                <a:gd name="T75" fmla="*/ 28 h 58"/>
                <a:gd name="T76" fmla="*/ 23 w 67"/>
                <a:gd name="T77" fmla="*/ 32 h 58"/>
                <a:gd name="T78" fmla="*/ 31 w 67"/>
                <a:gd name="T79" fmla="*/ 37 h 58"/>
                <a:gd name="T80" fmla="*/ 20 w 67"/>
                <a:gd name="T81" fmla="*/ 23 h 58"/>
                <a:gd name="T82" fmla="*/ 31 w 67"/>
                <a:gd name="T83" fmla="*/ 28 h 58"/>
                <a:gd name="T84" fmla="*/ 20 w 67"/>
                <a:gd name="T85" fmla="*/ 23 h 58"/>
                <a:gd name="T86" fmla="*/ 47 w 67"/>
                <a:gd name="T87" fmla="*/ 32 h 58"/>
                <a:gd name="T88" fmla="*/ 35 w 67"/>
                <a:gd name="T89" fmla="*/ 37 h 58"/>
                <a:gd name="T90" fmla="*/ 35 w 67"/>
                <a:gd name="T91" fmla="*/ 28 h 58"/>
                <a:gd name="T92" fmla="*/ 47 w 67"/>
                <a:gd name="T93" fmla="*/ 23 h 58"/>
                <a:gd name="T94" fmla="*/ 35 w 67"/>
                <a:gd name="T95" fmla="*/ 28 h 58"/>
                <a:gd name="T96" fmla="*/ 35 w 67"/>
                <a:gd name="T97" fmla="*/ 14 h 58"/>
                <a:gd name="T98" fmla="*/ 47 w 67"/>
                <a:gd name="T99" fmla="*/ 19 h 58"/>
                <a:gd name="T100" fmla="*/ 31 w 67"/>
                <a:gd name="T101" fmla="*/ 14 h 58"/>
                <a:gd name="T102" fmla="*/ 19 w 67"/>
                <a:gd name="T103" fmla="*/ 19 h 58"/>
                <a:gd name="T104" fmla="*/ 31 w 67"/>
                <a:gd name="T105" fmla="*/ 14 h 58"/>
                <a:gd name="T106" fmla="*/ 56 w 67"/>
                <a:gd name="T107" fmla="*/ 37 h 58"/>
                <a:gd name="T108" fmla="*/ 51 w 67"/>
                <a:gd name="T109" fmla="*/ 32 h 58"/>
                <a:gd name="T110" fmla="*/ 58 w 67"/>
                <a:gd name="T11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58">
                  <a:moveTo>
                    <a:pt x="67" y="13"/>
                  </a:moveTo>
                  <a:cubicBezTo>
                    <a:pt x="67" y="12"/>
                    <a:pt x="67" y="11"/>
                    <a:pt x="66" y="10"/>
                  </a:cubicBezTo>
                  <a:cubicBezTo>
                    <a:pt x="65" y="10"/>
                    <a:pt x="64" y="9"/>
                    <a:pt x="63" y="9"/>
                  </a:cubicBezTo>
                  <a:cubicBezTo>
                    <a:pt x="16" y="9"/>
                    <a:pt x="16" y="9"/>
                    <a:pt x="16" y="9"/>
                  </a:cubicBezTo>
                  <a:cubicBezTo>
                    <a:pt x="14" y="4"/>
                    <a:pt x="14" y="4"/>
                    <a:pt x="14" y="4"/>
                  </a:cubicBezTo>
                  <a:cubicBezTo>
                    <a:pt x="14" y="4"/>
                    <a:pt x="14" y="4"/>
                    <a:pt x="14" y="4"/>
                  </a:cubicBezTo>
                  <a:cubicBezTo>
                    <a:pt x="14" y="3"/>
                    <a:pt x="13" y="2"/>
                    <a:pt x="12" y="1"/>
                  </a:cubicBezTo>
                  <a:cubicBezTo>
                    <a:pt x="11" y="0"/>
                    <a:pt x="10" y="0"/>
                    <a:pt x="9" y="0"/>
                  </a:cubicBezTo>
                  <a:cubicBezTo>
                    <a:pt x="2" y="0"/>
                    <a:pt x="2" y="0"/>
                    <a:pt x="2" y="0"/>
                  </a:cubicBezTo>
                  <a:cubicBezTo>
                    <a:pt x="1" y="0"/>
                    <a:pt x="0" y="1"/>
                    <a:pt x="0" y="2"/>
                  </a:cubicBezTo>
                  <a:cubicBezTo>
                    <a:pt x="0" y="3"/>
                    <a:pt x="1" y="4"/>
                    <a:pt x="2" y="4"/>
                  </a:cubicBezTo>
                  <a:cubicBezTo>
                    <a:pt x="9" y="4"/>
                    <a:pt x="9" y="4"/>
                    <a:pt x="9" y="4"/>
                  </a:cubicBezTo>
                  <a:cubicBezTo>
                    <a:pt x="10" y="4"/>
                    <a:pt x="10" y="4"/>
                    <a:pt x="10" y="4"/>
                  </a:cubicBezTo>
                  <a:cubicBezTo>
                    <a:pt x="10" y="5"/>
                    <a:pt x="10" y="5"/>
                    <a:pt x="10" y="5"/>
                  </a:cubicBezTo>
                  <a:cubicBezTo>
                    <a:pt x="20" y="37"/>
                    <a:pt x="20" y="37"/>
                    <a:pt x="20" y="37"/>
                  </a:cubicBezTo>
                  <a:cubicBezTo>
                    <a:pt x="20" y="37"/>
                    <a:pt x="19" y="38"/>
                    <a:pt x="19" y="38"/>
                  </a:cubicBezTo>
                  <a:cubicBezTo>
                    <a:pt x="18" y="38"/>
                    <a:pt x="17" y="39"/>
                    <a:pt x="16" y="40"/>
                  </a:cubicBezTo>
                  <a:cubicBezTo>
                    <a:pt x="15" y="42"/>
                    <a:pt x="14" y="43"/>
                    <a:pt x="14" y="45"/>
                  </a:cubicBezTo>
                  <a:cubicBezTo>
                    <a:pt x="14" y="46"/>
                    <a:pt x="14" y="48"/>
                    <a:pt x="15" y="49"/>
                  </a:cubicBezTo>
                  <a:cubicBezTo>
                    <a:pt x="15" y="50"/>
                    <a:pt x="16" y="51"/>
                    <a:pt x="17" y="51"/>
                  </a:cubicBezTo>
                  <a:cubicBezTo>
                    <a:pt x="18" y="52"/>
                    <a:pt x="19" y="53"/>
                    <a:pt x="21" y="53"/>
                  </a:cubicBezTo>
                  <a:cubicBezTo>
                    <a:pt x="21" y="53"/>
                    <a:pt x="21" y="53"/>
                    <a:pt x="21" y="53"/>
                  </a:cubicBezTo>
                  <a:cubicBezTo>
                    <a:pt x="22" y="56"/>
                    <a:pt x="25" y="58"/>
                    <a:pt x="28" y="58"/>
                  </a:cubicBezTo>
                  <a:cubicBezTo>
                    <a:pt x="31" y="58"/>
                    <a:pt x="34" y="56"/>
                    <a:pt x="34" y="53"/>
                  </a:cubicBezTo>
                  <a:cubicBezTo>
                    <a:pt x="38" y="53"/>
                    <a:pt x="41" y="53"/>
                    <a:pt x="45" y="53"/>
                  </a:cubicBezTo>
                  <a:cubicBezTo>
                    <a:pt x="46" y="56"/>
                    <a:pt x="49" y="58"/>
                    <a:pt x="52" y="58"/>
                  </a:cubicBezTo>
                  <a:cubicBezTo>
                    <a:pt x="55" y="58"/>
                    <a:pt x="57" y="56"/>
                    <a:pt x="58" y="53"/>
                  </a:cubicBezTo>
                  <a:cubicBezTo>
                    <a:pt x="63" y="53"/>
                    <a:pt x="63" y="53"/>
                    <a:pt x="63" y="53"/>
                  </a:cubicBezTo>
                  <a:cubicBezTo>
                    <a:pt x="64" y="53"/>
                    <a:pt x="65" y="53"/>
                    <a:pt x="65" y="51"/>
                  </a:cubicBezTo>
                  <a:cubicBezTo>
                    <a:pt x="65" y="50"/>
                    <a:pt x="64" y="49"/>
                    <a:pt x="63" y="49"/>
                  </a:cubicBezTo>
                  <a:cubicBezTo>
                    <a:pt x="63" y="49"/>
                    <a:pt x="61" y="49"/>
                    <a:pt x="58" y="49"/>
                  </a:cubicBezTo>
                  <a:cubicBezTo>
                    <a:pt x="57" y="46"/>
                    <a:pt x="55" y="44"/>
                    <a:pt x="52" y="44"/>
                  </a:cubicBezTo>
                  <a:cubicBezTo>
                    <a:pt x="49" y="44"/>
                    <a:pt x="46" y="46"/>
                    <a:pt x="45" y="49"/>
                  </a:cubicBezTo>
                  <a:cubicBezTo>
                    <a:pt x="34" y="49"/>
                    <a:pt x="34" y="49"/>
                    <a:pt x="34" y="49"/>
                  </a:cubicBezTo>
                  <a:cubicBezTo>
                    <a:pt x="34" y="46"/>
                    <a:pt x="31" y="44"/>
                    <a:pt x="28" y="44"/>
                  </a:cubicBezTo>
                  <a:cubicBezTo>
                    <a:pt x="25" y="44"/>
                    <a:pt x="22" y="46"/>
                    <a:pt x="21" y="49"/>
                  </a:cubicBezTo>
                  <a:cubicBezTo>
                    <a:pt x="21" y="49"/>
                    <a:pt x="21" y="49"/>
                    <a:pt x="21" y="49"/>
                  </a:cubicBezTo>
                  <a:cubicBezTo>
                    <a:pt x="20" y="49"/>
                    <a:pt x="20" y="48"/>
                    <a:pt x="19" y="48"/>
                  </a:cubicBezTo>
                  <a:cubicBezTo>
                    <a:pt x="19" y="48"/>
                    <a:pt x="19" y="48"/>
                    <a:pt x="19" y="47"/>
                  </a:cubicBezTo>
                  <a:cubicBezTo>
                    <a:pt x="18" y="46"/>
                    <a:pt x="18" y="46"/>
                    <a:pt x="18" y="45"/>
                  </a:cubicBezTo>
                  <a:cubicBezTo>
                    <a:pt x="18" y="45"/>
                    <a:pt x="18" y="44"/>
                    <a:pt x="19" y="44"/>
                  </a:cubicBezTo>
                  <a:cubicBezTo>
                    <a:pt x="19" y="43"/>
                    <a:pt x="19" y="42"/>
                    <a:pt x="20" y="42"/>
                  </a:cubicBezTo>
                  <a:cubicBezTo>
                    <a:pt x="21" y="42"/>
                    <a:pt x="22" y="41"/>
                    <a:pt x="22" y="41"/>
                  </a:cubicBezTo>
                  <a:cubicBezTo>
                    <a:pt x="23" y="41"/>
                    <a:pt x="27" y="41"/>
                    <a:pt x="33" y="41"/>
                  </a:cubicBezTo>
                  <a:cubicBezTo>
                    <a:pt x="33" y="41"/>
                    <a:pt x="33" y="41"/>
                    <a:pt x="33" y="41"/>
                  </a:cubicBezTo>
                  <a:cubicBezTo>
                    <a:pt x="38" y="41"/>
                    <a:pt x="44" y="41"/>
                    <a:pt x="49" y="41"/>
                  </a:cubicBezTo>
                  <a:cubicBezTo>
                    <a:pt x="49" y="41"/>
                    <a:pt x="49" y="41"/>
                    <a:pt x="49" y="41"/>
                  </a:cubicBezTo>
                  <a:cubicBezTo>
                    <a:pt x="49" y="41"/>
                    <a:pt x="49" y="41"/>
                    <a:pt x="49" y="41"/>
                  </a:cubicBezTo>
                  <a:cubicBezTo>
                    <a:pt x="53" y="41"/>
                    <a:pt x="56" y="41"/>
                    <a:pt x="56" y="41"/>
                  </a:cubicBezTo>
                  <a:cubicBezTo>
                    <a:pt x="58" y="41"/>
                    <a:pt x="59" y="41"/>
                    <a:pt x="60" y="40"/>
                  </a:cubicBezTo>
                  <a:cubicBezTo>
                    <a:pt x="61" y="39"/>
                    <a:pt x="61" y="38"/>
                    <a:pt x="62" y="37"/>
                  </a:cubicBezTo>
                  <a:cubicBezTo>
                    <a:pt x="63" y="31"/>
                    <a:pt x="63" y="31"/>
                    <a:pt x="63" y="31"/>
                  </a:cubicBezTo>
                  <a:cubicBezTo>
                    <a:pt x="63" y="31"/>
                    <a:pt x="63" y="31"/>
                    <a:pt x="63" y="30"/>
                  </a:cubicBezTo>
                  <a:cubicBezTo>
                    <a:pt x="63" y="30"/>
                    <a:pt x="63" y="30"/>
                    <a:pt x="63" y="30"/>
                  </a:cubicBezTo>
                  <a:cubicBezTo>
                    <a:pt x="67" y="15"/>
                    <a:pt x="67" y="15"/>
                    <a:pt x="67" y="15"/>
                  </a:cubicBezTo>
                  <a:cubicBezTo>
                    <a:pt x="67" y="14"/>
                    <a:pt x="67" y="14"/>
                    <a:pt x="67" y="13"/>
                  </a:cubicBezTo>
                  <a:close/>
                  <a:moveTo>
                    <a:pt x="52" y="49"/>
                  </a:moveTo>
                  <a:cubicBezTo>
                    <a:pt x="53" y="49"/>
                    <a:pt x="54" y="50"/>
                    <a:pt x="54" y="51"/>
                  </a:cubicBezTo>
                  <a:cubicBezTo>
                    <a:pt x="54" y="53"/>
                    <a:pt x="53" y="54"/>
                    <a:pt x="52" y="54"/>
                  </a:cubicBezTo>
                  <a:cubicBezTo>
                    <a:pt x="50" y="54"/>
                    <a:pt x="49" y="53"/>
                    <a:pt x="49" y="51"/>
                  </a:cubicBezTo>
                  <a:cubicBezTo>
                    <a:pt x="49" y="50"/>
                    <a:pt x="50" y="49"/>
                    <a:pt x="52" y="49"/>
                  </a:cubicBezTo>
                  <a:close/>
                  <a:moveTo>
                    <a:pt x="28" y="49"/>
                  </a:moveTo>
                  <a:cubicBezTo>
                    <a:pt x="29" y="49"/>
                    <a:pt x="31" y="50"/>
                    <a:pt x="31" y="51"/>
                  </a:cubicBezTo>
                  <a:cubicBezTo>
                    <a:pt x="31" y="53"/>
                    <a:pt x="29" y="54"/>
                    <a:pt x="28" y="54"/>
                  </a:cubicBezTo>
                  <a:cubicBezTo>
                    <a:pt x="26" y="54"/>
                    <a:pt x="25" y="53"/>
                    <a:pt x="25" y="51"/>
                  </a:cubicBezTo>
                  <a:cubicBezTo>
                    <a:pt x="25" y="50"/>
                    <a:pt x="26" y="49"/>
                    <a:pt x="28" y="49"/>
                  </a:cubicBezTo>
                  <a:close/>
                  <a:moveTo>
                    <a:pt x="62" y="19"/>
                  </a:moveTo>
                  <a:cubicBezTo>
                    <a:pt x="51" y="19"/>
                    <a:pt x="51" y="19"/>
                    <a:pt x="51" y="19"/>
                  </a:cubicBezTo>
                  <a:cubicBezTo>
                    <a:pt x="51" y="14"/>
                    <a:pt x="51" y="14"/>
                    <a:pt x="51" y="14"/>
                  </a:cubicBezTo>
                  <a:cubicBezTo>
                    <a:pt x="63" y="14"/>
                    <a:pt x="63" y="14"/>
                    <a:pt x="63" y="14"/>
                  </a:cubicBezTo>
                  <a:lnTo>
                    <a:pt x="62" y="19"/>
                  </a:lnTo>
                  <a:close/>
                  <a:moveTo>
                    <a:pt x="59" y="28"/>
                  </a:moveTo>
                  <a:cubicBezTo>
                    <a:pt x="51" y="28"/>
                    <a:pt x="51" y="28"/>
                    <a:pt x="51" y="28"/>
                  </a:cubicBezTo>
                  <a:cubicBezTo>
                    <a:pt x="51" y="23"/>
                    <a:pt x="51" y="23"/>
                    <a:pt x="51" y="23"/>
                  </a:cubicBezTo>
                  <a:cubicBezTo>
                    <a:pt x="61" y="23"/>
                    <a:pt x="61" y="23"/>
                    <a:pt x="61" y="23"/>
                  </a:cubicBezTo>
                  <a:lnTo>
                    <a:pt x="59" y="28"/>
                  </a:lnTo>
                  <a:close/>
                  <a:moveTo>
                    <a:pt x="25" y="37"/>
                  </a:moveTo>
                  <a:cubicBezTo>
                    <a:pt x="23" y="32"/>
                    <a:pt x="23" y="32"/>
                    <a:pt x="23" y="32"/>
                  </a:cubicBezTo>
                  <a:cubicBezTo>
                    <a:pt x="31" y="32"/>
                    <a:pt x="31" y="32"/>
                    <a:pt x="31" y="32"/>
                  </a:cubicBezTo>
                  <a:cubicBezTo>
                    <a:pt x="31" y="37"/>
                    <a:pt x="31" y="37"/>
                    <a:pt x="31" y="37"/>
                  </a:cubicBezTo>
                  <a:lnTo>
                    <a:pt x="25" y="37"/>
                  </a:lnTo>
                  <a:close/>
                  <a:moveTo>
                    <a:pt x="20" y="23"/>
                  </a:moveTo>
                  <a:cubicBezTo>
                    <a:pt x="31" y="23"/>
                    <a:pt x="31" y="23"/>
                    <a:pt x="31" y="23"/>
                  </a:cubicBezTo>
                  <a:cubicBezTo>
                    <a:pt x="31" y="28"/>
                    <a:pt x="31" y="28"/>
                    <a:pt x="31" y="28"/>
                  </a:cubicBezTo>
                  <a:cubicBezTo>
                    <a:pt x="22" y="28"/>
                    <a:pt x="22" y="28"/>
                    <a:pt x="22" y="28"/>
                  </a:cubicBezTo>
                  <a:lnTo>
                    <a:pt x="20" y="23"/>
                  </a:lnTo>
                  <a:close/>
                  <a:moveTo>
                    <a:pt x="35" y="32"/>
                  </a:moveTo>
                  <a:cubicBezTo>
                    <a:pt x="47" y="32"/>
                    <a:pt x="47" y="32"/>
                    <a:pt x="47" y="32"/>
                  </a:cubicBezTo>
                  <a:cubicBezTo>
                    <a:pt x="47" y="37"/>
                    <a:pt x="47" y="37"/>
                    <a:pt x="47" y="37"/>
                  </a:cubicBezTo>
                  <a:cubicBezTo>
                    <a:pt x="35" y="37"/>
                    <a:pt x="35" y="37"/>
                    <a:pt x="35" y="37"/>
                  </a:cubicBezTo>
                  <a:lnTo>
                    <a:pt x="35" y="32"/>
                  </a:lnTo>
                  <a:close/>
                  <a:moveTo>
                    <a:pt x="35" y="28"/>
                  </a:moveTo>
                  <a:cubicBezTo>
                    <a:pt x="35" y="23"/>
                    <a:pt x="35" y="23"/>
                    <a:pt x="35" y="23"/>
                  </a:cubicBezTo>
                  <a:cubicBezTo>
                    <a:pt x="47" y="23"/>
                    <a:pt x="47" y="23"/>
                    <a:pt x="47" y="23"/>
                  </a:cubicBezTo>
                  <a:cubicBezTo>
                    <a:pt x="47" y="28"/>
                    <a:pt x="47" y="28"/>
                    <a:pt x="47" y="28"/>
                  </a:cubicBezTo>
                  <a:lnTo>
                    <a:pt x="35" y="28"/>
                  </a:lnTo>
                  <a:close/>
                  <a:moveTo>
                    <a:pt x="35" y="19"/>
                  </a:moveTo>
                  <a:cubicBezTo>
                    <a:pt x="35" y="14"/>
                    <a:pt x="35" y="14"/>
                    <a:pt x="35" y="14"/>
                  </a:cubicBezTo>
                  <a:cubicBezTo>
                    <a:pt x="47" y="14"/>
                    <a:pt x="47" y="14"/>
                    <a:pt x="47" y="14"/>
                  </a:cubicBezTo>
                  <a:cubicBezTo>
                    <a:pt x="47" y="19"/>
                    <a:pt x="47" y="19"/>
                    <a:pt x="47" y="19"/>
                  </a:cubicBezTo>
                  <a:lnTo>
                    <a:pt x="35" y="19"/>
                  </a:lnTo>
                  <a:close/>
                  <a:moveTo>
                    <a:pt x="31" y="14"/>
                  </a:moveTo>
                  <a:cubicBezTo>
                    <a:pt x="31" y="19"/>
                    <a:pt x="31" y="19"/>
                    <a:pt x="31" y="19"/>
                  </a:cubicBezTo>
                  <a:cubicBezTo>
                    <a:pt x="19" y="19"/>
                    <a:pt x="19" y="19"/>
                    <a:pt x="19" y="19"/>
                  </a:cubicBezTo>
                  <a:cubicBezTo>
                    <a:pt x="17" y="14"/>
                    <a:pt x="17" y="14"/>
                    <a:pt x="17" y="14"/>
                  </a:cubicBezTo>
                  <a:lnTo>
                    <a:pt x="31" y="14"/>
                  </a:lnTo>
                  <a:close/>
                  <a:moveTo>
                    <a:pt x="57" y="37"/>
                  </a:moveTo>
                  <a:cubicBezTo>
                    <a:pt x="56" y="37"/>
                    <a:pt x="56" y="37"/>
                    <a:pt x="56" y="37"/>
                  </a:cubicBezTo>
                  <a:cubicBezTo>
                    <a:pt x="56" y="37"/>
                    <a:pt x="54" y="37"/>
                    <a:pt x="51" y="37"/>
                  </a:cubicBezTo>
                  <a:cubicBezTo>
                    <a:pt x="51" y="32"/>
                    <a:pt x="51" y="32"/>
                    <a:pt x="51" y="32"/>
                  </a:cubicBezTo>
                  <a:cubicBezTo>
                    <a:pt x="58" y="32"/>
                    <a:pt x="58" y="32"/>
                    <a:pt x="58" y="32"/>
                  </a:cubicBezTo>
                  <a:cubicBezTo>
                    <a:pt x="58" y="36"/>
                    <a:pt x="58" y="36"/>
                    <a:pt x="58" y="36"/>
                  </a:cubicBezTo>
                  <a:lnTo>
                    <a:pt x="57"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0" name="Freeform 165"/>
            <p:cNvSpPr>
              <a:spLocks noEditPoints="1"/>
            </p:cNvSpPr>
            <p:nvPr/>
          </p:nvSpPr>
          <p:spPr bwMode="auto">
            <a:xfrm>
              <a:off x="5010151" y="3100388"/>
              <a:ext cx="85725" cy="103188"/>
            </a:xfrm>
            <a:custGeom>
              <a:avLst/>
              <a:gdLst>
                <a:gd name="T0" fmla="*/ 36 w 45"/>
                <a:gd name="T1" fmla="*/ 18 h 55"/>
                <a:gd name="T2" fmla="*/ 29 w 45"/>
                <a:gd name="T3" fmla="*/ 16 h 55"/>
                <a:gd name="T4" fmla="*/ 25 w 45"/>
                <a:gd name="T5" fmla="*/ 9 h 55"/>
                <a:gd name="T6" fmla="*/ 34 w 45"/>
                <a:gd name="T7" fmla="*/ 8 h 55"/>
                <a:gd name="T8" fmla="*/ 36 w 45"/>
                <a:gd name="T9" fmla="*/ 18 h 55"/>
                <a:gd name="T10" fmla="*/ 43 w 45"/>
                <a:gd name="T11" fmla="*/ 13 h 55"/>
                <a:gd name="T12" fmla="*/ 26 w 45"/>
                <a:gd name="T13" fmla="*/ 1 h 55"/>
                <a:gd name="T14" fmla="*/ 13 w 45"/>
                <a:gd name="T15" fmla="*/ 17 h 55"/>
                <a:gd name="T16" fmla="*/ 15 w 45"/>
                <a:gd name="T17" fmla="*/ 24 h 55"/>
                <a:gd name="T18" fmla="*/ 1 w 45"/>
                <a:gd name="T19" fmla="*/ 45 h 55"/>
                <a:gd name="T20" fmla="*/ 0 w 45"/>
                <a:gd name="T21" fmla="*/ 48 h 55"/>
                <a:gd name="T22" fmla="*/ 1 w 45"/>
                <a:gd name="T23" fmla="*/ 54 h 55"/>
                <a:gd name="T24" fmla="*/ 3 w 45"/>
                <a:gd name="T25" fmla="*/ 55 h 55"/>
                <a:gd name="T26" fmla="*/ 7 w 45"/>
                <a:gd name="T27" fmla="*/ 54 h 55"/>
                <a:gd name="T28" fmla="*/ 10 w 45"/>
                <a:gd name="T29" fmla="*/ 53 h 55"/>
                <a:gd name="T30" fmla="*/ 15 w 45"/>
                <a:gd name="T31" fmla="*/ 44 h 55"/>
                <a:gd name="T32" fmla="*/ 16 w 45"/>
                <a:gd name="T33" fmla="*/ 43 h 55"/>
                <a:gd name="T34" fmla="*/ 19 w 45"/>
                <a:gd name="T35" fmla="*/ 43 h 55"/>
                <a:gd name="T36" fmla="*/ 26 w 45"/>
                <a:gd name="T37" fmla="*/ 32 h 55"/>
                <a:gd name="T38" fmla="*/ 33 w 45"/>
                <a:gd name="T39" fmla="*/ 32 h 55"/>
                <a:gd name="T40" fmla="*/ 43 w 45"/>
                <a:gd name="T4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55">
                  <a:moveTo>
                    <a:pt x="36" y="18"/>
                  </a:moveTo>
                  <a:cubicBezTo>
                    <a:pt x="34" y="21"/>
                    <a:pt x="32" y="19"/>
                    <a:pt x="29" y="16"/>
                  </a:cubicBezTo>
                  <a:cubicBezTo>
                    <a:pt x="25" y="14"/>
                    <a:pt x="23" y="13"/>
                    <a:pt x="25" y="9"/>
                  </a:cubicBezTo>
                  <a:cubicBezTo>
                    <a:pt x="27" y="6"/>
                    <a:pt x="31" y="5"/>
                    <a:pt x="34" y="8"/>
                  </a:cubicBezTo>
                  <a:cubicBezTo>
                    <a:pt x="38" y="10"/>
                    <a:pt x="38" y="14"/>
                    <a:pt x="36" y="18"/>
                  </a:cubicBezTo>
                  <a:close/>
                  <a:moveTo>
                    <a:pt x="43" y="13"/>
                  </a:moveTo>
                  <a:cubicBezTo>
                    <a:pt x="42" y="5"/>
                    <a:pt x="34" y="0"/>
                    <a:pt x="26" y="1"/>
                  </a:cubicBezTo>
                  <a:cubicBezTo>
                    <a:pt x="18" y="3"/>
                    <a:pt x="12" y="9"/>
                    <a:pt x="13" y="17"/>
                  </a:cubicBezTo>
                  <a:cubicBezTo>
                    <a:pt x="13" y="19"/>
                    <a:pt x="14" y="22"/>
                    <a:pt x="15" y="24"/>
                  </a:cubicBezTo>
                  <a:cubicBezTo>
                    <a:pt x="1" y="45"/>
                    <a:pt x="1" y="45"/>
                    <a:pt x="1" y="45"/>
                  </a:cubicBezTo>
                  <a:cubicBezTo>
                    <a:pt x="0" y="46"/>
                    <a:pt x="0" y="47"/>
                    <a:pt x="0" y="48"/>
                  </a:cubicBezTo>
                  <a:cubicBezTo>
                    <a:pt x="1" y="54"/>
                    <a:pt x="1" y="54"/>
                    <a:pt x="1" y="54"/>
                  </a:cubicBezTo>
                  <a:cubicBezTo>
                    <a:pt x="1" y="55"/>
                    <a:pt x="2" y="55"/>
                    <a:pt x="3" y="55"/>
                  </a:cubicBezTo>
                  <a:cubicBezTo>
                    <a:pt x="7" y="54"/>
                    <a:pt x="7" y="54"/>
                    <a:pt x="7" y="54"/>
                  </a:cubicBezTo>
                  <a:cubicBezTo>
                    <a:pt x="8" y="54"/>
                    <a:pt x="9" y="54"/>
                    <a:pt x="10" y="53"/>
                  </a:cubicBezTo>
                  <a:cubicBezTo>
                    <a:pt x="15" y="44"/>
                    <a:pt x="15" y="44"/>
                    <a:pt x="15" y="44"/>
                  </a:cubicBezTo>
                  <a:cubicBezTo>
                    <a:pt x="16" y="43"/>
                    <a:pt x="16" y="43"/>
                    <a:pt x="16" y="43"/>
                  </a:cubicBezTo>
                  <a:cubicBezTo>
                    <a:pt x="19" y="43"/>
                    <a:pt x="19" y="43"/>
                    <a:pt x="19" y="43"/>
                  </a:cubicBezTo>
                  <a:cubicBezTo>
                    <a:pt x="26" y="32"/>
                    <a:pt x="26" y="32"/>
                    <a:pt x="26" y="32"/>
                  </a:cubicBezTo>
                  <a:cubicBezTo>
                    <a:pt x="28" y="32"/>
                    <a:pt x="31" y="32"/>
                    <a:pt x="33" y="32"/>
                  </a:cubicBezTo>
                  <a:cubicBezTo>
                    <a:pt x="41" y="30"/>
                    <a:pt x="45" y="22"/>
                    <a:pt x="4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Freeform 167"/>
            <p:cNvSpPr>
              <a:spLocks noEditPoints="1"/>
            </p:cNvSpPr>
            <p:nvPr/>
          </p:nvSpPr>
          <p:spPr bwMode="auto">
            <a:xfrm>
              <a:off x="4146551" y="3182938"/>
              <a:ext cx="79375" cy="71438"/>
            </a:xfrm>
            <a:custGeom>
              <a:avLst/>
              <a:gdLst>
                <a:gd name="T0" fmla="*/ 42 w 42"/>
                <a:gd name="T1" fmla="*/ 31 h 38"/>
                <a:gd name="T2" fmla="*/ 41 w 42"/>
                <a:gd name="T3" fmla="*/ 32 h 38"/>
                <a:gd name="T4" fmla="*/ 35 w 42"/>
                <a:gd name="T5" fmla="*/ 32 h 38"/>
                <a:gd name="T6" fmla="*/ 35 w 42"/>
                <a:gd name="T7" fmla="*/ 36 h 38"/>
                <a:gd name="T8" fmla="*/ 33 w 42"/>
                <a:gd name="T9" fmla="*/ 38 h 38"/>
                <a:gd name="T10" fmla="*/ 9 w 42"/>
                <a:gd name="T11" fmla="*/ 38 h 38"/>
                <a:gd name="T12" fmla="*/ 6 w 42"/>
                <a:gd name="T13" fmla="*/ 36 h 38"/>
                <a:gd name="T14" fmla="*/ 6 w 42"/>
                <a:gd name="T15" fmla="*/ 32 h 38"/>
                <a:gd name="T16" fmla="*/ 1 w 42"/>
                <a:gd name="T17" fmla="*/ 32 h 38"/>
                <a:gd name="T18" fmla="*/ 0 w 42"/>
                <a:gd name="T19" fmla="*/ 31 h 38"/>
                <a:gd name="T20" fmla="*/ 0 w 42"/>
                <a:gd name="T21" fmla="*/ 21 h 38"/>
                <a:gd name="T22" fmla="*/ 5 w 42"/>
                <a:gd name="T23" fmla="*/ 16 h 38"/>
                <a:gd name="T24" fmla="*/ 6 w 42"/>
                <a:gd name="T25" fmla="*/ 16 h 38"/>
                <a:gd name="T26" fmla="*/ 6 w 42"/>
                <a:gd name="T27" fmla="*/ 2 h 38"/>
                <a:gd name="T28" fmla="*/ 9 w 42"/>
                <a:gd name="T29" fmla="*/ 0 h 38"/>
                <a:gd name="T30" fmla="*/ 26 w 42"/>
                <a:gd name="T31" fmla="*/ 0 h 38"/>
                <a:gd name="T32" fmla="*/ 30 w 42"/>
                <a:gd name="T33" fmla="*/ 1 h 38"/>
                <a:gd name="T34" fmla="*/ 34 w 42"/>
                <a:gd name="T35" fmla="*/ 5 h 38"/>
                <a:gd name="T36" fmla="*/ 35 w 42"/>
                <a:gd name="T37" fmla="*/ 9 h 38"/>
                <a:gd name="T38" fmla="*/ 35 w 42"/>
                <a:gd name="T39" fmla="*/ 16 h 38"/>
                <a:gd name="T40" fmla="*/ 37 w 42"/>
                <a:gd name="T41" fmla="*/ 16 h 38"/>
                <a:gd name="T42" fmla="*/ 42 w 42"/>
                <a:gd name="T43" fmla="*/ 21 h 38"/>
                <a:gd name="T44" fmla="*/ 42 w 42"/>
                <a:gd name="T45" fmla="*/ 31 h 38"/>
                <a:gd name="T46" fmla="*/ 32 w 42"/>
                <a:gd name="T47" fmla="*/ 19 h 38"/>
                <a:gd name="T48" fmla="*/ 32 w 42"/>
                <a:gd name="T49" fmla="*/ 9 h 38"/>
                <a:gd name="T50" fmla="*/ 28 w 42"/>
                <a:gd name="T51" fmla="*/ 9 h 38"/>
                <a:gd name="T52" fmla="*/ 26 w 42"/>
                <a:gd name="T53" fmla="*/ 7 h 38"/>
                <a:gd name="T54" fmla="*/ 26 w 42"/>
                <a:gd name="T55" fmla="*/ 3 h 38"/>
                <a:gd name="T56" fmla="*/ 9 w 42"/>
                <a:gd name="T57" fmla="*/ 3 h 38"/>
                <a:gd name="T58" fmla="*/ 9 w 42"/>
                <a:gd name="T59" fmla="*/ 19 h 38"/>
                <a:gd name="T60" fmla="*/ 32 w 42"/>
                <a:gd name="T61" fmla="*/ 19 h 38"/>
                <a:gd name="T62" fmla="*/ 32 w 42"/>
                <a:gd name="T63" fmla="*/ 35 h 38"/>
                <a:gd name="T64" fmla="*/ 32 w 42"/>
                <a:gd name="T65" fmla="*/ 29 h 38"/>
                <a:gd name="T66" fmla="*/ 9 w 42"/>
                <a:gd name="T67" fmla="*/ 29 h 38"/>
                <a:gd name="T68" fmla="*/ 9 w 42"/>
                <a:gd name="T69" fmla="*/ 35 h 38"/>
                <a:gd name="T70" fmla="*/ 32 w 42"/>
                <a:gd name="T71" fmla="*/ 35 h 38"/>
                <a:gd name="T72" fmla="*/ 37 w 42"/>
                <a:gd name="T73" fmla="*/ 19 h 38"/>
                <a:gd name="T74" fmla="*/ 35 w 42"/>
                <a:gd name="T75" fmla="*/ 21 h 38"/>
                <a:gd name="T76" fmla="*/ 37 w 42"/>
                <a:gd name="T77" fmla="*/ 22 h 38"/>
                <a:gd name="T78" fmla="*/ 39 w 42"/>
                <a:gd name="T79" fmla="*/ 21 h 38"/>
                <a:gd name="T80" fmla="*/ 37 w 42"/>
                <a:gd name="T8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42" y="31"/>
                  </a:moveTo>
                  <a:cubicBezTo>
                    <a:pt x="42" y="32"/>
                    <a:pt x="42" y="32"/>
                    <a:pt x="41" y="32"/>
                  </a:cubicBezTo>
                  <a:cubicBezTo>
                    <a:pt x="35" y="32"/>
                    <a:pt x="35" y="32"/>
                    <a:pt x="35" y="32"/>
                  </a:cubicBezTo>
                  <a:cubicBezTo>
                    <a:pt x="35" y="36"/>
                    <a:pt x="35" y="36"/>
                    <a:pt x="35" y="36"/>
                  </a:cubicBezTo>
                  <a:cubicBezTo>
                    <a:pt x="35" y="37"/>
                    <a:pt x="34" y="38"/>
                    <a:pt x="33" y="38"/>
                  </a:cubicBezTo>
                  <a:cubicBezTo>
                    <a:pt x="9" y="38"/>
                    <a:pt x="9" y="38"/>
                    <a:pt x="9" y="38"/>
                  </a:cubicBezTo>
                  <a:cubicBezTo>
                    <a:pt x="7" y="38"/>
                    <a:pt x="6" y="37"/>
                    <a:pt x="6" y="36"/>
                  </a:cubicBezTo>
                  <a:cubicBezTo>
                    <a:pt x="6" y="32"/>
                    <a:pt x="6" y="32"/>
                    <a:pt x="6" y="32"/>
                  </a:cubicBezTo>
                  <a:cubicBezTo>
                    <a:pt x="1" y="32"/>
                    <a:pt x="1" y="32"/>
                    <a:pt x="1" y="32"/>
                  </a:cubicBezTo>
                  <a:cubicBezTo>
                    <a:pt x="0" y="32"/>
                    <a:pt x="0" y="32"/>
                    <a:pt x="0" y="31"/>
                  </a:cubicBezTo>
                  <a:cubicBezTo>
                    <a:pt x="0" y="21"/>
                    <a:pt x="0" y="21"/>
                    <a:pt x="0" y="21"/>
                  </a:cubicBezTo>
                  <a:cubicBezTo>
                    <a:pt x="0" y="18"/>
                    <a:pt x="2" y="16"/>
                    <a:pt x="5" y="16"/>
                  </a:cubicBezTo>
                  <a:cubicBezTo>
                    <a:pt x="6" y="16"/>
                    <a:pt x="6" y="16"/>
                    <a:pt x="6" y="16"/>
                  </a:cubicBezTo>
                  <a:cubicBezTo>
                    <a:pt x="6" y="2"/>
                    <a:pt x="6" y="2"/>
                    <a:pt x="6" y="2"/>
                  </a:cubicBezTo>
                  <a:cubicBezTo>
                    <a:pt x="6" y="1"/>
                    <a:pt x="7" y="0"/>
                    <a:pt x="9" y="0"/>
                  </a:cubicBezTo>
                  <a:cubicBezTo>
                    <a:pt x="26" y="0"/>
                    <a:pt x="26" y="0"/>
                    <a:pt x="26" y="0"/>
                  </a:cubicBezTo>
                  <a:cubicBezTo>
                    <a:pt x="27" y="0"/>
                    <a:pt x="29" y="0"/>
                    <a:pt x="30" y="1"/>
                  </a:cubicBezTo>
                  <a:cubicBezTo>
                    <a:pt x="34" y="5"/>
                    <a:pt x="34" y="5"/>
                    <a:pt x="34" y="5"/>
                  </a:cubicBezTo>
                  <a:cubicBezTo>
                    <a:pt x="35" y="6"/>
                    <a:pt x="35" y="8"/>
                    <a:pt x="35" y="9"/>
                  </a:cubicBezTo>
                  <a:cubicBezTo>
                    <a:pt x="35" y="16"/>
                    <a:pt x="35" y="16"/>
                    <a:pt x="35" y="16"/>
                  </a:cubicBezTo>
                  <a:cubicBezTo>
                    <a:pt x="37" y="16"/>
                    <a:pt x="37" y="16"/>
                    <a:pt x="37" y="16"/>
                  </a:cubicBezTo>
                  <a:cubicBezTo>
                    <a:pt x="40" y="16"/>
                    <a:pt x="42" y="18"/>
                    <a:pt x="42" y="21"/>
                  </a:cubicBezTo>
                  <a:lnTo>
                    <a:pt x="42" y="31"/>
                  </a:lnTo>
                  <a:close/>
                  <a:moveTo>
                    <a:pt x="32" y="19"/>
                  </a:moveTo>
                  <a:cubicBezTo>
                    <a:pt x="32" y="9"/>
                    <a:pt x="32" y="9"/>
                    <a:pt x="32" y="9"/>
                  </a:cubicBezTo>
                  <a:cubicBezTo>
                    <a:pt x="28" y="9"/>
                    <a:pt x="28" y="9"/>
                    <a:pt x="28" y="9"/>
                  </a:cubicBezTo>
                  <a:cubicBezTo>
                    <a:pt x="27" y="9"/>
                    <a:pt x="26" y="8"/>
                    <a:pt x="26" y="7"/>
                  </a:cubicBezTo>
                  <a:cubicBezTo>
                    <a:pt x="26" y="3"/>
                    <a:pt x="26" y="3"/>
                    <a:pt x="26" y="3"/>
                  </a:cubicBezTo>
                  <a:cubicBezTo>
                    <a:pt x="9" y="3"/>
                    <a:pt x="9" y="3"/>
                    <a:pt x="9" y="3"/>
                  </a:cubicBezTo>
                  <a:cubicBezTo>
                    <a:pt x="9" y="19"/>
                    <a:pt x="9" y="19"/>
                    <a:pt x="9" y="19"/>
                  </a:cubicBezTo>
                  <a:lnTo>
                    <a:pt x="32" y="19"/>
                  </a:lnTo>
                  <a:close/>
                  <a:moveTo>
                    <a:pt x="32" y="35"/>
                  </a:moveTo>
                  <a:cubicBezTo>
                    <a:pt x="32" y="29"/>
                    <a:pt x="32" y="29"/>
                    <a:pt x="32" y="29"/>
                  </a:cubicBezTo>
                  <a:cubicBezTo>
                    <a:pt x="9" y="29"/>
                    <a:pt x="9" y="29"/>
                    <a:pt x="9" y="29"/>
                  </a:cubicBezTo>
                  <a:cubicBezTo>
                    <a:pt x="9" y="35"/>
                    <a:pt x="9" y="35"/>
                    <a:pt x="9" y="35"/>
                  </a:cubicBezTo>
                  <a:lnTo>
                    <a:pt x="32" y="35"/>
                  </a:lnTo>
                  <a:close/>
                  <a:moveTo>
                    <a:pt x="37" y="19"/>
                  </a:moveTo>
                  <a:cubicBezTo>
                    <a:pt x="36" y="19"/>
                    <a:pt x="35" y="20"/>
                    <a:pt x="35" y="21"/>
                  </a:cubicBezTo>
                  <a:cubicBezTo>
                    <a:pt x="35" y="21"/>
                    <a:pt x="36" y="22"/>
                    <a:pt x="37" y="22"/>
                  </a:cubicBezTo>
                  <a:cubicBezTo>
                    <a:pt x="38" y="22"/>
                    <a:pt x="39" y="21"/>
                    <a:pt x="39" y="21"/>
                  </a:cubicBezTo>
                  <a:cubicBezTo>
                    <a:pt x="39" y="20"/>
                    <a:pt x="38" y="19"/>
                    <a:pt x="37" y="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Freeform 172"/>
            <p:cNvSpPr>
              <a:spLocks/>
            </p:cNvSpPr>
            <p:nvPr/>
          </p:nvSpPr>
          <p:spPr bwMode="auto">
            <a:xfrm>
              <a:off x="4391026" y="2822575"/>
              <a:ext cx="76200" cy="66675"/>
            </a:xfrm>
            <a:custGeom>
              <a:avLst/>
              <a:gdLst>
                <a:gd name="T0" fmla="*/ 10 w 41"/>
                <a:gd name="T1" fmla="*/ 7 h 35"/>
                <a:gd name="T2" fmla="*/ 3 w 41"/>
                <a:gd name="T3" fmla="*/ 21 h 35"/>
                <a:gd name="T4" fmla="*/ 28 w 41"/>
                <a:gd name="T5" fmla="*/ 10 h 35"/>
                <a:gd name="T6" fmla="*/ 0 w 41"/>
                <a:gd name="T7" fmla="*/ 32 h 35"/>
                <a:gd name="T8" fmla="*/ 3 w 41"/>
                <a:gd name="T9" fmla="*/ 34 h 35"/>
                <a:gd name="T10" fmla="*/ 8 w 41"/>
                <a:gd name="T11" fmla="*/ 26 h 35"/>
                <a:gd name="T12" fmla="*/ 24 w 41"/>
                <a:gd name="T13" fmla="*/ 26 h 35"/>
                <a:gd name="T14" fmla="*/ 39 w 41"/>
                <a:gd name="T15" fmla="*/ 6 h 35"/>
                <a:gd name="T16" fmla="*/ 10 w 41"/>
                <a:gd name="T1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0" y="7"/>
                  </a:moveTo>
                  <a:cubicBezTo>
                    <a:pt x="2" y="11"/>
                    <a:pt x="2" y="19"/>
                    <a:pt x="3" y="21"/>
                  </a:cubicBezTo>
                  <a:cubicBezTo>
                    <a:pt x="13" y="9"/>
                    <a:pt x="28" y="10"/>
                    <a:pt x="28" y="10"/>
                  </a:cubicBezTo>
                  <a:cubicBezTo>
                    <a:pt x="28" y="10"/>
                    <a:pt x="6" y="17"/>
                    <a:pt x="0" y="32"/>
                  </a:cubicBezTo>
                  <a:cubicBezTo>
                    <a:pt x="0" y="33"/>
                    <a:pt x="3" y="35"/>
                    <a:pt x="3" y="34"/>
                  </a:cubicBezTo>
                  <a:cubicBezTo>
                    <a:pt x="5" y="29"/>
                    <a:pt x="8" y="26"/>
                    <a:pt x="8" y="26"/>
                  </a:cubicBezTo>
                  <a:cubicBezTo>
                    <a:pt x="12" y="28"/>
                    <a:pt x="19" y="30"/>
                    <a:pt x="24" y="26"/>
                  </a:cubicBezTo>
                  <a:cubicBezTo>
                    <a:pt x="30" y="22"/>
                    <a:pt x="29" y="11"/>
                    <a:pt x="39" y="6"/>
                  </a:cubicBezTo>
                  <a:cubicBezTo>
                    <a:pt x="41" y="5"/>
                    <a:pt x="21" y="0"/>
                    <a:pt x="10"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Freeform 178"/>
            <p:cNvSpPr>
              <a:spLocks noEditPoints="1"/>
            </p:cNvSpPr>
            <p:nvPr/>
          </p:nvSpPr>
          <p:spPr bwMode="auto">
            <a:xfrm>
              <a:off x="4287838" y="3065463"/>
              <a:ext cx="41275" cy="71438"/>
            </a:xfrm>
            <a:custGeom>
              <a:avLst/>
              <a:gdLst>
                <a:gd name="T0" fmla="*/ 22 w 22"/>
                <a:gd name="T1" fmla="*/ 23 h 38"/>
                <a:gd name="T2" fmla="*/ 19 w 22"/>
                <a:gd name="T3" fmla="*/ 25 h 38"/>
                <a:gd name="T4" fmla="*/ 17 w 22"/>
                <a:gd name="T5" fmla="*/ 23 h 38"/>
                <a:gd name="T6" fmla="*/ 17 w 22"/>
                <a:gd name="T7" fmla="*/ 16 h 38"/>
                <a:gd name="T8" fmla="*/ 16 w 22"/>
                <a:gd name="T9" fmla="*/ 16 h 38"/>
                <a:gd name="T10" fmla="*/ 16 w 22"/>
                <a:gd name="T11" fmla="*/ 35 h 38"/>
                <a:gd name="T12" fmla="*/ 14 w 22"/>
                <a:gd name="T13" fmla="*/ 38 h 38"/>
                <a:gd name="T14" fmla="*/ 11 w 22"/>
                <a:gd name="T15" fmla="*/ 35 h 38"/>
                <a:gd name="T16" fmla="*/ 11 w 22"/>
                <a:gd name="T17" fmla="*/ 25 h 38"/>
                <a:gd name="T18" fmla="*/ 10 w 22"/>
                <a:gd name="T19" fmla="*/ 25 h 38"/>
                <a:gd name="T20" fmla="*/ 10 w 22"/>
                <a:gd name="T21" fmla="*/ 35 h 38"/>
                <a:gd name="T22" fmla="*/ 7 w 22"/>
                <a:gd name="T23" fmla="*/ 38 h 38"/>
                <a:gd name="T24" fmla="*/ 5 w 22"/>
                <a:gd name="T25" fmla="*/ 35 h 38"/>
                <a:gd name="T26" fmla="*/ 5 w 22"/>
                <a:gd name="T27" fmla="*/ 16 h 38"/>
                <a:gd name="T28" fmla="*/ 4 w 22"/>
                <a:gd name="T29" fmla="*/ 16 h 38"/>
                <a:gd name="T30" fmla="*/ 4 w 22"/>
                <a:gd name="T31" fmla="*/ 23 h 38"/>
                <a:gd name="T32" fmla="*/ 2 w 22"/>
                <a:gd name="T33" fmla="*/ 25 h 38"/>
                <a:gd name="T34" fmla="*/ 0 w 22"/>
                <a:gd name="T35" fmla="*/ 23 h 38"/>
                <a:gd name="T36" fmla="*/ 0 w 22"/>
                <a:gd name="T37" fmla="*/ 14 h 38"/>
                <a:gd name="T38" fmla="*/ 4 w 22"/>
                <a:gd name="T39" fmla="*/ 10 h 38"/>
                <a:gd name="T40" fmla="*/ 17 w 22"/>
                <a:gd name="T41" fmla="*/ 10 h 38"/>
                <a:gd name="T42" fmla="*/ 22 w 22"/>
                <a:gd name="T43" fmla="*/ 14 h 38"/>
                <a:gd name="T44" fmla="*/ 22 w 22"/>
                <a:gd name="T45" fmla="*/ 23 h 38"/>
                <a:gd name="T46" fmla="*/ 11 w 22"/>
                <a:gd name="T47" fmla="*/ 10 h 38"/>
                <a:gd name="T48" fmla="*/ 6 w 22"/>
                <a:gd name="T49" fmla="*/ 5 h 38"/>
                <a:gd name="T50" fmla="*/ 11 w 22"/>
                <a:gd name="T51" fmla="*/ 0 h 38"/>
                <a:gd name="T52" fmla="*/ 15 w 22"/>
                <a:gd name="T53" fmla="*/ 5 h 38"/>
                <a:gd name="T54" fmla="*/ 11 w 22"/>
                <a:gd name="T5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8">
                  <a:moveTo>
                    <a:pt x="22" y="23"/>
                  </a:moveTo>
                  <a:cubicBezTo>
                    <a:pt x="22" y="25"/>
                    <a:pt x="21" y="25"/>
                    <a:pt x="19" y="25"/>
                  </a:cubicBezTo>
                  <a:cubicBezTo>
                    <a:pt x="18" y="25"/>
                    <a:pt x="17" y="25"/>
                    <a:pt x="17" y="23"/>
                  </a:cubicBezTo>
                  <a:cubicBezTo>
                    <a:pt x="17" y="16"/>
                    <a:pt x="17" y="16"/>
                    <a:pt x="17" y="16"/>
                  </a:cubicBezTo>
                  <a:cubicBezTo>
                    <a:pt x="16" y="16"/>
                    <a:pt x="16" y="16"/>
                    <a:pt x="16" y="16"/>
                  </a:cubicBezTo>
                  <a:cubicBezTo>
                    <a:pt x="16" y="35"/>
                    <a:pt x="16" y="35"/>
                    <a:pt x="16" y="35"/>
                  </a:cubicBezTo>
                  <a:cubicBezTo>
                    <a:pt x="16" y="37"/>
                    <a:pt x="15" y="38"/>
                    <a:pt x="14" y="38"/>
                  </a:cubicBezTo>
                  <a:cubicBezTo>
                    <a:pt x="12" y="38"/>
                    <a:pt x="11" y="37"/>
                    <a:pt x="11" y="35"/>
                  </a:cubicBezTo>
                  <a:cubicBezTo>
                    <a:pt x="11" y="25"/>
                    <a:pt x="11" y="25"/>
                    <a:pt x="11" y="25"/>
                  </a:cubicBezTo>
                  <a:cubicBezTo>
                    <a:pt x="10" y="25"/>
                    <a:pt x="10" y="25"/>
                    <a:pt x="10" y="25"/>
                  </a:cubicBezTo>
                  <a:cubicBezTo>
                    <a:pt x="10" y="35"/>
                    <a:pt x="10" y="35"/>
                    <a:pt x="10" y="35"/>
                  </a:cubicBezTo>
                  <a:cubicBezTo>
                    <a:pt x="10" y="37"/>
                    <a:pt x="9" y="38"/>
                    <a:pt x="7" y="38"/>
                  </a:cubicBezTo>
                  <a:cubicBezTo>
                    <a:pt x="6" y="38"/>
                    <a:pt x="5" y="37"/>
                    <a:pt x="5" y="35"/>
                  </a:cubicBezTo>
                  <a:cubicBezTo>
                    <a:pt x="5" y="16"/>
                    <a:pt x="5" y="16"/>
                    <a:pt x="5" y="16"/>
                  </a:cubicBezTo>
                  <a:cubicBezTo>
                    <a:pt x="4" y="16"/>
                    <a:pt x="4" y="16"/>
                    <a:pt x="4" y="16"/>
                  </a:cubicBezTo>
                  <a:cubicBezTo>
                    <a:pt x="4" y="23"/>
                    <a:pt x="4" y="23"/>
                    <a:pt x="4" y="23"/>
                  </a:cubicBezTo>
                  <a:cubicBezTo>
                    <a:pt x="4" y="25"/>
                    <a:pt x="3" y="25"/>
                    <a:pt x="2" y="25"/>
                  </a:cubicBezTo>
                  <a:cubicBezTo>
                    <a:pt x="0" y="25"/>
                    <a:pt x="0" y="25"/>
                    <a:pt x="0" y="23"/>
                  </a:cubicBezTo>
                  <a:cubicBezTo>
                    <a:pt x="0" y="14"/>
                    <a:pt x="0" y="14"/>
                    <a:pt x="0" y="14"/>
                  </a:cubicBezTo>
                  <a:cubicBezTo>
                    <a:pt x="0" y="12"/>
                    <a:pt x="1" y="10"/>
                    <a:pt x="4" y="10"/>
                  </a:cubicBezTo>
                  <a:cubicBezTo>
                    <a:pt x="17" y="10"/>
                    <a:pt x="17" y="10"/>
                    <a:pt x="17" y="10"/>
                  </a:cubicBezTo>
                  <a:cubicBezTo>
                    <a:pt x="20" y="10"/>
                    <a:pt x="22" y="12"/>
                    <a:pt x="22" y="14"/>
                  </a:cubicBezTo>
                  <a:lnTo>
                    <a:pt x="22" y="23"/>
                  </a:lnTo>
                  <a:close/>
                  <a:moveTo>
                    <a:pt x="11" y="10"/>
                  </a:moveTo>
                  <a:cubicBezTo>
                    <a:pt x="8" y="10"/>
                    <a:pt x="6" y="7"/>
                    <a:pt x="6" y="5"/>
                  </a:cubicBezTo>
                  <a:cubicBezTo>
                    <a:pt x="6" y="2"/>
                    <a:pt x="8" y="0"/>
                    <a:pt x="11" y="0"/>
                  </a:cubicBezTo>
                  <a:cubicBezTo>
                    <a:pt x="13" y="0"/>
                    <a:pt x="15" y="2"/>
                    <a:pt x="15" y="5"/>
                  </a:cubicBezTo>
                  <a:cubicBezTo>
                    <a:pt x="15" y="7"/>
                    <a:pt x="13" y="10"/>
                    <a:pt x="1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232"/>
            <p:cNvSpPr>
              <a:spLocks noEditPoints="1"/>
            </p:cNvSpPr>
            <p:nvPr/>
          </p:nvSpPr>
          <p:spPr bwMode="auto">
            <a:xfrm>
              <a:off x="5826125" y="1443037"/>
              <a:ext cx="209550" cy="188913"/>
            </a:xfrm>
            <a:custGeom>
              <a:avLst/>
              <a:gdLst>
                <a:gd name="T0" fmla="*/ 68 w 111"/>
                <a:gd name="T1" fmla="*/ 16 h 100"/>
                <a:gd name="T2" fmla="*/ 43 w 111"/>
                <a:gd name="T3" fmla="*/ 16 h 100"/>
                <a:gd name="T4" fmla="*/ 43 w 111"/>
                <a:gd name="T5" fmla="*/ 9 h 100"/>
                <a:gd name="T6" fmla="*/ 55 w 111"/>
                <a:gd name="T7" fmla="*/ 6 h 100"/>
                <a:gd name="T8" fmla="*/ 68 w 111"/>
                <a:gd name="T9" fmla="*/ 9 h 100"/>
                <a:gd name="T10" fmla="*/ 68 w 111"/>
                <a:gd name="T11" fmla="*/ 16 h 100"/>
                <a:gd name="T12" fmla="*/ 74 w 111"/>
                <a:gd name="T13" fmla="*/ 5 h 100"/>
                <a:gd name="T14" fmla="*/ 55 w 111"/>
                <a:gd name="T15" fmla="*/ 0 h 100"/>
                <a:gd name="T16" fmla="*/ 36 w 111"/>
                <a:gd name="T17" fmla="*/ 5 h 100"/>
                <a:gd name="T18" fmla="*/ 36 w 111"/>
                <a:gd name="T19" fmla="*/ 16 h 100"/>
                <a:gd name="T20" fmla="*/ 24 w 111"/>
                <a:gd name="T21" fmla="*/ 16 h 100"/>
                <a:gd name="T22" fmla="*/ 24 w 111"/>
                <a:gd name="T23" fmla="*/ 100 h 100"/>
                <a:gd name="T24" fmla="*/ 86 w 111"/>
                <a:gd name="T25" fmla="*/ 100 h 100"/>
                <a:gd name="T26" fmla="*/ 86 w 111"/>
                <a:gd name="T27" fmla="*/ 16 h 100"/>
                <a:gd name="T28" fmla="*/ 74 w 111"/>
                <a:gd name="T29" fmla="*/ 16 h 100"/>
                <a:gd name="T30" fmla="*/ 74 w 111"/>
                <a:gd name="T31" fmla="*/ 5 h 100"/>
                <a:gd name="T32" fmla="*/ 0 w 111"/>
                <a:gd name="T33" fmla="*/ 28 h 100"/>
                <a:gd name="T34" fmla="*/ 0 w 111"/>
                <a:gd name="T35" fmla="*/ 89 h 100"/>
                <a:gd name="T36" fmla="*/ 11 w 111"/>
                <a:gd name="T37" fmla="*/ 100 h 100"/>
                <a:gd name="T38" fmla="*/ 16 w 111"/>
                <a:gd name="T39" fmla="*/ 100 h 100"/>
                <a:gd name="T40" fmla="*/ 16 w 111"/>
                <a:gd name="T41" fmla="*/ 16 h 100"/>
                <a:gd name="T42" fmla="*/ 11 w 111"/>
                <a:gd name="T43" fmla="*/ 16 h 100"/>
                <a:gd name="T44" fmla="*/ 0 w 111"/>
                <a:gd name="T45" fmla="*/ 28 h 100"/>
                <a:gd name="T46" fmla="*/ 100 w 111"/>
                <a:gd name="T47" fmla="*/ 16 h 100"/>
                <a:gd name="T48" fmla="*/ 94 w 111"/>
                <a:gd name="T49" fmla="*/ 16 h 100"/>
                <a:gd name="T50" fmla="*/ 94 w 111"/>
                <a:gd name="T51" fmla="*/ 100 h 100"/>
                <a:gd name="T52" fmla="*/ 100 w 111"/>
                <a:gd name="T53" fmla="*/ 100 h 100"/>
                <a:gd name="T54" fmla="*/ 111 w 111"/>
                <a:gd name="T55" fmla="*/ 89 h 100"/>
                <a:gd name="T56" fmla="*/ 111 w 111"/>
                <a:gd name="T57" fmla="*/ 28 h 100"/>
                <a:gd name="T58" fmla="*/ 100 w 111"/>
                <a:gd name="T59"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100">
                  <a:moveTo>
                    <a:pt x="68" y="16"/>
                  </a:moveTo>
                  <a:cubicBezTo>
                    <a:pt x="43" y="16"/>
                    <a:pt x="43" y="16"/>
                    <a:pt x="43" y="16"/>
                  </a:cubicBezTo>
                  <a:cubicBezTo>
                    <a:pt x="43" y="9"/>
                    <a:pt x="43" y="9"/>
                    <a:pt x="43" y="9"/>
                  </a:cubicBezTo>
                  <a:cubicBezTo>
                    <a:pt x="46" y="8"/>
                    <a:pt x="50" y="6"/>
                    <a:pt x="55" y="6"/>
                  </a:cubicBezTo>
                  <a:cubicBezTo>
                    <a:pt x="60" y="6"/>
                    <a:pt x="65" y="8"/>
                    <a:pt x="68" y="9"/>
                  </a:cubicBezTo>
                  <a:lnTo>
                    <a:pt x="68" y="16"/>
                  </a:lnTo>
                  <a:close/>
                  <a:moveTo>
                    <a:pt x="74" y="5"/>
                  </a:moveTo>
                  <a:cubicBezTo>
                    <a:pt x="70" y="3"/>
                    <a:pt x="64" y="0"/>
                    <a:pt x="55" y="0"/>
                  </a:cubicBezTo>
                  <a:cubicBezTo>
                    <a:pt x="46" y="0"/>
                    <a:pt x="40" y="3"/>
                    <a:pt x="36" y="5"/>
                  </a:cubicBezTo>
                  <a:cubicBezTo>
                    <a:pt x="36" y="16"/>
                    <a:pt x="36" y="16"/>
                    <a:pt x="36" y="16"/>
                  </a:cubicBezTo>
                  <a:cubicBezTo>
                    <a:pt x="24" y="16"/>
                    <a:pt x="24" y="16"/>
                    <a:pt x="24" y="16"/>
                  </a:cubicBezTo>
                  <a:cubicBezTo>
                    <a:pt x="24" y="100"/>
                    <a:pt x="24" y="100"/>
                    <a:pt x="24" y="100"/>
                  </a:cubicBezTo>
                  <a:cubicBezTo>
                    <a:pt x="86" y="100"/>
                    <a:pt x="86" y="100"/>
                    <a:pt x="86" y="100"/>
                  </a:cubicBezTo>
                  <a:cubicBezTo>
                    <a:pt x="86" y="16"/>
                    <a:pt x="86" y="16"/>
                    <a:pt x="86" y="16"/>
                  </a:cubicBezTo>
                  <a:cubicBezTo>
                    <a:pt x="74" y="16"/>
                    <a:pt x="74" y="16"/>
                    <a:pt x="74" y="16"/>
                  </a:cubicBezTo>
                  <a:lnTo>
                    <a:pt x="74" y="5"/>
                  </a:lnTo>
                  <a:close/>
                  <a:moveTo>
                    <a:pt x="0" y="28"/>
                  </a:moveTo>
                  <a:cubicBezTo>
                    <a:pt x="0" y="89"/>
                    <a:pt x="0" y="89"/>
                    <a:pt x="0" y="89"/>
                  </a:cubicBezTo>
                  <a:cubicBezTo>
                    <a:pt x="0" y="95"/>
                    <a:pt x="5" y="100"/>
                    <a:pt x="11" y="100"/>
                  </a:cubicBezTo>
                  <a:cubicBezTo>
                    <a:pt x="16" y="100"/>
                    <a:pt x="16" y="100"/>
                    <a:pt x="16" y="100"/>
                  </a:cubicBezTo>
                  <a:cubicBezTo>
                    <a:pt x="16" y="16"/>
                    <a:pt x="16" y="16"/>
                    <a:pt x="16" y="16"/>
                  </a:cubicBezTo>
                  <a:cubicBezTo>
                    <a:pt x="11" y="16"/>
                    <a:pt x="11" y="16"/>
                    <a:pt x="11" y="16"/>
                  </a:cubicBezTo>
                  <a:cubicBezTo>
                    <a:pt x="5" y="16"/>
                    <a:pt x="0" y="21"/>
                    <a:pt x="0" y="28"/>
                  </a:cubicBezTo>
                  <a:close/>
                  <a:moveTo>
                    <a:pt x="100" y="16"/>
                  </a:moveTo>
                  <a:cubicBezTo>
                    <a:pt x="94" y="16"/>
                    <a:pt x="94" y="16"/>
                    <a:pt x="94" y="16"/>
                  </a:cubicBezTo>
                  <a:cubicBezTo>
                    <a:pt x="94" y="100"/>
                    <a:pt x="94" y="100"/>
                    <a:pt x="94" y="100"/>
                  </a:cubicBezTo>
                  <a:cubicBezTo>
                    <a:pt x="100" y="100"/>
                    <a:pt x="100" y="100"/>
                    <a:pt x="100" y="100"/>
                  </a:cubicBezTo>
                  <a:cubicBezTo>
                    <a:pt x="106" y="100"/>
                    <a:pt x="111" y="95"/>
                    <a:pt x="111" y="89"/>
                  </a:cubicBezTo>
                  <a:cubicBezTo>
                    <a:pt x="111" y="28"/>
                    <a:pt x="111" y="28"/>
                    <a:pt x="111" y="28"/>
                  </a:cubicBezTo>
                  <a:cubicBezTo>
                    <a:pt x="111" y="21"/>
                    <a:pt x="106" y="16"/>
                    <a:pt x="100"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1"/>
            <p:cNvSpPr>
              <a:spLocks noEditPoints="1"/>
            </p:cNvSpPr>
            <p:nvPr/>
          </p:nvSpPr>
          <p:spPr bwMode="auto">
            <a:xfrm>
              <a:off x="4818063" y="2159000"/>
              <a:ext cx="219075" cy="171450"/>
            </a:xfrm>
            <a:custGeom>
              <a:avLst/>
              <a:gdLst>
                <a:gd name="T0" fmla="*/ 117 w 117"/>
                <a:gd name="T1" fmla="*/ 71 h 91"/>
                <a:gd name="T2" fmla="*/ 115 w 117"/>
                <a:gd name="T3" fmla="*/ 73 h 91"/>
                <a:gd name="T4" fmla="*/ 110 w 117"/>
                <a:gd name="T5" fmla="*/ 73 h 91"/>
                <a:gd name="T6" fmla="*/ 110 w 117"/>
                <a:gd name="T7" fmla="*/ 80 h 91"/>
                <a:gd name="T8" fmla="*/ 99 w 117"/>
                <a:gd name="T9" fmla="*/ 91 h 91"/>
                <a:gd name="T10" fmla="*/ 88 w 117"/>
                <a:gd name="T11" fmla="*/ 80 h 91"/>
                <a:gd name="T12" fmla="*/ 88 w 117"/>
                <a:gd name="T13" fmla="*/ 73 h 91"/>
                <a:gd name="T14" fmla="*/ 29 w 117"/>
                <a:gd name="T15" fmla="*/ 73 h 91"/>
                <a:gd name="T16" fmla="*/ 29 w 117"/>
                <a:gd name="T17" fmla="*/ 80 h 91"/>
                <a:gd name="T18" fmla="*/ 18 w 117"/>
                <a:gd name="T19" fmla="*/ 91 h 91"/>
                <a:gd name="T20" fmla="*/ 7 w 117"/>
                <a:gd name="T21" fmla="*/ 80 h 91"/>
                <a:gd name="T22" fmla="*/ 7 w 117"/>
                <a:gd name="T23" fmla="*/ 73 h 91"/>
                <a:gd name="T24" fmla="*/ 2 w 117"/>
                <a:gd name="T25" fmla="*/ 73 h 91"/>
                <a:gd name="T26" fmla="*/ 0 w 117"/>
                <a:gd name="T27" fmla="*/ 71 h 91"/>
                <a:gd name="T28" fmla="*/ 0 w 117"/>
                <a:gd name="T29" fmla="*/ 49 h 91"/>
                <a:gd name="T30" fmla="*/ 13 w 117"/>
                <a:gd name="T31" fmla="*/ 37 h 91"/>
                <a:gd name="T32" fmla="*/ 15 w 117"/>
                <a:gd name="T33" fmla="*/ 37 h 91"/>
                <a:gd name="T34" fmla="*/ 21 w 117"/>
                <a:gd name="T35" fmla="*/ 13 h 91"/>
                <a:gd name="T36" fmla="*/ 37 w 117"/>
                <a:gd name="T37" fmla="*/ 0 h 91"/>
                <a:gd name="T38" fmla="*/ 81 w 117"/>
                <a:gd name="T39" fmla="*/ 0 h 91"/>
                <a:gd name="T40" fmla="*/ 97 w 117"/>
                <a:gd name="T41" fmla="*/ 13 h 91"/>
                <a:gd name="T42" fmla="*/ 103 w 117"/>
                <a:gd name="T43" fmla="*/ 37 h 91"/>
                <a:gd name="T44" fmla="*/ 104 w 117"/>
                <a:gd name="T45" fmla="*/ 37 h 91"/>
                <a:gd name="T46" fmla="*/ 117 w 117"/>
                <a:gd name="T47" fmla="*/ 49 h 91"/>
                <a:gd name="T48" fmla="*/ 117 w 117"/>
                <a:gd name="T49" fmla="*/ 71 h 91"/>
                <a:gd name="T50" fmla="*/ 18 w 117"/>
                <a:gd name="T51" fmla="*/ 46 h 91"/>
                <a:gd name="T52" fmla="*/ 9 w 117"/>
                <a:gd name="T53" fmla="*/ 55 h 91"/>
                <a:gd name="T54" fmla="*/ 18 w 117"/>
                <a:gd name="T55" fmla="*/ 64 h 91"/>
                <a:gd name="T56" fmla="*/ 28 w 117"/>
                <a:gd name="T57" fmla="*/ 55 h 91"/>
                <a:gd name="T58" fmla="*/ 18 w 117"/>
                <a:gd name="T59" fmla="*/ 46 h 91"/>
                <a:gd name="T60" fmla="*/ 88 w 117"/>
                <a:gd name="T61" fmla="*/ 37 h 91"/>
                <a:gd name="T62" fmla="*/ 83 w 117"/>
                <a:gd name="T63" fmla="*/ 16 h 91"/>
                <a:gd name="T64" fmla="*/ 81 w 117"/>
                <a:gd name="T65" fmla="*/ 15 h 91"/>
                <a:gd name="T66" fmla="*/ 37 w 117"/>
                <a:gd name="T67" fmla="*/ 15 h 91"/>
                <a:gd name="T68" fmla="*/ 35 w 117"/>
                <a:gd name="T69" fmla="*/ 16 h 91"/>
                <a:gd name="T70" fmla="*/ 30 w 117"/>
                <a:gd name="T71" fmla="*/ 37 h 91"/>
                <a:gd name="T72" fmla="*/ 88 w 117"/>
                <a:gd name="T73" fmla="*/ 37 h 91"/>
                <a:gd name="T74" fmla="*/ 99 w 117"/>
                <a:gd name="T75" fmla="*/ 46 h 91"/>
                <a:gd name="T76" fmla="*/ 90 w 117"/>
                <a:gd name="T77" fmla="*/ 55 h 91"/>
                <a:gd name="T78" fmla="*/ 99 w 117"/>
                <a:gd name="T79" fmla="*/ 64 h 91"/>
                <a:gd name="T80" fmla="*/ 108 w 117"/>
                <a:gd name="T81" fmla="*/ 55 h 91"/>
                <a:gd name="T82" fmla="*/ 99 w 117"/>
                <a:gd name="T83"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91">
                  <a:moveTo>
                    <a:pt x="117" y="71"/>
                  </a:moveTo>
                  <a:cubicBezTo>
                    <a:pt x="117" y="72"/>
                    <a:pt x="116" y="73"/>
                    <a:pt x="115" y="73"/>
                  </a:cubicBezTo>
                  <a:cubicBezTo>
                    <a:pt x="110" y="73"/>
                    <a:pt x="110" y="73"/>
                    <a:pt x="110" y="73"/>
                  </a:cubicBezTo>
                  <a:cubicBezTo>
                    <a:pt x="110" y="80"/>
                    <a:pt x="110" y="80"/>
                    <a:pt x="110" y="80"/>
                  </a:cubicBezTo>
                  <a:cubicBezTo>
                    <a:pt x="110" y="86"/>
                    <a:pt x="105" y="91"/>
                    <a:pt x="99" y="91"/>
                  </a:cubicBezTo>
                  <a:cubicBezTo>
                    <a:pt x="93" y="91"/>
                    <a:pt x="88" y="86"/>
                    <a:pt x="88" y="80"/>
                  </a:cubicBezTo>
                  <a:cubicBezTo>
                    <a:pt x="88" y="73"/>
                    <a:pt x="88" y="73"/>
                    <a:pt x="88" y="73"/>
                  </a:cubicBezTo>
                  <a:cubicBezTo>
                    <a:pt x="29" y="73"/>
                    <a:pt x="29" y="73"/>
                    <a:pt x="29" y="73"/>
                  </a:cubicBezTo>
                  <a:cubicBezTo>
                    <a:pt x="29" y="80"/>
                    <a:pt x="29" y="80"/>
                    <a:pt x="29" y="80"/>
                  </a:cubicBezTo>
                  <a:cubicBezTo>
                    <a:pt x="29" y="86"/>
                    <a:pt x="24" y="91"/>
                    <a:pt x="18" y="91"/>
                  </a:cubicBezTo>
                  <a:cubicBezTo>
                    <a:pt x="12" y="91"/>
                    <a:pt x="7" y="86"/>
                    <a:pt x="7" y="80"/>
                  </a:cubicBezTo>
                  <a:cubicBezTo>
                    <a:pt x="7" y="73"/>
                    <a:pt x="7" y="73"/>
                    <a:pt x="7" y="73"/>
                  </a:cubicBezTo>
                  <a:cubicBezTo>
                    <a:pt x="2" y="73"/>
                    <a:pt x="2" y="73"/>
                    <a:pt x="2" y="73"/>
                  </a:cubicBezTo>
                  <a:cubicBezTo>
                    <a:pt x="1" y="73"/>
                    <a:pt x="0" y="72"/>
                    <a:pt x="0" y="71"/>
                  </a:cubicBezTo>
                  <a:cubicBezTo>
                    <a:pt x="0" y="49"/>
                    <a:pt x="0" y="49"/>
                    <a:pt x="0" y="49"/>
                  </a:cubicBezTo>
                  <a:cubicBezTo>
                    <a:pt x="0" y="42"/>
                    <a:pt x="6" y="37"/>
                    <a:pt x="13" y="37"/>
                  </a:cubicBezTo>
                  <a:cubicBezTo>
                    <a:pt x="15" y="37"/>
                    <a:pt x="15" y="37"/>
                    <a:pt x="15" y="37"/>
                  </a:cubicBezTo>
                  <a:cubicBezTo>
                    <a:pt x="21" y="13"/>
                    <a:pt x="21" y="13"/>
                    <a:pt x="21" y="13"/>
                  </a:cubicBezTo>
                  <a:cubicBezTo>
                    <a:pt x="22" y="5"/>
                    <a:pt x="29" y="0"/>
                    <a:pt x="37" y="0"/>
                  </a:cubicBezTo>
                  <a:cubicBezTo>
                    <a:pt x="81" y="0"/>
                    <a:pt x="81" y="0"/>
                    <a:pt x="81" y="0"/>
                  </a:cubicBezTo>
                  <a:cubicBezTo>
                    <a:pt x="88" y="0"/>
                    <a:pt x="95" y="5"/>
                    <a:pt x="97" y="13"/>
                  </a:cubicBezTo>
                  <a:cubicBezTo>
                    <a:pt x="103" y="37"/>
                    <a:pt x="103" y="37"/>
                    <a:pt x="103" y="37"/>
                  </a:cubicBezTo>
                  <a:cubicBezTo>
                    <a:pt x="104" y="37"/>
                    <a:pt x="104" y="37"/>
                    <a:pt x="104" y="37"/>
                  </a:cubicBezTo>
                  <a:cubicBezTo>
                    <a:pt x="111" y="37"/>
                    <a:pt x="117" y="42"/>
                    <a:pt x="117" y="49"/>
                  </a:cubicBezTo>
                  <a:lnTo>
                    <a:pt x="117" y="71"/>
                  </a:lnTo>
                  <a:close/>
                  <a:moveTo>
                    <a:pt x="18" y="46"/>
                  </a:moveTo>
                  <a:cubicBezTo>
                    <a:pt x="13" y="46"/>
                    <a:pt x="9" y="50"/>
                    <a:pt x="9" y="55"/>
                  </a:cubicBezTo>
                  <a:cubicBezTo>
                    <a:pt x="9" y="60"/>
                    <a:pt x="13" y="64"/>
                    <a:pt x="18" y="64"/>
                  </a:cubicBezTo>
                  <a:cubicBezTo>
                    <a:pt x="23" y="64"/>
                    <a:pt x="28" y="60"/>
                    <a:pt x="28" y="55"/>
                  </a:cubicBezTo>
                  <a:cubicBezTo>
                    <a:pt x="28" y="50"/>
                    <a:pt x="23" y="46"/>
                    <a:pt x="18" y="46"/>
                  </a:cubicBezTo>
                  <a:close/>
                  <a:moveTo>
                    <a:pt x="88" y="37"/>
                  </a:moveTo>
                  <a:cubicBezTo>
                    <a:pt x="83" y="16"/>
                    <a:pt x="83" y="16"/>
                    <a:pt x="83" y="16"/>
                  </a:cubicBezTo>
                  <a:cubicBezTo>
                    <a:pt x="82" y="16"/>
                    <a:pt x="81" y="15"/>
                    <a:pt x="81" y="15"/>
                  </a:cubicBezTo>
                  <a:cubicBezTo>
                    <a:pt x="37" y="15"/>
                    <a:pt x="37" y="15"/>
                    <a:pt x="37" y="15"/>
                  </a:cubicBezTo>
                  <a:cubicBezTo>
                    <a:pt x="36" y="15"/>
                    <a:pt x="35" y="16"/>
                    <a:pt x="35" y="16"/>
                  </a:cubicBezTo>
                  <a:cubicBezTo>
                    <a:pt x="30" y="37"/>
                    <a:pt x="30" y="37"/>
                    <a:pt x="30" y="37"/>
                  </a:cubicBezTo>
                  <a:lnTo>
                    <a:pt x="88" y="37"/>
                  </a:lnTo>
                  <a:close/>
                  <a:moveTo>
                    <a:pt x="99" y="46"/>
                  </a:moveTo>
                  <a:cubicBezTo>
                    <a:pt x="94" y="46"/>
                    <a:pt x="90" y="50"/>
                    <a:pt x="90" y="55"/>
                  </a:cubicBezTo>
                  <a:cubicBezTo>
                    <a:pt x="90" y="60"/>
                    <a:pt x="94" y="64"/>
                    <a:pt x="99" y="64"/>
                  </a:cubicBezTo>
                  <a:cubicBezTo>
                    <a:pt x="104" y="64"/>
                    <a:pt x="108" y="60"/>
                    <a:pt x="108" y="55"/>
                  </a:cubicBezTo>
                  <a:cubicBezTo>
                    <a:pt x="108" y="50"/>
                    <a:pt x="104" y="46"/>
                    <a:pt x="99"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7"/>
            <p:cNvSpPr>
              <a:spLocks noEditPoints="1"/>
            </p:cNvSpPr>
            <p:nvPr/>
          </p:nvSpPr>
          <p:spPr bwMode="auto">
            <a:xfrm>
              <a:off x="4106863" y="2582862"/>
              <a:ext cx="115888" cy="92075"/>
            </a:xfrm>
            <a:custGeom>
              <a:avLst/>
              <a:gdLst>
                <a:gd name="T0" fmla="*/ 62 w 62"/>
                <a:gd name="T1" fmla="*/ 44 h 49"/>
                <a:gd name="T2" fmla="*/ 57 w 62"/>
                <a:gd name="T3" fmla="*/ 49 h 49"/>
                <a:gd name="T4" fmla="*/ 5 w 62"/>
                <a:gd name="T5" fmla="*/ 49 h 49"/>
                <a:gd name="T6" fmla="*/ 0 w 62"/>
                <a:gd name="T7" fmla="*/ 44 h 49"/>
                <a:gd name="T8" fmla="*/ 0 w 62"/>
                <a:gd name="T9" fmla="*/ 5 h 49"/>
                <a:gd name="T10" fmla="*/ 5 w 62"/>
                <a:gd name="T11" fmla="*/ 0 h 49"/>
                <a:gd name="T12" fmla="*/ 57 w 62"/>
                <a:gd name="T13" fmla="*/ 0 h 49"/>
                <a:gd name="T14" fmla="*/ 62 w 62"/>
                <a:gd name="T15" fmla="*/ 5 h 49"/>
                <a:gd name="T16" fmla="*/ 62 w 62"/>
                <a:gd name="T17" fmla="*/ 44 h 49"/>
                <a:gd name="T18" fmla="*/ 5 w 62"/>
                <a:gd name="T19" fmla="*/ 4 h 49"/>
                <a:gd name="T20" fmla="*/ 4 w 62"/>
                <a:gd name="T21" fmla="*/ 5 h 49"/>
                <a:gd name="T22" fmla="*/ 4 w 62"/>
                <a:gd name="T23" fmla="*/ 44 h 49"/>
                <a:gd name="T24" fmla="*/ 5 w 62"/>
                <a:gd name="T25" fmla="*/ 45 h 49"/>
                <a:gd name="T26" fmla="*/ 57 w 62"/>
                <a:gd name="T27" fmla="*/ 45 h 49"/>
                <a:gd name="T28" fmla="*/ 58 w 62"/>
                <a:gd name="T29" fmla="*/ 44 h 49"/>
                <a:gd name="T30" fmla="*/ 58 w 62"/>
                <a:gd name="T31" fmla="*/ 5 h 49"/>
                <a:gd name="T32" fmla="*/ 57 w 62"/>
                <a:gd name="T33" fmla="*/ 4 h 49"/>
                <a:gd name="T34" fmla="*/ 5 w 62"/>
                <a:gd name="T35" fmla="*/ 4 h 49"/>
                <a:gd name="T36" fmla="*/ 15 w 62"/>
                <a:gd name="T37" fmla="*/ 20 h 49"/>
                <a:gd name="T38" fmla="*/ 9 w 62"/>
                <a:gd name="T39" fmla="*/ 14 h 49"/>
                <a:gd name="T40" fmla="*/ 15 w 62"/>
                <a:gd name="T41" fmla="*/ 8 h 49"/>
                <a:gd name="T42" fmla="*/ 21 w 62"/>
                <a:gd name="T43" fmla="*/ 14 h 49"/>
                <a:gd name="T44" fmla="*/ 15 w 62"/>
                <a:gd name="T45" fmla="*/ 20 h 49"/>
                <a:gd name="T46" fmla="*/ 54 w 62"/>
                <a:gd name="T47" fmla="*/ 41 h 49"/>
                <a:gd name="T48" fmla="*/ 9 w 62"/>
                <a:gd name="T49" fmla="*/ 41 h 49"/>
                <a:gd name="T50" fmla="*/ 9 w 62"/>
                <a:gd name="T51" fmla="*/ 35 h 49"/>
                <a:gd name="T52" fmla="*/ 19 w 62"/>
                <a:gd name="T53" fmla="*/ 25 h 49"/>
                <a:gd name="T54" fmla="*/ 24 w 62"/>
                <a:gd name="T55" fmla="*/ 30 h 49"/>
                <a:gd name="T56" fmla="*/ 41 w 62"/>
                <a:gd name="T57" fmla="*/ 13 h 49"/>
                <a:gd name="T58" fmla="*/ 54 w 62"/>
                <a:gd name="T59" fmla="*/ 27 h 49"/>
                <a:gd name="T60" fmla="*/ 54 w 62"/>
                <a:gd name="T61"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9">
                  <a:moveTo>
                    <a:pt x="62" y="44"/>
                  </a:moveTo>
                  <a:cubicBezTo>
                    <a:pt x="62" y="47"/>
                    <a:pt x="60" y="49"/>
                    <a:pt x="57" y="49"/>
                  </a:cubicBezTo>
                  <a:cubicBezTo>
                    <a:pt x="5" y="49"/>
                    <a:pt x="5" y="49"/>
                    <a:pt x="5" y="49"/>
                  </a:cubicBezTo>
                  <a:cubicBezTo>
                    <a:pt x="3" y="49"/>
                    <a:pt x="0" y="47"/>
                    <a:pt x="0" y="44"/>
                  </a:cubicBezTo>
                  <a:cubicBezTo>
                    <a:pt x="0" y="5"/>
                    <a:pt x="0" y="5"/>
                    <a:pt x="0" y="5"/>
                  </a:cubicBezTo>
                  <a:cubicBezTo>
                    <a:pt x="0" y="2"/>
                    <a:pt x="3" y="0"/>
                    <a:pt x="5" y="0"/>
                  </a:cubicBezTo>
                  <a:cubicBezTo>
                    <a:pt x="57" y="0"/>
                    <a:pt x="57" y="0"/>
                    <a:pt x="57" y="0"/>
                  </a:cubicBezTo>
                  <a:cubicBezTo>
                    <a:pt x="60" y="0"/>
                    <a:pt x="62" y="2"/>
                    <a:pt x="62" y="5"/>
                  </a:cubicBezTo>
                  <a:lnTo>
                    <a:pt x="62" y="44"/>
                  </a:lnTo>
                  <a:close/>
                  <a:moveTo>
                    <a:pt x="5" y="4"/>
                  </a:moveTo>
                  <a:cubicBezTo>
                    <a:pt x="5" y="4"/>
                    <a:pt x="4" y="4"/>
                    <a:pt x="4" y="5"/>
                  </a:cubicBezTo>
                  <a:cubicBezTo>
                    <a:pt x="4" y="44"/>
                    <a:pt x="4" y="44"/>
                    <a:pt x="4" y="44"/>
                  </a:cubicBezTo>
                  <a:cubicBezTo>
                    <a:pt x="4" y="45"/>
                    <a:pt x="5" y="45"/>
                    <a:pt x="5" y="45"/>
                  </a:cubicBezTo>
                  <a:cubicBezTo>
                    <a:pt x="57" y="45"/>
                    <a:pt x="57" y="45"/>
                    <a:pt x="57" y="45"/>
                  </a:cubicBezTo>
                  <a:cubicBezTo>
                    <a:pt x="58" y="45"/>
                    <a:pt x="58" y="45"/>
                    <a:pt x="58" y="44"/>
                  </a:cubicBezTo>
                  <a:cubicBezTo>
                    <a:pt x="58" y="5"/>
                    <a:pt x="58" y="5"/>
                    <a:pt x="58" y="5"/>
                  </a:cubicBezTo>
                  <a:cubicBezTo>
                    <a:pt x="58" y="4"/>
                    <a:pt x="58" y="4"/>
                    <a:pt x="57" y="4"/>
                  </a:cubicBezTo>
                  <a:lnTo>
                    <a:pt x="5" y="4"/>
                  </a:lnTo>
                  <a:close/>
                  <a:moveTo>
                    <a:pt x="15" y="20"/>
                  </a:moveTo>
                  <a:cubicBezTo>
                    <a:pt x="11" y="20"/>
                    <a:pt x="9" y="18"/>
                    <a:pt x="9" y="14"/>
                  </a:cubicBezTo>
                  <a:cubicBezTo>
                    <a:pt x="9" y="11"/>
                    <a:pt x="11" y="8"/>
                    <a:pt x="15" y="8"/>
                  </a:cubicBezTo>
                  <a:cubicBezTo>
                    <a:pt x="18" y="8"/>
                    <a:pt x="21" y="11"/>
                    <a:pt x="21" y="14"/>
                  </a:cubicBezTo>
                  <a:cubicBezTo>
                    <a:pt x="21" y="18"/>
                    <a:pt x="18" y="20"/>
                    <a:pt x="15" y="20"/>
                  </a:cubicBezTo>
                  <a:close/>
                  <a:moveTo>
                    <a:pt x="54" y="41"/>
                  </a:moveTo>
                  <a:cubicBezTo>
                    <a:pt x="9" y="41"/>
                    <a:pt x="9" y="41"/>
                    <a:pt x="9" y="41"/>
                  </a:cubicBezTo>
                  <a:cubicBezTo>
                    <a:pt x="9" y="35"/>
                    <a:pt x="9" y="35"/>
                    <a:pt x="9" y="35"/>
                  </a:cubicBezTo>
                  <a:cubicBezTo>
                    <a:pt x="19" y="25"/>
                    <a:pt x="19" y="25"/>
                    <a:pt x="19" y="25"/>
                  </a:cubicBezTo>
                  <a:cubicBezTo>
                    <a:pt x="24" y="30"/>
                    <a:pt x="24" y="30"/>
                    <a:pt x="24" y="30"/>
                  </a:cubicBezTo>
                  <a:cubicBezTo>
                    <a:pt x="41" y="13"/>
                    <a:pt x="41" y="13"/>
                    <a:pt x="41" y="13"/>
                  </a:cubicBezTo>
                  <a:cubicBezTo>
                    <a:pt x="54" y="27"/>
                    <a:pt x="54" y="27"/>
                    <a:pt x="54" y="27"/>
                  </a:cubicBezTo>
                  <a:lnTo>
                    <a:pt x="54"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42"/>
            <p:cNvSpPr>
              <a:spLocks/>
            </p:cNvSpPr>
            <p:nvPr/>
          </p:nvSpPr>
          <p:spPr bwMode="auto">
            <a:xfrm>
              <a:off x="3829050" y="1857375"/>
              <a:ext cx="161925" cy="228600"/>
            </a:xfrm>
            <a:custGeom>
              <a:avLst/>
              <a:gdLst>
                <a:gd name="T0" fmla="*/ 84 w 86"/>
                <a:gd name="T1" fmla="*/ 33 h 122"/>
                <a:gd name="T2" fmla="*/ 29 w 86"/>
                <a:gd name="T3" fmla="*/ 4 h 122"/>
                <a:gd name="T4" fmla="*/ 2 w 86"/>
                <a:gd name="T5" fmla="*/ 15 h 122"/>
                <a:gd name="T6" fmla="*/ 0 w 86"/>
                <a:gd name="T7" fmla="*/ 21 h 122"/>
                <a:gd name="T8" fmla="*/ 1 w 86"/>
                <a:gd name="T9" fmla="*/ 85 h 122"/>
                <a:gd name="T10" fmla="*/ 4 w 86"/>
                <a:gd name="T11" fmla="*/ 89 h 122"/>
                <a:gd name="T12" fmla="*/ 55 w 86"/>
                <a:gd name="T13" fmla="*/ 121 h 122"/>
                <a:gd name="T14" fmla="*/ 57 w 86"/>
                <a:gd name="T15" fmla="*/ 122 h 122"/>
                <a:gd name="T16" fmla="*/ 59 w 86"/>
                <a:gd name="T17" fmla="*/ 121 h 122"/>
                <a:gd name="T18" fmla="*/ 62 w 86"/>
                <a:gd name="T19" fmla="*/ 118 h 122"/>
                <a:gd name="T20" fmla="*/ 62 w 86"/>
                <a:gd name="T21" fmla="*/ 50 h 122"/>
                <a:gd name="T22" fmla="*/ 59 w 86"/>
                <a:gd name="T23" fmla="*/ 47 h 122"/>
                <a:gd name="T24" fmla="*/ 9 w 86"/>
                <a:gd name="T25" fmla="*/ 19 h 122"/>
                <a:gd name="T26" fmla="*/ 16 w 86"/>
                <a:gd name="T27" fmla="*/ 13 h 122"/>
                <a:gd name="T28" fmla="*/ 24 w 86"/>
                <a:gd name="T29" fmla="*/ 12 h 122"/>
                <a:gd name="T30" fmla="*/ 74 w 86"/>
                <a:gd name="T31" fmla="*/ 39 h 122"/>
                <a:gd name="T32" fmla="*/ 75 w 86"/>
                <a:gd name="T33" fmla="*/ 41 h 122"/>
                <a:gd name="T34" fmla="*/ 75 w 86"/>
                <a:gd name="T35" fmla="*/ 105 h 122"/>
                <a:gd name="T36" fmla="*/ 81 w 86"/>
                <a:gd name="T37" fmla="*/ 109 h 122"/>
                <a:gd name="T38" fmla="*/ 86 w 86"/>
                <a:gd name="T39" fmla="*/ 105 h 122"/>
                <a:gd name="T40" fmla="*/ 86 w 86"/>
                <a:gd name="T41" fmla="*/ 36 h 122"/>
                <a:gd name="T42" fmla="*/ 84 w 86"/>
                <a:gd name="T43"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22">
                  <a:moveTo>
                    <a:pt x="84" y="33"/>
                  </a:moveTo>
                  <a:cubicBezTo>
                    <a:pt x="29" y="4"/>
                    <a:pt x="29" y="4"/>
                    <a:pt x="29" y="4"/>
                  </a:cubicBezTo>
                  <a:cubicBezTo>
                    <a:pt x="21" y="0"/>
                    <a:pt x="6" y="8"/>
                    <a:pt x="2" y="15"/>
                  </a:cubicBezTo>
                  <a:cubicBezTo>
                    <a:pt x="0" y="18"/>
                    <a:pt x="0" y="20"/>
                    <a:pt x="0" y="21"/>
                  </a:cubicBezTo>
                  <a:cubicBezTo>
                    <a:pt x="1" y="85"/>
                    <a:pt x="1" y="85"/>
                    <a:pt x="1" y="85"/>
                  </a:cubicBezTo>
                  <a:cubicBezTo>
                    <a:pt x="1" y="87"/>
                    <a:pt x="3" y="89"/>
                    <a:pt x="4" y="89"/>
                  </a:cubicBezTo>
                  <a:cubicBezTo>
                    <a:pt x="7" y="91"/>
                    <a:pt x="54" y="120"/>
                    <a:pt x="55" y="121"/>
                  </a:cubicBezTo>
                  <a:cubicBezTo>
                    <a:pt x="56" y="122"/>
                    <a:pt x="56" y="122"/>
                    <a:pt x="57" y="122"/>
                  </a:cubicBezTo>
                  <a:cubicBezTo>
                    <a:pt x="58" y="122"/>
                    <a:pt x="59" y="122"/>
                    <a:pt x="59" y="121"/>
                  </a:cubicBezTo>
                  <a:cubicBezTo>
                    <a:pt x="61" y="121"/>
                    <a:pt x="62" y="119"/>
                    <a:pt x="62" y="118"/>
                  </a:cubicBezTo>
                  <a:cubicBezTo>
                    <a:pt x="62" y="50"/>
                    <a:pt x="62" y="50"/>
                    <a:pt x="62" y="50"/>
                  </a:cubicBezTo>
                  <a:cubicBezTo>
                    <a:pt x="62" y="49"/>
                    <a:pt x="61" y="48"/>
                    <a:pt x="59" y="47"/>
                  </a:cubicBezTo>
                  <a:cubicBezTo>
                    <a:pt x="9" y="19"/>
                    <a:pt x="9" y="19"/>
                    <a:pt x="9" y="19"/>
                  </a:cubicBezTo>
                  <a:cubicBezTo>
                    <a:pt x="10" y="18"/>
                    <a:pt x="12" y="16"/>
                    <a:pt x="16" y="13"/>
                  </a:cubicBezTo>
                  <a:cubicBezTo>
                    <a:pt x="20" y="11"/>
                    <a:pt x="24" y="12"/>
                    <a:pt x="24" y="12"/>
                  </a:cubicBezTo>
                  <a:cubicBezTo>
                    <a:pt x="24" y="12"/>
                    <a:pt x="73" y="38"/>
                    <a:pt x="74" y="39"/>
                  </a:cubicBezTo>
                  <a:cubicBezTo>
                    <a:pt x="75" y="40"/>
                    <a:pt x="75" y="40"/>
                    <a:pt x="75" y="41"/>
                  </a:cubicBezTo>
                  <a:cubicBezTo>
                    <a:pt x="75" y="42"/>
                    <a:pt x="75" y="105"/>
                    <a:pt x="75" y="105"/>
                  </a:cubicBezTo>
                  <a:cubicBezTo>
                    <a:pt x="75" y="108"/>
                    <a:pt x="79" y="109"/>
                    <a:pt x="81" y="109"/>
                  </a:cubicBezTo>
                  <a:cubicBezTo>
                    <a:pt x="83" y="109"/>
                    <a:pt x="86" y="107"/>
                    <a:pt x="86" y="105"/>
                  </a:cubicBezTo>
                  <a:cubicBezTo>
                    <a:pt x="86" y="36"/>
                    <a:pt x="86" y="36"/>
                    <a:pt x="86" y="36"/>
                  </a:cubicBezTo>
                  <a:cubicBezTo>
                    <a:pt x="86" y="35"/>
                    <a:pt x="85" y="33"/>
                    <a:pt x="84"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351"/>
            <p:cNvSpPr>
              <a:spLocks noEditPoints="1"/>
            </p:cNvSpPr>
            <p:nvPr/>
          </p:nvSpPr>
          <p:spPr bwMode="auto">
            <a:xfrm>
              <a:off x="3657600" y="246062"/>
              <a:ext cx="333375" cy="382588"/>
            </a:xfrm>
            <a:custGeom>
              <a:avLst/>
              <a:gdLst>
                <a:gd name="T0" fmla="*/ 167 w 177"/>
                <a:gd name="T1" fmla="*/ 114 h 203"/>
                <a:gd name="T2" fmla="*/ 175 w 177"/>
                <a:gd name="T3" fmla="*/ 27 h 203"/>
                <a:gd name="T4" fmla="*/ 175 w 177"/>
                <a:gd name="T5" fmla="*/ 14 h 203"/>
                <a:gd name="T6" fmla="*/ 102 w 177"/>
                <a:gd name="T7" fmla="*/ 11 h 203"/>
                <a:gd name="T8" fmla="*/ 88 w 177"/>
                <a:gd name="T9" fmla="*/ 0 h 203"/>
                <a:gd name="T10" fmla="*/ 74 w 177"/>
                <a:gd name="T11" fmla="*/ 11 h 203"/>
                <a:gd name="T12" fmla="*/ 3 w 177"/>
                <a:gd name="T13" fmla="*/ 14 h 203"/>
                <a:gd name="T14" fmla="*/ 2 w 177"/>
                <a:gd name="T15" fmla="*/ 27 h 203"/>
                <a:gd name="T16" fmla="*/ 10 w 177"/>
                <a:gd name="T17" fmla="*/ 114 h 203"/>
                <a:gd name="T18" fmla="*/ 0 w 177"/>
                <a:gd name="T19" fmla="*/ 132 h 203"/>
                <a:gd name="T20" fmla="*/ 19 w 177"/>
                <a:gd name="T21" fmla="*/ 142 h 203"/>
                <a:gd name="T22" fmla="*/ 81 w 177"/>
                <a:gd name="T23" fmla="*/ 149 h 203"/>
                <a:gd name="T24" fmla="*/ 51 w 177"/>
                <a:gd name="T25" fmla="*/ 173 h 203"/>
                <a:gd name="T26" fmla="*/ 55 w 177"/>
                <a:gd name="T27" fmla="*/ 180 h 203"/>
                <a:gd name="T28" fmla="*/ 81 w 177"/>
                <a:gd name="T29" fmla="*/ 179 h 203"/>
                <a:gd name="T30" fmla="*/ 83 w 177"/>
                <a:gd name="T31" fmla="*/ 203 h 203"/>
                <a:gd name="T32" fmla="*/ 91 w 177"/>
                <a:gd name="T33" fmla="*/ 203 h 203"/>
                <a:gd name="T34" fmla="*/ 94 w 177"/>
                <a:gd name="T35" fmla="*/ 179 h 203"/>
                <a:gd name="T36" fmla="*/ 120 w 177"/>
                <a:gd name="T37" fmla="*/ 180 h 203"/>
                <a:gd name="T38" fmla="*/ 124 w 177"/>
                <a:gd name="T39" fmla="*/ 173 h 203"/>
                <a:gd name="T40" fmla="*/ 94 w 177"/>
                <a:gd name="T41" fmla="*/ 149 h 203"/>
                <a:gd name="T42" fmla="*/ 159 w 177"/>
                <a:gd name="T43" fmla="*/ 142 h 203"/>
                <a:gd name="T44" fmla="*/ 177 w 177"/>
                <a:gd name="T45" fmla="*/ 132 h 203"/>
                <a:gd name="T46" fmla="*/ 154 w 177"/>
                <a:gd name="T47" fmla="*/ 113 h 203"/>
                <a:gd name="T48" fmla="*/ 31 w 177"/>
                <a:gd name="T49" fmla="*/ 122 h 203"/>
                <a:gd name="T50" fmla="*/ 22 w 177"/>
                <a:gd name="T51" fmla="*/ 40 h 203"/>
                <a:gd name="T52" fmla="*/ 146 w 177"/>
                <a:gd name="T53" fmla="*/ 32 h 203"/>
                <a:gd name="T54" fmla="*/ 154 w 177"/>
                <a:gd name="T55" fmla="*/ 113 h 203"/>
                <a:gd name="T56" fmla="*/ 103 w 177"/>
                <a:gd name="T57" fmla="*/ 48 h 203"/>
                <a:gd name="T58" fmla="*/ 93 w 177"/>
                <a:gd name="T59" fmla="*/ 56 h 203"/>
                <a:gd name="T60" fmla="*/ 102 w 177"/>
                <a:gd name="T61" fmla="*/ 107 h 203"/>
                <a:gd name="T62" fmla="*/ 111 w 177"/>
                <a:gd name="T63" fmla="*/ 99 h 203"/>
                <a:gd name="T64" fmla="*/ 138 w 177"/>
                <a:gd name="T65" fmla="*/ 85 h 203"/>
                <a:gd name="T66" fmla="*/ 129 w 177"/>
                <a:gd name="T67" fmla="*/ 77 h 203"/>
                <a:gd name="T68" fmla="*/ 120 w 177"/>
                <a:gd name="T69" fmla="*/ 99 h 203"/>
                <a:gd name="T70" fmla="*/ 130 w 177"/>
                <a:gd name="T71" fmla="*/ 107 h 203"/>
                <a:gd name="T72" fmla="*/ 138 w 177"/>
                <a:gd name="T73" fmla="*/ 85 h 203"/>
                <a:gd name="T74" fmla="*/ 49 w 177"/>
                <a:gd name="T75" fmla="*/ 88 h 203"/>
                <a:gd name="T76" fmla="*/ 39 w 177"/>
                <a:gd name="T77" fmla="*/ 96 h 203"/>
                <a:gd name="T78" fmla="*/ 48 w 177"/>
                <a:gd name="T79" fmla="*/ 107 h 203"/>
                <a:gd name="T80" fmla="*/ 57 w 177"/>
                <a:gd name="T81" fmla="*/ 99 h 203"/>
                <a:gd name="T82" fmla="*/ 84 w 177"/>
                <a:gd name="T83" fmla="*/ 74 h 203"/>
                <a:gd name="T84" fmla="*/ 75 w 177"/>
                <a:gd name="T85" fmla="*/ 66 h 203"/>
                <a:gd name="T86" fmla="*/ 66 w 177"/>
                <a:gd name="T87" fmla="*/ 99 h 203"/>
                <a:gd name="T88" fmla="*/ 76 w 177"/>
                <a:gd name="T89" fmla="*/ 107 h 203"/>
                <a:gd name="T90" fmla="*/ 84 w 177"/>
                <a:gd name="T91" fmla="*/ 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03">
                  <a:moveTo>
                    <a:pt x="175" y="126"/>
                  </a:moveTo>
                  <a:cubicBezTo>
                    <a:pt x="171" y="124"/>
                    <a:pt x="167" y="119"/>
                    <a:pt x="167" y="114"/>
                  </a:cubicBezTo>
                  <a:cubicBezTo>
                    <a:pt x="167" y="39"/>
                    <a:pt x="167" y="39"/>
                    <a:pt x="167" y="39"/>
                  </a:cubicBezTo>
                  <a:cubicBezTo>
                    <a:pt x="167" y="35"/>
                    <a:pt x="171" y="29"/>
                    <a:pt x="175" y="27"/>
                  </a:cubicBezTo>
                  <a:cubicBezTo>
                    <a:pt x="175" y="27"/>
                    <a:pt x="177" y="26"/>
                    <a:pt x="177" y="21"/>
                  </a:cubicBezTo>
                  <a:cubicBezTo>
                    <a:pt x="177" y="15"/>
                    <a:pt x="175" y="14"/>
                    <a:pt x="175" y="14"/>
                  </a:cubicBezTo>
                  <a:cubicBezTo>
                    <a:pt x="171" y="12"/>
                    <a:pt x="163" y="11"/>
                    <a:pt x="159" y="11"/>
                  </a:cubicBezTo>
                  <a:cubicBezTo>
                    <a:pt x="102" y="11"/>
                    <a:pt x="102" y="11"/>
                    <a:pt x="102" y="11"/>
                  </a:cubicBezTo>
                  <a:cubicBezTo>
                    <a:pt x="97" y="11"/>
                    <a:pt x="93" y="8"/>
                    <a:pt x="92" y="5"/>
                  </a:cubicBezTo>
                  <a:cubicBezTo>
                    <a:pt x="90" y="2"/>
                    <a:pt x="89" y="0"/>
                    <a:pt x="88" y="0"/>
                  </a:cubicBezTo>
                  <a:cubicBezTo>
                    <a:pt x="88" y="0"/>
                    <a:pt x="86" y="2"/>
                    <a:pt x="85" y="5"/>
                  </a:cubicBezTo>
                  <a:cubicBezTo>
                    <a:pt x="84" y="8"/>
                    <a:pt x="79" y="11"/>
                    <a:pt x="74" y="11"/>
                  </a:cubicBezTo>
                  <a:cubicBezTo>
                    <a:pt x="19" y="11"/>
                    <a:pt x="19" y="11"/>
                    <a:pt x="19" y="11"/>
                  </a:cubicBezTo>
                  <a:cubicBezTo>
                    <a:pt x="14" y="11"/>
                    <a:pt x="7" y="12"/>
                    <a:pt x="3" y="14"/>
                  </a:cubicBezTo>
                  <a:cubicBezTo>
                    <a:pt x="3" y="14"/>
                    <a:pt x="0" y="15"/>
                    <a:pt x="0" y="21"/>
                  </a:cubicBezTo>
                  <a:cubicBezTo>
                    <a:pt x="0" y="26"/>
                    <a:pt x="2" y="27"/>
                    <a:pt x="2" y="27"/>
                  </a:cubicBezTo>
                  <a:cubicBezTo>
                    <a:pt x="6" y="29"/>
                    <a:pt x="10" y="34"/>
                    <a:pt x="10" y="39"/>
                  </a:cubicBezTo>
                  <a:cubicBezTo>
                    <a:pt x="10" y="114"/>
                    <a:pt x="10" y="114"/>
                    <a:pt x="10" y="114"/>
                  </a:cubicBezTo>
                  <a:cubicBezTo>
                    <a:pt x="10" y="119"/>
                    <a:pt x="6" y="124"/>
                    <a:pt x="2" y="126"/>
                  </a:cubicBezTo>
                  <a:cubicBezTo>
                    <a:pt x="2" y="126"/>
                    <a:pt x="0" y="127"/>
                    <a:pt x="0" y="132"/>
                  </a:cubicBezTo>
                  <a:cubicBezTo>
                    <a:pt x="0" y="138"/>
                    <a:pt x="3" y="139"/>
                    <a:pt x="3" y="139"/>
                  </a:cubicBezTo>
                  <a:cubicBezTo>
                    <a:pt x="7" y="141"/>
                    <a:pt x="14" y="142"/>
                    <a:pt x="19" y="142"/>
                  </a:cubicBezTo>
                  <a:cubicBezTo>
                    <a:pt x="73" y="142"/>
                    <a:pt x="73" y="142"/>
                    <a:pt x="73" y="142"/>
                  </a:cubicBezTo>
                  <a:cubicBezTo>
                    <a:pt x="77" y="142"/>
                    <a:pt x="81" y="145"/>
                    <a:pt x="81" y="149"/>
                  </a:cubicBezTo>
                  <a:cubicBezTo>
                    <a:pt x="81" y="152"/>
                    <a:pt x="78" y="157"/>
                    <a:pt x="74" y="159"/>
                  </a:cubicBezTo>
                  <a:cubicBezTo>
                    <a:pt x="51" y="173"/>
                    <a:pt x="51" y="173"/>
                    <a:pt x="51" y="173"/>
                  </a:cubicBezTo>
                  <a:cubicBezTo>
                    <a:pt x="47" y="176"/>
                    <a:pt x="45" y="179"/>
                    <a:pt x="46" y="180"/>
                  </a:cubicBezTo>
                  <a:cubicBezTo>
                    <a:pt x="47" y="182"/>
                    <a:pt x="51" y="182"/>
                    <a:pt x="55" y="180"/>
                  </a:cubicBezTo>
                  <a:cubicBezTo>
                    <a:pt x="73" y="174"/>
                    <a:pt x="73" y="174"/>
                    <a:pt x="73" y="174"/>
                  </a:cubicBezTo>
                  <a:cubicBezTo>
                    <a:pt x="77" y="172"/>
                    <a:pt x="81" y="174"/>
                    <a:pt x="81" y="179"/>
                  </a:cubicBezTo>
                  <a:cubicBezTo>
                    <a:pt x="81" y="188"/>
                    <a:pt x="81" y="188"/>
                    <a:pt x="81" y="188"/>
                  </a:cubicBezTo>
                  <a:cubicBezTo>
                    <a:pt x="81" y="192"/>
                    <a:pt x="82" y="199"/>
                    <a:pt x="83" y="203"/>
                  </a:cubicBezTo>
                  <a:cubicBezTo>
                    <a:pt x="83" y="203"/>
                    <a:pt x="83" y="203"/>
                    <a:pt x="88" y="203"/>
                  </a:cubicBezTo>
                  <a:cubicBezTo>
                    <a:pt x="91" y="203"/>
                    <a:pt x="91" y="203"/>
                    <a:pt x="91" y="203"/>
                  </a:cubicBezTo>
                  <a:cubicBezTo>
                    <a:pt x="93" y="199"/>
                    <a:pt x="94" y="192"/>
                    <a:pt x="94" y="188"/>
                  </a:cubicBezTo>
                  <a:cubicBezTo>
                    <a:pt x="94" y="179"/>
                    <a:pt x="94" y="179"/>
                    <a:pt x="94" y="179"/>
                  </a:cubicBezTo>
                  <a:cubicBezTo>
                    <a:pt x="94" y="174"/>
                    <a:pt x="98" y="172"/>
                    <a:pt x="102" y="174"/>
                  </a:cubicBezTo>
                  <a:cubicBezTo>
                    <a:pt x="120" y="180"/>
                    <a:pt x="120" y="180"/>
                    <a:pt x="120" y="180"/>
                  </a:cubicBezTo>
                  <a:cubicBezTo>
                    <a:pt x="125" y="182"/>
                    <a:pt x="129" y="182"/>
                    <a:pt x="130" y="180"/>
                  </a:cubicBezTo>
                  <a:cubicBezTo>
                    <a:pt x="131" y="179"/>
                    <a:pt x="128" y="176"/>
                    <a:pt x="124" y="173"/>
                  </a:cubicBezTo>
                  <a:cubicBezTo>
                    <a:pt x="102" y="159"/>
                    <a:pt x="102" y="159"/>
                    <a:pt x="102" y="159"/>
                  </a:cubicBezTo>
                  <a:cubicBezTo>
                    <a:pt x="98" y="157"/>
                    <a:pt x="94" y="152"/>
                    <a:pt x="94" y="149"/>
                  </a:cubicBezTo>
                  <a:cubicBezTo>
                    <a:pt x="94" y="145"/>
                    <a:pt x="98" y="142"/>
                    <a:pt x="103" y="142"/>
                  </a:cubicBezTo>
                  <a:cubicBezTo>
                    <a:pt x="159" y="142"/>
                    <a:pt x="159" y="142"/>
                    <a:pt x="159" y="142"/>
                  </a:cubicBezTo>
                  <a:cubicBezTo>
                    <a:pt x="163" y="142"/>
                    <a:pt x="171" y="141"/>
                    <a:pt x="175" y="139"/>
                  </a:cubicBezTo>
                  <a:cubicBezTo>
                    <a:pt x="175" y="139"/>
                    <a:pt x="177" y="138"/>
                    <a:pt x="177" y="132"/>
                  </a:cubicBezTo>
                  <a:cubicBezTo>
                    <a:pt x="177" y="127"/>
                    <a:pt x="175" y="126"/>
                    <a:pt x="175" y="126"/>
                  </a:cubicBezTo>
                  <a:close/>
                  <a:moveTo>
                    <a:pt x="154" y="113"/>
                  </a:moveTo>
                  <a:cubicBezTo>
                    <a:pt x="154" y="118"/>
                    <a:pt x="151" y="122"/>
                    <a:pt x="146" y="122"/>
                  </a:cubicBezTo>
                  <a:cubicBezTo>
                    <a:pt x="31" y="122"/>
                    <a:pt x="31" y="122"/>
                    <a:pt x="31" y="122"/>
                  </a:cubicBezTo>
                  <a:cubicBezTo>
                    <a:pt x="26" y="122"/>
                    <a:pt x="22" y="118"/>
                    <a:pt x="22" y="113"/>
                  </a:cubicBezTo>
                  <a:cubicBezTo>
                    <a:pt x="22" y="40"/>
                    <a:pt x="22" y="40"/>
                    <a:pt x="22" y="40"/>
                  </a:cubicBezTo>
                  <a:cubicBezTo>
                    <a:pt x="22" y="35"/>
                    <a:pt x="26" y="32"/>
                    <a:pt x="31" y="32"/>
                  </a:cubicBezTo>
                  <a:cubicBezTo>
                    <a:pt x="146" y="32"/>
                    <a:pt x="146" y="32"/>
                    <a:pt x="146" y="32"/>
                  </a:cubicBezTo>
                  <a:cubicBezTo>
                    <a:pt x="151" y="32"/>
                    <a:pt x="154" y="35"/>
                    <a:pt x="154" y="40"/>
                  </a:cubicBezTo>
                  <a:lnTo>
                    <a:pt x="154" y="113"/>
                  </a:lnTo>
                  <a:close/>
                  <a:moveTo>
                    <a:pt x="111" y="56"/>
                  </a:moveTo>
                  <a:cubicBezTo>
                    <a:pt x="111" y="51"/>
                    <a:pt x="107" y="48"/>
                    <a:pt x="103" y="48"/>
                  </a:cubicBezTo>
                  <a:cubicBezTo>
                    <a:pt x="102" y="48"/>
                    <a:pt x="102" y="48"/>
                    <a:pt x="102" y="48"/>
                  </a:cubicBezTo>
                  <a:cubicBezTo>
                    <a:pt x="97" y="48"/>
                    <a:pt x="93" y="51"/>
                    <a:pt x="93" y="56"/>
                  </a:cubicBezTo>
                  <a:cubicBezTo>
                    <a:pt x="93" y="99"/>
                    <a:pt x="93" y="99"/>
                    <a:pt x="93" y="99"/>
                  </a:cubicBezTo>
                  <a:cubicBezTo>
                    <a:pt x="93" y="103"/>
                    <a:pt x="97" y="107"/>
                    <a:pt x="102" y="107"/>
                  </a:cubicBezTo>
                  <a:cubicBezTo>
                    <a:pt x="103" y="107"/>
                    <a:pt x="103" y="107"/>
                    <a:pt x="103" y="107"/>
                  </a:cubicBezTo>
                  <a:cubicBezTo>
                    <a:pt x="107" y="107"/>
                    <a:pt x="111" y="103"/>
                    <a:pt x="111" y="99"/>
                  </a:cubicBezTo>
                  <a:lnTo>
                    <a:pt x="111" y="56"/>
                  </a:lnTo>
                  <a:close/>
                  <a:moveTo>
                    <a:pt x="138" y="85"/>
                  </a:moveTo>
                  <a:cubicBezTo>
                    <a:pt x="138" y="80"/>
                    <a:pt x="134" y="77"/>
                    <a:pt x="130" y="77"/>
                  </a:cubicBezTo>
                  <a:cubicBezTo>
                    <a:pt x="129" y="77"/>
                    <a:pt x="129" y="77"/>
                    <a:pt x="129" y="77"/>
                  </a:cubicBezTo>
                  <a:cubicBezTo>
                    <a:pt x="124" y="77"/>
                    <a:pt x="120" y="80"/>
                    <a:pt x="120" y="85"/>
                  </a:cubicBezTo>
                  <a:cubicBezTo>
                    <a:pt x="120" y="99"/>
                    <a:pt x="120" y="99"/>
                    <a:pt x="120" y="99"/>
                  </a:cubicBezTo>
                  <a:cubicBezTo>
                    <a:pt x="120" y="103"/>
                    <a:pt x="124" y="107"/>
                    <a:pt x="129" y="107"/>
                  </a:cubicBezTo>
                  <a:cubicBezTo>
                    <a:pt x="130" y="107"/>
                    <a:pt x="130" y="107"/>
                    <a:pt x="130" y="107"/>
                  </a:cubicBezTo>
                  <a:cubicBezTo>
                    <a:pt x="134" y="107"/>
                    <a:pt x="138" y="103"/>
                    <a:pt x="138" y="99"/>
                  </a:cubicBezTo>
                  <a:lnTo>
                    <a:pt x="138" y="85"/>
                  </a:lnTo>
                  <a:close/>
                  <a:moveTo>
                    <a:pt x="57" y="96"/>
                  </a:moveTo>
                  <a:cubicBezTo>
                    <a:pt x="57" y="91"/>
                    <a:pt x="54" y="88"/>
                    <a:pt x="49" y="88"/>
                  </a:cubicBezTo>
                  <a:cubicBezTo>
                    <a:pt x="48" y="88"/>
                    <a:pt x="48" y="88"/>
                    <a:pt x="48" y="88"/>
                  </a:cubicBezTo>
                  <a:cubicBezTo>
                    <a:pt x="43" y="88"/>
                    <a:pt x="39" y="91"/>
                    <a:pt x="39" y="96"/>
                  </a:cubicBezTo>
                  <a:cubicBezTo>
                    <a:pt x="39" y="99"/>
                    <a:pt x="39" y="99"/>
                    <a:pt x="39" y="99"/>
                  </a:cubicBezTo>
                  <a:cubicBezTo>
                    <a:pt x="39" y="103"/>
                    <a:pt x="43" y="107"/>
                    <a:pt x="48" y="107"/>
                  </a:cubicBezTo>
                  <a:cubicBezTo>
                    <a:pt x="49" y="107"/>
                    <a:pt x="49" y="107"/>
                    <a:pt x="49" y="107"/>
                  </a:cubicBezTo>
                  <a:cubicBezTo>
                    <a:pt x="54" y="107"/>
                    <a:pt x="57" y="103"/>
                    <a:pt x="57" y="99"/>
                  </a:cubicBezTo>
                  <a:lnTo>
                    <a:pt x="57" y="96"/>
                  </a:lnTo>
                  <a:close/>
                  <a:moveTo>
                    <a:pt x="84" y="74"/>
                  </a:moveTo>
                  <a:cubicBezTo>
                    <a:pt x="84" y="69"/>
                    <a:pt x="81" y="66"/>
                    <a:pt x="76" y="66"/>
                  </a:cubicBezTo>
                  <a:cubicBezTo>
                    <a:pt x="75" y="66"/>
                    <a:pt x="75" y="66"/>
                    <a:pt x="75" y="66"/>
                  </a:cubicBezTo>
                  <a:cubicBezTo>
                    <a:pt x="70" y="66"/>
                    <a:pt x="66" y="69"/>
                    <a:pt x="66" y="74"/>
                  </a:cubicBezTo>
                  <a:cubicBezTo>
                    <a:pt x="66" y="99"/>
                    <a:pt x="66" y="99"/>
                    <a:pt x="66" y="99"/>
                  </a:cubicBezTo>
                  <a:cubicBezTo>
                    <a:pt x="66" y="103"/>
                    <a:pt x="70" y="107"/>
                    <a:pt x="75" y="107"/>
                  </a:cubicBezTo>
                  <a:cubicBezTo>
                    <a:pt x="76" y="107"/>
                    <a:pt x="76" y="107"/>
                    <a:pt x="76" y="107"/>
                  </a:cubicBezTo>
                  <a:cubicBezTo>
                    <a:pt x="81" y="107"/>
                    <a:pt x="84" y="103"/>
                    <a:pt x="84" y="99"/>
                  </a:cubicBezTo>
                  <a:lnTo>
                    <a:pt x="84"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356"/>
            <p:cNvSpPr>
              <a:spLocks noEditPoints="1"/>
            </p:cNvSpPr>
            <p:nvPr/>
          </p:nvSpPr>
          <p:spPr bwMode="auto">
            <a:xfrm>
              <a:off x="5186363" y="346075"/>
              <a:ext cx="330200" cy="306388"/>
            </a:xfrm>
            <a:custGeom>
              <a:avLst/>
              <a:gdLst>
                <a:gd name="T0" fmla="*/ 176 w 176"/>
                <a:gd name="T1" fmla="*/ 132 h 163"/>
                <a:gd name="T2" fmla="*/ 173 w 176"/>
                <a:gd name="T3" fmla="*/ 136 h 163"/>
                <a:gd name="T4" fmla="*/ 149 w 176"/>
                <a:gd name="T5" fmla="*/ 136 h 163"/>
                <a:gd name="T6" fmla="*/ 149 w 176"/>
                <a:gd name="T7" fmla="*/ 153 h 163"/>
                <a:gd name="T8" fmla="*/ 139 w 176"/>
                <a:gd name="T9" fmla="*/ 163 h 163"/>
                <a:gd name="T10" fmla="*/ 37 w 176"/>
                <a:gd name="T11" fmla="*/ 163 h 163"/>
                <a:gd name="T12" fmla="*/ 27 w 176"/>
                <a:gd name="T13" fmla="*/ 153 h 163"/>
                <a:gd name="T14" fmla="*/ 27 w 176"/>
                <a:gd name="T15" fmla="*/ 136 h 163"/>
                <a:gd name="T16" fmla="*/ 3 w 176"/>
                <a:gd name="T17" fmla="*/ 136 h 163"/>
                <a:gd name="T18" fmla="*/ 0 w 176"/>
                <a:gd name="T19" fmla="*/ 132 h 163"/>
                <a:gd name="T20" fmla="*/ 0 w 176"/>
                <a:gd name="T21" fmla="*/ 88 h 163"/>
                <a:gd name="T22" fmla="*/ 20 w 176"/>
                <a:gd name="T23" fmla="*/ 68 h 163"/>
                <a:gd name="T24" fmla="*/ 27 w 176"/>
                <a:gd name="T25" fmla="*/ 68 h 163"/>
                <a:gd name="T26" fmla="*/ 27 w 176"/>
                <a:gd name="T27" fmla="*/ 10 h 163"/>
                <a:gd name="T28" fmla="*/ 37 w 176"/>
                <a:gd name="T29" fmla="*/ 0 h 163"/>
                <a:gd name="T30" fmla="*/ 108 w 176"/>
                <a:gd name="T31" fmla="*/ 0 h 163"/>
                <a:gd name="T32" fmla="*/ 126 w 176"/>
                <a:gd name="T33" fmla="*/ 7 h 163"/>
                <a:gd name="T34" fmla="*/ 142 w 176"/>
                <a:gd name="T35" fmla="*/ 23 h 163"/>
                <a:gd name="T36" fmla="*/ 149 w 176"/>
                <a:gd name="T37" fmla="*/ 41 h 163"/>
                <a:gd name="T38" fmla="*/ 149 w 176"/>
                <a:gd name="T39" fmla="*/ 68 h 163"/>
                <a:gd name="T40" fmla="*/ 156 w 176"/>
                <a:gd name="T41" fmla="*/ 68 h 163"/>
                <a:gd name="T42" fmla="*/ 176 w 176"/>
                <a:gd name="T43" fmla="*/ 88 h 163"/>
                <a:gd name="T44" fmla="*/ 176 w 176"/>
                <a:gd name="T45" fmla="*/ 132 h 163"/>
                <a:gd name="T46" fmla="*/ 136 w 176"/>
                <a:gd name="T47" fmla="*/ 81 h 163"/>
                <a:gd name="T48" fmla="*/ 136 w 176"/>
                <a:gd name="T49" fmla="*/ 41 h 163"/>
                <a:gd name="T50" fmla="*/ 119 w 176"/>
                <a:gd name="T51" fmla="*/ 41 h 163"/>
                <a:gd name="T52" fmla="*/ 108 w 176"/>
                <a:gd name="T53" fmla="*/ 31 h 163"/>
                <a:gd name="T54" fmla="*/ 108 w 176"/>
                <a:gd name="T55" fmla="*/ 14 h 163"/>
                <a:gd name="T56" fmla="*/ 41 w 176"/>
                <a:gd name="T57" fmla="*/ 14 h 163"/>
                <a:gd name="T58" fmla="*/ 41 w 176"/>
                <a:gd name="T59" fmla="*/ 81 h 163"/>
                <a:gd name="T60" fmla="*/ 136 w 176"/>
                <a:gd name="T61" fmla="*/ 81 h 163"/>
                <a:gd name="T62" fmla="*/ 136 w 176"/>
                <a:gd name="T63" fmla="*/ 149 h 163"/>
                <a:gd name="T64" fmla="*/ 136 w 176"/>
                <a:gd name="T65" fmla="*/ 122 h 163"/>
                <a:gd name="T66" fmla="*/ 41 w 176"/>
                <a:gd name="T67" fmla="*/ 122 h 163"/>
                <a:gd name="T68" fmla="*/ 41 w 176"/>
                <a:gd name="T69" fmla="*/ 149 h 163"/>
                <a:gd name="T70" fmla="*/ 136 w 176"/>
                <a:gd name="T71" fmla="*/ 149 h 163"/>
                <a:gd name="T72" fmla="*/ 156 w 176"/>
                <a:gd name="T73" fmla="*/ 81 h 163"/>
                <a:gd name="T74" fmla="*/ 149 w 176"/>
                <a:gd name="T75" fmla="*/ 88 h 163"/>
                <a:gd name="T76" fmla="*/ 156 w 176"/>
                <a:gd name="T77" fmla="*/ 95 h 163"/>
                <a:gd name="T78" fmla="*/ 163 w 176"/>
                <a:gd name="T79" fmla="*/ 88 h 163"/>
                <a:gd name="T80" fmla="*/ 156 w 176"/>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63">
                  <a:moveTo>
                    <a:pt x="176" y="132"/>
                  </a:moveTo>
                  <a:cubicBezTo>
                    <a:pt x="176" y="134"/>
                    <a:pt x="175" y="136"/>
                    <a:pt x="173" y="136"/>
                  </a:cubicBezTo>
                  <a:cubicBezTo>
                    <a:pt x="149" y="136"/>
                    <a:pt x="149" y="136"/>
                    <a:pt x="149" y="136"/>
                  </a:cubicBezTo>
                  <a:cubicBezTo>
                    <a:pt x="149" y="153"/>
                    <a:pt x="149" y="153"/>
                    <a:pt x="149" y="153"/>
                  </a:cubicBezTo>
                  <a:cubicBezTo>
                    <a:pt x="149" y="158"/>
                    <a:pt x="145" y="163"/>
                    <a:pt x="139" y="163"/>
                  </a:cubicBezTo>
                  <a:cubicBezTo>
                    <a:pt x="37" y="163"/>
                    <a:pt x="37" y="163"/>
                    <a:pt x="37" y="163"/>
                  </a:cubicBezTo>
                  <a:cubicBezTo>
                    <a:pt x="32" y="163"/>
                    <a:pt x="27" y="158"/>
                    <a:pt x="27" y="153"/>
                  </a:cubicBezTo>
                  <a:cubicBezTo>
                    <a:pt x="27" y="136"/>
                    <a:pt x="27" y="136"/>
                    <a:pt x="27" y="136"/>
                  </a:cubicBezTo>
                  <a:cubicBezTo>
                    <a:pt x="3" y="136"/>
                    <a:pt x="3" y="136"/>
                    <a:pt x="3" y="136"/>
                  </a:cubicBezTo>
                  <a:cubicBezTo>
                    <a:pt x="1" y="136"/>
                    <a:pt x="0" y="134"/>
                    <a:pt x="0" y="132"/>
                  </a:cubicBezTo>
                  <a:cubicBezTo>
                    <a:pt x="0" y="88"/>
                    <a:pt x="0" y="88"/>
                    <a:pt x="0" y="88"/>
                  </a:cubicBezTo>
                  <a:cubicBezTo>
                    <a:pt x="0" y="77"/>
                    <a:pt x="9" y="68"/>
                    <a:pt x="20" y="68"/>
                  </a:cubicBezTo>
                  <a:cubicBezTo>
                    <a:pt x="27" y="68"/>
                    <a:pt x="27" y="68"/>
                    <a:pt x="27" y="68"/>
                  </a:cubicBezTo>
                  <a:cubicBezTo>
                    <a:pt x="27" y="10"/>
                    <a:pt x="27" y="10"/>
                    <a:pt x="27" y="10"/>
                  </a:cubicBezTo>
                  <a:cubicBezTo>
                    <a:pt x="27" y="5"/>
                    <a:pt x="32" y="0"/>
                    <a:pt x="37" y="0"/>
                  </a:cubicBezTo>
                  <a:cubicBezTo>
                    <a:pt x="108" y="0"/>
                    <a:pt x="108" y="0"/>
                    <a:pt x="108" y="0"/>
                  </a:cubicBezTo>
                  <a:cubicBezTo>
                    <a:pt x="114" y="0"/>
                    <a:pt x="122" y="3"/>
                    <a:pt x="126" y="7"/>
                  </a:cubicBezTo>
                  <a:cubicBezTo>
                    <a:pt x="142" y="23"/>
                    <a:pt x="142" y="23"/>
                    <a:pt x="142" y="23"/>
                  </a:cubicBezTo>
                  <a:cubicBezTo>
                    <a:pt x="146" y="27"/>
                    <a:pt x="149" y="35"/>
                    <a:pt x="149" y="41"/>
                  </a:cubicBezTo>
                  <a:cubicBezTo>
                    <a:pt x="149" y="68"/>
                    <a:pt x="149" y="68"/>
                    <a:pt x="149" y="68"/>
                  </a:cubicBezTo>
                  <a:cubicBezTo>
                    <a:pt x="156" y="68"/>
                    <a:pt x="156" y="68"/>
                    <a:pt x="156" y="68"/>
                  </a:cubicBezTo>
                  <a:cubicBezTo>
                    <a:pt x="167" y="68"/>
                    <a:pt x="176" y="77"/>
                    <a:pt x="176" y="88"/>
                  </a:cubicBezTo>
                  <a:lnTo>
                    <a:pt x="176" y="132"/>
                  </a:lnTo>
                  <a:close/>
                  <a:moveTo>
                    <a:pt x="136" y="81"/>
                  </a:moveTo>
                  <a:cubicBezTo>
                    <a:pt x="136" y="41"/>
                    <a:pt x="136" y="41"/>
                    <a:pt x="136" y="41"/>
                  </a:cubicBezTo>
                  <a:cubicBezTo>
                    <a:pt x="119" y="41"/>
                    <a:pt x="119" y="41"/>
                    <a:pt x="119" y="41"/>
                  </a:cubicBezTo>
                  <a:cubicBezTo>
                    <a:pt x="113" y="41"/>
                    <a:pt x="108" y="36"/>
                    <a:pt x="108" y="31"/>
                  </a:cubicBezTo>
                  <a:cubicBezTo>
                    <a:pt x="108" y="14"/>
                    <a:pt x="108" y="14"/>
                    <a:pt x="108" y="14"/>
                  </a:cubicBezTo>
                  <a:cubicBezTo>
                    <a:pt x="41" y="14"/>
                    <a:pt x="41" y="14"/>
                    <a:pt x="41" y="14"/>
                  </a:cubicBezTo>
                  <a:cubicBezTo>
                    <a:pt x="41" y="81"/>
                    <a:pt x="41" y="81"/>
                    <a:pt x="41" y="81"/>
                  </a:cubicBezTo>
                  <a:lnTo>
                    <a:pt x="136" y="81"/>
                  </a:lnTo>
                  <a:close/>
                  <a:moveTo>
                    <a:pt x="136" y="149"/>
                  </a:moveTo>
                  <a:cubicBezTo>
                    <a:pt x="136" y="122"/>
                    <a:pt x="136" y="122"/>
                    <a:pt x="136" y="122"/>
                  </a:cubicBezTo>
                  <a:cubicBezTo>
                    <a:pt x="41" y="122"/>
                    <a:pt x="41" y="122"/>
                    <a:pt x="41" y="122"/>
                  </a:cubicBezTo>
                  <a:cubicBezTo>
                    <a:pt x="41" y="149"/>
                    <a:pt x="41" y="149"/>
                    <a:pt x="41" y="149"/>
                  </a:cubicBezTo>
                  <a:lnTo>
                    <a:pt x="136" y="149"/>
                  </a:lnTo>
                  <a:close/>
                  <a:moveTo>
                    <a:pt x="156" y="81"/>
                  </a:moveTo>
                  <a:cubicBezTo>
                    <a:pt x="152" y="81"/>
                    <a:pt x="149" y="85"/>
                    <a:pt x="149" y="88"/>
                  </a:cubicBezTo>
                  <a:cubicBezTo>
                    <a:pt x="149" y="92"/>
                    <a:pt x="152" y="95"/>
                    <a:pt x="156" y="95"/>
                  </a:cubicBezTo>
                  <a:cubicBezTo>
                    <a:pt x="160" y="95"/>
                    <a:pt x="163" y="92"/>
                    <a:pt x="163" y="88"/>
                  </a:cubicBezTo>
                  <a:cubicBezTo>
                    <a:pt x="163" y="85"/>
                    <a:pt x="160" y="81"/>
                    <a:pt x="156" y="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358"/>
            <p:cNvSpPr>
              <a:spLocks noEditPoints="1"/>
            </p:cNvSpPr>
            <p:nvPr/>
          </p:nvSpPr>
          <p:spPr bwMode="auto">
            <a:xfrm>
              <a:off x="3465513" y="1081087"/>
              <a:ext cx="193675" cy="168275"/>
            </a:xfrm>
            <a:custGeom>
              <a:avLst/>
              <a:gdLst>
                <a:gd name="T0" fmla="*/ 103 w 103"/>
                <a:gd name="T1" fmla="*/ 54 h 90"/>
                <a:gd name="T2" fmla="*/ 100 w 103"/>
                <a:gd name="T3" fmla="*/ 56 h 90"/>
                <a:gd name="T4" fmla="*/ 94 w 103"/>
                <a:gd name="T5" fmla="*/ 56 h 90"/>
                <a:gd name="T6" fmla="*/ 94 w 103"/>
                <a:gd name="T7" fmla="*/ 84 h 90"/>
                <a:gd name="T8" fmla="*/ 88 w 103"/>
                <a:gd name="T9" fmla="*/ 90 h 90"/>
                <a:gd name="T10" fmla="*/ 15 w 103"/>
                <a:gd name="T11" fmla="*/ 90 h 90"/>
                <a:gd name="T12" fmla="*/ 9 w 103"/>
                <a:gd name="T13" fmla="*/ 84 h 90"/>
                <a:gd name="T14" fmla="*/ 9 w 103"/>
                <a:gd name="T15" fmla="*/ 56 h 90"/>
                <a:gd name="T16" fmla="*/ 2 w 103"/>
                <a:gd name="T17" fmla="*/ 56 h 90"/>
                <a:gd name="T18" fmla="*/ 0 w 103"/>
                <a:gd name="T19" fmla="*/ 54 h 90"/>
                <a:gd name="T20" fmla="*/ 0 w 103"/>
                <a:gd name="T21" fmla="*/ 32 h 90"/>
                <a:gd name="T22" fmla="*/ 2 w 103"/>
                <a:gd name="T23" fmla="*/ 30 h 90"/>
                <a:gd name="T24" fmla="*/ 32 w 103"/>
                <a:gd name="T25" fmla="*/ 30 h 90"/>
                <a:gd name="T26" fmla="*/ 17 w 103"/>
                <a:gd name="T27" fmla="*/ 15 h 90"/>
                <a:gd name="T28" fmla="*/ 32 w 103"/>
                <a:gd name="T29" fmla="*/ 0 h 90"/>
                <a:gd name="T30" fmla="*/ 43 w 103"/>
                <a:gd name="T31" fmla="*/ 6 h 90"/>
                <a:gd name="T32" fmla="*/ 51 w 103"/>
                <a:gd name="T33" fmla="*/ 17 h 90"/>
                <a:gd name="T34" fmla="*/ 60 w 103"/>
                <a:gd name="T35" fmla="*/ 6 h 90"/>
                <a:gd name="T36" fmla="*/ 71 w 103"/>
                <a:gd name="T37" fmla="*/ 0 h 90"/>
                <a:gd name="T38" fmla="*/ 86 w 103"/>
                <a:gd name="T39" fmla="*/ 15 h 90"/>
                <a:gd name="T40" fmla="*/ 71 w 103"/>
                <a:gd name="T41" fmla="*/ 30 h 90"/>
                <a:gd name="T42" fmla="*/ 100 w 103"/>
                <a:gd name="T43" fmla="*/ 30 h 90"/>
                <a:gd name="T44" fmla="*/ 103 w 103"/>
                <a:gd name="T45" fmla="*/ 32 h 90"/>
                <a:gd name="T46" fmla="*/ 103 w 103"/>
                <a:gd name="T47" fmla="*/ 54 h 90"/>
                <a:gd name="T48" fmla="*/ 45 w 103"/>
                <a:gd name="T49" fmla="*/ 22 h 90"/>
                <a:gd name="T50" fmla="*/ 36 w 103"/>
                <a:gd name="T51" fmla="*/ 11 h 90"/>
                <a:gd name="T52" fmla="*/ 32 w 103"/>
                <a:gd name="T53" fmla="*/ 9 h 90"/>
                <a:gd name="T54" fmla="*/ 25 w 103"/>
                <a:gd name="T55" fmla="*/ 15 h 90"/>
                <a:gd name="T56" fmla="*/ 32 w 103"/>
                <a:gd name="T57" fmla="*/ 22 h 90"/>
                <a:gd name="T58" fmla="*/ 45 w 103"/>
                <a:gd name="T59" fmla="*/ 22 h 90"/>
                <a:gd name="T60" fmla="*/ 62 w 103"/>
                <a:gd name="T61" fmla="*/ 74 h 90"/>
                <a:gd name="T62" fmla="*/ 62 w 103"/>
                <a:gd name="T63" fmla="*/ 43 h 90"/>
                <a:gd name="T64" fmla="*/ 62 w 103"/>
                <a:gd name="T65" fmla="*/ 30 h 90"/>
                <a:gd name="T66" fmla="*/ 41 w 103"/>
                <a:gd name="T67" fmla="*/ 30 h 90"/>
                <a:gd name="T68" fmla="*/ 41 w 103"/>
                <a:gd name="T69" fmla="*/ 43 h 90"/>
                <a:gd name="T70" fmla="*/ 41 w 103"/>
                <a:gd name="T71" fmla="*/ 74 h 90"/>
                <a:gd name="T72" fmla="*/ 41 w 103"/>
                <a:gd name="T73" fmla="*/ 78 h 90"/>
                <a:gd name="T74" fmla="*/ 45 w 103"/>
                <a:gd name="T75" fmla="*/ 81 h 90"/>
                <a:gd name="T76" fmla="*/ 58 w 103"/>
                <a:gd name="T77" fmla="*/ 81 h 90"/>
                <a:gd name="T78" fmla="*/ 62 w 103"/>
                <a:gd name="T79" fmla="*/ 78 h 90"/>
                <a:gd name="T80" fmla="*/ 62 w 103"/>
                <a:gd name="T81" fmla="*/ 74 h 90"/>
                <a:gd name="T82" fmla="*/ 71 w 103"/>
                <a:gd name="T83" fmla="*/ 9 h 90"/>
                <a:gd name="T84" fmla="*/ 67 w 103"/>
                <a:gd name="T85" fmla="*/ 11 h 90"/>
                <a:gd name="T86" fmla="*/ 58 w 103"/>
                <a:gd name="T87" fmla="*/ 22 h 90"/>
                <a:gd name="T88" fmla="*/ 71 w 103"/>
                <a:gd name="T89" fmla="*/ 22 h 90"/>
                <a:gd name="T90" fmla="*/ 78 w 103"/>
                <a:gd name="T91" fmla="*/ 15 h 90"/>
                <a:gd name="T92" fmla="*/ 71 w 103"/>
                <a:gd name="T93"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90">
                  <a:moveTo>
                    <a:pt x="103" y="54"/>
                  </a:moveTo>
                  <a:cubicBezTo>
                    <a:pt x="103" y="55"/>
                    <a:pt x="102" y="56"/>
                    <a:pt x="100" y="56"/>
                  </a:cubicBezTo>
                  <a:cubicBezTo>
                    <a:pt x="94" y="56"/>
                    <a:pt x="94" y="56"/>
                    <a:pt x="94" y="56"/>
                  </a:cubicBezTo>
                  <a:cubicBezTo>
                    <a:pt x="94" y="84"/>
                    <a:pt x="94" y="84"/>
                    <a:pt x="94" y="84"/>
                  </a:cubicBezTo>
                  <a:cubicBezTo>
                    <a:pt x="94" y="87"/>
                    <a:pt x="91" y="90"/>
                    <a:pt x="88" y="90"/>
                  </a:cubicBezTo>
                  <a:cubicBezTo>
                    <a:pt x="15" y="90"/>
                    <a:pt x="15" y="90"/>
                    <a:pt x="15" y="90"/>
                  </a:cubicBezTo>
                  <a:cubicBezTo>
                    <a:pt x="12" y="90"/>
                    <a:pt x="9" y="87"/>
                    <a:pt x="9" y="84"/>
                  </a:cubicBezTo>
                  <a:cubicBezTo>
                    <a:pt x="9" y="56"/>
                    <a:pt x="9" y="56"/>
                    <a:pt x="9" y="56"/>
                  </a:cubicBezTo>
                  <a:cubicBezTo>
                    <a:pt x="2" y="56"/>
                    <a:pt x="2" y="56"/>
                    <a:pt x="2" y="56"/>
                  </a:cubicBezTo>
                  <a:cubicBezTo>
                    <a:pt x="1" y="56"/>
                    <a:pt x="0" y="55"/>
                    <a:pt x="0" y="54"/>
                  </a:cubicBezTo>
                  <a:cubicBezTo>
                    <a:pt x="0" y="32"/>
                    <a:pt x="0" y="32"/>
                    <a:pt x="0" y="32"/>
                  </a:cubicBezTo>
                  <a:cubicBezTo>
                    <a:pt x="0" y="31"/>
                    <a:pt x="1" y="30"/>
                    <a:pt x="2" y="30"/>
                  </a:cubicBezTo>
                  <a:cubicBezTo>
                    <a:pt x="32" y="30"/>
                    <a:pt x="32" y="30"/>
                    <a:pt x="32" y="30"/>
                  </a:cubicBezTo>
                  <a:cubicBezTo>
                    <a:pt x="23" y="30"/>
                    <a:pt x="17" y="24"/>
                    <a:pt x="17" y="15"/>
                  </a:cubicBezTo>
                  <a:cubicBezTo>
                    <a:pt x="17" y="7"/>
                    <a:pt x="23" y="0"/>
                    <a:pt x="32" y="0"/>
                  </a:cubicBezTo>
                  <a:cubicBezTo>
                    <a:pt x="36" y="0"/>
                    <a:pt x="40" y="2"/>
                    <a:pt x="43" y="6"/>
                  </a:cubicBezTo>
                  <a:cubicBezTo>
                    <a:pt x="51" y="17"/>
                    <a:pt x="51" y="17"/>
                    <a:pt x="51" y="17"/>
                  </a:cubicBezTo>
                  <a:cubicBezTo>
                    <a:pt x="60" y="6"/>
                    <a:pt x="60" y="6"/>
                    <a:pt x="60" y="6"/>
                  </a:cubicBezTo>
                  <a:cubicBezTo>
                    <a:pt x="63" y="2"/>
                    <a:pt x="67" y="0"/>
                    <a:pt x="71" y="0"/>
                  </a:cubicBezTo>
                  <a:cubicBezTo>
                    <a:pt x="79" y="0"/>
                    <a:pt x="86" y="7"/>
                    <a:pt x="86" y="15"/>
                  </a:cubicBezTo>
                  <a:cubicBezTo>
                    <a:pt x="86" y="24"/>
                    <a:pt x="79" y="30"/>
                    <a:pt x="71" y="30"/>
                  </a:cubicBezTo>
                  <a:cubicBezTo>
                    <a:pt x="100" y="30"/>
                    <a:pt x="100" y="30"/>
                    <a:pt x="100" y="30"/>
                  </a:cubicBezTo>
                  <a:cubicBezTo>
                    <a:pt x="102" y="30"/>
                    <a:pt x="103" y="31"/>
                    <a:pt x="103" y="32"/>
                  </a:cubicBezTo>
                  <a:lnTo>
                    <a:pt x="103" y="54"/>
                  </a:lnTo>
                  <a:close/>
                  <a:moveTo>
                    <a:pt x="45" y="22"/>
                  </a:moveTo>
                  <a:cubicBezTo>
                    <a:pt x="36" y="11"/>
                    <a:pt x="36" y="11"/>
                    <a:pt x="36" y="11"/>
                  </a:cubicBezTo>
                  <a:cubicBezTo>
                    <a:pt x="36" y="10"/>
                    <a:pt x="34" y="9"/>
                    <a:pt x="32" y="9"/>
                  </a:cubicBezTo>
                  <a:cubicBezTo>
                    <a:pt x="28" y="9"/>
                    <a:pt x="25" y="12"/>
                    <a:pt x="25" y="15"/>
                  </a:cubicBezTo>
                  <a:cubicBezTo>
                    <a:pt x="25" y="19"/>
                    <a:pt x="28" y="22"/>
                    <a:pt x="32" y="22"/>
                  </a:cubicBezTo>
                  <a:lnTo>
                    <a:pt x="45" y="22"/>
                  </a:lnTo>
                  <a:close/>
                  <a:moveTo>
                    <a:pt x="62" y="74"/>
                  </a:moveTo>
                  <a:cubicBezTo>
                    <a:pt x="62" y="43"/>
                    <a:pt x="62" y="43"/>
                    <a:pt x="62" y="43"/>
                  </a:cubicBezTo>
                  <a:cubicBezTo>
                    <a:pt x="62" y="30"/>
                    <a:pt x="62" y="30"/>
                    <a:pt x="62" y="30"/>
                  </a:cubicBezTo>
                  <a:cubicBezTo>
                    <a:pt x="41" y="30"/>
                    <a:pt x="41" y="30"/>
                    <a:pt x="41" y="30"/>
                  </a:cubicBezTo>
                  <a:cubicBezTo>
                    <a:pt x="41" y="43"/>
                    <a:pt x="41" y="43"/>
                    <a:pt x="41" y="43"/>
                  </a:cubicBezTo>
                  <a:cubicBezTo>
                    <a:pt x="41" y="74"/>
                    <a:pt x="41" y="74"/>
                    <a:pt x="41" y="74"/>
                  </a:cubicBezTo>
                  <a:cubicBezTo>
                    <a:pt x="41" y="78"/>
                    <a:pt x="41" y="78"/>
                    <a:pt x="41" y="78"/>
                  </a:cubicBezTo>
                  <a:cubicBezTo>
                    <a:pt x="41" y="80"/>
                    <a:pt x="43" y="81"/>
                    <a:pt x="45" y="81"/>
                  </a:cubicBezTo>
                  <a:cubicBezTo>
                    <a:pt x="58" y="81"/>
                    <a:pt x="58" y="81"/>
                    <a:pt x="58" y="81"/>
                  </a:cubicBezTo>
                  <a:cubicBezTo>
                    <a:pt x="60" y="81"/>
                    <a:pt x="62" y="80"/>
                    <a:pt x="62" y="78"/>
                  </a:cubicBezTo>
                  <a:lnTo>
                    <a:pt x="62" y="74"/>
                  </a:lnTo>
                  <a:close/>
                  <a:moveTo>
                    <a:pt x="71" y="9"/>
                  </a:moveTo>
                  <a:cubicBezTo>
                    <a:pt x="69" y="9"/>
                    <a:pt x="67" y="10"/>
                    <a:pt x="67" y="11"/>
                  </a:cubicBezTo>
                  <a:cubicBezTo>
                    <a:pt x="58" y="22"/>
                    <a:pt x="58" y="22"/>
                    <a:pt x="58" y="22"/>
                  </a:cubicBezTo>
                  <a:cubicBezTo>
                    <a:pt x="71" y="22"/>
                    <a:pt x="71" y="22"/>
                    <a:pt x="71" y="22"/>
                  </a:cubicBezTo>
                  <a:cubicBezTo>
                    <a:pt x="75" y="22"/>
                    <a:pt x="78" y="19"/>
                    <a:pt x="78" y="15"/>
                  </a:cubicBezTo>
                  <a:cubicBezTo>
                    <a:pt x="78" y="12"/>
                    <a:pt x="75" y="9"/>
                    <a:pt x="71"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361"/>
            <p:cNvSpPr>
              <a:spLocks noEditPoints="1"/>
            </p:cNvSpPr>
            <p:nvPr/>
          </p:nvSpPr>
          <p:spPr bwMode="auto">
            <a:xfrm>
              <a:off x="5233988" y="2338387"/>
              <a:ext cx="261938" cy="212725"/>
            </a:xfrm>
            <a:custGeom>
              <a:avLst/>
              <a:gdLst>
                <a:gd name="T0" fmla="*/ 130 w 139"/>
                <a:gd name="T1" fmla="*/ 99 h 113"/>
                <a:gd name="T2" fmla="*/ 107 w 139"/>
                <a:gd name="T3" fmla="*/ 84 h 113"/>
                <a:gd name="T4" fmla="*/ 107 w 139"/>
                <a:gd name="T5" fmla="*/ 14 h 113"/>
                <a:gd name="T6" fmla="*/ 130 w 139"/>
                <a:gd name="T7" fmla="*/ 29 h 113"/>
                <a:gd name="T8" fmla="*/ 130 w 139"/>
                <a:gd name="T9" fmla="*/ 99 h 113"/>
                <a:gd name="T10" fmla="*/ 97 w 139"/>
                <a:gd name="T11" fmla="*/ 84 h 113"/>
                <a:gd name="T12" fmla="*/ 74 w 139"/>
                <a:gd name="T13" fmla="*/ 99 h 113"/>
                <a:gd name="T14" fmla="*/ 74 w 139"/>
                <a:gd name="T15" fmla="*/ 29 h 113"/>
                <a:gd name="T16" fmla="*/ 97 w 139"/>
                <a:gd name="T17" fmla="*/ 14 h 113"/>
                <a:gd name="T18" fmla="*/ 97 w 139"/>
                <a:gd name="T19" fmla="*/ 84 h 113"/>
                <a:gd name="T20" fmla="*/ 65 w 139"/>
                <a:gd name="T21" fmla="*/ 99 h 113"/>
                <a:gd name="T22" fmla="*/ 41 w 139"/>
                <a:gd name="T23" fmla="*/ 84 h 113"/>
                <a:gd name="T24" fmla="*/ 41 w 139"/>
                <a:gd name="T25" fmla="*/ 14 h 113"/>
                <a:gd name="T26" fmla="*/ 65 w 139"/>
                <a:gd name="T27" fmla="*/ 29 h 113"/>
                <a:gd name="T28" fmla="*/ 65 w 139"/>
                <a:gd name="T29" fmla="*/ 99 h 113"/>
                <a:gd name="T30" fmla="*/ 32 w 139"/>
                <a:gd name="T31" fmla="*/ 84 h 113"/>
                <a:gd name="T32" fmla="*/ 9 w 139"/>
                <a:gd name="T33" fmla="*/ 99 h 113"/>
                <a:gd name="T34" fmla="*/ 9 w 139"/>
                <a:gd name="T35" fmla="*/ 29 h 113"/>
                <a:gd name="T36" fmla="*/ 32 w 139"/>
                <a:gd name="T37" fmla="*/ 14 h 113"/>
                <a:gd name="T38" fmla="*/ 32 w 139"/>
                <a:gd name="T39" fmla="*/ 84 h 113"/>
                <a:gd name="T40" fmla="*/ 137 w 139"/>
                <a:gd name="T41" fmla="*/ 22 h 113"/>
                <a:gd name="T42" fmla="*/ 104 w 139"/>
                <a:gd name="T43" fmla="*/ 1 h 113"/>
                <a:gd name="T44" fmla="*/ 100 w 139"/>
                <a:gd name="T45" fmla="*/ 1 h 113"/>
                <a:gd name="T46" fmla="*/ 69 w 139"/>
                <a:gd name="T47" fmla="*/ 20 h 113"/>
                <a:gd name="T48" fmla="*/ 39 w 139"/>
                <a:gd name="T49" fmla="*/ 1 h 113"/>
                <a:gd name="T50" fmla="*/ 34 w 139"/>
                <a:gd name="T51" fmla="*/ 1 h 113"/>
                <a:gd name="T52" fmla="*/ 2 w 139"/>
                <a:gd name="T53" fmla="*/ 22 h 113"/>
                <a:gd name="T54" fmla="*/ 0 w 139"/>
                <a:gd name="T55" fmla="*/ 26 h 113"/>
                <a:gd name="T56" fmla="*/ 0 w 139"/>
                <a:gd name="T57" fmla="*/ 108 h 113"/>
                <a:gd name="T58" fmla="*/ 2 w 139"/>
                <a:gd name="T59" fmla="*/ 112 h 113"/>
                <a:gd name="T60" fmla="*/ 7 w 139"/>
                <a:gd name="T61" fmla="*/ 112 h 113"/>
                <a:gd name="T62" fmla="*/ 37 w 139"/>
                <a:gd name="T63" fmla="*/ 93 h 113"/>
                <a:gd name="T64" fmla="*/ 67 w 139"/>
                <a:gd name="T65" fmla="*/ 112 h 113"/>
                <a:gd name="T66" fmla="*/ 72 w 139"/>
                <a:gd name="T67" fmla="*/ 112 h 113"/>
                <a:gd name="T68" fmla="*/ 102 w 139"/>
                <a:gd name="T69" fmla="*/ 93 h 113"/>
                <a:gd name="T70" fmla="*/ 132 w 139"/>
                <a:gd name="T71" fmla="*/ 112 h 113"/>
                <a:gd name="T72" fmla="*/ 135 w 139"/>
                <a:gd name="T73" fmla="*/ 112 h 113"/>
                <a:gd name="T74" fmla="*/ 137 w 139"/>
                <a:gd name="T75" fmla="*/ 112 h 113"/>
                <a:gd name="T76" fmla="*/ 139 w 139"/>
                <a:gd name="T77" fmla="*/ 108 h 113"/>
                <a:gd name="T78" fmla="*/ 139 w 139"/>
                <a:gd name="T79" fmla="*/ 26 h 113"/>
                <a:gd name="T80" fmla="*/ 137 w 139"/>
                <a:gd name="T81"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13">
                  <a:moveTo>
                    <a:pt x="130" y="99"/>
                  </a:moveTo>
                  <a:cubicBezTo>
                    <a:pt x="107" y="84"/>
                    <a:pt x="107" y="84"/>
                    <a:pt x="107" y="84"/>
                  </a:cubicBezTo>
                  <a:cubicBezTo>
                    <a:pt x="107" y="14"/>
                    <a:pt x="107" y="14"/>
                    <a:pt x="107" y="14"/>
                  </a:cubicBezTo>
                  <a:cubicBezTo>
                    <a:pt x="130" y="29"/>
                    <a:pt x="130" y="29"/>
                    <a:pt x="130" y="29"/>
                  </a:cubicBezTo>
                  <a:lnTo>
                    <a:pt x="130" y="99"/>
                  </a:lnTo>
                  <a:close/>
                  <a:moveTo>
                    <a:pt x="97" y="84"/>
                  </a:moveTo>
                  <a:cubicBezTo>
                    <a:pt x="74" y="99"/>
                    <a:pt x="74" y="99"/>
                    <a:pt x="74" y="99"/>
                  </a:cubicBezTo>
                  <a:cubicBezTo>
                    <a:pt x="74" y="29"/>
                    <a:pt x="74" y="29"/>
                    <a:pt x="74" y="29"/>
                  </a:cubicBezTo>
                  <a:cubicBezTo>
                    <a:pt x="97" y="14"/>
                    <a:pt x="97" y="14"/>
                    <a:pt x="97" y="14"/>
                  </a:cubicBezTo>
                  <a:lnTo>
                    <a:pt x="97" y="84"/>
                  </a:lnTo>
                  <a:close/>
                  <a:moveTo>
                    <a:pt x="65" y="99"/>
                  </a:moveTo>
                  <a:cubicBezTo>
                    <a:pt x="41" y="84"/>
                    <a:pt x="41" y="84"/>
                    <a:pt x="41" y="84"/>
                  </a:cubicBezTo>
                  <a:cubicBezTo>
                    <a:pt x="41" y="14"/>
                    <a:pt x="41" y="14"/>
                    <a:pt x="41" y="14"/>
                  </a:cubicBezTo>
                  <a:cubicBezTo>
                    <a:pt x="65" y="29"/>
                    <a:pt x="65" y="29"/>
                    <a:pt x="65" y="29"/>
                  </a:cubicBezTo>
                  <a:lnTo>
                    <a:pt x="65" y="99"/>
                  </a:lnTo>
                  <a:close/>
                  <a:moveTo>
                    <a:pt x="32" y="84"/>
                  </a:moveTo>
                  <a:cubicBezTo>
                    <a:pt x="9" y="99"/>
                    <a:pt x="9" y="99"/>
                    <a:pt x="9" y="99"/>
                  </a:cubicBezTo>
                  <a:cubicBezTo>
                    <a:pt x="9" y="29"/>
                    <a:pt x="9" y="29"/>
                    <a:pt x="9" y="29"/>
                  </a:cubicBezTo>
                  <a:cubicBezTo>
                    <a:pt x="32" y="14"/>
                    <a:pt x="32" y="14"/>
                    <a:pt x="32" y="14"/>
                  </a:cubicBezTo>
                  <a:lnTo>
                    <a:pt x="32" y="84"/>
                  </a:lnTo>
                  <a:close/>
                  <a:moveTo>
                    <a:pt x="137" y="22"/>
                  </a:moveTo>
                  <a:cubicBezTo>
                    <a:pt x="104" y="1"/>
                    <a:pt x="104" y="1"/>
                    <a:pt x="104" y="1"/>
                  </a:cubicBezTo>
                  <a:cubicBezTo>
                    <a:pt x="103" y="0"/>
                    <a:pt x="101" y="0"/>
                    <a:pt x="100" y="1"/>
                  </a:cubicBezTo>
                  <a:cubicBezTo>
                    <a:pt x="69" y="20"/>
                    <a:pt x="69" y="20"/>
                    <a:pt x="69" y="20"/>
                  </a:cubicBezTo>
                  <a:cubicBezTo>
                    <a:pt x="39" y="1"/>
                    <a:pt x="39" y="1"/>
                    <a:pt x="39" y="1"/>
                  </a:cubicBezTo>
                  <a:cubicBezTo>
                    <a:pt x="38" y="0"/>
                    <a:pt x="36" y="0"/>
                    <a:pt x="34" y="1"/>
                  </a:cubicBezTo>
                  <a:cubicBezTo>
                    <a:pt x="2" y="22"/>
                    <a:pt x="2" y="22"/>
                    <a:pt x="2" y="22"/>
                  </a:cubicBezTo>
                  <a:cubicBezTo>
                    <a:pt x="0" y="23"/>
                    <a:pt x="0" y="24"/>
                    <a:pt x="0" y="26"/>
                  </a:cubicBezTo>
                  <a:cubicBezTo>
                    <a:pt x="0" y="108"/>
                    <a:pt x="0" y="108"/>
                    <a:pt x="0" y="108"/>
                  </a:cubicBezTo>
                  <a:cubicBezTo>
                    <a:pt x="0" y="109"/>
                    <a:pt x="1" y="111"/>
                    <a:pt x="2" y="112"/>
                  </a:cubicBezTo>
                  <a:cubicBezTo>
                    <a:pt x="3" y="113"/>
                    <a:pt x="5" y="113"/>
                    <a:pt x="7" y="112"/>
                  </a:cubicBezTo>
                  <a:cubicBezTo>
                    <a:pt x="37" y="93"/>
                    <a:pt x="37" y="93"/>
                    <a:pt x="37" y="93"/>
                  </a:cubicBezTo>
                  <a:cubicBezTo>
                    <a:pt x="67" y="112"/>
                    <a:pt x="67" y="112"/>
                    <a:pt x="67" y="112"/>
                  </a:cubicBezTo>
                  <a:cubicBezTo>
                    <a:pt x="69" y="113"/>
                    <a:pt x="70" y="113"/>
                    <a:pt x="72" y="112"/>
                  </a:cubicBezTo>
                  <a:cubicBezTo>
                    <a:pt x="102" y="93"/>
                    <a:pt x="102" y="93"/>
                    <a:pt x="102" y="93"/>
                  </a:cubicBezTo>
                  <a:cubicBezTo>
                    <a:pt x="132" y="112"/>
                    <a:pt x="132" y="112"/>
                    <a:pt x="132" y="112"/>
                  </a:cubicBezTo>
                  <a:cubicBezTo>
                    <a:pt x="133" y="112"/>
                    <a:pt x="134" y="112"/>
                    <a:pt x="135" y="112"/>
                  </a:cubicBezTo>
                  <a:cubicBezTo>
                    <a:pt x="135" y="112"/>
                    <a:pt x="136" y="112"/>
                    <a:pt x="137" y="112"/>
                  </a:cubicBezTo>
                  <a:cubicBezTo>
                    <a:pt x="138" y="111"/>
                    <a:pt x="139" y="109"/>
                    <a:pt x="139" y="108"/>
                  </a:cubicBezTo>
                  <a:cubicBezTo>
                    <a:pt x="139" y="26"/>
                    <a:pt x="139" y="26"/>
                    <a:pt x="139" y="26"/>
                  </a:cubicBezTo>
                  <a:cubicBezTo>
                    <a:pt x="139" y="24"/>
                    <a:pt x="138" y="23"/>
                    <a:pt x="137"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5" name="Freeform 30"/>
          <p:cNvSpPr>
            <a:spLocks noEditPoints="1"/>
          </p:cNvSpPr>
          <p:nvPr/>
        </p:nvSpPr>
        <p:spPr bwMode="auto">
          <a:xfrm>
            <a:off x="2808289" y="1610784"/>
            <a:ext cx="142875" cy="146051"/>
          </a:xfrm>
          <a:custGeom>
            <a:avLst/>
            <a:gdLst>
              <a:gd name="T0" fmla="*/ 40 w 76"/>
              <a:gd name="T1" fmla="*/ 45 h 58"/>
              <a:gd name="T2" fmla="*/ 35 w 76"/>
              <a:gd name="T3" fmla="*/ 39 h 58"/>
              <a:gd name="T4" fmla="*/ 40 w 76"/>
              <a:gd name="T5" fmla="*/ 33 h 58"/>
              <a:gd name="T6" fmla="*/ 46 w 76"/>
              <a:gd name="T7" fmla="*/ 39 h 58"/>
              <a:gd name="T8" fmla="*/ 40 w 76"/>
              <a:gd name="T9" fmla="*/ 45 h 58"/>
              <a:gd name="T10" fmla="*/ 64 w 76"/>
              <a:gd name="T11" fmla="*/ 10 h 58"/>
              <a:gd name="T12" fmla="*/ 24 w 76"/>
              <a:gd name="T13" fmla="*/ 4 h 58"/>
              <a:gd name="T14" fmla="*/ 1 w 76"/>
              <a:gd name="T15" fmla="*/ 33 h 58"/>
              <a:gd name="T16" fmla="*/ 29 w 76"/>
              <a:gd name="T17" fmla="*/ 58 h 58"/>
              <a:gd name="T18" fmla="*/ 57 w 76"/>
              <a:gd name="T19" fmla="*/ 46 h 58"/>
              <a:gd name="T20" fmla="*/ 54 w 76"/>
              <a:gd name="T21" fmla="*/ 32 h 58"/>
              <a:gd name="T22" fmla="*/ 70 w 76"/>
              <a:gd name="T23" fmla="*/ 30 h 58"/>
              <a:gd name="T24" fmla="*/ 64 w 76"/>
              <a:gd name="T2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58">
                <a:moveTo>
                  <a:pt x="40" y="45"/>
                </a:moveTo>
                <a:cubicBezTo>
                  <a:pt x="37" y="45"/>
                  <a:pt x="35" y="42"/>
                  <a:pt x="35" y="39"/>
                </a:cubicBezTo>
                <a:cubicBezTo>
                  <a:pt x="35" y="36"/>
                  <a:pt x="37" y="33"/>
                  <a:pt x="40" y="33"/>
                </a:cubicBezTo>
                <a:cubicBezTo>
                  <a:pt x="43" y="33"/>
                  <a:pt x="46" y="36"/>
                  <a:pt x="46" y="39"/>
                </a:cubicBezTo>
                <a:cubicBezTo>
                  <a:pt x="46" y="42"/>
                  <a:pt x="43" y="45"/>
                  <a:pt x="40" y="45"/>
                </a:cubicBezTo>
                <a:close/>
                <a:moveTo>
                  <a:pt x="64" y="10"/>
                </a:moveTo>
                <a:cubicBezTo>
                  <a:pt x="52" y="3"/>
                  <a:pt x="40" y="0"/>
                  <a:pt x="24" y="4"/>
                </a:cubicBezTo>
                <a:cubicBezTo>
                  <a:pt x="12" y="8"/>
                  <a:pt x="2" y="21"/>
                  <a:pt x="1" y="33"/>
                </a:cubicBezTo>
                <a:cubicBezTo>
                  <a:pt x="0" y="47"/>
                  <a:pt x="10" y="58"/>
                  <a:pt x="29" y="58"/>
                </a:cubicBezTo>
                <a:cubicBezTo>
                  <a:pt x="49" y="58"/>
                  <a:pt x="57" y="48"/>
                  <a:pt x="57" y="46"/>
                </a:cubicBezTo>
                <a:cubicBezTo>
                  <a:pt x="57" y="43"/>
                  <a:pt x="49" y="37"/>
                  <a:pt x="54" y="32"/>
                </a:cubicBezTo>
                <a:cubicBezTo>
                  <a:pt x="61" y="24"/>
                  <a:pt x="67" y="30"/>
                  <a:pt x="70" y="30"/>
                </a:cubicBezTo>
                <a:cubicBezTo>
                  <a:pt x="74" y="29"/>
                  <a:pt x="76" y="18"/>
                  <a:pt x="64"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37" name="Freeform 32"/>
          <p:cNvSpPr>
            <a:spLocks noEditPoints="1"/>
          </p:cNvSpPr>
          <p:nvPr/>
        </p:nvSpPr>
        <p:spPr bwMode="auto">
          <a:xfrm>
            <a:off x="3438527" y="2321984"/>
            <a:ext cx="169863" cy="203200"/>
          </a:xfrm>
          <a:custGeom>
            <a:avLst/>
            <a:gdLst>
              <a:gd name="T0" fmla="*/ 0 w 91"/>
              <a:gd name="T1" fmla="*/ 25 h 81"/>
              <a:gd name="T2" fmla="*/ 6 w 91"/>
              <a:gd name="T3" fmla="*/ 32 h 81"/>
              <a:gd name="T4" fmla="*/ 85 w 91"/>
              <a:gd name="T5" fmla="*/ 32 h 81"/>
              <a:gd name="T6" fmla="*/ 91 w 91"/>
              <a:gd name="T7" fmla="*/ 25 h 81"/>
              <a:gd name="T8" fmla="*/ 0 w 91"/>
              <a:gd name="T9" fmla="*/ 25 h 81"/>
              <a:gd name="T10" fmla="*/ 13 w 91"/>
              <a:gd name="T11" fmla="*/ 39 h 81"/>
              <a:gd name="T12" fmla="*/ 19 w 91"/>
              <a:gd name="T13" fmla="*/ 45 h 81"/>
              <a:gd name="T14" fmla="*/ 72 w 91"/>
              <a:gd name="T15" fmla="*/ 45 h 81"/>
              <a:gd name="T16" fmla="*/ 78 w 91"/>
              <a:gd name="T17" fmla="*/ 39 h 81"/>
              <a:gd name="T18" fmla="*/ 13 w 91"/>
              <a:gd name="T19" fmla="*/ 39 h 81"/>
              <a:gd name="T20" fmla="*/ 26 w 91"/>
              <a:gd name="T21" fmla="*/ 52 h 81"/>
              <a:gd name="T22" fmla="*/ 32 w 91"/>
              <a:gd name="T23" fmla="*/ 58 h 81"/>
              <a:gd name="T24" fmla="*/ 59 w 91"/>
              <a:gd name="T25" fmla="*/ 58 h 81"/>
              <a:gd name="T26" fmla="*/ 65 w 91"/>
              <a:gd name="T27" fmla="*/ 52 h 81"/>
              <a:gd name="T28" fmla="*/ 26 w 91"/>
              <a:gd name="T29" fmla="*/ 52 h 81"/>
              <a:gd name="T30" fmla="*/ 46 w 91"/>
              <a:gd name="T31" fmla="*/ 62 h 81"/>
              <a:gd name="T32" fmla="*/ 36 w 91"/>
              <a:gd name="T33" fmla="*/ 71 h 81"/>
              <a:gd name="T34" fmla="*/ 46 w 91"/>
              <a:gd name="T35" fmla="*/ 81 h 81"/>
              <a:gd name="T36" fmla="*/ 55 w 91"/>
              <a:gd name="T37" fmla="*/ 71 h 81"/>
              <a:gd name="T38" fmla="*/ 46 w 91"/>
              <a:gd name="T39" fmla="*/ 6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0" y="25"/>
                </a:moveTo>
                <a:cubicBezTo>
                  <a:pt x="6" y="32"/>
                  <a:pt x="6" y="32"/>
                  <a:pt x="6" y="32"/>
                </a:cubicBezTo>
                <a:cubicBezTo>
                  <a:pt x="28" y="10"/>
                  <a:pt x="63" y="10"/>
                  <a:pt x="85" y="32"/>
                </a:cubicBezTo>
                <a:cubicBezTo>
                  <a:pt x="91" y="25"/>
                  <a:pt x="91" y="25"/>
                  <a:pt x="91" y="25"/>
                </a:cubicBezTo>
                <a:cubicBezTo>
                  <a:pt x="66" y="0"/>
                  <a:pt x="25" y="0"/>
                  <a:pt x="0" y="25"/>
                </a:cubicBezTo>
                <a:close/>
                <a:moveTo>
                  <a:pt x="13" y="39"/>
                </a:moveTo>
                <a:cubicBezTo>
                  <a:pt x="19" y="45"/>
                  <a:pt x="19" y="45"/>
                  <a:pt x="19" y="45"/>
                </a:cubicBezTo>
                <a:cubicBezTo>
                  <a:pt x="34" y="31"/>
                  <a:pt x="57" y="31"/>
                  <a:pt x="72" y="45"/>
                </a:cubicBezTo>
                <a:cubicBezTo>
                  <a:pt x="78" y="39"/>
                  <a:pt x="78" y="39"/>
                  <a:pt x="78" y="39"/>
                </a:cubicBezTo>
                <a:cubicBezTo>
                  <a:pt x="60" y="20"/>
                  <a:pt x="31" y="20"/>
                  <a:pt x="13" y="39"/>
                </a:cubicBezTo>
                <a:close/>
                <a:moveTo>
                  <a:pt x="26" y="52"/>
                </a:moveTo>
                <a:cubicBezTo>
                  <a:pt x="32" y="58"/>
                  <a:pt x="32" y="58"/>
                  <a:pt x="32" y="58"/>
                </a:cubicBezTo>
                <a:cubicBezTo>
                  <a:pt x="40" y="51"/>
                  <a:pt x="51" y="51"/>
                  <a:pt x="59" y="58"/>
                </a:cubicBezTo>
                <a:cubicBezTo>
                  <a:pt x="65" y="52"/>
                  <a:pt x="65" y="52"/>
                  <a:pt x="65" y="52"/>
                </a:cubicBezTo>
                <a:cubicBezTo>
                  <a:pt x="54" y="41"/>
                  <a:pt x="37" y="41"/>
                  <a:pt x="26" y="52"/>
                </a:cubicBezTo>
                <a:close/>
                <a:moveTo>
                  <a:pt x="46" y="62"/>
                </a:moveTo>
                <a:cubicBezTo>
                  <a:pt x="40" y="62"/>
                  <a:pt x="36" y="66"/>
                  <a:pt x="36" y="71"/>
                </a:cubicBezTo>
                <a:cubicBezTo>
                  <a:pt x="36" y="77"/>
                  <a:pt x="40" y="81"/>
                  <a:pt x="46" y="81"/>
                </a:cubicBezTo>
                <a:cubicBezTo>
                  <a:pt x="51" y="81"/>
                  <a:pt x="55" y="77"/>
                  <a:pt x="55" y="71"/>
                </a:cubicBezTo>
                <a:cubicBezTo>
                  <a:pt x="55" y="66"/>
                  <a:pt x="51" y="62"/>
                  <a:pt x="46" y="6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1" name="Freeform 36"/>
          <p:cNvSpPr>
            <a:spLocks noEditPoints="1"/>
          </p:cNvSpPr>
          <p:nvPr/>
        </p:nvSpPr>
        <p:spPr bwMode="auto">
          <a:xfrm>
            <a:off x="3392488" y="-6350"/>
            <a:ext cx="261938" cy="349251"/>
          </a:xfrm>
          <a:custGeom>
            <a:avLst/>
            <a:gdLst>
              <a:gd name="T0" fmla="*/ 105 w 139"/>
              <a:gd name="T1" fmla="*/ 34 h 140"/>
              <a:gd name="T2" fmla="*/ 94 w 139"/>
              <a:gd name="T3" fmla="*/ 11 h 140"/>
              <a:gd name="T4" fmla="*/ 117 w 139"/>
              <a:gd name="T5" fmla="*/ 22 h 140"/>
              <a:gd name="T6" fmla="*/ 129 w 139"/>
              <a:gd name="T7" fmla="*/ 45 h 140"/>
              <a:gd name="T8" fmla="*/ 105 w 139"/>
              <a:gd name="T9" fmla="*/ 34 h 140"/>
              <a:gd name="T10" fmla="*/ 55 w 139"/>
              <a:gd name="T11" fmla="*/ 78 h 140"/>
              <a:gd name="T12" fmla="*/ 57 w 139"/>
              <a:gd name="T13" fmla="*/ 66 h 140"/>
              <a:gd name="T14" fmla="*/ 69 w 139"/>
              <a:gd name="T15" fmla="*/ 64 h 140"/>
              <a:gd name="T16" fmla="*/ 67 w 139"/>
              <a:gd name="T17" fmla="*/ 76 h 140"/>
              <a:gd name="T18" fmla="*/ 55 w 139"/>
              <a:gd name="T19" fmla="*/ 78 h 140"/>
              <a:gd name="T20" fmla="*/ 122 w 139"/>
              <a:gd name="T21" fmla="*/ 17 h 140"/>
              <a:gd name="T22" fmla="*/ 89 w 139"/>
              <a:gd name="T23" fmla="*/ 5 h 140"/>
              <a:gd name="T24" fmla="*/ 69 w 139"/>
              <a:gd name="T25" fmla="*/ 25 h 140"/>
              <a:gd name="T26" fmla="*/ 64 w 139"/>
              <a:gd name="T27" fmla="*/ 49 h 140"/>
              <a:gd name="T28" fmla="*/ 3 w 139"/>
              <a:gd name="T29" fmla="*/ 110 h 140"/>
              <a:gd name="T30" fmla="*/ 10 w 139"/>
              <a:gd name="T31" fmla="*/ 129 h 140"/>
              <a:gd name="T32" fmla="*/ 29 w 139"/>
              <a:gd name="T33" fmla="*/ 136 h 140"/>
              <a:gd name="T34" fmla="*/ 90 w 139"/>
              <a:gd name="T35" fmla="*/ 75 h 140"/>
              <a:gd name="T36" fmla="*/ 114 w 139"/>
              <a:gd name="T37" fmla="*/ 71 h 140"/>
              <a:gd name="T38" fmla="*/ 134 w 139"/>
              <a:gd name="T39" fmla="*/ 51 h 140"/>
              <a:gd name="T40" fmla="*/ 122 w 139"/>
              <a:gd name="T41" fmla="*/ 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40">
                <a:moveTo>
                  <a:pt x="105" y="34"/>
                </a:moveTo>
                <a:cubicBezTo>
                  <a:pt x="96" y="24"/>
                  <a:pt x="93" y="12"/>
                  <a:pt x="94" y="11"/>
                </a:cubicBezTo>
                <a:cubicBezTo>
                  <a:pt x="95" y="10"/>
                  <a:pt x="107" y="13"/>
                  <a:pt x="117" y="22"/>
                </a:cubicBezTo>
                <a:cubicBezTo>
                  <a:pt x="126" y="32"/>
                  <a:pt x="129" y="44"/>
                  <a:pt x="129" y="45"/>
                </a:cubicBezTo>
                <a:cubicBezTo>
                  <a:pt x="128" y="46"/>
                  <a:pt x="115" y="44"/>
                  <a:pt x="105" y="34"/>
                </a:cubicBezTo>
                <a:close/>
                <a:moveTo>
                  <a:pt x="55" y="78"/>
                </a:moveTo>
                <a:cubicBezTo>
                  <a:pt x="52" y="75"/>
                  <a:pt x="53" y="70"/>
                  <a:pt x="57" y="66"/>
                </a:cubicBezTo>
                <a:cubicBezTo>
                  <a:pt x="61" y="62"/>
                  <a:pt x="66" y="61"/>
                  <a:pt x="69" y="64"/>
                </a:cubicBezTo>
                <a:cubicBezTo>
                  <a:pt x="72" y="67"/>
                  <a:pt x="71" y="72"/>
                  <a:pt x="67" y="76"/>
                </a:cubicBezTo>
                <a:cubicBezTo>
                  <a:pt x="63" y="80"/>
                  <a:pt x="58" y="81"/>
                  <a:pt x="55" y="78"/>
                </a:cubicBezTo>
                <a:close/>
                <a:moveTo>
                  <a:pt x="122" y="17"/>
                </a:moveTo>
                <a:cubicBezTo>
                  <a:pt x="109" y="5"/>
                  <a:pt x="94" y="0"/>
                  <a:pt x="89" y="5"/>
                </a:cubicBezTo>
                <a:cubicBezTo>
                  <a:pt x="69" y="25"/>
                  <a:pt x="69" y="25"/>
                  <a:pt x="69" y="25"/>
                </a:cubicBezTo>
                <a:cubicBezTo>
                  <a:pt x="66" y="29"/>
                  <a:pt x="63" y="39"/>
                  <a:pt x="64" y="49"/>
                </a:cubicBezTo>
                <a:cubicBezTo>
                  <a:pt x="3" y="110"/>
                  <a:pt x="3" y="110"/>
                  <a:pt x="3" y="110"/>
                </a:cubicBezTo>
                <a:cubicBezTo>
                  <a:pt x="0" y="113"/>
                  <a:pt x="3" y="122"/>
                  <a:pt x="10" y="129"/>
                </a:cubicBezTo>
                <a:cubicBezTo>
                  <a:pt x="17" y="137"/>
                  <a:pt x="26" y="140"/>
                  <a:pt x="29" y="136"/>
                </a:cubicBezTo>
                <a:cubicBezTo>
                  <a:pt x="90" y="75"/>
                  <a:pt x="90" y="75"/>
                  <a:pt x="90" y="75"/>
                </a:cubicBezTo>
                <a:cubicBezTo>
                  <a:pt x="101" y="76"/>
                  <a:pt x="111" y="74"/>
                  <a:pt x="114" y="71"/>
                </a:cubicBezTo>
                <a:cubicBezTo>
                  <a:pt x="134" y="51"/>
                  <a:pt x="134" y="51"/>
                  <a:pt x="134" y="51"/>
                </a:cubicBezTo>
                <a:cubicBezTo>
                  <a:pt x="139" y="46"/>
                  <a:pt x="134" y="30"/>
                  <a:pt x="122" y="1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4" name="Freeform 39"/>
          <p:cNvSpPr>
            <a:spLocks noEditPoints="1"/>
          </p:cNvSpPr>
          <p:nvPr/>
        </p:nvSpPr>
        <p:spPr bwMode="auto">
          <a:xfrm>
            <a:off x="4876801" y="3308351"/>
            <a:ext cx="146050" cy="86784"/>
          </a:xfrm>
          <a:custGeom>
            <a:avLst/>
            <a:gdLst>
              <a:gd name="T0" fmla="*/ 54 w 77"/>
              <a:gd name="T1" fmla="*/ 16 h 35"/>
              <a:gd name="T2" fmla="*/ 53 w 77"/>
              <a:gd name="T3" fmla="*/ 17 h 35"/>
              <a:gd name="T4" fmla="*/ 50 w 77"/>
              <a:gd name="T5" fmla="*/ 25 h 35"/>
              <a:gd name="T6" fmla="*/ 27 w 77"/>
              <a:gd name="T7" fmla="*/ 25 h 35"/>
              <a:gd name="T8" fmla="*/ 24 w 77"/>
              <a:gd name="T9" fmla="*/ 17 h 35"/>
              <a:gd name="T10" fmla="*/ 23 w 77"/>
              <a:gd name="T11" fmla="*/ 16 h 35"/>
              <a:gd name="T12" fmla="*/ 10 w 77"/>
              <a:gd name="T13" fmla="*/ 16 h 35"/>
              <a:gd name="T14" fmla="*/ 17 w 77"/>
              <a:gd name="T15" fmla="*/ 8 h 35"/>
              <a:gd name="T16" fmla="*/ 60 w 77"/>
              <a:gd name="T17" fmla="*/ 8 h 35"/>
              <a:gd name="T18" fmla="*/ 68 w 77"/>
              <a:gd name="T19" fmla="*/ 16 h 35"/>
              <a:gd name="T20" fmla="*/ 54 w 77"/>
              <a:gd name="T21" fmla="*/ 16 h 35"/>
              <a:gd name="T22" fmla="*/ 74 w 77"/>
              <a:gd name="T23" fmla="*/ 14 h 35"/>
              <a:gd name="T24" fmla="*/ 62 w 77"/>
              <a:gd name="T25" fmla="*/ 2 h 35"/>
              <a:gd name="T26" fmla="*/ 58 w 77"/>
              <a:gd name="T27" fmla="*/ 0 h 35"/>
              <a:gd name="T28" fmla="*/ 39 w 77"/>
              <a:gd name="T29" fmla="*/ 0 h 35"/>
              <a:gd name="T30" fmla="*/ 19 w 77"/>
              <a:gd name="T31" fmla="*/ 0 h 35"/>
              <a:gd name="T32" fmla="*/ 15 w 77"/>
              <a:gd name="T33" fmla="*/ 2 h 35"/>
              <a:gd name="T34" fmla="*/ 3 w 77"/>
              <a:gd name="T35" fmla="*/ 14 h 35"/>
              <a:gd name="T36" fmla="*/ 0 w 77"/>
              <a:gd name="T37" fmla="*/ 19 h 35"/>
              <a:gd name="T38" fmla="*/ 3 w 77"/>
              <a:gd name="T39" fmla="*/ 31 h 35"/>
              <a:gd name="T40" fmla="*/ 7 w 77"/>
              <a:gd name="T41" fmla="*/ 35 h 35"/>
              <a:gd name="T42" fmla="*/ 70 w 77"/>
              <a:gd name="T43" fmla="*/ 35 h 35"/>
              <a:gd name="T44" fmla="*/ 75 w 77"/>
              <a:gd name="T45" fmla="*/ 31 h 35"/>
              <a:gd name="T46" fmla="*/ 77 w 77"/>
              <a:gd name="T47" fmla="*/ 19 h 35"/>
              <a:gd name="T48" fmla="*/ 74 w 77"/>
              <a:gd name="T4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35">
                <a:moveTo>
                  <a:pt x="54" y="16"/>
                </a:moveTo>
                <a:cubicBezTo>
                  <a:pt x="54" y="16"/>
                  <a:pt x="53" y="17"/>
                  <a:pt x="53" y="17"/>
                </a:cubicBezTo>
                <a:cubicBezTo>
                  <a:pt x="50" y="25"/>
                  <a:pt x="50" y="25"/>
                  <a:pt x="50" y="25"/>
                </a:cubicBezTo>
                <a:cubicBezTo>
                  <a:pt x="27" y="25"/>
                  <a:pt x="27" y="25"/>
                  <a:pt x="27" y="25"/>
                </a:cubicBezTo>
                <a:cubicBezTo>
                  <a:pt x="24" y="17"/>
                  <a:pt x="24" y="17"/>
                  <a:pt x="24" y="17"/>
                </a:cubicBezTo>
                <a:cubicBezTo>
                  <a:pt x="24" y="17"/>
                  <a:pt x="23" y="16"/>
                  <a:pt x="23" y="16"/>
                </a:cubicBezTo>
                <a:cubicBezTo>
                  <a:pt x="10" y="16"/>
                  <a:pt x="10" y="16"/>
                  <a:pt x="10" y="16"/>
                </a:cubicBezTo>
                <a:cubicBezTo>
                  <a:pt x="17" y="8"/>
                  <a:pt x="17" y="8"/>
                  <a:pt x="17" y="8"/>
                </a:cubicBezTo>
                <a:cubicBezTo>
                  <a:pt x="60" y="8"/>
                  <a:pt x="60" y="8"/>
                  <a:pt x="60" y="8"/>
                </a:cubicBezTo>
                <a:cubicBezTo>
                  <a:pt x="68" y="16"/>
                  <a:pt x="68" y="16"/>
                  <a:pt x="68" y="16"/>
                </a:cubicBezTo>
                <a:lnTo>
                  <a:pt x="54" y="16"/>
                </a:lnTo>
                <a:close/>
                <a:moveTo>
                  <a:pt x="74" y="14"/>
                </a:moveTo>
                <a:cubicBezTo>
                  <a:pt x="73" y="12"/>
                  <a:pt x="66" y="5"/>
                  <a:pt x="62" y="2"/>
                </a:cubicBezTo>
                <a:cubicBezTo>
                  <a:pt x="61" y="1"/>
                  <a:pt x="60" y="0"/>
                  <a:pt x="58" y="0"/>
                </a:cubicBezTo>
                <a:cubicBezTo>
                  <a:pt x="57" y="0"/>
                  <a:pt x="39" y="0"/>
                  <a:pt x="39" y="0"/>
                </a:cubicBezTo>
                <a:cubicBezTo>
                  <a:pt x="39" y="0"/>
                  <a:pt x="20" y="0"/>
                  <a:pt x="19" y="0"/>
                </a:cubicBezTo>
                <a:cubicBezTo>
                  <a:pt x="17" y="0"/>
                  <a:pt x="16" y="1"/>
                  <a:pt x="15" y="2"/>
                </a:cubicBezTo>
                <a:cubicBezTo>
                  <a:pt x="12" y="5"/>
                  <a:pt x="4" y="12"/>
                  <a:pt x="3" y="14"/>
                </a:cubicBezTo>
                <a:cubicBezTo>
                  <a:pt x="1" y="16"/>
                  <a:pt x="0" y="17"/>
                  <a:pt x="0" y="19"/>
                </a:cubicBezTo>
                <a:cubicBezTo>
                  <a:pt x="3" y="31"/>
                  <a:pt x="3" y="31"/>
                  <a:pt x="3" y="31"/>
                </a:cubicBezTo>
                <a:cubicBezTo>
                  <a:pt x="3" y="33"/>
                  <a:pt x="5" y="35"/>
                  <a:pt x="7" y="35"/>
                </a:cubicBezTo>
                <a:cubicBezTo>
                  <a:pt x="70" y="35"/>
                  <a:pt x="70" y="35"/>
                  <a:pt x="70" y="35"/>
                </a:cubicBezTo>
                <a:cubicBezTo>
                  <a:pt x="72" y="35"/>
                  <a:pt x="74" y="33"/>
                  <a:pt x="75" y="31"/>
                </a:cubicBezTo>
                <a:cubicBezTo>
                  <a:pt x="77" y="19"/>
                  <a:pt x="77" y="19"/>
                  <a:pt x="77" y="19"/>
                </a:cubicBezTo>
                <a:cubicBezTo>
                  <a:pt x="77" y="17"/>
                  <a:pt x="76" y="16"/>
                  <a:pt x="74" y="1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9" name="Freeform 44"/>
          <p:cNvSpPr>
            <a:spLocks noEditPoints="1"/>
          </p:cNvSpPr>
          <p:nvPr/>
        </p:nvSpPr>
        <p:spPr bwMode="auto">
          <a:xfrm>
            <a:off x="7415214" y="-6349"/>
            <a:ext cx="176213" cy="218017"/>
          </a:xfrm>
          <a:custGeom>
            <a:avLst/>
            <a:gdLst>
              <a:gd name="T0" fmla="*/ 53 w 94"/>
              <a:gd name="T1" fmla="*/ 26 h 87"/>
              <a:gd name="T2" fmla="*/ 22 w 94"/>
              <a:gd name="T3" fmla="*/ 17 h 87"/>
              <a:gd name="T4" fmla="*/ 53 w 94"/>
              <a:gd name="T5" fmla="*/ 7 h 87"/>
              <a:gd name="T6" fmla="*/ 85 w 94"/>
              <a:gd name="T7" fmla="*/ 17 h 87"/>
              <a:gd name="T8" fmla="*/ 53 w 94"/>
              <a:gd name="T9" fmla="*/ 26 h 87"/>
              <a:gd name="T10" fmla="*/ 7 w 94"/>
              <a:gd name="T11" fmla="*/ 47 h 87"/>
              <a:gd name="T12" fmla="*/ 17 w 94"/>
              <a:gd name="T13" fmla="*/ 37 h 87"/>
              <a:gd name="T14" fmla="*/ 20 w 94"/>
              <a:gd name="T15" fmla="*/ 57 h 87"/>
              <a:gd name="T16" fmla="*/ 7 w 94"/>
              <a:gd name="T17" fmla="*/ 47 h 87"/>
              <a:gd name="T18" fmla="*/ 53 w 94"/>
              <a:gd name="T19" fmla="*/ 0 h 87"/>
              <a:gd name="T20" fmla="*/ 53 w 94"/>
              <a:gd name="T21" fmla="*/ 0 h 87"/>
              <a:gd name="T22" fmla="*/ 14 w 94"/>
              <a:gd name="T23" fmla="*/ 15 h 87"/>
              <a:gd name="T24" fmla="*/ 16 w 94"/>
              <a:gd name="T25" fmla="*/ 29 h 87"/>
              <a:gd name="T26" fmla="*/ 0 w 94"/>
              <a:gd name="T27" fmla="*/ 48 h 87"/>
              <a:gd name="T28" fmla="*/ 22 w 94"/>
              <a:gd name="T29" fmla="*/ 65 h 87"/>
              <a:gd name="T30" fmla="*/ 47 w 94"/>
              <a:gd name="T31" fmla="*/ 53 h 87"/>
              <a:gd name="T32" fmla="*/ 46 w 94"/>
              <a:gd name="T33" fmla="*/ 50 h 87"/>
              <a:gd name="T34" fmla="*/ 53 w 94"/>
              <a:gd name="T35" fmla="*/ 42 h 87"/>
              <a:gd name="T36" fmla="*/ 61 w 94"/>
              <a:gd name="T37" fmla="*/ 50 h 87"/>
              <a:gd name="T38" fmla="*/ 54 w 94"/>
              <a:gd name="T39" fmla="*/ 57 h 87"/>
              <a:gd name="T40" fmla="*/ 23 w 94"/>
              <a:gd name="T41" fmla="*/ 72 h 87"/>
              <a:gd name="T42" fmla="*/ 23 w 94"/>
              <a:gd name="T43" fmla="*/ 75 h 87"/>
              <a:gd name="T44" fmla="*/ 53 w 94"/>
              <a:gd name="T45" fmla="*/ 87 h 87"/>
              <a:gd name="T46" fmla="*/ 84 w 94"/>
              <a:gd name="T47" fmla="*/ 75 h 87"/>
              <a:gd name="T48" fmla="*/ 93 w 94"/>
              <a:gd name="T49" fmla="*/ 15 h 87"/>
              <a:gd name="T50" fmla="*/ 53 w 94"/>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87">
                <a:moveTo>
                  <a:pt x="53" y="26"/>
                </a:moveTo>
                <a:cubicBezTo>
                  <a:pt x="35" y="26"/>
                  <a:pt x="22" y="19"/>
                  <a:pt x="22" y="17"/>
                </a:cubicBezTo>
                <a:cubicBezTo>
                  <a:pt x="22" y="14"/>
                  <a:pt x="35" y="7"/>
                  <a:pt x="53" y="7"/>
                </a:cubicBezTo>
                <a:cubicBezTo>
                  <a:pt x="72" y="7"/>
                  <a:pt x="85" y="14"/>
                  <a:pt x="85" y="17"/>
                </a:cubicBezTo>
                <a:cubicBezTo>
                  <a:pt x="85" y="19"/>
                  <a:pt x="72" y="26"/>
                  <a:pt x="53" y="26"/>
                </a:cubicBezTo>
                <a:close/>
                <a:moveTo>
                  <a:pt x="7" y="47"/>
                </a:moveTo>
                <a:cubicBezTo>
                  <a:pt x="7" y="44"/>
                  <a:pt x="10" y="40"/>
                  <a:pt x="17" y="37"/>
                </a:cubicBezTo>
                <a:cubicBezTo>
                  <a:pt x="18" y="43"/>
                  <a:pt x="19" y="51"/>
                  <a:pt x="20" y="57"/>
                </a:cubicBezTo>
                <a:cubicBezTo>
                  <a:pt x="12" y="56"/>
                  <a:pt x="8" y="51"/>
                  <a:pt x="7" y="47"/>
                </a:cubicBezTo>
                <a:close/>
                <a:moveTo>
                  <a:pt x="53" y="0"/>
                </a:moveTo>
                <a:cubicBezTo>
                  <a:pt x="53" y="0"/>
                  <a:pt x="53" y="0"/>
                  <a:pt x="53" y="0"/>
                </a:cubicBezTo>
                <a:cubicBezTo>
                  <a:pt x="29" y="0"/>
                  <a:pt x="13" y="8"/>
                  <a:pt x="14" y="15"/>
                </a:cubicBezTo>
                <a:cubicBezTo>
                  <a:pt x="14" y="17"/>
                  <a:pt x="15" y="23"/>
                  <a:pt x="16" y="29"/>
                </a:cubicBezTo>
                <a:cubicBezTo>
                  <a:pt x="4" y="34"/>
                  <a:pt x="0" y="42"/>
                  <a:pt x="0" y="48"/>
                </a:cubicBezTo>
                <a:cubicBezTo>
                  <a:pt x="1" y="56"/>
                  <a:pt x="8" y="63"/>
                  <a:pt x="22" y="65"/>
                </a:cubicBezTo>
                <a:cubicBezTo>
                  <a:pt x="31" y="66"/>
                  <a:pt x="41" y="61"/>
                  <a:pt x="47" y="53"/>
                </a:cubicBezTo>
                <a:cubicBezTo>
                  <a:pt x="47" y="52"/>
                  <a:pt x="46" y="51"/>
                  <a:pt x="46" y="50"/>
                </a:cubicBezTo>
                <a:cubicBezTo>
                  <a:pt x="46" y="46"/>
                  <a:pt x="50" y="42"/>
                  <a:pt x="53" y="42"/>
                </a:cubicBezTo>
                <a:cubicBezTo>
                  <a:pt x="57" y="42"/>
                  <a:pt x="61" y="46"/>
                  <a:pt x="61" y="50"/>
                </a:cubicBezTo>
                <a:cubicBezTo>
                  <a:pt x="61" y="53"/>
                  <a:pt x="57" y="57"/>
                  <a:pt x="54" y="57"/>
                </a:cubicBezTo>
                <a:cubicBezTo>
                  <a:pt x="46" y="67"/>
                  <a:pt x="34" y="73"/>
                  <a:pt x="23" y="72"/>
                </a:cubicBezTo>
                <a:cubicBezTo>
                  <a:pt x="23" y="74"/>
                  <a:pt x="23" y="74"/>
                  <a:pt x="23" y="75"/>
                </a:cubicBezTo>
                <a:cubicBezTo>
                  <a:pt x="24" y="78"/>
                  <a:pt x="35" y="87"/>
                  <a:pt x="53" y="87"/>
                </a:cubicBezTo>
                <a:cubicBezTo>
                  <a:pt x="72" y="87"/>
                  <a:pt x="83" y="78"/>
                  <a:pt x="84" y="75"/>
                </a:cubicBezTo>
                <a:cubicBezTo>
                  <a:pt x="84" y="72"/>
                  <a:pt x="92" y="22"/>
                  <a:pt x="93" y="15"/>
                </a:cubicBezTo>
                <a:cubicBezTo>
                  <a:pt x="94" y="8"/>
                  <a:pt x="78" y="0"/>
                  <a:pt x="53"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5" name="Freeform 50"/>
          <p:cNvSpPr>
            <a:spLocks/>
          </p:cNvSpPr>
          <p:nvPr/>
        </p:nvSpPr>
        <p:spPr bwMode="auto">
          <a:xfrm>
            <a:off x="1625601" y="-4233"/>
            <a:ext cx="203200" cy="266700"/>
          </a:xfrm>
          <a:custGeom>
            <a:avLst/>
            <a:gdLst>
              <a:gd name="T0" fmla="*/ 105 w 108"/>
              <a:gd name="T1" fmla="*/ 38 h 107"/>
              <a:gd name="T2" fmla="*/ 81 w 108"/>
              <a:gd name="T3" fmla="*/ 62 h 107"/>
              <a:gd name="T4" fmla="*/ 90 w 108"/>
              <a:gd name="T5" fmla="*/ 71 h 107"/>
              <a:gd name="T6" fmla="*/ 80 w 108"/>
              <a:gd name="T7" fmla="*/ 80 h 107"/>
              <a:gd name="T8" fmla="*/ 33 w 108"/>
              <a:gd name="T9" fmla="*/ 85 h 107"/>
              <a:gd name="T10" fmla="*/ 11 w 108"/>
              <a:gd name="T11" fmla="*/ 107 h 107"/>
              <a:gd name="T12" fmla="*/ 0 w 108"/>
              <a:gd name="T13" fmla="*/ 107 h 107"/>
              <a:gd name="T14" fmla="*/ 0 w 108"/>
              <a:gd name="T15" fmla="*/ 96 h 107"/>
              <a:gd name="T16" fmla="*/ 22 w 108"/>
              <a:gd name="T17" fmla="*/ 75 h 107"/>
              <a:gd name="T18" fmla="*/ 27 w 108"/>
              <a:gd name="T19" fmla="*/ 27 h 107"/>
              <a:gd name="T20" fmla="*/ 36 w 108"/>
              <a:gd name="T21" fmla="*/ 18 h 107"/>
              <a:gd name="T22" fmla="*/ 45 w 108"/>
              <a:gd name="T23" fmla="*/ 27 h 107"/>
              <a:gd name="T24" fmla="*/ 69 w 108"/>
              <a:gd name="T25" fmla="*/ 3 h 107"/>
              <a:gd name="T26" fmla="*/ 80 w 108"/>
              <a:gd name="T27" fmla="*/ 3 h 107"/>
              <a:gd name="T28" fmla="*/ 80 w 108"/>
              <a:gd name="T29" fmla="*/ 13 h 107"/>
              <a:gd name="T30" fmla="*/ 56 w 108"/>
              <a:gd name="T31" fmla="*/ 37 h 107"/>
              <a:gd name="T32" fmla="*/ 70 w 108"/>
              <a:gd name="T33" fmla="*/ 51 h 107"/>
              <a:gd name="T34" fmla="*/ 94 w 108"/>
              <a:gd name="T35" fmla="*/ 27 h 107"/>
              <a:gd name="T36" fmla="*/ 105 w 108"/>
              <a:gd name="T37" fmla="*/ 27 h 107"/>
              <a:gd name="T38" fmla="*/ 105 w 108"/>
              <a:gd name="T39" fmla="*/ 3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07">
                <a:moveTo>
                  <a:pt x="105" y="38"/>
                </a:moveTo>
                <a:cubicBezTo>
                  <a:pt x="81" y="62"/>
                  <a:pt x="81" y="62"/>
                  <a:pt x="81" y="62"/>
                </a:cubicBezTo>
                <a:cubicBezTo>
                  <a:pt x="90" y="71"/>
                  <a:pt x="90" y="71"/>
                  <a:pt x="90" y="71"/>
                </a:cubicBezTo>
                <a:cubicBezTo>
                  <a:pt x="80" y="80"/>
                  <a:pt x="80" y="80"/>
                  <a:pt x="80" y="80"/>
                </a:cubicBezTo>
                <a:cubicBezTo>
                  <a:pt x="67" y="93"/>
                  <a:pt x="47" y="95"/>
                  <a:pt x="33" y="85"/>
                </a:cubicBezTo>
                <a:cubicBezTo>
                  <a:pt x="11" y="107"/>
                  <a:pt x="11" y="107"/>
                  <a:pt x="11" y="107"/>
                </a:cubicBezTo>
                <a:cubicBezTo>
                  <a:pt x="0" y="107"/>
                  <a:pt x="0" y="107"/>
                  <a:pt x="0" y="107"/>
                </a:cubicBezTo>
                <a:cubicBezTo>
                  <a:pt x="0" y="96"/>
                  <a:pt x="0" y="96"/>
                  <a:pt x="0" y="96"/>
                </a:cubicBezTo>
                <a:cubicBezTo>
                  <a:pt x="22" y="75"/>
                  <a:pt x="22" y="75"/>
                  <a:pt x="22" y="75"/>
                </a:cubicBezTo>
                <a:cubicBezTo>
                  <a:pt x="12" y="60"/>
                  <a:pt x="14" y="40"/>
                  <a:pt x="27" y="27"/>
                </a:cubicBezTo>
                <a:cubicBezTo>
                  <a:pt x="36" y="18"/>
                  <a:pt x="36" y="18"/>
                  <a:pt x="36" y="18"/>
                </a:cubicBezTo>
                <a:cubicBezTo>
                  <a:pt x="45" y="27"/>
                  <a:pt x="45" y="27"/>
                  <a:pt x="45" y="27"/>
                </a:cubicBezTo>
                <a:cubicBezTo>
                  <a:pt x="69" y="3"/>
                  <a:pt x="69" y="3"/>
                  <a:pt x="69" y="3"/>
                </a:cubicBezTo>
                <a:cubicBezTo>
                  <a:pt x="72" y="0"/>
                  <a:pt x="77" y="0"/>
                  <a:pt x="80" y="3"/>
                </a:cubicBezTo>
                <a:cubicBezTo>
                  <a:pt x="83" y="6"/>
                  <a:pt x="83" y="11"/>
                  <a:pt x="80" y="13"/>
                </a:cubicBezTo>
                <a:cubicBezTo>
                  <a:pt x="56" y="37"/>
                  <a:pt x="56" y="37"/>
                  <a:pt x="56" y="37"/>
                </a:cubicBezTo>
                <a:cubicBezTo>
                  <a:pt x="70" y="51"/>
                  <a:pt x="70" y="51"/>
                  <a:pt x="70" y="51"/>
                </a:cubicBezTo>
                <a:cubicBezTo>
                  <a:pt x="94" y="27"/>
                  <a:pt x="94" y="27"/>
                  <a:pt x="94" y="27"/>
                </a:cubicBezTo>
                <a:cubicBezTo>
                  <a:pt x="97" y="24"/>
                  <a:pt x="102" y="24"/>
                  <a:pt x="105" y="27"/>
                </a:cubicBezTo>
                <a:cubicBezTo>
                  <a:pt x="108" y="30"/>
                  <a:pt x="108" y="35"/>
                  <a:pt x="105" y="3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2" name="Freeform 57"/>
          <p:cNvSpPr>
            <a:spLocks noEditPoints="1"/>
          </p:cNvSpPr>
          <p:nvPr/>
        </p:nvSpPr>
        <p:spPr bwMode="auto">
          <a:xfrm>
            <a:off x="4646613" y="2476500"/>
            <a:ext cx="133350" cy="152400"/>
          </a:xfrm>
          <a:custGeom>
            <a:avLst/>
            <a:gdLst>
              <a:gd name="T0" fmla="*/ 71 w 71"/>
              <a:gd name="T1" fmla="*/ 56 h 61"/>
              <a:gd name="T2" fmla="*/ 66 w 71"/>
              <a:gd name="T3" fmla="*/ 61 h 61"/>
              <a:gd name="T4" fmla="*/ 5 w 71"/>
              <a:gd name="T5" fmla="*/ 61 h 61"/>
              <a:gd name="T6" fmla="*/ 0 w 71"/>
              <a:gd name="T7" fmla="*/ 56 h 61"/>
              <a:gd name="T8" fmla="*/ 0 w 71"/>
              <a:gd name="T9" fmla="*/ 5 h 61"/>
              <a:gd name="T10" fmla="*/ 5 w 71"/>
              <a:gd name="T11" fmla="*/ 0 h 61"/>
              <a:gd name="T12" fmla="*/ 66 w 71"/>
              <a:gd name="T13" fmla="*/ 0 h 61"/>
              <a:gd name="T14" fmla="*/ 71 w 71"/>
              <a:gd name="T15" fmla="*/ 5 h 61"/>
              <a:gd name="T16" fmla="*/ 71 w 71"/>
              <a:gd name="T17" fmla="*/ 56 h 61"/>
              <a:gd name="T18" fmla="*/ 66 w 71"/>
              <a:gd name="T19" fmla="*/ 15 h 61"/>
              <a:gd name="T20" fmla="*/ 66 w 71"/>
              <a:gd name="T21" fmla="*/ 11 h 61"/>
              <a:gd name="T22" fmla="*/ 66 w 71"/>
              <a:gd name="T23" fmla="*/ 5 h 61"/>
              <a:gd name="T24" fmla="*/ 33 w 71"/>
              <a:gd name="T25" fmla="*/ 5 h 61"/>
              <a:gd name="T26" fmla="*/ 31 w 71"/>
              <a:gd name="T27" fmla="*/ 10 h 61"/>
              <a:gd name="T28" fmla="*/ 5 w 71"/>
              <a:gd name="T29" fmla="*/ 10 h 61"/>
              <a:gd name="T30" fmla="*/ 5 w 71"/>
              <a:gd name="T31" fmla="*/ 15 h 61"/>
              <a:gd name="T32" fmla="*/ 66 w 71"/>
              <a:gd name="T33" fmla="*/ 15 h 61"/>
              <a:gd name="T34" fmla="*/ 66 w 71"/>
              <a:gd name="T35" fmla="*/ 56 h 61"/>
              <a:gd name="T36" fmla="*/ 66 w 71"/>
              <a:gd name="T37" fmla="*/ 51 h 61"/>
              <a:gd name="T38" fmla="*/ 5 w 71"/>
              <a:gd name="T39" fmla="*/ 51 h 61"/>
              <a:gd name="T40" fmla="*/ 5 w 71"/>
              <a:gd name="T41" fmla="*/ 56 h 61"/>
              <a:gd name="T42" fmla="*/ 66 w 71"/>
              <a:gd name="T43" fmla="*/ 56 h 61"/>
              <a:gd name="T44" fmla="*/ 25 w 71"/>
              <a:gd name="T45" fmla="*/ 8 h 61"/>
              <a:gd name="T46" fmla="*/ 25 w 71"/>
              <a:gd name="T47" fmla="*/ 3 h 61"/>
              <a:gd name="T48" fmla="*/ 10 w 71"/>
              <a:gd name="T49" fmla="*/ 3 h 61"/>
              <a:gd name="T50" fmla="*/ 10 w 71"/>
              <a:gd name="T51" fmla="*/ 8 h 61"/>
              <a:gd name="T52" fmla="*/ 25 w 71"/>
              <a:gd name="T53" fmla="*/ 8 h 61"/>
              <a:gd name="T54" fmla="*/ 35 w 71"/>
              <a:gd name="T55" fmla="*/ 18 h 61"/>
              <a:gd name="T56" fmla="*/ 20 w 71"/>
              <a:gd name="T57" fmla="*/ 33 h 61"/>
              <a:gd name="T58" fmla="*/ 35 w 71"/>
              <a:gd name="T59" fmla="*/ 48 h 61"/>
              <a:gd name="T60" fmla="*/ 50 w 71"/>
              <a:gd name="T61" fmla="*/ 33 h 61"/>
              <a:gd name="T62" fmla="*/ 35 w 71"/>
              <a:gd name="T63" fmla="*/ 18 h 61"/>
              <a:gd name="T64" fmla="*/ 35 w 71"/>
              <a:gd name="T65" fmla="*/ 43 h 61"/>
              <a:gd name="T66" fmla="*/ 25 w 71"/>
              <a:gd name="T67" fmla="*/ 33 h 61"/>
              <a:gd name="T68" fmla="*/ 35 w 71"/>
              <a:gd name="T69" fmla="*/ 23 h 61"/>
              <a:gd name="T70" fmla="*/ 45 w 71"/>
              <a:gd name="T71" fmla="*/ 33 h 61"/>
              <a:gd name="T72" fmla="*/ 35 w 71"/>
              <a:gd name="T73" fmla="*/ 43 h 61"/>
              <a:gd name="T74" fmla="*/ 35 w 71"/>
              <a:gd name="T75" fmla="*/ 27 h 61"/>
              <a:gd name="T76" fmla="*/ 29 w 71"/>
              <a:gd name="T77" fmla="*/ 33 h 61"/>
              <a:gd name="T78" fmla="*/ 30 w 71"/>
              <a:gd name="T79" fmla="*/ 34 h 61"/>
              <a:gd name="T80" fmla="*/ 32 w 71"/>
              <a:gd name="T81" fmla="*/ 33 h 61"/>
              <a:gd name="T82" fmla="*/ 35 w 71"/>
              <a:gd name="T83" fmla="*/ 29 h 61"/>
              <a:gd name="T84" fmla="*/ 37 w 71"/>
              <a:gd name="T85" fmla="*/ 28 h 61"/>
              <a:gd name="T86" fmla="*/ 35 w 71"/>
              <a:gd name="T8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61">
                <a:moveTo>
                  <a:pt x="71" y="56"/>
                </a:moveTo>
                <a:cubicBezTo>
                  <a:pt x="71" y="58"/>
                  <a:pt x="68" y="61"/>
                  <a:pt x="66" y="61"/>
                </a:cubicBezTo>
                <a:cubicBezTo>
                  <a:pt x="5" y="61"/>
                  <a:pt x="5" y="61"/>
                  <a:pt x="5" y="61"/>
                </a:cubicBezTo>
                <a:cubicBezTo>
                  <a:pt x="2" y="61"/>
                  <a:pt x="0" y="58"/>
                  <a:pt x="0" y="56"/>
                </a:cubicBezTo>
                <a:cubicBezTo>
                  <a:pt x="0" y="5"/>
                  <a:pt x="0" y="5"/>
                  <a:pt x="0" y="5"/>
                </a:cubicBezTo>
                <a:cubicBezTo>
                  <a:pt x="0" y="3"/>
                  <a:pt x="2" y="0"/>
                  <a:pt x="5" y="0"/>
                </a:cubicBezTo>
                <a:cubicBezTo>
                  <a:pt x="66" y="0"/>
                  <a:pt x="66" y="0"/>
                  <a:pt x="66" y="0"/>
                </a:cubicBezTo>
                <a:cubicBezTo>
                  <a:pt x="68" y="0"/>
                  <a:pt x="71" y="3"/>
                  <a:pt x="71" y="5"/>
                </a:cubicBezTo>
                <a:lnTo>
                  <a:pt x="71" y="56"/>
                </a:lnTo>
                <a:close/>
                <a:moveTo>
                  <a:pt x="66" y="15"/>
                </a:moveTo>
                <a:cubicBezTo>
                  <a:pt x="66" y="11"/>
                  <a:pt x="66" y="11"/>
                  <a:pt x="66" y="11"/>
                </a:cubicBezTo>
                <a:cubicBezTo>
                  <a:pt x="66" y="5"/>
                  <a:pt x="66" y="5"/>
                  <a:pt x="66" y="5"/>
                </a:cubicBezTo>
                <a:cubicBezTo>
                  <a:pt x="33" y="5"/>
                  <a:pt x="33" y="5"/>
                  <a:pt x="33" y="5"/>
                </a:cubicBezTo>
                <a:cubicBezTo>
                  <a:pt x="31" y="10"/>
                  <a:pt x="31" y="10"/>
                  <a:pt x="31" y="10"/>
                </a:cubicBezTo>
                <a:cubicBezTo>
                  <a:pt x="5" y="10"/>
                  <a:pt x="5" y="10"/>
                  <a:pt x="5" y="10"/>
                </a:cubicBezTo>
                <a:cubicBezTo>
                  <a:pt x="5" y="15"/>
                  <a:pt x="5" y="15"/>
                  <a:pt x="5" y="15"/>
                </a:cubicBezTo>
                <a:lnTo>
                  <a:pt x="66" y="15"/>
                </a:lnTo>
                <a:close/>
                <a:moveTo>
                  <a:pt x="66" y="56"/>
                </a:moveTo>
                <a:cubicBezTo>
                  <a:pt x="66" y="51"/>
                  <a:pt x="66" y="51"/>
                  <a:pt x="66" y="51"/>
                </a:cubicBezTo>
                <a:cubicBezTo>
                  <a:pt x="5" y="51"/>
                  <a:pt x="5" y="51"/>
                  <a:pt x="5" y="51"/>
                </a:cubicBezTo>
                <a:cubicBezTo>
                  <a:pt x="5" y="56"/>
                  <a:pt x="5" y="56"/>
                  <a:pt x="5" y="56"/>
                </a:cubicBezTo>
                <a:lnTo>
                  <a:pt x="66" y="56"/>
                </a:lnTo>
                <a:close/>
                <a:moveTo>
                  <a:pt x="25" y="8"/>
                </a:moveTo>
                <a:cubicBezTo>
                  <a:pt x="25" y="3"/>
                  <a:pt x="25" y="3"/>
                  <a:pt x="25" y="3"/>
                </a:cubicBezTo>
                <a:cubicBezTo>
                  <a:pt x="10" y="3"/>
                  <a:pt x="10" y="3"/>
                  <a:pt x="10" y="3"/>
                </a:cubicBezTo>
                <a:cubicBezTo>
                  <a:pt x="10" y="8"/>
                  <a:pt x="10" y="8"/>
                  <a:pt x="10" y="8"/>
                </a:cubicBezTo>
                <a:lnTo>
                  <a:pt x="25" y="8"/>
                </a:lnTo>
                <a:close/>
                <a:moveTo>
                  <a:pt x="35" y="18"/>
                </a:moveTo>
                <a:cubicBezTo>
                  <a:pt x="27" y="18"/>
                  <a:pt x="20" y="25"/>
                  <a:pt x="20" y="33"/>
                </a:cubicBezTo>
                <a:cubicBezTo>
                  <a:pt x="20" y="41"/>
                  <a:pt x="27" y="48"/>
                  <a:pt x="35" y="48"/>
                </a:cubicBezTo>
                <a:cubicBezTo>
                  <a:pt x="44" y="48"/>
                  <a:pt x="50" y="41"/>
                  <a:pt x="50" y="33"/>
                </a:cubicBezTo>
                <a:cubicBezTo>
                  <a:pt x="50" y="25"/>
                  <a:pt x="44" y="18"/>
                  <a:pt x="35" y="18"/>
                </a:cubicBezTo>
                <a:close/>
                <a:moveTo>
                  <a:pt x="35" y="43"/>
                </a:moveTo>
                <a:cubicBezTo>
                  <a:pt x="30" y="43"/>
                  <a:pt x="25" y="39"/>
                  <a:pt x="25" y="33"/>
                </a:cubicBezTo>
                <a:cubicBezTo>
                  <a:pt x="25" y="28"/>
                  <a:pt x="30" y="23"/>
                  <a:pt x="35" y="23"/>
                </a:cubicBezTo>
                <a:cubicBezTo>
                  <a:pt x="41" y="23"/>
                  <a:pt x="45" y="28"/>
                  <a:pt x="45" y="33"/>
                </a:cubicBezTo>
                <a:cubicBezTo>
                  <a:pt x="45" y="39"/>
                  <a:pt x="41" y="43"/>
                  <a:pt x="35" y="43"/>
                </a:cubicBezTo>
                <a:close/>
                <a:moveTo>
                  <a:pt x="35" y="27"/>
                </a:moveTo>
                <a:cubicBezTo>
                  <a:pt x="32" y="27"/>
                  <a:pt x="29" y="30"/>
                  <a:pt x="29" y="33"/>
                </a:cubicBezTo>
                <a:cubicBezTo>
                  <a:pt x="29" y="34"/>
                  <a:pt x="30" y="34"/>
                  <a:pt x="30" y="34"/>
                </a:cubicBezTo>
                <a:cubicBezTo>
                  <a:pt x="31" y="34"/>
                  <a:pt x="32" y="34"/>
                  <a:pt x="32" y="33"/>
                </a:cubicBezTo>
                <a:cubicBezTo>
                  <a:pt x="32" y="31"/>
                  <a:pt x="33" y="29"/>
                  <a:pt x="35" y="29"/>
                </a:cubicBezTo>
                <a:cubicBezTo>
                  <a:pt x="36" y="29"/>
                  <a:pt x="37" y="29"/>
                  <a:pt x="37" y="28"/>
                </a:cubicBezTo>
                <a:cubicBezTo>
                  <a:pt x="37" y="27"/>
                  <a:pt x="36" y="27"/>
                  <a:pt x="35" y="2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3" name="Freeform 58"/>
          <p:cNvSpPr>
            <a:spLocks noEditPoints="1"/>
          </p:cNvSpPr>
          <p:nvPr/>
        </p:nvSpPr>
        <p:spPr bwMode="auto">
          <a:xfrm>
            <a:off x="5740401" y="6351"/>
            <a:ext cx="196850" cy="262467"/>
          </a:xfrm>
          <a:custGeom>
            <a:avLst/>
            <a:gdLst>
              <a:gd name="T0" fmla="*/ 105 w 105"/>
              <a:gd name="T1" fmla="*/ 100 h 105"/>
              <a:gd name="T2" fmla="*/ 99 w 105"/>
              <a:gd name="T3" fmla="*/ 105 h 105"/>
              <a:gd name="T4" fmla="*/ 43 w 105"/>
              <a:gd name="T5" fmla="*/ 105 h 105"/>
              <a:gd name="T6" fmla="*/ 37 w 105"/>
              <a:gd name="T7" fmla="*/ 100 h 105"/>
              <a:gd name="T8" fmla="*/ 37 w 105"/>
              <a:gd name="T9" fmla="*/ 90 h 105"/>
              <a:gd name="T10" fmla="*/ 6 w 105"/>
              <a:gd name="T11" fmla="*/ 90 h 105"/>
              <a:gd name="T12" fmla="*/ 0 w 105"/>
              <a:gd name="T13" fmla="*/ 85 h 105"/>
              <a:gd name="T14" fmla="*/ 0 w 105"/>
              <a:gd name="T15" fmla="*/ 6 h 105"/>
              <a:gd name="T16" fmla="*/ 6 w 105"/>
              <a:gd name="T17" fmla="*/ 0 h 105"/>
              <a:gd name="T18" fmla="*/ 69 w 105"/>
              <a:gd name="T19" fmla="*/ 0 h 105"/>
              <a:gd name="T20" fmla="*/ 75 w 105"/>
              <a:gd name="T21" fmla="*/ 6 h 105"/>
              <a:gd name="T22" fmla="*/ 75 w 105"/>
              <a:gd name="T23" fmla="*/ 25 h 105"/>
              <a:gd name="T24" fmla="*/ 77 w 105"/>
              <a:gd name="T25" fmla="*/ 27 h 105"/>
              <a:gd name="T26" fmla="*/ 101 w 105"/>
              <a:gd name="T27" fmla="*/ 51 h 105"/>
              <a:gd name="T28" fmla="*/ 105 w 105"/>
              <a:gd name="T29" fmla="*/ 60 h 105"/>
              <a:gd name="T30" fmla="*/ 105 w 105"/>
              <a:gd name="T31" fmla="*/ 100 h 105"/>
              <a:gd name="T32" fmla="*/ 60 w 105"/>
              <a:gd name="T33" fmla="*/ 10 h 105"/>
              <a:gd name="T34" fmla="*/ 58 w 105"/>
              <a:gd name="T35" fmla="*/ 8 h 105"/>
              <a:gd name="T36" fmla="*/ 17 w 105"/>
              <a:gd name="T37" fmla="*/ 8 h 105"/>
              <a:gd name="T38" fmla="*/ 15 w 105"/>
              <a:gd name="T39" fmla="*/ 10 h 105"/>
              <a:gd name="T40" fmla="*/ 15 w 105"/>
              <a:gd name="T41" fmla="*/ 13 h 105"/>
              <a:gd name="T42" fmla="*/ 17 w 105"/>
              <a:gd name="T43" fmla="*/ 15 h 105"/>
              <a:gd name="T44" fmla="*/ 58 w 105"/>
              <a:gd name="T45" fmla="*/ 15 h 105"/>
              <a:gd name="T46" fmla="*/ 60 w 105"/>
              <a:gd name="T47" fmla="*/ 13 h 105"/>
              <a:gd name="T48" fmla="*/ 60 w 105"/>
              <a:gd name="T49" fmla="*/ 10 h 105"/>
              <a:gd name="T50" fmla="*/ 97 w 105"/>
              <a:gd name="T51" fmla="*/ 98 h 105"/>
              <a:gd name="T52" fmla="*/ 97 w 105"/>
              <a:gd name="T53" fmla="*/ 60 h 105"/>
              <a:gd name="T54" fmla="*/ 73 w 105"/>
              <a:gd name="T55" fmla="*/ 60 h 105"/>
              <a:gd name="T56" fmla="*/ 67 w 105"/>
              <a:gd name="T57" fmla="*/ 55 h 105"/>
              <a:gd name="T58" fmla="*/ 67 w 105"/>
              <a:gd name="T59" fmla="*/ 30 h 105"/>
              <a:gd name="T60" fmla="*/ 45 w 105"/>
              <a:gd name="T61" fmla="*/ 30 h 105"/>
              <a:gd name="T62" fmla="*/ 45 w 105"/>
              <a:gd name="T63" fmla="*/ 98 h 105"/>
              <a:gd name="T64" fmla="*/ 97 w 105"/>
              <a:gd name="T65" fmla="*/ 98 h 105"/>
              <a:gd name="T66" fmla="*/ 93 w 105"/>
              <a:gd name="T67" fmla="*/ 53 h 105"/>
              <a:gd name="T68" fmla="*/ 75 w 105"/>
              <a:gd name="T69" fmla="*/ 35 h 105"/>
              <a:gd name="T70" fmla="*/ 75 w 105"/>
              <a:gd name="T71" fmla="*/ 53 h 105"/>
              <a:gd name="T72" fmla="*/ 93 w 105"/>
              <a:gd name="T73"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105">
                <a:moveTo>
                  <a:pt x="105" y="100"/>
                </a:moveTo>
                <a:cubicBezTo>
                  <a:pt x="105" y="103"/>
                  <a:pt x="102" y="105"/>
                  <a:pt x="99" y="105"/>
                </a:cubicBezTo>
                <a:cubicBezTo>
                  <a:pt x="43" y="105"/>
                  <a:pt x="43" y="105"/>
                  <a:pt x="43" y="105"/>
                </a:cubicBezTo>
                <a:cubicBezTo>
                  <a:pt x="40" y="105"/>
                  <a:pt x="37" y="103"/>
                  <a:pt x="37" y="100"/>
                </a:cubicBezTo>
                <a:cubicBezTo>
                  <a:pt x="37" y="90"/>
                  <a:pt x="37" y="90"/>
                  <a:pt x="37" y="90"/>
                </a:cubicBezTo>
                <a:cubicBezTo>
                  <a:pt x="6" y="90"/>
                  <a:pt x="6" y="90"/>
                  <a:pt x="6" y="90"/>
                </a:cubicBezTo>
                <a:cubicBezTo>
                  <a:pt x="2" y="90"/>
                  <a:pt x="0" y="88"/>
                  <a:pt x="0" y="85"/>
                </a:cubicBezTo>
                <a:cubicBezTo>
                  <a:pt x="0" y="6"/>
                  <a:pt x="0" y="6"/>
                  <a:pt x="0" y="6"/>
                </a:cubicBezTo>
                <a:cubicBezTo>
                  <a:pt x="0" y="3"/>
                  <a:pt x="2" y="0"/>
                  <a:pt x="6" y="0"/>
                </a:cubicBezTo>
                <a:cubicBezTo>
                  <a:pt x="69" y="0"/>
                  <a:pt x="69" y="0"/>
                  <a:pt x="69" y="0"/>
                </a:cubicBezTo>
                <a:cubicBezTo>
                  <a:pt x="72" y="0"/>
                  <a:pt x="75" y="3"/>
                  <a:pt x="75" y="6"/>
                </a:cubicBezTo>
                <a:cubicBezTo>
                  <a:pt x="75" y="25"/>
                  <a:pt x="75" y="25"/>
                  <a:pt x="75" y="25"/>
                </a:cubicBezTo>
                <a:cubicBezTo>
                  <a:pt x="76" y="26"/>
                  <a:pt x="76" y="26"/>
                  <a:pt x="77" y="27"/>
                </a:cubicBezTo>
                <a:cubicBezTo>
                  <a:pt x="101" y="51"/>
                  <a:pt x="101" y="51"/>
                  <a:pt x="101" y="51"/>
                </a:cubicBezTo>
                <a:cubicBezTo>
                  <a:pt x="103" y="53"/>
                  <a:pt x="105" y="57"/>
                  <a:pt x="105" y="60"/>
                </a:cubicBezTo>
                <a:lnTo>
                  <a:pt x="105" y="100"/>
                </a:lnTo>
                <a:close/>
                <a:moveTo>
                  <a:pt x="60" y="10"/>
                </a:moveTo>
                <a:cubicBezTo>
                  <a:pt x="60" y="9"/>
                  <a:pt x="59" y="8"/>
                  <a:pt x="58" y="8"/>
                </a:cubicBezTo>
                <a:cubicBezTo>
                  <a:pt x="17" y="8"/>
                  <a:pt x="17" y="8"/>
                  <a:pt x="17" y="8"/>
                </a:cubicBezTo>
                <a:cubicBezTo>
                  <a:pt x="16" y="8"/>
                  <a:pt x="15" y="9"/>
                  <a:pt x="15" y="10"/>
                </a:cubicBezTo>
                <a:cubicBezTo>
                  <a:pt x="15" y="13"/>
                  <a:pt x="15" y="13"/>
                  <a:pt x="15" y="13"/>
                </a:cubicBezTo>
                <a:cubicBezTo>
                  <a:pt x="15" y="14"/>
                  <a:pt x="16" y="15"/>
                  <a:pt x="17" y="15"/>
                </a:cubicBezTo>
                <a:cubicBezTo>
                  <a:pt x="58" y="15"/>
                  <a:pt x="58" y="15"/>
                  <a:pt x="58" y="15"/>
                </a:cubicBezTo>
                <a:cubicBezTo>
                  <a:pt x="59" y="15"/>
                  <a:pt x="60" y="14"/>
                  <a:pt x="60" y="13"/>
                </a:cubicBezTo>
                <a:lnTo>
                  <a:pt x="60" y="10"/>
                </a:lnTo>
                <a:close/>
                <a:moveTo>
                  <a:pt x="97" y="98"/>
                </a:moveTo>
                <a:cubicBezTo>
                  <a:pt x="97" y="60"/>
                  <a:pt x="97" y="60"/>
                  <a:pt x="97" y="60"/>
                </a:cubicBezTo>
                <a:cubicBezTo>
                  <a:pt x="73" y="60"/>
                  <a:pt x="73" y="60"/>
                  <a:pt x="73" y="60"/>
                </a:cubicBezTo>
                <a:cubicBezTo>
                  <a:pt x="70" y="60"/>
                  <a:pt x="67" y="58"/>
                  <a:pt x="67" y="55"/>
                </a:cubicBezTo>
                <a:cubicBezTo>
                  <a:pt x="67" y="30"/>
                  <a:pt x="67" y="30"/>
                  <a:pt x="67" y="30"/>
                </a:cubicBezTo>
                <a:cubicBezTo>
                  <a:pt x="45" y="30"/>
                  <a:pt x="45" y="30"/>
                  <a:pt x="45" y="30"/>
                </a:cubicBezTo>
                <a:cubicBezTo>
                  <a:pt x="45" y="98"/>
                  <a:pt x="45" y="98"/>
                  <a:pt x="45" y="98"/>
                </a:cubicBezTo>
                <a:lnTo>
                  <a:pt x="97" y="98"/>
                </a:lnTo>
                <a:close/>
                <a:moveTo>
                  <a:pt x="93" y="53"/>
                </a:moveTo>
                <a:cubicBezTo>
                  <a:pt x="75" y="35"/>
                  <a:pt x="75" y="35"/>
                  <a:pt x="75" y="35"/>
                </a:cubicBezTo>
                <a:cubicBezTo>
                  <a:pt x="75" y="53"/>
                  <a:pt x="75" y="53"/>
                  <a:pt x="75" y="53"/>
                </a:cubicBezTo>
                <a:lnTo>
                  <a:pt x="93" y="5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6" name="Freeform 61"/>
          <p:cNvSpPr>
            <a:spLocks noEditPoints="1"/>
          </p:cNvSpPr>
          <p:nvPr/>
        </p:nvSpPr>
        <p:spPr bwMode="auto">
          <a:xfrm>
            <a:off x="5530851" y="-6349"/>
            <a:ext cx="171450" cy="226484"/>
          </a:xfrm>
          <a:custGeom>
            <a:avLst/>
            <a:gdLst>
              <a:gd name="T0" fmla="*/ 45 w 91"/>
              <a:gd name="T1" fmla="*/ 91 h 91"/>
              <a:gd name="T2" fmla="*/ 0 w 91"/>
              <a:gd name="T3" fmla="*/ 46 h 91"/>
              <a:gd name="T4" fmla="*/ 45 w 91"/>
              <a:gd name="T5" fmla="*/ 0 h 91"/>
              <a:gd name="T6" fmla="*/ 91 w 91"/>
              <a:gd name="T7" fmla="*/ 46 h 91"/>
              <a:gd name="T8" fmla="*/ 45 w 91"/>
              <a:gd name="T9" fmla="*/ 91 h 91"/>
              <a:gd name="T10" fmla="*/ 47 w 91"/>
              <a:gd name="T11" fmla="*/ 39 h 91"/>
              <a:gd name="T12" fmla="*/ 7 w 91"/>
              <a:gd name="T13" fmla="*/ 44 h 91"/>
              <a:gd name="T14" fmla="*/ 7 w 91"/>
              <a:gd name="T15" fmla="*/ 46 h 91"/>
              <a:gd name="T16" fmla="*/ 17 w 91"/>
              <a:gd name="T17" fmla="*/ 72 h 91"/>
              <a:gd name="T18" fmla="*/ 48 w 91"/>
              <a:gd name="T19" fmla="*/ 46 h 91"/>
              <a:gd name="T20" fmla="*/ 50 w 91"/>
              <a:gd name="T21" fmla="*/ 45 h 91"/>
              <a:gd name="T22" fmla="*/ 47 w 91"/>
              <a:gd name="T23" fmla="*/ 39 h 91"/>
              <a:gd name="T24" fmla="*/ 29 w 91"/>
              <a:gd name="T25" fmla="*/ 11 h 91"/>
              <a:gd name="T26" fmla="*/ 8 w 91"/>
              <a:gd name="T27" fmla="*/ 38 h 91"/>
              <a:gd name="T28" fmla="*/ 43 w 91"/>
              <a:gd name="T29" fmla="*/ 33 h 91"/>
              <a:gd name="T30" fmla="*/ 29 w 91"/>
              <a:gd name="T31" fmla="*/ 11 h 91"/>
              <a:gd name="T32" fmla="*/ 52 w 91"/>
              <a:gd name="T33" fmla="*/ 52 h 91"/>
              <a:gd name="T34" fmla="*/ 52 w 91"/>
              <a:gd name="T35" fmla="*/ 52 h 91"/>
              <a:gd name="T36" fmla="*/ 22 w 91"/>
              <a:gd name="T37" fmla="*/ 76 h 91"/>
              <a:gd name="T38" fmla="*/ 21 w 91"/>
              <a:gd name="T39" fmla="*/ 76 h 91"/>
              <a:gd name="T40" fmla="*/ 45 w 91"/>
              <a:gd name="T41" fmla="*/ 84 h 91"/>
              <a:gd name="T42" fmla="*/ 61 w 91"/>
              <a:gd name="T43" fmla="*/ 81 h 91"/>
              <a:gd name="T44" fmla="*/ 52 w 91"/>
              <a:gd name="T45" fmla="*/ 52 h 91"/>
              <a:gd name="T46" fmla="*/ 36 w 91"/>
              <a:gd name="T47" fmla="*/ 8 h 91"/>
              <a:gd name="T48" fmla="*/ 36 w 91"/>
              <a:gd name="T49" fmla="*/ 8 h 91"/>
              <a:gd name="T50" fmla="*/ 45 w 91"/>
              <a:gd name="T51" fmla="*/ 7 h 91"/>
              <a:gd name="T52" fmla="*/ 36 w 91"/>
              <a:gd name="T53" fmla="*/ 8 h 91"/>
              <a:gd name="T54" fmla="*/ 51 w 91"/>
              <a:gd name="T55" fmla="*/ 31 h 91"/>
              <a:gd name="T56" fmla="*/ 71 w 91"/>
              <a:gd name="T57" fmla="*/ 17 h 91"/>
              <a:gd name="T58" fmla="*/ 45 w 91"/>
              <a:gd name="T59" fmla="*/ 7 h 91"/>
              <a:gd name="T60" fmla="*/ 75 w 91"/>
              <a:gd name="T61" fmla="*/ 21 h 91"/>
              <a:gd name="T62" fmla="*/ 54 w 91"/>
              <a:gd name="T63" fmla="*/ 36 h 91"/>
              <a:gd name="T64" fmla="*/ 56 w 91"/>
              <a:gd name="T65" fmla="*/ 42 h 91"/>
              <a:gd name="T66" fmla="*/ 57 w 91"/>
              <a:gd name="T67" fmla="*/ 44 h 91"/>
              <a:gd name="T68" fmla="*/ 84 w 91"/>
              <a:gd name="T69" fmla="*/ 45 h 91"/>
              <a:gd name="T70" fmla="*/ 75 w 91"/>
              <a:gd name="T71" fmla="*/ 21 h 91"/>
              <a:gd name="T72" fmla="*/ 60 w 91"/>
              <a:gd name="T73" fmla="*/ 50 h 91"/>
              <a:gd name="T74" fmla="*/ 67 w 91"/>
              <a:gd name="T75" fmla="*/ 78 h 91"/>
              <a:gd name="T76" fmla="*/ 84 w 91"/>
              <a:gd name="T77" fmla="*/ 52 h 91"/>
              <a:gd name="T78" fmla="*/ 60 w 91"/>
              <a:gd name="T7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91">
                <a:moveTo>
                  <a:pt x="45" y="91"/>
                </a:moveTo>
                <a:cubicBezTo>
                  <a:pt x="20" y="91"/>
                  <a:pt x="0" y="71"/>
                  <a:pt x="0" y="46"/>
                </a:cubicBezTo>
                <a:cubicBezTo>
                  <a:pt x="0" y="21"/>
                  <a:pt x="20" y="0"/>
                  <a:pt x="45" y="0"/>
                </a:cubicBezTo>
                <a:cubicBezTo>
                  <a:pt x="71" y="0"/>
                  <a:pt x="91" y="21"/>
                  <a:pt x="91" y="46"/>
                </a:cubicBezTo>
                <a:cubicBezTo>
                  <a:pt x="91" y="71"/>
                  <a:pt x="71" y="91"/>
                  <a:pt x="45" y="91"/>
                </a:cubicBezTo>
                <a:close/>
                <a:moveTo>
                  <a:pt x="47" y="39"/>
                </a:moveTo>
                <a:cubicBezTo>
                  <a:pt x="27" y="45"/>
                  <a:pt x="7" y="44"/>
                  <a:pt x="7" y="44"/>
                </a:cubicBezTo>
                <a:cubicBezTo>
                  <a:pt x="7" y="45"/>
                  <a:pt x="7" y="45"/>
                  <a:pt x="7" y="46"/>
                </a:cubicBezTo>
                <a:cubicBezTo>
                  <a:pt x="7" y="56"/>
                  <a:pt x="11" y="65"/>
                  <a:pt x="17" y="72"/>
                </a:cubicBezTo>
                <a:cubicBezTo>
                  <a:pt x="27" y="53"/>
                  <a:pt x="48" y="46"/>
                  <a:pt x="48" y="46"/>
                </a:cubicBezTo>
                <a:cubicBezTo>
                  <a:pt x="49" y="46"/>
                  <a:pt x="49" y="46"/>
                  <a:pt x="50" y="45"/>
                </a:cubicBezTo>
                <a:cubicBezTo>
                  <a:pt x="49" y="43"/>
                  <a:pt x="48" y="41"/>
                  <a:pt x="47" y="39"/>
                </a:cubicBezTo>
                <a:close/>
                <a:moveTo>
                  <a:pt x="29" y="11"/>
                </a:moveTo>
                <a:cubicBezTo>
                  <a:pt x="18" y="16"/>
                  <a:pt x="10" y="26"/>
                  <a:pt x="8" y="38"/>
                </a:cubicBezTo>
                <a:cubicBezTo>
                  <a:pt x="9" y="38"/>
                  <a:pt x="25" y="38"/>
                  <a:pt x="43" y="33"/>
                </a:cubicBezTo>
                <a:cubicBezTo>
                  <a:pt x="37" y="21"/>
                  <a:pt x="29" y="11"/>
                  <a:pt x="29" y="11"/>
                </a:cubicBezTo>
                <a:close/>
                <a:moveTo>
                  <a:pt x="52" y="52"/>
                </a:moveTo>
                <a:cubicBezTo>
                  <a:pt x="52" y="52"/>
                  <a:pt x="52" y="52"/>
                  <a:pt x="52" y="52"/>
                </a:cubicBezTo>
                <a:cubicBezTo>
                  <a:pt x="52" y="52"/>
                  <a:pt x="29" y="60"/>
                  <a:pt x="22" y="76"/>
                </a:cubicBezTo>
                <a:cubicBezTo>
                  <a:pt x="21" y="76"/>
                  <a:pt x="21" y="76"/>
                  <a:pt x="21" y="76"/>
                </a:cubicBezTo>
                <a:cubicBezTo>
                  <a:pt x="28" y="81"/>
                  <a:pt x="36" y="84"/>
                  <a:pt x="45" y="84"/>
                </a:cubicBezTo>
                <a:cubicBezTo>
                  <a:pt x="51" y="84"/>
                  <a:pt x="56" y="83"/>
                  <a:pt x="61" y="81"/>
                </a:cubicBezTo>
                <a:cubicBezTo>
                  <a:pt x="60" y="78"/>
                  <a:pt x="58" y="66"/>
                  <a:pt x="52" y="52"/>
                </a:cubicBezTo>
                <a:close/>
                <a:moveTo>
                  <a:pt x="36" y="8"/>
                </a:moveTo>
                <a:cubicBezTo>
                  <a:pt x="36" y="8"/>
                  <a:pt x="36" y="8"/>
                  <a:pt x="36" y="8"/>
                </a:cubicBezTo>
                <a:close/>
                <a:moveTo>
                  <a:pt x="45" y="7"/>
                </a:moveTo>
                <a:cubicBezTo>
                  <a:pt x="42" y="7"/>
                  <a:pt x="39" y="7"/>
                  <a:pt x="36" y="8"/>
                </a:cubicBezTo>
                <a:cubicBezTo>
                  <a:pt x="37" y="9"/>
                  <a:pt x="44" y="18"/>
                  <a:pt x="51" y="31"/>
                </a:cubicBezTo>
                <a:cubicBezTo>
                  <a:pt x="65" y="25"/>
                  <a:pt x="71" y="17"/>
                  <a:pt x="71" y="17"/>
                </a:cubicBezTo>
                <a:cubicBezTo>
                  <a:pt x="64" y="11"/>
                  <a:pt x="55" y="7"/>
                  <a:pt x="45" y="7"/>
                </a:cubicBezTo>
                <a:close/>
                <a:moveTo>
                  <a:pt x="75" y="21"/>
                </a:moveTo>
                <a:cubicBezTo>
                  <a:pt x="75" y="21"/>
                  <a:pt x="69" y="30"/>
                  <a:pt x="54" y="36"/>
                </a:cubicBezTo>
                <a:cubicBezTo>
                  <a:pt x="55" y="38"/>
                  <a:pt x="56" y="40"/>
                  <a:pt x="56" y="42"/>
                </a:cubicBezTo>
                <a:cubicBezTo>
                  <a:pt x="57" y="43"/>
                  <a:pt x="57" y="43"/>
                  <a:pt x="57" y="44"/>
                </a:cubicBezTo>
                <a:cubicBezTo>
                  <a:pt x="71" y="42"/>
                  <a:pt x="84" y="45"/>
                  <a:pt x="84" y="45"/>
                </a:cubicBezTo>
                <a:cubicBezTo>
                  <a:pt x="84" y="36"/>
                  <a:pt x="81" y="28"/>
                  <a:pt x="75" y="21"/>
                </a:cubicBezTo>
                <a:close/>
                <a:moveTo>
                  <a:pt x="60" y="50"/>
                </a:moveTo>
                <a:cubicBezTo>
                  <a:pt x="65" y="64"/>
                  <a:pt x="67" y="75"/>
                  <a:pt x="67" y="78"/>
                </a:cubicBezTo>
                <a:cubicBezTo>
                  <a:pt x="76" y="72"/>
                  <a:pt x="82" y="63"/>
                  <a:pt x="84" y="52"/>
                </a:cubicBezTo>
                <a:cubicBezTo>
                  <a:pt x="83" y="52"/>
                  <a:pt x="72" y="48"/>
                  <a:pt x="60" y="5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6" name="Freeform 71"/>
          <p:cNvSpPr>
            <a:spLocks noEditPoints="1"/>
          </p:cNvSpPr>
          <p:nvPr/>
        </p:nvSpPr>
        <p:spPr bwMode="auto">
          <a:xfrm>
            <a:off x="6804026" y="-6349"/>
            <a:ext cx="236538" cy="317500"/>
          </a:xfrm>
          <a:custGeom>
            <a:avLst/>
            <a:gdLst>
              <a:gd name="T0" fmla="*/ 63 w 126"/>
              <a:gd name="T1" fmla="*/ 127 h 127"/>
              <a:gd name="T2" fmla="*/ 0 w 126"/>
              <a:gd name="T3" fmla="*/ 64 h 127"/>
              <a:gd name="T4" fmla="*/ 63 w 126"/>
              <a:gd name="T5" fmla="*/ 0 h 127"/>
              <a:gd name="T6" fmla="*/ 126 w 126"/>
              <a:gd name="T7" fmla="*/ 64 h 127"/>
              <a:gd name="T8" fmla="*/ 63 w 126"/>
              <a:gd name="T9" fmla="*/ 127 h 127"/>
              <a:gd name="T10" fmla="*/ 63 w 126"/>
              <a:gd name="T11" fmla="*/ 11 h 127"/>
              <a:gd name="T12" fmla="*/ 10 w 126"/>
              <a:gd name="T13" fmla="*/ 64 h 127"/>
              <a:gd name="T14" fmla="*/ 63 w 126"/>
              <a:gd name="T15" fmla="*/ 116 h 127"/>
              <a:gd name="T16" fmla="*/ 116 w 126"/>
              <a:gd name="T17" fmla="*/ 64 h 127"/>
              <a:gd name="T18" fmla="*/ 63 w 126"/>
              <a:gd name="T19" fmla="*/ 11 h 127"/>
              <a:gd name="T20" fmla="*/ 42 w 126"/>
              <a:gd name="T21" fmla="*/ 53 h 127"/>
              <a:gd name="T22" fmla="*/ 31 w 126"/>
              <a:gd name="T23" fmla="*/ 42 h 127"/>
              <a:gd name="T24" fmla="*/ 42 w 126"/>
              <a:gd name="T25" fmla="*/ 32 h 127"/>
              <a:gd name="T26" fmla="*/ 52 w 126"/>
              <a:gd name="T27" fmla="*/ 42 h 127"/>
              <a:gd name="T28" fmla="*/ 42 w 126"/>
              <a:gd name="T29" fmla="*/ 53 h 127"/>
              <a:gd name="T30" fmla="*/ 63 w 126"/>
              <a:gd name="T31" fmla="*/ 101 h 127"/>
              <a:gd name="T32" fmla="*/ 33 w 126"/>
              <a:gd name="T33" fmla="*/ 78 h 127"/>
              <a:gd name="T34" fmla="*/ 36 w 126"/>
              <a:gd name="T35" fmla="*/ 72 h 127"/>
              <a:gd name="T36" fmla="*/ 43 w 126"/>
              <a:gd name="T37" fmla="*/ 75 h 127"/>
              <a:gd name="T38" fmla="*/ 63 w 126"/>
              <a:gd name="T39" fmla="*/ 90 h 127"/>
              <a:gd name="T40" fmla="*/ 83 w 126"/>
              <a:gd name="T41" fmla="*/ 75 h 127"/>
              <a:gd name="T42" fmla="*/ 90 w 126"/>
              <a:gd name="T43" fmla="*/ 72 h 127"/>
              <a:gd name="T44" fmla="*/ 93 w 126"/>
              <a:gd name="T45" fmla="*/ 78 h 127"/>
              <a:gd name="T46" fmla="*/ 63 w 126"/>
              <a:gd name="T47" fmla="*/ 101 h 127"/>
              <a:gd name="T48" fmla="*/ 84 w 126"/>
              <a:gd name="T49" fmla="*/ 53 h 127"/>
              <a:gd name="T50" fmla="*/ 74 w 126"/>
              <a:gd name="T51" fmla="*/ 42 h 127"/>
              <a:gd name="T52" fmla="*/ 84 w 126"/>
              <a:gd name="T53" fmla="*/ 32 h 127"/>
              <a:gd name="T54" fmla="*/ 95 w 126"/>
              <a:gd name="T55" fmla="*/ 42 h 127"/>
              <a:gd name="T56" fmla="*/ 84 w 126"/>
              <a:gd name="T57" fmla="*/ 5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27">
                <a:moveTo>
                  <a:pt x="63" y="127"/>
                </a:moveTo>
                <a:cubicBezTo>
                  <a:pt x="28" y="127"/>
                  <a:pt x="0" y="99"/>
                  <a:pt x="0" y="64"/>
                </a:cubicBezTo>
                <a:cubicBezTo>
                  <a:pt x="0" y="29"/>
                  <a:pt x="28" y="0"/>
                  <a:pt x="63" y="0"/>
                </a:cubicBezTo>
                <a:cubicBezTo>
                  <a:pt x="98" y="0"/>
                  <a:pt x="126" y="29"/>
                  <a:pt x="126" y="64"/>
                </a:cubicBezTo>
                <a:cubicBezTo>
                  <a:pt x="126" y="99"/>
                  <a:pt x="98" y="127"/>
                  <a:pt x="63" y="127"/>
                </a:cubicBezTo>
                <a:close/>
                <a:moveTo>
                  <a:pt x="63" y="11"/>
                </a:moveTo>
                <a:cubicBezTo>
                  <a:pt x="34" y="11"/>
                  <a:pt x="10" y="34"/>
                  <a:pt x="10" y="64"/>
                </a:cubicBezTo>
                <a:cubicBezTo>
                  <a:pt x="10" y="93"/>
                  <a:pt x="34" y="116"/>
                  <a:pt x="63" y="116"/>
                </a:cubicBezTo>
                <a:cubicBezTo>
                  <a:pt x="92" y="116"/>
                  <a:pt x="116" y="93"/>
                  <a:pt x="116" y="64"/>
                </a:cubicBezTo>
                <a:cubicBezTo>
                  <a:pt x="116" y="34"/>
                  <a:pt x="92" y="11"/>
                  <a:pt x="63" y="11"/>
                </a:cubicBezTo>
                <a:close/>
                <a:moveTo>
                  <a:pt x="42" y="53"/>
                </a:moveTo>
                <a:cubicBezTo>
                  <a:pt x="36" y="53"/>
                  <a:pt x="31" y="48"/>
                  <a:pt x="31" y="42"/>
                </a:cubicBezTo>
                <a:cubicBezTo>
                  <a:pt x="31" y="37"/>
                  <a:pt x="36" y="32"/>
                  <a:pt x="42" y="32"/>
                </a:cubicBezTo>
                <a:cubicBezTo>
                  <a:pt x="48" y="32"/>
                  <a:pt x="52" y="37"/>
                  <a:pt x="52" y="42"/>
                </a:cubicBezTo>
                <a:cubicBezTo>
                  <a:pt x="52" y="48"/>
                  <a:pt x="48" y="53"/>
                  <a:pt x="42" y="53"/>
                </a:cubicBezTo>
                <a:close/>
                <a:moveTo>
                  <a:pt x="63" y="101"/>
                </a:moveTo>
                <a:cubicBezTo>
                  <a:pt x="49" y="101"/>
                  <a:pt x="37" y="92"/>
                  <a:pt x="33" y="78"/>
                </a:cubicBezTo>
                <a:cubicBezTo>
                  <a:pt x="32" y="76"/>
                  <a:pt x="33" y="73"/>
                  <a:pt x="36" y="72"/>
                </a:cubicBezTo>
                <a:cubicBezTo>
                  <a:pt x="39" y="71"/>
                  <a:pt x="42" y="72"/>
                  <a:pt x="43" y="75"/>
                </a:cubicBezTo>
                <a:cubicBezTo>
                  <a:pt x="46" y="84"/>
                  <a:pt x="54" y="90"/>
                  <a:pt x="63" y="90"/>
                </a:cubicBezTo>
                <a:cubicBezTo>
                  <a:pt x="72" y="90"/>
                  <a:pt x="80" y="84"/>
                  <a:pt x="83" y="75"/>
                </a:cubicBezTo>
                <a:cubicBezTo>
                  <a:pt x="84" y="72"/>
                  <a:pt x="87" y="71"/>
                  <a:pt x="90" y="72"/>
                </a:cubicBezTo>
                <a:cubicBezTo>
                  <a:pt x="93" y="73"/>
                  <a:pt x="94" y="76"/>
                  <a:pt x="93" y="78"/>
                </a:cubicBezTo>
                <a:cubicBezTo>
                  <a:pt x="89" y="92"/>
                  <a:pt x="77" y="101"/>
                  <a:pt x="63" y="101"/>
                </a:cubicBezTo>
                <a:close/>
                <a:moveTo>
                  <a:pt x="84" y="53"/>
                </a:moveTo>
                <a:cubicBezTo>
                  <a:pt x="78" y="53"/>
                  <a:pt x="74" y="48"/>
                  <a:pt x="74" y="42"/>
                </a:cubicBezTo>
                <a:cubicBezTo>
                  <a:pt x="74" y="37"/>
                  <a:pt x="78" y="32"/>
                  <a:pt x="84" y="32"/>
                </a:cubicBezTo>
                <a:cubicBezTo>
                  <a:pt x="90" y="32"/>
                  <a:pt x="95" y="37"/>
                  <a:pt x="95" y="42"/>
                </a:cubicBezTo>
                <a:cubicBezTo>
                  <a:pt x="95" y="48"/>
                  <a:pt x="90" y="53"/>
                  <a:pt x="84" y="5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9" name="Freeform 74"/>
          <p:cNvSpPr>
            <a:spLocks noEditPoints="1"/>
          </p:cNvSpPr>
          <p:nvPr/>
        </p:nvSpPr>
        <p:spPr bwMode="auto">
          <a:xfrm>
            <a:off x="2540002" y="1073151"/>
            <a:ext cx="244475" cy="304800"/>
          </a:xfrm>
          <a:custGeom>
            <a:avLst/>
            <a:gdLst>
              <a:gd name="T0" fmla="*/ 22 w 130"/>
              <a:gd name="T1" fmla="*/ 70 h 122"/>
              <a:gd name="T2" fmla="*/ 13 w 130"/>
              <a:gd name="T3" fmla="*/ 70 h 122"/>
              <a:gd name="T4" fmla="*/ 0 w 130"/>
              <a:gd name="T5" fmla="*/ 59 h 122"/>
              <a:gd name="T6" fmla="*/ 8 w 130"/>
              <a:gd name="T7" fmla="*/ 35 h 122"/>
              <a:gd name="T8" fmla="*/ 26 w 130"/>
              <a:gd name="T9" fmla="*/ 41 h 122"/>
              <a:gd name="T10" fmla="*/ 35 w 130"/>
              <a:gd name="T11" fmla="*/ 39 h 122"/>
              <a:gd name="T12" fmla="*/ 35 w 130"/>
              <a:gd name="T13" fmla="*/ 44 h 122"/>
              <a:gd name="T14" fmla="*/ 40 w 130"/>
              <a:gd name="T15" fmla="*/ 61 h 122"/>
              <a:gd name="T16" fmla="*/ 22 w 130"/>
              <a:gd name="T17" fmla="*/ 70 h 122"/>
              <a:gd name="T18" fmla="*/ 26 w 130"/>
              <a:gd name="T19" fmla="*/ 35 h 122"/>
              <a:gd name="T20" fmla="*/ 9 w 130"/>
              <a:gd name="T21" fmla="*/ 18 h 122"/>
              <a:gd name="T22" fmla="*/ 26 w 130"/>
              <a:gd name="T23" fmla="*/ 0 h 122"/>
              <a:gd name="T24" fmla="*/ 43 w 130"/>
              <a:gd name="T25" fmla="*/ 18 h 122"/>
              <a:gd name="T26" fmla="*/ 26 w 130"/>
              <a:gd name="T27" fmla="*/ 35 h 122"/>
              <a:gd name="T28" fmla="*/ 95 w 130"/>
              <a:gd name="T29" fmla="*/ 122 h 122"/>
              <a:gd name="T30" fmla="*/ 35 w 130"/>
              <a:gd name="T31" fmla="*/ 122 h 122"/>
              <a:gd name="T32" fmla="*/ 17 w 130"/>
              <a:gd name="T33" fmla="*/ 104 h 122"/>
              <a:gd name="T34" fmla="*/ 41 w 130"/>
              <a:gd name="T35" fmla="*/ 65 h 122"/>
              <a:gd name="T36" fmla="*/ 65 w 130"/>
              <a:gd name="T37" fmla="*/ 75 h 122"/>
              <a:gd name="T38" fmla="*/ 89 w 130"/>
              <a:gd name="T39" fmla="*/ 65 h 122"/>
              <a:gd name="T40" fmla="*/ 113 w 130"/>
              <a:gd name="T41" fmla="*/ 104 h 122"/>
              <a:gd name="T42" fmla="*/ 95 w 130"/>
              <a:gd name="T43" fmla="*/ 122 h 122"/>
              <a:gd name="T44" fmla="*/ 65 w 130"/>
              <a:gd name="T45" fmla="*/ 70 h 122"/>
              <a:gd name="T46" fmla="*/ 39 w 130"/>
              <a:gd name="T47" fmla="*/ 44 h 122"/>
              <a:gd name="T48" fmla="*/ 65 w 130"/>
              <a:gd name="T49" fmla="*/ 18 h 122"/>
              <a:gd name="T50" fmla="*/ 91 w 130"/>
              <a:gd name="T51" fmla="*/ 44 h 122"/>
              <a:gd name="T52" fmla="*/ 65 w 130"/>
              <a:gd name="T53" fmla="*/ 70 h 122"/>
              <a:gd name="T54" fmla="*/ 104 w 130"/>
              <a:gd name="T55" fmla="*/ 35 h 122"/>
              <a:gd name="T56" fmla="*/ 87 w 130"/>
              <a:gd name="T57" fmla="*/ 18 h 122"/>
              <a:gd name="T58" fmla="*/ 104 w 130"/>
              <a:gd name="T59" fmla="*/ 0 h 122"/>
              <a:gd name="T60" fmla="*/ 121 w 130"/>
              <a:gd name="T61" fmla="*/ 18 h 122"/>
              <a:gd name="T62" fmla="*/ 104 w 130"/>
              <a:gd name="T63" fmla="*/ 35 h 122"/>
              <a:gd name="T64" fmla="*/ 117 w 130"/>
              <a:gd name="T65" fmla="*/ 70 h 122"/>
              <a:gd name="T66" fmla="*/ 108 w 130"/>
              <a:gd name="T67" fmla="*/ 70 h 122"/>
              <a:gd name="T68" fmla="*/ 90 w 130"/>
              <a:gd name="T69" fmla="*/ 61 h 122"/>
              <a:gd name="T70" fmla="*/ 95 w 130"/>
              <a:gd name="T71" fmla="*/ 44 h 122"/>
              <a:gd name="T72" fmla="*/ 95 w 130"/>
              <a:gd name="T73" fmla="*/ 39 h 122"/>
              <a:gd name="T74" fmla="*/ 104 w 130"/>
              <a:gd name="T75" fmla="*/ 41 h 122"/>
              <a:gd name="T76" fmla="*/ 122 w 130"/>
              <a:gd name="T77" fmla="*/ 35 h 122"/>
              <a:gd name="T78" fmla="*/ 130 w 130"/>
              <a:gd name="T79" fmla="*/ 59 h 122"/>
              <a:gd name="T80" fmla="*/ 117 w 130"/>
              <a:gd name="T81"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22">
                <a:moveTo>
                  <a:pt x="22" y="70"/>
                </a:moveTo>
                <a:cubicBezTo>
                  <a:pt x="13" y="70"/>
                  <a:pt x="13" y="70"/>
                  <a:pt x="13" y="70"/>
                </a:cubicBezTo>
                <a:cubicBezTo>
                  <a:pt x="6" y="70"/>
                  <a:pt x="0" y="66"/>
                  <a:pt x="0" y="59"/>
                </a:cubicBezTo>
                <a:cubicBezTo>
                  <a:pt x="0" y="53"/>
                  <a:pt x="0" y="35"/>
                  <a:pt x="8" y="35"/>
                </a:cubicBezTo>
                <a:cubicBezTo>
                  <a:pt x="10" y="35"/>
                  <a:pt x="17" y="41"/>
                  <a:pt x="26" y="41"/>
                </a:cubicBezTo>
                <a:cubicBezTo>
                  <a:pt x="29" y="41"/>
                  <a:pt x="32" y="40"/>
                  <a:pt x="35" y="39"/>
                </a:cubicBezTo>
                <a:cubicBezTo>
                  <a:pt x="35" y="41"/>
                  <a:pt x="35" y="42"/>
                  <a:pt x="35" y="44"/>
                </a:cubicBezTo>
                <a:cubicBezTo>
                  <a:pt x="35" y="50"/>
                  <a:pt x="37" y="56"/>
                  <a:pt x="40" y="61"/>
                </a:cubicBezTo>
                <a:cubicBezTo>
                  <a:pt x="33" y="61"/>
                  <a:pt x="27" y="64"/>
                  <a:pt x="22" y="70"/>
                </a:cubicBezTo>
                <a:close/>
                <a:moveTo>
                  <a:pt x="26" y="35"/>
                </a:moveTo>
                <a:cubicBezTo>
                  <a:pt x="16" y="35"/>
                  <a:pt x="9" y="27"/>
                  <a:pt x="9" y="18"/>
                </a:cubicBezTo>
                <a:cubicBezTo>
                  <a:pt x="9" y="8"/>
                  <a:pt x="16" y="0"/>
                  <a:pt x="26" y="0"/>
                </a:cubicBezTo>
                <a:cubicBezTo>
                  <a:pt x="36" y="0"/>
                  <a:pt x="43" y="8"/>
                  <a:pt x="43" y="18"/>
                </a:cubicBezTo>
                <a:cubicBezTo>
                  <a:pt x="43" y="27"/>
                  <a:pt x="36" y="35"/>
                  <a:pt x="26" y="35"/>
                </a:cubicBezTo>
                <a:close/>
                <a:moveTo>
                  <a:pt x="95" y="122"/>
                </a:moveTo>
                <a:cubicBezTo>
                  <a:pt x="35" y="122"/>
                  <a:pt x="35" y="122"/>
                  <a:pt x="35" y="122"/>
                </a:cubicBezTo>
                <a:cubicBezTo>
                  <a:pt x="25" y="122"/>
                  <a:pt x="17" y="115"/>
                  <a:pt x="17" y="104"/>
                </a:cubicBezTo>
                <a:cubicBezTo>
                  <a:pt x="17" y="89"/>
                  <a:pt x="21" y="65"/>
                  <a:pt x="41" y="65"/>
                </a:cubicBezTo>
                <a:cubicBezTo>
                  <a:pt x="43" y="65"/>
                  <a:pt x="51" y="75"/>
                  <a:pt x="65" y="75"/>
                </a:cubicBezTo>
                <a:cubicBezTo>
                  <a:pt x="79" y="75"/>
                  <a:pt x="87" y="65"/>
                  <a:pt x="89" y="65"/>
                </a:cubicBezTo>
                <a:cubicBezTo>
                  <a:pt x="109" y="65"/>
                  <a:pt x="113" y="89"/>
                  <a:pt x="113" y="104"/>
                </a:cubicBezTo>
                <a:cubicBezTo>
                  <a:pt x="113" y="115"/>
                  <a:pt x="105" y="122"/>
                  <a:pt x="95" y="122"/>
                </a:cubicBezTo>
                <a:close/>
                <a:moveTo>
                  <a:pt x="65" y="70"/>
                </a:moveTo>
                <a:cubicBezTo>
                  <a:pt x="51" y="70"/>
                  <a:pt x="39" y="58"/>
                  <a:pt x="39" y="44"/>
                </a:cubicBezTo>
                <a:cubicBezTo>
                  <a:pt x="39" y="29"/>
                  <a:pt x="51" y="18"/>
                  <a:pt x="65" y="18"/>
                </a:cubicBezTo>
                <a:cubicBezTo>
                  <a:pt x="79" y="18"/>
                  <a:pt x="91" y="29"/>
                  <a:pt x="91" y="44"/>
                </a:cubicBezTo>
                <a:cubicBezTo>
                  <a:pt x="91" y="58"/>
                  <a:pt x="79" y="70"/>
                  <a:pt x="65" y="70"/>
                </a:cubicBezTo>
                <a:close/>
                <a:moveTo>
                  <a:pt x="104" y="35"/>
                </a:moveTo>
                <a:cubicBezTo>
                  <a:pt x="94" y="35"/>
                  <a:pt x="87" y="27"/>
                  <a:pt x="87" y="18"/>
                </a:cubicBezTo>
                <a:cubicBezTo>
                  <a:pt x="87" y="8"/>
                  <a:pt x="94" y="0"/>
                  <a:pt x="104" y="0"/>
                </a:cubicBezTo>
                <a:cubicBezTo>
                  <a:pt x="114" y="0"/>
                  <a:pt x="121" y="8"/>
                  <a:pt x="121" y="18"/>
                </a:cubicBezTo>
                <a:cubicBezTo>
                  <a:pt x="121" y="27"/>
                  <a:pt x="114" y="35"/>
                  <a:pt x="104" y="35"/>
                </a:cubicBezTo>
                <a:close/>
                <a:moveTo>
                  <a:pt x="117" y="70"/>
                </a:moveTo>
                <a:cubicBezTo>
                  <a:pt x="108" y="70"/>
                  <a:pt x="108" y="70"/>
                  <a:pt x="108" y="70"/>
                </a:cubicBezTo>
                <a:cubicBezTo>
                  <a:pt x="103" y="64"/>
                  <a:pt x="97" y="61"/>
                  <a:pt x="90" y="61"/>
                </a:cubicBezTo>
                <a:cubicBezTo>
                  <a:pt x="93" y="56"/>
                  <a:pt x="95" y="50"/>
                  <a:pt x="95" y="44"/>
                </a:cubicBezTo>
                <a:cubicBezTo>
                  <a:pt x="95" y="42"/>
                  <a:pt x="95" y="41"/>
                  <a:pt x="95" y="39"/>
                </a:cubicBezTo>
                <a:cubicBezTo>
                  <a:pt x="98" y="40"/>
                  <a:pt x="101" y="41"/>
                  <a:pt x="104" y="41"/>
                </a:cubicBezTo>
                <a:cubicBezTo>
                  <a:pt x="113" y="41"/>
                  <a:pt x="120" y="35"/>
                  <a:pt x="122" y="35"/>
                </a:cubicBezTo>
                <a:cubicBezTo>
                  <a:pt x="130" y="35"/>
                  <a:pt x="130" y="53"/>
                  <a:pt x="130" y="59"/>
                </a:cubicBezTo>
                <a:cubicBezTo>
                  <a:pt x="130" y="66"/>
                  <a:pt x="124" y="70"/>
                  <a:pt x="117" y="7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5" name="Freeform 80"/>
          <p:cNvSpPr>
            <a:spLocks noEditPoints="1"/>
          </p:cNvSpPr>
          <p:nvPr/>
        </p:nvSpPr>
        <p:spPr bwMode="auto">
          <a:xfrm>
            <a:off x="4016377" y="2508251"/>
            <a:ext cx="106363" cy="146051"/>
          </a:xfrm>
          <a:custGeom>
            <a:avLst/>
            <a:gdLst>
              <a:gd name="T0" fmla="*/ 14 w 56"/>
              <a:gd name="T1" fmla="*/ 20 h 58"/>
              <a:gd name="T2" fmla="*/ 22 w 56"/>
              <a:gd name="T3" fmla="*/ 20 h 58"/>
              <a:gd name="T4" fmla="*/ 31 w 56"/>
              <a:gd name="T5" fmla="*/ 10 h 58"/>
              <a:gd name="T6" fmla="*/ 31 w 56"/>
              <a:gd name="T7" fmla="*/ 14 h 58"/>
              <a:gd name="T8" fmla="*/ 31 w 56"/>
              <a:gd name="T9" fmla="*/ 10 h 58"/>
              <a:gd name="T10" fmla="*/ 49 w 56"/>
              <a:gd name="T11" fmla="*/ 28 h 58"/>
              <a:gd name="T12" fmla="*/ 48 w 56"/>
              <a:gd name="T13" fmla="*/ 17 h 58"/>
              <a:gd name="T14" fmla="*/ 6 w 56"/>
              <a:gd name="T15" fmla="*/ 11 h 58"/>
              <a:gd name="T16" fmla="*/ 10 w 56"/>
              <a:gd name="T17" fmla="*/ 58 h 58"/>
              <a:gd name="T18" fmla="*/ 40 w 56"/>
              <a:gd name="T19" fmla="*/ 55 h 58"/>
              <a:gd name="T20" fmla="*/ 51 w 56"/>
              <a:gd name="T21" fmla="*/ 52 h 58"/>
              <a:gd name="T22" fmla="*/ 51 w 56"/>
              <a:gd name="T23" fmla="*/ 45 h 58"/>
              <a:gd name="T24" fmla="*/ 51 w 56"/>
              <a:gd name="T25" fmla="*/ 42 h 58"/>
              <a:gd name="T26" fmla="*/ 52 w 56"/>
              <a:gd name="T27" fmla="*/ 37 h 58"/>
              <a:gd name="T28" fmla="*/ 27 w 56"/>
              <a:gd name="T29" fmla="*/ 21 h 58"/>
              <a:gd name="T30" fmla="*/ 25 w 56"/>
              <a:gd name="T31" fmla="*/ 22 h 58"/>
              <a:gd name="T32" fmla="*/ 25 w 56"/>
              <a:gd name="T33" fmla="*/ 25 h 58"/>
              <a:gd name="T34" fmla="*/ 25 w 56"/>
              <a:gd name="T35" fmla="*/ 25 h 58"/>
              <a:gd name="T36" fmla="*/ 23 w 56"/>
              <a:gd name="T37" fmla="*/ 27 h 58"/>
              <a:gd name="T38" fmla="*/ 20 w 56"/>
              <a:gd name="T39" fmla="*/ 27 h 58"/>
              <a:gd name="T40" fmla="*/ 19 w 56"/>
              <a:gd name="T41" fmla="*/ 29 h 58"/>
              <a:gd name="T42" fmla="*/ 16 w 56"/>
              <a:gd name="T43" fmla="*/ 29 h 58"/>
              <a:gd name="T44" fmla="*/ 15 w 56"/>
              <a:gd name="T45" fmla="*/ 26 h 58"/>
              <a:gd name="T46" fmla="*/ 13 w 56"/>
              <a:gd name="T47" fmla="*/ 28 h 58"/>
              <a:gd name="T48" fmla="*/ 10 w 56"/>
              <a:gd name="T49" fmla="*/ 25 h 58"/>
              <a:gd name="T50" fmla="*/ 12 w 56"/>
              <a:gd name="T51" fmla="*/ 23 h 58"/>
              <a:gd name="T52" fmla="*/ 9 w 56"/>
              <a:gd name="T53" fmla="*/ 22 h 58"/>
              <a:gd name="T54" fmla="*/ 8 w 56"/>
              <a:gd name="T55" fmla="*/ 18 h 58"/>
              <a:gd name="T56" fmla="*/ 11 w 56"/>
              <a:gd name="T57" fmla="*/ 18 h 58"/>
              <a:gd name="T58" fmla="*/ 10 w 56"/>
              <a:gd name="T59" fmla="*/ 15 h 58"/>
              <a:gd name="T60" fmla="*/ 10 w 56"/>
              <a:gd name="T61" fmla="*/ 14 h 58"/>
              <a:gd name="T62" fmla="*/ 13 w 56"/>
              <a:gd name="T63" fmla="*/ 12 h 58"/>
              <a:gd name="T64" fmla="*/ 16 w 56"/>
              <a:gd name="T65" fmla="*/ 13 h 58"/>
              <a:gd name="T66" fmla="*/ 16 w 56"/>
              <a:gd name="T67" fmla="*/ 10 h 58"/>
              <a:gd name="T68" fmla="*/ 20 w 56"/>
              <a:gd name="T69" fmla="*/ 11 h 58"/>
              <a:gd name="T70" fmla="*/ 21 w 56"/>
              <a:gd name="T71" fmla="*/ 14 h 58"/>
              <a:gd name="T72" fmla="*/ 23 w 56"/>
              <a:gd name="T73" fmla="*/ 12 h 58"/>
              <a:gd name="T74" fmla="*/ 25 w 56"/>
              <a:gd name="T75" fmla="*/ 15 h 58"/>
              <a:gd name="T76" fmla="*/ 24 w 56"/>
              <a:gd name="T77" fmla="*/ 17 h 58"/>
              <a:gd name="T78" fmla="*/ 27 w 56"/>
              <a:gd name="T79" fmla="*/ 18 h 58"/>
              <a:gd name="T80" fmla="*/ 27 w 56"/>
              <a:gd name="T81" fmla="*/ 21 h 58"/>
              <a:gd name="T82" fmla="*/ 35 w 56"/>
              <a:gd name="T83" fmla="*/ 14 h 58"/>
              <a:gd name="T84" fmla="*/ 35 w 56"/>
              <a:gd name="T85" fmla="*/ 16 h 58"/>
              <a:gd name="T86" fmla="*/ 33 w 56"/>
              <a:gd name="T87" fmla="*/ 18 h 58"/>
              <a:gd name="T88" fmla="*/ 31 w 56"/>
              <a:gd name="T89" fmla="*/ 16 h 58"/>
              <a:gd name="T90" fmla="*/ 29 w 56"/>
              <a:gd name="T91" fmla="*/ 18 h 58"/>
              <a:gd name="T92" fmla="*/ 28 w 56"/>
              <a:gd name="T93" fmla="*/ 16 h 58"/>
              <a:gd name="T94" fmla="*/ 28 w 56"/>
              <a:gd name="T95" fmla="*/ 14 h 58"/>
              <a:gd name="T96" fmla="*/ 26 w 56"/>
              <a:gd name="T97" fmla="*/ 11 h 58"/>
              <a:gd name="T98" fmla="*/ 28 w 56"/>
              <a:gd name="T99" fmla="*/ 10 h 58"/>
              <a:gd name="T100" fmla="*/ 28 w 56"/>
              <a:gd name="T101" fmla="*/ 8 h 58"/>
              <a:gd name="T102" fmla="*/ 31 w 56"/>
              <a:gd name="T103" fmla="*/ 9 h 58"/>
              <a:gd name="T104" fmla="*/ 32 w 56"/>
              <a:gd name="T105" fmla="*/ 9 h 58"/>
              <a:gd name="T106" fmla="*/ 33 w 56"/>
              <a:gd name="T107" fmla="*/ 7 h 58"/>
              <a:gd name="T108" fmla="*/ 35 w 56"/>
              <a:gd name="T109" fmla="*/ 8 h 58"/>
              <a:gd name="T110" fmla="*/ 35 w 56"/>
              <a:gd name="T111" fmla="*/ 11 h 58"/>
              <a:gd name="T112" fmla="*/ 37 w 56"/>
              <a:gd name="T113"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58">
                <a:moveTo>
                  <a:pt x="18" y="16"/>
                </a:moveTo>
                <a:cubicBezTo>
                  <a:pt x="16" y="16"/>
                  <a:pt x="14" y="18"/>
                  <a:pt x="14" y="20"/>
                </a:cubicBezTo>
                <a:cubicBezTo>
                  <a:pt x="14" y="22"/>
                  <a:pt x="16" y="24"/>
                  <a:pt x="18" y="24"/>
                </a:cubicBezTo>
                <a:cubicBezTo>
                  <a:pt x="20" y="24"/>
                  <a:pt x="22" y="22"/>
                  <a:pt x="22" y="20"/>
                </a:cubicBezTo>
                <a:cubicBezTo>
                  <a:pt x="22" y="18"/>
                  <a:pt x="20" y="16"/>
                  <a:pt x="18" y="16"/>
                </a:cubicBezTo>
                <a:close/>
                <a:moveTo>
                  <a:pt x="31" y="10"/>
                </a:moveTo>
                <a:cubicBezTo>
                  <a:pt x="30" y="10"/>
                  <a:pt x="29" y="11"/>
                  <a:pt x="29" y="12"/>
                </a:cubicBezTo>
                <a:cubicBezTo>
                  <a:pt x="29" y="13"/>
                  <a:pt x="30" y="14"/>
                  <a:pt x="31" y="14"/>
                </a:cubicBezTo>
                <a:cubicBezTo>
                  <a:pt x="32" y="14"/>
                  <a:pt x="33" y="13"/>
                  <a:pt x="33" y="12"/>
                </a:cubicBezTo>
                <a:cubicBezTo>
                  <a:pt x="33" y="11"/>
                  <a:pt x="32" y="10"/>
                  <a:pt x="31" y="10"/>
                </a:cubicBezTo>
                <a:close/>
                <a:moveTo>
                  <a:pt x="55" y="35"/>
                </a:moveTo>
                <a:cubicBezTo>
                  <a:pt x="54" y="33"/>
                  <a:pt x="50" y="29"/>
                  <a:pt x="49" y="28"/>
                </a:cubicBezTo>
                <a:cubicBezTo>
                  <a:pt x="48" y="27"/>
                  <a:pt x="48" y="26"/>
                  <a:pt x="49" y="25"/>
                </a:cubicBezTo>
                <a:cubicBezTo>
                  <a:pt x="49" y="24"/>
                  <a:pt x="50" y="22"/>
                  <a:pt x="48" y="17"/>
                </a:cubicBezTo>
                <a:cubicBezTo>
                  <a:pt x="46" y="12"/>
                  <a:pt x="43" y="5"/>
                  <a:pt x="34" y="2"/>
                </a:cubicBezTo>
                <a:cubicBezTo>
                  <a:pt x="24" y="0"/>
                  <a:pt x="11" y="1"/>
                  <a:pt x="6" y="11"/>
                </a:cubicBezTo>
                <a:cubicBezTo>
                  <a:pt x="6" y="11"/>
                  <a:pt x="0" y="19"/>
                  <a:pt x="4" y="30"/>
                </a:cubicBezTo>
                <a:cubicBezTo>
                  <a:pt x="9" y="39"/>
                  <a:pt x="16" y="42"/>
                  <a:pt x="10" y="58"/>
                </a:cubicBezTo>
                <a:cubicBezTo>
                  <a:pt x="38" y="58"/>
                  <a:pt x="38" y="58"/>
                  <a:pt x="38" y="58"/>
                </a:cubicBezTo>
                <a:cubicBezTo>
                  <a:pt x="38" y="58"/>
                  <a:pt x="38" y="56"/>
                  <a:pt x="40" y="55"/>
                </a:cubicBezTo>
                <a:cubicBezTo>
                  <a:pt x="42" y="54"/>
                  <a:pt x="44" y="54"/>
                  <a:pt x="45" y="54"/>
                </a:cubicBezTo>
                <a:cubicBezTo>
                  <a:pt x="47" y="54"/>
                  <a:pt x="51" y="54"/>
                  <a:pt x="51" y="52"/>
                </a:cubicBezTo>
                <a:cubicBezTo>
                  <a:pt x="52" y="50"/>
                  <a:pt x="51" y="49"/>
                  <a:pt x="50" y="48"/>
                </a:cubicBezTo>
                <a:cubicBezTo>
                  <a:pt x="50" y="47"/>
                  <a:pt x="50" y="46"/>
                  <a:pt x="51" y="45"/>
                </a:cubicBezTo>
                <a:cubicBezTo>
                  <a:pt x="51" y="45"/>
                  <a:pt x="51" y="43"/>
                  <a:pt x="51" y="43"/>
                </a:cubicBezTo>
                <a:cubicBezTo>
                  <a:pt x="51" y="43"/>
                  <a:pt x="51" y="42"/>
                  <a:pt x="51" y="42"/>
                </a:cubicBezTo>
                <a:cubicBezTo>
                  <a:pt x="51" y="42"/>
                  <a:pt x="51" y="41"/>
                  <a:pt x="51" y="40"/>
                </a:cubicBezTo>
                <a:cubicBezTo>
                  <a:pt x="50" y="39"/>
                  <a:pt x="51" y="37"/>
                  <a:pt x="52" y="37"/>
                </a:cubicBezTo>
                <a:cubicBezTo>
                  <a:pt x="53" y="37"/>
                  <a:pt x="56" y="36"/>
                  <a:pt x="55" y="35"/>
                </a:cubicBezTo>
                <a:close/>
                <a:moveTo>
                  <a:pt x="27" y="21"/>
                </a:moveTo>
                <a:cubicBezTo>
                  <a:pt x="27" y="22"/>
                  <a:pt x="27" y="22"/>
                  <a:pt x="27" y="22"/>
                </a:cubicBezTo>
                <a:cubicBezTo>
                  <a:pt x="25" y="22"/>
                  <a:pt x="25" y="22"/>
                  <a:pt x="25" y="22"/>
                </a:cubicBezTo>
                <a:cubicBezTo>
                  <a:pt x="24" y="22"/>
                  <a:pt x="24" y="23"/>
                  <a:pt x="24" y="23"/>
                </a:cubicBezTo>
                <a:cubicBezTo>
                  <a:pt x="24" y="24"/>
                  <a:pt x="25" y="24"/>
                  <a:pt x="25" y="25"/>
                </a:cubicBezTo>
                <a:cubicBezTo>
                  <a:pt x="25" y="25"/>
                  <a:pt x="25" y="25"/>
                  <a:pt x="25" y="25"/>
                </a:cubicBezTo>
                <a:cubicBezTo>
                  <a:pt x="25" y="25"/>
                  <a:pt x="25" y="25"/>
                  <a:pt x="25" y="25"/>
                </a:cubicBezTo>
                <a:cubicBezTo>
                  <a:pt x="25" y="26"/>
                  <a:pt x="23" y="28"/>
                  <a:pt x="23" y="28"/>
                </a:cubicBezTo>
                <a:cubicBezTo>
                  <a:pt x="23" y="27"/>
                  <a:pt x="23" y="27"/>
                  <a:pt x="23" y="27"/>
                </a:cubicBezTo>
                <a:cubicBezTo>
                  <a:pt x="21" y="26"/>
                  <a:pt x="21" y="26"/>
                  <a:pt x="21" y="26"/>
                </a:cubicBezTo>
                <a:cubicBezTo>
                  <a:pt x="21" y="26"/>
                  <a:pt x="20" y="26"/>
                  <a:pt x="20" y="27"/>
                </a:cubicBezTo>
                <a:cubicBezTo>
                  <a:pt x="20" y="27"/>
                  <a:pt x="20" y="28"/>
                  <a:pt x="20" y="29"/>
                </a:cubicBezTo>
                <a:cubicBezTo>
                  <a:pt x="19" y="29"/>
                  <a:pt x="19" y="29"/>
                  <a:pt x="19" y="29"/>
                </a:cubicBezTo>
                <a:cubicBezTo>
                  <a:pt x="16" y="29"/>
                  <a:pt x="16" y="29"/>
                  <a:pt x="16" y="29"/>
                </a:cubicBezTo>
                <a:cubicBezTo>
                  <a:pt x="16" y="29"/>
                  <a:pt x="16" y="29"/>
                  <a:pt x="16" y="29"/>
                </a:cubicBezTo>
                <a:cubicBezTo>
                  <a:pt x="16" y="27"/>
                  <a:pt x="16" y="27"/>
                  <a:pt x="16" y="27"/>
                </a:cubicBezTo>
                <a:cubicBezTo>
                  <a:pt x="15" y="26"/>
                  <a:pt x="15" y="26"/>
                  <a:pt x="15" y="26"/>
                </a:cubicBezTo>
                <a:cubicBezTo>
                  <a:pt x="13" y="27"/>
                  <a:pt x="13" y="27"/>
                  <a:pt x="13" y="27"/>
                </a:cubicBezTo>
                <a:cubicBezTo>
                  <a:pt x="13" y="28"/>
                  <a:pt x="13" y="28"/>
                  <a:pt x="13" y="28"/>
                </a:cubicBezTo>
                <a:cubicBezTo>
                  <a:pt x="12" y="27"/>
                  <a:pt x="12" y="27"/>
                  <a:pt x="12" y="27"/>
                </a:cubicBezTo>
                <a:cubicBezTo>
                  <a:pt x="12" y="27"/>
                  <a:pt x="10" y="26"/>
                  <a:pt x="10" y="25"/>
                </a:cubicBezTo>
                <a:cubicBezTo>
                  <a:pt x="10" y="25"/>
                  <a:pt x="10" y="25"/>
                  <a:pt x="10" y="25"/>
                </a:cubicBezTo>
                <a:cubicBezTo>
                  <a:pt x="11" y="24"/>
                  <a:pt x="11" y="24"/>
                  <a:pt x="12" y="23"/>
                </a:cubicBezTo>
                <a:cubicBezTo>
                  <a:pt x="11" y="23"/>
                  <a:pt x="11" y="22"/>
                  <a:pt x="11" y="22"/>
                </a:cubicBezTo>
                <a:cubicBezTo>
                  <a:pt x="9" y="22"/>
                  <a:pt x="9" y="22"/>
                  <a:pt x="9" y="22"/>
                </a:cubicBezTo>
                <a:cubicBezTo>
                  <a:pt x="8" y="21"/>
                  <a:pt x="8" y="21"/>
                  <a:pt x="8" y="21"/>
                </a:cubicBezTo>
                <a:cubicBezTo>
                  <a:pt x="8" y="18"/>
                  <a:pt x="8" y="18"/>
                  <a:pt x="8" y="18"/>
                </a:cubicBezTo>
                <a:cubicBezTo>
                  <a:pt x="9" y="18"/>
                  <a:pt x="9" y="18"/>
                  <a:pt x="9" y="18"/>
                </a:cubicBezTo>
                <a:cubicBezTo>
                  <a:pt x="11" y="18"/>
                  <a:pt x="11" y="18"/>
                  <a:pt x="11" y="18"/>
                </a:cubicBezTo>
                <a:cubicBezTo>
                  <a:pt x="11" y="17"/>
                  <a:pt x="11" y="17"/>
                  <a:pt x="11" y="17"/>
                </a:cubicBezTo>
                <a:cubicBezTo>
                  <a:pt x="11" y="16"/>
                  <a:pt x="11" y="15"/>
                  <a:pt x="10" y="15"/>
                </a:cubicBezTo>
                <a:cubicBezTo>
                  <a:pt x="10" y="15"/>
                  <a:pt x="10" y="15"/>
                  <a:pt x="10" y="15"/>
                </a:cubicBezTo>
                <a:cubicBezTo>
                  <a:pt x="10" y="14"/>
                  <a:pt x="10" y="14"/>
                  <a:pt x="10" y="14"/>
                </a:cubicBezTo>
                <a:cubicBezTo>
                  <a:pt x="10" y="14"/>
                  <a:pt x="12" y="12"/>
                  <a:pt x="13" y="12"/>
                </a:cubicBezTo>
                <a:cubicBezTo>
                  <a:pt x="13" y="12"/>
                  <a:pt x="13" y="12"/>
                  <a:pt x="13" y="12"/>
                </a:cubicBezTo>
                <a:cubicBezTo>
                  <a:pt x="15" y="14"/>
                  <a:pt x="15" y="14"/>
                  <a:pt x="15" y="14"/>
                </a:cubicBezTo>
                <a:cubicBezTo>
                  <a:pt x="15" y="13"/>
                  <a:pt x="15" y="13"/>
                  <a:pt x="16" y="13"/>
                </a:cubicBezTo>
                <a:cubicBezTo>
                  <a:pt x="16" y="12"/>
                  <a:pt x="16" y="12"/>
                  <a:pt x="16" y="11"/>
                </a:cubicBezTo>
                <a:cubicBezTo>
                  <a:pt x="16" y="10"/>
                  <a:pt x="16" y="10"/>
                  <a:pt x="16" y="10"/>
                </a:cubicBezTo>
                <a:cubicBezTo>
                  <a:pt x="19" y="10"/>
                  <a:pt x="19" y="10"/>
                  <a:pt x="19" y="10"/>
                </a:cubicBezTo>
                <a:cubicBezTo>
                  <a:pt x="20" y="11"/>
                  <a:pt x="20" y="11"/>
                  <a:pt x="20" y="11"/>
                </a:cubicBezTo>
                <a:cubicBezTo>
                  <a:pt x="20" y="13"/>
                  <a:pt x="20" y="13"/>
                  <a:pt x="20" y="13"/>
                </a:cubicBezTo>
                <a:cubicBezTo>
                  <a:pt x="20" y="13"/>
                  <a:pt x="21" y="13"/>
                  <a:pt x="21" y="14"/>
                </a:cubicBezTo>
                <a:cubicBezTo>
                  <a:pt x="23" y="12"/>
                  <a:pt x="23" y="12"/>
                  <a:pt x="23" y="12"/>
                </a:cubicBezTo>
                <a:cubicBezTo>
                  <a:pt x="23" y="12"/>
                  <a:pt x="23" y="12"/>
                  <a:pt x="23" y="12"/>
                </a:cubicBezTo>
                <a:cubicBezTo>
                  <a:pt x="23" y="12"/>
                  <a:pt x="23" y="12"/>
                  <a:pt x="23" y="12"/>
                </a:cubicBezTo>
                <a:cubicBezTo>
                  <a:pt x="24" y="13"/>
                  <a:pt x="25" y="14"/>
                  <a:pt x="25" y="15"/>
                </a:cubicBezTo>
                <a:cubicBezTo>
                  <a:pt x="25" y="15"/>
                  <a:pt x="25" y="15"/>
                  <a:pt x="25" y="15"/>
                </a:cubicBezTo>
                <a:cubicBezTo>
                  <a:pt x="25" y="15"/>
                  <a:pt x="24" y="16"/>
                  <a:pt x="24" y="17"/>
                </a:cubicBezTo>
                <a:cubicBezTo>
                  <a:pt x="24" y="17"/>
                  <a:pt x="24" y="17"/>
                  <a:pt x="25" y="18"/>
                </a:cubicBezTo>
                <a:cubicBezTo>
                  <a:pt x="27" y="18"/>
                  <a:pt x="27" y="18"/>
                  <a:pt x="27" y="18"/>
                </a:cubicBezTo>
                <a:cubicBezTo>
                  <a:pt x="27" y="19"/>
                  <a:pt x="27" y="19"/>
                  <a:pt x="27" y="19"/>
                </a:cubicBezTo>
                <a:lnTo>
                  <a:pt x="27" y="21"/>
                </a:lnTo>
                <a:close/>
                <a:moveTo>
                  <a:pt x="37" y="13"/>
                </a:moveTo>
                <a:cubicBezTo>
                  <a:pt x="35" y="14"/>
                  <a:pt x="35" y="14"/>
                  <a:pt x="35" y="14"/>
                </a:cubicBezTo>
                <a:cubicBezTo>
                  <a:pt x="34" y="14"/>
                  <a:pt x="34" y="14"/>
                  <a:pt x="34" y="14"/>
                </a:cubicBezTo>
                <a:cubicBezTo>
                  <a:pt x="35" y="16"/>
                  <a:pt x="35" y="16"/>
                  <a:pt x="35" y="16"/>
                </a:cubicBezTo>
                <a:cubicBezTo>
                  <a:pt x="35" y="17"/>
                  <a:pt x="35" y="17"/>
                  <a:pt x="35" y="17"/>
                </a:cubicBezTo>
                <a:cubicBezTo>
                  <a:pt x="33" y="18"/>
                  <a:pt x="33" y="18"/>
                  <a:pt x="33" y="18"/>
                </a:cubicBezTo>
                <a:cubicBezTo>
                  <a:pt x="32" y="16"/>
                  <a:pt x="32" y="16"/>
                  <a:pt x="32" y="16"/>
                </a:cubicBezTo>
                <a:cubicBezTo>
                  <a:pt x="31" y="16"/>
                  <a:pt x="31" y="16"/>
                  <a:pt x="31" y="16"/>
                </a:cubicBezTo>
                <a:cubicBezTo>
                  <a:pt x="31" y="16"/>
                  <a:pt x="31" y="16"/>
                  <a:pt x="31" y="16"/>
                </a:cubicBezTo>
                <a:cubicBezTo>
                  <a:pt x="29" y="18"/>
                  <a:pt x="29" y="18"/>
                  <a:pt x="29" y="18"/>
                </a:cubicBezTo>
                <a:cubicBezTo>
                  <a:pt x="28" y="17"/>
                  <a:pt x="28" y="17"/>
                  <a:pt x="28" y="17"/>
                </a:cubicBezTo>
                <a:cubicBezTo>
                  <a:pt x="28" y="16"/>
                  <a:pt x="28" y="16"/>
                  <a:pt x="28" y="16"/>
                </a:cubicBezTo>
                <a:cubicBezTo>
                  <a:pt x="28" y="14"/>
                  <a:pt x="28" y="14"/>
                  <a:pt x="28" y="14"/>
                </a:cubicBezTo>
                <a:cubicBezTo>
                  <a:pt x="28" y="14"/>
                  <a:pt x="28" y="14"/>
                  <a:pt x="28" y="14"/>
                </a:cubicBezTo>
                <a:cubicBezTo>
                  <a:pt x="26" y="13"/>
                  <a:pt x="26" y="13"/>
                  <a:pt x="26" y="13"/>
                </a:cubicBezTo>
                <a:cubicBezTo>
                  <a:pt x="26" y="11"/>
                  <a:pt x="26" y="11"/>
                  <a:pt x="26" y="11"/>
                </a:cubicBezTo>
                <a:cubicBezTo>
                  <a:pt x="28" y="11"/>
                  <a:pt x="28" y="11"/>
                  <a:pt x="28" y="11"/>
                </a:cubicBezTo>
                <a:cubicBezTo>
                  <a:pt x="28" y="10"/>
                  <a:pt x="28" y="10"/>
                  <a:pt x="28" y="10"/>
                </a:cubicBezTo>
                <a:cubicBezTo>
                  <a:pt x="28" y="8"/>
                  <a:pt x="28" y="8"/>
                  <a:pt x="28" y="8"/>
                </a:cubicBezTo>
                <a:cubicBezTo>
                  <a:pt x="28" y="8"/>
                  <a:pt x="28" y="8"/>
                  <a:pt x="28" y="8"/>
                </a:cubicBezTo>
                <a:cubicBezTo>
                  <a:pt x="29" y="7"/>
                  <a:pt x="29" y="7"/>
                  <a:pt x="29" y="7"/>
                </a:cubicBezTo>
                <a:cubicBezTo>
                  <a:pt x="31" y="9"/>
                  <a:pt x="31" y="9"/>
                  <a:pt x="31" y="9"/>
                </a:cubicBezTo>
                <a:cubicBezTo>
                  <a:pt x="31" y="9"/>
                  <a:pt x="31" y="9"/>
                  <a:pt x="31" y="9"/>
                </a:cubicBezTo>
                <a:cubicBezTo>
                  <a:pt x="32" y="9"/>
                  <a:pt x="32" y="9"/>
                  <a:pt x="32" y="9"/>
                </a:cubicBezTo>
                <a:cubicBezTo>
                  <a:pt x="32" y="8"/>
                  <a:pt x="33" y="7"/>
                  <a:pt x="33" y="7"/>
                </a:cubicBezTo>
                <a:cubicBezTo>
                  <a:pt x="33" y="7"/>
                  <a:pt x="33" y="7"/>
                  <a:pt x="33" y="7"/>
                </a:cubicBezTo>
                <a:cubicBezTo>
                  <a:pt x="35" y="8"/>
                  <a:pt x="35" y="8"/>
                  <a:pt x="35" y="8"/>
                </a:cubicBezTo>
                <a:cubicBezTo>
                  <a:pt x="35" y="8"/>
                  <a:pt x="35" y="8"/>
                  <a:pt x="35" y="8"/>
                </a:cubicBezTo>
                <a:cubicBezTo>
                  <a:pt x="34" y="10"/>
                  <a:pt x="34" y="10"/>
                  <a:pt x="34" y="10"/>
                </a:cubicBezTo>
                <a:cubicBezTo>
                  <a:pt x="35" y="11"/>
                  <a:pt x="35" y="11"/>
                  <a:pt x="35" y="11"/>
                </a:cubicBezTo>
                <a:cubicBezTo>
                  <a:pt x="37" y="11"/>
                  <a:pt x="37" y="11"/>
                  <a:pt x="37" y="11"/>
                </a:cubicBezTo>
                <a:lnTo>
                  <a:pt x="37" y="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7" name="Freeform 82"/>
          <p:cNvSpPr>
            <a:spLocks noEditPoints="1"/>
          </p:cNvSpPr>
          <p:nvPr/>
        </p:nvSpPr>
        <p:spPr bwMode="auto">
          <a:xfrm>
            <a:off x="7615239" y="-6349"/>
            <a:ext cx="80963" cy="124884"/>
          </a:xfrm>
          <a:custGeom>
            <a:avLst/>
            <a:gdLst>
              <a:gd name="T0" fmla="*/ 41 w 43"/>
              <a:gd name="T1" fmla="*/ 30 h 50"/>
              <a:gd name="T2" fmla="*/ 41 w 43"/>
              <a:gd name="T3" fmla="*/ 8 h 50"/>
              <a:gd name="T4" fmla="*/ 43 w 43"/>
              <a:gd name="T5" fmla="*/ 6 h 50"/>
              <a:gd name="T6" fmla="*/ 41 w 43"/>
              <a:gd name="T7" fmla="*/ 3 h 50"/>
              <a:gd name="T8" fmla="*/ 23 w 43"/>
              <a:gd name="T9" fmla="*/ 3 h 50"/>
              <a:gd name="T10" fmla="*/ 22 w 43"/>
              <a:gd name="T11" fmla="*/ 0 h 50"/>
              <a:gd name="T12" fmla="*/ 21 w 43"/>
              <a:gd name="T13" fmla="*/ 0 h 50"/>
              <a:gd name="T14" fmla="*/ 20 w 43"/>
              <a:gd name="T15" fmla="*/ 3 h 50"/>
              <a:gd name="T16" fmla="*/ 2 w 43"/>
              <a:gd name="T17" fmla="*/ 3 h 50"/>
              <a:gd name="T18" fmla="*/ 0 w 43"/>
              <a:gd name="T19" fmla="*/ 6 h 50"/>
              <a:gd name="T20" fmla="*/ 2 w 43"/>
              <a:gd name="T21" fmla="*/ 8 h 50"/>
              <a:gd name="T22" fmla="*/ 2 w 43"/>
              <a:gd name="T23" fmla="*/ 30 h 50"/>
              <a:gd name="T24" fmla="*/ 0 w 43"/>
              <a:gd name="T25" fmla="*/ 33 h 50"/>
              <a:gd name="T26" fmla="*/ 2 w 43"/>
              <a:gd name="T27" fmla="*/ 35 h 50"/>
              <a:gd name="T28" fmla="*/ 20 w 43"/>
              <a:gd name="T29" fmla="*/ 35 h 50"/>
              <a:gd name="T30" fmla="*/ 20 w 43"/>
              <a:gd name="T31" fmla="*/ 38 h 50"/>
              <a:gd name="T32" fmla="*/ 11 w 43"/>
              <a:gd name="T33" fmla="*/ 44 h 50"/>
              <a:gd name="T34" fmla="*/ 11 w 43"/>
              <a:gd name="T35" fmla="*/ 45 h 50"/>
              <a:gd name="T36" fmla="*/ 20 w 43"/>
              <a:gd name="T37" fmla="*/ 42 h 50"/>
              <a:gd name="T38" fmla="*/ 20 w 43"/>
              <a:gd name="T39" fmla="*/ 49 h 50"/>
              <a:gd name="T40" fmla="*/ 21 w 43"/>
              <a:gd name="T41" fmla="*/ 50 h 50"/>
              <a:gd name="T42" fmla="*/ 23 w 43"/>
              <a:gd name="T43" fmla="*/ 49 h 50"/>
              <a:gd name="T44" fmla="*/ 23 w 43"/>
              <a:gd name="T45" fmla="*/ 42 h 50"/>
              <a:gd name="T46" fmla="*/ 31 w 43"/>
              <a:gd name="T47" fmla="*/ 45 h 50"/>
              <a:gd name="T48" fmla="*/ 32 w 43"/>
              <a:gd name="T49" fmla="*/ 44 h 50"/>
              <a:gd name="T50" fmla="*/ 23 w 43"/>
              <a:gd name="T51" fmla="*/ 38 h 50"/>
              <a:gd name="T52" fmla="*/ 23 w 43"/>
              <a:gd name="T53" fmla="*/ 35 h 50"/>
              <a:gd name="T54" fmla="*/ 41 w 43"/>
              <a:gd name="T55" fmla="*/ 35 h 50"/>
              <a:gd name="T56" fmla="*/ 43 w 43"/>
              <a:gd name="T57" fmla="*/ 33 h 50"/>
              <a:gd name="T58" fmla="*/ 41 w 43"/>
              <a:gd name="T59" fmla="*/ 30 h 50"/>
              <a:gd name="T60" fmla="*/ 38 w 43"/>
              <a:gd name="T61" fmla="*/ 30 h 50"/>
              <a:gd name="T62" fmla="*/ 5 w 43"/>
              <a:gd name="T63" fmla="*/ 30 h 50"/>
              <a:gd name="T64" fmla="*/ 5 w 43"/>
              <a:gd name="T65" fmla="*/ 8 h 50"/>
              <a:gd name="T66" fmla="*/ 38 w 43"/>
              <a:gd name="T67" fmla="*/ 8 h 50"/>
              <a:gd name="T68" fmla="*/ 38 w 43"/>
              <a:gd name="T69" fmla="*/ 30 h 50"/>
              <a:gd name="T70" fmla="*/ 27 w 43"/>
              <a:gd name="T71" fmla="*/ 12 h 50"/>
              <a:gd name="T72" fmla="*/ 23 w 43"/>
              <a:gd name="T73" fmla="*/ 12 h 50"/>
              <a:gd name="T74" fmla="*/ 23 w 43"/>
              <a:gd name="T75" fmla="*/ 27 h 50"/>
              <a:gd name="T76" fmla="*/ 27 w 43"/>
              <a:gd name="T77" fmla="*/ 27 h 50"/>
              <a:gd name="T78" fmla="*/ 27 w 43"/>
              <a:gd name="T79" fmla="*/ 12 h 50"/>
              <a:gd name="T80" fmla="*/ 34 w 43"/>
              <a:gd name="T81" fmla="*/ 19 h 50"/>
              <a:gd name="T82" fmla="*/ 29 w 43"/>
              <a:gd name="T83" fmla="*/ 19 h 50"/>
              <a:gd name="T84" fmla="*/ 29 w 43"/>
              <a:gd name="T85" fmla="*/ 27 h 50"/>
              <a:gd name="T86" fmla="*/ 34 w 43"/>
              <a:gd name="T87" fmla="*/ 27 h 50"/>
              <a:gd name="T88" fmla="*/ 34 w 43"/>
              <a:gd name="T89" fmla="*/ 19 h 50"/>
              <a:gd name="T90" fmla="*/ 14 w 43"/>
              <a:gd name="T91" fmla="*/ 22 h 50"/>
              <a:gd name="T92" fmla="*/ 9 w 43"/>
              <a:gd name="T93" fmla="*/ 22 h 50"/>
              <a:gd name="T94" fmla="*/ 9 w 43"/>
              <a:gd name="T95" fmla="*/ 27 h 50"/>
              <a:gd name="T96" fmla="*/ 14 w 43"/>
              <a:gd name="T97" fmla="*/ 27 h 50"/>
              <a:gd name="T98" fmla="*/ 14 w 43"/>
              <a:gd name="T99" fmla="*/ 22 h 50"/>
              <a:gd name="T100" fmla="*/ 20 w 43"/>
              <a:gd name="T101" fmla="*/ 17 h 50"/>
              <a:gd name="T102" fmla="*/ 16 w 43"/>
              <a:gd name="T103" fmla="*/ 17 h 50"/>
              <a:gd name="T104" fmla="*/ 16 w 43"/>
              <a:gd name="T105" fmla="*/ 27 h 50"/>
              <a:gd name="T106" fmla="*/ 20 w 43"/>
              <a:gd name="T107" fmla="*/ 27 h 50"/>
              <a:gd name="T108" fmla="*/ 20 w 43"/>
              <a:gd name="T10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 h="50">
                <a:moveTo>
                  <a:pt x="41" y="30"/>
                </a:moveTo>
                <a:cubicBezTo>
                  <a:pt x="41" y="8"/>
                  <a:pt x="41" y="8"/>
                  <a:pt x="41" y="8"/>
                </a:cubicBezTo>
                <a:cubicBezTo>
                  <a:pt x="42" y="8"/>
                  <a:pt x="43" y="7"/>
                  <a:pt x="43" y="6"/>
                </a:cubicBezTo>
                <a:cubicBezTo>
                  <a:pt x="43" y="4"/>
                  <a:pt x="42" y="3"/>
                  <a:pt x="41" y="3"/>
                </a:cubicBezTo>
                <a:cubicBezTo>
                  <a:pt x="23" y="3"/>
                  <a:pt x="23" y="3"/>
                  <a:pt x="23" y="3"/>
                </a:cubicBezTo>
                <a:cubicBezTo>
                  <a:pt x="22" y="0"/>
                  <a:pt x="22" y="0"/>
                  <a:pt x="22" y="0"/>
                </a:cubicBezTo>
                <a:cubicBezTo>
                  <a:pt x="21" y="0"/>
                  <a:pt x="21" y="0"/>
                  <a:pt x="21" y="0"/>
                </a:cubicBezTo>
                <a:cubicBezTo>
                  <a:pt x="20" y="3"/>
                  <a:pt x="20" y="3"/>
                  <a:pt x="20" y="3"/>
                </a:cubicBezTo>
                <a:cubicBezTo>
                  <a:pt x="2" y="3"/>
                  <a:pt x="2" y="3"/>
                  <a:pt x="2" y="3"/>
                </a:cubicBezTo>
                <a:cubicBezTo>
                  <a:pt x="1" y="3"/>
                  <a:pt x="0" y="4"/>
                  <a:pt x="0" y="6"/>
                </a:cubicBezTo>
                <a:cubicBezTo>
                  <a:pt x="0" y="7"/>
                  <a:pt x="1" y="8"/>
                  <a:pt x="2" y="8"/>
                </a:cubicBezTo>
                <a:cubicBezTo>
                  <a:pt x="2" y="30"/>
                  <a:pt x="2" y="30"/>
                  <a:pt x="2" y="30"/>
                </a:cubicBezTo>
                <a:cubicBezTo>
                  <a:pt x="1" y="31"/>
                  <a:pt x="0" y="32"/>
                  <a:pt x="0" y="33"/>
                </a:cubicBezTo>
                <a:cubicBezTo>
                  <a:pt x="0" y="34"/>
                  <a:pt x="1" y="35"/>
                  <a:pt x="2" y="35"/>
                </a:cubicBezTo>
                <a:cubicBezTo>
                  <a:pt x="20" y="35"/>
                  <a:pt x="20" y="35"/>
                  <a:pt x="20" y="35"/>
                </a:cubicBezTo>
                <a:cubicBezTo>
                  <a:pt x="20" y="38"/>
                  <a:pt x="20" y="38"/>
                  <a:pt x="20" y="38"/>
                </a:cubicBezTo>
                <a:cubicBezTo>
                  <a:pt x="11" y="44"/>
                  <a:pt x="11" y="44"/>
                  <a:pt x="11" y="44"/>
                </a:cubicBezTo>
                <a:cubicBezTo>
                  <a:pt x="11" y="45"/>
                  <a:pt x="11" y="45"/>
                  <a:pt x="11" y="45"/>
                </a:cubicBezTo>
                <a:cubicBezTo>
                  <a:pt x="20" y="42"/>
                  <a:pt x="20" y="42"/>
                  <a:pt x="20" y="42"/>
                </a:cubicBezTo>
                <a:cubicBezTo>
                  <a:pt x="20" y="49"/>
                  <a:pt x="20" y="49"/>
                  <a:pt x="20" y="49"/>
                </a:cubicBezTo>
                <a:cubicBezTo>
                  <a:pt x="20" y="49"/>
                  <a:pt x="20" y="50"/>
                  <a:pt x="21" y="50"/>
                </a:cubicBezTo>
                <a:cubicBezTo>
                  <a:pt x="22" y="50"/>
                  <a:pt x="23" y="49"/>
                  <a:pt x="23" y="49"/>
                </a:cubicBezTo>
                <a:cubicBezTo>
                  <a:pt x="23" y="42"/>
                  <a:pt x="23" y="42"/>
                  <a:pt x="23" y="42"/>
                </a:cubicBezTo>
                <a:cubicBezTo>
                  <a:pt x="31" y="45"/>
                  <a:pt x="31" y="45"/>
                  <a:pt x="31" y="45"/>
                </a:cubicBezTo>
                <a:cubicBezTo>
                  <a:pt x="32" y="44"/>
                  <a:pt x="32" y="44"/>
                  <a:pt x="32" y="44"/>
                </a:cubicBezTo>
                <a:cubicBezTo>
                  <a:pt x="23" y="38"/>
                  <a:pt x="23" y="38"/>
                  <a:pt x="23" y="38"/>
                </a:cubicBezTo>
                <a:cubicBezTo>
                  <a:pt x="23" y="35"/>
                  <a:pt x="23" y="35"/>
                  <a:pt x="23" y="35"/>
                </a:cubicBezTo>
                <a:cubicBezTo>
                  <a:pt x="41" y="35"/>
                  <a:pt x="41" y="35"/>
                  <a:pt x="41" y="35"/>
                </a:cubicBezTo>
                <a:cubicBezTo>
                  <a:pt x="42" y="35"/>
                  <a:pt x="43" y="34"/>
                  <a:pt x="43" y="33"/>
                </a:cubicBezTo>
                <a:cubicBezTo>
                  <a:pt x="43" y="32"/>
                  <a:pt x="42" y="30"/>
                  <a:pt x="41" y="30"/>
                </a:cubicBezTo>
                <a:close/>
                <a:moveTo>
                  <a:pt x="38" y="30"/>
                </a:moveTo>
                <a:cubicBezTo>
                  <a:pt x="5" y="30"/>
                  <a:pt x="5" y="30"/>
                  <a:pt x="5" y="30"/>
                </a:cubicBezTo>
                <a:cubicBezTo>
                  <a:pt x="5" y="8"/>
                  <a:pt x="5" y="8"/>
                  <a:pt x="5" y="8"/>
                </a:cubicBezTo>
                <a:cubicBezTo>
                  <a:pt x="38" y="8"/>
                  <a:pt x="38" y="8"/>
                  <a:pt x="38" y="8"/>
                </a:cubicBezTo>
                <a:lnTo>
                  <a:pt x="38" y="30"/>
                </a:lnTo>
                <a:close/>
                <a:moveTo>
                  <a:pt x="27" y="12"/>
                </a:moveTo>
                <a:cubicBezTo>
                  <a:pt x="23" y="12"/>
                  <a:pt x="23" y="12"/>
                  <a:pt x="23" y="12"/>
                </a:cubicBezTo>
                <a:cubicBezTo>
                  <a:pt x="23" y="27"/>
                  <a:pt x="23" y="27"/>
                  <a:pt x="23" y="27"/>
                </a:cubicBezTo>
                <a:cubicBezTo>
                  <a:pt x="27" y="27"/>
                  <a:pt x="27" y="27"/>
                  <a:pt x="27" y="27"/>
                </a:cubicBezTo>
                <a:lnTo>
                  <a:pt x="27" y="12"/>
                </a:lnTo>
                <a:close/>
                <a:moveTo>
                  <a:pt x="34" y="19"/>
                </a:moveTo>
                <a:cubicBezTo>
                  <a:pt x="29" y="19"/>
                  <a:pt x="29" y="19"/>
                  <a:pt x="29" y="19"/>
                </a:cubicBezTo>
                <a:cubicBezTo>
                  <a:pt x="29" y="27"/>
                  <a:pt x="29" y="27"/>
                  <a:pt x="29" y="27"/>
                </a:cubicBezTo>
                <a:cubicBezTo>
                  <a:pt x="34" y="27"/>
                  <a:pt x="34" y="27"/>
                  <a:pt x="34" y="27"/>
                </a:cubicBezTo>
                <a:lnTo>
                  <a:pt x="34" y="19"/>
                </a:lnTo>
                <a:close/>
                <a:moveTo>
                  <a:pt x="14" y="22"/>
                </a:moveTo>
                <a:cubicBezTo>
                  <a:pt x="9" y="22"/>
                  <a:pt x="9" y="22"/>
                  <a:pt x="9" y="22"/>
                </a:cubicBezTo>
                <a:cubicBezTo>
                  <a:pt x="9" y="27"/>
                  <a:pt x="9" y="27"/>
                  <a:pt x="9" y="27"/>
                </a:cubicBezTo>
                <a:cubicBezTo>
                  <a:pt x="14" y="27"/>
                  <a:pt x="14" y="27"/>
                  <a:pt x="14" y="27"/>
                </a:cubicBezTo>
                <a:lnTo>
                  <a:pt x="14" y="22"/>
                </a:lnTo>
                <a:close/>
                <a:moveTo>
                  <a:pt x="20" y="17"/>
                </a:moveTo>
                <a:cubicBezTo>
                  <a:pt x="16" y="17"/>
                  <a:pt x="16" y="17"/>
                  <a:pt x="16" y="17"/>
                </a:cubicBezTo>
                <a:cubicBezTo>
                  <a:pt x="16" y="27"/>
                  <a:pt x="16" y="27"/>
                  <a:pt x="16" y="27"/>
                </a:cubicBezTo>
                <a:cubicBezTo>
                  <a:pt x="20" y="27"/>
                  <a:pt x="20" y="27"/>
                  <a:pt x="20" y="27"/>
                </a:cubicBezTo>
                <a:lnTo>
                  <a:pt x="20"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1" name="Freeform 86"/>
          <p:cNvSpPr>
            <a:spLocks noEditPoints="1"/>
          </p:cNvSpPr>
          <p:nvPr/>
        </p:nvSpPr>
        <p:spPr bwMode="auto">
          <a:xfrm>
            <a:off x="2312989" y="622301"/>
            <a:ext cx="303213" cy="404284"/>
          </a:xfrm>
          <a:custGeom>
            <a:avLst/>
            <a:gdLst>
              <a:gd name="T0" fmla="*/ 141 w 162"/>
              <a:gd name="T1" fmla="*/ 162 h 162"/>
              <a:gd name="T2" fmla="*/ 20 w 162"/>
              <a:gd name="T3" fmla="*/ 162 h 162"/>
              <a:gd name="T4" fmla="*/ 7 w 162"/>
              <a:gd name="T5" fmla="*/ 139 h 162"/>
              <a:gd name="T6" fmla="*/ 60 w 162"/>
              <a:gd name="T7" fmla="*/ 55 h 162"/>
              <a:gd name="T8" fmla="*/ 60 w 162"/>
              <a:gd name="T9" fmla="*/ 13 h 162"/>
              <a:gd name="T10" fmla="*/ 54 w 162"/>
              <a:gd name="T11" fmla="*/ 13 h 162"/>
              <a:gd name="T12" fmla="*/ 47 w 162"/>
              <a:gd name="T13" fmla="*/ 7 h 162"/>
              <a:gd name="T14" fmla="*/ 54 w 162"/>
              <a:gd name="T15" fmla="*/ 0 h 162"/>
              <a:gd name="T16" fmla="*/ 108 w 162"/>
              <a:gd name="T17" fmla="*/ 0 h 162"/>
              <a:gd name="T18" fmla="*/ 114 w 162"/>
              <a:gd name="T19" fmla="*/ 7 h 162"/>
              <a:gd name="T20" fmla="*/ 108 w 162"/>
              <a:gd name="T21" fmla="*/ 13 h 162"/>
              <a:gd name="T22" fmla="*/ 101 w 162"/>
              <a:gd name="T23" fmla="*/ 13 h 162"/>
              <a:gd name="T24" fmla="*/ 101 w 162"/>
              <a:gd name="T25" fmla="*/ 55 h 162"/>
              <a:gd name="T26" fmla="*/ 154 w 162"/>
              <a:gd name="T27" fmla="*/ 139 h 162"/>
              <a:gd name="T28" fmla="*/ 141 w 162"/>
              <a:gd name="T29" fmla="*/ 162 h 162"/>
              <a:gd name="T30" fmla="*/ 43 w 162"/>
              <a:gd name="T31" fmla="*/ 108 h 162"/>
              <a:gd name="T32" fmla="*/ 118 w 162"/>
              <a:gd name="T33" fmla="*/ 108 h 162"/>
              <a:gd name="T34" fmla="*/ 90 w 162"/>
              <a:gd name="T35" fmla="*/ 63 h 162"/>
              <a:gd name="T36" fmla="*/ 87 w 162"/>
              <a:gd name="T37" fmla="*/ 59 h 162"/>
              <a:gd name="T38" fmla="*/ 87 w 162"/>
              <a:gd name="T39" fmla="*/ 55 h 162"/>
              <a:gd name="T40" fmla="*/ 87 w 162"/>
              <a:gd name="T41" fmla="*/ 13 h 162"/>
              <a:gd name="T42" fmla="*/ 74 w 162"/>
              <a:gd name="T43" fmla="*/ 13 h 162"/>
              <a:gd name="T44" fmla="*/ 74 w 162"/>
              <a:gd name="T45" fmla="*/ 55 h 162"/>
              <a:gd name="T46" fmla="*/ 74 w 162"/>
              <a:gd name="T47" fmla="*/ 59 h 162"/>
              <a:gd name="T48" fmla="*/ 72 w 162"/>
              <a:gd name="T49" fmla="*/ 63 h 162"/>
              <a:gd name="T50" fmla="*/ 43 w 162"/>
              <a:gd name="T5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162">
                <a:moveTo>
                  <a:pt x="141" y="162"/>
                </a:moveTo>
                <a:cubicBezTo>
                  <a:pt x="20" y="162"/>
                  <a:pt x="20" y="162"/>
                  <a:pt x="20" y="162"/>
                </a:cubicBezTo>
                <a:cubicBezTo>
                  <a:pt x="5" y="162"/>
                  <a:pt x="0" y="151"/>
                  <a:pt x="7" y="139"/>
                </a:cubicBezTo>
                <a:cubicBezTo>
                  <a:pt x="60" y="55"/>
                  <a:pt x="60" y="55"/>
                  <a:pt x="60" y="55"/>
                </a:cubicBezTo>
                <a:cubicBezTo>
                  <a:pt x="60" y="13"/>
                  <a:pt x="60" y="13"/>
                  <a:pt x="60" y="13"/>
                </a:cubicBezTo>
                <a:cubicBezTo>
                  <a:pt x="54" y="13"/>
                  <a:pt x="54" y="13"/>
                  <a:pt x="54" y="13"/>
                </a:cubicBezTo>
                <a:cubicBezTo>
                  <a:pt x="50" y="13"/>
                  <a:pt x="47" y="10"/>
                  <a:pt x="47" y="7"/>
                </a:cubicBezTo>
                <a:cubicBezTo>
                  <a:pt x="47" y="3"/>
                  <a:pt x="50" y="0"/>
                  <a:pt x="54" y="0"/>
                </a:cubicBezTo>
                <a:cubicBezTo>
                  <a:pt x="108" y="0"/>
                  <a:pt x="108" y="0"/>
                  <a:pt x="108" y="0"/>
                </a:cubicBezTo>
                <a:cubicBezTo>
                  <a:pt x="111" y="0"/>
                  <a:pt x="114" y="3"/>
                  <a:pt x="114" y="7"/>
                </a:cubicBezTo>
                <a:cubicBezTo>
                  <a:pt x="114" y="10"/>
                  <a:pt x="111" y="13"/>
                  <a:pt x="108" y="13"/>
                </a:cubicBezTo>
                <a:cubicBezTo>
                  <a:pt x="101" y="13"/>
                  <a:pt x="101" y="13"/>
                  <a:pt x="101" y="13"/>
                </a:cubicBezTo>
                <a:cubicBezTo>
                  <a:pt x="101" y="55"/>
                  <a:pt x="101" y="55"/>
                  <a:pt x="101" y="55"/>
                </a:cubicBezTo>
                <a:cubicBezTo>
                  <a:pt x="154" y="139"/>
                  <a:pt x="154" y="139"/>
                  <a:pt x="154" y="139"/>
                </a:cubicBezTo>
                <a:cubicBezTo>
                  <a:pt x="162" y="151"/>
                  <a:pt x="156" y="162"/>
                  <a:pt x="141" y="162"/>
                </a:cubicBezTo>
                <a:close/>
                <a:moveTo>
                  <a:pt x="43" y="108"/>
                </a:moveTo>
                <a:cubicBezTo>
                  <a:pt x="118" y="108"/>
                  <a:pt x="118" y="108"/>
                  <a:pt x="118" y="108"/>
                </a:cubicBezTo>
                <a:cubicBezTo>
                  <a:pt x="90" y="63"/>
                  <a:pt x="90" y="63"/>
                  <a:pt x="90" y="63"/>
                </a:cubicBezTo>
                <a:cubicBezTo>
                  <a:pt x="87" y="59"/>
                  <a:pt x="87" y="59"/>
                  <a:pt x="87" y="59"/>
                </a:cubicBezTo>
                <a:cubicBezTo>
                  <a:pt x="87" y="55"/>
                  <a:pt x="87" y="55"/>
                  <a:pt x="87" y="55"/>
                </a:cubicBezTo>
                <a:cubicBezTo>
                  <a:pt x="87" y="13"/>
                  <a:pt x="87" y="13"/>
                  <a:pt x="87" y="13"/>
                </a:cubicBezTo>
                <a:cubicBezTo>
                  <a:pt x="74" y="13"/>
                  <a:pt x="74" y="13"/>
                  <a:pt x="74" y="13"/>
                </a:cubicBezTo>
                <a:cubicBezTo>
                  <a:pt x="74" y="55"/>
                  <a:pt x="74" y="55"/>
                  <a:pt x="74" y="55"/>
                </a:cubicBezTo>
                <a:cubicBezTo>
                  <a:pt x="74" y="59"/>
                  <a:pt x="74" y="59"/>
                  <a:pt x="74" y="59"/>
                </a:cubicBezTo>
                <a:cubicBezTo>
                  <a:pt x="72" y="63"/>
                  <a:pt x="72" y="63"/>
                  <a:pt x="72" y="63"/>
                </a:cubicBezTo>
                <a:lnTo>
                  <a:pt x="43" y="10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3" name="Freeform 88"/>
          <p:cNvSpPr>
            <a:spLocks noEditPoints="1"/>
          </p:cNvSpPr>
          <p:nvPr/>
        </p:nvSpPr>
        <p:spPr bwMode="auto">
          <a:xfrm>
            <a:off x="3900489" y="3079751"/>
            <a:ext cx="80963" cy="110067"/>
          </a:xfrm>
          <a:custGeom>
            <a:avLst/>
            <a:gdLst>
              <a:gd name="T0" fmla="*/ 35 w 43"/>
              <a:gd name="T1" fmla="*/ 22 h 44"/>
              <a:gd name="T2" fmla="*/ 29 w 43"/>
              <a:gd name="T3" fmla="*/ 27 h 44"/>
              <a:gd name="T4" fmla="*/ 29 w 43"/>
              <a:gd name="T5" fmla="*/ 37 h 44"/>
              <a:gd name="T6" fmla="*/ 28 w 43"/>
              <a:gd name="T7" fmla="*/ 38 h 44"/>
              <a:gd name="T8" fmla="*/ 18 w 43"/>
              <a:gd name="T9" fmla="*/ 44 h 44"/>
              <a:gd name="T10" fmla="*/ 18 w 43"/>
              <a:gd name="T11" fmla="*/ 44 h 44"/>
              <a:gd name="T12" fmla="*/ 17 w 43"/>
              <a:gd name="T13" fmla="*/ 44 h 44"/>
              <a:gd name="T14" fmla="*/ 15 w 43"/>
              <a:gd name="T15" fmla="*/ 42 h 44"/>
              <a:gd name="T16" fmla="*/ 15 w 43"/>
              <a:gd name="T17" fmla="*/ 41 h 44"/>
              <a:gd name="T18" fmla="*/ 17 w 43"/>
              <a:gd name="T19" fmla="*/ 34 h 44"/>
              <a:gd name="T20" fmla="*/ 10 w 43"/>
              <a:gd name="T21" fmla="*/ 26 h 44"/>
              <a:gd name="T22" fmla="*/ 2 w 43"/>
              <a:gd name="T23" fmla="*/ 28 h 44"/>
              <a:gd name="T24" fmla="*/ 2 w 43"/>
              <a:gd name="T25" fmla="*/ 28 h 44"/>
              <a:gd name="T26" fmla="*/ 2 w 43"/>
              <a:gd name="T27" fmla="*/ 28 h 44"/>
              <a:gd name="T28" fmla="*/ 0 w 43"/>
              <a:gd name="T29" fmla="*/ 26 h 44"/>
              <a:gd name="T30" fmla="*/ 0 w 43"/>
              <a:gd name="T31" fmla="*/ 25 h 44"/>
              <a:gd name="T32" fmla="*/ 6 w 43"/>
              <a:gd name="T33" fmla="*/ 15 h 44"/>
              <a:gd name="T34" fmla="*/ 6 w 43"/>
              <a:gd name="T35" fmla="*/ 15 h 44"/>
              <a:gd name="T36" fmla="*/ 17 w 43"/>
              <a:gd name="T37" fmla="*/ 14 h 44"/>
              <a:gd name="T38" fmla="*/ 21 w 43"/>
              <a:gd name="T39" fmla="*/ 9 h 44"/>
              <a:gd name="T40" fmla="*/ 42 w 43"/>
              <a:gd name="T41" fmla="*/ 0 h 44"/>
              <a:gd name="T42" fmla="*/ 43 w 43"/>
              <a:gd name="T43" fmla="*/ 1 h 44"/>
              <a:gd name="T44" fmla="*/ 35 w 43"/>
              <a:gd name="T45" fmla="*/ 22 h 44"/>
              <a:gd name="T46" fmla="*/ 35 w 43"/>
              <a:gd name="T47" fmla="*/ 6 h 44"/>
              <a:gd name="T48" fmla="*/ 32 w 43"/>
              <a:gd name="T49" fmla="*/ 9 h 44"/>
              <a:gd name="T50" fmla="*/ 35 w 43"/>
              <a:gd name="T51" fmla="*/ 11 h 44"/>
              <a:gd name="T52" fmla="*/ 37 w 43"/>
              <a:gd name="T53" fmla="*/ 9 h 44"/>
              <a:gd name="T54" fmla="*/ 35 w 43"/>
              <a:gd name="T5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4">
                <a:moveTo>
                  <a:pt x="35" y="22"/>
                </a:moveTo>
                <a:cubicBezTo>
                  <a:pt x="33" y="24"/>
                  <a:pt x="31" y="25"/>
                  <a:pt x="29" y="27"/>
                </a:cubicBezTo>
                <a:cubicBezTo>
                  <a:pt x="29" y="37"/>
                  <a:pt x="29" y="37"/>
                  <a:pt x="29" y="37"/>
                </a:cubicBezTo>
                <a:cubicBezTo>
                  <a:pt x="28" y="38"/>
                  <a:pt x="28" y="38"/>
                  <a:pt x="28" y="38"/>
                </a:cubicBezTo>
                <a:cubicBezTo>
                  <a:pt x="18" y="44"/>
                  <a:pt x="18" y="44"/>
                  <a:pt x="18" y="44"/>
                </a:cubicBezTo>
                <a:cubicBezTo>
                  <a:pt x="18" y="44"/>
                  <a:pt x="18" y="44"/>
                  <a:pt x="18" y="44"/>
                </a:cubicBezTo>
                <a:cubicBezTo>
                  <a:pt x="17" y="44"/>
                  <a:pt x="17" y="44"/>
                  <a:pt x="17" y="44"/>
                </a:cubicBezTo>
                <a:cubicBezTo>
                  <a:pt x="15" y="42"/>
                  <a:pt x="15" y="42"/>
                  <a:pt x="15" y="42"/>
                </a:cubicBezTo>
                <a:cubicBezTo>
                  <a:pt x="15" y="41"/>
                  <a:pt x="15" y="41"/>
                  <a:pt x="15" y="41"/>
                </a:cubicBezTo>
                <a:cubicBezTo>
                  <a:pt x="17" y="34"/>
                  <a:pt x="17" y="34"/>
                  <a:pt x="17" y="34"/>
                </a:cubicBezTo>
                <a:cubicBezTo>
                  <a:pt x="10" y="26"/>
                  <a:pt x="10" y="26"/>
                  <a:pt x="10" y="26"/>
                </a:cubicBezTo>
                <a:cubicBezTo>
                  <a:pt x="2" y="28"/>
                  <a:pt x="2" y="28"/>
                  <a:pt x="2" y="28"/>
                </a:cubicBezTo>
                <a:cubicBezTo>
                  <a:pt x="2" y="28"/>
                  <a:pt x="2" y="28"/>
                  <a:pt x="2" y="28"/>
                </a:cubicBezTo>
                <a:cubicBezTo>
                  <a:pt x="2" y="28"/>
                  <a:pt x="2" y="28"/>
                  <a:pt x="2" y="28"/>
                </a:cubicBezTo>
                <a:cubicBezTo>
                  <a:pt x="0" y="26"/>
                  <a:pt x="0" y="26"/>
                  <a:pt x="0" y="26"/>
                </a:cubicBezTo>
                <a:cubicBezTo>
                  <a:pt x="0" y="25"/>
                  <a:pt x="0" y="25"/>
                  <a:pt x="0" y="25"/>
                </a:cubicBezTo>
                <a:cubicBezTo>
                  <a:pt x="6" y="15"/>
                  <a:pt x="6" y="15"/>
                  <a:pt x="6" y="15"/>
                </a:cubicBezTo>
                <a:cubicBezTo>
                  <a:pt x="6" y="15"/>
                  <a:pt x="6" y="15"/>
                  <a:pt x="6" y="15"/>
                </a:cubicBezTo>
                <a:cubicBezTo>
                  <a:pt x="17" y="14"/>
                  <a:pt x="17" y="14"/>
                  <a:pt x="17" y="14"/>
                </a:cubicBezTo>
                <a:cubicBezTo>
                  <a:pt x="18" y="12"/>
                  <a:pt x="20" y="10"/>
                  <a:pt x="21" y="9"/>
                </a:cubicBezTo>
                <a:cubicBezTo>
                  <a:pt x="28" y="2"/>
                  <a:pt x="33" y="0"/>
                  <a:pt x="42" y="0"/>
                </a:cubicBezTo>
                <a:cubicBezTo>
                  <a:pt x="43" y="0"/>
                  <a:pt x="43" y="0"/>
                  <a:pt x="43" y="1"/>
                </a:cubicBezTo>
                <a:cubicBezTo>
                  <a:pt x="43" y="10"/>
                  <a:pt x="41" y="16"/>
                  <a:pt x="35" y="22"/>
                </a:cubicBezTo>
                <a:close/>
                <a:moveTo>
                  <a:pt x="35" y="6"/>
                </a:moveTo>
                <a:cubicBezTo>
                  <a:pt x="33" y="6"/>
                  <a:pt x="32" y="7"/>
                  <a:pt x="32" y="9"/>
                </a:cubicBezTo>
                <a:cubicBezTo>
                  <a:pt x="32" y="10"/>
                  <a:pt x="33" y="11"/>
                  <a:pt x="35" y="11"/>
                </a:cubicBezTo>
                <a:cubicBezTo>
                  <a:pt x="36" y="11"/>
                  <a:pt x="37" y="10"/>
                  <a:pt x="37" y="9"/>
                </a:cubicBezTo>
                <a:cubicBezTo>
                  <a:pt x="37" y="7"/>
                  <a:pt x="36" y="6"/>
                  <a:pt x="35"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5" name="Freeform 90"/>
          <p:cNvSpPr>
            <a:spLocks noEditPoints="1"/>
          </p:cNvSpPr>
          <p:nvPr/>
        </p:nvSpPr>
        <p:spPr bwMode="auto">
          <a:xfrm>
            <a:off x="3910013" y="1938867"/>
            <a:ext cx="204788" cy="226484"/>
          </a:xfrm>
          <a:custGeom>
            <a:avLst/>
            <a:gdLst>
              <a:gd name="T0" fmla="*/ 109 w 109"/>
              <a:gd name="T1" fmla="*/ 78 h 90"/>
              <a:gd name="T2" fmla="*/ 97 w 109"/>
              <a:gd name="T3" fmla="*/ 90 h 90"/>
              <a:gd name="T4" fmla="*/ 12 w 109"/>
              <a:gd name="T5" fmla="*/ 90 h 90"/>
              <a:gd name="T6" fmla="*/ 0 w 109"/>
              <a:gd name="T7" fmla="*/ 78 h 90"/>
              <a:gd name="T8" fmla="*/ 0 w 109"/>
              <a:gd name="T9" fmla="*/ 56 h 90"/>
              <a:gd name="T10" fmla="*/ 2 w 109"/>
              <a:gd name="T11" fmla="*/ 51 h 90"/>
              <a:gd name="T12" fmla="*/ 15 w 109"/>
              <a:gd name="T13" fmla="*/ 8 h 90"/>
              <a:gd name="T14" fmla="*/ 27 w 109"/>
              <a:gd name="T15" fmla="*/ 0 h 90"/>
              <a:gd name="T16" fmla="*/ 82 w 109"/>
              <a:gd name="T17" fmla="*/ 0 h 90"/>
              <a:gd name="T18" fmla="*/ 94 w 109"/>
              <a:gd name="T19" fmla="*/ 8 h 90"/>
              <a:gd name="T20" fmla="*/ 107 w 109"/>
              <a:gd name="T21" fmla="*/ 51 h 90"/>
              <a:gd name="T22" fmla="*/ 109 w 109"/>
              <a:gd name="T23" fmla="*/ 56 h 90"/>
              <a:gd name="T24" fmla="*/ 109 w 109"/>
              <a:gd name="T25" fmla="*/ 78 h 90"/>
              <a:gd name="T26" fmla="*/ 100 w 109"/>
              <a:gd name="T27" fmla="*/ 56 h 90"/>
              <a:gd name="T28" fmla="*/ 97 w 109"/>
              <a:gd name="T29" fmla="*/ 54 h 90"/>
              <a:gd name="T30" fmla="*/ 12 w 109"/>
              <a:gd name="T31" fmla="*/ 54 h 90"/>
              <a:gd name="T32" fmla="*/ 9 w 109"/>
              <a:gd name="T33" fmla="*/ 56 h 90"/>
              <a:gd name="T34" fmla="*/ 9 w 109"/>
              <a:gd name="T35" fmla="*/ 78 h 90"/>
              <a:gd name="T36" fmla="*/ 12 w 109"/>
              <a:gd name="T37" fmla="*/ 81 h 90"/>
              <a:gd name="T38" fmla="*/ 97 w 109"/>
              <a:gd name="T39" fmla="*/ 81 h 90"/>
              <a:gd name="T40" fmla="*/ 100 w 109"/>
              <a:gd name="T41" fmla="*/ 78 h 90"/>
              <a:gd name="T42" fmla="*/ 100 w 109"/>
              <a:gd name="T43" fmla="*/ 56 h 90"/>
              <a:gd name="T44" fmla="*/ 96 w 109"/>
              <a:gd name="T45" fmla="*/ 45 h 90"/>
              <a:gd name="T46" fmla="*/ 85 w 109"/>
              <a:gd name="T47" fmla="*/ 11 h 90"/>
              <a:gd name="T48" fmla="*/ 82 w 109"/>
              <a:gd name="T49" fmla="*/ 9 h 90"/>
              <a:gd name="T50" fmla="*/ 27 w 109"/>
              <a:gd name="T51" fmla="*/ 9 h 90"/>
              <a:gd name="T52" fmla="*/ 24 w 109"/>
              <a:gd name="T53" fmla="*/ 11 h 90"/>
              <a:gd name="T54" fmla="*/ 13 w 109"/>
              <a:gd name="T55" fmla="*/ 45 h 90"/>
              <a:gd name="T56" fmla="*/ 96 w 109"/>
              <a:gd name="T57" fmla="*/ 45 h 90"/>
              <a:gd name="T58" fmla="*/ 68 w 109"/>
              <a:gd name="T59" fmla="*/ 73 h 90"/>
              <a:gd name="T60" fmla="*/ 62 w 109"/>
              <a:gd name="T61" fmla="*/ 67 h 90"/>
              <a:gd name="T62" fmla="*/ 68 w 109"/>
              <a:gd name="T63" fmla="*/ 62 h 90"/>
              <a:gd name="T64" fmla="*/ 74 w 109"/>
              <a:gd name="T65" fmla="*/ 67 h 90"/>
              <a:gd name="T66" fmla="*/ 68 w 109"/>
              <a:gd name="T67" fmla="*/ 73 h 90"/>
              <a:gd name="T68" fmla="*/ 86 w 109"/>
              <a:gd name="T69" fmla="*/ 73 h 90"/>
              <a:gd name="T70" fmla="*/ 80 w 109"/>
              <a:gd name="T71" fmla="*/ 67 h 90"/>
              <a:gd name="T72" fmla="*/ 86 w 109"/>
              <a:gd name="T73" fmla="*/ 62 h 90"/>
              <a:gd name="T74" fmla="*/ 92 w 109"/>
              <a:gd name="T75" fmla="*/ 67 h 90"/>
              <a:gd name="T76" fmla="*/ 86 w 109"/>
              <a:gd name="T7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90">
                <a:moveTo>
                  <a:pt x="109" y="78"/>
                </a:moveTo>
                <a:cubicBezTo>
                  <a:pt x="109" y="85"/>
                  <a:pt x="104" y="90"/>
                  <a:pt x="97" y="90"/>
                </a:cubicBezTo>
                <a:cubicBezTo>
                  <a:pt x="12" y="90"/>
                  <a:pt x="12" y="90"/>
                  <a:pt x="12" y="90"/>
                </a:cubicBezTo>
                <a:cubicBezTo>
                  <a:pt x="6" y="90"/>
                  <a:pt x="0" y="85"/>
                  <a:pt x="0" y="78"/>
                </a:cubicBezTo>
                <a:cubicBezTo>
                  <a:pt x="0" y="56"/>
                  <a:pt x="0" y="56"/>
                  <a:pt x="0" y="56"/>
                </a:cubicBezTo>
                <a:cubicBezTo>
                  <a:pt x="0" y="54"/>
                  <a:pt x="1" y="52"/>
                  <a:pt x="2" y="51"/>
                </a:cubicBezTo>
                <a:cubicBezTo>
                  <a:pt x="15" y="8"/>
                  <a:pt x="15" y="8"/>
                  <a:pt x="15" y="8"/>
                </a:cubicBezTo>
                <a:cubicBezTo>
                  <a:pt x="17" y="3"/>
                  <a:pt x="22" y="0"/>
                  <a:pt x="27" y="0"/>
                </a:cubicBezTo>
                <a:cubicBezTo>
                  <a:pt x="82" y="0"/>
                  <a:pt x="82" y="0"/>
                  <a:pt x="82" y="0"/>
                </a:cubicBezTo>
                <a:cubicBezTo>
                  <a:pt x="87" y="0"/>
                  <a:pt x="92" y="3"/>
                  <a:pt x="94" y="8"/>
                </a:cubicBezTo>
                <a:cubicBezTo>
                  <a:pt x="107" y="51"/>
                  <a:pt x="107" y="51"/>
                  <a:pt x="107" y="51"/>
                </a:cubicBezTo>
                <a:cubicBezTo>
                  <a:pt x="108" y="52"/>
                  <a:pt x="109" y="54"/>
                  <a:pt x="109" y="56"/>
                </a:cubicBezTo>
                <a:lnTo>
                  <a:pt x="109" y="78"/>
                </a:lnTo>
                <a:close/>
                <a:moveTo>
                  <a:pt x="100" y="56"/>
                </a:moveTo>
                <a:cubicBezTo>
                  <a:pt x="100" y="55"/>
                  <a:pt x="99" y="54"/>
                  <a:pt x="97" y="54"/>
                </a:cubicBezTo>
                <a:cubicBezTo>
                  <a:pt x="12" y="54"/>
                  <a:pt x="12" y="54"/>
                  <a:pt x="12" y="54"/>
                </a:cubicBezTo>
                <a:cubicBezTo>
                  <a:pt x="11" y="54"/>
                  <a:pt x="9" y="55"/>
                  <a:pt x="9" y="56"/>
                </a:cubicBezTo>
                <a:cubicBezTo>
                  <a:pt x="9" y="78"/>
                  <a:pt x="9" y="78"/>
                  <a:pt x="9" y="78"/>
                </a:cubicBezTo>
                <a:cubicBezTo>
                  <a:pt x="9" y="80"/>
                  <a:pt x="11" y="81"/>
                  <a:pt x="12" y="81"/>
                </a:cubicBezTo>
                <a:cubicBezTo>
                  <a:pt x="97" y="81"/>
                  <a:pt x="97" y="81"/>
                  <a:pt x="97" y="81"/>
                </a:cubicBezTo>
                <a:cubicBezTo>
                  <a:pt x="99" y="81"/>
                  <a:pt x="100" y="80"/>
                  <a:pt x="100" y="78"/>
                </a:cubicBezTo>
                <a:lnTo>
                  <a:pt x="100" y="56"/>
                </a:lnTo>
                <a:close/>
                <a:moveTo>
                  <a:pt x="96" y="45"/>
                </a:moveTo>
                <a:cubicBezTo>
                  <a:pt x="85" y="11"/>
                  <a:pt x="85" y="11"/>
                  <a:pt x="85" y="11"/>
                </a:cubicBezTo>
                <a:cubicBezTo>
                  <a:pt x="85" y="9"/>
                  <a:pt x="83" y="9"/>
                  <a:pt x="82" y="9"/>
                </a:cubicBezTo>
                <a:cubicBezTo>
                  <a:pt x="27" y="9"/>
                  <a:pt x="27" y="9"/>
                  <a:pt x="27" y="9"/>
                </a:cubicBezTo>
                <a:cubicBezTo>
                  <a:pt x="26" y="9"/>
                  <a:pt x="24" y="9"/>
                  <a:pt x="24" y="11"/>
                </a:cubicBezTo>
                <a:cubicBezTo>
                  <a:pt x="13" y="45"/>
                  <a:pt x="13" y="45"/>
                  <a:pt x="13" y="45"/>
                </a:cubicBezTo>
                <a:lnTo>
                  <a:pt x="96" y="45"/>
                </a:lnTo>
                <a:close/>
                <a:moveTo>
                  <a:pt x="68" y="73"/>
                </a:moveTo>
                <a:cubicBezTo>
                  <a:pt x="65" y="73"/>
                  <a:pt x="62" y="70"/>
                  <a:pt x="62" y="67"/>
                </a:cubicBezTo>
                <a:cubicBezTo>
                  <a:pt x="62" y="64"/>
                  <a:pt x="65" y="62"/>
                  <a:pt x="68" y="62"/>
                </a:cubicBezTo>
                <a:cubicBezTo>
                  <a:pt x="71" y="62"/>
                  <a:pt x="74" y="64"/>
                  <a:pt x="74" y="67"/>
                </a:cubicBezTo>
                <a:cubicBezTo>
                  <a:pt x="74" y="70"/>
                  <a:pt x="71" y="73"/>
                  <a:pt x="68" y="73"/>
                </a:cubicBezTo>
                <a:close/>
                <a:moveTo>
                  <a:pt x="86" y="73"/>
                </a:moveTo>
                <a:cubicBezTo>
                  <a:pt x="83" y="73"/>
                  <a:pt x="80" y="70"/>
                  <a:pt x="80" y="67"/>
                </a:cubicBezTo>
                <a:cubicBezTo>
                  <a:pt x="80" y="64"/>
                  <a:pt x="83" y="62"/>
                  <a:pt x="86" y="62"/>
                </a:cubicBezTo>
                <a:cubicBezTo>
                  <a:pt x="89" y="62"/>
                  <a:pt x="92" y="64"/>
                  <a:pt x="92" y="67"/>
                </a:cubicBezTo>
                <a:cubicBezTo>
                  <a:pt x="92" y="70"/>
                  <a:pt x="89" y="73"/>
                  <a:pt x="86" y="7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9" name="Freeform 94"/>
          <p:cNvSpPr>
            <a:spLocks noEditPoints="1"/>
          </p:cNvSpPr>
          <p:nvPr/>
        </p:nvSpPr>
        <p:spPr bwMode="auto">
          <a:xfrm>
            <a:off x="6445252" y="2117"/>
            <a:ext cx="296863" cy="256117"/>
          </a:xfrm>
          <a:custGeom>
            <a:avLst/>
            <a:gdLst>
              <a:gd name="T0" fmla="*/ 157 w 158"/>
              <a:gd name="T1" fmla="*/ 57 h 102"/>
              <a:gd name="T2" fmla="*/ 79 w 158"/>
              <a:gd name="T3" fmla="*/ 102 h 102"/>
              <a:gd name="T4" fmla="*/ 2 w 158"/>
              <a:gd name="T5" fmla="*/ 57 h 102"/>
              <a:gd name="T6" fmla="*/ 0 w 158"/>
              <a:gd name="T7" fmla="*/ 51 h 102"/>
              <a:gd name="T8" fmla="*/ 2 w 158"/>
              <a:gd name="T9" fmla="*/ 45 h 102"/>
              <a:gd name="T10" fmla="*/ 79 w 158"/>
              <a:gd name="T11" fmla="*/ 0 h 102"/>
              <a:gd name="T12" fmla="*/ 157 w 158"/>
              <a:gd name="T13" fmla="*/ 45 h 102"/>
              <a:gd name="T14" fmla="*/ 158 w 158"/>
              <a:gd name="T15" fmla="*/ 51 h 102"/>
              <a:gd name="T16" fmla="*/ 157 w 158"/>
              <a:gd name="T17" fmla="*/ 57 h 102"/>
              <a:gd name="T18" fmla="*/ 113 w 158"/>
              <a:gd name="T19" fmla="*/ 20 h 102"/>
              <a:gd name="T20" fmla="*/ 119 w 158"/>
              <a:gd name="T21" fmla="*/ 40 h 102"/>
              <a:gd name="T22" fmla="*/ 79 w 158"/>
              <a:gd name="T23" fmla="*/ 79 h 102"/>
              <a:gd name="T24" fmla="*/ 40 w 158"/>
              <a:gd name="T25" fmla="*/ 40 h 102"/>
              <a:gd name="T26" fmla="*/ 45 w 158"/>
              <a:gd name="T27" fmla="*/ 20 h 102"/>
              <a:gd name="T28" fmla="*/ 11 w 158"/>
              <a:gd name="T29" fmla="*/ 51 h 102"/>
              <a:gd name="T30" fmla="*/ 79 w 158"/>
              <a:gd name="T31" fmla="*/ 91 h 102"/>
              <a:gd name="T32" fmla="*/ 147 w 158"/>
              <a:gd name="T33" fmla="*/ 51 h 102"/>
              <a:gd name="T34" fmla="*/ 113 w 158"/>
              <a:gd name="T35" fmla="*/ 20 h 102"/>
              <a:gd name="T36" fmla="*/ 79 w 158"/>
              <a:gd name="T37" fmla="*/ 13 h 102"/>
              <a:gd name="T38" fmla="*/ 52 w 158"/>
              <a:gd name="T39" fmla="*/ 40 h 102"/>
              <a:gd name="T40" fmla="*/ 57 w 158"/>
              <a:gd name="T41" fmla="*/ 44 h 102"/>
              <a:gd name="T42" fmla="*/ 61 w 158"/>
              <a:gd name="T43" fmla="*/ 40 h 102"/>
              <a:gd name="T44" fmla="*/ 79 w 158"/>
              <a:gd name="T45" fmla="*/ 21 h 102"/>
              <a:gd name="T46" fmla="*/ 83 w 158"/>
              <a:gd name="T47" fmla="*/ 17 h 102"/>
              <a:gd name="T48" fmla="*/ 79 w 158"/>
              <a:gd name="T49"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02">
                <a:moveTo>
                  <a:pt x="157" y="57"/>
                </a:moveTo>
                <a:cubicBezTo>
                  <a:pt x="140" y="84"/>
                  <a:pt x="111" y="102"/>
                  <a:pt x="79" y="102"/>
                </a:cubicBezTo>
                <a:cubicBezTo>
                  <a:pt x="48" y="102"/>
                  <a:pt x="18" y="84"/>
                  <a:pt x="2" y="57"/>
                </a:cubicBezTo>
                <a:cubicBezTo>
                  <a:pt x="1" y="55"/>
                  <a:pt x="0" y="53"/>
                  <a:pt x="0" y="51"/>
                </a:cubicBezTo>
                <a:cubicBezTo>
                  <a:pt x="0" y="49"/>
                  <a:pt x="1" y="47"/>
                  <a:pt x="2" y="45"/>
                </a:cubicBezTo>
                <a:cubicBezTo>
                  <a:pt x="18" y="18"/>
                  <a:pt x="48" y="0"/>
                  <a:pt x="79" y="0"/>
                </a:cubicBezTo>
                <a:cubicBezTo>
                  <a:pt x="111" y="0"/>
                  <a:pt x="140" y="18"/>
                  <a:pt x="157" y="45"/>
                </a:cubicBezTo>
                <a:cubicBezTo>
                  <a:pt x="158" y="47"/>
                  <a:pt x="158" y="49"/>
                  <a:pt x="158" y="51"/>
                </a:cubicBezTo>
                <a:cubicBezTo>
                  <a:pt x="158" y="53"/>
                  <a:pt x="158" y="55"/>
                  <a:pt x="157" y="57"/>
                </a:cubicBezTo>
                <a:close/>
                <a:moveTo>
                  <a:pt x="113" y="20"/>
                </a:moveTo>
                <a:cubicBezTo>
                  <a:pt x="117" y="26"/>
                  <a:pt x="119" y="33"/>
                  <a:pt x="119" y="40"/>
                </a:cubicBezTo>
                <a:cubicBezTo>
                  <a:pt x="119" y="61"/>
                  <a:pt x="101" y="79"/>
                  <a:pt x="79" y="79"/>
                </a:cubicBezTo>
                <a:cubicBezTo>
                  <a:pt x="57" y="79"/>
                  <a:pt x="40" y="61"/>
                  <a:pt x="40" y="40"/>
                </a:cubicBezTo>
                <a:cubicBezTo>
                  <a:pt x="40" y="33"/>
                  <a:pt x="41" y="26"/>
                  <a:pt x="45" y="20"/>
                </a:cubicBezTo>
                <a:cubicBezTo>
                  <a:pt x="31" y="27"/>
                  <a:pt x="20" y="38"/>
                  <a:pt x="11" y="51"/>
                </a:cubicBezTo>
                <a:cubicBezTo>
                  <a:pt x="26" y="74"/>
                  <a:pt x="51" y="91"/>
                  <a:pt x="79" y="91"/>
                </a:cubicBezTo>
                <a:cubicBezTo>
                  <a:pt x="108" y="91"/>
                  <a:pt x="132" y="74"/>
                  <a:pt x="147" y="51"/>
                </a:cubicBezTo>
                <a:cubicBezTo>
                  <a:pt x="139" y="38"/>
                  <a:pt x="127" y="27"/>
                  <a:pt x="113" y="20"/>
                </a:cubicBezTo>
                <a:close/>
                <a:moveTo>
                  <a:pt x="79" y="13"/>
                </a:moveTo>
                <a:cubicBezTo>
                  <a:pt x="64" y="13"/>
                  <a:pt x="52" y="25"/>
                  <a:pt x="52" y="40"/>
                </a:cubicBezTo>
                <a:cubicBezTo>
                  <a:pt x="52" y="42"/>
                  <a:pt x="54" y="44"/>
                  <a:pt x="57" y="44"/>
                </a:cubicBezTo>
                <a:cubicBezTo>
                  <a:pt x="59" y="44"/>
                  <a:pt x="61" y="42"/>
                  <a:pt x="61" y="40"/>
                </a:cubicBezTo>
                <a:cubicBezTo>
                  <a:pt x="61" y="30"/>
                  <a:pt x="69" y="21"/>
                  <a:pt x="79" y="21"/>
                </a:cubicBezTo>
                <a:cubicBezTo>
                  <a:pt x="82" y="21"/>
                  <a:pt x="83" y="19"/>
                  <a:pt x="83" y="17"/>
                </a:cubicBezTo>
                <a:cubicBezTo>
                  <a:pt x="83" y="15"/>
                  <a:pt x="82" y="13"/>
                  <a:pt x="79"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0" name="Freeform 95"/>
          <p:cNvSpPr>
            <a:spLocks/>
          </p:cNvSpPr>
          <p:nvPr/>
        </p:nvSpPr>
        <p:spPr bwMode="auto">
          <a:xfrm>
            <a:off x="5815013" y="2203451"/>
            <a:ext cx="128588" cy="184151"/>
          </a:xfrm>
          <a:custGeom>
            <a:avLst/>
            <a:gdLst>
              <a:gd name="T0" fmla="*/ 68 w 68"/>
              <a:gd name="T1" fmla="*/ 54 h 74"/>
              <a:gd name="T2" fmla="*/ 54 w 68"/>
              <a:gd name="T3" fmla="*/ 63 h 74"/>
              <a:gd name="T4" fmla="*/ 40 w 68"/>
              <a:gd name="T5" fmla="*/ 54 h 74"/>
              <a:gd name="T6" fmla="*/ 54 w 68"/>
              <a:gd name="T7" fmla="*/ 46 h 74"/>
              <a:gd name="T8" fmla="*/ 62 w 68"/>
              <a:gd name="T9" fmla="*/ 47 h 74"/>
              <a:gd name="T10" fmla="*/ 62 w 68"/>
              <a:gd name="T11" fmla="*/ 24 h 74"/>
              <a:gd name="T12" fmla="*/ 29 w 68"/>
              <a:gd name="T13" fmla="*/ 34 h 74"/>
              <a:gd name="T14" fmla="*/ 29 w 68"/>
              <a:gd name="T15" fmla="*/ 65 h 74"/>
              <a:gd name="T16" fmla="*/ 14 w 68"/>
              <a:gd name="T17" fmla="*/ 74 h 74"/>
              <a:gd name="T18" fmla="*/ 0 w 68"/>
              <a:gd name="T19" fmla="*/ 65 h 74"/>
              <a:gd name="T20" fmla="*/ 14 w 68"/>
              <a:gd name="T21" fmla="*/ 57 h 74"/>
              <a:gd name="T22" fmla="*/ 23 w 68"/>
              <a:gd name="T23" fmla="*/ 59 h 74"/>
              <a:gd name="T24" fmla="*/ 23 w 68"/>
              <a:gd name="T25" fmla="*/ 16 h 74"/>
              <a:gd name="T26" fmla="*/ 26 w 68"/>
              <a:gd name="T27" fmla="*/ 12 h 74"/>
              <a:gd name="T28" fmla="*/ 63 w 68"/>
              <a:gd name="T29" fmla="*/ 1 h 74"/>
              <a:gd name="T30" fmla="*/ 64 w 68"/>
              <a:gd name="T31" fmla="*/ 0 h 74"/>
              <a:gd name="T32" fmla="*/ 68 w 68"/>
              <a:gd name="T33" fmla="*/ 5 h 74"/>
              <a:gd name="T34" fmla="*/ 68 w 68"/>
              <a:gd name="T35"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4">
                <a:moveTo>
                  <a:pt x="68" y="54"/>
                </a:moveTo>
                <a:cubicBezTo>
                  <a:pt x="68" y="60"/>
                  <a:pt x="59" y="63"/>
                  <a:pt x="54" y="63"/>
                </a:cubicBezTo>
                <a:cubicBezTo>
                  <a:pt x="49" y="63"/>
                  <a:pt x="40" y="60"/>
                  <a:pt x="40" y="54"/>
                </a:cubicBezTo>
                <a:cubicBezTo>
                  <a:pt x="40" y="48"/>
                  <a:pt x="49" y="46"/>
                  <a:pt x="54" y="46"/>
                </a:cubicBezTo>
                <a:cubicBezTo>
                  <a:pt x="57" y="46"/>
                  <a:pt x="60" y="46"/>
                  <a:pt x="62" y="47"/>
                </a:cubicBezTo>
                <a:cubicBezTo>
                  <a:pt x="62" y="24"/>
                  <a:pt x="62" y="24"/>
                  <a:pt x="62" y="24"/>
                </a:cubicBezTo>
                <a:cubicBezTo>
                  <a:pt x="29" y="34"/>
                  <a:pt x="29" y="34"/>
                  <a:pt x="29" y="34"/>
                </a:cubicBezTo>
                <a:cubicBezTo>
                  <a:pt x="29" y="65"/>
                  <a:pt x="29" y="65"/>
                  <a:pt x="29" y="65"/>
                </a:cubicBezTo>
                <a:cubicBezTo>
                  <a:pt x="29" y="72"/>
                  <a:pt x="19" y="74"/>
                  <a:pt x="14" y="74"/>
                </a:cubicBezTo>
                <a:cubicBezTo>
                  <a:pt x="10" y="74"/>
                  <a:pt x="0" y="72"/>
                  <a:pt x="0" y="65"/>
                </a:cubicBezTo>
                <a:cubicBezTo>
                  <a:pt x="0" y="59"/>
                  <a:pt x="10" y="57"/>
                  <a:pt x="14" y="57"/>
                </a:cubicBezTo>
                <a:cubicBezTo>
                  <a:pt x="17" y="57"/>
                  <a:pt x="20" y="57"/>
                  <a:pt x="23" y="59"/>
                </a:cubicBezTo>
                <a:cubicBezTo>
                  <a:pt x="23" y="16"/>
                  <a:pt x="23" y="16"/>
                  <a:pt x="23" y="16"/>
                </a:cubicBezTo>
                <a:cubicBezTo>
                  <a:pt x="23" y="14"/>
                  <a:pt x="24" y="13"/>
                  <a:pt x="26" y="12"/>
                </a:cubicBezTo>
                <a:cubicBezTo>
                  <a:pt x="63" y="1"/>
                  <a:pt x="63" y="1"/>
                  <a:pt x="63" y="1"/>
                </a:cubicBezTo>
                <a:cubicBezTo>
                  <a:pt x="63" y="1"/>
                  <a:pt x="63" y="0"/>
                  <a:pt x="64" y="0"/>
                </a:cubicBezTo>
                <a:cubicBezTo>
                  <a:pt x="66" y="0"/>
                  <a:pt x="68" y="2"/>
                  <a:pt x="68" y="5"/>
                </a:cubicBezTo>
                <a:lnTo>
                  <a:pt x="68" y="5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4" name="Freeform 99"/>
          <p:cNvSpPr>
            <a:spLocks noEditPoints="1"/>
          </p:cNvSpPr>
          <p:nvPr/>
        </p:nvSpPr>
        <p:spPr bwMode="auto">
          <a:xfrm>
            <a:off x="2197102" y="-4233"/>
            <a:ext cx="219075" cy="192617"/>
          </a:xfrm>
          <a:custGeom>
            <a:avLst/>
            <a:gdLst>
              <a:gd name="T0" fmla="*/ 62 w 116"/>
              <a:gd name="T1" fmla="*/ 57 h 77"/>
              <a:gd name="T2" fmla="*/ 49 w 116"/>
              <a:gd name="T3" fmla="*/ 43 h 77"/>
              <a:gd name="T4" fmla="*/ 53 w 116"/>
              <a:gd name="T5" fmla="*/ 33 h 77"/>
              <a:gd name="T6" fmla="*/ 57 w 116"/>
              <a:gd name="T7" fmla="*/ 26 h 77"/>
              <a:gd name="T8" fmla="*/ 56 w 116"/>
              <a:gd name="T9" fmla="*/ 22 h 77"/>
              <a:gd name="T10" fmla="*/ 57 w 116"/>
              <a:gd name="T11" fmla="*/ 15 h 77"/>
              <a:gd name="T12" fmla="*/ 40 w 116"/>
              <a:gd name="T13" fmla="*/ 0 h 77"/>
              <a:gd name="T14" fmla="*/ 23 w 116"/>
              <a:gd name="T15" fmla="*/ 15 h 77"/>
              <a:gd name="T16" fmla="*/ 24 w 116"/>
              <a:gd name="T17" fmla="*/ 22 h 77"/>
              <a:gd name="T18" fmla="*/ 22 w 116"/>
              <a:gd name="T19" fmla="*/ 26 h 77"/>
              <a:gd name="T20" fmla="*/ 26 w 116"/>
              <a:gd name="T21" fmla="*/ 33 h 77"/>
              <a:gd name="T22" fmla="*/ 31 w 116"/>
              <a:gd name="T23" fmla="*/ 43 h 77"/>
              <a:gd name="T24" fmla="*/ 17 w 116"/>
              <a:gd name="T25" fmla="*/ 57 h 77"/>
              <a:gd name="T26" fmla="*/ 0 w 116"/>
              <a:gd name="T27" fmla="*/ 68 h 77"/>
              <a:gd name="T28" fmla="*/ 0 w 116"/>
              <a:gd name="T29" fmla="*/ 77 h 77"/>
              <a:gd name="T30" fmla="*/ 80 w 116"/>
              <a:gd name="T31" fmla="*/ 77 h 77"/>
              <a:gd name="T32" fmla="*/ 80 w 116"/>
              <a:gd name="T33" fmla="*/ 68 h 77"/>
              <a:gd name="T34" fmla="*/ 62 w 116"/>
              <a:gd name="T35" fmla="*/ 57 h 77"/>
              <a:gd name="T36" fmla="*/ 109 w 116"/>
              <a:gd name="T37" fmla="*/ 21 h 77"/>
              <a:gd name="T38" fmla="*/ 74 w 116"/>
              <a:gd name="T39" fmla="*/ 21 h 77"/>
              <a:gd name="T40" fmla="*/ 67 w 116"/>
              <a:gd name="T41" fmla="*/ 28 h 77"/>
              <a:gd name="T42" fmla="*/ 74 w 116"/>
              <a:gd name="T43" fmla="*/ 34 h 77"/>
              <a:gd name="T44" fmla="*/ 109 w 116"/>
              <a:gd name="T45" fmla="*/ 34 h 77"/>
              <a:gd name="T46" fmla="*/ 116 w 116"/>
              <a:gd name="T47" fmla="*/ 28 h 77"/>
              <a:gd name="T48" fmla="*/ 109 w 116"/>
              <a:gd name="T49" fmla="*/ 21 h 77"/>
              <a:gd name="T50" fmla="*/ 93 w 116"/>
              <a:gd name="T51" fmla="*/ 39 h 77"/>
              <a:gd name="T52" fmla="*/ 74 w 116"/>
              <a:gd name="T53" fmla="*/ 39 h 77"/>
              <a:gd name="T54" fmla="*/ 67 w 116"/>
              <a:gd name="T55" fmla="*/ 45 h 77"/>
              <a:gd name="T56" fmla="*/ 74 w 116"/>
              <a:gd name="T57" fmla="*/ 52 h 77"/>
              <a:gd name="T58" fmla="*/ 93 w 116"/>
              <a:gd name="T59" fmla="*/ 52 h 77"/>
              <a:gd name="T60" fmla="*/ 99 w 116"/>
              <a:gd name="T61" fmla="*/ 45 h 77"/>
              <a:gd name="T62" fmla="*/ 93 w 116"/>
              <a:gd name="T6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77">
                <a:moveTo>
                  <a:pt x="62" y="57"/>
                </a:moveTo>
                <a:cubicBezTo>
                  <a:pt x="52" y="54"/>
                  <a:pt x="49" y="50"/>
                  <a:pt x="49" y="43"/>
                </a:cubicBezTo>
                <a:cubicBezTo>
                  <a:pt x="49" y="39"/>
                  <a:pt x="52" y="41"/>
                  <a:pt x="53" y="33"/>
                </a:cubicBezTo>
                <a:cubicBezTo>
                  <a:pt x="54" y="30"/>
                  <a:pt x="57" y="33"/>
                  <a:pt x="57" y="26"/>
                </a:cubicBezTo>
                <a:cubicBezTo>
                  <a:pt x="57" y="23"/>
                  <a:pt x="56" y="22"/>
                  <a:pt x="56" y="22"/>
                </a:cubicBezTo>
                <a:cubicBezTo>
                  <a:pt x="56" y="22"/>
                  <a:pt x="56" y="18"/>
                  <a:pt x="57" y="15"/>
                </a:cubicBezTo>
                <a:cubicBezTo>
                  <a:pt x="57" y="11"/>
                  <a:pt x="54" y="0"/>
                  <a:pt x="40" y="0"/>
                </a:cubicBezTo>
                <a:cubicBezTo>
                  <a:pt x="25" y="0"/>
                  <a:pt x="22" y="11"/>
                  <a:pt x="23" y="15"/>
                </a:cubicBezTo>
                <a:cubicBezTo>
                  <a:pt x="23" y="18"/>
                  <a:pt x="24" y="22"/>
                  <a:pt x="24" y="22"/>
                </a:cubicBezTo>
                <a:cubicBezTo>
                  <a:pt x="24" y="22"/>
                  <a:pt x="22" y="23"/>
                  <a:pt x="22" y="26"/>
                </a:cubicBezTo>
                <a:cubicBezTo>
                  <a:pt x="23" y="33"/>
                  <a:pt x="26" y="30"/>
                  <a:pt x="26" y="33"/>
                </a:cubicBezTo>
                <a:cubicBezTo>
                  <a:pt x="28" y="41"/>
                  <a:pt x="31" y="39"/>
                  <a:pt x="31" y="43"/>
                </a:cubicBezTo>
                <a:cubicBezTo>
                  <a:pt x="31" y="50"/>
                  <a:pt x="28" y="54"/>
                  <a:pt x="17" y="57"/>
                </a:cubicBezTo>
                <a:cubicBezTo>
                  <a:pt x="7" y="61"/>
                  <a:pt x="0" y="65"/>
                  <a:pt x="0" y="68"/>
                </a:cubicBezTo>
                <a:cubicBezTo>
                  <a:pt x="0" y="71"/>
                  <a:pt x="0" y="77"/>
                  <a:pt x="0" y="77"/>
                </a:cubicBezTo>
                <a:cubicBezTo>
                  <a:pt x="80" y="77"/>
                  <a:pt x="80" y="77"/>
                  <a:pt x="80" y="77"/>
                </a:cubicBezTo>
                <a:cubicBezTo>
                  <a:pt x="80" y="77"/>
                  <a:pt x="80" y="71"/>
                  <a:pt x="80" y="68"/>
                </a:cubicBezTo>
                <a:cubicBezTo>
                  <a:pt x="80" y="65"/>
                  <a:pt x="73" y="61"/>
                  <a:pt x="62" y="57"/>
                </a:cubicBezTo>
                <a:close/>
                <a:moveTo>
                  <a:pt x="109" y="21"/>
                </a:moveTo>
                <a:cubicBezTo>
                  <a:pt x="74" y="21"/>
                  <a:pt x="74" y="21"/>
                  <a:pt x="74" y="21"/>
                </a:cubicBezTo>
                <a:cubicBezTo>
                  <a:pt x="70" y="21"/>
                  <a:pt x="67" y="24"/>
                  <a:pt x="67" y="28"/>
                </a:cubicBezTo>
                <a:cubicBezTo>
                  <a:pt x="67" y="31"/>
                  <a:pt x="70" y="34"/>
                  <a:pt x="74" y="34"/>
                </a:cubicBezTo>
                <a:cubicBezTo>
                  <a:pt x="109" y="34"/>
                  <a:pt x="109" y="34"/>
                  <a:pt x="109" y="34"/>
                </a:cubicBezTo>
                <a:cubicBezTo>
                  <a:pt x="113" y="34"/>
                  <a:pt x="116" y="31"/>
                  <a:pt x="116" y="28"/>
                </a:cubicBezTo>
                <a:cubicBezTo>
                  <a:pt x="116" y="24"/>
                  <a:pt x="113" y="21"/>
                  <a:pt x="109" y="21"/>
                </a:cubicBezTo>
                <a:close/>
                <a:moveTo>
                  <a:pt x="93" y="39"/>
                </a:moveTo>
                <a:cubicBezTo>
                  <a:pt x="74" y="39"/>
                  <a:pt x="74" y="39"/>
                  <a:pt x="74" y="39"/>
                </a:cubicBezTo>
                <a:cubicBezTo>
                  <a:pt x="70" y="39"/>
                  <a:pt x="67" y="42"/>
                  <a:pt x="67" y="45"/>
                </a:cubicBezTo>
                <a:cubicBezTo>
                  <a:pt x="67" y="49"/>
                  <a:pt x="70" y="52"/>
                  <a:pt x="74" y="52"/>
                </a:cubicBezTo>
                <a:cubicBezTo>
                  <a:pt x="93" y="52"/>
                  <a:pt x="93" y="52"/>
                  <a:pt x="93" y="52"/>
                </a:cubicBezTo>
                <a:cubicBezTo>
                  <a:pt x="96" y="52"/>
                  <a:pt x="99" y="49"/>
                  <a:pt x="99" y="45"/>
                </a:cubicBezTo>
                <a:cubicBezTo>
                  <a:pt x="99" y="42"/>
                  <a:pt x="96" y="39"/>
                  <a:pt x="93" y="3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6" name="Freeform 101"/>
          <p:cNvSpPr>
            <a:spLocks noEditPoints="1"/>
          </p:cNvSpPr>
          <p:nvPr/>
        </p:nvSpPr>
        <p:spPr bwMode="auto">
          <a:xfrm>
            <a:off x="6597651" y="791633"/>
            <a:ext cx="153988" cy="330200"/>
          </a:xfrm>
          <a:custGeom>
            <a:avLst/>
            <a:gdLst>
              <a:gd name="T0" fmla="*/ 41 w 82"/>
              <a:gd name="T1" fmla="*/ 65 h 132"/>
              <a:gd name="T2" fmla="*/ 18 w 82"/>
              <a:gd name="T3" fmla="*/ 42 h 132"/>
              <a:gd name="T4" fmla="*/ 41 w 82"/>
              <a:gd name="T5" fmla="*/ 18 h 132"/>
              <a:gd name="T6" fmla="*/ 65 w 82"/>
              <a:gd name="T7" fmla="*/ 42 h 132"/>
              <a:gd name="T8" fmla="*/ 41 w 82"/>
              <a:gd name="T9" fmla="*/ 65 h 132"/>
              <a:gd name="T10" fmla="*/ 41 w 82"/>
              <a:gd name="T11" fmla="*/ 0 h 132"/>
              <a:gd name="T12" fmla="*/ 0 w 82"/>
              <a:gd name="T13" fmla="*/ 41 h 132"/>
              <a:gd name="T14" fmla="*/ 41 w 82"/>
              <a:gd name="T15" fmla="*/ 132 h 132"/>
              <a:gd name="T16" fmla="*/ 82 w 82"/>
              <a:gd name="T17" fmla="*/ 41 h 132"/>
              <a:gd name="T18" fmla="*/ 41 w 8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2">
                <a:moveTo>
                  <a:pt x="41" y="65"/>
                </a:moveTo>
                <a:cubicBezTo>
                  <a:pt x="28" y="65"/>
                  <a:pt x="18" y="55"/>
                  <a:pt x="18" y="42"/>
                </a:cubicBezTo>
                <a:cubicBezTo>
                  <a:pt x="18" y="29"/>
                  <a:pt x="28" y="18"/>
                  <a:pt x="41" y="18"/>
                </a:cubicBezTo>
                <a:cubicBezTo>
                  <a:pt x="54" y="18"/>
                  <a:pt x="65" y="29"/>
                  <a:pt x="65" y="42"/>
                </a:cubicBezTo>
                <a:cubicBezTo>
                  <a:pt x="65" y="55"/>
                  <a:pt x="54" y="65"/>
                  <a:pt x="41" y="65"/>
                </a:cubicBezTo>
                <a:close/>
                <a:moveTo>
                  <a:pt x="41" y="0"/>
                </a:moveTo>
                <a:cubicBezTo>
                  <a:pt x="19" y="0"/>
                  <a:pt x="0" y="19"/>
                  <a:pt x="0" y="41"/>
                </a:cubicBezTo>
                <a:cubicBezTo>
                  <a:pt x="0" y="81"/>
                  <a:pt x="41" y="132"/>
                  <a:pt x="41" y="132"/>
                </a:cubicBezTo>
                <a:cubicBezTo>
                  <a:pt x="41" y="132"/>
                  <a:pt x="82" y="81"/>
                  <a:pt x="82" y="41"/>
                </a:cubicBezTo>
                <a:cubicBezTo>
                  <a:pt x="82" y="19"/>
                  <a:pt x="64" y="0"/>
                  <a:pt x="41"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7" name="Freeform 102"/>
          <p:cNvSpPr>
            <a:spLocks noEditPoints="1"/>
          </p:cNvSpPr>
          <p:nvPr/>
        </p:nvSpPr>
        <p:spPr bwMode="auto">
          <a:xfrm>
            <a:off x="5411788" y="2559051"/>
            <a:ext cx="127000" cy="143933"/>
          </a:xfrm>
          <a:custGeom>
            <a:avLst/>
            <a:gdLst>
              <a:gd name="T0" fmla="*/ 29 w 68"/>
              <a:gd name="T1" fmla="*/ 20 h 58"/>
              <a:gd name="T2" fmla="*/ 46 w 68"/>
              <a:gd name="T3" fmla="*/ 31 h 58"/>
              <a:gd name="T4" fmla="*/ 50 w 68"/>
              <a:gd name="T5" fmla="*/ 30 h 58"/>
              <a:gd name="T6" fmla="*/ 67 w 68"/>
              <a:gd name="T7" fmla="*/ 6 h 58"/>
              <a:gd name="T8" fmla="*/ 66 w 68"/>
              <a:gd name="T9" fmla="*/ 1 h 58"/>
              <a:gd name="T10" fmla="*/ 62 w 68"/>
              <a:gd name="T11" fmla="*/ 2 h 58"/>
              <a:gd name="T12" fmla="*/ 47 w 68"/>
              <a:gd name="T13" fmla="*/ 24 h 58"/>
              <a:gd name="T14" fmla="*/ 30 w 68"/>
              <a:gd name="T15" fmla="*/ 13 h 58"/>
              <a:gd name="T16" fmla="*/ 28 w 68"/>
              <a:gd name="T17" fmla="*/ 13 h 58"/>
              <a:gd name="T18" fmla="*/ 26 w 68"/>
              <a:gd name="T19" fmla="*/ 14 h 58"/>
              <a:gd name="T20" fmla="*/ 1 w 68"/>
              <a:gd name="T21" fmla="*/ 54 h 58"/>
              <a:gd name="T22" fmla="*/ 2 w 68"/>
              <a:gd name="T23" fmla="*/ 58 h 58"/>
              <a:gd name="T24" fmla="*/ 3 w 68"/>
              <a:gd name="T25" fmla="*/ 58 h 58"/>
              <a:gd name="T26" fmla="*/ 6 w 68"/>
              <a:gd name="T27" fmla="*/ 57 h 58"/>
              <a:gd name="T28" fmla="*/ 29 w 68"/>
              <a:gd name="T29" fmla="*/ 20 h 58"/>
              <a:gd name="T30" fmla="*/ 62 w 68"/>
              <a:gd name="T31" fmla="*/ 35 h 58"/>
              <a:gd name="T32" fmla="*/ 47 w 68"/>
              <a:gd name="T33" fmla="*/ 48 h 58"/>
              <a:gd name="T34" fmla="*/ 30 w 68"/>
              <a:gd name="T35" fmla="*/ 35 h 58"/>
              <a:gd name="T36" fmla="*/ 29 w 68"/>
              <a:gd name="T37" fmla="*/ 34 h 58"/>
              <a:gd name="T38" fmla="*/ 26 w 68"/>
              <a:gd name="T39" fmla="*/ 34 h 58"/>
              <a:gd name="T40" fmla="*/ 23 w 68"/>
              <a:gd name="T41" fmla="*/ 39 h 58"/>
              <a:gd name="T42" fmla="*/ 26 w 68"/>
              <a:gd name="T43" fmla="*/ 40 h 58"/>
              <a:gd name="T44" fmla="*/ 46 w 68"/>
              <a:gd name="T45" fmla="*/ 55 h 58"/>
              <a:gd name="T46" fmla="*/ 47 w 68"/>
              <a:gd name="T47" fmla="*/ 55 h 58"/>
              <a:gd name="T48" fmla="*/ 49 w 68"/>
              <a:gd name="T49" fmla="*/ 55 h 58"/>
              <a:gd name="T50" fmla="*/ 66 w 68"/>
              <a:gd name="T51" fmla="*/ 39 h 58"/>
              <a:gd name="T52" fmla="*/ 66 w 68"/>
              <a:gd name="T53" fmla="*/ 35 h 58"/>
              <a:gd name="T54" fmla="*/ 62 w 68"/>
              <a:gd name="T55" fmla="*/ 35 h 58"/>
              <a:gd name="T56" fmla="*/ 3 w 68"/>
              <a:gd name="T57" fmla="*/ 34 h 58"/>
              <a:gd name="T58" fmla="*/ 7 w 68"/>
              <a:gd name="T59" fmla="*/ 35 h 58"/>
              <a:gd name="T60" fmla="*/ 11 w 68"/>
              <a:gd name="T61" fmla="*/ 30 h 58"/>
              <a:gd name="T62" fmla="*/ 4 w 68"/>
              <a:gd name="T63" fmla="*/ 28 h 58"/>
              <a:gd name="T64" fmla="*/ 0 w 68"/>
              <a:gd name="T65" fmla="*/ 30 h 58"/>
              <a:gd name="T66" fmla="*/ 3 w 68"/>
              <a:gd name="T67" fmla="*/ 3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8">
                <a:moveTo>
                  <a:pt x="29" y="20"/>
                </a:moveTo>
                <a:cubicBezTo>
                  <a:pt x="46" y="31"/>
                  <a:pt x="46" y="31"/>
                  <a:pt x="46" y="31"/>
                </a:cubicBezTo>
                <a:cubicBezTo>
                  <a:pt x="47" y="32"/>
                  <a:pt x="49" y="31"/>
                  <a:pt x="50" y="30"/>
                </a:cubicBezTo>
                <a:cubicBezTo>
                  <a:pt x="67" y="6"/>
                  <a:pt x="67" y="6"/>
                  <a:pt x="67" y="6"/>
                </a:cubicBezTo>
                <a:cubicBezTo>
                  <a:pt x="68" y="4"/>
                  <a:pt x="67" y="2"/>
                  <a:pt x="66" y="1"/>
                </a:cubicBezTo>
                <a:cubicBezTo>
                  <a:pt x="65" y="0"/>
                  <a:pt x="63" y="1"/>
                  <a:pt x="62" y="2"/>
                </a:cubicBezTo>
                <a:cubicBezTo>
                  <a:pt x="47" y="24"/>
                  <a:pt x="47" y="24"/>
                  <a:pt x="47" y="24"/>
                </a:cubicBezTo>
                <a:cubicBezTo>
                  <a:pt x="30" y="13"/>
                  <a:pt x="30" y="13"/>
                  <a:pt x="30" y="13"/>
                </a:cubicBezTo>
                <a:cubicBezTo>
                  <a:pt x="29" y="13"/>
                  <a:pt x="29" y="13"/>
                  <a:pt x="28" y="13"/>
                </a:cubicBezTo>
                <a:cubicBezTo>
                  <a:pt x="27" y="13"/>
                  <a:pt x="26" y="14"/>
                  <a:pt x="26" y="14"/>
                </a:cubicBezTo>
                <a:cubicBezTo>
                  <a:pt x="1" y="54"/>
                  <a:pt x="1" y="54"/>
                  <a:pt x="1" y="54"/>
                </a:cubicBezTo>
                <a:cubicBezTo>
                  <a:pt x="0" y="55"/>
                  <a:pt x="0" y="57"/>
                  <a:pt x="2" y="58"/>
                </a:cubicBezTo>
                <a:cubicBezTo>
                  <a:pt x="2" y="58"/>
                  <a:pt x="3" y="58"/>
                  <a:pt x="3" y="58"/>
                </a:cubicBezTo>
                <a:cubicBezTo>
                  <a:pt x="4" y="58"/>
                  <a:pt x="5" y="58"/>
                  <a:pt x="6" y="57"/>
                </a:cubicBezTo>
                <a:lnTo>
                  <a:pt x="29" y="20"/>
                </a:lnTo>
                <a:close/>
                <a:moveTo>
                  <a:pt x="62" y="35"/>
                </a:moveTo>
                <a:cubicBezTo>
                  <a:pt x="47" y="48"/>
                  <a:pt x="47" y="48"/>
                  <a:pt x="47" y="48"/>
                </a:cubicBezTo>
                <a:cubicBezTo>
                  <a:pt x="30" y="35"/>
                  <a:pt x="30" y="35"/>
                  <a:pt x="30" y="35"/>
                </a:cubicBezTo>
                <a:cubicBezTo>
                  <a:pt x="29" y="35"/>
                  <a:pt x="29" y="34"/>
                  <a:pt x="29" y="34"/>
                </a:cubicBezTo>
                <a:cubicBezTo>
                  <a:pt x="26" y="34"/>
                  <a:pt x="26" y="34"/>
                  <a:pt x="26" y="34"/>
                </a:cubicBezTo>
                <a:cubicBezTo>
                  <a:pt x="23" y="39"/>
                  <a:pt x="23" y="39"/>
                  <a:pt x="23" y="39"/>
                </a:cubicBezTo>
                <a:cubicBezTo>
                  <a:pt x="26" y="40"/>
                  <a:pt x="26" y="40"/>
                  <a:pt x="26" y="40"/>
                </a:cubicBezTo>
                <a:cubicBezTo>
                  <a:pt x="46" y="55"/>
                  <a:pt x="46" y="55"/>
                  <a:pt x="46" y="55"/>
                </a:cubicBezTo>
                <a:cubicBezTo>
                  <a:pt x="46" y="55"/>
                  <a:pt x="47" y="55"/>
                  <a:pt x="47" y="55"/>
                </a:cubicBezTo>
                <a:cubicBezTo>
                  <a:pt x="48" y="55"/>
                  <a:pt x="49" y="55"/>
                  <a:pt x="49" y="55"/>
                </a:cubicBezTo>
                <a:cubicBezTo>
                  <a:pt x="66" y="39"/>
                  <a:pt x="66" y="39"/>
                  <a:pt x="66" y="39"/>
                </a:cubicBezTo>
                <a:cubicBezTo>
                  <a:pt x="68" y="38"/>
                  <a:pt x="68" y="36"/>
                  <a:pt x="66" y="35"/>
                </a:cubicBezTo>
                <a:cubicBezTo>
                  <a:pt x="65" y="34"/>
                  <a:pt x="63" y="34"/>
                  <a:pt x="62" y="35"/>
                </a:cubicBezTo>
                <a:close/>
                <a:moveTo>
                  <a:pt x="3" y="34"/>
                </a:moveTo>
                <a:cubicBezTo>
                  <a:pt x="7" y="35"/>
                  <a:pt x="7" y="35"/>
                  <a:pt x="7" y="35"/>
                </a:cubicBezTo>
                <a:cubicBezTo>
                  <a:pt x="11" y="30"/>
                  <a:pt x="11" y="30"/>
                  <a:pt x="11" y="30"/>
                </a:cubicBezTo>
                <a:cubicBezTo>
                  <a:pt x="4" y="28"/>
                  <a:pt x="4" y="28"/>
                  <a:pt x="4" y="28"/>
                </a:cubicBezTo>
                <a:cubicBezTo>
                  <a:pt x="3" y="28"/>
                  <a:pt x="1" y="29"/>
                  <a:pt x="0" y="30"/>
                </a:cubicBezTo>
                <a:cubicBezTo>
                  <a:pt x="0" y="32"/>
                  <a:pt x="1" y="34"/>
                  <a:pt x="3"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4" name="Freeform 109"/>
          <p:cNvSpPr>
            <a:spLocks noEditPoints="1"/>
          </p:cNvSpPr>
          <p:nvPr/>
        </p:nvSpPr>
        <p:spPr bwMode="auto">
          <a:xfrm>
            <a:off x="3603627" y="2393951"/>
            <a:ext cx="138113" cy="143933"/>
          </a:xfrm>
          <a:custGeom>
            <a:avLst/>
            <a:gdLst>
              <a:gd name="T0" fmla="*/ 73 w 74"/>
              <a:gd name="T1" fmla="*/ 23 h 58"/>
              <a:gd name="T2" fmla="*/ 51 w 74"/>
              <a:gd name="T3" fmla="*/ 50 h 58"/>
              <a:gd name="T4" fmla="*/ 33 w 74"/>
              <a:gd name="T5" fmla="*/ 55 h 58"/>
              <a:gd name="T6" fmla="*/ 21 w 74"/>
              <a:gd name="T7" fmla="*/ 53 h 58"/>
              <a:gd name="T8" fmla="*/ 13 w 74"/>
              <a:gd name="T9" fmla="*/ 49 h 58"/>
              <a:gd name="T10" fmla="*/ 5 w 74"/>
              <a:gd name="T11" fmla="*/ 58 h 58"/>
              <a:gd name="T12" fmla="*/ 1 w 74"/>
              <a:gd name="T13" fmla="*/ 55 h 58"/>
              <a:gd name="T14" fmla="*/ 0 w 74"/>
              <a:gd name="T15" fmla="*/ 53 h 58"/>
              <a:gd name="T16" fmla="*/ 8 w 74"/>
              <a:gd name="T17" fmla="*/ 43 h 58"/>
              <a:gd name="T18" fmla="*/ 7 w 74"/>
              <a:gd name="T19" fmla="*/ 39 h 58"/>
              <a:gd name="T20" fmla="*/ 7 w 74"/>
              <a:gd name="T21" fmla="*/ 35 h 58"/>
              <a:gd name="T22" fmla="*/ 29 w 74"/>
              <a:gd name="T23" fmla="*/ 9 h 58"/>
              <a:gd name="T24" fmla="*/ 61 w 74"/>
              <a:gd name="T25" fmla="*/ 4 h 58"/>
              <a:gd name="T26" fmla="*/ 68 w 74"/>
              <a:gd name="T27" fmla="*/ 0 h 58"/>
              <a:gd name="T28" fmla="*/ 74 w 74"/>
              <a:gd name="T29" fmla="*/ 15 h 58"/>
              <a:gd name="T30" fmla="*/ 73 w 74"/>
              <a:gd name="T31" fmla="*/ 23 h 58"/>
              <a:gd name="T32" fmla="*/ 50 w 74"/>
              <a:gd name="T33" fmla="*/ 21 h 58"/>
              <a:gd name="T34" fmla="*/ 17 w 74"/>
              <a:gd name="T35" fmla="*/ 37 h 58"/>
              <a:gd name="T36" fmla="*/ 16 w 74"/>
              <a:gd name="T37" fmla="*/ 39 h 58"/>
              <a:gd name="T38" fmla="*/ 19 w 74"/>
              <a:gd name="T39" fmla="*/ 42 h 58"/>
              <a:gd name="T40" fmla="*/ 20 w 74"/>
              <a:gd name="T41" fmla="*/ 41 h 58"/>
              <a:gd name="T42" fmla="*/ 26 w 74"/>
              <a:gd name="T43" fmla="*/ 36 h 58"/>
              <a:gd name="T44" fmla="*/ 50 w 74"/>
              <a:gd name="T45" fmla="*/ 26 h 58"/>
              <a:gd name="T46" fmla="*/ 53 w 74"/>
              <a:gd name="T47" fmla="*/ 24 h 58"/>
              <a:gd name="T48" fmla="*/ 50 w 74"/>
              <a:gd name="T49"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58">
                <a:moveTo>
                  <a:pt x="73" y="23"/>
                </a:moveTo>
                <a:cubicBezTo>
                  <a:pt x="70" y="36"/>
                  <a:pt x="62" y="44"/>
                  <a:pt x="51" y="50"/>
                </a:cubicBezTo>
                <a:cubicBezTo>
                  <a:pt x="45" y="53"/>
                  <a:pt x="39" y="55"/>
                  <a:pt x="33" y="55"/>
                </a:cubicBezTo>
                <a:cubicBezTo>
                  <a:pt x="29" y="55"/>
                  <a:pt x="25" y="54"/>
                  <a:pt x="21" y="53"/>
                </a:cubicBezTo>
                <a:cubicBezTo>
                  <a:pt x="19" y="52"/>
                  <a:pt x="15" y="49"/>
                  <a:pt x="13" y="49"/>
                </a:cubicBezTo>
                <a:cubicBezTo>
                  <a:pt x="11" y="49"/>
                  <a:pt x="9" y="58"/>
                  <a:pt x="5" y="58"/>
                </a:cubicBezTo>
                <a:cubicBezTo>
                  <a:pt x="3" y="58"/>
                  <a:pt x="2" y="56"/>
                  <a:pt x="1" y="55"/>
                </a:cubicBezTo>
                <a:cubicBezTo>
                  <a:pt x="0" y="54"/>
                  <a:pt x="0" y="54"/>
                  <a:pt x="0" y="53"/>
                </a:cubicBezTo>
                <a:cubicBezTo>
                  <a:pt x="0" y="49"/>
                  <a:pt x="8" y="45"/>
                  <a:pt x="8" y="43"/>
                </a:cubicBezTo>
                <a:cubicBezTo>
                  <a:pt x="8" y="42"/>
                  <a:pt x="7" y="40"/>
                  <a:pt x="7" y="39"/>
                </a:cubicBezTo>
                <a:cubicBezTo>
                  <a:pt x="7" y="38"/>
                  <a:pt x="7" y="37"/>
                  <a:pt x="7" y="35"/>
                </a:cubicBezTo>
                <a:cubicBezTo>
                  <a:pt x="7" y="22"/>
                  <a:pt x="17" y="13"/>
                  <a:pt x="29" y="9"/>
                </a:cubicBezTo>
                <a:cubicBezTo>
                  <a:pt x="37" y="6"/>
                  <a:pt x="55" y="9"/>
                  <a:pt x="61" y="4"/>
                </a:cubicBezTo>
                <a:cubicBezTo>
                  <a:pt x="63" y="2"/>
                  <a:pt x="64" y="0"/>
                  <a:pt x="68" y="0"/>
                </a:cubicBezTo>
                <a:cubicBezTo>
                  <a:pt x="72" y="0"/>
                  <a:pt x="74" y="12"/>
                  <a:pt x="74" y="15"/>
                </a:cubicBezTo>
                <a:cubicBezTo>
                  <a:pt x="74" y="18"/>
                  <a:pt x="74" y="21"/>
                  <a:pt x="73" y="23"/>
                </a:cubicBezTo>
                <a:close/>
                <a:moveTo>
                  <a:pt x="50" y="21"/>
                </a:moveTo>
                <a:cubicBezTo>
                  <a:pt x="36" y="21"/>
                  <a:pt x="26" y="27"/>
                  <a:pt x="17" y="37"/>
                </a:cubicBezTo>
                <a:cubicBezTo>
                  <a:pt x="16" y="38"/>
                  <a:pt x="16" y="39"/>
                  <a:pt x="16" y="39"/>
                </a:cubicBezTo>
                <a:cubicBezTo>
                  <a:pt x="16" y="41"/>
                  <a:pt x="17" y="42"/>
                  <a:pt x="19" y="42"/>
                </a:cubicBezTo>
                <a:cubicBezTo>
                  <a:pt x="19" y="42"/>
                  <a:pt x="20" y="42"/>
                  <a:pt x="20" y="41"/>
                </a:cubicBezTo>
                <a:cubicBezTo>
                  <a:pt x="22" y="39"/>
                  <a:pt x="24" y="37"/>
                  <a:pt x="26" y="36"/>
                </a:cubicBezTo>
                <a:cubicBezTo>
                  <a:pt x="34" y="29"/>
                  <a:pt x="40" y="26"/>
                  <a:pt x="50" y="26"/>
                </a:cubicBezTo>
                <a:cubicBezTo>
                  <a:pt x="52" y="26"/>
                  <a:pt x="53" y="25"/>
                  <a:pt x="53" y="24"/>
                </a:cubicBezTo>
                <a:cubicBezTo>
                  <a:pt x="53" y="22"/>
                  <a:pt x="52" y="21"/>
                  <a:pt x="50" y="2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5" name="Freeform 110"/>
          <p:cNvSpPr>
            <a:spLocks noEditPoints="1"/>
          </p:cNvSpPr>
          <p:nvPr/>
        </p:nvSpPr>
        <p:spPr bwMode="auto">
          <a:xfrm>
            <a:off x="3060702" y="-4233"/>
            <a:ext cx="303213" cy="406400"/>
          </a:xfrm>
          <a:custGeom>
            <a:avLst/>
            <a:gdLst>
              <a:gd name="T0" fmla="*/ 154 w 162"/>
              <a:gd name="T1" fmla="*/ 139 h 162"/>
              <a:gd name="T2" fmla="*/ 139 w 162"/>
              <a:gd name="T3" fmla="*/ 154 h 162"/>
              <a:gd name="T4" fmla="*/ 119 w 162"/>
              <a:gd name="T5" fmla="*/ 162 h 162"/>
              <a:gd name="T6" fmla="*/ 99 w 162"/>
              <a:gd name="T7" fmla="*/ 154 h 162"/>
              <a:gd name="T8" fmla="*/ 79 w 162"/>
              <a:gd name="T9" fmla="*/ 133 h 162"/>
              <a:gd name="T10" fmla="*/ 70 w 162"/>
              <a:gd name="T11" fmla="*/ 113 h 162"/>
              <a:gd name="T12" fmla="*/ 79 w 162"/>
              <a:gd name="T13" fmla="*/ 92 h 162"/>
              <a:gd name="T14" fmla="*/ 70 w 162"/>
              <a:gd name="T15" fmla="*/ 83 h 162"/>
              <a:gd name="T16" fmla="*/ 50 w 162"/>
              <a:gd name="T17" fmla="*/ 92 h 162"/>
              <a:gd name="T18" fmla="*/ 29 w 162"/>
              <a:gd name="T19" fmla="*/ 84 h 162"/>
              <a:gd name="T20" fmla="*/ 9 w 162"/>
              <a:gd name="T21" fmla="*/ 63 h 162"/>
              <a:gd name="T22" fmla="*/ 0 w 162"/>
              <a:gd name="T23" fmla="*/ 43 h 162"/>
              <a:gd name="T24" fmla="*/ 9 w 162"/>
              <a:gd name="T25" fmla="*/ 23 h 162"/>
              <a:gd name="T26" fmla="*/ 23 w 162"/>
              <a:gd name="T27" fmla="*/ 8 h 162"/>
              <a:gd name="T28" fmla="*/ 44 w 162"/>
              <a:gd name="T29" fmla="*/ 0 h 162"/>
              <a:gd name="T30" fmla="*/ 64 w 162"/>
              <a:gd name="T31" fmla="*/ 8 h 162"/>
              <a:gd name="T32" fmla="*/ 84 w 162"/>
              <a:gd name="T33" fmla="*/ 29 h 162"/>
              <a:gd name="T34" fmla="*/ 93 w 162"/>
              <a:gd name="T35" fmla="*/ 49 h 162"/>
              <a:gd name="T36" fmla="*/ 84 w 162"/>
              <a:gd name="T37" fmla="*/ 70 h 162"/>
              <a:gd name="T38" fmla="*/ 93 w 162"/>
              <a:gd name="T39" fmla="*/ 79 h 162"/>
              <a:gd name="T40" fmla="*/ 113 w 162"/>
              <a:gd name="T41" fmla="*/ 70 h 162"/>
              <a:gd name="T42" fmla="*/ 133 w 162"/>
              <a:gd name="T43" fmla="*/ 78 h 162"/>
              <a:gd name="T44" fmla="*/ 154 w 162"/>
              <a:gd name="T45" fmla="*/ 99 h 162"/>
              <a:gd name="T46" fmla="*/ 162 w 162"/>
              <a:gd name="T47" fmla="*/ 119 h 162"/>
              <a:gd name="T48" fmla="*/ 154 w 162"/>
              <a:gd name="T49" fmla="*/ 139 h 162"/>
              <a:gd name="T50" fmla="*/ 71 w 162"/>
              <a:gd name="T51" fmla="*/ 42 h 162"/>
              <a:gd name="T52" fmla="*/ 50 w 162"/>
              <a:gd name="T53" fmla="*/ 22 h 162"/>
              <a:gd name="T54" fmla="*/ 44 w 162"/>
              <a:gd name="T55" fmla="*/ 19 h 162"/>
              <a:gd name="T56" fmla="*/ 37 w 162"/>
              <a:gd name="T57" fmla="*/ 22 h 162"/>
              <a:gd name="T58" fmla="*/ 22 w 162"/>
              <a:gd name="T59" fmla="*/ 36 h 162"/>
              <a:gd name="T60" fmla="*/ 20 w 162"/>
              <a:gd name="T61" fmla="*/ 43 h 162"/>
              <a:gd name="T62" fmla="*/ 22 w 162"/>
              <a:gd name="T63" fmla="*/ 50 h 162"/>
              <a:gd name="T64" fmla="*/ 43 w 162"/>
              <a:gd name="T65" fmla="*/ 70 h 162"/>
              <a:gd name="T66" fmla="*/ 50 w 162"/>
              <a:gd name="T67" fmla="*/ 73 h 162"/>
              <a:gd name="T68" fmla="*/ 57 w 162"/>
              <a:gd name="T69" fmla="*/ 70 h 162"/>
              <a:gd name="T70" fmla="*/ 50 w 162"/>
              <a:gd name="T71" fmla="*/ 59 h 162"/>
              <a:gd name="T72" fmla="*/ 59 w 162"/>
              <a:gd name="T73" fmla="*/ 49 h 162"/>
              <a:gd name="T74" fmla="*/ 70 w 162"/>
              <a:gd name="T75" fmla="*/ 56 h 162"/>
              <a:gd name="T76" fmla="*/ 74 w 162"/>
              <a:gd name="T77" fmla="*/ 49 h 162"/>
              <a:gd name="T78" fmla="*/ 71 w 162"/>
              <a:gd name="T79" fmla="*/ 42 h 162"/>
              <a:gd name="T80" fmla="*/ 141 w 162"/>
              <a:gd name="T81" fmla="*/ 112 h 162"/>
              <a:gd name="T82" fmla="*/ 120 w 162"/>
              <a:gd name="T83" fmla="*/ 92 h 162"/>
              <a:gd name="T84" fmla="*/ 113 w 162"/>
              <a:gd name="T85" fmla="*/ 89 h 162"/>
              <a:gd name="T86" fmla="*/ 106 w 162"/>
              <a:gd name="T87" fmla="*/ 92 h 162"/>
              <a:gd name="T88" fmla="*/ 113 w 162"/>
              <a:gd name="T89" fmla="*/ 103 h 162"/>
              <a:gd name="T90" fmla="*/ 104 w 162"/>
              <a:gd name="T91" fmla="*/ 113 h 162"/>
              <a:gd name="T92" fmla="*/ 93 w 162"/>
              <a:gd name="T93" fmla="*/ 106 h 162"/>
              <a:gd name="T94" fmla="*/ 89 w 162"/>
              <a:gd name="T95" fmla="*/ 113 h 162"/>
              <a:gd name="T96" fmla="*/ 92 w 162"/>
              <a:gd name="T97" fmla="*/ 120 h 162"/>
              <a:gd name="T98" fmla="*/ 112 w 162"/>
              <a:gd name="T99" fmla="*/ 140 h 162"/>
              <a:gd name="T100" fmla="*/ 119 w 162"/>
              <a:gd name="T101" fmla="*/ 143 h 162"/>
              <a:gd name="T102" fmla="*/ 126 w 162"/>
              <a:gd name="T103" fmla="*/ 140 h 162"/>
              <a:gd name="T104" fmla="*/ 141 w 162"/>
              <a:gd name="T105" fmla="*/ 126 h 162"/>
              <a:gd name="T106" fmla="*/ 143 w 162"/>
              <a:gd name="T107" fmla="*/ 119 h 162"/>
              <a:gd name="T108" fmla="*/ 141 w 162"/>
              <a:gd name="T109" fmla="*/ 1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62">
                <a:moveTo>
                  <a:pt x="154" y="139"/>
                </a:moveTo>
                <a:cubicBezTo>
                  <a:pt x="139" y="154"/>
                  <a:pt x="139" y="154"/>
                  <a:pt x="139" y="154"/>
                </a:cubicBezTo>
                <a:cubicBezTo>
                  <a:pt x="134" y="159"/>
                  <a:pt x="127" y="162"/>
                  <a:pt x="119" y="162"/>
                </a:cubicBezTo>
                <a:cubicBezTo>
                  <a:pt x="112" y="162"/>
                  <a:pt x="104" y="159"/>
                  <a:pt x="99" y="154"/>
                </a:cubicBezTo>
                <a:cubicBezTo>
                  <a:pt x="79" y="133"/>
                  <a:pt x="79" y="133"/>
                  <a:pt x="79" y="133"/>
                </a:cubicBezTo>
                <a:cubicBezTo>
                  <a:pt x="73" y="128"/>
                  <a:pt x="70" y="120"/>
                  <a:pt x="70" y="113"/>
                </a:cubicBezTo>
                <a:cubicBezTo>
                  <a:pt x="70" y="105"/>
                  <a:pt x="73" y="98"/>
                  <a:pt x="79" y="92"/>
                </a:cubicBezTo>
                <a:cubicBezTo>
                  <a:pt x="70" y="83"/>
                  <a:pt x="70" y="83"/>
                  <a:pt x="70" y="83"/>
                </a:cubicBezTo>
                <a:cubicBezTo>
                  <a:pt x="65" y="89"/>
                  <a:pt x="58" y="92"/>
                  <a:pt x="50" y="92"/>
                </a:cubicBezTo>
                <a:cubicBezTo>
                  <a:pt x="42" y="92"/>
                  <a:pt x="35" y="89"/>
                  <a:pt x="29" y="84"/>
                </a:cubicBezTo>
                <a:cubicBezTo>
                  <a:pt x="9" y="63"/>
                  <a:pt x="9" y="63"/>
                  <a:pt x="9" y="63"/>
                </a:cubicBezTo>
                <a:cubicBezTo>
                  <a:pt x="3" y="58"/>
                  <a:pt x="0" y="51"/>
                  <a:pt x="0" y="43"/>
                </a:cubicBezTo>
                <a:cubicBezTo>
                  <a:pt x="0" y="35"/>
                  <a:pt x="4" y="28"/>
                  <a:pt x="9" y="23"/>
                </a:cubicBezTo>
                <a:cubicBezTo>
                  <a:pt x="23" y="8"/>
                  <a:pt x="23" y="8"/>
                  <a:pt x="23" y="8"/>
                </a:cubicBezTo>
                <a:cubicBezTo>
                  <a:pt x="29" y="3"/>
                  <a:pt x="36" y="0"/>
                  <a:pt x="44" y="0"/>
                </a:cubicBezTo>
                <a:cubicBezTo>
                  <a:pt x="51" y="0"/>
                  <a:pt x="59" y="3"/>
                  <a:pt x="64" y="8"/>
                </a:cubicBezTo>
                <a:cubicBezTo>
                  <a:pt x="84" y="29"/>
                  <a:pt x="84" y="29"/>
                  <a:pt x="84" y="29"/>
                </a:cubicBezTo>
                <a:cubicBezTo>
                  <a:pt x="90" y="34"/>
                  <a:pt x="93" y="42"/>
                  <a:pt x="93" y="49"/>
                </a:cubicBezTo>
                <a:cubicBezTo>
                  <a:pt x="93" y="57"/>
                  <a:pt x="89" y="64"/>
                  <a:pt x="84" y="70"/>
                </a:cubicBezTo>
                <a:cubicBezTo>
                  <a:pt x="93" y="79"/>
                  <a:pt x="93" y="79"/>
                  <a:pt x="93" y="79"/>
                </a:cubicBezTo>
                <a:cubicBezTo>
                  <a:pt x="98" y="73"/>
                  <a:pt x="105" y="70"/>
                  <a:pt x="113" y="70"/>
                </a:cubicBezTo>
                <a:cubicBezTo>
                  <a:pt x="121" y="70"/>
                  <a:pt x="128" y="73"/>
                  <a:pt x="133" y="78"/>
                </a:cubicBezTo>
                <a:cubicBezTo>
                  <a:pt x="154" y="99"/>
                  <a:pt x="154" y="99"/>
                  <a:pt x="154" y="99"/>
                </a:cubicBezTo>
                <a:cubicBezTo>
                  <a:pt x="160" y="104"/>
                  <a:pt x="162" y="111"/>
                  <a:pt x="162" y="119"/>
                </a:cubicBezTo>
                <a:cubicBezTo>
                  <a:pt x="162" y="127"/>
                  <a:pt x="159" y="134"/>
                  <a:pt x="154" y="139"/>
                </a:cubicBezTo>
                <a:close/>
                <a:moveTo>
                  <a:pt x="71" y="42"/>
                </a:moveTo>
                <a:cubicBezTo>
                  <a:pt x="50" y="22"/>
                  <a:pt x="50" y="22"/>
                  <a:pt x="50" y="22"/>
                </a:cubicBezTo>
                <a:cubicBezTo>
                  <a:pt x="49" y="20"/>
                  <a:pt x="46" y="19"/>
                  <a:pt x="44" y="19"/>
                </a:cubicBezTo>
                <a:cubicBezTo>
                  <a:pt x="41" y="19"/>
                  <a:pt x="39" y="20"/>
                  <a:pt x="37" y="22"/>
                </a:cubicBezTo>
                <a:cubicBezTo>
                  <a:pt x="22" y="36"/>
                  <a:pt x="22" y="36"/>
                  <a:pt x="22" y="36"/>
                </a:cubicBezTo>
                <a:cubicBezTo>
                  <a:pt x="20" y="38"/>
                  <a:pt x="20" y="40"/>
                  <a:pt x="20" y="43"/>
                </a:cubicBezTo>
                <a:cubicBezTo>
                  <a:pt x="20" y="45"/>
                  <a:pt x="20" y="48"/>
                  <a:pt x="22" y="50"/>
                </a:cubicBezTo>
                <a:cubicBezTo>
                  <a:pt x="43" y="70"/>
                  <a:pt x="43" y="70"/>
                  <a:pt x="43" y="70"/>
                </a:cubicBezTo>
                <a:cubicBezTo>
                  <a:pt x="45" y="72"/>
                  <a:pt x="47" y="73"/>
                  <a:pt x="50" y="73"/>
                </a:cubicBezTo>
                <a:cubicBezTo>
                  <a:pt x="53" y="73"/>
                  <a:pt x="55" y="72"/>
                  <a:pt x="57" y="70"/>
                </a:cubicBezTo>
                <a:cubicBezTo>
                  <a:pt x="54" y="67"/>
                  <a:pt x="50" y="64"/>
                  <a:pt x="50" y="59"/>
                </a:cubicBezTo>
                <a:cubicBezTo>
                  <a:pt x="50" y="53"/>
                  <a:pt x="54" y="49"/>
                  <a:pt x="59" y="49"/>
                </a:cubicBezTo>
                <a:cubicBezTo>
                  <a:pt x="64" y="49"/>
                  <a:pt x="67" y="53"/>
                  <a:pt x="70" y="56"/>
                </a:cubicBezTo>
                <a:cubicBezTo>
                  <a:pt x="72" y="54"/>
                  <a:pt x="74" y="52"/>
                  <a:pt x="74" y="49"/>
                </a:cubicBezTo>
                <a:cubicBezTo>
                  <a:pt x="74" y="47"/>
                  <a:pt x="73" y="44"/>
                  <a:pt x="71" y="42"/>
                </a:cubicBezTo>
                <a:close/>
                <a:moveTo>
                  <a:pt x="141" y="112"/>
                </a:moveTo>
                <a:cubicBezTo>
                  <a:pt x="120" y="92"/>
                  <a:pt x="120" y="92"/>
                  <a:pt x="120" y="92"/>
                </a:cubicBezTo>
                <a:cubicBezTo>
                  <a:pt x="118" y="90"/>
                  <a:pt x="116" y="89"/>
                  <a:pt x="113" y="89"/>
                </a:cubicBezTo>
                <a:cubicBezTo>
                  <a:pt x="110" y="89"/>
                  <a:pt x="108" y="90"/>
                  <a:pt x="106" y="92"/>
                </a:cubicBezTo>
                <a:cubicBezTo>
                  <a:pt x="109" y="95"/>
                  <a:pt x="113" y="98"/>
                  <a:pt x="113" y="103"/>
                </a:cubicBezTo>
                <a:cubicBezTo>
                  <a:pt x="113" y="108"/>
                  <a:pt x="109" y="113"/>
                  <a:pt x="104" y="113"/>
                </a:cubicBezTo>
                <a:cubicBezTo>
                  <a:pt x="99" y="113"/>
                  <a:pt x="96" y="109"/>
                  <a:pt x="93" y="106"/>
                </a:cubicBezTo>
                <a:cubicBezTo>
                  <a:pt x="90" y="108"/>
                  <a:pt x="89" y="110"/>
                  <a:pt x="89" y="113"/>
                </a:cubicBezTo>
                <a:cubicBezTo>
                  <a:pt x="89" y="115"/>
                  <a:pt x="90" y="118"/>
                  <a:pt x="92" y="120"/>
                </a:cubicBezTo>
                <a:cubicBezTo>
                  <a:pt x="112" y="140"/>
                  <a:pt x="112" y="140"/>
                  <a:pt x="112" y="140"/>
                </a:cubicBezTo>
                <a:cubicBezTo>
                  <a:pt x="114" y="142"/>
                  <a:pt x="117" y="143"/>
                  <a:pt x="119" y="143"/>
                </a:cubicBezTo>
                <a:cubicBezTo>
                  <a:pt x="122" y="143"/>
                  <a:pt x="124" y="142"/>
                  <a:pt x="126" y="140"/>
                </a:cubicBezTo>
                <a:cubicBezTo>
                  <a:pt x="141" y="126"/>
                  <a:pt x="141" y="126"/>
                  <a:pt x="141" y="126"/>
                </a:cubicBezTo>
                <a:cubicBezTo>
                  <a:pt x="142" y="124"/>
                  <a:pt x="143" y="122"/>
                  <a:pt x="143" y="119"/>
                </a:cubicBezTo>
                <a:cubicBezTo>
                  <a:pt x="143" y="117"/>
                  <a:pt x="142" y="114"/>
                  <a:pt x="141" y="11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6" name="Freeform 111"/>
          <p:cNvSpPr>
            <a:spLocks/>
          </p:cNvSpPr>
          <p:nvPr/>
        </p:nvSpPr>
        <p:spPr bwMode="auto">
          <a:xfrm>
            <a:off x="6965952" y="309033"/>
            <a:ext cx="220663" cy="279400"/>
          </a:xfrm>
          <a:custGeom>
            <a:avLst/>
            <a:gdLst>
              <a:gd name="T0" fmla="*/ 106 w 118"/>
              <a:gd name="T1" fmla="*/ 91 h 112"/>
              <a:gd name="T2" fmla="*/ 88 w 118"/>
              <a:gd name="T3" fmla="*/ 84 h 112"/>
              <a:gd name="T4" fmla="*/ 80 w 118"/>
              <a:gd name="T5" fmla="*/ 92 h 112"/>
              <a:gd name="T6" fmla="*/ 82 w 118"/>
              <a:gd name="T7" fmla="*/ 109 h 112"/>
              <a:gd name="T8" fmla="*/ 82 w 118"/>
              <a:gd name="T9" fmla="*/ 109 h 112"/>
              <a:gd name="T10" fmla="*/ 80 w 118"/>
              <a:gd name="T11" fmla="*/ 109 h 112"/>
              <a:gd name="T12" fmla="*/ 58 w 118"/>
              <a:gd name="T13" fmla="*/ 111 h 112"/>
              <a:gd name="T14" fmla="*/ 47 w 118"/>
              <a:gd name="T15" fmla="*/ 104 h 112"/>
              <a:gd name="T16" fmla="*/ 55 w 118"/>
              <a:gd name="T17" fmla="*/ 85 h 112"/>
              <a:gd name="T18" fmla="*/ 42 w 118"/>
              <a:gd name="T19" fmla="*/ 73 h 112"/>
              <a:gd name="T20" fmla="*/ 27 w 118"/>
              <a:gd name="T21" fmla="*/ 85 h 112"/>
              <a:gd name="T22" fmla="*/ 34 w 118"/>
              <a:gd name="T23" fmla="*/ 103 h 112"/>
              <a:gd name="T24" fmla="*/ 31 w 118"/>
              <a:gd name="T25" fmla="*/ 109 h 112"/>
              <a:gd name="T26" fmla="*/ 23 w 118"/>
              <a:gd name="T27" fmla="*/ 112 h 112"/>
              <a:gd name="T28" fmla="*/ 5 w 118"/>
              <a:gd name="T29" fmla="*/ 110 h 112"/>
              <a:gd name="T30" fmla="*/ 1 w 118"/>
              <a:gd name="T31" fmla="*/ 109 h 112"/>
              <a:gd name="T32" fmla="*/ 0 w 118"/>
              <a:gd name="T33" fmla="*/ 109 h 112"/>
              <a:gd name="T34" fmla="*/ 0 w 118"/>
              <a:gd name="T35" fmla="*/ 109 h 112"/>
              <a:gd name="T36" fmla="*/ 0 w 118"/>
              <a:gd name="T37" fmla="*/ 36 h 112"/>
              <a:gd name="T38" fmla="*/ 5 w 118"/>
              <a:gd name="T39" fmla="*/ 37 h 112"/>
              <a:gd name="T40" fmla="*/ 23 w 118"/>
              <a:gd name="T41" fmla="*/ 39 h 112"/>
              <a:gd name="T42" fmla="*/ 31 w 118"/>
              <a:gd name="T43" fmla="*/ 36 h 112"/>
              <a:gd name="T44" fmla="*/ 34 w 118"/>
              <a:gd name="T45" fmla="*/ 30 h 112"/>
              <a:gd name="T46" fmla="*/ 27 w 118"/>
              <a:gd name="T47" fmla="*/ 12 h 112"/>
              <a:gd name="T48" fmla="*/ 42 w 118"/>
              <a:gd name="T49" fmla="*/ 0 h 112"/>
              <a:gd name="T50" fmla="*/ 55 w 118"/>
              <a:gd name="T51" fmla="*/ 12 h 112"/>
              <a:gd name="T52" fmla="*/ 47 w 118"/>
              <a:gd name="T53" fmla="*/ 31 h 112"/>
              <a:gd name="T54" fmla="*/ 58 w 118"/>
              <a:gd name="T55" fmla="*/ 39 h 112"/>
              <a:gd name="T56" fmla="*/ 82 w 118"/>
              <a:gd name="T57" fmla="*/ 36 h 112"/>
              <a:gd name="T58" fmla="*/ 82 w 118"/>
              <a:gd name="T59" fmla="*/ 36 h 112"/>
              <a:gd name="T60" fmla="*/ 81 w 118"/>
              <a:gd name="T61" fmla="*/ 42 h 112"/>
              <a:gd name="T62" fmla="*/ 79 w 118"/>
              <a:gd name="T63" fmla="*/ 59 h 112"/>
              <a:gd name="T64" fmla="*/ 82 w 118"/>
              <a:gd name="T65" fmla="*/ 67 h 112"/>
              <a:gd name="T66" fmla="*/ 88 w 118"/>
              <a:gd name="T67" fmla="*/ 71 h 112"/>
              <a:gd name="T68" fmla="*/ 106 w 118"/>
              <a:gd name="T69" fmla="*/ 64 h 112"/>
              <a:gd name="T70" fmla="*/ 118 w 118"/>
              <a:gd name="T71" fmla="*/ 78 h 112"/>
              <a:gd name="T72" fmla="*/ 106 w 118"/>
              <a:gd name="T73" fmla="*/ 9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2">
                <a:moveTo>
                  <a:pt x="106" y="91"/>
                </a:moveTo>
                <a:cubicBezTo>
                  <a:pt x="98" y="91"/>
                  <a:pt x="95" y="84"/>
                  <a:pt x="88" y="84"/>
                </a:cubicBezTo>
                <a:cubicBezTo>
                  <a:pt x="82" y="84"/>
                  <a:pt x="80" y="87"/>
                  <a:pt x="80" y="92"/>
                </a:cubicBezTo>
                <a:cubicBezTo>
                  <a:pt x="80" y="98"/>
                  <a:pt x="82" y="103"/>
                  <a:pt x="82" y="109"/>
                </a:cubicBezTo>
                <a:cubicBezTo>
                  <a:pt x="82" y="109"/>
                  <a:pt x="82" y="109"/>
                  <a:pt x="82" y="109"/>
                </a:cubicBezTo>
                <a:cubicBezTo>
                  <a:pt x="81" y="109"/>
                  <a:pt x="80" y="109"/>
                  <a:pt x="80" y="109"/>
                </a:cubicBezTo>
                <a:cubicBezTo>
                  <a:pt x="72" y="110"/>
                  <a:pt x="65" y="111"/>
                  <a:pt x="58" y="111"/>
                </a:cubicBezTo>
                <a:cubicBezTo>
                  <a:pt x="52" y="111"/>
                  <a:pt x="47" y="109"/>
                  <a:pt x="47" y="104"/>
                </a:cubicBezTo>
                <a:cubicBezTo>
                  <a:pt x="47" y="96"/>
                  <a:pt x="55" y="93"/>
                  <a:pt x="55" y="85"/>
                </a:cubicBezTo>
                <a:cubicBezTo>
                  <a:pt x="55" y="77"/>
                  <a:pt x="49" y="73"/>
                  <a:pt x="42" y="73"/>
                </a:cubicBezTo>
                <a:cubicBezTo>
                  <a:pt x="34" y="73"/>
                  <a:pt x="27" y="77"/>
                  <a:pt x="27" y="85"/>
                </a:cubicBezTo>
                <a:cubicBezTo>
                  <a:pt x="27" y="94"/>
                  <a:pt x="34" y="98"/>
                  <a:pt x="34" y="103"/>
                </a:cubicBezTo>
                <a:cubicBezTo>
                  <a:pt x="34" y="105"/>
                  <a:pt x="33" y="108"/>
                  <a:pt x="31" y="109"/>
                </a:cubicBezTo>
                <a:cubicBezTo>
                  <a:pt x="29" y="111"/>
                  <a:pt x="26" y="112"/>
                  <a:pt x="23" y="112"/>
                </a:cubicBezTo>
                <a:cubicBezTo>
                  <a:pt x="17" y="112"/>
                  <a:pt x="11" y="111"/>
                  <a:pt x="5" y="110"/>
                </a:cubicBezTo>
                <a:cubicBezTo>
                  <a:pt x="4" y="110"/>
                  <a:pt x="3" y="110"/>
                  <a:pt x="1" y="109"/>
                </a:cubicBezTo>
                <a:cubicBezTo>
                  <a:pt x="0" y="109"/>
                  <a:pt x="0" y="109"/>
                  <a:pt x="0" y="109"/>
                </a:cubicBezTo>
                <a:cubicBezTo>
                  <a:pt x="0" y="109"/>
                  <a:pt x="0" y="109"/>
                  <a:pt x="0" y="109"/>
                </a:cubicBezTo>
                <a:cubicBezTo>
                  <a:pt x="0" y="36"/>
                  <a:pt x="0" y="36"/>
                  <a:pt x="0" y="36"/>
                </a:cubicBezTo>
                <a:cubicBezTo>
                  <a:pt x="0" y="37"/>
                  <a:pt x="4" y="37"/>
                  <a:pt x="5" y="37"/>
                </a:cubicBezTo>
                <a:cubicBezTo>
                  <a:pt x="11" y="38"/>
                  <a:pt x="17" y="39"/>
                  <a:pt x="23" y="39"/>
                </a:cubicBezTo>
                <a:cubicBezTo>
                  <a:pt x="26" y="39"/>
                  <a:pt x="29" y="39"/>
                  <a:pt x="31" y="36"/>
                </a:cubicBezTo>
                <a:cubicBezTo>
                  <a:pt x="33" y="35"/>
                  <a:pt x="34" y="33"/>
                  <a:pt x="34" y="30"/>
                </a:cubicBezTo>
                <a:cubicBezTo>
                  <a:pt x="34" y="25"/>
                  <a:pt x="27" y="21"/>
                  <a:pt x="27" y="12"/>
                </a:cubicBezTo>
                <a:cubicBezTo>
                  <a:pt x="27" y="4"/>
                  <a:pt x="34" y="0"/>
                  <a:pt x="42" y="0"/>
                </a:cubicBezTo>
                <a:cubicBezTo>
                  <a:pt x="49" y="0"/>
                  <a:pt x="55" y="4"/>
                  <a:pt x="55" y="12"/>
                </a:cubicBezTo>
                <a:cubicBezTo>
                  <a:pt x="55" y="21"/>
                  <a:pt x="47" y="23"/>
                  <a:pt x="47" y="31"/>
                </a:cubicBezTo>
                <a:cubicBezTo>
                  <a:pt x="47" y="37"/>
                  <a:pt x="52" y="39"/>
                  <a:pt x="58" y="39"/>
                </a:cubicBezTo>
                <a:cubicBezTo>
                  <a:pt x="66" y="39"/>
                  <a:pt x="74" y="37"/>
                  <a:pt x="82" y="36"/>
                </a:cubicBezTo>
                <a:cubicBezTo>
                  <a:pt x="82" y="36"/>
                  <a:pt x="82" y="36"/>
                  <a:pt x="82" y="36"/>
                </a:cubicBezTo>
                <a:cubicBezTo>
                  <a:pt x="82" y="37"/>
                  <a:pt x="81" y="41"/>
                  <a:pt x="81" y="42"/>
                </a:cubicBezTo>
                <a:cubicBezTo>
                  <a:pt x="80" y="47"/>
                  <a:pt x="79" y="53"/>
                  <a:pt x="79" y="59"/>
                </a:cubicBezTo>
                <a:cubicBezTo>
                  <a:pt x="79" y="62"/>
                  <a:pt x="80" y="65"/>
                  <a:pt x="82" y="67"/>
                </a:cubicBezTo>
                <a:cubicBezTo>
                  <a:pt x="83" y="69"/>
                  <a:pt x="86" y="71"/>
                  <a:pt x="88" y="71"/>
                </a:cubicBezTo>
                <a:cubicBezTo>
                  <a:pt x="93" y="71"/>
                  <a:pt x="97" y="64"/>
                  <a:pt x="106" y="64"/>
                </a:cubicBezTo>
                <a:cubicBezTo>
                  <a:pt x="114" y="64"/>
                  <a:pt x="118" y="71"/>
                  <a:pt x="118" y="78"/>
                </a:cubicBezTo>
                <a:cubicBezTo>
                  <a:pt x="118" y="85"/>
                  <a:pt x="114" y="91"/>
                  <a:pt x="106" y="9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7" name="Freeform 112"/>
          <p:cNvSpPr>
            <a:spLocks noEditPoints="1"/>
          </p:cNvSpPr>
          <p:nvPr/>
        </p:nvSpPr>
        <p:spPr bwMode="auto">
          <a:xfrm>
            <a:off x="5192713" y="-12699"/>
            <a:ext cx="280988" cy="241300"/>
          </a:xfrm>
          <a:custGeom>
            <a:avLst/>
            <a:gdLst>
              <a:gd name="T0" fmla="*/ 24 w 149"/>
              <a:gd name="T1" fmla="*/ 63 h 96"/>
              <a:gd name="T2" fmla="*/ 16 w 149"/>
              <a:gd name="T3" fmla="*/ 63 h 96"/>
              <a:gd name="T4" fmla="*/ 16 w 149"/>
              <a:gd name="T5" fmla="*/ 59 h 96"/>
              <a:gd name="T6" fmla="*/ 11 w 149"/>
              <a:gd name="T7" fmla="*/ 59 h 96"/>
              <a:gd name="T8" fmla="*/ 9 w 149"/>
              <a:gd name="T9" fmla="*/ 53 h 96"/>
              <a:gd name="T10" fmla="*/ 10 w 149"/>
              <a:gd name="T11" fmla="*/ 50 h 96"/>
              <a:gd name="T12" fmla="*/ 0 w 149"/>
              <a:gd name="T13" fmla="*/ 48 h 96"/>
              <a:gd name="T14" fmla="*/ 10 w 149"/>
              <a:gd name="T15" fmla="*/ 46 h 96"/>
              <a:gd name="T16" fmla="*/ 9 w 149"/>
              <a:gd name="T17" fmla="*/ 42 h 96"/>
              <a:gd name="T18" fmla="*/ 11 w 149"/>
              <a:gd name="T19" fmla="*/ 37 h 96"/>
              <a:gd name="T20" fmla="*/ 16 w 149"/>
              <a:gd name="T21" fmla="*/ 37 h 96"/>
              <a:gd name="T22" fmla="*/ 16 w 149"/>
              <a:gd name="T23" fmla="*/ 32 h 96"/>
              <a:gd name="T24" fmla="*/ 24 w 149"/>
              <a:gd name="T25" fmla="*/ 32 h 96"/>
              <a:gd name="T26" fmla="*/ 43 w 149"/>
              <a:gd name="T27" fmla="*/ 37 h 96"/>
              <a:gd name="T28" fmla="*/ 118 w 149"/>
              <a:gd name="T29" fmla="*/ 37 h 96"/>
              <a:gd name="T30" fmla="*/ 131 w 149"/>
              <a:gd name="T31" fmla="*/ 39 h 96"/>
              <a:gd name="T32" fmla="*/ 149 w 149"/>
              <a:gd name="T33" fmla="*/ 48 h 96"/>
              <a:gd name="T34" fmla="*/ 131 w 149"/>
              <a:gd name="T35" fmla="*/ 56 h 96"/>
              <a:gd name="T36" fmla="*/ 118 w 149"/>
              <a:gd name="T37" fmla="*/ 59 h 96"/>
              <a:gd name="T38" fmla="*/ 43 w 149"/>
              <a:gd name="T39" fmla="*/ 59 h 96"/>
              <a:gd name="T40" fmla="*/ 24 w 149"/>
              <a:gd name="T41" fmla="*/ 63 h 96"/>
              <a:gd name="T42" fmla="*/ 22 w 149"/>
              <a:gd name="T43" fmla="*/ 31 h 96"/>
              <a:gd name="T44" fmla="*/ 29 w 149"/>
              <a:gd name="T45" fmla="*/ 0 h 96"/>
              <a:gd name="T46" fmla="*/ 35 w 149"/>
              <a:gd name="T47" fmla="*/ 0 h 96"/>
              <a:gd name="T48" fmla="*/ 46 w 149"/>
              <a:gd name="T49" fmla="*/ 4 h 96"/>
              <a:gd name="T50" fmla="*/ 66 w 149"/>
              <a:gd name="T51" fmla="*/ 24 h 96"/>
              <a:gd name="T52" fmla="*/ 81 w 149"/>
              <a:gd name="T53" fmla="*/ 30 h 96"/>
              <a:gd name="T54" fmla="*/ 112 w 149"/>
              <a:gd name="T55" fmla="*/ 36 h 96"/>
              <a:gd name="T56" fmla="*/ 43 w 149"/>
              <a:gd name="T57" fmla="*/ 36 h 96"/>
              <a:gd name="T58" fmla="*/ 24 w 149"/>
              <a:gd name="T59" fmla="*/ 31 h 96"/>
              <a:gd name="T60" fmla="*/ 22 w 149"/>
              <a:gd name="T61" fmla="*/ 31 h 96"/>
              <a:gd name="T62" fmla="*/ 112 w 149"/>
              <a:gd name="T63" fmla="*/ 60 h 96"/>
              <a:gd name="T64" fmla="*/ 81 w 149"/>
              <a:gd name="T65" fmla="*/ 65 h 96"/>
              <a:gd name="T66" fmla="*/ 66 w 149"/>
              <a:gd name="T67" fmla="*/ 72 h 96"/>
              <a:gd name="T68" fmla="*/ 46 w 149"/>
              <a:gd name="T69" fmla="*/ 91 h 96"/>
              <a:gd name="T70" fmla="*/ 35 w 149"/>
              <a:gd name="T71" fmla="*/ 96 h 96"/>
              <a:gd name="T72" fmla="*/ 29 w 149"/>
              <a:gd name="T73" fmla="*/ 96 h 96"/>
              <a:gd name="T74" fmla="*/ 22 w 149"/>
              <a:gd name="T75" fmla="*/ 64 h 96"/>
              <a:gd name="T76" fmla="*/ 24 w 149"/>
              <a:gd name="T77" fmla="*/ 64 h 96"/>
              <a:gd name="T78" fmla="*/ 43 w 149"/>
              <a:gd name="T79" fmla="*/ 60 h 96"/>
              <a:gd name="T80" fmla="*/ 112 w 149"/>
              <a:gd name="T81" fmla="*/ 60 h 96"/>
              <a:gd name="T82" fmla="*/ 122 w 149"/>
              <a:gd name="T83" fmla="*/ 48 h 96"/>
              <a:gd name="T84" fmla="*/ 119 w 149"/>
              <a:gd name="T85" fmla="*/ 54 h 96"/>
              <a:gd name="T86" fmla="*/ 124 w 149"/>
              <a:gd name="T87" fmla="*/ 56 h 96"/>
              <a:gd name="T88" fmla="*/ 129 w 149"/>
              <a:gd name="T89" fmla="*/ 48 h 96"/>
              <a:gd name="T90" fmla="*/ 124 w 149"/>
              <a:gd name="T91" fmla="*/ 39 h 96"/>
              <a:gd name="T92" fmla="*/ 119 w 149"/>
              <a:gd name="T93" fmla="*/ 41 h 96"/>
              <a:gd name="T94" fmla="*/ 122 w 149"/>
              <a:gd name="T95"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96">
                <a:moveTo>
                  <a:pt x="24" y="63"/>
                </a:moveTo>
                <a:cubicBezTo>
                  <a:pt x="16" y="63"/>
                  <a:pt x="16" y="63"/>
                  <a:pt x="16" y="63"/>
                </a:cubicBezTo>
                <a:cubicBezTo>
                  <a:pt x="16" y="59"/>
                  <a:pt x="16" y="59"/>
                  <a:pt x="16" y="59"/>
                </a:cubicBezTo>
                <a:cubicBezTo>
                  <a:pt x="11" y="59"/>
                  <a:pt x="11" y="59"/>
                  <a:pt x="11" y="59"/>
                </a:cubicBezTo>
                <a:cubicBezTo>
                  <a:pt x="10" y="59"/>
                  <a:pt x="9" y="56"/>
                  <a:pt x="9" y="53"/>
                </a:cubicBezTo>
                <a:cubicBezTo>
                  <a:pt x="9" y="52"/>
                  <a:pt x="9" y="51"/>
                  <a:pt x="10" y="50"/>
                </a:cubicBezTo>
                <a:cubicBezTo>
                  <a:pt x="4" y="50"/>
                  <a:pt x="0" y="49"/>
                  <a:pt x="0" y="48"/>
                </a:cubicBezTo>
                <a:cubicBezTo>
                  <a:pt x="0" y="47"/>
                  <a:pt x="4" y="46"/>
                  <a:pt x="10" y="46"/>
                </a:cubicBezTo>
                <a:cubicBezTo>
                  <a:pt x="9" y="45"/>
                  <a:pt x="9" y="43"/>
                  <a:pt x="9" y="42"/>
                </a:cubicBezTo>
                <a:cubicBezTo>
                  <a:pt x="9" y="39"/>
                  <a:pt x="10" y="37"/>
                  <a:pt x="11" y="37"/>
                </a:cubicBezTo>
                <a:cubicBezTo>
                  <a:pt x="16" y="37"/>
                  <a:pt x="16" y="37"/>
                  <a:pt x="16" y="37"/>
                </a:cubicBezTo>
                <a:cubicBezTo>
                  <a:pt x="16" y="32"/>
                  <a:pt x="16" y="32"/>
                  <a:pt x="16" y="32"/>
                </a:cubicBezTo>
                <a:cubicBezTo>
                  <a:pt x="24" y="32"/>
                  <a:pt x="24" y="32"/>
                  <a:pt x="24" y="32"/>
                </a:cubicBezTo>
                <a:cubicBezTo>
                  <a:pt x="31" y="32"/>
                  <a:pt x="38" y="34"/>
                  <a:pt x="43" y="37"/>
                </a:cubicBezTo>
                <a:cubicBezTo>
                  <a:pt x="118" y="37"/>
                  <a:pt x="118" y="37"/>
                  <a:pt x="118" y="37"/>
                </a:cubicBezTo>
                <a:cubicBezTo>
                  <a:pt x="124" y="38"/>
                  <a:pt x="128" y="38"/>
                  <a:pt x="131" y="39"/>
                </a:cubicBezTo>
                <a:cubicBezTo>
                  <a:pt x="144" y="41"/>
                  <a:pt x="149" y="46"/>
                  <a:pt x="149" y="48"/>
                </a:cubicBezTo>
                <a:cubicBezTo>
                  <a:pt x="149" y="50"/>
                  <a:pt x="144" y="54"/>
                  <a:pt x="131" y="56"/>
                </a:cubicBezTo>
                <a:cubicBezTo>
                  <a:pt x="128" y="57"/>
                  <a:pt x="124" y="58"/>
                  <a:pt x="118" y="59"/>
                </a:cubicBezTo>
                <a:cubicBezTo>
                  <a:pt x="43" y="59"/>
                  <a:pt x="43" y="59"/>
                  <a:pt x="43" y="59"/>
                </a:cubicBezTo>
                <a:cubicBezTo>
                  <a:pt x="38" y="61"/>
                  <a:pt x="31" y="63"/>
                  <a:pt x="24" y="63"/>
                </a:cubicBezTo>
                <a:close/>
                <a:moveTo>
                  <a:pt x="22" y="31"/>
                </a:moveTo>
                <a:cubicBezTo>
                  <a:pt x="29" y="0"/>
                  <a:pt x="29" y="0"/>
                  <a:pt x="29" y="0"/>
                </a:cubicBezTo>
                <a:cubicBezTo>
                  <a:pt x="31" y="0"/>
                  <a:pt x="35" y="0"/>
                  <a:pt x="35" y="0"/>
                </a:cubicBezTo>
                <a:cubicBezTo>
                  <a:pt x="40" y="0"/>
                  <a:pt x="44" y="2"/>
                  <a:pt x="46" y="4"/>
                </a:cubicBezTo>
                <a:cubicBezTo>
                  <a:pt x="48" y="6"/>
                  <a:pt x="59" y="17"/>
                  <a:pt x="66" y="24"/>
                </a:cubicBezTo>
                <a:cubicBezTo>
                  <a:pt x="66" y="24"/>
                  <a:pt x="72" y="30"/>
                  <a:pt x="81" y="30"/>
                </a:cubicBezTo>
                <a:cubicBezTo>
                  <a:pt x="97" y="33"/>
                  <a:pt x="112" y="36"/>
                  <a:pt x="112" y="36"/>
                </a:cubicBezTo>
                <a:cubicBezTo>
                  <a:pt x="43" y="36"/>
                  <a:pt x="43" y="36"/>
                  <a:pt x="43" y="36"/>
                </a:cubicBezTo>
                <a:cubicBezTo>
                  <a:pt x="38" y="33"/>
                  <a:pt x="31" y="31"/>
                  <a:pt x="24" y="31"/>
                </a:cubicBezTo>
                <a:lnTo>
                  <a:pt x="22" y="31"/>
                </a:lnTo>
                <a:close/>
                <a:moveTo>
                  <a:pt x="112" y="60"/>
                </a:moveTo>
                <a:cubicBezTo>
                  <a:pt x="112" y="60"/>
                  <a:pt x="97" y="62"/>
                  <a:pt x="81" y="65"/>
                </a:cubicBezTo>
                <a:cubicBezTo>
                  <a:pt x="72" y="65"/>
                  <a:pt x="66" y="72"/>
                  <a:pt x="66" y="72"/>
                </a:cubicBezTo>
                <a:cubicBezTo>
                  <a:pt x="59" y="78"/>
                  <a:pt x="48" y="89"/>
                  <a:pt x="46" y="91"/>
                </a:cubicBezTo>
                <a:cubicBezTo>
                  <a:pt x="44" y="94"/>
                  <a:pt x="40" y="96"/>
                  <a:pt x="35" y="96"/>
                </a:cubicBezTo>
                <a:cubicBezTo>
                  <a:pt x="35" y="96"/>
                  <a:pt x="31" y="96"/>
                  <a:pt x="29" y="96"/>
                </a:cubicBezTo>
                <a:cubicBezTo>
                  <a:pt x="22" y="64"/>
                  <a:pt x="22" y="64"/>
                  <a:pt x="22" y="64"/>
                </a:cubicBezTo>
                <a:cubicBezTo>
                  <a:pt x="24" y="64"/>
                  <a:pt x="24" y="64"/>
                  <a:pt x="24" y="64"/>
                </a:cubicBezTo>
                <a:cubicBezTo>
                  <a:pt x="31" y="64"/>
                  <a:pt x="38" y="63"/>
                  <a:pt x="43" y="60"/>
                </a:cubicBezTo>
                <a:lnTo>
                  <a:pt x="112" y="60"/>
                </a:lnTo>
                <a:close/>
                <a:moveTo>
                  <a:pt x="122" y="48"/>
                </a:moveTo>
                <a:cubicBezTo>
                  <a:pt x="122" y="50"/>
                  <a:pt x="121" y="52"/>
                  <a:pt x="119" y="54"/>
                </a:cubicBezTo>
                <a:cubicBezTo>
                  <a:pt x="124" y="56"/>
                  <a:pt x="124" y="56"/>
                  <a:pt x="124" y="56"/>
                </a:cubicBezTo>
                <a:cubicBezTo>
                  <a:pt x="127" y="54"/>
                  <a:pt x="129" y="51"/>
                  <a:pt x="129" y="48"/>
                </a:cubicBezTo>
                <a:cubicBezTo>
                  <a:pt x="129" y="44"/>
                  <a:pt x="127" y="41"/>
                  <a:pt x="124" y="39"/>
                </a:cubicBezTo>
                <a:cubicBezTo>
                  <a:pt x="119" y="41"/>
                  <a:pt x="119" y="41"/>
                  <a:pt x="119" y="41"/>
                </a:cubicBezTo>
                <a:cubicBezTo>
                  <a:pt x="121" y="43"/>
                  <a:pt x="122" y="45"/>
                  <a:pt x="122" y="4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8" name="Freeform 113"/>
          <p:cNvSpPr>
            <a:spLocks noEditPoints="1"/>
          </p:cNvSpPr>
          <p:nvPr/>
        </p:nvSpPr>
        <p:spPr bwMode="auto">
          <a:xfrm>
            <a:off x="4359277" y="2639485"/>
            <a:ext cx="119063" cy="156633"/>
          </a:xfrm>
          <a:custGeom>
            <a:avLst/>
            <a:gdLst>
              <a:gd name="T0" fmla="*/ 1 w 64"/>
              <a:gd name="T1" fmla="*/ 42 h 63"/>
              <a:gd name="T2" fmla="*/ 1 w 64"/>
              <a:gd name="T3" fmla="*/ 40 h 63"/>
              <a:gd name="T4" fmla="*/ 15 w 64"/>
              <a:gd name="T5" fmla="*/ 41 h 63"/>
              <a:gd name="T6" fmla="*/ 30 w 64"/>
              <a:gd name="T7" fmla="*/ 19 h 63"/>
              <a:gd name="T8" fmla="*/ 17 w 64"/>
              <a:gd name="T9" fmla="*/ 8 h 63"/>
              <a:gd name="T10" fmla="*/ 9 w 64"/>
              <a:gd name="T11" fmla="*/ 14 h 63"/>
              <a:gd name="T12" fmla="*/ 9 w 64"/>
              <a:gd name="T13" fmla="*/ 19 h 63"/>
              <a:gd name="T14" fmla="*/ 19 w 64"/>
              <a:gd name="T15" fmla="*/ 39 h 63"/>
              <a:gd name="T16" fmla="*/ 4 w 64"/>
              <a:gd name="T17" fmla="*/ 25 h 63"/>
              <a:gd name="T18" fmla="*/ 4 w 64"/>
              <a:gd name="T19" fmla="*/ 9 h 63"/>
              <a:gd name="T20" fmla="*/ 17 w 64"/>
              <a:gd name="T21" fmla="*/ 0 h 63"/>
              <a:gd name="T22" fmla="*/ 38 w 64"/>
              <a:gd name="T23" fmla="*/ 16 h 63"/>
              <a:gd name="T24" fmla="*/ 30 w 64"/>
              <a:gd name="T25" fmla="*/ 19 h 63"/>
              <a:gd name="T26" fmla="*/ 6 w 64"/>
              <a:gd name="T27" fmla="*/ 58 h 63"/>
              <a:gd name="T28" fmla="*/ 5 w 64"/>
              <a:gd name="T29" fmla="*/ 56 h 63"/>
              <a:gd name="T30" fmla="*/ 17 w 64"/>
              <a:gd name="T31" fmla="*/ 46 h 63"/>
              <a:gd name="T32" fmla="*/ 7 w 64"/>
              <a:gd name="T33" fmla="*/ 58 h 63"/>
              <a:gd name="T34" fmla="*/ 22 w 64"/>
              <a:gd name="T35" fmla="*/ 63 h 63"/>
              <a:gd name="T36" fmla="*/ 21 w 64"/>
              <a:gd name="T37" fmla="*/ 50 h 63"/>
              <a:gd name="T38" fmla="*/ 23 w 64"/>
              <a:gd name="T39" fmla="*/ 50 h 63"/>
              <a:gd name="T40" fmla="*/ 60 w 64"/>
              <a:gd name="T41" fmla="*/ 54 h 63"/>
              <a:gd name="T42" fmla="*/ 46 w 64"/>
              <a:gd name="T43" fmla="*/ 63 h 63"/>
              <a:gd name="T44" fmla="*/ 26 w 64"/>
              <a:gd name="T45" fmla="*/ 47 h 63"/>
              <a:gd name="T46" fmla="*/ 33 w 64"/>
              <a:gd name="T47" fmla="*/ 44 h 63"/>
              <a:gd name="T48" fmla="*/ 49 w 64"/>
              <a:gd name="T49" fmla="*/ 54 h 63"/>
              <a:gd name="T50" fmla="*/ 56 w 64"/>
              <a:gd name="T51" fmla="*/ 46 h 63"/>
              <a:gd name="T52" fmla="*/ 44 w 64"/>
              <a:gd name="T53" fmla="*/ 33 h 63"/>
              <a:gd name="T54" fmla="*/ 47 w 64"/>
              <a:gd name="T55" fmla="*/ 26 h 63"/>
              <a:gd name="T56" fmla="*/ 63 w 64"/>
              <a:gd name="T57" fmla="*/ 46 h 63"/>
              <a:gd name="T58" fmla="*/ 43 w 64"/>
              <a:gd name="T59" fmla="*/ 13 h 63"/>
              <a:gd name="T60" fmla="*/ 40 w 64"/>
              <a:gd name="T61" fmla="*/ 13 h 63"/>
              <a:gd name="T62" fmla="*/ 42 w 64"/>
              <a:gd name="T63" fmla="*/ 0 h 63"/>
              <a:gd name="T64" fmla="*/ 43 w 64"/>
              <a:gd name="T65" fmla="*/ 13 h 63"/>
              <a:gd name="T66" fmla="*/ 48 w 64"/>
              <a:gd name="T67" fmla="*/ 17 h 63"/>
              <a:gd name="T68" fmla="*/ 47 w 64"/>
              <a:gd name="T69" fmla="*/ 15 h 63"/>
              <a:gd name="T70" fmla="*/ 58 w 64"/>
              <a:gd name="T71" fmla="*/ 5 h 63"/>
              <a:gd name="T72" fmla="*/ 49 w 64"/>
              <a:gd name="T73" fmla="*/ 16 h 63"/>
              <a:gd name="T74" fmla="*/ 50 w 64"/>
              <a:gd name="T75" fmla="*/ 23 h 63"/>
              <a:gd name="T76" fmla="*/ 50 w 64"/>
              <a:gd name="T77" fmla="*/ 21 h 63"/>
              <a:gd name="T78" fmla="*/ 64 w 64"/>
              <a:gd name="T7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3">
                <a:moveTo>
                  <a:pt x="14" y="42"/>
                </a:moveTo>
                <a:cubicBezTo>
                  <a:pt x="1" y="42"/>
                  <a:pt x="1" y="42"/>
                  <a:pt x="1" y="42"/>
                </a:cubicBezTo>
                <a:cubicBezTo>
                  <a:pt x="1" y="42"/>
                  <a:pt x="0" y="42"/>
                  <a:pt x="0" y="41"/>
                </a:cubicBezTo>
                <a:cubicBezTo>
                  <a:pt x="0" y="41"/>
                  <a:pt x="1" y="40"/>
                  <a:pt x="1" y="40"/>
                </a:cubicBezTo>
                <a:cubicBezTo>
                  <a:pt x="14" y="40"/>
                  <a:pt x="14" y="40"/>
                  <a:pt x="14" y="40"/>
                </a:cubicBezTo>
                <a:cubicBezTo>
                  <a:pt x="14" y="40"/>
                  <a:pt x="15" y="41"/>
                  <a:pt x="15" y="41"/>
                </a:cubicBezTo>
                <a:cubicBezTo>
                  <a:pt x="15" y="42"/>
                  <a:pt x="14" y="42"/>
                  <a:pt x="14" y="42"/>
                </a:cubicBezTo>
                <a:close/>
                <a:moveTo>
                  <a:pt x="30" y="19"/>
                </a:moveTo>
                <a:cubicBezTo>
                  <a:pt x="20" y="9"/>
                  <a:pt x="20" y="9"/>
                  <a:pt x="20" y="9"/>
                </a:cubicBezTo>
                <a:cubicBezTo>
                  <a:pt x="19" y="8"/>
                  <a:pt x="18" y="8"/>
                  <a:pt x="17" y="8"/>
                </a:cubicBezTo>
                <a:cubicBezTo>
                  <a:pt x="16" y="8"/>
                  <a:pt x="16" y="8"/>
                  <a:pt x="15" y="9"/>
                </a:cubicBezTo>
                <a:cubicBezTo>
                  <a:pt x="9" y="14"/>
                  <a:pt x="9" y="14"/>
                  <a:pt x="9" y="14"/>
                </a:cubicBezTo>
                <a:cubicBezTo>
                  <a:pt x="9" y="15"/>
                  <a:pt x="8" y="16"/>
                  <a:pt x="8" y="17"/>
                </a:cubicBezTo>
                <a:cubicBezTo>
                  <a:pt x="8" y="18"/>
                  <a:pt x="9" y="19"/>
                  <a:pt x="9" y="19"/>
                </a:cubicBezTo>
                <a:cubicBezTo>
                  <a:pt x="20" y="30"/>
                  <a:pt x="20" y="30"/>
                  <a:pt x="20" y="30"/>
                </a:cubicBezTo>
                <a:cubicBezTo>
                  <a:pt x="19" y="39"/>
                  <a:pt x="19" y="39"/>
                  <a:pt x="19" y="39"/>
                </a:cubicBezTo>
                <a:cubicBezTo>
                  <a:pt x="18" y="39"/>
                  <a:pt x="17" y="38"/>
                  <a:pt x="17" y="37"/>
                </a:cubicBezTo>
                <a:cubicBezTo>
                  <a:pt x="4" y="25"/>
                  <a:pt x="4" y="25"/>
                  <a:pt x="4" y="25"/>
                </a:cubicBezTo>
                <a:cubicBezTo>
                  <a:pt x="2" y="23"/>
                  <a:pt x="1" y="20"/>
                  <a:pt x="1" y="17"/>
                </a:cubicBezTo>
                <a:cubicBezTo>
                  <a:pt x="1" y="14"/>
                  <a:pt x="2" y="11"/>
                  <a:pt x="4" y="9"/>
                </a:cubicBezTo>
                <a:cubicBezTo>
                  <a:pt x="10" y="4"/>
                  <a:pt x="10" y="4"/>
                  <a:pt x="10" y="4"/>
                </a:cubicBezTo>
                <a:cubicBezTo>
                  <a:pt x="12" y="1"/>
                  <a:pt x="14" y="0"/>
                  <a:pt x="17" y="0"/>
                </a:cubicBezTo>
                <a:cubicBezTo>
                  <a:pt x="20" y="0"/>
                  <a:pt x="23" y="1"/>
                  <a:pt x="25" y="4"/>
                </a:cubicBezTo>
                <a:cubicBezTo>
                  <a:pt x="38" y="16"/>
                  <a:pt x="38" y="16"/>
                  <a:pt x="38" y="16"/>
                </a:cubicBezTo>
                <a:cubicBezTo>
                  <a:pt x="39" y="17"/>
                  <a:pt x="39" y="18"/>
                  <a:pt x="40" y="19"/>
                </a:cubicBezTo>
                <a:lnTo>
                  <a:pt x="30" y="19"/>
                </a:lnTo>
                <a:close/>
                <a:moveTo>
                  <a:pt x="7" y="58"/>
                </a:moveTo>
                <a:cubicBezTo>
                  <a:pt x="6" y="58"/>
                  <a:pt x="6" y="58"/>
                  <a:pt x="6" y="58"/>
                </a:cubicBezTo>
                <a:cubicBezTo>
                  <a:pt x="5" y="58"/>
                  <a:pt x="5" y="58"/>
                  <a:pt x="5" y="58"/>
                </a:cubicBezTo>
                <a:cubicBezTo>
                  <a:pt x="5" y="58"/>
                  <a:pt x="5" y="57"/>
                  <a:pt x="5" y="56"/>
                </a:cubicBezTo>
                <a:cubicBezTo>
                  <a:pt x="15" y="46"/>
                  <a:pt x="15" y="46"/>
                  <a:pt x="15" y="46"/>
                </a:cubicBezTo>
                <a:cubicBezTo>
                  <a:pt x="16" y="46"/>
                  <a:pt x="16" y="46"/>
                  <a:pt x="17" y="46"/>
                </a:cubicBezTo>
                <a:cubicBezTo>
                  <a:pt x="17" y="47"/>
                  <a:pt x="17" y="48"/>
                  <a:pt x="17" y="48"/>
                </a:cubicBezTo>
                <a:lnTo>
                  <a:pt x="7" y="58"/>
                </a:lnTo>
                <a:close/>
                <a:moveTo>
                  <a:pt x="23" y="62"/>
                </a:moveTo>
                <a:cubicBezTo>
                  <a:pt x="23" y="63"/>
                  <a:pt x="23" y="63"/>
                  <a:pt x="22" y="63"/>
                </a:cubicBezTo>
                <a:cubicBezTo>
                  <a:pt x="21" y="63"/>
                  <a:pt x="21" y="63"/>
                  <a:pt x="21" y="62"/>
                </a:cubicBezTo>
                <a:cubicBezTo>
                  <a:pt x="21" y="50"/>
                  <a:pt x="21" y="50"/>
                  <a:pt x="21" y="50"/>
                </a:cubicBezTo>
                <a:cubicBezTo>
                  <a:pt x="21" y="49"/>
                  <a:pt x="21" y="49"/>
                  <a:pt x="22" y="49"/>
                </a:cubicBezTo>
                <a:cubicBezTo>
                  <a:pt x="23" y="49"/>
                  <a:pt x="23" y="49"/>
                  <a:pt x="23" y="50"/>
                </a:cubicBezTo>
                <a:lnTo>
                  <a:pt x="23" y="62"/>
                </a:lnTo>
                <a:close/>
                <a:moveTo>
                  <a:pt x="60" y="54"/>
                </a:moveTo>
                <a:cubicBezTo>
                  <a:pt x="54" y="59"/>
                  <a:pt x="54" y="59"/>
                  <a:pt x="54" y="59"/>
                </a:cubicBezTo>
                <a:cubicBezTo>
                  <a:pt x="52" y="62"/>
                  <a:pt x="49" y="63"/>
                  <a:pt x="46" y="63"/>
                </a:cubicBezTo>
                <a:cubicBezTo>
                  <a:pt x="44" y="63"/>
                  <a:pt x="41" y="62"/>
                  <a:pt x="39" y="59"/>
                </a:cubicBezTo>
                <a:cubicBezTo>
                  <a:pt x="26" y="47"/>
                  <a:pt x="26" y="47"/>
                  <a:pt x="26" y="47"/>
                </a:cubicBezTo>
                <a:cubicBezTo>
                  <a:pt x="25" y="46"/>
                  <a:pt x="25" y="45"/>
                  <a:pt x="24" y="44"/>
                </a:cubicBezTo>
                <a:cubicBezTo>
                  <a:pt x="33" y="44"/>
                  <a:pt x="33" y="44"/>
                  <a:pt x="33" y="44"/>
                </a:cubicBezTo>
                <a:cubicBezTo>
                  <a:pt x="44" y="54"/>
                  <a:pt x="44" y="54"/>
                  <a:pt x="44" y="54"/>
                </a:cubicBezTo>
                <a:cubicBezTo>
                  <a:pt x="45" y="56"/>
                  <a:pt x="48" y="56"/>
                  <a:pt x="49" y="54"/>
                </a:cubicBezTo>
                <a:cubicBezTo>
                  <a:pt x="55" y="49"/>
                  <a:pt x="55" y="49"/>
                  <a:pt x="55" y="49"/>
                </a:cubicBezTo>
                <a:cubicBezTo>
                  <a:pt x="55" y="48"/>
                  <a:pt x="56" y="47"/>
                  <a:pt x="56" y="46"/>
                </a:cubicBezTo>
                <a:cubicBezTo>
                  <a:pt x="56" y="45"/>
                  <a:pt x="55" y="44"/>
                  <a:pt x="55" y="44"/>
                </a:cubicBezTo>
                <a:cubicBezTo>
                  <a:pt x="44" y="33"/>
                  <a:pt x="44" y="33"/>
                  <a:pt x="44" y="33"/>
                </a:cubicBezTo>
                <a:cubicBezTo>
                  <a:pt x="45" y="24"/>
                  <a:pt x="45" y="24"/>
                  <a:pt x="45" y="24"/>
                </a:cubicBezTo>
                <a:cubicBezTo>
                  <a:pt x="46" y="24"/>
                  <a:pt x="46" y="25"/>
                  <a:pt x="47" y="26"/>
                </a:cubicBezTo>
                <a:cubicBezTo>
                  <a:pt x="60" y="38"/>
                  <a:pt x="60" y="38"/>
                  <a:pt x="60" y="38"/>
                </a:cubicBezTo>
                <a:cubicBezTo>
                  <a:pt x="62" y="40"/>
                  <a:pt x="63" y="43"/>
                  <a:pt x="63" y="46"/>
                </a:cubicBezTo>
                <a:cubicBezTo>
                  <a:pt x="63" y="49"/>
                  <a:pt x="62" y="52"/>
                  <a:pt x="60" y="54"/>
                </a:cubicBezTo>
                <a:close/>
                <a:moveTo>
                  <a:pt x="43" y="13"/>
                </a:moveTo>
                <a:cubicBezTo>
                  <a:pt x="43" y="14"/>
                  <a:pt x="42" y="14"/>
                  <a:pt x="42" y="14"/>
                </a:cubicBezTo>
                <a:cubicBezTo>
                  <a:pt x="41" y="14"/>
                  <a:pt x="40" y="14"/>
                  <a:pt x="40" y="13"/>
                </a:cubicBezTo>
                <a:cubicBezTo>
                  <a:pt x="40" y="1"/>
                  <a:pt x="40" y="1"/>
                  <a:pt x="40" y="1"/>
                </a:cubicBezTo>
                <a:cubicBezTo>
                  <a:pt x="40" y="0"/>
                  <a:pt x="41" y="0"/>
                  <a:pt x="42" y="0"/>
                </a:cubicBezTo>
                <a:cubicBezTo>
                  <a:pt x="42" y="0"/>
                  <a:pt x="43" y="0"/>
                  <a:pt x="43" y="1"/>
                </a:cubicBezTo>
                <a:lnTo>
                  <a:pt x="43" y="13"/>
                </a:lnTo>
                <a:close/>
                <a:moveTo>
                  <a:pt x="49" y="16"/>
                </a:moveTo>
                <a:cubicBezTo>
                  <a:pt x="48" y="17"/>
                  <a:pt x="48" y="17"/>
                  <a:pt x="48" y="17"/>
                </a:cubicBezTo>
                <a:cubicBezTo>
                  <a:pt x="47" y="16"/>
                  <a:pt x="47" y="16"/>
                  <a:pt x="47" y="16"/>
                </a:cubicBezTo>
                <a:cubicBezTo>
                  <a:pt x="46" y="16"/>
                  <a:pt x="46" y="15"/>
                  <a:pt x="47" y="15"/>
                </a:cubicBezTo>
                <a:cubicBezTo>
                  <a:pt x="57" y="5"/>
                  <a:pt x="57" y="5"/>
                  <a:pt x="57" y="5"/>
                </a:cubicBezTo>
                <a:cubicBezTo>
                  <a:pt x="57" y="5"/>
                  <a:pt x="58" y="5"/>
                  <a:pt x="58" y="5"/>
                </a:cubicBezTo>
                <a:cubicBezTo>
                  <a:pt x="59" y="5"/>
                  <a:pt x="59" y="6"/>
                  <a:pt x="58" y="7"/>
                </a:cubicBezTo>
                <a:lnTo>
                  <a:pt x="49" y="16"/>
                </a:lnTo>
                <a:close/>
                <a:moveTo>
                  <a:pt x="62" y="23"/>
                </a:moveTo>
                <a:cubicBezTo>
                  <a:pt x="50" y="23"/>
                  <a:pt x="50" y="23"/>
                  <a:pt x="50" y="23"/>
                </a:cubicBezTo>
                <a:cubicBezTo>
                  <a:pt x="50" y="23"/>
                  <a:pt x="49" y="22"/>
                  <a:pt x="49" y="22"/>
                </a:cubicBezTo>
                <a:cubicBezTo>
                  <a:pt x="49" y="21"/>
                  <a:pt x="50" y="21"/>
                  <a:pt x="50" y="21"/>
                </a:cubicBezTo>
                <a:cubicBezTo>
                  <a:pt x="62" y="21"/>
                  <a:pt x="62" y="21"/>
                  <a:pt x="62" y="21"/>
                </a:cubicBezTo>
                <a:cubicBezTo>
                  <a:pt x="63" y="21"/>
                  <a:pt x="64" y="21"/>
                  <a:pt x="64" y="22"/>
                </a:cubicBezTo>
                <a:cubicBezTo>
                  <a:pt x="64" y="22"/>
                  <a:pt x="63" y="23"/>
                  <a:pt x="62"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9" name="Freeform 114"/>
          <p:cNvSpPr>
            <a:spLocks noEditPoints="1"/>
          </p:cNvSpPr>
          <p:nvPr/>
        </p:nvSpPr>
        <p:spPr bwMode="auto">
          <a:xfrm>
            <a:off x="6753227" y="503768"/>
            <a:ext cx="214313" cy="309033"/>
          </a:xfrm>
          <a:custGeom>
            <a:avLst/>
            <a:gdLst>
              <a:gd name="T0" fmla="*/ 105 w 114"/>
              <a:gd name="T1" fmla="*/ 106 h 123"/>
              <a:gd name="T2" fmla="*/ 75 w 114"/>
              <a:gd name="T3" fmla="*/ 106 h 123"/>
              <a:gd name="T4" fmla="*/ 57 w 114"/>
              <a:gd name="T5" fmla="*/ 123 h 123"/>
              <a:gd name="T6" fmla="*/ 39 w 114"/>
              <a:gd name="T7" fmla="*/ 106 h 123"/>
              <a:gd name="T8" fmla="*/ 9 w 114"/>
              <a:gd name="T9" fmla="*/ 106 h 123"/>
              <a:gd name="T10" fmla="*/ 0 w 114"/>
              <a:gd name="T11" fmla="*/ 97 h 123"/>
              <a:gd name="T12" fmla="*/ 22 w 114"/>
              <a:gd name="T13" fmla="*/ 40 h 123"/>
              <a:gd name="T14" fmla="*/ 51 w 114"/>
              <a:gd name="T15" fmla="*/ 9 h 123"/>
              <a:gd name="T16" fmla="*/ 50 w 114"/>
              <a:gd name="T17" fmla="*/ 7 h 123"/>
              <a:gd name="T18" fmla="*/ 57 w 114"/>
              <a:gd name="T19" fmla="*/ 0 h 123"/>
              <a:gd name="T20" fmla="*/ 64 w 114"/>
              <a:gd name="T21" fmla="*/ 7 h 123"/>
              <a:gd name="T22" fmla="*/ 63 w 114"/>
              <a:gd name="T23" fmla="*/ 9 h 123"/>
              <a:gd name="T24" fmla="*/ 92 w 114"/>
              <a:gd name="T25" fmla="*/ 40 h 123"/>
              <a:gd name="T26" fmla="*/ 114 w 114"/>
              <a:gd name="T27" fmla="*/ 97 h 123"/>
              <a:gd name="T28" fmla="*/ 105 w 114"/>
              <a:gd name="T29" fmla="*/ 106 h 123"/>
              <a:gd name="T30" fmla="*/ 102 w 114"/>
              <a:gd name="T31" fmla="*/ 97 h 123"/>
              <a:gd name="T32" fmla="*/ 83 w 114"/>
              <a:gd name="T33" fmla="*/ 40 h 123"/>
              <a:gd name="T34" fmla="*/ 57 w 114"/>
              <a:gd name="T35" fmla="*/ 18 h 123"/>
              <a:gd name="T36" fmla="*/ 31 w 114"/>
              <a:gd name="T37" fmla="*/ 40 h 123"/>
              <a:gd name="T38" fmla="*/ 12 w 114"/>
              <a:gd name="T39" fmla="*/ 97 h 123"/>
              <a:gd name="T40" fmla="*/ 102 w 114"/>
              <a:gd name="T41" fmla="*/ 97 h 123"/>
              <a:gd name="T42" fmla="*/ 57 w 114"/>
              <a:gd name="T43" fmla="*/ 115 h 123"/>
              <a:gd name="T44" fmla="*/ 47 w 114"/>
              <a:gd name="T45" fmla="*/ 106 h 123"/>
              <a:gd name="T46" fmla="*/ 46 w 114"/>
              <a:gd name="T47" fmla="*/ 104 h 123"/>
              <a:gd name="T48" fmla="*/ 45 w 114"/>
              <a:gd name="T49" fmla="*/ 106 h 123"/>
              <a:gd name="T50" fmla="*/ 57 w 114"/>
              <a:gd name="T51" fmla="*/ 118 h 123"/>
              <a:gd name="T52" fmla="*/ 58 w 114"/>
              <a:gd name="T53" fmla="*/ 117 h 123"/>
              <a:gd name="T54" fmla="*/ 57 w 114"/>
              <a:gd name="T55" fmla="*/ 1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23">
                <a:moveTo>
                  <a:pt x="105" y="106"/>
                </a:moveTo>
                <a:cubicBezTo>
                  <a:pt x="75" y="106"/>
                  <a:pt x="75" y="106"/>
                  <a:pt x="75" y="106"/>
                </a:cubicBezTo>
                <a:cubicBezTo>
                  <a:pt x="75" y="115"/>
                  <a:pt x="67" y="123"/>
                  <a:pt x="57" y="123"/>
                </a:cubicBezTo>
                <a:cubicBezTo>
                  <a:pt x="47" y="123"/>
                  <a:pt x="39" y="115"/>
                  <a:pt x="39" y="106"/>
                </a:cubicBezTo>
                <a:cubicBezTo>
                  <a:pt x="9" y="106"/>
                  <a:pt x="9" y="106"/>
                  <a:pt x="9" y="106"/>
                </a:cubicBezTo>
                <a:cubicBezTo>
                  <a:pt x="4" y="106"/>
                  <a:pt x="0" y="102"/>
                  <a:pt x="0" y="97"/>
                </a:cubicBezTo>
                <a:cubicBezTo>
                  <a:pt x="10" y="88"/>
                  <a:pt x="22" y="73"/>
                  <a:pt x="22" y="40"/>
                </a:cubicBezTo>
                <a:cubicBezTo>
                  <a:pt x="22" y="26"/>
                  <a:pt x="33" y="12"/>
                  <a:pt x="51" y="9"/>
                </a:cubicBezTo>
                <a:cubicBezTo>
                  <a:pt x="51" y="8"/>
                  <a:pt x="50" y="8"/>
                  <a:pt x="50" y="7"/>
                </a:cubicBezTo>
                <a:cubicBezTo>
                  <a:pt x="50" y="3"/>
                  <a:pt x="53" y="0"/>
                  <a:pt x="57" y="0"/>
                </a:cubicBezTo>
                <a:cubicBezTo>
                  <a:pt x="61" y="0"/>
                  <a:pt x="64" y="3"/>
                  <a:pt x="64" y="7"/>
                </a:cubicBezTo>
                <a:cubicBezTo>
                  <a:pt x="64" y="8"/>
                  <a:pt x="63" y="8"/>
                  <a:pt x="63" y="9"/>
                </a:cubicBezTo>
                <a:cubicBezTo>
                  <a:pt x="81" y="12"/>
                  <a:pt x="92" y="26"/>
                  <a:pt x="92" y="40"/>
                </a:cubicBezTo>
                <a:cubicBezTo>
                  <a:pt x="92" y="73"/>
                  <a:pt x="104" y="88"/>
                  <a:pt x="114" y="97"/>
                </a:cubicBezTo>
                <a:cubicBezTo>
                  <a:pt x="114" y="102"/>
                  <a:pt x="110" y="106"/>
                  <a:pt x="105" y="106"/>
                </a:cubicBezTo>
                <a:close/>
                <a:moveTo>
                  <a:pt x="102" y="97"/>
                </a:moveTo>
                <a:cubicBezTo>
                  <a:pt x="89" y="83"/>
                  <a:pt x="83" y="64"/>
                  <a:pt x="83" y="40"/>
                </a:cubicBezTo>
                <a:cubicBezTo>
                  <a:pt x="83" y="31"/>
                  <a:pt x="75" y="18"/>
                  <a:pt x="57" y="18"/>
                </a:cubicBezTo>
                <a:cubicBezTo>
                  <a:pt x="39" y="18"/>
                  <a:pt x="31" y="31"/>
                  <a:pt x="31" y="40"/>
                </a:cubicBezTo>
                <a:cubicBezTo>
                  <a:pt x="31" y="64"/>
                  <a:pt x="25" y="83"/>
                  <a:pt x="12" y="97"/>
                </a:cubicBezTo>
                <a:lnTo>
                  <a:pt x="102" y="97"/>
                </a:lnTo>
                <a:close/>
                <a:moveTo>
                  <a:pt x="57" y="115"/>
                </a:moveTo>
                <a:cubicBezTo>
                  <a:pt x="52" y="115"/>
                  <a:pt x="47" y="111"/>
                  <a:pt x="47" y="106"/>
                </a:cubicBezTo>
                <a:cubicBezTo>
                  <a:pt x="47" y="105"/>
                  <a:pt x="47" y="104"/>
                  <a:pt x="46" y="104"/>
                </a:cubicBezTo>
                <a:cubicBezTo>
                  <a:pt x="45" y="104"/>
                  <a:pt x="45" y="105"/>
                  <a:pt x="45" y="106"/>
                </a:cubicBezTo>
                <a:cubicBezTo>
                  <a:pt x="45" y="112"/>
                  <a:pt x="50" y="118"/>
                  <a:pt x="57" y="118"/>
                </a:cubicBezTo>
                <a:cubicBezTo>
                  <a:pt x="58" y="118"/>
                  <a:pt x="58" y="117"/>
                  <a:pt x="58" y="117"/>
                </a:cubicBezTo>
                <a:cubicBezTo>
                  <a:pt x="58" y="116"/>
                  <a:pt x="58" y="115"/>
                  <a:pt x="57" y="1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2" name="Freeform 117"/>
          <p:cNvSpPr>
            <a:spLocks noEditPoints="1"/>
          </p:cNvSpPr>
          <p:nvPr/>
        </p:nvSpPr>
        <p:spPr bwMode="auto">
          <a:xfrm>
            <a:off x="4665663" y="2072218"/>
            <a:ext cx="209550" cy="317500"/>
          </a:xfrm>
          <a:custGeom>
            <a:avLst/>
            <a:gdLst>
              <a:gd name="T0" fmla="*/ 110 w 112"/>
              <a:gd name="T1" fmla="*/ 107 h 127"/>
              <a:gd name="T2" fmla="*/ 21 w 112"/>
              <a:gd name="T3" fmla="*/ 107 h 127"/>
              <a:gd name="T4" fmla="*/ 17 w 112"/>
              <a:gd name="T5" fmla="*/ 109 h 127"/>
              <a:gd name="T6" fmla="*/ 112 w 112"/>
              <a:gd name="T7" fmla="*/ 109 h 127"/>
              <a:gd name="T8" fmla="*/ 39 w 112"/>
              <a:gd name="T9" fmla="*/ 97 h 127"/>
              <a:gd name="T10" fmla="*/ 67 w 112"/>
              <a:gd name="T11" fmla="*/ 118 h 127"/>
              <a:gd name="T12" fmla="*/ 98 w 112"/>
              <a:gd name="T13" fmla="*/ 99 h 127"/>
              <a:gd name="T14" fmla="*/ 68 w 112"/>
              <a:gd name="T15" fmla="*/ 115 h 127"/>
              <a:gd name="T16" fmla="*/ 39 w 112"/>
              <a:gd name="T17" fmla="*/ 97 h 127"/>
              <a:gd name="T18" fmla="*/ 21 w 112"/>
              <a:gd name="T19" fmla="*/ 80 h 127"/>
              <a:gd name="T20" fmla="*/ 11 w 112"/>
              <a:gd name="T21" fmla="*/ 68 h 127"/>
              <a:gd name="T22" fmla="*/ 24 w 112"/>
              <a:gd name="T23" fmla="*/ 65 h 127"/>
              <a:gd name="T24" fmla="*/ 67 w 112"/>
              <a:gd name="T25" fmla="*/ 108 h 127"/>
              <a:gd name="T26" fmla="*/ 110 w 112"/>
              <a:gd name="T27" fmla="*/ 55 h 127"/>
              <a:gd name="T28" fmla="*/ 110 w 112"/>
              <a:gd name="T29" fmla="*/ 55 h 127"/>
              <a:gd name="T30" fmla="*/ 87 w 112"/>
              <a:gd name="T31" fmla="*/ 42 h 127"/>
              <a:gd name="T32" fmla="*/ 102 w 112"/>
              <a:gd name="T33" fmla="*/ 59 h 127"/>
              <a:gd name="T34" fmla="*/ 33 w 112"/>
              <a:gd name="T35" fmla="*/ 59 h 127"/>
              <a:gd name="T36" fmla="*/ 48 w 112"/>
              <a:gd name="T37" fmla="*/ 42 h 127"/>
              <a:gd name="T38" fmla="*/ 24 w 112"/>
              <a:gd name="T39" fmla="*/ 55 h 127"/>
              <a:gd name="T40" fmla="*/ 24 w 112"/>
              <a:gd name="T41" fmla="*/ 55 h 127"/>
              <a:gd name="T42" fmla="*/ 24 w 112"/>
              <a:gd name="T43" fmla="*/ 56 h 127"/>
              <a:gd name="T44" fmla="*/ 4 w 112"/>
              <a:gd name="T45" fmla="*/ 66 h 127"/>
              <a:gd name="T46" fmla="*/ 22 w 112"/>
              <a:gd name="T47" fmla="*/ 78 h 127"/>
              <a:gd name="T48" fmla="*/ 109 w 112"/>
              <a:gd name="T49" fmla="*/ 58 h 127"/>
              <a:gd name="T50" fmla="*/ 31 w 112"/>
              <a:gd name="T51" fmla="*/ 79 h 127"/>
              <a:gd name="T52" fmla="*/ 67 w 112"/>
              <a:gd name="T53" fmla="*/ 70 h 127"/>
              <a:gd name="T54" fmla="*/ 59 w 112"/>
              <a:gd name="T55" fmla="*/ 44 h 127"/>
              <a:gd name="T56" fmla="*/ 64 w 112"/>
              <a:gd name="T57" fmla="*/ 27 h 127"/>
              <a:gd name="T58" fmla="*/ 61 w 112"/>
              <a:gd name="T59" fmla="*/ 8 h 127"/>
              <a:gd name="T60" fmla="*/ 57 w 112"/>
              <a:gd name="T61" fmla="*/ 28 h 127"/>
              <a:gd name="T62" fmla="*/ 72 w 112"/>
              <a:gd name="T63" fmla="*/ 28 h 127"/>
              <a:gd name="T64" fmla="*/ 74 w 112"/>
              <a:gd name="T65" fmla="*/ 33 h 127"/>
              <a:gd name="T66" fmla="*/ 67 w 112"/>
              <a:gd name="T67" fmla="*/ 10 h 127"/>
              <a:gd name="T68" fmla="*/ 64 w 112"/>
              <a:gd name="T69" fmla="*/ 7 h 127"/>
              <a:gd name="T70" fmla="*/ 72 w 112"/>
              <a:gd name="T71"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27">
                <a:moveTo>
                  <a:pt x="109" y="103"/>
                </a:moveTo>
                <a:cubicBezTo>
                  <a:pt x="110" y="105"/>
                  <a:pt x="110" y="106"/>
                  <a:pt x="110" y="107"/>
                </a:cubicBezTo>
                <a:cubicBezTo>
                  <a:pt x="110" y="117"/>
                  <a:pt x="90" y="124"/>
                  <a:pt x="66" y="124"/>
                </a:cubicBezTo>
                <a:cubicBezTo>
                  <a:pt x="41" y="124"/>
                  <a:pt x="21" y="117"/>
                  <a:pt x="21" y="107"/>
                </a:cubicBezTo>
                <a:cubicBezTo>
                  <a:pt x="21" y="104"/>
                  <a:pt x="24" y="101"/>
                  <a:pt x="29" y="98"/>
                </a:cubicBezTo>
                <a:cubicBezTo>
                  <a:pt x="22" y="101"/>
                  <a:pt x="17" y="105"/>
                  <a:pt x="17" y="109"/>
                </a:cubicBezTo>
                <a:cubicBezTo>
                  <a:pt x="17" y="119"/>
                  <a:pt x="39" y="127"/>
                  <a:pt x="65" y="127"/>
                </a:cubicBezTo>
                <a:cubicBezTo>
                  <a:pt x="91" y="127"/>
                  <a:pt x="112" y="119"/>
                  <a:pt x="112" y="109"/>
                </a:cubicBezTo>
                <a:cubicBezTo>
                  <a:pt x="112" y="107"/>
                  <a:pt x="111" y="105"/>
                  <a:pt x="109" y="103"/>
                </a:cubicBezTo>
                <a:close/>
                <a:moveTo>
                  <a:pt x="39" y="97"/>
                </a:moveTo>
                <a:cubicBezTo>
                  <a:pt x="34" y="99"/>
                  <a:pt x="32" y="102"/>
                  <a:pt x="32" y="105"/>
                </a:cubicBezTo>
                <a:cubicBezTo>
                  <a:pt x="32" y="112"/>
                  <a:pt x="48" y="118"/>
                  <a:pt x="67" y="118"/>
                </a:cubicBezTo>
                <a:cubicBezTo>
                  <a:pt x="87" y="118"/>
                  <a:pt x="103" y="112"/>
                  <a:pt x="103" y="105"/>
                </a:cubicBezTo>
                <a:cubicBezTo>
                  <a:pt x="103" y="103"/>
                  <a:pt x="101" y="101"/>
                  <a:pt x="98" y="99"/>
                </a:cubicBezTo>
                <a:cubicBezTo>
                  <a:pt x="100" y="100"/>
                  <a:pt x="101" y="102"/>
                  <a:pt x="101" y="103"/>
                </a:cubicBezTo>
                <a:cubicBezTo>
                  <a:pt x="101" y="110"/>
                  <a:pt x="86" y="115"/>
                  <a:pt x="68" y="115"/>
                </a:cubicBezTo>
                <a:cubicBezTo>
                  <a:pt x="49" y="115"/>
                  <a:pt x="35" y="110"/>
                  <a:pt x="35" y="103"/>
                </a:cubicBezTo>
                <a:cubicBezTo>
                  <a:pt x="35" y="101"/>
                  <a:pt x="36" y="99"/>
                  <a:pt x="39" y="97"/>
                </a:cubicBezTo>
                <a:close/>
                <a:moveTo>
                  <a:pt x="22" y="78"/>
                </a:moveTo>
                <a:cubicBezTo>
                  <a:pt x="23" y="79"/>
                  <a:pt x="21" y="80"/>
                  <a:pt x="21" y="80"/>
                </a:cubicBezTo>
                <a:cubicBezTo>
                  <a:pt x="23" y="83"/>
                  <a:pt x="27" y="81"/>
                  <a:pt x="25" y="76"/>
                </a:cubicBezTo>
                <a:cubicBezTo>
                  <a:pt x="22" y="72"/>
                  <a:pt x="16" y="71"/>
                  <a:pt x="11" y="68"/>
                </a:cubicBezTo>
                <a:cubicBezTo>
                  <a:pt x="7" y="65"/>
                  <a:pt x="8" y="55"/>
                  <a:pt x="13" y="55"/>
                </a:cubicBezTo>
                <a:cubicBezTo>
                  <a:pt x="19" y="54"/>
                  <a:pt x="22" y="60"/>
                  <a:pt x="24" y="65"/>
                </a:cubicBezTo>
                <a:cubicBezTo>
                  <a:pt x="25" y="67"/>
                  <a:pt x="26" y="69"/>
                  <a:pt x="27" y="72"/>
                </a:cubicBezTo>
                <a:cubicBezTo>
                  <a:pt x="32" y="93"/>
                  <a:pt x="48" y="108"/>
                  <a:pt x="67" y="108"/>
                </a:cubicBezTo>
                <a:cubicBezTo>
                  <a:pt x="91" y="108"/>
                  <a:pt x="110" y="85"/>
                  <a:pt x="110" y="56"/>
                </a:cubicBezTo>
                <a:cubicBezTo>
                  <a:pt x="110" y="55"/>
                  <a:pt x="110" y="55"/>
                  <a:pt x="110" y="55"/>
                </a:cubicBezTo>
                <a:cubicBezTo>
                  <a:pt x="110" y="55"/>
                  <a:pt x="110" y="55"/>
                  <a:pt x="110" y="55"/>
                </a:cubicBezTo>
                <a:cubicBezTo>
                  <a:pt x="110" y="55"/>
                  <a:pt x="110" y="55"/>
                  <a:pt x="110" y="55"/>
                </a:cubicBezTo>
                <a:cubicBezTo>
                  <a:pt x="110" y="55"/>
                  <a:pt x="110" y="55"/>
                  <a:pt x="110" y="55"/>
                </a:cubicBezTo>
                <a:cubicBezTo>
                  <a:pt x="109" y="49"/>
                  <a:pt x="100" y="44"/>
                  <a:pt x="87" y="42"/>
                </a:cubicBezTo>
                <a:cubicBezTo>
                  <a:pt x="98" y="44"/>
                  <a:pt x="105" y="49"/>
                  <a:pt x="105" y="53"/>
                </a:cubicBezTo>
                <a:cubicBezTo>
                  <a:pt x="105" y="55"/>
                  <a:pt x="104" y="57"/>
                  <a:pt x="102" y="59"/>
                </a:cubicBezTo>
                <a:cubicBezTo>
                  <a:pt x="101" y="54"/>
                  <a:pt x="86" y="50"/>
                  <a:pt x="67" y="50"/>
                </a:cubicBezTo>
                <a:cubicBezTo>
                  <a:pt x="48" y="50"/>
                  <a:pt x="33" y="54"/>
                  <a:pt x="33" y="59"/>
                </a:cubicBezTo>
                <a:cubicBezTo>
                  <a:pt x="30" y="57"/>
                  <a:pt x="29" y="55"/>
                  <a:pt x="29" y="53"/>
                </a:cubicBezTo>
                <a:cubicBezTo>
                  <a:pt x="29" y="49"/>
                  <a:pt x="37" y="44"/>
                  <a:pt x="48" y="42"/>
                </a:cubicBezTo>
                <a:cubicBezTo>
                  <a:pt x="34" y="44"/>
                  <a:pt x="25" y="49"/>
                  <a:pt x="24" y="55"/>
                </a:cubicBezTo>
                <a:cubicBezTo>
                  <a:pt x="24" y="55"/>
                  <a:pt x="24" y="55"/>
                  <a:pt x="24" y="55"/>
                </a:cubicBezTo>
                <a:cubicBezTo>
                  <a:pt x="24" y="55"/>
                  <a:pt x="24" y="55"/>
                  <a:pt x="24" y="55"/>
                </a:cubicBezTo>
                <a:cubicBezTo>
                  <a:pt x="24" y="55"/>
                  <a:pt x="24" y="55"/>
                  <a:pt x="24" y="55"/>
                </a:cubicBezTo>
                <a:cubicBezTo>
                  <a:pt x="24" y="56"/>
                  <a:pt x="24" y="56"/>
                  <a:pt x="24" y="56"/>
                </a:cubicBezTo>
                <a:cubicBezTo>
                  <a:pt x="24" y="56"/>
                  <a:pt x="24" y="56"/>
                  <a:pt x="24" y="56"/>
                </a:cubicBezTo>
                <a:cubicBezTo>
                  <a:pt x="21" y="50"/>
                  <a:pt x="14" y="48"/>
                  <a:pt x="9" y="50"/>
                </a:cubicBezTo>
                <a:cubicBezTo>
                  <a:pt x="4" y="52"/>
                  <a:pt x="0" y="59"/>
                  <a:pt x="4" y="66"/>
                </a:cubicBezTo>
                <a:cubicBezTo>
                  <a:pt x="8" y="73"/>
                  <a:pt x="15" y="75"/>
                  <a:pt x="16" y="75"/>
                </a:cubicBezTo>
                <a:cubicBezTo>
                  <a:pt x="18" y="76"/>
                  <a:pt x="22" y="76"/>
                  <a:pt x="22" y="78"/>
                </a:cubicBezTo>
                <a:close/>
                <a:moveTo>
                  <a:pt x="67" y="70"/>
                </a:moveTo>
                <a:cubicBezTo>
                  <a:pt x="88" y="70"/>
                  <a:pt x="106" y="65"/>
                  <a:pt x="109" y="58"/>
                </a:cubicBezTo>
                <a:cubicBezTo>
                  <a:pt x="108" y="82"/>
                  <a:pt x="90" y="101"/>
                  <a:pt x="67" y="101"/>
                </a:cubicBezTo>
                <a:cubicBezTo>
                  <a:pt x="52" y="101"/>
                  <a:pt x="39" y="92"/>
                  <a:pt x="31" y="79"/>
                </a:cubicBezTo>
                <a:cubicBezTo>
                  <a:pt x="28" y="73"/>
                  <a:pt x="28" y="67"/>
                  <a:pt x="26" y="60"/>
                </a:cubicBezTo>
                <a:cubicBezTo>
                  <a:pt x="31" y="66"/>
                  <a:pt x="48" y="70"/>
                  <a:pt x="67" y="70"/>
                </a:cubicBezTo>
                <a:close/>
                <a:moveTo>
                  <a:pt x="62" y="36"/>
                </a:moveTo>
                <a:cubicBezTo>
                  <a:pt x="63" y="41"/>
                  <a:pt x="59" y="44"/>
                  <a:pt x="59" y="44"/>
                </a:cubicBezTo>
                <a:cubicBezTo>
                  <a:pt x="61" y="44"/>
                  <a:pt x="64" y="43"/>
                  <a:pt x="65" y="39"/>
                </a:cubicBezTo>
                <a:cubicBezTo>
                  <a:pt x="67" y="35"/>
                  <a:pt x="66" y="30"/>
                  <a:pt x="64" y="27"/>
                </a:cubicBezTo>
                <a:cubicBezTo>
                  <a:pt x="62" y="24"/>
                  <a:pt x="59" y="22"/>
                  <a:pt x="58" y="18"/>
                </a:cubicBezTo>
                <a:cubicBezTo>
                  <a:pt x="56" y="14"/>
                  <a:pt x="61" y="8"/>
                  <a:pt x="61" y="8"/>
                </a:cubicBezTo>
                <a:cubicBezTo>
                  <a:pt x="59" y="8"/>
                  <a:pt x="54" y="11"/>
                  <a:pt x="53" y="16"/>
                </a:cubicBezTo>
                <a:cubicBezTo>
                  <a:pt x="52" y="22"/>
                  <a:pt x="56" y="26"/>
                  <a:pt x="57" y="28"/>
                </a:cubicBezTo>
                <a:cubicBezTo>
                  <a:pt x="58" y="29"/>
                  <a:pt x="60" y="32"/>
                  <a:pt x="62" y="36"/>
                </a:cubicBezTo>
                <a:close/>
                <a:moveTo>
                  <a:pt x="72" y="28"/>
                </a:moveTo>
                <a:cubicBezTo>
                  <a:pt x="73" y="33"/>
                  <a:pt x="69" y="36"/>
                  <a:pt x="69" y="36"/>
                </a:cubicBezTo>
                <a:cubicBezTo>
                  <a:pt x="69" y="36"/>
                  <a:pt x="72" y="36"/>
                  <a:pt x="74" y="33"/>
                </a:cubicBezTo>
                <a:cubicBezTo>
                  <a:pt x="77" y="29"/>
                  <a:pt x="75" y="23"/>
                  <a:pt x="73" y="20"/>
                </a:cubicBezTo>
                <a:cubicBezTo>
                  <a:pt x="71" y="17"/>
                  <a:pt x="68" y="15"/>
                  <a:pt x="67" y="10"/>
                </a:cubicBezTo>
                <a:cubicBezTo>
                  <a:pt x="65" y="6"/>
                  <a:pt x="71" y="0"/>
                  <a:pt x="71" y="0"/>
                </a:cubicBezTo>
                <a:cubicBezTo>
                  <a:pt x="71" y="0"/>
                  <a:pt x="65" y="2"/>
                  <a:pt x="64" y="7"/>
                </a:cubicBezTo>
                <a:cubicBezTo>
                  <a:pt x="63" y="12"/>
                  <a:pt x="65" y="16"/>
                  <a:pt x="67" y="18"/>
                </a:cubicBezTo>
                <a:cubicBezTo>
                  <a:pt x="68" y="20"/>
                  <a:pt x="72" y="24"/>
                  <a:pt x="72"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5" name="Freeform 120"/>
          <p:cNvSpPr>
            <a:spLocks noEditPoints="1"/>
          </p:cNvSpPr>
          <p:nvPr/>
        </p:nvSpPr>
        <p:spPr bwMode="auto">
          <a:xfrm>
            <a:off x="1744663" y="232834"/>
            <a:ext cx="141288" cy="150284"/>
          </a:xfrm>
          <a:custGeom>
            <a:avLst/>
            <a:gdLst>
              <a:gd name="T0" fmla="*/ 75 w 75"/>
              <a:gd name="T1" fmla="*/ 53 h 60"/>
              <a:gd name="T2" fmla="*/ 69 w 75"/>
              <a:gd name="T3" fmla="*/ 60 h 60"/>
              <a:gd name="T4" fmla="*/ 6 w 75"/>
              <a:gd name="T5" fmla="*/ 60 h 60"/>
              <a:gd name="T6" fmla="*/ 0 w 75"/>
              <a:gd name="T7" fmla="*/ 53 h 60"/>
              <a:gd name="T8" fmla="*/ 0 w 75"/>
              <a:gd name="T9" fmla="*/ 7 h 60"/>
              <a:gd name="T10" fmla="*/ 6 w 75"/>
              <a:gd name="T11" fmla="*/ 0 h 60"/>
              <a:gd name="T12" fmla="*/ 69 w 75"/>
              <a:gd name="T13" fmla="*/ 0 h 60"/>
              <a:gd name="T14" fmla="*/ 75 w 75"/>
              <a:gd name="T15" fmla="*/ 7 h 60"/>
              <a:gd name="T16" fmla="*/ 75 w 75"/>
              <a:gd name="T17" fmla="*/ 53 h 60"/>
              <a:gd name="T18" fmla="*/ 69 w 75"/>
              <a:gd name="T19" fmla="*/ 6 h 60"/>
              <a:gd name="T20" fmla="*/ 6 w 75"/>
              <a:gd name="T21" fmla="*/ 6 h 60"/>
              <a:gd name="T22" fmla="*/ 5 w 75"/>
              <a:gd name="T23" fmla="*/ 7 h 60"/>
              <a:gd name="T24" fmla="*/ 11 w 75"/>
              <a:gd name="T25" fmla="*/ 19 h 60"/>
              <a:gd name="T26" fmla="*/ 28 w 75"/>
              <a:gd name="T27" fmla="*/ 32 h 60"/>
              <a:gd name="T28" fmla="*/ 37 w 75"/>
              <a:gd name="T29" fmla="*/ 38 h 60"/>
              <a:gd name="T30" fmla="*/ 37 w 75"/>
              <a:gd name="T31" fmla="*/ 38 h 60"/>
              <a:gd name="T32" fmla="*/ 37 w 75"/>
              <a:gd name="T33" fmla="*/ 38 h 60"/>
              <a:gd name="T34" fmla="*/ 47 w 75"/>
              <a:gd name="T35" fmla="*/ 32 h 60"/>
              <a:gd name="T36" fmla="*/ 64 w 75"/>
              <a:gd name="T37" fmla="*/ 19 h 60"/>
              <a:gd name="T38" fmla="*/ 70 w 75"/>
              <a:gd name="T39" fmla="*/ 8 h 60"/>
              <a:gd name="T40" fmla="*/ 69 w 75"/>
              <a:gd name="T41" fmla="*/ 6 h 60"/>
              <a:gd name="T42" fmla="*/ 70 w 75"/>
              <a:gd name="T43" fmla="*/ 20 h 60"/>
              <a:gd name="T44" fmla="*/ 67 w 75"/>
              <a:gd name="T45" fmla="*/ 23 h 60"/>
              <a:gd name="T46" fmla="*/ 49 w 75"/>
              <a:gd name="T47" fmla="*/ 38 h 60"/>
              <a:gd name="T48" fmla="*/ 37 w 75"/>
              <a:gd name="T49" fmla="*/ 43 h 60"/>
              <a:gd name="T50" fmla="*/ 37 w 75"/>
              <a:gd name="T51" fmla="*/ 43 h 60"/>
              <a:gd name="T52" fmla="*/ 37 w 75"/>
              <a:gd name="T53" fmla="*/ 43 h 60"/>
              <a:gd name="T54" fmla="*/ 26 w 75"/>
              <a:gd name="T55" fmla="*/ 38 h 60"/>
              <a:gd name="T56" fmla="*/ 8 w 75"/>
              <a:gd name="T57" fmla="*/ 23 h 60"/>
              <a:gd name="T58" fmla="*/ 5 w 75"/>
              <a:gd name="T59" fmla="*/ 20 h 60"/>
              <a:gd name="T60" fmla="*/ 5 w 75"/>
              <a:gd name="T61" fmla="*/ 53 h 60"/>
              <a:gd name="T62" fmla="*/ 6 w 75"/>
              <a:gd name="T63" fmla="*/ 54 h 60"/>
              <a:gd name="T64" fmla="*/ 69 w 75"/>
              <a:gd name="T65" fmla="*/ 54 h 60"/>
              <a:gd name="T66" fmla="*/ 70 w 75"/>
              <a:gd name="T67" fmla="*/ 53 h 60"/>
              <a:gd name="T68" fmla="*/ 70 w 75"/>
              <a:gd name="T69"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60">
                <a:moveTo>
                  <a:pt x="75" y="53"/>
                </a:moveTo>
                <a:cubicBezTo>
                  <a:pt x="75" y="57"/>
                  <a:pt x="72" y="60"/>
                  <a:pt x="69" y="60"/>
                </a:cubicBezTo>
                <a:cubicBezTo>
                  <a:pt x="6" y="60"/>
                  <a:pt x="6" y="60"/>
                  <a:pt x="6" y="60"/>
                </a:cubicBezTo>
                <a:cubicBezTo>
                  <a:pt x="3" y="60"/>
                  <a:pt x="0" y="57"/>
                  <a:pt x="0" y="53"/>
                </a:cubicBezTo>
                <a:cubicBezTo>
                  <a:pt x="0" y="7"/>
                  <a:pt x="0" y="7"/>
                  <a:pt x="0" y="7"/>
                </a:cubicBezTo>
                <a:cubicBezTo>
                  <a:pt x="0" y="3"/>
                  <a:pt x="3" y="0"/>
                  <a:pt x="6" y="0"/>
                </a:cubicBezTo>
                <a:cubicBezTo>
                  <a:pt x="69" y="0"/>
                  <a:pt x="69" y="0"/>
                  <a:pt x="69" y="0"/>
                </a:cubicBezTo>
                <a:cubicBezTo>
                  <a:pt x="72" y="0"/>
                  <a:pt x="75" y="3"/>
                  <a:pt x="75" y="7"/>
                </a:cubicBezTo>
                <a:lnTo>
                  <a:pt x="75" y="53"/>
                </a:lnTo>
                <a:close/>
                <a:moveTo>
                  <a:pt x="69" y="6"/>
                </a:moveTo>
                <a:cubicBezTo>
                  <a:pt x="6" y="6"/>
                  <a:pt x="6" y="6"/>
                  <a:pt x="6" y="6"/>
                </a:cubicBezTo>
                <a:cubicBezTo>
                  <a:pt x="6" y="6"/>
                  <a:pt x="5" y="6"/>
                  <a:pt x="5" y="7"/>
                </a:cubicBezTo>
                <a:cubicBezTo>
                  <a:pt x="5" y="12"/>
                  <a:pt x="7" y="16"/>
                  <a:pt x="11" y="19"/>
                </a:cubicBezTo>
                <a:cubicBezTo>
                  <a:pt x="17" y="23"/>
                  <a:pt x="23" y="28"/>
                  <a:pt x="28" y="32"/>
                </a:cubicBezTo>
                <a:cubicBezTo>
                  <a:pt x="30" y="34"/>
                  <a:pt x="34" y="38"/>
                  <a:pt x="37" y="38"/>
                </a:cubicBezTo>
                <a:cubicBezTo>
                  <a:pt x="37" y="38"/>
                  <a:pt x="37" y="38"/>
                  <a:pt x="37" y="38"/>
                </a:cubicBezTo>
                <a:cubicBezTo>
                  <a:pt x="37" y="38"/>
                  <a:pt x="37" y="38"/>
                  <a:pt x="37" y="38"/>
                </a:cubicBezTo>
                <a:cubicBezTo>
                  <a:pt x="40" y="38"/>
                  <a:pt x="45" y="34"/>
                  <a:pt x="47" y="32"/>
                </a:cubicBezTo>
                <a:cubicBezTo>
                  <a:pt x="52" y="28"/>
                  <a:pt x="58" y="23"/>
                  <a:pt x="64" y="19"/>
                </a:cubicBezTo>
                <a:cubicBezTo>
                  <a:pt x="66" y="17"/>
                  <a:pt x="70" y="12"/>
                  <a:pt x="70" y="8"/>
                </a:cubicBezTo>
                <a:cubicBezTo>
                  <a:pt x="70" y="7"/>
                  <a:pt x="70" y="6"/>
                  <a:pt x="69" y="6"/>
                </a:cubicBezTo>
                <a:close/>
                <a:moveTo>
                  <a:pt x="70" y="20"/>
                </a:moveTo>
                <a:cubicBezTo>
                  <a:pt x="69" y="21"/>
                  <a:pt x="68" y="22"/>
                  <a:pt x="67" y="23"/>
                </a:cubicBezTo>
                <a:cubicBezTo>
                  <a:pt x="61" y="28"/>
                  <a:pt x="55" y="33"/>
                  <a:pt x="49" y="38"/>
                </a:cubicBezTo>
                <a:cubicBezTo>
                  <a:pt x="46" y="40"/>
                  <a:pt x="42" y="43"/>
                  <a:pt x="37" y="43"/>
                </a:cubicBezTo>
                <a:cubicBezTo>
                  <a:pt x="37" y="43"/>
                  <a:pt x="37" y="43"/>
                  <a:pt x="37" y="43"/>
                </a:cubicBezTo>
                <a:cubicBezTo>
                  <a:pt x="37" y="43"/>
                  <a:pt x="37" y="43"/>
                  <a:pt x="37" y="43"/>
                </a:cubicBezTo>
                <a:cubicBezTo>
                  <a:pt x="33" y="43"/>
                  <a:pt x="29" y="40"/>
                  <a:pt x="26" y="38"/>
                </a:cubicBezTo>
                <a:cubicBezTo>
                  <a:pt x="20" y="33"/>
                  <a:pt x="14" y="28"/>
                  <a:pt x="8" y="23"/>
                </a:cubicBezTo>
                <a:cubicBezTo>
                  <a:pt x="7" y="22"/>
                  <a:pt x="6" y="21"/>
                  <a:pt x="5" y="20"/>
                </a:cubicBezTo>
                <a:cubicBezTo>
                  <a:pt x="5" y="53"/>
                  <a:pt x="5" y="53"/>
                  <a:pt x="5" y="53"/>
                </a:cubicBezTo>
                <a:cubicBezTo>
                  <a:pt x="5" y="54"/>
                  <a:pt x="6" y="54"/>
                  <a:pt x="6" y="54"/>
                </a:cubicBezTo>
                <a:cubicBezTo>
                  <a:pt x="69" y="54"/>
                  <a:pt x="69" y="54"/>
                  <a:pt x="69" y="54"/>
                </a:cubicBezTo>
                <a:cubicBezTo>
                  <a:pt x="69" y="54"/>
                  <a:pt x="70" y="54"/>
                  <a:pt x="70" y="53"/>
                </a:cubicBezTo>
                <a:lnTo>
                  <a:pt x="70"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8" name="Freeform 123"/>
          <p:cNvSpPr>
            <a:spLocks noEditPoints="1"/>
          </p:cNvSpPr>
          <p:nvPr/>
        </p:nvSpPr>
        <p:spPr bwMode="auto">
          <a:xfrm>
            <a:off x="2960688" y="1866900"/>
            <a:ext cx="139700" cy="171451"/>
          </a:xfrm>
          <a:custGeom>
            <a:avLst/>
            <a:gdLst>
              <a:gd name="T0" fmla="*/ 13 w 74"/>
              <a:gd name="T1" fmla="*/ 46 h 68"/>
              <a:gd name="T2" fmla="*/ 0 w 74"/>
              <a:gd name="T3" fmla="*/ 30 h 68"/>
              <a:gd name="T4" fmla="*/ 7 w 74"/>
              <a:gd name="T5" fmla="*/ 22 h 68"/>
              <a:gd name="T6" fmla="*/ 20 w 74"/>
              <a:gd name="T7" fmla="*/ 37 h 68"/>
              <a:gd name="T8" fmla="*/ 13 w 74"/>
              <a:gd name="T9" fmla="*/ 46 h 68"/>
              <a:gd name="T10" fmla="*/ 63 w 74"/>
              <a:gd name="T11" fmla="*/ 62 h 68"/>
              <a:gd name="T12" fmla="*/ 54 w 74"/>
              <a:gd name="T13" fmla="*/ 68 h 68"/>
              <a:gd name="T14" fmla="*/ 37 w 74"/>
              <a:gd name="T15" fmla="*/ 64 h 68"/>
              <a:gd name="T16" fmla="*/ 20 w 74"/>
              <a:gd name="T17" fmla="*/ 68 h 68"/>
              <a:gd name="T18" fmla="*/ 12 w 74"/>
              <a:gd name="T19" fmla="*/ 62 h 68"/>
              <a:gd name="T20" fmla="*/ 37 w 74"/>
              <a:gd name="T21" fmla="*/ 36 h 68"/>
              <a:gd name="T22" fmla="*/ 63 w 74"/>
              <a:gd name="T23" fmla="*/ 62 h 68"/>
              <a:gd name="T24" fmla="*/ 27 w 74"/>
              <a:gd name="T25" fmla="*/ 26 h 68"/>
              <a:gd name="T26" fmla="*/ 15 w 74"/>
              <a:gd name="T27" fmla="*/ 11 h 68"/>
              <a:gd name="T28" fmla="*/ 23 w 74"/>
              <a:gd name="T29" fmla="*/ 0 h 68"/>
              <a:gd name="T30" fmla="*/ 35 w 74"/>
              <a:gd name="T31" fmla="*/ 15 h 68"/>
              <a:gd name="T32" fmla="*/ 27 w 74"/>
              <a:gd name="T33" fmla="*/ 26 h 68"/>
              <a:gd name="T34" fmla="*/ 40 w 74"/>
              <a:gd name="T35" fmla="*/ 15 h 68"/>
              <a:gd name="T36" fmla="*/ 51 w 74"/>
              <a:gd name="T37" fmla="*/ 0 h 68"/>
              <a:gd name="T38" fmla="*/ 59 w 74"/>
              <a:gd name="T39" fmla="*/ 11 h 68"/>
              <a:gd name="T40" fmla="*/ 48 w 74"/>
              <a:gd name="T41" fmla="*/ 26 h 68"/>
              <a:gd name="T42" fmla="*/ 40 w 74"/>
              <a:gd name="T43" fmla="*/ 15 h 68"/>
              <a:gd name="T44" fmla="*/ 74 w 74"/>
              <a:gd name="T45" fmla="*/ 30 h 68"/>
              <a:gd name="T46" fmla="*/ 62 w 74"/>
              <a:gd name="T47" fmla="*/ 46 h 68"/>
              <a:gd name="T48" fmla="*/ 55 w 74"/>
              <a:gd name="T49" fmla="*/ 37 h 68"/>
              <a:gd name="T50" fmla="*/ 67 w 74"/>
              <a:gd name="T51" fmla="*/ 22 h 68"/>
              <a:gd name="T52" fmla="*/ 74 w 74"/>
              <a:gd name="T53"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68">
                <a:moveTo>
                  <a:pt x="13" y="46"/>
                </a:moveTo>
                <a:cubicBezTo>
                  <a:pt x="5" y="46"/>
                  <a:pt x="0" y="37"/>
                  <a:pt x="0" y="30"/>
                </a:cubicBezTo>
                <a:cubicBezTo>
                  <a:pt x="0" y="26"/>
                  <a:pt x="3" y="22"/>
                  <a:pt x="7" y="22"/>
                </a:cubicBezTo>
                <a:cubicBezTo>
                  <a:pt x="15" y="22"/>
                  <a:pt x="20" y="30"/>
                  <a:pt x="20" y="37"/>
                </a:cubicBezTo>
                <a:cubicBezTo>
                  <a:pt x="20" y="41"/>
                  <a:pt x="17" y="46"/>
                  <a:pt x="13" y="46"/>
                </a:cubicBezTo>
                <a:close/>
                <a:moveTo>
                  <a:pt x="63" y="62"/>
                </a:moveTo>
                <a:cubicBezTo>
                  <a:pt x="63" y="67"/>
                  <a:pt x="58" y="68"/>
                  <a:pt x="54" y="68"/>
                </a:cubicBezTo>
                <a:cubicBezTo>
                  <a:pt x="48" y="68"/>
                  <a:pt x="43" y="64"/>
                  <a:pt x="37" y="64"/>
                </a:cubicBezTo>
                <a:cubicBezTo>
                  <a:pt x="31" y="64"/>
                  <a:pt x="26" y="68"/>
                  <a:pt x="20" y="68"/>
                </a:cubicBezTo>
                <a:cubicBezTo>
                  <a:pt x="15" y="68"/>
                  <a:pt x="12" y="67"/>
                  <a:pt x="12" y="62"/>
                </a:cubicBezTo>
                <a:cubicBezTo>
                  <a:pt x="12" y="51"/>
                  <a:pt x="26" y="36"/>
                  <a:pt x="37" y="36"/>
                </a:cubicBezTo>
                <a:cubicBezTo>
                  <a:pt x="48" y="36"/>
                  <a:pt x="63" y="51"/>
                  <a:pt x="63" y="62"/>
                </a:cubicBezTo>
                <a:close/>
                <a:moveTo>
                  <a:pt x="27" y="26"/>
                </a:moveTo>
                <a:cubicBezTo>
                  <a:pt x="19" y="26"/>
                  <a:pt x="15" y="17"/>
                  <a:pt x="15" y="11"/>
                </a:cubicBezTo>
                <a:cubicBezTo>
                  <a:pt x="15" y="6"/>
                  <a:pt x="18" y="0"/>
                  <a:pt x="23" y="0"/>
                </a:cubicBezTo>
                <a:cubicBezTo>
                  <a:pt x="31" y="0"/>
                  <a:pt x="35" y="9"/>
                  <a:pt x="35" y="15"/>
                </a:cubicBezTo>
                <a:cubicBezTo>
                  <a:pt x="35" y="20"/>
                  <a:pt x="32" y="26"/>
                  <a:pt x="27" y="26"/>
                </a:cubicBezTo>
                <a:close/>
                <a:moveTo>
                  <a:pt x="40" y="15"/>
                </a:moveTo>
                <a:cubicBezTo>
                  <a:pt x="40" y="9"/>
                  <a:pt x="44" y="0"/>
                  <a:pt x="51" y="0"/>
                </a:cubicBezTo>
                <a:cubicBezTo>
                  <a:pt x="57" y="0"/>
                  <a:pt x="59" y="6"/>
                  <a:pt x="59" y="11"/>
                </a:cubicBezTo>
                <a:cubicBezTo>
                  <a:pt x="59" y="17"/>
                  <a:pt x="55" y="26"/>
                  <a:pt x="48" y="26"/>
                </a:cubicBezTo>
                <a:cubicBezTo>
                  <a:pt x="42" y="26"/>
                  <a:pt x="40" y="20"/>
                  <a:pt x="40" y="15"/>
                </a:cubicBezTo>
                <a:close/>
                <a:moveTo>
                  <a:pt x="74" y="30"/>
                </a:moveTo>
                <a:cubicBezTo>
                  <a:pt x="74" y="37"/>
                  <a:pt x="69" y="46"/>
                  <a:pt x="62" y="46"/>
                </a:cubicBezTo>
                <a:cubicBezTo>
                  <a:pt x="57" y="46"/>
                  <a:pt x="55" y="41"/>
                  <a:pt x="55" y="37"/>
                </a:cubicBezTo>
                <a:cubicBezTo>
                  <a:pt x="55" y="30"/>
                  <a:pt x="60" y="22"/>
                  <a:pt x="67" y="22"/>
                </a:cubicBezTo>
                <a:cubicBezTo>
                  <a:pt x="72" y="22"/>
                  <a:pt x="74" y="26"/>
                  <a:pt x="74"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9" name="Freeform 124"/>
          <p:cNvSpPr>
            <a:spLocks noEditPoints="1"/>
          </p:cNvSpPr>
          <p:nvPr/>
        </p:nvSpPr>
        <p:spPr bwMode="auto">
          <a:xfrm>
            <a:off x="2185989" y="643467"/>
            <a:ext cx="149225" cy="198967"/>
          </a:xfrm>
          <a:custGeom>
            <a:avLst/>
            <a:gdLst>
              <a:gd name="T0" fmla="*/ 78 w 79"/>
              <a:gd name="T1" fmla="*/ 48 h 79"/>
              <a:gd name="T2" fmla="*/ 39 w 79"/>
              <a:gd name="T3" fmla="*/ 79 h 79"/>
              <a:gd name="T4" fmla="*/ 12 w 79"/>
              <a:gd name="T5" fmla="*/ 68 h 79"/>
              <a:gd name="T6" fmla="*/ 5 w 79"/>
              <a:gd name="T7" fmla="*/ 75 h 79"/>
              <a:gd name="T8" fmla="*/ 3 w 79"/>
              <a:gd name="T9" fmla="*/ 76 h 79"/>
              <a:gd name="T10" fmla="*/ 0 w 79"/>
              <a:gd name="T11" fmla="*/ 73 h 79"/>
              <a:gd name="T12" fmla="*/ 0 w 79"/>
              <a:gd name="T13" fmla="*/ 49 h 79"/>
              <a:gd name="T14" fmla="*/ 3 w 79"/>
              <a:gd name="T15" fmla="*/ 46 h 79"/>
              <a:gd name="T16" fmla="*/ 26 w 79"/>
              <a:gd name="T17" fmla="*/ 46 h 79"/>
              <a:gd name="T18" fmla="*/ 30 w 79"/>
              <a:gd name="T19" fmla="*/ 49 h 79"/>
              <a:gd name="T20" fmla="*/ 29 w 79"/>
              <a:gd name="T21" fmla="*/ 52 h 79"/>
              <a:gd name="T22" fmla="*/ 21 w 79"/>
              <a:gd name="T23" fmla="*/ 59 h 79"/>
              <a:gd name="T24" fmla="*/ 39 w 79"/>
              <a:gd name="T25" fmla="*/ 66 h 79"/>
              <a:gd name="T26" fmla="*/ 62 w 79"/>
              <a:gd name="T27" fmla="*/ 53 h 79"/>
              <a:gd name="T28" fmla="*/ 65 w 79"/>
              <a:gd name="T29" fmla="*/ 47 h 79"/>
              <a:gd name="T30" fmla="*/ 66 w 79"/>
              <a:gd name="T31" fmla="*/ 46 h 79"/>
              <a:gd name="T32" fmla="*/ 76 w 79"/>
              <a:gd name="T33" fmla="*/ 46 h 79"/>
              <a:gd name="T34" fmla="*/ 78 w 79"/>
              <a:gd name="T35" fmla="*/ 48 h 79"/>
              <a:gd name="T36" fmla="*/ 79 w 79"/>
              <a:gd name="T37" fmla="*/ 30 h 79"/>
              <a:gd name="T38" fmla="*/ 76 w 79"/>
              <a:gd name="T39" fmla="*/ 33 h 79"/>
              <a:gd name="T40" fmla="*/ 53 w 79"/>
              <a:gd name="T41" fmla="*/ 33 h 79"/>
              <a:gd name="T42" fmla="*/ 49 w 79"/>
              <a:gd name="T43" fmla="*/ 30 h 79"/>
              <a:gd name="T44" fmla="*/ 50 w 79"/>
              <a:gd name="T45" fmla="*/ 27 h 79"/>
              <a:gd name="T46" fmla="*/ 57 w 79"/>
              <a:gd name="T47" fmla="*/ 20 h 79"/>
              <a:gd name="T48" fmla="*/ 39 w 79"/>
              <a:gd name="T49" fmla="*/ 13 h 79"/>
              <a:gd name="T50" fmla="*/ 17 w 79"/>
              <a:gd name="T51" fmla="*/ 26 h 79"/>
              <a:gd name="T52" fmla="*/ 14 w 79"/>
              <a:gd name="T53" fmla="*/ 32 h 79"/>
              <a:gd name="T54" fmla="*/ 13 w 79"/>
              <a:gd name="T55" fmla="*/ 33 h 79"/>
              <a:gd name="T56" fmla="*/ 2 w 79"/>
              <a:gd name="T57" fmla="*/ 33 h 79"/>
              <a:gd name="T58" fmla="*/ 1 w 79"/>
              <a:gd name="T59" fmla="*/ 31 h 79"/>
              <a:gd name="T60" fmla="*/ 1 w 79"/>
              <a:gd name="T61" fmla="*/ 31 h 79"/>
              <a:gd name="T62" fmla="*/ 39 w 79"/>
              <a:gd name="T63" fmla="*/ 0 h 79"/>
              <a:gd name="T64" fmla="*/ 67 w 79"/>
              <a:gd name="T65" fmla="*/ 11 h 79"/>
              <a:gd name="T66" fmla="*/ 73 w 79"/>
              <a:gd name="T67" fmla="*/ 4 h 79"/>
              <a:gd name="T68" fmla="*/ 76 w 79"/>
              <a:gd name="T69" fmla="*/ 3 h 79"/>
              <a:gd name="T70" fmla="*/ 79 w 79"/>
              <a:gd name="T71" fmla="*/ 7 h 79"/>
              <a:gd name="T72" fmla="*/ 79 w 79"/>
              <a:gd name="T7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79">
                <a:moveTo>
                  <a:pt x="78" y="48"/>
                </a:moveTo>
                <a:cubicBezTo>
                  <a:pt x="73" y="66"/>
                  <a:pt x="58" y="79"/>
                  <a:pt x="39" y="79"/>
                </a:cubicBezTo>
                <a:cubicBezTo>
                  <a:pt x="29" y="79"/>
                  <a:pt x="19" y="75"/>
                  <a:pt x="12" y="68"/>
                </a:cubicBezTo>
                <a:cubicBezTo>
                  <a:pt x="5" y="75"/>
                  <a:pt x="5" y="75"/>
                  <a:pt x="5" y="75"/>
                </a:cubicBezTo>
                <a:cubicBezTo>
                  <a:pt x="5" y="75"/>
                  <a:pt x="4" y="76"/>
                  <a:pt x="3" y="76"/>
                </a:cubicBezTo>
                <a:cubicBezTo>
                  <a:pt x="1" y="76"/>
                  <a:pt x="0" y="74"/>
                  <a:pt x="0" y="73"/>
                </a:cubicBezTo>
                <a:cubicBezTo>
                  <a:pt x="0" y="49"/>
                  <a:pt x="0" y="49"/>
                  <a:pt x="0" y="49"/>
                </a:cubicBezTo>
                <a:cubicBezTo>
                  <a:pt x="0" y="48"/>
                  <a:pt x="1" y="46"/>
                  <a:pt x="3" y="46"/>
                </a:cubicBezTo>
                <a:cubicBezTo>
                  <a:pt x="26" y="46"/>
                  <a:pt x="26" y="46"/>
                  <a:pt x="26" y="46"/>
                </a:cubicBezTo>
                <a:cubicBezTo>
                  <a:pt x="28" y="46"/>
                  <a:pt x="30" y="48"/>
                  <a:pt x="30" y="49"/>
                </a:cubicBezTo>
                <a:cubicBezTo>
                  <a:pt x="30" y="50"/>
                  <a:pt x="29" y="51"/>
                  <a:pt x="29" y="52"/>
                </a:cubicBezTo>
                <a:cubicBezTo>
                  <a:pt x="21" y="59"/>
                  <a:pt x="21" y="59"/>
                  <a:pt x="21" y="59"/>
                </a:cubicBezTo>
                <a:cubicBezTo>
                  <a:pt x="26" y="63"/>
                  <a:pt x="33" y="66"/>
                  <a:pt x="39" y="66"/>
                </a:cubicBezTo>
                <a:cubicBezTo>
                  <a:pt x="49" y="66"/>
                  <a:pt x="57" y="61"/>
                  <a:pt x="62" y="53"/>
                </a:cubicBezTo>
                <a:cubicBezTo>
                  <a:pt x="63" y="51"/>
                  <a:pt x="64" y="49"/>
                  <a:pt x="65" y="47"/>
                </a:cubicBezTo>
                <a:cubicBezTo>
                  <a:pt x="65" y="47"/>
                  <a:pt x="65" y="46"/>
                  <a:pt x="66" y="46"/>
                </a:cubicBezTo>
                <a:cubicBezTo>
                  <a:pt x="76" y="46"/>
                  <a:pt x="76" y="46"/>
                  <a:pt x="76" y="46"/>
                </a:cubicBezTo>
                <a:cubicBezTo>
                  <a:pt x="77" y="46"/>
                  <a:pt x="78" y="47"/>
                  <a:pt x="78" y="48"/>
                </a:cubicBezTo>
                <a:close/>
                <a:moveTo>
                  <a:pt x="79" y="30"/>
                </a:moveTo>
                <a:cubicBezTo>
                  <a:pt x="79" y="31"/>
                  <a:pt x="77" y="33"/>
                  <a:pt x="76" y="33"/>
                </a:cubicBezTo>
                <a:cubicBezTo>
                  <a:pt x="53" y="33"/>
                  <a:pt x="53" y="33"/>
                  <a:pt x="53" y="33"/>
                </a:cubicBezTo>
                <a:cubicBezTo>
                  <a:pt x="51" y="33"/>
                  <a:pt x="49" y="31"/>
                  <a:pt x="49" y="30"/>
                </a:cubicBezTo>
                <a:cubicBezTo>
                  <a:pt x="49" y="29"/>
                  <a:pt x="50" y="28"/>
                  <a:pt x="50" y="27"/>
                </a:cubicBezTo>
                <a:cubicBezTo>
                  <a:pt x="57" y="20"/>
                  <a:pt x="57" y="20"/>
                  <a:pt x="57" y="20"/>
                </a:cubicBezTo>
                <a:cubicBezTo>
                  <a:pt x="52" y="16"/>
                  <a:pt x="46" y="13"/>
                  <a:pt x="39" y="13"/>
                </a:cubicBezTo>
                <a:cubicBezTo>
                  <a:pt x="30" y="13"/>
                  <a:pt x="22" y="18"/>
                  <a:pt x="17" y="26"/>
                </a:cubicBezTo>
                <a:cubicBezTo>
                  <a:pt x="16" y="28"/>
                  <a:pt x="15" y="30"/>
                  <a:pt x="14" y="32"/>
                </a:cubicBezTo>
                <a:cubicBezTo>
                  <a:pt x="14" y="32"/>
                  <a:pt x="13" y="33"/>
                  <a:pt x="13" y="33"/>
                </a:cubicBezTo>
                <a:cubicBezTo>
                  <a:pt x="2" y="33"/>
                  <a:pt x="2" y="33"/>
                  <a:pt x="2" y="33"/>
                </a:cubicBezTo>
                <a:cubicBezTo>
                  <a:pt x="1" y="33"/>
                  <a:pt x="1" y="32"/>
                  <a:pt x="1" y="31"/>
                </a:cubicBezTo>
                <a:cubicBezTo>
                  <a:pt x="1" y="31"/>
                  <a:pt x="1" y="31"/>
                  <a:pt x="1" y="31"/>
                </a:cubicBezTo>
                <a:cubicBezTo>
                  <a:pt x="5" y="13"/>
                  <a:pt x="20" y="0"/>
                  <a:pt x="39" y="0"/>
                </a:cubicBezTo>
                <a:cubicBezTo>
                  <a:pt x="49" y="0"/>
                  <a:pt x="59" y="4"/>
                  <a:pt x="67" y="11"/>
                </a:cubicBezTo>
                <a:cubicBezTo>
                  <a:pt x="73" y="4"/>
                  <a:pt x="73" y="4"/>
                  <a:pt x="73" y="4"/>
                </a:cubicBezTo>
                <a:cubicBezTo>
                  <a:pt x="74" y="4"/>
                  <a:pt x="75" y="3"/>
                  <a:pt x="76" y="3"/>
                </a:cubicBezTo>
                <a:cubicBezTo>
                  <a:pt x="77" y="3"/>
                  <a:pt x="79" y="5"/>
                  <a:pt x="79" y="7"/>
                </a:cubicBezTo>
                <a:lnTo>
                  <a:pt x="79"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35" name="Freeform 130"/>
          <p:cNvSpPr>
            <a:spLocks noEditPoints="1"/>
          </p:cNvSpPr>
          <p:nvPr/>
        </p:nvSpPr>
        <p:spPr bwMode="auto">
          <a:xfrm>
            <a:off x="5240338" y="3964518"/>
            <a:ext cx="52388" cy="52917"/>
          </a:xfrm>
          <a:custGeom>
            <a:avLst/>
            <a:gdLst>
              <a:gd name="T0" fmla="*/ 27 w 28"/>
              <a:gd name="T1" fmla="*/ 14 h 21"/>
              <a:gd name="T2" fmla="*/ 23 w 28"/>
              <a:gd name="T3" fmla="*/ 19 h 21"/>
              <a:gd name="T4" fmla="*/ 19 w 28"/>
              <a:gd name="T5" fmla="*/ 21 h 21"/>
              <a:gd name="T6" fmla="*/ 3 w 28"/>
              <a:gd name="T7" fmla="*/ 21 h 21"/>
              <a:gd name="T8" fmla="*/ 0 w 28"/>
              <a:gd name="T9" fmla="*/ 18 h 21"/>
              <a:gd name="T10" fmla="*/ 0 w 28"/>
              <a:gd name="T11" fmla="*/ 3 h 21"/>
              <a:gd name="T12" fmla="*/ 3 w 28"/>
              <a:gd name="T13" fmla="*/ 0 h 21"/>
              <a:gd name="T14" fmla="*/ 8 w 28"/>
              <a:gd name="T15" fmla="*/ 0 h 21"/>
              <a:gd name="T16" fmla="*/ 11 w 28"/>
              <a:gd name="T17" fmla="*/ 3 h 21"/>
              <a:gd name="T18" fmla="*/ 11 w 28"/>
              <a:gd name="T19" fmla="*/ 4 h 21"/>
              <a:gd name="T20" fmla="*/ 19 w 28"/>
              <a:gd name="T21" fmla="*/ 4 h 21"/>
              <a:gd name="T22" fmla="*/ 22 w 28"/>
              <a:gd name="T23" fmla="*/ 7 h 21"/>
              <a:gd name="T24" fmla="*/ 22 w 28"/>
              <a:gd name="T25" fmla="*/ 10 h 21"/>
              <a:gd name="T26" fmla="*/ 25 w 28"/>
              <a:gd name="T27" fmla="*/ 10 h 21"/>
              <a:gd name="T28" fmla="*/ 27 w 28"/>
              <a:gd name="T29" fmla="*/ 11 h 21"/>
              <a:gd name="T30" fmla="*/ 28 w 28"/>
              <a:gd name="T31" fmla="*/ 12 h 21"/>
              <a:gd name="T32" fmla="*/ 27 w 28"/>
              <a:gd name="T33" fmla="*/ 14 h 21"/>
              <a:gd name="T34" fmla="*/ 20 w 28"/>
              <a:gd name="T35" fmla="*/ 10 h 21"/>
              <a:gd name="T36" fmla="*/ 20 w 28"/>
              <a:gd name="T37" fmla="*/ 7 h 21"/>
              <a:gd name="T38" fmla="*/ 19 w 28"/>
              <a:gd name="T39" fmla="*/ 6 h 21"/>
              <a:gd name="T40" fmla="*/ 10 w 28"/>
              <a:gd name="T41" fmla="*/ 6 h 21"/>
              <a:gd name="T42" fmla="*/ 9 w 28"/>
              <a:gd name="T43" fmla="*/ 4 h 21"/>
              <a:gd name="T44" fmla="*/ 9 w 28"/>
              <a:gd name="T45" fmla="*/ 3 h 21"/>
              <a:gd name="T46" fmla="*/ 8 w 28"/>
              <a:gd name="T47" fmla="*/ 2 h 21"/>
              <a:gd name="T48" fmla="*/ 3 w 28"/>
              <a:gd name="T49" fmla="*/ 2 h 21"/>
              <a:gd name="T50" fmla="*/ 1 w 28"/>
              <a:gd name="T51" fmla="*/ 3 h 21"/>
              <a:gd name="T52" fmla="*/ 1 w 28"/>
              <a:gd name="T53" fmla="*/ 16 h 21"/>
              <a:gd name="T54" fmla="*/ 5 w 28"/>
              <a:gd name="T55" fmla="*/ 11 h 21"/>
              <a:gd name="T56" fmla="*/ 9 w 28"/>
              <a:gd name="T57" fmla="*/ 10 h 21"/>
              <a:gd name="T58" fmla="*/ 20 w 28"/>
              <a:gd name="T59" fmla="*/ 10 h 21"/>
              <a:gd name="T60" fmla="*/ 25 w 28"/>
              <a:gd name="T61" fmla="*/ 11 h 21"/>
              <a:gd name="T62" fmla="*/ 9 w 28"/>
              <a:gd name="T63" fmla="*/ 11 h 21"/>
              <a:gd name="T64" fmla="*/ 7 w 28"/>
              <a:gd name="T65" fmla="*/ 13 h 21"/>
              <a:gd name="T66" fmla="*/ 2 w 28"/>
              <a:gd name="T67" fmla="*/ 18 h 21"/>
              <a:gd name="T68" fmla="*/ 2 w 28"/>
              <a:gd name="T69" fmla="*/ 18 h 21"/>
              <a:gd name="T70" fmla="*/ 3 w 28"/>
              <a:gd name="T71" fmla="*/ 19 h 21"/>
              <a:gd name="T72" fmla="*/ 19 w 28"/>
              <a:gd name="T73" fmla="*/ 19 h 21"/>
              <a:gd name="T74" fmla="*/ 21 w 28"/>
              <a:gd name="T75" fmla="*/ 18 h 21"/>
              <a:gd name="T76" fmla="*/ 25 w 28"/>
              <a:gd name="T77" fmla="*/ 13 h 21"/>
              <a:gd name="T78" fmla="*/ 26 w 28"/>
              <a:gd name="T79" fmla="*/ 12 h 21"/>
              <a:gd name="T80" fmla="*/ 25 w 28"/>
              <a:gd name="T8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1">
                <a:moveTo>
                  <a:pt x="27" y="14"/>
                </a:moveTo>
                <a:cubicBezTo>
                  <a:pt x="23" y="19"/>
                  <a:pt x="23" y="19"/>
                  <a:pt x="23" y="19"/>
                </a:cubicBezTo>
                <a:cubicBezTo>
                  <a:pt x="22" y="20"/>
                  <a:pt x="20" y="21"/>
                  <a:pt x="19" y="21"/>
                </a:cubicBezTo>
                <a:cubicBezTo>
                  <a:pt x="3" y="21"/>
                  <a:pt x="3" y="21"/>
                  <a:pt x="3" y="21"/>
                </a:cubicBezTo>
                <a:cubicBezTo>
                  <a:pt x="1" y="21"/>
                  <a:pt x="0" y="19"/>
                  <a:pt x="0" y="18"/>
                </a:cubicBezTo>
                <a:cubicBezTo>
                  <a:pt x="0" y="3"/>
                  <a:pt x="0" y="3"/>
                  <a:pt x="0" y="3"/>
                </a:cubicBezTo>
                <a:cubicBezTo>
                  <a:pt x="0" y="2"/>
                  <a:pt x="1" y="0"/>
                  <a:pt x="3" y="0"/>
                </a:cubicBezTo>
                <a:cubicBezTo>
                  <a:pt x="8" y="0"/>
                  <a:pt x="8" y="0"/>
                  <a:pt x="8" y="0"/>
                </a:cubicBezTo>
                <a:cubicBezTo>
                  <a:pt x="9" y="0"/>
                  <a:pt x="11" y="2"/>
                  <a:pt x="11" y="3"/>
                </a:cubicBezTo>
                <a:cubicBezTo>
                  <a:pt x="11" y="4"/>
                  <a:pt x="11" y="4"/>
                  <a:pt x="11" y="4"/>
                </a:cubicBezTo>
                <a:cubicBezTo>
                  <a:pt x="19" y="4"/>
                  <a:pt x="19" y="4"/>
                  <a:pt x="19" y="4"/>
                </a:cubicBezTo>
                <a:cubicBezTo>
                  <a:pt x="21" y="4"/>
                  <a:pt x="22" y="5"/>
                  <a:pt x="22" y="7"/>
                </a:cubicBezTo>
                <a:cubicBezTo>
                  <a:pt x="22" y="10"/>
                  <a:pt x="22" y="10"/>
                  <a:pt x="22" y="10"/>
                </a:cubicBezTo>
                <a:cubicBezTo>
                  <a:pt x="25" y="10"/>
                  <a:pt x="25" y="10"/>
                  <a:pt x="25" y="10"/>
                </a:cubicBezTo>
                <a:cubicBezTo>
                  <a:pt x="26" y="10"/>
                  <a:pt x="27" y="10"/>
                  <a:pt x="27" y="11"/>
                </a:cubicBezTo>
                <a:cubicBezTo>
                  <a:pt x="28" y="12"/>
                  <a:pt x="28" y="12"/>
                  <a:pt x="28" y="12"/>
                </a:cubicBezTo>
                <a:cubicBezTo>
                  <a:pt x="28" y="13"/>
                  <a:pt x="27" y="13"/>
                  <a:pt x="27" y="14"/>
                </a:cubicBezTo>
                <a:close/>
                <a:moveTo>
                  <a:pt x="20" y="10"/>
                </a:moveTo>
                <a:cubicBezTo>
                  <a:pt x="20" y="7"/>
                  <a:pt x="20" y="7"/>
                  <a:pt x="20" y="7"/>
                </a:cubicBezTo>
                <a:cubicBezTo>
                  <a:pt x="20" y="6"/>
                  <a:pt x="20" y="6"/>
                  <a:pt x="19" y="6"/>
                </a:cubicBezTo>
                <a:cubicBezTo>
                  <a:pt x="10" y="6"/>
                  <a:pt x="10" y="6"/>
                  <a:pt x="10" y="6"/>
                </a:cubicBezTo>
                <a:cubicBezTo>
                  <a:pt x="10" y="6"/>
                  <a:pt x="9" y="5"/>
                  <a:pt x="9" y="4"/>
                </a:cubicBezTo>
                <a:cubicBezTo>
                  <a:pt x="9" y="3"/>
                  <a:pt x="9" y="3"/>
                  <a:pt x="9" y="3"/>
                </a:cubicBezTo>
                <a:cubicBezTo>
                  <a:pt x="9" y="3"/>
                  <a:pt x="8" y="2"/>
                  <a:pt x="8" y="2"/>
                </a:cubicBezTo>
                <a:cubicBezTo>
                  <a:pt x="3" y="2"/>
                  <a:pt x="3" y="2"/>
                  <a:pt x="3" y="2"/>
                </a:cubicBezTo>
                <a:cubicBezTo>
                  <a:pt x="2" y="2"/>
                  <a:pt x="1" y="3"/>
                  <a:pt x="1" y="3"/>
                </a:cubicBezTo>
                <a:cubicBezTo>
                  <a:pt x="1" y="16"/>
                  <a:pt x="1" y="16"/>
                  <a:pt x="1" y="16"/>
                </a:cubicBezTo>
                <a:cubicBezTo>
                  <a:pt x="5" y="11"/>
                  <a:pt x="5" y="11"/>
                  <a:pt x="5" y="11"/>
                </a:cubicBezTo>
                <a:cubicBezTo>
                  <a:pt x="6" y="10"/>
                  <a:pt x="8" y="10"/>
                  <a:pt x="9" y="10"/>
                </a:cubicBezTo>
                <a:lnTo>
                  <a:pt x="20" y="10"/>
                </a:lnTo>
                <a:close/>
                <a:moveTo>
                  <a:pt x="25" y="11"/>
                </a:moveTo>
                <a:cubicBezTo>
                  <a:pt x="9" y="11"/>
                  <a:pt x="9" y="11"/>
                  <a:pt x="9" y="11"/>
                </a:cubicBezTo>
                <a:cubicBezTo>
                  <a:pt x="8" y="11"/>
                  <a:pt x="7" y="12"/>
                  <a:pt x="7" y="13"/>
                </a:cubicBezTo>
                <a:cubicBezTo>
                  <a:pt x="2" y="18"/>
                  <a:pt x="2" y="18"/>
                  <a:pt x="2" y="18"/>
                </a:cubicBezTo>
                <a:cubicBezTo>
                  <a:pt x="2" y="18"/>
                  <a:pt x="2" y="18"/>
                  <a:pt x="2" y="18"/>
                </a:cubicBezTo>
                <a:cubicBezTo>
                  <a:pt x="2" y="19"/>
                  <a:pt x="3" y="19"/>
                  <a:pt x="3" y="19"/>
                </a:cubicBezTo>
                <a:cubicBezTo>
                  <a:pt x="19" y="19"/>
                  <a:pt x="19" y="19"/>
                  <a:pt x="19" y="19"/>
                </a:cubicBezTo>
                <a:cubicBezTo>
                  <a:pt x="20" y="19"/>
                  <a:pt x="21" y="18"/>
                  <a:pt x="21" y="18"/>
                </a:cubicBezTo>
                <a:cubicBezTo>
                  <a:pt x="25" y="13"/>
                  <a:pt x="25" y="13"/>
                  <a:pt x="25" y="13"/>
                </a:cubicBezTo>
                <a:cubicBezTo>
                  <a:pt x="26" y="12"/>
                  <a:pt x="26" y="12"/>
                  <a:pt x="26" y="12"/>
                </a:cubicBezTo>
                <a:cubicBezTo>
                  <a:pt x="26" y="12"/>
                  <a:pt x="25" y="11"/>
                  <a:pt x="25" y="11"/>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34"/>
          <p:cNvSpPr>
            <a:spLocks noEditPoints="1"/>
          </p:cNvSpPr>
          <p:nvPr/>
        </p:nvSpPr>
        <p:spPr bwMode="auto">
          <a:xfrm>
            <a:off x="5272089" y="3403601"/>
            <a:ext cx="42863" cy="74084"/>
          </a:xfrm>
          <a:custGeom>
            <a:avLst/>
            <a:gdLst>
              <a:gd name="T0" fmla="*/ 16 w 23"/>
              <a:gd name="T1" fmla="*/ 16 h 30"/>
              <a:gd name="T2" fmla="*/ 16 w 23"/>
              <a:gd name="T3" fmla="*/ 16 h 30"/>
              <a:gd name="T4" fmla="*/ 14 w 23"/>
              <a:gd name="T5" fmla="*/ 12 h 30"/>
              <a:gd name="T6" fmla="*/ 14 w 23"/>
              <a:gd name="T7" fmla="*/ 20 h 30"/>
              <a:gd name="T8" fmla="*/ 11 w 23"/>
              <a:gd name="T9" fmla="*/ 24 h 30"/>
              <a:gd name="T10" fmla="*/ 6 w 23"/>
              <a:gd name="T11" fmla="*/ 22 h 30"/>
              <a:gd name="T12" fmla="*/ 9 w 23"/>
              <a:gd name="T13" fmla="*/ 18 h 30"/>
              <a:gd name="T14" fmla="*/ 12 w 23"/>
              <a:gd name="T15" fmla="*/ 18 h 30"/>
              <a:gd name="T16" fmla="*/ 12 w 23"/>
              <a:gd name="T17" fmla="*/ 6 h 30"/>
              <a:gd name="T18" fmla="*/ 14 w 23"/>
              <a:gd name="T19" fmla="*/ 6 h 30"/>
              <a:gd name="T20" fmla="*/ 16 w 23"/>
              <a:gd name="T21" fmla="*/ 16 h 30"/>
              <a:gd name="T22" fmla="*/ 20 w 23"/>
              <a:gd name="T23" fmla="*/ 0 h 30"/>
              <a:gd name="T24" fmla="*/ 3 w 23"/>
              <a:gd name="T25" fmla="*/ 0 h 30"/>
              <a:gd name="T26" fmla="*/ 0 w 23"/>
              <a:gd name="T27" fmla="*/ 3 h 30"/>
              <a:gd name="T28" fmla="*/ 0 w 23"/>
              <a:gd name="T29" fmla="*/ 27 h 30"/>
              <a:gd name="T30" fmla="*/ 3 w 23"/>
              <a:gd name="T31" fmla="*/ 30 h 30"/>
              <a:gd name="T32" fmla="*/ 20 w 23"/>
              <a:gd name="T33" fmla="*/ 30 h 30"/>
              <a:gd name="T34" fmla="*/ 23 w 23"/>
              <a:gd name="T35" fmla="*/ 27 h 30"/>
              <a:gd name="T36" fmla="*/ 23 w 23"/>
              <a:gd name="T37" fmla="*/ 3 h 30"/>
              <a:gd name="T38" fmla="*/ 20 w 23"/>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0">
                <a:moveTo>
                  <a:pt x="16" y="16"/>
                </a:moveTo>
                <a:cubicBezTo>
                  <a:pt x="16" y="16"/>
                  <a:pt x="16" y="16"/>
                  <a:pt x="16" y="16"/>
                </a:cubicBezTo>
                <a:cubicBezTo>
                  <a:pt x="16" y="15"/>
                  <a:pt x="16" y="12"/>
                  <a:pt x="14" y="12"/>
                </a:cubicBezTo>
                <a:cubicBezTo>
                  <a:pt x="14" y="20"/>
                  <a:pt x="14" y="20"/>
                  <a:pt x="14" y="20"/>
                </a:cubicBezTo>
                <a:cubicBezTo>
                  <a:pt x="14" y="22"/>
                  <a:pt x="13" y="23"/>
                  <a:pt x="11" y="24"/>
                </a:cubicBezTo>
                <a:cubicBezTo>
                  <a:pt x="9" y="24"/>
                  <a:pt x="7" y="24"/>
                  <a:pt x="6" y="22"/>
                </a:cubicBezTo>
                <a:cubicBezTo>
                  <a:pt x="6" y="21"/>
                  <a:pt x="7" y="19"/>
                  <a:pt x="9" y="18"/>
                </a:cubicBezTo>
                <a:cubicBezTo>
                  <a:pt x="10" y="18"/>
                  <a:pt x="11" y="18"/>
                  <a:pt x="12" y="18"/>
                </a:cubicBezTo>
                <a:cubicBezTo>
                  <a:pt x="12" y="6"/>
                  <a:pt x="12" y="6"/>
                  <a:pt x="12" y="6"/>
                </a:cubicBezTo>
                <a:cubicBezTo>
                  <a:pt x="14" y="6"/>
                  <a:pt x="14" y="6"/>
                  <a:pt x="14" y="6"/>
                </a:cubicBezTo>
                <a:cubicBezTo>
                  <a:pt x="14" y="8"/>
                  <a:pt x="19" y="11"/>
                  <a:pt x="16" y="16"/>
                </a:cubicBezTo>
                <a:close/>
                <a:moveTo>
                  <a:pt x="20" y="0"/>
                </a:moveTo>
                <a:cubicBezTo>
                  <a:pt x="3" y="0"/>
                  <a:pt x="3" y="0"/>
                  <a:pt x="3" y="0"/>
                </a:cubicBezTo>
                <a:cubicBezTo>
                  <a:pt x="2" y="0"/>
                  <a:pt x="0" y="1"/>
                  <a:pt x="0" y="3"/>
                </a:cubicBezTo>
                <a:cubicBezTo>
                  <a:pt x="0" y="27"/>
                  <a:pt x="0" y="27"/>
                  <a:pt x="0" y="27"/>
                </a:cubicBezTo>
                <a:cubicBezTo>
                  <a:pt x="0" y="29"/>
                  <a:pt x="2" y="30"/>
                  <a:pt x="3" y="30"/>
                </a:cubicBezTo>
                <a:cubicBezTo>
                  <a:pt x="20" y="30"/>
                  <a:pt x="20" y="30"/>
                  <a:pt x="20" y="30"/>
                </a:cubicBezTo>
                <a:cubicBezTo>
                  <a:pt x="22" y="30"/>
                  <a:pt x="23" y="29"/>
                  <a:pt x="23" y="27"/>
                </a:cubicBezTo>
                <a:cubicBezTo>
                  <a:pt x="23" y="3"/>
                  <a:pt x="23" y="3"/>
                  <a:pt x="23" y="3"/>
                </a:cubicBezTo>
                <a:cubicBezTo>
                  <a:pt x="23" y="1"/>
                  <a:pt x="22" y="0"/>
                  <a:pt x="20"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0" name="Freeform 135"/>
          <p:cNvSpPr>
            <a:spLocks noEditPoints="1"/>
          </p:cNvSpPr>
          <p:nvPr/>
        </p:nvSpPr>
        <p:spPr bwMode="auto">
          <a:xfrm>
            <a:off x="2503488" y="347134"/>
            <a:ext cx="230188" cy="311151"/>
          </a:xfrm>
          <a:custGeom>
            <a:avLst/>
            <a:gdLst>
              <a:gd name="T0" fmla="*/ 120 w 122"/>
              <a:gd name="T1" fmla="*/ 41 h 125"/>
              <a:gd name="T2" fmla="*/ 112 w 122"/>
              <a:gd name="T3" fmla="*/ 39 h 125"/>
              <a:gd name="T4" fmla="*/ 101 w 122"/>
              <a:gd name="T5" fmla="*/ 45 h 125"/>
              <a:gd name="T6" fmla="*/ 99 w 122"/>
              <a:gd name="T7" fmla="*/ 53 h 125"/>
              <a:gd name="T8" fmla="*/ 104 w 122"/>
              <a:gd name="T9" fmla="*/ 56 h 125"/>
              <a:gd name="T10" fmla="*/ 107 w 122"/>
              <a:gd name="T11" fmla="*/ 56 h 125"/>
              <a:gd name="T12" fmla="*/ 118 w 122"/>
              <a:gd name="T13" fmla="*/ 49 h 125"/>
              <a:gd name="T14" fmla="*/ 120 w 122"/>
              <a:gd name="T15" fmla="*/ 41 h 125"/>
              <a:gd name="T16" fmla="*/ 69 w 122"/>
              <a:gd name="T17" fmla="*/ 24 h 125"/>
              <a:gd name="T18" fmla="*/ 72 w 122"/>
              <a:gd name="T19" fmla="*/ 24 h 125"/>
              <a:gd name="T20" fmla="*/ 77 w 122"/>
              <a:gd name="T21" fmla="*/ 21 h 125"/>
              <a:gd name="T22" fmla="*/ 83 w 122"/>
              <a:gd name="T23" fmla="*/ 10 h 125"/>
              <a:gd name="T24" fmla="*/ 81 w 122"/>
              <a:gd name="T25" fmla="*/ 2 h 125"/>
              <a:gd name="T26" fmla="*/ 73 w 122"/>
              <a:gd name="T27" fmla="*/ 4 h 125"/>
              <a:gd name="T28" fmla="*/ 67 w 122"/>
              <a:gd name="T29" fmla="*/ 16 h 125"/>
              <a:gd name="T30" fmla="*/ 69 w 122"/>
              <a:gd name="T31" fmla="*/ 24 h 125"/>
              <a:gd name="T32" fmla="*/ 90 w 122"/>
              <a:gd name="T33" fmla="*/ 38 h 125"/>
              <a:gd name="T34" fmla="*/ 94 w 122"/>
              <a:gd name="T35" fmla="*/ 36 h 125"/>
              <a:gd name="T36" fmla="*/ 105 w 122"/>
              <a:gd name="T37" fmla="*/ 25 h 125"/>
              <a:gd name="T38" fmla="*/ 105 w 122"/>
              <a:gd name="T39" fmla="*/ 17 h 125"/>
              <a:gd name="T40" fmla="*/ 97 w 122"/>
              <a:gd name="T41" fmla="*/ 17 h 125"/>
              <a:gd name="T42" fmla="*/ 86 w 122"/>
              <a:gd name="T43" fmla="*/ 28 h 125"/>
              <a:gd name="T44" fmla="*/ 86 w 122"/>
              <a:gd name="T45" fmla="*/ 36 h 125"/>
              <a:gd name="T46" fmla="*/ 90 w 122"/>
              <a:gd name="T47" fmla="*/ 38 h 125"/>
              <a:gd name="T48" fmla="*/ 89 w 122"/>
              <a:gd name="T49" fmla="*/ 84 h 125"/>
              <a:gd name="T50" fmla="*/ 58 w 122"/>
              <a:gd name="T51" fmla="*/ 67 h 125"/>
              <a:gd name="T52" fmla="*/ 41 w 122"/>
              <a:gd name="T53" fmla="*/ 36 h 125"/>
              <a:gd name="T54" fmla="*/ 72 w 122"/>
              <a:gd name="T55" fmla="*/ 53 h 125"/>
              <a:gd name="T56" fmla="*/ 89 w 122"/>
              <a:gd name="T57" fmla="*/ 84 h 125"/>
              <a:gd name="T58" fmla="*/ 35 w 122"/>
              <a:gd name="T59" fmla="*/ 28 h 125"/>
              <a:gd name="T60" fmla="*/ 24 w 122"/>
              <a:gd name="T61" fmla="*/ 100 h 125"/>
              <a:gd name="T62" fmla="*/ 97 w 122"/>
              <a:gd name="T63" fmla="*/ 90 h 125"/>
              <a:gd name="T64" fmla="*/ 78 w 122"/>
              <a:gd name="T65" fmla="*/ 47 h 125"/>
              <a:gd name="T66" fmla="*/ 35 w 122"/>
              <a:gd name="T6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5">
                <a:moveTo>
                  <a:pt x="120" y="41"/>
                </a:moveTo>
                <a:cubicBezTo>
                  <a:pt x="119" y="38"/>
                  <a:pt x="115" y="37"/>
                  <a:pt x="112" y="39"/>
                </a:cubicBezTo>
                <a:cubicBezTo>
                  <a:pt x="101" y="45"/>
                  <a:pt x="101" y="45"/>
                  <a:pt x="101" y="45"/>
                </a:cubicBezTo>
                <a:cubicBezTo>
                  <a:pt x="98" y="47"/>
                  <a:pt x="97" y="50"/>
                  <a:pt x="99" y="53"/>
                </a:cubicBezTo>
                <a:cubicBezTo>
                  <a:pt x="100" y="55"/>
                  <a:pt x="102" y="56"/>
                  <a:pt x="104" y="56"/>
                </a:cubicBezTo>
                <a:cubicBezTo>
                  <a:pt x="105" y="56"/>
                  <a:pt x="106" y="56"/>
                  <a:pt x="107" y="56"/>
                </a:cubicBezTo>
                <a:cubicBezTo>
                  <a:pt x="118" y="49"/>
                  <a:pt x="118" y="49"/>
                  <a:pt x="118" y="49"/>
                </a:cubicBezTo>
                <a:cubicBezTo>
                  <a:pt x="121" y="48"/>
                  <a:pt x="122" y="44"/>
                  <a:pt x="120" y="41"/>
                </a:cubicBezTo>
                <a:close/>
                <a:moveTo>
                  <a:pt x="69" y="24"/>
                </a:moveTo>
                <a:cubicBezTo>
                  <a:pt x="70" y="24"/>
                  <a:pt x="71" y="24"/>
                  <a:pt x="72" y="24"/>
                </a:cubicBezTo>
                <a:cubicBezTo>
                  <a:pt x="74" y="24"/>
                  <a:pt x="76" y="23"/>
                  <a:pt x="77" y="21"/>
                </a:cubicBezTo>
                <a:cubicBezTo>
                  <a:pt x="83" y="10"/>
                  <a:pt x="83" y="10"/>
                  <a:pt x="83" y="10"/>
                </a:cubicBezTo>
                <a:cubicBezTo>
                  <a:pt x="85" y="7"/>
                  <a:pt x="84" y="4"/>
                  <a:pt x="81" y="2"/>
                </a:cubicBezTo>
                <a:cubicBezTo>
                  <a:pt x="78" y="0"/>
                  <a:pt x="75" y="1"/>
                  <a:pt x="73" y="4"/>
                </a:cubicBezTo>
                <a:cubicBezTo>
                  <a:pt x="67" y="16"/>
                  <a:pt x="67" y="16"/>
                  <a:pt x="67" y="16"/>
                </a:cubicBezTo>
                <a:cubicBezTo>
                  <a:pt x="65" y="18"/>
                  <a:pt x="66" y="22"/>
                  <a:pt x="69" y="24"/>
                </a:cubicBezTo>
                <a:close/>
                <a:moveTo>
                  <a:pt x="90" y="38"/>
                </a:moveTo>
                <a:cubicBezTo>
                  <a:pt x="92" y="38"/>
                  <a:pt x="93" y="37"/>
                  <a:pt x="94" y="36"/>
                </a:cubicBezTo>
                <a:cubicBezTo>
                  <a:pt x="105" y="25"/>
                  <a:pt x="105" y="25"/>
                  <a:pt x="105" y="25"/>
                </a:cubicBezTo>
                <a:cubicBezTo>
                  <a:pt x="108" y="23"/>
                  <a:pt x="108" y="19"/>
                  <a:pt x="105" y="17"/>
                </a:cubicBezTo>
                <a:cubicBezTo>
                  <a:pt x="103" y="15"/>
                  <a:pt x="99" y="15"/>
                  <a:pt x="97" y="17"/>
                </a:cubicBezTo>
                <a:cubicBezTo>
                  <a:pt x="86" y="28"/>
                  <a:pt x="86" y="28"/>
                  <a:pt x="86" y="28"/>
                </a:cubicBezTo>
                <a:cubicBezTo>
                  <a:pt x="84" y="30"/>
                  <a:pt x="84" y="34"/>
                  <a:pt x="86" y="36"/>
                </a:cubicBezTo>
                <a:cubicBezTo>
                  <a:pt x="87" y="37"/>
                  <a:pt x="89" y="38"/>
                  <a:pt x="90" y="38"/>
                </a:cubicBezTo>
                <a:close/>
                <a:moveTo>
                  <a:pt x="89" y="84"/>
                </a:moveTo>
                <a:cubicBezTo>
                  <a:pt x="87" y="86"/>
                  <a:pt x="72" y="82"/>
                  <a:pt x="58" y="67"/>
                </a:cubicBezTo>
                <a:cubicBezTo>
                  <a:pt x="43" y="53"/>
                  <a:pt x="39" y="38"/>
                  <a:pt x="41" y="36"/>
                </a:cubicBezTo>
                <a:cubicBezTo>
                  <a:pt x="43" y="34"/>
                  <a:pt x="58" y="38"/>
                  <a:pt x="72" y="53"/>
                </a:cubicBezTo>
                <a:cubicBezTo>
                  <a:pt x="87" y="67"/>
                  <a:pt x="91" y="82"/>
                  <a:pt x="89" y="84"/>
                </a:cubicBezTo>
                <a:close/>
                <a:moveTo>
                  <a:pt x="35" y="28"/>
                </a:moveTo>
                <a:cubicBezTo>
                  <a:pt x="28" y="35"/>
                  <a:pt x="0" y="76"/>
                  <a:pt x="24" y="100"/>
                </a:cubicBezTo>
                <a:cubicBezTo>
                  <a:pt x="49" y="125"/>
                  <a:pt x="90" y="97"/>
                  <a:pt x="97" y="90"/>
                </a:cubicBezTo>
                <a:cubicBezTo>
                  <a:pt x="103" y="83"/>
                  <a:pt x="95" y="64"/>
                  <a:pt x="78" y="47"/>
                </a:cubicBezTo>
                <a:cubicBezTo>
                  <a:pt x="61" y="30"/>
                  <a:pt x="42" y="21"/>
                  <a:pt x="35"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2" name="Freeform 137"/>
          <p:cNvSpPr>
            <a:spLocks noEditPoints="1"/>
          </p:cNvSpPr>
          <p:nvPr/>
        </p:nvSpPr>
        <p:spPr bwMode="auto">
          <a:xfrm>
            <a:off x="3803652" y="3930652"/>
            <a:ext cx="60325" cy="80433"/>
          </a:xfrm>
          <a:custGeom>
            <a:avLst/>
            <a:gdLst>
              <a:gd name="T0" fmla="*/ 26 w 32"/>
              <a:gd name="T1" fmla="*/ 28 h 32"/>
              <a:gd name="T2" fmla="*/ 28 w 32"/>
              <a:gd name="T3" fmla="*/ 26 h 32"/>
              <a:gd name="T4" fmla="*/ 24 w 32"/>
              <a:gd name="T5" fmla="*/ 25 h 32"/>
              <a:gd name="T6" fmla="*/ 6 w 32"/>
              <a:gd name="T7" fmla="*/ 4 h 32"/>
              <a:gd name="T8" fmla="*/ 4 w 32"/>
              <a:gd name="T9" fmla="*/ 6 h 32"/>
              <a:gd name="T10" fmla="*/ 7 w 32"/>
              <a:gd name="T11" fmla="*/ 7 h 32"/>
              <a:gd name="T12" fmla="*/ 6 w 32"/>
              <a:gd name="T13" fmla="*/ 4 h 32"/>
              <a:gd name="T14" fmla="*/ 4 w 32"/>
              <a:gd name="T15" fmla="*/ 26 h 32"/>
              <a:gd name="T16" fmla="*/ 6 w 32"/>
              <a:gd name="T17" fmla="*/ 28 h 32"/>
              <a:gd name="T18" fmla="*/ 7 w 32"/>
              <a:gd name="T19" fmla="*/ 25 h 32"/>
              <a:gd name="T20" fmla="*/ 28 w 32"/>
              <a:gd name="T21" fmla="*/ 6 h 32"/>
              <a:gd name="T22" fmla="*/ 26 w 32"/>
              <a:gd name="T23" fmla="*/ 4 h 32"/>
              <a:gd name="T24" fmla="*/ 24 w 32"/>
              <a:gd name="T25" fmla="*/ 7 h 32"/>
              <a:gd name="T26" fmla="*/ 28 w 32"/>
              <a:gd name="T27" fmla="*/ 6 h 32"/>
              <a:gd name="T28" fmla="*/ 14 w 32"/>
              <a:gd name="T29" fmla="*/ 29 h 32"/>
              <a:gd name="T30" fmla="*/ 16 w 32"/>
              <a:gd name="T31" fmla="*/ 32 h 32"/>
              <a:gd name="T32" fmla="*/ 17 w 32"/>
              <a:gd name="T33" fmla="*/ 29 h 32"/>
              <a:gd name="T34" fmla="*/ 16 w 32"/>
              <a:gd name="T35" fmla="*/ 5 h 32"/>
              <a:gd name="T36" fmla="*/ 17 w 32"/>
              <a:gd name="T37" fmla="*/ 2 h 32"/>
              <a:gd name="T38" fmla="*/ 14 w 32"/>
              <a:gd name="T39" fmla="*/ 2 h 32"/>
              <a:gd name="T40" fmla="*/ 16 w 32"/>
              <a:gd name="T41" fmla="*/ 5 h 32"/>
              <a:gd name="T42" fmla="*/ 3 w 32"/>
              <a:gd name="T43" fmla="*/ 15 h 32"/>
              <a:gd name="T44" fmla="*/ 0 w 32"/>
              <a:gd name="T45" fmla="*/ 16 h 32"/>
              <a:gd name="T46" fmla="*/ 3 w 32"/>
              <a:gd name="T47" fmla="*/ 17 h 32"/>
              <a:gd name="T48" fmla="*/ 16 w 32"/>
              <a:gd name="T49" fmla="*/ 23 h 32"/>
              <a:gd name="T50" fmla="*/ 16 w 32"/>
              <a:gd name="T51" fmla="*/ 10 h 32"/>
              <a:gd name="T52" fmla="*/ 16 w 32"/>
              <a:gd name="T53" fmla="*/ 23 h 32"/>
              <a:gd name="T54" fmla="*/ 7 w 32"/>
              <a:gd name="T55" fmla="*/ 16 h 32"/>
              <a:gd name="T56" fmla="*/ 25 w 32"/>
              <a:gd name="T57" fmla="*/ 16 h 32"/>
              <a:gd name="T58" fmla="*/ 30 w 32"/>
              <a:gd name="T59" fmla="*/ 15 h 32"/>
              <a:gd name="T60" fmla="*/ 27 w 32"/>
              <a:gd name="T61" fmla="*/ 16 h 32"/>
              <a:gd name="T62" fmla="*/ 30 w 32"/>
              <a:gd name="T63" fmla="*/ 17 h 32"/>
              <a:gd name="T64" fmla="*/ 30 w 32"/>
              <a:gd name="T6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25" y="27"/>
                </a:moveTo>
                <a:cubicBezTo>
                  <a:pt x="26" y="28"/>
                  <a:pt x="26" y="28"/>
                  <a:pt x="26" y="28"/>
                </a:cubicBezTo>
                <a:cubicBezTo>
                  <a:pt x="26" y="29"/>
                  <a:pt x="27" y="29"/>
                  <a:pt x="28" y="28"/>
                </a:cubicBezTo>
                <a:cubicBezTo>
                  <a:pt x="28" y="28"/>
                  <a:pt x="28" y="27"/>
                  <a:pt x="28" y="26"/>
                </a:cubicBezTo>
                <a:cubicBezTo>
                  <a:pt x="26" y="25"/>
                  <a:pt x="26" y="25"/>
                  <a:pt x="26" y="25"/>
                </a:cubicBezTo>
                <a:cubicBezTo>
                  <a:pt x="26" y="24"/>
                  <a:pt x="25" y="24"/>
                  <a:pt x="24" y="25"/>
                </a:cubicBezTo>
                <a:cubicBezTo>
                  <a:pt x="24" y="25"/>
                  <a:pt x="24" y="26"/>
                  <a:pt x="25" y="27"/>
                </a:cubicBezTo>
                <a:close/>
                <a:moveTo>
                  <a:pt x="6" y="4"/>
                </a:moveTo>
                <a:cubicBezTo>
                  <a:pt x="5" y="4"/>
                  <a:pt x="4" y="3"/>
                  <a:pt x="4" y="4"/>
                </a:cubicBezTo>
                <a:cubicBezTo>
                  <a:pt x="3" y="4"/>
                  <a:pt x="3" y="5"/>
                  <a:pt x="4" y="6"/>
                </a:cubicBezTo>
                <a:cubicBezTo>
                  <a:pt x="5" y="7"/>
                  <a:pt x="5" y="7"/>
                  <a:pt x="5" y="7"/>
                </a:cubicBezTo>
                <a:cubicBezTo>
                  <a:pt x="6" y="8"/>
                  <a:pt x="6" y="8"/>
                  <a:pt x="7" y="7"/>
                </a:cubicBezTo>
                <a:cubicBezTo>
                  <a:pt x="7" y="7"/>
                  <a:pt x="7" y="6"/>
                  <a:pt x="7" y="5"/>
                </a:cubicBezTo>
                <a:lnTo>
                  <a:pt x="6" y="4"/>
                </a:lnTo>
                <a:close/>
                <a:moveTo>
                  <a:pt x="5" y="25"/>
                </a:moveTo>
                <a:cubicBezTo>
                  <a:pt x="4" y="26"/>
                  <a:pt x="4" y="26"/>
                  <a:pt x="4" y="26"/>
                </a:cubicBezTo>
                <a:cubicBezTo>
                  <a:pt x="3" y="27"/>
                  <a:pt x="3" y="28"/>
                  <a:pt x="4" y="28"/>
                </a:cubicBezTo>
                <a:cubicBezTo>
                  <a:pt x="4" y="29"/>
                  <a:pt x="5" y="29"/>
                  <a:pt x="6" y="28"/>
                </a:cubicBezTo>
                <a:cubicBezTo>
                  <a:pt x="7" y="27"/>
                  <a:pt x="7" y="27"/>
                  <a:pt x="7" y="27"/>
                </a:cubicBezTo>
                <a:cubicBezTo>
                  <a:pt x="7" y="26"/>
                  <a:pt x="7" y="25"/>
                  <a:pt x="7" y="25"/>
                </a:cubicBezTo>
                <a:cubicBezTo>
                  <a:pt x="6" y="24"/>
                  <a:pt x="6" y="24"/>
                  <a:pt x="5" y="25"/>
                </a:cubicBezTo>
                <a:close/>
                <a:moveTo>
                  <a:pt x="28" y="6"/>
                </a:moveTo>
                <a:cubicBezTo>
                  <a:pt x="28" y="5"/>
                  <a:pt x="28" y="4"/>
                  <a:pt x="28" y="4"/>
                </a:cubicBezTo>
                <a:cubicBezTo>
                  <a:pt x="27" y="3"/>
                  <a:pt x="26" y="4"/>
                  <a:pt x="26" y="4"/>
                </a:cubicBezTo>
                <a:cubicBezTo>
                  <a:pt x="25" y="5"/>
                  <a:pt x="25" y="5"/>
                  <a:pt x="25" y="5"/>
                </a:cubicBezTo>
                <a:cubicBezTo>
                  <a:pt x="24" y="6"/>
                  <a:pt x="24" y="7"/>
                  <a:pt x="24" y="7"/>
                </a:cubicBezTo>
                <a:cubicBezTo>
                  <a:pt x="25" y="8"/>
                  <a:pt x="26" y="8"/>
                  <a:pt x="26" y="7"/>
                </a:cubicBezTo>
                <a:lnTo>
                  <a:pt x="28" y="6"/>
                </a:lnTo>
                <a:close/>
                <a:moveTo>
                  <a:pt x="16" y="27"/>
                </a:moveTo>
                <a:cubicBezTo>
                  <a:pt x="15" y="27"/>
                  <a:pt x="14" y="28"/>
                  <a:pt x="14" y="29"/>
                </a:cubicBezTo>
                <a:cubicBezTo>
                  <a:pt x="14" y="31"/>
                  <a:pt x="14" y="31"/>
                  <a:pt x="14" y="31"/>
                </a:cubicBezTo>
                <a:cubicBezTo>
                  <a:pt x="14" y="32"/>
                  <a:pt x="15" y="32"/>
                  <a:pt x="16" y="32"/>
                </a:cubicBezTo>
                <a:cubicBezTo>
                  <a:pt x="16" y="32"/>
                  <a:pt x="17" y="32"/>
                  <a:pt x="17" y="31"/>
                </a:cubicBezTo>
                <a:cubicBezTo>
                  <a:pt x="17" y="29"/>
                  <a:pt x="17" y="29"/>
                  <a:pt x="17" y="29"/>
                </a:cubicBezTo>
                <a:cubicBezTo>
                  <a:pt x="17" y="28"/>
                  <a:pt x="16" y="27"/>
                  <a:pt x="16" y="27"/>
                </a:cubicBezTo>
                <a:close/>
                <a:moveTo>
                  <a:pt x="16" y="5"/>
                </a:moveTo>
                <a:cubicBezTo>
                  <a:pt x="16" y="5"/>
                  <a:pt x="17" y="4"/>
                  <a:pt x="17" y="3"/>
                </a:cubicBezTo>
                <a:cubicBezTo>
                  <a:pt x="17" y="2"/>
                  <a:pt x="17" y="2"/>
                  <a:pt x="17" y="2"/>
                </a:cubicBezTo>
                <a:cubicBezTo>
                  <a:pt x="17" y="1"/>
                  <a:pt x="16" y="0"/>
                  <a:pt x="16" y="0"/>
                </a:cubicBezTo>
                <a:cubicBezTo>
                  <a:pt x="15" y="0"/>
                  <a:pt x="14" y="1"/>
                  <a:pt x="14" y="2"/>
                </a:cubicBezTo>
                <a:cubicBezTo>
                  <a:pt x="14" y="3"/>
                  <a:pt x="14" y="3"/>
                  <a:pt x="14" y="3"/>
                </a:cubicBezTo>
                <a:cubicBezTo>
                  <a:pt x="14" y="4"/>
                  <a:pt x="15" y="5"/>
                  <a:pt x="16" y="5"/>
                </a:cubicBezTo>
                <a:close/>
                <a:moveTo>
                  <a:pt x="4" y="16"/>
                </a:moveTo>
                <a:cubicBezTo>
                  <a:pt x="4" y="15"/>
                  <a:pt x="4" y="15"/>
                  <a:pt x="3" y="15"/>
                </a:cubicBezTo>
                <a:cubicBezTo>
                  <a:pt x="1" y="15"/>
                  <a:pt x="1" y="15"/>
                  <a:pt x="1" y="15"/>
                </a:cubicBezTo>
                <a:cubicBezTo>
                  <a:pt x="0" y="15"/>
                  <a:pt x="0" y="15"/>
                  <a:pt x="0" y="16"/>
                </a:cubicBezTo>
                <a:cubicBezTo>
                  <a:pt x="0" y="17"/>
                  <a:pt x="0" y="17"/>
                  <a:pt x="1" y="17"/>
                </a:cubicBezTo>
                <a:cubicBezTo>
                  <a:pt x="3" y="17"/>
                  <a:pt x="3" y="17"/>
                  <a:pt x="3" y="17"/>
                </a:cubicBezTo>
                <a:cubicBezTo>
                  <a:pt x="4" y="17"/>
                  <a:pt x="4" y="17"/>
                  <a:pt x="4" y="16"/>
                </a:cubicBezTo>
                <a:close/>
                <a:moveTo>
                  <a:pt x="16" y="23"/>
                </a:moveTo>
                <a:cubicBezTo>
                  <a:pt x="12" y="23"/>
                  <a:pt x="9" y="20"/>
                  <a:pt x="9" y="16"/>
                </a:cubicBezTo>
                <a:cubicBezTo>
                  <a:pt x="9" y="13"/>
                  <a:pt x="12" y="10"/>
                  <a:pt x="16" y="10"/>
                </a:cubicBezTo>
                <a:cubicBezTo>
                  <a:pt x="19" y="10"/>
                  <a:pt x="22" y="13"/>
                  <a:pt x="22" y="16"/>
                </a:cubicBezTo>
                <a:cubicBezTo>
                  <a:pt x="22" y="20"/>
                  <a:pt x="19" y="23"/>
                  <a:pt x="16" y="23"/>
                </a:cubicBezTo>
                <a:close/>
                <a:moveTo>
                  <a:pt x="16" y="7"/>
                </a:moveTo>
                <a:cubicBezTo>
                  <a:pt x="11" y="7"/>
                  <a:pt x="7" y="11"/>
                  <a:pt x="7" y="16"/>
                </a:cubicBezTo>
                <a:cubicBezTo>
                  <a:pt x="7" y="21"/>
                  <a:pt x="11" y="25"/>
                  <a:pt x="16" y="25"/>
                </a:cubicBezTo>
                <a:cubicBezTo>
                  <a:pt x="21" y="25"/>
                  <a:pt x="25" y="21"/>
                  <a:pt x="25" y="16"/>
                </a:cubicBezTo>
                <a:cubicBezTo>
                  <a:pt x="25" y="11"/>
                  <a:pt x="21" y="7"/>
                  <a:pt x="16" y="7"/>
                </a:cubicBezTo>
                <a:close/>
                <a:moveTo>
                  <a:pt x="30" y="15"/>
                </a:moveTo>
                <a:cubicBezTo>
                  <a:pt x="29" y="15"/>
                  <a:pt x="29" y="15"/>
                  <a:pt x="29" y="15"/>
                </a:cubicBezTo>
                <a:cubicBezTo>
                  <a:pt x="28" y="15"/>
                  <a:pt x="27" y="15"/>
                  <a:pt x="27" y="16"/>
                </a:cubicBezTo>
                <a:cubicBezTo>
                  <a:pt x="27" y="17"/>
                  <a:pt x="28" y="17"/>
                  <a:pt x="29" y="17"/>
                </a:cubicBezTo>
                <a:cubicBezTo>
                  <a:pt x="30" y="17"/>
                  <a:pt x="30" y="17"/>
                  <a:pt x="30" y="17"/>
                </a:cubicBezTo>
                <a:cubicBezTo>
                  <a:pt x="31" y="17"/>
                  <a:pt x="32" y="17"/>
                  <a:pt x="32" y="16"/>
                </a:cubicBezTo>
                <a:cubicBezTo>
                  <a:pt x="32" y="15"/>
                  <a:pt x="31" y="15"/>
                  <a:pt x="30" y="15"/>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38"/>
          <p:cNvSpPr>
            <a:spLocks noEditPoints="1"/>
          </p:cNvSpPr>
          <p:nvPr/>
        </p:nvSpPr>
        <p:spPr bwMode="auto">
          <a:xfrm>
            <a:off x="6323014" y="764117"/>
            <a:ext cx="206375" cy="186267"/>
          </a:xfrm>
          <a:custGeom>
            <a:avLst/>
            <a:gdLst>
              <a:gd name="T0" fmla="*/ 95 w 110"/>
              <a:gd name="T1" fmla="*/ 21 h 74"/>
              <a:gd name="T2" fmla="*/ 90 w 110"/>
              <a:gd name="T3" fmla="*/ 33 h 74"/>
              <a:gd name="T4" fmla="*/ 99 w 110"/>
              <a:gd name="T5" fmla="*/ 63 h 74"/>
              <a:gd name="T6" fmla="*/ 99 w 110"/>
              <a:gd name="T7" fmla="*/ 68 h 74"/>
              <a:gd name="T8" fmla="*/ 104 w 110"/>
              <a:gd name="T9" fmla="*/ 74 h 74"/>
              <a:gd name="T10" fmla="*/ 104 w 110"/>
              <a:gd name="T11" fmla="*/ 74 h 74"/>
              <a:gd name="T12" fmla="*/ 110 w 110"/>
              <a:gd name="T13" fmla="*/ 69 h 74"/>
              <a:gd name="T14" fmla="*/ 110 w 110"/>
              <a:gd name="T15" fmla="*/ 63 h 74"/>
              <a:gd name="T16" fmla="*/ 95 w 110"/>
              <a:gd name="T17" fmla="*/ 21 h 74"/>
              <a:gd name="T18" fmla="*/ 55 w 110"/>
              <a:gd name="T19" fmla="*/ 15 h 74"/>
              <a:gd name="T20" fmla="*/ 62 w 110"/>
              <a:gd name="T21" fmla="*/ 15 h 74"/>
              <a:gd name="T22" fmla="*/ 70 w 110"/>
              <a:gd name="T23" fmla="*/ 6 h 74"/>
              <a:gd name="T24" fmla="*/ 55 w 110"/>
              <a:gd name="T25" fmla="*/ 4 h 74"/>
              <a:gd name="T26" fmla="*/ 0 w 110"/>
              <a:gd name="T27" fmla="*/ 63 h 74"/>
              <a:gd name="T28" fmla="*/ 1 w 110"/>
              <a:gd name="T29" fmla="*/ 69 h 74"/>
              <a:gd name="T30" fmla="*/ 7 w 110"/>
              <a:gd name="T31" fmla="*/ 74 h 74"/>
              <a:gd name="T32" fmla="*/ 12 w 110"/>
              <a:gd name="T33" fmla="*/ 68 h 74"/>
              <a:gd name="T34" fmla="*/ 11 w 110"/>
              <a:gd name="T35" fmla="*/ 63 h 74"/>
              <a:gd name="T36" fmla="*/ 55 w 110"/>
              <a:gd name="T37" fmla="*/ 15 h 74"/>
              <a:gd name="T38" fmla="*/ 45 w 110"/>
              <a:gd name="T39" fmla="*/ 56 h 74"/>
              <a:gd name="T40" fmla="*/ 49 w 110"/>
              <a:gd name="T41" fmla="*/ 71 h 74"/>
              <a:gd name="T42" fmla="*/ 64 w 110"/>
              <a:gd name="T43" fmla="*/ 67 h 74"/>
              <a:gd name="T44" fmla="*/ 89 w 110"/>
              <a:gd name="T45" fmla="*/ 1 h 74"/>
              <a:gd name="T46" fmla="*/ 45 w 110"/>
              <a:gd name="T4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74">
                <a:moveTo>
                  <a:pt x="95" y="21"/>
                </a:moveTo>
                <a:cubicBezTo>
                  <a:pt x="93" y="26"/>
                  <a:pt x="92" y="30"/>
                  <a:pt x="90" y="33"/>
                </a:cubicBezTo>
                <a:cubicBezTo>
                  <a:pt x="96" y="41"/>
                  <a:pt x="99" y="51"/>
                  <a:pt x="99" y="63"/>
                </a:cubicBezTo>
                <a:cubicBezTo>
                  <a:pt x="99" y="64"/>
                  <a:pt x="99" y="66"/>
                  <a:pt x="99" y="68"/>
                </a:cubicBezTo>
                <a:cubicBezTo>
                  <a:pt x="98" y="71"/>
                  <a:pt x="101" y="73"/>
                  <a:pt x="104" y="74"/>
                </a:cubicBezTo>
                <a:cubicBezTo>
                  <a:pt x="104" y="74"/>
                  <a:pt x="104" y="74"/>
                  <a:pt x="104" y="74"/>
                </a:cubicBezTo>
                <a:cubicBezTo>
                  <a:pt x="107" y="74"/>
                  <a:pt x="109" y="72"/>
                  <a:pt x="110" y="69"/>
                </a:cubicBezTo>
                <a:cubicBezTo>
                  <a:pt x="110" y="67"/>
                  <a:pt x="110" y="65"/>
                  <a:pt x="110" y="63"/>
                </a:cubicBezTo>
                <a:cubicBezTo>
                  <a:pt x="110" y="46"/>
                  <a:pt x="104" y="32"/>
                  <a:pt x="95" y="21"/>
                </a:cubicBezTo>
                <a:close/>
                <a:moveTo>
                  <a:pt x="55" y="15"/>
                </a:moveTo>
                <a:cubicBezTo>
                  <a:pt x="58" y="15"/>
                  <a:pt x="60" y="15"/>
                  <a:pt x="62" y="15"/>
                </a:cubicBezTo>
                <a:cubicBezTo>
                  <a:pt x="65" y="12"/>
                  <a:pt x="67" y="9"/>
                  <a:pt x="70" y="6"/>
                </a:cubicBezTo>
                <a:cubicBezTo>
                  <a:pt x="65" y="4"/>
                  <a:pt x="60" y="4"/>
                  <a:pt x="55" y="4"/>
                </a:cubicBezTo>
                <a:cubicBezTo>
                  <a:pt x="25" y="4"/>
                  <a:pt x="0" y="30"/>
                  <a:pt x="0" y="63"/>
                </a:cubicBezTo>
                <a:cubicBezTo>
                  <a:pt x="0" y="65"/>
                  <a:pt x="1" y="67"/>
                  <a:pt x="1" y="69"/>
                </a:cubicBezTo>
                <a:cubicBezTo>
                  <a:pt x="1" y="72"/>
                  <a:pt x="4" y="74"/>
                  <a:pt x="7" y="74"/>
                </a:cubicBezTo>
                <a:cubicBezTo>
                  <a:pt x="10" y="73"/>
                  <a:pt x="12" y="71"/>
                  <a:pt x="12" y="68"/>
                </a:cubicBezTo>
                <a:cubicBezTo>
                  <a:pt x="11" y="66"/>
                  <a:pt x="11" y="64"/>
                  <a:pt x="11" y="63"/>
                </a:cubicBezTo>
                <a:cubicBezTo>
                  <a:pt x="11" y="36"/>
                  <a:pt x="31" y="15"/>
                  <a:pt x="55" y="15"/>
                </a:cubicBezTo>
                <a:close/>
                <a:moveTo>
                  <a:pt x="45" y="56"/>
                </a:moveTo>
                <a:cubicBezTo>
                  <a:pt x="41" y="63"/>
                  <a:pt x="44" y="68"/>
                  <a:pt x="49" y="71"/>
                </a:cubicBezTo>
                <a:cubicBezTo>
                  <a:pt x="54" y="74"/>
                  <a:pt x="60" y="74"/>
                  <a:pt x="64" y="67"/>
                </a:cubicBezTo>
                <a:cubicBezTo>
                  <a:pt x="68" y="61"/>
                  <a:pt x="92" y="2"/>
                  <a:pt x="89" y="1"/>
                </a:cubicBezTo>
                <a:cubicBezTo>
                  <a:pt x="87" y="0"/>
                  <a:pt x="49" y="50"/>
                  <a:pt x="45" y="5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4" name="Freeform 139"/>
          <p:cNvSpPr>
            <a:spLocks noEditPoints="1"/>
          </p:cNvSpPr>
          <p:nvPr/>
        </p:nvSpPr>
        <p:spPr bwMode="auto">
          <a:xfrm>
            <a:off x="1449388" y="-4233"/>
            <a:ext cx="171450" cy="152400"/>
          </a:xfrm>
          <a:custGeom>
            <a:avLst/>
            <a:gdLst>
              <a:gd name="T0" fmla="*/ 90 w 91"/>
              <a:gd name="T1" fmla="*/ 17 h 61"/>
              <a:gd name="T2" fmla="*/ 46 w 91"/>
              <a:gd name="T3" fmla="*/ 31 h 61"/>
              <a:gd name="T4" fmla="*/ 45 w 91"/>
              <a:gd name="T5" fmla="*/ 31 h 61"/>
              <a:gd name="T6" fmla="*/ 45 w 91"/>
              <a:gd name="T7" fmla="*/ 31 h 61"/>
              <a:gd name="T8" fmla="*/ 19 w 91"/>
              <a:gd name="T9" fmla="*/ 22 h 61"/>
              <a:gd name="T10" fmla="*/ 15 w 91"/>
              <a:gd name="T11" fmla="*/ 34 h 61"/>
              <a:gd name="T12" fmla="*/ 18 w 91"/>
              <a:gd name="T13" fmla="*/ 38 h 61"/>
              <a:gd name="T14" fmla="*/ 16 w 91"/>
              <a:gd name="T15" fmla="*/ 42 h 61"/>
              <a:gd name="T16" fmla="*/ 18 w 91"/>
              <a:gd name="T17" fmla="*/ 59 h 61"/>
              <a:gd name="T18" fmla="*/ 17 w 91"/>
              <a:gd name="T19" fmla="*/ 60 h 61"/>
              <a:gd name="T20" fmla="*/ 17 w 91"/>
              <a:gd name="T21" fmla="*/ 61 h 61"/>
              <a:gd name="T22" fmla="*/ 9 w 91"/>
              <a:gd name="T23" fmla="*/ 61 h 61"/>
              <a:gd name="T24" fmla="*/ 8 w 91"/>
              <a:gd name="T25" fmla="*/ 60 h 61"/>
              <a:gd name="T26" fmla="*/ 8 w 91"/>
              <a:gd name="T27" fmla="*/ 59 h 61"/>
              <a:gd name="T28" fmla="*/ 10 w 91"/>
              <a:gd name="T29" fmla="*/ 42 h 61"/>
              <a:gd name="T30" fmla="*/ 8 w 91"/>
              <a:gd name="T31" fmla="*/ 38 h 61"/>
              <a:gd name="T32" fmla="*/ 10 w 91"/>
              <a:gd name="T33" fmla="*/ 34 h 61"/>
              <a:gd name="T34" fmla="*/ 14 w 91"/>
              <a:gd name="T35" fmla="*/ 21 h 61"/>
              <a:gd name="T36" fmla="*/ 1 w 91"/>
              <a:gd name="T37" fmla="*/ 17 h 61"/>
              <a:gd name="T38" fmla="*/ 0 w 91"/>
              <a:gd name="T39" fmla="*/ 16 h 61"/>
              <a:gd name="T40" fmla="*/ 1 w 91"/>
              <a:gd name="T41" fmla="*/ 14 h 61"/>
              <a:gd name="T42" fmla="*/ 45 w 91"/>
              <a:gd name="T43" fmla="*/ 1 h 61"/>
              <a:gd name="T44" fmla="*/ 45 w 91"/>
              <a:gd name="T45" fmla="*/ 0 h 61"/>
              <a:gd name="T46" fmla="*/ 46 w 91"/>
              <a:gd name="T47" fmla="*/ 1 h 61"/>
              <a:gd name="T48" fmla="*/ 90 w 91"/>
              <a:gd name="T49" fmla="*/ 14 h 61"/>
              <a:gd name="T50" fmla="*/ 91 w 91"/>
              <a:gd name="T51" fmla="*/ 16 h 61"/>
              <a:gd name="T52" fmla="*/ 90 w 91"/>
              <a:gd name="T53" fmla="*/ 17 h 61"/>
              <a:gd name="T54" fmla="*/ 71 w 91"/>
              <a:gd name="T55" fmla="*/ 41 h 61"/>
              <a:gd name="T56" fmla="*/ 45 w 91"/>
              <a:gd name="T57" fmla="*/ 51 h 61"/>
              <a:gd name="T58" fmla="*/ 20 w 91"/>
              <a:gd name="T59" fmla="*/ 41 h 61"/>
              <a:gd name="T60" fmla="*/ 21 w 91"/>
              <a:gd name="T61" fmla="*/ 28 h 61"/>
              <a:gd name="T62" fmla="*/ 44 w 91"/>
              <a:gd name="T63" fmla="*/ 35 h 61"/>
              <a:gd name="T64" fmla="*/ 45 w 91"/>
              <a:gd name="T65" fmla="*/ 36 h 61"/>
              <a:gd name="T66" fmla="*/ 47 w 91"/>
              <a:gd name="T67" fmla="*/ 35 h 61"/>
              <a:gd name="T68" fmla="*/ 70 w 91"/>
              <a:gd name="T69" fmla="*/ 28 h 61"/>
              <a:gd name="T70" fmla="*/ 71 w 91"/>
              <a:gd name="T71"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1">
                <a:moveTo>
                  <a:pt x="90" y="17"/>
                </a:moveTo>
                <a:cubicBezTo>
                  <a:pt x="46" y="31"/>
                  <a:pt x="46" y="31"/>
                  <a:pt x="46" y="31"/>
                </a:cubicBezTo>
                <a:cubicBezTo>
                  <a:pt x="45" y="31"/>
                  <a:pt x="45" y="31"/>
                  <a:pt x="45" y="31"/>
                </a:cubicBezTo>
                <a:cubicBezTo>
                  <a:pt x="45" y="31"/>
                  <a:pt x="45" y="31"/>
                  <a:pt x="45" y="31"/>
                </a:cubicBezTo>
                <a:cubicBezTo>
                  <a:pt x="19" y="22"/>
                  <a:pt x="19" y="22"/>
                  <a:pt x="19" y="22"/>
                </a:cubicBezTo>
                <a:cubicBezTo>
                  <a:pt x="17" y="24"/>
                  <a:pt x="16" y="29"/>
                  <a:pt x="15" y="34"/>
                </a:cubicBezTo>
                <a:cubicBezTo>
                  <a:pt x="17" y="35"/>
                  <a:pt x="18" y="36"/>
                  <a:pt x="18" y="38"/>
                </a:cubicBezTo>
                <a:cubicBezTo>
                  <a:pt x="18" y="40"/>
                  <a:pt x="17" y="41"/>
                  <a:pt x="16" y="42"/>
                </a:cubicBezTo>
                <a:cubicBezTo>
                  <a:pt x="18" y="59"/>
                  <a:pt x="18" y="59"/>
                  <a:pt x="18" y="59"/>
                </a:cubicBezTo>
                <a:cubicBezTo>
                  <a:pt x="18" y="60"/>
                  <a:pt x="18" y="60"/>
                  <a:pt x="17" y="60"/>
                </a:cubicBezTo>
                <a:cubicBezTo>
                  <a:pt x="17" y="61"/>
                  <a:pt x="17" y="61"/>
                  <a:pt x="17" y="61"/>
                </a:cubicBezTo>
                <a:cubicBezTo>
                  <a:pt x="9" y="61"/>
                  <a:pt x="9" y="61"/>
                  <a:pt x="9" y="61"/>
                </a:cubicBezTo>
                <a:cubicBezTo>
                  <a:pt x="8" y="60"/>
                  <a:pt x="8" y="60"/>
                  <a:pt x="8" y="60"/>
                </a:cubicBezTo>
                <a:cubicBezTo>
                  <a:pt x="8" y="60"/>
                  <a:pt x="8" y="60"/>
                  <a:pt x="8" y="59"/>
                </a:cubicBezTo>
                <a:cubicBezTo>
                  <a:pt x="10" y="42"/>
                  <a:pt x="10" y="42"/>
                  <a:pt x="10" y="42"/>
                </a:cubicBezTo>
                <a:cubicBezTo>
                  <a:pt x="9" y="41"/>
                  <a:pt x="8" y="40"/>
                  <a:pt x="8" y="38"/>
                </a:cubicBezTo>
                <a:cubicBezTo>
                  <a:pt x="8" y="36"/>
                  <a:pt x="9" y="35"/>
                  <a:pt x="10" y="34"/>
                </a:cubicBezTo>
                <a:cubicBezTo>
                  <a:pt x="11" y="29"/>
                  <a:pt x="12" y="24"/>
                  <a:pt x="14" y="21"/>
                </a:cubicBezTo>
                <a:cubicBezTo>
                  <a:pt x="1" y="17"/>
                  <a:pt x="1" y="17"/>
                  <a:pt x="1" y="17"/>
                </a:cubicBezTo>
                <a:cubicBezTo>
                  <a:pt x="1" y="17"/>
                  <a:pt x="0" y="16"/>
                  <a:pt x="0" y="16"/>
                </a:cubicBezTo>
                <a:cubicBezTo>
                  <a:pt x="0" y="15"/>
                  <a:pt x="1" y="15"/>
                  <a:pt x="1" y="14"/>
                </a:cubicBezTo>
                <a:cubicBezTo>
                  <a:pt x="45" y="1"/>
                  <a:pt x="45" y="1"/>
                  <a:pt x="45" y="1"/>
                </a:cubicBezTo>
                <a:cubicBezTo>
                  <a:pt x="45" y="0"/>
                  <a:pt x="45" y="0"/>
                  <a:pt x="45" y="0"/>
                </a:cubicBezTo>
                <a:cubicBezTo>
                  <a:pt x="46" y="1"/>
                  <a:pt x="46" y="1"/>
                  <a:pt x="46" y="1"/>
                </a:cubicBezTo>
                <a:cubicBezTo>
                  <a:pt x="90" y="14"/>
                  <a:pt x="90" y="14"/>
                  <a:pt x="90" y="14"/>
                </a:cubicBezTo>
                <a:cubicBezTo>
                  <a:pt x="90" y="15"/>
                  <a:pt x="91" y="15"/>
                  <a:pt x="91" y="16"/>
                </a:cubicBezTo>
                <a:cubicBezTo>
                  <a:pt x="91" y="16"/>
                  <a:pt x="90" y="17"/>
                  <a:pt x="90" y="17"/>
                </a:cubicBezTo>
                <a:close/>
                <a:moveTo>
                  <a:pt x="71" y="41"/>
                </a:moveTo>
                <a:cubicBezTo>
                  <a:pt x="71" y="46"/>
                  <a:pt x="59" y="51"/>
                  <a:pt x="45" y="51"/>
                </a:cubicBezTo>
                <a:cubicBezTo>
                  <a:pt x="32" y="51"/>
                  <a:pt x="20" y="46"/>
                  <a:pt x="20" y="41"/>
                </a:cubicBezTo>
                <a:cubicBezTo>
                  <a:pt x="21" y="28"/>
                  <a:pt x="21" y="28"/>
                  <a:pt x="21" y="28"/>
                </a:cubicBezTo>
                <a:cubicBezTo>
                  <a:pt x="44" y="35"/>
                  <a:pt x="44" y="35"/>
                  <a:pt x="44" y="35"/>
                </a:cubicBezTo>
                <a:cubicBezTo>
                  <a:pt x="44" y="36"/>
                  <a:pt x="45" y="36"/>
                  <a:pt x="45" y="36"/>
                </a:cubicBezTo>
                <a:cubicBezTo>
                  <a:pt x="46" y="36"/>
                  <a:pt x="47" y="36"/>
                  <a:pt x="47" y="35"/>
                </a:cubicBezTo>
                <a:cubicBezTo>
                  <a:pt x="70" y="28"/>
                  <a:pt x="70" y="28"/>
                  <a:pt x="70" y="28"/>
                </a:cubicBezTo>
                <a:lnTo>
                  <a:pt x="71" y="4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5" name="Freeform 140"/>
          <p:cNvSpPr>
            <a:spLocks noEditPoints="1"/>
          </p:cNvSpPr>
          <p:nvPr/>
        </p:nvSpPr>
        <p:spPr bwMode="auto">
          <a:xfrm>
            <a:off x="2840039" y="152400"/>
            <a:ext cx="239713" cy="177800"/>
          </a:xfrm>
          <a:custGeom>
            <a:avLst/>
            <a:gdLst>
              <a:gd name="T0" fmla="*/ 103 w 127"/>
              <a:gd name="T1" fmla="*/ 71 h 71"/>
              <a:gd name="T2" fmla="*/ 78 w 127"/>
              <a:gd name="T3" fmla="*/ 46 h 71"/>
              <a:gd name="T4" fmla="*/ 86 w 127"/>
              <a:gd name="T5" fmla="*/ 28 h 71"/>
              <a:gd name="T6" fmla="*/ 82 w 127"/>
              <a:gd name="T7" fmla="*/ 23 h 71"/>
              <a:gd name="T8" fmla="*/ 63 w 127"/>
              <a:gd name="T9" fmla="*/ 49 h 71"/>
              <a:gd name="T10" fmla="*/ 60 w 127"/>
              <a:gd name="T11" fmla="*/ 50 h 71"/>
              <a:gd name="T12" fmla="*/ 49 w 127"/>
              <a:gd name="T13" fmla="*/ 50 h 71"/>
              <a:gd name="T14" fmla="*/ 25 w 127"/>
              <a:gd name="T15" fmla="*/ 71 h 71"/>
              <a:gd name="T16" fmla="*/ 0 w 127"/>
              <a:gd name="T17" fmla="*/ 46 h 71"/>
              <a:gd name="T18" fmla="*/ 25 w 127"/>
              <a:gd name="T19" fmla="*/ 22 h 71"/>
              <a:gd name="T20" fmla="*/ 36 w 127"/>
              <a:gd name="T21" fmla="*/ 25 h 71"/>
              <a:gd name="T22" fmla="*/ 44 w 127"/>
              <a:gd name="T23" fmla="*/ 15 h 71"/>
              <a:gd name="T24" fmla="*/ 32 w 127"/>
              <a:gd name="T25" fmla="*/ 15 h 71"/>
              <a:gd name="T26" fmla="*/ 28 w 127"/>
              <a:gd name="T27" fmla="*/ 11 h 71"/>
              <a:gd name="T28" fmla="*/ 32 w 127"/>
              <a:gd name="T29" fmla="*/ 7 h 71"/>
              <a:gd name="T30" fmla="*/ 53 w 127"/>
              <a:gd name="T31" fmla="*/ 7 h 71"/>
              <a:gd name="T32" fmla="*/ 53 w 127"/>
              <a:gd name="T33" fmla="*/ 15 h 71"/>
              <a:gd name="T34" fmla="*/ 77 w 127"/>
              <a:gd name="T35" fmla="*/ 15 h 71"/>
              <a:gd name="T36" fmla="*/ 72 w 127"/>
              <a:gd name="T37" fmla="*/ 7 h 71"/>
              <a:gd name="T38" fmla="*/ 60 w 127"/>
              <a:gd name="T39" fmla="*/ 7 h 71"/>
              <a:gd name="T40" fmla="*/ 56 w 127"/>
              <a:gd name="T41" fmla="*/ 4 h 71"/>
              <a:gd name="T42" fmla="*/ 60 w 127"/>
              <a:gd name="T43" fmla="*/ 0 h 71"/>
              <a:gd name="T44" fmla="*/ 74 w 127"/>
              <a:gd name="T45" fmla="*/ 0 h 71"/>
              <a:gd name="T46" fmla="*/ 77 w 127"/>
              <a:gd name="T47" fmla="*/ 2 h 71"/>
              <a:gd name="T48" fmla="*/ 92 w 127"/>
              <a:gd name="T49" fmla="*/ 24 h 71"/>
              <a:gd name="T50" fmla="*/ 103 w 127"/>
              <a:gd name="T51" fmla="*/ 22 h 71"/>
              <a:gd name="T52" fmla="*/ 127 w 127"/>
              <a:gd name="T53" fmla="*/ 46 h 71"/>
              <a:gd name="T54" fmla="*/ 103 w 127"/>
              <a:gd name="T55" fmla="*/ 71 h 71"/>
              <a:gd name="T56" fmla="*/ 25 w 127"/>
              <a:gd name="T57" fmla="*/ 50 h 71"/>
              <a:gd name="T58" fmla="*/ 22 w 127"/>
              <a:gd name="T59" fmla="*/ 44 h 71"/>
              <a:gd name="T60" fmla="*/ 32 w 127"/>
              <a:gd name="T61" fmla="*/ 30 h 71"/>
              <a:gd name="T62" fmla="*/ 25 w 127"/>
              <a:gd name="T63" fmla="*/ 29 h 71"/>
              <a:gd name="T64" fmla="*/ 7 w 127"/>
              <a:gd name="T65" fmla="*/ 46 h 71"/>
              <a:gd name="T66" fmla="*/ 25 w 127"/>
              <a:gd name="T67" fmla="*/ 64 h 71"/>
              <a:gd name="T68" fmla="*/ 42 w 127"/>
              <a:gd name="T69" fmla="*/ 50 h 71"/>
              <a:gd name="T70" fmla="*/ 25 w 127"/>
              <a:gd name="T71" fmla="*/ 50 h 71"/>
              <a:gd name="T72" fmla="*/ 42 w 127"/>
              <a:gd name="T73" fmla="*/ 43 h 71"/>
              <a:gd name="T74" fmla="*/ 38 w 127"/>
              <a:gd name="T75" fmla="*/ 35 h 71"/>
              <a:gd name="T76" fmla="*/ 32 w 127"/>
              <a:gd name="T77" fmla="*/ 43 h 71"/>
              <a:gd name="T78" fmla="*/ 42 w 127"/>
              <a:gd name="T79" fmla="*/ 43 h 71"/>
              <a:gd name="T80" fmla="*/ 74 w 127"/>
              <a:gd name="T81" fmla="*/ 22 h 71"/>
              <a:gd name="T82" fmla="*/ 48 w 127"/>
              <a:gd name="T83" fmla="*/ 22 h 71"/>
              <a:gd name="T84" fmla="*/ 42 w 127"/>
              <a:gd name="T85" fmla="*/ 29 h 71"/>
              <a:gd name="T86" fmla="*/ 49 w 127"/>
              <a:gd name="T87" fmla="*/ 43 h 71"/>
              <a:gd name="T88" fmla="*/ 58 w 127"/>
              <a:gd name="T89" fmla="*/ 43 h 71"/>
              <a:gd name="T90" fmla="*/ 74 w 127"/>
              <a:gd name="T91" fmla="*/ 22 h 71"/>
              <a:gd name="T92" fmla="*/ 103 w 127"/>
              <a:gd name="T93" fmla="*/ 29 h 71"/>
              <a:gd name="T94" fmla="*/ 96 w 127"/>
              <a:gd name="T95" fmla="*/ 30 h 71"/>
              <a:gd name="T96" fmla="*/ 106 w 127"/>
              <a:gd name="T97" fmla="*/ 44 h 71"/>
              <a:gd name="T98" fmla="*/ 105 w 127"/>
              <a:gd name="T99" fmla="*/ 49 h 71"/>
              <a:gd name="T100" fmla="*/ 103 w 127"/>
              <a:gd name="T101" fmla="*/ 50 h 71"/>
              <a:gd name="T102" fmla="*/ 100 w 127"/>
              <a:gd name="T103" fmla="*/ 48 h 71"/>
              <a:gd name="T104" fmla="*/ 90 w 127"/>
              <a:gd name="T105" fmla="*/ 34 h 71"/>
              <a:gd name="T106" fmla="*/ 85 w 127"/>
              <a:gd name="T107" fmla="*/ 46 h 71"/>
              <a:gd name="T108" fmla="*/ 103 w 127"/>
              <a:gd name="T109" fmla="*/ 64 h 71"/>
              <a:gd name="T110" fmla="*/ 120 w 127"/>
              <a:gd name="T111" fmla="*/ 46 h 71"/>
              <a:gd name="T112" fmla="*/ 103 w 127"/>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 h="71">
                <a:moveTo>
                  <a:pt x="103" y="71"/>
                </a:moveTo>
                <a:cubicBezTo>
                  <a:pt x="89" y="71"/>
                  <a:pt x="78" y="60"/>
                  <a:pt x="78" y="46"/>
                </a:cubicBezTo>
                <a:cubicBezTo>
                  <a:pt x="78" y="39"/>
                  <a:pt x="81" y="33"/>
                  <a:pt x="86" y="28"/>
                </a:cubicBezTo>
                <a:cubicBezTo>
                  <a:pt x="82" y="23"/>
                  <a:pt x="82" y="23"/>
                  <a:pt x="82" y="23"/>
                </a:cubicBezTo>
                <a:cubicBezTo>
                  <a:pt x="63" y="49"/>
                  <a:pt x="63" y="49"/>
                  <a:pt x="63" y="49"/>
                </a:cubicBezTo>
                <a:cubicBezTo>
                  <a:pt x="62" y="50"/>
                  <a:pt x="61" y="50"/>
                  <a:pt x="60" y="50"/>
                </a:cubicBezTo>
                <a:cubicBezTo>
                  <a:pt x="49" y="50"/>
                  <a:pt x="49" y="50"/>
                  <a:pt x="49" y="50"/>
                </a:cubicBezTo>
                <a:cubicBezTo>
                  <a:pt x="47" y="62"/>
                  <a:pt x="37" y="71"/>
                  <a:pt x="25" y="71"/>
                </a:cubicBezTo>
                <a:cubicBezTo>
                  <a:pt x="11" y="71"/>
                  <a:pt x="0" y="60"/>
                  <a:pt x="0" y="46"/>
                </a:cubicBezTo>
                <a:cubicBezTo>
                  <a:pt x="0" y="33"/>
                  <a:pt x="11" y="22"/>
                  <a:pt x="25" y="22"/>
                </a:cubicBezTo>
                <a:cubicBezTo>
                  <a:pt x="29" y="22"/>
                  <a:pt x="33" y="23"/>
                  <a:pt x="36" y="25"/>
                </a:cubicBezTo>
                <a:cubicBezTo>
                  <a:pt x="44" y="15"/>
                  <a:pt x="44" y="15"/>
                  <a:pt x="44" y="15"/>
                </a:cubicBezTo>
                <a:cubicBezTo>
                  <a:pt x="32" y="15"/>
                  <a:pt x="32" y="15"/>
                  <a:pt x="32" y="15"/>
                </a:cubicBezTo>
                <a:cubicBezTo>
                  <a:pt x="30" y="15"/>
                  <a:pt x="28" y="13"/>
                  <a:pt x="28" y="11"/>
                </a:cubicBezTo>
                <a:cubicBezTo>
                  <a:pt x="28" y="9"/>
                  <a:pt x="30" y="7"/>
                  <a:pt x="32" y="7"/>
                </a:cubicBezTo>
                <a:cubicBezTo>
                  <a:pt x="53" y="7"/>
                  <a:pt x="53" y="7"/>
                  <a:pt x="53" y="7"/>
                </a:cubicBezTo>
                <a:cubicBezTo>
                  <a:pt x="53" y="15"/>
                  <a:pt x="53" y="15"/>
                  <a:pt x="53" y="15"/>
                </a:cubicBezTo>
                <a:cubicBezTo>
                  <a:pt x="77" y="15"/>
                  <a:pt x="77" y="15"/>
                  <a:pt x="77" y="15"/>
                </a:cubicBezTo>
                <a:cubicBezTo>
                  <a:pt x="72" y="7"/>
                  <a:pt x="72" y="7"/>
                  <a:pt x="72" y="7"/>
                </a:cubicBezTo>
                <a:cubicBezTo>
                  <a:pt x="60" y="7"/>
                  <a:pt x="60" y="7"/>
                  <a:pt x="60" y="7"/>
                </a:cubicBezTo>
                <a:cubicBezTo>
                  <a:pt x="58" y="7"/>
                  <a:pt x="56" y="6"/>
                  <a:pt x="56" y="4"/>
                </a:cubicBezTo>
                <a:cubicBezTo>
                  <a:pt x="56" y="2"/>
                  <a:pt x="58" y="0"/>
                  <a:pt x="60" y="0"/>
                </a:cubicBezTo>
                <a:cubicBezTo>
                  <a:pt x="74" y="0"/>
                  <a:pt x="74" y="0"/>
                  <a:pt x="74" y="0"/>
                </a:cubicBezTo>
                <a:cubicBezTo>
                  <a:pt x="75" y="0"/>
                  <a:pt x="76" y="1"/>
                  <a:pt x="77" y="2"/>
                </a:cubicBezTo>
                <a:cubicBezTo>
                  <a:pt x="92" y="24"/>
                  <a:pt x="92" y="24"/>
                  <a:pt x="92" y="24"/>
                </a:cubicBezTo>
                <a:cubicBezTo>
                  <a:pt x="95" y="23"/>
                  <a:pt x="99" y="22"/>
                  <a:pt x="103" y="22"/>
                </a:cubicBezTo>
                <a:cubicBezTo>
                  <a:pt x="116" y="22"/>
                  <a:pt x="127" y="33"/>
                  <a:pt x="127" y="46"/>
                </a:cubicBezTo>
                <a:cubicBezTo>
                  <a:pt x="127" y="60"/>
                  <a:pt x="116" y="71"/>
                  <a:pt x="103" y="71"/>
                </a:cubicBezTo>
                <a:close/>
                <a:moveTo>
                  <a:pt x="25" y="50"/>
                </a:moveTo>
                <a:cubicBezTo>
                  <a:pt x="22" y="50"/>
                  <a:pt x="20" y="47"/>
                  <a:pt x="22" y="44"/>
                </a:cubicBezTo>
                <a:cubicBezTo>
                  <a:pt x="32" y="30"/>
                  <a:pt x="32" y="30"/>
                  <a:pt x="32" y="30"/>
                </a:cubicBezTo>
                <a:cubicBezTo>
                  <a:pt x="30" y="29"/>
                  <a:pt x="27" y="29"/>
                  <a:pt x="25" y="29"/>
                </a:cubicBezTo>
                <a:cubicBezTo>
                  <a:pt x="15" y="29"/>
                  <a:pt x="7" y="37"/>
                  <a:pt x="7" y="46"/>
                </a:cubicBezTo>
                <a:cubicBezTo>
                  <a:pt x="7" y="56"/>
                  <a:pt x="15" y="64"/>
                  <a:pt x="25" y="64"/>
                </a:cubicBezTo>
                <a:cubicBezTo>
                  <a:pt x="33" y="64"/>
                  <a:pt x="40" y="58"/>
                  <a:pt x="42" y="50"/>
                </a:cubicBezTo>
                <a:lnTo>
                  <a:pt x="25" y="50"/>
                </a:lnTo>
                <a:close/>
                <a:moveTo>
                  <a:pt x="42" y="43"/>
                </a:moveTo>
                <a:cubicBezTo>
                  <a:pt x="41" y="40"/>
                  <a:pt x="40" y="37"/>
                  <a:pt x="38" y="35"/>
                </a:cubicBezTo>
                <a:cubicBezTo>
                  <a:pt x="32" y="43"/>
                  <a:pt x="32" y="43"/>
                  <a:pt x="32" y="43"/>
                </a:cubicBezTo>
                <a:lnTo>
                  <a:pt x="42" y="43"/>
                </a:lnTo>
                <a:close/>
                <a:moveTo>
                  <a:pt x="74" y="22"/>
                </a:moveTo>
                <a:cubicBezTo>
                  <a:pt x="48" y="22"/>
                  <a:pt x="48" y="22"/>
                  <a:pt x="48" y="22"/>
                </a:cubicBezTo>
                <a:cubicBezTo>
                  <a:pt x="42" y="29"/>
                  <a:pt x="42" y="29"/>
                  <a:pt x="42" y="29"/>
                </a:cubicBezTo>
                <a:cubicBezTo>
                  <a:pt x="46" y="33"/>
                  <a:pt x="48" y="37"/>
                  <a:pt x="49" y="43"/>
                </a:cubicBezTo>
                <a:cubicBezTo>
                  <a:pt x="58" y="43"/>
                  <a:pt x="58" y="43"/>
                  <a:pt x="58" y="43"/>
                </a:cubicBezTo>
                <a:lnTo>
                  <a:pt x="74" y="22"/>
                </a:lnTo>
                <a:close/>
                <a:moveTo>
                  <a:pt x="103" y="29"/>
                </a:moveTo>
                <a:cubicBezTo>
                  <a:pt x="100" y="29"/>
                  <a:pt x="98" y="29"/>
                  <a:pt x="96" y="30"/>
                </a:cubicBezTo>
                <a:cubicBezTo>
                  <a:pt x="106" y="44"/>
                  <a:pt x="106" y="44"/>
                  <a:pt x="106" y="44"/>
                </a:cubicBezTo>
                <a:cubicBezTo>
                  <a:pt x="107" y="46"/>
                  <a:pt x="106" y="48"/>
                  <a:pt x="105" y="49"/>
                </a:cubicBezTo>
                <a:cubicBezTo>
                  <a:pt x="104" y="50"/>
                  <a:pt x="103" y="50"/>
                  <a:pt x="103" y="50"/>
                </a:cubicBezTo>
                <a:cubicBezTo>
                  <a:pt x="101" y="50"/>
                  <a:pt x="100" y="49"/>
                  <a:pt x="100" y="48"/>
                </a:cubicBezTo>
                <a:cubicBezTo>
                  <a:pt x="90" y="34"/>
                  <a:pt x="90" y="34"/>
                  <a:pt x="90" y="34"/>
                </a:cubicBezTo>
                <a:cubicBezTo>
                  <a:pt x="87" y="37"/>
                  <a:pt x="85" y="42"/>
                  <a:pt x="85" y="46"/>
                </a:cubicBezTo>
                <a:cubicBezTo>
                  <a:pt x="85" y="56"/>
                  <a:pt x="93" y="64"/>
                  <a:pt x="103" y="64"/>
                </a:cubicBezTo>
                <a:cubicBezTo>
                  <a:pt x="112" y="64"/>
                  <a:pt x="120" y="56"/>
                  <a:pt x="120" y="46"/>
                </a:cubicBezTo>
                <a:cubicBezTo>
                  <a:pt x="120" y="37"/>
                  <a:pt x="112" y="29"/>
                  <a:pt x="103" y="2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6" name="Freeform 141"/>
          <p:cNvSpPr>
            <a:spLocks noEditPoints="1"/>
          </p:cNvSpPr>
          <p:nvPr/>
        </p:nvSpPr>
        <p:spPr bwMode="auto">
          <a:xfrm>
            <a:off x="4135439" y="2275418"/>
            <a:ext cx="239713" cy="281517"/>
          </a:xfrm>
          <a:custGeom>
            <a:avLst/>
            <a:gdLst>
              <a:gd name="T0" fmla="*/ 66 w 128"/>
              <a:gd name="T1" fmla="*/ 79 h 112"/>
              <a:gd name="T2" fmla="*/ 49 w 128"/>
              <a:gd name="T3" fmla="*/ 60 h 112"/>
              <a:gd name="T4" fmla="*/ 54 w 128"/>
              <a:gd name="T5" fmla="*/ 45 h 112"/>
              <a:gd name="T6" fmla="*/ 59 w 128"/>
              <a:gd name="T7" fmla="*/ 35 h 112"/>
              <a:gd name="T8" fmla="*/ 57 w 128"/>
              <a:gd name="T9" fmla="*/ 30 h 112"/>
              <a:gd name="T10" fmla="*/ 59 w 128"/>
              <a:gd name="T11" fmla="*/ 20 h 112"/>
              <a:gd name="T12" fmla="*/ 38 w 128"/>
              <a:gd name="T13" fmla="*/ 0 h 112"/>
              <a:gd name="T14" fmla="*/ 18 w 128"/>
              <a:gd name="T15" fmla="*/ 20 h 112"/>
              <a:gd name="T16" fmla="*/ 19 w 128"/>
              <a:gd name="T17" fmla="*/ 30 h 112"/>
              <a:gd name="T18" fmla="*/ 17 w 128"/>
              <a:gd name="T19" fmla="*/ 35 h 112"/>
              <a:gd name="T20" fmla="*/ 22 w 128"/>
              <a:gd name="T21" fmla="*/ 45 h 112"/>
              <a:gd name="T22" fmla="*/ 28 w 128"/>
              <a:gd name="T23" fmla="*/ 60 h 112"/>
              <a:gd name="T24" fmla="*/ 11 w 128"/>
              <a:gd name="T25" fmla="*/ 79 h 112"/>
              <a:gd name="T26" fmla="*/ 0 w 128"/>
              <a:gd name="T27" fmla="*/ 89 h 112"/>
              <a:gd name="T28" fmla="*/ 0 w 128"/>
              <a:gd name="T29" fmla="*/ 112 h 112"/>
              <a:gd name="T30" fmla="*/ 89 w 128"/>
              <a:gd name="T31" fmla="*/ 112 h 112"/>
              <a:gd name="T32" fmla="*/ 89 w 128"/>
              <a:gd name="T33" fmla="*/ 95 h 112"/>
              <a:gd name="T34" fmla="*/ 66 w 128"/>
              <a:gd name="T35" fmla="*/ 79 h 112"/>
              <a:gd name="T36" fmla="*/ 128 w 128"/>
              <a:gd name="T37" fmla="*/ 112 h 112"/>
              <a:gd name="T38" fmla="*/ 127 w 128"/>
              <a:gd name="T39" fmla="*/ 86 h 112"/>
              <a:gd name="T40" fmla="*/ 110 w 128"/>
              <a:gd name="T41" fmla="*/ 75 h 112"/>
              <a:gd name="T42" fmla="*/ 97 w 128"/>
              <a:gd name="T43" fmla="*/ 61 h 112"/>
              <a:gd name="T44" fmla="*/ 101 w 128"/>
              <a:gd name="T45" fmla="*/ 50 h 112"/>
              <a:gd name="T46" fmla="*/ 105 w 128"/>
              <a:gd name="T47" fmla="*/ 42 h 112"/>
              <a:gd name="T48" fmla="*/ 103 w 128"/>
              <a:gd name="T49" fmla="*/ 39 h 112"/>
              <a:gd name="T50" fmla="*/ 104 w 128"/>
              <a:gd name="T51" fmla="*/ 31 h 112"/>
              <a:gd name="T52" fmla="*/ 89 w 128"/>
              <a:gd name="T53" fmla="*/ 16 h 112"/>
              <a:gd name="T54" fmla="*/ 74 w 128"/>
              <a:gd name="T55" fmla="*/ 31 h 112"/>
              <a:gd name="T56" fmla="*/ 75 w 128"/>
              <a:gd name="T57" fmla="*/ 39 h 112"/>
              <a:gd name="T58" fmla="*/ 73 w 128"/>
              <a:gd name="T59" fmla="*/ 42 h 112"/>
              <a:gd name="T60" fmla="*/ 77 w 128"/>
              <a:gd name="T61" fmla="*/ 50 h 112"/>
              <a:gd name="T62" fmla="*/ 81 w 128"/>
              <a:gd name="T63" fmla="*/ 61 h 112"/>
              <a:gd name="T64" fmla="*/ 76 w 128"/>
              <a:gd name="T65" fmla="*/ 72 h 112"/>
              <a:gd name="T66" fmla="*/ 99 w 128"/>
              <a:gd name="T67" fmla="*/ 93 h 112"/>
              <a:gd name="T68" fmla="*/ 99 w 128"/>
              <a:gd name="T69" fmla="*/ 112 h 112"/>
              <a:gd name="T70" fmla="*/ 128 w 128"/>
              <a:gd name="T7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12">
                <a:moveTo>
                  <a:pt x="66" y="79"/>
                </a:moveTo>
                <a:cubicBezTo>
                  <a:pt x="53" y="74"/>
                  <a:pt x="49" y="69"/>
                  <a:pt x="49" y="60"/>
                </a:cubicBezTo>
                <a:cubicBezTo>
                  <a:pt x="49" y="54"/>
                  <a:pt x="53" y="56"/>
                  <a:pt x="54" y="45"/>
                </a:cubicBezTo>
                <a:cubicBezTo>
                  <a:pt x="55" y="41"/>
                  <a:pt x="59" y="45"/>
                  <a:pt x="59" y="35"/>
                </a:cubicBezTo>
                <a:cubicBezTo>
                  <a:pt x="59" y="31"/>
                  <a:pt x="57" y="30"/>
                  <a:pt x="57" y="30"/>
                </a:cubicBezTo>
                <a:cubicBezTo>
                  <a:pt x="57" y="30"/>
                  <a:pt x="58" y="24"/>
                  <a:pt x="59" y="20"/>
                </a:cubicBezTo>
                <a:cubicBezTo>
                  <a:pt x="59" y="14"/>
                  <a:pt x="56" y="0"/>
                  <a:pt x="38" y="0"/>
                </a:cubicBezTo>
                <a:cubicBezTo>
                  <a:pt x="21" y="0"/>
                  <a:pt x="17" y="14"/>
                  <a:pt x="18" y="20"/>
                </a:cubicBezTo>
                <a:cubicBezTo>
                  <a:pt x="18" y="24"/>
                  <a:pt x="19" y="30"/>
                  <a:pt x="19" y="30"/>
                </a:cubicBezTo>
                <a:cubicBezTo>
                  <a:pt x="19" y="30"/>
                  <a:pt x="17" y="31"/>
                  <a:pt x="17" y="35"/>
                </a:cubicBezTo>
                <a:cubicBezTo>
                  <a:pt x="18" y="45"/>
                  <a:pt x="21" y="41"/>
                  <a:pt x="22" y="45"/>
                </a:cubicBezTo>
                <a:cubicBezTo>
                  <a:pt x="24" y="56"/>
                  <a:pt x="28" y="54"/>
                  <a:pt x="28" y="60"/>
                </a:cubicBezTo>
                <a:cubicBezTo>
                  <a:pt x="28" y="69"/>
                  <a:pt x="24" y="74"/>
                  <a:pt x="11" y="79"/>
                </a:cubicBezTo>
                <a:cubicBezTo>
                  <a:pt x="7" y="81"/>
                  <a:pt x="0" y="83"/>
                  <a:pt x="0" y="89"/>
                </a:cubicBezTo>
                <a:cubicBezTo>
                  <a:pt x="0" y="112"/>
                  <a:pt x="0" y="112"/>
                  <a:pt x="0" y="112"/>
                </a:cubicBezTo>
                <a:cubicBezTo>
                  <a:pt x="89" y="112"/>
                  <a:pt x="89" y="112"/>
                  <a:pt x="89" y="112"/>
                </a:cubicBezTo>
                <a:cubicBezTo>
                  <a:pt x="89" y="112"/>
                  <a:pt x="89" y="99"/>
                  <a:pt x="89" y="95"/>
                </a:cubicBezTo>
                <a:cubicBezTo>
                  <a:pt x="89" y="89"/>
                  <a:pt x="78" y="84"/>
                  <a:pt x="66" y="79"/>
                </a:cubicBezTo>
                <a:close/>
                <a:moveTo>
                  <a:pt x="128" y="112"/>
                </a:moveTo>
                <a:cubicBezTo>
                  <a:pt x="128" y="112"/>
                  <a:pt x="128" y="88"/>
                  <a:pt x="127" y="86"/>
                </a:cubicBezTo>
                <a:cubicBezTo>
                  <a:pt x="124" y="82"/>
                  <a:pt x="119" y="79"/>
                  <a:pt x="110" y="75"/>
                </a:cubicBezTo>
                <a:cubicBezTo>
                  <a:pt x="100" y="71"/>
                  <a:pt x="97" y="68"/>
                  <a:pt x="97" y="61"/>
                </a:cubicBezTo>
                <a:cubicBezTo>
                  <a:pt x="97" y="56"/>
                  <a:pt x="100" y="58"/>
                  <a:pt x="101" y="50"/>
                </a:cubicBezTo>
                <a:cubicBezTo>
                  <a:pt x="102" y="47"/>
                  <a:pt x="104" y="50"/>
                  <a:pt x="105" y="42"/>
                </a:cubicBezTo>
                <a:cubicBezTo>
                  <a:pt x="105" y="39"/>
                  <a:pt x="103" y="39"/>
                  <a:pt x="103" y="39"/>
                </a:cubicBezTo>
                <a:cubicBezTo>
                  <a:pt x="103" y="39"/>
                  <a:pt x="104" y="34"/>
                  <a:pt x="104" y="31"/>
                </a:cubicBezTo>
                <a:cubicBezTo>
                  <a:pt x="105" y="27"/>
                  <a:pt x="102" y="16"/>
                  <a:pt x="89" y="16"/>
                </a:cubicBezTo>
                <a:cubicBezTo>
                  <a:pt x="76" y="16"/>
                  <a:pt x="73" y="27"/>
                  <a:pt x="74" y="31"/>
                </a:cubicBezTo>
                <a:cubicBezTo>
                  <a:pt x="74" y="34"/>
                  <a:pt x="75" y="39"/>
                  <a:pt x="75" y="39"/>
                </a:cubicBezTo>
                <a:cubicBezTo>
                  <a:pt x="75" y="39"/>
                  <a:pt x="73" y="39"/>
                  <a:pt x="73" y="42"/>
                </a:cubicBezTo>
                <a:cubicBezTo>
                  <a:pt x="74" y="50"/>
                  <a:pt x="76" y="47"/>
                  <a:pt x="77" y="50"/>
                </a:cubicBezTo>
                <a:cubicBezTo>
                  <a:pt x="78" y="58"/>
                  <a:pt x="81" y="56"/>
                  <a:pt x="81" y="61"/>
                </a:cubicBezTo>
                <a:cubicBezTo>
                  <a:pt x="81" y="66"/>
                  <a:pt x="80" y="69"/>
                  <a:pt x="76" y="72"/>
                </a:cubicBezTo>
                <a:cubicBezTo>
                  <a:pt x="97" y="82"/>
                  <a:pt x="99" y="84"/>
                  <a:pt x="99" y="93"/>
                </a:cubicBezTo>
                <a:cubicBezTo>
                  <a:pt x="99" y="112"/>
                  <a:pt x="99" y="112"/>
                  <a:pt x="99" y="112"/>
                </a:cubicBezTo>
                <a:lnTo>
                  <a:pt x="128" y="1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7" name="Freeform 142"/>
          <p:cNvSpPr>
            <a:spLocks noEditPoints="1"/>
          </p:cNvSpPr>
          <p:nvPr/>
        </p:nvSpPr>
        <p:spPr bwMode="auto">
          <a:xfrm>
            <a:off x="6354764" y="982133"/>
            <a:ext cx="244475" cy="273051"/>
          </a:xfrm>
          <a:custGeom>
            <a:avLst/>
            <a:gdLst>
              <a:gd name="T0" fmla="*/ 99 w 130"/>
              <a:gd name="T1" fmla="*/ 33 h 109"/>
              <a:gd name="T2" fmla="*/ 77 w 130"/>
              <a:gd name="T3" fmla="*/ 33 h 109"/>
              <a:gd name="T4" fmla="*/ 77 w 130"/>
              <a:gd name="T5" fmla="*/ 0 h 109"/>
              <a:gd name="T6" fmla="*/ 53 w 130"/>
              <a:gd name="T7" fmla="*/ 0 h 109"/>
              <a:gd name="T8" fmla="*/ 53 w 130"/>
              <a:gd name="T9" fmla="*/ 33 h 109"/>
              <a:gd name="T10" fmla="*/ 32 w 130"/>
              <a:gd name="T11" fmla="*/ 33 h 109"/>
              <a:gd name="T12" fmla="*/ 65 w 130"/>
              <a:gd name="T13" fmla="*/ 64 h 109"/>
              <a:gd name="T14" fmla="*/ 99 w 130"/>
              <a:gd name="T15" fmla="*/ 33 h 109"/>
              <a:gd name="T16" fmla="*/ 125 w 130"/>
              <a:gd name="T17" fmla="*/ 74 h 109"/>
              <a:gd name="T18" fmla="*/ 105 w 130"/>
              <a:gd name="T19" fmla="*/ 60 h 109"/>
              <a:gd name="T20" fmla="*/ 92 w 130"/>
              <a:gd name="T21" fmla="*/ 60 h 109"/>
              <a:gd name="T22" fmla="*/ 114 w 130"/>
              <a:gd name="T23" fmla="*/ 77 h 109"/>
              <a:gd name="T24" fmla="*/ 91 w 130"/>
              <a:gd name="T25" fmla="*/ 77 h 109"/>
              <a:gd name="T26" fmla="*/ 90 w 130"/>
              <a:gd name="T27" fmla="*/ 78 h 109"/>
              <a:gd name="T28" fmla="*/ 84 w 130"/>
              <a:gd name="T29" fmla="*/ 93 h 109"/>
              <a:gd name="T30" fmla="*/ 46 w 130"/>
              <a:gd name="T31" fmla="*/ 93 h 109"/>
              <a:gd name="T32" fmla="*/ 41 w 130"/>
              <a:gd name="T33" fmla="*/ 78 h 109"/>
              <a:gd name="T34" fmla="*/ 39 w 130"/>
              <a:gd name="T35" fmla="*/ 77 h 109"/>
              <a:gd name="T36" fmla="*/ 16 w 130"/>
              <a:gd name="T37" fmla="*/ 77 h 109"/>
              <a:gd name="T38" fmla="*/ 38 w 130"/>
              <a:gd name="T39" fmla="*/ 60 h 109"/>
              <a:gd name="T40" fmla="*/ 25 w 130"/>
              <a:gd name="T41" fmla="*/ 60 h 109"/>
              <a:gd name="T42" fmla="*/ 5 w 130"/>
              <a:gd name="T43" fmla="*/ 74 h 109"/>
              <a:gd name="T44" fmla="*/ 1 w 130"/>
              <a:gd name="T45" fmla="*/ 84 h 109"/>
              <a:gd name="T46" fmla="*/ 5 w 130"/>
              <a:gd name="T47" fmla="*/ 103 h 109"/>
              <a:gd name="T48" fmla="*/ 13 w 130"/>
              <a:gd name="T49" fmla="*/ 109 h 109"/>
              <a:gd name="T50" fmla="*/ 118 w 130"/>
              <a:gd name="T51" fmla="*/ 109 h 109"/>
              <a:gd name="T52" fmla="*/ 126 w 130"/>
              <a:gd name="T53" fmla="*/ 103 h 109"/>
              <a:gd name="T54" fmla="*/ 129 w 130"/>
              <a:gd name="T55" fmla="*/ 84 h 109"/>
              <a:gd name="T56" fmla="*/ 125 w 130"/>
              <a:gd name="T57" fmla="*/ 7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09">
                <a:moveTo>
                  <a:pt x="99" y="33"/>
                </a:moveTo>
                <a:cubicBezTo>
                  <a:pt x="77" y="33"/>
                  <a:pt x="77" y="33"/>
                  <a:pt x="77" y="33"/>
                </a:cubicBezTo>
                <a:cubicBezTo>
                  <a:pt x="77" y="0"/>
                  <a:pt x="77" y="0"/>
                  <a:pt x="77" y="0"/>
                </a:cubicBezTo>
                <a:cubicBezTo>
                  <a:pt x="53" y="0"/>
                  <a:pt x="53" y="0"/>
                  <a:pt x="53" y="0"/>
                </a:cubicBezTo>
                <a:cubicBezTo>
                  <a:pt x="53" y="33"/>
                  <a:pt x="53" y="33"/>
                  <a:pt x="53" y="33"/>
                </a:cubicBezTo>
                <a:cubicBezTo>
                  <a:pt x="32" y="33"/>
                  <a:pt x="32" y="33"/>
                  <a:pt x="32" y="33"/>
                </a:cubicBezTo>
                <a:cubicBezTo>
                  <a:pt x="65" y="64"/>
                  <a:pt x="65" y="64"/>
                  <a:pt x="65" y="64"/>
                </a:cubicBezTo>
                <a:lnTo>
                  <a:pt x="99" y="33"/>
                </a:lnTo>
                <a:close/>
                <a:moveTo>
                  <a:pt x="125" y="74"/>
                </a:moveTo>
                <a:cubicBezTo>
                  <a:pt x="105" y="60"/>
                  <a:pt x="105" y="60"/>
                  <a:pt x="105" y="60"/>
                </a:cubicBezTo>
                <a:cubicBezTo>
                  <a:pt x="92" y="60"/>
                  <a:pt x="92" y="60"/>
                  <a:pt x="92" y="60"/>
                </a:cubicBezTo>
                <a:cubicBezTo>
                  <a:pt x="114" y="77"/>
                  <a:pt x="114" y="77"/>
                  <a:pt x="114" y="77"/>
                </a:cubicBezTo>
                <a:cubicBezTo>
                  <a:pt x="91" y="77"/>
                  <a:pt x="91" y="77"/>
                  <a:pt x="91" y="77"/>
                </a:cubicBezTo>
                <a:cubicBezTo>
                  <a:pt x="91" y="77"/>
                  <a:pt x="90" y="78"/>
                  <a:pt x="90" y="78"/>
                </a:cubicBezTo>
                <a:cubicBezTo>
                  <a:pt x="84" y="93"/>
                  <a:pt x="84" y="93"/>
                  <a:pt x="84" y="93"/>
                </a:cubicBezTo>
                <a:cubicBezTo>
                  <a:pt x="46" y="93"/>
                  <a:pt x="46" y="93"/>
                  <a:pt x="46" y="93"/>
                </a:cubicBezTo>
                <a:cubicBezTo>
                  <a:pt x="41" y="78"/>
                  <a:pt x="41" y="78"/>
                  <a:pt x="41" y="78"/>
                </a:cubicBezTo>
                <a:cubicBezTo>
                  <a:pt x="40" y="78"/>
                  <a:pt x="40" y="77"/>
                  <a:pt x="39" y="77"/>
                </a:cubicBezTo>
                <a:cubicBezTo>
                  <a:pt x="16" y="77"/>
                  <a:pt x="16" y="77"/>
                  <a:pt x="16" y="77"/>
                </a:cubicBezTo>
                <a:cubicBezTo>
                  <a:pt x="38" y="60"/>
                  <a:pt x="38" y="60"/>
                  <a:pt x="38" y="60"/>
                </a:cubicBezTo>
                <a:cubicBezTo>
                  <a:pt x="25" y="60"/>
                  <a:pt x="25" y="60"/>
                  <a:pt x="25" y="60"/>
                </a:cubicBezTo>
                <a:cubicBezTo>
                  <a:pt x="5" y="74"/>
                  <a:pt x="5" y="74"/>
                  <a:pt x="5" y="74"/>
                </a:cubicBezTo>
                <a:cubicBezTo>
                  <a:pt x="2" y="76"/>
                  <a:pt x="0" y="80"/>
                  <a:pt x="1" y="84"/>
                </a:cubicBezTo>
                <a:cubicBezTo>
                  <a:pt x="5" y="103"/>
                  <a:pt x="5" y="103"/>
                  <a:pt x="5" y="103"/>
                </a:cubicBezTo>
                <a:cubicBezTo>
                  <a:pt x="5" y="107"/>
                  <a:pt x="9" y="109"/>
                  <a:pt x="13" y="109"/>
                </a:cubicBezTo>
                <a:cubicBezTo>
                  <a:pt x="118" y="109"/>
                  <a:pt x="118" y="109"/>
                  <a:pt x="118" y="109"/>
                </a:cubicBezTo>
                <a:cubicBezTo>
                  <a:pt x="121" y="109"/>
                  <a:pt x="125" y="107"/>
                  <a:pt x="126" y="103"/>
                </a:cubicBezTo>
                <a:cubicBezTo>
                  <a:pt x="129" y="84"/>
                  <a:pt x="129" y="84"/>
                  <a:pt x="129" y="84"/>
                </a:cubicBezTo>
                <a:cubicBezTo>
                  <a:pt x="130" y="80"/>
                  <a:pt x="128" y="76"/>
                  <a:pt x="125" y="7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8" name="Freeform 143"/>
          <p:cNvSpPr>
            <a:spLocks noEditPoints="1"/>
          </p:cNvSpPr>
          <p:nvPr/>
        </p:nvSpPr>
        <p:spPr bwMode="auto">
          <a:xfrm>
            <a:off x="2235201" y="243417"/>
            <a:ext cx="247650" cy="330200"/>
          </a:xfrm>
          <a:custGeom>
            <a:avLst/>
            <a:gdLst>
              <a:gd name="T0" fmla="*/ 122 w 132"/>
              <a:gd name="T1" fmla="*/ 132 h 132"/>
              <a:gd name="T2" fmla="*/ 114 w 132"/>
              <a:gd name="T3" fmla="*/ 129 h 132"/>
              <a:gd name="T4" fmla="*/ 87 w 132"/>
              <a:gd name="T5" fmla="*/ 102 h 132"/>
              <a:gd name="T6" fmla="*/ 56 w 132"/>
              <a:gd name="T7" fmla="*/ 112 h 132"/>
              <a:gd name="T8" fmla="*/ 0 w 132"/>
              <a:gd name="T9" fmla="*/ 56 h 132"/>
              <a:gd name="T10" fmla="*/ 56 w 132"/>
              <a:gd name="T11" fmla="*/ 0 h 132"/>
              <a:gd name="T12" fmla="*/ 111 w 132"/>
              <a:gd name="T13" fmla="*/ 56 h 132"/>
              <a:gd name="T14" fmla="*/ 102 w 132"/>
              <a:gd name="T15" fmla="*/ 88 h 132"/>
              <a:gd name="T16" fmla="*/ 129 w 132"/>
              <a:gd name="T17" fmla="*/ 115 h 132"/>
              <a:gd name="T18" fmla="*/ 132 w 132"/>
              <a:gd name="T19" fmla="*/ 122 h 132"/>
              <a:gd name="T20" fmla="*/ 122 w 132"/>
              <a:gd name="T21" fmla="*/ 132 h 132"/>
              <a:gd name="T22" fmla="*/ 56 w 132"/>
              <a:gd name="T23" fmla="*/ 21 h 132"/>
              <a:gd name="T24" fmla="*/ 20 w 132"/>
              <a:gd name="T25" fmla="*/ 56 h 132"/>
              <a:gd name="T26" fmla="*/ 56 w 132"/>
              <a:gd name="T27" fmla="*/ 92 h 132"/>
              <a:gd name="T28" fmla="*/ 91 w 132"/>
              <a:gd name="T29" fmla="*/ 56 h 132"/>
              <a:gd name="T30" fmla="*/ 56 w 132"/>
              <a:gd name="T3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32">
                <a:moveTo>
                  <a:pt x="122" y="132"/>
                </a:moveTo>
                <a:cubicBezTo>
                  <a:pt x="119" y="132"/>
                  <a:pt x="116" y="131"/>
                  <a:pt x="114" y="129"/>
                </a:cubicBezTo>
                <a:cubicBezTo>
                  <a:pt x="87" y="102"/>
                  <a:pt x="87" y="102"/>
                  <a:pt x="87" y="102"/>
                </a:cubicBezTo>
                <a:cubicBezTo>
                  <a:pt x="78" y="109"/>
                  <a:pt x="67" y="112"/>
                  <a:pt x="56" y="112"/>
                </a:cubicBezTo>
                <a:cubicBezTo>
                  <a:pt x="25" y="112"/>
                  <a:pt x="0" y="87"/>
                  <a:pt x="0" y="56"/>
                </a:cubicBezTo>
                <a:cubicBezTo>
                  <a:pt x="0" y="25"/>
                  <a:pt x="25" y="0"/>
                  <a:pt x="56" y="0"/>
                </a:cubicBezTo>
                <a:cubicBezTo>
                  <a:pt x="86" y="0"/>
                  <a:pt x="111" y="25"/>
                  <a:pt x="111" y="56"/>
                </a:cubicBezTo>
                <a:cubicBezTo>
                  <a:pt x="111" y="68"/>
                  <a:pt x="108" y="79"/>
                  <a:pt x="102" y="88"/>
                </a:cubicBezTo>
                <a:cubicBezTo>
                  <a:pt x="129" y="115"/>
                  <a:pt x="129" y="115"/>
                  <a:pt x="129" y="115"/>
                </a:cubicBezTo>
                <a:cubicBezTo>
                  <a:pt x="131" y="117"/>
                  <a:pt x="132" y="120"/>
                  <a:pt x="132" y="122"/>
                </a:cubicBezTo>
                <a:cubicBezTo>
                  <a:pt x="132" y="128"/>
                  <a:pt x="127" y="132"/>
                  <a:pt x="122" y="132"/>
                </a:cubicBezTo>
                <a:close/>
                <a:moveTo>
                  <a:pt x="56" y="21"/>
                </a:moveTo>
                <a:cubicBezTo>
                  <a:pt x="36" y="21"/>
                  <a:pt x="20" y="37"/>
                  <a:pt x="20" y="56"/>
                </a:cubicBezTo>
                <a:cubicBezTo>
                  <a:pt x="20" y="76"/>
                  <a:pt x="36" y="92"/>
                  <a:pt x="56" y="92"/>
                </a:cubicBezTo>
                <a:cubicBezTo>
                  <a:pt x="75" y="92"/>
                  <a:pt x="91" y="76"/>
                  <a:pt x="91" y="56"/>
                </a:cubicBezTo>
                <a:cubicBezTo>
                  <a:pt x="91" y="37"/>
                  <a:pt x="75" y="21"/>
                  <a:pt x="56" y="2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9" name="Freeform 144"/>
          <p:cNvSpPr>
            <a:spLocks noEditPoints="1"/>
          </p:cNvSpPr>
          <p:nvPr/>
        </p:nvSpPr>
        <p:spPr bwMode="auto">
          <a:xfrm>
            <a:off x="4175127" y="2074334"/>
            <a:ext cx="117475" cy="158751"/>
          </a:xfrm>
          <a:custGeom>
            <a:avLst/>
            <a:gdLst>
              <a:gd name="T0" fmla="*/ 63 w 63"/>
              <a:gd name="T1" fmla="*/ 32 h 63"/>
              <a:gd name="T2" fmla="*/ 31 w 63"/>
              <a:gd name="T3" fmla="*/ 63 h 63"/>
              <a:gd name="T4" fmla="*/ 0 w 63"/>
              <a:gd name="T5" fmla="*/ 32 h 63"/>
              <a:gd name="T6" fmla="*/ 31 w 63"/>
              <a:gd name="T7" fmla="*/ 0 h 63"/>
              <a:gd name="T8" fmla="*/ 63 w 63"/>
              <a:gd name="T9" fmla="*/ 32 h 63"/>
              <a:gd name="T10" fmla="*/ 58 w 63"/>
              <a:gd name="T11" fmla="*/ 32 h 63"/>
              <a:gd name="T12" fmla="*/ 58 w 63"/>
              <a:gd name="T13" fmla="*/ 32 h 63"/>
              <a:gd name="T14" fmla="*/ 54 w 63"/>
              <a:gd name="T15" fmla="*/ 35 h 63"/>
              <a:gd name="T16" fmla="*/ 46 w 63"/>
              <a:gd name="T17" fmla="*/ 27 h 63"/>
              <a:gd name="T18" fmla="*/ 48 w 63"/>
              <a:gd name="T19" fmla="*/ 16 h 63"/>
              <a:gd name="T20" fmla="*/ 53 w 63"/>
              <a:gd name="T21" fmla="*/ 16 h 63"/>
              <a:gd name="T22" fmla="*/ 39 w 63"/>
              <a:gd name="T23" fmla="*/ 6 h 63"/>
              <a:gd name="T24" fmla="*/ 41 w 63"/>
              <a:gd name="T25" fmla="*/ 11 h 63"/>
              <a:gd name="T26" fmla="*/ 31 w 63"/>
              <a:gd name="T27" fmla="*/ 16 h 63"/>
              <a:gd name="T28" fmla="*/ 21 w 63"/>
              <a:gd name="T29" fmla="*/ 11 h 63"/>
              <a:gd name="T30" fmla="*/ 23 w 63"/>
              <a:gd name="T31" fmla="*/ 6 h 63"/>
              <a:gd name="T32" fmla="*/ 9 w 63"/>
              <a:gd name="T33" fmla="*/ 16 h 63"/>
              <a:gd name="T34" fmla="*/ 14 w 63"/>
              <a:gd name="T35" fmla="*/ 16 h 63"/>
              <a:gd name="T36" fmla="*/ 16 w 63"/>
              <a:gd name="T37" fmla="*/ 27 h 63"/>
              <a:gd name="T38" fmla="*/ 8 w 63"/>
              <a:gd name="T39" fmla="*/ 35 h 63"/>
              <a:gd name="T40" fmla="*/ 4 w 63"/>
              <a:gd name="T41" fmla="*/ 32 h 63"/>
              <a:gd name="T42" fmla="*/ 4 w 63"/>
              <a:gd name="T43" fmla="*/ 32 h 63"/>
              <a:gd name="T44" fmla="*/ 9 w 63"/>
              <a:gd name="T45" fmla="*/ 48 h 63"/>
              <a:gd name="T46" fmla="*/ 10 w 63"/>
              <a:gd name="T47" fmla="*/ 43 h 63"/>
              <a:gd name="T48" fmla="*/ 22 w 63"/>
              <a:gd name="T49" fmla="*/ 45 h 63"/>
              <a:gd name="T50" fmla="*/ 27 w 63"/>
              <a:gd name="T51" fmla="*/ 55 h 63"/>
              <a:gd name="T52" fmla="*/ 23 w 63"/>
              <a:gd name="T53" fmla="*/ 57 h 63"/>
              <a:gd name="T54" fmla="*/ 31 w 63"/>
              <a:gd name="T55" fmla="*/ 59 h 63"/>
              <a:gd name="T56" fmla="*/ 39 w 63"/>
              <a:gd name="T57" fmla="*/ 57 h 63"/>
              <a:gd name="T58" fmla="*/ 35 w 63"/>
              <a:gd name="T59" fmla="*/ 55 h 63"/>
              <a:gd name="T60" fmla="*/ 40 w 63"/>
              <a:gd name="T61" fmla="*/ 45 h 63"/>
              <a:gd name="T62" fmla="*/ 52 w 63"/>
              <a:gd name="T63" fmla="*/ 43 h 63"/>
              <a:gd name="T64" fmla="*/ 53 w 63"/>
              <a:gd name="T65" fmla="*/ 48 h 63"/>
              <a:gd name="T66" fmla="*/ 58 w 63"/>
              <a:gd name="T67" fmla="*/ 32 h 63"/>
              <a:gd name="T68" fmla="*/ 31 w 63"/>
              <a:gd name="T69" fmla="*/ 22 h 63"/>
              <a:gd name="T70" fmla="*/ 41 w 63"/>
              <a:gd name="T71" fmla="*/ 29 h 63"/>
              <a:gd name="T72" fmla="*/ 37 w 63"/>
              <a:gd name="T73" fmla="*/ 41 h 63"/>
              <a:gd name="T74" fmla="*/ 25 w 63"/>
              <a:gd name="T75" fmla="*/ 41 h 63"/>
              <a:gd name="T76" fmla="*/ 21 w 63"/>
              <a:gd name="T77" fmla="*/ 29 h 63"/>
              <a:gd name="T78" fmla="*/ 31 w 63"/>
              <a:gd name="T7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63">
                <a:moveTo>
                  <a:pt x="63" y="32"/>
                </a:moveTo>
                <a:cubicBezTo>
                  <a:pt x="63" y="49"/>
                  <a:pt x="48" y="63"/>
                  <a:pt x="31" y="63"/>
                </a:cubicBezTo>
                <a:cubicBezTo>
                  <a:pt x="14" y="63"/>
                  <a:pt x="0" y="49"/>
                  <a:pt x="0" y="32"/>
                </a:cubicBezTo>
                <a:cubicBezTo>
                  <a:pt x="0" y="14"/>
                  <a:pt x="14" y="0"/>
                  <a:pt x="31" y="0"/>
                </a:cubicBezTo>
                <a:cubicBezTo>
                  <a:pt x="48" y="0"/>
                  <a:pt x="63" y="14"/>
                  <a:pt x="63" y="32"/>
                </a:cubicBezTo>
                <a:close/>
                <a:moveTo>
                  <a:pt x="58" y="32"/>
                </a:moveTo>
                <a:cubicBezTo>
                  <a:pt x="58" y="32"/>
                  <a:pt x="58" y="32"/>
                  <a:pt x="58" y="32"/>
                </a:cubicBezTo>
                <a:cubicBezTo>
                  <a:pt x="54" y="35"/>
                  <a:pt x="54" y="35"/>
                  <a:pt x="54" y="35"/>
                </a:cubicBezTo>
                <a:cubicBezTo>
                  <a:pt x="46" y="27"/>
                  <a:pt x="46" y="27"/>
                  <a:pt x="46" y="27"/>
                </a:cubicBezTo>
                <a:cubicBezTo>
                  <a:pt x="48" y="16"/>
                  <a:pt x="48" y="16"/>
                  <a:pt x="48" y="16"/>
                </a:cubicBezTo>
                <a:cubicBezTo>
                  <a:pt x="53" y="16"/>
                  <a:pt x="53" y="16"/>
                  <a:pt x="53" y="16"/>
                </a:cubicBezTo>
                <a:cubicBezTo>
                  <a:pt x="50" y="11"/>
                  <a:pt x="45" y="8"/>
                  <a:pt x="39" y="6"/>
                </a:cubicBezTo>
                <a:cubicBezTo>
                  <a:pt x="41" y="11"/>
                  <a:pt x="41" y="11"/>
                  <a:pt x="41" y="11"/>
                </a:cubicBezTo>
                <a:cubicBezTo>
                  <a:pt x="31" y="16"/>
                  <a:pt x="31" y="16"/>
                  <a:pt x="31" y="16"/>
                </a:cubicBezTo>
                <a:cubicBezTo>
                  <a:pt x="21" y="11"/>
                  <a:pt x="21" y="11"/>
                  <a:pt x="21" y="11"/>
                </a:cubicBezTo>
                <a:cubicBezTo>
                  <a:pt x="23" y="6"/>
                  <a:pt x="23" y="6"/>
                  <a:pt x="23" y="6"/>
                </a:cubicBezTo>
                <a:cubicBezTo>
                  <a:pt x="17" y="8"/>
                  <a:pt x="12" y="11"/>
                  <a:pt x="9" y="16"/>
                </a:cubicBezTo>
                <a:cubicBezTo>
                  <a:pt x="14" y="16"/>
                  <a:pt x="14" y="16"/>
                  <a:pt x="14" y="16"/>
                </a:cubicBezTo>
                <a:cubicBezTo>
                  <a:pt x="16" y="27"/>
                  <a:pt x="16" y="27"/>
                  <a:pt x="16" y="27"/>
                </a:cubicBezTo>
                <a:cubicBezTo>
                  <a:pt x="8" y="35"/>
                  <a:pt x="8" y="35"/>
                  <a:pt x="8" y="35"/>
                </a:cubicBezTo>
                <a:cubicBezTo>
                  <a:pt x="4" y="32"/>
                  <a:pt x="4" y="32"/>
                  <a:pt x="4" y="32"/>
                </a:cubicBezTo>
                <a:cubicBezTo>
                  <a:pt x="4" y="32"/>
                  <a:pt x="4" y="32"/>
                  <a:pt x="4" y="32"/>
                </a:cubicBezTo>
                <a:cubicBezTo>
                  <a:pt x="4" y="38"/>
                  <a:pt x="6" y="43"/>
                  <a:pt x="9" y="48"/>
                </a:cubicBezTo>
                <a:cubicBezTo>
                  <a:pt x="10" y="43"/>
                  <a:pt x="10" y="43"/>
                  <a:pt x="10" y="43"/>
                </a:cubicBezTo>
                <a:cubicBezTo>
                  <a:pt x="22" y="45"/>
                  <a:pt x="22" y="45"/>
                  <a:pt x="22" y="45"/>
                </a:cubicBezTo>
                <a:cubicBezTo>
                  <a:pt x="27" y="55"/>
                  <a:pt x="27" y="55"/>
                  <a:pt x="27" y="55"/>
                </a:cubicBezTo>
                <a:cubicBezTo>
                  <a:pt x="23" y="57"/>
                  <a:pt x="23" y="57"/>
                  <a:pt x="23" y="57"/>
                </a:cubicBezTo>
                <a:cubicBezTo>
                  <a:pt x="25" y="58"/>
                  <a:pt x="28" y="59"/>
                  <a:pt x="31" y="59"/>
                </a:cubicBezTo>
                <a:cubicBezTo>
                  <a:pt x="34" y="59"/>
                  <a:pt x="37" y="58"/>
                  <a:pt x="39" y="57"/>
                </a:cubicBezTo>
                <a:cubicBezTo>
                  <a:pt x="35" y="55"/>
                  <a:pt x="35" y="55"/>
                  <a:pt x="35" y="55"/>
                </a:cubicBezTo>
                <a:cubicBezTo>
                  <a:pt x="40" y="45"/>
                  <a:pt x="40" y="45"/>
                  <a:pt x="40" y="45"/>
                </a:cubicBezTo>
                <a:cubicBezTo>
                  <a:pt x="52" y="43"/>
                  <a:pt x="52" y="43"/>
                  <a:pt x="52" y="43"/>
                </a:cubicBezTo>
                <a:cubicBezTo>
                  <a:pt x="53" y="48"/>
                  <a:pt x="53" y="48"/>
                  <a:pt x="53" y="48"/>
                </a:cubicBezTo>
                <a:cubicBezTo>
                  <a:pt x="56" y="43"/>
                  <a:pt x="58" y="38"/>
                  <a:pt x="58" y="32"/>
                </a:cubicBezTo>
                <a:close/>
                <a:moveTo>
                  <a:pt x="31" y="22"/>
                </a:moveTo>
                <a:cubicBezTo>
                  <a:pt x="41" y="29"/>
                  <a:pt x="41" y="29"/>
                  <a:pt x="41" y="29"/>
                </a:cubicBezTo>
                <a:cubicBezTo>
                  <a:pt x="37" y="41"/>
                  <a:pt x="37" y="41"/>
                  <a:pt x="37" y="41"/>
                </a:cubicBezTo>
                <a:cubicBezTo>
                  <a:pt x="25" y="41"/>
                  <a:pt x="25" y="41"/>
                  <a:pt x="25" y="41"/>
                </a:cubicBezTo>
                <a:cubicBezTo>
                  <a:pt x="21" y="29"/>
                  <a:pt x="21" y="29"/>
                  <a:pt x="21" y="29"/>
                </a:cubicBezTo>
                <a:lnTo>
                  <a:pt x="31" y="2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3" name="Freeform 148"/>
          <p:cNvSpPr>
            <a:spLocks noEditPoints="1"/>
          </p:cNvSpPr>
          <p:nvPr/>
        </p:nvSpPr>
        <p:spPr bwMode="auto">
          <a:xfrm>
            <a:off x="4322763" y="3268134"/>
            <a:ext cx="69850" cy="80433"/>
          </a:xfrm>
          <a:custGeom>
            <a:avLst/>
            <a:gdLst>
              <a:gd name="T0" fmla="*/ 6 w 37"/>
              <a:gd name="T1" fmla="*/ 32 h 32"/>
              <a:gd name="T2" fmla="*/ 5 w 37"/>
              <a:gd name="T3" fmla="*/ 32 h 32"/>
              <a:gd name="T4" fmla="*/ 0 w 37"/>
              <a:gd name="T5" fmla="*/ 27 h 32"/>
              <a:gd name="T6" fmla="*/ 0 w 37"/>
              <a:gd name="T7" fmla="*/ 10 h 32"/>
              <a:gd name="T8" fmla="*/ 5 w 37"/>
              <a:gd name="T9" fmla="*/ 5 h 32"/>
              <a:gd name="T10" fmla="*/ 6 w 37"/>
              <a:gd name="T11" fmla="*/ 5 h 32"/>
              <a:gd name="T12" fmla="*/ 6 w 37"/>
              <a:gd name="T13" fmla="*/ 32 h 32"/>
              <a:gd name="T14" fmla="*/ 29 w 37"/>
              <a:gd name="T15" fmla="*/ 32 h 32"/>
              <a:gd name="T16" fmla="*/ 8 w 37"/>
              <a:gd name="T17" fmla="*/ 32 h 32"/>
              <a:gd name="T18" fmla="*/ 8 w 37"/>
              <a:gd name="T19" fmla="*/ 5 h 32"/>
              <a:gd name="T20" fmla="*/ 11 w 37"/>
              <a:gd name="T21" fmla="*/ 5 h 32"/>
              <a:gd name="T22" fmla="*/ 11 w 37"/>
              <a:gd name="T23" fmla="*/ 2 h 32"/>
              <a:gd name="T24" fmla="*/ 13 w 37"/>
              <a:gd name="T25" fmla="*/ 0 h 32"/>
              <a:gd name="T26" fmla="*/ 25 w 37"/>
              <a:gd name="T27" fmla="*/ 0 h 32"/>
              <a:gd name="T28" fmla="*/ 27 w 37"/>
              <a:gd name="T29" fmla="*/ 2 h 32"/>
              <a:gd name="T30" fmla="*/ 27 w 37"/>
              <a:gd name="T31" fmla="*/ 5 h 32"/>
              <a:gd name="T32" fmla="*/ 29 w 37"/>
              <a:gd name="T33" fmla="*/ 5 h 32"/>
              <a:gd name="T34" fmla="*/ 29 w 37"/>
              <a:gd name="T35" fmla="*/ 32 h 32"/>
              <a:gd name="T36" fmla="*/ 24 w 37"/>
              <a:gd name="T37" fmla="*/ 5 h 32"/>
              <a:gd name="T38" fmla="*/ 24 w 37"/>
              <a:gd name="T39" fmla="*/ 2 h 32"/>
              <a:gd name="T40" fmla="*/ 13 w 37"/>
              <a:gd name="T41" fmla="*/ 2 h 32"/>
              <a:gd name="T42" fmla="*/ 13 w 37"/>
              <a:gd name="T43" fmla="*/ 5 h 32"/>
              <a:gd name="T44" fmla="*/ 24 w 37"/>
              <a:gd name="T45" fmla="*/ 5 h 32"/>
              <a:gd name="T46" fmla="*/ 37 w 37"/>
              <a:gd name="T47" fmla="*/ 27 h 32"/>
              <a:gd name="T48" fmla="*/ 33 w 37"/>
              <a:gd name="T49" fmla="*/ 32 h 32"/>
              <a:gd name="T50" fmla="*/ 31 w 37"/>
              <a:gd name="T51" fmla="*/ 32 h 32"/>
              <a:gd name="T52" fmla="*/ 31 w 37"/>
              <a:gd name="T53" fmla="*/ 5 h 32"/>
              <a:gd name="T54" fmla="*/ 33 w 37"/>
              <a:gd name="T55" fmla="*/ 5 h 32"/>
              <a:gd name="T56" fmla="*/ 37 w 37"/>
              <a:gd name="T57" fmla="*/ 10 h 32"/>
              <a:gd name="T58" fmla="*/ 37 w 37"/>
              <a:gd name="T5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2">
                <a:moveTo>
                  <a:pt x="6" y="32"/>
                </a:moveTo>
                <a:cubicBezTo>
                  <a:pt x="5" y="32"/>
                  <a:pt x="5" y="32"/>
                  <a:pt x="5" y="32"/>
                </a:cubicBezTo>
                <a:cubicBezTo>
                  <a:pt x="2" y="32"/>
                  <a:pt x="0" y="30"/>
                  <a:pt x="0" y="27"/>
                </a:cubicBezTo>
                <a:cubicBezTo>
                  <a:pt x="0" y="10"/>
                  <a:pt x="0" y="10"/>
                  <a:pt x="0" y="10"/>
                </a:cubicBezTo>
                <a:cubicBezTo>
                  <a:pt x="0" y="7"/>
                  <a:pt x="2" y="5"/>
                  <a:pt x="5" y="5"/>
                </a:cubicBezTo>
                <a:cubicBezTo>
                  <a:pt x="6" y="5"/>
                  <a:pt x="6" y="5"/>
                  <a:pt x="6" y="5"/>
                </a:cubicBezTo>
                <a:lnTo>
                  <a:pt x="6" y="32"/>
                </a:lnTo>
                <a:close/>
                <a:moveTo>
                  <a:pt x="29" y="32"/>
                </a:moveTo>
                <a:cubicBezTo>
                  <a:pt x="8" y="32"/>
                  <a:pt x="8" y="32"/>
                  <a:pt x="8" y="32"/>
                </a:cubicBezTo>
                <a:cubicBezTo>
                  <a:pt x="8" y="5"/>
                  <a:pt x="8" y="5"/>
                  <a:pt x="8" y="5"/>
                </a:cubicBezTo>
                <a:cubicBezTo>
                  <a:pt x="11" y="5"/>
                  <a:pt x="11" y="5"/>
                  <a:pt x="11" y="5"/>
                </a:cubicBezTo>
                <a:cubicBezTo>
                  <a:pt x="11" y="2"/>
                  <a:pt x="11" y="2"/>
                  <a:pt x="11" y="2"/>
                </a:cubicBezTo>
                <a:cubicBezTo>
                  <a:pt x="11" y="0"/>
                  <a:pt x="12" y="0"/>
                  <a:pt x="13" y="0"/>
                </a:cubicBezTo>
                <a:cubicBezTo>
                  <a:pt x="25" y="0"/>
                  <a:pt x="25" y="0"/>
                  <a:pt x="25" y="0"/>
                </a:cubicBezTo>
                <a:cubicBezTo>
                  <a:pt x="26" y="0"/>
                  <a:pt x="27" y="0"/>
                  <a:pt x="27" y="2"/>
                </a:cubicBezTo>
                <a:cubicBezTo>
                  <a:pt x="27" y="5"/>
                  <a:pt x="27" y="5"/>
                  <a:pt x="27" y="5"/>
                </a:cubicBezTo>
                <a:cubicBezTo>
                  <a:pt x="29" y="5"/>
                  <a:pt x="29" y="5"/>
                  <a:pt x="29" y="5"/>
                </a:cubicBezTo>
                <a:lnTo>
                  <a:pt x="29" y="32"/>
                </a:lnTo>
                <a:close/>
                <a:moveTo>
                  <a:pt x="24" y="5"/>
                </a:moveTo>
                <a:cubicBezTo>
                  <a:pt x="24" y="2"/>
                  <a:pt x="24" y="2"/>
                  <a:pt x="24" y="2"/>
                </a:cubicBezTo>
                <a:cubicBezTo>
                  <a:pt x="13" y="2"/>
                  <a:pt x="13" y="2"/>
                  <a:pt x="13" y="2"/>
                </a:cubicBezTo>
                <a:cubicBezTo>
                  <a:pt x="13" y="5"/>
                  <a:pt x="13" y="5"/>
                  <a:pt x="13" y="5"/>
                </a:cubicBezTo>
                <a:lnTo>
                  <a:pt x="24" y="5"/>
                </a:lnTo>
                <a:close/>
                <a:moveTo>
                  <a:pt x="37" y="27"/>
                </a:moveTo>
                <a:cubicBezTo>
                  <a:pt x="37" y="30"/>
                  <a:pt x="35" y="32"/>
                  <a:pt x="33" y="32"/>
                </a:cubicBezTo>
                <a:cubicBezTo>
                  <a:pt x="31" y="32"/>
                  <a:pt x="31" y="32"/>
                  <a:pt x="31" y="32"/>
                </a:cubicBezTo>
                <a:cubicBezTo>
                  <a:pt x="31" y="5"/>
                  <a:pt x="31" y="5"/>
                  <a:pt x="31" y="5"/>
                </a:cubicBezTo>
                <a:cubicBezTo>
                  <a:pt x="33" y="5"/>
                  <a:pt x="33" y="5"/>
                  <a:pt x="33" y="5"/>
                </a:cubicBezTo>
                <a:cubicBezTo>
                  <a:pt x="35" y="5"/>
                  <a:pt x="37" y="7"/>
                  <a:pt x="37" y="10"/>
                </a:cubicBezTo>
                <a:lnTo>
                  <a:pt x="37" y="2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4" name="Freeform 149"/>
          <p:cNvSpPr>
            <a:spLocks noEditPoints="1"/>
          </p:cNvSpPr>
          <p:nvPr/>
        </p:nvSpPr>
        <p:spPr bwMode="auto">
          <a:xfrm>
            <a:off x="4992689" y="3416301"/>
            <a:ext cx="80963" cy="116417"/>
          </a:xfrm>
          <a:custGeom>
            <a:avLst/>
            <a:gdLst>
              <a:gd name="T0" fmla="*/ 43 w 43"/>
              <a:gd name="T1" fmla="*/ 11 h 47"/>
              <a:gd name="T2" fmla="*/ 42 w 43"/>
              <a:gd name="T3" fmla="*/ 12 h 47"/>
              <a:gd name="T4" fmla="*/ 39 w 43"/>
              <a:gd name="T5" fmla="*/ 12 h 47"/>
              <a:gd name="T6" fmla="*/ 39 w 43"/>
              <a:gd name="T7" fmla="*/ 41 h 47"/>
              <a:gd name="T8" fmla="*/ 34 w 43"/>
              <a:gd name="T9" fmla="*/ 47 h 47"/>
              <a:gd name="T10" fmla="*/ 9 w 43"/>
              <a:gd name="T11" fmla="*/ 47 h 47"/>
              <a:gd name="T12" fmla="*/ 4 w 43"/>
              <a:gd name="T13" fmla="*/ 41 h 47"/>
              <a:gd name="T14" fmla="*/ 4 w 43"/>
              <a:gd name="T15" fmla="*/ 12 h 47"/>
              <a:gd name="T16" fmla="*/ 1 w 43"/>
              <a:gd name="T17" fmla="*/ 12 h 47"/>
              <a:gd name="T18" fmla="*/ 0 w 43"/>
              <a:gd name="T19" fmla="*/ 11 h 47"/>
              <a:gd name="T20" fmla="*/ 0 w 43"/>
              <a:gd name="T21" fmla="*/ 9 h 47"/>
              <a:gd name="T22" fmla="*/ 1 w 43"/>
              <a:gd name="T23" fmla="*/ 8 h 47"/>
              <a:gd name="T24" fmla="*/ 10 w 43"/>
              <a:gd name="T25" fmla="*/ 8 h 47"/>
              <a:gd name="T26" fmla="*/ 13 w 43"/>
              <a:gd name="T27" fmla="*/ 3 h 47"/>
              <a:gd name="T28" fmla="*/ 17 w 43"/>
              <a:gd name="T29" fmla="*/ 0 h 47"/>
              <a:gd name="T30" fmla="*/ 27 w 43"/>
              <a:gd name="T31" fmla="*/ 0 h 47"/>
              <a:gd name="T32" fmla="*/ 31 w 43"/>
              <a:gd name="T33" fmla="*/ 3 h 47"/>
              <a:gd name="T34" fmla="*/ 33 w 43"/>
              <a:gd name="T35" fmla="*/ 8 h 47"/>
              <a:gd name="T36" fmla="*/ 42 w 43"/>
              <a:gd name="T37" fmla="*/ 8 h 47"/>
              <a:gd name="T38" fmla="*/ 43 w 43"/>
              <a:gd name="T39" fmla="*/ 9 h 47"/>
              <a:gd name="T40" fmla="*/ 43 w 43"/>
              <a:gd name="T41" fmla="*/ 11 h 47"/>
              <a:gd name="T42" fmla="*/ 35 w 43"/>
              <a:gd name="T43" fmla="*/ 12 h 47"/>
              <a:gd name="T44" fmla="*/ 8 w 43"/>
              <a:gd name="T45" fmla="*/ 12 h 47"/>
              <a:gd name="T46" fmla="*/ 8 w 43"/>
              <a:gd name="T47" fmla="*/ 41 h 47"/>
              <a:gd name="T48" fmla="*/ 9 w 43"/>
              <a:gd name="T49" fmla="*/ 43 h 47"/>
              <a:gd name="T50" fmla="*/ 34 w 43"/>
              <a:gd name="T51" fmla="*/ 43 h 47"/>
              <a:gd name="T52" fmla="*/ 35 w 43"/>
              <a:gd name="T53" fmla="*/ 41 h 47"/>
              <a:gd name="T54" fmla="*/ 35 w 43"/>
              <a:gd name="T55" fmla="*/ 12 h 47"/>
              <a:gd name="T56" fmla="*/ 16 w 43"/>
              <a:gd name="T57" fmla="*/ 36 h 47"/>
              <a:gd name="T58" fmla="*/ 15 w 43"/>
              <a:gd name="T59" fmla="*/ 37 h 47"/>
              <a:gd name="T60" fmla="*/ 13 w 43"/>
              <a:gd name="T61" fmla="*/ 37 h 47"/>
              <a:gd name="T62" fmla="*/ 12 w 43"/>
              <a:gd name="T63" fmla="*/ 36 h 47"/>
              <a:gd name="T64" fmla="*/ 12 w 43"/>
              <a:gd name="T65" fmla="*/ 19 h 47"/>
              <a:gd name="T66" fmla="*/ 13 w 43"/>
              <a:gd name="T67" fmla="*/ 18 h 47"/>
              <a:gd name="T68" fmla="*/ 15 w 43"/>
              <a:gd name="T69" fmla="*/ 18 h 47"/>
              <a:gd name="T70" fmla="*/ 16 w 43"/>
              <a:gd name="T71" fmla="*/ 19 h 47"/>
              <a:gd name="T72" fmla="*/ 16 w 43"/>
              <a:gd name="T73" fmla="*/ 36 h 47"/>
              <a:gd name="T74" fmla="*/ 29 w 43"/>
              <a:gd name="T75" fmla="*/ 8 h 47"/>
              <a:gd name="T76" fmla="*/ 27 w 43"/>
              <a:gd name="T77" fmla="*/ 4 h 47"/>
              <a:gd name="T78" fmla="*/ 27 w 43"/>
              <a:gd name="T79" fmla="*/ 4 h 47"/>
              <a:gd name="T80" fmla="*/ 17 w 43"/>
              <a:gd name="T81" fmla="*/ 4 h 47"/>
              <a:gd name="T82" fmla="*/ 16 w 43"/>
              <a:gd name="T83" fmla="*/ 4 h 47"/>
              <a:gd name="T84" fmla="*/ 15 w 43"/>
              <a:gd name="T85" fmla="*/ 8 h 47"/>
              <a:gd name="T86" fmla="*/ 29 w 43"/>
              <a:gd name="T87" fmla="*/ 8 h 47"/>
              <a:gd name="T88" fmla="*/ 24 w 43"/>
              <a:gd name="T89" fmla="*/ 36 h 47"/>
              <a:gd name="T90" fmla="*/ 23 w 43"/>
              <a:gd name="T91" fmla="*/ 37 h 47"/>
              <a:gd name="T92" fmla="*/ 21 w 43"/>
              <a:gd name="T93" fmla="*/ 37 h 47"/>
              <a:gd name="T94" fmla="*/ 20 w 43"/>
              <a:gd name="T95" fmla="*/ 36 h 47"/>
              <a:gd name="T96" fmla="*/ 20 w 43"/>
              <a:gd name="T97" fmla="*/ 19 h 47"/>
              <a:gd name="T98" fmla="*/ 21 w 43"/>
              <a:gd name="T99" fmla="*/ 18 h 47"/>
              <a:gd name="T100" fmla="*/ 23 w 43"/>
              <a:gd name="T101" fmla="*/ 18 h 47"/>
              <a:gd name="T102" fmla="*/ 24 w 43"/>
              <a:gd name="T103" fmla="*/ 19 h 47"/>
              <a:gd name="T104" fmla="*/ 24 w 43"/>
              <a:gd name="T105" fmla="*/ 36 h 47"/>
              <a:gd name="T106" fmla="*/ 32 w 43"/>
              <a:gd name="T107" fmla="*/ 36 h 47"/>
              <a:gd name="T108" fmla="*/ 31 w 43"/>
              <a:gd name="T109" fmla="*/ 37 h 47"/>
              <a:gd name="T110" fmla="*/ 29 w 43"/>
              <a:gd name="T111" fmla="*/ 37 h 47"/>
              <a:gd name="T112" fmla="*/ 28 w 43"/>
              <a:gd name="T113" fmla="*/ 36 h 47"/>
              <a:gd name="T114" fmla="*/ 28 w 43"/>
              <a:gd name="T115" fmla="*/ 19 h 47"/>
              <a:gd name="T116" fmla="*/ 29 w 43"/>
              <a:gd name="T117" fmla="*/ 18 h 47"/>
              <a:gd name="T118" fmla="*/ 31 w 43"/>
              <a:gd name="T119" fmla="*/ 18 h 47"/>
              <a:gd name="T120" fmla="*/ 32 w 43"/>
              <a:gd name="T121" fmla="*/ 19 h 47"/>
              <a:gd name="T122" fmla="*/ 32 w 43"/>
              <a:gd name="T123"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47">
                <a:moveTo>
                  <a:pt x="43" y="11"/>
                </a:moveTo>
                <a:cubicBezTo>
                  <a:pt x="43" y="11"/>
                  <a:pt x="43" y="12"/>
                  <a:pt x="42" y="12"/>
                </a:cubicBezTo>
                <a:cubicBezTo>
                  <a:pt x="39" y="12"/>
                  <a:pt x="39" y="12"/>
                  <a:pt x="39" y="12"/>
                </a:cubicBezTo>
                <a:cubicBezTo>
                  <a:pt x="39" y="41"/>
                  <a:pt x="39" y="41"/>
                  <a:pt x="39" y="41"/>
                </a:cubicBezTo>
                <a:cubicBezTo>
                  <a:pt x="39" y="44"/>
                  <a:pt x="37" y="47"/>
                  <a:pt x="34" y="47"/>
                </a:cubicBezTo>
                <a:cubicBezTo>
                  <a:pt x="9" y="47"/>
                  <a:pt x="9" y="47"/>
                  <a:pt x="9" y="47"/>
                </a:cubicBezTo>
                <a:cubicBezTo>
                  <a:pt x="6" y="47"/>
                  <a:pt x="4" y="45"/>
                  <a:pt x="4" y="41"/>
                </a:cubicBezTo>
                <a:cubicBezTo>
                  <a:pt x="4" y="12"/>
                  <a:pt x="4" y="12"/>
                  <a:pt x="4" y="12"/>
                </a:cubicBezTo>
                <a:cubicBezTo>
                  <a:pt x="1" y="12"/>
                  <a:pt x="1" y="12"/>
                  <a:pt x="1" y="12"/>
                </a:cubicBezTo>
                <a:cubicBezTo>
                  <a:pt x="0" y="12"/>
                  <a:pt x="0" y="11"/>
                  <a:pt x="0" y="11"/>
                </a:cubicBezTo>
                <a:cubicBezTo>
                  <a:pt x="0" y="9"/>
                  <a:pt x="0" y="9"/>
                  <a:pt x="0" y="9"/>
                </a:cubicBezTo>
                <a:cubicBezTo>
                  <a:pt x="0" y="8"/>
                  <a:pt x="0" y="8"/>
                  <a:pt x="1" y="8"/>
                </a:cubicBezTo>
                <a:cubicBezTo>
                  <a:pt x="10" y="8"/>
                  <a:pt x="10" y="8"/>
                  <a:pt x="10" y="8"/>
                </a:cubicBezTo>
                <a:cubicBezTo>
                  <a:pt x="13" y="3"/>
                  <a:pt x="13" y="3"/>
                  <a:pt x="13" y="3"/>
                </a:cubicBezTo>
                <a:cubicBezTo>
                  <a:pt x="13" y="1"/>
                  <a:pt x="15" y="0"/>
                  <a:pt x="17" y="0"/>
                </a:cubicBezTo>
                <a:cubicBezTo>
                  <a:pt x="27" y="0"/>
                  <a:pt x="27" y="0"/>
                  <a:pt x="27" y="0"/>
                </a:cubicBezTo>
                <a:cubicBezTo>
                  <a:pt x="28" y="0"/>
                  <a:pt x="30" y="1"/>
                  <a:pt x="31" y="3"/>
                </a:cubicBezTo>
                <a:cubicBezTo>
                  <a:pt x="33" y="8"/>
                  <a:pt x="33" y="8"/>
                  <a:pt x="33" y="8"/>
                </a:cubicBezTo>
                <a:cubicBezTo>
                  <a:pt x="42" y="8"/>
                  <a:pt x="42" y="8"/>
                  <a:pt x="42" y="8"/>
                </a:cubicBezTo>
                <a:cubicBezTo>
                  <a:pt x="43" y="8"/>
                  <a:pt x="43" y="8"/>
                  <a:pt x="43" y="9"/>
                </a:cubicBezTo>
                <a:lnTo>
                  <a:pt x="43" y="11"/>
                </a:lnTo>
                <a:close/>
                <a:moveTo>
                  <a:pt x="35" y="12"/>
                </a:moveTo>
                <a:cubicBezTo>
                  <a:pt x="8" y="12"/>
                  <a:pt x="8" y="12"/>
                  <a:pt x="8" y="12"/>
                </a:cubicBezTo>
                <a:cubicBezTo>
                  <a:pt x="8" y="41"/>
                  <a:pt x="8" y="41"/>
                  <a:pt x="8" y="41"/>
                </a:cubicBezTo>
                <a:cubicBezTo>
                  <a:pt x="8" y="42"/>
                  <a:pt x="9" y="43"/>
                  <a:pt x="9" y="43"/>
                </a:cubicBezTo>
                <a:cubicBezTo>
                  <a:pt x="34" y="43"/>
                  <a:pt x="34" y="43"/>
                  <a:pt x="34" y="43"/>
                </a:cubicBezTo>
                <a:cubicBezTo>
                  <a:pt x="35" y="43"/>
                  <a:pt x="35" y="42"/>
                  <a:pt x="35" y="41"/>
                </a:cubicBezTo>
                <a:lnTo>
                  <a:pt x="35" y="12"/>
                </a:lnTo>
                <a:close/>
                <a:moveTo>
                  <a:pt x="16" y="36"/>
                </a:moveTo>
                <a:cubicBezTo>
                  <a:pt x="16" y="37"/>
                  <a:pt x="15" y="37"/>
                  <a:pt x="15" y="37"/>
                </a:cubicBezTo>
                <a:cubicBezTo>
                  <a:pt x="13" y="37"/>
                  <a:pt x="13" y="37"/>
                  <a:pt x="13" y="37"/>
                </a:cubicBezTo>
                <a:cubicBezTo>
                  <a:pt x="12" y="37"/>
                  <a:pt x="12" y="37"/>
                  <a:pt x="12" y="36"/>
                </a:cubicBezTo>
                <a:cubicBezTo>
                  <a:pt x="12" y="19"/>
                  <a:pt x="12" y="19"/>
                  <a:pt x="12" y="19"/>
                </a:cubicBezTo>
                <a:cubicBezTo>
                  <a:pt x="12" y="18"/>
                  <a:pt x="12" y="18"/>
                  <a:pt x="13" y="18"/>
                </a:cubicBezTo>
                <a:cubicBezTo>
                  <a:pt x="15" y="18"/>
                  <a:pt x="15" y="18"/>
                  <a:pt x="15" y="18"/>
                </a:cubicBezTo>
                <a:cubicBezTo>
                  <a:pt x="15" y="18"/>
                  <a:pt x="16" y="18"/>
                  <a:pt x="16" y="19"/>
                </a:cubicBezTo>
                <a:lnTo>
                  <a:pt x="16" y="36"/>
                </a:lnTo>
                <a:close/>
                <a:moveTo>
                  <a:pt x="29" y="8"/>
                </a:moveTo>
                <a:cubicBezTo>
                  <a:pt x="27" y="4"/>
                  <a:pt x="27" y="4"/>
                  <a:pt x="27" y="4"/>
                </a:cubicBezTo>
                <a:cubicBezTo>
                  <a:pt x="27" y="4"/>
                  <a:pt x="27" y="4"/>
                  <a:pt x="27" y="4"/>
                </a:cubicBezTo>
                <a:cubicBezTo>
                  <a:pt x="17" y="4"/>
                  <a:pt x="17" y="4"/>
                  <a:pt x="17" y="4"/>
                </a:cubicBezTo>
                <a:cubicBezTo>
                  <a:pt x="16" y="4"/>
                  <a:pt x="16" y="4"/>
                  <a:pt x="16" y="4"/>
                </a:cubicBezTo>
                <a:cubicBezTo>
                  <a:pt x="15" y="8"/>
                  <a:pt x="15" y="8"/>
                  <a:pt x="15" y="8"/>
                </a:cubicBezTo>
                <a:lnTo>
                  <a:pt x="29" y="8"/>
                </a:lnTo>
                <a:close/>
                <a:moveTo>
                  <a:pt x="24" y="36"/>
                </a:moveTo>
                <a:cubicBezTo>
                  <a:pt x="24" y="37"/>
                  <a:pt x="23" y="37"/>
                  <a:pt x="23" y="37"/>
                </a:cubicBezTo>
                <a:cubicBezTo>
                  <a:pt x="21" y="37"/>
                  <a:pt x="21" y="37"/>
                  <a:pt x="21" y="37"/>
                </a:cubicBezTo>
                <a:cubicBezTo>
                  <a:pt x="20" y="37"/>
                  <a:pt x="20" y="37"/>
                  <a:pt x="20" y="36"/>
                </a:cubicBezTo>
                <a:cubicBezTo>
                  <a:pt x="20" y="19"/>
                  <a:pt x="20" y="19"/>
                  <a:pt x="20" y="19"/>
                </a:cubicBezTo>
                <a:cubicBezTo>
                  <a:pt x="20" y="18"/>
                  <a:pt x="20" y="18"/>
                  <a:pt x="21" y="18"/>
                </a:cubicBezTo>
                <a:cubicBezTo>
                  <a:pt x="23" y="18"/>
                  <a:pt x="23" y="18"/>
                  <a:pt x="23" y="18"/>
                </a:cubicBezTo>
                <a:cubicBezTo>
                  <a:pt x="23" y="18"/>
                  <a:pt x="24" y="18"/>
                  <a:pt x="24" y="19"/>
                </a:cubicBezTo>
                <a:lnTo>
                  <a:pt x="24" y="36"/>
                </a:lnTo>
                <a:close/>
                <a:moveTo>
                  <a:pt x="32" y="36"/>
                </a:moveTo>
                <a:cubicBezTo>
                  <a:pt x="32" y="37"/>
                  <a:pt x="31" y="37"/>
                  <a:pt x="31" y="37"/>
                </a:cubicBezTo>
                <a:cubicBezTo>
                  <a:pt x="29" y="37"/>
                  <a:pt x="29" y="37"/>
                  <a:pt x="29" y="37"/>
                </a:cubicBezTo>
                <a:cubicBezTo>
                  <a:pt x="28" y="37"/>
                  <a:pt x="28" y="37"/>
                  <a:pt x="28" y="36"/>
                </a:cubicBezTo>
                <a:cubicBezTo>
                  <a:pt x="28" y="19"/>
                  <a:pt x="28" y="19"/>
                  <a:pt x="28" y="19"/>
                </a:cubicBezTo>
                <a:cubicBezTo>
                  <a:pt x="28" y="18"/>
                  <a:pt x="28" y="18"/>
                  <a:pt x="29" y="18"/>
                </a:cubicBezTo>
                <a:cubicBezTo>
                  <a:pt x="31" y="18"/>
                  <a:pt x="31" y="18"/>
                  <a:pt x="31" y="18"/>
                </a:cubicBezTo>
                <a:cubicBezTo>
                  <a:pt x="31" y="18"/>
                  <a:pt x="32" y="18"/>
                  <a:pt x="32" y="19"/>
                </a:cubicBezTo>
                <a:lnTo>
                  <a:pt x="32" y="3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7" name="Freeform 162"/>
          <p:cNvSpPr>
            <a:spLocks/>
          </p:cNvSpPr>
          <p:nvPr/>
        </p:nvSpPr>
        <p:spPr bwMode="auto">
          <a:xfrm>
            <a:off x="6297614" y="1377951"/>
            <a:ext cx="136525" cy="179917"/>
          </a:xfrm>
          <a:custGeom>
            <a:avLst/>
            <a:gdLst>
              <a:gd name="T0" fmla="*/ 72 w 72"/>
              <a:gd name="T1" fmla="*/ 3 h 72"/>
              <a:gd name="T2" fmla="*/ 61 w 72"/>
              <a:gd name="T3" fmla="*/ 65 h 72"/>
              <a:gd name="T4" fmla="*/ 60 w 72"/>
              <a:gd name="T5" fmla="*/ 67 h 72"/>
              <a:gd name="T6" fmla="*/ 59 w 72"/>
              <a:gd name="T7" fmla="*/ 67 h 72"/>
              <a:gd name="T8" fmla="*/ 58 w 72"/>
              <a:gd name="T9" fmla="*/ 67 h 72"/>
              <a:gd name="T10" fmla="*/ 40 w 72"/>
              <a:gd name="T11" fmla="*/ 59 h 72"/>
              <a:gd name="T12" fmla="*/ 30 w 72"/>
              <a:gd name="T13" fmla="*/ 71 h 72"/>
              <a:gd name="T14" fmla="*/ 28 w 72"/>
              <a:gd name="T15" fmla="*/ 72 h 72"/>
              <a:gd name="T16" fmla="*/ 27 w 72"/>
              <a:gd name="T17" fmla="*/ 72 h 72"/>
              <a:gd name="T18" fmla="*/ 25 w 72"/>
              <a:gd name="T19" fmla="*/ 70 h 72"/>
              <a:gd name="T20" fmla="*/ 25 w 72"/>
              <a:gd name="T21" fmla="*/ 56 h 72"/>
              <a:gd name="T22" fmla="*/ 60 w 72"/>
              <a:gd name="T23" fmla="*/ 13 h 72"/>
              <a:gd name="T24" fmla="*/ 17 w 72"/>
              <a:gd name="T25" fmla="*/ 50 h 72"/>
              <a:gd name="T26" fmla="*/ 1 w 72"/>
              <a:gd name="T27" fmla="*/ 44 h 72"/>
              <a:gd name="T28" fmla="*/ 0 w 72"/>
              <a:gd name="T29" fmla="*/ 42 h 72"/>
              <a:gd name="T30" fmla="*/ 1 w 72"/>
              <a:gd name="T31" fmla="*/ 39 h 72"/>
              <a:gd name="T32" fmla="*/ 68 w 72"/>
              <a:gd name="T33" fmla="*/ 1 h 72"/>
              <a:gd name="T34" fmla="*/ 69 w 72"/>
              <a:gd name="T35" fmla="*/ 0 h 72"/>
              <a:gd name="T36" fmla="*/ 70 w 72"/>
              <a:gd name="T37" fmla="*/ 1 h 72"/>
              <a:gd name="T38" fmla="*/ 72 w 72"/>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3"/>
                </a:moveTo>
                <a:cubicBezTo>
                  <a:pt x="61" y="65"/>
                  <a:pt x="61" y="65"/>
                  <a:pt x="61" y="65"/>
                </a:cubicBezTo>
                <a:cubicBezTo>
                  <a:pt x="61" y="66"/>
                  <a:pt x="61" y="66"/>
                  <a:pt x="60" y="67"/>
                </a:cubicBezTo>
                <a:cubicBezTo>
                  <a:pt x="60" y="67"/>
                  <a:pt x="59" y="67"/>
                  <a:pt x="59" y="67"/>
                </a:cubicBezTo>
                <a:cubicBezTo>
                  <a:pt x="58" y="67"/>
                  <a:pt x="58" y="67"/>
                  <a:pt x="58" y="67"/>
                </a:cubicBezTo>
                <a:cubicBezTo>
                  <a:pt x="40" y="59"/>
                  <a:pt x="40" y="59"/>
                  <a:pt x="40" y="59"/>
                </a:cubicBezTo>
                <a:cubicBezTo>
                  <a:pt x="30" y="71"/>
                  <a:pt x="30" y="71"/>
                  <a:pt x="30" y="71"/>
                </a:cubicBezTo>
                <a:cubicBezTo>
                  <a:pt x="29" y="72"/>
                  <a:pt x="29" y="72"/>
                  <a:pt x="28" y="72"/>
                </a:cubicBezTo>
                <a:cubicBezTo>
                  <a:pt x="27" y="72"/>
                  <a:pt x="27" y="72"/>
                  <a:pt x="27" y="72"/>
                </a:cubicBezTo>
                <a:cubicBezTo>
                  <a:pt x="26" y="72"/>
                  <a:pt x="25" y="71"/>
                  <a:pt x="25" y="70"/>
                </a:cubicBezTo>
                <a:cubicBezTo>
                  <a:pt x="25" y="56"/>
                  <a:pt x="25" y="56"/>
                  <a:pt x="25" y="56"/>
                </a:cubicBezTo>
                <a:cubicBezTo>
                  <a:pt x="60" y="13"/>
                  <a:pt x="60" y="13"/>
                  <a:pt x="60" y="13"/>
                </a:cubicBezTo>
                <a:cubicBezTo>
                  <a:pt x="17" y="50"/>
                  <a:pt x="17" y="50"/>
                  <a:pt x="17" y="50"/>
                </a:cubicBezTo>
                <a:cubicBezTo>
                  <a:pt x="1" y="44"/>
                  <a:pt x="1" y="44"/>
                  <a:pt x="1" y="44"/>
                </a:cubicBezTo>
                <a:cubicBezTo>
                  <a:pt x="0" y="43"/>
                  <a:pt x="0" y="43"/>
                  <a:pt x="0" y="42"/>
                </a:cubicBezTo>
                <a:cubicBezTo>
                  <a:pt x="0" y="41"/>
                  <a:pt x="0" y="40"/>
                  <a:pt x="1" y="39"/>
                </a:cubicBezTo>
                <a:cubicBezTo>
                  <a:pt x="68" y="1"/>
                  <a:pt x="68" y="1"/>
                  <a:pt x="68" y="1"/>
                </a:cubicBezTo>
                <a:cubicBezTo>
                  <a:pt x="68" y="0"/>
                  <a:pt x="69" y="0"/>
                  <a:pt x="69" y="0"/>
                </a:cubicBezTo>
                <a:cubicBezTo>
                  <a:pt x="70" y="0"/>
                  <a:pt x="70" y="0"/>
                  <a:pt x="70" y="1"/>
                </a:cubicBezTo>
                <a:cubicBezTo>
                  <a:pt x="71" y="1"/>
                  <a:pt x="72" y="2"/>
                  <a:pt x="72" y="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9" name="Freeform 174"/>
          <p:cNvSpPr>
            <a:spLocks noEditPoints="1"/>
          </p:cNvSpPr>
          <p:nvPr/>
        </p:nvSpPr>
        <p:spPr bwMode="auto">
          <a:xfrm>
            <a:off x="4249738" y="3069167"/>
            <a:ext cx="77788" cy="150284"/>
          </a:xfrm>
          <a:custGeom>
            <a:avLst/>
            <a:gdLst>
              <a:gd name="T0" fmla="*/ 41 w 41"/>
              <a:gd name="T1" fmla="*/ 30 h 60"/>
              <a:gd name="T2" fmla="*/ 23 w 41"/>
              <a:gd name="T3" fmla="*/ 50 h 60"/>
              <a:gd name="T4" fmla="*/ 23 w 41"/>
              <a:gd name="T5" fmla="*/ 55 h 60"/>
              <a:gd name="T6" fmla="*/ 32 w 41"/>
              <a:gd name="T7" fmla="*/ 55 h 60"/>
              <a:gd name="T8" fmla="*/ 34 w 41"/>
              <a:gd name="T9" fmla="*/ 57 h 60"/>
              <a:gd name="T10" fmla="*/ 32 w 41"/>
              <a:gd name="T11" fmla="*/ 60 h 60"/>
              <a:gd name="T12" fmla="*/ 9 w 41"/>
              <a:gd name="T13" fmla="*/ 60 h 60"/>
              <a:gd name="T14" fmla="*/ 7 w 41"/>
              <a:gd name="T15" fmla="*/ 57 h 60"/>
              <a:gd name="T16" fmla="*/ 9 w 41"/>
              <a:gd name="T17" fmla="*/ 55 h 60"/>
              <a:gd name="T18" fmla="*/ 18 w 41"/>
              <a:gd name="T19" fmla="*/ 55 h 60"/>
              <a:gd name="T20" fmla="*/ 18 w 41"/>
              <a:gd name="T21" fmla="*/ 50 h 60"/>
              <a:gd name="T22" fmla="*/ 0 w 41"/>
              <a:gd name="T23" fmla="*/ 30 h 60"/>
              <a:gd name="T24" fmla="*/ 0 w 41"/>
              <a:gd name="T25" fmla="*/ 25 h 60"/>
              <a:gd name="T26" fmla="*/ 2 w 41"/>
              <a:gd name="T27" fmla="*/ 23 h 60"/>
              <a:gd name="T28" fmla="*/ 5 w 41"/>
              <a:gd name="T29" fmla="*/ 25 h 60"/>
              <a:gd name="T30" fmla="*/ 5 w 41"/>
              <a:gd name="T31" fmla="*/ 30 h 60"/>
              <a:gd name="T32" fmla="*/ 21 w 41"/>
              <a:gd name="T33" fmla="*/ 46 h 60"/>
              <a:gd name="T34" fmla="*/ 37 w 41"/>
              <a:gd name="T35" fmla="*/ 30 h 60"/>
              <a:gd name="T36" fmla="*/ 37 w 41"/>
              <a:gd name="T37" fmla="*/ 25 h 60"/>
              <a:gd name="T38" fmla="*/ 39 w 41"/>
              <a:gd name="T39" fmla="*/ 23 h 60"/>
              <a:gd name="T40" fmla="*/ 41 w 41"/>
              <a:gd name="T41" fmla="*/ 25 h 60"/>
              <a:gd name="T42" fmla="*/ 41 w 41"/>
              <a:gd name="T43" fmla="*/ 30 h 60"/>
              <a:gd name="T44" fmla="*/ 32 w 41"/>
              <a:gd name="T45" fmla="*/ 30 h 60"/>
              <a:gd name="T46" fmla="*/ 21 w 41"/>
              <a:gd name="T47" fmla="*/ 41 h 60"/>
              <a:gd name="T48" fmla="*/ 9 w 41"/>
              <a:gd name="T49" fmla="*/ 30 h 60"/>
              <a:gd name="T50" fmla="*/ 9 w 41"/>
              <a:gd name="T51" fmla="*/ 12 h 60"/>
              <a:gd name="T52" fmla="*/ 21 w 41"/>
              <a:gd name="T53" fmla="*/ 0 h 60"/>
              <a:gd name="T54" fmla="*/ 32 w 41"/>
              <a:gd name="T55" fmla="*/ 12 h 60"/>
              <a:gd name="T56" fmla="*/ 32 w 41"/>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60">
                <a:moveTo>
                  <a:pt x="41" y="30"/>
                </a:moveTo>
                <a:cubicBezTo>
                  <a:pt x="41" y="41"/>
                  <a:pt x="33" y="49"/>
                  <a:pt x="23" y="50"/>
                </a:cubicBezTo>
                <a:cubicBezTo>
                  <a:pt x="23" y="55"/>
                  <a:pt x="23" y="55"/>
                  <a:pt x="23" y="55"/>
                </a:cubicBezTo>
                <a:cubicBezTo>
                  <a:pt x="32" y="55"/>
                  <a:pt x="32" y="55"/>
                  <a:pt x="32" y="55"/>
                </a:cubicBezTo>
                <a:cubicBezTo>
                  <a:pt x="33" y="55"/>
                  <a:pt x="34" y="56"/>
                  <a:pt x="34" y="57"/>
                </a:cubicBezTo>
                <a:cubicBezTo>
                  <a:pt x="34" y="59"/>
                  <a:pt x="33" y="60"/>
                  <a:pt x="32" y="60"/>
                </a:cubicBezTo>
                <a:cubicBezTo>
                  <a:pt x="9" y="60"/>
                  <a:pt x="9" y="60"/>
                  <a:pt x="9" y="60"/>
                </a:cubicBezTo>
                <a:cubicBezTo>
                  <a:pt x="8" y="60"/>
                  <a:pt x="7" y="59"/>
                  <a:pt x="7" y="57"/>
                </a:cubicBezTo>
                <a:cubicBezTo>
                  <a:pt x="7" y="56"/>
                  <a:pt x="8" y="55"/>
                  <a:pt x="9" y="55"/>
                </a:cubicBezTo>
                <a:cubicBezTo>
                  <a:pt x="18" y="55"/>
                  <a:pt x="18" y="55"/>
                  <a:pt x="18" y="55"/>
                </a:cubicBezTo>
                <a:cubicBezTo>
                  <a:pt x="18" y="50"/>
                  <a:pt x="18" y="50"/>
                  <a:pt x="18" y="50"/>
                </a:cubicBezTo>
                <a:cubicBezTo>
                  <a:pt x="8" y="49"/>
                  <a:pt x="0" y="41"/>
                  <a:pt x="0" y="30"/>
                </a:cubicBezTo>
                <a:cubicBezTo>
                  <a:pt x="0" y="25"/>
                  <a:pt x="0" y="25"/>
                  <a:pt x="0" y="25"/>
                </a:cubicBezTo>
                <a:cubicBezTo>
                  <a:pt x="0" y="24"/>
                  <a:pt x="1" y="23"/>
                  <a:pt x="2" y="23"/>
                </a:cubicBezTo>
                <a:cubicBezTo>
                  <a:pt x="4" y="23"/>
                  <a:pt x="5" y="24"/>
                  <a:pt x="5" y="25"/>
                </a:cubicBezTo>
                <a:cubicBezTo>
                  <a:pt x="5" y="30"/>
                  <a:pt x="5" y="30"/>
                  <a:pt x="5" y="30"/>
                </a:cubicBezTo>
                <a:cubicBezTo>
                  <a:pt x="5" y="39"/>
                  <a:pt x="12" y="46"/>
                  <a:pt x="21" y="46"/>
                </a:cubicBezTo>
                <a:cubicBezTo>
                  <a:pt x="29" y="46"/>
                  <a:pt x="37" y="39"/>
                  <a:pt x="37" y="30"/>
                </a:cubicBezTo>
                <a:cubicBezTo>
                  <a:pt x="37" y="25"/>
                  <a:pt x="37" y="25"/>
                  <a:pt x="37" y="25"/>
                </a:cubicBezTo>
                <a:cubicBezTo>
                  <a:pt x="37" y="24"/>
                  <a:pt x="38" y="23"/>
                  <a:pt x="39" y="23"/>
                </a:cubicBezTo>
                <a:cubicBezTo>
                  <a:pt x="40" y="23"/>
                  <a:pt x="41" y="24"/>
                  <a:pt x="41" y="25"/>
                </a:cubicBezTo>
                <a:lnTo>
                  <a:pt x="41" y="30"/>
                </a:lnTo>
                <a:close/>
                <a:moveTo>
                  <a:pt x="32" y="30"/>
                </a:moveTo>
                <a:cubicBezTo>
                  <a:pt x="32" y="36"/>
                  <a:pt x="27" y="41"/>
                  <a:pt x="21" y="41"/>
                </a:cubicBezTo>
                <a:cubicBezTo>
                  <a:pt x="14" y="41"/>
                  <a:pt x="9" y="36"/>
                  <a:pt x="9" y="30"/>
                </a:cubicBezTo>
                <a:cubicBezTo>
                  <a:pt x="9" y="12"/>
                  <a:pt x="9" y="12"/>
                  <a:pt x="9" y="12"/>
                </a:cubicBezTo>
                <a:cubicBezTo>
                  <a:pt x="9" y="6"/>
                  <a:pt x="14" y="0"/>
                  <a:pt x="21" y="0"/>
                </a:cubicBezTo>
                <a:cubicBezTo>
                  <a:pt x="27" y="0"/>
                  <a:pt x="32" y="6"/>
                  <a:pt x="32" y="12"/>
                </a:cubicBezTo>
                <a:lnTo>
                  <a:pt x="32"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7" name="Freeform 182"/>
          <p:cNvSpPr>
            <a:spLocks noEditPoints="1"/>
          </p:cNvSpPr>
          <p:nvPr/>
        </p:nvSpPr>
        <p:spPr bwMode="auto">
          <a:xfrm>
            <a:off x="1922463" y="-6349"/>
            <a:ext cx="228600" cy="205317"/>
          </a:xfrm>
          <a:custGeom>
            <a:avLst/>
            <a:gdLst>
              <a:gd name="T0" fmla="*/ 104 w 121"/>
              <a:gd name="T1" fmla="*/ 24 h 82"/>
              <a:gd name="T2" fmla="*/ 99 w 121"/>
              <a:gd name="T3" fmla="*/ 37 h 82"/>
              <a:gd name="T4" fmla="*/ 109 w 121"/>
              <a:gd name="T5" fmla="*/ 69 h 82"/>
              <a:gd name="T6" fmla="*/ 109 w 121"/>
              <a:gd name="T7" fmla="*/ 75 h 82"/>
              <a:gd name="T8" fmla="*/ 114 w 121"/>
              <a:gd name="T9" fmla="*/ 81 h 82"/>
              <a:gd name="T10" fmla="*/ 115 w 121"/>
              <a:gd name="T11" fmla="*/ 81 h 82"/>
              <a:gd name="T12" fmla="*/ 121 w 121"/>
              <a:gd name="T13" fmla="*/ 76 h 82"/>
              <a:gd name="T14" fmla="*/ 121 w 121"/>
              <a:gd name="T15" fmla="*/ 69 h 82"/>
              <a:gd name="T16" fmla="*/ 104 w 121"/>
              <a:gd name="T17" fmla="*/ 24 h 82"/>
              <a:gd name="T18" fmla="*/ 61 w 121"/>
              <a:gd name="T19" fmla="*/ 16 h 82"/>
              <a:gd name="T20" fmla="*/ 68 w 121"/>
              <a:gd name="T21" fmla="*/ 17 h 82"/>
              <a:gd name="T22" fmla="*/ 77 w 121"/>
              <a:gd name="T23" fmla="*/ 7 h 82"/>
              <a:gd name="T24" fmla="*/ 61 w 121"/>
              <a:gd name="T25" fmla="*/ 4 h 82"/>
              <a:gd name="T26" fmla="*/ 0 w 121"/>
              <a:gd name="T27" fmla="*/ 69 h 82"/>
              <a:gd name="T28" fmla="*/ 1 w 121"/>
              <a:gd name="T29" fmla="*/ 76 h 82"/>
              <a:gd name="T30" fmla="*/ 7 w 121"/>
              <a:gd name="T31" fmla="*/ 81 h 82"/>
              <a:gd name="T32" fmla="*/ 13 w 121"/>
              <a:gd name="T33" fmla="*/ 75 h 82"/>
              <a:gd name="T34" fmla="*/ 12 w 121"/>
              <a:gd name="T35" fmla="*/ 69 h 82"/>
              <a:gd name="T36" fmla="*/ 61 w 121"/>
              <a:gd name="T37" fmla="*/ 16 h 82"/>
              <a:gd name="T38" fmla="*/ 49 w 121"/>
              <a:gd name="T39" fmla="*/ 62 h 82"/>
              <a:gd name="T40" fmla="*/ 54 w 121"/>
              <a:gd name="T41" fmla="*/ 79 h 82"/>
              <a:gd name="T42" fmla="*/ 70 w 121"/>
              <a:gd name="T43" fmla="*/ 74 h 82"/>
              <a:gd name="T44" fmla="*/ 98 w 121"/>
              <a:gd name="T45" fmla="*/ 1 h 82"/>
              <a:gd name="T46" fmla="*/ 49 w 121"/>
              <a:gd name="T4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82">
                <a:moveTo>
                  <a:pt x="104" y="24"/>
                </a:moveTo>
                <a:cubicBezTo>
                  <a:pt x="102" y="28"/>
                  <a:pt x="101" y="33"/>
                  <a:pt x="99" y="37"/>
                </a:cubicBezTo>
                <a:cubicBezTo>
                  <a:pt x="105" y="46"/>
                  <a:pt x="109" y="57"/>
                  <a:pt x="109" y="69"/>
                </a:cubicBezTo>
                <a:cubicBezTo>
                  <a:pt x="109" y="71"/>
                  <a:pt x="109" y="73"/>
                  <a:pt x="109" y="75"/>
                </a:cubicBezTo>
                <a:cubicBezTo>
                  <a:pt x="108" y="78"/>
                  <a:pt x="111" y="81"/>
                  <a:pt x="114" y="81"/>
                </a:cubicBezTo>
                <a:cubicBezTo>
                  <a:pt x="115" y="81"/>
                  <a:pt x="115" y="81"/>
                  <a:pt x="115" y="81"/>
                </a:cubicBezTo>
                <a:cubicBezTo>
                  <a:pt x="118" y="81"/>
                  <a:pt x="120" y="79"/>
                  <a:pt x="121" y="76"/>
                </a:cubicBezTo>
                <a:cubicBezTo>
                  <a:pt x="121" y="74"/>
                  <a:pt x="121" y="71"/>
                  <a:pt x="121" y="69"/>
                </a:cubicBezTo>
                <a:cubicBezTo>
                  <a:pt x="121" y="51"/>
                  <a:pt x="115" y="36"/>
                  <a:pt x="104" y="24"/>
                </a:cubicBezTo>
                <a:close/>
                <a:moveTo>
                  <a:pt x="61" y="16"/>
                </a:moveTo>
                <a:cubicBezTo>
                  <a:pt x="63" y="16"/>
                  <a:pt x="66" y="17"/>
                  <a:pt x="68" y="17"/>
                </a:cubicBezTo>
                <a:cubicBezTo>
                  <a:pt x="71" y="14"/>
                  <a:pt x="74" y="10"/>
                  <a:pt x="77" y="7"/>
                </a:cubicBezTo>
                <a:cubicBezTo>
                  <a:pt x="72" y="5"/>
                  <a:pt x="66" y="4"/>
                  <a:pt x="61" y="4"/>
                </a:cubicBezTo>
                <a:cubicBezTo>
                  <a:pt x="27" y="4"/>
                  <a:pt x="0" y="33"/>
                  <a:pt x="0" y="69"/>
                </a:cubicBezTo>
                <a:cubicBezTo>
                  <a:pt x="0" y="71"/>
                  <a:pt x="1" y="74"/>
                  <a:pt x="1" y="76"/>
                </a:cubicBezTo>
                <a:cubicBezTo>
                  <a:pt x="1" y="79"/>
                  <a:pt x="4" y="82"/>
                  <a:pt x="7" y="81"/>
                </a:cubicBezTo>
                <a:cubicBezTo>
                  <a:pt x="11" y="81"/>
                  <a:pt x="13" y="78"/>
                  <a:pt x="13" y="75"/>
                </a:cubicBezTo>
                <a:cubicBezTo>
                  <a:pt x="13" y="73"/>
                  <a:pt x="12" y="71"/>
                  <a:pt x="12" y="69"/>
                </a:cubicBezTo>
                <a:cubicBezTo>
                  <a:pt x="12" y="40"/>
                  <a:pt x="34" y="16"/>
                  <a:pt x="61" y="16"/>
                </a:cubicBezTo>
                <a:close/>
                <a:moveTo>
                  <a:pt x="49" y="62"/>
                </a:moveTo>
                <a:cubicBezTo>
                  <a:pt x="45" y="69"/>
                  <a:pt x="48" y="75"/>
                  <a:pt x="54" y="79"/>
                </a:cubicBezTo>
                <a:cubicBezTo>
                  <a:pt x="60" y="82"/>
                  <a:pt x="66" y="81"/>
                  <a:pt x="70" y="74"/>
                </a:cubicBezTo>
                <a:cubicBezTo>
                  <a:pt x="74" y="67"/>
                  <a:pt x="101" y="3"/>
                  <a:pt x="98" y="1"/>
                </a:cubicBezTo>
                <a:cubicBezTo>
                  <a:pt x="96" y="0"/>
                  <a:pt x="54" y="55"/>
                  <a:pt x="49" y="6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7" name="Freeform 216"/>
          <p:cNvSpPr>
            <a:spLocks noEditPoints="1"/>
          </p:cNvSpPr>
          <p:nvPr/>
        </p:nvSpPr>
        <p:spPr bwMode="auto">
          <a:xfrm>
            <a:off x="4851401" y="2029883"/>
            <a:ext cx="104775" cy="135467"/>
          </a:xfrm>
          <a:custGeom>
            <a:avLst/>
            <a:gdLst>
              <a:gd name="T0" fmla="*/ 6 w 56"/>
              <a:gd name="T1" fmla="*/ 11 h 54"/>
              <a:gd name="T2" fmla="*/ 13 w 56"/>
              <a:gd name="T3" fmla="*/ 4 h 54"/>
              <a:gd name="T4" fmla="*/ 43 w 56"/>
              <a:gd name="T5" fmla="*/ 4 h 54"/>
              <a:gd name="T6" fmla="*/ 50 w 56"/>
              <a:gd name="T7" fmla="*/ 11 h 54"/>
              <a:gd name="T8" fmla="*/ 6 w 56"/>
              <a:gd name="T9" fmla="*/ 11 h 54"/>
              <a:gd name="T10" fmla="*/ 28 w 56"/>
              <a:gd name="T11" fmla="*/ 35 h 54"/>
              <a:gd name="T12" fmla="*/ 15 w 56"/>
              <a:gd name="T13" fmla="*/ 17 h 54"/>
              <a:gd name="T14" fmla="*/ 21 w 56"/>
              <a:gd name="T15" fmla="*/ 17 h 54"/>
              <a:gd name="T16" fmla="*/ 28 w 56"/>
              <a:gd name="T17" fmla="*/ 29 h 54"/>
              <a:gd name="T18" fmla="*/ 35 w 56"/>
              <a:gd name="T19" fmla="*/ 17 h 54"/>
              <a:gd name="T20" fmla="*/ 41 w 56"/>
              <a:gd name="T21" fmla="*/ 17 h 54"/>
              <a:gd name="T22" fmla="*/ 28 w 56"/>
              <a:gd name="T23" fmla="*/ 35 h 54"/>
              <a:gd name="T24" fmla="*/ 54 w 56"/>
              <a:gd name="T25" fmla="*/ 7 h 54"/>
              <a:gd name="T26" fmla="*/ 47 w 56"/>
              <a:gd name="T27" fmla="*/ 1 h 54"/>
              <a:gd name="T28" fmla="*/ 43 w 56"/>
              <a:gd name="T29" fmla="*/ 0 h 54"/>
              <a:gd name="T30" fmla="*/ 13 w 56"/>
              <a:gd name="T31" fmla="*/ 0 h 54"/>
              <a:gd name="T32" fmla="*/ 9 w 56"/>
              <a:gd name="T33" fmla="*/ 1 h 54"/>
              <a:gd name="T34" fmla="*/ 2 w 56"/>
              <a:gd name="T35" fmla="*/ 7 h 54"/>
              <a:gd name="T36" fmla="*/ 1 w 56"/>
              <a:gd name="T37" fmla="*/ 11 h 54"/>
              <a:gd name="T38" fmla="*/ 7 w 56"/>
              <a:gd name="T39" fmla="*/ 52 h 54"/>
              <a:gd name="T40" fmla="*/ 9 w 56"/>
              <a:gd name="T41" fmla="*/ 54 h 54"/>
              <a:gd name="T42" fmla="*/ 47 w 56"/>
              <a:gd name="T43" fmla="*/ 54 h 54"/>
              <a:gd name="T44" fmla="*/ 49 w 56"/>
              <a:gd name="T45" fmla="*/ 52 h 54"/>
              <a:gd name="T46" fmla="*/ 55 w 56"/>
              <a:gd name="T47" fmla="*/ 11 h 54"/>
              <a:gd name="T48" fmla="*/ 54 w 56"/>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4">
                <a:moveTo>
                  <a:pt x="6" y="11"/>
                </a:moveTo>
                <a:cubicBezTo>
                  <a:pt x="13" y="4"/>
                  <a:pt x="13" y="4"/>
                  <a:pt x="13" y="4"/>
                </a:cubicBezTo>
                <a:cubicBezTo>
                  <a:pt x="43" y="4"/>
                  <a:pt x="43" y="4"/>
                  <a:pt x="43" y="4"/>
                </a:cubicBezTo>
                <a:cubicBezTo>
                  <a:pt x="50" y="11"/>
                  <a:pt x="50" y="11"/>
                  <a:pt x="50" y="11"/>
                </a:cubicBezTo>
                <a:lnTo>
                  <a:pt x="6" y="11"/>
                </a:lnTo>
                <a:close/>
                <a:moveTo>
                  <a:pt x="28" y="35"/>
                </a:moveTo>
                <a:cubicBezTo>
                  <a:pt x="18" y="35"/>
                  <a:pt x="15" y="20"/>
                  <a:pt x="15" y="17"/>
                </a:cubicBezTo>
                <a:cubicBezTo>
                  <a:pt x="21" y="17"/>
                  <a:pt x="21" y="17"/>
                  <a:pt x="21" y="17"/>
                </a:cubicBezTo>
                <a:cubicBezTo>
                  <a:pt x="22" y="21"/>
                  <a:pt x="24" y="29"/>
                  <a:pt x="28" y="29"/>
                </a:cubicBezTo>
                <a:cubicBezTo>
                  <a:pt x="32" y="29"/>
                  <a:pt x="34" y="21"/>
                  <a:pt x="35" y="17"/>
                </a:cubicBezTo>
                <a:cubicBezTo>
                  <a:pt x="41" y="17"/>
                  <a:pt x="41" y="17"/>
                  <a:pt x="41" y="17"/>
                </a:cubicBezTo>
                <a:cubicBezTo>
                  <a:pt x="41" y="20"/>
                  <a:pt x="38" y="35"/>
                  <a:pt x="28" y="35"/>
                </a:cubicBezTo>
                <a:close/>
                <a:moveTo>
                  <a:pt x="54" y="7"/>
                </a:moveTo>
                <a:cubicBezTo>
                  <a:pt x="53" y="6"/>
                  <a:pt x="48" y="2"/>
                  <a:pt x="47" y="1"/>
                </a:cubicBezTo>
                <a:cubicBezTo>
                  <a:pt x="46" y="0"/>
                  <a:pt x="44" y="0"/>
                  <a:pt x="43" y="0"/>
                </a:cubicBezTo>
                <a:cubicBezTo>
                  <a:pt x="13" y="0"/>
                  <a:pt x="13" y="0"/>
                  <a:pt x="13" y="0"/>
                </a:cubicBezTo>
                <a:cubicBezTo>
                  <a:pt x="12" y="0"/>
                  <a:pt x="10" y="0"/>
                  <a:pt x="9" y="1"/>
                </a:cubicBezTo>
                <a:cubicBezTo>
                  <a:pt x="8" y="2"/>
                  <a:pt x="3" y="6"/>
                  <a:pt x="2" y="7"/>
                </a:cubicBezTo>
                <a:cubicBezTo>
                  <a:pt x="1" y="8"/>
                  <a:pt x="0" y="9"/>
                  <a:pt x="1" y="11"/>
                </a:cubicBezTo>
                <a:cubicBezTo>
                  <a:pt x="1" y="12"/>
                  <a:pt x="7" y="52"/>
                  <a:pt x="7" y="52"/>
                </a:cubicBezTo>
                <a:cubicBezTo>
                  <a:pt x="7" y="53"/>
                  <a:pt x="8" y="54"/>
                  <a:pt x="9" y="54"/>
                </a:cubicBezTo>
                <a:cubicBezTo>
                  <a:pt x="47" y="54"/>
                  <a:pt x="47" y="54"/>
                  <a:pt x="47" y="54"/>
                </a:cubicBezTo>
                <a:cubicBezTo>
                  <a:pt x="48" y="54"/>
                  <a:pt x="49" y="53"/>
                  <a:pt x="49" y="52"/>
                </a:cubicBezTo>
                <a:cubicBezTo>
                  <a:pt x="49" y="52"/>
                  <a:pt x="55" y="12"/>
                  <a:pt x="55" y="11"/>
                </a:cubicBezTo>
                <a:cubicBezTo>
                  <a:pt x="56" y="9"/>
                  <a:pt x="55" y="8"/>
                  <a:pt x="54" y="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8" name="Freeform 217"/>
          <p:cNvSpPr>
            <a:spLocks noEditPoints="1"/>
          </p:cNvSpPr>
          <p:nvPr/>
        </p:nvSpPr>
        <p:spPr bwMode="auto">
          <a:xfrm>
            <a:off x="5251450" y="3625850"/>
            <a:ext cx="141288" cy="143933"/>
          </a:xfrm>
          <a:custGeom>
            <a:avLst/>
            <a:gdLst>
              <a:gd name="T0" fmla="*/ 41 w 75"/>
              <a:gd name="T1" fmla="*/ 44 h 57"/>
              <a:gd name="T2" fmla="*/ 35 w 75"/>
              <a:gd name="T3" fmla="*/ 38 h 57"/>
              <a:gd name="T4" fmla="*/ 41 w 75"/>
              <a:gd name="T5" fmla="*/ 33 h 57"/>
              <a:gd name="T6" fmla="*/ 46 w 75"/>
              <a:gd name="T7" fmla="*/ 38 h 57"/>
              <a:gd name="T8" fmla="*/ 41 w 75"/>
              <a:gd name="T9" fmla="*/ 44 h 57"/>
              <a:gd name="T10" fmla="*/ 64 w 75"/>
              <a:gd name="T11" fmla="*/ 10 h 57"/>
              <a:gd name="T12" fmla="*/ 25 w 75"/>
              <a:gd name="T13" fmla="*/ 4 h 57"/>
              <a:gd name="T14" fmla="*/ 1 w 75"/>
              <a:gd name="T15" fmla="*/ 32 h 57"/>
              <a:gd name="T16" fmla="*/ 29 w 75"/>
              <a:gd name="T17" fmla="*/ 57 h 57"/>
              <a:gd name="T18" fmla="*/ 57 w 75"/>
              <a:gd name="T19" fmla="*/ 45 h 57"/>
              <a:gd name="T20" fmla="*/ 54 w 75"/>
              <a:gd name="T21" fmla="*/ 31 h 57"/>
              <a:gd name="T22" fmla="*/ 70 w 75"/>
              <a:gd name="T23" fmla="*/ 29 h 57"/>
              <a:gd name="T24" fmla="*/ 64 w 75"/>
              <a:gd name="T2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7">
                <a:moveTo>
                  <a:pt x="41" y="44"/>
                </a:moveTo>
                <a:cubicBezTo>
                  <a:pt x="37" y="44"/>
                  <a:pt x="35" y="41"/>
                  <a:pt x="35" y="38"/>
                </a:cubicBezTo>
                <a:cubicBezTo>
                  <a:pt x="35" y="35"/>
                  <a:pt x="37" y="33"/>
                  <a:pt x="41" y="33"/>
                </a:cubicBezTo>
                <a:cubicBezTo>
                  <a:pt x="44" y="33"/>
                  <a:pt x="46" y="35"/>
                  <a:pt x="46" y="38"/>
                </a:cubicBezTo>
                <a:cubicBezTo>
                  <a:pt x="46" y="41"/>
                  <a:pt x="44" y="44"/>
                  <a:pt x="41" y="44"/>
                </a:cubicBezTo>
                <a:close/>
                <a:moveTo>
                  <a:pt x="64" y="10"/>
                </a:moveTo>
                <a:cubicBezTo>
                  <a:pt x="52" y="2"/>
                  <a:pt x="40" y="0"/>
                  <a:pt x="25" y="4"/>
                </a:cubicBezTo>
                <a:cubicBezTo>
                  <a:pt x="13" y="7"/>
                  <a:pt x="2" y="21"/>
                  <a:pt x="1" y="32"/>
                </a:cubicBezTo>
                <a:cubicBezTo>
                  <a:pt x="0" y="46"/>
                  <a:pt x="11" y="57"/>
                  <a:pt x="29" y="57"/>
                </a:cubicBezTo>
                <a:cubicBezTo>
                  <a:pt x="49" y="57"/>
                  <a:pt x="57" y="48"/>
                  <a:pt x="57" y="45"/>
                </a:cubicBezTo>
                <a:cubicBezTo>
                  <a:pt x="57" y="42"/>
                  <a:pt x="49" y="37"/>
                  <a:pt x="54" y="31"/>
                </a:cubicBezTo>
                <a:cubicBezTo>
                  <a:pt x="61" y="24"/>
                  <a:pt x="67" y="30"/>
                  <a:pt x="70" y="29"/>
                </a:cubicBezTo>
                <a:cubicBezTo>
                  <a:pt x="74" y="28"/>
                  <a:pt x="75" y="18"/>
                  <a:pt x="64"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9" name="Freeform 218"/>
          <p:cNvSpPr>
            <a:spLocks/>
          </p:cNvSpPr>
          <p:nvPr/>
        </p:nvSpPr>
        <p:spPr bwMode="auto">
          <a:xfrm>
            <a:off x="3392489" y="315382"/>
            <a:ext cx="244475" cy="273051"/>
          </a:xfrm>
          <a:custGeom>
            <a:avLst/>
            <a:gdLst>
              <a:gd name="T0" fmla="*/ 32 w 130"/>
              <a:gd name="T1" fmla="*/ 20 h 109"/>
              <a:gd name="T2" fmla="*/ 9 w 130"/>
              <a:gd name="T3" fmla="*/ 66 h 109"/>
              <a:gd name="T4" fmla="*/ 90 w 130"/>
              <a:gd name="T5" fmla="*/ 30 h 109"/>
              <a:gd name="T6" fmla="*/ 1 w 130"/>
              <a:gd name="T7" fmla="*/ 100 h 109"/>
              <a:gd name="T8" fmla="*/ 11 w 130"/>
              <a:gd name="T9" fmla="*/ 104 h 109"/>
              <a:gd name="T10" fmla="*/ 26 w 130"/>
              <a:gd name="T11" fmla="*/ 82 h 109"/>
              <a:gd name="T12" fmla="*/ 75 w 130"/>
              <a:gd name="T13" fmla="*/ 81 h 109"/>
              <a:gd name="T14" fmla="*/ 123 w 130"/>
              <a:gd name="T15" fmla="*/ 19 h 109"/>
              <a:gd name="T16" fmla="*/ 32 w 130"/>
              <a:gd name="T17" fmla="*/ 2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09">
                <a:moveTo>
                  <a:pt x="32" y="20"/>
                </a:moveTo>
                <a:cubicBezTo>
                  <a:pt x="7" y="34"/>
                  <a:pt x="9" y="58"/>
                  <a:pt x="9" y="66"/>
                </a:cubicBezTo>
                <a:cubicBezTo>
                  <a:pt x="42" y="28"/>
                  <a:pt x="90" y="30"/>
                  <a:pt x="90" y="30"/>
                </a:cubicBezTo>
                <a:cubicBezTo>
                  <a:pt x="90" y="30"/>
                  <a:pt x="21" y="53"/>
                  <a:pt x="1" y="100"/>
                </a:cubicBezTo>
                <a:cubicBezTo>
                  <a:pt x="0" y="104"/>
                  <a:pt x="9" y="109"/>
                  <a:pt x="11" y="104"/>
                </a:cubicBezTo>
                <a:cubicBezTo>
                  <a:pt x="17" y="91"/>
                  <a:pt x="26" y="82"/>
                  <a:pt x="26" y="82"/>
                </a:cubicBezTo>
                <a:cubicBezTo>
                  <a:pt x="38" y="86"/>
                  <a:pt x="60" y="92"/>
                  <a:pt x="75" y="81"/>
                </a:cubicBezTo>
                <a:cubicBezTo>
                  <a:pt x="96" y="66"/>
                  <a:pt x="94" y="34"/>
                  <a:pt x="123" y="19"/>
                </a:cubicBezTo>
                <a:cubicBezTo>
                  <a:pt x="130" y="15"/>
                  <a:pt x="66" y="0"/>
                  <a:pt x="32"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0" name="Freeform 219"/>
          <p:cNvSpPr>
            <a:spLocks noEditPoints="1"/>
          </p:cNvSpPr>
          <p:nvPr/>
        </p:nvSpPr>
        <p:spPr bwMode="auto">
          <a:xfrm>
            <a:off x="5137150" y="4311650"/>
            <a:ext cx="57150" cy="67733"/>
          </a:xfrm>
          <a:custGeom>
            <a:avLst/>
            <a:gdLst>
              <a:gd name="T0" fmla="*/ 0 w 31"/>
              <a:gd name="T1" fmla="*/ 8 h 27"/>
              <a:gd name="T2" fmla="*/ 2 w 31"/>
              <a:gd name="T3" fmla="*/ 10 h 27"/>
              <a:gd name="T4" fmla="*/ 28 w 31"/>
              <a:gd name="T5" fmla="*/ 10 h 27"/>
              <a:gd name="T6" fmla="*/ 31 w 31"/>
              <a:gd name="T7" fmla="*/ 8 h 27"/>
              <a:gd name="T8" fmla="*/ 0 w 31"/>
              <a:gd name="T9" fmla="*/ 8 h 27"/>
              <a:gd name="T10" fmla="*/ 4 w 31"/>
              <a:gd name="T11" fmla="*/ 12 h 27"/>
              <a:gd name="T12" fmla="*/ 7 w 31"/>
              <a:gd name="T13" fmla="*/ 15 h 27"/>
              <a:gd name="T14" fmla="*/ 24 w 31"/>
              <a:gd name="T15" fmla="*/ 15 h 27"/>
              <a:gd name="T16" fmla="*/ 26 w 31"/>
              <a:gd name="T17" fmla="*/ 12 h 27"/>
              <a:gd name="T18" fmla="*/ 4 w 31"/>
              <a:gd name="T19" fmla="*/ 12 h 27"/>
              <a:gd name="T20" fmla="*/ 9 w 31"/>
              <a:gd name="T21" fmla="*/ 17 h 27"/>
              <a:gd name="T22" fmla="*/ 11 w 31"/>
              <a:gd name="T23" fmla="*/ 19 h 27"/>
              <a:gd name="T24" fmla="*/ 20 w 31"/>
              <a:gd name="T25" fmla="*/ 19 h 27"/>
              <a:gd name="T26" fmla="*/ 22 w 31"/>
              <a:gd name="T27" fmla="*/ 17 h 27"/>
              <a:gd name="T28" fmla="*/ 9 w 31"/>
              <a:gd name="T29" fmla="*/ 17 h 27"/>
              <a:gd name="T30" fmla="*/ 15 w 31"/>
              <a:gd name="T31" fmla="*/ 20 h 27"/>
              <a:gd name="T32" fmla="*/ 12 w 31"/>
              <a:gd name="T33" fmla="*/ 23 h 27"/>
              <a:gd name="T34" fmla="*/ 15 w 31"/>
              <a:gd name="T35" fmla="*/ 27 h 27"/>
              <a:gd name="T36" fmla="*/ 18 w 31"/>
              <a:gd name="T37" fmla="*/ 23 h 27"/>
              <a:gd name="T38" fmla="*/ 15 w 31"/>
              <a:gd name="T39"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7">
                <a:moveTo>
                  <a:pt x="0" y="8"/>
                </a:moveTo>
                <a:cubicBezTo>
                  <a:pt x="2" y="10"/>
                  <a:pt x="2" y="10"/>
                  <a:pt x="2" y="10"/>
                </a:cubicBezTo>
                <a:cubicBezTo>
                  <a:pt x="9" y="3"/>
                  <a:pt x="21" y="3"/>
                  <a:pt x="28" y="10"/>
                </a:cubicBezTo>
                <a:cubicBezTo>
                  <a:pt x="31" y="8"/>
                  <a:pt x="31" y="8"/>
                  <a:pt x="31" y="8"/>
                </a:cubicBezTo>
                <a:cubicBezTo>
                  <a:pt x="22" y="0"/>
                  <a:pt x="8" y="0"/>
                  <a:pt x="0" y="8"/>
                </a:cubicBezTo>
                <a:close/>
                <a:moveTo>
                  <a:pt x="4" y="12"/>
                </a:moveTo>
                <a:cubicBezTo>
                  <a:pt x="7" y="15"/>
                  <a:pt x="7" y="15"/>
                  <a:pt x="7" y="15"/>
                </a:cubicBezTo>
                <a:cubicBezTo>
                  <a:pt x="11" y="10"/>
                  <a:pt x="19" y="10"/>
                  <a:pt x="24" y="15"/>
                </a:cubicBezTo>
                <a:cubicBezTo>
                  <a:pt x="26" y="12"/>
                  <a:pt x="26" y="12"/>
                  <a:pt x="26" y="12"/>
                </a:cubicBezTo>
                <a:cubicBezTo>
                  <a:pt x="20" y="6"/>
                  <a:pt x="10" y="6"/>
                  <a:pt x="4" y="12"/>
                </a:cubicBezTo>
                <a:close/>
                <a:moveTo>
                  <a:pt x="9" y="17"/>
                </a:moveTo>
                <a:cubicBezTo>
                  <a:pt x="11" y="19"/>
                  <a:pt x="11" y="19"/>
                  <a:pt x="11" y="19"/>
                </a:cubicBezTo>
                <a:cubicBezTo>
                  <a:pt x="13" y="17"/>
                  <a:pt x="17" y="17"/>
                  <a:pt x="20" y="19"/>
                </a:cubicBezTo>
                <a:cubicBezTo>
                  <a:pt x="22" y="17"/>
                  <a:pt x="22" y="17"/>
                  <a:pt x="22" y="17"/>
                </a:cubicBezTo>
                <a:cubicBezTo>
                  <a:pt x="18" y="13"/>
                  <a:pt x="12" y="13"/>
                  <a:pt x="9" y="17"/>
                </a:cubicBezTo>
                <a:close/>
                <a:moveTo>
                  <a:pt x="15" y="20"/>
                </a:moveTo>
                <a:cubicBezTo>
                  <a:pt x="14" y="20"/>
                  <a:pt x="12" y="22"/>
                  <a:pt x="12" y="23"/>
                </a:cubicBezTo>
                <a:cubicBezTo>
                  <a:pt x="12" y="25"/>
                  <a:pt x="14" y="27"/>
                  <a:pt x="15" y="27"/>
                </a:cubicBezTo>
                <a:cubicBezTo>
                  <a:pt x="17" y="27"/>
                  <a:pt x="18" y="25"/>
                  <a:pt x="18" y="23"/>
                </a:cubicBezTo>
                <a:cubicBezTo>
                  <a:pt x="18" y="22"/>
                  <a:pt x="17" y="20"/>
                  <a:pt x="15" y="20"/>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220"/>
          <p:cNvSpPr>
            <a:spLocks/>
          </p:cNvSpPr>
          <p:nvPr/>
        </p:nvSpPr>
        <p:spPr bwMode="auto">
          <a:xfrm>
            <a:off x="5370514" y="1553634"/>
            <a:ext cx="288925" cy="383117"/>
          </a:xfrm>
          <a:custGeom>
            <a:avLst/>
            <a:gdLst>
              <a:gd name="T0" fmla="*/ 89 w 154"/>
              <a:gd name="T1" fmla="*/ 89 h 153"/>
              <a:gd name="T2" fmla="*/ 54 w 154"/>
              <a:gd name="T3" fmla="*/ 109 h 153"/>
              <a:gd name="T4" fmla="*/ 20 w 154"/>
              <a:gd name="T5" fmla="*/ 108 h 153"/>
              <a:gd name="T6" fmla="*/ 24 w 154"/>
              <a:gd name="T7" fmla="*/ 143 h 153"/>
              <a:gd name="T8" fmla="*/ 108 w 154"/>
              <a:gd name="T9" fmla="*/ 107 h 153"/>
              <a:gd name="T10" fmla="*/ 144 w 154"/>
              <a:gd name="T11" fmla="*/ 23 h 153"/>
              <a:gd name="T12" fmla="*/ 109 w 154"/>
              <a:gd name="T13" fmla="*/ 19 h 153"/>
              <a:gd name="T14" fmla="*/ 110 w 154"/>
              <a:gd name="T15" fmla="*/ 53 h 153"/>
              <a:gd name="T16" fmla="*/ 89 w 154"/>
              <a:gd name="T17"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3">
                <a:moveTo>
                  <a:pt x="89" y="89"/>
                </a:moveTo>
                <a:cubicBezTo>
                  <a:pt x="76" y="102"/>
                  <a:pt x="60" y="115"/>
                  <a:pt x="54" y="109"/>
                </a:cubicBezTo>
                <a:cubicBezTo>
                  <a:pt x="45" y="100"/>
                  <a:pt x="40" y="92"/>
                  <a:pt x="20" y="108"/>
                </a:cubicBezTo>
                <a:cubicBezTo>
                  <a:pt x="0" y="124"/>
                  <a:pt x="16" y="134"/>
                  <a:pt x="24" y="143"/>
                </a:cubicBezTo>
                <a:cubicBezTo>
                  <a:pt x="34" y="153"/>
                  <a:pt x="71" y="143"/>
                  <a:pt x="108" y="107"/>
                </a:cubicBezTo>
                <a:cubicBezTo>
                  <a:pt x="144" y="70"/>
                  <a:pt x="154" y="33"/>
                  <a:pt x="144" y="23"/>
                </a:cubicBezTo>
                <a:cubicBezTo>
                  <a:pt x="135" y="15"/>
                  <a:pt x="125" y="0"/>
                  <a:pt x="109" y="19"/>
                </a:cubicBezTo>
                <a:cubicBezTo>
                  <a:pt x="93" y="39"/>
                  <a:pt x="101" y="44"/>
                  <a:pt x="110" y="53"/>
                </a:cubicBezTo>
                <a:cubicBezTo>
                  <a:pt x="116" y="59"/>
                  <a:pt x="103" y="75"/>
                  <a:pt x="89" y="8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3" name="Freeform 222"/>
          <p:cNvSpPr>
            <a:spLocks noEditPoints="1"/>
          </p:cNvSpPr>
          <p:nvPr/>
        </p:nvSpPr>
        <p:spPr bwMode="auto">
          <a:xfrm>
            <a:off x="3848101" y="2954867"/>
            <a:ext cx="112713" cy="135467"/>
          </a:xfrm>
          <a:custGeom>
            <a:avLst/>
            <a:gdLst>
              <a:gd name="T0" fmla="*/ 59 w 60"/>
              <a:gd name="T1" fmla="*/ 13 h 54"/>
              <a:gd name="T2" fmla="*/ 52 w 60"/>
              <a:gd name="T3" fmla="*/ 8 h 54"/>
              <a:gd name="T4" fmla="*/ 51 w 60"/>
              <a:gd name="T5" fmla="*/ 7 h 54"/>
              <a:gd name="T6" fmla="*/ 49 w 60"/>
              <a:gd name="T7" fmla="*/ 7 h 54"/>
              <a:gd name="T8" fmla="*/ 29 w 60"/>
              <a:gd name="T9" fmla="*/ 7 h 54"/>
              <a:gd name="T10" fmla="*/ 31 w 60"/>
              <a:gd name="T11" fmla="*/ 21 h 54"/>
              <a:gd name="T12" fmla="*/ 49 w 60"/>
              <a:gd name="T13" fmla="*/ 21 h 54"/>
              <a:gd name="T14" fmla="*/ 51 w 60"/>
              <a:gd name="T15" fmla="*/ 21 h 54"/>
              <a:gd name="T16" fmla="*/ 52 w 60"/>
              <a:gd name="T17" fmla="*/ 20 h 54"/>
              <a:gd name="T18" fmla="*/ 59 w 60"/>
              <a:gd name="T19" fmla="*/ 15 h 54"/>
              <a:gd name="T20" fmla="*/ 60 w 60"/>
              <a:gd name="T21" fmla="*/ 14 h 54"/>
              <a:gd name="T22" fmla="*/ 59 w 60"/>
              <a:gd name="T23" fmla="*/ 13 h 54"/>
              <a:gd name="T24" fmla="*/ 26 w 60"/>
              <a:gd name="T25" fmla="*/ 0 h 54"/>
              <a:gd name="T26" fmla="*/ 23 w 60"/>
              <a:gd name="T27" fmla="*/ 0 h 54"/>
              <a:gd name="T28" fmla="*/ 22 w 60"/>
              <a:gd name="T29" fmla="*/ 2 h 54"/>
              <a:gd name="T30" fmla="*/ 22 w 60"/>
              <a:gd name="T31" fmla="*/ 13 h 54"/>
              <a:gd name="T32" fmla="*/ 11 w 60"/>
              <a:gd name="T33" fmla="*/ 13 h 54"/>
              <a:gd name="T34" fmla="*/ 9 w 60"/>
              <a:gd name="T35" fmla="*/ 13 h 54"/>
              <a:gd name="T36" fmla="*/ 8 w 60"/>
              <a:gd name="T37" fmla="*/ 14 h 54"/>
              <a:gd name="T38" fmla="*/ 1 w 60"/>
              <a:gd name="T39" fmla="*/ 19 h 54"/>
              <a:gd name="T40" fmla="*/ 0 w 60"/>
              <a:gd name="T41" fmla="*/ 20 h 54"/>
              <a:gd name="T42" fmla="*/ 1 w 60"/>
              <a:gd name="T43" fmla="*/ 21 h 54"/>
              <a:gd name="T44" fmla="*/ 8 w 60"/>
              <a:gd name="T45" fmla="*/ 26 h 54"/>
              <a:gd name="T46" fmla="*/ 9 w 60"/>
              <a:gd name="T47" fmla="*/ 27 h 54"/>
              <a:gd name="T48" fmla="*/ 11 w 60"/>
              <a:gd name="T49" fmla="*/ 27 h 54"/>
              <a:gd name="T50" fmla="*/ 22 w 60"/>
              <a:gd name="T51" fmla="*/ 27 h 54"/>
              <a:gd name="T52" fmla="*/ 22 w 60"/>
              <a:gd name="T53" fmla="*/ 53 h 54"/>
              <a:gd name="T54" fmla="*/ 23 w 60"/>
              <a:gd name="T55" fmla="*/ 54 h 54"/>
              <a:gd name="T56" fmla="*/ 26 w 60"/>
              <a:gd name="T57" fmla="*/ 54 h 54"/>
              <a:gd name="T58" fmla="*/ 27 w 60"/>
              <a:gd name="T59" fmla="*/ 53 h 54"/>
              <a:gd name="T60" fmla="*/ 27 w 60"/>
              <a:gd name="T61" fmla="*/ 2 h 54"/>
              <a:gd name="T62" fmla="*/ 26 w 60"/>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4">
                <a:moveTo>
                  <a:pt x="59" y="13"/>
                </a:moveTo>
                <a:cubicBezTo>
                  <a:pt x="52" y="8"/>
                  <a:pt x="52" y="8"/>
                  <a:pt x="52" y="8"/>
                </a:cubicBezTo>
                <a:cubicBezTo>
                  <a:pt x="52" y="8"/>
                  <a:pt x="51" y="7"/>
                  <a:pt x="51" y="7"/>
                </a:cubicBezTo>
                <a:cubicBezTo>
                  <a:pt x="50" y="7"/>
                  <a:pt x="50" y="7"/>
                  <a:pt x="49" y="7"/>
                </a:cubicBezTo>
                <a:cubicBezTo>
                  <a:pt x="29" y="7"/>
                  <a:pt x="29" y="7"/>
                  <a:pt x="29" y="7"/>
                </a:cubicBezTo>
                <a:cubicBezTo>
                  <a:pt x="31" y="21"/>
                  <a:pt x="31" y="21"/>
                  <a:pt x="31" y="21"/>
                </a:cubicBezTo>
                <a:cubicBezTo>
                  <a:pt x="49" y="21"/>
                  <a:pt x="49" y="21"/>
                  <a:pt x="49" y="21"/>
                </a:cubicBezTo>
                <a:cubicBezTo>
                  <a:pt x="50" y="21"/>
                  <a:pt x="50" y="21"/>
                  <a:pt x="51" y="21"/>
                </a:cubicBezTo>
                <a:cubicBezTo>
                  <a:pt x="51" y="20"/>
                  <a:pt x="52" y="20"/>
                  <a:pt x="52" y="20"/>
                </a:cubicBezTo>
                <a:cubicBezTo>
                  <a:pt x="59" y="15"/>
                  <a:pt x="59" y="15"/>
                  <a:pt x="59" y="15"/>
                </a:cubicBezTo>
                <a:cubicBezTo>
                  <a:pt x="60" y="15"/>
                  <a:pt x="60" y="14"/>
                  <a:pt x="60" y="14"/>
                </a:cubicBezTo>
                <a:cubicBezTo>
                  <a:pt x="60" y="14"/>
                  <a:pt x="60" y="13"/>
                  <a:pt x="59" y="13"/>
                </a:cubicBezTo>
                <a:close/>
                <a:moveTo>
                  <a:pt x="26" y="0"/>
                </a:moveTo>
                <a:cubicBezTo>
                  <a:pt x="23" y="0"/>
                  <a:pt x="23" y="0"/>
                  <a:pt x="23" y="0"/>
                </a:cubicBezTo>
                <a:cubicBezTo>
                  <a:pt x="22" y="0"/>
                  <a:pt x="22" y="1"/>
                  <a:pt x="22" y="2"/>
                </a:cubicBezTo>
                <a:cubicBezTo>
                  <a:pt x="22" y="13"/>
                  <a:pt x="22" y="13"/>
                  <a:pt x="22" y="13"/>
                </a:cubicBezTo>
                <a:cubicBezTo>
                  <a:pt x="11" y="13"/>
                  <a:pt x="11" y="13"/>
                  <a:pt x="11" y="13"/>
                </a:cubicBezTo>
                <a:cubicBezTo>
                  <a:pt x="11" y="13"/>
                  <a:pt x="10" y="13"/>
                  <a:pt x="9" y="13"/>
                </a:cubicBezTo>
                <a:cubicBezTo>
                  <a:pt x="9" y="13"/>
                  <a:pt x="8" y="14"/>
                  <a:pt x="8" y="14"/>
                </a:cubicBezTo>
                <a:cubicBezTo>
                  <a:pt x="1" y="19"/>
                  <a:pt x="1" y="19"/>
                  <a:pt x="1" y="19"/>
                </a:cubicBezTo>
                <a:cubicBezTo>
                  <a:pt x="0" y="19"/>
                  <a:pt x="0" y="20"/>
                  <a:pt x="0" y="20"/>
                </a:cubicBezTo>
                <a:cubicBezTo>
                  <a:pt x="0" y="20"/>
                  <a:pt x="0" y="21"/>
                  <a:pt x="1" y="21"/>
                </a:cubicBezTo>
                <a:cubicBezTo>
                  <a:pt x="8" y="26"/>
                  <a:pt x="8" y="26"/>
                  <a:pt x="8" y="26"/>
                </a:cubicBezTo>
                <a:cubicBezTo>
                  <a:pt x="8" y="26"/>
                  <a:pt x="9" y="26"/>
                  <a:pt x="9" y="27"/>
                </a:cubicBezTo>
                <a:cubicBezTo>
                  <a:pt x="10" y="27"/>
                  <a:pt x="11" y="27"/>
                  <a:pt x="11" y="27"/>
                </a:cubicBezTo>
                <a:cubicBezTo>
                  <a:pt x="22" y="27"/>
                  <a:pt x="22" y="27"/>
                  <a:pt x="22" y="27"/>
                </a:cubicBezTo>
                <a:cubicBezTo>
                  <a:pt x="22" y="53"/>
                  <a:pt x="22" y="53"/>
                  <a:pt x="22" y="53"/>
                </a:cubicBezTo>
                <a:cubicBezTo>
                  <a:pt x="22" y="54"/>
                  <a:pt x="22" y="54"/>
                  <a:pt x="23" y="54"/>
                </a:cubicBezTo>
                <a:cubicBezTo>
                  <a:pt x="26" y="54"/>
                  <a:pt x="26" y="54"/>
                  <a:pt x="26" y="54"/>
                </a:cubicBezTo>
                <a:cubicBezTo>
                  <a:pt x="26" y="54"/>
                  <a:pt x="27" y="54"/>
                  <a:pt x="27" y="53"/>
                </a:cubicBezTo>
                <a:cubicBezTo>
                  <a:pt x="27" y="2"/>
                  <a:pt x="27" y="2"/>
                  <a:pt x="27" y="2"/>
                </a:cubicBezTo>
                <a:cubicBezTo>
                  <a:pt x="27" y="1"/>
                  <a:pt x="26" y="0"/>
                  <a:pt x="26"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4" name="Freeform 223"/>
          <p:cNvSpPr>
            <a:spLocks noEditPoints="1"/>
          </p:cNvSpPr>
          <p:nvPr/>
        </p:nvSpPr>
        <p:spPr bwMode="auto">
          <a:xfrm>
            <a:off x="4386263" y="2747434"/>
            <a:ext cx="209550" cy="277284"/>
          </a:xfrm>
          <a:custGeom>
            <a:avLst/>
            <a:gdLst>
              <a:gd name="T0" fmla="*/ 84 w 111"/>
              <a:gd name="T1" fmla="*/ 26 h 111"/>
              <a:gd name="T2" fmla="*/ 75 w 111"/>
              <a:gd name="T3" fmla="*/ 8 h 111"/>
              <a:gd name="T4" fmla="*/ 93 w 111"/>
              <a:gd name="T5" fmla="*/ 17 h 111"/>
              <a:gd name="T6" fmla="*/ 102 w 111"/>
              <a:gd name="T7" fmla="*/ 35 h 111"/>
              <a:gd name="T8" fmla="*/ 84 w 111"/>
              <a:gd name="T9" fmla="*/ 26 h 111"/>
              <a:gd name="T10" fmla="*/ 44 w 111"/>
              <a:gd name="T11" fmla="*/ 62 h 111"/>
              <a:gd name="T12" fmla="*/ 45 w 111"/>
              <a:gd name="T13" fmla="*/ 52 h 111"/>
              <a:gd name="T14" fmla="*/ 55 w 111"/>
              <a:gd name="T15" fmla="*/ 50 h 111"/>
              <a:gd name="T16" fmla="*/ 53 w 111"/>
              <a:gd name="T17" fmla="*/ 60 h 111"/>
              <a:gd name="T18" fmla="*/ 44 w 111"/>
              <a:gd name="T19" fmla="*/ 62 h 111"/>
              <a:gd name="T20" fmla="*/ 97 w 111"/>
              <a:gd name="T21" fmla="*/ 13 h 111"/>
              <a:gd name="T22" fmla="*/ 70 w 111"/>
              <a:gd name="T23" fmla="*/ 4 h 111"/>
              <a:gd name="T24" fmla="*/ 54 w 111"/>
              <a:gd name="T25" fmla="*/ 20 h 111"/>
              <a:gd name="T26" fmla="*/ 51 w 111"/>
              <a:gd name="T27" fmla="*/ 38 h 111"/>
              <a:gd name="T28" fmla="*/ 2 w 111"/>
              <a:gd name="T29" fmla="*/ 87 h 111"/>
              <a:gd name="T30" fmla="*/ 8 w 111"/>
              <a:gd name="T31" fmla="*/ 102 h 111"/>
              <a:gd name="T32" fmla="*/ 23 w 111"/>
              <a:gd name="T33" fmla="*/ 108 h 111"/>
              <a:gd name="T34" fmla="*/ 72 w 111"/>
              <a:gd name="T35" fmla="*/ 59 h 111"/>
              <a:gd name="T36" fmla="*/ 91 w 111"/>
              <a:gd name="T37" fmla="*/ 56 h 111"/>
              <a:gd name="T38" fmla="*/ 107 w 111"/>
              <a:gd name="T39" fmla="*/ 40 h 111"/>
              <a:gd name="T40" fmla="*/ 97 w 111"/>
              <a:gd name="T41"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1">
                <a:moveTo>
                  <a:pt x="84" y="26"/>
                </a:moveTo>
                <a:cubicBezTo>
                  <a:pt x="76" y="19"/>
                  <a:pt x="74" y="8"/>
                  <a:pt x="75" y="8"/>
                </a:cubicBezTo>
                <a:cubicBezTo>
                  <a:pt x="75" y="7"/>
                  <a:pt x="85" y="9"/>
                  <a:pt x="93" y="17"/>
                </a:cubicBezTo>
                <a:cubicBezTo>
                  <a:pt x="101" y="25"/>
                  <a:pt x="103" y="35"/>
                  <a:pt x="102" y="35"/>
                </a:cubicBezTo>
                <a:cubicBezTo>
                  <a:pt x="102" y="36"/>
                  <a:pt x="91" y="34"/>
                  <a:pt x="84" y="26"/>
                </a:cubicBezTo>
                <a:close/>
                <a:moveTo>
                  <a:pt x="44" y="62"/>
                </a:moveTo>
                <a:cubicBezTo>
                  <a:pt x="41" y="59"/>
                  <a:pt x="42" y="55"/>
                  <a:pt x="45" y="52"/>
                </a:cubicBezTo>
                <a:cubicBezTo>
                  <a:pt x="48" y="49"/>
                  <a:pt x="53" y="48"/>
                  <a:pt x="55" y="50"/>
                </a:cubicBezTo>
                <a:cubicBezTo>
                  <a:pt x="57" y="53"/>
                  <a:pt x="56" y="57"/>
                  <a:pt x="53" y="60"/>
                </a:cubicBezTo>
                <a:cubicBezTo>
                  <a:pt x="50" y="63"/>
                  <a:pt x="46" y="64"/>
                  <a:pt x="44" y="62"/>
                </a:cubicBezTo>
                <a:close/>
                <a:moveTo>
                  <a:pt x="97" y="13"/>
                </a:moveTo>
                <a:cubicBezTo>
                  <a:pt x="87" y="3"/>
                  <a:pt x="74" y="0"/>
                  <a:pt x="70" y="4"/>
                </a:cubicBezTo>
                <a:cubicBezTo>
                  <a:pt x="54" y="20"/>
                  <a:pt x="54" y="20"/>
                  <a:pt x="54" y="20"/>
                </a:cubicBezTo>
                <a:cubicBezTo>
                  <a:pt x="52" y="22"/>
                  <a:pt x="50" y="30"/>
                  <a:pt x="51" y="38"/>
                </a:cubicBezTo>
                <a:cubicBezTo>
                  <a:pt x="2" y="87"/>
                  <a:pt x="2" y="87"/>
                  <a:pt x="2" y="87"/>
                </a:cubicBezTo>
                <a:cubicBezTo>
                  <a:pt x="0" y="90"/>
                  <a:pt x="2" y="97"/>
                  <a:pt x="8" y="102"/>
                </a:cubicBezTo>
                <a:cubicBezTo>
                  <a:pt x="13" y="108"/>
                  <a:pt x="20" y="111"/>
                  <a:pt x="23" y="108"/>
                </a:cubicBezTo>
                <a:cubicBezTo>
                  <a:pt x="72" y="59"/>
                  <a:pt x="72" y="59"/>
                  <a:pt x="72" y="59"/>
                </a:cubicBezTo>
                <a:cubicBezTo>
                  <a:pt x="80" y="60"/>
                  <a:pt x="88" y="58"/>
                  <a:pt x="91" y="56"/>
                </a:cubicBezTo>
                <a:cubicBezTo>
                  <a:pt x="107" y="40"/>
                  <a:pt x="107" y="40"/>
                  <a:pt x="107" y="40"/>
                </a:cubicBezTo>
                <a:cubicBezTo>
                  <a:pt x="111" y="36"/>
                  <a:pt x="107" y="23"/>
                  <a:pt x="97"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6" name="Freeform 225"/>
          <p:cNvSpPr>
            <a:spLocks noEditPoints="1"/>
          </p:cNvSpPr>
          <p:nvPr/>
        </p:nvSpPr>
        <p:spPr bwMode="auto">
          <a:xfrm>
            <a:off x="4033838" y="-2117"/>
            <a:ext cx="114300" cy="260351"/>
          </a:xfrm>
          <a:custGeom>
            <a:avLst/>
            <a:gdLst>
              <a:gd name="T0" fmla="*/ 53 w 61"/>
              <a:gd name="T1" fmla="*/ 84 h 104"/>
              <a:gd name="T2" fmla="*/ 8 w 61"/>
              <a:gd name="T3" fmla="*/ 84 h 104"/>
              <a:gd name="T4" fmla="*/ 8 w 61"/>
              <a:gd name="T5" fmla="*/ 14 h 104"/>
              <a:gd name="T6" fmla="*/ 53 w 61"/>
              <a:gd name="T7" fmla="*/ 14 h 104"/>
              <a:gd name="T8" fmla="*/ 53 w 61"/>
              <a:gd name="T9" fmla="*/ 84 h 104"/>
              <a:gd name="T10" fmla="*/ 30 w 61"/>
              <a:gd name="T11" fmla="*/ 100 h 104"/>
              <a:gd name="T12" fmla="*/ 23 w 61"/>
              <a:gd name="T13" fmla="*/ 95 h 104"/>
              <a:gd name="T14" fmla="*/ 30 w 61"/>
              <a:gd name="T15" fmla="*/ 89 h 104"/>
              <a:gd name="T16" fmla="*/ 38 w 61"/>
              <a:gd name="T17" fmla="*/ 95 h 104"/>
              <a:gd name="T18" fmla="*/ 30 w 61"/>
              <a:gd name="T19" fmla="*/ 100 h 104"/>
              <a:gd name="T20" fmla="*/ 51 w 61"/>
              <a:gd name="T21" fmla="*/ 0 h 104"/>
              <a:gd name="T22" fmla="*/ 10 w 61"/>
              <a:gd name="T23" fmla="*/ 0 h 104"/>
              <a:gd name="T24" fmla="*/ 0 w 61"/>
              <a:gd name="T25" fmla="*/ 11 h 104"/>
              <a:gd name="T26" fmla="*/ 0 w 61"/>
              <a:gd name="T27" fmla="*/ 93 h 104"/>
              <a:gd name="T28" fmla="*/ 10 w 61"/>
              <a:gd name="T29" fmla="*/ 104 h 104"/>
              <a:gd name="T30" fmla="*/ 51 w 61"/>
              <a:gd name="T31" fmla="*/ 104 h 104"/>
              <a:gd name="T32" fmla="*/ 61 w 61"/>
              <a:gd name="T33" fmla="*/ 93 h 104"/>
              <a:gd name="T34" fmla="*/ 61 w 61"/>
              <a:gd name="T35" fmla="*/ 11 h 104"/>
              <a:gd name="T36" fmla="*/ 51 w 6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04">
                <a:moveTo>
                  <a:pt x="53" y="84"/>
                </a:moveTo>
                <a:cubicBezTo>
                  <a:pt x="8" y="84"/>
                  <a:pt x="8" y="84"/>
                  <a:pt x="8" y="84"/>
                </a:cubicBezTo>
                <a:cubicBezTo>
                  <a:pt x="8" y="14"/>
                  <a:pt x="8" y="14"/>
                  <a:pt x="8" y="14"/>
                </a:cubicBezTo>
                <a:cubicBezTo>
                  <a:pt x="53" y="14"/>
                  <a:pt x="53" y="14"/>
                  <a:pt x="53" y="14"/>
                </a:cubicBezTo>
                <a:lnTo>
                  <a:pt x="53" y="84"/>
                </a:lnTo>
                <a:close/>
                <a:moveTo>
                  <a:pt x="30" y="100"/>
                </a:moveTo>
                <a:cubicBezTo>
                  <a:pt x="26" y="100"/>
                  <a:pt x="23" y="97"/>
                  <a:pt x="23" y="95"/>
                </a:cubicBezTo>
                <a:cubicBezTo>
                  <a:pt x="23" y="92"/>
                  <a:pt x="26" y="89"/>
                  <a:pt x="30" y="89"/>
                </a:cubicBezTo>
                <a:cubicBezTo>
                  <a:pt x="35" y="89"/>
                  <a:pt x="38" y="92"/>
                  <a:pt x="38" y="95"/>
                </a:cubicBezTo>
                <a:cubicBezTo>
                  <a:pt x="38" y="97"/>
                  <a:pt x="35" y="100"/>
                  <a:pt x="30" y="100"/>
                </a:cubicBezTo>
                <a:close/>
                <a:moveTo>
                  <a:pt x="51" y="0"/>
                </a:moveTo>
                <a:cubicBezTo>
                  <a:pt x="10" y="0"/>
                  <a:pt x="10" y="0"/>
                  <a:pt x="10" y="0"/>
                </a:cubicBezTo>
                <a:cubicBezTo>
                  <a:pt x="5" y="0"/>
                  <a:pt x="0" y="5"/>
                  <a:pt x="0" y="11"/>
                </a:cubicBezTo>
                <a:cubicBezTo>
                  <a:pt x="0" y="93"/>
                  <a:pt x="0" y="93"/>
                  <a:pt x="0" y="93"/>
                </a:cubicBezTo>
                <a:cubicBezTo>
                  <a:pt x="0" y="99"/>
                  <a:pt x="5" y="104"/>
                  <a:pt x="10" y="104"/>
                </a:cubicBezTo>
                <a:cubicBezTo>
                  <a:pt x="51" y="104"/>
                  <a:pt x="51" y="104"/>
                  <a:pt x="51" y="104"/>
                </a:cubicBezTo>
                <a:cubicBezTo>
                  <a:pt x="56" y="104"/>
                  <a:pt x="61" y="99"/>
                  <a:pt x="61" y="93"/>
                </a:cubicBezTo>
                <a:cubicBezTo>
                  <a:pt x="61" y="11"/>
                  <a:pt x="61" y="11"/>
                  <a:pt x="61" y="11"/>
                </a:cubicBezTo>
                <a:cubicBezTo>
                  <a:pt x="61" y="5"/>
                  <a:pt x="56" y="0"/>
                  <a:pt x="51"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7" name="Freeform 226"/>
          <p:cNvSpPr>
            <a:spLocks noEditPoints="1"/>
          </p:cNvSpPr>
          <p:nvPr/>
        </p:nvSpPr>
        <p:spPr bwMode="auto">
          <a:xfrm>
            <a:off x="5449889" y="1361016"/>
            <a:ext cx="220663" cy="129117"/>
          </a:xfrm>
          <a:custGeom>
            <a:avLst/>
            <a:gdLst>
              <a:gd name="T0" fmla="*/ 82 w 117"/>
              <a:gd name="T1" fmla="*/ 24 h 52"/>
              <a:gd name="T2" fmla="*/ 81 w 117"/>
              <a:gd name="T3" fmla="*/ 25 h 52"/>
              <a:gd name="T4" fmla="*/ 76 w 117"/>
              <a:gd name="T5" fmla="*/ 37 h 52"/>
              <a:gd name="T6" fmla="*/ 41 w 117"/>
              <a:gd name="T7" fmla="*/ 37 h 52"/>
              <a:gd name="T8" fmla="*/ 37 w 117"/>
              <a:gd name="T9" fmla="*/ 25 h 52"/>
              <a:gd name="T10" fmla="*/ 35 w 117"/>
              <a:gd name="T11" fmla="*/ 24 h 52"/>
              <a:gd name="T12" fmla="*/ 15 w 117"/>
              <a:gd name="T13" fmla="*/ 24 h 52"/>
              <a:gd name="T14" fmla="*/ 27 w 117"/>
              <a:gd name="T15" fmla="*/ 11 h 52"/>
              <a:gd name="T16" fmla="*/ 91 w 117"/>
              <a:gd name="T17" fmla="*/ 11 h 52"/>
              <a:gd name="T18" fmla="*/ 103 w 117"/>
              <a:gd name="T19" fmla="*/ 24 h 52"/>
              <a:gd name="T20" fmla="*/ 82 w 117"/>
              <a:gd name="T21" fmla="*/ 24 h 52"/>
              <a:gd name="T22" fmla="*/ 113 w 117"/>
              <a:gd name="T23" fmla="*/ 20 h 52"/>
              <a:gd name="T24" fmla="*/ 95 w 117"/>
              <a:gd name="T25" fmla="*/ 2 h 52"/>
              <a:gd name="T26" fmla="*/ 89 w 117"/>
              <a:gd name="T27" fmla="*/ 0 h 52"/>
              <a:gd name="T28" fmla="*/ 59 w 117"/>
              <a:gd name="T29" fmla="*/ 0 h 52"/>
              <a:gd name="T30" fmla="*/ 29 w 117"/>
              <a:gd name="T31" fmla="*/ 0 h 52"/>
              <a:gd name="T32" fmla="*/ 23 w 117"/>
              <a:gd name="T33" fmla="*/ 2 h 52"/>
              <a:gd name="T34" fmla="*/ 5 w 117"/>
              <a:gd name="T35" fmla="*/ 20 h 52"/>
              <a:gd name="T36" fmla="*/ 1 w 117"/>
              <a:gd name="T37" fmla="*/ 29 h 52"/>
              <a:gd name="T38" fmla="*/ 4 w 117"/>
              <a:gd name="T39" fmla="*/ 46 h 52"/>
              <a:gd name="T40" fmla="*/ 11 w 117"/>
              <a:gd name="T41" fmla="*/ 52 h 52"/>
              <a:gd name="T42" fmla="*/ 106 w 117"/>
              <a:gd name="T43" fmla="*/ 52 h 52"/>
              <a:gd name="T44" fmla="*/ 113 w 117"/>
              <a:gd name="T45" fmla="*/ 46 h 52"/>
              <a:gd name="T46" fmla="*/ 117 w 117"/>
              <a:gd name="T47" fmla="*/ 29 h 52"/>
              <a:gd name="T48" fmla="*/ 113 w 117"/>
              <a:gd name="T4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2">
                <a:moveTo>
                  <a:pt x="82" y="24"/>
                </a:moveTo>
                <a:cubicBezTo>
                  <a:pt x="82" y="24"/>
                  <a:pt x="81" y="24"/>
                  <a:pt x="81" y="25"/>
                </a:cubicBezTo>
                <a:cubicBezTo>
                  <a:pt x="76" y="37"/>
                  <a:pt x="76" y="37"/>
                  <a:pt x="76" y="37"/>
                </a:cubicBezTo>
                <a:cubicBezTo>
                  <a:pt x="41" y="37"/>
                  <a:pt x="41" y="37"/>
                  <a:pt x="41" y="37"/>
                </a:cubicBezTo>
                <a:cubicBezTo>
                  <a:pt x="37" y="25"/>
                  <a:pt x="37" y="25"/>
                  <a:pt x="37" y="25"/>
                </a:cubicBezTo>
                <a:cubicBezTo>
                  <a:pt x="36" y="24"/>
                  <a:pt x="36" y="24"/>
                  <a:pt x="35" y="24"/>
                </a:cubicBezTo>
                <a:cubicBezTo>
                  <a:pt x="15" y="24"/>
                  <a:pt x="15" y="24"/>
                  <a:pt x="15" y="24"/>
                </a:cubicBezTo>
                <a:cubicBezTo>
                  <a:pt x="27" y="11"/>
                  <a:pt x="27" y="11"/>
                  <a:pt x="27" y="11"/>
                </a:cubicBezTo>
                <a:cubicBezTo>
                  <a:pt x="91" y="11"/>
                  <a:pt x="91" y="11"/>
                  <a:pt x="91" y="11"/>
                </a:cubicBezTo>
                <a:cubicBezTo>
                  <a:pt x="103" y="24"/>
                  <a:pt x="103" y="24"/>
                  <a:pt x="103" y="24"/>
                </a:cubicBezTo>
                <a:lnTo>
                  <a:pt x="82" y="24"/>
                </a:lnTo>
                <a:close/>
                <a:moveTo>
                  <a:pt x="113" y="20"/>
                </a:moveTo>
                <a:cubicBezTo>
                  <a:pt x="111" y="18"/>
                  <a:pt x="100" y="7"/>
                  <a:pt x="95" y="2"/>
                </a:cubicBezTo>
                <a:cubicBezTo>
                  <a:pt x="93" y="1"/>
                  <a:pt x="91" y="0"/>
                  <a:pt x="89" y="0"/>
                </a:cubicBezTo>
                <a:cubicBezTo>
                  <a:pt x="86" y="0"/>
                  <a:pt x="59" y="0"/>
                  <a:pt x="59" y="0"/>
                </a:cubicBezTo>
                <a:cubicBezTo>
                  <a:pt x="59" y="0"/>
                  <a:pt x="31" y="0"/>
                  <a:pt x="29" y="0"/>
                </a:cubicBezTo>
                <a:cubicBezTo>
                  <a:pt x="27" y="0"/>
                  <a:pt x="24" y="1"/>
                  <a:pt x="23" y="2"/>
                </a:cubicBezTo>
                <a:cubicBezTo>
                  <a:pt x="18" y="7"/>
                  <a:pt x="7" y="18"/>
                  <a:pt x="5" y="20"/>
                </a:cubicBezTo>
                <a:cubicBezTo>
                  <a:pt x="2" y="23"/>
                  <a:pt x="0" y="26"/>
                  <a:pt x="1" y="29"/>
                </a:cubicBezTo>
                <a:cubicBezTo>
                  <a:pt x="4" y="46"/>
                  <a:pt x="4" y="46"/>
                  <a:pt x="4" y="46"/>
                </a:cubicBezTo>
                <a:cubicBezTo>
                  <a:pt x="5" y="49"/>
                  <a:pt x="8" y="52"/>
                  <a:pt x="11" y="52"/>
                </a:cubicBezTo>
                <a:cubicBezTo>
                  <a:pt x="106" y="52"/>
                  <a:pt x="106" y="52"/>
                  <a:pt x="106" y="52"/>
                </a:cubicBezTo>
                <a:cubicBezTo>
                  <a:pt x="109" y="52"/>
                  <a:pt x="113" y="49"/>
                  <a:pt x="113" y="46"/>
                </a:cubicBezTo>
                <a:cubicBezTo>
                  <a:pt x="117" y="29"/>
                  <a:pt x="117" y="29"/>
                  <a:pt x="117" y="29"/>
                </a:cubicBezTo>
                <a:cubicBezTo>
                  <a:pt x="117" y="26"/>
                  <a:pt x="116" y="23"/>
                  <a:pt x="113"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8" name="Freeform 227"/>
          <p:cNvSpPr>
            <a:spLocks noEditPoints="1"/>
          </p:cNvSpPr>
          <p:nvPr/>
        </p:nvSpPr>
        <p:spPr bwMode="auto">
          <a:xfrm>
            <a:off x="3544889" y="2567516"/>
            <a:ext cx="100013" cy="101600"/>
          </a:xfrm>
          <a:custGeom>
            <a:avLst/>
            <a:gdLst>
              <a:gd name="T0" fmla="*/ 45 w 53"/>
              <a:gd name="T1" fmla="*/ 36 h 40"/>
              <a:gd name="T2" fmla="*/ 48 w 53"/>
              <a:gd name="T3" fmla="*/ 36 h 40"/>
              <a:gd name="T4" fmla="*/ 47 w 53"/>
              <a:gd name="T5" fmla="*/ 19 h 40"/>
              <a:gd name="T6" fmla="*/ 44 w 53"/>
              <a:gd name="T7" fmla="*/ 21 h 40"/>
              <a:gd name="T8" fmla="*/ 45 w 53"/>
              <a:gd name="T9" fmla="*/ 36 h 40"/>
              <a:gd name="T10" fmla="*/ 51 w 53"/>
              <a:gd name="T11" fmla="*/ 13 h 40"/>
              <a:gd name="T12" fmla="*/ 29 w 53"/>
              <a:gd name="T13" fmla="*/ 1 h 40"/>
              <a:gd name="T14" fmla="*/ 23 w 53"/>
              <a:gd name="T15" fmla="*/ 1 h 40"/>
              <a:gd name="T16" fmla="*/ 1 w 53"/>
              <a:gd name="T17" fmla="*/ 13 h 40"/>
              <a:gd name="T18" fmla="*/ 1 w 53"/>
              <a:gd name="T19" fmla="*/ 16 h 40"/>
              <a:gd name="T20" fmla="*/ 23 w 53"/>
              <a:gd name="T21" fmla="*/ 29 h 40"/>
              <a:gd name="T22" fmla="*/ 29 w 53"/>
              <a:gd name="T23" fmla="*/ 29 h 40"/>
              <a:gd name="T24" fmla="*/ 44 w 53"/>
              <a:gd name="T25" fmla="*/ 21 h 40"/>
              <a:gd name="T26" fmla="*/ 28 w 53"/>
              <a:gd name="T27" fmla="*/ 17 h 40"/>
              <a:gd name="T28" fmla="*/ 26 w 53"/>
              <a:gd name="T29" fmla="*/ 17 h 40"/>
              <a:gd name="T30" fmla="*/ 21 w 53"/>
              <a:gd name="T31" fmla="*/ 14 h 40"/>
              <a:gd name="T32" fmla="*/ 26 w 53"/>
              <a:gd name="T33" fmla="*/ 11 h 40"/>
              <a:gd name="T34" fmla="*/ 31 w 53"/>
              <a:gd name="T35" fmla="*/ 13 h 40"/>
              <a:gd name="T36" fmla="*/ 47 w 53"/>
              <a:gd name="T37" fmla="*/ 19 h 40"/>
              <a:gd name="T38" fmla="*/ 51 w 53"/>
              <a:gd name="T39" fmla="*/ 16 h 40"/>
              <a:gd name="T40" fmla="*/ 51 w 53"/>
              <a:gd name="T41" fmla="*/ 13 h 40"/>
              <a:gd name="T42" fmla="*/ 9 w 53"/>
              <a:gd name="T43" fmla="*/ 26 h 40"/>
              <a:gd name="T44" fmla="*/ 17 w 53"/>
              <a:gd name="T45" fmla="*/ 35 h 40"/>
              <a:gd name="T46" fmla="*/ 26 w 53"/>
              <a:gd name="T47" fmla="*/ 40 h 40"/>
              <a:gd name="T48" fmla="*/ 36 w 53"/>
              <a:gd name="T49" fmla="*/ 35 h 40"/>
              <a:gd name="T50" fmla="*/ 41 w 53"/>
              <a:gd name="T51" fmla="*/ 27 h 40"/>
              <a:gd name="T52" fmla="*/ 26 w 53"/>
              <a:gd name="T53" fmla="*/ 35 h 40"/>
              <a:gd name="T54" fmla="*/ 9 w 53"/>
              <a:gd name="T55"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40">
                <a:moveTo>
                  <a:pt x="45" y="36"/>
                </a:moveTo>
                <a:cubicBezTo>
                  <a:pt x="44" y="37"/>
                  <a:pt x="48" y="39"/>
                  <a:pt x="48" y="36"/>
                </a:cubicBezTo>
                <a:cubicBezTo>
                  <a:pt x="50" y="22"/>
                  <a:pt x="47" y="19"/>
                  <a:pt x="47" y="19"/>
                </a:cubicBezTo>
                <a:cubicBezTo>
                  <a:pt x="44" y="21"/>
                  <a:pt x="44" y="21"/>
                  <a:pt x="44" y="21"/>
                </a:cubicBezTo>
                <a:cubicBezTo>
                  <a:pt x="44" y="21"/>
                  <a:pt x="47" y="24"/>
                  <a:pt x="45" y="36"/>
                </a:cubicBezTo>
                <a:close/>
                <a:moveTo>
                  <a:pt x="51" y="13"/>
                </a:moveTo>
                <a:cubicBezTo>
                  <a:pt x="29" y="1"/>
                  <a:pt x="29" y="1"/>
                  <a:pt x="29" y="1"/>
                </a:cubicBezTo>
                <a:cubicBezTo>
                  <a:pt x="28" y="0"/>
                  <a:pt x="25" y="0"/>
                  <a:pt x="23" y="1"/>
                </a:cubicBezTo>
                <a:cubicBezTo>
                  <a:pt x="1" y="13"/>
                  <a:pt x="1" y="13"/>
                  <a:pt x="1" y="13"/>
                </a:cubicBezTo>
                <a:cubicBezTo>
                  <a:pt x="0" y="14"/>
                  <a:pt x="0" y="15"/>
                  <a:pt x="1" y="16"/>
                </a:cubicBezTo>
                <a:cubicBezTo>
                  <a:pt x="23" y="29"/>
                  <a:pt x="23" y="29"/>
                  <a:pt x="23" y="29"/>
                </a:cubicBezTo>
                <a:cubicBezTo>
                  <a:pt x="25" y="30"/>
                  <a:pt x="28" y="30"/>
                  <a:pt x="29" y="29"/>
                </a:cubicBezTo>
                <a:cubicBezTo>
                  <a:pt x="44" y="21"/>
                  <a:pt x="44" y="21"/>
                  <a:pt x="44" y="21"/>
                </a:cubicBezTo>
                <a:cubicBezTo>
                  <a:pt x="28" y="17"/>
                  <a:pt x="28" y="17"/>
                  <a:pt x="28" y="17"/>
                </a:cubicBezTo>
                <a:cubicBezTo>
                  <a:pt x="28" y="17"/>
                  <a:pt x="27" y="17"/>
                  <a:pt x="26" y="17"/>
                </a:cubicBezTo>
                <a:cubicBezTo>
                  <a:pt x="24" y="17"/>
                  <a:pt x="21" y="16"/>
                  <a:pt x="21" y="14"/>
                </a:cubicBezTo>
                <a:cubicBezTo>
                  <a:pt x="21" y="13"/>
                  <a:pt x="24" y="11"/>
                  <a:pt x="26" y="11"/>
                </a:cubicBezTo>
                <a:cubicBezTo>
                  <a:pt x="28" y="11"/>
                  <a:pt x="30" y="12"/>
                  <a:pt x="31" y="13"/>
                </a:cubicBezTo>
                <a:cubicBezTo>
                  <a:pt x="47" y="19"/>
                  <a:pt x="47" y="19"/>
                  <a:pt x="47" y="19"/>
                </a:cubicBezTo>
                <a:cubicBezTo>
                  <a:pt x="51" y="16"/>
                  <a:pt x="51" y="16"/>
                  <a:pt x="51" y="16"/>
                </a:cubicBezTo>
                <a:cubicBezTo>
                  <a:pt x="53" y="15"/>
                  <a:pt x="53" y="14"/>
                  <a:pt x="51" y="13"/>
                </a:cubicBezTo>
                <a:close/>
                <a:moveTo>
                  <a:pt x="9" y="26"/>
                </a:moveTo>
                <a:cubicBezTo>
                  <a:pt x="10" y="31"/>
                  <a:pt x="12" y="33"/>
                  <a:pt x="17" y="35"/>
                </a:cubicBezTo>
                <a:cubicBezTo>
                  <a:pt x="22" y="37"/>
                  <a:pt x="24" y="40"/>
                  <a:pt x="26" y="40"/>
                </a:cubicBezTo>
                <a:cubicBezTo>
                  <a:pt x="28" y="40"/>
                  <a:pt x="31" y="38"/>
                  <a:pt x="36" y="35"/>
                </a:cubicBezTo>
                <a:cubicBezTo>
                  <a:pt x="41" y="33"/>
                  <a:pt x="40" y="32"/>
                  <a:pt x="41" y="27"/>
                </a:cubicBezTo>
                <a:cubicBezTo>
                  <a:pt x="26" y="35"/>
                  <a:pt x="26" y="35"/>
                  <a:pt x="26" y="35"/>
                </a:cubicBezTo>
                <a:lnTo>
                  <a:pt x="9" y="2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9" name="Freeform 228"/>
          <p:cNvSpPr>
            <a:spLocks/>
          </p:cNvSpPr>
          <p:nvPr/>
        </p:nvSpPr>
        <p:spPr bwMode="auto">
          <a:xfrm>
            <a:off x="4757739" y="389467"/>
            <a:ext cx="206375" cy="387351"/>
          </a:xfrm>
          <a:custGeom>
            <a:avLst/>
            <a:gdLst>
              <a:gd name="T0" fmla="*/ 11 w 110"/>
              <a:gd name="T1" fmla="*/ 152 h 155"/>
              <a:gd name="T2" fmla="*/ 22 w 110"/>
              <a:gd name="T3" fmla="*/ 118 h 155"/>
              <a:gd name="T4" fmla="*/ 64 w 110"/>
              <a:gd name="T5" fmla="*/ 97 h 155"/>
              <a:gd name="T6" fmla="*/ 42 w 110"/>
              <a:gd name="T7" fmla="*/ 86 h 155"/>
              <a:gd name="T8" fmla="*/ 91 w 110"/>
              <a:gd name="T9" fmla="*/ 62 h 155"/>
              <a:gd name="T10" fmla="*/ 62 w 110"/>
              <a:gd name="T11" fmla="*/ 53 h 155"/>
              <a:gd name="T12" fmla="*/ 102 w 110"/>
              <a:gd name="T13" fmla="*/ 40 h 155"/>
              <a:gd name="T14" fmla="*/ 108 w 110"/>
              <a:gd name="T15" fmla="*/ 15 h 155"/>
              <a:gd name="T16" fmla="*/ 78 w 110"/>
              <a:gd name="T17" fmla="*/ 1 h 155"/>
              <a:gd name="T18" fmla="*/ 49 w 110"/>
              <a:gd name="T19" fmla="*/ 38 h 155"/>
              <a:gd name="T20" fmla="*/ 51 w 110"/>
              <a:gd name="T21" fmla="*/ 7 h 155"/>
              <a:gd name="T22" fmla="*/ 23 w 110"/>
              <a:gd name="T23" fmla="*/ 32 h 155"/>
              <a:gd name="T24" fmla="*/ 21 w 110"/>
              <a:gd name="T25" fmla="*/ 94 h 155"/>
              <a:gd name="T26" fmla="*/ 4 w 110"/>
              <a:gd name="T27" fmla="*/ 65 h 155"/>
              <a:gd name="T28" fmla="*/ 12 w 110"/>
              <a:gd name="T29" fmla="*/ 113 h 155"/>
              <a:gd name="T30" fmla="*/ 5 w 110"/>
              <a:gd name="T31" fmla="*/ 148 h 155"/>
              <a:gd name="T32" fmla="*/ 11 w 110"/>
              <a:gd name="T33"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55">
                <a:moveTo>
                  <a:pt x="11" y="152"/>
                </a:moveTo>
                <a:cubicBezTo>
                  <a:pt x="14" y="144"/>
                  <a:pt x="17" y="133"/>
                  <a:pt x="22" y="118"/>
                </a:cubicBezTo>
                <a:cubicBezTo>
                  <a:pt x="43" y="115"/>
                  <a:pt x="51" y="121"/>
                  <a:pt x="64" y="97"/>
                </a:cubicBezTo>
                <a:cubicBezTo>
                  <a:pt x="54" y="100"/>
                  <a:pt x="41" y="90"/>
                  <a:pt x="42" y="86"/>
                </a:cubicBezTo>
                <a:cubicBezTo>
                  <a:pt x="42" y="82"/>
                  <a:pt x="71" y="89"/>
                  <a:pt x="91" y="62"/>
                </a:cubicBezTo>
                <a:cubicBezTo>
                  <a:pt x="66" y="67"/>
                  <a:pt x="59" y="55"/>
                  <a:pt x="62" y="53"/>
                </a:cubicBezTo>
                <a:cubicBezTo>
                  <a:pt x="69" y="49"/>
                  <a:pt x="90" y="52"/>
                  <a:pt x="102" y="40"/>
                </a:cubicBezTo>
                <a:cubicBezTo>
                  <a:pt x="107" y="35"/>
                  <a:pt x="110" y="20"/>
                  <a:pt x="108" y="15"/>
                </a:cubicBezTo>
                <a:cubicBezTo>
                  <a:pt x="105" y="9"/>
                  <a:pt x="88" y="0"/>
                  <a:pt x="78" y="1"/>
                </a:cubicBezTo>
                <a:cubicBezTo>
                  <a:pt x="68" y="2"/>
                  <a:pt x="53" y="38"/>
                  <a:pt x="49" y="38"/>
                </a:cubicBezTo>
                <a:cubicBezTo>
                  <a:pt x="44" y="38"/>
                  <a:pt x="43" y="22"/>
                  <a:pt x="51" y="7"/>
                </a:cubicBezTo>
                <a:cubicBezTo>
                  <a:pt x="43" y="11"/>
                  <a:pt x="28" y="22"/>
                  <a:pt x="23" y="32"/>
                </a:cubicBezTo>
                <a:cubicBezTo>
                  <a:pt x="14" y="50"/>
                  <a:pt x="24" y="92"/>
                  <a:pt x="21" y="94"/>
                </a:cubicBezTo>
                <a:cubicBezTo>
                  <a:pt x="18" y="95"/>
                  <a:pt x="8" y="75"/>
                  <a:pt x="4" y="65"/>
                </a:cubicBezTo>
                <a:cubicBezTo>
                  <a:pt x="0" y="80"/>
                  <a:pt x="0" y="94"/>
                  <a:pt x="12" y="113"/>
                </a:cubicBezTo>
                <a:cubicBezTo>
                  <a:pt x="8" y="126"/>
                  <a:pt x="5" y="141"/>
                  <a:pt x="5" y="148"/>
                </a:cubicBezTo>
                <a:cubicBezTo>
                  <a:pt x="5" y="154"/>
                  <a:pt x="10" y="155"/>
                  <a:pt x="11" y="15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0" name="Freeform 229"/>
          <p:cNvSpPr>
            <a:spLocks noEditPoints="1"/>
          </p:cNvSpPr>
          <p:nvPr/>
        </p:nvSpPr>
        <p:spPr bwMode="auto">
          <a:xfrm>
            <a:off x="5751514" y="488950"/>
            <a:ext cx="212725" cy="283633"/>
          </a:xfrm>
          <a:custGeom>
            <a:avLst/>
            <a:gdLst>
              <a:gd name="T0" fmla="*/ 92 w 113"/>
              <a:gd name="T1" fmla="*/ 98 h 113"/>
              <a:gd name="T2" fmla="*/ 98 w 113"/>
              <a:gd name="T3" fmla="*/ 92 h 113"/>
              <a:gd name="T4" fmla="*/ 87 w 113"/>
              <a:gd name="T5" fmla="*/ 87 h 113"/>
              <a:gd name="T6" fmla="*/ 21 w 113"/>
              <a:gd name="T7" fmla="*/ 15 h 113"/>
              <a:gd name="T8" fmla="*/ 15 w 113"/>
              <a:gd name="T9" fmla="*/ 21 h 113"/>
              <a:gd name="T10" fmla="*/ 26 w 113"/>
              <a:gd name="T11" fmla="*/ 26 h 113"/>
              <a:gd name="T12" fmla="*/ 21 w 113"/>
              <a:gd name="T13" fmla="*/ 15 h 113"/>
              <a:gd name="T14" fmla="*/ 15 w 113"/>
              <a:gd name="T15" fmla="*/ 92 h 113"/>
              <a:gd name="T16" fmla="*/ 21 w 113"/>
              <a:gd name="T17" fmla="*/ 98 h 113"/>
              <a:gd name="T18" fmla="*/ 26 w 113"/>
              <a:gd name="T19" fmla="*/ 87 h 113"/>
              <a:gd name="T20" fmla="*/ 98 w 113"/>
              <a:gd name="T21" fmla="*/ 21 h 113"/>
              <a:gd name="T22" fmla="*/ 92 w 113"/>
              <a:gd name="T23" fmla="*/ 15 h 113"/>
              <a:gd name="T24" fmla="*/ 87 w 113"/>
              <a:gd name="T25" fmla="*/ 26 h 113"/>
              <a:gd name="T26" fmla="*/ 98 w 113"/>
              <a:gd name="T27" fmla="*/ 21 h 113"/>
              <a:gd name="T28" fmla="*/ 52 w 113"/>
              <a:gd name="T29" fmla="*/ 102 h 113"/>
              <a:gd name="T30" fmla="*/ 57 w 113"/>
              <a:gd name="T31" fmla="*/ 113 h 113"/>
              <a:gd name="T32" fmla="*/ 61 w 113"/>
              <a:gd name="T33" fmla="*/ 102 h 113"/>
              <a:gd name="T34" fmla="*/ 57 w 113"/>
              <a:gd name="T35" fmla="*/ 17 h 113"/>
              <a:gd name="T36" fmla="*/ 61 w 113"/>
              <a:gd name="T37" fmla="*/ 5 h 113"/>
              <a:gd name="T38" fmla="*/ 52 w 113"/>
              <a:gd name="T39" fmla="*/ 5 h 113"/>
              <a:gd name="T40" fmla="*/ 57 w 113"/>
              <a:gd name="T41" fmla="*/ 17 h 113"/>
              <a:gd name="T42" fmla="*/ 11 w 113"/>
              <a:gd name="T43" fmla="*/ 52 h 113"/>
              <a:gd name="T44" fmla="*/ 0 w 113"/>
              <a:gd name="T45" fmla="*/ 56 h 113"/>
              <a:gd name="T46" fmla="*/ 11 w 113"/>
              <a:gd name="T47" fmla="*/ 61 h 113"/>
              <a:gd name="T48" fmla="*/ 57 w 113"/>
              <a:gd name="T49" fmla="*/ 79 h 113"/>
              <a:gd name="T50" fmla="*/ 57 w 113"/>
              <a:gd name="T51" fmla="*/ 34 h 113"/>
              <a:gd name="T52" fmla="*/ 57 w 113"/>
              <a:gd name="T53" fmla="*/ 25 h 113"/>
              <a:gd name="T54" fmla="*/ 57 w 113"/>
              <a:gd name="T55" fmla="*/ 87 h 113"/>
              <a:gd name="T56" fmla="*/ 57 w 113"/>
              <a:gd name="T57" fmla="*/ 25 h 113"/>
              <a:gd name="T58" fmla="*/ 102 w 113"/>
              <a:gd name="T59" fmla="*/ 52 h 113"/>
              <a:gd name="T60" fmla="*/ 102 w 113"/>
              <a:gd name="T61" fmla="*/ 61 h 113"/>
              <a:gd name="T62" fmla="*/ 113 w 113"/>
              <a:gd name="T63"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13">
                <a:moveTo>
                  <a:pt x="88" y="94"/>
                </a:moveTo>
                <a:cubicBezTo>
                  <a:pt x="89" y="95"/>
                  <a:pt x="91" y="97"/>
                  <a:pt x="92" y="98"/>
                </a:cubicBezTo>
                <a:cubicBezTo>
                  <a:pt x="94" y="100"/>
                  <a:pt x="97" y="101"/>
                  <a:pt x="99" y="99"/>
                </a:cubicBezTo>
                <a:cubicBezTo>
                  <a:pt x="101" y="97"/>
                  <a:pt x="101" y="94"/>
                  <a:pt x="98" y="92"/>
                </a:cubicBezTo>
                <a:cubicBezTo>
                  <a:pt x="98" y="91"/>
                  <a:pt x="95" y="88"/>
                  <a:pt x="94" y="88"/>
                </a:cubicBezTo>
                <a:cubicBezTo>
                  <a:pt x="92" y="85"/>
                  <a:pt x="89" y="85"/>
                  <a:pt x="87" y="87"/>
                </a:cubicBezTo>
                <a:cubicBezTo>
                  <a:pt x="85" y="89"/>
                  <a:pt x="86" y="92"/>
                  <a:pt x="88" y="94"/>
                </a:cubicBezTo>
                <a:close/>
                <a:moveTo>
                  <a:pt x="21" y="15"/>
                </a:moveTo>
                <a:cubicBezTo>
                  <a:pt x="19" y="12"/>
                  <a:pt x="16" y="12"/>
                  <a:pt x="14" y="14"/>
                </a:cubicBezTo>
                <a:cubicBezTo>
                  <a:pt x="12" y="16"/>
                  <a:pt x="13" y="19"/>
                  <a:pt x="15" y="21"/>
                </a:cubicBezTo>
                <a:cubicBezTo>
                  <a:pt x="15" y="22"/>
                  <a:pt x="18" y="24"/>
                  <a:pt x="19" y="25"/>
                </a:cubicBezTo>
                <a:cubicBezTo>
                  <a:pt x="21" y="27"/>
                  <a:pt x="24" y="28"/>
                  <a:pt x="26" y="26"/>
                </a:cubicBezTo>
                <a:cubicBezTo>
                  <a:pt x="28" y="24"/>
                  <a:pt x="27" y="21"/>
                  <a:pt x="25" y="19"/>
                </a:cubicBezTo>
                <a:cubicBezTo>
                  <a:pt x="25" y="18"/>
                  <a:pt x="22" y="15"/>
                  <a:pt x="21" y="15"/>
                </a:cubicBezTo>
                <a:close/>
                <a:moveTo>
                  <a:pt x="19" y="88"/>
                </a:moveTo>
                <a:cubicBezTo>
                  <a:pt x="18" y="88"/>
                  <a:pt x="15" y="91"/>
                  <a:pt x="15" y="92"/>
                </a:cubicBezTo>
                <a:cubicBezTo>
                  <a:pt x="13" y="94"/>
                  <a:pt x="12" y="97"/>
                  <a:pt x="14" y="99"/>
                </a:cubicBezTo>
                <a:cubicBezTo>
                  <a:pt x="16" y="101"/>
                  <a:pt x="19" y="100"/>
                  <a:pt x="21" y="98"/>
                </a:cubicBezTo>
                <a:cubicBezTo>
                  <a:pt x="22" y="97"/>
                  <a:pt x="25" y="95"/>
                  <a:pt x="25" y="94"/>
                </a:cubicBezTo>
                <a:cubicBezTo>
                  <a:pt x="27" y="92"/>
                  <a:pt x="28" y="89"/>
                  <a:pt x="26" y="87"/>
                </a:cubicBezTo>
                <a:cubicBezTo>
                  <a:pt x="24" y="85"/>
                  <a:pt x="21" y="85"/>
                  <a:pt x="19" y="88"/>
                </a:cubicBezTo>
                <a:close/>
                <a:moveTo>
                  <a:pt x="98" y="21"/>
                </a:moveTo>
                <a:cubicBezTo>
                  <a:pt x="101" y="19"/>
                  <a:pt x="101" y="16"/>
                  <a:pt x="99" y="14"/>
                </a:cubicBezTo>
                <a:cubicBezTo>
                  <a:pt x="97" y="12"/>
                  <a:pt x="94" y="12"/>
                  <a:pt x="92" y="15"/>
                </a:cubicBezTo>
                <a:cubicBezTo>
                  <a:pt x="91" y="15"/>
                  <a:pt x="89" y="18"/>
                  <a:pt x="88" y="19"/>
                </a:cubicBezTo>
                <a:cubicBezTo>
                  <a:pt x="86" y="21"/>
                  <a:pt x="85" y="24"/>
                  <a:pt x="87" y="26"/>
                </a:cubicBezTo>
                <a:cubicBezTo>
                  <a:pt x="89" y="28"/>
                  <a:pt x="92" y="27"/>
                  <a:pt x="94" y="25"/>
                </a:cubicBezTo>
                <a:cubicBezTo>
                  <a:pt x="95" y="24"/>
                  <a:pt x="98" y="22"/>
                  <a:pt x="98" y="21"/>
                </a:cubicBezTo>
                <a:close/>
                <a:moveTo>
                  <a:pt x="57" y="96"/>
                </a:moveTo>
                <a:cubicBezTo>
                  <a:pt x="54" y="96"/>
                  <a:pt x="52" y="98"/>
                  <a:pt x="52" y="102"/>
                </a:cubicBezTo>
                <a:cubicBezTo>
                  <a:pt x="52" y="103"/>
                  <a:pt x="52" y="106"/>
                  <a:pt x="52" y="107"/>
                </a:cubicBezTo>
                <a:cubicBezTo>
                  <a:pt x="52" y="110"/>
                  <a:pt x="54" y="113"/>
                  <a:pt x="57" y="113"/>
                </a:cubicBezTo>
                <a:cubicBezTo>
                  <a:pt x="59" y="113"/>
                  <a:pt x="61" y="110"/>
                  <a:pt x="61" y="107"/>
                </a:cubicBezTo>
                <a:cubicBezTo>
                  <a:pt x="61" y="106"/>
                  <a:pt x="61" y="103"/>
                  <a:pt x="61" y="102"/>
                </a:cubicBezTo>
                <a:cubicBezTo>
                  <a:pt x="61" y="98"/>
                  <a:pt x="59" y="96"/>
                  <a:pt x="57" y="96"/>
                </a:cubicBezTo>
                <a:close/>
                <a:moveTo>
                  <a:pt x="57" y="17"/>
                </a:moveTo>
                <a:cubicBezTo>
                  <a:pt x="59" y="17"/>
                  <a:pt x="61" y="14"/>
                  <a:pt x="61" y="11"/>
                </a:cubicBezTo>
                <a:cubicBezTo>
                  <a:pt x="61" y="10"/>
                  <a:pt x="61" y="6"/>
                  <a:pt x="61" y="5"/>
                </a:cubicBezTo>
                <a:cubicBezTo>
                  <a:pt x="61" y="2"/>
                  <a:pt x="59" y="0"/>
                  <a:pt x="57" y="0"/>
                </a:cubicBezTo>
                <a:cubicBezTo>
                  <a:pt x="54" y="0"/>
                  <a:pt x="52" y="2"/>
                  <a:pt x="52" y="5"/>
                </a:cubicBezTo>
                <a:cubicBezTo>
                  <a:pt x="52" y="6"/>
                  <a:pt x="52" y="10"/>
                  <a:pt x="52" y="11"/>
                </a:cubicBezTo>
                <a:cubicBezTo>
                  <a:pt x="52" y="14"/>
                  <a:pt x="54" y="17"/>
                  <a:pt x="57" y="17"/>
                </a:cubicBezTo>
                <a:close/>
                <a:moveTo>
                  <a:pt x="17" y="56"/>
                </a:moveTo>
                <a:cubicBezTo>
                  <a:pt x="17" y="54"/>
                  <a:pt x="14" y="52"/>
                  <a:pt x="11" y="52"/>
                </a:cubicBezTo>
                <a:cubicBezTo>
                  <a:pt x="10" y="52"/>
                  <a:pt x="7" y="52"/>
                  <a:pt x="6" y="52"/>
                </a:cubicBezTo>
                <a:cubicBezTo>
                  <a:pt x="3" y="52"/>
                  <a:pt x="0" y="54"/>
                  <a:pt x="0" y="56"/>
                </a:cubicBezTo>
                <a:cubicBezTo>
                  <a:pt x="0" y="59"/>
                  <a:pt x="3" y="61"/>
                  <a:pt x="6" y="61"/>
                </a:cubicBezTo>
                <a:cubicBezTo>
                  <a:pt x="7" y="61"/>
                  <a:pt x="10" y="61"/>
                  <a:pt x="11" y="61"/>
                </a:cubicBezTo>
                <a:cubicBezTo>
                  <a:pt x="14" y="61"/>
                  <a:pt x="17" y="59"/>
                  <a:pt x="17" y="56"/>
                </a:cubicBezTo>
                <a:close/>
                <a:moveTo>
                  <a:pt x="57" y="79"/>
                </a:moveTo>
                <a:cubicBezTo>
                  <a:pt x="44" y="79"/>
                  <a:pt x="34" y="69"/>
                  <a:pt x="34" y="56"/>
                </a:cubicBezTo>
                <a:cubicBezTo>
                  <a:pt x="34" y="44"/>
                  <a:pt x="44" y="34"/>
                  <a:pt x="57" y="34"/>
                </a:cubicBezTo>
                <a:lnTo>
                  <a:pt x="57" y="79"/>
                </a:lnTo>
                <a:close/>
                <a:moveTo>
                  <a:pt x="57" y="25"/>
                </a:moveTo>
                <a:cubicBezTo>
                  <a:pt x="39" y="25"/>
                  <a:pt x="25" y="39"/>
                  <a:pt x="25" y="56"/>
                </a:cubicBezTo>
                <a:cubicBezTo>
                  <a:pt x="25" y="74"/>
                  <a:pt x="39" y="87"/>
                  <a:pt x="57" y="87"/>
                </a:cubicBezTo>
                <a:cubicBezTo>
                  <a:pt x="74" y="87"/>
                  <a:pt x="88" y="74"/>
                  <a:pt x="88" y="56"/>
                </a:cubicBezTo>
                <a:cubicBezTo>
                  <a:pt x="88" y="39"/>
                  <a:pt x="74" y="25"/>
                  <a:pt x="57" y="25"/>
                </a:cubicBezTo>
                <a:close/>
                <a:moveTo>
                  <a:pt x="108" y="52"/>
                </a:moveTo>
                <a:cubicBezTo>
                  <a:pt x="107" y="52"/>
                  <a:pt x="103" y="52"/>
                  <a:pt x="102" y="52"/>
                </a:cubicBezTo>
                <a:cubicBezTo>
                  <a:pt x="99" y="52"/>
                  <a:pt x="96" y="54"/>
                  <a:pt x="96" y="56"/>
                </a:cubicBezTo>
                <a:cubicBezTo>
                  <a:pt x="96" y="59"/>
                  <a:pt x="99" y="61"/>
                  <a:pt x="102" y="61"/>
                </a:cubicBezTo>
                <a:cubicBezTo>
                  <a:pt x="103" y="61"/>
                  <a:pt x="107" y="61"/>
                  <a:pt x="108" y="61"/>
                </a:cubicBezTo>
                <a:cubicBezTo>
                  <a:pt x="111" y="61"/>
                  <a:pt x="113" y="59"/>
                  <a:pt x="113" y="56"/>
                </a:cubicBezTo>
                <a:cubicBezTo>
                  <a:pt x="113" y="54"/>
                  <a:pt x="111" y="52"/>
                  <a:pt x="108" y="5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1" name="Freeform 230"/>
          <p:cNvSpPr>
            <a:spLocks noEditPoints="1"/>
          </p:cNvSpPr>
          <p:nvPr/>
        </p:nvSpPr>
        <p:spPr bwMode="auto">
          <a:xfrm>
            <a:off x="3708400" y="2167467"/>
            <a:ext cx="190500" cy="262467"/>
          </a:xfrm>
          <a:custGeom>
            <a:avLst/>
            <a:gdLst>
              <a:gd name="T0" fmla="*/ 88 w 101"/>
              <a:gd name="T1" fmla="*/ 70 h 105"/>
              <a:gd name="T2" fmla="*/ 68 w 101"/>
              <a:gd name="T3" fmla="*/ 46 h 105"/>
              <a:gd name="T4" fmla="*/ 64 w 101"/>
              <a:gd name="T5" fmla="*/ 14 h 105"/>
              <a:gd name="T6" fmla="*/ 83 w 101"/>
              <a:gd name="T7" fmla="*/ 40 h 105"/>
              <a:gd name="T8" fmla="*/ 88 w 101"/>
              <a:gd name="T9" fmla="*/ 70 h 105"/>
              <a:gd name="T10" fmla="*/ 91 w 101"/>
              <a:gd name="T11" fmla="*/ 36 h 105"/>
              <a:gd name="T12" fmla="*/ 60 w 101"/>
              <a:gd name="T13" fmla="*/ 3 h 105"/>
              <a:gd name="T14" fmla="*/ 7 w 101"/>
              <a:gd name="T15" fmla="*/ 56 h 105"/>
              <a:gd name="T16" fmla="*/ 3 w 101"/>
              <a:gd name="T17" fmla="*/ 72 h 105"/>
              <a:gd name="T18" fmla="*/ 17 w 101"/>
              <a:gd name="T19" fmla="*/ 80 h 105"/>
              <a:gd name="T20" fmla="*/ 21 w 101"/>
              <a:gd name="T21" fmla="*/ 79 h 105"/>
              <a:gd name="T22" fmla="*/ 30 w 101"/>
              <a:gd name="T23" fmla="*/ 84 h 105"/>
              <a:gd name="T24" fmla="*/ 37 w 101"/>
              <a:gd name="T25" fmla="*/ 99 h 105"/>
              <a:gd name="T26" fmla="*/ 43 w 101"/>
              <a:gd name="T27" fmla="*/ 104 h 105"/>
              <a:gd name="T28" fmla="*/ 55 w 101"/>
              <a:gd name="T29" fmla="*/ 99 h 105"/>
              <a:gd name="T30" fmla="*/ 57 w 101"/>
              <a:gd name="T31" fmla="*/ 94 h 105"/>
              <a:gd name="T32" fmla="*/ 52 w 101"/>
              <a:gd name="T33" fmla="*/ 89 h 105"/>
              <a:gd name="T34" fmla="*/ 46 w 101"/>
              <a:gd name="T35" fmla="*/ 77 h 105"/>
              <a:gd name="T36" fmla="*/ 52 w 101"/>
              <a:gd name="T37" fmla="*/ 71 h 105"/>
              <a:gd name="T38" fmla="*/ 94 w 101"/>
              <a:gd name="T39" fmla="*/ 81 h 105"/>
              <a:gd name="T40" fmla="*/ 91 w 101"/>
              <a:gd name="T41"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05">
                <a:moveTo>
                  <a:pt x="88" y="70"/>
                </a:moveTo>
                <a:cubicBezTo>
                  <a:pt x="86" y="71"/>
                  <a:pt x="75" y="62"/>
                  <a:pt x="68" y="46"/>
                </a:cubicBezTo>
                <a:cubicBezTo>
                  <a:pt x="61" y="30"/>
                  <a:pt x="62" y="15"/>
                  <a:pt x="64" y="14"/>
                </a:cubicBezTo>
                <a:cubicBezTo>
                  <a:pt x="66" y="14"/>
                  <a:pt x="76" y="24"/>
                  <a:pt x="83" y="40"/>
                </a:cubicBezTo>
                <a:cubicBezTo>
                  <a:pt x="90" y="56"/>
                  <a:pt x="89" y="69"/>
                  <a:pt x="88" y="70"/>
                </a:cubicBezTo>
                <a:close/>
                <a:moveTo>
                  <a:pt x="91" y="36"/>
                </a:moveTo>
                <a:cubicBezTo>
                  <a:pt x="82" y="15"/>
                  <a:pt x="68" y="0"/>
                  <a:pt x="60" y="3"/>
                </a:cubicBezTo>
                <a:cubicBezTo>
                  <a:pt x="48" y="8"/>
                  <a:pt x="68" y="32"/>
                  <a:pt x="7" y="56"/>
                </a:cubicBezTo>
                <a:cubicBezTo>
                  <a:pt x="2" y="59"/>
                  <a:pt x="0" y="67"/>
                  <a:pt x="3" y="72"/>
                </a:cubicBezTo>
                <a:cubicBezTo>
                  <a:pt x="5" y="77"/>
                  <a:pt x="12" y="82"/>
                  <a:pt x="17" y="80"/>
                </a:cubicBezTo>
                <a:cubicBezTo>
                  <a:pt x="18" y="80"/>
                  <a:pt x="21" y="79"/>
                  <a:pt x="21" y="79"/>
                </a:cubicBezTo>
                <a:cubicBezTo>
                  <a:pt x="25" y="84"/>
                  <a:pt x="29" y="81"/>
                  <a:pt x="30" y="84"/>
                </a:cubicBezTo>
                <a:cubicBezTo>
                  <a:pt x="32" y="88"/>
                  <a:pt x="36" y="96"/>
                  <a:pt x="37" y="99"/>
                </a:cubicBezTo>
                <a:cubicBezTo>
                  <a:pt x="38" y="102"/>
                  <a:pt x="41" y="105"/>
                  <a:pt x="43" y="104"/>
                </a:cubicBezTo>
                <a:cubicBezTo>
                  <a:pt x="45" y="103"/>
                  <a:pt x="52" y="100"/>
                  <a:pt x="55" y="99"/>
                </a:cubicBezTo>
                <a:cubicBezTo>
                  <a:pt x="57" y="98"/>
                  <a:pt x="58" y="96"/>
                  <a:pt x="57" y="94"/>
                </a:cubicBezTo>
                <a:cubicBezTo>
                  <a:pt x="56" y="92"/>
                  <a:pt x="53" y="92"/>
                  <a:pt x="52" y="89"/>
                </a:cubicBezTo>
                <a:cubicBezTo>
                  <a:pt x="51" y="87"/>
                  <a:pt x="47" y="79"/>
                  <a:pt x="46" y="77"/>
                </a:cubicBezTo>
                <a:cubicBezTo>
                  <a:pt x="45" y="74"/>
                  <a:pt x="48" y="71"/>
                  <a:pt x="52" y="71"/>
                </a:cubicBezTo>
                <a:cubicBezTo>
                  <a:pt x="80" y="68"/>
                  <a:pt x="85" y="85"/>
                  <a:pt x="94" y="81"/>
                </a:cubicBezTo>
                <a:cubicBezTo>
                  <a:pt x="101" y="78"/>
                  <a:pt x="100" y="57"/>
                  <a:pt x="91"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2" name="Freeform 231"/>
          <p:cNvSpPr>
            <a:spLocks noEditPoints="1"/>
          </p:cNvSpPr>
          <p:nvPr/>
        </p:nvSpPr>
        <p:spPr bwMode="auto">
          <a:xfrm>
            <a:off x="5080001" y="3460750"/>
            <a:ext cx="182563" cy="224367"/>
          </a:xfrm>
          <a:custGeom>
            <a:avLst/>
            <a:gdLst>
              <a:gd name="T0" fmla="*/ 55 w 97"/>
              <a:gd name="T1" fmla="*/ 27 h 90"/>
              <a:gd name="T2" fmla="*/ 23 w 97"/>
              <a:gd name="T3" fmla="*/ 18 h 90"/>
              <a:gd name="T4" fmla="*/ 55 w 97"/>
              <a:gd name="T5" fmla="*/ 8 h 90"/>
              <a:gd name="T6" fmla="*/ 87 w 97"/>
              <a:gd name="T7" fmla="*/ 18 h 90"/>
              <a:gd name="T8" fmla="*/ 55 w 97"/>
              <a:gd name="T9" fmla="*/ 27 h 90"/>
              <a:gd name="T10" fmla="*/ 8 w 97"/>
              <a:gd name="T11" fmla="*/ 49 h 90"/>
              <a:gd name="T12" fmla="*/ 18 w 97"/>
              <a:gd name="T13" fmla="*/ 38 h 90"/>
              <a:gd name="T14" fmla="*/ 21 w 97"/>
              <a:gd name="T15" fmla="*/ 60 h 90"/>
              <a:gd name="T16" fmla="*/ 8 w 97"/>
              <a:gd name="T17" fmla="*/ 49 h 90"/>
              <a:gd name="T18" fmla="*/ 55 w 97"/>
              <a:gd name="T19" fmla="*/ 0 h 90"/>
              <a:gd name="T20" fmla="*/ 55 w 97"/>
              <a:gd name="T21" fmla="*/ 0 h 90"/>
              <a:gd name="T22" fmla="*/ 14 w 97"/>
              <a:gd name="T23" fmla="*/ 16 h 90"/>
              <a:gd name="T24" fmla="*/ 16 w 97"/>
              <a:gd name="T25" fmla="*/ 31 h 90"/>
              <a:gd name="T26" fmla="*/ 0 w 97"/>
              <a:gd name="T27" fmla="*/ 50 h 90"/>
              <a:gd name="T28" fmla="*/ 23 w 97"/>
              <a:gd name="T29" fmla="*/ 67 h 90"/>
              <a:gd name="T30" fmla="*/ 49 w 97"/>
              <a:gd name="T31" fmla="*/ 55 h 90"/>
              <a:gd name="T32" fmla="*/ 48 w 97"/>
              <a:gd name="T33" fmla="*/ 52 h 90"/>
              <a:gd name="T34" fmla="*/ 55 w 97"/>
              <a:gd name="T35" fmla="*/ 44 h 90"/>
              <a:gd name="T36" fmla="*/ 62 w 97"/>
              <a:gd name="T37" fmla="*/ 52 h 90"/>
              <a:gd name="T38" fmla="*/ 55 w 97"/>
              <a:gd name="T39" fmla="*/ 59 h 90"/>
              <a:gd name="T40" fmla="*/ 23 w 97"/>
              <a:gd name="T41" fmla="*/ 75 h 90"/>
              <a:gd name="T42" fmla="*/ 24 w 97"/>
              <a:gd name="T43" fmla="*/ 78 h 90"/>
              <a:gd name="T44" fmla="*/ 55 w 97"/>
              <a:gd name="T45" fmla="*/ 90 h 90"/>
              <a:gd name="T46" fmla="*/ 86 w 97"/>
              <a:gd name="T47" fmla="*/ 78 h 90"/>
              <a:gd name="T48" fmla="*/ 96 w 97"/>
              <a:gd name="T49" fmla="*/ 16 h 90"/>
              <a:gd name="T50" fmla="*/ 55 w 97"/>
              <a:gd name="T5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0">
                <a:moveTo>
                  <a:pt x="55" y="27"/>
                </a:moveTo>
                <a:cubicBezTo>
                  <a:pt x="36" y="27"/>
                  <a:pt x="23" y="20"/>
                  <a:pt x="23" y="18"/>
                </a:cubicBezTo>
                <a:cubicBezTo>
                  <a:pt x="23" y="15"/>
                  <a:pt x="36" y="8"/>
                  <a:pt x="55" y="8"/>
                </a:cubicBezTo>
                <a:cubicBezTo>
                  <a:pt x="74" y="8"/>
                  <a:pt x="87" y="15"/>
                  <a:pt x="87" y="18"/>
                </a:cubicBezTo>
                <a:cubicBezTo>
                  <a:pt x="87" y="20"/>
                  <a:pt x="74" y="27"/>
                  <a:pt x="55" y="27"/>
                </a:cubicBezTo>
                <a:close/>
                <a:moveTo>
                  <a:pt x="8" y="49"/>
                </a:moveTo>
                <a:cubicBezTo>
                  <a:pt x="7" y="46"/>
                  <a:pt x="10" y="42"/>
                  <a:pt x="18" y="38"/>
                </a:cubicBezTo>
                <a:cubicBezTo>
                  <a:pt x="19" y="45"/>
                  <a:pt x="20" y="53"/>
                  <a:pt x="21" y="60"/>
                </a:cubicBezTo>
                <a:cubicBezTo>
                  <a:pt x="13" y="58"/>
                  <a:pt x="8" y="54"/>
                  <a:pt x="8" y="49"/>
                </a:cubicBezTo>
                <a:close/>
                <a:moveTo>
                  <a:pt x="55" y="0"/>
                </a:moveTo>
                <a:cubicBezTo>
                  <a:pt x="55" y="0"/>
                  <a:pt x="55" y="0"/>
                  <a:pt x="55" y="0"/>
                </a:cubicBezTo>
                <a:cubicBezTo>
                  <a:pt x="29" y="0"/>
                  <a:pt x="13" y="9"/>
                  <a:pt x="14" y="16"/>
                </a:cubicBezTo>
                <a:cubicBezTo>
                  <a:pt x="14" y="18"/>
                  <a:pt x="15" y="24"/>
                  <a:pt x="16" y="31"/>
                </a:cubicBezTo>
                <a:cubicBezTo>
                  <a:pt x="4" y="36"/>
                  <a:pt x="0" y="44"/>
                  <a:pt x="0" y="50"/>
                </a:cubicBezTo>
                <a:cubicBezTo>
                  <a:pt x="1" y="58"/>
                  <a:pt x="8" y="66"/>
                  <a:pt x="23" y="67"/>
                </a:cubicBezTo>
                <a:cubicBezTo>
                  <a:pt x="32" y="68"/>
                  <a:pt x="42" y="63"/>
                  <a:pt x="49" y="55"/>
                </a:cubicBezTo>
                <a:cubicBezTo>
                  <a:pt x="48" y="54"/>
                  <a:pt x="48" y="53"/>
                  <a:pt x="48" y="52"/>
                </a:cubicBezTo>
                <a:cubicBezTo>
                  <a:pt x="48" y="48"/>
                  <a:pt x="51" y="44"/>
                  <a:pt x="55" y="44"/>
                </a:cubicBezTo>
                <a:cubicBezTo>
                  <a:pt x="59" y="44"/>
                  <a:pt x="62" y="48"/>
                  <a:pt x="62" y="52"/>
                </a:cubicBezTo>
                <a:cubicBezTo>
                  <a:pt x="62" y="56"/>
                  <a:pt x="59" y="59"/>
                  <a:pt x="55" y="59"/>
                </a:cubicBezTo>
                <a:cubicBezTo>
                  <a:pt x="47" y="69"/>
                  <a:pt x="35" y="76"/>
                  <a:pt x="23" y="75"/>
                </a:cubicBezTo>
                <a:cubicBezTo>
                  <a:pt x="24" y="77"/>
                  <a:pt x="24" y="77"/>
                  <a:pt x="24" y="78"/>
                </a:cubicBezTo>
                <a:cubicBezTo>
                  <a:pt x="24" y="81"/>
                  <a:pt x="36" y="90"/>
                  <a:pt x="55" y="90"/>
                </a:cubicBezTo>
                <a:cubicBezTo>
                  <a:pt x="74" y="90"/>
                  <a:pt x="86" y="81"/>
                  <a:pt x="86" y="78"/>
                </a:cubicBezTo>
                <a:cubicBezTo>
                  <a:pt x="87" y="75"/>
                  <a:pt x="95" y="23"/>
                  <a:pt x="96" y="16"/>
                </a:cubicBezTo>
                <a:cubicBezTo>
                  <a:pt x="97" y="9"/>
                  <a:pt x="81" y="0"/>
                  <a:pt x="55"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4" name="Freeform 233"/>
          <p:cNvSpPr>
            <a:spLocks noEditPoints="1"/>
          </p:cNvSpPr>
          <p:nvPr/>
        </p:nvSpPr>
        <p:spPr bwMode="auto">
          <a:xfrm>
            <a:off x="5138739" y="901701"/>
            <a:ext cx="157163" cy="361951"/>
          </a:xfrm>
          <a:custGeom>
            <a:avLst/>
            <a:gdLst>
              <a:gd name="T0" fmla="*/ 37 w 84"/>
              <a:gd name="T1" fmla="*/ 61 h 144"/>
              <a:gd name="T2" fmla="*/ 36 w 84"/>
              <a:gd name="T3" fmla="*/ 66 h 144"/>
              <a:gd name="T4" fmla="*/ 30 w 84"/>
              <a:gd name="T5" fmla="*/ 103 h 144"/>
              <a:gd name="T6" fmla="*/ 21 w 84"/>
              <a:gd name="T7" fmla="*/ 113 h 144"/>
              <a:gd name="T8" fmla="*/ 12 w 84"/>
              <a:gd name="T9" fmla="*/ 104 h 144"/>
              <a:gd name="T10" fmla="*/ 27 w 84"/>
              <a:gd name="T11" fmla="*/ 67 h 144"/>
              <a:gd name="T12" fmla="*/ 33 w 84"/>
              <a:gd name="T13" fmla="*/ 59 h 144"/>
              <a:gd name="T14" fmla="*/ 37 w 84"/>
              <a:gd name="T15" fmla="*/ 59 h 144"/>
              <a:gd name="T16" fmla="*/ 37 w 84"/>
              <a:gd name="T17" fmla="*/ 61 h 144"/>
              <a:gd name="T18" fmla="*/ 44 w 84"/>
              <a:gd name="T19" fmla="*/ 2 h 144"/>
              <a:gd name="T20" fmla="*/ 41 w 84"/>
              <a:gd name="T21" fmla="*/ 2 h 144"/>
              <a:gd name="T22" fmla="*/ 0 w 84"/>
              <a:gd name="T23" fmla="*/ 103 h 144"/>
              <a:gd name="T24" fmla="*/ 42 w 84"/>
              <a:gd name="T25" fmla="*/ 144 h 144"/>
              <a:gd name="T26" fmla="*/ 84 w 84"/>
              <a:gd name="T27" fmla="*/ 103 h 144"/>
              <a:gd name="T28" fmla="*/ 44 w 84"/>
              <a:gd name="T29"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44">
                <a:moveTo>
                  <a:pt x="37" y="61"/>
                </a:moveTo>
                <a:cubicBezTo>
                  <a:pt x="37" y="62"/>
                  <a:pt x="37" y="64"/>
                  <a:pt x="36" y="66"/>
                </a:cubicBezTo>
                <a:cubicBezTo>
                  <a:pt x="33" y="76"/>
                  <a:pt x="30" y="89"/>
                  <a:pt x="30" y="103"/>
                </a:cubicBezTo>
                <a:cubicBezTo>
                  <a:pt x="30" y="110"/>
                  <a:pt x="25" y="113"/>
                  <a:pt x="21" y="113"/>
                </a:cubicBezTo>
                <a:cubicBezTo>
                  <a:pt x="16" y="113"/>
                  <a:pt x="12" y="109"/>
                  <a:pt x="12" y="104"/>
                </a:cubicBezTo>
                <a:cubicBezTo>
                  <a:pt x="12" y="88"/>
                  <a:pt x="20" y="77"/>
                  <a:pt x="27" y="67"/>
                </a:cubicBezTo>
                <a:cubicBezTo>
                  <a:pt x="29" y="64"/>
                  <a:pt x="32" y="61"/>
                  <a:pt x="33" y="59"/>
                </a:cubicBezTo>
                <a:cubicBezTo>
                  <a:pt x="34" y="57"/>
                  <a:pt x="36" y="57"/>
                  <a:pt x="37" y="59"/>
                </a:cubicBezTo>
                <a:cubicBezTo>
                  <a:pt x="37" y="59"/>
                  <a:pt x="38" y="60"/>
                  <a:pt x="37" y="61"/>
                </a:cubicBezTo>
                <a:close/>
                <a:moveTo>
                  <a:pt x="44" y="2"/>
                </a:moveTo>
                <a:cubicBezTo>
                  <a:pt x="44" y="0"/>
                  <a:pt x="41" y="0"/>
                  <a:pt x="41" y="2"/>
                </a:cubicBezTo>
                <a:cubicBezTo>
                  <a:pt x="34" y="55"/>
                  <a:pt x="0" y="66"/>
                  <a:pt x="0" y="103"/>
                </a:cubicBezTo>
                <a:cubicBezTo>
                  <a:pt x="0" y="126"/>
                  <a:pt x="20" y="144"/>
                  <a:pt x="42" y="144"/>
                </a:cubicBezTo>
                <a:cubicBezTo>
                  <a:pt x="65" y="144"/>
                  <a:pt x="84" y="126"/>
                  <a:pt x="84" y="103"/>
                </a:cubicBezTo>
                <a:cubicBezTo>
                  <a:pt x="84" y="66"/>
                  <a:pt x="50" y="55"/>
                  <a:pt x="44" y="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5" name="Freeform 234"/>
          <p:cNvSpPr>
            <a:spLocks noEditPoints="1"/>
          </p:cNvSpPr>
          <p:nvPr/>
        </p:nvSpPr>
        <p:spPr bwMode="auto">
          <a:xfrm>
            <a:off x="3649663" y="103716"/>
            <a:ext cx="139700" cy="196851"/>
          </a:xfrm>
          <a:custGeom>
            <a:avLst/>
            <a:gdLst>
              <a:gd name="T0" fmla="*/ 37 w 74"/>
              <a:gd name="T1" fmla="*/ 35 h 79"/>
              <a:gd name="T2" fmla="*/ 24 w 74"/>
              <a:gd name="T3" fmla="*/ 66 h 79"/>
              <a:gd name="T4" fmla="*/ 37 w 74"/>
              <a:gd name="T5" fmla="*/ 79 h 79"/>
              <a:gd name="T6" fmla="*/ 50 w 74"/>
              <a:gd name="T7" fmla="*/ 66 h 79"/>
              <a:gd name="T8" fmla="*/ 38 w 74"/>
              <a:gd name="T9" fmla="*/ 35 h 79"/>
              <a:gd name="T10" fmla="*/ 37 w 74"/>
              <a:gd name="T11" fmla="*/ 35 h 79"/>
              <a:gd name="T12" fmla="*/ 62 w 74"/>
              <a:gd name="T13" fmla="*/ 0 h 79"/>
              <a:gd name="T14" fmla="*/ 61 w 74"/>
              <a:gd name="T15" fmla="*/ 0 h 79"/>
              <a:gd name="T16" fmla="*/ 49 w 74"/>
              <a:gd name="T17" fmla="*/ 31 h 79"/>
              <a:gd name="T18" fmla="*/ 61 w 74"/>
              <a:gd name="T19" fmla="*/ 44 h 79"/>
              <a:gd name="T20" fmla="*/ 74 w 74"/>
              <a:gd name="T21" fmla="*/ 31 h 79"/>
              <a:gd name="T22" fmla="*/ 62 w 74"/>
              <a:gd name="T23" fmla="*/ 0 h 79"/>
              <a:gd name="T24" fmla="*/ 13 w 74"/>
              <a:gd name="T25" fmla="*/ 0 h 79"/>
              <a:gd name="T26" fmla="*/ 12 w 74"/>
              <a:gd name="T27" fmla="*/ 0 h 79"/>
              <a:gd name="T28" fmla="*/ 0 w 74"/>
              <a:gd name="T29" fmla="*/ 31 h 79"/>
              <a:gd name="T30" fmla="*/ 13 w 74"/>
              <a:gd name="T31" fmla="*/ 44 h 79"/>
              <a:gd name="T32" fmla="*/ 26 w 74"/>
              <a:gd name="T33" fmla="*/ 31 h 79"/>
              <a:gd name="T34" fmla="*/ 13 w 74"/>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7" y="35"/>
                </a:moveTo>
                <a:cubicBezTo>
                  <a:pt x="35" y="51"/>
                  <a:pt x="24" y="55"/>
                  <a:pt x="24" y="66"/>
                </a:cubicBezTo>
                <a:cubicBezTo>
                  <a:pt x="24" y="73"/>
                  <a:pt x="30" y="79"/>
                  <a:pt x="37" y="79"/>
                </a:cubicBezTo>
                <a:cubicBezTo>
                  <a:pt x="44" y="79"/>
                  <a:pt x="50" y="73"/>
                  <a:pt x="50" y="66"/>
                </a:cubicBezTo>
                <a:cubicBezTo>
                  <a:pt x="50" y="55"/>
                  <a:pt x="40" y="51"/>
                  <a:pt x="38" y="35"/>
                </a:cubicBezTo>
                <a:cubicBezTo>
                  <a:pt x="37" y="35"/>
                  <a:pt x="37" y="35"/>
                  <a:pt x="37" y="35"/>
                </a:cubicBezTo>
                <a:close/>
                <a:moveTo>
                  <a:pt x="62" y="0"/>
                </a:moveTo>
                <a:cubicBezTo>
                  <a:pt x="62" y="0"/>
                  <a:pt x="61" y="0"/>
                  <a:pt x="61" y="0"/>
                </a:cubicBezTo>
                <a:cubicBezTo>
                  <a:pt x="59" y="16"/>
                  <a:pt x="49" y="20"/>
                  <a:pt x="49" y="31"/>
                </a:cubicBezTo>
                <a:cubicBezTo>
                  <a:pt x="49" y="38"/>
                  <a:pt x="54" y="44"/>
                  <a:pt x="61" y="44"/>
                </a:cubicBezTo>
                <a:cubicBezTo>
                  <a:pt x="68" y="44"/>
                  <a:pt x="74" y="38"/>
                  <a:pt x="74" y="31"/>
                </a:cubicBezTo>
                <a:cubicBezTo>
                  <a:pt x="74" y="20"/>
                  <a:pt x="64" y="16"/>
                  <a:pt x="62" y="0"/>
                </a:cubicBezTo>
                <a:close/>
                <a:moveTo>
                  <a:pt x="13" y="0"/>
                </a:moveTo>
                <a:cubicBezTo>
                  <a:pt x="13" y="0"/>
                  <a:pt x="12" y="0"/>
                  <a:pt x="12" y="0"/>
                </a:cubicBezTo>
                <a:cubicBezTo>
                  <a:pt x="10" y="16"/>
                  <a:pt x="0" y="20"/>
                  <a:pt x="0" y="31"/>
                </a:cubicBezTo>
                <a:cubicBezTo>
                  <a:pt x="0" y="38"/>
                  <a:pt x="6" y="44"/>
                  <a:pt x="13" y="44"/>
                </a:cubicBezTo>
                <a:cubicBezTo>
                  <a:pt x="20" y="44"/>
                  <a:pt x="26" y="38"/>
                  <a:pt x="26" y="31"/>
                </a:cubicBezTo>
                <a:cubicBezTo>
                  <a:pt x="26" y="20"/>
                  <a:pt x="15" y="16"/>
                  <a:pt x="13"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6" name="Freeform 235"/>
          <p:cNvSpPr>
            <a:spLocks noEditPoints="1"/>
          </p:cNvSpPr>
          <p:nvPr/>
        </p:nvSpPr>
        <p:spPr bwMode="auto">
          <a:xfrm>
            <a:off x="4522788" y="1361016"/>
            <a:ext cx="101600" cy="154517"/>
          </a:xfrm>
          <a:custGeom>
            <a:avLst/>
            <a:gdLst>
              <a:gd name="T0" fmla="*/ 54 w 54"/>
              <a:gd name="T1" fmla="*/ 19 h 62"/>
              <a:gd name="T2" fmla="*/ 54 w 54"/>
              <a:gd name="T3" fmla="*/ 59 h 62"/>
              <a:gd name="T4" fmla="*/ 50 w 54"/>
              <a:gd name="T5" fmla="*/ 62 h 62"/>
              <a:gd name="T6" fmla="*/ 4 w 54"/>
              <a:gd name="T7" fmla="*/ 62 h 62"/>
              <a:gd name="T8" fmla="*/ 0 w 54"/>
              <a:gd name="T9" fmla="*/ 59 h 62"/>
              <a:gd name="T10" fmla="*/ 0 w 54"/>
              <a:gd name="T11" fmla="*/ 3 h 62"/>
              <a:gd name="T12" fmla="*/ 4 w 54"/>
              <a:gd name="T13" fmla="*/ 0 h 62"/>
              <a:gd name="T14" fmla="*/ 35 w 54"/>
              <a:gd name="T15" fmla="*/ 0 h 62"/>
              <a:gd name="T16" fmla="*/ 40 w 54"/>
              <a:gd name="T17" fmla="*/ 2 h 62"/>
              <a:gd name="T18" fmla="*/ 51 w 54"/>
              <a:gd name="T19" fmla="*/ 13 h 62"/>
              <a:gd name="T20" fmla="*/ 54 w 54"/>
              <a:gd name="T21" fmla="*/ 19 h 62"/>
              <a:gd name="T22" fmla="*/ 49 w 54"/>
              <a:gd name="T23" fmla="*/ 22 h 62"/>
              <a:gd name="T24" fmla="*/ 35 w 54"/>
              <a:gd name="T25" fmla="*/ 22 h 62"/>
              <a:gd name="T26" fmla="*/ 31 w 54"/>
              <a:gd name="T27" fmla="*/ 19 h 62"/>
              <a:gd name="T28" fmla="*/ 31 w 54"/>
              <a:gd name="T29" fmla="*/ 5 h 62"/>
              <a:gd name="T30" fmla="*/ 5 w 54"/>
              <a:gd name="T31" fmla="*/ 5 h 62"/>
              <a:gd name="T32" fmla="*/ 5 w 54"/>
              <a:gd name="T33" fmla="*/ 58 h 62"/>
              <a:gd name="T34" fmla="*/ 49 w 54"/>
              <a:gd name="T35" fmla="*/ 58 h 62"/>
              <a:gd name="T36" fmla="*/ 49 w 54"/>
              <a:gd name="T37" fmla="*/ 22 h 62"/>
              <a:gd name="T38" fmla="*/ 36 w 54"/>
              <a:gd name="T39" fmla="*/ 18 h 62"/>
              <a:gd name="T40" fmla="*/ 49 w 54"/>
              <a:gd name="T41" fmla="*/ 18 h 62"/>
              <a:gd name="T42" fmla="*/ 48 w 54"/>
              <a:gd name="T43" fmla="*/ 16 h 62"/>
              <a:gd name="T44" fmla="*/ 37 w 54"/>
              <a:gd name="T45" fmla="*/ 6 h 62"/>
              <a:gd name="T46" fmla="*/ 36 w 54"/>
              <a:gd name="T47" fmla="*/ 5 h 62"/>
              <a:gd name="T48" fmla="*/ 36 w 54"/>
              <a:gd name="T4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2">
                <a:moveTo>
                  <a:pt x="54" y="19"/>
                </a:moveTo>
                <a:cubicBezTo>
                  <a:pt x="54" y="59"/>
                  <a:pt x="54" y="59"/>
                  <a:pt x="54" y="59"/>
                </a:cubicBezTo>
                <a:cubicBezTo>
                  <a:pt x="54" y="61"/>
                  <a:pt x="52" y="62"/>
                  <a:pt x="50" y="62"/>
                </a:cubicBezTo>
                <a:cubicBezTo>
                  <a:pt x="4" y="62"/>
                  <a:pt x="4" y="62"/>
                  <a:pt x="4" y="62"/>
                </a:cubicBezTo>
                <a:cubicBezTo>
                  <a:pt x="2" y="62"/>
                  <a:pt x="0" y="61"/>
                  <a:pt x="0" y="59"/>
                </a:cubicBezTo>
                <a:cubicBezTo>
                  <a:pt x="0" y="3"/>
                  <a:pt x="0" y="3"/>
                  <a:pt x="0" y="3"/>
                </a:cubicBezTo>
                <a:cubicBezTo>
                  <a:pt x="0" y="2"/>
                  <a:pt x="2" y="0"/>
                  <a:pt x="4" y="0"/>
                </a:cubicBezTo>
                <a:cubicBezTo>
                  <a:pt x="35" y="0"/>
                  <a:pt x="35" y="0"/>
                  <a:pt x="35" y="0"/>
                </a:cubicBezTo>
                <a:cubicBezTo>
                  <a:pt x="37" y="0"/>
                  <a:pt x="39" y="1"/>
                  <a:pt x="40" y="2"/>
                </a:cubicBezTo>
                <a:cubicBezTo>
                  <a:pt x="51" y="13"/>
                  <a:pt x="51" y="13"/>
                  <a:pt x="51" y="13"/>
                </a:cubicBezTo>
                <a:cubicBezTo>
                  <a:pt x="53" y="15"/>
                  <a:pt x="54" y="17"/>
                  <a:pt x="54" y="19"/>
                </a:cubicBezTo>
                <a:close/>
                <a:moveTo>
                  <a:pt x="49" y="22"/>
                </a:moveTo>
                <a:cubicBezTo>
                  <a:pt x="35" y="22"/>
                  <a:pt x="35" y="22"/>
                  <a:pt x="35" y="22"/>
                </a:cubicBezTo>
                <a:cubicBezTo>
                  <a:pt x="33" y="22"/>
                  <a:pt x="31" y="21"/>
                  <a:pt x="31" y="19"/>
                </a:cubicBezTo>
                <a:cubicBezTo>
                  <a:pt x="31" y="5"/>
                  <a:pt x="31" y="5"/>
                  <a:pt x="31" y="5"/>
                </a:cubicBezTo>
                <a:cubicBezTo>
                  <a:pt x="5" y="5"/>
                  <a:pt x="5" y="5"/>
                  <a:pt x="5" y="5"/>
                </a:cubicBezTo>
                <a:cubicBezTo>
                  <a:pt x="5" y="58"/>
                  <a:pt x="5" y="58"/>
                  <a:pt x="5" y="58"/>
                </a:cubicBezTo>
                <a:cubicBezTo>
                  <a:pt x="49" y="58"/>
                  <a:pt x="49" y="58"/>
                  <a:pt x="49" y="58"/>
                </a:cubicBezTo>
                <a:lnTo>
                  <a:pt x="49" y="22"/>
                </a:lnTo>
                <a:close/>
                <a:moveTo>
                  <a:pt x="36" y="18"/>
                </a:moveTo>
                <a:cubicBezTo>
                  <a:pt x="49" y="18"/>
                  <a:pt x="49" y="18"/>
                  <a:pt x="49" y="18"/>
                </a:cubicBezTo>
                <a:cubicBezTo>
                  <a:pt x="49" y="17"/>
                  <a:pt x="48" y="17"/>
                  <a:pt x="48" y="16"/>
                </a:cubicBezTo>
                <a:cubicBezTo>
                  <a:pt x="37" y="6"/>
                  <a:pt x="37" y="6"/>
                  <a:pt x="37" y="6"/>
                </a:cubicBezTo>
                <a:cubicBezTo>
                  <a:pt x="37" y="5"/>
                  <a:pt x="36" y="5"/>
                  <a:pt x="36" y="5"/>
                </a:cubicBezTo>
                <a:lnTo>
                  <a:pt x="36" y="1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7" name="Freeform 236"/>
          <p:cNvSpPr>
            <a:spLocks noEditPoints="1"/>
          </p:cNvSpPr>
          <p:nvPr/>
        </p:nvSpPr>
        <p:spPr bwMode="auto">
          <a:xfrm>
            <a:off x="3479801" y="2722034"/>
            <a:ext cx="53975" cy="103717"/>
          </a:xfrm>
          <a:custGeom>
            <a:avLst/>
            <a:gdLst>
              <a:gd name="T0" fmla="*/ 29 w 29"/>
              <a:gd name="T1" fmla="*/ 21 h 42"/>
              <a:gd name="T2" fmla="*/ 16 w 29"/>
              <a:gd name="T3" fmla="*/ 35 h 42"/>
              <a:gd name="T4" fmla="*/ 16 w 29"/>
              <a:gd name="T5" fmla="*/ 39 h 42"/>
              <a:gd name="T6" fmla="*/ 23 w 29"/>
              <a:gd name="T7" fmla="*/ 39 h 42"/>
              <a:gd name="T8" fmla="*/ 24 w 29"/>
              <a:gd name="T9" fmla="*/ 40 h 42"/>
              <a:gd name="T10" fmla="*/ 23 w 29"/>
              <a:gd name="T11" fmla="*/ 42 h 42"/>
              <a:gd name="T12" fmla="*/ 7 w 29"/>
              <a:gd name="T13" fmla="*/ 42 h 42"/>
              <a:gd name="T14" fmla="*/ 5 w 29"/>
              <a:gd name="T15" fmla="*/ 40 h 42"/>
              <a:gd name="T16" fmla="*/ 7 w 29"/>
              <a:gd name="T17" fmla="*/ 39 h 42"/>
              <a:gd name="T18" fmla="*/ 13 w 29"/>
              <a:gd name="T19" fmla="*/ 39 h 42"/>
              <a:gd name="T20" fmla="*/ 13 w 29"/>
              <a:gd name="T21" fmla="*/ 35 h 42"/>
              <a:gd name="T22" fmla="*/ 0 w 29"/>
              <a:gd name="T23" fmla="*/ 21 h 42"/>
              <a:gd name="T24" fmla="*/ 0 w 29"/>
              <a:gd name="T25" fmla="*/ 18 h 42"/>
              <a:gd name="T26" fmla="*/ 2 w 29"/>
              <a:gd name="T27" fmla="*/ 16 h 42"/>
              <a:gd name="T28" fmla="*/ 4 w 29"/>
              <a:gd name="T29" fmla="*/ 18 h 42"/>
              <a:gd name="T30" fmla="*/ 4 w 29"/>
              <a:gd name="T31" fmla="*/ 21 h 42"/>
              <a:gd name="T32" fmla="*/ 15 w 29"/>
              <a:gd name="T33" fmla="*/ 32 h 42"/>
              <a:gd name="T34" fmla="*/ 26 w 29"/>
              <a:gd name="T35" fmla="*/ 21 h 42"/>
              <a:gd name="T36" fmla="*/ 26 w 29"/>
              <a:gd name="T37" fmla="*/ 18 h 42"/>
              <a:gd name="T38" fmla="*/ 28 w 29"/>
              <a:gd name="T39" fmla="*/ 16 h 42"/>
              <a:gd name="T40" fmla="*/ 29 w 29"/>
              <a:gd name="T41" fmla="*/ 18 h 42"/>
              <a:gd name="T42" fmla="*/ 29 w 29"/>
              <a:gd name="T43" fmla="*/ 21 h 42"/>
              <a:gd name="T44" fmla="*/ 23 w 29"/>
              <a:gd name="T45" fmla="*/ 21 h 42"/>
              <a:gd name="T46" fmla="*/ 15 w 29"/>
              <a:gd name="T47" fmla="*/ 29 h 42"/>
              <a:gd name="T48" fmla="*/ 7 w 29"/>
              <a:gd name="T49" fmla="*/ 21 h 42"/>
              <a:gd name="T50" fmla="*/ 7 w 29"/>
              <a:gd name="T51" fmla="*/ 8 h 42"/>
              <a:gd name="T52" fmla="*/ 15 w 29"/>
              <a:gd name="T53" fmla="*/ 0 h 42"/>
              <a:gd name="T54" fmla="*/ 23 w 29"/>
              <a:gd name="T55" fmla="*/ 8 h 42"/>
              <a:gd name="T56" fmla="*/ 23 w 29"/>
              <a:gd name="T5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42">
                <a:moveTo>
                  <a:pt x="29" y="21"/>
                </a:moveTo>
                <a:cubicBezTo>
                  <a:pt x="29" y="28"/>
                  <a:pt x="24" y="35"/>
                  <a:pt x="16" y="35"/>
                </a:cubicBezTo>
                <a:cubicBezTo>
                  <a:pt x="16" y="39"/>
                  <a:pt x="16" y="39"/>
                  <a:pt x="16" y="39"/>
                </a:cubicBezTo>
                <a:cubicBezTo>
                  <a:pt x="23" y="39"/>
                  <a:pt x="23" y="39"/>
                  <a:pt x="23" y="39"/>
                </a:cubicBezTo>
                <a:cubicBezTo>
                  <a:pt x="24" y="39"/>
                  <a:pt x="24" y="39"/>
                  <a:pt x="24" y="40"/>
                </a:cubicBezTo>
                <a:cubicBezTo>
                  <a:pt x="24" y="41"/>
                  <a:pt x="24" y="42"/>
                  <a:pt x="23" y="42"/>
                </a:cubicBezTo>
                <a:cubicBezTo>
                  <a:pt x="7" y="42"/>
                  <a:pt x="7" y="42"/>
                  <a:pt x="7" y="42"/>
                </a:cubicBezTo>
                <a:cubicBezTo>
                  <a:pt x="6" y="42"/>
                  <a:pt x="5" y="41"/>
                  <a:pt x="5" y="40"/>
                </a:cubicBezTo>
                <a:cubicBezTo>
                  <a:pt x="5" y="39"/>
                  <a:pt x="6" y="39"/>
                  <a:pt x="7" y="39"/>
                </a:cubicBezTo>
                <a:cubicBezTo>
                  <a:pt x="13" y="39"/>
                  <a:pt x="13" y="39"/>
                  <a:pt x="13" y="39"/>
                </a:cubicBezTo>
                <a:cubicBezTo>
                  <a:pt x="13" y="35"/>
                  <a:pt x="13" y="35"/>
                  <a:pt x="13" y="35"/>
                </a:cubicBezTo>
                <a:cubicBezTo>
                  <a:pt x="6" y="35"/>
                  <a:pt x="0" y="28"/>
                  <a:pt x="0" y="21"/>
                </a:cubicBezTo>
                <a:cubicBezTo>
                  <a:pt x="0" y="18"/>
                  <a:pt x="0" y="18"/>
                  <a:pt x="0" y="18"/>
                </a:cubicBezTo>
                <a:cubicBezTo>
                  <a:pt x="0" y="17"/>
                  <a:pt x="1" y="16"/>
                  <a:pt x="2" y="16"/>
                </a:cubicBezTo>
                <a:cubicBezTo>
                  <a:pt x="3" y="16"/>
                  <a:pt x="4" y="17"/>
                  <a:pt x="4" y="18"/>
                </a:cubicBezTo>
                <a:cubicBezTo>
                  <a:pt x="4" y="21"/>
                  <a:pt x="4" y="21"/>
                  <a:pt x="4" y="21"/>
                </a:cubicBezTo>
                <a:cubicBezTo>
                  <a:pt x="4" y="27"/>
                  <a:pt x="9" y="32"/>
                  <a:pt x="15" y="32"/>
                </a:cubicBezTo>
                <a:cubicBezTo>
                  <a:pt x="21" y="32"/>
                  <a:pt x="26" y="27"/>
                  <a:pt x="26" y="21"/>
                </a:cubicBezTo>
                <a:cubicBezTo>
                  <a:pt x="26" y="18"/>
                  <a:pt x="26" y="18"/>
                  <a:pt x="26" y="18"/>
                </a:cubicBezTo>
                <a:cubicBezTo>
                  <a:pt x="26" y="17"/>
                  <a:pt x="27" y="16"/>
                  <a:pt x="28" y="16"/>
                </a:cubicBezTo>
                <a:cubicBezTo>
                  <a:pt x="29" y="16"/>
                  <a:pt x="29" y="17"/>
                  <a:pt x="29" y="18"/>
                </a:cubicBezTo>
                <a:lnTo>
                  <a:pt x="29" y="21"/>
                </a:lnTo>
                <a:close/>
                <a:moveTo>
                  <a:pt x="23" y="21"/>
                </a:moveTo>
                <a:cubicBezTo>
                  <a:pt x="23" y="25"/>
                  <a:pt x="19" y="29"/>
                  <a:pt x="15" y="29"/>
                </a:cubicBezTo>
                <a:cubicBezTo>
                  <a:pt x="10" y="29"/>
                  <a:pt x="7" y="25"/>
                  <a:pt x="7" y="21"/>
                </a:cubicBezTo>
                <a:cubicBezTo>
                  <a:pt x="7" y="8"/>
                  <a:pt x="7" y="8"/>
                  <a:pt x="7" y="8"/>
                </a:cubicBezTo>
                <a:cubicBezTo>
                  <a:pt x="7" y="4"/>
                  <a:pt x="10" y="0"/>
                  <a:pt x="15" y="0"/>
                </a:cubicBezTo>
                <a:cubicBezTo>
                  <a:pt x="19" y="0"/>
                  <a:pt x="23" y="4"/>
                  <a:pt x="23" y="8"/>
                </a:cubicBezTo>
                <a:lnTo>
                  <a:pt x="23" y="2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8" name="Freeform 237"/>
          <p:cNvSpPr>
            <a:spLocks/>
          </p:cNvSpPr>
          <p:nvPr/>
        </p:nvSpPr>
        <p:spPr bwMode="auto">
          <a:xfrm>
            <a:off x="5724526" y="2417233"/>
            <a:ext cx="149225" cy="196851"/>
          </a:xfrm>
          <a:custGeom>
            <a:avLst/>
            <a:gdLst>
              <a:gd name="T0" fmla="*/ 77 w 79"/>
              <a:gd name="T1" fmla="*/ 28 h 78"/>
              <a:gd name="T2" fmla="*/ 59 w 79"/>
              <a:gd name="T3" fmla="*/ 45 h 78"/>
              <a:gd name="T4" fmla="*/ 66 w 79"/>
              <a:gd name="T5" fmla="*/ 52 h 78"/>
              <a:gd name="T6" fmla="*/ 59 w 79"/>
              <a:gd name="T7" fmla="*/ 59 h 78"/>
              <a:gd name="T8" fmla="*/ 24 w 79"/>
              <a:gd name="T9" fmla="*/ 62 h 78"/>
              <a:gd name="T10" fmla="*/ 8 w 79"/>
              <a:gd name="T11" fmla="*/ 78 h 78"/>
              <a:gd name="T12" fmla="*/ 0 w 79"/>
              <a:gd name="T13" fmla="*/ 78 h 78"/>
              <a:gd name="T14" fmla="*/ 0 w 79"/>
              <a:gd name="T15" fmla="*/ 70 h 78"/>
              <a:gd name="T16" fmla="*/ 16 w 79"/>
              <a:gd name="T17" fmla="*/ 55 h 78"/>
              <a:gd name="T18" fmla="*/ 20 w 79"/>
              <a:gd name="T19" fmla="*/ 20 h 78"/>
              <a:gd name="T20" fmla="*/ 27 w 79"/>
              <a:gd name="T21" fmla="*/ 13 h 78"/>
              <a:gd name="T22" fmla="*/ 33 w 79"/>
              <a:gd name="T23" fmla="*/ 19 h 78"/>
              <a:gd name="T24" fmla="*/ 51 w 79"/>
              <a:gd name="T25" fmla="*/ 2 h 78"/>
              <a:gd name="T26" fmla="*/ 58 w 79"/>
              <a:gd name="T27" fmla="*/ 2 h 78"/>
              <a:gd name="T28" fmla="*/ 58 w 79"/>
              <a:gd name="T29" fmla="*/ 10 h 78"/>
              <a:gd name="T30" fmla="*/ 41 w 79"/>
              <a:gd name="T31" fmla="*/ 27 h 78"/>
              <a:gd name="T32" fmla="*/ 51 w 79"/>
              <a:gd name="T33" fmla="*/ 37 h 78"/>
              <a:gd name="T34" fmla="*/ 69 w 79"/>
              <a:gd name="T35" fmla="*/ 20 h 78"/>
              <a:gd name="T36" fmla="*/ 77 w 79"/>
              <a:gd name="T37" fmla="*/ 20 h 78"/>
              <a:gd name="T38" fmla="*/ 77 w 79"/>
              <a:gd name="T39"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78">
                <a:moveTo>
                  <a:pt x="77" y="28"/>
                </a:moveTo>
                <a:cubicBezTo>
                  <a:pt x="59" y="45"/>
                  <a:pt x="59" y="45"/>
                  <a:pt x="59" y="45"/>
                </a:cubicBezTo>
                <a:cubicBezTo>
                  <a:pt x="66" y="52"/>
                  <a:pt x="66" y="52"/>
                  <a:pt x="66" y="52"/>
                </a:cubicBezTo>
                <a:cubicBezTo>
                  <a:pt x="59" y="59"/>
                  <a:pt x="59" y="59"/>
                  <a:pt x="59" y="59"/>
                </a:cubicBezTo>
                <a:cubicBezTo>
                  <a:pt x="49" y="68"/>
                  <a:pt x="35" y="70"/>
                  <a:pt x="24" y="62"/>
                </a:cubicBezTo>
                <a:cubicBezTo>
                  <a:pt x="8" y="78"/>
                  <a:pt x="8" y="78"/>
                  <a:pt x="8" y="78"/>
                </a:cubicBezTo>
                <a:cubicBezTo>
                  <a:pt x="0" y="78"/>
                  <a:pt x="0" y="78"/>
                  <a:pt x="0" y="78"/>
                </a:cubicBezTo>
                <a:cubicBezTo>
                  <a:pt x="0" y="70"/>
                  <a:pt x="0" y="70"/>
                  <a:pt x="0" y="70"/>
                </a:cubicBezTo>
                <a:cubicBezTo>
                  <a:pt x="16" y="55"/>
                  <a:pt x="16" y="55"/>
                  <a:pt x="16" y="55"/>
                </a:cubicBezTo>
                <a:cubicBezTo>
                  <a:pt x="9" y="44"/>
                  <a:pt x="10" y="29"/>
                  <a:pt x="20" y="20"/>
                </a:cubicBezTo>
                <a:cubicBezTo>
                  <a:pt x="27" y="13"/>
                  <a:pt x="27" y="13"/>
                  <a:pt x="27" y="13"/>
                </a:cubicBezTo>
                <a:cubicBezTo>
                  <a:pt x="33" y="19"/>
                  <a:pt x="33" y="19"/>
                  <a:pt x="33" y="19"/>
                </a:cubicBezTo>
                <a:cubicBezTo>
                  <a:pt x="51" y="2"/>
                  <a:pt x="51" y="2"/>
                  <a:pt x="51" y="2"/>
                </a:cubicBezTo>
                <a:cubicBezTo>
                  <a:pt x="53" y="0"/>
                  <a:pt x="56" y="0"/>
                  <a:pt x="58" y="2"/>
                </a:cubicBezTo>
                <a:cubicBezTo>
                  <a:pt x="61" y="4"/>
                  <a:pt x="61" y="7"/>
                  <a:pt x="58" y="10"/>
                </a:cubicBezTo>
                <a:cubicBezTo>
                  <a:pt x="41" y="27"/>
                  <a:pt x="41" y="27"/>
                  <a:pt x="41" y="27"/>
                </a:cubicBezTo>
                <a:cubicBezTo>
                  <a:pt x="51" y="37"/>
                  <a:pt x="51" y="37"/>
                  <a:pt x="51" y="37"/>
                </a:cubicBezTo>
                <a:cubicBezTo>
                  <a:pt x="69" y="20"/>
                  <a:pt x="69" y="20"/>
                  <a:pt x="69" y="20"/>
                </a:cubicBezTo>
                <a:cubicBezTo>
                  <a:pt x="71" y="18"/>
                  <a:pt x="74" y="18"/>
                  <a:pt x="77" y="20"/>
                </a:cubicBezTo>
                <a:cubicBezTo>
                  <a:pt x="79" y="22"/>
                  <a:pt x="79" y="26"/>
                  <a:pt x="77"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9" name="Freeform 238"/>
          <p:cNvSpPr>
            <a:spLocks noEditPoints="1"/>
          </p:cNvSpPr>
          <p:nvPr/>
        </p:nvSpPr>
        <p:spPr bwMode="auto">
          <a:xfrm>
            <a:off x="3533776" y="670983"/>
            <a:ext cx="106363" cy="175684"/>
          </a:xfrm>
          <a:custGeom>
            <a:avLst/>
            <a:gdLst>
              <a:gd name="T0" fmla="*/ 57 w 57"/>
              <a:gd name="T1" fmla="*/ 62 h 70"/>
              <a:gd name="T2" fmla="*/ 49 w 57"/>
              <a:gd name="T3" fmla="*/ 70 h 70"/>
              <a:gd name="T4" fmla="*/ 8 w 57"/>
              <a:gd name="T5" fmla="*/ 70 h 70"/>
              <a:gd name="T6" fmla="*/ 0 w 57"/>
              <a:gd name="T7" fmla="*/ 62 h 70"/>
              <a:gd name="T8" fmla="*/ 0 w 57"/>
              <a:gd name="T9" fmla="*/ 8 h 70"/>
              <a:gd name="T10" fmla="*/ 8 w 57"/>
              <a:gd name="T11" fmla="*/ 0 h 70"/>
              <a:gd name="T12" fmla="*/ 49 w 57"/>
              <a:gd name="T13" fmla="*/ 0 h 70"/>
              <a:gd name="T14" fmla="*/ 57 w 57"/>
              <a:gd name="T15" fmla="*/ 8 h 70"/>
              <a:gd name="T16" fmla="*/ 57 w 57"/>
              <a:gd name="T17" fmla="*/ 62 h 70"/>
              <a:gd name="T18" fmla="*/ 51 w 57"/>
              <a:gd name="T19" fmla="*/ 8 h 70"/>
              <a:gd name="T20" fmla="*/ 49 w 57"/>
              <a:gd name="T21" fmla="*/ 6 h 70"/>
              <a:gd name="T22" fmla="*/ 8 w 57"/>
              <a:gd name="T23" fmla="*/ 6 h 70"/>
              <a:gd name="T24" fmla="*/ 6 w 57"/>
              <a:gd name="T25" fmla="*/ 8 h 70"/>
              <a:gd name="T26" fmla="*/ 6 w 57"/>
              <a:gd name="T27" fmla="*/ 55 h 70"/>
              <a:gd name="T28" fmla="*/ 8 w 57"/>
              <a:gd name="T29" fmla="*/ 57 h 70"/>
              <a:gd name="T30" fmla="*/ 49 w 57"/>
              <a:gd name="T31" fmla="*/ 57 h 70"/>
              <a:gd name="T32" fmla="*/ 51 w 57"/>
              <a:gd name="T33" fmla="*/ 55 h 70"/>
              <a:gd name="T34" fmla="*/ 51 w 57"/>
              <a:gd name="T35" fmla="*/ 8 h 70"/>
              <a:gd name="T36" fmla="*/ 29 w 57"/>
              <a:gd name="T37" fmla="*/ 60 h 70"/>
              <a:gd name="T38" fmla="*/ 25 w 57"/>
              <a:gd name="T39" fmla="*/ 63 h 70"/>
              <a:gd name="T40" fmla="*/ 29 w 57"/>
              <a:gd name="T41" fmla="*/ 66 h 70"/>
              <a:gd name="T42" fmla="*/ 32 w 57"/>
              <a:gd name="T43" fmla="*/ 63 h 70"/>
              <a:gd name="T44" fmla="*/ 29 w 57"/>
              <a:gd name="T45"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70">
                <a:moveTo>
                  <a:pt x="57" y="62"/>
                </a:moveTo>
                <a:cubicBezTo>
                  <a:pt x="57" y="66"/>
                  <a:pt x="54" y="70"/>
                  <a:pt x="49" y="70"/>
                </a:cubicBezTo>
                <a:cubicBezTo>
                  <a:pt x="8" y="70"/>
                  <a:pt x="8" y="70"/>
                  <a:pt x="8" y="70"/>
                </a:cubicBezTo>
                <a:cubicBezTo>
                  <a:pt x="4" y="70"/>
                  <a:pt x="0" y="66"/>
                  <a:pt x="0" y="62"/>
                </a:cubicBezTo>
                <a:cubicBezTo>
                  <a:pt x="0" y="8"/>
                  <a:pt x="0" y="8"/>
                  <a:pt x="0" y="8"/>
                </a:cubicBezTo>
                <a:cubicBezTo>
                  <a:pt x="0" y="3"/>
                  <a:pt x="4" y="0"/>
                  <a:pt x="8" y="0"/>
                </a:cubicBezTo>
                <a:cubicBezTo>
                  <a:pt x="49" y="0"/>
                  <a:pt x="49" y="0"/>
                  <a:pt x="49" y="0"/>
                </a:cubicBezTo>
                <a:cubicBezTo>
                  <a:pt x="54" y="0"/>
                  <a:pt x="57" y="3"/>
                  <a:pt x="57" y="8"/>
                </a:cubicBezTo>
                <a:lnTo>
                  <a:pt x="57" y="62"/>
                </a:lnTo>
                <a:close/>
                <a:moveTo>
                  <a:pt x="51" y="8"/>
                </a:moveTo>
                <a:cubicBezTo>
                  <a:pt x="51" y="7"/>
                  <a:pt x="50" y="6"/>
                  <a:pt x="49" y="6"/>
                </a:cubicBezTo>
                <a:cubicBezTo>
                  <a:pt x="8" y="6"/>
                  <a:pt x="8" y="6"/>
                  <a:pt x="8" y="6"/>
                </a:cubicBezTo>
                <a:cubicBezTo>
                  <a:pt x="7" y="6"/>
                  <a:pt x="6" y="7"/>
                  <a:pt x="6" y="8"/>
                </a:cubicBezTo>
                <a:cubicBezTo>
                  <a:pt x="6" y="55"/>
                  <a:pt x="6" y="55"/>
                  <a:pt x="6" y="55"/>
                </a:cubicBezTo>
                <a:cubicBezTo>
                  <a:pt x="6" y="56"/>
                  <a:pt x="7" y="57"/>
                  <a:pt x="8" y="57"/>
                </a:cubicBezTo>
                <a:cubicBezTo>
                  <a:pt x="49" y="57"/>
                  <a:pt x="49" y="57"/>
                  <a:pt x="49" y="57"/>
                </a:cubicBezTo>
                <a:cubicBezTo>
                  <a:pt x="50" y="57"/>
                  <a:pt x="51" y="56"/>
                  <a:pt x="51" y="55"/>
                </a:cubicBezTo>
                <a:lnTo>
                  <a:pt x="51" y="8"/>
                </a:lnTo>
                <a:close/>
                <a:moveTo>
                  <a:pt x="29" y="60"/>
                </a:moveTo>
                <a:cubicBezTo>
                  <a:pt x="27" y="60"/>
                  <a:pt x="25" y="61"/>
                  <a:pt x="25" y="63"/>
                </a:cubicBezTo>
                <a:cubicBezTo>
                  <a:pt x="25" y="65"/>
                  <a:pt x="27" y="66"/>
                  <a:pt x="29" y="66"/>
                </a:cubicBezTo>
                <a:cubicBezTo>
                  <a:pt x="30" y="66"/>
                  <a:pt x="32" y="65"/>
                  <a:pt x="32" y="63"/>
                </a:cubicBezTo>
                <a:cubicBezTo>
                  <a:pt x="32" y="61"/>
                  <a:pt x="30" y="60"/>
                  <a:pt x="29" y="6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239"/>
          <p:cNvSpPr>
            <a:spLocks noEditPoints="1"/>
          </p:cNvSpPr>
          <p:nvPr/>
        </p:nvSpPr>
        <p:spPr bwMode="auto">
          <a:xfrm>
            <a:off x="4359276" y="14816"/>
            <a:ext cx="193675" cy="247651"/>
          </a:xfrm>
          <a:custGeom>
            <a:avLst/>
            <a:gdLst>
              <a:gd name="T0" fmla="*/ 101 w 103"/>
              <a:gd name="T1" fmla="*/ 51 h 99"/>
              <a:gd name="T2" fmla="*/ 99 w 103"/>
              <a:gd name="T3" fmla="*/ 50 h 99"/>
              <a:gd name="T4" fmla="*/ 87 w 103"/>
              <a:gd name="T5" fmla="*/ 45 h 99"/>
              <a:gd name="T6" fmla="*/ 73 w 103"/>
              <a:gd name="T7" fmla="*/ 53 h 99"/>
              <a:gd name="T8" fmla="*/ 71 w 103"/>
              <a:gd name="T9" fmla="*/ 56 h 99"/>
              <a:gd name="T10" fmla="*/ 69 w 103"/>
              <a:gd name="T11" fmla="*/ 57 h 99"/>
              <a:gd name="T12" fmla="*/ 68 w 103"/>
              <a:gd name="T13" fmla="*/ 56 h 99"/>
              <a:gd name="T14" fmla="*/ 66 w 103"/>
              <a:gd name="T15" fmla="*/ 53 h 99"/>
              <a:gd name="T16" fmla="*/ 51 w 103"/>
              <a:gd name="T17" fmla="*/ 45 h 99"/>
              <a:gd name="T18" fmla="*/ 37 w 103"/>
              <a:gd name="T19" fmla="*/ 53 h 99"/>
              <a:gd name="T20" fmla="*/ 35 w 103"/>
              <a:gd name="T21" fmla="*/ 56 h 99"/>
              <a:gd name="T22" fmla="*/ 33 w 103"/>
              <a:gd name="T23" fmla="*/ 57 h 99"/>
              <a:gd name="T24" fmla="*/ 32 w 103"/>
              <a:gd name="T25" fmla="*/ 56 h 99"/>
              <a:gd name="T26" fmla="*/ 30 w 103"/>
              <a:gd name="T27" fmla="*/ 53 h 99"/>
              <a:gd name="T28" fmla="*/ 16 w 103"/>
              <a:gd name="T29" fmla="*/ 45 h 99"/>
              <a:gd name="T30" fmla="*/ 4 w 103"/>
              <a:gd name="T31" fmla="*/ 50 h 99"/>
              <a:gd name="T32" fmla="*/ 2 w 103"/>
              <a:gd name="T33" fmla="*/ 51 h 99"/>
              <a:gd name="T34" fmla="*/ 0 w 103"/>
              <a:gd name="T35" fmla="*/ 49 h 99"/>
              <a:gd name="T36" fmla="*/ 0 w 103"/>
              <a:gd name="T37" fmla="*/ 49 h 99"/>
              <a:gd name="T38" fmla="*/ 51 w 103"/>
              <a:gd name="T39" fmla="*/ 12 h 99"/>
              <a:gd name="T40" fmla="*/ 103 w 103"/>
              <a:gd name="T41" fmla="*/ 49 h 99"/>
              <a:gd name="T42" fmla="*/ 103 w 103"/>
              <a:gd name="T43" fmla="*/ 49 h 99"/>
              <a:gd name="T44" fmla="*/ 101 w 103"/>
              <a:gd name="T45" fmla="*/ 51 h 99"/>
              <a:gd name="T46" fmla="*/ 55 w 103"/>
              <a:gd name="T47" fmla="*/ 83 h 99"/>
              <a:gd name="T48" fmla="*/ 40 w 103"/>
              <a:gd name="T49" fmla="*/ 99 h 99"/>
              <a:gd name="T50" fmla="*/ 24 w 103"/>
              <a:gd name="T51" fmla="*/ 83 h 99"/>
              <a:gd name="T52" fmla="*/ 28 w 103"/>
              <a:gd name="T53" fmla="*/ 79 h 99"/>
              <a:gd name="T54" fmla="*/ 32 w 103"/>
              <a:gd name="T55" fmla="*/ 83 h 99"/>
              <a:gd name="T56" fmla="*/ 40 w 103"/>
              <a:gd name="T57" fmla="*/ 91 h 99"/>
              <a:gd name="T58" fmla="*/ 47 w 103"/>
              <a:gd name="T59" fmla="*/ 83 h 99"/>
              <a:gd name="T60" fmla="*/ 47 w 103"/>
              <a:gd name="T61" fmla="*/ 47 h 99"/>
              <a:gd name="T62" fmla="*/ 51 w 103"/>
              <a:gd name="T63" fmla="*/ 47 h 99"/>
              <a:gd name="T64" fmla="*/ 55 w 103"/>
              <a:gd name="T65" fmla="*/ 47 h 99"/>
              <a:gd name="T66" fmla="*/ 55 w 103"/>
              <a:gd name="T67" fmla="*/ 83 h 99"/>
              <a:gd name="T68" fmla="*/ 55 w 103"/>
              <a:gd name="T69" fmla="*/ 10 h 99"/>
              <a:gd name="T70" fmla="*/ 51 w 103"/>
              <a:gd name="T71" fmla="*/ 10 h 99"/>
              <a:gd name="T72" fmla="*/ 47 w 103"/>
              <a:gd name="T73" fmla="*/ 10 h 99"/>
              <a:gd name="T74" fmla="*/ 47 w 103"/>
              <a:gd name="T75" fmla="*/ 4 h 99"/>
              <a:gd name="T76" fmla="*/ 51 w 103"/>
              <a:gd name="T77" fmla="*/ 0 h 99"/>
              <a:gd name="T78" fmla="*/ 55 w 103"/>
              <a:gd name="T79" fmla="*/ 4 h 99"/>
              <a:gd name="T80" fmla="*/ 55 w 103"/>
              <a:gd name="T8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99">
                <a:moveTo>
                  <a:pt x="101" y="51"/>
                </a:moveTo>
                <a:cubicBezTo>
                  <a:pt x="100" y="51"/>
                  <a:pt x="100" y="51"/>
                  <a:pt x="99" y="50"/>
                </a:cubicBezTo>
                <a:cubicBezTo>
                  <a:pt x="96" y="47"/>
                  <a:pt x="92" y="45"/>
                  <a:pt x="87" y="45"/>
                </a:cubicBezTo>
                <a:cubicBezTo>
                  <a:pt x="81" y="45"/>
                  <a:pt x="76" y="48"/>
                  <a:pt x="73" y="53"/>
                </a:cubicBezTo>
                <a:cubicBezTo>
                  <a:pt x="72" y="54"/>
                  <a:pt x="72" y="55"/>
                  <a:pt x="71" y="56"/>
                </a:cubicBezTo>
                <a:cubicBezTo>
                  <a:pt x="71" y="57"/>
                  <a:pt x="70" y="57"/>
                  <a:pt x="69" y="57"/>
                </a:cubicBezTo>
                <a:cubicBezTo>
                  <a:pt x="68" y="57"/>
                  <a:pt x="68" y="57"/>
                  <a:pt x="68" y="56"/>
                </a:cubicBezTo>
                <a:cubicBezTo>
                  <a:pt x="67" y="55"/>
                  <a:pt x="66" y="54"/>
                  <a:pt x="66" y="53"/>
                </a:cubicBezTo>
                <a:cubicBezTo>
                  <a:pt x="62" y="48"/>
                  <a:pt x="57" y="45"/>
                  <a:pt x="51" y="45"/>
                </a:cubicBezTo>
                <a:cubicBezTo>
                  <a:pt x="46" y="45"/>
                  <a:pt x="41" y="48"/>
                  <a:pt x="37" y="53"/>
                </a:cubicBezTo>
                <a:cubicBezTo>
                  <a:pt x="36" y="54"/>
                  <a:pt x="36" y="55"/>
                  <a:pt x="35" y="56"/>
                </a:cubicBezTo>
                <a:cubicBezTo>
                  <a:pt x="35" y="57"/>
                  <a:pt x="34" y="57"/>
                  <a:pt x="33" y="57"/>
                </a:cubicBezTo>
                <a:cubicBezTo>
                  <a:pt x="33" y="57"/>
                  <a:pt x="32" y="57"/>
                  <a:pt x="32" y="56"/>
                </a:cubicBezTo>
                <a:cubicBezTo>
                  <a:pt x="31" y="55"/>
                  <a:pt x="31" y="54"/>
                  <a:pt x="30" y="53"/>
                </a:cubicBezTo>
                <a:cubicBezTo>
                  <a:pt x="26" y="48"/>
                  <a:pt x="21" y="45"/>
                  <a:pt x="16" y="45"/>
                </a:cubicBezTo>
                <a:cubicBezTo>
                  <a:pt x="10" y="45"/>
                  <a:pt x="7" y="47"/>
                  <a:pt x="4" y="50"/>
                </a:cubicBezTo>
                <a:cubicBezTo>
                  <a:pt x="3" y="51"/>
                  <a:pt x="3" y="51"/>
                  <a:pt x="2" y="51"/>
                </a:cubicBezTo>
                <a:cubicBezTo>
                  <a:pt x="1" y="51"/>
                  <a:pt x="0" y="50"/>
                  <a:pt x="0" y="49"/>
                </a:cubicBezTo>
                <a:cubicBezTo>
                  <a:pt x="0" y="49"/>
                  <a:pt x="0" y="49"/>
                  <a:pt x="0" y="49"/>
                </a:cubicBezTo>
                <a:cubicBezTo>
                  <a:pt x="6" y="25"/>
                  <a:pt x="28" y="12"/>
                  <a:pt x="51" y="12"/>
                </a:cubicBezTo>
                <a:cubicBezTo>
                  <a:pt x="74" y="12"/>
                  <a:pt x="97" y="25"/>
                  <a:pt x="103" y="49"/>
                </a:cubicBezTo>
                <a:cubicBezTo>
                  <a:pt x="103" y="49"/>
                  <a:pt x="103" y="49"/>
                  <a:pt x="103" y="49"/>
                </a:cubicBezTo>
                <a:cubicBezTo>
                  <a:pt x="103" y="50"/>
                  <a:pt x="102" y="51"/>
                  <a:pt x="101" y="51"/>
                </a:cubicBezTo>
                <a:close/>
                <a:moveTo>
                  <a:pt x="55" y="83"/>
                </a:moveTo>
                <a:cubicBezTo>
                  <a:pt x="55" y="92"/>
                  <a:pt x="48" y="99"/>
                  <a:pt x="40" y="99"/>
                </a:cubicBezTo>
                <a:cubicBezTo>
                  <a:pt x="31" y="99"/>
                  <a:pt x="24" y="92"/>
                  <a:pt x="24" y="83"/>
                </a:cubicBezTo>
                <a:cubicBezTo>
                  <a:pt x="24" y="81"/>
                  <a:pt x="26" y="79"/>
                  <a:pt x="28" y="79"/>
                </a:cubicBezTo>
                <a:cubicBezTo>
                  <a:pt x="30" y="79"/>
                  <a:pt x="32" y="81"/>
                  <a:pt x="32" y="83"/>
                </a:cubicBezTo>
                <a:cubicBezTo>
                  <a:pt x="32" y="87"/>
                  <a:pt x="35" y="91"/>
                  <a:pt x="40" y="91"/>
                </a:cubicBezTo>
                <a:cubicBezTo>
                  <a:pt x="44" y="91"/>
                  <a:pt x="47" y="87"/>
                  <a:pt x="47" y="83"/>
                </a:cubicBezTo>
                <a:cubicBezTo>
                  <a:pt x="47" y="47"/>
                  <a:pt x="47" y="47"/>
                  <a:pt x="47" y="47"/>
                </a:cubicBezTo>
                <a:cubicBezTo>
                  <a:pt x="49" y="47"/>
                  <a:pt x="50" y="47"/>
                  <a:pt x="51" y="47"/>
                </a:cubicBezTo>
                <a:cubicBezTo>
                  <a:pt x="53" y="47"/>
                  <a:pt x="54" y="47"/>
                  <a:pt x="55" y="47"/>
                </a:cubicBezTo>
                <a:lnTo>
                  <a:pt x="55" y="83"/>
                </a:lnTo>
                <a:close/>
                <a:moveTo>
                  <a:pt x="55" y="10"/>
                </a:moveTo>
                <a:cubicBezTo>
                  <a:pt x="54" y="10"/>
                  <a:pt x="53" y="10"/>
                  <a:pt x="51" y="10"/>
                </a:cubicBezTo>
                <a:cubicBezTo>
                  <a:pt x="50" y="10"/>
                  <a:pt x="49" y="10"/>
                  <a:pt x="47" y="10"/>
                </a:cubicBezTo>
                <a:cubicBezTo>
                  <a:pt x="47" y="4"/>
                  <a:pt x="47" y="4"/>
                  <a:pt x="47" y="4"/>
                </a:cubicBezTo>
                <a:cubicBezTo>
                  <a:pt x="47" y="2"/>
                  <a:pt x="49" y="0"/>
                  <a:pt x="51" y="0"/>
                </a:cubicBezTo>
                <a:cubicBezTo>
                  <a:pt x="54" y="0"/>
                  <a:pt x="55" y="2"/>
                  <a:pt x="55" y="4"/>
                </a:cubicBezTo>
                <a:lnTo>
                  <a:pt x="55" y="1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40"/>
          <p:cNvSpPr>
            <a:spLocks noEditPoints="1"/>
          </p:cNvSpPr>
          <p:nvPr/>
        </p:nvSpPr>
        <p:spPr bwMode="auto">
          <a:xfrm>
            <a:off x="4187825" y="8467"/>
            <a:ext cx="141288" cy="154517"/>
          </a:xfrm>
          <a:custGeom>
            <a:avLst/>
            <a:gdLst>
              <a:gd name="T0" fmla="*/ 75 w 75"/>
              <a:gd name="T1" fmla="*/ 49 h 62"/>
              <a:gd name="T2" fmla="*/ 72 w 75"/>
              <a:gd name="T3" fmla="*/ 51 h 62"/>
              <a:gd name="T4" fmla="*/ 65 w 75"/>
              <a:gd name="T5" fmla="*/ 51 h 62"/>
              <a:gd name="T6" fmla="*/ 54 w 75"/>
              <a:gd name="T7" fmla="*/ 62 h 62"/>
              <a:gd name="T8" fmla="*/ 44 w 75"/>
              <a:gd name="T9" fmla="*/ 51 h 62"/>
              <a:gd name="T10" fmla="*/ 29 w 75"/>
              <a:gd name="T11" fmla="*/ 51 h 62"/>
              <a:gd name="T12" fmla="*/ 18 w 75"/>
              <a:gd name="T13" fmla="*/ 62 h 62"/>
              <a:gd name="T14" fmla="*/ 8 w 75"/>
              <a:gd name="T15" fmla="*/ 51 h 62"/>
              <a:gd name="T16" fmla="*/ 3 w 75"/>
              <a:gd name="T17" fmla="*/ 51 h 62"/>
              <a:gd name="T18" fmla="*/ 0 w 75"/>
              <a:gd name="T19" fmla="*/ 49 h 62"/>
              <a:gd name="T20" fmla="*/ 3 w 75"/>
              <a:gd name="T21" fmla="*/ 46 h 62"/>
              <a:gd name="T22" fmla="*/ 3 w 75"/>
              <a:gd name="T23" fmla="*/ 30 h 62"/>
              <a:gd name="T24" fmla="*/ 5 w 75"/>
              <a:gd name="T25" fmla="*/ 25 h 62"/>
              <a:gd name="T26" fmla="*/ 13 w 75"/>
              <a:gd name="T27" fmla="*/ 17 h 62"/>
              <a:gd name="T28" fmla="*/ 17 w 75"/>
              <a:gd name="T29" fmla="*/ 16 h 62"/>
              <a:gd name="T30" fmla="*/ 24 w 75"/>
              <a:gd name="T31" fmla="*/ 16 h 62"/>
              <a:gd name="T32" fmla="*/ 24 w 75"/>
              <a:gd name="T33" fmla="*/ 3 h 62"/>
              <a:gd name="T34" fmla="*/ 26 w 75"/>
              <a:gd name="T35" fmla="*/ 0 h 62"/>
              <a:gd name="T36" fmla="*/ 72 w 75"/>
              <a:gd name="T37" fmla="*/ 0 h 62"/>
              <a:gd name="T38" fmla="*/ 75 w 75"/>
              <a:gd name="T39" fmla="*/ 3 h 62"/>
              <a:gd name="T40" fmla="*/ 75 w 75"/>
              <a:gd name="T41" fmla="*/ 49 h 62"/>
              <a:gd name="T42" fmla="*/ 24 w 75"/>
              <a:gd name="T43" fmla="*/ 31 h 62"/>
              <a:gd name="T44" fmla="*/ 24 w 75"/>
              <a:gd name="T45" fmla="*/ 21 h 62"/>
              <a:gd name="T46" fmla="*/ 17 w 75"/>
              <a:gd name="T47" fmla="*/ 21 h 62"/>
              <a:gd name="T48" fmla="*/ 16 w 75"/>
              <a:gd name="T49" fmla="*/ 21 h 62"/>
              <a:gd name="T50" fmla="*/ 9 w 75"/>
              <a:gd name="T51" fmla="*/ 29 h 62"/>
              <a:gd name="T52" fmla="*/ 8 w 75"/>
              <a:gd name="T53" fmla="*/ 30 h 62"/>
              <a:gd name="T54" fmla="*/ 8 w 75"/>
              <a:gd name="T55" fmla="*/ 31 h 62"/>
              <a:gd name="T56" fmla="*/ 24 w 75"/>
              <a:gd name="T57" fmla="*/ 31 h 62"/>
              <a:gd name="T58" fmla="*/ 18 w 75"/>
              <a:gd name="T59" fmla="*/ 46 h 62"/>
              <a:gd name="T60" fmla="*/ 13 w 75"/>
              <a:gd name="T61" fmla="*/ 51 h 62"/>
              <a:gd name="T62" fmla="*/ 18 w 75"/>
              <a:gd name="T63" fmla="*/ 57 h 62"/>
              <a:gd name="T64" fmla="*/ 24 w 75"/>
              <a:gd name="T65" fmla="*/ 51 h 62"/>
              <a:gd name="T66" fmla="*/ 18 w 75"/>
              <a:gd name="T67" fmla="*/ 46 h 62"/>
              <a:gd name="T68" fmla="*/ 65 w 75"/>
              <a:gd name="T69" fmla="*/ 17 h 62"/>
              <a:gd name="T70" fmla="*/ 63 w 75"/>
              <a:gd name="T71" fmla="*/ 16 h 62"/>
              <a:gd name="T72" fmla="*/ 54 w 75"/>
              <a:gd name="T73" fmla="*/ 16 h 62"/>
              <a:gd name="T74" fmla="*/ 54 w 75"/>
              <a:gd name="T75" fmla="*/ 7 h 62"/>
              <a:gd name="T76" fmla="*/ 53 w 75"/>
              <a:gd name="T77" fmla="*/ 5 h 62"/>
              <a:gd name="T78" fmla="*/ 45 w 75"/>
              <a:gd name="T79" fmla="*/ 5 h 62"/>
              <a:gd name="T80" fmla="*/ 44 w 75"/>
              <a:gd name="T81" fmla="*/ 7 h 62"/>
              <a:gd name="T82" fmla="*/ 44 w 75"/>
              <a:gd name="T83" fmla="*/ 16 h 62"/>
              <a:gd name="T84" fmla="*/ 35 w 75"/>
              <a:gd name="T85" fmla="*/ 16 h 62"/>
              <a:gd name="T86" fmla="*/ 34 w 75"/>
              <a:gd name="T87" fmla="*/ 17 h 62"/>
              <a:gd name="T88" fmla="*/ 34 w 75"/>
              <a:gd name="T89" fmla="*/ 25 h 62"/>
              <a:gd name="T90" fmla="*/ 35 w 75"/>
              <a:gd name="T91" fmla="*/ 26 h 62"/>
              <a:gd name="T92" fmla="*/ 44 w 75"/>
              <a:gd name="T93" fmla="*/ 26 h 62"/>
              <a:gd name="T94" fmla="*/ 44 w 75"/>
              <a:gd name="T95" fmla="*/ 35 h 62"/>
              <a:gd name="T96" fmla="*/ 45 w 75"/>
              <a:gd name="T97" fmla="*/ 36 h 62"/>
              <a:gd name="T98" fmla="*/ 53 w 75"/>
              <a:gd name="T99" fmla="*/ 36 h 62"/>
              <a:gd name="T100" fmla="*/ 54 w 75"/>
              <a:gd name="T101" fmla="*/ 35 h 62"/>
              <a:gd name="T102" fmla="*/ 54 w 75"/>
              <a:gd name="T103" fmla="*/ 26 h 62"/>
              <a:gd name="T104" fmla="*/ 63 w 75"/>
              <a:gd name="T105" fmla="*/ 26 h 62"/>
              <a:gd name="T106" fmla="*/ 65 w 75"/>
              <a:gd name="T107" fmla="*/ 25 h 62"/>
              <a:gd name="T108" fmla="*/ 65 w 75"/>
              <a:gd name="T109" fmla="*/ 17 h 62"/>
              <a:gd name="T110" fmla="*/ 54 w 75"/>
              <a:gd name="T111" fmla="*/ 46 h 62"/>
              <a:gd name="T112" fmla="*/ 49 w 75"/>
              <a:gd name="T113" fmla="*/ 51 h 62"/>
              <a:gd name="T114" fmla="*/ 54 w 75"/>
              <a:gd name="T115" fmla="*/ 57 h 62"/>
              <a:gd name="T116" fmla="*/ 59 w 75"/>
              <a:gd name="T117" fmla="*/ 51 h 62"/>
              <a:gd name="T118" fmla="*/ 54 w 75"/>
              <a:gd name="T11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62">
                <a:moveTo>
                  <a:pt x="75" y="49"/>
                </a:moveTo>
                <a:cubicBezTo>
                  <a:pt x="75" y="50"/>
                  <a:pt x="74" y="51"/>
                  <a:pt x="72" y="51"/>
                </a:cubicBezTo>
                <a:cubicBezTo>
                  <a:pt x="65" y="51"/>
                  <a:pt x="65" y="51"/>
                  <a:pt x="65" y="51"/>
                </a:cubicBezTo>
                <a:cubicBezTo>
                  <a:pt x="65" y="57"/>
                  <a:pt x="60" y="62"/>
                  <a:pt x="54" y="62"/>
                </a:cubicBezTo>
                <a:cubicBezTo>
                  <a:pt x="49" y="62"/>
                  <a:pt x="44" y="57"/>
                  <a:pt x="44" y="51"/>
                </a:cubicBezTo>
                <a:cubicBezTo>
                  <a:pt x="29" y="51"/>
                  <a:pt x="29" y="51"/>
                  <a:pt x="29" y="51"/>
                </a:cubicBezTo>
                <a:cubicBezTo>
                  <a:pt x="29" y="57"/>
                  <a:pt x="24" y="62"/>
                  <a:pt x="18" y="62"/>
                </a:cubicBezTo>
                <a:cubicBezTo>
                  <a:pt x="13" y="62"/>
                  <a:pt x="8" y="57"/>
                  <a:pt x="8" y="51"/>
                </a:cubicBezTo>
                <a:cubicBezTo>
                  <a:pt x="3" y="51"/>
                  <a:pt x="3" y="51"/>
                  <a:pt x="3" y="51"/>
                </a:cubicBezTo>
                <a:cubicBezTo>
                  <a:pt x="2" y="51"/>
                  <a:pt x="0" y="50"/>
                  <a:pt x="0" y="49"/>
                </a:cubicBezTo>
                <a:cubicBezTo>
                  <a:pt x="0" y="48"/>
                  <a:pt x="2" y="46"/>
                  <a:pt x="3" y="46"/>
                </a:cubicBezTo>
                <a:cubicBezTo>
                  <a:pt x="3" y="30"/>
                  <a:pt x="3" y="30"/>
                  <a:pt x="3" y="30"/>
                </a:cubicBezTo>
                <a:cubicBezTo>
                  <a:pt x="3" y="28"/>
                  <a:pt x="4" y="26"/>
                  <a:pt x="5" y="25"/>
                </a:cubicBezTo>
                <a:cubicBezTo>
                  <a:pt x="13" y="17"/>
                  <a:pt x="13" y="17"/>
                  <a:pt x="13" y="17"/>
                </a:cubicBezTo>
                <a:cubicBezTo>
                  <a:pt x="14" y="16"/>
                  <a:pt x="16" y="16"/>
                  <a:pt x="17" y="16"/>
                </a:cubicBezTo>
                <a:cubicBezTo>
                  <a:pt x="24" y="16"/>
                  <a:pt x="24" y="16"/>
                  <a:pt x="24" y="16"/>
                </a:cubicBezTo>
                <a:cubicBezTo>
                  <a:pt x="24" y="3"/>
                  <a:pt x="24" y="3"/>
                  <a:pt x="24" y="3"/>
                </a:cubicBezTo>
                <a:cubicBezTo>
                  <a:pt x="24" y="1"/>
                  <a:pt x="25" y="0"/>
                  <a:pt x="26" y="0"/>
                </a:cubicBezTo>
                <a:cubicBezTo>
                  <a:pt x="72" y="0"/>
                  <a:pt x="72" y="0"/>
                  <a:pt x="72" y="0"/>
                </a:cubicBezTo>
                <a:cubicBezTo>
                  <a:pt x="74" y="0"/>
                  <a:pt x="75" y="1"/>
                  <a:pt x="75" y="3"/>
                </a:cubicBezTo>
                <a:lnTo>
                  <a:pt x="75" y="49"/>
                </a:lnTo>
                <a:close/>
                <a:moveTo>
                  <a:pt x="24" y="31"/>
                </a:moveTo>
                <a:cubicBezTo>
                  <a:pt x="24" y="21"/>
                  <a:pt x="24" y="21"/>
                  <a:pt x="24" y="21"/>
                </a:cubicBezTo>
                <a:cubicBezTo>
                  <a:pt x="17" y="21"/>
                  <a:pt x="17" y="21"/>
                  <a:pt x="17" y="21"/>
                </a:cubicBezTo>
                <a:cubicBezTo>
                  <a:pt x="16" y="21"/>
                  <a:pt x="16" y="21"/>
                  <a:pt x="16" y="21"/>
                </a:cubicBezTo>
                <a:cubicBezTo>
                  <a:pt x="9" y="29"/>
                  <a:pt x="9" y="29"/>
                  <a:pt x="9" y="29"/>
                </a:cubicBezTo>
                <a:cubicBezTo>
                  <a:pt x="8" y="30"/>
                  <a:pt x="8" y="30"/>
                  <a:pt x="8" y="30"/>
                </a:cubicBezTo>
                <a:cubicBezTo>
                  <a:pt x="8" y="31"/>
                  <a:pt x="8" y="31"/>
                  <a:pt x="8" y="31"/>
                </a:cubicBezTo>
                <a:lnTo>
                  <a:pt x="24" y="31"/>
                </a:lnTo>
                <a:close/>
                <a:moveTo>
                  <a:pt x="18" y="46"/>
                </a:moveTo>
                <a:cubicBezTo>
                  <a:pt x="16" y="46"/>
                  <a:pt x="13" y="49"/>
                  <a:pt x="13" y="51"/>
                </a:cubicBezTo>
                <a:cubicBezTo>
                  <a:pt x="13" y="54"/>
                  <a:pt x="16" y="57"/>
                  <a:pt x="18" y="57"/>
                </a:cubicBezTo>
                <a:cubicBezTo>
                  <a:pt x="21" y="57"/>
                  <a:pt x="24" y="54"/>
                  <a:pt x="24" y="51"/>
                </a:cubicBezTo>
                <a:cubicBezTo>
                  <a:pt x="24" y="49"/>
                  <a:pt x="21" y="46"/>
                  <a:pt x="18" y="46"/>
                </a:cubicBezTo>
                <a:close/>
                <a:moveTo>
                  <a:pt x="65" y="17"/>
                </a:moveTo>
                <a:cubicBezTo>
                  <a:pt x="65" y="16"/>
                  <a:pt x="64" y="16"/>
                  <a:pt x="63" y="16"/>
                </a:cubicBezTo>
                <a:cubicBezTo>
                  <a:pt x="54" y="16"/>
                  <a:pt x="54" y="16"/>
                  <a:pt x="54" y="16"/>
                </a:cubicBezTo>
                <a:cubicBezTo>
                  <a:pt x="54" y="7"/>
                  <a:pt x="54" y="7"/>
                  <a:pt x="54" y="7"/>
                </a:cubicBezTo>
                <a:cubicBezTo>
                  <a:pt x="54" y="6"/>
                  <a:pt x="54" y="5"/>
                  <a:pt x="53" y="5"/>
                </a:cubicBezTo>
                <a:cubicBezTo>
                  <a:pt x="45" y="5"/>
                  <a:pt x="45" y="5"/>
                  <a:pt x="45" y="5"/>
                </a:cubicBezTo>
                <a:cubicBezTo>
                  <a:pt x="45" y="5"/>
                  <a:pt x="44" y="6"/>
                  <a:pt x="44" y="7"/>
                </a:cubicBezTo>
                <a:cubicBezTo>
                  <a:pt x="44" y="16"/>
                  <a:pt x="44" y="16"/>
                  <a:pt x="44" y="16"/>
                </a:cubicBezTo>
                <a:cubicBezTo>
                  <a:pt x="35" y="16"/>
                  <a:pt x="35" y="16"/>
                  <a:pt x="35" y="16"/>
                </a:cubicBezTo>
                <a:cubicBezTo>
                  <a:pt x="34" y="16"/>
                  <a:pt x="34" y="16"/>
                  <a:pt x="34" y="17"/>
                </a:cubicBezTo>
                <a:cubicBezTo>
                  <a:pt x="34" y="25"/>
                  <a:pt x="34" y="25"/>
                  <a:pt x="34" y="25"/>
                </a:cubicBezTo>
                <a:cubicBezTo>
                  <a:pt x="34" y="25"/>
                  <a:pt x="34" y="26"/>
                  <a:pt x="35" y="26"/>
                </a:cubicBezTo>
                <a:cubicBezTo>
                  <a:pt x="44" y="26"/>
                  <a:pt x="44" y="26"/>
                  <a:pt x="44" y="26"/>
                </a:cubicBezTo>
                <a:cubicBezTo>
                  <a:pt x="44" y="35"/>
                  <a:pt x="44" y="35"/>
                  <a:pt x="44" y="35"/>
                </a:cubicBezTo>
                <a:cubicBezTo>
                  <a:pt x="44" y="36"/>
                  <a:pt x="45" y="36"/>
                  <a:pt x="45" y="36"/>
                </a:cubicBezTo>
                <a:cubicBezTo>
                  <a:pt x="53" y="36"/>
                  <a:pt x="53" y="36"/>
                  <a:pt x="53" y="36"/>
                </a:cubicBezTo>
                <a:cubicBezTo>
                  <a:pt x="54" y="36"/>
                  <a:pt x="54" y="36"/>
                  <a:pt x="54" y="35"/>
                </a:cubicBezTo>
                <a:cubicBezTo>
                  <a:pt x="54" y="26"/>
                  <a:pt x="54" y="26"/>
                  <a:pt x="54" y="26"/>
                </a:cubicBezTo>
                <a:cubicBezTo>
                  <a:pt x="63" y="26"/>
                  <a:pt x="63" y="26"/>
                  <a:pt x="63" y="26"/>
                </a:cubicBezTo>
                <a:cubicBezTo>
                  <a:pt x="64" y="26"/>
                  <a:pt x="65" y="25"/>
                  <a:pt x="65" y="25"/>
                </a:cubicBezTo>
                <a:lnTo>
                  <a:pt x="65" y="17"/>
                </a:lnTo>
                <a:close/>
                <a:moveTo>
                  <a:pt x="54" y="46"/>
                </a:moveTo>
                <a:cubicBezTo>
                  <a:pt x="51" y="46"/>
                  <a:pt x="49" y="49"/>
                  <a:pt x="49" y="51"/>
                </a:cubicBezTo>
                <a:cubicBezTo>
                  <a:pt x="49" y="54"/>
                  <a:pt x="51" y="57"/>
                  <a:pt x="54" y="57"/>
                </a:cubicBezTo>
                <a:cubicBezTo>
                  <a:pt x="57" y="57"/>
                  <a:pt x="59" y="54"/>
                  <a:pt x="59" y="51"/>
                </a:cubicBezTo>
                <a:cubicBezTo>
                  <a:pt x="59" y="49"/>
                  <a:pt x="57" y="46"/>
                  <a:pt x="54" y="4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42"/>
          <p:cNvSpPr>
            <a:spLocks noEditPoints="1"/>
          </p:cNvSpPr>
          <p:nvPr/>
        </p:nvSpPr>
        <p:spPr bwMode="auto">
          <a:xfrm>
            <a:off x="3465513" y="1056216"/>
            <a:ext cx="146050" cy="179917"/>
          </a:xfrm>
          <a:custGeom>
            <a:avLst/>
            <a:gdLst>
              <a:gd name="T0" fmla="*/ 77 w 77"/>
              <a:gd name="T1" fmla="*/ 15 h 72"/>
              <a:gd name="T2" fmla="*/ 77 w 77"/>
              <a:gd name="T3" fmla="*/ 20 h 72"/>
              <a:gd name="T4" fmla="*/ 72 w 77"/>
              <a:gd name="T5" fmla="*/ 20 h 72"/>
              <a:gd name="T6" fmla="*/ 69 w 77"/>
              <a:gd name="T7" fmla="*/ 23 h 72"/>
              <a:gd name="T8" fmla="*/ 8 w 77"/>
              <a:gd name="T9" fmla="*/ 23 h 72"/>
              <a:gd name="T10" fmla="*/ 5 w 77"/>
              <a:gd name="T11" fmla="*/ 20 h 72"/>
              <a:gd name="T12" fmla="*/ 0 w 77"/>
              <a:gd name="T13" fmla="*/ 20 h 72"/>
              <a:gd name="T14" fmla="*/ 0 w 77"/>
              <a:gd name="T15" fmla="*/ 15 h 72"/>
              <a:gd name="T16" fmla="*/ 38 w 77"/>
              <a:gd name="T17" fmla="*/ 0 h 72"/>
              <a:gd name="T18" fmla="*/ 77 w 77"/>
              <a:gd name="T19" fmla="*/ 15 h 72"/>
              <a:gd name="T20" fmla="*/ 77 w 77"/>
              <a:gd name="T21" fmla="*/ 67 h 72"/>
              <a:gd name="T22" fmla="*/ 77 w 77"/>
              <a:gd name="T23" fmla="*/ 72 h 72"/>
              <a:gd name="T24" fmla="*/ 0 w 77"/>
              <a:gd name="T25" fmla="*/ 72 h 72"/>
              <a:gd name="T26" fmla="*/ 0 w 77"/>
              <a:gd name="T27" fmla="*/ 67 h 72"/>
              <a:gd name="T28" fmla="*/ 3 w 77"/>
              <a:gd name="T29" fmla="*/ 64 h 72"/>
              <a:gd name="T30" fmla="*/ 74 w 77"/>
              <a:gd name="T31" fmla="*/ 64 h 72"/>
              <a:gd name="T32" fmla="*/ 77 w 77"/>
              <a:gd name="T33" fmla="*/ 67 h 72"/>
              <a:gd name="T34" fmla="*/ 20 w 77"/>
              <a:gd name="T35" fmla="*/ 25 h 72"/>
              <a:gd name="T36" fmla="*/ 20 w 77"/>
              <a:gd name="T37" fmla="*/ 56 h 72"/>
              <a:gd name="T38" fmla="*/ 26 w 77"/>
              <a:gd name="T39" fmla="*/ 56 h 72"/>
              <a:gd name="T40" fmla="*/ 26 w 77"/>
              <a:gd name="T41" fmla="*/ 25 h 72"/>
              <a:gd name="T42" fmla="*/ 36 w 77"/>
              <a:gd name="T43" fmla="*/ 25 h 72"/>
              <a:gd name="T44" fmla="*/ 36 w 77"/>
              <a:gd name="T45" fmla="*/ 56 h 72"/>
              <a:gd name="T46" fmla="*/ 41 w 77"/>
              <a:gd name="T47" fmla="*/ 56 h 72"/>
              <a:gd name="T48" fmla="*/ 41 w 77"/>
              <a:gd name="T49" fmla="*/ 25 h 72"/>
              <a:gd name="T50" fmla="*/ 51 w 77"/>
              <a:gd name="T51" fmla="*/ 25 h 72"/>
              <a:gd name="T52" fmla="*/ 51 w 77"/>
              <a:gd name="T53" fmla="*/ 56 h 72"/>
              <a:gd name="T54" fmla="*/ 56 w 77"/>
              <a:gd name="T55" fmla="*/ 56 h 72"/>
              <a:gd name="T56" fmla="*/ 56 w 77"/>
              <a:gd name="T57" fmla="*/ 25 h 72"/>
              <a:gd name="T58" fmla="*/ 67 w 77"/>
              <a:gd name="T59" fmla="*/ 25 h 72"/>
              <a:gd name="T60" fmla="*/ 67 w 77"/>
              <a:gd name="T61" fmla="*/ 56 h 72"/>
              <a:gd name="T62" fmla="*/ 69 w 77"/>
              <a:gd name="T63" fmla="*/ 56 h 72"/>
              <a:gd name="T64" fmla="*/ 72 w 77"/>
              <a:gd name="T65" fmla="*/ 59 h 72"/>
              <a:gd name="T66" fmla="*/ 72 w 77"/>
              <a:gd name="T67" fmla="*/ 61 h 72"/>
              <a:gd name="T68" fmla="*/ 5 w 77"/>
              <a:gd name="T69" fmla="*/ 61 h 72"/>
              <a:gd name="T70" fmla="*/ 5 w 77"/>
              <a:gd name="T71" fmla="*/ 59 h 72"/>
              <a:gd name="T72" fmla="*/ 8 w 77"/>
              <a:gd name="T73" fmla="*/ 56 h 72"/>
              <a:gd name="T74" fmla="*/ 10 w 77"/>
              <a:gd name="T75" fmla="*/ 56 h 72"/>
              <a:gd name="T76" fmla="*/ 10 w 77"/>
              <a:gd name="T77" fmla="*/ 25 h 72"/>
              <a:gd name="T78" fmla="*/ 20 w 77"/>
              <a:gd name="T79"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72">
                <a:moveTo>
                  <a:pt x="77" y="15"/>
                </a:moveTo>
                <a:cubicBezTo>
                  <a:pt x="77" y="20"/>
                  <a:pt x="77" y="20"/>
                  <a:pt x="77" y="20"/>
                </a:cubicBezTo>
                <a:cubicBezTo>
                  <a:pt x="72" y="20"/>
                  <a:pt x="72" y="20"/>
                  <a:pt x="72" y="20"/>
                </a:cubicBezTo>
                <a:cubicBezTo>
                  <a:pt x="72" y="22"/>
                  <a:pt x="71" y="23"/>
                  <a:pt x="69" y="23"/>
                </a:cubicBezTo>
                <a:cubicBezTo>
                  <a:pt x="8" y="23"/>
                  <a:pt x="8" y="23"/>
                  <a:pt x="8" y="23"/>
                </a:cubicBezTo>
                <a:cubicBezTo>
                  <a:pt x="6" y="23"/>
                  <a:pt x="5" y="22"/>
                  <a:pt x="5" y="20"/>
                </a:cubicBezTo>
                <a:cubicBezTo>
                  <a:pt x="0" y="20"/>
                  <a:pt x="0" y="20"/>
                  <a:pt x="0" y="20"/>
                </a:cubicBezTo>
                <a:cubicBezTo>
                  <a:pt x="0" y="15"/>
                  <a:pt x="0" y="15"/>
                  <a:pt x="0" y="15"/>
                </a:cubicBezTo>
                <a:cubicBezTo>
                  <a:pt x="38" y="0"/>
                  <a:pt x="38" y="0"/>
                  <a:pt x="38" y="0"/>
                </a:cubicBezTo>
                <a:lnTo>
                  <a:pt x="77" y="15"/>
                </a:lnTo>
                <a:close/>
                <a:moveTo>
                  <a:pt x="77" y="67"/>
                </a:moveTo>
                <a:cubicBezTo>
                  <a:pt x="77" y="72"/>
                  <a:pt x="77" y="72"/>
                  <a:pt x="77" y="72"/>
                </a:cubicBezTo>
                <a:cubicBezTo>
                  <a:pt x="0" y="72"/>
                  <a:pt x="0" y="72"/>
                  <a:pt x="0" y="72"/>
                </a:cubicBezTo>
                <a:cubicBezTo>
                  <a:pt x="0" y="67"/>
                  <a:pt x="0" y="67"/>
                  <a:pt x="0" y="67"/>
                </a:cubicBezTo>
                <a:cubicBezTo>
                  <a:pt x="0" y="65"/>
                  <a:pt x="1" y="64"/>
                  <a:pt x="3" y="64"/>
                </a:cubicBezTo>
                <a:cubicBezTo>
                  <a:pt x="74" y="64"/>
                  <a:pt x="74" y="64"/>
                  <a:pt x="74" y="64"/>
                </a:cubicBezTo>
                <a:cubicBezTo>
                  <a:pt x="76" y="64"/>
                  <a:pt x="77" y="65"/>
                  <a:pt x="77" y="67"/>
                </a:cubicBezTo>
                <a:close/>
                <a:moveTo>
                  <a:pt x="20" y="25"/>
                </a:moveTo>
                <a:cubicBezTo>
                  <a:pt x="20" y="56"/>
                  <a:pt x="20" y="56"/>
                  <a:pt x="20" y="56"/>
                </a:cubicBezTo>
                <a:cubicBezTo>
                  <a:pt x="26" y="56"/>
                  <a:pt x="26" y="56"/>
                  <a:pt x="26" y="56"/>
                </a:cubicBezTo>
                <a:cubicBezTo>
                  <a:pt x="26" y="25"/>
                  <a:pt x="26" y="25"/>
                  <a:pt x="26" y="25"/>
                </a:cubicBezTo>
                <a:cubicBezTo>
                  <a:pt x="36" y="25"/>
                  <a:pt x="36" y="25"/>
                  <a:pt x="36" y="25"/>
                </a:cubicBezTo>
                <a:cubicBezTo>
                  <a:pt x="36" y="56"/>
                  <a:pt x="36" y="56"/>
                  <a:pt x="36" y="56"/>
                </a:cubicBezTo>
                <a:cubicBezTo>
                  <a:pt x="41" y="56"/>
                  <a:pt x="41" y="56"/>
                  <a:pt x="41" y="56"/>
                </a:cubicBezTo>
                <a:cubicBezTo>
                  <a:pt x="41" y="25"/>
                  <a:pt x="41" y="25"/>
                  <a:pt x="41" y="25"/>
                </a:cubicBezTo>
                <a:cubicBezTo>
                  <a:pt x="51" y="25"/>
                  <a:pt x="51" y="25"/>
                  <a:pt x="51" y="25"/>
                </a:cubicBezTo>
                <a:cubicBezTo>
                  <a:pt x="51" y="56"/>
                  <a:pt x="51" y="56"/>
                  <a:pt x="51" y="56"/>
                </a:cubicBezTo>
                <a:cubicBezTo>
                  <a:pt x="56" y="56"/>
                  <a:pt x="56" y="56"/>
                  <a:pt x="56" y="56"/>
                </a:cubicBezTo>
                <a:cubicBezTo>
                  <a:pt x="56" y="25"/>
                  <a:pt x="56" y="25"/>
                  <a:pt x="56" y="25"/>
                </a:cubicBezTo>
                <a:cubicBezTo>
                  <a:pt x="67" y="25"/>
                  <a:pt x="67" y="25"/>
                  <a:pt x="67" y="25"/>
                </a:cubicBezTo>
                <a:cubicBezTo>
                  <a:pt x="67" y="56"/>
                  <a:pt x="67" y="56"/>
                  <a:pt x="67" y="56"/>
                </a:cubicBezTo>
                <a:cubicBezTo>
                  <a:pt x="69" y="56"/>
                  <a:pt x="69" y="56"/>
                  <a:pt x="69" y="56"/>
                </a:cubicBezTo>
                <a:cubicBezTo>
                  <a:pt x="71" y="56"/>
                  <a:pt x="72" y="57"/>
                  <a:pt x="72" y="59"/>
                </a:cubicBezTo>
                <a:cubicBezTo>
                  <a:pt x="72" y="61"/>
                  <a:pt x="72" y="61"/>
                  <a:pt x="72" y="61"/>
                </a:cubicBezTo>
                <a:cubicBezTo>
                  <a:pt x="5" y="61"/>
                  <a:pt x="5" y="61"/>
                  <a:pt x="5" y="61"/>
                </a:cubicBezTo>
                <a:cubicBezTo>
                  <a:pt x="5" y="59"/>
                  <a:pt x="5" y="59"/>
                  <a:pt x="5" y="59"/>
                </a:cubicBezTo>
                <a:cubicBezTo>
                  <a:pt x="5" y="57"/>
                  <a:pt x="6" y="56"/>
                  <a:pt x="8" y="56"/>
                </a:cubicBezTo>
                <a:cubicBezTo>
                  <a:pt x="10" y="56"/>
                  <a:pt x="10" y="56"/>
                  <a:pt x="10" y="56"/>
                </a:cubicBezTo>
                <a:cubicBezTo>
                  <a:pt x="10" y="25"/>
                  <a:pt x="10" y="25"/>
                  <a:pt x="10" y="25"/>
                </a:cubicBezTo>
                <a:lnTo>
                  <a:pt x="20" y="2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244"/>
          <p:cNvSpPr>
            <a:spLocks noEditPoints="1"/>
          </p:cNvSpPr>
          <p:nvPr/>
        </p:nvSpPr>
        <p:spPr bwMode="auto">
          <a:xfrm>
            <a:off x="5649914" y="279400"/>
            <a:ext cx="157163" cy="179917"/>
          </a:xfrm>
          <a:custGeom>
            <a:avLst/>
            <a:gdLst>
              <a:gd name="T0" fmla="*/ 84 w 84"/>
              <a:gd name="T1" fmla="*/ 66 h 72"/>
              <a:gd name="T2" fmla="*/ 78 w 84"/>
              <a:gd name="T3" fmla="*/ 72 h 72"/>
              <a:gd name="T4" fmla="*/ 6 w 84"/>
              <a:gd name="T5" fmla="*/ 72 h 72"/>
              <a:gd name="T6" fmla="*/ 0 w 84"/>
              <a:gd name="T7" fmla="*/ 66 h 72"/>
              <a:gd name="T8" fmla="*/ 0 w 84"/>
              <a:gd name="T9" fmla="*/ 6 h 72"/>
              <a:gd name="T10" fmla="*/ 6 w 84"/>
              <a:gd name="T11" fmla="*/ 0 h 72"/>
              <a:gd name="T12" fmla="*/ 78 w 84"/>
              <a:gd name="T13" fmla="*/ 0 h 72"/>
              <a:gd name="T14" fmla="*/ 84 w 84"/>
              <a:gd name="T15" fmla="*/ 6 h 72"/>
              <a:gd name="T16" fmla="*/ 84 w 84"/>
              <a:gd name="T17" fmla="*/ 66 h 72"/>
              <a:gd name="T18" fmla="*/ 78 w 84"/>
              <a:gd name="T19" fmla="*/ 18 h 72"/>
              <a:gd name="T20" fmla="*/ 78 w 84"/>
              <a:gd name="T21" fmla="*/ 12 h 72"/>
              <a:gd name="T22" fmla="*/ 78 w 84"/>
              <a:gd name="T23" fmla="*/ 6 h 72"/>
              <a:gd name="T24" fmla="*/ 39 w 84"/>
              <a:gd name="T25" fmla="*/ 6 h 72"/>
              <a:gd name="T26" fmla="*/ 36 w 84"/>
              <a:gd name="T27" fmla="*/ 12 h 72"/>
              <a:gd name="T28" fmla="*/ 6 w 84"/>
              <a:gd name="T29" fmla="*/ 12 h 72"/>
              <a:gd name="T30" fmla="*/ 6 w 84"/>
              <a:gd name="T31" fmla="*/ 18 h 72"/>
              <a:gd name="T32" fmla="*/ 78 w 84"/>
              <a:gd name="T33" fmla="*/ 18 h 72"/>
              <a:gd name="T34" fmla="*/ 78 w 84"/>
              <a:gd name="T35" fmla="*/ 66 h 72"/>
              <a:gd name="T36" fmla="*/ 78 w 84"/>
              <a:gd name="T37" fmla="*/ 60 h 72"/>
              <a:gd name="T38" fmla="*/ 6 w 84"/>
              <a:gd name="T39" fmla="*/ 60 h 72"/>
              <a:gd name="T40" fmla="*/ 6 w 84"/>
              <a:gd name="T41" fmla="*/ 66 h 72"/>
              <a:gd name="T42" fmla="*/ 78 w 84"/>
              <a:gd name="T43" fmla="*/ 66 h 72"/>
              <a:gd name="T44" fmla="*/ 30 w 84"/>
              <a:gd name="T45" fmla="*/ 9 h 72"/>
              <a:gd name="T46" fmla="*/ 30 w 84"/>
              <a:gd name="T47" fmla="*/ 3 h 72"/>
              <a:gd name="T48" fmla="*/ 12 w 84"/>
              <a:gd name="T49" fmla="*/ 3 h 72"/>
              <a:gd name="T50" fmla="*/ 12 w 84"/>
              <a:gd name="T51" fmla="*/ 9 h 72"/>
              <a:gd name="T52" fmla="*/ 30 w 84"/>
              <a:gd name="T53" fmla="*/ 9 h 72"/>
              <a:gd name="T54" fmla="*/ 42 w 84"/>
              <a:gd name="T55" fmla="*/ 21 h 72"/>
              <a:gd name="T56" fmla="*/ 24 w 84"/>
              <a:gd name="T57" fmla="*/ 39 h 72"/>
              <a:gd name="T58" fmla="*/ 42 w 84"/>
              <a:gd name="T59" fmla="*/ 57 h 72"/>
              <a:gd name="T60" fmla="*/ 60 w 84"/>
              <a:gd name="T61" fmla="*/ 39 h 72"/>
              <a:gd name="T62" fmla="*/ 42 w 84"/>
              <a:gd name="T63" fmla="*/ 21 h 72"/>
              <a:gd name="T64" fmla="*/ 42 w 84"/>
              <a:gd name="T65" fmla="*/ 51 h 72"/>
              <a:gd name="T66" fmla="*/ 30 w 84"/>
              <a:gd name="T67" fmla="*/ 39 h 72"/>
              <a:gd name="T68" fmla="*/ 42 w 84"/>
              <a:gd name="T69" fmla="*/ 27 h 72"/>
              <a:gd name="T70" fmla="*/ 54 w 84"/>
              <a:gd name="T71" fmla="*/ 39 h 72"/>
              <a:gd name="T72" fmla="*/ 42 w 84"/>
              <a:gd name="T73" fmla="*/ 51 h 72"/>
              <a:gd name="T74" fmla="*/ 42 w 84"/>
              <a:gd name="T75" fmla="*/ 31 h 72"/>
              <a:gd name="T76" fmla="*/ 34 w 84"/>
              <a:gd name="T77" fmla="*/ 39 h 72"/>
              <a:gd name="T78" fmla="*/ 36 w 84"/>
              <a:gd name="T79" fmla="*/ 40 h 72"/>
              <a:gd name="T80" fmla="*/ 37 w 84"/>
              <a:gd name="T81" fmla="*/ 39 h 72"/>
              <a:gd name="T82" fmla="*/ 42 w 84"/>
              <a:gd name="T83" fmla="*/ 34 h 72"/>
              <a:gd name="T84" fmla="*/ 43 w 84"/>
              <a:gd name="T85" fmla="*/ 33 h 72"/>
              <a:gd name="T86" fmla="*/ 42 w 84"/>
              <a:gd name="T87"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72">
                <a:moveTo>
                  <a:pt x="84" y="66"/>
                </a:moveTo>
                <a:cubicBezTo>
                  <a:pt x="84" y="69"/>
                  <a:pt x="81" y="72"/>
                  <a:pt x="78" y="72"/>
                </a:cubicBezTo>
                <a:cubicBezTo>
                  <a:pt x="6" y="72"/>
                  <a:pt x="6" y="72"/>
                  <a:pt x="6" y="72"/>
                </a:cubicBezTo>
                <a:cubicBezTo>
                  <a:pt x="2" y="72"/>
                  <a:pt x="0" y="69"/>
                  <a:pt x="0" y="66"/>
                </a:cubicBezTo>
                <a:cubicBezTo>
                  <a:pt x="0" y="6"/>
                  <a:pt x="0" y="6"/>
                  <a:pt x="0" y="6"/>
                </a:cubicBezTo>
                <a:cubicBezTo>
                  <a:pt x="0" y="2"/>
                  <a:pt x="2" y="0"/>
                  <a:pt x="6" y="0"/>
                </a:cubicBezTo>
                <a:cubicBezTo>
                  <a:pt x="78" y="0"/>
                  <a:pt x="78" y="0"/>
                  <a:pt x="78" y="0"/>
                </a:cubicBezTo>
                <a:cubicBezTo>
                  <a:pt x="81" y="0"/>
                  <a:pt x="84" y="2"/>
                  <a:pt x="84" y="6"/>
                </a:cubicBezTo>
                <a:lnTo>
                  <a:pt x="84" y="66"/>
                </a:lnTo>
                <a:close/>
                <a:moveTo>
                  <a:pt x="78" y="18"/>
                </a:moveTo>
                <a:cubicBezTo>
                  <a:pt x="78" y="12"/>
                  <a:pt x="78" y="12"/>
                  <a:pt x="78" y="12"/>
                </a:cubicBezTo>
                <a:cubicBezTo>
                  <a:pt x="78" y="6"/>
                  <a:pt x="78" y="6"/>
                  <a:pt x="78" y="6"/>
                </a:cubicBezTo>
                <a:cubicBezTo>
                  <a:pt x="39" y="6"/>
                  <a:pt x="39" y="6"/>
                  <a:pt x="39" y="6"/>
                </a:cubicBezTo>
                <a:cubicBezTo>
                  <a:pt x="36" y="12"/>
                  <a:pt x="36" y="12"/>
                  <a:pt x="36" y="12"/>
                </a:cubicBezTo>
                <a:cubicBezTo>
                  <a:pt x="6" y="12"/>
                  <a:pt x="6" y="12"/>
                  <a:pt x="6" y="12"/>
                </a:cubicBezTo>
                <a:cubicBezTo>
                  <a:pt x="6" y="18"/>
                  <a:pt x="6" y="18"/>
                  <a:pt x="6" y="18"/>
                </a:cubicBezTo>
                <a:lnTo>
                  <a:pt x="78" y="18"/>
                </a:lnTo>
                <a:close/>
                <a:moveTo>
                  <a:pt x="78" y="66"/>
                </a:moveTo>
                <a:cubicBezTo>
                  <a:pt x="78" y="60"/>
                  <a:pt x="78" y="60"/>
                  <a:pt x="78" y="60"/>
                </a:cubicBezTo>
                <a:cubicBezTo>
                  <a:pt x="6" y="60"/>
                  <a:pt x="6" y="60"/>
                  <a:pt x="6" y="60"/>
                </a:cubicBezTo>
                <a:cubicBezTo>
                  <a:pt x="6" y="66"/>
                  <a:pt x="6" y="66"/>
                  <a:pt x="6" y="66"/>
                </a:cubicBezTo>
                <a:lnTo>
                  <a:pt x="78" y="66"/>
                </a:lnTo>
                <a:close/>
                <a:moveTo>
                  <a:pt x="30" y="9"/>
                </a:moveTo>
                <a:cubicBezTo>
                  <a:pt x="30" y="3"/>
                  <a:pt x="30" y="3"/>
                  <a:pt x="30" y="3"/>
                </a:cubicBezTo>
                <a:cubicBezTo>
                  <a:pt x="12" y="3"/>
                  <a:pt x="12" y="3"/>
                  <a:pt x="12" y="3"/>
                </a:cubicBezTo>
                <a:cubicBezTo>
                  <a:pt x="12" y="9"/>
                  <a:pt x="12" y="9"/>
                  <a:pt x="12" y="9"/>
                </a:cubicBezTo>
                <a:lnTo>
                  <a:pt x="30" y="9"/>
                </a:lnTo>
                <a:close/>
                <a:moveTo>
                  <a:pt x="42" y="21"/>
                </a:moveTo>
                <a:cubicBezTo>
                  <a:pt x="32" y="21"/>
                  <a:pt x="24" y="29"/>
                  <a:pt x="24" y="39"/>
                </a:cubicBezTo>
                <a:cubicBezTo>
                  <a:pt x="24" y="49"/>
                  <a:pt x="32" y="57"/>
                  <a:pt x="42" y="57"/>
                </a:cubicBezTo>
                <a:cubicBezTo>
                  <a:pt x="52" y="57"/>
                  <a:pt x="60" y="49"/>
                  <a:pt x="60" y="39"/>
                </a:cubicBezTo>
                <a:cubicBezTo>
                  <a:pt x="60" y="29"/>
                  <a:pt x="52" y="21"/>
                  <a:pt x="42" y="21"/>
                </a:cubicBezTo>
                <a:close/>
                <a:moveTo>
                  <a:pt x="42" y="51"/>
                </a:moveTo>
                <a:cubicBezTo>
                  <a:pt x="35" y="51"/>
                  <a:pt x="30" y="46"/>
                  <a:pt x="30" y="39"/>
                </a:cubicBezTo>
                <a:cubicBezTo>
                  <a:pt x="30" y="32"/>
                  <a:pt x="35" y="27"/>
                  <a:pt x="42" y="27"/>
                </a:cubicBezTo>
                <a:cubicBezTo>
                  <a:pt x="48" y="27"/>
                  <a:pt x="54" y="32"/>
                  <a:pt x="54" y="39"/>
                </a:cubicBezTo>
                <a:cubicBezTo>
                  <a:pt x="54" y="46"/>
                  <a:pt x="48" y="51"/>
                  <a:pt x="42" y="51"/>
                </a:cubicBezTo>
                <a:close/>
                <a:moveTo>
                  <a:pt x="42" y="31"/>
                </a:moveTo>
                <a:cubicBezTo>
                  <a:pt x="38" y="31"/>
                  <a:pt x="34" y="35"/>
                  <a:pt x="34" y="39"/>
                </a:cubicBezTo>
                <a:cubicBezTo>
                  <a:pt x="34" y="40"/>
                  <a:pt x="35" y="40"/>
                  <a:pt x="36" y="40"/>
                </a:cubicBezTo>
                <a:cubicBezTo>
                  <a:pt x="37" y="40"/>
                  <a:pt x="37" y="40"/>
                  <a:pt x="37" y="39"/>
                </a:cubicBezTo>
                <a:cubicBezTo>
                  <a:pt x="37" y="36"/>
                  <a:pt x="39" y="34"/>
                  <a:pt x="42" y="34"/>
                </a:cubicBezTo>
                <a:cubicBezTo>
                  <a:pt x="43" y="34"/>
                  <a:pt x="43" y="34"/>
                  <a:pt x="43" y="33"/>
                </a:cubicBezTo>
                <a:cubicBezTo>
                  <a:pt x="43" y="32"/>
                  <a:pt x="43" y="31"/>
                  <a:pt x="42" y="3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245"/>
          <p:cNvSpPr>
            <a:spLocks noEditPoints="1"/>
          </p:cNvSpPr>
          <p:nvPr/>
        </p:nvSpPr>
        <p:spPr bwMode="auto">
          <a:xfrm>
            <a:off x="4508500" y="2277533"/>
            <a:ext cx="120650" cy="160867"/>
          </a:xfrm>
          <a:custGeom>
            <a:avLst/>
            <a:gdLst>
              <a:gd name="T0" fmla="*/ 64 w 64"/>
              <a:gd name="T1" fmla="*/ 60 h 64"/>
              <a:gd name="T2" fmla="*/ 61 w 64"/>
              <a:gd name="T3" fmla="*/ 64 h 64"/>
              <a:gd name="T4" fmla="*/ 26 w 64"/>
              <a:gd name="T5" fmla="*/ 64 h 64"/>
              <a:gd name="T6" fmla="*/ 23 w 64"/>
              <a:gd name="T7" fmla="*/ 60 h 64"/>
              <a:gd name="T8" fmla="*/ 23 w 64"/>
              <a:gd name="T9" fmla="*/ 55 h 64"/>
              <a:gd name="T10" fmla="*/ 4 w 64"/>
              <a:gd name="T11" fmla="*/ 55 h 64"/>
              <a:gd name="T12" fmla="*/ 0 w 64"/>
              <a:gd name="T13" fmla="*/ 51 h 64"/>
              <a:gd name="T14" fmla="*/ 0 w 64"/>
              <a:gd name="T15" fmla="*/ 3 h 64"/>
              <a:gd name="T16" fmla="*/ 4 w 64"/>
              <a:gd name="T17" fmla="*/ 0 h 64"/>
              <a:gd name="T18" fmla="*/ 42 w 64"/>
              <a:gd name="T19" fmla="*/ 0 h 64"/>
              <a:gd name="T20" fmla="*/ 46 w 64"/>
              <a:gd name="T21" fmla="*/ 3 h 64"/>
              <a:gd name="T22" fmla="*/ 46 w 64"/>
              <a:gd name="T23" fmla="*/ 15 h 64"/>
              <a:gd name="T24" fmla="*/ 47 w 64"/>
              <a:gd name="T25" fmla="*/ 16 h 64"/>
              <a:gd name="T26" fmla="*/ 62 w 64"/>
              <a:gd name="T27" fmla="*/ 31 h 64"/>
              <a:gd name="T28" fmla="*/ 64 w 64"/>
              <a:gd name="T29" fmla="*/ 36 h 64"/>
              <a:gd name="T30" fmla="*/ 64 w 64"/>
              <a:gd name="T31" fmla="*/ 60 h 64"/>
              <a:gd name="T32" fmla="*/ 37 w 64"/>
              <a:gd name="T33" fmla="*/ 6 h 64"/>
              <a:gd name="T34" fmla="*/ 36 w 64"/>
              <a:gd name="T35" fmla="*/ 5 h 64"/>
              <a:gd name="T36" fmla="*/ 11 w 64"/>
              <a:gd name="T37" fmla="*/ 5 h 64"/>
              <a:gd name="T38" fmla="*/ 9 w 64"/>
              <a:gd name="T39" fmla="*/ 6 h 64"/>
              <a:gd name="T40" fmla="*/ 9 w 64"/>
              <a:gd name="T41" fmla="*/ 8 h 64"/>
              <a:gd name="T42" fmla="*/ 11 w 64"/>
              <a:gd name="T43" fmla="*/ 9 h 64"/>
              <a:gd name="T44" fmla="*/ 36 w 64"/>
              <a:gd name="T45" fmla="*/ 9 h 64"/>
              <a:gd name="T46" fmla="*/ 37 w 64"/>
              <a:gd name="T47" fmla="*/ 8 h 64"/>
              <a:gd name="T48" fmla="*/ 37 w 64"/>
              <a:gd name="T49" fmla="*/ 6 h 64"/>
              <a:gd name="T50" fmla="*/ 59 w 64"/>
              <a:gd name="T51" fmla="*/ 59 h 64"/>
              <a:gd name="T52" fmla="*/ 59 w 64"/>
              <a:gd name="T53" fmla="*/ 36 h 64"/>
              <a:gd name="T54" fmla="*/ 45 w 64"/>
              <a:gd name="T55" fmla="*/ 36 h 64"/>
              <a:gd name="T56" fmla="*/ 41 w 64"/>
              <a:gd name="T57" fmla="*/ 33 h 64"/>
              <a:gd name="T58" fmla="*/ 41 w 64"/>
              <a:gd name="T59" fmla="*/ 18 h 64"/>
              <a:gd name="T60" fmla="*/ 28 w 64"/>
              <a:gd name="T61" fmla="*/ 18 h 64"/>
              <a:gd name="T62" fmla="*/ 28 w 64"/>
              <a:gd name="T63" fmla="*/ 59 h 64"/>
              <a:gd name="T64" fmla="*/ 59 w 64"/>
              <a:gd name="T65" fmla="*/ 59 h 64"/>
              <a:gd name="T66" fmla="*/ 56 w 64"/>
              <a:gd name="T67" fmla="*/ 32 h 64"/>
              <a:gd name="T68" fmla="*/ 46 w 64"/>
              <a:gd name="T69" fmla="*/ 21 h 64"/>
              <a:gd name="T70" fmla="*/ 46 w 64"/>
              <a:gd name="T71" fmla="*/ 32 h 64"/>
              <a:gd name="T72" fmla="*/ 56 w 64"/>
              <a:gd name="T7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64" y="60"/>
                </a:moveTo>
                <a:cubicBezTo>
                  <a:pt x="64" y="62"/>
                  <a:pt x="62" y="64"/>
                  <a:pt x="61" y="64"/>
                </a:cubicBezTo>
                <a:cubicBezTo>
                  <a:pt x="26" y="64"/>
                  <a:pt x="26" y="64"/>
                  <a:pt x="26" y="64"/>
                </a:cubicBezTo>
                <a:cubicBezTo>
                  <a:pt x="25" y="64"/>
                  <a:pt x="23" y="62"/>
                  <a:pt x="23" y="60"/>
                </a:cubicBezTo>
                <a:cubicBezTo>
                  <a:pt x="23" y="55"/>
                  <a:pt x="23" y="55"/>
                  <a:pt x="23" y="55"/>
                </a:cubicBezTo>
                <a:cubicBezTo>
                  <a:pt x="4" y="55"/>
                  <a:pt x="4" y="55"/>
                  <a:pt x="4" y="55"/>
                </a:cubicBezTo>
                <a:cubicBezTo>
                  <a:pt x="2" y="55"/>
                  <a:pt x="0" y="53"/>
                  <a:pt x="0" y="51"/>
                </a:cubicBezTo>
                <a:cubicBezTo>
                  <a:pt x="0" y="3"/>
                  <a:pt x="0" y="3"/>
                  <a:pt x="0" y="3"/>
                </a:cubicBezTo>
                <a:cubicBezTo>
                  <a:pt x="0" y="2"/>
                  <a:pt x="2" y="0"/>
                  <a:pt x="4" y="0"/>
                </a:cubicBezTo>
                <a:cubicBezTo>
                  <a:pt x="42" y="0"/>
                  <a:pt x="42" y="0"/>
                  <a:pt x="42" y="0"/>
                </a:cubicBezTo>
                <a:cubicBezTo>
                  <a:pt x="44" y="0"/>
                  <a:pt x="46" y="2"/>
                  <a:pt x="46" y="3"/>
                </a:cubicBezTo>
                <a:cubicBezTo>
                  <a:pt x="46" y="15"/>
                  <a:pt x="46" y="15"/>
                  <a:pt x="46" y="15"/>
                </a:cubicBezTo>
                <a:cubicBezTo>
                  <a:pt x="46" y="15"/>
                  <a:pt x="47" y="16"/>
                  <a:pt x="47" y="16"/>
                </a:cubicBezTo>
                <a:cubicBezTo>
                  <a:pt x="62" y="31"/>
                  <a:pt x="62" y="31"/>
                  <a:pt x="62" y="31"/>
                </a:cubicBezTo>
                <a:cubicBezTo>
                  <a:pt x="63" y="32"/>
                  <a:pt x="64" y="34"/>
                  <a:pt x="64" y="36"/>
                </a:cubicBezTo>
                <a:lnTo>
                  <a:pt x="64" y="60"/>
                </a:lnTo>
                <a:close/>
                <a:moveTo>
                  <a:pt x="37" y="6"/>
                </a:moveTo>
                <a:cubicBezTo>
                  <a:pt x="37" y="5"/>
                  <a:pt x="36" y="5"/>
                  <a:pt x="36" y="5"/>
                </a:cubicBezTo>
                <a:cubicBezTo>
                  <a:pt x="11" y="5"/>
                  <a:pt x="11" y="5"/>
                  <a:pt x="11" y="5"/>
                </a:cubicBezTo>
                <a:cubicBezTo>
                  <a:pt x="10" y="5"/>
                  <a:pt x="9" y="5"/>
                  <a:pt x="9" y="6"/>
                </a:cubicBezTo>
                <a:cubicBezTo>
                  <a:pt x="9" y="8"/>
                  <a:pt x="9" y="8"/>
                  <a:pt x="9" y="8"/>
                </a:cubicBezTo>
                <a:cubicBezTo>
                  <a:pt x="9" y="9"/>
                  <a:pt x="10" y="9"/>
                  <a:pt x="11" y="9"/>
                </a:cubicBezTo>
                <a:cubicBezTo>
                  <a:pt x="36" y="9"/>
                  <a:pt x="36" y="9"/>
                  <a:pt x="36" y="9"/>
                </a:cubicBezTo>
                <a:cubicBezTo>
                  <a:pt x="36" y="9"/>
                  <a:pt x="37" y="9"/>
                  <a:pt x="37" y="8"/>
                </a:cubicBezTo>
                <a:lnTo>
                  <a:pt x="37" y="6"/>
                </a:lnTo>
                <a:close/>
                <a:moveTo>
                  <a:pt x="59" y="59"/>
                </a:moveTo>
                <a:cubicBezTo>
                  <a:pt x="59" y="36"/>
                  <a:pt x="59" y="36"/>
                  <a:pt x="59" y="36"/>
                </a:cubicBezTo>
                <a:cubicBezTo>
                  <a:pt x="45" y="36"/>
                  <a:pt x="45" y="36"/>
                  <a:pt x="45" y="36"/>
                </a:cubicBezTo>
                <a:cubicBezTo>
                  <a:pt x="43" y="36"/>
                  <a:pt x="41" y="35"/>
                  <a:pt x="41" y="33"/>
                </a:cubicBezTo>
                <a:cubicBezTo>
                  <a:pt x="41" y="18"/>
                  <a:pt x="41" y="18"/>
                  <a:pt x="41" y="18"/>
                </a:cubicBezTo>
                <a:cubicBezTo>
                  <a:pt x="28" y="18"/>
                  <a:pt x="28" y="18"/>
                  <a:pt x="28" y="18"/>
                </a:cubicBezTo>
                <a:cubicBezTo>
                  <a:pt x="28" y="59"/>
                  <a:pt x="28" y="59"/>
                  <a:pt x="28" y="59"/>
                </a:cubicBezTo>
                <a:lnTo>
                  <a:pt x="59" y="59"/>
                </a:lnTo>
                <a:close/>
                <a:moveTo>
                  <a:pt x="56" y="32"/>
                </a:moveTo>
                <a:cubicBezTo>
                  <a:pt x="46" y="21"/>
                  <a:pt x="46" y="21"/>
                  <a:pt x="46" y="21"/>
                </a:cubicBezTo>
                <a:cubicBezTo>
                  <a:pt x="46" y="32"/>
                  <a:pt x="46" y="32"/>
                  <a:pt x="46" y="32"/>
                </a:cubicBezTo>
                <a:lnTo>
                  <a:pt x="56"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246"/>
          <p:cNvSpPr>
            <a:spLocks noEditPoints="1"/>
          </p:cNvSpPr>
          <p:nvPr/>
        </p:nvSpPr>
        <p:spPr bwMode="auto">
          <a:xfrm>
            <a:off x="2717800" y="1367367"/>
            <a:ext cx="173038" cy="213784"/>
          </a:xfrm>
          <a:custGeom>
            <a:avLst/>
            <a:gdLst>
              <a:gd name="T0" fmla="*/ 92 w 92"/>
              <a:gd name="T1" fmla="*/ 80 h 85"/>
              <a:gd name="T2" fmla="*/ 87 w 92"/>
              <a:gd name="T3" fmla="*/ 85 h 85"/>
              <a:gd name="T4" fmla="*/ 5 w 92"/>
              <a:gd name="T5" fmla="*/ 85 h 85"/>
              <a:gd name="T6" fmla="*/ 0 w 92"/>
              <a:gd name="T7" fmla="*/ 80 h 85"/>
              <a:gd name="T8" fmla="*/ 0 w 92"/>
              <a:gd name="T9" fmla="*/ 62 h 85"/>
              <a:gd name="T10" fmla="*/ 5 w 92"/>
              <a:gd name="T11" fmla="*/ 56 h 85"/>
              <a:gd name="T12" fmla="*/ 31 w 92"/>
              <a:gd name="T13" fmla="*/ 56 h 85"/>
              <a:gd name="T14" fmla="*/ 38 w 92"/>
              <a:gd name="T15" fmla="*/ 64 h 85"/>
              <a:gd name="T16" fmla="*/ 46 w 92"/>
              <a:gd name="T17" fmla="*/ 67 h 85"/>
              <a:gd name="T18" fmla="*/ 53 w 92"/>
              <a:gd name="T19" fmla="*/ 64 h 85"/>
              <a:gd name="T20" fmla="*/ 61 w 92"/>
              <a:gd name="T21" fmla="*/ 56 h 85"/>
              <a:gd name="T22" fmla="*/ 87 w 92"/>
              <a:gd name="T23" fmla="*/ 56 h 85"/>
              <a:gd name="T24" fmla="*/ 92 w 92"/>
              <a:gd name="T25" fmla="*/ 62 h 85"/>
              <a:gd name="T26" fmla="*/ 92 w 92"/>
              <a:gd name="T27" fmla="*/ 80 h 85"/>
              <a:gd name="T28" fmla="*/ 73 w 92"/>
              <a:gd name="T29" fmla="*/ 34 h 85"/>
              <a:gd name="T30" fmla="*/ 48 w 92"/>
              <a:gd name="T31" fmla="*/ 59 h 85"/>
              <a:gd name="T32" fmla="*/ 46 w 92"/>
              <a:gd name="T33" fmla="*/ 60 h 85"/>
              <a:gd name="T34" fmla="*/ 43 w 92"/>
              <a:gd name="T35" fmla="*/ 59 h 85"/>
              <a:gd name="T36" fmla="*/ 18 w 92"/>
              <a:gd name="T37" fmla="*/ 34 h 85"/>
              <a:gd name="T38" fmla="*/ 18 w 92"/>
              <a:gd name="T39" fmla="*/ 30 h 85"/>
              <a:gd name="T40" fmla="*/ 21 w 92"/>
              <a:gd name="T41" fmla="*/ 28 h 85"/>
              <a:gd name="T42" fmla="*/ 35 w 92"/>
              <a:gd name="T43" fmla="*/ 28 h 85"/>
              <a:gd name="T44" fmla="*/ 35 w 92"/>
              <a:gd name="T45" fmla="*/ 3 h 85"/>
              <a:gd name="T46" fmla="*/ 39 w 92"/>
              <a:gd name="T47" fmla="*/ 0 h 85"/>
              <a:gd name="T48" fmla="*/ 53 w 92"/>
              <a:gd name="T49" fmla="*/ 0 h 85"/>
              <a:gd name="T50" fmla="*/ 57 w 92"/>
              <a:gd name="T51" fmla="*/ 3 h 85"/>
              <a:gd name="T52" fmla="*/ 57 w 92"/>
              <a:gd name="T53" fmla="*/ 28 h 85"/>
              <a:gd name="T54" fmla="*/ 71 w 92"/>
              <a:gd name="T55" fmla="*/ 28 h 85"/>
              <a:gd name="T56" fmla="*/ 74 w 92"/>
              <a:gd name="T57" fmla="*/ 30 h 85"/>
              <a:gd name="T58" fmla="*/ 73 w 92"/>
              <a:gd name="T59" fmla="*/ 34 h 85"/>
              <a:gd name="T60" fmla="*/ 67 w 92"/>
              <a:gd name="T61" fmla="*/ 71 h 85"/>
              <a:gd name="T62" fmla="*/ 64 w 92"/>
              <a:gd name="T63" fmla="*/ 74 h 85"/>
              <a:gd name="T64" fmla="*/ 67 w 92"/>
              <a:gd name="T65" fmla="*/ 78 h 85"/>
              <a:gd name="T66" fmla="*/ 71 w 92"/>
              <a:gd name="T67" fmla="*/ 74 h 85"/>
              <a:gd name="T68" fmla="*/ 67 w 92"/>
              <a:gd name="T69" fmla="*/ 71 h 85"/>
              <a:gd name="T70" fmla="*/ 81 w 92"/>
              <a:gd name="T71" fmla="*/ 71 h 85"/>
              <a:gd name="T72" fmla="*/ 78 w 92"/>
              <a:gd name="T73" fmla="*/ 74 h 85"/>
              <a:gd name="T74" fmla="*/ 81 w 92"/>
              <a:gd name="T75" fmla="*/ 78 h 85"/>
              <a:gd name="T76" fmla="*/ 85 w 92"/>
              <a:gd name="T77" fmla="*/ 74 h 85"/>
              <a:gd name="T78" fmla="*/ 81 w 92"/>
              <a:gd name="T79"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5">
                <a:moveTo>
                  <a:pt x="92" y="80"/>
                </a:moveTo>
                <a:cubicBezTo>
                  <a:pt x="92" y="83"/>
                  <a:pt x="90" y="85"/>
                  <a:pt x="87" y="85"/>
                </a:cubicBezTo>
                <a:cubicBezTo>
                  <a:pt x="5" y="85"/>
                  <a:pt x="5" y="85"/>
                  <a:pt x="5" y="85"/>
                </a:cubicBezTo>
                <a:cubicBezTo>
                  <a:pt x="2" y="85"/>
                  <a:pt x="0" y="83"/>
                  <a:pt x="0" y="80"/>
                </a:cubicBezTo>
                <a:cubicBezTo>
                  <a:pt x="0" y="62"/>
                  <a:pt x="0" y="62"/>
                  <a:pt x="0" y="62"/>
                </a:cubicBezTo>
                <a:cubicBezTo>
                  <a:pt x="0" y="59"/>
                  <a:pt x="2" y="56"/>
                  <a:pt x="5" y="56"/>
                </a:cubicBezTo>
                <a:cubicBezTo>
                  <a:pt x="31" y="56"/>
                  <a:pt x="31" y="56"/>
                  <a:pt x="31" y="56"/>
                </a:cubicBezTo>
                <a:cubicBezTo>
                  <a:pt x="38" y="64"/>
                  <a:pt x="38" y="64"/>
                  <a:pt x="38" y="64"/>
                </a:cubicBezTo>
                <a:cubicBezTo>
                  <a:pt x="40" y="66"/>
                  <a:pt x="43" y="67"/>
                  <a:pt x="46" y="67"/>
                </a:cubicBezTo>
                <a:cubicBezTo>
                  <a:pt x="49" y="67"/>
                  <a:pt x="51" y="66"/>
                  <a:pt x="53" y="64"/>
                </a:cubicBezTo>
                <a:cubicBezTo>
                  <a:pt x="61" y="56"/>
                  <a:pt x="61" y="56"/>
                  <a:pt x="61" y="56"/>
                </a:cubicBezTo>
                <a:cubicBezTo>
                  <a:pt x="87" y="56"/>
                  <a:pt x="87" y="56"/>
                  <a:pt x="87" y="56"/>
                </a:cubicBezTo>
                <a:cubicBezTo>
                  <a:pt x="90" y="56"/>
                  <a:pt x="92" y="59"/>
                  <a:pt x="92" y="62"/>
                </a:cubicBezTo>
                <a:lnTo>
                  <a:pt x="92" y="80"/>
                </a:lnTo>
                <a:close/>
                <a:moveTo>
                  <a:pt x="73" y="34"/>
                </a:moveTo>
                <a:cubicBezTo>
                  <a:pt x="48" y="59"/>
                  <a:pt x="48" y="59"/>
                  <a:pt x="48" y="59"/>
                </a:cubicBezTo>
                <a:cubicBezTo>
                  <a:pt x="48" y="60"/>
                  <a:pt x="47" y="60"/>
                  <a:pt x="46" y="60"/>
                </a:cubicBezTo>
                <a:cubicBezTo>
                  <a:pt x="45" y="60"/>
                  <a:pt x="44" y="60"/>
                  <a:pt x="43" y="59"/>
                </a:cubicBezTo>
                <a:cubicBezTo>
                  <a:pt x="18" y="34"/>
                  <a:pt x="18" y="34"/>
                  <a:pt x="18" y="34"/>
                </a:cubicBezTo>
                <a:cubicBezTo>
                  <a:pt x="17" y="33"/>
                  <a:pt x="17" y="31"/>
                  <a:pt x="18" y="30"/>
                </a:cubicBezTo>
                <a:cubicBezTo>
                  <a:pt x="18" y="29"/>
                  <a:pt x="19" y="28"/>
                  <a:pt x="21" y="28"/>
                </a:cubicBezTo>
                <a:cubicBezTo>
                  <a:pt x="35" y="28"/>
                  <a:pt x="35" y="28"/>
                  <a:pt x="35" y="28"/>
                </a:cubicBezTo>
                <a:cubicBezTo>
                  <a:pt x="35" y="3"/>
                  <a:pt x="35" y="3"/>
                  <a:pt x="35" y="3"/>
                </a:cubicBezTo>
                <a:cubicBezTo>
                  <a:pt x="35" y="1"/>
                  <a:pt x="37" y="0"/>
                  <a:pt x="39" y="0"/>
                </a:cubicBezTo>
                <a:cubicBezTo>
                  <a:pt x="53" y="0"/>
                  <a:pt x="53" y="0"/>
                  <a:pt x="53" y="0"/>
                </a:cubicBezTo>
                <a:cubicBezTo>
                  <a:pt x="55" y="0"/>
                  <a:pt x="57" y="1"/>
                  <a:pt x="57" y="3"/>
                </a:cubicBezTo>
                <a:cubicBezTo>
                  <a:pt x="57" y="28"/>
                  <a:pt x="57" y="28"/>
                  <a:pt x="57" y="28"/>
                </a:cubicBezTo>
                <a:cubicBezTo>
                  <a:pt x="71" y="28"/>
                  <a:pt x="71" y="28"/>
                  <a:pt x="71" y="28"/>
                </a:cubicBezTo>
                <a:cubicBezTo>
                  <a:pt x="72" y="28"/>
                  <a:pt x="73" y="29"/>
                  <a:pt x="74" y="30"/>
                </a:cubicBezTo>
                <a:cubicBezTo>
                  <a:pt x="75" y="31"/>
                  <a:pt x="74" y="33"/>
                  <a:pt x="73" y="34"/>
                </a:cubicBezTo>
                <a:close/>
                <a:moveTo>
                  <a:pt x="67" y="71"/>
                </a:moveTo>
                <a:cubicBezTo>
                  <a:pt x="65" y="71"/>
                  <a:pt x="64" y="72"/>
                  <a:pt x="64" y="74"/>
                </a:cubicBezTo>
                <a:cubicBezTo>
                  <a:pt x="64" y="76"/>
                  <a:pt x="65" y="78"/>
                  <a:pt x="67" y="78"/>
                </a:cubicBezTo>
                <a:cubicBezTo>
                  <a:pt x="69" y="78"/>
                  <a:pt x="71" y="76"/>
                  <a:pt x="71" y="74"/>
                </a:cubicBezTo>
                <a:cubicBezTo>
                  <a:pt x="71" y="72"/>
                  <a:pt x="69" y="71"/>
                  <a:pt x="67" y="71"/>
                </a:cubicBezTo>
                <a:close/>
                <a:moveTo>
                  <a:pt x="81" y="71"/>
                </a:moveTo>
                <a:cubicBezTo>
                  <a:pt x="79" y="71"/>
                  <a:pt x="78" y="72"/>
                  <a:pt x="78" y="74"/>
                </a:cubicBezTo>
                <a:cubicBezTo>
                  <a:pt x="78" y="76"/>
                  <a:pt x="79" y="78"/>
                  <a:pt x="81" y="78"/>
                </a:cubicBezTo>
                <a:cubicBezTo>
                  <a:pt x="83" y="78"/>
                  <a:pt x="85" y="76"/>
                  <a:pt x="85" y="74"/>
                </a:cubicBezTo>
                <a:cubicBezTo>
                  <a:pt x="85" y="72"/>
                  <a:pt x="83" y="71"/>
                  <a:pt x="81" y="7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47"/>
          <p:cNvSpPr>
            <a:spLocks noEditPoints="1"/>
          </p:cNvSpPr>
          <p:nvPr/>
        </p:nvSpPr>
        <p:spPr bwMode="auto">
          <a:xfrm>
            <a:off x="4357689" y="2334683"/>
            <a:ext cx="100013" cy="135467"/>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8 w 54"/>
              <a:gd name="T11" fmla="*/ 23 h 54"/>
              <a:gd name="T12" fmla="*/ 4 w 54"/>
              <a:gd name="T13" fmla="*/ 26 h 54"/>
              <a:gd name="T14" fmla="*/ 4 w 54"/>
              <a:gd name="T15" fmla="*/ 27 h 54"/>
              <a:gd name="T16" fmla="*/ 10 w 54"/>
              <a:gd name="T17" fmla="*/ 42 h 54"/>
              <a:gd name="T18" fmla="*/ 29 w 54"/>
              <a:gd name="T19" fmla="*/ 27 h 54"/>
              <a:gd name="T20" fmla="*/ 30 w 54"/>
              <a:gd name="T21" fmla="*/ 27 h 54"/>
              <a:gd name="T22" fmla="*/ 28 w 54"/>
              <a:gd name="T23" fmla="*/ 23 h 54"/>
              <a:gd name="T24" fmla="*/ 17 w 54"/>
              <a:gd name="T25" fmla="*/ 7 h 54"/>
              <a:gd name="T26" fmla="*/ 5 w 54"/>
              <a:gd name="T27" fmla="*/ 22 h 54"/>
              <a:gd name="T28" fmla="*/ 26 w 54"/>
              <a:gd name="T29" fmla="*/ 20 h 54"/>
              <a:gd name="T30" fmla="*/ 17 w 54"/>
              <a:gd name="T31" fmla="*/ 7 h 54"/>
              <a:gd name="T32" fmla="*/ 31 w 54"/>
              <a:gd name="T33" fmla="*/ 31 h 54"/>
              <a:gd name="T34" fmla="*/ 31 w 54"/>
              <a:gd name="T35" fmla="*/ 31 h 54"/>
              <a:gd name="T36" fmla="*/ 13 w 54"/>
              <a:gd name="T37" fmla="*/ 45 h 54"/>
              <a:gd name="T38" fmla="*/ 13 w 54"/>
              <a:gd name="T39" fmla="*/ 45 h 54"/>
              <a:gd name="T40" fmla="*/ 27 w 54"/>
              <a:gd name="T41" fmla="*/ 50 h 54"/>
              <a:gd name="T42" fmla="*/ 36 w 54"/>
              <a:gd name="T43" fmla="*/ 48 h 54"/>
              <a:gd name="T44" fmla="*/ 31 w 54"/>
              <a:gd name="T45" fmla="*/ 31 h 54"/>
              <a:gd name="T46" fmla="*/ 22 w 54"/>
              <a:gd name="T47" fmla="*/ 5 h 54"/>
              <a:gd name="T48" fmla="*/ 22 w 54"/>
              <a:gd name="T49" fmla="*/ 5 h 54"/>
              <a:gd name="T50" fmla="*/ 27 w 54"/>
              <a:gd name="T51" fmla="*/ 4 h 54"/>
              <a:gd name="T52" fmla="*/ 22 w 54"/>
              <a:gd name="T53" fmla="*/ 5 h 54"/>
              <a:gd name="T54" fmla="*/ 30 w 54"/>
              <a:gd name="T55" fmla="*/ 18 h 54"/>
              <a:gd name="T56" fmla="*/ 42 w 54"/>
              <a:gd name="T57" fmla="*/ 10 h 54"/>
              <a:gd name="T58" fmla="*/ 27 w 54"/>
              <a:gd name="T59" fmla="*/ 4 h 54"/>
              <a:gd name="T60" fmla="*/ 45 w 54"/>
              <a:gd name="T61" fmla="*/ 13 h 54"/>
              <a:gd name="T62" fmla="*/ 32 w 54"/>
              <a:gd name="T63" fmla="*/ 22 h 54"/>
              <a:gd name="T64" fmla="*/ 34 w 54"/>
              <a:gd name="T65" fmla="*/ 25 h 54"/>
              <a:gd name="T66" fmla="*/ 34 w 54"/>
              <a:gd name="T67" fmla="*/ 26 h 54"/>
              <a:gd name="T68" fmla="*/ 50 w 54"/>
              <a:gd name="T69" fmla="*/ 27 h 54"/>
              <a:gd name="T70" fmla="*/ 45 w 54"/>
              <a:gd name="T71" fmla="*/ 13 h 54"/>
              <a:gd name="T72" fmla="*/ 35 w 54"/>
              <a:gd name="T73" fmla="*/ 30 h 54"/>
              <a:gd name="T74" fmla="*/ 40 w 54"/>
              <a:gd name="T75" fmla="*/ 46 h 54"/>
              <a:gd name="T76" fmla="*/ 50 w 54"/>
              <a:gd name="T77" fmla="*/ 31 h 54"/>
              <a:gd name="T78" fmla="*/ 35 w 54"/>
              <a:gd name="T7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8" y="23"/>
                </a:moveTo>
                <a:cubicBezTo>
                  <a:pt x="16" y="27"/>
                  <a:pt x="5" y="26"/>
                  <a:pt x="4" y="26"/>
                </a:cubicBezTo>
                <a:cubicBezTo>
                  <a:pt x="4" y="27"/>
                  <a:pt x="4" y="27"/>
                  <a:pt x="4" y="27"/>
                </a:cubicBezTo>
                <a:cubicBezTo>
                  <a:pt x="4" y="33"/>
                  <a:pt x="7" y="38"/>
                  <a:pt x="10" y="42"/>
                </a:cubicBezTo>
                <a:cubicBezTo>
                  <a:pt x="16" y="31"/>
                  <a:pt x="29" y="27"/>
                  <a:pt x="29" y="27"/>
                </a:cubicBezTo>
                <a:cubicBezTo>
                  <a:pt x="30" y="27"/>
                  <a:pt x="30" y="27"/>
                  <a:pt x="30" y="27"/>
                </a:cubicBezTo>
                <a:cubicBezTo>
                  <a:pt x="29" y="26"/>
                  <a:pt x="28" y="25"/>
                  <a:pt x="28" y="23"/>
                </a:cubicBezTo>
                <a:close/>
                <a:moveTo>
                  <a:pt x="17" y="7"/>
                </a:moveTo>
                <a:cubicBezTo>
                  <a:pt x="11" y="10"/>
                  <a:pt x="6" y="15"/>
                  <a:pt x="5" y="22"/>
                </a:cubicBezTo>
                <a:cubicBezTo>
                  <a:pt x="5" y="22"/>
                  <a:pt x="15" y="23"/>
                  <a:pt x="26" y="20"/>
                </a:cubicBezTo>
                <a:cubicBezTo>
                  <a:pt x="22" y="13"/>
                  <a:pt x="18" y="7"/>
                  <a:pt x="17" y="7"/>
                </a:cubicBezTo>
                <a:close/>
                <a:moveTo>
                  <a:pt x="31" y="31"/>
                </a:moveTo>
                <a:cubicBezTo>
                  <a:pt x="31" y="31"/>
                  <a:pt x="31" y="31"/>
                  <a:pt x="31" y="31"/>
                </a:cubicBezTo>
                <a:cubicBezTo>
                  <a:pt x="31" y="31"/>
                  <a:pt x="18" y="36"/>
                  <a:pt x="13" y="45"/>
                </a:cubicBezTo>
                <a:cubicBezTo>
                  <a:pt x="13" y="45"/>
                  <a:pt x="13" y="45"/>
                  <a:pt x="13" y="45"/>
                </a:cubicBezTo>
                <a:cubicBezTo>
                  <a:pt x="17" y="48"/>
                  <a:pt x="22" y="50"/>
                  <a:pt x="27" y="50"/>
                </a:cubicBezTo>
                <a:cubicBezTo>
                  <a:pt x="30" y="50"/>
                  <a:pt x="33" y="49"/>
                  <a:pt x="36" y="48"/>
                </a:cubicBezTo>
                <a:cubicBezTo>
                  <a:pt x="36" y="46"/>
                  <a:pt x="34" y="39"/>
                  <a:pt x="31" y="31"/>
                </a:cubicBezTo>
                <a:close/>
                <a:moveTo>
                  <a:pt x="22" y="5"/>
                </a:moveTo>
                <a:cubicBezTo>
                  <a:pt x="22" y="5"/>
                  <a:pt x="22" y="5"/>
                  <a:pt x="22" y="5"/>
                </a:cubicBezTo>
                <a:close/>
                <a:moveTo>
                  <a:pt x="27" y="4"/>
                </a:moveTo>
                <a:cubicBezTo>
                  <a:pt x="25" y="4"/>
                  <a:pt x="24" y="5"/>
                  <a:pt x="22" y="5"/>
                </a:cubicBezTo>
                <a:cubicBezTo>
                  <a:pt x="22" y="5"/>
                  <a:pt x="26" y="11"/>
                  <a:pt x="30" y="18"/>
                </a:cubicBezTo>
                <a:cubicBezTo>
                  <a:pt x="39" y="15"/>
                  <a:pt x="42" y="10"/>
                  <a:pt x="42" y="10"/>
                </a:cubicBezTo>
                <a:cubicBezTo>
                  <a:pt x="38" y="7"/>
                  <a:pt x="33" y="4"/>
                  <a:pt x="27" y="4"/>
                </a:cubicBezTo>
                <a:close/>
                <a:moveTo>
                  <a:pt x="45" y="13"/>
                </a:moveTo>
                <a:cubicBezTo>
                  <a:pt x="45" y="13"/>
                  <a:pt x="41" y="18"/>
                  <a:pt x="32" y="22"/>
                </a:cubicBezTo>
                <a:cubicBezTo>
                  <a:pt x="33" y="23"/>
                  <a:pt x="33" y="24"/>
                  <a:pt x="34" y="25"/>
                </a:cubicBezTo>
                <a:cubicBezTo>
                  <a:pt x="34" y="25"/>
                  <a:pt x="34" y="26"/>
                  <a:pt x="34" y="26"/>
                </a:cubicBezTo>
                <a:cubicBezTo>
                  <a:pt x="42" y="25"/>
                  <a:pt x="50" y="27"/>
                  <a:pt x="50" y="27"/>
                </a:cubicBezTo>
                <a:cubicBezTo>
                  <a:pt x="50" y="22"/>
                  <a:pt x="48" y="17"/>
                  <a:pt x="45" y="13"/>
                </a:cubicBezTo>
                <a:close/>
                <a:moveTo>
                  <a:pt x="35" y="30"/>
                </a:moveTo>
                <a:cubicBezTo>
                  <a:pt x="38" y="38"/>
                  <a:pt x="40" y="45"/>
                  <a:pt x="40" y="46"/>
                </a:cubicBezTo>
                <a:cubicBezTo>
                  <a:pt x="45" y="43"/>
                  <a:pt x="49" y="37"/>
                  <a:pt x="50" y="31"/>
                </a:cubicBezTo>
                <a:cubicBezTo>
                  <a:pt x="49" y="31"/>
                  <a:pt x="43" y="29"/>
                  <a:pt x="35"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248"/>
          <p:cNvSpPr>
            <a:spLocks noEditPoints="1"/>
          </p:cNvSpPr>
          <p:nvPr/>
        </p:nvSpPr>
        <p:spPr bwMode="auto">
          <a:xfrm>
            <a:off x="4370389" y="1708149"/>
            <a:ext cx="106363" cy="112184"/>
          </a:xfrm>
          <a:custGeom>
            <a:avLst/>
            <a:gdLst>
              <a:gd name="T0" fmla="*/ 45 w 57"/>
              <a:gd name="T1" fmla="*/ 35 h 44"/>
              <a:gd name="T2" fmla="*/ 36 w 57"/>
              <a:gd name="T3" fmla="*/ 44 h 44"/>
              <a:gd name="T4" fmla="*/ 10 w 57"/>
              <a:gd name="T5" fmla="*/ 44 h 44"/>
              <a:gd name="T6" fmla="*/ 0 w 57"/>
              <a:gd name="T7" fmla="*/ 35 h 44"/>
              <a:gd name="T8" fmla="*/ 0 w 57"/>
              <a:gd name="T9" fmla="*/ 9 h 44"/>
              <a:gd name="T10" fmla="*/ 10 w 57"/>
              <a:gd name="T11" fmla="*/ 0 h 44"/>
              <a:gd name="T12" fmla="*/ 36 w 57"/>
              <a:gd name="T13" fmla="*/ 0 h 44"/>
              <a:gd name="T14" fmla="*/ 40 w 57"/>
              <a:gd name="T15" fmla="*/ 1 h 44"/>
              <a:gd name="T16" fmla="*/ 40 w 57"/>
              <a:gd name="T17" fmla="*/ 1 h 44"/>
              <a:gd name="T18" fmla="*/ 40 w 57"/>
              <a:gd name="T19" fmla="*/ 2 h 44"/>
              <a:gd name="T20" fmla="*/ 38 w 57"/>
              <a:gd name="T21" fmla="*/ 4 h 44"/>
              <a:gd name="T22" fmla="*/ 37 w 57"/>
              <a:gd name="T23" fmla="*/ 4 h 44"/>
              <a:gd name="T24" fmla="*/ 36 w 57"/>
              <a:gd name="T25" fmla="*/ 4 h 44"/>
              <a:gd name="T26" fmla="*/ 10 w 57"/>
              <a:gd name="T27" fmla="*/ 4 h 44"/>
              <a:gd name="T28" fmla="*/ 4 w 57"/>
              <a:gd name="T29" fmla="*/ 9 h 44"/>
              <a:gd name="T30" fmla="*/ 4 w 57"/>
              <a:gd name="T31" fmla="*/ 35 h 44"/>
              <a:gd name="T32" fmla="*/ 10 w 57"/>
              <a:gd name="T33" fmla="*/ 40 h 44"/>
              <a:gd name="T34" fmla="*/ 36 w 57"/>
              <a:gd name="T35" fmla="*/ 40 h 44"/>
              <a:gd name="T36" fmla="*/ 41 w 57"/>
              <a:gd name="T37" fmla="*/ 35 h 44"/>
              <a:gd name="T38" fmla="*/ 41 w 57"/>
              <a:gd name="T39" fmla="*/ 31 h 44"/>
              <a:gd name="T40" fmla="*/ 41 w 57"/>
              <a:gd name="T41" fmla="*/ 31 h 44"/>
              <a:gd name="T42" fmla="*/ 43 w 57"/>
              <a:gd name="T43" fmla="*/ 29 h 44"/>
              <a:gd name="T44" fmla="*/ 44 w 57"/>
              <a:gd name="T45" fmla="*/ 28 h 44"/>
              <a:gd name="T46" fmla="*/ 45 w 57"/>
              <a:gd name="T47" fmla="*/ 29 h 44"/>
              <a:gd name="T48" fmla="*/ 45 w 57"/>
              <a:gd name="T49" fmla="*/ 35 h 44"/>
              <a:gd name="T50" fmla="*/ 51 w 57"/>
              <a:gd name="T51" fmla="*/ 15 h 44"/>
              <a:gd name="T52" fmla="*/ 30 w 57"/>
              <a:gd name="T53" fmla="*/ 36 h 44"/>
              <a:gd name="T54" fmla="*/ 21 w 57"/>
              <a:gd name="T55" fmla="*/ 36 h 44"/>
              <a:gd name="T56" fmla="*/ 21 w 57"/>
              <a:gd name="T57" fmla="*/ 27 h 44"/>
              <a:gd name="T58" fmla="*/ 42 w 57"/>
              <a:gd name="T59" fmla="*/ 6 h 44"/>
              <a:gd name="T60" fmla="*/ 51 w 57"/>
              <a:gd name="T61" fmla="*/ 15 h 44"/>
              <a:gd name="T62" fmla="*/ 32 w 57"/>
              <a:gd name="T63" fmla="*/ 30 h 44"/>
              <a:gd name="T64" fmla="*/ 27 w 57"/>
              <a:gd name="T65" fmla="*/ 25 h 44"/>
              <a:gd name="T66" fmla="*/ 24 w 57"/>
              <a:gd name="T67" fmla="*/ 28 h 44"/>
              <a:gd name="T68" fmla="*/ 24 w 57"/>
              <a:gd name="T69" fmla="*/ 30 h 44"/>
              <a:gd name="T70" fmla="*/ 27 w 57"/>
              <a:gd name="T71" fmla="*/ 30 h 44"/>
              <a:gd name="T72" fmla="*/ 27 w 57"/>
              <a:gd name="T73" fmla="*/ 33 h 44"/>
              <a:gd name="T74" fmla="*/ 29 w 57"/>
              <a:gd name="T75" fmla="*/ 33 h 44"/>
              <a:gd name="T76" fmla="*/ 32 w 57"/>
              <a:gd name="T77" fmla="*/ 30 h 44"/>
              <a:gd name="T78" fmla="*/ 41 w 57"/>
              <a:gd name="T79" fmla="*/ 11 h 44"/>
              <a:gd name="T80" fmla="*/ 30 w 57"/>
              <a:gd name="T81" fmla="*/ 22 h 44"/>
              <a:gd name="T82" fmla="*/ 30 w 57"/>
              <a:gd name="T83" fmla="*/ 23 h 44"/>
              <a:gd name="T84" fmla="*/ 31 w 57"/>
              <a:gd name="T85" fmla="*/ 23 h 44"/>
              <a:gd name="T86" fmla="*/ 42 w 57"/>
              <a:gd name="T87" fmla="*/ 12 h 44"/>
              <a:gd name="T88" fmla="*/ 42 w 57"/>
              <a:gd name="T89" fmla="*/ 10 h 44"/>
              <a:gd name="T90" fmla="*/ 41 w 57"/>
              <a:gd name="T91" fmla="*/ 11 h 44"/>
              <a:gd name="T92" fmla="*/ 53 w 57"/>
              <a:gd name="T93" fmla="*/ 13 h 44"/>
              <a:gd name="T94" fmla="*/ 44 w 57"/>
              <a:gd name="T95" fmla="*/ 4 h 44"/>
              <a:gd name="T96" fmla="*/ 47 w 57"/>
              <a:gd name="T97" fmla="*/ 1 h 44"/>
              <a:gd name="T98" fmla="*/ 51 w 57"/>
              <a:gd name="T99" fmla="*/ 1 h 44"/>
              <a:gd name="T100" fmla="*/ 56 w 57"/>
              <a:gd name="T101" fmla="*/ 6 h 44"/>
              <a:gd name="T102" fmla="*/ 56 w 57"/>
              <a:gd name="T103" fmla="*/ 10 h 44"/>
              <a:gd name="T104" fmla="*/ 53 w 57"/>
              <a:gd name="T10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 h="44">
                <a:moveTo>
                  <a:pt x="45" y="35"/>
                </a:moveTo>
                <a:cubicBezTo>
                  <a:pt x="45" y="40"/>
                  <a:pt x="41" y="44"/>
                  <a:pt x="36" y="44"/>
                </a:cubicBezTo>
                <a:cubicBezTo>
                  <a:pt x="10" y="44"/>
                  <a:pt x="10" y="44"/>
                  <a:pt x="10" y="44"/>
                </a:cubicBezTo>
                <a:cubicBezTo>
                  <a:pt x="4" y="44"/>
                  <a:pt x="0" y="40"/>
                  <a:pt x="0" y="35"/>
                </a:cubicBezTo>
                <a:cubicBezTo>
                  <a:pt x="0" y="9"/>
                  <a:pt x="0" y="9"/>
                  <a:pt x="0" y="9"/>
                </a:cubicBezTo>
                <a:cubicBezTo>
                  <a:pt x="0" y="4"/>
                  <a:pt x="4" y="0"/>
                  <a:pt x="10" y="0"/>
                </a:cubicBezTo>
                <a:cubicBezTo>
                  <a:pt x="36" y="0"/>
                  <a:pt x="36" y="0"/>
                  <a:pt x="36" y="0"/>
                </a:cubicBezTo>
                <a:cubicBezTo>
                  <a:pt x="37" y="0"/>
                  <a:pt x="38" y="0"/>
                  <a:pt x="40" y="1"/>
                </a:cubicBezTo>
                <a:cubicBezTo>
                  <a:pt x="40" y="1"/>
                  <a:pt x="40" y="1"/>
                  <a:pt x="40" y="1"/>
                </a:cubicBezTo>
                <a:cubicBezTo>
                  <a:pt x="40" y="2"/>
                  <a:pt x="40" y="2"/>
                  <a:pt x="40" y="2"/>
                </a:cubicBezTo>
                <a:cubicBezTo>
                  <a:pt x="38" y="4"/>
                  <a:pt x="38" y="4"/>
                  <a:pt x="38" y="4"/>
                </a:cubicBezTo>
                <a:cubicBezTo>
                  <a:pt x="37" y="4"/>
                  <a:pt x="37" y="4"/>
                  <a:pt x="37" y="4"/>
                </a:cubicBezTo>
                <a:cubicBezTo>
                  <a:pt x="37" y="4"/>
                  <a:pt x="36" y="4"/>
                  <a:pt x="36" y="4"/>
                </a:cubicBezTo>
                <a:cubicBezTo>
                  <a:pt x="10" y="4"/>
                  <a:pt x="10" y="4"/>
                  <a:pt x="10" y="4"/>
                </a:cubicBezTo>
                <a:cubicBezTo>
                  <a:pt x="7" y="4"/>
                  <a:pt x="4" y="6"/>
                  <a:pt x="4" y="9"/>
                </a:cubicBezTo>
                <a:cubicBezTo>
                  <a:pt x="4" y="35"/>
                  <a:pt x="4" y="35"/>
                  <a:pt x="4" y="35"/>
                </a:cubicBezTo>
                <a:cubicBezTo>
                  <a:pt x="4" y="38"/>
                  <a:pt x="7" y="40"/>
                  <a:pt x="10" y="40"/>
                </a:cubicBezTo>
                <a:cubicBezTo>
                  <a:pt x="36" y="40"/>
                  <a:pt x="36" y="40"/>
                  <a:pt x="36" y="40"/>
                </a:cubicBezTo>
                <a:cubicBezTo>
                  <a:pt x="39" y="40"/>
                  <a:pt x="41" y="38"/>
                  <a:pt x="41" y="35"/>
                </a:cubicBezTo>
                <a:cubicBezTo>
                  <a:pt x="41" y="31"/>
                  <a:pt x="41" y="31"/>
                  <a:pt x="41" y="31"/>
                </a:cubicBezTo>
                <a:cubicBezTo>
                  <a:pt x="41" y="31"/>
                  <a:pt x="41" y="31"/>
                  <a:pt x="41" y="31"/>
                </a:cubicBezTo>
                <a:cubicBezTo>
                  <a:pt x="43" y="29"/>
                  <a:pt x="43" y="29"/>
                  <a:pt x="43" y="29"/>
                </a:cubicBezTo>
                <a:cubicBezTo>
                  <a:pt x="44" y="28"/>
                  <a:pt x="44" y="28"/>
                  <a:pt x="44" y="28"/>
                </a:cubicBezTo>
                <a:cubicBezTo>
                  <a:pt x="45" y="29"/>
                  <a:pt x="45" y="29"/>
                  <a:pt x="45" y="29"/>
                </a:cubicBezTo>
                <a:lnTo>
                  <a:pt x="45" y="35"/>
                </a:lnTo>
                <a:close/>
                <a:moveTo>
                  <a:pt x="51" y="15"/>
                </a:moveTo>
                <a:cubicBezTo>
                  <a:pt x="30" y="36"/>
                  <a:pt x="30" y="36"/>
                  <a:pt x="30" y="36"/>
                </a:cubicBezTo>
                <a:cubicBezTo>
                  <a:pt x="21" y="36"/>
                  <a:pt x="21" y="36"/>
                  <a:pt x="21" y="36"/>
                </a:cubicBezTo>
                <a:cubicBezTo>
                  <a:pt x="21" y="27"/>
                  <a:pt x="21" y="27"/>
                  <a:pt x="21" y="27"/>
                </a:cubicBezTo>
                <a:cubicBezTo>
                  <a:pt x="42" y="6"/>
                  <a:pt x="42" y="6"/>
                  <a:pt x="42" y="6"/>
                </a:cubicBezTo>
                <a:lnTo>
                  <a:pt x="51" y="15"/>
                </a:lnTo>
                <a:close/>
                <a:moveTo>
                  <a:pt x="32" y="30"/>
                </a:moveTo>
                <a:cubicBezTo>
                  <a:pt x="27" y="25"/>
                  <a:pt x="27" y="25"/>
                  <a:pt x="27" y="25"/>
                </a:cubicBezTo>
                <a:cubicBezTo>
                  <a:pt x="24" y="28"/>
                  <a:pt x="24" y="28"/>
                  <a:pt x="24" y="28"/>
                </a:cubicBezTo>
                <a:cubicBezTo>
                  <a:pt x="24" y="30"/>
                  <a:pt x="24" y="30"/>
                  <a:pt x="24" y="30"/>
                </a:cubicBezTo>
                <a:cubicBezTo>
                  <a:pt x="27" y="30"/>
                  <a:pt x="27" y="30"/>
                  <a:pt x="27" y="30"/>
                </a:cubicBezTo>
                <a:cubicBezTo>
                  <a:pt x="27" y="33"/>
                  <a:pt x="27" y="33"/>
                  <a:pt x="27" y="33"/>
                </a:cubicBezTo>
                <a:cubicBezTo>
                  <a:pt x="29" y="33"/>
                  <a:pt x="29" y="33"/>
                  <a:pt x="29" y="33"/>
                </a:cubicBezTo>
                <a:lnTo>
                  <a:pt x="32" y="30"/>
                </a:lnTo>
                <a:close/>
                <a:moveTo>
                  <a:pt x="41" y="11"/>
                </a:moveTo>
                <a:cubicBezTo>
                  <a:pt x="30" y="22"/>
                  <a:pt x="30" y="22"/>
                  <a:pt x="30" y="22"/>
                </a:cubicBezTo>
                <a:cubicBezTo>
                  <a:pt x="30" y="23"/>
                  <a:pt x="30" y="23"/>
                  <a:pt x="30" y="23"/>
                </a:cubicBezTo>
                <a:cubicBezTo>
                  <a:pt x="31" y="23"/>
                  <a:pt x="31" y="23"/>
                  <a:pt x="31" y="23"/>
                </a:cubicBezTo>
                <a:cubicBezTo>
                  <a:pt x="42" y="12"/>
                  <a:pt x="42" y="12"/>
                  <a:pt x="42" y="12"/>
                </a:cubicBezTo>
                <a:cubicBezTo>
                  <a:pt x="42" y="10"/>
                  <a:pt x="42" y="10"/>
                  <a:pt x="42" y="10"/>
                </a:cubicBezTo>
                <a:lnTo>
                  <a:pt x="41" y="11"/>
                </a:lnTo>
                <a:close/>
                <a:moveTo>
                  <a:pt x="53" y="13"/>
                </a:moveTo>
                <a:cubicBezTo>
                  <a:pt x="44" y="4"/>
                  <a:pt x="44" y="4"/>
                  <a:pt x="44" y="4"/>
                </a:cubicBezTo>
                <a:cubicBezTo>
                  <a:pt x="47" y="1"/>
                  <a:pt x="47" y="1"/>
                  <a:pt x="47" y="1"/>
                </a:cubicBezTo>
                <a:cubicBezTo>
                  <a:pt x="48" y="0"/>
                  <a:pt x="50" y="0"/>
                  <a:pt x="51" y="1"/>
                </a:cubicBezTo>
                <a:cubicBezTo>
                  <a:pt x="56" y="6"/>
                  <a:pt x="56" y="6"/>
                  <a:pt x="56" y="6"/>
                </a:cubicBezTo>
                <a:cubicBezTo>
                  <a:pt x="57" y="7"/>
                  <a:pt x="57" y="9"/>
                  <a:pt x="56" y="10"/>
                </a:cubicBezTo>
                <a:lnTo>
                  <a:pt x="53" y="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250"/>
          <p:cNvSpPr>
            <a:spLocks noEditPoints="1"/>
          </p:cNvSpPr>
          <p:nvPr/>
        </p:nvSpPr>
        <p:spPr bwMode="auto">
          <a:xfrm>
            <a:off x="5394325" y="1090083"/>
            <a:ext cx="184150" cy="213784"/>
          </a:xfrm>
          <a:custGeom>
            <a:avLst/>
            <a:gdLst>
              <a:gd name="T0" fmla="*/ 14 w 98"/>
              <a:gd name="T1" fmla="*/ 83 h 85"/>
              <a:gd name="T2" fmla="*/ 12 w 98"/>
              <a:gd name="T3" fmla="*/ 85 h 85"/>
              <a:gd name="T4" fmla="*/ 1 w 98"/>
              <a:gd name="T5" fmla="*/ 85 h 85"/>
              <a:gd name="T6" fmla="*/ 0 w 98"/>
              <a:gd name="T7" fmla="*/ 83 h 85"/>
              <a:gd name="T8" fmla="*/ 0 w 98"/>
              <a:gd name="T9" fmla="*/ 73 h 85"/>
              <a:gd name="T10" fmla="*/ 1 w 98"/>
              <a:gd name="T11" fmla="*/ 71 h 85"/>
              <a:gd name="T12" fmla="*/ 12 w 98"/>
              <a:gd name="T13" fmla="*/ 71 h 85"/>
              <a:gd name="T14" fmla="*/ 14 w 98"/>
              <a:gd name="T15" fmla="*/ 73 h 85"/>
              <a:gd name="T16" fmla="*/ 14 w 98"/>
              <a:gd name="T17" fmla="*/ 83 h 85"/>
              <a:gd name="T18" fmla="*/ 35 w 98"/>
              <a:gd name="T19" fmla="*/ 83 h 85"/>
              <a:gd name="T20" fmla="*/ 33 w 98"/>
              <a:gd name="T21" fmla="*/ 85 h 85"/>
              <a:gd name="T22" fmla="*/ 22 w 98"/>
              <a:gd name="T23" fmla="*/ 85 h 85"/>
              <a:gd name="T24" fmla="*/ 21 w 98"/>
              <a:gd name="T25" fmla="*/ 83 h 85"/>
              <a:gd name="T26" fmla="*/ 21 w 98"/>
              <a:gd name="T27" fmla="*/ 66 h 85"/>
              <a:gd name="T28" fmla="*/ 22 w 98"/>
              <a:gd name="T29" fmla="*/ 64 h 85"/>
              <a:gd name="T30" fmla="*/ 33 w 98"/>
              <a:gd name="T31" fmla="*/ 64 h 85"/>
              <a:gd name="T32" fmla="*/ 35 w 98"/>
              <a:gd name="T33" fmla="*/ 66 h 85"/>
              <a:gd name="T34" fmla="*/ 35 w 98"/>
              <a:gd name="T35" fmla="*/ 83 h 85"/>
              <a:gd name="T36" fmla="*/ 56 w 98"/>
              <a:gd name="T37" fmla="*/ 83 h 85"/>
              <a:gd name="T38" fmla="*/ 54 w 98"/>
              <a:gd name="T39" fmla="*/ 85 h 85"/>
              <a:gd name="T40" fmla="*/ 44 w 98"/>
              <a:gd name="T41" fmla="*/ 85 h 85"/>
              <a:gd name="T42" fmla="*/ 42 w 98"/>
              <a:gd name="T43" fmla="*/ 83 h 85"/>
              <a:gd name="T44" fmla="*/ 42 w 98"/>
              <a:gd name="T45" fmla="*/ 52 h 85"/>
              <a:gd name="T46" fmla="*/ 44 w 98"/>
              <a:gd name="T47" fmla="*/ 50 h 85"/>
              <a:gd name="T48" fmla="*/ 54 w 98"/>
              <a:gd name="T49" fmla="*/ 50 h 85"/>
              <a:gd name="T50" fmla="*/ 56 w 98"/>
              <a:gd name="T51" fmla="*/ 52 h 85"/>
              <a:gd name="T52" fmla="*/ 56 w 98"/>
              <a:gd name="T53" fmla="*/ 83 h 85"/>
              <a:gd name="T54" fmla="*/ 77 w 98"/>
              <a:gd name="T55" fmla="*/ 83 h 85"/>
              <a:gd name="T56" fmla="*/ 75 w 98"/>
              <a:gd name="T57" fmla="*/ 85 h 85"/>
              <a:gd name="T58" fmla="*/ 65 w 98"/>
              <a:gd name="T59" fmla="*/ 85 h 85"/>
              <a:gd name="T60" fmla="*/ 63 w 98"/>
              <a:gd name="T61" fmla="*/ 83 h 85"/>
              <a:gd name="T62" fmla="*/ 63 w 98"/>
              <a:gd name="T63" fmla="*/ 30 h 85"/>
              <a:gd name="T64" fmla="*/ 65 w 98"/>
              <a:gd name="T65" fmla="*/ 29 h 85"/>
              <a:gd name="T66" fmla="*/ 75 w 98"/>
              <a:gd name="T67" fmla="*/ 29 h 85"/>
              <a:gd name="T68" fmla="*/ 77 w 98"/>
              <a:gd name="T69" fmla="*/ 30 h 85"/>
              <a:gd name="T70" fmla="*/ 77 w 98"/>
              <a:gd name="T71" fmla="*/ 83 h 85"/>
              <a:gd name="T72" fmla="*/ 98 w 98"/>
              <a:gd name="T73" fmla="*/ 83 h 85"/>
              <a:gd name="T74" fmla="*/ 97 w 98"/>
              <a:gd name="T75" fmla="*/ 85 h 85"/>
              <a:gd name="T76" fmla="*/ 86 w 98"/>
              <a:gd name="T77" fmla="*/ 85 h 85"/>
              <a:gd name="T78" fmla="*/ 84 w 98"/>
              <a:gd name="T79" fmla="*/ 83 h 85"/>
              <a:gd name="T80" fmla="*/ 84 w 98"/>
              <a:gd name="T81" fmla="*/ 2 h 85"/>
              <a:gd name="T82" fmla="*/ 86 w 98"/>
              <a:gd name="T83" fmla="*/ 0 h 85"/>
              <a:gd name="T84" fmla="*/ 97 w 98"/>
              <a:gd name="T85" fmla="*/ 0 h 85"/>
              <a:gd name="T86" fmla="*/ 98 w 98"/>
              <a:gd name="T87" fmla="*/ 2 h 85"/>
              <a:gd name="T88" fmla="*/ 98 w 98"/>
              <a:gd name="T89"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5">
                <a:moveTo>
                  <a:pt x="14" y="83"/>
                </a:moveTo>
                <a:cubicBezTo>
                  <a:pt x="14" y="84"/>
                  <a:pt x="13" y="85"/>
                  <a:pt x="12" y="85"/>
                </a:cubicBezTo>
                <a:cubicBezTo>
                  <a:pt x="1" y="85"/>
                  <a:pt x="1" y="85"/>
                  <a:pt x="1" y="85"/>
                </a:cubicBezTo>
                <a:cubicBezTo>
                  <a:pt x="0" y="85"/>
                  <a:pt x="0" y="84"/>
                  <a:pt x="0" y="83"/>
                </a:cubicBezTo>
                <a:cubicBezTo>
                  <a:pt x="0" y="73"/>
                  <a:pt x="0" y="73"/>
                  <a:pt x="0" y="73"/>
                </a:cubicBezTo>
                <a:cubicBezTo>
                  <a:pt x="0" y="72"/>
                  <a:pt x="0" y="71"/>
                  <a:pt x="1" y="71"/>
                </a:cubicBezTo>
                <a:cubicBezTo>
                  <a:pt x="12" y="71"/>
                  <a:pt x="12" y="71"/>
                  <a:pt x="12" y="71"/>
                </a:cubicBezTo>
                <a:cubicBezTo>
                  <a:pt x="13" y="71"/>
                  <a:pt x="14" y="72"/>
                  <a:pt x="14" y="73"/>
                </a:cubicBezTo>
                <a:lnTo>
                  <a:pt x="14" y="83"/>
                </a:lnTo>
                <a:close/>
                <a:moveTo>
                  <a:pt x="35" y="83"/>
                </a:moveTo>
                <a:cubicBezTo>
                  <a:pt x="35" y="84"/>
                  <a:pt x="34" y="85"/>
                  <a:pt x="33" y="85"/>
                </a:cubicBezTo>
                <a:cubicBezTo>
                  <a:pt x="22" y="85"/>
                  <a:pt x="22" y="85"/>
                  <a:pt x="22" y="85"/>
                </a:cubicBezTo>
                <a:cubicBezTo>
                  <a:pt x="21" y="85"/>
                  <a:pt x="21" y="84"/>
                  <a:pt x="21" y="83"/>
                </a:cubicBezTo>
                <a:cubicBezTo>
                  <a:pt x="21" y="66"/>
                  <a:pt x="21" y="66"/>
                  <a:pt x="21" y="66"/>
                </a:cubicBezTo>
                <a:cubicBezTo>
                  <a:pt x="21" y="65"/>
                  <a:pt x="21" y="64"/>
                  <a:pt x="22" y="64"/>
                </a:cubicBezTo>
                <a:cubicBezTo>
                  <a:pt x="33" y="64"/>
                  <a:pt x="33" y="64"/>
                  <a:pt x="33" y="64"/>
                </a:cubicBezTo>
                <a:cubicBezTo>
                  <a:pt x="34" y="64"/>
                  <a:pt x="35" y="65"/>
                  <a:pt x="35" y="66"/>
                </a:cubicBezTo>
                <a:lnTo>
                  <a:pt x="35" y="83"/>
                </a:lnTo>
                <a:close/>
                <a:moveTo>
                  <a:pt x="56" y="83"/>
                </a:moveTo>
                <a:cubicBezTo>
                  <a:pt x="56" y="84"/>
                  <a:pt x="55" y="85"/>
                  <a:pt x="54" y="85"/>
                </a:cubicBezTo>
                <a:cubicBezTo>
                  <a:pt x="44" y="85"/>
                  <a:pt x="44" y="85"/>
                  <a:pt x="44" y="85"/>
                </a:cubicBezTo>
                <a:cubicBezTo>
                  <a:pt x="43" y="85"/>
                  <a:pt x="42" y="84"/>
                  <a:pt x="42" y="83"/>
                </a:cubicBezTo>
                <a:cubicBezTo>
                  <a:pt x="42" y="52"/>
                  <a:pt x="42" y="52"/>
                  <a:pt x="42" y="52"/>
                </a:cubicBezTo>
                <a:cubicBezTo>
                  <a:pt x="42" y="51"/>
                  <a:pt x="43" y="50"/>
                  <a:pt x="44" y="50"/>
                </a:cubicBezTo>
                <a:cubicBezTo>
                  <a:pt x="54" y="50"/>
                  <a:pt x="54" y="50"/>
                  <a:pt x="54" y="50"/>
                </a:cubicBezTo>
                <a:cubicBezTo>
                  <a:pt x="55" y="50"/>
                  <a:pt x="56" y="51"/>
                  <a:pt x="56" y="52"/>
                </a:cubicBezTo>
                <a:lnTo>
                  <a:pt x="56" y="83"/>
                </a:lnTo>
                <a:close/>
                <a:moveTo>
                  <a:pt x="77" y="83"/>
                </a:moveTo>
                <a:cubicBezTo>
                  <a:pt x="77" y="84"/>
                  <a:pt x="76" y="85"/>
                  <a:pt x="75" y="85"/>
                </a:cubicBezTo>
                <a:cubicBezTo>
                  <a:pt x="65" y="85"/>
                  <a:pt x="65" y="85"/>
                  <a:pt x="65" y="85"/>
                </a:cubicBezTo>
                <a:cubicBezTo>
                  <a:pt x="64" y="85"/>
                  <a:pt x="63" y="84"/>
                  <a:pt x="63" y="83"/>
                </a:cubicBezTo>
                <a:cubicBezTo>
                  <a:pt x="63" y="30"/>
                  <a:pt x="63" y="30"/>
                  <a:pt x="63" y="30"/>
                </a:cubicBezTo>
                <a:cubicBezTo>
                  <a:pt x="63" y="29"/>
                  <a:pt x="64" y="29"/>
                  <a:pt x="65" y="29"/>
                </a:cubicBezTo>
                <a:cubicBezTo>
                  <a:pt x="75" y="29"/>
                  <a:pt x="75" y="29"/>
                  <a:pt x="75" y="29"/>
                </a:cubicBezTo>
                <a:cubicBezTo>
                  <a:pt x="76" y="29"/>
                  <a:pt x="77" y="29"/>
                  <a:pt x="77" y="30"/>
                </a:cubicBezTo>
                <a:lnTo>
                  <a:pt x="77" y="83"/>
                </a:lnTo>
                <a:close/>
                <a:moveTo>
                  <a:pt x="98" y="83"/>
                </a:moveTo>
                <a:cubicBezTo>
                  <a:pt x="98" y="84"/>
                  <a:pt x="98" y="85"/>
                  <a:pt x="97" y="85"/>
                </a:cubicBezTo>
                <a:cubicBezTo>
                  <a:pt x="86" y="85"/>
                  <a:pt x="86" y="85"/>
                  <a:pt x="86" y="85"/>
                </a:cubicBezTo>
                <a:cubicBezTo>
                  <a:pt x="85" y="85"/>
                  <a:pt x="84" y="84"/>
                  <a:pt x="84" y="83"/>
                </a:cubicBezTo>
                <a:cubicBezTo>
                  <a:pt x="84" y="2"/>
                  <a:pt x="84" y="2"/>
                  <a:pt x="84" y="2"/>
                </a:cubicBezTo>
                <a:cubicBezTo>
                  <a:pt x="84" y="1"/>
                  <a:pt x="85" y="0"/>
                  <a:pt x="86" y="0"/>
                </a:cubicBezTo>
                <a:cubicBezTo>
                  <a:pt x="97" y="0"/>
                  <a:pt x="97" y="0"/>
                  <a:pt x="97" y="0"/>
                </a:cubicBezTo>
                <a:cubicBezTo>
                  <a:pt x="98" y="0"/>
                  <a:pt x="98" y="1"/>
                  <a:pt x="98" y="2"/>
                </a:cubicBezTo>
                <a:lnTo>
                  <a:pt x="98" y="8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251"/>
          <p:cNvSpPr>
            <a:spLocks noEditPoints="1"/>
          </p:cNvSpPr>
          <p:nvPr/>
        </p:nvSpPr>
        <p:spPr bwMode="auto">
          <a:xfrm>
            <a:off x="3840163" y="35983"/>
            <a:ext cx="133350" cy="150284"/>
          </a:xfrm>
          <a:custGeom>
            <a:avLst/>
            <a:gdLst>
              <a:gd name="T0" fmla="*/ 33 w 71"/>
              <a:gd name="T1" fmla="*/ 38 h 60"/>
              <a:gd name="T2" fmla="*/ 11 w 71"/>
              <a:gd name="T3" fmla="*/ 60 h 60"/>
              <a:gd name="T4" fmla="*/ 8 w 71"/>
              <a:gd name="T5" fmla="*/ 60 h 60"/>
              <a:gd name="T6" fmla="*/ 6 w 71"/>
              <a:gd name="T7" fmla="*/ 57 h 60"/>
              <a:gd name="T8" fmla="*/ 6 w 71"/>
              <a:gd name="T9" fmla="*/ 52 h 60"/>
              <a:gd name="T10" fmla="*/ 8 w 71"/>
              <a:gd name="T11" fmla="*/ 49 h 60"/>
              <a:gd name="T12" fmla="*/ 11 w 71"/>
              <a:gd name="T13" fmla="*/ 49 h 60"/>
              <a:gd name="T14" fmla="*/ 22 w 71"/>
              <a:gd name="T15" fmla="*/ 38 h 60"/>
              <a:gd name="T16" fmla="*/ 22 w 71"/>
              <a:gd name="T17" fmla="*/ 37 h 60"/>
              <a:gd name="T18" fmla="*/ 18 w 71"/>
              <a:gd name="T19" fmla="*/ 33 h 60"/>
              <a:gd name="T20" fmla="*/ 8 w 71"/>
              <a:gd name="T21" fmla="*/ 33 h 60"/>
              <a:gd name="T22" fmla="*/ 0 w 71"/>
              <a:gd name="T23" fmla="*/ 25 h 60"/>
              <a:gd name="T24" fmla="*/ 0 w 71"/>
              <a:gd name="T25" fmla="*/ 8 h 60"/>
              <a:gd name="T26" fmla="*/ 8 w 71"/>
              <a:gd name="T27" fmla="*/ 0 h 60"/>
              <a:gd name="T28" fmla="*/ 25 w 71"/>
              <a:gd name="T29" fmla="*/ 0 h 60"/>
              <a:gd name="T30" fmla="*/ 33 w 71"/>
              <a:gd name="T31" fmla="*/ 8 h 60"/>
              <a:gd name="T32" fmla="*/ 33 w 71"/>
              <a:gd name="T33" fmla="*/ 38 h 60"/>
              <a:gd name="T34" fmla="*/ 71 w 71"/>
              <a:gd name="T35" fmla="*/ 38 h 60"/>
              <a:gd name="T36" fmla="*/ 49 w 71"/>
              <a:gd name="T37" fmla="*/ 60 h 60"/>
              <a:gd name="T38" fmla="*/ 46 w 71"/>
              <a:gd name="T39" fmla="*/ 60 h 60"/>
              <a:gd name="T40" fmla="*/ 44 w 71"/>
              <a:gd name="T41" fmla="*/ 57 h 60"/>
              <a:gd name="T42" fmla="*/ 44 w 71"/>
              <a:gd name="T43" fmla="*/ 52 h 60"/>
              <a:gd name="T44" fmla="*/ 46 w 71"/>
              <a:gd name="T45" fmla="*/ 49 h 60"/>
              <a:gd name="T46" fmla="*/ 49 w 71"/>
              <a:gd name="T47" fmla="*/ 49 h 60"/>
              <a:gd name="T48" fmla="*/ 60 w 71"/>
              <a:gd name="T49" fmla="*/ 38 h 60"/>
              <a:gd name="T50" fmla="*/ 60 w 71"/>
              <a:gd name="T51" fmla="*/ 37 h 60"/>
              <a:gd name="T52" fmla="*/ 56 w 71"/>
              <a:gd name="T53" fmla="*/ 33 h 60"/>
              <a:gd name="T54" fmla="*/ 46 w 71"/>
              <a:gd name="T55" fmla="*/ 33 h 60"/>
              <a:gd name="T56" fmla="*/ 38 w 71"/>
              <a:gd name="T57" fmla="*/ 25 h 60"/>
              <a:gd name="T58" fmla="*/ 38 w 71"/>
              <a:gd name="T59" fmla="*/ 8 h 60"/>
              <a:gd name="T60" fmla="*/ 46 w 71"/>
              <a:gd name="T61" fmla="*/ 0 h 60"/>
              <a:gd name="T62" fmla="*/ 63 w 71"/>
              <a:gd name="T63" fmla="*/ 0 h 60"/>
              <a:gd name="T64" fmla="*/ 71 w 71"/>
              <a:gd name="T65" fmla="*/ 8 h 60"/>
              <a:gd name="T66" fmla="*/ 71 w 71"/>
              <a:gd name="T67"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0">
                <a:moveTo>
                  <a:pt x="33" y="38"/>
                </a:moveTo>
                <a:cubicBezTo>
                  <a:pt x="33" y="50"/>
                  <a:pt x="23" y="60"/>
                  <a:pt x="11" y="60"/>
                </a:cubicBezTo>
                <a:cubicBezTo>
                  <a:pt x="8" y="60"/>
                  <a:pt x="8" y="60"/>
                  <a:pt x="8" y="60"/>
                </a:cubicBezTo>
                <a:cubicBezTo>
                  <a:pt x="7" y="60"/>
                  <a:pt x="6" y="59"/>
                  <a:pt x="6" y="57"/>
                </a:cubicBezTo>
                <a:cubicBezTo>
                  <a:pt x="6" y="52"/>
                  <a:pt x="6" y="52"/>
                  <a:pt x="6" y="52"/>
                </a:cubicBezTo>
                <a:cubicBezTo>
                  <a:pt x="6" y="50"/>
                  <a:pt x="7" y="49"/>
                  <a:pt x="8" y="49"/>
                </a:cubicBezTo>
                <a:cubicBezTo>
                  <a:pt x="11" y="49"/>
                  <a:pt x="11" y="49"/>
                  <a:pt x="11" y="49"/>
                </a:cubicBezTo>
                <a:cubicBezTo>
                  <a:pt x="17" y="49"/>
                  <a:pt x="22" y="44"/>
                  <a:pt x="22" y="38"/>
                </a:cubicBezTo>
                <a:cubicBezTo>
                  <a:pt x="22" y="37"/>
                  <a:pt x="22" y="37"/>
                  <a:pt x="22" y="37"/>
                </a:cubicBezTo>
                <a:cubicBezTo>
                  <a:pt x="22" y="35"/>
                  <a:pt x="20" y="33"/>
                  <a:pt x="18" y="33"/>
                </a:cubicBezTo>
                <a:cubicBezTo>
                  <a:pt x="8" y="33"/>
                  <a:pt x="8" y="33"/>
                  <a:pt x="8" y="33"/>
                </a:cubicBezTo>
                <a:cubicBezTo>
                  <a:pt x="4" y="33"/>
                  <a:pt x="0" y="29"/>
                  <a:pt x="0" y="25"/>
                </a:cubicBezTo>
                <a:cubicBezTo>
                  <a:pt x="0" y="8"/>
                  <a:pt x="0" y="8"/>
                  <a:pt x="0" y="8"/>
                </a:cubicBezTo>
                <a:cubicBezTo>
                  <a:pt x="0" y="4"/>
                  <a:pt x="4" y="0"/>
                  <a:pt x="8" y="0"/>
                </a:cubicBezTo>
                <a:cubicBezTo>
                  <a:pt x="25" y="0"/>
                  <a:pt x="25" y="0"/>
                  <a:pt x="25" y="0"/>
                </a:cubicBezTo>
                <a:cubicBezTo>
                  <a:pt x="29" y="0"/>
                  <a:pt x="33" y="4"/>
                  <a:pt x="33" y="8"/>
                </a:cubicBezTo>
                <a:lnTo>
                  <a:pt x="33" y="38"/>
                </a:lnTo>
                <a:close/>
                <a:moveTo>
                  <a:pt x="71" y="38"/>
                </a:moveTo>
                <a:cubicBezTo>
                  <a:pt x="71" y="50"/>
                  <a:pt x="61" y="60"/>
                  <a:pt x="49" y="60"/>
                </a:cubicBezTo>
                <a:cubicBezTo>
                  <a:pt x="46" y="60"/>
                  <a:pt x="46" y="60"/>
                  <a:pt x="46" y="60"/>
                </a:cubicBezTo>
                <a:cubicBezTo>
                  <a:pt x="45" y="60"/>
                  <a:pt x="44" y="59"/>
                  <a:pt x="44" y="57"/>
                </a:cubicBezTo>
                <a:cubicBezTo>
                  <a:pt x="44" y="52"/>
                  <a:pt x="44" y="52"/>
                  <a:pt x="44" y="52"/>
                </a:cubicBezTo>
                <a:cubicBezTo>
                  <a:pt x="44" y="50"/>
                  <a:pt x="45" y="49"/>
                  <a:pt x="46" y="49"/>
                </a:cubicBezTo>
                <a:cubicBezTo>
                  <a:pt x="49" y="49"/>
                  <a:pt x="49" y="49"/>
                  <a:pt x="49" y="49"/>
                </a:cubicBezTo>
                <a:cubicBezTo>
                  <a:pt x="55" y="49"/>
                  <a:pt x="60" y="44"/>
                  <a:pt x="60" y="38"/>
                </a:cubicBezTo>
                <a:cubicBezTo>
                  <a:pt x="60" y="37"/>
                  <a:pt x="60" y="37"/>
                  <a:pt x="60" y="37"/>
                </a:cubicBezTo>
                <a:cubicBezTo>
                  <a:pt x="60" y="35"/>
                  <a:pt x="58" y="33"/>
                  <a:pt x="56" y="33"/>
                </a:cubicBezTo>
                <a:cubicBezTo>
                  <a:pt x="46" y="33"/>
                  <a:pt x="46" y="33"/>
                  <a:pt x="46" y="33"/>
                </a:cubicBezTo>
                <a:cubicBezTo>
                  <a:pt x="42" y="33"/>
                  <a:pt x="38" y="29"/>
                  <a:pt x="38" y="25"/>
                </a:cubicBezTo>
                <a:cubicBezTo>
                  <a:pt x="38" y="8"/>
                  <a:pt x="38" y="8"/>
                  <a:pt x="38" y="8"/>
                </a:cubicBezTo>
                <a:cubicBezTo>
                  <a:pt x="38" y="4"/>
                  <a:pt x="42" y="0"/>
                  <a:pt x="46" y="0"/>
                </a:cubicBezTo>
                <a:cubicBezTo>
                  <a:pt x="63" y="0"/>
                  <a:pt x="63" y="0"/>
                  <a:pt x="63" y="0"/>
                </a:cubicBezTo>
                <a:cubicBezTo>
                  <a:pt x="67" y="0"/>
                  <a:pt x="71" y="4"/>
                  <a:pt x="71" y="8"/>
                </a:cubicBezTo>
                <a:lnTo>
                  <a:pt x="71" y="3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253"/>
          <p:cNvSpPr>
            <a:spLocks noEditPoints="1"/>
          </p:cNvSpPr>
          <p:nvPr/>
        </p:nvSpPr>
        <p:spPr bwMode="auto">
          <a:xfrm>
            <a:off x="3697288" y="1145116"/>
            <a:ext cx="228600" cy="205317"/>
          </a:xfrm>
          <a:custGeom>
            <a:avLst/>
            <a:gdLst>
              <a:gd name="T0" fmla="*/ 122 w 122"/>
              <a:gd name="T1" fmla="*/ 69 h 82"/>
              <a:gd name="T2" fmla="*/ 122 w 122"/>
              <a:gd name="T3" fmla="*/ 75 h 82"/>
              <a:gd name="T4" fmla="*/ 112 w 122"/>
              <a:gd name="T5" fmla="*/ 82 h 82"/>
              <a:gd name="T6" fmla="*/ 10 w 122"/>
              <a:gd name="T7" fmla="*/ 82 h 82"/>
              <a:gd name="T8" fmla="*/ 0 w 122"/>
              <a:gd name="T9" fmla="*/ 75 h 82"/>
              <a:gd name="T10" fmla="*/ 0 w 122"/>
              <a:gd name="T11" fmla="*/ 69 h 82"/>
              <a:gd name="T12" fmla="*/ 10 w 122"/>
              <a:gd name="T13" fmla="*/ 69 h 82"/>
              <a:gd name="T14" fmla="*/ 112 w 122"/>
              <a:gd name="T15" fmla="*/ 69 h 82"/>
              <a:gd name="T16" fmla="*/ 122 w 122"/>
              <a:gd name="T17" fmla="*/ 69 h 82"/>
              <a:gd name="T18" fmla="*/ 16 w 122"/>
              <a:gd name="T19" fmla="*/ 55 h 82"/>
              <a:gd name="T20" fmla="*/ 16 w 122"/>
              <a:gd name="T21" fmla="*/ 10 h 82"/>
              <a:gd name="T22" fmla="*/ 26 w 122"/>
              <a:gd name="T23" fmla="*/ 0 h 82"/>
              <a:gd name="T24" fmla="*/ 96 w 122"/>
              <a:gd name="T25" fmla="*/ 0 h 82"/>
              <a:gd name="T26" fmla="*/ 106 w 122"/>
              <a:gd name="T27" fmla="*/ 10 h 82"/>
              <a:gd name="T28" fmla="*/ 106 w 122"/>
              <a:gd name="T29" fmla="*/ 55 h 82"/>
              <a:gd name="T30" fmla="*/ 96 w 122"/>
              <a:gd name="T31" fmla="*/ 65 h 82"/>
              <a:gd name="T32" fmla="*/ 26 w 122"/>
              <a:gd name="T33" fmla="*/ 65 h 82"/>
              <a:gd name="T34" fmla="*/ 16 w 122"/>
              <a:gd name="T35" fmla="*/ 55 h 82"/>
              <a:gd name="T36" fmla="*/ 24 w 122"/>
              <a:gd name="T37" fmla="*/ 55 h 82"/>
              <a:gd name="T38" fmla="*/ 26 w 122"/>
              <a:gd name="T39" fmla="*/ 57 h 82"/>
              <a:gd name="T40" fmla="*/ 96 w 122"/>
              <a:gd name="T41" fmla="*/ 57 h 82"/>
              <a:gd name="T42" fmla="*/ 98 w 122"/>
              <a:gd name="T43" fmla="*/ 55 h 82"/>
              <a:gd name="T44" fmla="*/ 98 w 122"/>
              <a:gd name="T45" fmla="*/ 10 h 82"/>
              <a:gd name="T46" fmla="*/ 96 w 122"/>
              <a:gd name="T47" fmla="*/ 8 h 82"/>
              <a:gd name="T48" fmla="*/ 26 w 122"/>
              <a:gd name="T49" fmla="*/ 8 h 82"/>
              <a:gd name="T50" fmla="*/ 24 w 122"/>
              <a:gd name="T51" fmla="*/ 10 h 82"/>
              <a:gd name="T52" fmla="*/ 24 w 122"/>
              <a:gd name="T53" fmla="*/ 55 h 82"/>
              <a:gd name="T54" fmla="*/ 67 w 122"/>
              <a:gd name="T55" fmla="*/ 74 h 82"/>
              <a:gd name="T56" fmla="*/ 66 w 122"/>
              <a:gd name="T57" fmla="*/ 73 h 82"/>
              <a:gd name="T58" fmla="*/ 56 w 122"/>
              <a:gd name="T59" fmla="*/ 73 h 82"/>
              <a:gd name="T60" fmla="*/ 55 w 122"/>
              <a:gd name="T61" fmla="*/ 74 h 82"/>
              <a:gd name="T62" fmla="*/ 56 w 122"/>
              <a:gd name="T63" fmla="*/ 75 h 82"/>
              <a:gd name="T64" fmla="*/ 66 w 122"/>
              <a:gd name="T65" fmla="*/ 75 h 82"/>
              <a:gd name="T66" fmla="*/ 67 w 122"/>
              <a:gd name="T67"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82">
                <a:moveTo>
                  <a:pt x="122" y="69"/>
                </a:moveTo>
                <a:cubicBezTo>
                  <a:pt x="122" y="75"/>
                  <a:pt x="122" y="75"/>
                  <a:pt x="122" y="75"/>
                </a:cubicBezTo>
                <a:cubicBezTo>
                  <a:pt x="122" y="79"/>
                  <a:pt x="118" y="82"/>
                  <a:pt x="112" y="82"/>
                </a:cubicBezTo>
                <a:cubicBezTo>
                  <a:pt x="10" y="82"/>
                  <a:pt x="10" y="82"/>
                  <a:pt x="10" y="82"/>
                </a:cubicBezTo>
                <a:cubicBezTo>
                  <a:pt x="5" y="82"/>
                  <a:pt x="0" y="79"/>
                  <a:pt x="0" y="75"/>
                </a:cubicBezTo>
                <a:cubicBezTo>
                  <a:pt x="0" y="69"/>
                  <a:pt x="0" y="69"/>
                  <a:pt x="0" y="69"/>
                </a:cubicBezTo>
                <a:cubicBezTo>
                  <a:pt x="10" y="69"/>
                  <a:pt x="10" y="69"/>
                  <a:pt x="10" y="69"/>
                </a:cubicBezTo>
                <a:cubicBezTo>
                  <a:pt x="112" y="69"/>
                  <a:pt x="112" y="69"/>
                  <a:pt x="112" y="69"/>
                </a:cubicBezTo>
                <a:lnTo>
                  <a:pt x="122" y="69"/>
                </a:lnTo>
                <a:close/>
                <a:moveTo>
                  <a:pt x="16" y="55"/>
                </a:moveTo>
                <a:cubicBezTo>
                  <a:pt x="16" y="10"/>
                  <a:pt x="16" y="10"/>
                  <a:pt x="16" y="10"/>
                </a:cubicBezTo>
                <a:cubicBezTo>
                  <a:pt x="16" y="5"/>
                  <a:pt x="21" y="0"/>
                  <a:pt x="26" y="0"/>
                </a:cubicBezTo>
                <a:cubicBezTo>
                  <a:pt x="96" y="0"/>
                  <a:pt x="96" y="0"/>
                  <a:pt x="96" y="0"/>
                </a:cubicBezTo>
                <a:cubicBezTo>
                  <a:pt x="101" y="0"/>
                  <a:pt x="106" y="5"/>
                  <a:pt x="106" y="10"/>
                </a:cubicBezTo>
                <a:cubicBezTo>
                  <a:pt x="106" y="55"/>
                  <a:pt x="106" y="55"/>
                  <a:pt x="106" y="55"/>
                </a:cubicBezTo>
                <a:cubicBezTo>
                  <a:pt x="106" y="61"/>
                  <a:pt x="101" y="65"/>
                  <a:pt x="96" y="65"/>
                </a:cubicBezTo>
                <a:cubicBezTo>
                  <a:pt x="26" y="65"/>
                  <a:pt x="26" y="65"/>
                  <a:pt x="26" y="65"/>
                </a:cubicBezTo>
                <a:cubicBezTo>
                  <a:pt x="21" y="65"/>
                  <a:pt x="16" y="61"/>
                  <a:pt x="16" y="55"/>
                </a:cubicBezTo>
                <a:close/>
                <a:moveTo>
                  <a:pt x="24" y="55"/>
                </a:moveTo>
                <a:cubicBezTo>
                  <a:pt x="24" y="56"/>
                  <a:pt x="25" y="57"/>
                  <a:pt x="26" y="57"/>
                </a:cubicBezTo>
                <a:cubicBezTo>
                  <a:pt x="96" y="57"/>
                  <a:pt x="96" y="57"/>
                  <a:pt x="96" y="57"/>
                </a:cubicBezTo>
                <a:cubicBezTo>
                  <a:pt x="97" y="57"/>
                  <a:pt x="98" y="56"/>
                  <a:pt x="98" y="55"/>
                </a:cubicBezTo>
                <a:cubicBezTo>
                  <a:pt x="98" y="10"/>
                  <a:pt x="98" y="10"/>
                  <a:pt x="98" y="10"/>
                </a:cubicBezTo>
                <a:cubicBezTo>
                  <a:pt x="98" y="9"/>
                  <a:pt x="97" y="8"/>
                  <a:pt x="96" y="8"/>
                </a:cubicBezTo>
                <a:cubicBezTo>
                  <a:pt x="26" y="8"/>
                  <a:pt x="26" y="8"/>
                  <a:pt x="26" y="8"/>
                </a:cubicBezTo>
                <a:cubicBezTo>
                  <a:pt x="25" y="8"/>
                  <a:pt x="24" y="9"/>
                  <a:pt x="24" y="10"/>
                </a:cubicBezTo>
                <a:lnTo>
                  <a:pt x="24" y="55"/>
                </a:lnTo>
                <a:close/>
                <a:moveTo>
                  <a:pt x="67" y="74"/>
                </a:moveTo>
                <a:cubicBezTo>
                  <a:pt x="67" y="74"/>
                  <a:pt x="67" y="73"/>
                  <a:pt x="66" y="73"/>
                </a:cubicBezTo>
                <a:cubicBezTo>
                  <a:pt x="56" y="73"/>
                  <a:pt x="56" y="73"/>
                  <a:pt x="56" y="73"/>
                </a:cubicBezTo>
                <a:cubicBezTo>
                  <a:pt x="55" y="73"/>
                  <a:pt x="55" y="74"/>
                  <a:pt x="55" y="74"/>
                </a:cubicBezTo>
                <a:cubicBezTo>
                  <a:pt x="55" y="75"/>
                  <a:pt x="55" y="75"/>
                  <a:pt x="56" y="75"/>
                </a:cubicBezTo>
                <a:cubicBezTo>
                  <a:pt x="66" y="75"/>
                  <a:pt x="66" y="75"/>
                  <a:pt x="66" y="75"/>
                </a:cubicBezTo>
                <a:cubicBezTo>
                  <a:pt x="67" y="75"/>
                  <a:pt x="67" y="75"/>
                  <a:pt x="67" y="7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254"/>
          <p:cNvSpPr>
            <a:spLocks noEditPoints="1"/>
          </p:cNvSpPr>
          <p:nvPr/>
        </p:nvSpPr>
        <p:spPr bwMode="auto">
          <a:xfrm>
            <a:off x="4278313" y="1392767"/>
            <a:ext cx="179388" cy="184151"/>
          </a:xfrm>
          <a:custGeom>
            <a:avLst/>
            <a:gdLst>
              <a:gd name="T0" fmla="*/ 93 w 96"/>
              <a:gd name="T1" fmla="*/ 59 h 73"/>
              <a:gd name="T2" fmla="*/ 79 w 96"/>
              <a:gd name="T3" fmla="*/ 73 h 73"/>
              <a:gd name="T4" fmla="*/ 13 w 96"/>
              <a:gd name="T5" fmla="*/ 73 h 73"/>
              <a:gd name="T6" fmla="*/ 0 w 96"/>
              <a:gd name="T7" fmla="*/ 59 h 73"/>
              <a:gd name="T8" fmla="*/ 93 w 96"/>
              <a:gd name="T9" fmla="*/ 59 h 73"/>
              <a:gd name="T10" fmla="*/ 76 w 96"/>
              <a:gd name="T11" fmla="*/ 39 h 73"/>
              <a:gd name="T12" fmla="*/ 73 w 96"/>
              <a:gd name="T13" fmla="*/ 39 h 73"/>
              <a:gd name="T14" fmla="*/ 73 w 96"/>
              <a:gd name="T15" fmla="*/ 41 h 73"/>
              <a:gd name="T16" fmla="*/ 61 w 96"/>
              <a:gd name="T17" fmla="*/ 53 h 73"/>
              <a:gd name="T18" fmla="*/ 25 w 96"/>
              <a:gd name="T19" fmla="*/ 53 h 73"/>
              <a:gd name="T20" fmla="*/ 13 w 96"/>
              <a:gd name="T21" fmla="*/ 41 h 73"/>
              <a:gd name="T22" fmla="*/ 13 w 96"/>
              <a:gd name="T23" fmla="*/ 3 h 73"/>
              <a:gd name="T24" fmla="*/ 16 w 96"/>
              <a:gd name="T25" fmla="*/ 0 h 73"/>
              <a:gd name="T26" fmla="*/ 76 w 96"/>
              <a:gd name="T27" fmla="*/ 0 h 73"/>
              <a:gd name="T28" fmla="*/ 96 w 96"/>
              <a:gd name="T29" fmla="*/ 20 h 73"/>
              <a:gd name="T30" fmla="*/ 76 w 96"/>
              <a:gd name="T31" fmla="*/ 39 h 73"/>
              <a:gd name="T32" fmla="*/ 76 w 96"/>
              <a:gd name="T33" fmla="*/ 10 h 73"/>
              <a:gd name="T34" fmla="*/ 73 w 96"/>
              <a:gd name="T35" fmla="*/ 10 h 73"/>
              <a:gd name="T36" fmla="*/ 73 w 96"/>
              <a:gd name="T37" fmla="*/ 30 h 73"/>
              <a:gd name="T38" fmla="*/ 76 w 96"/>
              <a:gd name="T39" fmla="*/ 30 h 73"/>
              <a:gd name="T40" fmla="*/ 86 w 96"/>
              <a:gd name="T41" fmla="*/ 20 h 73"/>
              <a:gd name="T42" fmla="*/ 76 w 96"/>
              <a:gd name="T4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3">
                <a:moveTo>
                  <a:pt x="93" y="59"/>
                </a:moveTo>
                <a:cubicBezTo>
                  <a:pt x="93" y="67"/>
                  <a:pt x="87" y="73"/>
                  <a:pt x="79" y="73"/>
                </a:cubicBezTo>
                <a:cubicBezTo>
                  <a:pt x="13" y="73"/>
                  <a:pt x="13" y="73"/>
                  <a:pt x="13" y="73"/>
                </a:cubicBezTo>
                <a:cubicBezTo>
                  <a:pt x="6" y="73"/>
                  <a:pt x="0" y="67"/>
                  <a:pt x="0" y="59"/>
                </a:cubicBezTo>
                <a:lnTo>
                  <a:pt x="93" y="59"/>
                </a:lnTo>
                <a:close/>
                <a:moveTo>
                  <a:pt x="76" y="39"/>
                </a:moveTo>
                <a:cubicBezTo>
                  <a:pt x="73" y="39"/>
                  <a:pt x="73" y="39"/>
                  <a:pt x="73" y="39"/>
                </a:cubicBezTo>
                <a:cubicBezTo>
                  <a:pt x="73" y="41"/>
                  <a:pt x="73" y="41"/>
                  <a:pt x="73" y="41"/>
                </a:cubicBezTo>
                <a:cubicBezTo>
                  <a:pt x="73" y="47"/>
                  <a:pt x="68" y="53"/>
                  <a:pt x="61" y="53"/>
                </a:cubicBezTo>
                <a:cubicBezTo>
                  <a:pt x="25" y="53"/>
                  <a:pt x="25" y="53"/>
                  <a:pt x="25" y="53"/>
                </a:cubicBezTo>
                <a:cubicBezTo>
                  <a:pt x="18" y="53"/>
                  <a:pt x="13" y="47"/>
                  <a:pt x="13" y="41"/>
                </a:cubicBezTo>
                <a:cubicBezTo>
                  <a:pt x="13" y="3"/>
                  <a:pt x="13" y="3"/>
                  <a:pt x="13" y="3"/>
                </a:cubicBezTo>
                <a:cubicBezTo>
                  <a:pt x="13" y="1"/>
                  <a:pt x="15" y="0"/>
                  <a:pt x="16" y="0"/>
                </a:cubicBezTo>
                <a:cubicBezTo>
                  <a:pt x="76" y="0"/>
                  <a:pt x="76" y="0"/>
                  <a:pt x="76" y="0"/>
                </a:cubicBezTo>
                <a:cubicBezTo>
                  <a:pt x="87" y="0"/>
                  <a:pt x="96" y="9"/>
                  <a:pt x="96" y="20"/>
                </a:cubicBezTo>
                <a:cubicBezTo>
                  <a:pt x="96" y="31"/>
                  <a:pt x="87" y="39"/>
                  <a:pt x="76" y="39"/>
                </a:cubicBezTo>
                <a:close/>
                <a:moveTo>
                  <a:pt x="76" y="10"/>
                </a:moveTo>
                <a:cubicBezTo>
                  <a:pt x="73" y="10"/>
                  <a:pt x="73" y="10"/>
                  <a:pt x="73" y="10"/>
                </a:cubicBezTo>
                <a:cubicBezTo>
                  <a:pt x="73" y="30"/>
                  <a:pt x="73" y="30"/>
                  <a:pt x="73" y="30"/>
                </a:cubicBezTo>
                <a:cubicBezTo>
                  <a:pt x="76" y="30"/>
                  <a:pt x="76" y="30"/>
                  <a:pt x="76" y="30"/>
                </a:cubicBezTo>
                <a:cubicBezTo>
                  <a:pt x="82" y="30"/>
                  <a:pt x="86" y="25"/>
                  <a:pt x="86" y="20"/>
                </a:cubicBezTo>
                <a:cubicBezTo>
                  <a:pt x="86" y="14"/>
                  <a:pt x="82" y="10"/>
                  <a:pt x="76"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255"/>
          <p:cNvSpPr>
            <a:spLocks noEditPoints="1"/>
          </p:cNvSpPr>
          <p:nvPr/>
        </p:nvSpPr>
        <p:spPr bwMode="auto">
          <a:xfrm>
            <a:off x="3741738" y="3039534"/>
            <a:ext cx="88900" cy="63500"/>
          </a:xfrm>
          <a:custGeom>
            <a:avLst/>
            <a:gdLst>
              <a:gd name="T0" fmla="*/ 34 w 47"/>
              <a:gd name="T1" fmla="*/ 25 h 25"/>
              <a:gd name="T2" fmla="*/ 26 w 47"/>
              <a:gd name="T3" fmla="*/ 22 h 25"/>
              <a:gd name="T4" fmla="*/ 21 w 47"/>
              <a:gd name="T5" fmla="*/ 22 h 25"/>
              <a:gd name="T6" fmla="*/ 13 w 47"/>
              <a:gd name="T7" fmla="*/ 25 h 25"/>
              <a:gd name="T8" fmla="*/ 0 w 47"/>
              <a:gd name="T9" fmla="*/ 13 h 25"/>
              <a:gd name="T10" fmla="*/ 13 w 47"/>
              <a:gd name="T11" fmla="*/ 0 h 25"/>
              <a:gd name="T12" fmla="*/ 34 w 47"/>
              <a:gd name="T13" fmla="*/ 0 h 25"/>
              <a:gd name="T14" fmla="*/ 47 w 47"/>
              <a:gd name="T15" fmla="*/ 13 h 25"/>
              <a:gd name="T16" fmla="*/ 34 w 47"/>
              <a:gd name="T17" fmla="*/ 25 h 25"/>
              <a:gd name="T18" fmla="*/ 21 w 47"/>
              <a:gd name="T19" fmla="*/ 11 h 25"/>
              <a:gd name="T20" fmla="*/ 20 w 47"/>
              <a:gd name="T21" fmla="*/ 10 h 25"/>
              <a:gd name="T22" fmla="*/ 15 w 47"/>
              <a:gd name="T23" fmla="*/ 10 h 25"/>
              <a:gd name="T24" fmla="*/ 15 w 47"/>
              <a:gd name="T25" fmla="*/ 6 h 25"/>
              <a:gd name="T26" fmla="*/ 14 w 47"/>
              <a:gd name="T27" fmla="*/ 5 h 25"/>
              <a:gd name="T28" fmla="*/ 11 w 47"/>
              <a:gd name="T29" fmla="*/ 5 h 25"/>
              <a:gd name="T30" fmla="*/ 10 w 47"/>
              <a:gd name="T31" fmla="*/ 6 h 25"/>
              <a:gd name="T32" fmla="*/ 10 w 47"/>
              <a:gd name="T33" fmla="*/ 10 h 25"/>
              <a:gd name="T34" fmla="*/ 6 w 47"/>
              <a:gd name="T35" fmla="*/ 10 h 25"/>
              <a:gd name="T36" fmla="*/ 5 w 47"/>
              <a:gd name="T37" fmla="*/ 11 h 25"/>
              <a:gd name="T38" fmla="*/ 5 w 47"/>
              <a:gd name="T39" fmla="*/ 14 h 25"/>
              <a:gd name="T40" fmla="*/ 6 w 47"/>
              <a:gd name="T41" fmla="*/ 15 h 25"/>
              <a:gd name="T42" fmla="*/ 10 w 47"/>
              <a:gd name="T43" fmla="*/ 15 h 25"/>
              <a:gd name="T44" fmla="*/ 10 w 47"/>
              <a:gd name="T45" fmla="*/ 20 h 25"/>
              <a:gd name="T46" fmla="*/ 11 w 47"/>
              <a:gd name="T47" fmla="*/ 20 h 25"/>
              <a:gd name="T48" fmla="*/ 14 w 47"/>
              <a:gd name="T49" fmla="*/ 20 h 25"/>
              <a:gd name="T50" fmla="*/ 15 w 47"/>
              <a:gd name="T51" fmla="*/ 20 h 25"/>
              <a:gd name="T52" fmla="*/ 15 w 47"/>
              <a:gd name="T53" fmla="*/ 15 h 25"/>
              <a:gd name="T54" fmla="*/ 20 w 47"/>
              <a:gd name="T55" fmla="*/ 15 h 25"/>
              <a:gd name="T56" fmla="*/ 21 w 47"/>
              <a:gd name="T57" fmla="*/ 14 h 25"/>
              <a:gd name="T58" fmla="*/ 21 w 47"/>
              <a:gd name="T59" fmla="*/ 11 h 25"/>
              <a:gd name="T60" fmla="*/ 31 w 47"/>
              <a:gd name="T61" fmla="*/ 13 h 25"/>
              <a:gd name="T62" fmla="*/ 28 w 47"/>
              <a:gd name="T63" fmla="*/ 16 h 25"/>
              <a:gd name="T64" fmla="*/ 31 w 47"/>
              <a:gd name="T65" fmla="*/ 19 h 25"/>
              <a:gd name="T66" fmla="*/ 34 w 47"/>
              <a:gd name="T67" fmla="*/ 16 h 25"/>
              <a:gd name="T68" fmla="*/ 31 w 47"/>
              <a:gd name="T69" fmla="*/ 13 h 25"/>
              <a:gd name="T70" fmla="*/ 38 w 47"/>
              <a:gd name="T71" fmla="*/ 6 h 25"/>
              <a:gd name="T72" fmla="*/ 34 w 47"/>
              <a:gd name="T73" fmla="*/ 10 h 25"/>
              <a:gd name="T74" fmla="*/ 38 w 47"/>
              <a:gd name="T75" fmla="*/ 13 h 25"/>
              <a:gd name="T76" fmla="*/ 41 w 47"/>
              <a:gd name="T77" fmla="*/ 10 h 25"/>
              <a:gd name="T78" fmla="*/ 38 w 47"/>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25">
                <a:moveTo>
                  <a:pt x="34" y="25"/>
                </a:moveTo>
                <a:cubicBezTo>
                  <a:pt x="31" y="25"/>
                  <a:pt x="28" y="24"/>
                  <a:pt x="26" y="22"/>
                </a:cubicBezTo>
                <a:cubicBezTo>
                  <a:pt x="21" y="22"/>
                  <a:pt x="21" y="22"/>
                  <a:pt x="21" y="22"/>
                </a:cubicBezTo>
                <a:cubicBezTo>
                  <a:pt x="19" y="24"/>
                  <a:pt x="16" y="25"/>
                  <a:pt x="13" y="25"/>
                </a:cubicBezTo>
                <a:cubicBezTo>
                  <a:pt x="6" y="25"/>
                  <a:pt x="0" y="20"/>
                  <a:pt x="0" y="13"/>
                </a:cubicBezTo>
                <a:cubicBezTo>
                  <a:pt x="0" y="6"/>
                  <a:pt x="6" y="0"/>
                  <a:pt x="13" y="0"/>
                </a:cubicBezTo>
                <a:cubicBezTo>
                  <a:pt x="34" y="0"/>
                  <a:pt x="34" y="0"/>
                  <a:pt x="34" y="0"/>
                </a:cubicBezTo>
                <a:cubicBezTo>
                  <a:pt x="41" y="0"/>
                  <a:pt x="47" y="6"/>
                  <a:pt x="47" y="13"/>
                </a:cubicBezTo>
                <a:cubicBezTo>
                  <a:pt x="47" y="20"/>
                  <a:pt x="41" y="25"/>
                  <a:pt x="34" y="25"/>
                </a:cubicBezTo>
                <a:close/>
                <a:moveTo>
                  <a:pt x="21" y="11"/>
                </a:moveTo>
                <a:cubicBezTo>
                  <a:pt x="21" y="11"/>
                  <a:pt x="20" y="10"/>
                  <a:pt x="20" y="10"/>
                </a:cubicBezTo>
                <a:cubicBezTo>
                  <a:pt x="15" y="10"/>
                  <a:pt x="15" y="10"/>
                  <a:pt x="15" y="10"/>
                </a:cubicBezTo>
                <a:cubicBezTo>
                  <a:pt x="15" y="6"/>
                  <a:pt x="15" y="6"/>
                  <a:pt x="15" y="6"/>
                </a:cubicBezTo>
                <a:cubicBezTo>
                  <a:pt x="15" y="5"/>
                  <a:pt x="15" y="5"/>
                  <a:pt x="14" y="5"/>
                </a:cubicBezTo>
                <a:cubicBezTo>
                  <a:pt x="11" y="5"/>
                  <a:pt x="11" y="5"/>
                  <a:pt x="11" y="5"/>
                </a:cubicBezTo>
                <a:cubicBezTo>
                  <a:pt x="11" y="5"/>
                  <a:pt x="10" y="5"/>
                  <a:pt x="10" y="6"/>
                </a:cubicBezTo>
                <a:cubicBezTo>
                  <a:pt x="10" y="10"/>
                  <a:pt x="10" y="10"/>
                  <a:pt x="10" y="10"/>
                </a:cubicBezTo>
                <a:cubicBezTo>
                  <a:pt x="6" y="10"/>
                  <a:pt x="6" y="10"/>
                  <a:pt x="6" y="10"/>
                </a:cubicBezTo>
                <a:cubicBezTo>
                  <a:pt x="5" y="10"/>
                  <a:pt x="5" y="11"/>
                  <a:pt x="5" y="11"/>
                </a:cubicBezTo>
                <a:cubicBezTo>
                  <a:pt x="5" y="14"/>
                  <a:pt x="5" y="14"/>
                  <a:pt x="5" y="14"/>
                </a:cubicBezTo>
                <a:cubicBezTo>
                  <a:pt x="5" y="15"/>
                  <a:pt x="5" y="15"/>
                  <a:pt x="6" y="15"/>
                </a:cubicBezTo>
                <a:cubicBezTo>
                  <a:pt x="10" y="15"/>
                  <a:pt x="10" y="15"/>
                  <a:pt x="10" y="15"/>
                </a:cubicBezTo>
                <a:cubicBezTo>
                  <a:pt x="10" y="20"/>
                  <a:pt x="10" y="20"/>
                  <a:pt x="10" y="20"/>
                </a:cubicBezTo>
                <a:cubicBezTo>
                  <a:pt x="10" y="20"/>
                  <a:pt x="11" y="20"/>
                  <a:pt x="11" y="20"/>
                </a:cubicBezTo>
                <a:cubicBezTo>
                  <a:pt x="14" y="20"/>
                  <a:pt x="14" y="20"/>
                  <a:pt x="14" y="20"/>
                </a:cubicBezTo>
                <a:cubicBezTo>
                  <a:pt x="15" y="20"/>
                  <a:pt x="15" y="20"/>
                  <a:pt x="15" y="20"/>
                </a:cubicBezTo>
                <a:cubicBezTo>
                  <a:pt x="15" y="15"/>
                  <a:pt x="15" y="15"/>
                  <a:pt x="15" y="15"/>
                </a:cubicBezTo>
                <a:cubicBezTo>
                  <a:pt x="20" y="15"/>
                  <a:pt x="20" y="15"/>
                  <a:pt x="20" y="15"/>
                </a:cubicBezTo>
                <a:cubicBezTo>
                  <a:pt x="20" y="15"/>
                  <a:pt x="21" y="15"/>
                  <a:pt x="21" y="14"/>
                </a:cubicBezTo>
                <a:lnTo>
                  <a:pt x="21" y="11"/>
                </a:lnTo>
                <a:close/>
                <a:moveTo>
                  <a:pt x="31" y="13"/>
                </a:moveTo>
                <a:cubicBezTo>
                  <a:pt x="30" y="13"/>
                  <a:pt x="28" y="14"/>
                  <a:pt x="28" y="16"/>
                </a:cubicBezTo>
                <a:cubicBezTo>
                  <a:pt x="28" y="17"/>
                  <a:pt x="30" y="19"/>
                  <a:pt x="31" y="19"/>
                </a:cubicBezTo>
                <a:cubicBezTo>
                  <a:pt x="33" y="19"/>
                  <a:pt x="34" y="17"/>
                  <a:pt x="34" y="16"/>
                </a:cubicBezTo>
                <a:cubicBezTo>
                  <a:pt x="34" y="14"/>
                  <a:pt x="33" y="13"/>
                  <a:pt x="31" y="13"/>
                </a:cubicBezTo>
                <a:close/>
                <a:moveTo>
                  <a:pt x="38" y="6"/>
                </a:moveTo>
                <a:cubicBezTo>
                  <a:pt x="36" y="6"/>
                  <a:pt x="34" y="8"/>
                  <a:pt x="34" y="10"/>
                </a:cubicBezTo>
                <a:cubicBezTo>
                  <a:pt x="34" y="11"/>
                  <a:pt x="36" y="13"/>
                  <a:pt x="38" y="13"/>
                </a:cubicBezTo>
                <a:cubicBezTo>
                  <a:pt x="39" y="13"/>
                  <a:pt x="41" y="11"/>
                  <a:pt x="41" y="10"/>
                </a:cubicBezTo>
                <a:cubicBezTo>
                  <a:pt x="41" y="8"/>
                  <a:pt x="39" y="6"/>
                  <a:pt x="38"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256"/>
          <p:cNvSpPr>
            <a:spLocks noEditPoints="1"/>
          </p:cNvSpPr>
          <p:nvPr/>
        </p:nvSpPr>
        <p:spPr bwMode="auto">
          <a:xfrm>
            <a:off x="3987801" y="3109384"/>
            <a:ext cx="117475" cy="15663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5 h 62"/>
              <a:gd name="T12" fmla="*/ 6 w 62"/>
              <a:gd name="T13" fmla="*/ 31 h 62"/>
              <a:gd name="T14" fmla="*/ 31 w 62"/>
              <a:gd name="T15" fmla="*/ 57 h 62"/>
              <a:gd name="T16" fmla="*/ 57 w 62"/>
              <a:gd name="T17" fmla="*/ 31 h 62"/>
              <a:gd name="T18" fmla="*/ 31 w 62"/>
              <a:gd name="T19" fmla="*/ 5 h 62"/>
              <a:gd name="T20" fmla="*/ 21 w 62"/>
              <a:gd name="T21" fmla="*/ 26 h 62"/>
              <a:gd name="T22" fmla="*/ 16 w 62"/>
              <a:gd name="T23" fmla="*/ 21 h 62"/>
              <a:gd name="T24" fmla="*/ 21 w 62"/>
              <a:gd name="T25" fmla="*/ 16 h 62"/>
              <a:gd name="T26" fmla="*/ 26 w 62"/>
              <a:gd name="T27" fmla="*/ 21 h 62"/>
              <a:gd name="T28" fmla="*/ 21 w 62"/>
              <a:gd name="T29" fmla="*/ 26 h 62"/>
              <a:gd name="T30" fmla="*/ 31 w 62"/>
              <a:gd name="T31" fmla="*/ 49 h 62"/>
              <a:gd name="T32" fmla="*/ 17 w 62"/>
              <a:gd name="T33" fmla="*/ 38 h 62"/>
              <a:gd name="T34" fmla="*/ 18 w 62"/>
              <a:gd name="T35" fmla="*/ 35 h 62"/>
              <a:gd name="T36" fmla="*/ 21 w 62"/>
              <a:gd name="T37" fmla="*/ 37 h 62"/>
              <a:gd name="T38" fmla="*/ 31 w 62"/>
              <a:gd name="T39" fmla="*/ 44 h 62"/>
              <a:gd name="T40" fmla="*/ 41 w 62"/>
              <a:gd name="T41" fmla="*/ 37 h 62"/>
              <a:gd name="T42" fmla="*/ 44 w 62"/>
              <a:gd name="T43" fmla="*/ 35 h 62"/>
              <a:gd name="T44" fmla="*/ 46 w 62"/>
              <a:gd name="T45" fmla="*/ 38 h 62"/>
              <a:gd name="T46" fmla="*/ 31 w 62"/>
              <a:gd name="T47" fmla="*/ 49 h 62"/>
              <a:gd name="T48" fmla="*/ 42 w 62"/>
              <a:gd name="T49" fmla="*/ 26 h 62"/>
              <a:gd name="T50" fmla="*/ 36 w 62"/>
              <a:gd name="T51" fmla="*/ 21 h 62"/>
              <a:gd name="T52" fmla="*/ 42 w 62"/>
              <a:gd name="T53" fmla="*/ 16 h 62"/>
              <a:gd name="T54" fmla="*/ 47 w 62"/>
              <a:gd name="T55" fmla="*/ 21 h 62"/>
              <a:gd name="T56" fmla="*/ 42 w 62"/>
              <a:gd name="T5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5"/>
                </a:moveTo>
                <a:cubicBezTo>
                  <a:pt x="17" y="5"/>
                  <a:pt x="6" y="17"/>
                  <a:pt x="6" y="31"/>
                </a:cubicBezTo>
                <a:cubicBezTo>
                  <a:pt x="6" y="45"/>
                  <a:pt x="17" y="57"/>
                  <a:pt x="31" y="57"/>
                </a:cubicBezTo>
                <a:cubicBezTo>
                  <a:pt x="46" y="57"/>
                  <a:pt x="57" y="45"/>
                  <a:pt x="57" y="31"/>
                </a:cubicBezTo>
                <a:cubicBezTo>
                  <a:pt x="57" y="17"/>
                  <a:pt x="46" y="5"/>
                  <a:pt x="31" y="5"/>
                </a:cubicBezTo>
                <a:close/>
                <a:moveTo>
                  <a:pt x="21" y="26"/>
                </a:moveTo>
                <a:cubicBezTo>
                  <a:pt x="18" y="26"/>
                  <a:pt x="16" y="24"/>
                  <a:pt x="16" y="21"/>
                </a:cubicBezTo>
                <a:cubicBezTo>
                  <a:pt x="16" y="18"/>
                  <a:pt x="18" y="16"/>
                  <a:pt x="21" y="16"/>
                </a:cubicBezTo>
                <a:cubicBezTo>
                  <a:pt x="24" y="16"/>
                  <a:pt x="26" y="18"/>
                  <a:pt x="26" y="21"/>
                </a:cubicBezTo>
                <a:cubicBezTo>
                  <a:pt x="26" y="24"/>
                  <a:pt x="24" y="26"/>
                  <a:pt x="21" y="26"/>
                </a:cubicBezTo>
                <a:close/>
                <a:moveTo>
                  <a:pt x="31" y="49"/>
                </a:moveTo>
                <a:cubicBezTo>
                  <a:pt x="25" y="49"/>
                  <a:pt x="19" y="45"/>
                  <a:pt x="17" y="38"/>
                </a:cubicBezTo>
                <a:cubicBezTo>
                  <a:pt x="16" y="37"/>
                  <a:pt x="17" y="35"/>
                  <a:pt x="18" y="35"/>
                </a:cubicBezTo>
                <a:cubicBezTo>
                  <a:pt x="20" y="34"/>
                  <a:pt x="21" y="35"/>
                  <a:pt x="21" y="37"/>
                </a:cubicBezTo>
                <a:cubicBezTo>
                  <a:pt x="23" y="41"/>
                  <a:pt x="27" y="44"/>
                  <a:pt x="31" y="44"/>
                </a:cubicBezTo>
                <a:cubicBezTo>
                  <a:pt x="36" y="44"/>
                  <a:pt x="40" y="41"/>
                  <a:pt x="41" y="37"/>
                </a:cubicBezTo>
                <a:cubicBezTo>
                  <a:pt x="42" y="35"/>
                  <a:pt x="43" y="34"/>
                  <a:pt x="44" y="35"/>
                </a:cubicBezTo>
                <a:cubicBezTo>
                  <a:pt x="46" y="35"/>
                  <a:pt x="46" y="37"/>
                  <a:pt x="46" y="38"/>
                </a:cubicBezTo>
                <a:cubicBezTo>
                  <a:pt x="44" y="45"/>
                  <a:pt x="38" y="49"/>
                  <a:pt x="31" y="49"/>
                </a:cubicBezTo>
                <a:close/>
                <a:moveTo>
                  <a:pt x="42" y="26"/>
                </a:moveTo>
                <a:cubicBezTo>
                  <a:pt x="39" y="26"/>
                  <a:pt x="36" y="24"/>
                  <a:pt x="36" y="21"/>
                </a:cubicBezTo>
                <a:cubicBezTo>
                  <a:pt x="36" y="18"/>
                  <a:pt x="39" y="16"/>
                  <a:pt x="42" y="16"/>
                </a:cubicBezTo>
                <a:cubicBezTo>
                  <a:pt x="44" y="16"/>
                  <a:pt x="47" y="18"/>
                  <a:pt x="47" y="21"/>
                </a:cubicBezTo>
                <a:cubicBezTo>
                  <a:pt x="47" y="24"/>
                  <a:pt x="44" y="26"/>
                  <a:pt x="42"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258"/>
          <p:cNvSpPr>
            <a:spLocks noEditPoints="1"/>
          </p:cNvSpPr>
          <p:nvPr/>
        </p:nvSpPr>
        <p:spPr bwMode="auto">
          <a:xfrm>
            <a:off x="5343525" y="929217"/>
            <a:ext cx="128588" cy="224367"/>
          </a:xfrm>
          <a:custGeom>
            <a:avLst/>
            <a:gdLst>
              <a:gd name="T0" fmla="*/ 55 w 68"/>
              <a:gd name="T1" fmla="*/ 83 h 89"/>
              <a:gd name="T2" fmla="*/ 48 w 68"/>
              <a:gd name="T3" fmla="*/ 76 h 89"/>
              <a:gd name="T4" fmla="*/ 55 w 68"/>
              <a:gd name="T5" fmla="*/ 69 h 89"/>
              <a:gd name="T6" fmla="*/ 62 w 68"/>
              <a:gd name="T7" fmla="*/ 76 h 89"/>
              <a:gd name="T8" fmla="*/ 55 w 68"/>
              <a:gd name="T9" fmla="*/ 83 h 89"/>
              <a:gd name="T10" fmla="*/ 48 w 68"/>
              <a:gd name="T11" fmla="*/ 13 h 89"/>
              <a:gd name="T12" fmla="*/ 55 w 68"/>
              <a:gd name="T13" fmla="*/ 5 h 89"/>
              <a:gd name="T14" fmla="*/ 62 w 68"/>
              <a:gd name="T15" fmla="*/ 13 h 89"/>
              <a:gd name="T16" fmla="*/ 55 w 68"/>
              <a:gd name="T17" fmla="*/ 20 h 89"/>
              <a:gd name="T18" fmla="*/ 48 w 68"/>
              <a:gd name="T19" fmla="*/ 13 h 89"/>
              <a:gd name="T20" fmla="*/ 60 w 68"/>
              <a:gd name="T21" fmla="*/ 64 h 89"/>
              <a:gd name="T22" fmla="*/ 60 w 68"/>
              <a:gd name="T23" fmla="*/ 24 h 89"/>
              <a:gd name="T24" fmla="*/ 68 w 68"/>
              <a:gd name="T25" fmla="*/ 13 h 89"/>
              <a:gd name="T26" fmla="*/ 55 w 68"/>
              <a:gd name="T27" fmla="*/ 0 h 89"/>
              <a:gd name="T28" fmla="*/ 42 w 68"/>
              <a:gd name="T29" fmla="*/ 13 h 89"/>
              <a:gd name="T30" fmla="*/ 50 w 68"/>
              <a:gd name="T31" fmla="*/ 24 h 89"/>
              <a:gd name="T32" fmla="*/ 50 w 68"/>
              <a:gd name="T33" fmla="*/ 64 h 89"/>
              <a:gd name="T34" fmla="*/ 42 w 68"/>
              <a:gd name="T35" fmla="*/ 76 h 89"/>
              <a:gd name="T36" fmla="*/ 55 w 68"/>
              <a:gd name="T37" fmla="*/ 89 h 89"/>
              <a:gd name="T38" fmla="*/ 68 w 68"/>
              <a:gd name="T39" fmla="*/ 76 h 89"/>
              <a:gd name="T40" fmla="*/ 60 w 68"/>
              <a:gd name="T41" fmla="*/ 64 h 89"/>
              <a:gd name="T42" fmla="*/ 13 w 68"/>
              <a:gd name="T43" fmla="*/ 20 h 89"/>
              <a:gd name="T44" fmla="*/ 5 w 68"/>
              <a:gd name="T45" fmla="*/ 13 h 89"/>
              <a:gd name="T46" fmla="*/ 13 w 68"/>
              <a:gd name="T47" fmla="*/ 5 h 89"/>
              <a:gd name="T48" fmla="*/ 20 w 68"/>
              <a:gd name="T49" fmla="*/ 13 h 89"/>
              <a:gd name="T50" fmla="*/ 13 w 68"/>
              <a:gd name="T51" fmla="*/ 20 h 89"/>
              <a:gd name="T52" fmla="*/ 20 w 68"/>
              <a:gd name="T53" fmla="*/ 76 h 89"/>
              <a:gd name="T54" fmla="*/ 13 w 68"/>
              <a:gd name="T55" fmla="*/ 83 h 89"/>
              <a:gd name="T56" fmla="*/ 5 w 68"/>
              <a:gd name="T57" fmla="*/ 76 h 89"/>
              <a:gd name="T58" fmla="*/ 13 w 68"/>
              <a:gd name="T59" fmla="*/ 69 h 89"/>
              <a:gd name="T60" fmla="*/ 20 w 68"/>
              <a:gd name="T61" fmla="*/ 76 h 89"/>
              <a:gd name="T62" fmla="*/ 25 w 68"/>
              <a:gd name="T63" fmla="*/ 13 h 89"/>
              <a:gd name="T64" fmla="*/ 13 w 68"/>
              <a:gd name="T65" fmla="*/ 0 h 89"/>
              <a:gd name="T66" fmla="*/ 0 w 68"/>
              <a:gd name="T67" fmla="*/ 13 h 89"/>
              <a:gd name="T68" fmla="*/ 8 w 68"/>
              <a:gd name="T69" fmla="*/ 24 h 89"/>
              <a:gd name="T70" fmla="*/ 8 w 68"/>
              <a:gd name="T71" fmla="*/ 64 h 89"/>
              <a:gd name="T72" fmla="*/ 0 w 68"/>
              <a:gd name="T73" fmla="*/ 76 h 89"/>
              <a:gd name="T74" fmla="*/ 13 w 68"/>
              <a:gd name="T75" fmla="*/ 89 h 89"/>
              <a:gd name="T76" fmla="*/ 25 w 68"/>
              <a:gd name="T77" fmla="*/ 76 h 89"/>
              <a:gd name="T78" fmla="*/ 18 w 68"/>
              <a:gd name="T79" fmla="*/ 64 h 89"/>
              <a:gd name="T80" fmla="*/ 18 w 68"/>
              <a:gd name="T81" fmla="*/ 24 h 89"/>
              <a:gd name="T82" fmla="*/ 25 w 68"/>
              <a:gd name="T83" fmla="*/ 1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89">
                <a:moveTo>
                  <a:pt x="55" y="83"/>
                </a:moveTo>
                <a:cubicBezTo>
                  <a:pt x="51" y="83"/>
                  <a:pt x="48" y="80"/>
                  <a:pt x="48" y="76"/>
                </a:cubicBezTo>
                <a:cubicBezTo>
                  <a:pt x="48" y="72"/>
                  <a:pt x="51" y="69"/>
                  <a:pt x="55" y="69"/>
                </a:cubicBezTo>
                <a:cubicBezTo>
                  <a:pt x="59" y="69"/>
                  <a:pt x="62" y="72"/>
                  <a:pt x="62" y="76"/>
                </a:cubicBezTo>
                <a:cubicBezTo>
                  <a:pt x="62" y="80"/>
                  <a:pt x="59" y="83"/>
                  <a:pt x="55" y="83"/>
                </a:cubicBezTo>
                <a:close/>
                <a:moveTo>
                  <a:pt x="48" y="13"/>
                </a:moveTo>
                <a:cubicBezTo>
                  <a:pt x="48" y="8"/>
                  <a:pt x="51" y="5"/>
                  <a:pt x="55" y="5"/>
                </a:cubicBezTo>
                <a:cubicBezTo>
                  <a:pt x="59" y="5"/>
                  <a:pt x="62" y="8"/>
                  <a:pt x="62" y="13"/>
                </a:cubicBezTo>
                <a:cubicBezTo>
                  <a:pt x="62" y="17"/>
                  <a:pt x="59" y="20"/>
                  <a:pt x="55" y="20"/>
                </a:cubicBezTo>
                <a:cubicBezTo>
                  <a:pt x="51" y="20"/>
                  <a:pt x="48" y="17"/>
                  <a:pt x="48" y="13"/>
                </a:cubicBezTo>
                <a:close/>
                <a:moveTo>
                  <a:pt x="60" y="64"/>
                </a:moveTo>
                <a:cubicBezTo>
                  <a:pt x="60" y="24"/>
                  <a:pt x="60" y="24"/>
                  <a:pt x="60" y="24"/>
                </a:cubicBezTo>
                <a:cubicBezTo>
                  <a:pt x="65" y="22"/>
                  <a:pt x="68" y="18"/>
                  <a:pt x="68" y="13"/>
                </a:cubicBezTo>
                <a:cubicBezTo>
                  <a:pt x="68" y="6"/>
                  <a:pt x="62" y="0"/>
                  <a:pt x="55" y="0"/>
                </a:cubicBezTo>
                <a:cubicBezTo>
                  <a:pt x="48" y="0"/>
                  <a:pt x="42" y="6"/>
                  <a:pt x="42" y="13"/>
                </a:cubicBezTo>
                <a:cubicBezTo>
                  <a:pt x="42" y="18"/>
                  <a:pt x="46" y="22"/>
                  <a:pt x="50" y="24"/>
                </a:cubicBezTo>
                <a:cubicBezTo>
                  <a:pt x="50" y="64"/>
                  <a:pt x="50" y="64"/>
                  <a:pt x="50" y="64"/>
                </a:cubicBezTo>
                <a:cubicBezTo>
                  <a:pt x="46" y="66"/>
                  <a:pt x="42" y="71"/>
                  <a:pt x="42" y="76"/>
                </a:cubicBezTo>
                <a:cubicBezTo>
                  <a:pt x="42" y="83"/>
                  <a:pt x="48" y="89"/>
                  <a:pt x="55" y="89"/>
                </a:cubicBezTo>
                <a:cubicBezTo>
                  <a:pt x="62" y="89"/>
                  <a:pt x="68" y="83"/>
                  <a:pt x="68" y="76"/>
                </a:cubicBezTo>
                <a:cubicBezTo>
                  <a:pt x="68" y="71"/>
                  <a:pt x="65" y="66"/>
                  <a:pt x="60" y="64"/>
                </a:cubicBezTo>
                <a:close/>
                <a:moveTo>
                  <a:pt x="13" y="20"/>
                </a:moveTo>
                <a:cubicBezTo>
                  <a:pt x="9" y="20"/>
                  <a:pt x="5" y="17"/>
                  <a:pt x="5" y="13"/>
                </a:cubicBezTo>
                <a:cubicBezTo>
                  <a:pt x="5" y="8"/>
                  <a:pt x="9" y="5"/>
                  <a:pt x="13" y="5"/>
                </a:cubicBezTo>
                <a:cubicBezTo>
                  <a:pt x="17" y="5"/>
                  <a:pt x="20" y="8"/>
                  <a:pt x="20" y="13"/>
                </a:cubicBezTo>
                <a:cubicBezTo>
                  <a:pt x="20" y="17"/>
                  <a:pt x="17" y="20"/>
                  <a:pt x="13" y="20"/>
                </a:cubicBezTo>
                <a:close/>
                <a:moveTo>
                  <a:pt x="20" y="76"/>
                </a:moveTo>
                <a:cubicBezTo>
                  <a:pt x="20" y="80"/>
                  <a:pt x="17" y="83"/>
                  <a:pt x="13" y="83"/>
                </a:cubicBezTo>
                <a:cubicBezTo>
                  <a:pt x="9" y="83"/>
                  <a:pt x="5" y="80"/>
                  <a:pt x="5" y="76"/>
                </a:cubicBezTo>
                <a:cubicBezTo>
                  <a:pt x="5" y="72"/>
                  <a:pt x="9" y="69"/>
                  <a:pt x="13" y="69"/>
                </a:cubicBezTo>
                <a:cubicBezTo>
                  <a:pt x="17" y="69"/>
                  <a:pt x="20" y="72"/>
                  <a:pt x="20" y="76"/>
                </a:cubicBezTo>
                <a:close/>
                <a:moveTo>
                  <a:pt x="25" y="13"/>
                </a:moveTo>
                <a:cubicBezTo>
                  <a:pt x="25" y="6"/>
                  <a:pt x="20" y="0"/>
                  <a:pt x="13" y="0"/>
                </a:cubicBezTo>
                <a:cubicBezTo>
                  <a:pt x="6" y="0"/>
                  <a:pt x="0" y="6"/>
                  <a:pt x="0" y="13"/>
                </a:cubicBezTo>
                <a:cubicBezTo>
                  <a:pt x="0" y="18"/>
                  <a:pt x="3" y="22"/>
                  <a:pt x="8" y="24"/>
                </a:cubicBezTo>
                <a:cubicBezTo>
                  <a:pt x="8" y="64"/>
                  <a:pt x="8" y="64"/>
                  <a:pt x="8" y="64"/>
                </a:cubicBezTo>
                <a:cubicBezTo>
                  <a:pt x="3" y="66"/>
                  <a:pt x="0" y="71"/>
                  <a:pt x="0" y="76"/>
                </a:cubicBezTo>
                <a:cubicBezTo>
                  <a:pt x="0" y="83"/>
                  <a:pt x="6" y="89"/>
                  <a:pt x="13" y="89"/>
                </a:cubicBezTo>
                <a:cubicBezTo>
                  <a:pt x="20" y="89"/>
                  <a:pt x="25" y="83"/>
                  <a:pt x="25" y="76"/>
                </a:cubicBezTo>
                <a:cubicBezTo>
                  <a:pt x="25" y="71"/>
                  <a:pt x="22" y="66"/>
                  <a:pt x="18" y="64"/>
                </a:cubicBezTo>
                <a:cubicBezTo>
                  <a:pt x="18" y="24"/>
                  <a:pt x="18" y="24"/>
                  <a:pt x="18" y="24"/>
                </a:cubicBezTo>
                <a:cubicBezTo>
                  <a:pt x="22" y="22"/>
                  <a:pt x="25" y="18"/>
                  <a:pt x="25"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259"/>
          <p:cNvSpPr>
            <a:spLocks noEditPoints="1"/>
          </p:cNvSpPr>
          <p:nvPr/>
        </p:nvSpPr>
        <p:spPr bwMode="auto">
          <a:xfrm>
            <a:off x="5037139" y="3175000"/>
            <a:ext cx="180975" cy="222251"/>
          </a:xfrm>
          <a:custGeom>
            <a:avLst/>
            <a:gdLst>
              <a:gd name="T0" fmla="*/ 17 w 96"/>
              <a:gd name="T1" fmla="*/ 51 h 89"/>
              <a:gd name="T2" fmla="*/ 10 w 96"/>
              <a:gd name="T3" fmla="*/ 51 h 89"/>
              <a:gd name="T4" fmla="*/ 0 w 96"/>
              <a:gd name="T5" fmla="*/ 43 h 89"/>
              <a:gd name="T6" fmla="*/ 7 w 96"/>
              <a:gd name="T7" fmla="*/ 26 h 89"/>
              <a:gd name="T8" fmla="*/ 19 w 96"/>
              <a:gd name="T9" fmla="*/ 30 h 89"/>
              <a:gd name="T10" fmla="*/ 26 w 96"/>
              <a:gd name="T11" fmla="*/ 29 h 89"/>
              <a:gd name="T12" fmla="*/ 26 w 96"/>
              <a:gd name="T13" fmla="*/ 32 h 89"/>
              <a:gd name="T14" fmla="*/ 30 w 96"/>
              <a:gd name="T15" fmla="*/ 45 h 89"/>
              <a:gd name="T16" fmla="*/ 17 w 96"/>
              <a:gd name="T17" fmla="*/ 51 h 89"/>
              <a:gd name="T18" fmla="*/ 19 w 96"/>
              <a:gd name="T19" fmla="*/ 26 h 89"/>
              <a:gd name="T20" fmla="*/ 7 w 96"/>
              <a:gd name="T21" fmla="*/ 13 h 89"/>
              <a:gd name="T22" fmla="*/ 19 w 96"/>
              <a:gd name="T23" fmla="*/ 0 h 89"/>
              <a:gd name="T24" fmla="*/ 32 w 96"/>
              <a:gd name="T25" fmla="*/ 13 h 89"/>
              <a:gd name="T26" fmla="*/ 19 w 96"/>
              <a:gd name="T27" fmla="*/ 26 h 89"/>
              <a:gd name="T28" fmla="*/ 70 w 96"/>
              <a:gd name="T29" fmla="*/ 89 h 89"/>
              <a:gd name="T30" fmla="*/ 26 w 96"/>
              <a:gd name="T31" fmla="*/ 89 h 89"/>
              <a:gd name="T32" fmla="*/ 13 w 96"/>
              <a:gd name="T33" fmla="*/ 76 h 89"/>
              <a:gd name="T34" fmla="*/ 30 w 96"/>
              <a:gd name="T35" fmla="*/ 48 h 89"/>
              <a:gd name="T36" fmla="*/ 48 w 96"/>
              <a:gd name="T37" fmla="*/ 55 h 89"/>
              <a:gd name="T38" fmla="*/ 66 w 96"/>
              <a:gd name="T39" fmla="*/ 48 h 89"/>
              <a:gd name="T40" fmla="*/ 83 w 96"/>
              <a:gd name="T41" fmla="*/ 76 h 89"/>
              <a:gd name="T42" fmla="*/ 70 w 96"/>
              <a:gd name="T43" fmla="*/ 89 h 89"/>
              <a:gd name="T44" fmla="*/ 48 w 96"/>
              <a:gd name="T45" fmla="*/ 51 h 89"/>
              <a:gd name="T46" fmla="*/ 29 w 96"/>
              <a:gd name="T47" fmla="*/ 32 h 89"/>
              <a:gd name="T48" fmla="*/ 48 w 96"/>
              <a:gd name="T49" fmla="*/ 13 h 89"/>
              <a:gd name="T50" fmla="*/ 67 w 96"/>
              <a:gd name="T51" fmla="*/ 32 h 89"/>
              <a:gd name="T52" fmla="*/ 48 w 96"/>
              <a:gd name="T53" fmla="*/ 51 h 89"/>
              <a:gd name="T54" fmla="*/ 76 w 96"/>
              <a:gd name="T55" fmla="*/ 26 h 89"/>
              <a:gd name="T56" fmla="*/ 64 w 96"/>
              <a:gd name="T57" fmla="*/ 13 h 89"/>
              <a:gd name="T58" fmla="*/ 76 w 96"/>
              <a:gd name="T59" fmla="*/ 0 h 89"/>
              <a:gd name="T60" fmla="*/ 89 w 96"/>
              <a:gd name="T61" fmla="*/ 13 h 89"/>
              <a:gd name="T62" fmla="*/ 76 w 96"/>
              <a:gd name="T63" fmla="*/ 26 h 89"/>
              <a:gd name="T64" fmla="*/ 86 w 96"/>
              <a:gd name="T65" fmla="*/ 51 h 89"/>
              <a:gd name="T66" fmla="*/ 79 w 96"/>
              <a:gd name="T67" fmla="*/ 51 h 89"/>
              <a:gd name="T68" fmla="*/ 66 w 96"/>
              <a:gd name="T69" fmla="*/ 45 h 89"/>
              <a:gd name="T70" fmla="*/ 70 w 96"/>
              <a:gd name="T71" fmla="*/ 32 h 89"/>
              <a:gd name="T72" fmla="*/ 70 w 96"/>
              <a:gd name="T73" fmla="*/ 29 h 89"/>
              <a:gd name="T74" fmla="*/ 76 w 96"/>
              <a:gd name="T75" fmla="*/ 30 h 89"/>
              <a:gd name="T76" fmla="*/ 89 w 96"/>
              <a:gd name="T77" fmla="*/ 26 h 89"/>
              <a:gd name="T78" fmla="*/ 95 w 96"/>
              <a:gd name="T79" fmla="*/ 43 h 89"/>
              <a:gd name="T80" fmla="*/ 86 w 96"/>
              <a:gd name="T81" fmla="*/ 5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89">
                <a:moveTo>
                  <a:pt x="17" y="51"/>
                </a:moveTo>
                <a:cubicBezTo>
                  <a:pt x="10" y="51"/>
                  <a:pt x="10" y="51"/>
                  <a:pt x="10" y="51"/>
                </a:cubicBezTo>
                <a:cubicBezTo>
                  <a:pt x="5" y="51"/>
                  <a:pt x="0" y="49"/>
                  <a:pt x="0" y="43"/>
                </a:cubicBezTo>
                <a:cubicBezTo>
                  <a:pt x="0" y="39"/>
                  <a:pt x="0" y="26"/>
                  <a:pt x="7" y="26"/>
                </a:cubicBezTo>
                <a:cubicBezTo>
                  <a:pt x="8" y="26"/>
                  <a:pt x="13" y="30"/>
                  <a:pt x="19" y="30"/>
                </a:cubicBezTo>
                <a:cubicBezTo>
                  <a:pt x="22" y="30"/>
                  <a:pt x="24" y="30"/>
                  <a:pt x="26" y="29"/>
                </a:cubicBezTo>
                <a:cubicBezTo>
                  <a:pt x="26" y="30"/>
                  <a:pt x="26" y="31"/>
                  <a:pt x="26" y="32"/>
                </a:cubicBezTo>
                <a:cubicBezTo>
                  <a:pt x="26" y="37"/>
                  <a:pt x="27" y="41"/>
                  <a:pt x="30" y="45"/>
                </a:cubicBezTo>
                <a:cubicBezTo>
                  <a:pt x="25" y="45"/>
                  <a:pt x="20" y="47"/>
                  <a:pt x="17" y="51"/>
                </a:cubicBezTo>
                <a:close/>
                <a:moveTo>
                  <a:pt x="19" y="26"/>
                </a:moveTo>
                <a:cubicBezTo>
                  <a:pt x="12" y="26"/>
                  <a:pt x="7" y="20"/>
                  <a:pt x="7" y="13"/>
                </a:cubicBezTo>
                <a:cubicBezTo>
                  <a:pt x="7" y="6"/>
                  <a:pt x="12" y="0"/>
                  <a:pt x="19" y="0"/>
                </a:cubicBezTo>
                <a:cubicBezTo>
                  <a:pt x="26" y="0"/>
                  <a:pt x="32" y="6"/>
                  <a:pt x="32" y="13"/>
                </a:cubicBezTo>
                <a:cubicBezTo>
                  <a:pt x="32" y="20"/>
                  <a:pt x="26" y="26"/>
                  <a:pt x="19" y="26"/>
                </a:cubicBezTo>
                <a:close/>
                <a:moveTo>
                  <a:pt x="70" y="89"/>
                </a:moveTo>
                <a:cubicBezTo>
                  <a:pt x="26" y="89"/>
                  <a:pt x="26" y="89"/>
                  <a:pt x="26" y="89"/>
                </a:cubicBezTo>
                <a:cubicBezTo>
                  <a:pt x="18" y="89"/>
                  <a:pt x="13" y="84"/>
                  <a:pt x="13" y="76"/>
                </a:cubicBezTo>
                <a:cubicBezTo>
                  <a:pt x="13" y="65"/>
                  <a:pt x="16" y="48"/>
                  <a:pt x="30" y="48"/>
                </a:cubicBezTo>
                <a:cubicBezTo>
                  <a:pt x="32" y="48"/>
                  <a:pt x="38" y="55"/>
                  <a:pt x="48" y="55"/>
                </a:cubicBezTo>
                <a:cubicBezTo>
                  <a:pt x="58" y="55"/>
                  <a:pt x="64" y="48"/>
                  <a:pt x="66" y="48"/>
                </a:cubicBezTo>
                <a:cubicBezTo>
                  <a:pt x="80" y="48"/>
                  <a:pt x="83" y="65"/>
                  <a:pt x="83" y="76"/>
                </a:cubicBezTo>
                <a:cubicBezTo>
                  <a:pt x="83" y="84"/>
                  <a:pt x="77" y="89"/>
                  <a:pt x="70" y="89"/>
                </a:cubicBezTo>
                <a:close/>
                <a:moveTo>
                  <a:pt x="48" y="51"/>
                </a:moveTo>
                <a:cubicBezTo>
                  <a:pt x="37" y="51"/>
                  <a:pt x="29" y="43"/>
                  <a:pt x="29" y="32"/>
                </a:cubicBezTo>
                <a:cubicBezTo>
                  <a:pt x="29" y="22"/>
                  <a:pt x="37" y="13"/>
                  <a:pt x="48" y="13"/>
                </a:cubicBezTo>
                <a:cubicBezTo>
                  <a:pt x="58" y="13"/>
                  <a:pt x="67" y="22"/>
                  <a:pt x="67" y="32"/>
                </a:cubicBezTo>
                <a:cubicBezTo>
                  <a:pt x="67" y="43"/>
                  <a:pt x="58" y="51"/>
                  <a:pt x="48" y="51"/>
                </a:cubicBezTo>
                <a:close/>
                <a:moveTo>
                  <a:pt x="76" y="26"/>
                </a:moveTo>
                <a:cubicBezTo>
                  <a:pt x="69" y="26"/>
                  <a:pt x="64" y="20"/>
                  <a:pt x="64" y="13"/>
                </a:cubicBezTo>
                <a:cubicBezTo>
                  <a:pt x="64" y="6"/>
                  <a:pt x="69" y="0"/>
                  <a:pt x="76" y="0"/>
                </a:cubicBezTo>
                <a:cubicBezTo>
                  <a:pt x="83" y="0"/>
                  <a:pt x="89" y="6"/>
                  <a:pt x="89" y="13"/>
                </a:cubicBezTo>
                <a:cubicBezTo>
                  <a:pt x="89" y="20"/>
                  <a:pt x="83" y="26"/>
                  <a:pt x="76" y="26"/>
                </a:cubicBezTo>
                <a:close/>
                <a:moveTo>
                  <a:pt x="86" y="51"/>
                </a:moveTo>
                <a:cubicBezTo>
                  <a:pt x="79" y="51"/>
                  <a:pt x="79" y="51"/>
                  <a:pt x="79" y="51"/>
                </a:cubicBezTo>
                <a:cubicBezTo>
                  <a:pt x="76" y="47"/>
                  <a:pt x="71" y="45"/>
                  <a:pt x="66" y="45"/>
                </a:cubicBezTo>
                <a:cubicBezTo>
                  <a:pt x="69" y="41"/>
                  <a:pt x="70" y="37"/>
                  <a:pt x="70" y="32"/>
                </a:cubicBezTo>
                <a:cubicBezTo>
                  <a:pt x="70" y="31"/>
                  <a:pt x="70" y="30"/>
                  <a:pt x="70" y="29"/>
                </a:cubicBezTo>
                <a:cubicBezTo>
                  <a:pt x="72" y="30"/>
                  <a:pt x="74" y="30"/>
                  <a:pt x="76" y="30"/>
                </a:cubicBezTo>
                <a:cubicBezTo>
                  <a:pt x="83" y="30"/>
                  <a:pt x="88" y="26"/>
                  <a:pt x="89" y="26"/>
                </a:cubicBezTo>
                <a:cubicBezTo>
                  <a:pt x="96" y="26"/>
                  <a:pt x="95" y="39"/>
                  <a:pt x="95" y="43"/>
                </a:cubicBezTo>
                <a:cubicBezTo>
                  <a:pt x="95" y="49"/>
                  <a:pt x="91" y="51"/>
                  <a:pt x="86" y="5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261"/>
          <p:cNvSpPr>
            <a:spLocks noEditPoints="1"/>
          </p:cNvSpPr>
          <p:nvPr/>
        </p:nvSpPr>
        <p:spPr bwMode="auto">
          <a:xfrm>
            <a:off x="3659188" y="3456516"/>
            <a:ext cx="101600" cy="118533"/>
          </a:xfrm>
          <a:custGeom>
            <a:avLst/>
            <a:gdLst>
              <a:gd name="T0" fmla="*/ 6 w 54"/>
              <a:gd name="T1" fmla="*/ 8 h 48"/>
              <a:gd name="T2" fmla="*/ 6 w 54"/>
              <a:gd name="T3" fmla="*/ 47 h 48"/>
              <a:gd name="T4" fmla="*/ 5 w 54"/>
              <a:gd name="T5" fmla="*/ 48 h 48"/>
              <a:gd name="T6" fmla="*/ 3 w 54"/>
              <a:gd name="T7" fmla="*/ 48 h 48"/>
              <a:gd name="T8" fmla="*/ 2 w 54"/>
              <a:gd name="T9" fmla="*/ 47 h 48"/>
              <a:gd name="T10" fmla="*/ 2 w 54"/>
              <a:gd name="T11" fmla="*/ 8 h 48"/>
              <a:gd name="T12" fmla="*/ 0 w 54"/>
              <a:gd name="T13" fmla="*/ 4 h 48"/>
              <a:gd name="T14" fmla="*/ 4 w 54"/>
              <a:gd name="T15" fmla="*/ 0 h 48"/>
              <a:gd name="T16" fmla="*/ 8 w 54"/>
              <a:gd name="T17" fmla="*/ 4 h 48"/>
              <a:gd name="T18" fmla="*/ 6 w 54"/>
              <a:gd name="T19" fmla="*/ 8 h 48"/>
              <a:gd name="T20" fmla="*/ 54 w 54"/>
              <a:gd name="T21" fmla="*/ 30 h 48"/>
              <a:gd name="T22" fmla="*/ 52 w 54"/>
              <a:gd name="T23" fmla="*/ 32 h 48"/>
              <a:gd name="T24" fmla="*/ 41 w 54"/>
              <a:gd name="T25" fmla="*/ 35 h 48"/>
              <a:gd name="T26" fmla="*/ 26 w 54"/>
              <a:gd name="T27" fmla="*/ 31 h 48"/>
              <a:gd name="T28" fmla="*/ 11 w 54"/>
              <a:gd name="T29" fmla="*/ 36 h 48"/>
              <a:gd name="T30" fmla="*/ 10 w 54"/>
              <a:gd name="T31" fmla="*/ 36 h 48"/>
              <a:gd name="T32" fmla="*/ 8 w 54"/>
              <a:gd name="T33" fmla="*/ 34 h 48"/>
              <a:gd name="T34" fmla="*/ 8 w 54"/>
              <a:gd name="T35" fmla="*/ 11 h 48"/>
              <a:gd name="T36" fmla="*/ 9 w 54"/>
              <a:gd name="T37" fmla="*/ 9 h 48"/>
              <a:gd name="T38" fmla="*/ 12 w 54"/>
              <a:gd name="T39" fmla="*/ 8 h 48"/>
              <a:gd name="T40" fmla="*/ 25 w 54"/>
              <a:gd name="T41" fmla="*/ 4 h 48"/>
              <a:gd name="T42" fmla="*/ 38 w 54"/>
              <a:gd name="T43" fmla="*/ 8 h 48"/>
              <a:gd name="T44" fmla="*/ 40 w 54"/>
              <a:gd name="T45" fmla="*/ 8 h 48"/>
              <a:gd name="T46" fmla="*/ 52 w 54"/>
              <a:gd name="T47" fmla="*/ 4 h 48"/>
              <a:gd name="T48" fmla="*/ 54 w 54"/>
              <a:gd name="T49" fmla="*/ 6 h 48"/>
              <a:gd name="T50" fmla="*/ 54 w 54"/>
              <a:gd name="T5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8">
                <a:moveTo>
                  <a:pt x="6" y="8"/>
                </a:moveTo>
                <a:cubicBezTo>
                  <a:pt x="6" y="47"/>
                  <a:pt x="6" y="47"/>
                  <a:pt x="6" y="47"/>
                </a:cubicBezTo>
                <a:cubicBezTo>
                  <a:pt x="6" y="47"/>
                  <a:pt x="6" y="48"/>
                  <a:pt x="5" y="48"/>
                </a:cubicBezTo>
                <a:cubicBezTo>
                  <a:pt x="3" y="48"/>
                  <a:pt x="3" y="48"/>
                  <a:pt x="3" y="48"/>
                </a:cubicBezTo>
                <a:cubicBezTo>
                  <a:pt x="3" y="48"/>
                  <a:pt x="2" y="47"/>
                  <a:pt x="2" y="47"/>
                </a:cubicBezTo>
                <a:cubicBezTo>
                  <a:pt x="2" y="8"/>
                  <a:pt x="2" y="8"/>
                  <a:pt x="2" y="8"/>
                </a:cubicBezTo>
                <a:cubicBezTo>
                  <a:pt x="1" y="7"/>
                  <a:pt x="0" y="6"/>
                  <a:pt x="0" y="4"/>
                </a:cubicBezTo>
                <a:cubicBezTo>
                  <a:pt x="0" y="2"/>
                  <a:pt x="2" y="0"/>
                  <a:pt x="4" y="0"/>
                </a:cubicBezTo>
                <a:cubicBezTo>
                  <a:pt x="6" y="0"/>
                  <a:pt x="8" y="2"/>
                  <a:pt x="8" y="4"/>
                </a:cubicBezTo>
                <a:cubicBezTo>
                  <a:pt x="8" y="6"/>
                  <a:pt x="7" y="7"/>
                  <a:pt x="6" y="8"/>
                </a:cubicBezTo>
                <a:close/>
                <a:moveTo>
                  <a:pt x="54" y="30"/>
                </a:moveTo>
                <a:cubicBezTo>
                  <a:pt x="54" y="31"/>
                  <a:pt x="53" y="31"/>
                  <a:pt x="52" y="32"/>
                </a:cubicBezTo>
                <a:cubicBezTo>
                  <a:pt x="49" y="34"/>
                  <a:pt x="45" y="35"/>
                  <a:pt x="41" y="35"/>
                </a:cubicBezTo>
                <a:cubicBezTo>
                  <a:pt x="35" y="35"/>
                  <a:pt x="32" y="31"/>
                  <a:pt x="26" y="31"/>
                </a:cubicBezTo>
                <a:cubicBezTo>
                  <a:pt x="21" y="31"/>
                  <a:pt x="15" y="33"/>
                  <a:pt x="11" y="36"/>
                </a:cubicBezTo>
                <a:cubicBezTo>
                  <a:pt x="11" y="36"/>
                  <a:pt x="11" y="36"/>
                  <a:pt x="10" y="36"/>
                </a:cubicBezTo>
                <a:cubicBezTo>
                  <a:pt x="9" y="36"/>
                  <a:pt x="8" y="35"/>
                  <a:pt x="8" y="34"/>
                </a:cubicBezTo>
                <a:cubicBezTo>
                  <a:pt x="8" y="11"/>
                  <a:pt x="8" y="11"/>
                  <a:pt x="8" y="11"/>
                </a:cubicBezTo>
                <a:cubicBezTo>
                  <a:pt x="8" y="10"/>
                  <a:pt x="9" y="10"/>
                  <a:pt x="9" y="9"/>
                </a:cubicBezTo>
                <a:cubicBezTo>
                  <a:pt x="10" y="9"/>
                  <a:pt x="11" y="8"/>
                  <a:pt x="12" y="8"/>
                </a:cubicBezTo>
                <a:cubicBezTo>
                  <a:pt x="15" y="6"/>
                  <a:pt x="20" y="4"/>
                  <a:pt x="25" y="4"/>
                </a:cubicBezTo>
                <a:cubicBezTo>
                  <a:pt x="29" y="4"/>
                  <a:pt x="33" y="6"/>
                  <a:pt x="38" y="8"/>
                </a:cubicBezTo>
                <a:cubicBezTo>
                  <a:pt x="38" y="8"/>
                  <a:pt x="39" y="8"/>
                  <a:pt x="40" y="8"/>
                </a:cubicBezTo>
                <a:cubicBezTo>
                  <a:pt x="45" y="8"/>
                  <a:pt x="50" y="4"/>
                  <a:pt x="52" y="4"/>
                </a:cubicBezTo>
                <a:cubicBezTo>
                  <a:pt x="53" y="4"/>
                  <a:pt x="54" y="5"/>
                  <a:pt x="54" y="6"/>
                </a:cubicBezTo>
                <a:lnTo>
                  <a:pt x="54"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262"/>
          <p:cNvSpPr>
            <a:spLocks noEditPoints="1"/>
          </p:cNvSpPr>
          <p:nvPr/>
        </p:nvSpPr>
        <p:spPr bwMode="auto">
          <a:xfrm>
            <a:off x="3255963" y="2480734"/>
            <a:ext cx="141288" cy="173567"/>
          </a:xfrm>
          <a:custGeom>
            <a:avLst/>
            <a:gdLst>
              <a:gd name="T0" fmla="*/ 75 w 75"/>
              <a:gd name="T1" fmla="*/ 21 h 69"/>
              <a:gd name="T2" fmla="*/ 51 w 75"/>
              <a:gd name="T3" fmla="*/ 40 h 69"/>
              <a:gd name="T4" fmla="*/ 46 w 75"/>
              <a:gd name="T5" fmla="*/ 45 h 69"/>
              <a:gd name="T6" fmla="*/ 43 w 75"/>
              <a:gd name="T7" fmla="*/ 52 h 69"/>
              <a:gd name="T8" fmla="*/ 49 w 75"/>
              <a:gd name="T9" fmla="*/ 58 h 69"/>
              <a:gd name="T10" fmla="*/ 58 w 75"/>
              <a:gd name="T11" fmla="*/ 65 h 69"/>
              <a:gd name="T12" fmla="*/ 58 w 75"/>
              <a:gd name="T13" fmla="*/ 68 h 69"/>
              <a:gd name="T14" fmla="*/ 56 w 75"/>
              <a:gd name="T15" fmla="*/ 69 h 69"/>
              <a:gd name="T16" fmla="*/ 19 w 75"/>
              <a:gd name="T17" fmla="*/ 69 h 69"/>
              <a:gd name="T18" fmla="*/ 17 w 75"/>
              <a:gd name="T19" fmla="*/ 68 h 69"/>
              <a:gd name="T20" fmla="*/ 17 w 75"/>
              <a:gd name="T21" fmla="*/ 65 h 69"/>
              <a:gd name="T22" fmla="*/ 26 w 75"/>
              <a:gd name="T23" fmla="*/ 58 h 69"/>
              <a:gd name="T24" fmla="*/ 32 w 75"/>
              <a:gd name="T25" fmla="*/ 52 h 69"/>
              <a:gd name="T26" fmla="*/ 29 w 75"/>
              <a:gd name="T27" fmla="*/ 45 h 69"/>
              <a:gd name="T28" fmla="*/ 24 w 75"/>
              <a:gd name="T29" fmla="*/ 40 h 69"/>
              <a:gd name="T30" fmla="*/ 0 w 75"/>
              <a:gd name="T31" fmla="*/ 21 h 69"/>
              <a:gd name="T32" fmla="*/ 0 w 75"/>
              <a:gd name="T33" fmla="*/ 16 h 69"/>
              <a:gd name="T34" fmla="*/ 4 w 75"/>
              <a:gd name="T35" fmla="*/ 11 h 69"/>
              <a:gd name="T36" fmla="*/ 17 w 75"/>
              <a:gd name="T37" fmla="*/ 11 h 69"/>
              <a:gd name="T38" fmla="*/ 17 w 75"/>
              <a:gd name="T39" fmla="*/ 7 h 69"/>
              <a:gd name="T40" fmla="*/ 25 w 75"/>
              <a:gd name="T41" fmla="*/ 0 h 69"/>
              <a:gd name="T42" fmla="*/ 51 w 75"/>
              <a:gd name="T43" fmla="*/ 0 h 69"/>
              <a:gd name="T44" fmla="*/ 58 w 75"/>
              <a:gd name="T45" fmla="*/ 7 h 69"/>
              <a:gd name="T46" fmla="*/ 58 w 75"/>
              <a:gd name="T47" fmla="*/ 11 h 69"/>
              <a:gd name="T48" fmla="*/ 71 w 75"/>
              <a:gd name="T49" fmla="*/ 11 h 69"/>
              <a:gd name="T50" fmla="*/ 75 w 75"/>
              <a:gd name="T51" fmla="*/ 16 h 69"/>
              <a:gd name="T52" fmla="*/ 75 w 75"/>
              <a:gd name="T53" fmla="*/ 21 h 69"/>
              <a:gd name="T54" fmla="*/ 17 w 75"/>
              <a:gd name="T55" fmla="*/ 17 h 69"/>
              <a:gd name="T56" fmla="*/ 6 w 75"/>
              <a:gd name="T57" fmla="*/ 17 h 69"/>
              <a:gd name="T58" fmla="*/ 6 w 75"/>
              <a:gd name="T59" fmla="*/ 21 h 69"/>
              <a:gd name="T60" fmla="*/ 21 w 75"/>
              <a:gd name="T61" fmla="*/ 34 h 69"/>
              <a:gd name="T62" fmla="*/ 17 w 75"/>
              <a:gd name="T63" fmla="*/ 17 h 69"/>
              <a:gd name="T64" fmla="*/ 70 w 75"/>
              <a:gd name="T65" fmla="*/ 17 h 69"/>
              <a:gd name="T66" fmla="*/ 58 w 75"/>
              <a:gd name="T67" fmla="*/ 17 h 69"/>
              <a:gd name="T68" fmla="*/ 55 w 75"/>
              <a:gd name="T69" fmla="*/ 34 h 69"/>
              <a:gd name="T70" fmla="*/ 70 w 75"/>
              <a:gd name="T71" fmla="*/ 21 h 69"/>
              <a:gd name="T72" fmla="*/ 70 w 75"/>
              <a:gd name="T73"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9">
                <a:moveTo>
                  <a:pt x="75" y="21"/>
                </a:moveTo>
                <a:cubicBezTo>
                  <a:pt x="75" y="30"/>
                  <a:pt x="65" y="40"/>
                  <a:pt x="51" y="40"/>
                </a:cubicBezTo>
                <a:cubicBezTo>
                  <a:pt x="49" y="43"/>
                  <a:pt x="47" y="44"/>
                  <a:pt x="46" y="45"/>
                </a:cubicBezTo>
                <a:cubicBezTo>
                  <a:pt x="44" y="47"/>
                  <a:pt x="43" y="49"/>
                  <a:pt x="43" y="52"/>
                </a:cubicBezTo>
                <a:cubicBezTo>
                  <a:pt x="43" y="55"/>
                  <a:pt x="45" y="58"/>
                  <a:pt x="49" y="58"/>
                </a:cubicBezTo>
                <a:cubicBezTo>
                  <a:pt x="54" y="58"/>
                  <a:pt x="58" y="61"/>
                  <a:pt x="58" y="65"/>
                </a:cubicBezTo>
                <a:cubicBezTo>
                  <a:pt x="58" y="68"/>
                  <a:pt x="58" y="68"/>
                  <a:pt x="58" y="68"/>
                </a:cubicBezTo>
                <a:cubicBezTo>
                  <a:pt x="58" y="69"/>
                  <a:pt x="57" y="69"/>
                  <a:pt x="56" y="69"/>
                </a:cubicBezTo>
                <a:cubicBezTo>
                  <a:pt x="19" y="69"/>
                  <a:pt x="19" y="69"/>
                  <a:pt x="19" y="69"/>
                </a:cubicBezTo>
                <a:cubicBezTo>
                  <a:pt x="18" y="69"/>
                  <a:pt x="17" y="69"/>
                  <a:pt x="17" y="68"/>
                </a:cubicBezTo>
                <a:cubicBezTo>
                  <a:pt x="17" y="65"/>
                  <a:pt x="17" y="65"/>
                  <a:pt x="17" y="65"/>
                </a:cubicBezTo>
                <a:cubicBezTo>
                  <a:pt x="17" y="61"/>
                  <a:pt x="22" y="58"/>
                  <a:pt x="26" y="58"/>
                </a:cubicBezTo>
                <a:cubicBezTo>
                  <a:pt x="30" y="58"/>
                  <a:pt x="32" y="55"/>
                  <a:pt x="32" y="52"/>
                </a:cubicBezTo>
                <a:cubicBezTo>
                  <a:pt x="32" y="49"/>
                  <a:pt x="31" y="47"/>
                  <a:pt x="29" y="45"/>
                </a:cubicBezTo>
                <a:cubicBezTo>
                  <a:pt x="28" y="44"/>
                  <a:pt x="26" y="43"/>
                  <a:pt x="24" y="40"/>
                </a:cubicBezTo>
                <a:cubicBezTo>
                  <a:pt x="10" y="40"/>
                  <a:pt x="0" y="30"/>
                  <a:pt x="0" y="21"/>
                </a:cubicBezTo>
                <a:cubicBezTo>
                  <a:pt x="0" y="16"/>
                  <a:pt x="0" y="16"/>
                  <a:pt x="0" y="16"/>
                </a:cubicBezTo>
                <a:cubicBezTo>
                  <a:pt x="0" y="13"/>
                  <a:pt x="2" y="11"/>
                  <a:pt x="4" y="11"/>
                </a:cubicBezTo>
                <a:cubicBezTo>
                  <a:pt x="17" y="11"/>
                  <a:pt x="17" y="11"/>
                  <a:pt x="17" y="11"/>
                </a:cubicBezTo>
                <a:cubicBezTo>
                  <a:pt x="17" y="7"/>
                  <a:pt x="17" y="7"/>
                  <a:pt x="17" y="7"/>
                </a:cubicBezTo>
                <a:cubicBezTo>
                  <a:pt x="17" y="3"/>
                  <a:pt x="21" y="0"/>
                  <a:pt x="25" y="0"/>
                </a:cubicBezTo>
                <a:cubicBezTo>
                  <a:pt x="51" y="0"/>
                  <a:pt x="51" y="0"/>
                  <a:pt x="51" y="0"/>
                </a:cubicBezTo>
                <a:cubicBezTo>
                  <a:pt x="55" y="0"/>
                  <a:pt x="58" y="3"/>
                  <a:pt x="58" y="7"/>
                </a:cubicBezTo>
                <a:cubicBezTo>
                  <a:pt x="58" y="11"/>
                  <a:pt x="58" y="11"/>
                  <a:pt x="58" y="11"/>
                </a:cubicBezTo>
                <a:cubicBezTo>
                  <a:pt x="71" y="11"/>
                  <a:pt x="71" y="11"/>
                  <a:pt x="71" y="11"/>
                </a:cubicBezTo>
                <a:cubicBezTo>
                  <a:pt x="73" y="11"/>
                  <a:pt x="75" y="13"/>
                  <a:pt x="75" y="16"/>
                </a:cubicBezTo>
                <a:lnTo>
                  <a:pt x="75" y="21"/>
                </a:lnTo>
                <a:close/>
                <a:moveTo>
                  <a:pt x="17" y="17"/>
                </a:moveTo>
                <a:cubicBezTo>
                  <a:pt x="6" y="17"/>
                  <a:pt x="6" y="17"/>
                  <a:pt x="6" y="17"/>
                </a:cubicBezTo>
                <a:cubicBezTo>
                  <a:pt x="6" y="21"/>
                  <a:pt x="6" y="21"/>
                  <a:pt x="6" y="21"/>
                </a:cubicBezTo>
                <a:cubicBezTo>
                  <a:pt x="6" y="26"/>
                  <a:pt x="12" y="32"/>
                  <a:pt x="21" y="34"/>
                </a:cubicBezTo>
                <a:cubicBezTo>
                  <a:pt x="19" y="30"/>
                  <a:pt x="17" y="24"/>
                  <a:pt x="17" y="17"/>
                </a:cubicBezTo>
                <a:close/>
                <a:moveTo>
                  <a:pt x="70" y="17"/>
                </a:moveTo>
                <a:cubicBezTo>
                  <a:pt x="58" y="17"/>
                  <a:pt x="58" y="17"/>
                  <a:pt x="58" y="17"/>
                </a:cubicBezTo>
                <a:cubicBezTo>
                  <a:pt x="58" y="24"/>
                  <a:pt x="56" y="30"/>
                  <a:pt x="55" y="34"/>
                </a:cubicBezTo>
                <a:cubicBezTo>
                  <a:pt x="64" y="32"/>
                  <a:pt x="70" y="26"/>
                  <a:pt x="70" y="21"/>
                </a:cubicBezTo>
                <a:lnTo>
                  <a:pt x="70"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263"/>
          <p:cNvSpPr>
            <a:spLocks noEditPoints="1"/>
          </p:cNvSpPr>
          <p:nvPr/>
        </p:nvSpPr>
        <p:spPr bwMode="auto">
          <a:xfrm>
            <a:off x="3444876" y="1820334"/>
            <a:ext cx="131763" cy="205317"/>
          </a:xfrm>
          <a:custGeom>
            <a:avLst/>
            <a:gdLst>
              <a:gd name="T0" fmla="*/ 70 w 70"/>
              <a:gd name="T1" fmla="*/ 25 h 82"/>
              <a:gd name="T2" fmla="*/ 70 w 70"/>
              <a:gd name="T3" fmla="*/ 78 h 82"/>
              <a:gd name="T4" fmla="*/ 66 w 70"/>
              <a:gd name="T5" fmla="*/ 82 h 82"/>
              <a:gd name="T6" fmla="*/ 4 w 70"/>
              <a:gd name="T7" fmla="*/ 82 h 82"/>
              <a:gd name="T8" fmla="*/ 0 w 70"/>
              <a:gd name="T9" fmla="*/ 78 h 82"/>
              <a:gd name="T10" fmla="*/ 0 w 70"/>
              <a:gd name="T11" fmla="*/ 5 h 82"/>
              <a:gd name="T12" fmla="*/ 4 w 70"/>
              <a:gd name="T13" fmla="*/ 0 h 82"/>
              <a:gd name="T14" fmla="*/ 45 w 70"/>
              <a:gd name="T15" fmla="*/ 0 h 82"/>
              <a:gd name="T16" fmla="*/ 53 w 70"/>
              <a:gd name="T17" fmla="*/ 3 h 82"/>
              <a:gd name="T18" fmla="*/ 67 w 70"/>
              <a:gd name="T19" fmla="*/ 18 h 82"/>
              <a:gd name="T20" fmla="*/ 70 w 70"/>
              <a:gd name="T21" fmla="*/ 25 h 82"/>
              <a:gd name="T22" fmla="*/ 64 w 70"/>
              <a:gd name="T23" fmla="*/ 30 h 82"/>
              <a:gd name="T24" fmla="*/ 45 w 70"/>
              <a:gd name="T25" fmla="*/ 30 h 82"/>
              <a:gd name="T26" fmla="*/ 41 w 70"/>
              <a:gd name="T27" fmla="*/ 25 h 82"/>
              <a:gd name="T28" fmla="*/ 41 w 70"/>
              <a:gd name="T29" fmla="*/ 6 h 82"/>
              <a:gd name="T30" fmla="*/ 6 w 70"/>
              <a:gd name="T31" fmla="*/ 6 h 82"/>
              <a:gd name="T32" fmla="*/ 6 w 70"/>
              <a:gd name="T33" fmla="*/ 77 h 82"/>
              <a:gd name="T34" fmla="*/ 64 w 70"/>
              <a:gd name="T35" fmla="*/ 77 h 82"/>
              <a:gd name="T36" fmla="*/ 64 w 70"/>
              <a:gd name="T37" fmla="*/ 30 h 82"/>
              <a:gd name="T38" fmla="*/ 19 w 70"/>
              <a:gd name="T39" fmla="*/ 35 h 82"/>
              <a:gd name="T40" fmla="*/ 51 w 70"/>
              <a:gd name="T41" fmla="*/ 35 h 82"/>
              <a:gd name="T42" fmla="*/ 53 w 70"/>
              <a:gd name="T43" fmla="*/ 37 h 82"/>
              <a:gd name="T44" fmla="*/ 53 w 70"/>
              <a:gd name="T45" fmla="*/ 40 h 82"/>
              <a:gd name="T46" fmla="*/ 51 w 70"/>
              <a:gd name="T47" fmla="*/ 41 h 82"/>
              <a:gd name="T48" fmla="*/ 19 w 70"/>
              <a:gd name="T49" fmla="*/ 41 h 82"/>
              <a:gd name="T50" fmla="*/ 17 w 70"/>
              <a:gd name="T51" fmla="*/ 40 h 82"/>
              <a:gd name="T52" fmla="*/ 17 w 70"/>
              <a:gd name="T53" fmla="*/ 37 h 82"/>
              <a:gd name="T54" fmla="*/ 19 w 70"/>
              <a:gd name="T55" fmla="*/ 35 h 82"/>
              <a:gd name="T56" fmla="*/ 53 w 70"/>
              <a:gd name="T57" fmla="*/ 49 h 82"/>
              <a:gd name="T58" fmla="*/ 53 w 70"/>
              <a:gd name="T59" fmla="*/ 52 h 82"/>
              <a:gd name="T60" fmla="*/ 51 w 70"/>
              <a:gd name="T61" fmla="*/ 53 h 82"/>
              <a:gd name="T62" fmla="*/ 19 w 70"/>
              <a:gd name="T63" fmla="*/ 53 h 82"/>
              <a:gd name="T64" fmla="*/ 17 w 70"/>
              <a:gd name="T65" fmla="*/ 52 h 82"/>
              <a:gd name="T66" fmla="*/ 17 w 70"/>
              <a:gd name="T67" fmla="*/ 49 h 82"/>
              <a:gd name="T68" fmla="*/ 19 w 70"/>
              <a:gd name="T69" fmla="*/ 47 h 82"/>
              <a:gd name="T70" fmla="*/ 51 w 70"/>
              <a:gd name="T71" fmla="*/ 47 h 82"/>
              <a:gd name="T72" fmla="*/ 53 w 70"/>
              <a:gd name="T73" fmla="*/ 49 h 82"/>
              <a:gd name="T74" fmla="*/ 53 w 70"/>
              <a:gd name="T75" fmla="*/ 60 h 82"/>
              <a:gd name="T76" fmla="*/ 53 w 70"/>
              <a:gd name="T77" fmla="*/ 63 h 82"/>
              <a:gd name="T78" fmla="*/ 51 w 70"/>
              <a:gd name="T79" fmla="*/ 65 h 82"/>
              <a:gd name="T80" fmla="*/ 19 w 70"/>
              <a:gd name="T81" fmla="*/ 65 h 82"/>
              <a:gd name="T82" fmla="*/ 17 w 70"/>
              <a:gd name="T83" fmla="*/ 63 h 82"/>
              <a:gd name="T84" fmla="*/ 17 w 70"/>
              <a:gd name="T85" fmla="*/ 60 h 82"/>
              <a:gd name="T86" fmla="*/ 19 w 70"/>
              <a:gd name="T87" fmla="*/ 59 h 82"/>
              <a:gd name="T88" fmla="*/ 51 w 70"/>
              <a:gd name="T89" fmla="*/ 59 h 82"/>
              <a:gd name="T90" fmla="*/ 53 w 70"/>
              <a:gd name="T91" fmla="*/ 60 h 82"/>
              <a:gd name="T92" fmla="*/ 47 w 70"/>
              <a:gd name="T93" fmla="*/ 24 h 82"/>
              <a:gd name="T94" fmla="*/ 64 w 70"/>
              <a:gd name="T95" fmla="*/ 24 h 82"/>
              <a:gd name="T96" fmla="*/ 63 w 70"/>
              <a:gd name="T97" fmla="*/ 22 h 82"/>
              <a:gd name="T98" fmla="*/ 49 w 70"/>
              <a:gd name="T99" fmla="*/ 7 h 82"/>
              <a:gd name="T100" fmla="*/ 47 w 70"/>
              <a:gd name="T101" fmla="*/ 6 h 82"/>
              <a:gd name="T102" fmla="*/ 47 w 70"/>
              <a:gd name="T103" fmla="*/ 2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82">
                <a:moveTo>
                  <a:pt x="70" y="25"/>
                </a:moveTo>
                <a:cubicBezTo>
                  <a:pt x="70" y="78"/>
                  <a:pt x="70" y="78"/>
                  <a:pt x="70" y="78"/>
                </a:cubicBezTo>
                <a:cubicBezTo>
                  <a:pt x="70" y="80"/>
                  <a:pt x="68" y="82"/>
                  <a:pt x="66" y="82"/>
                </a:cubicBezTo>
                <a:cubicBezTo>
                  <a:pt x="4" y="82"/>
                  <a:pt x="4" y="82"/>
                  <a:pt x="4" y="82"/>
                </a:cubicBezTo>
                <a:cubicBezTo>
                  <a:pt x="2" y="82"/>
                  <a:pt x="0" y="80"/>
                  <a:pt x="0" y="78"/>
                </a:cubicBezTo>
                <a:cubicBezTo>
                  <a:pt x="0" y="5"/>
                  <a:pt x="0" y="5"/>
                  <a:pt x="0" y="5"/>
                </a:cubicBezTo>
                <a:cubicBezTo>
                  <a:pt x="0" y="2"/>
                  <a:pt x="2" y="0"/>
                  <a:pt x="4" y="0"/>
                </a:cubicBezTo>
                <a:cubicBezTo>
                  <a:pt x="45" y="0"/>
                  <a:pt x="45" y="0"/>
                  <a:pt x="45" y="0"/>
                </a:cubicBezTo>
                <a:cubicBezTo>
                  <a:pt x="48" y="0"/>
                  <a:pt x="51" y="2"/>
                  <a:pt x="53" y="3"/>
                </a:cubicBezTo>
                <a:cubicBezTo>
                  <a:pt x="67" y="18"/>
                  <a:pt x="67" y="18"/>
                  <a:pt x="67" y="18"/>
                </a:cubicBezTo>
                <a:cubicBezTo>
                  <a:pt x="69" y="19"/>
                  <a:pt x="70" y="23"/>
                  <a:pt x="70" y="25"/>
                </a:cubicBezTo>
                <a:close/>
                <a:moveTo>
                  <a:pt x="64" y="30"/>
                </a:moveTo>
                <a:cubicBezTo>
                  <a:pt x="45" y="30"/>
                  <a:pt x="45" y="30"/>
                  <a:pt x="45" y="30"/>
                </a:cubicBezTo>
                <a:cubicBezTo>
                  <a:pt x="43" y="30"/>
                  <a:pt x="41" y="28"/>
                  <a:pt x="41" y="25"/>
                </a:cubicBezTo>
                <a:cubicBezTo>
                  <a:pt x="41" y="6"/>
                  <a:pt x="41" y="6"/>
                  <a:pt x="41" y="6"/>
                </a:cubicBezTo>
                <a:cubicBezTo>
                  <a:pt x="6" y="6"/>
                  <a:pt x="6" y="6"/>
                  <a:pt x="6" y="6"/>
                </a:cubicBezTo>
                <a:cubicBezTo>
                  <a:pt x="6" y="77"/>
                  <a:pt x="6" y="77"/>
                  <a:pt x="6" y="77"/>
                </a:cubicBezTo>
                <a:cubicBezTo>
                  <a:pt x="64" y="77"/>
                  <a:pt x="64" y="77"/>
                  <a:pt x="64" y="77"/>
                </a:cubicBezTo>
                <a:lnTo>
                  <a:pt x="64" y="30"/>
                </a:lnTo>
                <a:close/>
                <a:moveTo>
                  <a:pt x="19" y="35"/>
                </a:moveTo>
                <a:cubicBezTo>
                  <a:pt x="51" y="35"/>
                  <a:pt x="51" y="35"/>
                  <a:pt x="51" y="35"/>
                </a:cubicBezTo>
                <a:cubicBezTo>
                  <a:pt x="52" y="35"/>
                  <a:pt x="53" y="36"/>
                  <a:pt x="53" y="37"/>
                </a:cubicBezTo>
                <a:cubicBezTo>
                  <a:pt x="53" y="40"/>
                  <a:pt x="53" y="40"/>
                  <a:pt x="53" y="40"/>
                </a:cubicBezTo>
                <a:cubicBezTo>
                  <a:pt x="53" y="41"/>
                  <a:pt x="52" y="41"/>
                  <a:pt x="51" y="41"/>
                </a:cubicBezTo>
                <a:cubicBezTo>
                  <a:pt x="19" y="41"/>
                  <a:pt x="19" y="41"/>
                  <a:pt x="19" y="41"/>
                </a:cubicBezTo>
                <a:cubicBezTo>
                  <a:pt x="18" y="41"/>
                  <a:pt x="17" y="41"/>
                  <a:pt x="17" y="40"/>
                </a:cubicBezTo>
                <a:cubicBezTo>
                  <a:pt x="17" y="37"/>
                  <a:pt x="17" y="37"/>
                  <a:pt x="17" y="37"/>
                </a:cubicBezTo>
                <a:cubicBezTo>
                  <a:pt x="17" y="36"/>
                  <a:pt x="18" y="35"/>
                  <a:pt x="19" y="35"/>
                </a:cubicBezTo>
                <a:close/>
                <a:moveTo>
                  <a:pt x="53" y="49"/>
                </a:moveTo>
                <a:cubicBezTo>
                  <a:pt x="53" y="52"/>
                  <a:pt x="53" y="52"/>
                  <a:pt x="53" y="52"/>
                </a:cubicBezTo>
                <a:cubicBezTo>
                  <a:pt x="53" y="52"/>
                  <a:pt x="52" y="53"/>
                  <a:pt x="51" y="53"/>
                </a:cubicBezTo>
                <a:cubicBezTo>
                  <a:pt x="19" y="53"/>
                  <a:pt x="19" y="53"/>
                  <a:pt x="19" y="53"/>
                </a:cubicBezTo>
                <a:cubicBezTo>
                  <a:pt x="18" y="53"/>
                  <a:pt x="17" y="52"/>
                  <a:pt x="17" y="52"/>
                </a:cubicBezTo>
                <a:cubicBezTo>
                  <a:pt x="17" y="49"/>
                  <a:pt x="17" y="49"/>
                  <a:pt x="17" y="49"/>
                </a:cubicBezTo>
                <a:cubicBezTo>
                  <a:pt x="17" y="48"/>
                  <a:pt x="18" y="47"/>
                  <a:pt x="19" y="47"/>
                </a:cubicBezTo>
                <a:cubicBezTo>
                  <a:pt x="51" y="47"/>
                  <a:pt x="51" y="47"/>
                  <a:pt x="51" y="47"/>
                </a:cubicBezTo>
                <a:cubicBezTo>
                  <a:pt x="52" y="47"/>
                  <a:pt x="53" y="48"/>
                  <a:pt x="53" y="49"/>
                </a:cubicBezTo>
                <a:close/>
                <a:moveTo>
                  <a:pt x="53" y="60"/>
                </a:moveTo>
                <a:cubicBezTo>
                  <a:pt x="53" y="63"/>
                  <a:pt x="53" y="63"/>
                  <a:pt x="53" y="63"/>
                </a:cubicBezTo>
                <a:cubicBezTo>
                  <a:pt x="53" y="64"/>
                  <a:pt x="52" y="65"/>
                  <a:pt x="51" y="65"/>
                </a:cubicBezTo>
                <a:cubicBezTo>
                  <a:pt x="19" y="65"/>
                  <a:pt x="19" y="65"/>
                  <a:pt x="19" y="65"/>
                </a:cubicBezTo>
                <a:cubicBezTo>
                  <a:pt x="18" y="65"/>
                  <a:pt x="17" y="64"/>
                  <a:pt x="17" y="63"/>
                </a:cubicBezTo>
                <a:cubicBezTo>
                  <a:pt x="17" y="60"/>
                  <a:pt x="17" y="60"/>
                  <a:pt x="17" y="60"/>
                </a:cubicBezTo>
                <a:cubicBezTo>
                  <a:pt x="17" y="60"/>
                  <a:pt x="18" y="59"/>
                  <a:pt x="19" y="59"/>
                </a:cubicBezTo>
                <a:cubicBezTo>
                  <a:pt x="51" y="59"/>
                  <a:pt x="51" y="59"/>
                  <a:pt x="51" y="59"/>
                </a:cubicBezTo>
                <a:cubicBezTo>
                  <a:pt x="52" y="59"/>
                  <a:pt x="53" y="60"/>
                  <a:pt x="53" y="60"/>
                </a:cubicBezTo>
                <a:close/>
                <a:moveTo>
                  <a:pt x="47" y="24"/>
                </a:moveTo>
                <a:cubicBezTo>
                  <a:pt x="64" y="24"/>
                  <a:pt x="64" y="24"/>
                  <a:pt x="64" y="24"/>
                </a:cubicBezTo>
                <a:cubicBezTo>
                  <a:pt x="64" y="23"/>
                  <a:pt x="63" y="22"/>
                  <a:pt x="63" y="22"/>
                </a:cubicBezTo>
                <a:cubicBezTo>
                  <a:pt x="49" y="7"/>
                  <a:pt x="49" y="7"/>
                  <a:pt x="49" y="7"/>
                </a:cubicBezTo>
                <a:cubicBezTo>
                  <a:pt x="48" y="7"/>
                  <a:pt x="47" y="7"/>
                  <a:pt x="47" y="6"/>
                </a:cubicBezTo>
                <a:lnTo>
                  <a:pt x="47" y="2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264"/>
          <p:cNvSpPr>
            <a:spLocks noEditPoints="1"/>
          </p:cNvSpPr>
          <p:nvPr/>
        </p:nvSpPr>
        <p:spPr bwMode="auto">
          <a:xfrm>
            <a:off x="4981576" y="484716"/>
            <a:ext cx="174625" cy="211667"/>
          </a:xfrm>
          <a:custGeom>
            <a:avLst/>
            <a:gdLst>
              <a:gd name="T0" fmla="*/ 53 w 93"/>
              <a:gd name="T1" fmla="*/ 49 h 85"/>
              <a:gd name="T2" fmla="*/ 56 w 93"/>
              <a:gd name="T3" fmla="*/ 60 h 85"/>
              <a:gd name="T4" fmla="*/ 47 w 93"/>
              <a:gd name="T5" fmla="*/ 67 h 85"/>
              <a:gd name="T6" fmla="*/ 37 w 93"/>
              <a:gd name="T7" fmla="*/ 72 h 85"/>
              <a:gd name="T8" fmla="*/ 25 w 93"/>
              <a:gd name="T9" fmla="*/ 72 h 85"/>
              <a:gd name="T10" fmla="*/ 14 w 93"/>
              <a:gd name="T11" fmla="*/ 67 h 85"/>
              <a:gd name="T12" fmla="*/ 5 w 93"/>
              <a:gd name="T13" fmla="*/ 60 h 85"/>
              <a:gd name="T14" fmla="*/ 8 w 93"/>
              <a:gd name="T15" fmla="*/ 49 h 85"/>
              <a:gd name="T16" fmla="*/ 0 w 93"/>
              <a:gd name="T17" fmla="*/ 38 h 85"/>
              <a:gd name="T18" fmla="*/ 10 w 93"/>
              <a:gd name="T19" fmla="*/ 31 h 85"/>
              <a:gd name="T20" fmla="*/ 6 w 93"/>
              <a:gd name="T21" fmla="*/ 24 h 85"/>
              <a:gd name="T22" fmla="*/ 20 w 93"/>
              <a:gd name="T23" fmla="*/ 21 h 85"/>
              <a:gd name="T24" fmla="*/ 26 w 93"/>
              <a:gd name="T25" fmla="*/ 11 h 85"/>
              <a:gd name="T26" fmla="*/ 38 w 93"/>
              <a:gd name="T27" fmla="*/ 20 h 85"/>
              <a:gd name="T28" fmla="*/ 48 w 93"/>
              <a:gd name="T29" fmla="*/ 17 h 85"/>
              <a:gd name="T30" fmla="*/ 56 w 93"/>
              <a:gd name="T31" fmla="*/ 26 h 85"/>
              <a:gd name="T32" fmla="*/ 61 w 93"/>
              <a:gd name="T33" fmla="*/ 36 h 85"/>
              <a:gd name="T34" fmla="*/ 31 w 93"/>
              <a:gd name="T35" fmla="*/ 30 h 85"/>
              <a:gd name="T36" fmla="*/ 43 w 93"/>
              <a:gd name="T37" fmla="*/ 42 h 85"/>
              <a:gd name="T38" fmla="*/ 86 w 93"/>
              <a:gd name="T39" fmla="*/ 22 h 85"/>
              <a:gd name="T40" fmla="*/ 86 w 93"/>
              <a:gd name="T41" fmla="*/ 32 h 85"/>
              <a:gd name="T42" fmla="*/ 74 w 93"/>
              <a:gd name="T43" fmla="*/ 30 h 85"/>
              <a:gd name="T44" fmla="*/ 62 w 93"/>
              <a:gd name="T45" fmla="*/ 32 h 85"/>
              <a:gd name="T46" fmla="*/ 63 w 93"/>
              <a:gd name="T47" fmla="*/ 22 h 85"/>
              <a:gd name="T48" fmla="*/ 63 w 93"/>
              <a:gd name="T49" fmla="*/ 13 h 85"/>
              <a:gd name="T50" fmla="*/ 62 w 93"/>
              <a:gd name="T51" fmla="*/ 3 h 85"/>
              <a:gd name="T52" fmla="*/ 74 w 93"/>
              <a:gd name="T53" fmla="*/ 5 h 85"/>
              <a:gd name="T54" fmla="*/ 80 w 93"/>
              <a:gd name="T55" fmla="*/ 0 h 85"/>
              <a:gd name="T56" fmla="*/ 84 w 93"/>
              <a:gd name="T57" fmla="*/ 10 h 85"/>
              <a:gd name="T58" fmla="*/ 93 w 93"/>
              <a:gd name="T59" fmla="*/ 21 h 85"/>
              <a:gd name="T60" fmla="*/ 84 w 93"/>
              <a:gd name="T61" fmla="*/ 74 h 85"/>
              <a:gd name="T62" fmla="*/ 80 w 93"/>
              <a:gd name="T63" fmla="*/ 85 h 85"/>
              <a:gd name="T64" fmla="*/ 73 w 93"/>
              <a:gd name="T65" fmla="*/ 79 h 85"/>
              <a:gd name="T66" fmla="*/ 62 w 93"/>
              <a:gd name="T67" fmla="*/ 81 h 85"/>
              <a:gd name="T68" fmla="*/ 56 w 93"/>
              <a:gd name="T69" fmla="*/ 70 h 85"/>
              <a:gd name="T70" fmla="*/ 64 w 93"/>
              <a:gd name="T71" fmla="*/ 60 h 85"/>
              <a:gd name="T72" fmla="*/ 68 w 93"/>
              <a:gd name="T73" fmla="*/ 49 h 85"/>
              <a:gd name="T74" fmla="*/ 76 w 93"/>
              <a:gd name="T75" fmla="*/ 55 h 85"/>
              <a:gd name="T76" fmla="*/ 86 w 93"/>
              <a:gd name="T77" fmla="*/ 53 h 85"/>
              <a:gd name="T78" fmla="*/ 86 w 93"/>
              <a:gd name="T79" fmla="*/ 62 h 85"/>
              <a:gd name="T80" fmla="*/ 74 w 93"/>
              <a:gd name="T81" fmla="*/ 11 h 85"/>
              <a:gd name="T82" fmla="*/ 80 w 93"/>
              <a:gd name="T83" fmla="*/ 17 h 85"/>
              <a:gd name="T84" fmla="*/ 68 w 93"/>
              <a:gd name="T85" fmla="*/ 67 h 85"/>
              <a:gd name="T86" fmla="*/ 74 w 93"/>
              <a:gd name="T87"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85">
                <a:moveTo>
                  <a:pt x="62" y="47"/>
                </a:moveTo>
                <a:cubicBezTo>
                  <a:pt x="62" y="47"/>
                  <a:pt x="61" y="48"/>
                  <a:pt x="61" y="48"/>
                </a:cubicBezTo>
                <a:cubicBezTo>
                  <a:pt x="53" y="49"/>
                  <a:pt x="53" y="49"/>
                  <a:pt x="53" y="49"/>
                </a:cubicBezTo>
                <a:cubicBezTo>
                  <a:pt x="53" y="51"/>
                  <a:pt x="52" y="52"/>
                  <a:pt x="52" y="53"/>
                </a:cubicBezTo>
                <a:cubicBezTo>
                  <a:pt x="53" y="55"/>
                  <a:pt x="54" y="57"/>
                  <a:pt x="56" y="59"/>
                </a:cubicBezTo>
                <a:cubicBezTo>
                  <a:pt x="56" y="59"/>
                  <a:pt x="56" y="59"/>
                  <a:pt x="56" y="60"/>
                </a:cubicBezTo>
                <a:cubicBezTo>
                  <a:pt x="56" y="60"/>
                  <a:pt x="56" y="60"/>
                  <a:pt x="56" y="60"/>
                </a:cubicBezTo>
                <a:cubicBezTo>
                  <a:pt x="55" y="62"/>
                  <a:pt x="50" y="68"/>
                  <a:pt x="48" y="68"/>
                </a:cubicBezTo>
                <a:cubicBezTo>
                  <a:pt x="48" y="68"/>
                  <a:pt x="47" y="68"/>
                  <a:pt x="47" y="67"/>
                </a:cubicBezTo>
                <a:cubicBezTo>
                  <a:pt x="42" y="63"/>
                  <a:pt x="42" y="63"/>
                  <a:pt x="42" y="63"/>
                </a:cubicBezTo>
                <a:cubicBezTo>
                  <a:pt x="40" y="64"/>
                  <a:pt x="39" y="64"/>
                  <a:pt x="38" y="65"/>
                </a:cubicBezTo>
                <a:cubicBezTo>
                  <a:pt x="38" y="67"/>
                  <a:pt x="37" y="70"/>
                  <a:pt x="37" y="72"/>
                </a:cubicBezTo>
                <a:cubicBezTo>
                  <a:pt x="37" y="73"/>
                  <a:pt x="36" y="73"/>
                  <a:pt x="35" y="73"/>
                </a:cubicBezTo>
                <a:cubicBezTo>
                  <a:pt x="26" y="73"/>
                  <a:pt x="26" y="73"/>
                  <a:pt x="26" y="73"/>
                </a:cubicBezTo>
                <a:cubicBezTo>
                  <a:pt x="26" y="73"/>
                  <a:pt x="25" y="73"/>
                  <a:pt x="25" y="72"/>
                </a:cubicBezTo>
                <a:cubicBezTo>
                  <a:pt x="24" y="65"/>
                  <a:pt x="24" y="65"/>
                  <a:pt x="24" y="65"/>
                </a:cubicBezTo>
                <a:cubicBezTo>
                  <a:pt x="22" y="64"/>
                  <a:pt x="21" y="64"/>
                  <a:pt x="20" y="63"/>
                </a:cubicBezTo>
                <a:cubicBezTo>
                  <a:pt x="14" y="67"/>
                  <a:pt x="14" y="67"/>
                  <a:pt x="14" y="67"/>
                </a:cubicBezTo>
                <a:cubicBezTo>
                  <a:pt x="13" y="68"/>
                  <a:pt x="13" y="68"/>
                  <a:pt x="13" y="68"/>
                </a:cubicBezTo>
                <a:cubicBezTo>
                  <a:pt x="13" y="68"/>
                  <a:pt x="13" y="68"/>
                  <a:pt x="12" y="67"/>
                </a:cubicBezTo>
                <a:cubicBezTo>
                  <a:pt x="11" y="66"/>
                  <a:pt x="5" y="61"/>
                  <a:pt x="5" y="60"/>
                </a:cubicBezTo>
                <a:cubicBezTo>
                  <a:pt x="6" y="59"/>
                  <a:pt x="6" y="59"/>
                  <a:pt x="6" y="59"/>
                </a:cubicBezTo>
                <a:cubicBezTo>
                  <a:pt x="7" y="57"/>
                  <a:pt x="9" y="55"/>
                  <a:pt x="10" y="53"/>
                </a:cubicBezTo>
                <a:cubicBezTo>
                  <a:pt x="9" y="52"/>
                  <a:pt x="9" y="51"/>
                  <a:pt x="8" y="49"/>
                </a:cubicBezTo>
                <a:cubicBezTo>
                  <a:pt x="1" y="48"/>
                  <a:pt x="1" y="48"/>
                  <a:pt x="1" y="48"/>
                </a:cubicBezTo>
                <a:cubicBezTo>
                  <a:pt x="0" y="48"/>
                  <a:pt x="0" y="47"/>
                  <a:pt x="0" y="47"/>
                </a:cubicBezTo>
                <a:cubicBezTo>
                  <a:pt x="0" y="38"/>
                  <a:pt x="0" y="38"/>
                  <a:pt x="0" y="38"/>
                </a:cubicBezTo>
                <a:cubicBezTo>
                  <a:pt x="0" y="37"/>
                  <a:pt x="0" y="36"/>
                  <a:pt x="1" y="36"/>
                </a:cubicBezTo>
                <a:cubicBezTo>
                  <a:pt x="8" y="35"/>
                  <a:pt x="8" y="35"/>
                  <a:pt x="8" y="35"/>
                </a:cubicBezTo>
                <a:cubicBezTo>
                  <a:pt x="9" y="34"/>
                  <a:pt x="9" y="33"/>
                  <a:pt x="10" y="31"/>
                </a:cubicBezTo>
                <a:cubicBezTo>
                  <a:pt x="9" y="29"/>
                  <a:pt x="7" y="28"/>
                  <a:pt x="6" y="26"/>
                </a:cubicBezTo>
                <a:cubicBezTo>
                  <a:pt x="5" y="25"/>
                  <a:pt x="5" y="25"/>
                  <a:pt x="5" y="25"/>
                </a:cubicBezTo>
                <a:cubicBezTo>
                  <a:pt x="6" y="24"/>
                  <a:pt x="6" y="24"/>
                  <a:pt x="6" y="24"/>
                </a:cubicBezTo>
                <a:cubicBezTo>
                  <a:pt x="7" y="23"/>
                  <a:pt x="12" y="17"/>
                  <a:pt x="13" y="17"/>
                </a:cubicBezTo>
                <a:cubicBezTo>
                  <a:pt x="14" y="17"/>
                  <a:pt x="14" y="17"/>
                  <a:pt x="14" y="17"/>
                </a:cubicBezTo>
                <a:cubicBezTo>
                  <a:pt x="20" y="21"/>
                  <a:pt x="20" y="21"/>
                  <a:pt x="20" y="21"/>
                </a:cubicBezTo>
                <a:cubicBezTo>
                  <a:pt x="21" y="21"/>
                  <a:pt x="22" y="20"/>
                  <a:pt x="24" y="20"/>
                </a:cubicBezTo>
                <a:cubicBezTo>
                  <a:pt x="24" y="17"/>
                  <a:pt x="24" y="15"/>
                  <a:pt x="25" y="12"/>
                </a:cubicBezTo>
                <a:cubicBezTo>
                  <a:pt x="25" y="12"/>
                  <a:pt x="26" y="11"/>
                  <a:pt x="26" y="11"/>
                </a:cubicBezTo>
                <a:cubicBezTo>
                  <a:pt x="35" y="11"/>
                  <a:pt x="35" y="11"/>
                  <a:pt x="35" y="11"/>
                </a:cubicBezTo>
                <a:cubicBezTo>
                  <a:pt x="36" y="11"/>
                  <a:pt x="37" y="12"/>
                  <a:pt x="37" y="12"/>
                </a:cubicBezTo>
                <a:cubicBezTo>
                  <a:pt x="38" y="20"/>
                  <a:pt x="38" y="20"/>
                  <a:pt x="38" y="20"/>
                </a:cubicBezTo>
                <a:cubicBezTo>
                  <a:pt x="39" y="20"/>
                  <a:pt x="40" y="21"/>
                  <a:pt x="41" y="21"/>
                </a:cubicBezTo>
                <a:cubicBezTo>
                  <a:pt x="47" y="17"/>
                  <a:pt x="47" y="17"/>
                  <a:pt x="47" y="17"/>
                </a:cubicBezTo>
                <a:cubicBezTo>
                  <a:pt x="48" y="17"/>
                  <a:pt x="48" y="17"/>
                  <a:pt x="48" y="17"/>
                </a:cubicBezTo>
                <a:cubicBezTo>
                  <a:pt x="49" y="17"/>
                  <a:pt x="49" y="17"/>
                  <a:pt x="49" y="17"/>
                </a:cubicBezTo>
                <a:cubicBezTo>
                  <a:pt x="50" y="18"/>
                  <a:pt x="56" y="23"/>
                  <a:pt x="56" y="25"/>
                </a:cubicBezTo>
                <a:cubicBezTo>
                  <a:pt x="56" y="26"/>
                  <a:pt x="56" y="26"/>
                  <a:pt x="56" y="26"/>
                </a:cubicBezTo>
                <a:cubicBezTo>
                  <a:pt x="54" y="28"/>
                  <a:pt x="53" y="29"/>
                  <a:pt x="52" y="31"/>
                </a:cubicBezTo>
                <a:cubicBezTo>
                  <a:pt x="52" y="33"/>
                  <a:pt x="53" y="34"/>
                  <a:pt x="53" y="35"/>
                </a:cubicBezTo>
                <a:cubicBezTo>
                  <a:pt x="61" y="36"/>
                  <a:pt x="61" y="36"/>
                  <a:pt x="61" y="36"/>
                </a:cubicBezTo>
                <a:cubicBezTo>
                  <a:pt x="61" y="36"/>
                  <a:pt x="62" y="37"/>
                  <a:pt x="62" y="38"/>
                </a:cubicBezTo>
                <a:lnTo>
                  <a:pt x="62" y="47"/>
                </a:lnTo>
                <a:close/>
                <a:moveTo>
                  <a:pt x="31" y="30"/>
                </a:moveTo>
                <a:cubicBezTo>
                  <a:pt x="24" y="30"/>
                  <a:pt x="18" y="35"/>
                  <a:pt x="18" y="42"/>
                </a:cubicBezTo>
                <a:cubicBezTo>
                  <a:pt x="18" y="49"/>
                  <a:pt x="24" y="55"/>
                  <a:pt x="31" y="55"/>
                </a:cubicBezTo>
                <a:cubicBezTo>
                  <a:pt x="38" y="55"/>
                  <a:pt x="43" y="49"/>
                  <a:pt x="43" y="42"/>
                </a:cubicBezTo>
                <a:cubicBezTo>
                  <a:pt x="43" y="35"/>
                  <a:pt x="38" y="30"/>
                  <a:pt x="31" y="30"/>
                </a:cubicBezTo>
                <a:close/>
                <a:moveTo>
                  <a:pt x="93" y="21"/>
                </a:moveTo>
                <a:cubicBezTo>
                  <a:pt x="93" y="22"/>
                  <a:pt x="87" y="22"/>
                  <a:pt x="86" y="22"/>
                </a:cubicBezTo>
                <a:cubicBezTo>
                  <a:pt x="85" y="23"/>
                  <a:pt x="85" y="24"/>
                  <a:pt x="84" y="25"/>
                </a:cubicBezTo>
                <a:cubicBezTo>
                  <a:pt x="85" y="26"/>
                  <a:pt x="87" y="31"/>
                  <a:pt x="87" y="31"/>
                </a:cubicBezTo>
                <a:cubicBezTo>
                  <a:pt x="86" y="32"/>
                  <a:pt x="86" y="32"/>
                  <a:pt x="86" y="32"/>
                </a:cubicBezTo>
                <a:cubicBezTo>
                  <a:pt x="86" y="32"/>
                  <a:pt x="81" y="35"/>
                  <a:pt x="80" y="35"/>
                </a:cubicBezTo>
                <a:cubicBezTo>
                  <a:pt x="80" y="35"/>
                  <a:pt x="76" y="30"/>
                  <a:pt x="76" y="30"/>
                </a:cubicBezTo>
                <a:cubicBezTo>
                  <a:pt x="75" y="30"/>
                  <a:pt x="75" y="30"/>
                  <a:pt x="74" y="30"/>
                </a:cubicBezTo>
                <a:cubicBezTo>
                  <a:pt x="74" y="30"/>
                  <a:pt x="73" y="30"/>
                  <a:pt x="73" y="30"/>
                </a:cubicBezTo>
                <a:cubicBezTo>
                  <a:pt x="72" y="30"/>
                  <a:pt x="69" y="35"/>
                  <a:pt x="68" y="35"/>
                </a:cubicBezTo>
                <a:cubicBezTo>
                  <a:pt x="68" y="35"/>
                  <a:pt x="63" y="32"/>
                  <a:pt x="62" y="32"/>
                </a:cubicBezTo>
                <a:cubicBezTo>
                  <a:pt x="62" y="31"/>
                  <a:pt x="62" y="31"/>
                  <a:pt x="62" y="31"/>
                </a:cubicBezTo>
                <a:cubicBezTo>
                  <a:pt x="62" y="31"/>
                  <a:pt x="64" y="26"/>
                  <a:pt x="64" y="25"/>
                </a:cubicBezTo>
                <a:cubicBezTo>
                  <a:pt x="64" y="24"/>
                  <a:pt x="63" y="23"/>
                  <a:pt x="63" y="22"/>
                </a:cubicBezTo>
                <a:cubicBezTo>
                  <a:pt x="62" y="22"/>
                  <a:pt x="56" y="22"/>
                  <a:pt x="56" y="21"/>
                </a:cubicBezTo>
                <a:cubicBezTo>
                  <a:pt x="56" y="14"/>
                  <a:pt x="56" y="14"/>
                  <a:pt x="56" y="14"/>
                </a:cubicBezTo>
                <a:cubicBezTo>
                  <a:pt x="56" y="13"/>
                  <a:pt x="62" y="13"/>
                  <a:pt x="63" y="13"/>
                </a:cubicBezTo>
                <a:cubicBezTo>
                  <a:pt x="63" y="12"/>
                  <a:pt x="64" y="11"/>
                  <a:pt x="64" y="10"/>
                </a:cubicBezTo>
                <a:cubicBezTo>
                  <a:pt x="64" y="9"/>
                  <a:pt x="62" y="4"/>
                  <a:pt x="62" y="3"/>
                </a:cubicBezTo>
                <a:cubicBezTo>
                  <a:pt x="62" y="3"/>
                  <a:pt x="62" y="3"/>
                  <a:pt x="62" y="3"/>
                </a:cubicBezTo>
                <a:cubicBezTo>
                  <a:pt x="63" y="3"/>
                  <a:pt x="68" y="0"/>
                  <a:pt x="68" y="0"/>
                </a:cubicBezTo>
                <a:cubicBezTo>
                  <a:pt x="69" y="0"/>
                  <a:pt x="72" y="4"/>
                  <a:pt x="73" y="5"/>
                </a:cubicBezTo>
                <a:cubicBezTo>
                  <a:pt x="73" y="5"/>
                  <a:pt x="74" y="5"/>
                  <a:pt x="74" y="5"/>
                </a:cubicBezTo>
                <a:cubicBezTo>
                  <a:pt x="75" y="5"/>
                  <a:pt x="75" y="5"/>
                  <a:pt x="76" y="5"/>
                </a:cubicBezTo>
                <a:cubicBezTo>
                  <a:pt x="77" y="3"/>
                  <a:pt x="78" y="1"/>
                  <a:pt x="80" y="0"/>
                </a:cubicBezTo>
                <a:cubicBezTo>
                  <a:pt x="80" y="0"/>
                  <a:pt x="80" y="0"/>
                  <a:pt x="80" y="0"/>
                </a:cubicBezTo>
                <a:cubicBezTo>
                  <a:pt x="81" y="0"/>
                  <a:pt x="86" y="3"/>
                  <a:pt x="86" y="3"/>
                </a:cubicBezTo>
                <a:cubicBezTo>
                  <a:pt x="87" y="3"/>
                  <a:pt x="87" y="3"/>
                  <a:pt x="87" y="3"/>
                </a:cubicBezTo>
                <a:cubicBezTo>
                  <a:pt x="87" y="4"/>
                  <a:pt x="85" y="9"/>
                  <a:pt x="84" y="10"/>
                </a:cubicBezTo>
                <a:cubicBezTo>
                  <a:pt x="85" y="11"/>
                  <a:pt x="85" y="12"/>
                  <a:pt x="86" y="13"/>
                </a:cubicBezTo>
                <a:cubicBezTo>
                  <a:pt x="87" y="13"/>
                  <a:pt x="93" y="13"/>
                  <a:pt x="93" y="14"/>
                </a:cubicBezTo>
                <a:lnTo>
                  <a:pt x="93" y="21"/>
                </a:lnTo>
                <a:close/>
                <a:moveTo>
                  <a:pt x="93" y="70"/>
                </a:moveTo>
                <a:cubicBezTo>
                  <a:pt x="93" y="71"/>
                  <a:pt x="87" y="72"/>
                  <a:pt x="86" y="72"/>
                </a:cubicBezTo>
                <a:cubicBezTo>
                  <a:pt x="85" y="73"/>
                  <a:pt x="85" y="74"/>
                  <a:pt x="84" y="74"/>
                </a:cubicBezTo>
                <a:cubicBezTo>
                  <a:pt x="85" y="75"/>
                  <a:pt x="87" y="80"/>
                  <a:pt x="87" y="81"/>
                </a:cubicBezTo>
                <a:cubicBezTo>
                  <a:pt x="86" y="81"/>
                  <a:pt x="86" y="81"/>
                  <a:pt x="86" y="81"/>
                </a:cubicBezTo>
                <a:cubicBezTo>
                  <a:pt x="86" y="82"/>
                  <a:pt x="81" y="85"/>
                  <a:pt x="80" y="85"/>
                </a:cubicBezTo>
                <a:cubicBezTo>
                  <a:pt x="80" y="85"/>
                  <a:pt x="76" y="80"/>
                  <a:pt x="76" y="79"/>
                </a:cubicBezTo>
                <a:cubicBezTo>
                  <a:pt x="75" y="79"/>
                  <a:pt x="75" y="79"/>
                  <a:pt x="74" y="79"/>
                </a:cubicBezTo>
                <a:cubicBezTo>
                  <a:pt x="74" y="79"/>
                  <a:pt x="73" y="79"/>
                  <a:pt x="73" y="79"/>
                </a:cubicBezTo>
                <a:cubicBezTo>
                  <a:pt x="72" y="80"/>
                  <a:pt x="69" y="85"/>
                  <a:pt x="68" y="85"/>
                </a:cubicBezTo>
                <a:cubicBezTo>
                  <a:pt x="68" y="85"/>
                  <a:pt x="63" y="82"/>
                  <a:pt x="62" y="81"/>
                </a:cubicBezTo>
                <a:cubicBezTo>
                  <a:pt x="62" y="81"/>
                  <a:pt x="62" y="81"/>
                  <a:pt x="62" y="81"/>
                </a:cubicBezTo>
                <a:cubicBezTo>
                  <a:pt x="62" y="80"/>
                  <a:pt x="64" y="75"/>
                  <a:pt x="64" y="74"/>
                </a:cubicBezTo>
                <a:cubicBezTo>
                  <a:pt x="64" y="74"/>
                  <a:pt x="63" y="73"/>
                  <a:pt x="63" y="72"/>
                </a:cubicBezTo>
                <a:cubicBezTo>
                  <a:pt x="62" y="72"/>
                  <a:pt x="56" y="71"/>
                  <a:pt x="56" y="70"/>
                </a:cubicBezTo>
                <a:cubicBezTo>
                  <a:pt x="56" y="64"/>
                  <a:pt x="56" y="64"/>
                  <a:pt x="56" y="64"/>
                </a:cubicBezTo>
                <a:cubicBezTo>
                  <a:pt x="56" y="63"/>
                  <a:pt x="62" y="62"/>
                  <a:pt x="63" y="62"/>
                </a:cubicBezTo>
                <a:cubicBezTo>
                  <a:pt x="63" y="61"/>
                  <a:pt x="64" y="60"/>
                  <a:pt x="64" y="60"/>
                </a:cubicBezTo>
                <a:cubicBezTo>
                  <a:pt x="64" y="59"/>
                  <a:pt x="62" y="54"/>
                  <a:pt x="62" y="53"/>
                </a:cubicBezTo>
                <a:cubicBezTo>
                  <a:pt x="62" y="53"/>
                  <a:pt x="62" y="53"/>
                  <a:pt x="62" y="53"/>
                </a:cubicBezTo>
                <a:cubicBezTo>
                  <a:pt x="63" y="52"/>
                  <a:pt x="68" y="49"/>
                  <a:pt x="68" y="49"/>
                </a:cubicBezTo>
                <a:cubicBezTo>
                  <a:pt x="69" y="49"/>
                  <a:pt x="72" y="54"/>
                  <a:pt x="73" y="55"/>
                </a:cubicBezTo>
                <a:cubicBezTo>
                  <a:pt x="73" y="55"/>
                  <a:pt x="74" y="55"/>
                  <a:pt x="74" y="55"/>
                </a:cubicBezTo>
                <a:cubicBezTo>
                  <a:pt x="75" y="55"/>
                  <a:pt x="75" y="55"/>
                  <a:pt x="76" y="55"/>
                </a:cubicBezTo>
                <a:cubicBezTo>
                  <a:pt x="77" y="53"/>
                  <a:pt x="78" y="51"/>
                  <a:pt x="80" y="49"/>
                </a:cubicBezTo>
                <a:cubicBezTo>
                  <a:pt x="80" y="49"/>
                  <a:pt x="80" y="49"/>
                  <a:pt x="80" y="49"/>
                </a:cubicBezTo>
                <a:cubicBezTo>
                  <a:pt x="81" y="49"/>
                  <a:pt x="86" y="52"/>
                  <a:pt x="86" y="53"/>
                </a:cubicBezTo>
                <a:cubicBezTo>
                  <a:pt x="87" y="53"/>
                  <a:pt x="87" y="53"/>
                  <a:pt x="87" y="53"/>
                </a:cubicBezTo>
                <a:cubicBezTo>
                  <a:pt x="87" y="54"/>
                  <a:pt x="85" y="59"/>
                  <a:pt x="84" y="60"/>
                </a:cubicBezTo>
                <a:cubicBezTo>
                  <a:pt x="85" y="60"/>
                  <a:pt x="85" y="61"/>
                  <a:pt x="86" y="62"/>
                </a:cubicBezTo>
                <a:cubicBezTo>
                  <a:pt x="87" y="62"/>
                  <a:pt x="93" y="63"/>
                  <a:pt x="93" y="64"/>
                </a:cubicBezTo>
                <a:lnTo>
                  <a:pt x="93" y="70"/>
                </a:lnTo>
                <a:close/>
                <a:moveTo>
                  <a:pt x="74" y="11"/>
                </a:moveTo>
                <a:cubicBezTo>
                  <a:pt x="71" y="11"/>
                  <a:pt x="68" y="14"/>
                  <a:pt x="68" y="17"/>
                </a:cubicBezTo>
                <a:cubicBezTo>
                  <a:pt x="68" y="21"/>
                  <a:pt x="71" y="24"/>
                  <a:pt x="74" y="24"/>
                </a:cubicBezTo>
                <a:cubicBezTo>
                  <a:pt x="78" y="24"/>
                  <a:pt x="80" y="21"/>
                  <a:pt x="80" y="17"/>
                </a:cubicBezTo>
                <a:cubicBezTo>
                  <a:pt x="80" y="14"/>
                  <a:pt x="78" y="11"/>
                  <a:pt x="74" y="11"/>
                </a:cubicBezTo>
                <a:close/>
                <a:moveTo>
                  <a:pt x="74" y="61"/>
                </a:moveTo>
                <a:cubicBezTo>
                  <a:pt x="71" y="61"/>
                  <a:pt x="68" y="64"/>
                  <a:pt x="68" y="67"/>
                </a:cubicBezTo>
                <a:cubicBezTo>
                  <a:pt x="68" y="70"/>
                  <a:pt x="71" y="73"/>
                  <a:pt x="74" y="73"/>
                </a:cubicBezTo>
                <a:cubicBezTo>
                  <a:pt x="78" y="73"/>
                  <a:pt x="80" y="70"/>
                  <a:pt x="80" y="67"/>
                </a:cubicBezTo>
                <a:cubicBezTo>
                  <a:pt x="80" y="64"/>
                  <a:pt x="78" y="61"/>
                  <a:pt x="74" y="6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265"/>
          <p:cNvSpPr>
            <a:spLocks noEditPoints="1"/>
          </p:cNvSpPr>
          <p:nvPr/>
        </p:nvSpPr>
        <p:spPr bwMode="auto">
          <a:xfrm>
            <a:off x="4667251" y="3500967"/>
            <a:ext cx="123825" cy="173567"/>
          </a:xfrm>
          <a:custGeom>
            <a:avLst/>
            <a:gdLst>
              <a:gd name="T0" fmla="*/ 16 w 66"/>
              <a:gd name="T1" fmla="*/ 23 h 69"/>
              <a:gd name="T2" fmla="*/ 25 w 66"/>
              <a:gd name="T3" fmla="*/ 23 h 69"/>
              <a:gd name="T4" fmla="*/ 37 w 66"/>
              <a:gd name="T5" fmla="*/ 12 h 69"/>
              <a:gd name="T6" fmla="*/ 37 w 66"/>
              <a:gd name="T7" fmla="*/ 16 h 69"/>
              <a:gd name="T8" fmla="*/ 37 w 66"/>
              <a:gd name="T9" fmla="*/ 12 h 69"/>
              <a:gd name="T10" fmla="*/ 58 w 66"/>
              <a:gd name="T11" fmla="*/ 32 h 69"/>
              <a:gd name="T12" fmla="*/ 57 w 66"/>
              <a:gd name="T13" fmla="*/ 20 h 69"/>
              <a:gd name="T14" fmla="*/ 6 w 66"/>
              <a:gd name="T15" fmla="*/ 13 h 69"/>
              <a:gd name="T16" fmla="*/ 11 w 66"/>
              <a:gd name="T17" fmla="*/ 69 h 69"/>
              <a:gd name="T18" fmla="*/ 47 w 66"/>
              <a:gd name="T19" fmla="*/ 65 h 69"/>
              <a:gd name="T20" fmla="*/ 61 w 66"/>
              <a:gd name="T21" fmla="*/ 61 h 69"/>
              <a:gd name="T22" fmla="*/ 60 w 66"/>
              <a:gd name="T23" fmla="*/ 53 h 69"/>
              <a:gd name="T24" fmla="*/ 60 w 66"/>
              <a:gd name="T25" fmla="*/ 50 h 69"/>
              <a:gd name="T26" fmla="*/ 62 w 66"/>
              <a:gd name="T27" fmla="*/ 44 h 69"/>
              <a:gd name="T28" fmla="*/ 32 w 66"/>
              <a:gd name="T29" fmla="*/ 25 h 69"/>
              <a:gd name="T30" fmla="*/ 29 w 66"/>
              <a:gd name="T31" fmla="*/ 26 h 69"/>
              <a:gd name="T32" fmla="*/ 30 w 66"/>
              <a:gd name="T33" fmla="*/ 29 h 69"/>
              <a:gd name="T34" fmla="*/ 30 w 66"/>
              <a:gd name="T35" fmla="*/ 30 h 69"/>
              <a:gd name="T36" fmla="*/ 26 w 66"/>
              <a:gd name="T37" fmla="*/ 32 h 69"/>
              <a:gd name="T38" fmla="*/ 23 w 66"/>
              <a:gd name="T39" fmla="*/ 31 h 69"/>
              <a:gd name="T40" fmla="*/ 22 w 66"/>
              <a:gd name="T41" fmla="*/ 34 h 69"/>
              <a:gd name="T42" fmla="*/ 18 w 66"/>
              <a:gd name="T43" fmla="*/ 34 h 69"/>
              <a:gd name="T44" fmla="*/ 17 w 66"/>
              <a:gd name="T45" fmla="*/ 31 h 69"/>
              <a:gd name="T46" fmla="*/ 14 w 66"/>
              <a:gd name="T47" fmla="*/ 32 h 69"/>
              <a:gd name="T48" fmla="*/ 11 w 66"/>
              <a:gd name="T49" fmla="*/ 29 h 69"/>
              <a:gd name="T50" fmla="*/ 13 w 66"/>
              <a:gd name="T51" fmla="*/ 27 h 69"/>
              <a:gd name="T52" fmla="*/ 10 w 66"/>
              <a:gd name="T53" fmla="*/ 25 h 69"/>
              <a:gd name="T54" fmla="*/ 9 w 66"/>
              <a:gd name="T55" fmla="*/ 21 h 69"/>
              <a:gd name="T56" fmla="*/ 13 w 66"/>
              <a:gd name="T57" fmla="*/ 21 h 69"/>
              <a:gd name="T58" fmla="*/ 12 w 66"/>
              <a:gd name="T59" fmla="*/ 17 h 69"/>
              <a:gd name="T60" fmla="*/ 12 w 66"/>
              <a:gd name="T61" fmla="*/ 16 h 69"/>
              <a:gd name="T62" fmla="*/ 15 w 66"/>
              <a:gd name="T63" fmla="*/ 14 h 69"/>
              <a:gd name="T64" fmla="*/ 18 w 66"/>
              <a:gd name="T65" fmla="*/ 15 h 69"/>
              <a:gd name="T66" fmla="*/ 19 w 66"/>
              <a:gd name="T67" fmla="*/ 12 h 69"/>
              <a:gd name="T68" fmla="*/ 23 w 66"/>
              <a:gd name="T69" fmla="*/ 12 h 69"/>
              <a:gd name="T70" fmla="*/ 24 w 66"/>
              <a:gd name="T71" fmla="*/ 16 h 69"/>
              <a:gd name="T72" fmla="*/ 27 w 66"/>
              <a:gd name="T73" fmla="*/ 14 h 69"/>
              <a:gd name="T74" fmla="*/ 30 w 66"/>
              <a:gd name="T75" fmla="*/ 17 h 69"/>
              <a:gd name="T76" fmla="*/ 28 w 66"/>
              <a:gd name="T77" fmla="*/ 19 h 69"/>
              <a:gd name="T78" fmla="*/ 31 w 66"/>
              <a:gd name="T79" fmla="*/ 21 h 69"/>
              <a:gd name="T80" fmla="*/ 32 w 66"/>
              <a:gd name="T81" fmla="*/ 25 h 69"/>
              <a:gd name="T82" fmla="*/ 41 w 66"/>
              <a:gd name="T83" fmla="*/ 16 h 69"/>
              <a:gd name="T84" fmla="*/ 41 w 66"/>
              <a:gd name="T85" fmla="*/ 19 h 69"/>
              <a:gd name="T86" fmla="*/ 39 w 66"/>
              <a:gd name="T87" fmla="*/ 20 h 69"/>
              <a:gd name="T88" fmla="*/ 37 w 66"/>
              <a:gd name="T89" fmla="*/ 18 h 69"/>
              <a:gd name="T90" fmla="*/ 35 w 66"/>
              <a:gd name="T91" fmla="*/ 20 h 69"/>
              <a:gd name="T92" fmla="*/ 32 w 66"/>
              <a:gd name="T93" fmla="*/ 19 h 69"/>
              <a:gd name="T94" fmla="*/ 33 w 66"/>
              <a:gd name="T95" fmla="*/ 16 h 69"/>
              <a:gd name="T96" fmla="*/ 30 w 66"/>
              <a:gd name="T97" fmla="*/ 13 h 69"/>
              <a:gd name="T98" fmla="*/ 33 w 66"/>
              <a:gd name="T99" fmla="*/ 11 h 69"/>
              <a:gd name="T100" fmla="*/ 32 w 66"/>
              <a:gd name="T101" fmla="*/ 9 h 69"/>
              <a:gd name="T102" fmla="*/ 36 w 66"/>
              <a:gd name="T103" fmla="*/ 10 h 69"/>
              <a:gd name="T104" fmla="*/ 37 w 66"/>
              <a:gd name="T105" fmla="*/ 10 h 69"/>
              <a:gd name="T106" fmla="*/ 39 w 66"/>
              <a:gd name="T107" fmla="*/ 8 h 69"/>
              <a:gd name="T108" fmla="*/ 41 w 66"/>
              <a:gd name="T109" fmla="*/ 9 h 69"/>
              <a:gd name="T110" fmla="*/ 41 w 66"/>
              <a:gd name="T111" fmla="*/ 12 h 69"/>
              <a:gd name="T112" fmla="*/ 44 w 66"/>
              <a:gd name="T113"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69">
                <a:moveTo>
                  <a:pt x="21" y="19"/>
                </a:moveTo>
                <a:cubicBezTo>
                  <a:pt x="18" y="19"/>
                  <a:pt x="16" y="21"/>
                  <a:pt x="16" y="23"/>
                </a:cubicBezTo>
                <a:cubicBezTo>
                  <a:pt x="16" y="26"/>
                  <a:pt x="18" y="28"/>
                  <a:pt x="21" y="28"/>
                </a:cubicBezTo>
                <a:cubicBezTo>
                  <a:pt x="23" y="28"/>
                  <a:pt x="25" y="26"/>
                  <a:pt x="25" y="23"/>
                </a:cubicBezTo>
                <a:cubicBezTo>
                  <a:pt x="25" y="21"/>
                  <a:pt x="23" y="19"/>
                  <a:pt x="21" y="19"/>
                </a:cubicBezTo>
                <a:close/>
                <a:moveTo>
                  <a:pt x="37" y="12"/>
                </a:moveTo>
                <a:cubicBezTo>
                  <a:pt x="36" y="12"/>
                  <a:pt x="35" y="13"/>
                  <a:pt x="35" y="14"/>
                </a:cubicBezTo>
                <a:cubicBezTo>
                  <a:pt x="35" y="15"/>
                  <a:pt x="36" y="16"/>
                  <a:pt x="37" y="16"/>
                </a:cubicBezTo>
                <a:cubicBezTo>
                  <a:pt x="38" y="16"/>
                  <a:pt x="39" y="15"/>
                  <a:pt x="39" y="14"/>
                </a:cubicBezTo>
                <a:cubicBezTo>
                  <a:pt x="39" y="13"/>
                  <a:pt x="38" y="12"/>
                  <a:pt x="37" y="12"/>
                </a:cubicBezTo>
                <a:close/>
                <a:moveTo>
                  <a:pt x="65" y="41"/>
                </a:moveTo>
                <a:cubicBezTo>
                  <a:pt x="64" y="39"/>
                  <a:pt x="59" y="34"/>
                  <a:pt x="58" y="32"/>
                </a:cubicBezTo>
                <a:cubicBezTo>
                  <a:pt x="57" y="31"/>
                  <a:pt x="57" y="30"/>
                  <a:pt x="57" y="29"/>
                </a:cubicBezTo>
                <a:cubicBezTo>
                  <a:pt x="58" y="28"/>
                  <a:pt x="59" y="26"/>
                  <a:pt x="57" y="20"/>
                </a:cubicBezTo>
                <a:cubicBezTo>
                  <a:pt x="54" y="14"/>
                  <a:pt x="51" y="5"/>
                  <a:pt x="40" y="2"/>
                </a:cubicBezTo>
                <a:cubicBezTo>
                  <a:pt x="28" y="0"/>
                  <a:pt x="13" y="1"/>
                  <a:pt x="6" y="13"/>
                </a:cubicBezTo>
                <a:cubicBezTo>
                  <a:pt x="6" y="13"/>
                  <a:pt x="0" y="22"/>
                  <a:pt x="4" y="35"/>
                </a:cubicBezTo>
                <a:cubicBezTo>
                  <a:pt x="10" y="46"/>
                  <a:pt x="18" y="50"/>
                  <a:pt x="11" y="69"/>
                </a:cubicBezTo>
                <a:cubicBezTo>
                  <a:pt x="45" y="69"/>
                  <a:pt x="45" y="69"/>
                  <a:pt x="45" y="69"/>
                </a:cubicBezTo>
                <a:cubicBezTo>
                  <a:pt x="45" y="69"/>
                  <a:pt x="45" y="66"/>
                  <a:pt x="47" y="65"/>
                </a:cubicBezTo>
                <a:cubicBezTo>
                  <a:pt x="49" y="64"/>
                  <a:pt x="52" y="64"/>
                  <a:pt x="54" y="64"/>
                </a:cubicBezTo>
                <a:cubicBezTo>
                  <a:pt x="56" y="64"/>
                  <a:pt x="61" y="64"/>
                  <a:pt x="61" y="61"/>
                </a:cubicBezTo>
                <a:cubicBezTo>
                  <a:pt x="61" y="59"/>
                  <a:pt x="60" y="57"/>
                  <a:pt x="60" y="56"/>
                </a:cubicBezTo>
                <a:cubicBezTo>
                  <a:pt x="59" y="55"/>
                  <a:pt x="59" y="54"/>
                  <a:pt x="60" y="53"/>
                </a:cubicBezTo>
                <a:cubicBezTo>
                  <a:pt x="61" y="53"/>
                  <a:pt x="61" y="51"/>
                  <a:pt x="60" y="51"/>
                </a:cubicBezTo>
                <a:cubicBezTo>
                  <a:pt x="60" y="50"/>
                  <a:pt x="60" y="50"/>
                  <a:pt x="60" y="50"/>
                </a:cubicBezTo>
                <a:cubicBezTo>
                  <a:pt x="61" y="49"/>
                  <a:pt x="61" y="48"/>
                  <a:pt x="60" y="47"/>
                </a:cubicBezTo>
                <a:cubicBezTo>
                  <a:pt x="59" y="46"/>
                  <a:pt x="60" y="44"/>
                  <a:pt x="62" y="44"/>
                </a:cubicBezTo>
                <a:cubicBezTo>
                  <a:pt x="63" y="44"/>
                  <a:pt x="66" y="43"/>
                  <a:pt x="65" y="41"/>
                </a:cubicBezTo>
                <a:close/>
                <a:moveTo>
                  <a:pt x="32" y="25"/>
                </a:moveTo>
                <a:cubicBezTo>
                  <a:pt x="31" y="25"/>
                  <a:pt x="31" y="25"/>
                  <a:pt x="31" y="25"/>
                </a:cubicBezTo>
                <a:cubicBezTo>
                  <a:pt x="29" y="26"/>
                  <a:pt x="29" y="26"/>
                  <a:pt x="29" y="26"/>
                </a:cubicBezTo>
                <a:cubicBezTo>
                  <a:pt x="29" y="26"/>
                  <a:pt x="28" y="27"/>
                  <a:pt x="28" y="27"/>
                </a:cubicBezTo>
                <a:cubicBezTo>
                  <a:pt x="29" y="28"/>
                  <a:pt x="29" y="28"/>
                  <a:pt x="30" y="29"/>
                </a:cubicBezTo>
                <a:cubicBezTo>
                  <a:pt x="30" y="29"/>
                  <a:pt x="30" y="29"/>
                  <a:pt x="30" y="29"/>
                </a:cubicBezTo>
                <a:cubicBezTo>
                  <a:pt x="30" y="30"/>
                  <a:pt x="30" y="30"/>
                  <a:pt x="30" y="30"/>
                </a:cubicBezTo>
                <a:cubicBezTo>
                  <a:pt x="29" y="30"/>
                  <a:pt x="27" y="32"/>
                  <a:pt x="27" y="32"/>
                </a:cubicBezTo>
                <a:cubicBezTo>
                  <a:pt x="26" y="32"/>
                  <a:pt x="26" y="32"/>
                  <a:pt x="26" y="32"/>
                </a:cubicBezTo>
                <a:cubicBezTo>
                  <a:pt x="24" y="31"/>
                  <a:pt x="24" y="31"/>
                  <a:pt x="24" y="31"/>
                </a:cubicBezTo>
                <a:cubicBezTo>
                  <a:pt x="24" y="31"/>
                  <a:pt x="24" y="31"/>
                  <a:pt x="23" y="31"/>
                </a:cubicBezTo>
                <a:cubicBezTo>
                  <a:pt x="23" y="32"/>
                  <a:pt x="23" y="33"/>
                  <a:pt x="23" y="34"/>
                </a:cubicBezTo>
                <a:cubicBezTo>
                  <a:pt x="22" y="34"/>
                  <a:pt x="22" y="34"/>
                  <a:pt x="22" y="34"/>
                </a:cubicBezTo>
                <a:cubicBezTo>
                  <a:pt x="19" y="34"/>
                  <a:pt x="19" y="34"/>
                  <a:pt x="19" y="34"/>
                </a:cubicBezTo>
                <a:cubicBezTo>
                  <a:pt x="18" y="34"/>
                  <a:pt x="18" y="34"/>
                  <a:pt x="18" y="34"/>
                </a:cubicBezTo>
                <a:cubicBezTo>
                  <a:pt x="18" y="31"/>
                  <a:pt x="18" y="31"/>
                  <a:pt x="18" y="31"/>
                </a:cubicBezTo>
                <a:cubicBezTo>
                  <a:pt x="18" y="31"/>
                  <a:pt x="17" y="31"/>
                  <a:pt x="17" y="31"/>
                </a:cubicBezTo>
                <a:cubicBezTo>
                  <a:pt x="15" y="32"/>
                  <a:pt x="15" y="32"/>
                  <a:pt x="15" y="32"/>
                </a:cubicBezTo>
                <a:cubicBezTo>
                  <a:pt x="14" y="32"/>
                  <a:pt x="14" y="32"/>
                  <a:pt x="14" y="32"/>
                </a:cubicBezTo>
                <a:cubicBezTo>
                  <a:pt x="14" y="32"/>
                  <a:pt x="14" y="32"/>
                  <a:pt x="14" y="32"/>
                </a:cubicBezTo>
                <a:cubicBezTo>
                  <a:pt x="14" y="32"/>
                  <a:pt x="11" y="30"/>
                  <a:pt x="11" y="29"/>
                </a:cubicBezTo>
                <a:cubicBezTo>
                  <a:pt x="12" y="29"/>
                  <a:pt x="12" y="29"/>
                  <a:pt x="12" y="29"/>
                </a:cubicBezTo>
                <a:cubicBezTo>
                  <a:pt x="12" y="28"/>
                  <a:pt x="13" y="28"/>
                  <a:pt x="13" y="27"/>
                </a:cubicBezTo>
                <a:cubicBezTo>
                  <a:pt x="13" y="27"/>
                  <a:pt x="13" y="26"/>
                  <a:pt x="12" y="26"/>
                </a:cubicBezTo>
                <a:cubicBezTo>
                  <a:pt x="10" y="25"/>
                  <a:pt x="10" y="25"/>
                  <a:pt x="10" y="25"/>
                </a:cubicBezTo>
                <a:cubicBezTo>
                  <a:pt x="9" y="25"/>
                  <a:pt x="9" y="25"/>
                  <a:pt x="9" y="25"/>
                </a:cubicBezTo>
                <a:cubicBezTo>
                  <a:pt x="9" y="21"/>
                  <a:pt x="9" y="21"/>
                  <a:pt x="9" y="21"/>
                </a:cubicBezTo>
                <a:cubicBezTo>
                  <a:pt x="10" y="21"/>
                  <a:pt x="10" y="21"/>
                  <a:pt x="10" y="21"/>
                </a:cubicBezTo>
                <a:cubicBezTo>
                  <a:pt x="13" y="21"/>
                  <a:pt x="13" y="21"/>
                  <a:pt x="13" y="21"/>
                </a:cubicBezTo>
                <a:cubicBezTo>
                  <a:pt x="13" y="20"/>
                  <a:pt x="13" y="20"/>
                  <a:pt x="13" y="19"/>
                </a:cubicBezTo>
                <a:cubicBezTo>
                  <a:pt x="13" y="18"/>
                  <a:pt x="12" y="18"/>
                  <a:pt x="12" y="17"/>
                </a:cubicBezTo>
                <a:cubicBezTo>
                  <a:pt x="11" y="17"/>
                  <a:pt x="11" y="17"/>
                  <a:pt x="11" y="17"/>
                </a:cubicBezTo>
                <a:cubicBezTo>
                  <a:pt x="12" y="16"/>
                  <a:pt x="12" y="16"/>
                  <a:pt x="12" y="16"/>
                </a:cubicBezTo>
                <a:cubicBezTo>
                  <a:pt x="12" y="16"/>
                  <a:pt x="14" y="14"/>
                  <a:pt x="14" y="14"/>
                </a:cubicBezTo>
                <a:cubicBezTo>
                  <a:pt x="15" y="14"/>
                  <a:pt x="15" y="14"/>
                  <a:pt x="15" y="14"/>
                </a:cubicBezTo>
                <a:cubicBezTo>
                  <a:pt x="17" y="16"/>
                  <a:pt x="17" y="16"/>
                  <a:pt x="17" y="16"/>
                </a:cubicBezTo>
                <a:cubicBezTo>
                  <a:pt x="17" y="15"/>
                  <a:pt x="18" y="15"/>
                  <a:pt x="18" y="15"/>
                </a:cubicBezTo>
                <a:cubicBezTo>
                  <a:pt x="18" y="14"/>
                  <a:pt x="18" y="13"/>
                  <a:pt x="18" y="12"/>
                </a:cubicBezTo>
                <a:cubicBezTo>
                  <a:pt x="19" y="12"/>
                  <a:pt x="19" y="12"/>
                  <a:pt x="19" y="12"/>
                </a:cubicBezTo>
                <a:cubicBezTo>
                  <a:pt x="22" y="12"/>
                  <a:pt x="22" y="12"/>
                  <a:pt x="22" y="12"/>
                </a:cubicBezTo>
                <a:cubicBezTo>
                  <a:pt x="23" y="12"/>
                  <a:pt x="23" y="12"/>
                  <a:pt x="23" y="12"/>
                </a:cubicBezTo>
                <a:cubicBezTo>
                  <a:pt x="23" y="15"/>
                  <a:pt x="23" y="15"/>
                  <a:pt x="23" y="15"/>
                </a:cubicBezTo>
                <a:cubicBezTo>
                  <a:pt x="24" y="15"/>
                  <a:pt x="24" y="15"/>
                  <a:pt x="24" y="16"/>
                </a:cubicBezTo>
                <a:cubicBezTo>
                  <a:pt x="27" y="14"/>
                  <a:pt x="27" y="14"/>
                  <a:pt x="27" y="14"/>
                </a:cubicBezTo>
                <a:cubicBezTo>
                  <a:pt x="27" y="14"/>
                  <a:pt x="27" y="14"/>
                  <a:pt x="27" y="14"/>
                </a:cubicBezTo>
                <a:cubicBezTo>
                  <a:pt x="27" y="14"/>
                  <a:pt x="27" y="14"/>
                  <a:pt x="27" y="14"/>
                </a:cubicBezTo>
                <a:cubicBezTo>
                  <a:pt x="28" y="14"/>
                  <a:pt x="30" y="16"/>
                  <a:pt x="30" y="17"/>
                </a:cubicBezTo>
                <a:cubicBezTo>
                  <a:pt x="30" y="17"/>
                  <a:pt x="30" y="17"/>
                  <a:pt x="30" y="17"/>
                </a:cubicBezTo>
                <a:cubicBezTo>
                  <a:pt x="29" y="18"/>
                  <a:pt x="29" y="18"/>
                  <a:pt x="28" y="19"/>
                </a:cubicBezTo>
                <a:cubicBezTo>
                  <a:pt x="28" y="20"/>
                  <a:pt x="29" y="20"/>
                  <a:pt x="29" y="21"/>
                </a:cubicBezTo>
                <a:cubicBezTo>
                  <a:pt x="31" y="21"/>
                  <a:pt x="31" y="21"/>
                  <a:pt x="31" y="21"/>
                </a:cubicBezTo>
                <a:cubicBezTo>
                  <a:pt x="32" y="21"/>
                  <a:pt x="32" y="21"/>
                  <a:pt x="32" y="21"/>
                </a:cubicBezTo>
                <a:lnTo>
                  <a:pt x="32" y="25"/>
                </a:lnTo>
                <a:close/>
                <a:moveTo>
                  <a:pt x="44" y="15"/>
                </a:moveTo>
                <a:cubicBezTo>
                  <a:pt x="41" y="16"/>
                  <a:pt x="41" y="16"/>
                  <a:pt x="41" y="16"/>
                </a:cubicBezTo>
                <a:cubicBezTo>
                  <a:pt x="40" y="17"/>
                  <a:pt x="40" y="17"/>
                  <a:pt x="40" y="17"/>
                </a:cubicBezTo>
                <a:cubicBezTo>
                  <a:pt x="41" y="19"/>
                  <a:pt x="41" y="19"/>
                  <a:pt x="41" y="19"/>
                </a:cubicBezTo>
                <a:cubicBezTo>
                  <a:pt x="41" y="19"/>
                  <a:pt x="41" y="19"/>
                  <a:pt x="41" y="19"/>
                </a:cubicBezTo>
                <a:cubicBezTo>
                  <a:pt x="39" y="20"/>
                  <a:pt x="39" y="20"/>
                  <a:pt x="39" y="20"/>
                </a:cubicBezTo>
                <a:cubicBezTo>
                  <a:pt x="37" y="18"/>
                  <a:pt x="37" y="18"/>
                  <a:pt x="37" y="18"/>
                </a:cubicBezTo>
                <a:cubicBezTo>
                  <a:pt x="37" y="18"/>
                  <a:pt x="37" y="18"/>
                  <a:pt x="37" y="18"/>
                </a:cubicBezTo>
                <a:cubicBezTo>
                  <a:pt x="36" y="18"/>
                  <a:pt x="36" y="18"/>
                  <a:pt x="36" y="18"/>
                </a:cubicBezTo>
                <a:cubicBezTo>
                  <a:pt x="35" y="20"/>
                  <a:pt x="35" y="20"/>
                  <a:pt x="35" y="20"/>
                </a:cubicBezTo>
                <a:cubicBezTo>
                  <a:pt x="32" y="19"/>
                  <a:pt x="32" y="19"/>
                  <a:pt x="32" y="19"/>
                </a:cubicBezTo>
                <a:cubicBezTo>
                  <a:pt x="32" y="19"/>
                  <a:pt x="32" y="19"/>
                  <a:pt x="32" y="19"/>
                </a:cubicBezTo>
                <a:cubicBezTo>
                  <a:pt x="33" y="17"/>
                  <a:pt x="33" y="17"/>
                  <a:pt x="33" y="17"/>
                </a:cubicBezTo>
                <a:cubicBezTo>
                  <a:pt x="33" y="16"/>
                  <a:pt x="33" y="16"/>
                  <a:pt x="33" y="16"/>
                </a:cubicBezTo>
                <a:cubicBezTo>
                  <a:pt x="30" y="15"/>
                  <a:pt x="30" y="15"/>
                  <a:pt x="30" y="15"/>
                </a:cubicBezTo>
                <a:cubicBezTo>
                  <a:pt x="30" y="13"/>
                  <a:pt x="30" y="13"/>
                  <a:pt x="30" y="13"/>
                </a:cubicBezTo>
                <a:cubicBezTo>
                  <a:pt x="33" y="12"/>
                  <a:pt x="33" y="12"/>
                  <a:pt x="33" y="12"/>
                </a:cubicBezTo>
                <a:cubicBezTo>
                  <a:pt x="33" y="11"/>
                  <a:pt x="33" y="11"/>
                  <a:pt x="33" y="11"/>
                </a:cubicBezTo>
                <a:cubicBezTo>
                  <a:pt x="32" y="9"/>
                  <a:pt x="32" y="9"/>
                  <a:pt x="32" y="9"/>
                </a:cubicBezTo>
                <a:cubicBezTo>
                  <a:pt x="32" y="9"/>
                  <a:pt x="32" y="9"/>
                  <a:pt x="32" y="9"/>
                </a:cubicBezTo>
                <a:cubicBezTo>
                  <a:pt x="35" y="8"/>
                  <a:pt x="35" y="8"/>
                  <a:pt x="35" y="8"/>
                </a:cubicBezTo>
                <a:cubicBezTo>
                  <a:pt x="36" y="10"/>
                  <a:pt x="36" y="10"/>
                  <a:pt x="36" y="10"/>
                </a:cubicBezTo>
                <a:cubicBezTo>
                  <a:pt x="37" y="10"/>
                  <a:pt x="37" y="10"/>
                  <a:pt x="37" y="10"/>
                </a:cubicBezTo>
                <a:cubicBezTo>
                  <a:pt x="37" y="10"/>
                  <a:pt x="37" y="10"/>
                  <a:pt x="37" y="10"/>
                </a:cubicBezTo>
                <a:cubicBezTo>
                  <a:pt x="38" y="9"/>
                  <a:pt x="38" y="8"/>
                  <a:pt x="39" y="8"/>
                </a:cubicBezTo>
                <a:cubicBezTo>
                  <a:pt x="39" y="8"/>
                  <a:pt x="39" y="8"/>
                  <a:pt x="39" y="8"/>
                </a:cubicBezTo>
                <a:cubicBezTo>
                  <a:pt x="41" y="9"/>
                  <a:pt x="41" y="9"/>
                  <a:pt x="41" y="9"/>
                </a:cubicBezTo>
                <a:cubicBezTo>
                  <a:pt x="41" y="9"/>
                  <a:pt x="41" y="9"/>
                  <a:pt x="41" y="9"/>
                </a:cubicBezTo>
                <a:cubicBezTo>
                  <a:pt x="40" y="11"/>
                  <a:pt x="40" y="11"/>
                  <a:pt x="40" y="11"/>
                </a:cubicBezTo>
                <a:cubicBezTo>
                  <a:pt x="41" y="12"/>
                  <a:pt x="41" y="12"/>
                  <a:pt x="41" y="12"/>
                </a:cubicBezTo>
                <a:cubicBezTo>
                  <a:pt x="44" y="13"/>
                  <a:pt x="44" y="13"/>
                  <a:pt x="44" y="13"/>
                </a:cubicBezTo>
                <a:lnTo>
                  <a:pt x="44" y="1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266"/>
          <p:cNvSpPr>
            <a:spLocks noEditPoints="1"/>
          </p:cNvSpPr>
          <p:nvPr/>
        </p:nvSpPr>
        <p:spPr bwMode="auto">
          <a:xfrm>
            <a:off x="3389313" y="2796116"/>
            <a:ext cx="50800" cy="67733"/>
          </a:xfrm>
          <a:custGeom>
            <a:avLst/>
            <a:gdLst>
              <a:gd name="T0" fmla="*/ 22 w 27"/>
              <a:gd name="T1" fmla="*/ 13 h 27"/>
              <a:gd name="T2" fmla="*/ 8 w 27"/>
              <a:gd name="T3" fmla="*/ 27 h 27"/>
              <a:gd name="T4" fmla="*/ 0 w 27"/>
              <a:gd name="T5" fmla="*/ 27 h 27"/>
              <a:gd name="T6" fmla="*/ 0 w 27"/>
              <a:gd name="T7" fmla="*/ 20 h 27"/>
              <a:gd name="T8" fmla="*/ 15 w 27"/>
              <a:gd name="T9" fmla="*/ 5 h 27"/>
              <a:gd name="T10" fmla="*/ 22 w 27"/>
              <a:gd name="T11" fmla="*/ 13 h 27"/>
              <a:gd name="T12" fmla="*/ 8 w 27"/>
              <a:gd name="T13" fmla="*/ 23 h 27"/>
              <a:gd name="T14" fmla="*/ 4 w 27"/>
              <a:gd name="T15" fmla="*/ 19 h 27"/>
              <a:gd name="T16" fmla="*/ 2 w 27"/>
              <a:gd name="T17" fmla="*/ 21 h 27"/>
              <a:gd name="T18" fmla="*/ 2 w 27"/>
              <a:gd name="T19" fmla="*/ 23 h 27"/>
              <a:gd name="T20" fmla="*/ 5 w 27"/>
              <a:gd name="T21" fmla="*/ 23 h 27"/>
              <a:gd name="T22" fmla="*/ 5 w 27"/>
              <a:gd name="T23" fmla="*/ 25 h 27"/>
              <a:gd name="T24" fmla="*/ 7 w 27"/>
              <a:gd name="T25" fmla="*/ 25 h 27"/>
              <a:gd name="T26" fmla="*/ 8 w 27"/>
              <a:gd name="T27" fmla="*/ 23 h 27"/>
              <a:gd name="T28" fmla="*/ 16 w 27"/>
              <a:gd name="T29" fmla="*/ 8 h 27"/>
              <a:gd name="T30" fmla="*/ 15 w 27"/>
              <a:gd name="T31" fmla="*/ 8 h 27"/>
              <a:gd name="T32" fmla="*/ 6 w 27"/>
              <a:gd name="T33" fmla="*/ 18 h 27"/>
              <a:gd name="T34" fmla="*/ 6 w 27"/>
              <a:gd name="T35" fmla="*/ 18 h 27"/>
              <a:gd name="T36" fmla="*/ 6 w 27"/>
              <a:gd name="T37" fmla="*/ 19 h 27"/>
              <a:gd name="T38" fmla="*/ 6 w 27"/>
              <a:gd name="T39" fmla="*/ 18 h 27"/>
              <a:gd name="T40" fmla="*/ 16 w 27"/>
              <a:gd name="T41" fmla="*/ 9 h 27"/>
              <a:gd name="T42" fmla="*/ 16 w 27"/>
              <a:gd name="T43" fmla="*/ 9 h 27"/>
              <a:gd name="T44" fmla="*/ 16 w 27"/>
              <a:gd name="T45" fmla="*/ 8 h 27"/>
              <a:gd name="T46" fmla="*/ 27 w 27"/>
              <a:gd name="T47" fmla="*/ 8 h 27"/>
              <a:gd name="T48" fmla="*/ 24 w 27"/>
              <a:gd name="T49" fmla="*/ 11 h 27"/>
              <a:gd name="T50" fmla="*/ 16 w 27"/>
              <a:gd name="T51" fmla="*/ 4 h 27"/>
              <a:gd name="T52" fmla="*/ 19 w 27"/>
              <a:gd name="T53" fmla="*/ 1 h 27"/>
              <a:gd name="T54" fmla="*/ 21 w 27"/>
              <a:gd name="T55" fmla="*/ 0 h 27"/>
              <a:gd name="T56" fmla="*/ 22 w 27"/>
              <a:gd name="T57" fmla="*/ 1 h 27"/>
              <a:gd name="T58" fmla="*/ 27 w 27"/>
              <a:gd name="T59" fmla="*/ 5 h 27"/>
              <a:gd name="T60" fmla="*/ 27 w 27"/>
              <a:gd name="T61" fmla="*/ 7 h 27"/>
              <a:gd name="T62" fmla="*/ 27 w 27"/>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7">
                <a:moveTo>
                  <a:pt x="22" y="13"/>
                </a:moveTo>
                <a:cubicBezTo>
                  <a:pt x="8" y="27"/>
                  <a:pt x="8" y="27"/>
                  <a:pt x="8" y="27"/>
                </a:cubicBezTo>
                <a:cubicBezTo>
                  <a:pt x="0" y="27"/>
                  <a:pt x="0" y="27"/>
                  <a:pt x="0" y="27"/>
                </a:cubicBezTo>
                <a:cubicBezTo>
                  <a:pt x="0" y="20"/>
                  <a:pt x="0" y="20"/>
                  <a:pt x="0" y="20"/>
                </a:cubicBezTo>
                <a:cubicBezTo>
                  <a:pt x="15" y="5"/>
                  <a:pt x="15" y="5"/>
                  <a:pt x="15" y="5"/>
                </a:cubicBezTo>
                <a:lnTo>
                  <a:pt x="22" y="13"/>
                </a:lnTo>
                <a:close/>
                <a:moveTo>
                  <a:pt x="8" y="23"/>
                </a:moveTo>
                <a:cubicBezTo>
                  <a:pt x="4" y="19"/>
                  <a:pt x="4" y="19"/>
                  <a:pt x="4" y="19"/>
                </a:cubicBezTo>
                <a:cubicBezTo>
                  <a:pt x="2" y="21"/>
                  <a:pt x="2" y="21"/>
                  <a:pt x="2" y="21"/>
                </a:cubicBezTo>
                <a:cubicBezTo>
                  <a:pt x="2" y="23"/>
                  <a:pt x="2" y="23"/>
                  <a:pt x="2" y="23"/>
                </a:cubicBezTo>
                <a:cubicBezTo>
                  <a:pt x="5" y="23"/>
                  <a:pt x="5" y="23"/>
                  <a:pt x="5" y="23"/>
                </a:cubicBezTo>
                <a:cubicBezTo>
                  <a:pt x="5" y="25"/>
                  <a:pt x="5" y="25"/>
                  <a:pt x="5" y="25"/>
                </a:cubicBezTo>
                <a:cubicBezTo>
                  <a:pt x="7" y="25"/>
                  <a:pt x="7" y="25"/>
                  <a:pt x="7" y="25"/>
                </a:cubicBezTo>
                <a:lnTo>
                  <a:pt x="8" y="23"/>
                </a:lnTo>
                <a:close/>
                <a:moveTo>
                  <a:pt x="16" y="8"/>
                </a:moveTo>
                <a:cubicBezTo>
                  <a:pt x="15" y="8"/>
                  <a:pt x="15" y="8"/>
                  <a:pt x="15" y="8"/>
                </a:cubicBezTo>
                <a:cubicBezTo>
                  <a:pt x="6" y="18"/>
                  <a:pt x="6" y="18"/>
                  <a:pt x="6" y="18"/>
                </a:cubicBezTo>
                <a:cubicBezTo>
                  <a:pt x="6" y="18"/>
                  <a:pt x="6" y="18"/>
                  <a:pt x="6" y="18"/>
                </a:cubicBezTo>
                <a:cubicBezTo>
                  <a:pt x="6" y="19"/>
                  <a:pt x="6" y="19"/>
                  <a:pt x="6" y="19"/>
                </a:cubicBezTo>
                <a:cubicBezTo>
                  <a:pt x="6" y="18"/>
                  <a:pt x="6" y="18"/>
                  <a:pt x="6" y="18"/>
                </a:cubicBezTo>
                <a:cubicBezTo>
                  <a:pt x="16" y="9"/>
                  <a:pt x="16" y="9"/>
                  <a:pt x="16" y="9"/>
                </a:cubicBezTo>
                <a:cubicBezTo>
                  <a:pt x="16" y="9"/>
                  <a:pt x="16" y="9"/>
                  <a:pt x="16" y="9"/>
                </a:cubicBezTo>
                <a:lnTo>
                  <a:pt x="16" y="8"/>
                </a:lnTo>
                <a:close/>
                <a:moveTo>
                  <a:pt x="27" y="8"/>
                </a:moveTo>
                <a:cubicBezTo>
                  <a:pt x="24" y="11"/>
                  <a:pt x="24" y="11"/>
                  <a:pt x="24" y="11"/>
                </a:cubicBezTo>
                <a:cubicBezTo>
                  <a:pt x="16" y="4"/>
                  <a:pt x="16" y="4"/>
                  <a:pt x="16" y="4"/>
                </a:cubicBezTo>
                <a:cubicBezTo>
                  <a:pt x="19" y="1"/>
                  <a:pt x="19" y="1"/>
                  <a:pt x="19" y="1"/>
                </a:cubicBezTo>
                <a:cubicBezTo>
                  <a:pt x="20" y="1"/>
                  <a:pt x="20" y="0"/>
                  <a:pt x="21" y="0"/>
                </a:cubicBezTo>
                <a:cubicBezTo>
                  <a:pt x="21" y="0"/>
                  <a:pt x="22" y="1"/>
                  <a:pt x="22" y="1"/>
                </a:cubicBezTo>
                <a:cubicBezTo>
                  <a:pt x="27" y="5"/>
                  <a:pt x="27" y="5"/>
                  <a:pt x="27" y="5"/>
                </a:cubicBezTo>
                <a:cubicBezTo>
                  <a:pt x="27" y="6"/>
                  <a:pt x="27" y="6"/>
                  <a:pt x="27" y="7"/>
                </a:cubicBezTo>
                <a:cubicBezTo>
                  <a:pt x="27" y="7"/>
                  <a:pt x="27" y="8"/>
                  <a:pt x="27" y="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67"/>
          <p:cNvSpPr>
            <a:spLocks noEditPoints="1"/>
          </p:cNvSpPr>
          <p:nvPr/>
        </p:nvSpPr>
        <p:spPr bwMode="auto">
          <a:xfrm>
            <a:off x="4830764" y="3541183"/>
            <a:ext cx="161925" cy="245533"/>
          </a:xfrm>
          <a:custGeom>
            <a:avLst/>
            <a:gdLst>
              <a:gd name="T0" fmla="*/ 81 w 86"/>
              <a:gd name="T1" fmla="*/ 59 h 98"/>
              <a:gd name="T2" fmla="*/ 81 w 86"/>
              <a:gd name="T3" fmla="*/ 15 h 98"/>
              <a:gd name="T4" fmla="*/ 86 w 86"/>
              <a:gd name="T5" fmla="*/ 10 h 98"/>
              <a:gd name="T6" fmla="*/ 81 w 86"/>
              <a:gd name="T7" fmla="*/ 5 h 98"/>
              <a:gd name="T8" fmla="*/ 45 w 86"/>
              <a:gd name="T9" fmla="*/ 5 h 98"/>
              <a:gd name="T10" fmla="*/ 43 w 86"/>
              <a:gd name="T11" fmla="*/ 0 h 98"/>
              <a:gd name="T12" fmla="*/ 42 w 86"/>
              <a:gd name="T13" fmla="*/ 0 h 98"/>
              <a:gd name="T14" fmla="*/ 40 w 86"/>
              <a:gd name="T15" fmla="*/ 5 h 98"/>
              <a:gd name="T16" fmla="*/ 5 w 86"/>
              <a:gd name="T17" fmla="*/ 5 h 98"/>
              <a:gd name="T18" fmla="*/ 0 w 86"/>
              <a:gd name="T19" fmla="*/ 10 h 98"/>
              <a:gd name="T20" fmla="*/ 5 w 86"/>
              <a:gd name="T21" fmla="*/ 15 h 98"/>
              <a:gd name="T22" fmla="*/ 5 w 86"/>
              <a:gd name="T23" fmla="*/ 59 h 98"/>
              <a:gd name="T24" fmla="*/ 0 w 86"/>
              <a:gd name="T25" fmla="*/ 64 h 98"/>
              <a:gd name="T26" fmla="*/ 5 w 86"/>
              <a:gd name="T27" fmla="*/ 69 h 98"/>
              <a:gd name="T28" fmla="*/ 39 w 86"/>
              <a:gd name="T29" fmla="*/ 69 h 98"/>
              <a:gd name="T30" fmla="*/ 39 w 86"/>
              <a:gd name="T31" fmla="*/ 75 h 98"/>
              <a:gd name="T32" fmla="*/ 21 w 86"/>
              <a:gd name="T33" fmla="*/ 86 h 98"/>
              <a:gd name="T34" fmla="*/ 23 w 86"/>
              <a:gd name="T35" fmla="*/ 89 h 98"/>
              <a:gd name="T36" fmla="*/ 39 w 86"/>
              <a:gd name="T37" fmla="*/ 82 h 98"/>
              <a:gd name="T38" fmla="*/ 39 w 86"/>
              <a:gd name="T39" fmla="*/ 95 h 98"/>
              <a:gd name="T40" fmla="*/ 42 w 86"/>
              <a:gd name="T41" fmla="*/ 98 h 98"/>
              <a:gd name="T42" fmla="*/ 46 w 86"/>
              <a:gd name="T43" fmla="*/ 95 h 98"/>
              <a:gd name="T44" fmla="*/ 46 w 86"/>
              <a:gd name="T45" fmla="*/ 82 h 98"/>
              <a:gd name="T46" fmla="*/ 62 w 86"/>
              <a:gd name="T47" fmla="*/ 89 h 98"/>
              <a:gd name="T48" fmla="*/ 64 w 86"/>
              <a:gd name="T49" fmla="*/ 86 h 98"/>
              <a:gd name="T50" fmla="*/ 46 w 86"/>
              <a:gd name="T51" fmla="*/ 75 h 98"/>
              <a:gd name="T52" fmla="*/ 46 w 86"/>
              <a:gd name="T53" fmla="*/ 69 h 98"/>
              <a:gd name="T54" fmla="*/ 81 w 86"/>
              <a:gd name="T55" fmla="*/ 69 h 98"/>
              <a:gd name="T56" fmla="*/ 86 w 86"/>
              <a:gd name="T57" fmla="*/ 64 h 98"/>
              <a:gd name="T58" fmla="*/ 81 w 86"/>
              <a:gd name="T59" fmla="*/ 59 h 98"/>
              <a:gd name="T60" fmla="*/ 75 w 86"/>
              <a:gd name="T61" fmla="*/ 59 h 98"/>
              <a:gd name="T62" fmla="*/ 11 w 86"/>
              <a:gd name="T63" fmla="*/ 59 h 98"/>
              <a:gd name="T64" fmla="*/ 11 w 86"/>
              <a:gd name="T65" fmla="*/ 15 h 98"/>
              <a:gd name="T66" fmla="*/ 75 w 86"/>
              <a:gd name="T67" fmla="*/ 15 h 98"/>
              <a:gd name="T68" fmla="*/ 75 w 86"/>
              <a:gd name="T69" fmla="*/ 59 h 98"/>
              <a:gd name="T70" fmla="*/ 54 w 86"/>
              <a:gd name="T71" fmla="*/ 23 h 98"/>
              <a:gd name="T72" fmla="*/ 45 w 86"/>
              <a:gd name="T73" fmla="*/ 23 h 98"/>
              <a:gd name="T74" fmla="*/ 45 w 86"/>
              <a:gd name="T75" fmla="*/ 52 h 98"/>
              <a:gd name="T76" fmla="*/ 54 w 86"/>
              <a:gd name="T77" fmla="*/ 52 h 98"/>
              <a:gd name="T78" fmla="*/ 54 w 86"/>
              <a:gd name="T79" fmla="*/ 23 h 98"/>
              <a:gd name="T80" fmla="*/ 67 w 86"/>
              <a:gd name="T81" fmla="*/ 37 h 98"/>
              <a:gd name="T82" fmla="*/ 58 w 86"/>
              <a:gd name="T83" fmla="*/ 37 h 98"/>
              <a:gd name="T84" fmla="*/ 58 w 86"/>
              <a:gd name="T85" fmla="*/ 52 h 98"/>
              <a:gd name="T86" fmla="*/ 67 w 86"/>
              <a:gd name="T87" fmla="*/ 52 h 98"/>
              <a:gd name="T88" fmla="*/ 67 w 86"/>
              <a:gd name="T89" fmla="*/ 37 h 98"/>
              <a:gd name="T90" fmla="*/ 28 w 86"/>
              <a:gd name="T91" fmla="*/ 42 h 98"/>
              <a:gd name="T92" fmla="*/ 19 w 86"/>
              <a:gd name="T93" fmla="*/ 42 h 98"/>
              <a:gd name="T94" fmla="*/ 19 w 86"/>
              <a:gd name="T95" fmla="*/ 52 h 98"/>
              <a:gd name="T96" fmla="*/ 28 w 86"/>
              <a:gd name="T97" fmla="*/ 52 h 98"/>
              <a:gd name="T98" fmla="*/ 28 w 86"/>
              <a:gd name="T99" fmla="*/ 42 h 98"/>
              <a:gd name="T100" fmla="*/ 41 w 86"/>
              <a:gd name="T101" fmla="*/ 32 h 98"/>
              <a:gd name="T102" fmla="*/ 32 w 86"/>
              <a:gd name="T103" fmla="*/ 32 h 98"/>
              <a:gd name="T104" fmla="*/ 32 w 86"/>
              <a:gd name="T105" fmla="*/ 52 h 98"/>
              <a:gd name="T106" fmla="*/ 41 w 86"/>
              <a:gd name="T107" fmla="*/ 52 h 98"/>
              <a:gd name="T108" fmla="*/ 41 w 86"/>
              <a:gd name="T109"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98">
                <a:moveTo>
                  <a:pt x="81" y="59"/>
                </a:moveTo>
                <a:cubicBezTo>
                  <a:pt x="81" y="15"/>
                  <a:pt x="81" y="15"/>
                  <a:pt x="81" y="15"/>
                </a:cubicBezTo>
                <a:cubicBezTo>
                  <a:pt x="84" y="15"/>
                  <a:pt x="86" y="13"/>
                  <a:pt x="86" y="10"/>
                </a:cubicBezTo>
                <a:cubicBezTo>
                  <a:pt x="86" y="7"/>
                  <a:pt x="84" y="5"/>
                  <a:pt x="81" y="5"/>
                </a:cubicBezTo>
                <a:cubicBezTo>
                  <a:pt x="45" y="5"/>
                  <a:pt x="45" y="5"/>
                  <a:pt x="45" y="5"/>
                </a:cubicBezTo>
                <a:cubicBezTo>
                  <a:pt x="43" y="0"/>
                  <a:pt x="43" y="0"/>
                  <a:pt x="43" y="0"/>
                </a:cubicBezTo>
                <a:cubicBezTo>
                  <a:pt x="42" y="0"/>
                  <a:pt x="42" y="0"/>
                  <a:pt x="42" y="0"/>
                </a:cubicBezTo>
                <a:cubicBezTo>
                  <a:pt x="40" y="5"/>
                  <a:pt x="40" y="5"/>
                  <a:pt x="40" y="5"/>
                </a:cubicBezTo>
                <a:cubicBezTo>
                  <a:pt x="5" y="5"/>
                  <a:pt x="5" y="5"/>
                  <a:pt x="5" y="5"/>
                </a:cubicBezTo>
                <a:cubicBezTo>
                  <a:pt x="2" y="5"/>
                  <a:pt x="0" y="7"/>
                  <a:pt x="0" y="10"/>
                </a:cubicBezTo>
                <a:cubicBezTo>
                  <a:pt x="0" y="12"/>
                  <a:pt x="2" y="14"/>
                  <a:pt x="5" y="15"/>
                </a:cubicBezTo>
                <a:cubicBezTo>
                  <a:pt x="5" y="59"/>
                  <a:pt x="5" y="59"/>
                  <a:pt x="5" y="59"/>
                </a:cubicBezTo>
                <a:cubicBezTo>
                  <a:pt x="2" y="59"/>
                  <a:pt x="0" y="61"/>
                  <a:pt x="0" y="64"/>
                </a:cubicBezTo>
                <a:cubicBezTo>
                  <a:pt x="0" y="67"/>
                  <a:pt x="2" y="69"/>
                  <a:pt x="5" y="69"/>
                </a:cubicBezTo>
                <a:cubicBezTo>
                  <a:pt x="39" y="69"/>
                  <a:pt x="39" y="69"/>
                  <a:pt x="39" y="69"/>
                </a:cubicBezTo>
                <a:cubicBezTo>
                  <a:pt x="39" y="75"/>
                  <a:pt x="39" y="75"/>
                  <a:pt x="39" y="75"/>
                </a:cubicBezTo>
                <a:cubicBezTo>
                  <a:pt x="21" y="86"/>
                  <a:pt x="21" y="86"/>
                  <a:pt x="21" y="86"/>
                </a:cubicBezTo>
                <a:cubicBezTo>
                  <a:pt x="23" y="89"/>
                  <a:pt x="23" y="89"/>
                  <a:pt x="23" y="89"/>
                </a:cubicBezTo>
                <a:cubicBezTo>
                  <a:pt x="39" y="82"/>
                  <a:pt x="39" y="82"/>
                  <a:pt x="39" y="82"/>
                </a:cubicBezTo>
                <a:cubicBezTo>
                  <a:pt x="39" y="95"/>
                  <a:pt x="39" y="95"/>
                  <a:pt x="39" y="95"/>
                </a:cubicBezTo>
                <a:cubicBezTo>
                  <a:pt x="39" y="97"/>
                  <a:pt x="40" y="98"/>
                  <a:pt x="42" y="98"/>
                </a:cubicBezTo>
                <a:cubicBezTo>
                  <a:pt x="44" y="98"/>
                  <a:pt x="46" y="97"/>
                  <a:pt x="46" y="95"/>
                </a:cubicBezTo>
                <a:cubicBezTo>
                  <a:pt x="46" y="82"/>
                  <a:pt x="46" y="82"/>
                  <a:pt x="46" y="82"/>
                </a:cubicBezTo>
                <a:cubicBezTo>
                  <a:pt x="62" y="89"/>
                  <a:pt x="62" y="89"/>
                  <a:pt x="62" y="89"/>
                </a:cubicBezTo>
                <a:cubicBezTo>
                  <a:pt x="64" y="86"/>
                  <a:pt x="64" y="86"/>
                  <a:pt x="64" y="86"/>
                </a:cubicBezTo>
                <a:cubicBezTo>
                  <a:pt x="46" y="75"/>
                  <a:pt x="46" y="75"/>
                  <a:pt x="46" y="75"/>
                </a:cubicBezTo>
                <a:cubicBezTo>
                  <a:pt x="46" y="69"/>
                  <a:pt x="46" y="69"/>
                  <a:pt x="46" y="69"/>
                </a:cubicBezTo>
                <a:cubicBezTo>
                  <a:pt x="81" y="69"/>
                  <a:pt x="81" y="69"/>
                  <a:pt x="81" y="69"/>
                </a:cubicBezTo>
                <a:cubicBezTo>
                  <a:pt x="84" y="69"/>
                  <a:pt x="86" y="67"/>
                  <a:pt x="86" y="64"/>
                </a:cubicBezTo>
                <a:cubicBezTo>
                  <a:pt x="86" y="61"/>
                  <a:pt x="84" y="59"/>
                  <a:pt x="81" y="59"/>
                </a:cubicBezTo>
                <a:close/>
                <a:moveTo>
                  <a:pt x="75" y="59"/>
                </a:moveTo>
                <a:cubicBezTo>
                  <a:pt x="11" y="59"/>
                  <a:pt x="11" y="59"/>
                  <a:pt x="11" y="59"/>
                </a:cubicBezTo>
                <a:cubicBezTo>
                  <a:pt x="11" y="15"/>
                  <a:pt x="11" y="15"/>
                  <a:pt x="11" y="15"/>
                </a:cubicBezTo>
                <a:cubicBezTo>
                  <a:pt x="75" y="15"/>
                  <a:pt x="75" y="15"/>
                  <a:pt x="75" y="15"/>
                </a:cubicBezTo>
                <a:lnTo>
                  <a:pt x="75" y="59"/>
                </a:lnTo>
                <a:close/>
                <a:moveTo>
                  <a:pt x="54" y="23"/>
                </a:moveTo>
                <a:cubicBezTo>
                  <a:pt x="45" y="23"/>
                  <a:pt x="45" y="23"/>
                  <a:pt x="45" y="23"/>
                </a:cubicBezTo>
                <a:cubicBezTo>
                  <a:pt x="45" y="52"/>
                  <a:pt x="45" y="52"/>
                  <a:pt x="45" y="52"/>
                </a:cubicBezTo>
                <a:cubicBezTo>
                  <a:pt x="54" y="52"/>
                  <a:pt x="54" y="52"/>
                  <a:pt x="54" y="52"/>
                </a:cubicBezTo>
                <a:lnTo>
                  <a:pt x="54" y="23"/>
                </a:lnTo>
                <a:close/>
                <a:moveTo>
                  <a:pt x="67" y="37"/>
                </a:moveTo>
                <a:cubicBezTo>
                  <a:pt x="58" y="37"/>
                  <a:pt x="58" y="37"/>
                  <a:pt x="58" y="37"/>
                </a:cubicBezTo>
                <a:cubicBezTo>
                  <a:pt x="58" y="52"/>
                  <a:pt x="58" y="52"/>
                  <a:pt x="58" y="52"/>
                </a:cubicBezTo>
                <a:cubicBezTo>
                  <a:pt x="67" y="52"/>
                  <a:pt x="67" y="52"/>
                  <a:pt x="67" y="52"/>
                </a:cubicBezTo>
                <a:lnTo>
                  <a:pt x="67" y="37"/>
                </a:lnTo>
                <a:close/>
                <a:moveTo>
                  <a:pt x="28" y="42"/>
                </a:moveTo>
                <a:cubicBezTo>
                  <a:pt x="19" y="42"/>
                  <a:pt x="19" y="42"/>
                  <a:pt x="19" y="42"/>
                </a:cubicBezTo>
                <a:cubicBezTo>
                  <a:pt x="19" y="52"/>
                  <a:pt x="19" y="52"/>
                  <a:pt x="19" y="52"/>
                </a:cubicBezTo>
                <a:cubicBezTo>
                  <a:pt x="28" y="52"/>
                  <a:pt x="28" y="52"/>
                  <a:pt x="28" y="52"/>
                </a:cubicBezTo>
                <a:lnTo>
                  <a:pt x="28" y="42"/>
                </a:lnTo>
                <a:close/>
                <a:moveTo>
                  <a:pt x="41" y="32"/>
                </a:moveTo>
                <a:cubicBezTo>
                  <a:pt x="32" y="32"/>
                  <a:pt x="32" y="32"/>
                  <a:pt x="32" y="32"/>
                </a:cubicBezTo>
                <a:cubicBezTo>
                  <a:pt x="32" y="52"/>
                  <a:pt x="32" y="52"/>
                  <a:pt x="32" y="52"/>
                </a:cubicBezTo>
                <a:cubicBezTo>
                  <a:pt x="41" y="52"/>
                  <a:pt x="41" y="52"/>
                  <a:pt x="41" y="52"/>
                </a:cubicBezTo>
                <a:lnTo>
                  <a:pt x="41"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8" name="Freeform 269"/>
          <p:cNvSpPr>
            <a:spLocks noEditPoints="1"/>
          </p:cNvSpPr>
          <p:nvPr/>
        </p:nvSpPr>
        <p:spPr bwMode="auto">
          <a:xfrm>
            <a:off x="3759200" y="2755900"/>
            <a:ext cx="109538" cy="118533"/>
          </a:xfrm>
          <a:custGeom>
            <a:avLst/>
            <a:gdLst>
              <a:gd name="T0" fmla="*/ 58 w 58"/>
              <a:gd name="T1" fmla="*/ 36 h 47"/>
              <a:gd name="T2" fmla="*/ 54 w 58"/>
              <a:gd name="T3" fmla="*/ 39 h 47"/>
              <a:gd name="T4" fmla="*/ 45 w 58"/>
              <a:gd name="T5" fmla="*/ 47 h 47"/>
              <a:gd name="T6" fmla="*/ 37 w 58"/>
              <a:gd name="T7" fmla="*/ 39 h 47"/>
              <a:gd name="T8" fmla="*/ 24 w 58"/>
              <a:gd name="T9" fmla="*/ 39 h 47"/>
              <a:gd name="T10" fmla="*/ 15 w 58"/>
              <a:gd name="T11" fmla="*/ 47 h 47"/>
              <a:gd name="T12" fmla="*/ 7 w 58"/>
              <a:gd name="T13" fmla="*/ 39 h 47"/>
              <a:gd name="T14" fmla="*/ 4 w 58"/>
              <a:gd name="T15" fmla="*/ 39 h 47"/>
              <a:gd name="T16" fmla="*/ 0 w 58"/>
              <a:gd name="T17" fmla="*/ 36 h 47"/>
              <a:gd name="T18" fmla="*/ 2 w 58"/>
              <a:gd name="T19" fmla="*/ 34 h 47"/>
              <a:gd name="T20" fmla="*/ 2 w 58"/>
              <a:gd name="T21" fmla="*/ 24 h 47"/>
              <a:gd name="T22" fmla="*/ 4 w 58"/>
              <a:gd name="T23" fmla="*/ 17 h 47"/>
              <a:gd name="T24" fmla="*/ 11 w 58"/>
              <a:gd name="T25" fmla="*/ 10 h 47"/>
              <a:gd name="T26" fmla="*/ 14 w 58"/>
              <a:gd name="T27" fmla="*/ 9 h 47"/>
              <a:gd name="T28" fmla="*/ 20 w 58"/>
              <a:gd name="T29" fmla="*/ 9 h 47"/>
              <a:gd name="T30" fmla="*/ 20 w 58"/>
              <a:gd name="T31" fmla="*/ 2 h 47"/>
              <a:gd name="T32" fmla="*/ 22 w 58"/>
              <a:gd name="T33" fmla="*/ 0 h 47"/>
              <a:gd name="T34" fmla="*/ 56 w 58"/>
              <a:gd name="T35" fmla="*/ 0 h 47"/>
              <a:gd name="T36" fmla="*/ 58 w 58"/>
              <a:gd name="T37" fmla="*/ 2 h 47"/>
              <a:gd name="T38" fmla="*/ 58 w 58"/>
              <a:gd name="T39" fmla="*/ 36 h 47"/>
              <a:gd name="T40" fmla="*/ 20 w 58"/>
              <a:gd name="T41" fmla="*/ 21 h 47"/>
              <a:gd name="T42" fmla="*/ 20 w 58"/>
              <a:gd name="T43" fmla="*/ 13 h 47"/>
              <a:gd name="T44" fmla="*/ 14 w 58"/>
              <a:gd name="T45" fmla="*/ 13 h 47"/>
              <a:gd name="T46" fmla="*/ 13 w 58"/>
              <a:gd name="T47" fmla="*/ 13 h 47"/>
              <a:gd name="T48" fmla="*/ 7 w 58"/>
              <a:gd name="T49" fmla="*/ 20 h 47"/>
              <a:gd name="T50" fmla="*/ 7 w 58"/>
              <a:gd name="T51" fmla="*/ 20 h 47"/>
              <a:gd name="T52" fmla="*/ 7 w 58"/>
              <a:gd name="T53" fmla="*/ 21 h 47"/>
              <a:gd name="T54" fmla="*/ 20 w 58"/>
              <a:gd name="T55" fmla="*/ 21 h 47"/>
              <a:gd name="T56" fmla="*/ 15 w 58"/>
              <a:gd name="T57" fmla="*/ 34 h 47"/>
              <a:gd name="T58" fmla="*/ 11 w 58"/>
              <a:gd name="T59" fmla="*/ 39 h 47"/>
              <a:gd name="T60" fmla="*/ 15 w 58"/>
              <a:gd name="T61" fmla="*/ 43 h 47"/>
              <a:gd name="T62" fmla="*/ 20 w 58"/>
              <a:gd name="T63" fmla="*/ 39 h 47"/>
              <a:gd name="T64" fmla="*/ 15 w 58"/>
              <a:gd name="T65" fmla="*/ 34 h 47"/>
              <a:gd name="T66" fmla="*/ 45 w 58"/>
              <a:gd name="T67" fmla="*/ 34 h 47"/>
              <a:gd name="T68" fmla="*/ 41 w 58"/>
              <a:gd name="T69" fmla="*/ 39 h 47"/>
              <a:gd name="T70" fmla="*/ 45 w 58"/>
              <a:gd name="T71" fmla="*/ 43 h 47"/>
              <a:gd name="T72" fmla="*/ 50 w 58"/>
              <a:gd name="T73" fmla="*/ 39 h 47"/>
              <a:gd name="T74" fmla="*/ 45 w 58"/>
              <a:gd name="T7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7">
                <a:moveTo>
                  <a:pt x="58" y="36"/>
                </a:moveTo>
                <a:cubicBezTo>
                  <a:pt x="58" y="39"/>
                  <a:pt x="56" y="39"/>
                  <a:pt x="54" y="39"/>
                </a:cubicBezTo>
                <a:cubicBezTo>
                  <a:pt x="54" y="43"/>
                  <a:pt x="50" y="47"/>
                  <a:pt x="45" y="47"/>
                </a:cubicBezTo>
                <a:cubicBezTo>
                  <a:pt x="41" y="47"/>
                  <a:pt x="37" y="43"/>
                  <a:pt x="37" y="39"/>
                </a:cubicBezTo>
                <a:cubicBezTo>
                  <a:pt x="24" y="39"/>
                  <a:pt x="24" y="39"/>
                  <a:pt x="24" y="39"/>
                </a:cubicBezTo>
                <a:cubicBezTo>
                  <a:pt x="24" y="43"/>
                  <a:pt x="20" y="47"/>
                  <a:pt x="15" y="47"/>
                </a:cubicBezTo>
                <a:cubicBezTo>
                  <a:pt x="11" y="47"/>
                  <a:pt x="7" y="43"/>
                  <a:pt x="7" y="39"/>
                </a:cubicBezTo>
                <a:cubicBezTo>
                  <a:pt x="4" y="39"/>
                  <a:pt x="4" y="39"/>
                  <a:pt x="4" y="39"/>
                </a:cubicBezTo>
                <a:cubicBezTo>
                  <a:pt x="3" y="39"/>
                  <a:pt x="0" y="39"/>
                  <a:pt x="0" y="36"/>
                </a:cubicBezTo>
                <a:cubicBezTo>
                  <a:pt x="0" y="35"/>
                  <a:pt x="1" y="34"/>
                  <a:pt x="2" y="34"/>
                </a:cubicBezTo>
                <a:cubicBezTo>
                  <a:pt x="2" y="24"/>
                  <a:pt x="2" y="24"/>
                  <a:pt x="2" y="24"/>
                </a:cubicBezTo>
                <a:cubicBezTo>
                  <a:pt x="2" y="21"/>
                  <a:pt x="2" y="19"/>
                  <a:pt x="4" y="17"/>
                </a:cubicBezTo>
                <a:cubicBezTo>
                  <a:pt x="11" y="10"/>
                  <a:pt x="11" y="10"/>
                  <a:pt x="11" y="10"/>
                </a:cubicBezTo>
                <a:cubicBezTo>
                  <a:pt x="11" y="9"/>
                  <a:pt x="13" y="9"/>
                  <a:pt x="14" y="9"/>
                </a:cubicBezTo>
                <a:cubicBezTo>
                  <a:pt x="20" y="9"/>
                  <a:pt x="20" y="9"/>
                  <a:pt x="20" y="9"/>
                </a:cubicBezTo>
                <a:cubicBezTo>
                  <a:pt x="20" y="2"/>
                  <a:pt x="20" y="2"/>
                  <a:pt x="20" y="2"/>
                </a:cubicBezTo>
                <a:cubicBezTo>
                  <a:pt x="20" y="1"/>
                  <a:pt x="20" y="0"/>
                  <a:pt x="22" y="0"/>
                </a:cubicBezTo>
                <a:cubicBezTo>
                  <a:pt x="56" y="0"/>
                  <a:pt x="56" y="0"/>
                  <a:pt x="56" y="0"/>
                </a:cubicBezTo>
                <a:cubicBezTo>
                  <a:pt x="57" y="0"/>
                  <a:pt x="58" y="1"/>
                  <a:pt x="58" y="2"/>
                </a:cubicBezTo>
                <a:lnTo>
                  <a:pt x="58" y="36"/>
                </a:lnTo>
                <a:close/>
                <a:moveTo>
                  <a:pt x="20" y="21"/>
                </a:moveTo>
                <a:cubicBezTo>
                  <a:pt x="20" y="13"/>
                  <a:pt x="20" y="13"/>
                  <a:pt x="20" y="13"/>
                </a:cubicBezTo>
                <a:cubicBezTo>
                  <a:pt x="14" y="13"/>
                  <a:pt x="14" y="13"/>
                  <a:pt x="14" y="13"/>
                </a:cubicBezTo>
                <a:cubicBezTo>
                  <a:pt x="13" y="13"/>
                  <a:pt x="13" y="13"/>
                  <a:pt x="13" y="13"/>
                </a:cubicBezTo>
                <a:cubicBezTo>
                  <a:pt x="7" y="20"/>
                  <a:pt x="7" y="20"/>
                  <a:pt x="7" y="20"/>
                </a:cubicBezTo>
                <a:cubicBezTo>
                  <a:pt x="7" y="20"/>
                  <a:pt x="7" y="20"/>
                  <a:pt x="7" y="20"/>
                </a:cubicBezTo>
                <a:cubicBezTo>
                  <a:pt x="7" y="21"/>
                  <a:pt x="7" y="21"/>
                  <a:pt x="7" y="21"/>
                </a:cubicBezTo>
                <a:lnTo>
                  <a:pt x="20" y="21"/>
                </a:lnTo>
                <a:close/>
                <a:moveTo>
                  <a:pt x="15" y="34"/>
                </a:moveTo>
                <a:cubicBezTo>
                  <a:pt x="13" y="34"/>
                  <a:pt x="11" y="36"/>
                  <a:pt x="11" y="39"/>
                </a:cubicBezTo>
                <a:cubicBezTo>
                  <a:pt x="11" y="41"/>
                  <a:pt x="13" y="43"/>
                  <a:pt x="15" y="43"/>
                </a:cubicBezTo>
                <a:cubicBezTo>
                  <a:pt x="18" y="43"/>
                  <a:pt x="20" y="41"/>
                  <a:pt x="20" y="39"/>
                </a:cubicBezTo>
                <a:cubicBezTo>
                  <a:pt x="20" y="36"/>
                  <a:pt x="18" y="34"/>
                  <a:pt x="15" y="34"/>
                </a:cubicBezTo>
                <a:close/>
                <a:moveTo>
                  <a:pt x="45" y="34"/>
                </a:moveTo>
                <a:cubicBezTo>
                  <a:pt x="43" y="34"/>
                  <a:pt x="41" y="36"/>
                  <a:pt x="41" y="39"/>
                </a:cubicBezTo>
                <a:cubicBezTo>
                  <a:pt x="41" y="41"/>
                  <a:pt x="43" y="43"/>
                  <a:pt x="45" y="43"/>
                </a:cubicBezTo>
                <a:cubicBezTo>
                  <a:pt x="48" y="43"/>
                  <a:pt x="50" y="41"/>
                  <a:pt x="50" y="39"/>
                </a:cubicBezTo>
                <a:cubicBezTo>
                  <a:pt x="50" y="36"/>
                  <a:pt x="48" y="34"/>
                  <a:pt x="45"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9" name="Freeform 270"/>
          <p:cNvSpPr>
            <a:spLocks noEditPoints="1"/>
          </p:cNvSpPr>
          <p:nvPr/>
        </p:nvSpPr>
        <p:spPr bwMode="auto">
          <a:xfrm>
            <a:off x="5462588" y="2015066"/>
            <a:ext cx="114300" cy="120651"/>
          </a:xfrm>
          <a:custGeom>
            <a:avLst/>
            <a:gdLst>
              <a:gd name="T0" fmla="*/ 48 w 61"/>
              <a:gd name="T1" fmla="*/ 18 h 48"/>
              <a:gd name="T2" fmla="*/ 24 w 61"/>
              <a:gd name="T3" fmla="*/ 35 h 48"/>
              <a:gd name="T4" fmla="*/ 18 w 61"/>
              <a:gd name="T5" fmla="*/ 34 h 48"/>
              <a:gd name="T6" fmla="*/ 9 w 61"/>
              <a:gd name="T7" fmla="*/ 39 h 48"/>
              <a:gd name="T8" fmla="*/ 6 w 61"/>
              <a:gd name="T9" fmla="*/ 39 h 48"/>
              <a:gd name="T10" fmla="*/ 6 w 61"/>
              <a:gd name="T11" fmla="*/ 39 h 48"/>
              <a:gd name="T12" fmla="*/ 4 w 61"/>
              <a:gd name="T13" fmla="*/ 38 h 48"/>
              <a:gd name="T14" fmla="*/ 5 w 61"/>
              <a:gd name="T15" fmla="*/ 37 h 48"/>
              <a:gd name="T16" fmla="*/ 9 w 61"/>
              <a:gd name="T17" fmla="*/ 31 h 48"/>
              <a:gd name="T18" fmla="*/ 0 w 61"/>
              <a:gd name="T19" fmla="*/ 18 h 48"/>
              <a:gd name="T20" fmla="*/ 24 w 61"/>
              <a:gd name="T21" fmla="*/ 0 h 48"/>
              <a:gd name="T22" fmla="*/ 48 w 61"/>
              <a:gd name="T23" fmla="*/ 18 h 48"/>
              <a:gd name="T24" fmla="*/ 4 w 61"/>
              <a:gd name="T25" fmla="*/ 18 h 48"/>
              <a:gd name="T26" fmla="*/ 11 w 61"/>
              <a:gd name="T27" fmla="*/ 27 h 48"/>
              <a:gd name="T28" fmla="*/ 15 w 61"/>
              <a:gd name="T29" fmla="*/ 29 h 48"/>
              <a:gd name="T30" fmla="*/ 13 w 61"/>
              <a:gd name="T31" fmla="*/ 32 h 48"/>
              <a:gd name="T32" fmla="*/ 15 w 61"/>
              <a:gd name="T33" fmla="*/ 31 h 48"/>
              <a:gd name="T34" fmla="*/ 17 w 61"/>
              <a:gd name="T35" fmla="*/ 30 h 48"/>
              <a:gd name="T36" fmla="*/ 19 w 61"/>
              <a:gd name="T37" fmla="*/ 30 h 48"/>
              <a:gd name="T38" fmla="*/ 24 w 61"/>
              <a:gd name="T39" fmla="*/ 31 h 48"/>
              <a:gd name="T40" fmla="*/ 44 w 61"/>
              <a:gd name="T41" fmla="*/ 18 h 48"/>
              <a:gd name="T42" fmla="*/ 24 w 61"/>
              <a:gd name="T43" fmla="*/ 4 h 48"/>
              <a:gd name="T44" fmla="*/ 4 w 61"/>
              <a:gd name="T45" fmla="*/ 18 h 48"/>
              <a:gd name="T46" fmla="*/ 56 w 61"/>
              <a:gd name="T47" fmla="*/ 45 h 48"/>
              <a:gd name="T48" fmla="*/ 57 w 61"/>
              <a:gd name="T49" fmla="*/ 47 h 48"/>
              <a:gd name="T50" fmla="*/ 55 w 61"/>
              <a:gd name="T51" fmla="*/ 48 h 48"/>
              <a:gd name="T52" fmla="*/ 52 w 61"/>
              <a:gd name="T53" fmla="*/ 47 h 48"/>
              <a:gd name="T54" fmla="*/ 43 w 61"/>
              <a:gd name="T55" fmla="*/ 43 h 48"/>
              <a:gd name="T56" fmla="*/ 37 w 61"/>
              <a:gd name="T57" fmla="*/ 44 h 48"/>
              <a:gd name="T58" fmla="*/ 21 w 61"/>
              <a:gd name="T59" fmla="*/ 39 h 48"/>
              <a:gd name="T60" fmla="*/ 24 w 61"/>
              <a:gd name="T61" fmla="*/ 39 h 48"/>
              <a:gd name="T62" fmla="*/ 43 w 61"/>
              <a:gd name="T63" fmla="*/ 33 h 48"/>
              <a:gd name="T64" fmla="*/ 52 w 61"/>
              <a:gd name="T65" fmla="*/ 18 h 48"/>
              <a:gd name="T66" fmla="*/ 51 w 61"/>
              <a:gd name="T67" fmla="*/ 12 h 48"/>
              <a:gd name="T68" fmla="*/ 61 w 61"/>
              <a:gd name="T69" fmla="*/ 26 h 48"/>
              <a:gd name="T70" fmla="*/ 52 w 61"/>
              <a:gd name="T71" fmla="*/ 40 h 48"/>
              <a:gd name="T72" fmla="*/ 56 w 61"/>
              <a:gd name="T73"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8">
                <a:moveTo>
                  <a:pt x="48" y="18"/>
                </a:moveTo>
                <a:cubicBezTo>
                  <a:pt x="48" y="27"/>
                  <a:pt x="37" y="35"/>
                  <a:pt x="24" y="35"/>
                </a:cubicBezTo>
                <a:cubicBezTo>
                  <a:pt x="22" y="35"/>
                  <a:pt x="20" y="35"/>
                  <a:pt x="18" y="34"/>
                </a:cubicBezTo>
                <a:cubicBezTo>
                  <a:pt x="15" y="36"/>
                  <a:pt x="12" y="38"/>
                  <a:pt x="9" y="39"/>
                </a:cubicBezTo>
                <a:cubicBezTo>
                  <a:pt x="8" y="39"/>
                  <a:pt x="7" y="39"/>
                  <a:pt x="6" y="39"/>
                </a:cubicBezTo>
                <a:cubicBezTo>
                  <a:pt x="6" y="39"/>
                  <a:pt x="6" y="39"/>
                  <a:pt x="6" y="39"/>
                </a:cubicBezTo>
                <a:cubicBezTo>
                  <a:pt x="5" y="39"/>
                  <a:pt x="5" y="39"/>
                  <a:pt x="4" y="38"/>
                </a:cubicBezTo>
                <a:cubicBezTo>
                  <a:pt x="4" y="38"/>
                  <a:pt x="5" y="37"/>
                  <a:pt x="5" y="37"/>
                </a:cubicBezTo>
                <a:cubicBezTo>
                  <a:pt x="6" y="35"/>
                  <a:pt x="8" y="34"/>
                  <a:pt x="9" y="31"/>
                </a:cubicBezTo>
                <a:cubicBezTo>
                  <a:pt x="4" y="28"/>
                  <a:pt x="0" y="23"/>
                  <a:pt x="0" y="18"/>
                </a:cubicBezTo>
                <a:cubicBezTo>
                  <a:pt x="0" y="8"/>
                  <a:pt x="11" y="0"/>
                  <a:pt x="24" y="0"/>
                </a:cubicBezTo>
                <a:cubicBezTo>
                  <a:pt x="37" y="0"/>
                  <a:pt x="48" y="8"/>
                  <a:pt x="48" y="18"/>
                </a:cubicBezTo>
                <a:close/>
                <a:moveTo>
                  <a:pt x="4" y="18"/>
                </a:moveTo>
                <a:cubicBezTo>
                  <a:pt x="4" y="21"/>
                  <a:pt x="7" y="25"/>
                  <a:pt x="11" y="27"/>
                </a:cubicBezTo>
                <a:cubicBezTo>
                  <a:pt x="15" y="29"/>
                  <a:pt x="15" y="29"/>
                  <a:pt x="15" y="29"/>
                </a:cubicBezTo>
                <a:cubicBezTo>
                  <a:pt x="13" y="32"/>
                  <a:pt x="13" y="32"/>
                  <a:pt x="13" y="32"/>
                </a:cubicBezTo>
                <a:cubicBezTo>
                  <a:pt x="14" y="32"/>
                  <a:pt x="15" y="31"/>
                  <a:pt x="15" y="31"/>
                </a:cubicBezTo>
                <a:cubicBezTo>
                  <a:pt x="17" y="30"/>
                  <a:pt x="17" y="30"/>
                  <a:pt x="17" y="30"/>
                </a:cubicBezTo>
                <a:cubicBezTo>
                  <a:pt x="19" y="30"/>
                  <a:pt x="19" y="30"/>
                  <a:pt x="19" y="30"/>
                </a:cubicBezTo>
                <a:cubicBezTo>
                  <a:pt x="20" y="30"/>
                  <a:pt x="22" y="31"/>
                  <a:pt x="24" y="31"/>
                </a:cubicBezTo>
                <a:cubicBezTo>
                  <a:pt x="35" y="31"/>
                  <a:pt x="44" y="25"/>
                  <a:pt x="44" y="18"/>
                </a:cubicBezTo>
                <a:cubicBezTo>
                  <a:pt x="44" y="10"/>
                  <a:pt x="35" y="4"/>
                  <a:pt x="24" y="4"/>
                </a:cubicBezTo>
                <a:cubicBezTo>
                  <a:pt x="13" y="4"/>
                  <a:pt x="4" y="10"/>
                  <a:pt x="4" y="18"/>
                </a:cubicBezTo>
                <a:close/>
                <a:moveTo>
                  <a:pt x="56" y="45"/>
                </a:moveTo>
                <a:cubicBezTo>
                  <a:pt x="56" y="46"/>
                  <a:pt x="57" y="46"/>
                  <a:pt x="57" y="47"/>
                </a:cubicBezTo>
                <a:cubicBezTo>
                  <a:pt x="56" y="48"/>
                  <a:pt x="56" y="48"/>
                  <a:pt x="55" y="48"/>
                </a:cubicBezTo>
                <a:cubicBezTo>
                  <a:pt x="54" y="48"/>
                  <a:pt x="53" y="48"/>
                  <a:pt x="52" y="47"/>
                </a:cubicBezTo>
                <a:cubicBezTo>
                  <a:pt x="49" y="47"/>
                  <a:pt x="46" y="45"/>
                  <a:pt x="43" y="43"/>
                </a:cubicBezTo>
                <a:cubicBezTo>
                  <a:pt x="41" y="43"/>
                  <a:pt x="39" y="44"/>
                  <a:pt x="37" y="44"/>
                </a:cubicBezTo>
                <a:cubicBezTo>
                  <a:pt x="31" y="44"/>
                  <a:pt x="25" y="42"/>
                  <a:pt x="21" y="39"/>
                </a:cubicBezTo>
                <a:cubicBezTo>
                  <a:pt x="22" y="39"/>
                  <a:pt x="23" y="39"/>
                  <a:pt x="24" y="39"/>
                </a:cubicBezTo>
                <a:cubicBezTo>
                  <a:pt x="31" y="39"/>
                  <a:pt x="38" y="37"/>
                  <a:pt x="43" y="33"/>
                </a:cubicBezTo>
                <a:cubicBezTo>
                  <a:pt x="49" y="29"/>
                  <a:pt x="52" y="24"/>
                  <a:pt x="52" y="18"/>
                </a:cubicBezTo>
                <a:cubicBezTo>
                  <a:pt x="52" y="16"/>
                  <a:pt x="52" y="14"/>
                  <a:pt x="51" y="12"/>
                </a:cubicBezTo>
                <a:cubicBezTo>
                  <a:pt x="57" y="16"/>
                  <a:pt x="61" y="21"/>
                  <a:pt x="61" y="26"/>
                </a:cubicBezTo>
                <a:cubicBezTo>
                  <a:pt x="61" y="32"/>
                  <a:pt x="57" y="37"/>
                  <a:pt x="52" y="40"/>
                </a:cubicBezTo>
                <a:cubicBezTo>
                  <a:pt x="53" y="43"/>
                  <a:pt x="55" y="44"/>
                  <a:pt x="56" y="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3" name="Freeform 272"/>
          <p:cNvSpPr>
            <a:spLocks noEditPoints="1"/>
          </p:cNvSpPr>
          <p:nvPr/>
        </p:nvSpPr>
        <p:spPr bwMode="auto">
          <a:xfrm>
            <a:off x="4343401" y="3395134"/>
            <a:ext cx="93663" cy="124884"/>
          </a:xfrm>
          <a:custGeom>
            <a:avLst/>
            <a:gdLst>
              <a:gd name="T0" fmla="*/ 44 w 50"/>
              <a:gd name="T1" fmla="*/ 50 h 50"/>
              <a:gd name="T2" fmla="*/ 6 w 50"/>
              <a:gd name="T3" fmla="*/ 50 h 50"/>
              <a:gd name="T4" fmla="*/ 2 w 50"/>
              <a:gd name="T5" fmla="*/ 43 h 50"/>
              <a:gd name="T6" fmla="*/ 19 w 50"/>
              <a:gd name="T7" fmla="*/ 17 h 50"/>
              <a:gd name="T8" fmla="*/ 19 w 50"/>
              <a:gd name="T9" fmla="*/ 4 h 50"/>
              <a:gd name="T10" fmla="*/ 17 w 50"/>
              <a:gd name="T11" fmla="*/ 4 h 50"/>
              <a:gd name="T12" fmla="*/ 15 w 50"/>
              <a:gd name="T13" fmla="*/ 2 h 50"/>
              <a:gd name="T14" fmla="*/ 17 w 50"/>
              <a:gd name="T15" fmla="*/ 0 h 50"/>
              <a:gd name="T16" fmla="*/ 33 w 50"/>
              <a:gd name="T17" fmla="*/ 0 h 50"/>
              <a:gd name="T18" fmla="*/ 35 w 50"/>
              <a:gd name="T19" fmla="*/ 2 h 50"/>
              <a:gd name="T20" fmla="*/ 33 w 50"/>
              <a:gd name="T21" fmla="*/ 4 h 50"/>
              <a:gd name="T22" fmla="*/ 31 w 50"/>
              <a:gd name="T23" fmla="*/ 4 h 50"/>
              <a:gd name="T24" fmla="*/ 31 w 50"/>
              <a:gd name="T25" fmla="*/ 17 h 50"/>
              <a:gd name="T26" fmla="*/ 47 w 50"/>
              <a:gd name="T27" fmla="*/ 43 h 50"/>
              <a:gd name="T28" fmla="*/ 44 w 50"/>
              <a:gd name="T29" fmla="*/ 50 h 50"/>
              <a:gd name="T30" fmla="*/ 13 w 50"/>
              <a:gd name="T31" fmla="*/ 33 h 50"/>
              <a:gd name="T32" fmla="*/ 36 w 50"/>
              <a:gd name="T33" fmla="*/ 33 h 50"/>
              <a:gd name="T34" fmla="*/ 28 w 50"/>
              <a:gd name="T35" fmla="*/ 19 h 50"/>
              <a:gd name="T36" fmla="*/ 27 w 50"/>
              <a:gd name="T37" fmla="*/ 18 h 50"/>
              <a:gd name="T38" fmla="*/ 27 w 50"/>
              <a:gd name="T39" fmla="*/ 17 h 50"/>
              <a:gd name="T40" fmla="*/ 27 w 50"/>
              <a:gd name="T41" fmla="*/ 4 h 50"/>
              <a:gd name="T42" fmla="*/ 23 w 50"/>
              <a:gd name="T43" fmla="*/ 4 h 50"/>
              <a:gd name="T44" fmla="*/ 23 w 50"/>
              <a:gd name="T45" fmla="*/ 17 h 50"/>
              <a:gd name="T46" fmla="*/ 23 w 50"/>
              <a:gd name="T47" fmla="*/ 18 h 50"/>
              <a:gd name="T48" fmla="*/ 22 w 50"/>
              <a:gd name="T49" fmla="*/ 19 h 50"/>
              <a:gd name="T50" fmla="*/ 13 w 50"/>
              <a:gd name="T51"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0">
                <a:moveTo>
                  <a:pt x="44" y="50"/>
                </a:moveTo>
                <a:cubicBezTo>
                  <a:pt x="6" y="50"/>
                  <a:pt x="6" y="50"/>
                  <a:pt x="6" y="50"/>
                </a:cubicBezTo>
                <a:cubicBezTo>
                  <a:pt x="2" y="50"/>
                  <a:pt x="0" y="47"/>
                  <a:pt x="2" y="43"/>
                </a:cubicBezTo>
                <a:cubicBezTo>
                  <a:pt x="19" y="17"/>
                  <a:pt x="19" y="17"/>
                  <a:pt x="19" y="17"/>
                </a:cubicBezTo>
                <a:cubicBezTo>
                  <a:pt x="19" y="4"/>
                  <a:pt x="19" y="4"/>
                  <a:pt x="19" y="4"/>
                </a:cubicBezTo>
                <a:cubicBezTo>
                  <a:pt x="17" y="4"/>
                  <a:pt x="17" y="4"/>
                  <a:pt x="17" y="4"/>
                </a:cubicBezTo>
                <a:cubicBezTo>
                  <a:pt x="16" y="4"/>
                  <a:pt x="15" y="3"/>
                  <a:pt x="15" y="2"/>
                </a:cubicBezTo>
                <a:cubicBezTo>
                  <a:pt x="15" y="1"/>
                  <a:pt x="16" y="0"/>
                  <a:pt x="17" y="0"/>
                </a:cubicBezTo>
                <a:cubicBezTo>
                  <a:pt x="33" y="0"/>
                  <a:pt x="33" y="0"/>
                  <a:pt x="33" y="0"/>
                </a:cubicBezTo>
                <a:cubicBezTo>
                  <a:pt x="34" y="0"/>
                  <a:pt x="35" y="1"/>
                  <a:pt x="35" y="2"/>
                </a:cubicBezTo>
                <a:cubicBezTo>
                  <a:pt x="35" y="3"/>
                  <a:pt x="34" y="4"/>
                  <a:pt x="33" y="4"/>
                </a:cubicBezTo>
                <a:cubicBezTo>
                  <a:pt x="31" y="4"/>
                  <a:pt x="31" y="4"/>
                  <a:pt x="31" y="4"/>
                </a:cubicBezTo>
                <a:cubicBezTo>
                  <a:pt x="31" y="17"/>
                  <a:pt x="31" y="17"/>
                  <a:pt x="31" y="17"/>
                </a:cubicBezTo>
                <a:cubicBezTo>
                  <a:pt x="47" y="43"/>
                  <a:pt x="47" y="43"/>
                  <a:pt x="47" y="43"/>
                </a:cubicBezTo>
                <a:cubicBezTo>
                  <a:pt x="50" y="47"/>
                  <a:pt x="48" y="50"/>
                  <a:pt x="44" y="50"/>
                </a:cubicBezTo>
                <a:close/>
                <a:moveTo>
                  <a:pt x="13" y="33"/>
                </a:moveTo>
                <a:cubicBezTo>
                  <a:pt x="36" y="33"/>
                  <a:pt x="36" y="33"/>
                  <a:pt x="36" y="33"/>
                </a:cubicBezTo>
                <a:cubicBezTo>
                  <a:pt x="28" y="19"/>
                  <a:pt x="28" y="19"/>
                  <a:pt x="28" y="19"/>
                </a:cubicBezTo>
                <a:cubicBezTo>
                  <a:pt x="27" y="18"/>
                  <a:pt x="27" y="18"/>
                  <a:pt x="27" y="18"/>
                </a:cubicBezTo>
                <a:cubicBezTo>
                  <a:pt x="27" y="17"/>
                  <a:pt x="27" y="17"/>
                  <a:pt x="27" y="17"/>
                </a:cubicBezTo>
                <a:cubicBezTo>
                  <a:pt x="27" y="4"/>
                  <a:pt x="27" y="4"/>
                  <a:pt x="27" y="4"/>
                </a:cubicBezTo>
                <a:cubicBezTo>
                  <a:pt x="23" y="4"/>
                  <a:pt x="23" y="4"/>
                  <a:pt x="23" y="4"/>
                </a:cubicBezTo>
                <a:cubicBezTo>
                  <a:pt x="23" y="17"/>
                  <a:pt x="23" y="17"/>
                  <a:pt x="23" y="17"/>
                </a:cubicBezTo>
                <a:cubicBezTo>
                  <a:pt x="23" y="18"/>
                  <a:pt x="23" y="18"/>
                  <a:pt x="23" y="18"/>
                </a:cubicBezTo>
                <a:cubicBezTo>
                  <a:pt x="22" y="19"/>
                  <a:pt x="22" y="19"/>
                  <a:pt x="22" y="19"/>
                </a:cubicBezTo>
                <a:lnTo>
                  <a:pt x="13" y="3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4" name="Freeform 273"/>
          <p:cNvSpPr>
            <a:spLocks noEditPoints="1"/>
          </p:cNvSpPr>
          <p:nvPr/>
        </p:nvSpPr>
        <p:spPr bwMode="auto">
          <a:xfrm>
            <a:off x="5121276" y="1295401"/>
            <a:ext cx="169863" cy="226484"/>
          </a:xfrm>
          <a:custGeom>
            <a:avLst/>
            <a:gdLst>
              <a:gd name="T0" fmla="*/ 49 w 90"/>
              <a:gd name="T1" fmla="*/ 62 h 90"/>
              <a:gd name="T2" fmla="*/ 49 w 90"/>
              <a:gd name="T3" fmla="*/ 66 h 90"/>
              <a:gd name="T4" fmla="*/ 25 w 90"/>
              <a:gd name="T5" fmla="*/ 90 h 90"/>
              <a:gd name="T6" fmla="*/ 0 w 90"/>
              <a:gd name="T7" fmla="*/ 61 h 90"/>
              <a:gd name="T8" fmla="*/ 11 w 90"/>
              <a:gd name="T9" fmla="*/ 67 h 90"/>
              <a:gd name="T10" fmla="*/ 14 w 90"/>
              <a:gd name="T11" fmla="*/ 65 h 90"/>
              <a:gd name="T12" fmla="*/ 36 w 90"/>
              <a:gd name="T13" fmla="*/ 52 h 90"/>
              <a:gd name="T14" fmla="*/ 49 w 90"/>
              <a:gd name="T15" fmla="*/ 62 h 90"/>
              <a:gd name="T16" fmla="*/ 90 w 90"/>
              <a:gd name="T17" fmla="*/ 8 h 90"/>
              <a:gd name="T18" fmla="*/ 88 w 90"/>
              <a:gd name="T19" fmla="*/ 16 h 90"/>
              <a:gd name="T20" fmla="*/ 64 w 90"/>
              <a:gd name="T21" fmla="*/ 53 h 90"/>
              <a:gd name="T22" fmla="*/ 53 w 90"/>
              <a:gd name="T23" fmla="*/ 58 h 90"/>
              <a:gd name="T24" fmla="*/ 38 w 90"/>
              <a:gd name="T25" fmla="*/ 42 h 90"/>
              <a:gd name="T26" fmla="*/ 43 w 90"/>
              <a:gd name="T27" fmla="*/ 32 h 90"/>
              <a:gd name="T28" fmla="*/ 75 w 90"/>
              <a:gd name="T29" fmla="*/ 3 h 90"/>
              <a:gd name="T30" fmla="*/ 81 w 90"/>
              <a:gd name="T31" fmla="*/ 0 h 90"/>
              <a:gd name="T32" fmla="*/ 90 w 90"/>
              <a:gd name="T33"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9" y="62"/>
                </a:moveTo>
                <a:cubicBezTo>
                  <a:pt x="49" y="66"/>
                  <a:pt x="49" y="66"/>
                  <a:pt x="49" y="66"/>
                </a:cubicBezTo>
                <a:cubicBezTo>
                  <a:pt x="49" y="80"/>
                  <a:pt x="39" y="90"/>
                  <a:pt x="25" y="90"/>
                </a:cubicBezTo>
                <a:cubicBezTo>
                  <a:pt x="8" y="90"/>
                  <a:pt x="0" y="76"/>
                  <a:pt x="0" y="61"/>
                </a:cubicBezTo>
                <a:cubicBezTo>
                  <a:pt x="2" y="62"/>
                  <a:pt x="9" y="67"/>
                  <a:pt x="11" y="67"/>
                </a:cubicBezTo>
                <a:cubicBezTo>
                  <a:pt x="12" y="67"/>
                  <a:pt x="13" y="67"/>
                  <a:pt x="14" y="65"/>
                </a:cubicBezTo>
                <a:cubicBezTo>
                  <a:pt x="18" y="54"/>
                  <a:pt x="24" y="52"/>
                  <a:pt x="36" y="52"/>
                </a:cubicBezTo>
                <a:cubicBezTo>
                  <a:pt x="38" y="57"/>
                  <a:pt x="43" y="61"/>
                  <a:pt x="49" y="62"/>
                </a:cubicBezTo>
                <a:close/>
                <a:moveTo>
                  <a:pt x="90" y="8"/>
                </a:moveTo>
                <a:cubicBezTo>
                  <a:pt x="90" y="11"/>
                  <a:pt x="89" y="14"/>
                  <a:pt x="88" y="16"/>
                </a:cubicBezTo>
                <a:cubicBezTo>
                  <a:pt x="84" y="23"/>
                  <a:pt x="71" y="48"/>
                  <a:pt x="64" y="53"/>
                </a:cubicBezTo>
                <a:cubicBezTo>
                  <a:pt x="61" y="56"/>
                  <a:pt x="58" y="58"/>
                  <a:pt x="53" y="58"/>
                </a:cubicBezTo>
                <a:cubicBezTo>
                  <a:pt x="45" y="58"/>
                  <a:pt x="38" y="51"/>
                  <a:pt x="38" y="42"/>
                </a:cubicBezTo>
                <a:cubicBezTo>
                  <a:pt x="38" y="38"/>
                  <a:pt x="40" y="34"/>
                  <a:pt x="43" y="32"/>
                </a:cubicBezTo>
                <a:cubicBezTo>
                  <a:pt x="75" y="3"/>
                  <a:pt x="75" y="3"/>
                  <a:pt x="75" y="3"/>
                </a:cubicBezTo>
                <a:cubicBezTo>
                  <a:pt x="76" y="1"/>
                  <a:pt x="79" y="0"/>
                  <a:pt x="81" y="0"/>
                </a:cubicBezTo>
                <a:cubicBezTo>
                  <a:pt x="86" y="0"/>
                  <a:pt x="90" y="4"/>
                  <a:pt x="90" y="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5" name="Freeform 274"/>
          <p:cNvSpPr>
            <a:spLocks noEditPoints="1"/>
          </p:cNvSpPr>
          <p:nvPr/>
        </p:nvSpPr>
        <p:spPr bwMode="auto">
          <a:xfrm>
            <a:off x="6181726" y="1047750"/>
            <a:ext cx="100013" cy="133351"/>
          </a:xfrm>
          <a:custGeom>
            <a:avLst/>
            <a:gdLst>
              <a:gd name="T0" fmla="*/ 42 w 53"/>
              <a:gd name="T1" fmla="*/ 27 h 53"/>
              <a:gd name="T2" fmla="*/ 36 w 53"/>
              <a:gd name="T3" fmla="*/ 32 h 53"/>
              <a:gd name="T4" fmla="*/ 35 w 53"/>
              <a:gd name="T5" fmla="*/ 44 h 53"/>
              <a:gd name="T6" fmla="*/ 35 w 53"/>
              <a:gd name="T7" fmla="*/ 45 h 53"/>
              <a:gd name="T8" fmla="*/ 23 w 53"/>
              <a:gd name="T9" fmla="*/ 52 h 53"/>
              <a:gd name="T10" fmla="*/ 22 w 53"/>
              <a:gd name="T11" fmla="*/ 53 h 53"/>
              <a:gd name="T12" fmla="*/ 21 w 53"/>
              <a:gd name="T13" fmla="*/ 52 h 53"/>
              <a:gd name="T14" fmla="*/ 19 w 53"/>
              <a:gd name="T15" fmla="*/ 50 h 53"/>
              <a:gd name="T16" fmla="*/ 19 w 53"/>
              <a:gd name="T17" fmla="*/ 49 h 53"/>
              <a:gd name="T18" fmla="*/ 22 w 53"/>
              <a:gd name="T19" fmla="*/ 40 h 53"/>
              <a:gd name="T20" fmla="*/ 13 w 53"/>
              <a:gd name="T21" fmla="*/ 31 h 53"/>
              <a:gd name="T22" fmla="*/ 4 w 53"/>
              <a:gd name="T23" fmla="*/ 34 h 53"/>
              <a:gd name="T24" fmla="*/ 4 w 53"/>
              <a:gd name="T25" fmla="*/ 34 h 53"/>
              <a:gd name="T26" fmla="*/ 3 w 53"/>
              <a:gd name="T27" fmla="*/ 34 h 53"/>
              <a:gd name="T28" fmla="*/ 1 w 53"/>
              <a:gd name="T29" fmla="*/ 32 h 53"/>
              <a:gd name="T30" fmla="*/ 1 w 53"/>
              <a:gd name="T31" fmla="*/ 31 h 53"/>
              <a:gd name="T32" fmla="*/ 8 w 53"/>
              <a:gd name="T33" fmla="*/ 18 h 53"/>
              <a:gd name="T34" fmla="*/ 9 w 53"/>
              <a:gd name="T35" fmla="*/ 18 h 53"/>
              <a:gd name="T36" fmla="*/ 21 w 53"/>
              <a:gd name="T37" fmla="*/ 17 h 53"/>
              <a:gd name="T38" fmla="*/ 27 w 53"/>
              <a:gd name="T39" fmla="*/ 11 h 53"/>
              <a:gd name="T40" fmla="*/ 52 w 53"/>
              <a:gd name="T41" fmla="*/ 0 h 53"/>
              <a:gd name="T42" fmla="*/ 53 w 53"/>
              <a:gd name="T43" fmla="*/ 1 h 53"/>
              <a:gd name="T44" fmla="*/ 42 w 53"/>
              <a:gd name="T45" fmla="*/ 27 h 53"/>
              <a:gd name="T46" fmla="*/ 43 w 53"/>
              <a:gd name="T47" fmla="*/ 7 h 53"/>
              <a:gd name="T48" fmla="*/ 40 w 53"/>
              <a:gd name="T49" fmla="*/ 11 h 53"/>
              <a:gd name="T50" fmla="*/ 43 w 53"/>
              <a:gd name="T51" fmla="*/ 14 h 53"/>
              <a:gd name="T52" fmla="*/ 46 w 53"/>
              <a:gd name="T53" fmla="*/ 11 h 53"/>
              <a:gd name="T54" fmla="*/ 43 w 53"/>
              <a:gd name="T5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42" y="27"/>
                </a:moveTo>
                <a:cubicBezTo>
                  <a:pt x="41" y="28"/>
                  <a:pt x="38" y="30"/>
                  <a:pt x="36" y="32"/>
                </a:cubicBezTo>
                <a:cubicBezTo>
                  <a:pt x="35" y="44"/>
                  <a:pt x="35" y="44"/>
                  <a:pt x="35" y="44"/>
                </a:cubicBezTo>
                <a:cubicBezTo>
                  <a:pt x="35" y="45"/>
                  <a:pt x="35" y="45"/>
                  <a:pt x="35" y="45"/>
                </a:cubicBezTo>
                <a:cubicBezTo>
                  <a:pt x="23" y="52"/>
                  <a:pt x="23" y="52"/>
                  <a:pt x="23" y="52"/>
                </a:cubicBezTo>
                <a:cubicBezTo>
                  <a:pt x="22" y="53"/>
                  <a:pt x="22" y="53"/>
                  <a:pt x="22" y="53"/>
                </a:cubicBezTo>
                <a:cubicBezTo>
                  <a:pt x="21" y="52"/>
                  <a:pt x="21" y="52"/>
                  <a:pt x="21" y="52"/>
                </a:cubicBezTo>
                <a:cubicBezTo>
                  <a:pt x="19" y="50"/>
                  <a:pt x="19" y="50"/>
                  <a:pt x="19" y="50"/>
                </a:cubicBezTo>
                <a:cubicBezTo>
                  <a:pt x="19" y="49"/>
                  <a:pt x="19" y="49"/>
                  <a:pt x="19" y="49"/>
                </a:cubicBezTo>
                <a:cubicBezTo>
                  <a:pt x="22" y="40"/>
                  <a:pt x="22" y="40"/>
                  <a:pt x="22" y="40"/>
                </a:cubicBezTo>
                <a:cubicBezTo>
                  <a:pt x="13" y="31"/>
                  <a:pt x="13" y="31"/>
                  <a:pt x="13" y="31"/>
                </a:cubicBezTo>
                <a:cubicBezTo>
                  <a:pt x="4" y="34"/>
                  <a:pt x="4" y="34"/>
                  <a:pt x="4" y="34"/>
                </a:cubicBezTo>
                <a:cubicBezTo>
                  <a:pt x="4" y="34"/>
                  <a:pt x="4" y="34"/>
                  <a:pt x="4" y="34"/>
                </a:cubicBezTo>
                <a:cubicBezTo>
                  <a:pt x="3" y="34"/>
                  <a:pt x="3" y="34"/>
                  <a:pt x="3" y="34"/>
                </a:cubicBezTo>
                <a:cubicBezTo>
                  <a:pt x="1" y="32"/>
                  <a:pt x="1" y="32"/>
                  <a:pt x="1" y="32"/>
                </a:cubicBezTo>
                <a:cubicBezTo>
                  <a:pt x="1" y="31"/>
                  <a:pt x="0" y="31"/>
                  <a:pt x="1" y="31"/>
                </a:cubicBezTo>
                <a:cubicBezTo>
                  <a:pt x="8" y="18"/>
                  <a:pt x="8" y="18"/>
                  <a:pt x="8" y="18"/>
                </a:cubicBezTo>
                <a:cubicBezTo>
                  <a:pt x="9" y="18"/>
                  <a:pt x="9" y="18"/>
                  <a:pt x="9" y="18"/>
                </a:cubicBezTo>
                <a:cubicBezTo>
                  <a:pt x="21" y="17"/>
                  <a:pt x="21" y="17"/>
                  <a:pt x="21" y="17"/>
                </a:cubicBezTo>
                <a:cubicBezTo>
                  <a:pt x="23" y="15"/>
                  <a:pt x="25" y="13"/>
                  <a:pt x="27" y="11"/>
                </a:cubicBezTo>
                <a:cubicBezTo>
                  <a:pt x="35" y="3"/>
                  <a:pt x="41" y="0"/>
                  <a:pt x="52" y="0"/>
                </a:cubicBezTo>
                <a:cubicBezTo>
                  <a:pt x="52" y="0"/>
                  <a:pt x="53" y="1"/>
                  <a:pt x="53" y="1"/>
                </a:cubicBezTo>
                <a:cubicBezTo>
                  <a:pt x="53" y="12"/>
                  <a:pt x="50" y="19"/>
                  <a:pt x="42" y="27"/>
                </a:cubicBezTo>
                <a:close/>
                <a:moveTo>
                  <a:pt x="43" y="7"/>
                </a:moveTo>
                <a:cubicBezTo>
                  <a:pt x="41" y="7"/>
                  <a:pt x="40" y="9"/>
                  <a:pt x="40" y="11"/>
                </a:cubicBezTo>
                <a:cubicBezTo>
                  <a:pt x="40" y="12"/>
                  <a:pt x="41" y="14"/>
                  <a:pt x="43" y="14"/>
                </a:cubicBezTo>
                <a:cubicBezTo>
                  <a:pt x="44" y="14"/>
                  <a:pt x="46" y="12"/>
                  <a:pt x="46" y="11"/>
                </a:cubicBezTo>
                <a:cubicBezTo>
                  <a:pt x="46" y="9"/>
                  <a:pt x="44" y="7"/>
                  <a:pt x="43" y="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6" name="Freeform 275"/>
          <p:cNvSpPr>
            <a:spLocks noEditPoints="1"/>
          </p:cNvSpPr>
          <p:nvPr/>
        </p:nvSpPr>
        <p:spPr bwMode="auto">
          <a:xfrm>
            <a:off x="5178425" y="1754716"/>
            <a:ext cx="141288" cy="188384"/>
          </a:xfrm>
          <a:custGeom>
            <a:avLst/>
            <a:gdLst>
              <a:gd name="T0" fmla="*/ 75 w 75"/>
              <a:gd name="T1" fmla="*/ 43 h 75"/>
              <a:gd name="T2" fmla="*/ 74 w 75"/>
              <a:gd name="T3" fmla="*/ 45 h 75"/>
              <a:gd name="T4" fmla="*/ 65 w 75"/>
              <a:gd name="T5" fmla="*/ 46 h 75"/>
              <a:gd name="T6" fmla="*/ 63 w 75"/>
              <a:gd name="T7" fmla="*/ 51 h 75"/>
              <a:gd name="T8" fmla="*/ 68 w 75"/>
              <a:gd name="T9" fmla="*/ 57 h 75"/>
              <a:gd name="T10" fmla="*/ 68 w 75"/>
              <a:gd name="T11" fmla="*/ 58 h 75"/>
              <a:gd name="T12" fmla="*/ 68 w 75"/>
              <a:gd name="T13" fmla="*/ 60 h 75"/>
              <a:gd name="T14" fmla="*/ 59 w 75"/>
              <a:gd name="T15" fmla="*/ 68 h 75"/>
              <a:gd name="T16" fmla="*/ 57 w 75"/>
              <a:gd name="T17" fmla="*/ 68 h 75"/>
              <a:gd name="T18" fmla="*/ 50 w 75"/>
              <a:gd name="T19" fmla="*/ 63 h 75"/>
              <a:gd name="T20" fmla="*/ 46 w 75"/>
              <a:gd name="T21" fmla="*/ 65 h 75"/>
              <a:gd name="T22" fmla="*/ 45 w 75"/>
              <a:gd name="T23" fmla="*/ 74 h 75"/>
              <a:gd name="T24" fmla="*/ 43 w 75"/>
              <a:gd name="T25" fmla="*/ 75 h 75"/>
              <a:gd name="T26" fmla="*/ 32 w 75"/>
              <a:gd name="T27" fmla="*/ 75 h 75"/>
              <a:gd name="T28" fmla="*/ 30 w 75"/>
              <a:gd name="T29" fmla="*/ 74 h 75"/>
              <a:gd name="T30" fmla="*/ 29 w 75"/>
              <a:gd name="T31" fmla="*/ 65 h 75"/>
              <a:gd name="T32" fmla="*/ 24 w 75"/>
              <a:gd name="T33" fmla="*/ 63 h 75"/>
              <a:gd name="T34" fmla="*/ 18 w 75"/>
              <a:gd name="T35" fmla="*/ 68 h 75"/>
              <a:gd name="T36" fmla="*/ 16 w 75"/>
              <a:gd name="T37" fmla="*/ 68 h 75"/>
              <a:gd name="T38" fmla="*/ 15 w 75"/>
              <a:gd name="T39" fmla="*/ 68 h 75"/>
              <a:gd name="T40" fmla="*/ 7 w 75"/>
              <a:gd name="T41" fmla="*/ 60 h 75"/>
              <a:gd name="T42" fmla="*/ 7 w 75"/>
              <a:gd name="T43" fmla="*/ 58 h 75"/>
              <a:gd name="T44" fmla="*/ 7 w 75"/>
              <a:gd name="T45" fmla="*/ 57 h 75"/>
              <a:gd name="T46" fmla="*/ 12 w 75"/>
              <a:gd name="T47" fmla="*/ 51 h 75"/>
              <a:gd name="T48" fmla="*/ 10 w 75"/>
              <a:gd name="T49" fmla="*/ 46 h 75"/>
              <a:gd name="T50" fmla="*/ 1 w 75"/>
              <a:gd name="T51" fmla="*/ 44 h 75"/>
              <a:gd name="T52" fmla="*/ 0 w 75"/>
              <a:gd name="T53" fmla="*/ 43 h 75"/>
              <a:gd name="T54" fmla="*/ 0 w 75"/>
              <a:gd name="T55" fmla="*/ 32 h 75"/>
              <a:gd name="T56" fmla="*/ 1 w 75"/>
              <a:gd name="T57" fmla="*/ 30 h 75"/>
              <a:gd name="T58" fmla="*/ 10 w 75"/>
              <a:gd name="T59" fmla="*/ 29 h 75"/>
              <a:gd name="T60" fmla="*/ 12 w 75"/>
              <a:gd name="T61" fmla="*/ 24 h 75"/>
              <a:gd name="T62" fmla="*/ 7 w 75"/>
              <a:gd name="T63" fmla="*/ 17 h 75"/>
              <a:gd name="T64" fmla="*/ 6 w 75"/>
              <a:gd name="T65" fmla="*/ 16 h 75"/>
              <a:gd name="T66" fmla="*/ 7 w 75"/>
              <a:gd name="T67" fmla="*/ 15 h 75"/>
              <a:gd name="T68" fmla="*/ 16 w 75"/>
              <a:gd name="T69" fmla="*/ 6 h 75"/>
              <a:gd name="T70" fmla="*/ 18 w 75"/>
              <a:gd name="T71" fmla="*/ 7 h 75"/>
              <a:gd name="T72" fmla="*/ 24 w 75"/>
              <a:gd name="T73" fmla="*/ 12 h 75"/>
              <a:gd name="T74" fmla="*/ 29 w 75"/>
              <a:gd name="T75" fmla="*/ 10 h 75"/>
              <a:gd name="T76" fmla="*/ 30 w 75"/>
              <a:gd name="T77" fmla="*/ 1 h 75"/>
              <a:gd name="T78" fmla="*/ 32 w 75"/>
              <a:gd name="T79" fmla="*/ 0 h 75"/>
              <a:gd name="T80" fmla="*/ 43 w 75"/>
              <a:gd name="T81" fmla="*/ 0 h 75"/>
              <a:gd name="T82" fmla="*/ 45 w 75"/>
              <a:gd name="T83" fmla="*/ 1 h 75"/>
              <a:gd name="T84" fmla="*/ 46 w 75"/>
              <a:gd name="T85" fmla="*/ 10 h 75"/>
              <a:gd name="T86" fmla="*/ 50 w 75"/>
              <a:gd name="T87" fmla="*/ 12 h 75"/>
              <a:gd name="T88" fmla="*/ 57 w 75"/>
              <a:gd name="T89" fmla="*/ 7 h 75"/>
              <a:gd name="T90" fmla="*/ 59 w 75"/>
              <a:gd name="T91" fmla="*/ 6 h 75"/>
              <a:gd name="T92" fmla="*/ 60 w 75"/>
              <a:gd name="T93" fmla="*/ 7 h 75"/>
              <a:gd name="T94" fmla="*/ 68 w 75"/>
              <a:gd name="T95" fmla="*/ 15 h 75"/>
              <a:gd name="T96" fmla="*/ 68 w 75"/>
              <a:gd name="T97" fmla="*/ 16 h 75"/>
              <a:gd name="T98" fmla="*/ 68 w 75"/>
              <a:gd name="T99" fmla="*/ 17 h 75"/>
              <a:gd name="T100" fmla="*/ 63 w 75"/>
              <a:gd name="T101" fmla="*/ 24 h 75"/>
              <a:gd name="T102" fmla="*/ 65 w 75"/>
              <a:gd name="T103" fmla="*/ 29 h 75"/>
              <a:gd name="T104" fmla="*/ 74 w 75"/>
              <a:gd name="T105" fmla="*/ 30 h 75"/>
              <a:gd name="T106" fmla="*/ 75 w 75"/>
              <a:gd name="T107" fmla="*/ 32 h 75"/>
              <a:gd name="T108" fmla="*/ 75 w 75"/>
              <a:gd name="T109" fmla="*/ 43 h 75"/>
              <a:gd name="T110" fmla="*/ 37 w 75"/>
              <a:gd name="T111" fmla="*/ 25 h 75"/>
              <a:gd name="T112" fmla="*/ 25 w 75"/>
              <a:gd name="T113" fmla="*/ 37 h 75"/>
              <a:gd name="T114" fmla="*/ 37 w 75"/>
              <a:gd name="T115" fmla="*/ 50 h 75"/>
              <a:gd name="T116" fmla="*/ 50 w 75"/>
              <a:gd name="T117" fmla="*/ 37 h 75"/>
              <a:gd name="T118" fmla="*/ 37 w 75"/>
              <a:gd name="T119"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75" y="43"/>
                </a:moveTo>
                <a:cubicBezTo>
                  <a:pt x="75" y="44"/>
                  <a:pt x="74" y="45"/>
                  <a:pt x="74" y="45"/>
                </a:cubicBezTo>
                <a:cubicBezTo>
                  <a:pt x="65" y="46"/>
                  <a:pt x="65" y="46"/>
                  <a:pt x="65" y="46"/>
                </a:cubicBezTo>
                <a:cubicBezTo>
                  <a:pt x="64" y="48"/>
                  <a:pt x="63" y="49"/>
                  <a:pt x="63" y="51"/>
                </a:cubicBezTo>
                <a:cubicBezTo>
                  <a:pt x="64" y="53"/>
                  <a:pt x="66" y="55"/>
                  <a:pt x="68" y="57"/>
                </a:cubicBezTo>
                <a:cubicBezTo>
                  <a:pt x="68" y="58"/>
                  <a:pt x="68" y="58"/>
                  <a:pt x="68" y="58"/>
                </a:cubicBezTo>
                <a:cubicBezTo>
                  <a:pt x="68" y="59"/>
                  <a:pt x="68" y="59"/>
                  <a:pt x="68" y="60"/>
                </a:cubicBezTo>
                <a:cubicBezTo>
                  <a:pt x="67" y="61"/>
                  <a:pt x="60" y="68"/>
                  <a:pt x="59" y="68"/>
                </a:cubicBezTo>
                <a:cubicBezTo>
                  <a:pt x="58" y="68"/>
                  <a:pt x="58" y="68"/>
                  <a:pt x="57" y="68"/>
                </a:cubicBezTo>
                <a:cubicBezTo>
                  <a:pt x="50" y="63"/>
                  <a:pt x="50" y="63"/>
                  <a:pt x="50" y="63"/>
                </a:cubicBezTo>
                <a:cubicBezTo>
                  <a:pt x="49" y="63"/>
                  <a:pt x="48" y="64"/>
                  <a:pt x="46" y="65"/>
                </a:cubicBezTo>
                <a:cubicBezTo>
                  <a:pt x="46" y="68"/>
                  <a:pt x="45" y="71"/>
                  <a:pt x="45" y="74"/>
                </a:cubicBezTo>
                <a:cubicBezTo>
                  <a:pt x="44" y="74"/>
                  <a:pt x="44" y="75"/>
                  <a:pt x="43" y="75"/>
                </a:cubicBezTo>
                <a:cubicBezTo>
                  <a:pt x="32" y="75"/>
                  <a:pt x="32" y="75"/>
                  <a:pt x="32" y="75"/>
                </a:cubicBezTo>
                <a:cubicBezTo>
                  <a:pt x="31" y="75"/>
                  <a:pt x="30" y="74"/>
                  <a:pt x="30" y="74"/>
                </a:cubicBezTo>
                <a:cubicBezTo>
                  <a:pt x="29" y="65"/>
                  <a:pt x="29" y="65"/>
                  <a:pt x="29" y="65"/>
                </a:cubicBezTo>
                <a:cubicBezTo>
                  <a:pt x="27" y="64"/>
                  <a:pt x="26" y="63"/>
                  <a:pt x="24" y="63"/>
                </a:cubicBezTo>
                <a:cubicBezTo>
                  <a:pt x="18" y="68"/>
                  <a:pt x="18" y="68"/>
                  <a:pt x="18" y="68"/>
                </a:cubicBezTo>
                <a:cubicBezTo>
                  <a:pt x="17" y="68"/>
                  <a:pt x="17" y="68"/>
                  <a:pt x="16" y="68"/>
                </a:cubicBezTo>
                <a:cubicBezTo>
                  <a:pt x="16" y="68"/>
                  <a:pt x="15" y="68"/>
                  <a:pt x="15" y="68"/>
                </a:cubicBezTo>
                <a:cubicBezTo>
                  <a:pt x="12" y="66"/>
                  <a:pt x="9" y="62"/>
                  <a:pt x="7" y="60"/>
                </a:cubicBezTo>
                <a:cubicBezTo>
                  <a:pt x="7" y="59"/>
                  <a:pt x="7" y="59"/>
                  <a:pt x="7" y="58"/>
                </a:cubicBezTo>
                <a:cubicBezTo>
                  <a:pt x="7" y="58"/>
                  <a:pt x="7" y="58"/>
                  <a:pt x="7" y="57"/>
                </a:cubicBezTo>
                <a:cubicBezTo>
                  <a:pt x="9" y="55"/>
                  <a:pt x="11" y="53"/>
                  <a:pt x="12" y="51"/>
                </a:cubicBezTo>
                <a:cubicBezTo>
                  <a:pt x="11" y="49"/>
                  <a:pt x="11" y="47"/>
                  <a:pt x="10" y="46"/>
                </a:cubicBezTo>
                <a:cubicBezTo>
                  <a:pt x="1" y="44"/>
                  <a:pt x="1" y="44"/>
                  <a:pt x="1" y="44"/>
                </a:cubicBezTo>
                <a:cubicBezTo>
                  <a:pt x="0" y="44"/>
                  <a:pt x="0" y="44"/>
                  <a:pt x="0" y="43"/>
                </a:cubicBezTo>
                <a:cubicBezTo>
                  <a:pt x="0" y="32"/>
                  <a:pt x="0" y="32"/>
                  <a:pt x="0" y="32"/>
                </a:cubicBezTo>
                <a:cubicBezTo>
                  <a:pt x="0" y="31"/>
                  <a:pt x="0" y="30"/>
                  <a:pt x="1" y="30"/>
                </a:cubicBezTo>
                <a:cubicBezTo>
                  <a:pt x="10" y="29"/>
                  <a:pt x="10" y="29"/>
                  <a:pt x="10" y="29"/>
                </a:cubicBezTo>
                <a:cubicBezTo>
                  <a:pt x="11" y="27"/>
                  <a:pt x="11" y="26"/>
                  <a:pt x="12" y="24"/>
                </a:cubicBezTo>
                <a:cubicBezTo>
                  <a:pt x="10" y="22"/>
                  <a:pt x="9" y="20"/>
                  <a:pt x="7" y="17"/>
                </a:cubicBezTo>
                <a:cubicBezTo>
                  <a:pt x="7" y="17"/>
                  <a:pt x="6" y="17"/>
                  <a:pt x="6" y="16"/>
                </a:cubicBezTo>
                <a:cubicBezTo>
                  <a:pt x="6" y="16"/>
                  <a:pt x="7" y="15"/>
                  <a:pt x="7" y="15"/>
                </a:cubicBezTo>
                <a:cubicBezTo>
                  <a:pt x="8" y="14"/>
                  <a:pt x="15" y="6"/>
                  <a:pt x="16" y="6"/>
                </a:cubicBezTo>
                <a:cubicBezTo>
                  <a:pt x="17" y="6"/>
                  <a:pt x="17" y="7"/>
                  <a:pt x="18" y="7"/>
                </a:cubicBezTo>
                <a:cubicBezTo>
                  <a:pt x="24" y="12"/>
                  <a:pt x="24" y="12"/>
                  <a:pt x="24" y="12"/>
                </a:cubicBezTo>
                <a:cubicBezTo>
                  <a:pt x="26" y="11"/>
                  <a:pt x="27" y="11"/>
                  <a:pt x="29" y="10"/>
                </a:cubicBezTo>
                <a:cubicBezTo>
                  <a:pt x="29" y="7"/>
                  <a:pt x="29" y="4"/>
                  <a:pt x="30" y="1"/>
                </a:cubicBezTo>
                <a:cubicBezTo>
                  <a:pt x="30" y="0"/>
                  <a:pt x="31" y="0"/>
                  <a:pt x="32" y="0"/>
                </a:cubicBezTo>
                <a:cubicBezTo>
                  <a:pt x="43" y="0"/>
                  <a:pt x="43" y="0"/>
                  <a:pt x="43" y="0"/>
                </a:cubicBezTo>
                <a:cubicBezTo>
                  <a:pt x="44" y="0"/>
                  <a:pt x="45" y="0"/>
                  <a:pt x="45" y="1"/>
                </a:cubicBezTo>
                <a:cubicBezTo>
                  <a:pt x="46" y="10"/>
                  <a:pt x="46" y="10"/>
                  <a:pt x="46" y="10"/>
                </a:cubicBezTo>
                <a:cubicBezTo>
                  <a:pt x="47" y="11"/>
                  <a:pt x="49" y="11"/>
                  <a:pt x="50" y="12"/>
                </a:cubicBezTo>
                <a:cubicBezTo>
                  <a:pt x="57" y="7"/>
                  <a:pt x="57" y="7"/>
                  <a:pt x="57" y="7"/>
                </a:cubicBezTo>
                <a:cubicBezTo>
                  <a:pt x="58" y="7"/>
                  <a:pt x="58" y="6"/>
                  <a:pt x="59" y="6"/>
                </a:cubicBezTo>
                <a:cubicBezTo>
                  <a:pt x="59" y="6"/>
                  <a:pt x="59" y="7"/>
                  <a:pt x="60" y="7"/>
                </a:cubicBezTo>
                <a:cubicBezTo>
                  <a:pt x="62" y="9"/>
                  <a:pt x="66" y="12"/>
                  <a:pt x="68" y="15"/>
                </a:cubicBezTo>
                <a:cubicBezTo>
                  <a:pt x="68" y="15"/>
                  <a:pt x="68" y="16"/>
                  <a:pt x="68" y="16"/>
                </a:cubicBezTo>
                <a:cubicBezTo>
                  <a:pt x="68" y="17"/>
                  <a:pt x="68" y="17"/>
                  <a:pt x="68" y="17"/>
                </a:cubicBezTo>
                <a:cubicBezTo>
                  <a:pt x="66" y="20"/>
                  <a:pt x="64" y="22"/>
                  <a:pt x="63" y="24"/>
                </a:cubicBezTo>
                <a:cubicBezTo>
                  <a:pt x="63" y="26"/>
                  <a:pt x="64" y="27"/>
                  <a:pt x="65" y="29"/>
                </a:cubicBezTo>
                <a:cubicBezTo>
                  <a:pt x="74" y="30"/>
                  <a:pt x="74" y="30"/>
                  <a:pt x="74" y="30"/>
                </a:cubicBezTo>
                <a:cubicBezTo>
                  <a:pt x="74" y="30"/>
                  <a:pt x="75" y="31"/>
                  <a:pt x="75" y="32"/>
                </a:cubicBezTo>
                <a:lnTo>
                  <a:pt x="75" y="43"/>
                </a:lnTo>
                <a:close/>
                <a:moveTo>
                  <a:pt x="37" y="25"/>
                </a:moveTo>
                <a:cubicBezTo>
                  <a:pt x="30" y="25"/>
                  <a:pt x="25" y="30"/>
                  <a:pt x="25" y="37"/>
                </a:cubicBezTo>
                <a:cubicBezTo>
                  <a:pt x="25" y="44"/>
                  <a:pt x="30" y="50"/>
                  <a:pt x="37" y="50"/>
                </a:cubicBezTo>
                <a:cubicBezTo>
                  <a:pt x="44" y="50"/>
                  <a:pt x="50" y="44"/>
                  <a:pt x="50" y="37"/>
                </a:cubicBezTo>
                <a:cubicBezTo>
                  <a:pt x="50" y="30"/>
                  <a:pt x="44" y="25"/>
                  <a:pt x="37" y="2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7" name="Freeform 276"/>
          <p:cNvSpPr>
            <a:spLocks noEditPoints="1"/>
          </p:cNvSpPr>
          <p:nvPr/>
        </p:nvSpPr>
        <p:spPr bwMode="auto">
          <a:xfrm>
            <a:off x="3432175" y="2089149"/>
            <a:ext cx="184150" cy="203200"/>
          </a:xfrm>
          <a:custGeom>
            <a:avLst/>
            <a:gdLst>
              <a:gd name="T0" fmla="*/ 98 w 98"/>
              <a:gd name="T1" fmla="*/ 71 h 81"/>
              <a:gd name="T2" fmla="*/ 88 w 98"/>
              <a:gd name="T3" fmla="*/ 81 h 81"/>
              <a:gd name="T4" fmla="*/ 11 w 98"/>
              <a:gd name="T5" fmla="*/ 81 h 81"/>
              <a:gd name="T6" fmla="*/ 0 w 98"/>
              <a:gd name="T7" fmla="*/ 71 h 81"/>
              <a:gd name="T8" fmla="*/ 0 w 98"/>
              <a:gd name="T9" fmla="*/ 51 h 81"/>
              <a:gd name="T10" fmla="*/ 1 w 98"/>
              <a:gd name="T11" fmla="*/ 46 h 81"/>
              <a:gd name="T12" fmla="*/ 14 w 98"/>
              <a:gd name="T13" fmla="*/ 7 h 81"/>
              <a:gd name="T14" fmla="*/ 24 w 98"/>
              <a:gd name="T15" fmla="*/ 0 h 81"/>
              <a:gd name="T16" fmla="*/ 74 w 98"/>
              <a:gd name="T17" fmla="*/ 0 h 81"/>
              <a:gd name="T18" fmla="*/ 85 w 98"/>
              <a:gd name="T19" fmla="*/ 7 h 81"/>
              <a:gd name="T20" fmla="*/ 97 w 98"/>
              <a:gd name="T21" fmla="*/ 46 h 81"/>
              <a:gd name="T22" fmla="*/ 98 w 98"/>
              <a:gd name="T23" fmla="*/ 51 h 81"/>
              <a:gd name="T24" fmla="*/ 98 w 98"/>
              <a:gd name="T25" fmla="*/ 71 h 81"/>
              <a:gd name="T26" fmla="*/ 90 w 98"/>
              <a:gd name="T27" fmla="*/ 51 h 81"/>
              <a:gd name="T28" fmla="*/ 88 w 98"/>
              <a:gd name="T29" fmla="*/ 49 h 81"/>
              <a:gd name="T30" fmla="*/ 11 w 98"/>
              <a:gd name="T31" fmla="*/ 49 h 81"/>
              <a:gd name="T32" fmla="*/ 9 w 98"/>
              <a:gd name="T33" fmla="*/ 51 h 81"/>
              <a:gd name="T34" fmla="*/ 9 w 98"/>
              <a:gd name="T35" fmla="*/ 71 h 81"/>
              <a:gd name="T36" fmla="*/ 11 w 98"/>
              <a:gd name="T37" fmla="*/ 73 h 81"/>
              <a:gd name="T38" fmla="*/ 88 w 98"/>
              <a:gd name="T39" fmla="*/ 73 h 81"/>
              <a:gd name="T40" fmla="*/ 90 w 98"/>
              <a:gd name="T41" fmla="*/ 71 h 81"/>
              <a:gd name="T42" fmla="*/ 90 w 98"/>
              <a:gd name="T43" fmla="*/ 51 h 81"/>
              <a:gd name="T44" fmla="*/ 87 w 98"/>
              <a:gd name="T45" fmla="*/ 41 h 81"/>
              <a:gd name="T46" fmla="*/ 77 w 98"/>
              <a:gd name="T47" fmla="*/ 10 h 81"/>
              <a:gd name="T48" fmla="*/ 74 w 98"/>
              <a:gd name="T49" fmla="*/ 8 h 81"/>
              <a:gd name="T50" fmla="*/ 24 w 98"/>
              <a:gd name="T51" fmla="*/ 8 h 81"/>
              <a:gd name="T52" fmla="*/ 22 w 98"/>
              <a:gd name="T53" fmla="*/ 10 h 81"/>
              <a:gd name="T54" fmla="*/ 12 w 98"/>
              <a:gd name="T55" fmla="*/ 41 h 81"/>
              <a:gd name="T56" fmla="*/ 87 w 98"/>
              <a:gd name="T57" fmla="*/ 41 h 81"/>
              <a:gd name="T58" fmla="*/ 62 w 98"/>
              <a:gd name="T59" fmla="*/ 66 h 81"/>
              <a:gd name="T60" fmla="*/ 57 w 98"/>
              <a:gd name="T61" fmla="*/ 61 h 81"/>
              <a:gd name="T62" fmla="*/ 62 w 98"/>
              <a:gd name="T63" fmla="*/ 56 h 81"/>
              <a:gd name="T64" fmla="*/ 67 w 98"/>
              <a:gd name="T65" fmla="*/ 61 h 81"/>
              <a:gd name="T66" fmla="*/ 62 w 98"/>
              <a:gd name="T67" fmla="*/ 66 h 81"/>
              <a:gd name="T68" fmla="*/ 78 w 98"/>
              <a:gd name="T69" fmla="*/ 66 h 81"/>
              <a:gd name="T70" fmla="*/ 73 w 98"/>
              <a:gd name="T71" fmla="*/ 61 h 81"/>
              <a:gd name="T72" fmla="*/ 78 w 98"/>
              <a:gd name="T73" fmla="*/ 56 h 81"/>
              <a:gd name="T74" fmla="*/ 83 w 98"/>
              <a:gd name="T75" fmla="*/ 61 h 81"/>
              <a:gd name="T76" fmla="*/ 78 w 98"/>
              <a:gd name="T77"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81">
                <a:moveTo>
                  <a:pt x="98" y="71"/>
                </a:moveTo>
                <a:cubicBezTo>
                  <a:pt x="98" y="77"/>
                  <a:pt x="94" y="81"/>
                  <a:pt x="88" y="81"/>
                </a:cubicBezTo>
                <a:cubicBezTo>
                  <a:pt x="11" y="81"/>
                  <a:pt x="11" y="81"/>
                  <a:pt x="11" y="81"/>
                </a:cubicBezTo>
                <a:cubicBezTo>
                  <a:pt x="5" y="81"/>
                  <a:pt x="0" y="77"/>
                  <a:pt x="0" y="71"/>
                </a:cubicBezTo>
                <a:cubicBezTo>
                  <a:pt x="0" y="51"/>
                  <a:pt x="0" y="51"/>
                  <a:pt x="0" y="51"/>
                </a:cubicBezTo>
                <a:cubicBezTo>
                  <a:pt x="0" y="49"/>
                  <a:pt x="1" y="48"/>
                  <a:pt x="1" y="46"/>
                </a:cubicBezTo>
                <a:cubicBezTo>
                  <a:pt x="14" y="7"/>
                  <a:pt x="14" y="7"/>
                  <a:pt x="14" y="7"/>
                </a:cubicBezTo>
                <a:cubicBezTo>
                  <a:pt x="15" y="3"/>
                  <a:pt x="20" y="0"/>
                  <a:pt x="24" y="0"/>
                </a:cubicBezTo>
                <a:cubicBezTo>
                  <a:pt x="74" y="0"/>
                  <a:pt x="74" y="0"/>
                  <a:pt x="74" y="0"/>
                </a:cubicBezTo>
                <a:cubicBezTo>
                  <a:pt x="79" y="0"/>
                  <a:pt x="83" y="3"/>
                  <a:pt x="85" y="7"/>
                </a:cubicBezTo>
                <a:cubicBezTo>
                  <a:pt x="97" y="46"/>
                  <a:pt x="97" y="46"/>
                  <a:pt x="97" y="46"/>
                </a:cubicBezTo>
                <a:cubicBezTo>
                  <a:pt x="98" y="48"/>
                  <a:pt x="98" y="49"/>
                  <a:pt x="98" y="51"/>
                </a:cubicBezTo>
                <a:lnTo>
                  <a:pt x="98" y="71"/>
                </a:lnTo>
                <a:close/>
                <a:moveTo>
                  <a:pt x="90" y="51"/>
                </a:moveTo>
                <a:cubicBezTo>
                  <a:pt x="90" y="50"/>
                  <a:pt x="89" y="49"/>
                  <a:pt x="88" y="49"/>
                </a:cubicBezTo>
                <a:cubicBezTo>
                  <a:pt x="11" y="49"/>
                  <a:pt x="11" y="49"/>
                  <a:pt x="11" y="49"/>
                </a:cubicBezTo>
                <a:cubicBezTo>
                  <a:pt x="10" y="49"/>
                  <a:pt x="9" y="50"/>
                  <a:pt x="9" y="51"/>
                </a:cubicBezTo>
                <a:cubicBezTo>
                  <a:pt x="9" y="71"/>
                  <a:pt x="9" y="71"/>
                  <a:pt x="9" y="71"/>
                </a:cubicBezTo>
                <a:cubicBezTo>
                  <a:pt x="9" y="72"/>
                  <a:pt x="10" y="73"/>
                  <a:pt x="11" y="73"/>
                </a:cubicBezTo>
                <a:cubicBezTo>
                  <a:pt x="88" y="73"/>
                  <a:pt x="88" y="73"/>
                  <a:pt x="88" y="73"/>
                </a:cubicBezTo>
                <a:cubicBezTo>
                  <a:pt x="89" y="73"/>
                  <a:pt x="90" y="72"/>
                  <a:pt x="90" y="71"/>
                </a:cubicBezTo>
                <a:lnTo>
                  <a:pt x="90" y="51"/>
                </a:lnTo>
                <a:close/>
                <a:moveTo>
                  <a:pt x="87" y="41"/>
                </a:moveTo>
                <a:cubicBezTo>
                  <a:pt x="77" y="10"/>
                  <a:pt x="77" y="10"/>
                  <a:pt x="77" y="10"/>
                </a:cubicBezTo>
                <a:cubicBezTo>
                  <a:pt x="77" y="9"/>
                  <a:pt x="76" y="8"/>
                  <a:pt x="74" y="8"/>
                </a:cubicBezTo>
                <a:cubicBezTo>
                  <a:pt x="24" y="8"/>
                  <a:pt x="24" y="8"/>
                  <a:pt x="24" y="8"/>
                </a:cubicBezTo>
                <a:cubicBezTo>
                  <a:pt x="23" y="8"/>
                  <a:pt x="22" y="9"/>
                  <a:pt x="22" y="10"/>
                </a:cubicBezTo>
                <a:cubicBezTo>
                  <a:pt x="12" y="41"/>
                  <a:pt x="12" y="41"/>
                  <a:pt x="12" y="41"/>
                </a:cubicBezTo>
                <a:lnTo>
                  <a:pt x="87" y="41"/>
                </a:lnTo>
                <a:close/>
                <a:moveTo>
                  <a:pt x="62" y="66"/>
                </a:moveTo>
                <a:cubicBezTo>
                  <a:pt x="59" y="66"/>
                  <a:pt x="57" y="64"/>
                  <a:pt x="57" y="61"/>
                </a:cubicBezTo>
                <a:cubicBezTo>
                  <a:pt x="57" y="58"/>
                  <a:pt x="59" y="56"/>
                  <a:pt x="62" y="56"/>
                </a:cubicBezTo>
                <a:cubicBezTo>
                  <a:pt x="64" y="56"/>
                  <a:pt x="67" y="58"/>
                  <a:pt x="67" y="61"/>
                </a:cubicBezTo>
                <a:cubicBezTo>
                  <a:pt x="67" y="64"/>
                  <a:pt x="64" y="66"/>
                  <a:pt x="62" y="66"/>
                </a:cubicBezTo>
                <a:close/>
                <a:moveTo>
                  <a:pt x="78" y="66"/>
                </a:moveTo>
                <a:cubicBezTo>
                  <a:pt x="75" y="66"/>
                  <a:pt x="73" y="64"/>
                  <a:pt x="73" y="61"/>
                </a:cubicBezTo>
                <a:cubicBezTo>
                  <a:pt x="73" y="58"/>
                  <a:pt x="75" y="56"/>
                  <a:pt x="78" y="56"/>
                </a:cubicBezTo>
                <a:cubicBezTo>
                  <a:pt x="81" y="56"/>
                  <a:pt x="83" y="58"/>
                  <a:pt x="83" y="61"/>
                </a:cubicBezTo>
                <a:cubicBezTo>
                  <a:pt x="83" y="64"/>
                  <a:pt x="81" y="66"/>
                  <a:pt x="78" y="6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8" name="Freeform 277"/>
          <p:cNvSpPr>
            <a:spLocks noEditPoints="1"/>
          </p:cNvSpPr>
          <p:nvPr/>
        </p:nvSpPr>
        <p:spPr bwMode="auto">
          <a:xfrm>
            <a:off x="3697288" y="1752601"/>
            <a:ext cx="165100" cy="268817"/>
          </a:xfrm>
          <a:custGeom>
            <a:avLst/>
            <a:gdLst>
              <a:gd name="T0" fmla="*/ 88 w 88"/>
              <a:gd name="T1" fmla="*/ 101 h 108"/>
              <a:gd name="T2" fmla="*/ 81 w 88"/>
              <a:gd name="T3" fmla="*/ 108 h 108"/>
              <a:gd name="T4" fmla="*/ 7 w 88"/>
              <a:gd name="T5" fmla="*/ 108 h 108"/>
              <a:gd name="T6" fmla="*/ 0 w 88"/>
              <a:gd name="T7" fmla="*/ 101 h 108"/>
              <a:gd name="T8" fmla="*/ 0 w 88"/>
              <a:gd name="T9" fmla="*/ 56 h 108"/>
              <a:gd name="T10" fmla="*/ 7 w 88"/>
              <a:gd name="T11" fmla="*/ 49 h 108"/>
              <a:gd name="T12" fmla="*/ 9 w 88"/>
              <a:gd name="T13" fmla="*/ 49 h 108"/>
              <a:gd name="T14" fmla="*/ 9 w 88"/>
              <a:gd name="T15" fmla="*/ 34 h 108"/>
              <a:gd name="T16" fmla="*/ 44 w 88"/>
              <a:gd name="T17" fmla="*/ 0 h 108"/>
              <a:gd name="T18" fmla="*/ 78 w 88"/>
              <a:gd name="T19" fmla="*/ 34 h 108"/>
              <a:gd name="T20" fmla="*/ 78 w 88"/>
              <a:gd name="T21" fmla="*/ 49 h 108"/>
              <a:gd name="T22" fmla="*/ 81 w 88"/>
              <a:gd name="T23" fmla="*/ 49 h 108"/>
              <a:gd name="T24" fmla="*/ 88 w 88"/>
              <a:gd name="T25" fmla="*/ 56 h 108"/>
              <a:gd name="T26" fmla="*/ 88 w 88"/>
              <a:gd name="T27" fmla="*/ 101 h 108"/>
              <a:gd name="T28" fmla="*/ 64 w 88"/>
              <a:gd name="T29" fmla="*/ 49 h 108"/>
              <a:gd name="T30" fmla="*/ 64 w 88"/>
              <a:gd name="T31" fmla="*/ 34 h 108"/>
              <a:gd name="T32" fmla="*/ 44 w 88"/>
              <a:gd name="T33" fmla="*/ 14 h 108"/>
              <a:gd name="T34" fmla="*/ 24 w 88"/>
              <a:gd name="T35" fmla="*/ 34 h 108"/>
              <a:gd name="T36" fmla="*/ 24 w 88"/>
              <a:gd name="T37" fmla="*/ 49 h 108"/>
              <a:gd name="T38" fmla="*/ 64 w 88"/>
              <a:gd name="T39"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08">
                <a:moveTo>
                  <a:pt x="88" y="101"/>
                </a:moveTo>
                <a:cubicBezTo>
                  <a:pt x="88" y="105"/>
                  <a:pt x="85" y="108"/>
                  <a:pt x="81" y="108"/>
                </a:cubicBezTo>
                <a:cubicBezTo>
                  <a:pt x="7" y="108"/>
                  <a:pt x="7" y="108"/>
                  <a:pt x="7" y="108"/>
                </a:cubicBezTo>
                <a:cubicBezTo>
                  <a:pt x="3" y="108"/>
                  <a:pt x="0" y="105"/>
                  <a:pt x="0" y="101"/>
                </a:cubicBezTo>
                <a:cubicBezTo>
                  <a:pt x="0" y="56"/>
                  <a:pt x="0" y="56"/>
                  <a:pt x="0" y="56"/>
                </a:cubicBezTo>
                <a:cubicBezTo>
                  <a:pt x="0" y="52"/>
                  <a:pt x="3" y="49"/>
                  <a:pt x="7" y="49"/>
                </a:cubicBezTo>
                <a:cubicBezTo>
                  <a:pt x="9" y="49"/>
                  <a:pt x="9" y="49"/>
                  <a:pt x="9" y="49"/>
                </a:cubicBezTo>
                <a:cubicBezTo>
                  <a:pt x="9" y="34"/>
                  <a:pt x="9" y="34"/>
                  <a:pt x="9" y="34"/>
                </a:cubicBezTo>
                <a:cubicBezTo>
                  <a:pt x="9" y="15"/>
                  <a:pt x="25" y="0"/>
                  <a:pt x="44" y="0"/>
                </a:cubicBezTo>
                <a:cubicBezTo>
                  <a:pt x="63" y="0"/>
                  <a:pt x="78" y="15"/>
                  <a:pt x="78" y="34"/>
                </a:cubicBezTo>
                <a:cubicBezTo>
                  <a:pt x="78" y="49"/>
                  <a:pt x="78" y="49"/>
                  <a:pt x="78" y="49"/>
                </a:cubicBezTo>
                <a:cubicBezTo>
                  <a:pt x="81" y="49"/>
                  <a:pt x="81" y="49"/>
                  <a:pt x="81" y="49"/>
                </a:cubicBezTo>
                <a:cubicBezTo>
                  <a:pt x="85" y="49"/>
                  <a:pt x="88" y="52"/>
                  <a:pt x="88" y="56"/>
                </a:cubicBezTo>
                <a:lnTo>
                  <a:pt x="88" y="101"/>
                </a:lnTo>
                <a:close/>
                <a:moveTo>
                  <a:pt x="64" y="49"/>
                </a:moveTo>
                <a:cubicBezTo>
                  <a:pt x="64" y="34"/>
                  <a:pt x="64" y="34"/>
                  <a:pt x="64" y="34"/>
                </a:cubicBezTo>
                <a:cubicBezTo>
                  <a:pt x="64" y="23"/>
                  <a:pt x="55" y="14"/>
                  <a:pt x="44" y="14"/>
                </a:cubicBezTo>
                <a:cubicBezTo>
                  <a:pt x="33" y="14"/>
                  <a:pt x="24" y="23"/>
                  <a:pt x="24" y="34"/>
                </a:cubicBezTo>
                <a:cubicBezTo>
                  <a:pt x="24" y="49"/>
                  <a:pt x="24" y="49"/>
                  <a:pt x="24" y="49"/>
                </a:cubicBezTo>
                <a:lnTo>
                  <a:pt x="64" y="4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9" name="Freeform 278"/>
          <p:cNvSpPr>
            <a:spLocks noEditPoints="1"/>
          </p:cNvSpPr>
          <p:nvPr/>
        </p:nvSpPr>
        <p:spPr bwMode="auto">
          <a:xfrm>
            <a:off x="3230564" y="1708149"/>
            <a:ext cx="149225" cy="230717"/>
          </a:xfrm>
          <a:custGeom>
            <a:avLst/>
            <a:gdLst>
              <a:gd name="T0" fmla="*/ 79 w 79"/>
              <a:gd name="T1" fmla="*/ 13 h 92"/>
              <a:gd name="T2" fmla="*/ 79 w 79"/>
              <a:gd name="T3" fmla="*/ 19 h 92"/>
              <a:gd name="T4" fmla="*/ 40 w 79"/>
              <a:gd name="T5" fmla="*/ 33 h 92"/>
              <a:gd name="T6" fmla="*/ 0 w 79"/>
              <a:gd name="T7" fmla="*/ 19 h 92"/>
              <a:gd name="T8" fmla="*/ 0 w 79"/>
              <a:gd name="T9" fmla="*/ 13 h 92"/>
              <a:gd name="T10" fmla="*/ 40 w 79"/>
              <a:gd name="T11" fmla="*/ 0 h 92"/>
              <a:gd name="T12" fmla="*/ 79 w 79"/>
              <a:gd name="T13" fmla="*/ 13 h 92"/>
              <a:gd name="T14" fmla="*/ 79 w 79"/>
              <a:gd name="T15" fmla="*/ 30 h 92"/>
              <a:gd name="T16" fmla="*/ 79 w 79"/>
              <a:gd name="T17" fmla="*/ 39 h 92"/>
              <a:gd name="T18" fmla="*/ 40 w 79"/>
              <a:gd name="T19" fmla="*/ 53 h 92"/>
              <a:gd name="T20" fmla="*/ 0 w 79"/>
              <a:gd name="T21" fmla="*/ 39 h 92"/>
              <a:gd name="T22" fmla="*/ 0 w 79"/>
              <a:gd name="T23" fmla="*/ 30 h 92"/>
              <a:gd name="T24" fmla="*/ 40 w 79"/>
              <a:gd name="T25" fmla="*/ 39 h 92"/>
              <a:gd name="T26" fmla="*/ 79 w 79"/>
              <a:gd name="T27" fmla="*/ 30 h 92"/>
              <a:gd name="T28" fmla="*/ 79 w 79"/>
              <a:gd name="T29" fmla="*/ 50 h 92"/>
              <a:gd name="T30" fmla="*/ 79 w 79"/>
              <a:gd name="T31" fmla="*/ 59 h 92"/>
              <a:gd name="T32" fmla="*/ 40 w 79"/>
              <a:gd name="T33" fmla="*/ 72 h 92"/>
              <a:gd name="T34" fmla="*/ 0 w 79"/>
              <a:gd name="T35" fmla="*/ 59 h 92"/>
              <a:gd name="T36" fmla="*/ 0 w 79"/>
              <a:gd name="T37" fmla="*/ 50 h 92"/>
              <a:gd name="T38" fmla="*/ 40 w 79"/>
              <a:gd name="T39" fmla="*/ 59 h 92"/>
              <a:gd name="T40" fmla="*/ 79 w 79"/>
              <a:gd name="T41" fmla="*/ 50 h 92"/>
              <a:gd name="T42" fmla="*/ 79 w 79"/>
              <a:gd name="T43" fmla="*/ 70 h 92"/>
              <a:gd name="T44" fmla="*/ 79 w 79"/>
              <a:gd name="T45" fmla="*/ 79 h 92"/>
              <a:gd name="T46" fmla="*/ 40 w 79"/>
              <a:gd name="T47" fmla="*/ 92 h 92"/>
              <a:gd name="T48" fmla="*/ 0 w 79"/>
              <a:gd name="T49" fmla="*/ 79 h 92"/>
              <a:gd name="T50" fmla="*/ 0 w 79"/>
              <a:gd name="T51" fmla="*/ 70 h 92"/>
              <a:gd name="T52" fmla="*/ 40 w 79"/>
              <a:gd name="T53" fmla="*/ 79 h 92"/>
              <a:gd name="T54" fmla="*/ 79 w 79"/>
              <a:gd name="T55" fmla="*/ 7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92">
                <a:moveTo>
                  <a:pt x="79" y="13"/>
                </a:moveTo>
                <a:cubicBezTo>
                  <a:pt x="79" y="19"/>
                  <a:pt x="79" y="19"/>
                  <a:pt x="79" y="19"/>
                </a:cubicBezTo>
                <a:cubicBezTo>
                  <a:pt x="79" y="27"/>
                  <a:pt x="61" y="33"/>
                  <a:pt x="40" y="33"/>
                </a:cubicBezTo>
                <a:cubicBezTo>
                  <a:pt x="18" y="33"/>
                  <a:pt x="0" y="27"/>
                  <a:pt x="0" y="19"/>
                </a:cubicBezTo>
                <a:cubicBezTo>
                  <a:pt x="0" y="13"/>
                  <a:pt x="0" y="13"/>
                  <a:pt x="0" y="13"/>
                </a:cubicBezTo>
                <a:cubicBezTo>
                  <a:pt x="0" y="5"/>
                  <a:pt x="18" y="0"/>
                  <a:pt x="40" y="0"/>
                </a:cubicBezTo>
                <a:cubicBezTo>
                  <a:pt x="61" y="0"/>
                  <a:pt x="79" y="5"/>
                  <a:pt x="79" y="13"/>
                </a:cubicBezTo>
                <a:close/>
                <a:moveTo>
                  <a:pt x="79" y="30"/>
                </a:moveTo>
                <a:cubicBezTo>
                  <a:pt x="79" y="39"/>
                  <a:pt x="79" y="39"/>
                  <a:pt x="79" y="39"/>
                </a:cubicBezTo>
                <a:cubicBezTo>
                  <a:pt x="79" y="47"/>
                  <a:pt x="61" y="53"/>
                  <a:pt x="40" y="53"/>
                </a:cubicBezTo>
                <a:cubicBezTo>
                  <a:pt x="18" y="53"/>
                  <a:pt x="0" y="47"/>
                  <a:pt x="0" y="39"/>
                </a:cubicBezTo>
                <a:cubicBezTo>
                  <a:pt x="0" y="30"/>
                  <a:pt x="0" y="30"/>
                  <a:pt x="0" y="30"/>
                </a:cubicBezTo>
                <a:cubicBezTo>
                  <a:pt x="8" y="37"/>
                  <a:pt x="24" y="39"/>
                  <a:pt x="40" y="39"/>
                </a:cubicBezTo>
                <a:cubicBezTo>
                  <a:pt x="55" y="39"/>
                  <a:pt x="71" y="37"/>
                  <a:pt x="79" y="30"/>
                </a:cubicBezTo>
                <a:close/>
                <a:moveTo>
                  <a:pt x="79" y="50"/>
                </a:moveTo>
                <a:cubicBezTo>
                  <a:pt x="79" y="59"/>
                  <a:pt x="79" y="59"/>
                  <a:pt x="79" y="59"/>
                </a:cubicBezTo>
                <a:cubicBezTo>
                  <a:pt x="79" y="67"/>
                  <a:pt x="61" y="72"/>
                  <a:pt x="40" y="72"/>
                </a:cubicBezTo>
                <a:cubicBezTo>
                  <a:pt x="18" y="72"/>
                  <a:pt x="0" y="67"/>
                  <a:pt x="0" y="59"/>
                </a:cubicBezTo>
                <a:cubicBezTo>
                  <a:pt x="0" y="50"/>
                  <a:pt x="0" y="50"/>
                  <a:pt x="0" y="50"/>
                </a:cubicBezTo>
                <a:cubicBezTo>
                  <a:pt x="8" y="56"/>
                  <a:pt x="24" y="59"/>
                  <a:pt x="40" y="59"/>
                </a:cubicBezTo>
                <a:cubicBezTo>
                  <a:pt x="55" y="59"/>
                  <a:pt x="71" y="56"/>
                  <a:pt x="79" y="50"/>
                </a:cubicBezTo>
                <a:close/>
                <a:moveTo>
                  <a:pt x="79" y="70"/>
                </a:moveTo>
                <a:cubicBezTo>
                  <a:pt x="79" y="79"/>
                  <a:pt x="79" y="79"/>
                  <a:pt x="79" y="79"/>
                </a:cubicBezTo>
                <a:cubicBezTo>
                  <a:pt x="79" y="86"/>
                  <a:pt x="61" y="92"/>
                  <a:pt x="40" y="92"/>
                </a:cubicBezTo>
                <a:cubicBezTo>
                  <a:pt x="18" y="92"/>
                  <a:pt x="0" y="86"/>
                  <a:pt x="0" y="79"/>
                </a:cubicBezTo>
                <a:cubicBezTo>
                  <a:pt x="0" y="70"/>
                  <a:pt x="0" y="70"/>
                  <a:pt x="0" y="70"/>
                </a:cubicBezTo>
                <a:cubicBezTo>
                  <a:pt x="8" y="76"/>
                  <a:pt x="24" y="79"/>
                  <a:pt x="40" y="79"/>
                </a:cubicBezTo>
                <a:cubicBezTo>
                  <a:pt x="55" y="79"/>
                  <a:pt x="71" y="76"/>
                  <a:pt x="79" y="7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0" name="Freeform 279"/>
          <p:cNvSpPr>
            <a:spLocks noEditPoints="1"/>
          </p:cNvSpPr>
          <p:nvPr/>
        </p:nvSpPr>
        <p:spPr bwMode="auto">
          <a:xfrm>
            <a:off x="4219576" y="2671233"/>
            <a:ext cx="131763" cy="162984"/>
          </a:xfrm>
          <a:custGeom>
            <a:avLst/>
            <a:gdLst>
              <a:gd name="T0" fmla="*/ 12 w 70"/>
              <a:gd name="T1" fmla="*/ 37 h 65"/>
              <a:gd name="T2" fmla="*/ 7 w 70"/>
              <a:gd name="T3" fmla="*/ 37 h 65"/>
              <a:gd name="T4" fmla="*/ 0 w 70"/>
              <a:gd name="T5" fmla="*/ 31 h 65"/>
              <a:gd name="T6" fmla="*/ 5 w 70"/>
              <a:gd name="T7" fmla="*/ 19 h 65"/>
              <a:gd name="T8" fmla="*/ 14 w 70"/>
              <a:gd name="T9" fmla="*/ 22 h 65"/>
              <a:gd name="T10" fmla="*/ 19 w 70"/>
              <a:gd name="T11" fmla="*/ 21 h 65"/>
              <a:gd name="T12" fmla="*/ 19 w 70"/>
              <a:gd name="T13" fmla="*/ 23 h 65"/>
              <a:gd name="T14" fmla="*/ 22 w 70"/>
              <a:gd name="T15" fmla="*/ 33 h 65"/>
              <a:gd name="T16" fmla="*/ 12 w 70"/>
              <a:gd name="T17" fmla="*/ 37 h 65"/>
              <a:gd name="T18" fmla="*/ 14 w 70"/>
              <a:gd name="T19" fmla="*/ 19 h 65"/>
              <a:gd name="T20" fmla="*/ 5 w 70"/>
              <a:gd name="T21" fmla="*/ 9 h 65"/>
              <a:gd name="T22" fmla="*/ 14 w 70"/>
              <a:gd name="T23" fmla="*/ 0 h 65"/>
              <a:gd name="T24" fmla="*/ 24 w 70"/>
              <a:gd name="T25" fmla="*/ 9 h 65"/>
              <a:gd name="T26" fmla="*/ 14 w 70"/>
              <a:gd name="T27" fmla="*/ 19 h 65"/>
              <a:gd name="T28" fmla="*/ 51 w 70"/>
              <a:gd name="T29" fmla="*/ 65 h 65"/>
              <a:gd name="T30" fmla="*/ 19 w 70"/>
              <a:gd name="T31" fmla="*/ 65 h 65"/>
              <a:gd name="T32" fmla="*/ 10 w 70"/>
              <a:gd name="T33" fmla="*/ 56 h 65"/>
              <a:gd name="T34" fmla="*/ 22 w 70"/>
              <a:gd name="T35" fmla="*/ 35 h 65"/>
              <a:gd name="T36" fmla="*/ 35 w 70"/>
              <a:gd name="T37" fmla="*/ 40 h 65"/>
              <a:gd name="T38" fmla="*/ 48 w 70"/>
              <a:gd name="T39" fmla="*/ 35 h 65"/>
              <a:gd name="T40" fmla="*/ 61 w 70"/>
              <a:gd name="T41" fmla="*/ 56 h 65"/>
              <a:gd name="T42" fmla="*/ 51 w 70"/>
              <a:gd name="T43" fmla="*/ 65 h 65"/>
              <a:gd name="T44" fmla="*/ 35 w 70"/>
              <a:gd name="T45" fmla="*/ 37 h 65"/>
              <a:gd name="T46" fmla="*/ 21 w 70"/>
              <a:gd name="T47" fmla="*/ 23 h 65"/>
              <a:gd name="T48" fmla="*/ 35 w 70"/>
              <a:gd name="T49" fmla="*/ 9 h 65"/>
              <a:gd name="T50" fmla="*/ 49 w 70"/>
              <a:gd name="T51" fmla="*/ 23 h 65"/>
              <a:gd name="T52" fmla="*/ 35 w 70"/>
              <a:gd name="T53" fmla="*/ 37 h 65"/>
              <a:gd name="T54" fmla="*/ 56 w 70"/>
              <a:gd name="T55" fmla="*/ 19 h 65"/>
              <a:gd name="T56" fmla="*/ 47 w 70"/>
              <a:gd name="T57" fmla="*/ 9 h 65"/>
              <a:gd name="T58" fmla="*/ 56 w 70"/>
              <a:gd name="T59" fmla="*/ 0 h 65"/>
              <a:gd name="T60" fmla="*/ 66 w 70"/>
              <a:gd name="T61" fmla="*/ 9 h 65"/>
              <a:gd name="T62" fmla="*/ 56 w 70"/>
              <a:gd name="T63" fmla="*/ 19 h 65"/>
              <a:gd name="T64" fmla="*/ 63 w 70"/>
              <a:gd name="T65" fmla="*/ 37 h 65"/>
              <a:gd name="T66" fmla="*/ 58 w 70"/>
              <a:gd name="T67" fmla="*/ 37 h 65"/>
              <a:gd name="T68" fmla="*/ 49 w 70"/>
              <a:gd name="T69" fmla="*/ 33 h 65"/>
              <a:gd name="T70" fmla="*/ 52 w 70"/>
              <a:gd name="T71" fmla="*/ 23 h 65"/>
              <a:gd name="T72" fmla="*/ 52 w 70"/>
              <a:gd name="T73" fmla="*/ 21 h 65"/>
              <a:gd name="T74" fmla="*/ 56 w 70"/>
              <a:gd name="T75" fmla="*/ 22 h 65"/>
              <a:gd name="T76" fmla="*/ 66 w 70"/>
              <a:gd name="T77" fmla="*/ 19 h 65"/>
              <a:gd name="T78" fmla="*/ 70 w 70"/>
              <a:gd name="T79" fmla="*/ 31 h 65"/>
              <a:gd name="T80" fmla="*/ 63 w 70"/>
              <a:gd name="T81"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12" y="37"/>
                </a:moveTo>
                <a:cubicBezTo>
                  <a:pt x="7" y="37"/>
                  <a:pt x="7" y="37"/>
                  <a:pt x="7" y="37"/>
                </a:cubicBezTo>
                <a:cubicBezTo>
                  <a:pt x="4" y="37"/>
                  <a:pt x="0" y="35"/>
                  <a:pt x="0" y="31"/>
                </a:cubicBezTo>
                <a:cubicBezTo>
                  <a:pt x="0" y="28"/>
                  <a:pt x="0" y="19"/>
                  <a:pt x="5" y="19"/>
                </a:cubicBezTo>
                <a:cubicBezTo>
                  <a:pt x="6" y="19"/>
                  <a:pt x="9" y="22"/>
                  <a:pt x="14" y="22"/>
                </a:cubicBezTo>
                <a:cubicBezTo>
                  <a:pt x="16" y="22"/>
                  <a:pt x="18" y="21"/>
                  <a:pt x="19" y="21"/>
                </a:cubicBezTo>
                <a:cubicBezTo>
                  <a:pt x="19" y="22"/>
                  <a:pt x="19" y="22"/>
                  <a:pt x="19" y="23"/>
                </a:cubicBezTo>
                <a:cubicBezTo>
                  <a:pt x="19" y="27"/>
                  <a:pt x="20" y="30"/>
                  <a:pt x="22" y="33"/>
                </a:cubicBezTo>
                <a:cubicBezTo>
                  <a:pt x="18" y="33"/>
                  <a:pt x="15" y="34"/>
                  <a:pt x="12" y="37"/>
                </a:cubicBezTo>
                <a:close/>
                <a:moveTo>
                  <a:pt x="14" y="19"/>
                </a:moveTo>
                <a:cubicBezTo>
                  <a:pt x="9" y="19"/>
                  <a:pt x="5" y="14"/>
                  <a:pt x="5" y="9"/>
                </a:cubicBezTo>
                <a:cubicBezTo>
                  <a:pt x="5" y="4"/>
                  <a:pt x="9" y="0"/>
                  <a:pt x="14" y="0"/>
                </a:cubicBezTo>
                <a:cubicBezTo>
                  <a:pt x="20" y="0"/>
                  <a:pt x="24" y="4"/>
                  <a:pt x="24" y="9"/>
                </a:cubicBezTo>
                <a:cubicBezTo>
                  <a:pt x="24" y="14"/>
                  <a:pt x="20" y="19"/>
                  <a:pt x="14" y="19"/>
                </a:cubicBezTo>
                <a:close/>
                <a:moveTo>
                  <a:pt x="51" y="65"/>
                </a:moveTo>
                <a:cubicBezTo>
                  <a:pt x="19" y="65"/>
                  <a:pt x="19" y="65"/>
                  <a:pt x="19" y="65"/>
                </a:cubicBezTo>
                <a:cubicBezTo>
                  <a:pt x="14" y="65"/>
                  <a:pt x="10" y="62"/>
                  <a:pt x="10" y="56"/>
                </a:cubicBezTo>
                <a:cubicBezTo>
                  <a:pt x="10" y="48"/>
                  <a:pt x="12" y="35"/>
                  <a:pt x="22" y="35"/>
                </a:cubicBezTo>
                <a:cubicBezTo>
                  <a:pt x="24" y="35"/>
                  <a:pt x="28" y="40"/>
                  <a:pt x="35" y="40"/>
                </a:cubicBezTo>
                <a:cubicBezTo>
                  <a:pt x="43" y="40"/>
                  <a:pt x="47" y="35"/>
                  <a:pt x="48" y="35"/>
                </a:cubicBezTo>
                <a:cubicBezTo>
                  <a:pt x="59" y="35"/>
                  <a:pt x="61" y="48"/>
                  <a:pt x="61" y="56"/>
                </a:cubicBezTo>
                <a:cubicBezTo>
                  <a:pt x="61" y="62"/>
                  <a:pt x="57" y="65"/>
                  <a:pt x="51" y="65"/>
                </a:cubicBezTo>
                <a:close/>
                <a:moveTo>
                  <a:pt x="35" y="37"/>
                </a:moveTo>
                <a:cubicBezTo>
                  <a:pt x="28" y="37"/>
                  <a:pt x="21" y="31"/>
                  <a:pt x="21" y="23"/>
                </a:cubicBezTo>
                <a:cubicBezTo>
                  <a:pt x="21" y="15"/>
                  <a:pt x="28" y="9"/>
                  <a:pt x="35" y="9"/>
                </a:cubicBezTo>
                <a:cubicBezTo>
                  <a:pt x="43" y="9"/>
                  <a:pt x="49" y="15"/>
                  <a:pt x="49" y="23"/>
                </a:cubicBezTo>
                <a:cubicBezTo>
                  <a:pt x="49" y="31"/>
                  <a:pt x="43" y="37"/>
                  <a:pt x="35" y="37"/>
                </a:cubicBezTo>
                <a:close/>
                <a:moveTo>
                  <a:pt x="56" y="19"/>
                </a:moveTo>
                <a:cubicBezTo>
                  <a:pt x="51" y="19"/>
                  <a:pt x="47" y="14"/>
                  <a:pt x="47" y="9"/>
                </a:cubicBezTo>
                <a:cubicBezTo>
                  <a:pt x="47" y="4"/>
                  <a:pt x="51" y="0"/>
                  <a:pt x="56" y="0"/>
                </a:cubicBezTo>
                <a:cubicBezTo>
                  <a:pt x="62" y="0"/>
                  <a:pt x="66" y="4"/>
                  <a:pt x="66" y="9"/>
                </a:cubicBezTo>
                <a:cubicBezTo>
                  <a:pt x="66" y="14"/>
                  <a:pt x="62" y="19"/>
                  <a:pt x="56" y="19"/>
                </a:cubicBezTo>
                <a:close/>
                <a:moveTo>
                  <a:pt x="63" y="37"/>
                </a:moveTo>
                <a:cubicBezTo>
                  <a:pt x="58" y="37"/>
                  <a:pt x="58" y="37"/>
                  <a:pt x="58" y="37"/>
                </a:cubicBezTo>
                <a:cubicBezTo>
                  <a:pt x="56" y="34"/>
                  <a:pt x="53" y="33"/>
                  <a:pt x="49" y="33"/>
                </a:cubicBezTo>
                <a:cubicBezTo>
                  <a:pt x="51" y="30"/>
                  <a:pt x="52" y="27"/>
                  <a:pt x="52" y="23"/>
                </a:cubicBezTo>
                <a:cubicBezTo>
                  <a:pt x="52" y="22"/>
                  <a:pt x="52" y="22"/>
                  <a:pt x="52" y="21"/>
                </a:cubicBezTo>
                <a:cubicBezTo>
                  <a:pt x="53" y="21"/>
                  <a:pt x="55" y="22"/>
                  <a:pt x="56" y="22"/>
                </a:cubicBezTo>
                <a:cubicBezTo>
                  <a:pt x="61" y="22"/>
                  <a:pt x="65" y="19"/>
                  <a:pt x="66" y="19"/>
                </a:cubicBezTo>
                <a:cubicBezTo>
                  <a:pt x="70" y="19"/>
                  <a:pt x="70" y="28"/>
                  <a:pt x="70" y="31"/>
                </a:cubicBezTo>
                <a:cubicBezTo>
                  <a:pt x="70" y="35"/>
                  <a:pt x="67" y="37"/>
                  <a:pt x="63" y="3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1" name="Freeform 280"/>
          <p:cNvSpPr>
            <a:spLocks noEditPoints="1"/>
          </p:cNvSpPr>
          <p:nvPr/>
        </p:nvSpPr>
        <p:spPr bwMode="auto">
          <a:xfrm>
            <a:off x="3881439" y="3393017"/>
            <a:ext cx="136525" cy="114300"/>
          </a:xfrm>
          <a:custGeom>
            <a:avLst/>
            <a:gdLst>
              <a:gd name="T0" fmla="*/ 72 w 73"/>
              <a:gd name="T1" fmla="*/ 26 h 46"/>
              <a:gd name="T2" fmla="*/ 37 w 73"/>
              <a:gd name="T3" fmla="*/ 46 h 46"/>
              <a:gd name="T4" fmla="*/ 1 w 73"/>
              <a:gd name="T5" fmla="*/ 26 h 46"/>
              <a:gd name="T6" fmla="*/ 0 w 73"/>
              <a:gd name="T7" fmla="*/ 23 h 46"/>
              <a:gd name="T8" fmla="*/ 1 w 73"/>
              <a:gd name="T9" fmla="*/ 20 h 46"/>
              <a:gd name="T10" fmla="*/ 37 w 73"/>
              <a:gd name="T11" fmla="*/ 0 h 46"/>
              <a:gd name="T12" fmla="*/ 72 w 73"/>
              <a:gd name="T13" fmla="*/ 20 h 46"/>
              <a:gd name="T14" fmla="*/ 73 w 73"/>
              <a:gd name="T15" fmla="*/ 23 h 46"/>
              <a:gd name="T16" fmla="*/ 72 w 73"/>
              <a:gd name="T17" fmla="*/ 26 h 46"/>
              <a:gd name="T18" fmla="*/ 52 w 73"/>
              <a:gd name="T19" fmla="*/ 9 h 46"/>
              <a:gd name="T20" fmla="*/ 55 w 73"/>
              <a:gd name="T21" fmla="*/ 18 h 46"/>
              <a:gd name="T22" fmla="*/ 37 w 73"/>
              <a:gd name="T23" fmla="*/ 36 h 46"/>
              <a:gd name="T24" fmla="*/ 18 w 73"/>
              <a:gd name="T25" fmla="*/ 18 h 46"/>
              <a:gd name="T26" fmla="*/ 21 w 73"/>
              <a:gd name="T27" fmla="*/ 9 h 46"/>
              <a:gd name="T28" fmla="*/ 6 w 73"/>
              <a:gd name="T29" fmla="*/ 23 h 46"/>
              <a:gd name="T30" fmla="*/ 37 w 73"/>
              <a:gd name="T31" fmla="*/ 41 h 46"/>
              <a:gd name="T32" fmla="*/ 68 w 73"/>
              <a:gd name="T33" fmla="*/ 23 h 46"/>
              <a:gd name="T34" fmla="*/ 52 w 73"/>
              <a:gd name="T35" fmla="*/ 9 h 46"/>
              <a:gd name="T36" fmla="*/ 37 w 73"/>
              <a:gd name="T37" fmla="*/ 6 h 46"/>
              <a:gd name="T38" fmla="*/ 24 w 73"/>
              <a:gd name="T39" fmla="*/ 18 h 46"/>
              <a:gd name="T40" fmla="*/ 26 w 73"/>
              <a:gd name="T41" fmla="*/ 20 h 46"/>
              <a:gd name="T42" fmla="*/ 28 w 73"/>
              <a:gd name="T43" fmla="*/ 18 h 46"/>
              <a:gd name="T44" fmla="*/ 37 w 73"/>
              <a:gd name="T45" fmla="*/ 9 h 46"/>
              <a:gd name="T46" fmla="*/ 38 w 73"/>
              <a:gd name="T47" fmla="*/ 8 h 46"/>
              <a:gd name="T48" fmla="*/ 37 w 73"/>
              <a:gd name="T4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46">
                <a:moveTo>
                  <a:pt x="72" y="26"/>
                </a:moveTo>
                <a:cubicBezTo>
                  <a:pt x="64" y="38"/>
                  <a:pt x="51" y="46"/>
                  <a:pt x="37" y="46"/>
                </a:cubicBezTo>
                <a:cubicBezTo>
                  <a:pt x="22" y="46"/>
                  <a:pt x="9" y="38"/>
                  <a:pt x="1" y="26"/>
                </a:cubicBezTo>
                <a:cubicBezTo>
                  <a:pt x="1" y="25"/>
                  <a:pt x="0" y="24"/>
                  <a:pt x="0" y="23"/>
                </a:cubicBezTo>
                <a:cubicBezTo>
                  <a:pt x="0" y="22"/>
                  <a:pt x="1" y="21"/>
                  <a:pt x="1" y="20"/>
                </a:cubicBezTo>
                <a:cubicBezTo>
                  <a:pt x="9" y="8"/>
                  <a:pt x="22" y="0"/>
                  <a:pt x="37" y="0"/>
                </a:cubicBezTo>
                <a:cubicBezTo>
                  <a:pt x="51" y="0"/>
                  <a:pt x="64" y="8"/>
                  <a:pt x="72" y="20"/>
                </a:cubicBezTo>
                <a:cubicBezTo>
                  <a:pt x="72" y="21"/>
                  <a:pt x="73" y="22"/>
                  <a:pt x="73" y="23"/>
                </a:cubicBezTo>
                <a:cubicBezTo>
                  <a:pt x="73" y="24"/>
                  <a:pt x="72" y="25"/>
                  <a:pt x="72" y="26"/>
                </a:cubicBezTo>
                <a:close/>
                <a:moveTo>
                  <a:pt x="52" y="9"/>
                </a:moveTo>
                <a:cubicBezTo>
                  <a:pt x="54" y="12"/>
                  <a:pt x="55" y="15"/>
                  <a:pt x="55" y="18"/>
                </a:cubicBezTo>
                <a:cubicBezTo>
                  <a:pt x="55" y="28"/>
                  <a:pt x="46" y="36"/>
                  <a:pt x="37" y="36"/>
                </a:cubicBezTo>
                <a:cubicBezTo>
                  <a:pt x="27" y="36"/>
                  <a:pt x="18" y="28"/>
                  <a:pt x="18" y="18"/>
                </a:cubicBezTo>
                <a:cubicBezTo>
                  <a:pt x="18" y="15"/>
                  <a:pt x="19" y="12"/>
                  <a:pt x="21" y="9"/>
                </a:cubicBezTo>
                <a:cubicBezTo>
                  <a:pt x="15" y="12"/>
                  <a:pt x="9" y="17"/>
                  <a:pt x="6" y="23"/>
                </a:cubicBezTo>
                <a:cubicBezTo>
                  <a:pt x="12" y="34"/>
                  <a:pt x="24" y="41"/>
                  <a:pt x="37" y="41"/>
                </a:cubicBezTo>
                <a:cubicBezTo>
                  <a:pt x="49" y="41"/>
                  <a:pt x="61" y="34"/>
                  <a:pt x="68" y="23"/>
                </a:cubicBezTo>
                <a:cubicBezTo>
                  <a:pt x="64" y="17"/>
                  <a:pt x="58" y="12"/>
                  <a:pt x="52" y="9"/>
                </a:cubicBezTo>
                <a:close/>
                <a:moveTo>
                  <a:pt x="37" y="6"/>
                </a:moveTo>
                <a:cubicBezTo>
                  <a:pt x="30" y="6"/>
                  <a:pt x="24" y="11"/>
                  <a:pt x="24" y="18"/>
                </a:cubicBezTo>
                <a:cubicBezTo>
                  <a:pt x="24" y="19"/>
                  <a:pt x="25" y="20"/>
                  <a:pt x="26" y="20"/>
                </a:cubicBezTo>
                <a:cubicBezTo>
                  <a:pt x="27" y="20"/>
                  <a:pt x="28" y="19"/>
                  <a:pt x="28" y="18"/>
                </a:cubicBezTo>
                <a:cubicBezTo>
                  <a:pt x="28" y="13"/>
                  <a:pt x="32" y="9"/>
                  <a:pt x="37" y="9"/>
                </a:cubicBezTo>
                <a:cubicBezTo>
                  <a:pt x="38" y="9"/>
                  <a:pt x="38" y="9"/>
                  <a:pt x="38" y="8"/>
                </a:cubicBezTo>
                <a:cubicBezTo>
                  <a:pt x="38" y="7"/>
                  <a:pt x="38" y="6"/>
                  <a:pt x="37"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2" name="Freeform 281"/>
          <p:cNvSpPr>
            <a:spLocks/>
          </p:cNvSpPr>
          <p:nvPr/>
        </p:nvSpPr>
        <p:spPr bwMode="auto">
          <a:xfrm>
            <a:off x="4135438" y="2603501"/>
            <a:ext cx="69850" cy="99484"/>
          </a:xfrm>
          <a:custGeom>
            <a:avLst/>
            <a:gdLst>
              <a:gd name="T0" fmla="*/ 37 w 37"/>
              <a:gd name="T1" fmla="*/ 29 h 40"/>
              <a:gd name="T2" fmla="*/ 29 w 37"/>
              <a:gd name="T3" fmla="*/ 34 h 40"/>
              <a:gd name="T4" fmla="*/ 21 w 37"/>
              <a:gd name="T5" fmla="*/ 29 h 40"/>
              <a:gd name="T6" fmla="*/ 29 w 37"/>
              <a:gd name="T7" fmla="*/ 25 h 40"/>
              <a:gd name="T8" fmla="*/ 34 w 37"/>
              <a:gd name="T9" fmla="*/ 26 h 40"/>
              <a:gd name="T10" fmla="*/ 34 w 37"/>
              <a:gd name="T11" fmla="*/ 13 h 40"/>
              <a:gd name="T12" fmla="*/ 15 w 37"/>
              <a:gd name="T13" fmla="*/ 18 h 40"/>
              <a:gd name="T14" fmla="*/ 15 w 37"/>
              <a:gd name="T15" fmla="*/ 36 h 40"/>
              <a:gd name="T16" fmla="*/ 7 w 37"/>
              <a:gd name="T17" fmla="*/ 40 h 40"/>
              <a:gd name="T18" fmla="*/ 0 w 37"/>
              <a:gd name="T19" fmla="*/ 36 h 40"/>
              <a:gd name="T20" fmla="*/ 7 w 37"/>
              <a:gd name="T21" fmla="*/ 31 h 40"/>
              <a:gd name="T22" fmla="*/ 12 w 37"/>
              <a:gd name="T23" fmla="*/ 32 h 40"/>
              <a:gd name="T24" fmla="*/ 12 w 37"/>
              <a:gd name="T25" fmla="*/ 8 h 40"/>
              <a:gd name="T26" fmla="*/ 14 w 37"/>
              <a:gd name="T27" fmla="*/ 6 h 40"/>
              <a:gd name="T28" fmla="*/ 34 w 37"/>
              <a:gd name="T29" fmla="*/ 0 h 40"/>
              <a:gd name="T30" fmla="*/ 35 w 37"/>
              <a:gd name="T31" fmla="*/ 0 h 40"/>
              <a:gd name="T32" fmla="*/ 37 w 37"/>
              <a:gd name="T33" fmla="*/ 2 h 40"/>
              <a:gd name="T34" fmla="*/ 37 w 37"/>
              <a:gd name="T35"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7" y="29"/>
                </a:moveTo>
                <a:cubicBezTo>
                  <a:pt x="37" y="33"/>
                  <a:pt x="32" y="34"/>
                  <a:pt x="29" y="34"/>
                </a:cubicBezTo>
                <a:cubicBezTo>
                  <a:pt x="27" y="34"/>
                  <a:pt x="21" y="33"/>
                  <a:pt x="21" y="29"/>
                </a:cubicBezTo>
                <a:cubicBezTo>
                  <a:pt x="21" y="26"/>
                  <a:pt x="27" y="25"/>
                  <a:pt x="29" y="25"/>
                </a:cubicBezTo>
                <a:cubicBezTo>
                  <a:pt x="31" y="25"/>
                  <a:pt x="32" y="25"/>
                  <a:pt x="34" y="26"/>
                </a:cubicBezTo>
                <a:cubicBezTo>
                  <a:pt x="34" y="13"/>
                  <a:pt x="34" y="13"/>
                  <a:pt x="34" y="13"/>
                </a:cubicBezTo>
                <a:cubicBezTo>
                  <a:pt x="15" y="18"/>
                  <a:pt x="15" y="18"/>
                  <a:pt x="15" y="18"/>
                </a:cubicBezTo>
                <a:cubicBezTo>
                  <a:pt x="15" y="36"/>
                  <a:pt x="15" y="36"/>
                  <a:pt x="15" y="36"/>
                </a:cubicBezTo>
                <a:cubicBezTo>
                  <a:pt x="15" y="39"/>
                  <a:pt x="10" y="40"/>
                  <a:pt x="7" y="40"/>
                </a:cubicBezTo>
                <a:cubicBezTo>
                  <a:pt x="5" y="40"/>
                  <a:pt x="0" y="39"/>
                  <a:pt x="0" y="36"/>
                </a:cubicBezTo>
                <a:cubicBezTo>
                  <a:pt x="0" y="32"/>
                  <a:pt x="5" y="31"/>
                  <a:pt x="7" y="31"/>
                </a:cubicBezTo>
                <a:cubicBezTo>
                  <a:pt x="9" y="31"/>
                  <a:pt x="11" y="31"/>
                  <a:pt x="12" y="32"/>
                </a:cubicBezTo>
                <a:cubicBezTo>
                  <a:pt x="12" y="8"/>
                  <a:pt x="12" y="8"/>
                  <a:pt x="12" y="8"/>
                </a:cubicBezTo>
                <a:cubicBezTo>
                  <a:pt x="12" y="7"/>
                  <a:pt x="13" y="6"/>
                  <a:pt x="14" y="6"/>
                </a:cubicBezTo>
                <a:cubicBezTo>
                  <a:pt x="34" y="0"/>
                  <a:pt x="34" y="0"/>
                  <a:pt x="34" y="0"/>
                </a:cubicBezTo>
                <a:cubicBezTo>
                  <a:pt x="35" y="0"/>
                  <a:pt x="35" y="0"/>
                  <a:pt x="35" y="0"/>
                </a:cubicBezTo>
                <a:cubicBezTo>
                  <a:pt x="36" y="0"/>
                  <a:pt x="37" y="1"/>
                  <a:pt x="37" y="2"/>
                </a:cubicBezTo>
                <a:lnTo>
                  <a:pt x="37" y="2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3" name="Freeform 282"/>
          <p:cNvSpPr>
            <a:spLocks noEditPoints="1"/>
          </p:cNvSpPr>
          <p:nvPr/>
        </p:nvSpPr>
        <p:spPr bwMode="auto">
          <a:xfrm>
            <a:off x="2449513" y="-12700"/>
            <a:ext cx="331788" cy="387351"/>
          </a:xfrm>
          <a:custGeom>
            <a:avLst/>
            <a:gdLst>
              <a:gd name="T0" fmla="*/ 177 w 177"/>
              <a:gd name="T1" fmla="*/ 63 h 154"/>
              <a:gd name="T2" fmla="*/ 164 w 177"/>
              <a:gd name="T3" fmla="*/ 76 h 154"/>
              <a:gd name="T4" fmla="*/ 164 w 177"/>
              <a:gd name="T5" fmla="*/ 113 h 154"/>
              <a:gd name="T6" fmla="*/ 151 w 177"/>
              <a:gd name="T7" fmla="*/ 126 h 154"/>
              <a:gd name="T8" fmla="*/ 72 w 177"/>
              <a:gd name="T9" fmla="*/ 89 h 154"/>
              <a:gd name="T10" fmla="*/ 64 w 177"/>
              <a:gd name="T11" fmla="*/ 114 h 154"/>
              <a:gd name="T12" fmla="*/ 76 w 177"/>
              <a:gd name="T13" fmla="*/ 141 h 154"/>
              <a:gd name="T14" fmla="*/ 35 w 177"/>
              <a:gd name="T15" fmla="*/ 145 h 154"/>
              <a:gd name="T16" fmla="*/ 28 w 177"/>
              <a:gd name="T17" fmla="*/ 88 h 154"/>
              <a:gd name="T18" fmla="*/ 16 w 177"/>
              <a:gd name="T19" fmla="*/ 88 h 154"/>
              <a:gd name="T20" fmla="*/ 0 w 177"/>
              <a:gd name="T21" fmla="*/ 72 h 154"/>
              <a:gd name="T22" fmla="*/ 0 w 177"/>
              <a:gd name="T23" fmla="*/ 54 h 154"/>
              <a:gd name="T24" fmla="*/ 16 w 177"/>
              <a:gd name="T25" fmla="*/ 38 h 154"/>
              <a:gd name="T26" fmla="*/ 63 w 177"/>
              <a:gd name="T27" fmla="*/ 38 h 154"/>
              <a:gd name="T28" fmla="*/ 151 w 177"/>
              <a:gd name="T29" fmla="*/ 0 h 154"/>
              <a:gd name="T30" fmla="*/ 164 w 177"/>
              <a:gd name="T31" fmla="*/ 13 h 154"/>
              <a:gd name="T32" fmla="*/ 164 w 177"/>
              <a:gd name="T33" fmla="*/ 50 h 154"/>
              <a:gd name="T34" fmla="*/ 177 w 177"/>
              <a:gd name="T35" fmla="*/ 63 h 154"/>
              <a:gd name="T36" fmla="*/ 151 w 177"/>
              <a:gd name="T37" fmla="*/ 16 h 154"/>
              <a:gd name="T38" fmla="*/ 76 w 177"/>
              <a:gd name="T39" fmla="*/ 50 h 154"/>
              <a:gd name="T40" fmla="*/ 76 w 177"/>
              <a:gd name="T41" fmla="*/ 76 h 154"/>
              <a:gd name="T42" fmla="*/ 151 w 177"/>
              <a:gd name="T43" fmla="*/ 110 h 154"/>
              <a:gd name="T44" fmla="*/ 151 w 177"/>
              <a:gd name="T4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154">
                <a:moveTo>
                  <a:pt x="177" y="63"/>
                </a:moveTo>
                <a:cubicBezTo>
                  <a:pt x="177" y="70"/>
                  <a:pt x="171" y="76"/>
                  <a:pt x="164" y="76"/>
                </a:cubicBezTo>
                <a:cubicBezTo>
                  <a:pt x="164" y="113"/>
                  <a:pt x="164" y="113"/>
                  <a:pt x="164" y="113"/>
                </a:cubicBezTo>
                <a:cubicBezTo>
                  <a:pt x="164" y="120"/>
                  <a:pt x="158" y="126"/>
                  <a:pt x="151" y="126"/>
                </a:cubicBezTo>
                <a:cubicBezTo>
                  <a:pt x="134" y="111"/>
                  <a:pt x="106" y="91"/>
                  <a:pt x="72" y="89"/>
                </a:cubicBezTo>
                <a:cubicBezTo>
                  <a:pt x="60" y="92"/>
                  <a:pt x="56" y="106"/>
                  <a:pt x="64" y="114"/>
                </a:cubicBezTo>
                <a:cubicBezTo>
                  <a:pt x="57" y="125"/>
                  <a:pt x="65" y="133"/>
                  <a:pt x="76" y="141"/>
                </a:cubicBezTo>
                <a:cubicBezTo>
                  <a:pt x="70" y="153"/>
                  <a:pt x="44" y="154"/>
                  <a:pt x="35" y="145"/>
                </a:cubicBezTo>
                <a:cubicBezTo>
                  <a:pt x="30" y="128"/>
                  <a:pt x="21" y="110"/>
                  <a:pt x="28" y="88"/>
                </a:cubicBezTo>
                <a:cubicBezTo>
                  <a:pt x="16" y="88"/>
                  <a:pt x="16" y="88"/>
                  <a:pt x="16" y="88"/>
                </a:cubicBezTo>
                <a:cubicBezTo>
                  <a:pt x="7" y="88"/>
                  <a:pt x="0" y="81"/>
                  <a:pt x="0" y="72"/>
                </a:cubicBezTo>
                <a:cubicBezTo>
                  <a:pt x="0" y="54"/>
                  <a:pt x="0" y="54"/>
                  <a:pt x="0" y="54"/>
                </a:cubicBezTo>
                <a:cubicBezTo>
                  <a:pt x="0" y="45"/>
                  <a:pt x="7" y="38"/>
                  <a:pt x="16" y="38"/>
                </a:cubicBezTo>
                <a:cubicBezTo>
                  <a:pt x="63" y="38"/>
                  <a:pt x="63" y="38"/>
                  <a:pt x="63" y="38"/>
                </a:cubicBezTo>
                <a:cubicBezTo>
                  <a:pt x="101" y="38"/>
                  <a:pt x="133" y="16"/>
                  <a:pt x="151" y="0"/>
                </a:cubicBezTo>
                <a:cubicBezTo>
                  <a:pt x="158" y="0"/>
                  <a:pt x="164" y="6"/>
                  <a:pt x="164" y="13"/>
                </a:cubicBezTo>
                <a:cubicBezTo>
                  <a:pt x="164" y="50"/>
                  <a:pt x="164" y="50"/>
                  <a:pt x="164" y="50"/>
                </a:cubicBezTo>
                <a:cubicBezTo>
                  <a:pt x="171" y="50"/>
                  <a:pt x="177" y="56"/>
                  <a:pt x="177" y="63"/>
                </a:cubicBezTo>
                <a:close/>
                <a:moveTo>
                  <a:pt x="151" y="16"/>
                </a:moveTo>
                <a:cubicBezTo>
                  <a:pt x="126" y="36"/>
                  <a:pt x="101" y="47"/>
                  <a:pt x="76" y="50"/>
                </a:cubicBezTo>
                <a:cubicBezTo>
                  <a:pt x="76" y="76"/>
                  <a:pt x="76" y="76"/>
                  <a:pt x="76" y="76"/>
                </a:cubicBezTo>
                <a:cubicBezTo>
                  <a:pt x="101" y="79"/>
                  <a:pt x="126" y="90"/>
                  <a:pt x="151" y="110"/>
                </a:cubicBezTo>
                <a:lnTo>
                  <a:pt x="151" y="1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4" name="Freeform 283"/>
          <p:cNvSpPr>
            <a:spLocks noEditPoints="1"/>
          </p:cNvSpPr>
          <p:nvPr/>
        </p:nvSpPr>
        <p:spPr bwMode="auto">
          <a:xfrm>
            <a:off x="3398839" y="2512484"/>
            <a:ext cx="92075" cy="105833"/>
          </a:xfrm>
          <a:custGeom>
            <a:avLst/>
            <a:gdLst>
              <a:gd name="T0" fmla="*/ 49 w 49"/>
              <a:gd name="T1" fmla="*/ 26 h 42"/>
              <a:gd name="T2" fmla="*/ 49 w 49"/>
              <a:gd name="T3" fmla="*/ 36 h 42"/>
              <a:gd name="T4" fmla="*/ 48 w 49"/>
              <a:gd name="T5" fmla="*/ 36 h 42"/>
              <a:gd name="T6" fmla="*/ 45 w 49"/>
              <a:gd name="T7" fmla="*/ 36 h 42"/>
              <a:gd name="T8" fmla="*/ 45 w 49"/>
              <a:gd name="T9" fmla="*/ 38 h 42"/>
              <a:gd name="T10" fmla="*/ 41 w 49"/>
              <a:gd name="T11" fmla="*/ 42 h 42"/>
              <a:gd name="T12" fmla="*/ 36 w 49"/>
              <a:gd name="T13" fmla="*/ 38 h 42"/>
              <a:gd name="T14" fmla="*/ 36 w 49"/>
              <a:gd name="T15" fmla="*/ 36 h 42"/>
              <a:gd name="T16" fmla="*/ 12 w 49"/>
              <a:gd name="T17" fmla="*/ 36 h 42"/>
              <a:gd name="T18" fmla="*/ 12 w 49"/>
              <a:gd name="T19" fmla="*/ 38 h 42"/>
              <a:gd name="T20" fmla="*/ 8 w 49"/>
              <a:gd name="T21" fmla="*/ 42 h 42"/>
              <a:gd name="T22" fmla="*/ 3 w 49"/>
              <a:gd name="T23" fmla="*/ 38 h 42"/>
              <a:gd name="T24" fmla="*/ 3 w 49"/>
              <a:gd name="T25" fmla="*/ 36 h 42"/>
              <a:gd name="T26" fmla="*/ 1 w 49"/>
              <a:gd name="T27" fmla="*/ 36 h 42"/>
              <a:gd name="T28" fmla="*/ 0 w 49"/>
              <a:gd name="T29" fmla="*/ 36 h 42"/>
              <a:gd name="T30" fmla="*/ 0 w 49"/>
              <a:gd name="T31" fmla="*/ 26 h 42"/>
              <a:gd name="T32" fmla="*/ 5 w 49"/>
              <a:gd name="T33" fmla="*/ 21 h 42"/>
              <a:gd name="T34" fmla="*/ 6 w 49"/>
              <a:gd name="T35" fmla="*/ 21 h 42"/>
              <a:gd name="T36" fmla="*/ 9 w 49"/>
              <a:gd name="T37" fmla="*/ 11 h 42"/>
              <a:gd name="T38" fmla="*/ 15 w 49"/>
              <a:gd name="T39" fmla="*/ 6 h 42"/>
              <a:gd name="T40" fmla="*/ 18 w 49"/>
              <a:gd name="T41" fmla="*/ 6 h 42"/>
              <a:gd name="T42" fmla="*/ 18 w 49"/>
              <a:gd name="T43" fmla="*/ 1 h 42"/>
              <a:gd name="T44" fmla="*/ 19 w 49"/>
              <a:gd name="T45" fmla="*/ 0 h 42"/>
              <a:gd name="T46" fmla="*/ 30 w 49"/>
              <a:gd name="T47" fmla="*/ 0 h 42"/>
              <a:gd name="T48" fmla="*/ 30 w 49"/>
              <a:gd name="T49" fmla="*/ 1 h 42"/>
              <a:gd name="T50" fmla="*/ 30 w 49"/>
              <a:gd name="T51" fmla="*/ 6 h 42"/>
              <a:gd name="T52" fmla="*/ 33 w 49"/>
              <a:gd name="T53" fmla="*/ 6 h 42"/>
              <a:gd name="T54" fmla="*/ 40 w 49"/>
              <a:gd name="T55" fmla="*/ 11 h 42"/>
              <a:gd name="T56" fmla="*/ 43 w 49"/>
              <a:gd name="T57" fmla="*/ 21 h 42"/>
              <a:gd name="T58" fmla="*/ 43 w 49"/>
              <a:gd name="T59" fmla="*/ 21 h 42"/>
              <a:gd name="T60" fmla="*/ 49 w 49"/>
              <a:gd name="T61" fmla="*/ 26 h 42"/>
              <a:gd name="T62" fmla="*/ 11 w 49"/>
              <a:gd name="T63" fmla="*/ 29 h 42"/>
              <a:gd name="T64" fmla="*/ 8 w 49"/>
              <a:gd name="T65" fmla="*/ 25 h 42"/>
              <a:gd name="T66" fmla="*/ 4 w 49"/>
              <a:gd name="T67" fmla="*/ 29 h 42"/>
              <a:gd name="T68" fmla="*/ 8 w 49"/>
              <a:gd name="T69" fmla="*/ 32 h 42"/>
              <a:gd name="T70" fmla="*/ 11 w 49"/>
              <a:gd name="T71" fmla="*/ 29 h 42"/>
              <a:gd name="T72" fmla="*/ 36 w 49"/>
              <a:gd name="T73" fmla="*/ 21 h 42"/>
              <a:gd name="T74" fmla="*/ 34 w 49"/>
              <a:gd name="T75" fmla="*/ 13 h 42"/>
              <a:gd name="T76" fmla="*/ 33 w 49"/>
              <a:gd name="T77" fmla="*/ 12 h 42"/>
              <a:gd name="T78" fmla="*/ 15 w 49"/>
              <a:gd name="T79" fmla="*/ 12 h 42"/>
              <a:gd name="T80" fmla="*/ 14 w 49"/>
              <a:gd name="T81" fmla="*/ 13 h 42"/>
              <a:gd name="T82" fmla="*/ 12 w 49"/>
              <a:gd name="T83" fmla="*/ 21 h 42"/>
              <a:gd name="T84" fmla="*/ 36 w 49"/>
              <a:gd name="T85" fmla="*/ 21 h 42"/>
              <a:gd name="T86" fmla="*/ 45 w 49"/>
              <a:gd name="T87" fmla="*/ 29 h 42"/>
              <a:gd name="T88" fmla="*/ 41 w 49"/>
              <a:gd name="T89" fmla="*/ 25 h 42"/>
              <a:gd name="T90" fmla="*/ 37 w 49"/>
              <a:gd name="T91" fmla="*/ 29 h 42"/>
              <a:gd name="T92" fmla="*/ 41 w 49"/>
              <a:gd name="T93" fmla="*/ 32 h 42"/>
              <a:gd name="T94" fmla="*/ 45 w 49"/>
              <a:gd name="T95"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 h="42">
                <a:moveTo>
                  <a:pt x="49" y="26"/>
                </a:moveTo>
                <a:cubicBezTo>
                  <a:pt x="49" y="36"/>
                  <a:pt x="49" y="36"/>
                  <a:pt x="49" y="36"/>
                </a:cubicBezTo>
                <a:cubicBezTo>
                  <a:pt x="49" y="36"/>
                  <a:pt x="48" y="36"/>
                  <a:pt x="48" y="36"/>
                </a:cubicBezTo>
                <a:cubicBezTo>
                  <a:pt x="45" y="36"/>
                  <a:pt x="45" y="36"/>
                  <a:pt x="45" y="36"/>
                </a:cubicBezTo>
                <a:cubicBezTo>
                  <a:pt x="45" y="38"/>
                  <a:pt x="45" y="38"/>
                  <a:pt x="45" y="38"/>
                </a:cubicBezTo>
                <a:cubicBezTo>
                  <a:pt x="45" y="40"/>
                  <a:pt x="43" y="42"/>
                  <a:pt x="41" y="42"/>
                </a:cubicBezTo>
                <a:cubicBezTo>
                  <a:pt x="38" y="42"/>
                  <a:pt x="36" y="40"/>
                  <a:pt x="36" y="38"/>
                </a:cubicBezTo>
                <a:cubicBezTo>
                  <a:pt x="36" y="36"/>
                  <a:pt x="36" y="36"/>
                  <a:pt x="36" y="36"/>
                </a:cubicBezTo>
                <a:cubicBezTo>
                  <a:pt x="12" y="36"/>
                  <a:pt x="12" y="36"/>
                  <a:pt x="12" y="36"/>
                </a:cubicBezTo>
                <a:cubicBezTo>
                  <a:pt x="12" y="38"/>
                  <a:pt x="12" y="38"/>
                  <a:pt x="12" y="38"/>
                </a:cubicBezTo>
                <a:cubicBezTo>
                  <a:pt x="12" y="40"/>
                  <a:pt x="10" y="42"/>
                  <a:pt x="8" y="42"/>
                </a:cubicBezTo>
                <a:cubicBezTo>
                  <a:pt x="5" y="42"/>
                  <a:pt x="3" y="40"/>
                  <a:pt x="3" y="38"/>
                </a:cubicBezTo>
                <a:cubicBezTo>
                  <a:pt x="3" y="36"/>
                  <a:pt x="3" y="36"/>
                  <a:pt x="3" y="36"/>
                </a:cubicBezTo>
                <a:cubicBezTo>
                  <a:pt x="1" y="36"/>
                  <a:pt x="1" y="36"/>
                  <a:pt x="1" y="36"/>
                </a:cubicBezTo>
                <a:cubicBezTo>
                  <a:pt x="0" y="36"/>
                  <a:pt x="0" y="36"/>
                  <a:pt x="0" y="36"/>
                </a:cubicBezTo>
                <a:cubicBezTo>
                  <a:pt x="0" y="26"/>
                  <a:pt x="0" y="26"/>
                  <a:pt x="0" y="26"/>
                </a:cubicBezTo>
                <a:cubicBezTo>
                  <a:pt x="0" y="23"/>
                  <a:pt x="2" y="21"/>
                  <a:pt x="5" y="21"/>
                </a:cubicBezTo>
                <a:cubicBezTo>
                  <a:pt x="6" y="21"/>
                  <a:pt x="6" y="21"/>
                  <a:pt x="6" y="21"/>
                </a:cubicBezTo>
                <a:cubicBezTo>
                  <a:pt x="9" y="11"/>
                  <a:pt x="9" y="11"/>
                  <a:pt x="9" y="11"/>
                </a:cubicBezTo>
                <a:cubicBezTo>
                  <a:pt x="9" y="8"/>
                  <a:pt x="12" y="6"/>
                  <a:pt x="15" y="6"/>
                </a:cubicBezTo>
                <a:cubicBezTo>
                  <a:pt x="18" y="6"/>
                  <a:pt x="18" y="6"/>
                  <a:pt x="18" y="6"/>
                </a:cubicBezTo>
                <a:cubicBezTo>
                  <a:pt x="18" y="1"/>
                  <a:pt x="18" y="1"/>
                  <a:pt x="18" y="1"/>
                </a:cubicBezTo>
                <a:cubicBezTo>
                  <a:pt x="18" y="0"/>
                  <a:pt x="19" y="0"/>
                  <a:pt x="19" y="0"/>
                </a:cubicBezTo>
                <a:cubicBezTo>
                  <a:pt x="30" y="0"/>
                  <a:pt x="30" y="0"/>
                  <a:pt x="30" y="0"/>
                </a:cubicBezTo>
                <a:cubicBezTo>
                  <a:pt x="30" y="0"/>
                  <a:pt x="30" y="0"/>
                  <a:pt x="30" y="1"/>
                </a:cubicBezTo>
                <a:cubicBezTo>
                  <a:pt x="30" y="6"/>
                  <a:pt x="30" y="6"/>
                  <a:pt x="30" y="6"/>
                </a:cubicBezTo>
                <a:cubicBezTo>
                  <a:pt x="33" y="6"/>
                  <a:pt x="33" y="6"/>
                  <a:pt x="33" y="6"/>
                </a:cubicBezTo>
                <a:cubicBezTo>
                  <a:pt x="36" y="6"/>
                  <a:pt x="39" y="8"/>
                  <a:pt x="40" y="11"/>
                </a:cubicBezTo>
                <a:cubicBezTo>
                  <a:pt x="43" y="21"/>
                  <a:pt x="43" y="21"/>
                  <a:pt x="43" y="21"/>
                </a:cubicBezTo>
                <a:cubicBezTo>
                  <a:pt x="43" y="21"/>
                  <a:pt x="43" y="21"/>
                  <a:pt x="43" y="21"/>
                </a:cubicBezTo>
                <a:cubicBezTo>
                  <a:pt x="46" y="21"/>
                  <a:pt x="49" y="23"/>
                  <a:pt x="49" y="26"/>
                </a:cubicBezTo>
                <a:close/>
                <a:moveTo>
                  <a:pt x="11" y="29"/>
                </a:moveTo>
                <a:cubicBezTo>
                  <a:pt x="11" y="27"/>
                  <a:pt x="10" y="25"/>
                  <a:pt x="8" y="25"/>
                </a:cubicBezTo>
                <a:cubicBezTo>
                  <a:pt x="6" y="25"/>
                  <a:pt x="4" y="27"/>
                  <a:pt x="4" y="29"/>
                </a:cubicBezTo>
                <a:cubicBezTo>
                  <a:pt x="4" y="31"/>
                  <a:pt x="6" y="32"/>
                  <a:pt x="8" y="32"/>
                </a:cubicBezTo>
                <a:cubicBezTo>
                  <a:pt x="10" y="32"/>
                  <a:pt x="11" y="31"/>
                  <a:pt x="11" y="29"/>
                </a:cubicBezTo>
                <a:close/>
                <a:moveTo>
                  <a:pt x="36" y="21"/>
                </a:moveTo>
                <a:cubicBezTo>
                  <a:pt x="34" y="13"/>
                  <a:pt x="34" y="13"/>
                  <a:pt x="34" y="13"/>
                </a:cubicBezTo>
                <a:cubicBezTo>
                  <a:pt x="33" y="12"/>
                  <a:pt x="33" y="12"/>
                  <a:pt x="33" y="12"/>
                </a:cubicBezTo>
                <a:cubicBezTo>
                  <a:pt x="15" y="12"/>
                  <a:pt x="15" y="12"/>
                  <a:pt x="15" y="12"/>
                </a:cubicBezTo>
                <a:cubicBezTo>
                  <a:pt x="14" y="13"/>
                  <a:pt x="14" y="13"/>
                  <a:pt x="14" y="13"/>
                </a:cubicBezTo>
                <a:cubicBezTo>
                  <a:pt x="12" y="21"/>
                  <a:pt x="12" y="21"/>
                  <a:pt x="12" y="21"/>
                </a:cubicBezTo>
                <a:lnTo>
                  <a:pt x="36" y="21"/>
                </a:lnTo>
                <a:close/>
                <a:moveTo>
                  <a:pt x="45" y="29"/>
                </a:moveTo>
                <a:cubicBezTo>
                  <a:pt x="45" y="27"/>
                  <a:pt x="43" y="25"/>
                  <a:pt x="41" y="25"/>
                </a:cubicBezTo>
                <a:cubicBezTo>
                  <a:pt x="39" y="25"/>
                  <a:pt x="37" y="27"/>
                  <a:pt x="37" y="29"/>
                </a:cubicBezTo>
                <a:cubicBezTo>
                  <a:pt x="37" y="31"/>
                  <a:pt x="39" y="32"/>
                  <a:pt x="41" y="32"/>
                </a:cubicBezTo>
                <a:cubicBezTo>
                  <a:pt x="43" y="32"/>
                  <a:pt x="45" y="31"/>
                  <a:pt x="45" y="2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5" name="Freeform 284"/>
          <p:cNvSpPr>
            <a:spLocks noEditPoints="1"/>
          </p:cNvSpPr>
          <p:nvPr/>
        </p:nvSpPr>
        <p:spPr bwMode="auto">
          <a:xfrm>
            <a:off x="3556000" y="3198283"/>
            <a:ext cx="84138" cy="107951"/>
          </a:xfrm>
          <a:custGeom>
            <a:avLst/>
            <a:gdLst>
              <a:gd name="T0" fmla="*/ 41 w 45"/>
              <a:gd name="T1" fmla="*/ 38 h 43"/>
              <a:gd name="T2" fmla="*/ 14 w 45"/>
              <a:gd name="T3" fmla="*/ 38 h 43"/>
              <a:gd name="T4" fmla="*/ 14 w 45"/>
              <a:gd name="T5" fmla="*/ 34 h 43"/>
              <a:gd name="T6" fmla="*/ 18 w 45"/>
              <a:gd name="T7" fmla="*/ 25 h 43"/>
              <a:gd name="T8" fmla="*/ 24 w 45"/>
              <a:gd name="T9" fmla="*/ 32 h 43"/>
              <a:gd name="T10" fmla="*/ 30 w 45"/>
              <a:gd name="T11" fmla="*/ 26 h 43"/>
              <a:gd name="T12" fmla="*/ 38 w 45"/>
              <a:gd name="T13" fmla="*/ 24 h 43"/>
              <a:gd name="T14" fmla="*/ 41 w 45"/>
              <a:gd name="T15" fmla="*/ 31 h 43"/>
              <a:gd name="T16" fmla="*/ 41 w 45"/>
              <a:gd name="T17" fmla="*/ 38 h 43"/>
              <a:gd name="T18" fmla="*/ 44 w 45"/>
              <a:gd name="T19" fmla="*/ 18 h 43"/>
              <a:gd name="T20" fmla="*/ 11 w 45"/>
              <a:gd name="T21" fmla="*/ 18 h 43"/>
              <a:gd name="T22" fmla="*/ 9 w 45"/>
              <a:gd name="T23" fmla="*/ 20 h 43"/>
              <a:gd name="T24" fmla="*/ 9 w 45"/>
              <a:gd name="T25" fmla="*/ 41 h 43"/>
              <a:gd name="T26" fmla="*/ 11 w 45"/>
              <a:gd name="T27" fmla="*/ 43 h 43"/>
              <a:gd name="T28" fmla="*/ 44 w 45"/>
              <a:gd name="T29" fmla="*/ 43 h 43"/>
              <a:gd name="T30" fmla="*/ 45 w 45"/>
              <a:gd name="T31" fmla="*/ 41 h 43"/>
              <a:gd name="T32" fmla="*/ 45 w 45"/>
              <a:gd name="T33" fmla="*/ 20 h 43"/>
              <a:gd name="T34" fmla="*/ 44 w 45"/>
              <a:gd name="T35" fmla="*/ 18 h 43"/>
              <a:gd name="T36" fmla="*/ 39 w 45"/>
              <a:gd name="T37" fmla="*/ 14 h 43"/>
              <a:gd name="T38" fmla="*/ 34 w 45"/>
              <a:gd name="T39" fmla="*/ 1 h 43"/>
              <a:gd name="T40" fmla="*/ 32 w 45"/>
              <a:gd name="T41" fmla="*/ 0 h 43"/>
              <a:gd name="T42" fmla="*/ 1 w 45"/>
              <a:gd name="T43" fmla="*/ 11 h 43"/>
              <a:gd name="T44" fmla="*/ 0 w 45"/>
              <a:gd name="T45" fmla="*/ 14 h 43"/>
              <a:gd name="T46" fmla="*/ 5 w 45"/>
              <a:gd name="T47" fmla="*/ 27 h 43"/>
              <a:gd name="T48" fmla="*/ 5 w 45"/>
              <a:gd name="T49" fmla="*/ 20 h 43"/>
              <a:gd name="T50" fmla="*/ 11 w 45"/>
              <a:gd name="T51" fmla="*/ 14 h 43"/>
              <a:gd name="T52" fmla="*/ 19 w 45"/>
              <a:gd name="T53" fmla="*/ 14 h 43"/>
              <a:gd name="T54" fmla="*/ 29 w 45"/>
              <a:gd name="T55" fmla="*/ 7 h 43"/>
              <a:gd name="T56" fmla="*/ 34 w 45"/>
              <a:gd name="T57" fmla="*/ 14 h 43"/>
              <a:gd name="T58" fmla="*/ 39 w 45"/>
              <a:gd name="T5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41" y="38"/>
                </a:moveTo>
                <a:cubicBezTo>
                  <a:pt x="14" y="38"/>
                  <a:pt x="14" y="38"/>
                  <a:pt x="14" y="38"/>
                </a:cubicBezTo>
                <a:cubicBezTo>
                  <a:pt x="14" y="34"/>
                  <a:pt x="14" y="34"/>
                  <a:pt x="14" y="34"/>
                </a:cubicBezTo>
                <a:cubicBezTo>
                  <a:pt x="18" y="25"/>
                  <a:pt x="18" y="25"/>
                  <a:pt x="18" y="25"/>
                </a:cubicBezTo>
                <a:cubicBezTo>
                  <a:pt x="24" y="32"/>
                  <a:pt x="24" y="32"/>
                  <a:pt x="24" y="32"/>
                </a:cubicBezTo>
                <a:cubicBezTo>
                  <a:pt x="30" y="26"/>
                  <a:pt x="30" y="26"/>
                  <a:pt x="30" y="26"/>
                </a:cubicBezTo>
                <a:cubicBezTo>
                  <a:pt x="38" y="24"/>
                  <a:pt x="38" y="24"/>
                  <a:pt x="38" y="24"/>
                </a:cubicBezTo>
                <a:cubicBezTo>
                  <a:pt x="41" y="31"/>
                  <a:pt x="41" y="31"/>
                  <a:pt x="41" y="31"/>
                </a:cubicBezTo>
                <a:lnTo>
                  <a:pt x="41" y="38"/>
                </a:lnTo>
                <a:close/>
                <a:moveTo>
                  <a:pt x="44" y="18"/>
                </a:moveTo>
                <a:cubicBezTo>
                  <a:pt x="11" y="18"/>
                  <a:pt x="11" y="18"/>
                  <a:pt x="11" y="18"/>
                </a:cubicBezTo>
                <a:cubicBezTo>
                  <a:pt x="10" y="18"/>
                  <a:pt x="9" y="19"/>
                  <a:pt x="9" y="20"/>
                </a:cubicBezTo>
                <a:cubicBezTo>
                  <a:pt x="9" y="41"/>
                  <a:pt x="9" y="41"/>
                  <a:pt x="9" y="41"/>
                </a:cubicBezTo>
                <a:cubicBezTo>
                  <a:pt x="9" y="42"/>
                  <a:pt x="10" y="43"/>
                  <a:pt x="11" y="43"/>
                </a:cubicBezTo>
                <a:cubicBezTo>
                  <a:pt x="44" y="43"/>
                  <a:pt x="44" y="43"/>
                  <a:pt x="44" y="43"/>
                </a:cubicBezTo>
                <a:cubicBezTo>
                  <a:pt x="45" y="43"/>
                  <a:pt x="45" y="42"/>
                  <a:pt x="45" y="41"/>
                </a:cubicBezTo>
                <a:cubicBezTo>
                  <a:pt x="45" y="20"/>
                  <a:pt x="45" y="20"/>
                  <a:pt x="45" y="20"/>
                </a:cubicBezTo>
                <a:cubicBezTo>
                  <a:pt x="45" y="19"/>
                  <a:pt x="45" y="18"/>
                  <a:pt x="44" y="18"/>
                </a:cubicBezTo>
                <a:close/>
                <a:moveTo>
                  <a:pt x="39" y="14"/>
                </a:moveTo>
                <a:cubicBezTo>
                  <a:pt x="34" y="1"/>
                  <a:pt x="34" y="1"/>
                  <a:pt x="34" y="1"/>
                </a:cubicBezTo>
                <a:cubicBezTo>
                  <a:pt x="34" y="0"/>
                  <a:pt x="33" y="0"/>
                  <a:pt x="32" y="0"/>
                </a:cubicBezTo>
                <a:cubicBezTo>
                  <a:pt x="1" y="11"/>
                  <a:pt x="1" y="11"/>
                  <a:pt x="1" y="11"/>
                </a:cubicBezTo>
                <a:cubicBezTo>
                  <a:pt x="0" y="12"/>
                  <a:pt x="0" y="13"/>
                  <a:pt x="0" y="14"/>
                </a:cubicBezTo>
                <a:cubicBezTo>
                  <a:pt x="5" y="27"/>
                  <a:pt x="5" y="27"/>
                  <a:pt x="5" y="27"/>
                </a:cubicBezTo>
                <a:cubicBezTo>
                  <a:pt x="5" y="20"/>
                  <a:pt x="5" y="20"/>
                  <a:pt x="5" y="20"/>
                </a:cubicBezTo>
                <a:cubicBezTo>
                  <a:pt x="5" y="16"/>
                  <a:pt x="8" y="14"/>
                  <a:pt x="11" y="14"/>
                </a:cubicBezTo>
                <a:cubicBezTo>
                  <a:pt x="19" y="14"/>
                  <a:pt x="19" y="14"/>
                  <a:pt x="19" y="14"/>
                </a:cubicBezTo>
                <a:cubicBezTo>
                  <a:pt x="29" y="7"/>
                  <a:pt x="29" y="7"/>
                  <a:pt x="29" y="7"/>
                </a:cubicBezTo>
                <a:cubicBezTo>
                  <a:pt x="34" y="14"/>
                  <a:pt x="34" y="14"/>
                  <a:pt x="34" y="14"/>
                </a:cubicBezTo>
                <a:lnTo>
                  <a:pt x="39" y="1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6" name="Freeform 285"/>
          <p:cNvSpPr>
            <a:spLocks noEditPoints="1"/>
          </p:cNvSpPr>
          <p:nvPr/>
        </p:nvSpPr>
        <p:spPr bwMode="auto">
          <a:xfrm>
            <a:off x="5081588" y="2929467"/>
            <a:ext cx="158750" cy="139700"/>
          </a:xfrm>
          <a:custGeom>
            <a:avLst/>
            <a:gdLst>
              <a:gd name="T0" fmla="*/ 46 w 84"/>
              <a:gd name="T1" fmla="*/ 42 h 56"/>
              <a:gd name="T2" fmla="*/ 35 w 84"/>
              <a:gd name="T3" fmla="*/ 31 h 56"/>
              <a:gd name="T4" fmla="*/ 39 w 84"/>
              <a:gd name="T5" fmla="*/ 24 h 56"/>
              <a:gd name="T6" fmla="*/ 42 w 84"/>
              <a:gd name="T7" fmla="*/ 19 h 56"/>
              <a:gd name="T8" fmla="*/ 41 w 84"/>
              <a:gd name="T9" fmla="*/ 16 h 56"/>
              <a:gd name="T10" fmla="*/ 41 w 84"/>
              <a:gd name="T11" fmla="*/ 10 h 56"/>
              <a:gd name="T12" fmla="*/ 29 w 84"/>
              <a:gd name="T13" fmla="*/ 0 h 56"/>
              <a:gd name="T14" fmla="*/ 17 w 84"/>
              <a:gd name="T15" fmla="*/ 10 h 56"/>
              <a:gd name="T16" fmla="*/ 17 w 84"/>
              <a:gd name="T17" fmla="*/ 16 h 56"/>
              <a:gd name="T18" fmla="*/ 16 w 84"/>
              <a:gd name="T19" fmla="*/ 19 h 56"/>
              <a:gd name="T20" fmla="*/ 19 w 84"/>
              <a:gd name="T21" fmla="*/ 24 h 56"/>
              <a:gd name="T22" fmla="*/ 23 w 84"/>
              <a:gd name="T23" fmla="*/ 31 h 56"/>
              <a:gd name="T24" fmla="*/ 12 w 84"/>
              <a:gd name="T25" fmla="*/ 42 h 56"/>
              <a:gd name="T26" fmla="*/ 0 w 84"/>
              <a:gd name="T27" fmla="*/ 49 h 56"/>
              <a:gd name="T28" fmla="*/ 0 w 84"/>
              <a:gd name="T29" fmla="*/ 56 h 56"/>
              <a:gd name="T30" fmla="*/ 58 w 84"/>
              <a:gd name="T31" fmla="*/ 56 h 56"/>
              <a:gd name="T32" fmla="*/ 58 w 84"/>
              <a:gd name="T33" fmla="*/ 49 h 56"/>
              <a:gd name="T34" fmla="*/ 46 w 84"/>
              <a:gd name="T35" fmla="*/ 42 h 56"/>
              <a:gd name="T36" fmla="*/ 80 w 84"/>
              <a:gd name="T37" fmla="*/ 15 h 56"/>
              <a:gd name="T38" fmla="*/ 54 w 84"/>
              <a:gd name="T39" fmla="*/ 15 h 56"/>
              <a:gd name="T40" fmla="*/ 49 w 84"/>
              <a:gd name="T41" fmla="*/ 20 h 56"/>
              <a:gd name="T42" fmla="*/ 54 w 84"/>
              <a:gd name="T43" fmla="*/ 25 h 56"/>
              <a:gd name="T44" fmla="*/ 80 w 84"/>
              <a:gd name="T45" fmla="*/ 25 h 56"/>
              <a:gd name="T46" fmla="*/ 84 w 84"/>
              <a:gd name="T47" fmla="*/ 20 h 56"/>
              <a:gd name="T48" fmla="*/ 80 w 84"/>
              <a:gd name="T49" fmla="*/ 15 h 56"/>
              <a:gd name="T50" fmla="*/ 68 w 84"/>
              <a:gd name="T51" fmla="*/ 28 h 56"/>
              <a:gd name="T52" fmla="*/ 54 w 84"/>
              <a:gd name="T53" fmla="*/ 28 h 56"/>
              <a:gd name="T54" fmla="*/ 49 w 84"/>
              <a:gd name="T55" fmla="*/ 33 h 56"/>
              <a:gd name="T56" fmla="*/ 54 w 84"/>
              <a:gd name="T57" fmla="*/ 38 h 56"/>
              <a:gd name="T58" fmla="*/ 68 w 84"/>
              <a:gd name="T59" fmla="*/ 38 h 56"/>
              <a:gd name="T60" fmla="*/ 72 w 84"/>
              <a:gd name="T61" fmla="*/ 33 h 56"/>
              <a:gd name="T62" fmla="*/ 68 w 84"/>
              <a:gd name="T63"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6">
                <a:moveTo>
                  <a:pt x="46" y="42"/>
                </a:moveTo>
                <a:cubicBezTo>
                  <a:pt x="38" y="39"/>
                  <a:pt x="35" y="36"/>
                  <a:pt x="35" y="31"/>
                </a:cubicBezTo>
                <a:cubicBezTo>
                  <a:pt x="35" y="28"/>
                  <a:pt x="38" y="29"/>
                  <a:pt x="39" y="24"/>
                </a:cubicBezTo>
                <a:cubicBezTo>
                  <a:pt x="39" y="22"/>
                  <a:pt x="41" y="24"/>
                  <a:pt x="42" y="19"/>
                </a:cubicBezTo>
                <a:cubicBezTo>
                  <a:pt x="42" y="16"/>
                  <a:pt x="41" y="16"/>
                  <a:pt x="41" y="16"/>
                </a:cubicBezTo>
                <a:cubicBezTo>
                  <a:pt x="41" y="16"/>
                  <a:pt x="41" y="13"/>
                  <a:pt x="41" y="10"/>
                </a:cubicBezTo>
                <a:cubicBezTo>
                  <a:pt x="42" y="7"/>
                  <a:pt x="40" y="0"/>
                  <a:pt x="29" y="0"/>
                </a:cubicBezTo>
                <a:cubicBezTo>
                  <a:pt x="18" y="0"/>
                  <a:pt x="16" y="7"/>
                  <a:pt x="17" y="10"/>
                </a:cubicBezTo>
                <a:cubicBezTo>
                  <a:pt x="17" y="13"/>
                  <a:pt x="17" y="16"/>
                  <a:pt x="17" y="16"/>
                </a:cubicBezTo>
                <a:cubicBezTo>
                  <a:pt x="17" y="16"/>
                  <a:pt x="16" y="16"/>
                  <a:pt x="16" y="19"/>
                </a:cubicBezTo>
                <a:cubicBezTo>
                  <a:pt x="17" y="24"/>
                  <a:pt x="19" y="22"/>
                  <a:pt x="19" y="24"/>
                </a:cubicBezTo>
                <a:cubicBezTo>
                  <a:pt x="20" y="29"/>
                  <a:pt x="23" y="28"/>
                  <a:pt x="23" y="31"/>
                </a:cubicBezTo>
                <a:cubicBezTo>
                  <a:pt x="23" y="36"/>
                  <a:pt x="20" y="39"/>
                  <a:pt x="12" y="42"/>
                </a:cubicBezTo>
                <a:cubicBezTo>
                  <a:pt x="5" y="44"/>
                  <a:pt x="0" y="47"/>
                  <a:pt x="0" y="49"/>
                </a:cubicBezTo>
                <a:cubicBezTo>
                  <a:pt x="0" y="51"/>
                  <a:pt x="0" y="56"/>
                  <a:pt x="0" y="56"/>
                </a:cubicBezTo>
                <a:cubicBezTo>
                  <a:pt x="58" y="56"/>
                  <a:pt x="58" y="56"/>
                  <a:pt x="58" y="56"/>
                </a:cubicBezTo>
                <a:cubicBezTo>
                  <a:pt x="58" y="56"/>
                  <a:pt x="58" y="51"/>
                  <a:pt x="58" y="49"/>
                </a:cubicBezTo>
                <a:cubicBezTo>
                  <a:pt x="58" y="47"/>
                  <a:pt x="53" y="44"/>
                  <a:pt x="46" y="42"/>
                </a:cubicBezTo>
                <a:close/>
                <a:moveTo>
                  <a:pt x="80" y="15"/>
                </a:moveTo>
                <a:cubicBezTo>
                  <a:pt x="54" y="15"/>
                  <a:pt x="54" y="15"/>
                  <a:pt x="54" y="15"/>
                </a:cubicBezTo>
                <a:cubicBezTo>
                  <a:pt x="51" y="15"/>
                  <a:pt x="49" y="17"/>
                  <a:pt x="49" y="20"/>
                </a:cubicBezTo>
                <a:cubicBezTo>
                  <a:pt x="49" y="22"/>
                  <a:pt x="51" y="25"/>
                  <a:pt x="54" y="25"/>
                </a:cubicBezTo>
                <a:cubicBezTo>
                  <a:pt x="80" y="25"/>
                  <a:pt x="80" y="25"/>
                  <a:pt x="80" y="25"/>
                </a:cubicBezTo>
                <a:cubicBezTo>
                  <a:pt x="82" y="25"/>
                  <a:pt x="84" y="22"/>
                  <a:pt x="84" y="20"/>
                </a:cubicBezTo>
                <a:cubicBezTo>
                  <a:pt x="84" y="17"/>
                  <a:pt x="82" y="15"/>
                  <a:pt x="80" y="15"/>
                </a:cubicBezTo>
                <a:close/>
                <a:moveTo>
                  <a:pt x="68" y="28"/>
                </a:moveTo>
                <a:cubicBezTo>
                  <a:pt x="54" y="28"/>
                  <a:pt x="54" y="28"/>
                  <a:pt x="54" y="28"/>
                </a:cubicBezTo>
                <a:cubicBezTo>
                  <a:pt x="51" y="28"/>
                  <a:pt x="49" y="30"/>
                  <a:pt x="49" y="33"/>
                </a:cubicBezTo>
                <a:cubicBezTo>
                  <a:pt x="49" y="35"/>
                  <a:pt x="51" y="38"/>
                  <a:pt x="54" y="38"/>
                </a:cubicBezTo>
                <a:cubicBezTo>
                  <a:pt x="68" y="38"/>
                  <a:pt x="68" y="38"/>
                  <a:pt x="68" y="38"/>
                </a:cubicBezTo>
                <a:cubicBezTo>
                  <a:pt x="70" y="38"/>
                  <a:pt x="72" y="35"/>
                  <a:pt x="72" y="33"/>
                </a:cubicBezTo>
                <a:cubicBezTo>
                  <a:pt x="72" y="30"/>
                  <a:pt x="70" y="28"/>
                  <a:pt x="68"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7" name="Freeform 286"/>
          <p:cNvSpPr>
            <a:spLocks noEditPoints="1"/>
          </p:cNvSpPr>
          <p:nvPr/>
        </p:nvSpPr>
        <p:spPr bwMode="auto">
          <a:xfrm>
            <a:off x="4895850" y="1526116"/>
            <a:ext cx="211138" cy="287867"/>
          </a:xfrm>
          <a:custGeom>
            <a:avLst/>
            <a:gdLst>
              <a:gd name="T0" fmla="*/ 9 w 112"/>
              <a:gd name="T1" fmla="*/ 20 h 115"/>
              <a:gd name="T2" fmla="*/ 24 w 112"/>
              <a:gd name="T3" fmla="*/ 20 h 115"/>
              <a:gd name="T4" fmla="*/ 31 w 112"/>
              <a:gd name="T5" fmla="*/ 53 h 115"/>
              <a:gd name="T6" fmla="*/ 9 w 112"/>
              <a:gd name="T7" fmla="*/ 20 h 115"/>
              <a:gd name="T8" fmla="*/ 56 w 112"/>
              <a:gd name="T9" fmla="*/ 7 h 115"/>
              <a:gd name="T10" fmla="*/ 80 w 112"/>
              <a:gd name="T11" fmla="*/ 17 h 115"/>
              <a:gd name="T12" fmla="*/ 56 w 112"/>
              <a:gd name="T13" fmla="*/ 27 h 115"/>
              <a:gd name="T14" fmla="*/ 32 w 112"/>
              <a:gd name="T15" fmla="*/ 17 h 115"/>
              <a:gd name="T16" fmla="*/ 56 w 112"/>
              <a:gd name="T17" fmla="*/ 7 h 115"/>
              <a:gd name="T18" fmla="*/ 81 w 112"/>
              <a:gd name="T19" fmla="*/ 53 h 115"/>
              <a:gd name="T20" fmla="*/ 87 w 112"/>
              <a:gd name="T21" fmla="*/ 20 h 115"/>
              <a:gd name="T22" fmla="*/ 103 w 112"/>
              <a:gd name="T23" fmla="*/ 20 h 115"/>
              <a:gd name="T24" fmla="*/ 81 w 112"/>
              <a:gd name="T25" fmla="*/ 53 h 115"/>
              <a:gd name="T26" fmla="*/ 63 w 112"/>
              <a:gd name="T27" fmla="*/ 84 h 115"/>
              <a:gd name="T28" fmla="*/ 81 w 112"/>
              <a:gd name="T29" fmla="*/ 63 h 115"/>
              <a:gd name="T30" fmla="*/ 112 w 112"/>
              <a:gd name="T31" fmla="*/ 16 h 115"/>
              <a:gd name="T32" fmla="*/ 108 w 112"/>
              <a:gd name="T33" fmla="*/ 11 h 115"/>
              <a:gd name="T34" fmla="*/ 86 w 112"/>
              <a:gd name="T35" fmla="*/ 11 h 115"/>
              <a:gd name="T36" fmla="*/ 56 w 112"/>
              <a:gd name="T37" fmla="*/ 0 h 115"/>
              <a:gd name="T38" fmla="*/ 25 w 112"/>
              <a:gd name="T39" fmla="*/ 11 h 115"/>
              <a:gd name="T40" fmla="*/ 4 w 112"/>
              <a:gd name="T41" fmla="*/ 11 h 115"/>
              <a:gd name="T42" fmla="*/ 0 w 112"/>
              <a:gd name="T43" fmla="*/ 16 h 115"/>
              <a:gd name="T44" fmla="*/ 30 w 112"/>
              <a:gd name="T45" fmla="*/ 63 h 115"/>
              <a:gd name="T46" fmla="*/ 48 w 112"/>
              <a:gd name="T47" fmla="*/ 84 h 115"/>
              <a:gd name="T48" fmla="*/ 48 w 112"/>
              <a:gd name="T49" fmla="*/ 93 h 115"/>
              <a:gd name="T50" fmla="*/ 28 w 112"/>
              <a:gd name="T51" fmla="*/ 103 h 115"/>
              <a:gd name="T52" fmla="*/ 56 w 112"/>
              <a:gd name="T53" fmla="*/ 115 h 115"/>
              <a:gd name="T54" fmla="*/ 84 w 112"/>
              <a:gd name="T55" fmla="*/ 103 h 115"/>
              <a:gd name="T56" fmla="*/ 63 w 112"/>
              <a:gd name="T57" fmla="*/ 93 h 115"/>
              <a:gd name="T58" fmla="*/ 63 w 112"/>
              <a:gd name="T59" fmla="*/ 8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15">
                <a:moveTo>
                  <a:pt x="9" y="20"/>
                </a:moveTo>
                <a:cubicBezTo>
                  <a:pt x="24" y="20"/>
                  <a:pt x="24" y="20"/>
                  <a:pt x="24" y="20"/>
                </a:cubicBezTo>
                <a:cubicBezTo>
                  <a:pt x="25" y="35"/>
                  <a:pt x="28" y="45"/>
                  <a:pt x="31" y="53"/>
                </a:cubicBezTo>
                <a:cubicBezTo>
                  <a:pt x="20" y="45"/>
                  <a:pt x="10" y="37"/>
                  <a:pt x="9" y="20"/>
                </a:cubicBezTo>
                <a:close/>
                <a:moveTo>
                  <a:pt x="56" y="7"/>
                </a:moveTo>
                <a:cubicBezTo>
                  <a:pt x="73" y="7"/>
                  <a:pt x="80" y="14"/>
                  <a:pt x="80" y="17"/>
                </a:cubicBezTo>
                <a:cubicBezTo>
                  <a:pt x="80" y="20"/>
                  <a:pt x="73" y="26"/>
                  <a:pt x="56" y="27"/>
                </a:cubicBezTo>
                <a:cubicBezTo>
                  <a:pt x="39" y="26"/>
                  <a:pt x="32" y="20"/>
                  <a:pt x="32" y="17"/>
                </a:cubicBezTo>
                <a:cubicBezTo>
                  <a:pt x="32" y="14"/>
                  <a:pt x="39" y="7"/>
                  <a:pt x="56" y="7"/>
                </a:cubicBezTo>
                <a:close/>
                <a:moveTo>
                  <a:pt x="81" y="53"/>
                </a:moveTo>
                <a:cubicBezTo>
                  <a:pt x="84" y="45"/>
                  <a:pt x="87" y="35"/>
                  <a:pt x="87" y="20"/>
                </a:cubicBezTo>
                <a:cubicBezTo>
                  <a:pt x="103" y="20"/>
                  <a:pt x="103" y="20"/>
                  <a:pt x="103" y="20"/>
                </a:cubicBezTo>
                <a:cubicBezTo>
                  <a:pt x="102" y="37"/>
                  <a:pt x="91" y="45"/>
                  <a:pt x="81" y="53"/>
                </a:cubicBezTo>
                <a:close/>
                <a:moveTo>
                  <a:pt x="63" y="84"/>
                </a:moveTo>
                <a:cubicBezTo>
                  <a:pt x="63" y="75"/>
                  <a:pt x="70" y="70"/>
                  <a:pt x="81" y="63"/>
                </a:cubicBezTo>
                <a:cubicBezTo>
                  <a:pt x="95" y="54"/>
                  <a:pt x="112" y="42"/>
                  <a:pt x="112" y="16"/>
                </a:cubicBezTo>
                <a:cubicBezTo>
                  <a:pt x="112" y="13"/>
                  <a:pt x="110" y="11"/>
                  <a:pt x="108" y="11"/>
                </a:cubicBezTo>
                <a:cubicBezTo>
                  <a:pt x="86" y="11"/>
                  <a:pt x="86" y="11"/>
                  <a:pt x="86" y="11"/>
                </a:cubicBezTo>
                <a:cubicBezTo>
                  <a:pt x="83" y="6"/>
                  <a:pt x="74" y="0"/>
                  <a:pt x="56" y="0"/>
                </a:cubicBezTo>
                <a:cubicBezTo>
                  <a:pt x="37" y="0"/>
                  <a:pt x="28" y="6"/>
                  <a:pt x="25" y="11"/>
                </a:cubicBezTo>
                <a:cubicBezTo>
                  <a:pt x="4" y="11"/>
                  <a:pt x="4" y="11"/>
                  <a:pt x="4" y="11"/>
                </a:cubicBezTo>
                <a:cubicBezTo>
                  <a:pt x="2" y="11"/>
                  <a:pt x="0" y="13"/>
                  <a:pt x="0" y="16"/>
                </a:cubicBezTo>
                <a:cubicBezTo>
                  <a:pt x="0" y="42"/>
                  <a:pt x="17" y="54"/>
                  <a:pt x="30" y="63"/>
                </a:cubicBezTo>
                <a:cubicBezTo>
                  <a:pt x="42" y="70"/>
                  <a:pt x="48" y="75"/>
                  <a:pt x="48" y="84"/>
                </a:cubicBezTo>
                <a:cubicBezTo>
                  <a:pt x="48" y="93"/>
                  <a:pt x="48" y="93"/>
                  <a:pt x="48" y="93"/>
                </a:cubicBezTo>
                <a:cubicBezTo>
                  <a:pt x="37" y="94"/>
                  <a:pt x="28" y="98"/>
                  <a:pt x="28" y="103"/>
                </a:cubicBezTo>
                <a:cubicBezTo>
                  <a:pt x="28" y="110"/>
                  <a:pt x="40" y="115"/>
                  <a:pt x="56" y="115"/>
                </a:cubicBezTo>
                <a:cubicBezTo>
                  <a:pt x="71" y="115"/>
                  <a:pt x="84" y="110"/>
                  <a:pt x="84" y="103"/>
                </a:cubicBezTo>
                <a:cubicBezTo>
                  <a:pt x="84" y="98"/>
                  <a:pt x="75" y="94"/>
                  <a:pt x="63" y="93"/>
                </a:cubicBezTo>
                <a:lnTo>
                  <a:pt x="63" y="8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8" name="Freeform 287"/>
          <p:cNvSpPr>
            <a:spLocks noEditPoints="1"/>
          </p:cNvSpPr>
          <p:nvPr/>
        </p:nvSpPr>
        <p:spPr bwMode="auto">
          <a:xfrm>
            <a:off x="4237039" y="3367616"/>
            <a:ext cx="74613" cy="160867"/>
          </a:xfrm>
          <a:custGeom>
            <a:avLst/>
            <a:gdLst>
              <a:gd name="T0" fmla="*/ 20 w 40"/>
              <a:gd name="T1" fmla="*/ 32 h 64"/>
              <a:gd name="T2" fmla="*/ 9 w 40"/>
              <a:gd name="T3" fmla="*/ 20 h 64"/>
              <a:gd name="T4" fmla="*/ 20 w 40"/>
              <a:gd name="T5" fmla="*/ 9 h 64"/>
              <a:gd name="T6" fmla="*/ 32 w 40"/>
              <a:gd name="T7" fmla="*/ 20 h 64"/>
              <a:gd name="T8" fmla="*/ 20 w 40"/>
              <a:gd name="T9" fmla="*/ 32 h 64"/>
              <a:gd name="T10" fmla="*/ 20 w 40"/>
              <a:gd name="T11" fmla="*/ 0 h 64"/>
              <a:gd name="T12" fmla="*/ 0 w 40"/>
              <a:gd name="T13" fmla="*/ 20 h 64"/>
              <a:gd name="T14" fmla="*/ 20 w 40"/>
              <a:gd name="T15" fmla="*/ 64 h 64"/>
              <a:gd name="T16" fmla="*/ 40 w 40"/>
              <a:gd name="T17" fmla="*/ 20 h 64"/>
              <a:gd name="T18" fmla="*/ 20 w 4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4">
                <a:moveTo>
                  <a:pt x="20" y="32"/>
                </a:moveTo>
                <a:cubicBezTo>
                  <a:pt x="14" y="32"/>
                  <a:pt x="9" y="27"/>
                  <a:pt x="9" y="20"/>
                </a:cubicBezTo>
                <a:cubicBezTo>
                  <a:pt x="9" y="14"/>
                  <a:pt x="14" y="9"/>
                  <a:pt x="20" y="9"/>
                </a:cubicBezTo>
                <a:cubicBezTo>
                  <a:pt x="27" y="9"/>
                  <a:pt x="32" y="14"/>
                  <a:pt x="32" y="20"/>
                </a:cubicBezTo>
                <a:cubicBezTo>
                  <a:pt x="32" y="27"/>
                  <a:pt x="27" y="32"/>
                  <a:pt x="20" y="32"/>
                </a:cubicBezTo>
                <a:close/>
                <a:moveTo>
                  <a:pt x="20" y="0"/>
                </a:moveTo>
                <a:cubicBezTo>
                  <a:pt x="9" y="0"/>
                  <a:pt x="0" y="9"/>
                  <a:pt x="0" y="20"/>
                </a:cubicBezTo>
                <a:cubicBezTo>
                  <a:pt x="0" y="39"/>
                  <a:pt x="20" y="64"/>
                  <a:pt x="20" y="64"/>
                </a:cubicBezTo>
                <a:cubicBezTo>
                  <a:pt x="20" y="64"/>
                  <a:pt x="40" y="39"/>
                  <a:pt x="40" y="20"/>
                </a:cubicBezTo>
                <a:cubicBezTo>
                  <a:pt x="40" y="9"/>
                  <a:pt x="31" y="0"/>
                  <a:pt x="20"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9" name="Freeform 288"/>
          <p:cNvSpPr>
            <a:spLocks noEditPoints="1"/>
          </p:cNvSpPr>
          <p:nvPr/>
        </p:nvSpPr>
        <p:spPr bwMode="auto">
          <a:xfrm>
            <a:off x="3675063" y="3327401"/>
            <a:ext cx="71438" cy="80433"/>
          </a:xfrm>
          <a:custGeom>
            <a:avLst/>
            <a:gdLst>
              <a:gd name="T0" fmla="*/ 17 w 38"/>
              <a:gd name="T1" fmla="*/ 11 h 32"/>
              <a:gd name="T2" fmla="*/ 26 w 38"/>
              <a:gd name="T3" fmla="*/ 17 h 32"/>
              <a:gd name="T4" fmla="*/ 28 w 38"/>
              <a:gd name="T5" fmla="*/ 16 h 32"/>
              <a:gd name="T6" fmla="*/ 37 w 38"/>
              <a:gd name="T7" fmla="*/ 3 h 32"/>
              <a:gd name="T8" fmla="*/ 37 w 38"/>
              <a:gd name="T9" fmla="*/ 1 h 32"/>
              <a:gd name="T10" fmla="*/ 34 w 38"/>
              <a:gd name="T11" fmla="*/ 1 h 32"/>
              <a:gd name="T12" fmla="*/ 26 w 38"/>
              <a:gd name="T13" fmla="*/ 13 h 32"/>
              <a:gd name="T14" fmla="*/ 17 w 38"/>
              <a:gd name="T15" fmla="*/ 7 h 32"/>
              <a:gd name="T16" fmla="*/ 16 w 38"/>
              <a:gd name="T17" fmla="*/ 7 h 32"/>
              <a:gd name="T18" fmla="*/ 15 w 38"/>
              <a:gd name="T19" fmla="*/ 8 h 32"/>
              <a:gd name="T20" fmla="*/ 1 w 38"/>
              <a:gd name="T21" fmla="*/ 30 h 32"/>
              <a:gd name="T22" fmla="*/ 1 w 38"/>
              <a:gd name="T23" fmla="*/ 32 h 32"/>
              <a:gd name="T24" fmla="*/ 2 w 38"/>
              <a:gd name="T25" fmla="*/ 32 h 32"/>
              <a:gd name="T26" fmla="*/ 4 w 38"/>
              <a:gd name="T27" fmla="*/ 31 h 32"/>
              <a:gd name="T28" fmla="*/ 17 w 38"/>
              <a:gd name="T29" fmla="*/ 11 h 32"/>
              <a:gd name="T30" fmla="*/ 35 w 38"/>
              <a:gd name="T31" fmla="*/ 19 h 32"/>
              <a:gd name="T32" fmla="*/ 26 w 38"/>
              <a:gd name="T33" fmla="*/ 27 h 32"/>
              <a:gd name="T34" fmla="*/ 17 w 38"/>
              <a:gd name="T35" fmla="*/ 19 h 32"/>
              <a:gd name="T36" fmla="*/ 16 w 38"/>
              <a:gd name="T37" fmla="*/ 19 h 32"/>
              <a:gd name="T38" fmla="*/ 15 w 38"/>
              <a:gd name="T39" fmla="*/ 19 h 32"/>
              <a:gd name="T40" fmla="*/ 13 w 38"/>
              <a:gd name="T41" fmla="*/ 22 h 32"/>
              <a:gd name="T42" fmla="*/ 15 w 38"/>
              <a:gd name="T43" fmla="*/ 22 h 32"/>
              <a:gd name="T44" fmla="*/ 26 w 38"/>
              <a:gd name="T45" fmla="*/ 30 h 32"/>
              <a:gd name="T46" fmla="*/ 27 w 38"/>
              <a:gd name="T47" fmla="*/ 31 h 32"/>
              <a:gd name="T48" fmla="*/ 28 w 38"/>
              <a:gd name="T49" fmla="*/ 30 h 32"/>
              <a:gd name="T50" fmla="*/ 37 w 38"/>
              <a:gd name="T51" fmla="*/ 22 h 32"/>
              <a:gd name="T52" fmla="*/ 37 w 38"/>
              <a:gd name="T53" fmla="*/ 19 h 32"/>
              <a:gd name="T54" fmla="*/ 35 w 38"/>
              <a:gd name="T55" fmla="*/ 19 h 32"/>
              <a:gd name="T56" fmla="*/ 2 w 38"/>
              <a:gd name="T57" fmla="*/ 19 h 32"/>
              <a:gd name="T58" fmla="*/ 4 w 38"/>
              <a:gd name="T59" fmla="*/ 19 h 32"/>
              <a:gd name="T60" fmla="*/ 6 w 38"/>
              <a:gd name="T61" fmla="*/ 16 h 32"/>
              <a:gd name="T62" fmla="*/ 3 w 38"/>
              <a:gd name="T63" fmla="*/ 16 h 32"/>
              <a:gd name="T64" fmla="*/ 1 w 38"/>
              <a:gd name="T65" fmla="*/ 17 h 32"/>
              <a:gd name="T66" fmla="*/ 2 w 38"/>
              <a:gd name="T6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2">
                <a:moveTo>
                  <a:pt x="17" y="11"/>
                </a:moveTo>
                <a:cubicBezTo>
                  <a:pt x="26" y="17"/>
                  <a:pt x="26" y="17"/>
                  <a:pt x="26" y="17"/>
                </a:cubicBezTo>
                <a:cubicBezTo>
                  <a:pt x="26" y="17"/>
                  <a:pt x="27" y="17"/>
                  <a:pt x="28" y="16"/>
                </a:cubicBezTo>
                <a:cubicBezTo>
                  <a:pt x="37" y="3"/>
                  <a:pt x="37" y="3"/>
                  <a:pt x="37" y="3"/>
                </a:cubicBezTo>
                <a:cubicBezTo>
                  <a:pt x="38" y="2"/>
                  <a:pt x="38" y="1"/>
                  <a:pt x="37" y="1"/>
                </a:cubicBezTo>
                <a:cubicBezTo>
                  <a:pt x="36" y="0"/>
                  <a:pt x="35" y="0"/>
                  <a:pt x="34" y="1"/>
                </a:cubicBezTo>
                <a:cubicBezTo>
                  <a:pt x="26" y="13"/>
                  <a:pt x="26" y="13"/>
                  <a:pt x="26" y="13"/>
                </a:cubicBezTo>
                <a:cubicBezTo>
                  <a:pt x="17" y="7"/>
                  <a:pt x="17" y="7"/>
                  <a:pt x="17" y="7"/>
                </a:cubicBezTo>
                <a:cubicBezTo>
                  <a:pt x="17" y="7"/>
                  <a:pt x="16" y="7"/>
                  <a:pt x="16" y="7"/>
                </a:cubicBezTo>
                <a:cubicBezTo>
                  <a:pt x="15" y="7"/>
                  <a:pt x="15" y="8"/>
                  <a:pt x="15" y="8"/>
                </a:cubicBezTo>
                <a:cubicBezTo>
                  <a:pt x="1" y="30"/>
                  <a:pt x="1" y="30"/>
                  <a:pt x="1" y="30"/>
                </a:cubicBezTo>
                <a:cubicBezTo>
                  <a:pt x="0" y="30"/>
                  <a:pt x="1" y="31"/>
                  <a:pt x="1" y="32"/>
                </a:cubicBezTo>
                <a:cubicBezTo>
                  <a:pt x="2" y="32"/>
                  <a:pt x="2" y="32"/>
                  <a:pt x="2" y="32"/>
                </a:cubicBezTo>
                <a:cubicBezTo>
                  <a:pt x="3" y="32"/>
                  <a:pt x="3" y="32"/>
                  <a:pt x="4" y="31"/>
                </a:cubicBezTo>
                <a:lnTo>
                  <a:pt x="17" y="11"/>
                </a:lnTo>
                <a:close/>
                <a:moveTo>
                  <a:pt x="35" y="19"/>
                </a:moveTo>
                <a:cubicBezTo>
                  <a:pt x="26" y="27"/>
                  <a:pt x="26" y="27"/>
                  <a:pt x="26" y="27"/>
                </a:cubicBezTo>
                <a:cubicBezTo>
                  <a:pt x="17" y="19"/>
                  <a:pt x="17" y="19"/>
                  <a:pt x="17" y="19"/>
                </a:cubicBezTo>
                <a:cubicBezTo>
                  <a:pt x="16" y="19"/>
                  <a:pt x="16" y="19"/>
                  <a:pt x="16" y="19"/>
                </a:cubicBezTo>
                <a:cubicBezTo>
                  <a:pt x="15" y="19"/>
                  <a:pt x="15" y="19"/>
                  <a:pt x="15" y="19"/>
                </a:cubicBezTo>
                <a:cubicBezTo>
                  <a:pt x="13" y="22"/>
                  <a:pt x="13" y="22"/>
                  <a:pt x="13" y="22"/>
                </a:cubicBezTo>
                <a:cubicBezTo>
                  <a:pt x="15" y="22"/>
                  <a:pt x="15" y="22"/>
                  <a:pt x="15" y="22"/>
                </a:cubicBezTo>
                <a:cubicBezTo>
                  <a:pt x="26" y="30"/>
                  <a:pt x="26" y="30"/>
                  <a:pt x="26" y="30"/>
                </a:cubicBezTo>
                <a:cubicBezTo>
                  <a:pt x="26" y="30"/>
                  <a:pt x="26" y="31"/>
                  <a:pt x="27" y="31"/>
                </a:cubicBezTo>
                <a:cubicBezTo>
                  <a:pt x="27" y="31"/>
                  <a:pt x="27" y="30"/>
                  <a:pt x="28" y="30"/>
                </a:cubicBezTo>
                <a:cubicBezTo>
                  <a:pt x="37" y="22"/>
                  <a:pt x="37" y="22"/>
                  <a:pt x="37" y="22"/>
                </a:cubicBezTo>
                <a:cubicBezTo>
                  <a:pt x="38" y="21"/>
                  <a:pt x="38" y="20"/>
                  <a:pt x="37" y="19"/>
                </a:cubicBezTo>
                <a:cubicBezTo>
                  <a:pt x="36" y="19"/>
                  <a:pt x="35" y="19"/>
                  <a:pt x="35" y="19"/>
                </a:cubicBezTo>
                <a:close/>
                <a:moveTo>
                  <a:pt x="2" y="19"/>
                </a:moveTo>
                <a:cubicBezTo>
                  <a:pt x="4" y="19"/>
                  <a:pt x="4" y="19"/>
                  <a:pt x="4" y="19"/>
                </a:cubicBezTo>
                <a:cubicBezTo>
                  <a:pt x="6" y="16"/>
                  <a:pt x="6" y="16"/>
                  <a:pt x="6" y="16"/>
                </a:cubicBezTo>
                <a:cubicBezTo>
                  <a:pt x="3" y="16"/>
                  <a:pt x="3" y="16"/>
                  <a:pt x="3" y="16"/>
                </a:cubicBezTo>
                <a:cubicBezTo>
                  <a:pt x="2" y="15"/>
                  <a:pt x="1" y="16"/>
                  <a:pt x="1" y="17"/>
                </a:cubicBezTo>
                <a:cubicBezTo>
                  <a:pt x="0" y="18"/>
                  <a:pt x="1" y="19"/>
                  <a:pt x="2" y="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0" name="Freeform 289"/>
          <p:cNvSpPr>
            <a:spLocks/>
          </p:cNvSpPr>
          <p:nvPr/>
        </p:nvSpPr>
        <p:spPr bwMode="auto">
          <a:xfrm>
            <a:off x="3430588" y="2620434"/>
            <a:ext cx="74613" cy="105833"/>
          </a:xfrm>
          <a:custGeom>
            <a:avLst/>
            <a:gdLst>
              <a:gd name="T0" fmla="*/ 15 w 40"/>
              <a:gd name="T1" fmla="*/ 42 h 42"/>
              <a:gd name="T2" fmla="*/ 12 w 40"/>
              <a:gd name="T3" fmla="*/ 41 h 42"/>
              <a:gd name="T4" fmla="*/ 1 w 40"/>
              <a:gd name="T5" fmla="*/ 27 h 42"/>
              <a:gd name="T6" fmla="*/ 2 w 40"/>
              <a:gd name="T7" fmla="*/ 21 h 42"/>
              <a:gd name="T8" fmla="*/ 8 w 40"/>
              <a:gd name="T9" fmla="*/ 22 h 42"/>
              <a:gd name="T10" fmla="*/ 15 w 40"/>
              <a:gd name="T11" fmla="*/ 31 h 42"/>
              <a:gd name="T12" fmla="*/ 32 w 40"/>
              <a:gd name="T13" fmla="*/ 3 h 42"/>
              <a:gd name="T14" fmla="*/ 38 w 40"/>
              <a:gd name="T15" fmla="*/ 1 h 42"/>
              <a:gd name="T16" fmla="*/ 39 w 40"/>
              <a:gd name="T17" fmla="*/ 7 h 42"/>
              <a:gd name="T18" fmla="*/ 18 w 40"/>
              <a:gd name="T19" fmla="*/ 41 h 42"/>
              <a:gd name="T20" fmla="*/ 15 w 4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15" y="42"/>
                </a:moveTo>
                <a:cubicBezTo>
                  <a:pt x="14" y="42"/>
                  <a:pt x="12" y="42"/>
                  <a:pt x="12" y="41"/>
                </a:cubicBezTo>
                <a:cubicBezTo>
                  <a:pt x="1" y="27"/>
                  <a:pt x="1" y="27"/>
                  <a:pt x="1" y="27"/>
                </a:cubicBezTo>
                <a:cubicBezTo>
                  <a:pt x="0" y="25"/>
                  <a:pt x="0" y="22"/>
                  <a:pt x="2" y="21"/>
                </a:cubicBezTo>
                <a:cubicBezTo>
                  <a:pt x="4" y="20"/>
                  <a:pt x="6" y="20"/>
                  <a:pt x="8" y="22"/>
                </a:cubicBezTo>
                <a:cubicBezTo>
                  <a:pt x="15" y="31"/>
                  <a:pt x="15" y="31"/>
                  <a:pt x="15" y="31"/>
                </a:cubicBezTo>
                <a:cubicBezTo>
                  <a:pt x="32" y="3"/>
                  <a:pt x="32" y="3"/>
                  <a:pt x="32" y="3"/>
                </a:cubicBezTo>
                <a:cubicBezTo>
                  <a:pt x="33" y="1"/>
                  <a:pt x="36" y="0"/>
                  <a:pt x="38" y="1"/>
                </a:cubicBezTo>
                <a:cubicBezTo>
                  <a:pt x="40" y="3"/>
                  <a:pt x="40" y="5"/>
                  <a:pt x="39" y="7"/>
                </a:cubicBezTo>
                <a:cubicBezTo>
                  <a:pt x="18" y="41"/>
                  <a:pt x="18" y="41"/>
                  <a:pt x="18" y="41"/>
                </a:cubicBezTo>
                <a:cubicBezTo>
                  <a:pt x="18" y="42"/>
                  <a:pt x="17" y="42"/>
                  <a:pt x="15" y="4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1" name="Freeform 290"/>
          <p:cNvSpPr>
            <a:spLocks noEditPoints="1"/>
          </p:cNvSpPr>
          <p:nvPr/>
        </p:nvSpPr>
        <p:spPr bwMode="auto">
          <a:xfrm>
            <a:off x="3717925" y="2874434"/>
            <a:ext cx="101600" cy="133351"/>
          </a:xfrm>
          <a:custGeom>
            <a:avLst/>
            <a:gdLst>
              <a:gd name="T0" fmla="*/ 47 w 54"/>
              <a:gd name="T1" fmla="*/ 50 h 53"/>
              <a:gd name="T2" fmla="*/ 43 w 54"/>
              <a:gd name="T3" fmla="*/ 47 h 53"/>
              <a:gd name="T4" fmla="*/ 47 w 54"/>
              <a:gd name="T5" fmla="*/ 43 h 53"/>
              <a:gd name="T6" fmla="*/ 51 w 54"/>
              <a:gd name="T7" fmla="*/ 47 h 53"/>
              <a:gd name="T8" fmla="*/ 47 w 54"/>
              <a:gd name="T9" fmla="*/ 50 h 53"/>
              <a:gd name="T10" fmla="*/ 31 w 54"/>
              <a:gd name="T11" fmla="*/ 47 h 53"/>
              <a:gd name="T12" fmla="*/ 27 w 54"/>
              <a:gd name="T13" fmla="*/ 50 h 53"/>
              <a:gd name="T14" fmla="*/ 23 w 54"/>
              <a:gd name="T15" fmla="*/ 47 h 53"/>
              <a:gd name="T16" fmla="*/ 27 w 54"/>
              <a:gd name="T17" fmla="*/ 43 h 53"/>
              <a:gd name="T18" fmla="*/ 31 w 54"/>
              <a:gd name="T19" fmla="*/ 47 h 53"/>
              <a:gd name="T20" fmla="*/ 23 w 54"/>
              <a:gd name="T21" fmla="*/ 6 h 53"/>
              <a:gd name="T22" fmla="*/ 27 w 54"/>
              <a:gd name="T23" fmla="*/ 2 h 53"/>
              <a:gd name="T24" fmla="*/ 31 w 54"/>
              <a:gd name="T25" fmla="*/ 6 h 53"/>
              <a:gd name="T26" fmla="*/ 27 w 54"/>
              <a:gd name="T27" fmla="*/ 10 h 53"/>
              <a:gd name="T28" fmla="*/ 23 w 54"/>
              <a:gd name="T29" fmla="*/ 6 h 53"/>
              <a:gd name="T30" fmla="*/ 11 w 54"/>
              <a:gd name="T31" fmla="*/ 47 h 53"/>
              <a:gd name="T32" fmla="*/ 7 w 54"/>
              <a:gd name="T33" fmla="*/ 50 h 53"/>
              <a:gd name="T34" fmla="*/ 3 w 54"/>
              <a:gd name="T35" fmla="*/ 47 h 53"/>
              <a:gd name="T36" fmla="*/ 7 w 54"/>
              <a:gd name="T37" fmla="*/ 43 h 53"/>
              <a:gd name="T38" fmla="*/ 11 w 54"/>
              <a:gd name="T39" fmla="*/ 47 h 53"/>
              <a:gd name="T40" fmla="*/ 50 w 54"/>
              <a:gd name="T41" fmla="*/ 40 h 53"/>
              <a:gd name="T42" fmla="*/ 50 w 54"/>
              <a:gd name="T43" fmla="*/ 34 h 53"/>
              <a:gd name="T44" fmla="*/ 40 w 54"/>
              <a:gd name="T45" fmla="*/ 24 h 53"/>
              <a:gd name="T46" fmla="*/ 34 w 54"/>
              <a:gd name="T47" fmla="*/ 24 h 53"/>
              <a:gd name="T48" fmla="*/ 30 w 54"/>
              <a:gd name="T49" fmla="*/ 21 h 53"/>
              <a:gd name="T50" fmla="*/ 30 w 54"/>
              <a:gd name="T51" fmla="*/ 13 h 53"/>
              <a:gd name="T52" fmla="*/ 34 w 54"/>
              <a:gd name="T53" fmla="*/ 6 h 53"/>
              <a:gd name="T54" fmla="*/ 27 w 54"/>
              <a:gd name="T55" fmla="*/ 0 h 53"/>
              <a:gd name="T56" fmla="*/ 20 w 54"/>
              <a:gd name="T57" fmla="*/ 6 h 53"/>
              <a:gd name="T58" fmla="*/ 25 w 54"/>
              <a:gd name="T59" fmla="*/ 13 h 53"/>
              <a:gd name="T60" fmla="*/ 25 w 54"/>
              <a:gd name="T61" fmla="*/ 21 h 53"/>
              <a:gd name="T62" fmla="*/ 20 w 54"/>
              <a:gd name="T63" fmla="*/ 24 h 53"/>
              <a:gd name="T64" fmla="*/ 14 w 54"/>
              <a:gd name="T65" fmla="*/ 24 h 53"/>
              <a:gd name="T66" fmla="*/ 4 w 54"/>
              <a:gd name="T67" fmla="*/ 34 h 53"/>
              <a:gd name="T68" fmla="*/ 4 w 54"/>
              <a:gd name="T69" fmla="*/ 40 h 53"/>
              <a:gd name="T70" fmla="*/ 0 w 54"/>
              <a:gd name="T71" fmla="*/ 47 h 53"/>
              <a:gd name="T72" fmla="*/ 7 w 54"/>
              <a:gd name="T73" fmla="*/ 53 h 53"/>
              <a:gd name="T74" fmla="*/ 14 w 54"/>
              <a:gd name="T75" fmla="*/ 47 h 53"/>
              <a:gd name="T76" fmla="*/ 10 w 54"/>
              <a:gd name="T77" fmla="*/ 40 h 53"/>
              <a:gd name="T78" fmla="*/ 10 w 54"/>
              <a:gd name="T79" fmla="*/ 34 h 53"/>
              <a:gd name="T80" fmla="*/ 14 w 54"/>
              <a:gd name="T81" fmla="*/ 29 h 53"/>
              <a:gd name="T82" fmla="*/ 20 w 54"/>
              <a:gd name="T83" fmla="*/ 29 h 53"/>
              <a:gd name="T84" fmla="*/ 25 w 54"/>
              <a:gd name="T85" fmla="*/ 28 h 53"/>
              <a:gd name="T86" fmla="*/ 25 w 54"/>
              <a:gd name="T87" fmla="*/ 40 h 53"/>
              <a:gd name="T88" fmla="*/ 20 w 54"/>
              <a:gd name="T89" fmla="*/ 47 h 53"/>
              <a:gd name="T90" fmla="*/ 27 w 54"/>
              <a:gd name="T91" fmla="*/ 53 h 53"/>
              <a:gd name="T92" fmla="*/ 34 w 54"/>
              <a:gd name="T93" fmla="*/ 47 h 53"/>
              <a:gd name="T94" fmla="*/ 30 w 54"/>
              <a:gd name="T95" fmla="*/ 40 h 53"/>
              <a:gd name="T96" fmla="*/ 30 w 54"/>
              <a:gd name="T97" fmla="*/ 28 h 53"/>
              <a:gd name="T98" fmla="*/ 34 w 54"/>
              <a:gd name="T99" fmla="*/ 29 h 53"/>
              <a:gd name="T100" fmla="*/ 40 w 54"/>
              <a:gd name="T101" fmla="*/ 29 h 53"/>
              <a:gd name="T102" fmla="*/ 45 w 54"/>
              <a:gd name="T103" fmla="*/ 34 h 53"/>
              <a:gd name="T104" fmla="*/ 45 w 54"/>
              <a:gd name="T105" fmla="*/ 40 h 53"/>
              <a:gd name="T106" fmla="*/ 40 w 54"/>
              <a:gd name="T107" fmla="*/ 47 h 53"/>
              <a:gd name="T108" fmla="*/ 47 w 54"/>
              <a:gd name="T109" fmla="*/ 53 h 53"/>
              <a:gd name="T110" fmla="*/ 54 w 54"/>
              <a:gd name="T111" fmla="*/ 47 h 53"/>
              <a:gd name="T112" fmla="*/ 50 w 54"/>
              <a:gd name="T113"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3">
                <a:moveTo>
                  <a:pt x="47" y="50"/>
                </a:moveTo>
                <a:cubicBezTo>
                  <a:pt x="45" y="50"/>
                  <a:pt x="43" y="49"/>
                  <a:pt x="43" y="47"/>
                </a:cubicBezTo>
                <a:cubicBezTo>
                  <a:pt x="43" y="44"/>
                  <a:pt x="45" y="43"/>
                  <a:pt x="47" y="43"/>
                </a:cubicBezTo>
                <a:cubicBezTo>
                  <a:pt x="49" y="43"/>
                  <a:pt x="51" y="44"/>
                  <a:pt x="51" y="47"/>
                </a:cubicBezTo>
                <a:cubicBezTo>
                  <a:pt x="51" y="49"/>
                  <a:pt x="49" y="50"/>
                  <a:pt x="47" y="50"/>
                </a:cubicBezTo>
                <a:close/>
                <a:moveTo>
                  <a:pt x="31" y="47"/>
                </a:moveTo>
                <a:cubicBezTo>
                  <a:pt x="31" y="49"/>
                  <a:pt x="29" y="50"/>
                  <a:pt x="27" y="50"/>
                </a:cubicBezTo>
                <a:cubicBezTo>
                  <a:pt x="25" y="50"/>
                  <a:pt x="23" y="49"/>
                  <a:pt x="23" y="47"/>
                </a:cubicBezTo>
                <a:cubicBezTo>
                  <a:pt x="23" y="44"/>
                  <a:pt x="25" y="43"/>
                  <a:pt x="27" y="43"/>
                </a:cubicBezTo>
                <a:cubicBezTo>
                  <a:pt x="29" y="43"/>
                  <a:pt x="31" y="44"/>
                  <a:pt x="31" y="47"/>
                </a:cubicBezTo>
                <a:close/>
                <a:moveTo>
                  <a:pt x="23" y="6"/>
                </a:moveTo>
                <a:cubicBezTo>
                  <a:pt x="23" y="4"/>
                  <a:pt x="25" y="2"/>
                  <a:pt x="27" y="2"/>
                </a:cubicBezTo>
                <a:cubicBezTo>
                  <a:pt x="29" y="2"/>
                  <a:pt x="31" y="4"/>
                  <a:pt x="31" y="6"/>
                </a:cubicBezTo>
                <a:cubicBezTo>
                  <a:pt x="31" y="9"/>
                  <a:pt x="29" y="10"/>
                  <a:pt x="27" y="10"/>
                </a:cubicBezTo>
                <a:cubicBezTo>
                  <a:pt x="25" y="10"/>
                  <a:pt x="23" y="9"/>
                  <a:pt x="23" y="6"/>
                </a:cubicBezTo>
                <a:close/>
                <a:moveTo>
                  <a:pt x="11" y="47"/>
                </a:moveTo>
                <a:cubicBezTo>
                  <a:pt x="11" y="49"/>
                  <a:pt x="9" y="50"/>
                  <a:pt x="7" y="50"/>
                </a:cubicBezTo>
                <a:cubicBezTo>
                  <a:pt x="5" y="50"/>
                  <a:pt x="3" y="49"/>
                  <a:pt x="3" y="47"/>
                </a:cubicBezTo>
                <a:cubicBezTo>
                  <a:pt x="3" y="44"/>
                  <a:pt x="5" y="43"/>
                  <a:pt x="7" y="43"/>
                </a:cubicBezTo>
                <a:cubicBezTo>
                  <a:pt x="9" y="43"/>
                  <a:pt x="11" y="44"/>
                  <a:pt x="11" y="47"/>
                </a:cubicBezTo>
                <a:close/>
                <a:moveTo>
                  <a:pt x="50" y="40"/>
                </a:moveTo>
                <a:cubicBezTo>
                  <a:pt x="50" y="34"/>
                  <a:pt x="50" y="34"/>
                  <a:pt x="50" y="34"/>
                </a:cubicBezTo>
                <a:cubicBezTo>
                  <a:pt x="50" y="30"/>
                  <a:pt x="47" y="24"/>
                  <a:pt x="40" y="24"/>
                </a:cubicBezTo>
                <a:cubicBezTo>
                  <a:pt x="34" y="24"/>
                  <a:pt x="34" y="24"/>
                  <a:pt x="34" y="24"/>
                </a:cubicBezTo>
                <a:cubicBezTo>
                  <a:pt x="30" y="24"/>
                  <a:pt x="30" y="22"/>
                  <a:pt x="30" y="21"/>
                </a:cubicBezTo>
                <a:cubicBezTo>
                  <a:pt x="30" y="13"/>
                  <a:pt x="30" y="13"/>
                  <a:pt x="30" y="13"/>
                </a:cubicBezTo>
                <a:cubicBezTo>
                  <a:pt x="32" y="12"/>
                  <a:pt x="34" y="9"/>
                  <a:pt x="34" y="6"/>
                </a:cubicBezTo>
                <a:cubicBezTo>
                  <a:pt x="34" y="3"/>
                  <a:pt x="31" y="0"/>
                  <a:pt x="27" y="0"/>
                </a:cubicBezTo>
                <a:cubicBezTo>
                  <a:pt x="23" y="0"/>
                  <a:pt x="20" y="3"/>
                  <a:pt x="20" y="6"/>
                </a:cubicBezTo>
                <a:cubicBezTo>
                  <a:pt x="20" y="9"/>
                  <a:pt x="22" y="12"/>
                  <a:pt x="25" y="13"/>
                </a:cubicBezTo>
                <a:cubicBezTo>
                  <a:pt x="25" y="21"/>
                  <a:pt x="25" y="21"/>
                  <a:pt x="25" y="21"/>
                </a:cubicBezTo>
                <a:cubicBezTo>
                  <a:pt x="25" y="21"/>
                  <a:pt x="24" y="24"/>
                  <a:pt x="20" y="24"/>
                </a:cubicBezTo>
                <a:cubicBezTo>
                  <a:pt x="14" y="24"/>
                  <a:pt x="14" y="24"/>
                  <a:pt x="14" y="24"/>
                </a:cubicBezTo>
                <a:cubicBezTo>
                  <a:pt x="7" y="24"/>
                  <a:pt x="4" y="30"/>
                  <a:pt x="4" y="34"/>
                </a:cubicBezTo>
                <a:cubicBezTo>
                  <a:pt x="4" y="40"/>
                  <a:pt x="4" y="40"/>
                  <a:pt x="4" y="40"/>
                </a:cubicBezTo>
                <a:cubicBezTo>
                  <a:pt x="2" y="41"/>
                  <a:pt x="0" y="44"/>
                  <a:pt x="0" y="47"/>
                </a:cubicBezTo>
                <a:cubicBezTo>
                  <a:pt x="0" y="50"/>
                  <a:pt x="3" y="53"/>
                  <a:pt x="7" y="53"/>
                </a:cubicBezTo>
                <a:cubicBezTo>
                  <a:pt x="11" y="53"/>
                  <a:pt x="14" y="50"/>
                  <a:pt x="14" y="47"/>
                </a:cubicBezTo>
                <a:cubicBezTo>
                  <a:pt x="14" y="44"/>
                  <a:pt x="12" y="41"/>
                  <a:pt x="10" y="40"/>
                </a:cubicBezTo>
                <a:cubicBezTo>
                  <a:pt x="10" y="34"/>
                  <a:pt x="10" y="34"/>
                  <a:pt x="10" y="34"/>
                </a:cubicBezTo>
                <a:cubicBezTo>
                  <a:pt x="10" y="33"/>
                  <a:pt x="10" y="29"/>
                  <a:pt x="14" y="29"/>
                </a:cubicBezTo>
                <a:cubicBezTo>
                  <a:pt x="20" y="29"/>
                  <a:pt x="20" y="29"/>
                  <a:pt x="20" y="29"/>
                </a:cubicBezTo>
                <a:cubicBezTo>
                  <a:pt x="22" y="29"/>
                  <a:pt x="23" y="29"/>
                  <a:pt x="25" y="28"/>
                </a:cubicBezTo>
                <a:cubicBezTo>
                  <a:pt x="25" y="40"/>
                  <a:pt x="25" y="40"/>
                  <a:pt x="25" y="40"/>
                </a:cubicBezTo>
                <a:cubicBezTo>
                  <a:pt x="22" y="41"/>
                  <a:pt x="20" y="44"/>
                  <a:pt x="20" y="47"/>
                </a:cubicBezTo>
                <a:cubicBezTo>
                  <a:pt x="20" y="50"/>
                  <a:pt x="23" y="53"/>
                  <a:pt x="27" y="53"/>
                </a:cubicBezTo>
                <a:cubicBezTo>
                  <a:pt x="31" y="53"/>
                  <a:pt x="34" y="50"/>
                  <a:pt x="34" y="47"/>
                </a:cubicBezTo>
                <a:cubicBezTo>
                  <a:pt x="34" y="44"/>
                  <a:pt x="32" y="41"/>
                  <a:pt x="30" y="40"/>
                </a:cubicBezTo>
                <a:cubicBezTo>
                  <a:pt x="30" y="28"/>
                  <a:pt x="30" y="28"/>
                  <a:pt x="30" y="28"/>
                </a:cubicBezTo>
                <a:cubicBezTo>
                  <a:pt x="31" y="29"/>
                  <a:pt x="33" y="29"/>
                  <a:pt x="34" y="29"/>
                </a:cubicBezTo>
                <a:cubicBezTo>
                  <a:pt x="40" y="29"/>
                  <a:pt x="40" y="29"/>
                  <a:pt x="40" y="29"/>
                </a:cubicBezTo>
                <a:cubicBezTo>
                  <a:pt x="44" y="29"/>
                  <a:pt x="45" y="33"/>
                  <a:pt x="45" y="34"/>
                </a:cubicBezTo>
                <a:cubicBezTo>
                  <a:pt x="45" y="40"/>
                  <a:pt x="45" y="40"/>
                  <a:pt x="45" y="40"/>
                </a:cubicBezTo>
                <a:cubicBezTo>
                  <a:pt x="42" y="41"/>
                  <a:pt x="40" y="44"/>
                  <a:pt x="40" y="47"/>
                </a:cubicBezTo>
                <a:cubicBezTo>
                  <a:pt x="40" y="50"/>
                  <a:pt x="43" y="53"/>
                  <a:pt x="47" y="53"/>
                </a:cubicBezTo>
                <a:cubicBezTo>
                  <a:pt x="51" y="53"/>
                  <a:pt x="54" y="50"/>
                  <a:pt x="54" y="47"/>
                </a:cubicBezTo>
                <a:cubicBezTo>
                  <a:pt x="54" y="44"/>
                  <a:pt x="52" y="41"/>
                  <a:pt x="50" y="4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2" name="Freeform 291"/>
          <p:cNvSpPr>
            <a:spLocks noEditPoints="1"/>
          </p:cNvSpPr>
          <p:nvPr/>
        </p:nvSpPr>
        <p:spPr bwMode="auto">
          <a:xfrm>
            <a:off x="3663951" y="2556934"/>
            <a:ext cx="144463" cy="190500"/>
          </a:xfrm>
          <a:custGeom>
            <a:avLst/>
            <a:gdLst>
              <a:gd name="T0" fmla="*/ 59 w 77"/>
              <a:gd name="T1" fmla="*/ 48 h 76"/>
              <a:gd name="T2" fmla="*/ 61 w 77"/>
              <a:gd name="T3" fmla="*/ 38 h 76"/>
              <a:gd name="T4" fmla="*/ 59 w 77"/>
              <a:gd name="T5" fmla="*/ 28 h 76"/>
              <a:gd name="T6" fmla="*/ 68 w 77"/>
              <a:gd name="T7" fmla="*/ 23 h 76"/>
              <a:gd name="T8" fmla="*/ 71 w 77"/>
              <a:gd name="T9" fmla="*/ 37 h 76"/>
              <a:gd name="T10" fmla="*/ 68 w 77"/>
              <a:gd name="T11" fmla="*/ 53 h 76"/>
              <a:gd name="T12" fmla="*/ 59 w 77"/>
              <a:gd name="T13" fmla="*/ 48 h 76"/>
              <a:gd name="T14" fmla="*/ 38 w 77"/>
              <a:gd name="T15" fmla="*/ 56 h 76"/>
              <a:gd name="T16" fmla="*/ 20 w 77"/>
              <a:gd name="T17" fmla="*/ 38 h 76"/>
              <a:gd name="T18" fmla="*/ 38 w 77"/>
              <a:gd name="T19" fmla="*/ 20 h 76"/>
              <a:gd name="T20" fmla="*/ 57 w 77"/>
              <a:gd name="T21" fmla="*/ 38 h 76"/>
              <a:gd name="T22" fmla="*/ 38 w 77"/>
              <a:gd name="T23" fmla="*/ 56 h 76"/>
              <a:gd name="T24" fmla="*/ 39 w 77"/>
              <a:gd name="T25" fmla="*/ 71 h 76"/>
              <a:gd name="T26" fmla="*/ 23 w 77"/>
              <a:gd name="T27" fmla="*/ 67 h 76"/>
              <a:gd name="T28" fmla="*/ 28 w 77"/>
              <a:gd name="T29" fmla="*/ 59 h 76"/>
              <a:gd name="T30" fmla="*/ 38 w 77"/>
              <a:gd name="T31" fmla="*/ 61 h 76"/>
              <a:gd name="T32" fmla="*/ 48 w 77"/>
              <a:gd name="T33" fmla="*/ 59 h 76"/>
              <a:gd name="T34" fmla="*/ 54 w 77"/>
              <a:gd name="T35" fmla="*/ 67 h 76"/>
              <a:gd name="T36" fmla="*/ 39 w 77"/>
              <a:gd name="T37" fmla="*/ 71 h 76"/>
              <a:gd name="T38" fmla="*/ 18 w 77"/>
              <a:gd name="T39" fmla="*/ 48 h 76"/>
              <a:gd name="T40" fmla="*/ 9 w 77"/>
              <a:gd name="T41" fmla="*/ 53 h 76"/>
              <a:gd name="T42" fmla="*/ 5 w 77"/>
              <a:gd name="T43" fmla="*/ 38 h 76"/>
              <a:gd name="T44" fmla="*/ 9 w 77"/>
              <a:gd name="T45" fmla="*/ 23 h 76"/>
              <a:gd name="T46" fmla="*/ 18 w 77"/>
              <a:gd name="T47" fmla="*/ 28 h 76"/>
              <a:gd name="T48" fmla="*/ 15 w 77"/>
              <a:gd name="T49" fmla="*/ 38 h 76"/>
              <a:gd name="T50" fmla="*/ 18 w 77"/>
              <a:gd name="T51" fmla="*/ 48 h 76"/>
              <a:gd name="T52" fmla="*/ 38 w 77"/>
              <a:gd name="T53" fmla="*/ 5 h 76"/>
              <a:gd name="T54" fmla="*/ 54 w 77"/>
              <a:gd name="T55" fmla="*/ 9 h 76"/>
              <a:gd name="T56" fmla="*/ 48 w 77"/>
              <a:gd name="T57" fmla="*/ 17 h 76"/>
              <a:gd name="T58" fmla="*/ 38 w 77"/>
              <a:gd name="T59" fmla="*/ 15 h 76"/>
              <a:gd name="T60" fmla="*/ 28 w 77"/>
              <a:gd name="T61" fmla="*/ 17 h 76"/>
              <a:gd name="T62" fmla="*/ 23 w 77"/>
              <a:gd name="T63" fmla="*/ 9 h 76"/>
              <a:gd name="T64" fmla="*/ 38 w 77"/>
              <a:gd name="T65" fmla="*/ 5 h 76"/>
              <a:gd name="T66" fmla="*/ 38 w 77"/>
              <a:gd name="T67" fmla="*/ 0 h 76"/>
              <a:gd name="T68" fmla="*/ 0 w 77"/>
              <a:gd name="T69" fmla="*/ 38 h 76"/>
              <a:gd name="T70" fmla="*/ 39 w 77"/>
              <a:gd name="T71" fmla="*/ 76 h 76"/>
              <a:gd name="T72" fmla="*/ 76 w 77"/>
              <a:gd name="T73" fmla="*/ 37 h 76"/>
              <a:gd name="T74" fmla="*/ 38 w 77"/>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6">
                <a:moveTo>
                  <a:pt x="59" y="48"/>
                </a:moveTo>
                <a:cubicBezTo>
                  <a:pt x="61" y="45"/>
                  <a:pt x="61" y="41"/>
                  <a:pt x="61" y="38"/>
                </a:cubicBezTo>
                <a:cubicBezTo>
                  <a:pt x="61" y="34"/>
                  <a:pt x="61" y="31"/>
                  <a:pt x="59" y="28"/>
                </a:cubicBezTo>
                <a:cubicBezTo>
                  <a:pt x="68" y="23"/>
                  <a:pt x="68" y="23"/>
                  <a:pt x="68" y="23"/>
                </a:cubicBezTo>
                <a:cubicBezTo>
                  <a:pt x="70" y="27"/>
                  <a:pt x="71" y="32"/>
                  <a:pt x="71" y="37"/>
                </a:cubicBezTo>
                <a:cubicBezTo>
                  <a:pt x="71" y="43"/>
                  <a:pt x="70" y="48"/>
                  <a:pt x="68" y="53"/>
                </a:cubicBezTo>
                <a:lnTo>
                  <a:pt x="59" y="48"/>
                </a:lnTo>
                <a:close/>
                <a:moveTo>
                  <a:pt x="38" y="56"/>
                </a:moveTo>
                <a:cubicBezTo>
                  <a:pt x="28" y="56"/>
                  <a:pt x="20" y="48"/>
                  <a:pt x="20" y="38"/>
                </a:cubicBezTo>
                <a:cubicBezTo>
                  <a:pt x="20" y="28"/>
                  <a:pt x="28" y="20"/>
                  <a:pt x="38" y="20"/>
                </a:cubicBezTo>
                <a:cubicBezTo>
                  <a:pt x="48" y="20"/>
                  <a:pt x="57" y="28"/>
                  <a:pt x="57" y="38"/>
                </a:cubicBezTo>
                <a:cubicBezTo>
                  <a:pt x="57" y="48"/>
                  <a:pt x="48" y="56"/>
                  <a:pt x="38" y="56"/>
                </a:cubicBezTo>
                <a:close/>
                <a:moveTo>
                  <a:pt x="39" y="71"/>
                </a:moveTo>
                <a:cubicBezTo>
                  <a:pt x="33" y="71"/>
                  <a:pt x="28" y="70"/>
                  <a:pt x="23" y="67"/>
                </a:cubicBezTo>
                <a:cubicBezTo>
                  <a:pt x="28" y="59"/>
                  <a:pt x="28" y="59"/>
                  <a:pt x="28" y="59"/>
                </a:cubicBezTo>
                <a:cubicBezTo>
                  <a:pt x="31" y="60"/>
                  <a:pt x="35" y="61"/>
                  <a:pt x="38" y="61"/>
                </a:cubicBezTo>
                <a:cubicBezTo>
                  <a:pt x="42" y="61"/>
                  <a:pt x="45" y="60"/>
                  <a:pt x="48" y="59"/>
                </a:cubicBezTo>
                <a:cubicBezTo>
                  <a:pt x="54" y="67"/>
                  <a:pt x="54" y="67"/>
                  <a:pt x="54" y="67"/>
                </a:cubicBezTo>
                <a:cubicBezTo>
                  <a:pt x="49" y="69"/>
                  <a:pt x="44" y="71"/>
                  <a:pt x="39" y="71"/>
                </a:cubicBezTo>
                <a:close/>
                <a:moveTo>
                  <a:pt x="18" y="48"/>
                </a:moveTo>
                <a:cubicBezTo>
                  <a:pt x="9" y="53"/>
                  <a:pt x="9" y="53"/>
                  <a:pt x="9" y="53"/>
                </a:cubicBezTo>
                <a:cubicBezTo>
                  <a:pt x="7" y="49"/>
                  <a:pt x="5" y="44"/>
                  <a:pt x="5" y="38"/>
                </a:cubicBezTo>
                <a:cubicBezTo>
                  <a:pt x="5" y="33"/>
                  <a:pt x="7" y="27"/>
                  <a:pt x="9" y="23"/>
                </a:cubicBezTo>
                <a:cubicBezTo>
                  <a:pt x="18" y="28"/>
                  <a:pt x="18" y="28"/>
                  <a:pt x="18" y="28"/>
                </a:cubicBezTo>
                <a:cubicBezTo>
                  <a:pt x="16" y="31"/>
                  <a:pt x="15" y="34"/>
                  <a:pt x="15" y="38"/>
                </a:cubicBezTo>
                <a:cubicBezTo>
                  <a:pt x="15" y="41"/>
                  <a:pt x="16" y="45"/>
                  <a:pt x="18" y="48"/>
                </a:cubicBezTo>
                <a:close/>
                <a:moveTo>
                  <a:pt x="38" y="5"/>
                </a:moveTo>
                <a:cubicBezTo>
                  <a:pt x="44" y="5"/>
                  <a:pt x="49" y="6"/>
                  <a:pt x="54" y="9"/>
                </a:cubicBezTo>
                <a:cubicBezTo>
                  <a:pt x="48" y="17"/>
                  <a:pt x="48" y="17"/>
                  <a:pt x="48" y="17"/>
                </a:cubicBezTo>
                <a:cubicBezTo>
                  <a:pt x="45" y="16"/>
                  <a:pt x="42" y="15"/>
                  <a:pt x="38" y="15"/>
                </a:cubicBezTo>
                <a:cubicBezTo>
                  <a:pt x="35" y="15"/>
                  <a:pt x="31" y="16"/>
                  <a:pt x="28" y="17"/>
                </a:cubicBezTo>
                <a:cubicBezTo>
                  <a:pt x="23" y="9"/>
                  <a:pt x="23" y="9"/>
                  <a:pt x="23" y="9"/>
                </a:cubicBezTo>
                <a:cubicBezTo>
                  <a:pt x="28" y="6"/>
                  <a:pt x="33" y="5"/>
                  <a:pt x="38" y="5"/>
                </a:cubicBezTo>
                <a:close/>
                <a:moveTo>
                  <a:pt x="38" y="0"/>
                </a:moveTo>
                <a:cubicBezTo>
                  <a:pt x="17" y="0"/>
                  <a:pt x="0" y="17"/>
                  <a:pt x="0" y="38"/>
                </a:cubicBezTo>
                <a:cubicBezTo>
                  <a:pt x="1" y="59"/>
                  <a:pt x="18" y="76"/>
                  <a:pt x="39" y="76"/>
                </a:cubicBezTo>
                <a:cubicBezTo>
                  <a:pt x="60" y="76"/>
                  <a:pt x="77" y="58"/>
                  <a:pt x="76" y="37"/>
                </a:cubicBezTo>
                <a:cubicBezTo>
                  <a:pt x="76" y="16"/>
                  <a:pt x="59" y="0"/>
                  <a:pt x="38"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4" name="Freeform 293"/>
          <p:cNvSpPr>
            <a:spLocks noEditPoints="1"/>
          </p:cNvSpPr>
          <p:nvPr/>
        </p:nvSpPr>
        <p:spPr bwMode="auto">
          <a:xfrm>
            <a:off x="3683001" y="3572934"/>
            <a:ext cx="92075" cy="116417"/>
          </a:xfrm>
          <a:custGeom>
            <a:avLst/>
            <a:gdLst>
              <a:gd name="T0" fmla="*/ 46 w 49"/>
              <a:gd name="T1" fmla="*/ 35 h 46"/>
              <a:gd name="T2" fmla="*/ 42 w 49"/>
              <a:gd name="T3" fmla="*/ 31 h 46"/>
              <a:gd name="T4" fmla="*/ 39 w 49"/>
              <a:gd name="T5" fmla="*/ 34 h 46"/>
              <a:gd name="T6" fmla="*/ 46 w 49"/>
              <a:gd name="T7" fmla="*/ 41 h 46"/>
              <a:gd name="T8" fmla="*/ 46 w 49"/>
              <a:gd name="T9" fmla="*/ 43 h 46"/>
              <a:gd name="T10" fmla="*/ 43 w 49"/>
              <a:gd name="T11" fmla="*/ 46 h 46"/>
              <a:gd name="T12" fmla="*/ 41 w 49"/>
              <a:gd name="T13" fmla="*/ 45 h 46"/>
              <a:gd name="T14" fmla="*/ 21 w 49"/>
              <a:gd name="T15" fmla="*/ 26 h 46"/>
              <a:gd name="T16" fmla="*/ 11 w 49"/>
              <a:gd name="T17" fmla="*/ 30 h 46"/>
              <a:gd name="T18" fmla="*/ 0 w 49"/>
              <a:gd name="T19" fmla="*/ 19 h 46"/>
              <a:gd name="T20" fmla="*/ 19 w 49"/>
              <a:gd name="T21" fmla="*/ 0 h 46"/>
              <a:gd name="T22" fmla="*/ 30 w 49"/>
              <a:gd name="T23" fmla="*/ 10 h 46"/>
              <a:gd name="T24" fmla="*/ 26 w 49"/>
              <a:gd name="T25" fmla="*/ 21 h 46"/>
              <a:gd name="T26" fmla="*/ 36 w 49"/>
              <a:gd name="T27" fmla="*/ 31 h 46"/>
              <a:gd name="T28" fmla="*/ 39 w 49"/>
              <a:gd name="T29" fmla="*/ 29 h 46"/>
              <a:gd name="T30" fmla="*/ 36 w 49"/>
              <a:gd name="T31" fmla="*/ 25 h 46"/>
              <a:gd name="T32" fmla="*/ 39 w 49"/>
              <a:gd name="T33" fmla="*/ 22 h 46"/>
              <a:gd name="T34" fmla="*/ 40 w 49"/>
              <a:gd name="T35" fmla="*/ 22 h 46"/>
              <a:gd name="T36" fmla="*/ 49 w 49"/>
              <a:gd name="T37" fmla="*/ 31 h 46"/>
              <a:gd name="T38" fmla="*/ 46 w 49"/>
              <a:gd name="T39" fmla="*/ 35 h 46"/>
              <a:gd name="T40" fmla="*/ 19 w 49"/>
              <a:gd name="T41" fmla="*/ 5 h 46"/>
              <a:gd name="T42" fmla="*/ 13 w 49"/>
              <a:gd name="T43" fmla="*/ 11 h 46"/>
              <a:gd name="T44" fmla="*/ 14 w 49"/>
              <a:gd name="T45" fmla="*/ 13 h 46"/>
              <a:gd name="T46" fmla="*/ 11 w 49"/>
              <a:gd name="T47" fmla="*/ 13 h 46"/>
              <a:gd name="T48" fmla="*/ 6 w 49"/>
              <a:gd name="T49" fmla="*/ 18 h 46"/>
              <a:gd name="T50" fmla="*/ 11 w 49"/>
              <a:gd name="T51" fmla="*/ 24 h 46"/>
              <a:gd name="T52" fmla="*/ 17 w 49"/>
              <a:gd name="T53" fmla="*/ 18 h 46"/>
              <a:gd name="T54" fmla="*/ 16 w 49"/>
              <a:gd name="T55" fmla="*/ 16 h 46"/>
              <a:gd name="T56" fmla="*/ 19 w 49"/>
              <a:gd name="T57" fmla="*/ 16 h 46"/>
              <a:gd name="T58" fmla="*/ 24 w 49"/>
              <a:gd name="T59" fmla="*/ 11 h 46"/>
              <a:gd name="T60" fmla="*/ 19 w 49"/>
              <a:gd name="T61"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46">
                <a:moveTo>
                  <a:pt x="46" y="35"/>
                </a:moveTo>
                <a:cubicBezTo>
                  <a:pt x="45" y="35"/>
                  <a:pt x="43" y="32"/>
                  <a:pt x="42" y="31"/>
                </a:cubicBezTo>
                <a:cubicBezTo>
                  <a:pt x="39" y="34"/>
                  <a:pt x="39" y="34"/>
                  <a:pt x="39" y="34"/>
                </a:cubicBezTo>
                <a:cubicBezTo>
                  <a:pt x="46" y="41"/>
                  <a:pt x="46" y="41"/>
                  <a:pt x="46" y="41"/>
                </a:cubicBezTo>
                <a:cubicBezTo>
                  <a:pt x="46" y="41"/>
                  <a:pt x="46" y="42"/>
                  <a:pt x="46" y="43"/>
                </a:cubicBezTo>
                <a:cubicBezTo>
                  <a:pt x="46" y="44"/>
                  <a:pt x="44" y="46"/>
                  <a:pt x="43" y="46"/>
                </a:cubicBezTo>
                <a:cubicBezTo>
                  <a:pt x="42" y="46"/>
                  <a:pt x="41" y="46"/>
                  <a:pt x="41" y="45"/>
                </a:cubicBezTo>
                <a:cubicBezTo>
                  <a:pt x="21" y="26"/>
                  <a:pt x="21" y="26"/>
                  <a:pt x="21" y="26"/>
                </a:cubicBezTo>
                <a:cubicBezTo>
                  <a:pt x="18" y="28"/>
                  <a:pt x="15" y="30"/>
                  <a:pt x="11" y="30"/>
                </a:cubicBezTo>
                <a:cubicBezTo>
                  <a:pt x="4" y="30"/>
                  <a:pt x="0" y="25"/>
                  <a:pt x="0" y="19"/>
                </a:cubicBezTo>
                <a:cubicBezTo>
                  <a:pt x="0" y="9"/>
                  <a:pt x="10" y="0"/>
                  <a:pt x="19" y="0"/>
                </a:cubicBezTo>
                <a:cubicBezTo>
                  <a:pt x="25" y="0"/>
                  <a:pt x="30" y="4"/>
                  <a:pt x="30" y="10"/>
                </a:cubicBezTo>
                <a:cubicBezTo>
                  <a:pt x="30" y="14"/>
                  <a:pt x="28" y="18"/>
                  <a:pt x="26" y="21"/>
                </a:cubicBezTo>
                <a:cubicBezTo>
                  <a:pt x="36" y="31"/>
                  <a:pt x="36" y="31"/>
                  <a:pt x="36" y="31"/>
                </a:cubicBezTo>
                <a:cubicBezTo>
                  <a:pt x="39" y="29"/>
                  <a:pt x="39" y="29"/>
                  <a:pt x="39" y="29"/>
                </a:cubicBezTo>
                <a:cubicBezTo>
                  <a:pt x="39" y="28"/>
                  <a:pt x="36" y="26"/>
                  <a:pt x="36" y="25"/>
                </a:cubicBezTo>
                <a:cubicBezTo>
                  <a:pt x="36" y="24"/>
                  <a:pt x="38" y="22"/>
                  <a:pt x="39" y="22"/>
                </a:cubicBezTo>
                <a:cubicBezTo>
                  <a:pt x="40" y="22"/>
                  <a:pt x="40" y="22"/>
                  <a:pt x="40" y="22"/>
                </a:cubicBezTo>
                <a:cubicBezTo>
                  <a:pt x="41" y="23"/>
                  <a:pt x="49" y="31"/>
                  <a:pt x="49" y="31"/>
                </a:cubicBezTo>
                <a:cubicBezTo>
                  <a:pt x="49" y="32"/>
                  <a:pt x="46" y="35"/>
                  <a:pt x="46" y="35"/>
                </a:cubicBezTo>
                <a:close/>
                <a:moveTo>
                  <a:pt x="19" y="5"/>
                </a:moveTo>
                <a:cubicBezTo>
                  <a:pt x="16" y="5"/>
                  <a:pt x="13" y="8"/>
                  <a:pt x="13" y="11"/>
                </a:cubicBezTo>
                <a:cubicBezTo>
                  <a:pt x="13" y="12"/>
                  <a:pt x="13" y="13"/>
                  <a:pt x="14" y="13"/>
                </a:cubicBezTo>
                <a:cubicBezTo>
                  <a:pt x="13" y="13"/>
                  <a:pt x="12" y="13"/>
                  <a:pt x="11" y="13"/>
                </a:cubicBezTo>
                <a:cubicBezTo>
                  <a:pt x="8" y="13"/>
                  <a:pt x="6" y="15"/>
                  <a:pt x="6" y="18"/>
                </a:cubicBezTo>
                <a:cubicBezTo>
                  <a:pt x="6" y="21"/>
                  <a:pt x="8" y="24"/>
                  <a:pt x="11" y="24"/>
                </a:cubicBezTo>
                <a:cubicBezTo>
                  <a:pt x="14" y="24"/>
                  <a:pt x="17" y="21"/>
                  <a:pt x="17" y="18"/>
                </a:cubicBezTo>
                <a:cubicBezTo>
                  <a:pt x="17" y="18"/>
                  <a:pt x="17" y="17"/>
                  <a:pt x="16" y="16"/>
                </a:cubicBezTo>
                <a:cubicBezTo>
                  <a:pt x="17" y="16"/>
                  <a:pt x="18" y="16"/>
                  <a:pt x="19" y="16"/>
                </a:cubicBezTo>
                <a:cubicBezTo>
                  <a:pt x="22" y="16"/>
                  <a:pt x="24" y="14"/>
                  <a:pt x="24" y="11"/>
                </a:cubicBezTo>
                <a:cubicBezTo>
                  <a:pt x="24" y="8"/>
                  <a:pt x="22" y="5"/>
                  <a:pt x="19" y="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5" name="Freeform 294"/>
          <p:cNvSpPr>
            <a:spLocks noEditPoints="1"/>
          </p:cNvSpPr>
          <p:nvPr/>
        </p:nvSpPr>
        <p:spPr bwMode="auto">
          <a:xfrm>
            <a:off x="3016250" y="1993900"/>
            <a:ext cx="190500" cy="205317"/>
          </a:xfrm>
          <a:custGeom>
            <a:avLst/>
            <a:gdLst>
              <a:gd name="T0" fmla="*/ 35 w 101"/>
              <a:gd name="T1" fmla="*/ 80 h 82"/>
              <a:gd name="T2" fmla="*/ 36 w 101"/>
              <a:gd name="T3" fmla="*/ 81 h 82"/>
              <a:gd name="T4" fmla="*/ 52 w 101"/>
              <a:gd name="T5" fmla="*/ 67 h 82"/>
              <a:gd name="T6" fmla="*/ 35 w 101"/>
              <a:gd name="T7" fmla="*/ 58 h 82"/>
              <a:gd name="T8" fmla="*/ 35 w 101"/>
              <a:gd name="T9" fmla="*/ 80 h 82"/>
              <a:gd name="T10" fmla="*/ 98 w 101"/>
              <a:gd name="T11" fmla="*/ 1 h 82"/>
              <a:gd name="T12" fmla="*/ 2 w 101"/>
              <a:gd name="T13" fmla="*/ 35 h 82"/>
              <a:gd name="T14" fmla="*/ 2 w 101"/>
              <a:gd name="T15" fmla="*/ 37 h 82"/>
              <a:gd name="T16" fmla="*/ 22 w 101"/>
              <a:gd name="T17" fmla="*/ 46 h 82"/>
              <a:gd name="T18" fmla="*/ 35 w 101"/>
              <a:gd name="T19" fmla="*/ 51 h 82"/>
              <a:gd name="T20" fmla="*/ 94 w 101"/>
              <a:gd name="T21" fmla="*/ 7 h 82"/>
              <a:gd name="T22" fmla="*/ 95 w 101"/>
              <a:gd name="T23" fmla="*/ 8 h 82"/>
              <a:gd name="T24" fmla="*/ 53 w 101"/>
              <a:gd name="T25" fmla="*/ 54 h 82"/>
              <a:gd name="T26" fmla="*/ 50 w 101"/>
              <a:gd name="T27" fmla="*/ 57 h 82"/>
              <a:gd name="T28" fmla="*/ 54 w 101"/>
              <a:gd name="T29" fmla="*/ 59 h 82"/>
              <a:gd name="T30" fmla="*/ 81 w 101"/>
              <a:gd name="T31" fmla="*/ 73 h 82"/>
              <a:gd name="T32" fmla="*/ 85 w 101"/>
              <a:gd name="T33" fmla="*/ 71 h 82"/>
              <a:gd name="T34" fmla="*/ 100 w 101"/>
              <a:gd name="T35" fmla="*/ 3 h 82"/>
              <a:gd name="T36" fmla="*/ 98 w 101"/>
              <a:gd name="T3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2">
                <a:moveTo>
                  <a:pt x="35" y="80"/>
                </a:moveTo>
                <a:cubicBezTo>
                  <a:pt x="35" y="81"/>
                  <a:pt x="35" y="82"/>
                  <a:pt x="36" y="81"/>
                </a:cubicBezTo>
                <a:cubicBezTo>
                  <a:pt x="38" y="79"/>
                  <a:pt x="52" y="67"/>
                  <a:pt x="52" y="67"/>
                </a:cubicBezTo>
                <a:cubicBezTo>
                  <a:pt x="35" y="58"/>
                  <a:pt x="35" y="58"/>
                  <a:pt x="35" y="58"/>
                </a:cubicBezTo>
                <a:lnTo>
                  <a:pt x="35" y="80"/>
                </a:lnTo>
                <a:close/>
                <a:moveTo>
                  <a:pt x="98" y="1"/>
                </a:moveTo>
                <a:cubicBezTo>
                  <a:pt x="96" y="2"/>
                  <a:pt x="4" y="34"/>
                  <a:pt x="2" y="35"/>
                </a:cubicBezTo>
                <a:cubicBezTo>
                  <a:pt x="0" y="35"/>
                  <a:pt x="0" y="37"/>
                  <a:pt x="2" y="37"/>
                </a:cubicBezTo>
                <a:cubicBezTo>
                  <a:pt x="4" y="38"/>
                  <a:pt x="22" y="46"/>
                  <a:pt x="22" y="46"/>
                </a:cubicBezTo>
                <a:cubicBezTo>
                  <a:pt x="35" y="51"/>
                  <a:pt x="35" y="51"/>
                  <a:pt x="35" y="51"/>
                </a:cubicBezTo>
                <a:cubicBezTo>
                  <a:pt x="35" y="51"/>
                  <a:pt x="93" y="7"/>
                  <a:pt x="94" y="7"/>
                </a:cubicBezTo>
                <a:cubicBezTo>
                  <a:pt x="95" y="6"/>
                  <a:pt x="96" y="7"/>
                  <a:pt x="95" y="8"/>
                </a:cubicBezTo>
                <a:cubicBezTo>
                  <a:pt x="95" y="9"/>
                  <a:pt x="53" y="54"/>
                  <a:pt x="53" y="54"/>
                </a:cubicBezTo>
                <a:cubicBezTo>
                  <a:pt x="50" y="57"/>
                  <a:pt x="50" y="57"/>
                  <a:pt x="50" y="57"/>
                </a:cubicBezTo>
                <a:cubicBezTo>
                  <a:pt x="54" y="59"/>
                  <a:pt x="54" y="59"/>
                  <a:pt x="54" y="59"/>
                </a:cubicBezTo>
                <a:cubicBezTo>
                  <a:pt x="54" y="59"/>
                  <a:pt x="79" y="72"/>
                  <a:pt x="81" y="73"/>
                </a:cubicBezTo>
                <a:cubicBezTo>
                  <a:pt x="82" y="74"/>
                  <a:pt x="84" y="73"/>
                  <a:pt x="85" y="71"/>
                </a:cubicBezTo>
                <a:cubicBezTo>
                  <a:pt x="85" y="69"/>
                  <a:pt x="100" y="5"/>
                  <a:pt x="100" y="3"/>
                </a:cubicBezTo>
                <a:cubicBezTo>
                  <a:pt x="101" y="2"/>
                  <a:pt x="100" y="0"/>
                  <a:pt x="98" y="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6" name="Freeform 295"/>
          <p:cNvSpPr>
            <a:spLocks noEditPoints="1"/>
          </p:cNvSpPr>
          <p:nvPr/>
        </p:nvSpPr>
        <p:spPr bwMode="auto">
          <a:xfrm>
            <a:off x="4895851" y="3778250"/>
            <a:ext cx="149225" cy="156633"/>
          </a:xfrm>
          <a:custGeom>
            <a:avLst/>
            <a:gdLst>
              <a:gd name="T0" fmla="*/ 78 w 79"/>
              <a:gd name="T1" fmla="*/ 25 h 62"/>
              <a:gd name="T2" fmla="*/ 54 w 79"/>
              <a:gd name="T3" fmla="*/ 54 h 62"/>
              <a:gd name="T4" fmla="*/ 35 w 79"/>
              <a:gd name="T5" fmla="*/ 59 h 62"/>
              <a:gd name="T6" fmla="*/ 23 w 79"/>
              <a:gd name="T7" fmla="*/ 57 h 62"/>
              <a:gd name="T8" fmla="*/ 15 w 79"/>
              <a:gd name="T9" fmla="*/ 53 h 62"/>
              <a:gd name="T10" fmla="*/ 6 w 79"/>
              <a:gd name="T11" fmla="*/ 62 h 62"/>
              <a:gd name="T12" fmla="*/ 1 w 79"/>
              <a:gd name="T13" fmla="*/ 59 h 62"/>
              <a:gd name="T14" fmla="*/ 0 w 79"/>
              <a:gd name="T15" fmla="*/ 57 h 62"/>
              <a:gd name="T16" fmla="*/ 9 w 79"/>
              <a:gd name="T17" fmla="*/ 46 h 62"/>
              <a:gd name="T18" fmla="*/ 8 w 79"/>
              <a:gd name="T19" fmla="*/ 43 h 62"/>
              <a:gd name="T20" fmla="*/ 7 w 79"/>
              <a:gd name="T21" fmla="*/ 38 h 62"/>
              <a:gd name="T22" fmla="*/ 31 w 79"/>
              <a:gd name="T23" fmla="*/ 10 h 62"/>
              <a:gd name="T24" fmla="*/ 65 w 79"/>
              <a:gd name="T25" fmla="*/ 5 h 62"/>
              <a:gd name="T26" fmla="*/ 72 w 79"/>
              <a:gd name="T27" fmla="*/ 0 h 62"/>
              <a:gd name="T28" fmla="*/ 79 w 79"/>
              <a:gd name="T29" fmla="*/ 17 h 62"/>
              <a:gd name="T30" fmla="*/ 78 w 79"/>
              <a:gd name="T31" fmla="*/ 25 h 62"/>
              <a:gd name="T32" fmla="*/ 54 w 79"/>
              <a:gd name="T33" fmla="*/ 23 h 62"/>
              <a:gd name="T34" fmla="*/ 18 w 79"/>
              <a:gd name="T35" fmla="*/ 40 h 62"/>
              <a:gd name="T36" fmla="*/ 17 w 79"/>
              <a:gd name="T37" fmla="*/ 42 h 62"/>
              <a:gd name="T38" fmla="*/ 20 w 79"/>
              <a:gd name="T39" fmla="*/ 45 h 62"/>
              <a:gd name="T40" fmla="*/ 22 w 79"/>
              <a:gd name="T41" fmla="*/ 44 h 62"/>
              <a:gd name="T42" fmla="*/ 28 w 79"/>
              <a:gd name="T43" fmla="*/ 38 h 62"/>
              <a:gd name="T44" fmla="*/ 54 w 79"/>
              <a:gd name="T45" fmla="*/ 28 h 62"/>
              <a:gd name="T46" fmla="*/ 57 w 79"/>
              <a:gd name="T47" fmla="*/ 26 h 62"/>
              <a:gd name="T48" fmla="*/ 54 w 79"/>
              <a:gd name="T49"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2">
                <a:moveTo>
                  <a:pt x="78" y="25"/>
                </a:moveTo>
                <a:cubicBezTo>
                  <a:pt x="75" y="39"/>
                  <a:pt x="67" y="48"/>
                  <a:pt x="54" y="54"/>
                </a:cubicBezTo>
                <a:cubicBezTo>
                  <a:pt x="48" y="57"/>
                  <a:pt x="42" y="59"/>
                  <a:pt x="35" y="59"/>
                </a:cubicBezTo>
                <a:cubicBezTo>
                  <a:pt x="31" y="59"/>
                  <a:pt x="27" y="58"/>
                  <a:pt x="23" y="57"/>
                </a:cubicBezTo>
                <a:cubicBezTo>
                  <a:pt x="21" y="56"/>
                  <a:pt x="16" y="53"/>
                  <a:pt x="15" y="53"/>
                </a:cubicBezTo>
                <a:cubicBezTo>
                  <a:pt x="12" y="53"/>
                  <a:pt x="10" y="62"/>
                  <a:pt x="6" y="62"/>
                </a:cubicBezTo>
                <a:cubicBezTo>
                  <a:pt x="3" y="62"/>
                  <a:pt x="2" y="61"/>
                  <a:pt x="1" y="59"/>
                </a:cubicBezTo>
                <a:cubicBezTo>
                  <a:pt x="1" y="58"/>
                  <a:pt x="0" y="58"/>
                  <a:pt x="0" y="57"/>
                </a:cubicBezTo>
                <a:cubicBezTo>
                  <a:pt x="0" y="52"/>
                  <a:pt x="9" y="49"/>
                  <a:pt x="9" y="46"/>
                </a:cubicBezTo>
                <a:cubicBezTo>
                  <a:pt x="9" y="46"/>
                  <a:pt x="8" y="43"/>
                  <a:pt x="8" y="43"/>
                </a:cubicBezTo>
                <a:cubicBezTo>
                  <a:pt x="8" y="41"/>
                  <a:pt x="7" y="39"/>
                  <a:pt x="7" y="38"/>
                </a:cubicBezTo>
                <a:cubicBezTo>
                  <a:pt x="7" y="24"/>
                  <a:pt x="19" y="14"/>
                  <a:pt x="31" y="10"/>
                </a:cubicBezTo>
                <a:cubicBezTo>
                  <a:pt x="40" y="7"/>
                  <a:pt x="59" y="10"/>
                  <a:pt x="65" y="5"/>
                </a:cubicBezTo>
                <a:cubicBezTo>
                  <a:pt x="68" y="2"/>
                  <a:pt x="69" y="0"/>
                  <a:pt x="72" y="0"/>
                </a:cubicBezTo>
                <a:cubicBezTo>
                  <a:pt x="77" y="0"/>
                  <a:pt x="79" y="13"/>
                  <a:pt x="79" y="17"/>
                </a:cubicBezTo>
                <a:cubicBezTo>
                  <a:pt x="79" y="20"/>
                  <a:pt x="79" y="23"/>
                  <a:pt x="78" y="25"/>
                </a:cubicBezTo>
                <a:close/>
                <a:moveTo>
                  <a:pt x="54" y="23"/>
                </a:moveTo>
                <a:cubicBezTo>
                  <a:pt x="38" y="23"/>
                  <a:pt x="28" y="29"/>
                  <a:pt x="18" y="40"/>
                </a:cubicBezTo>
                <a:cubicBezTo>
                  <a:pt x="18" y="41"/>
                  <a:pt x="17" y="42"/>
                  <a:pt x="17" y="42"/>
                </a:cubicBezTo>
                <a:cubicBezTo>
                  <a:pt x="17" y="44"/>
                  <a:pt x="19" y="45"/>
                  <a:pt x="20" y="45"/>
                </a:cubicBezTo>
                <a:cubicBezTo>
                  <a:pt x="21" y="45"/>
                  <a:pt x="21" y="45"/>
                  <a:pt x="22" y="44"/>
                </a:cubicBezTo>
                <a:cubicBezTo>
                  <a:pt x="24" y="42"/>
                  <a:pt x="26" y="40"/>
                  <a:pt x="28" y="38"/>
                </a:cubicBezTo>
                <a:cubicBezTo>
                  <a:pt x="36" y="31"/>
                  <a:pt x="43" y="28"/>
                  <a:pt x="54" y="28"/>
                </a:cubicBezTo>
                <a:cubicBezTo>
                  <a:pt x="55" y="28"/>
                  <a:pt x="57" y="27"/>
                  <a:pt x="57" y="26"/>
                </a:cubicBezTo>
                <a:cubicBezTo>
                  <a:pt x="57" y="24"/>
                  <a:pt x="55" y="23"/>
                  <a:pt x="5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7" name="Freeform 296"/>
          <p:cNvSpPr>
            <a:spLocks noEditPoints="1"/>
          </p:cNvSpPr>
          <p:nvPr/>
        </p:nvSpPr>
        <p:spPr bwMode="auto">
          <a:xfrm>
            <a:off x="5448300" y="2730500"/>
            <a:ext cx="215900" cy="289984"/>
          </a:xfrm>
          <a:custGeom>
            <a:avLst/>
            <a:gdLst>
              <a:gd name="T0" fmla="*/ 109 w 115"/>
              <a:gd name="T1" fmla="*/ 99 h 115"/>
              <a:gd name="T2" fmla="*/ 99 w 115"/>
              <a:gd name="T3" fmla="*/ 109 h 115"/>
              <a:gd name="T4" fmla="*/ 85 w 115"/>
              <a:gd name="T5" fmla="*/ 115 h 115"/>
              <a:gd name="T6" fmla="*/ 70 w 115"/>
              <a:gd name="T7" fmla="*/ 109 h 115"/>
              <a:gd name="T8" fmla="*/ 56 w 115"/>
              <a:gd name="T9" fmla="*/ 95 h 115"/>
              <a:gd name="T10" fmla="*/ 50 w 115"/>
              <a:gd name="T11" fmla="*/ 80 h 115"/>
              <a:gd name="T12" fmla="*/ 56 w 115"/>
              <a:gd name="T13" fmla="*/ 65 h 115"/>
              <a:gd name="T14" fmla="*/ 50 w 115"/>
              <a:gd name="T15" fmla="*/ 59 h 115"/>
              <a:gd name="T16" fmla="*/ 35 w 115"/>
              <a:gd name="T17" fmla="*/ 65 h 115"/>
              <a:gd name="T18" fmla="*/ 21 w 115"/>
              <a:gd name="T19" fmla="*/ 59 h 115"/>
              <a:gd name="T20" fmla="*/ 6 w 115"/>
              <a:gd name="T21" fmla="*/ 45 h 115"/>
              <a:gd name="T22" fmla="*/ 0 w 115"/>
              <a:gd name="T23" fmla="*/ 30 h 115"/>
              <a:gd name="T24" fmla="*/ 6 w 115"/>
              <a:gd name="T25" fmla="*/ 16 h 115"/>
              <a:gd name="T26" fmla="*/ 16 w 115"/>
              <a:gd name="T27" fmla="*/ 6 h 115"/>
              <a:gd name="T28" fmla="*/ 31 w 115"/>
              <a:gd name="T29" fmla="*/ 0 h 115"/>
              <a:gd name="T30" fmla="*/ 45 w 115"/>
              <a:gd name="T31" fmla="*/ 6 h 115"/>
              <a:gd name="T32" fmla="*/ 60 w 115"/>
              <a:gd name="T33" fmla="*/ 20 h 115"/>
              <a:gd name="T34" fmla="*/ 66 w 115"/>
              <a:gd name="T35" fmla="*/ 35 h 115"/>
              <a:gd name="T36" fmla="*/ 59 w 115"/>
              <a:gd name="T37" fmla="*/ 50 h 115"/>
              <a:gd name="T38" fmla="*/ 66 w 115"/>
              <a:gd name="T39" fmla="*/ 56 h 115"/>
              <a:gd name="T40" fmla="*/ 80 w 115"/>
              <a:gd name="T41" fmla="*/ 50 h 115"/>
              <a:gd name="T42" fmla="*/ 95 w 115"/>
              <a:gd name="T43" fmla="*/ 55 h 115"/>
              <a:gd name="T44" fmla="*/ 110 w 115"/>
              <a:gd name="T45" fmla="*/ 70 h 115"/>
              <a:gd name="T46" fmla="*/ 115 w 115"/>
              <a:gd name="T47" fmla="*/ 85 h 115"/>
              <a:gd name="T48" fmla="*/ 109 w 115"/>
              <a:gd name="T49" fmla="*/ 99 h 115"/>
              <a:gd name="T50" fmla="*/ 50 w 115"/>
              <a:gd name="T51" fmla="*/ 30 h 115"/>
              <a:gd name="T52" fmla="*/ 36 w 115"/>
              <a:gd name="T53" fmla="*/ 15 h 115"/>
              <a:gd name="T54" fmla="*/ 31 w 115"/>
              <a:gd name="T55" fmla="*/ 13 h 115"/>
              <a:gd name="T56" fmla="*/ 26 w 115"/>
              <a:gd name="T57" fmla="*/ 15 h 115"/>
              <a:gd name="T58" fmla="*/ 16 w 115"/>
              <a:gd name="T59" fmla="*/ 26 h 115"/>
              <a:gd name="T60" fmla="*/ 14 w 115"/>
              <a:gd name="T61" fmla="*/ 30 h 115"/>
              <a:gd name="T62" fmla="*/ 16 w 115"/>
              <a:gd name="T63" fmla="*/ 35 h 115"/>
              <a:gd name="T64" fmla="*/ 30 w 115"/>
              <a:gd name="T65" fmla="*/ 50 h 115"/>
              <a:gd name="T66" fmla="*/ 35 w 115"/>
              <a:gd name="T67" fmla="*/ 52 h 115"/>
              <a:gd name="T68" fmla="*/ 40 w 115"/>
              <a:gd name="T69" fmla="*/ 50 h 115"/>
              <a:gd name="T70" fmla="*/ 35 w 115"/>
              <a:gd name="T71" fmla="*/ 42 h 115"/>
              <a:gd name="T72" fmla="*/ 42 w 115"/>
              <a:gd name="T73" fmla="*/ 35 h 115"/>
              <a:gd name="T74" fmla="*/ 50 w 115"/>
              <a:gd name="T75" fmla="*/ 40 h 115"/>
              <a:gd name="T76" fmla="*/ 52 w 115"/>
              <a:gd name="T77" fmla="*/ 35 h 115"/>
              <a:gd name="T78" fmla="*/ 50 w 115"/>
              <a:gd name="T79" fmla="*/ 30 h 115"/>
              <a:gd name="T80" fmla="*/ 100 w 115"/>
              <a:gd name="T81" fmla="*/ 80 h 115"/>
              <a:gd name="T82" fmla="*/ 85 w 115"/>
              <a:gd name="T83" fmla="*/ 65 h 115"/>
              <a:gd name="T84" fmla="*/ 80 w 115"/>
              <a:gd name="T85" fmla="*/ 63 h 115"/>
              <a:gd name="T86" fmla="*/ 75 w 115"/>
              <a:gd name="T87" fmla="*/ 65 h 115"/>
              <a:gd name="T88" fmla="*/ 80 w 115"/>
              <a:gd name="T89" fmla="*/ 73 h 115"/>
              <a:gd name="T90" fmla="*/ 74 w 115"/>
              <a:gd name="T91" fmla="*/ 80 h 115"/>
              <a:gd name="T92" fmla="*/ 66 w 115"/>
              <a:gd name="T93" fmla="*/ 75 h 115"/>
              <a:gd name="T94" fmla="*/ 63 w 115"/>
              <a:gd name="T95" fmla="*/ 80 h 115"/>
              <a:gd name="T96" fmla="*/ 65 w 115"/>
              <a:gd name="T97" fmla="*/ 85 h 115"/>
              <a:gd name="T98" fmla="*/ 80 w 115"/>
              <a:gd name="T99" fmla="*/ 100 h 115"/>
              <a:gd name="T100" fmla="*/ 85 w 115"/>
              <a:gd name="T101" fmla="*/ 102 h 115"/>
              <a:gd name="T102" fmla="*/ 90 w 115"/>
              <a:gd name="T103" fmla="*/ 100 h 115"/>
              <a:gd name="T104" fmla="*/ 100 w 115"/>
              <a:gd name="T105" fmla="*/ 89 h 115"/>
              <a:gd name="T106" fmla="*/ 102 w 115"/>
              <a:gd name="T107" fmla="*/ 85 h 115"/>
              <a:gd name="T108" fmla="*/ 100 w 115"/>
              <a:gd name="T109"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115">
                <a:moveTo>
                  <a:pt x="109" y="99"/>
                </a:moveTo>
                <a:cubicBezTo>
                  <a:pt x="99" y="109"/>
                  <a:pt x="99" y="109"/>
                  <a:pt x="99" y="109"/>
                </a:cubicBezTo>
                <a:cubicBezTo>
                  <a:pt x="95" y="113"/>
                  <a:pt x="90" y="115"/>
                  <a:pt x="85" y="115"/>
                </a:cubicBezTo>
                <a:cubicBezTo>
                  <a:pt x="79" y="115"/>
                  <a:pt x="74" y="113"/>
                  <a:pt x="70" y="109"/>
                </a:cubicBezTo>
                <a:cubicBezTo>
                  <a:pt x="56" y="95"/>
                  <a:pt x="56" y="95"/>
                  <a:pt x="56" y="95"/>
                </a:cubicBezTo>
                <a:cubicBezTo>
                  <a:pt x="52" y="91"/>
                  <a:pt x="50" y="86"/>
                  <a:pt x="50" y="80"/>
                </a:cubicBezTo>
                <a:cubicBezTo>
                  <a:pt x="50" y="75"/>
                  <a:pt x="52" y="69"/>
                  <a:pt x="56" y="65"/>
                </a:cubicBezTo>
                <a:cubicBezTo>
                  <a:pt x="50" y="59"/>
                  <a:pt x="50" y="59"/>
                  <a:pt x="50" y="59"/>
                </a:cubicBezTo>
                <a:cubicBezTo>
                  <a:pt x="46" y="63"/>
                  <a:pt x="41" y="65"/>
                  <a:pt x="35" y="65"/>
                </a:cubicBezTo>
                <a:cubicBezTo>
                  <a:pt x="30" y="65"/>
                  <a:pt x="24" y="63"/>
                  <a:pt x="21" y="59"/>
                </a:cubicBezTo>
                <a:cubicBezTo>
                  <a:pt x="6" y="45"/>
                  <a:pt x="6" y="45"/>
                  <a:pt x="6" y="45"/>
                </a:cubicBezTo>
                <a:cubicBezTo>
                  <a:pt x="2" y="41"/>
                  <a:pt x="0" y="36"/>
                  <a:pt x="0" y="30"/>
                </a:cubicBezTo>
                <a:cubicBezTo>
                  <a:pt x="0" y="25"/>
                  <a:pt x="2" y="20"/>
                  <a:pt x="6" y="16"/>
                </a:cubicBezTo>
                <a:cubicBezTo>
                  <a:pt x="16" y="6"/>
                  <a:pt x="16" y="6"/>
                  <a:pt x="16" y="6"/>
                </a:cubicBezTo>
                <a:cubicBezTo>
                  <a:pt x="20" y="2"/>
                  <a:pt x="25" y="0"/>
                  <a:pt x="31" y="0"/>
                </a:cubicBezTo>
                <a:cubicBezTo>
                  <a:pt x="36" y="0"/>
                  <a:pt x="41" y="2"/>
                  <a:pt x="45" y="6"/>
                </a:cubicBezTo>
                <a:cubicBezTo>
                  <a:pt x="60" y="20"/>
                  <a:pt x="60" y="20"/>
                  <a:pt x="60" y="20"/>
                </a:cubicBezTo>
                <a:cubicBezTo>
                  <a:pt x="64" y="24"/>
                  <a:pt x="66" y="29"/>
                  <a:pt x="66" y="35"/>
                </a:cubicBezTo>
                <a:cubicBezTo>
                  <a:pt x="66" y="40"/>
                  <a:pt x="63" y="46"/>
                  <a:pt x="59" y="50"/>
                </a:cubicBezTo>
                <a:cubicBezTo>
                  <a:pt x="66" y="56"/>
                  <a:pt x="66" y="56"/>
                  <a:pt x="66" y="56"/>
                </a:cubicBezTo>
                <a:cubicBezTo>
                  <a:pt x="70" y="52"/>
                  <a:pt x="75" y="50"/>
                  <a:pt x="80" y="50"/>
                </a:cubicBezTo>
                <a:cubicBezTo>
                  <a:pt x="86" y="50"/>
                  <a:pt x="91" y="52"/>
                  <a:pt x="95" y="55"/>
                </a:cubicBezTo>
                <a:cubicBezTo>
                  <a:pt x="110" y="70"/>
                  <a:pt x="110" y="70"/>
                  <a:pt x="110" y="70"/>
                </a:cubicBezTo>
                <a:cubicBezTo>
                  <a:pt x="113" y="74"/>
                  <a:pt x="115" y="79"/>
                  <a:pt x="115" y="85"/>
                </a:cubicBezTo>
                <a:cubicBezTo>
                  <a:pt x="115" y="90"/>
                  <a:pt x="113" y="95"/>
                  <a:pt x="109" y="99"/>
                </a:cubicBezTo>
                <a:close/>
                <a:moveTo>
                  <a:pt x="50" y="30"/>
                </a:moveTo>
                <a:cubicBezTo>
                  <a:pt x="36" y="15"/>
                  <a:pt x="36" y="15"/>
                  <a:pt x="36" y="15"/>
                </a:cubicBezTo>
                <a:cubicBezTo>
                  <a:pt x="34" y="14"/>
                  <a:pt x="33" y="13"/>
                  <a:pt x="31" y="13"/>
                </a:cubicBezTo>
                <a:cubicBezTo>
                  <a:pt x="29" y="13"/>
                  <a:pt x="27" y="14"/>
                  <a:pt x="26" y="15"/>
                </a:cubicBezTo>
                <a:cubicBezTo>
                  <a:pt x="16" y="26"/>
                  <a:pt x="16" y="26"/>
                  <a:pt x="16" y="26"/>
                </a:cubicBezTo>
                <a:cubicBezTo>
                  <a:pt x="14" y="27"/>
                  <a:pt x="14" y="29"/>
                  <a:pt x="14" y="30"/>
                </a:cubicBezTo>
                <a:cubicBezTo>
                  <a:pt x="14" y="32"/>
                  <a:pt x="14" y="34"/>
                  <a:pt x="16" y="35"/>
                </a:cubicBezTo>
                <a:cubicBezTo>
                  <a:pt x="30" y="50"/>
                  <a:pt x="30" y="50"/>
                  <a:pt x="30" y="50"/>
                </a:cubicBezTo>
                <a:cubicBezTo>
                  <a:pt x="32" y="51"/>
                  <a:pt x="33" y="52"/>
                  <a:pt x="35" y="52"/>
                </a:cubicBezTo>
                <a:cubicBezTo>
                  <a:pt x="37" y="52"/>
                  <a:pt x="39" y="51"/>
                  <a:pt x="40" y="50"/>
                </a:cubicBezTo>
                <a:cubicBezTo>
                  <a:pt x="38" y="47"/>
                  <a:pt x="35" y="45"/>
                  <a:pt x="35" y="42"/>
                </a:cubicBezTo>
                <a:cubicBezTo>
                  <a:pt x="35" y="38"/>
                  <a:pt x="38" y="35"/>
                  <a:pt x="42" y="35"/>
                </a:cubicBezTo>
                <a:cubicBezTo>
                  <a:pt x="46" y="35"/>
                  <a:pt x="47" y="38"/>
                  <a:pt x="50" y="40"/>
                </a:cubicBezTo>
                <a:cubicBezTo>
                  <a:pt x="51" y="38"/>
                  <a:pt x="52" y="37"/>
                  <a:pt x="52" y="35"/>
                </a:cubicBezTo>
                <a:cubicBezTo>
                  <a:pt x="52" y="33"/>
                  <a:pt x="51" y="31"/>
                  <a:pt x="50" y="30"/>
                </a:cubicBezTo>
                <a:close/>
                <a:moveTo>
                  <a:pt x="100" y="80"/>
                </a:moveTo>
                <a:cubicBezTo>
                  <a:pt x="85" y="65"/>
                  <a:pt x="85" y="65"/>
                  <a:pt x="85" y="65"/>
                </a:cubicBezTo>
                <a:cubicBezTo>
                  <a:pt x="84" y="64"/>
                  <a:pt x="82" y="63"/>
                  <a:pt x="80" y="63"/>
                </a:cubicBezTo>
                <a:cubicBezTo>
                  <a:pt x="78" y="63"/>
                  <a:pt x="77" y="64"/>
                  <a:pt x="75" y="65"/>
                </a:cubicBezTo>
                <a:cubicBezTo>
                  <a:pt x="78" y="68"/>
                  <a:pt x="80" y="70"/>
                  <a:pt x="80" y="73"/>
                </a:cubicBezTo>
                <a:cubicBezTo>
                  <a:pt x="80" y="77"/>
                  <a:pt x="77" y="80"/>
                  <a:pt x="74" y="80"/>
                </a:cubicBezTo>
                <a:cubicBezTo>
                  <a:pt x="70" y="80"/>
                  <a:pt x="68" y="77"/>
                  <a:pt x="66" y="75"/>
                </a:cubicBezTo>
                <a:cubicBezTo>
                  <a:pt x="64" y="76"/>
                  <a:pt x="63" y="78"/>
                  <a:pt x="63" y="80"/>
                </a:cubicBezTo>
                <a:cubicBezTo>
                  <a:pt x="63" y="82"/>
                  <a:pt x="64" y="84"/>
                  <a:pt x="65" y="85"/>
                </a:cubicBezTo>
                <a:cubicBezTo>
                  <a:pt x="80" y="100"/>
                  <a:pt x="80" y="100"/>
                  <a:pt x="80" y="100"/>
                </a:cubicBezTo>
                <a:cubicBezTo>
                  <a:pt x="81" y="101"/>
                  <a:pt x="83" y="102"/>
                  <a:pt x="85" y="102"/>
                </a:cubicBezTo>
                <a:cubicBezTo>
                  <a:pt x="86" y="102"/>
                  <a:pt x="88" y="101"/>
                  <a:pt x="90" y="100"/>
                </a:cubicBezTo>
                <a:cubicBezTo>
                  <a:pt x="100" y="89"/>
                  <a:pt x="100" y="89"/>
                  <a:pt x="100" y="89"/>
                </a:cubicBezTo>
                <a:cubicBezTo>
                  <a:pt x="101" y="88"/>
                  <a:pt x="102" y="86"/>
                  <a:pt x="102" y="85"/>
                </a:cubicBezTo>
                <a:cubicBezTo>
                  <a:pt x="102" y="83"/>
                  <a:pt x="101" y="81"/>
                  <a:pt x="100" y="8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8" name="Freeform 297"/>
          <p:cNvSpPr>
            <a:spLocks/>
          </p:cNvSpPr>
          <p:nvPr/>
        </p:nvSpPr>
        <p:spPr bwMode="auto">
          <a:xfrm>
            <a:off x="4181475" y="3221567"/>
            <a:ext cx="107950" cy="135467"/>
          </a:xfrm>
          <a:custGeom>
            <a:avLst/>
            <a:gdLst>
              <a:gd name="T0" fmla="*/ 52 w 57"/>
              <a:gd name="T1" fmla="*/ 45 h 54"/>
              <a:gd name="T2" fmla="*/ 42 w 57"/>
              <a:gd name="T3" fmla="*/ 41 h 54"/>
              <a:gd name="T4" fmla="*/ 39 w 57"/>
              <a:gd name="T5" fmla="*/ 45 h 54"/>
              <a:gd name="T6" fmla="*/ 40 w 57"/>
              <a:gd name="T7" fmla="*/ 53 h 54"/>
              <a:gd name="T8" fmla="*/ 40 w 57"/>
              <a:gd name="T9" fmla="*/ 53 h 54"/>
              <a:gd name="T10" fmla="*/ 39 w 57"/>
              <a:gd name="T11" fmla="*/ 53 h 54"/>
              <a:gd name="T12" fmla="*/ 28 w 57"/>
              <a:gd name="T13" fmla="*/ 54 h 54"/>
              <a:gd name="T14" fmla="*/ 23 w 57"/>
              <a:gd name="T15" fmla="*/ 50 h 54"/>
              <a:gd name="T16" fmla="*/ 27 w 57"/>
              <a:gd name="T17" fmla="*/ 41 h 54"/>
              <a:gd name="T18" fmla="*/ 20 w 57"/>
              <a:gd name="T19" fmla="*/ 35 h 54"/>
              <a:gd name="T20" fmla="*/ 13 w 57"/>
              <a:gd name="T21" fmla="*/ 41 h 54"/>
              <a:gd name="T22" fmla="*/ 16 w 57"/>
              <a:gd name="T23" fmla="*/ 50 h 54"/>
              <a:gd name="T24" fmla="*/ 15 w 57"/>
              <a:gd name="T25" fmla="*/ 53 h 54"/>
              <a:gd name="T26" fmla="*/ 11 w 57"/>
              <a:gd name="T27" fmla="*/ 54 h 54"/>
              <a:gd name="T28" fmla="*/ 2 w 57"/>
              <a:gd name="T29" fmla="*/ 54 h 54"/>
              <a:gd name="T30" fmla="*/ 0 w 57"/>
              <a:gd name="T31" fmla="*/ 53 h 54"/>
              <a:gd name="T32" fmla="*/ 0 w 57"/>
              <a:gd name="T33" fmla="*/ 53 h 54"/>
              <a:gd name="T34" fmla="*/ 0 w 57"/>
              <a:gd name="T35" fmla="*/ 53 h 54"/>
              <a:gd name="T36" fmla="*/ 0 w 57"/>
              <a:gd name="T37" fmla="*/ 18 h 54"/>
              <a:gd name="T38" fmla="*/ 2 w 57"/>
              <a:gd name="T39" fmla="*/ 18 h 54"/>
              <a:gd name="T40" fmla="*/ 11 w 57"/>
              <a:gd name="T41" fmla="*/ 19 h 54"/>
              <a:gd name="T42" fmla="*/ 15 w 57"/>
              <a:gd name="T43" fmla="*/ 18 h 54"/>
              <a:gd name="T44" fmla="*/ 16 w 57"/>
              <a:gd name="T45" fmla="*/ 15 h 54"/>
              <a:gd name="T46" fmla="*/ 13 w 57"/>
              <a:gd name="T47" fmla="*/ 6 h 54"/>
              <a:gd name="T48" fmla="*/ 20 w 57"/>
              <a:gd name="T49" fmla="*/ 0 h 54"/>
              <a:gd name="T50" fmla="*/ 27 w 57"/>
              <a:gd name="T51" fmla="*/ 6 h 54"/>
              <a:gd name="T52" fmla="*/ 23 w 57"/>
              <a:gd name="T53" fmla="*/ 15 h 54"/>
              <a:gd name="T54" fmla="*/ 28 w 57"/>
              <a:gd name="T55" fmla="*/ 19 h 54"/>
              <a:gd name="T56" fmla="*/ 40 w 57"/>
              <a:gd name="T57" fmla="*/ 18 h 54"/>
              <a:gd name="T58" fmla="*/ 40 w 57"/>
              <a:gd name="T59" fmla="*/ 18 h 54"/>
              <a:gd name="T60" fmla="*/ 39 w 57"/>
              <a:gd name="T61" fmla="*/ 20 h 54"/>
              <a:gd name="T62" fmla="*/ 38 w 57"/>
              <a:gd name="T63" fmla="*/ 29 h 54"/>
              <a:gd name="T64" fmla="*/ 40 w 57"/>
              <a:gd name="T65" fmla="*/ 33 h 54"/>
              <a:gd name="T66" fmla="*/ 43 w 57"/>
              <a:gd name="T67" fmla="*/ 34 h 54"/>
              <a:gd name="T68" fmla="*/ 51 w 57"/>
              <a:gd name="T69" fmla="*/ 31 h 54"/>
              <a:gd name="T70" fmla="*/ 57 w 57"/>
              <a:gd name="T71" fmla="*/ 38 h 54"/>
              <a:gd name="T72" fmla="*/ 52 w 57"/>
              <a:gd name="T7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54">
                <a:moveTo>
                  <a:pt x="52" y="45"/>
                </a:moveTo>
                <a:cubicBezTo>
                  <a:pt x="47" y="45"/>
                  <a:pt x="46" y="41"/>
                  <a:pt x="42" y="41"/>
                </a:cubicBezTo>
                <a:cubicBezTo>
                  <a:pt x="40" y="41"/>
                  <a:pt x="39" y="42"/>
                  <a:pt x="39" y="45"/>
                </a:cubicBezTo>
                <a:cubicBezTo>
                  <a:pt x="39" y="48"/>
                  <a:pt x="40" y="50"/>
                  <a:pt x="40" y="53"/>
                </a:cubicBezTo>
                <a:cubicBezTo>
                  <a:pt x="40" y="53"/>
                  <a:pt x="40" y="53"/>
                  <a:pt x="40" y="53"/>
                </a:cubicBezTo>
                <a:cubicBezTo>
                  <a:pt x="39" y="53"/>
                  <a:pt x="39" y="53"/>
                  <a:pt x="39" y="53"/>
                </a:cubicBezTo>
                <a:cubicBezTo>
                  <a:pt x="35" y="54"/>
                  <a:pt x="31" y="54"/>
                  <a:pt x="28" y="54"/>
                </a:cubicBezTo>
                <a:cubicBezTo>
                  <a:pt x="25" y="54"/>
                  <a:pt x="23" y="53"/>
                  <a:pt x="23" y="50"/>
                </a:cubicBezTo>
                <a:cubicBezTo>
                  <a:pt x="23" y="47"/>
                  <a:pt x="27" y="45"/>
                  <a:pt x="27" y="41"/>
                </a:cubicBezTo>
                <a:cubicBezTo>
                  <a:pt x="27" y="37"/>
                  <a:pt x="24" y="35"/>
                  <a:pt x="20" y="35"/>
                </a:cubicBezTo>
                <a:cubicBezTo>
                  <a:pt x="16" y="35"/>
                  <a:pt x="13" y="37"/>
                  <a:pt x="13" y="41"/>
                </a:cubicBezTo>
                <a:cubicBezTo>
                  <a:pt x="13" y="46"/>
                  <a:pt x="16" y="48"/>
                  <a:pt x="16" y="50"/>
                </a:cubicBezTo>
                <a:cubicBezTo>
                  <a:pt x="16" y="51"/>
                  <a:pt x="16" y="52"/>
                  <a:pt x="15" y="53"/>
                </a:cubicBezTo>
                <a:cubicBezTo>
                  <a:pt x="14" y="54"/>
                  <a:pt x="12" y="54"/>
                  <a:pt x="11" y="54"/>
                </a:cubicBezTo>
                <a:cubicBezTo>
                  <a:pt x="8" y="54"/>
                  <a:pt x="5" y="54"/>
                  <a:pt x="2" y="54"/>
                </a:cubicBezTo>
                <a:cubicBezTo>
                  <a:pt x="2" y="53"/>
                  <a:pt x="1" y="53"/>
                  <a:pt x="0" y="53"/>
                </a:cubicBezTo>
                <a:cubicBezTo>
                  <a:pt x="0" y="53"/>
                  <a:pt x="0" y="53"/>
                  <a:pt x="0" y="53"/>
                </a:cubicBezTo>
                <a:cubicBezTo>
                  <a:pt x="0" y="53"/>
                  <a:pt x="0" y="53"/>
                  <a:pt x="0" y="53"/>
                </a:cubicBezTo>
                <a:cubicBezTo>
                  <a:pt x="0" y="18"/>
                  <a:pt x="0" y="18"/>
                  <a:pt x="0" y="18"/>
                </a:cubicBezTo>
                <a:cubicBezTo>
                  <a:pt x="2" y="18"/>
                  <a:pt x="2" y="18"/>
                  <a:pt x="2" y="18"/>
                </a:cubicBezTo>
                <a:cubicBezTo>
                  <a:pt x="5" y="19"/>
                  <a:pt x="8" y="19"/>
                  <a:pt x="11" y="19"/>
                </a:cubicBezTo>
                <a:cubicBezTo>
                  <a:pt x="12" y="19"/>
                  <a:pt x="14" y="19"/>
                  <a:pt x="15" y="18"/>
                </a:cubicBezTo>
                <a:cubicBezTo>
                  <a:pt x="16" y="17"/>
                  <a:pt x="16" y="16"/>
                  <a:pt x="16" y="15"/>
                </a:cubicBezTo>
                <a:cubicBezTo>
                  <a:pt x="16" y="12"/>
                  <a:pt x="13" y="10"/>
                  <a:pt x="13" y="6"/>
                </a:cubicBezTo>
                <a:cubicBezTo>
                  <a:pt x="13" y="2"/>
                  <a:pt x="16" y="0"/>
                  <a:pt x="20" y="0"/>
                </a:cubicBezTo>
                <a:cubicBezTo>
                  <a:pt x="24" y="0"/>
                  <a:pt x="27" y="2"/>
                  <a:pt x="27" y="6"/>
                </a:cubicBezTo>
                <a:cubicBezTo>
                  <a:pt x="27" y="10"/>
                  <a:pt x="23" y="11"/>
                  <a:pt x="23" y="15"/>
                </a:cubicBezTo>
                <a:cubicBezTo>
                  <a:pt x="23" y="18"/>
                  <a:pt x="25" y="19"/>
                  <a:pt x="28" y="19"/>
                </a:cubicBezTo>
                <a:cubicBezTo>
                  <a:pt x="32" y="19"/>
                  <a:pt x="36" y="18"/>
                  <a:pt x="40" y="18"/>
                </a:cubicBezTo>
                <a:cubicBezTo>
                  <a:pt x="40" y="18"/>
                  <a:pt x="40" y="18"/>
                  <a:pt x="40" y="18"/>
                </a:cubicBezTo>
                <a:cubicBezTo>
                  <a:pt x="39" y="20"/>
                  <a:pt x="39" y="20"/>
                  <a:pt x="39" y="20"/>
                </a:cubicBezTo>
                <a:cubicBezTo>
                  <a:pt x="39" y="23"/>
                  <a:pt x="38" y="26"/>
                  <a:pt x="38" y="29"/>
                </a:cubicBezTo>
                <a:cubicBezTo>
                  <a:pt x="38" y="30"/>
                  <a:pt x="39" y="32"/>
                  <a:pt x="40" y="33"/>
                </a:cubicBezTo>
                <a:cubicBezTo>
                  <a:pt x="40" y="34"/>
                  <a:pt x="41" y="34"/>
                  <a:pt x="43" y="34"/>
                </a:cubicBezTo>
                <a:cubicBezTo>
                  <a:pt x="45" y="34"/>
                  <a:pt x="47" y="31"/>
                  <a:pt x="51" y="31"/>
                </a:cubicBezTo>
                <a:cubicBezTo>
                  <a:pt x="55" y="31"/>
                  <a:pt x="57" y="34"/>
                  <a:pt x="57" y="38"/>
                </a:cubicBezTo>
                <a:cubicBezTo>
                  <a:pt x="57" y="42"/>
                  <a:pt x="55" y="45"/>
                  <a:pt x="52" y="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9" name="Freeform 298"/>
          <p:cNvSpPr>
            <a:spLocks noEditPoints="1"/>
          </p:cNvSpPr>
          <p:nvPr/>
        </p:nvSpPr>
        <p:spPr bwMode="auto">
          <a:xfrm>
            <a:off x="4743450" y="3934883"/>
            <a:ext cx="204788" cy="175684"/>
          </a:xfrm>
          <a:custGeom>
            <a:avLst/>
            <a:gdLst>
              <a:gd name="T0" fmla="*/ 18 w 109"/>
              <a:gd name="T1" fmla="*/ 46 h 70"/>
              <a:gd name="T2" fmla="*/ 12 w 109"/>
              <a:gd name="T3" fmla="*/ 46 h 70"/>
              <a:gd name="T4" fmla="*/ 12 w 109"/>
              <a:gd name="T5" fmla="*/ 43 h 70"/>
              <a:gd name="T6" fmla="*/ 8 w 109"/>
              <a:gd name="T7" fmla="*/ 43 h 70"/>
              <a:gd name="T8" fmla="*/ 7 w 109"/>
              <a:gd name="T9" fmla="*/ 39 h 70"/>
              <a:gd name="T10" fmla="*/ 7 w 109"/>
              <a:gd name="T11" fmla="*/ 37 h 70"/>
              <a:gd name="T12" fmla="*/ 0 w 109"/>
              <a:gd name="T13" fmla="*/ 35 h 70"/>
              <a:gd name="T14" fmla="*/ 7 w 109"/>
              <a:gd name="T15" fmla="*/ 34 h 70"/>
              <a:gd name="T16" fmla="*/ 7 w 109"/>
              <a:gd name="T17" fmla="*/ 31 h 70"/>
              <a:gd name="T18" fmla="*/ 8 w 109"/>
              <a:gd name="T19" fmla="*/ 27 h 70"/>
              <a:gd name="T20" fmla="*/ 12 w 109"/>
              <a:gd name="T21" fmla="*/ 27 h 70"/>
              <a:gd name="T22" fmla="*/ 12 w 109"/>
              <a:gd name="T23" fmla="*/ 24 h 70"/>
              <a:gd name="T24" fmla="*/ 18 w 109"/>
              <a:gd name="T25" fmla="*/ 24 h 70"/>
              <a:gd name="T26" fmla="*/ 31 w 109"/>
              <a:gd name="T27" fmla="*/ 27 h 70"/>
              <a:gd name="T28" fmla="*/ 87 w 109"/>
              <a:gd name="T29" fmla="*/ 27 h 70"/>
              <a:gd name="T30" fmla="*/ 96 w 109"/>
              <a:gd name="T31" fmla="*/ 29 h 70"/>
              <a:gd name="T32" fmla="*/ 109 w 109"/>
              <a:gd name="T33" fmla="*/ 35 h 70"/>
              <a:gd name="T34" fmla="*/ 96 w 109"/>
              <a:gd name="T35" fmla="*/ 41 h 70"/>
              <a:gd name="T36" fmla="*/ 87 w 109"/>
              <a:gd name="T37" fmla="*/ 43 h 70"/>
              <a:gd name="T38" fmla="*/ 31 w 109"/>
              <a:gd name="T39" fmla="*/ 43 h 70"/>
              <a:gd name="T40" fmla="*/ 18 w 109"/>
              <a:gd name="T41" fmla="*/ 46 h 70"/>
              <a:gd name="T42" fmla="*/ 16 w 109"/>
              <a:gd name="T43" fmla="*/ 23 h 70"/>
              <a:gd name="T44" fmla="*/ 21 w 109"/>
              <a:gd name="T45" fmla="*/ 0 h 70"/>
              <a:gd name="T46" fmla="*/ 26 w 109"/>
              <a:gd name="T47" fmla="*/ 0 h 70"/>
              <a:gd name="T48" fmla="*/ 34 w 109"/>
              <a:gd name="T49" fmla="*/ 3 h 70"/>
              <a:gd name="T50" fmla="*/ 48 w 109"/>
              <a:gd name="T51" fmla="*/ 18 h 70"/>
              <a:gd name="T52" fmla="*/ 59 w 109"/>
              <a:gd name="T53" fmla="*/ 22 h 70"/>
              <a:gd name="T54" fmla="*/ 82 w 109"/>
              <a:gd name="T55" fmla="*/ 26 h 70"/>
              <a:gd name="T56" fmla="*/ 31 w 109"/>
              <a:gd name="T57" fmla="*/ 26 h 70"/>
              <a:gd name="T58" fmla="*/ 18 w 109"/>
              <a:gd name="T59" fmla="*/ 23 h 70"/>
              <a:gd name="T60" fmla="*/ 16 w 109"/>
              <a:gd name="T61" fmla="*/ 23 h 70"/>
              <a:gd name="T62" fmla="*/ 82 w 109"/>
              <a:gd name="T63" fmla="*/ 44 h 70"/>
              <a:gd name="T64" fmla="*/ 59 w 109"/>
              <a:gd name="T65" fmla="*/ 48 h 70"/>
              <a:gd name="T66" fmla="*/ 48 w 109"/>
              <a:gd name="T67" fmla="*/ 53 h 70"/>
              <a:gd name="T68" fmla="*/ 34 w 109"/>
              <a:gd name="T69" fmla="*/ 67 h 70"/>
              <a:gd name="T70" fmla="*/ 26 w 109"/>
              <a:gd name="T71" fmla="*/ 70 h 70"/>
              <a:gd name="T72" fmla="*/ 21 w 109"/>
              <a:gd name="T73" fmla="*/ 70 h 70"/>
              <a:gd name="T74" fmla="*/ 16 w 109"/>
              <a:gd name="T75" fmla="*/ 47 h 70"/>
              <a:gd name="T76" fmla="*/ 18 w 109"/>
              <a:gd name="T77" fmla="*/ 47 h 70"/>
              <a:gd name="T78" fmla="*/ 31 w 109"/>
              <a:gd name="T79" fmla="*/ 44 h 70"/>
              <a:gd name="T80" fmla="*/ 82 w 109"/>
              <a:gd name="T81" fmla="*/ 44 h 70"/>
              <a:gd name="T82" fmla="*/ 90 w 109"/>
              <a:gd name="T83" fmla="*/ 35 h 70"/>
              <a:gd name="T84" fmla="*/ 87 w 109"/>
              <a:gd name="T85" fmla="*/ 40 h 70"/>
              <a:gd name="T86" fmla="*/ 91 w 109"/>
              <a:gd name="T87" fmla="*/ 41 h 70"/>
              <a:gd name="T88" fmla="*/ 94 w 109"/>
              <a:gd name="T89" fmla="*/ 35 h 70"/>
              <a:gd name="T90" fmla="*/ 91 w 109"/>
              <a:gd name="T91" fmla="*/ 29 h 70"/>
              <a:gd name="T92" fmla="*/ 87 w 109"/>
              <a:gd name="T93" fmla="*/ 30 h 70"/>
              <a:gd name="T94" fmla="*/ 90 w 109"/>
              <a:gd name="T9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70">
                <a:moveTo>
                  <a:pt x="18" y="46"/>
                </a:moveTo>
                <a:cubicBezTo>
                  <a:pt x="12" y="46"/>
                  <a:pt x="12" y="46"/>
                  <a:pt x="12" y="46"/>
                </a:cubicBezTo>
                <a:cubicBezTo>
                  <a:pt x="12" y="43"/>
                  <a:pt x="12" y="43"/>
                  <a:pt x="12" y="43"/>
                </a:cubicBezTo>
                <a:cubicBezTo>
                  <a:pt x="8" y="43"/>
                  <a:pt x="8" y="43"/>
                  <a:pt x="8" y="43"/>
                </a:cubicBezTo>
                <a:cubicBezTo>
                  <a:pt x="7" y="43"/>
                  <a:pt x="7" y="41"/>
                  <a:pt x="7" y="39"/>
                </a:cubicBezTo>
                <a:cubicBezTo>
                  <a:pt x="7" y="38"/>
                  <a:pt x="7" y="37"/>
                  <a:pt x="7" y="37"/>
                </a:cubicBezTo>
                <a:cubicBezTo>
                  <a:pt x="3" y="36"/>
                  <a:pt x="0" y="36"/>
                  <a:pt x="0" y="35"/>
                </a:cubicBezTo>
                <a:cubicBezTo>
                  <a:pt x="0" y="34"/>
                  <a:pt x="3" y="34"/>
                  <a:pt x="7" y="34"/>
                </a:cubicBezTo>
                <a:cubicBezTo>
                  <a:pt x="7" y="33"/>
                  <a:pt x="7" y="32"/>
                  <a:pt x="7" y="31"/>
                </a:cubicBezTo>
                <a:cubicBezTo>
                  <a:pt x="7" y="29"/>
                  <a:pt x="7" y="27"/>
                  <a:pt x="8" y="27"/>
                </a:cubicBezTo>
                <a:cubicBezTo>
                  <a:pt x="12" y="27"/>
                  <a:pt x="12" y="27"/>
                  <a:pt x="12" y="27"/>
                </a:cubicBezTo>
                <a:cubicBezTo>
                  <a:pt x="12" y="24"/>
                  <a:pt x="12" y="24"/>
                  <a:pt x="12" y="24"/>
                </a:cubicBezTo>
                <a:cubicBezTo>
                  <a:pt x="18" y="24"/>
                  <a:pt x="18" y="24"/>
                  <a:pt x="18" y="24"/>
                </a:cubicBezTo>
                <a:cubicBezTo>
                  <a:pt x="23" y="24"/>
                  <a:pt x="28" y="25"/>
                  <a:pt x="31" y="27"/>
                </a:cubicBezTo>
                <a:cubicBezTo>
                  <a:pt x="87" y="27"/>
                  <a:pt x="87" y="27"/>
                  <a:pt x="87" y="27"/>
                </a:cubicBezTo>
                <a:cubicBezTo>
                  <a:pt x="90" y="28"/>
                  <a:pt x="94" y="28"/>
                  <a:pt x="96" y="29"/>
                </a:cubicBezTo>
                <a:cubicBezTo>
                  <a:pt x="105" y="30"/>
                  <a:pt x="109" y="33"/>
                  <a:pt x="109" y="35"/>
                </a:cubicBezTo>
                <a:cubicBezTo>
                  <a:pt x="109" y="37"/>
                  <a:pt x="105" y="40"/>
                  <a:pt x="96" y="41"/>
                </a:cubicBezTo>
                <a:cubicBezTo>
                  <a:pt x="94" y="42"/>
                  <a:pt x="90" y="42"/>
                  <a:pt x="87" y="43"/>
                </a:cubicBezTo>
                <a:cubicBezTo>
                  <a:pt x="31" y="43"/>
                  <a:pt x="31" y="43"/>
                  <a:pt x="31" y="43"/>
                </a:cubicBezTo>
                <a:cubicBezTo>
                  <a:pt x="28" y="45"/>
                  <a:pt x="23" y="46"/>
                  <a:pt x="18" y="46"/>
                </a:cubicBezTo>
                <a:close/>
                <a:moveTo>
                  <a:pt x="16" y="23"/>
                </a:moveTo>
                <a:cubicBezTo>
                  <a:pt x="21" y="0"/>
                  <a:pt x="21" y="0"/>
                  <a:pt x="21" y="0"/>
                </a:cubicBezTo>
                <a:cubicBezTo>
                  <a:pt x="23" y="0"/>
                  <a:pt x="26" y="0"/>
                  <a:pt x="26" y="0"/>
                </a:cubicBezTo>
                <a:cubicBezTo>
                  <a:pt x="29" y="0"/>
                  <a:pt x="32" y="2"/>
                  <a:pt x="34" y="3"/>
                </a:cubicBezTo>
                <a:cubicBezTo>
                  <a:pt x="35" y="5"/>
                  <a:pt x="43" y="13"/>
                  <a:pt x="48" y="18"/>
                </a:cubicBezTo>
                <a:cubicBezTo>
                  <a:pt x="48" y="18"/>
                  <a:pt x="53" y="22"/>
                  <a:pt x="59" y="22"/>
                </a:cubicBezTo>
                <a:cubicBezTo>
                  <a:pt x="71" y="24"/>
                  <a:pt x="82" y="26"/>
                  <a:pt x="82" y="26"/>
                </a:cubicBezTo>
                <a:cubicBezTo>
                  <a:pt x="31" y="26"/>
                  <a:pt x="31" y="26"/>
                  <a:pt x="31" y="26"/>
                </a:cubicBezTo>
                <a:cubicBezTo>
                  <a:pt x="28" y="24"/>
                  <a:pt x="23" y="23"/>
                  <a:pt x="18" y="23"/>
                </a:cubicBezTo>
                <a:lnTo>
                  <a:pt x="16" y="23"/>
                </a:lnTo>
                <a:close/>
                <a:moveTo>
                  <a:pt x="82" y="44"/>
                </a:moveTo>
                <a:cubicBezTo>
                  <a:pt x="82" y="44"/>
                  <a:pt x="71" y="46"/>
                  <a:pt x="59" y="48"/>
                </a:cubicBezTo>
                <a:cubicBezTo>
                  <a:pt x="53" y="48"/>
                  <a:pt x="48" y="53"/>
                  <a:pt x="48" y="53"/>
                </a:cubicBezTo>
                <a:cubicBezTo>
                  <a:pt x="43" y="57"/>
                  <a:pt x="35" y="65"/>
                  <a:pt x="34" y="67"/>
                </a:cubicBezTo>
                <a:cubicBezTo>
                  <a:pt x="32" y="68"/>
                  <a:pt x="29" y="70"/>
                  <a:pt x="26" y="70"/>
                </a:cubicBezTo>
                <a:cubicBezTo>
                  <a:pt x="26" y="70"/>
                  <a:pt x="23" y="70"/>
                  <a:pt x="21" y="70"/>
                </a:cubicBezTo>
                <a:cubicBezTo>
                  <a:pt x="16" y="47"/>
                  <a:pt x="16" y="47"/>
                  <a:pt x="16" y="47"/>
                </a:cubicBezTo>
                <a:cubicBezTo>
                  <a:pt x="18" y="47"/>
                  <a:pt x="18" y="47"/>
                  <a:pt x="18" y="47"/>
                </a:cubicBezTo>
                <a:cubicBezTo>
                  <a:pt x="23" y="47"/>
                  <a:pt x="28" y="46"/>
                  <a:pt x="31" y="44"/>
                </a:cubicBezTo>
                <a:lnTo>
                  <a:pt x="82" y="44"/>
                </a:lnTo>
                <a:close/>
                <a:moveTo>
                  <a:pt x="90" y="35"/>
                </a:moveTo>
                <a:cubicBezTo>
                  <a:pt x="90" y="37"/>
                  <a:pt x="89" y="39"/>
                  <a:pt x="87" y="40"/>
                </a:cubicBezTo>
                <a:cubicBezTo>
                  <a:pt x="91" y="41"/>
                  <a:pt x="91" y="41"/>
                  <a:pt x="91" y="41"/>
                </a:cubicBezTo>
                <a:cubicBezTo>
                  <a:pt x="93" y="40"/>
                  <a:pt x="94" y="37"/>
                  <a:pt x="94" y="35"/>
                </a:cubicBezTo>
                <a:cubicBezTo>
                  <a:pt x="94" y="33"/>
                  <a:pt x="93" y="30"/>
                  <a:pt x="91" y="29"/>
                </a:cubicBezTo>
                <a:cubicBezTo>
                  <a:pt x="87" y="30"/>
                  <a:pt x="87" y="30"/>
                  <a:pt x="87" y="30"/>
                </a:cubicBezTo>
                <a:cubicBezTo>
                  <a:pt x="89" y="32"/>
                  <a:pt x="90" y="33"/>
                  <a:pt x="90" y="3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99"/>
          <p:cNvSpPr>
            <a:spLocks noEditPoints="1"/>
          </p:cNvSpPr>
          <p:nvPr/>
        </p:nvSpPr>
        <p:spPr bwMode="auto">
          <a:xfrm>
            <a:off x="5080001" y="3712633"/>
            <a:ext cx="112713" cy="152400"/>
          </a:xfrm>
          <a:custGeom>
            <a:avLst/>
            <a:gdLst>
              <a:gd name="T0" fmla="*/ 1 w 60"/>
              <a:gd name="T1" fmla="*/ 40 h 60"/>
              <a:gd name="T2" fmla="*/ 1 w 60"/>
              <a:gd name="T3" fmla="*/ 38 h 60"/>
              <a:gd name="T4" fmla="*/ 14 w 60"/>
              <a:gd name="T5" fmla="*/ 39 h 60"/>
              <a:gd name="T6" fmla="*/ 29 w 60"/>
              <a:gd name="T7" fmla="*/ 18 h 60"/>
              <a:gd name="T8" fmla="*/ 16 w 60"/>
              <a:gd name="T9" fmla="*/ 7 h 60"/>
              <a:gd name="T10" fmla="*/ 9 w 60"/>
              <a:gd name="T11" fmla="*/ 14 h 60"/>
              <a:gd name="T12" fmla="*/ 9 w 60"/>
              <a:gd name="T13" fmla="*/ 18 h 60"/>
              <a:gd name="T14" fmla="*/ 18 w 60"/>
              <a:gd name="T15" fmla="*/ 37 h 60"/>
              <a:gd name="T16" fmla="*/ 4 w 60"/>
              <a:gd name="T17" fmla="*/ 23 h 60"/>
              <a:gd name="T18" fmla="*/ 4 w 60"/>
              <a:gd name="T19" fmla="*/ 9 h 60"/>
              <a:gd name="T20" fmla="*/ 16 w 60"/>
              <a:gd name="T21" fmla="*/ 0 h 60"/>
              <a:gd name="T22" fmla="*/ 36 w 60"/>
              <a:gd name="T23" fmla="*/ 16 h 60"/>
              <a:gd name="T24" fmla="*/ 29 w 60"/>
              <a:gd name="T25" fmla="*/ 18 h 60"/>
              <a:gd name="T26" fmla="*/ 6 w 60"/>
              <a:gd name="T27" fmla="*/ 55 h 60"/>
              <a:gd name="T28" fmla="*/ 5 w 60"/>
              <a:gd name="T29" fmla="*/ 53 h 60"/>
              <a:gd name="T30" fmla="*/ 16 w 60"/>
              <a:gd name="T31" fmla="*/ 44 h 60"/>
              <a:gd name="T32" fmla="*/ 7 w 60"/>
              <a:gd name="T33" fmla="*/ 55 h 60"/>
              <a:gd name="T34" fmla="*/ 21 w 60"/>
              <a:gd name="T35" fmla="*/ 60 h 60"/>
              <a:gd name="T36" fmla="*/ 20 w 60"/>
              <a:gd name="T37" fmla="*/ 47 h 60"/>
              <a:gd name="T38" fmla="*/ 22 w 60"/>
              <a:gd name="T39" fmla="*/ 47 h 60"/>
              <a:gd name="T40" fmla="*/ 57 w 60"/>
              <a:gd name="T41" fmla="*/ 51 h 60"/>
              <a:gd name="T42" fmla="*/ 44 w 60"/>
              <a:gd name="T43" fmla="*/ 59 h 60"/>
              <a:gd name="T44" fmla="*/ 25 w 60"/>
              <a:gd name="T45" fmla="*/ 44 h 60"/>
              <a:gd name="T46" fmla="*/ 32 w 60"/>
              <a:gd name="T47" fmla="*/ 42 h 60"/>
              <a:gd name="T48" fmla="*/ 47 w 60"/>
              <a:gd name="T49" fmla="*/ 52 h 60"/>
              <a:gd name="T50" fmla="*/ 53 w 60"/>
              <a:gd name="T51" fmla="*/ 44 h 60"/>
              <a:gd name="T52" fmla="*/ 42 w 60"/>
              <a:gd name="T53" fmla="*/ 31 h 60"/>
              <a:gd name="T54" fmla="*/ 45 w 60"/>
              <a:gd name="T55" fmla="*/ 24 h 60"/>
              <a:gd name="T56" fmla="*/ 60 w 60"/>
              <a:gd name="T57" fmla="*/ 44 h 60"/>
              <a:gd name="T58" fmla="*/ 41 w 60"/>
              <a:gd name="T59" fmla="*/ 13 h 60"/>
              <a:gd name="T60" fmla="*/ 38 w 60"/>
              <a:gd name="T61" fmla="*/ 13 h 60"/>
              <a:gd name="T62" fmla="*/ 40 w 60"/>
              <a:gd name="T63" fmla="*/ 0 h 60"/>
              <a:gd name="T64" fmla="*/ 41 w 60"/>
              <a:gd name="T65" fmla="*/ 13 h 60"/>
              <a:gd name="T66" fmla="*/ 45 w 60"/>
              <a:gd name="T67" fmla="*/ 16 h 60"/>
              <a:gd name="T68" fmla="*/ 45 w 60"/>
              <a:gd name="T69" fmla="*/ 14 h 60"/>
              <a:gd name="T70" fmla="*/ 55 w 60"/>
              <a:gd name="T71" fmla="*/ 5 h 60"/>
              <a:gd name="T72" fmla="*/ 46 w 60"/>
              <a:gd name="T73" fmla="*/ 16 h 60"/>
              <a:gd name="T74" fmla="*/ 48 w 60"/>
              <a:gd name="T75" fmla="*/ 22 h 60"/>
              <a:gd name="T76" fmla="*/ 48 w 60"/>
              <a:gd name="T77" fmla="*/ 19 h 60"/>
              <a:gd name="T78" fmla="*/ 60 w 60"/>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0">
                <a:moveTo>
                  <a:pt x="13" y="40"/>
                </a:moveTo>
                <a:cubicBezTo>
                  <a:pt x="1" y="40"/>
                  <a:pt x="1" y="40"/>
                  <a:pt x="1" y="40"/>
                </a:cubicBezTo>
                <a:cubicBezTo>
                  <a:pt x="1" y="40"/>
                  <a:pt x="0" y="40"/>
                  <a:pt x="0" y="39"/>
                </a:cubicBezTo>
                <a:cubicBezTo>
                  <a:pt x="0" y="39"/>
                  <a:pt x="1" y="38"/>
                  <a:pt x="1" y="38"/>
                </a:cubicBezTo>
                <a:cubicBezTo>
                  <a:pt x="13" y="38"/>
                  <a:pt x="13" y="38"/>
                  <a:pt x="13" y="38"/>
                </a:cubicBezTo>
                <a:cubicBezTo>
                  <a:pt x="14" y="38"/>
                  <a:pt x="14" y="39"/>
                  <a:pt x="14" y="39"/>
                </a:cubicBezTo>
                <a:cubicBezTo>
                  <a:pt x="14" y="40"/>
                  <a:pt x="14" y="40"/>
                  <a:pt x="13" y="40"/>
                </a:cubicBezTo>
                <a:close/>
                <a:moveTo>
                  <a:pt x="29" y="18"/>
                </a:moveTo>
                <a:cubicBezTo>
                  <a:pt x="19" y="8"/>
                  <a:pt x="19" y="8"/>
                  <a:pt x="19" y="8"/>
                </a:cubicBezTo>
                <a:cubicBezTo>
                  <a:pt x="18" y="8"/>
                  <a:pt x="17" y="7"/>
                  <a:pt x="16" y="7"/>
                </a:cubicBezTo>
                <a:cubicBezTo>
                  <a:pt x="16" y="7"/>
                  <a:pt x="15" y="8"/>
                  <a:pt x="14" y="8"/>
                </a:cubicBezTo>
                <a:cubicBezTo>
                  <a:pt x="9" y="14"/>
                  <a:pt x="9" y="14"/>
                  <a:pt x="9" y="14"/>
                </a:cubicBezTo>
                <a:cubicBezTo>
                  <a:pt x="8" y="14"/>
                  <a:pt x="8" y="15"/>
                  <a:pt x="8" y="16"/>
                </a:cubicBezTo>
                <a:cubicBezTo>
                  <a:pt x="8" y="17"/>
                  <a:pt x="8" y="18"/>
                  <a:pt x="9" y="18"/>
                </a:cubicBezTo>
                <a:cubicBezTo>
                  <a:pt x="19" y="28"/>
                  <a:pt x="19" y="28"/>
                  <a:pt x="19" y="28"/>
                </a:cubicBezTo>
                <a:cubicBezTo>
                  <a:pt x="18" y="37"/>
                  <a:pt x="18" y="37"/>
                  <a:pt x="18" y="37"/>
                </a:cubicBezTo>
                <a:cubicBezTo>
                  <a:pt x="17" y="37"/>
                  <a:pt x="17" y="36"/>
                  <a:pt x="16" y="36"/>
                </a:cubicBezTo>
                <a:cubicBezTo>
                  <a:pt x="4" y="23"/>
                  <a:pt x="4" y="23"/>
                  <a:pt x="4" y="23"/>
                </a:cubicBezTo>
                <a:cubicBezTo>
                  <a:pt x="2" y="21"/>
                  <a:pt x="1" y="19"/>
                  <a:pt x="1" y="16"/>
                </a:cubicBezTo>
                <a:cubicBezTo>
                  <a:pt x="1" y="13"/>
                  <a:pt x="2" y="11"/>
                  <a:pt x="4" y="9"/>
                </a:cubicBezTo>
                <a:cubicBezTo>
                  <a:pt x="9" y="3"/>
                  <a:pt x="9" y="3"/>
                  <a:pt x="9" y="3"/>
                </a:cubicBezTo>
                <a:cubicBezTo>
                  <a:pt x="11" y="1"/>
                  <a:pt x="14" y="0"/>
                  <a:pt x="16" y="0"/>
                </a:cubicBezTo>
                <a:cubicBezTo>
                  <a:pt x="19" y="0"/>
                  <a:pt x="22" y="1"/>
                  <a:pt x="24" y="3"/>
                </a:cubicBezTo>
                <a:cubicBezTo>
                  <a:pt x="36" y="16"/>
                  <a:pt x="36" y="16"/>
                  <a:pt x="36" y="16"/>
                </a:cubicBezTo>
                <a:cubicBezTo>
                  <a:pt x="37" y="16"/>
                  <a:pt x="37" y="17"/>
                  <a:pt x="37" y="18"/>
                </a:cubicBezTo>
                <a:lnTo>
                  <a:pt x="29" y="18"/>
                </a:lnTo>
                <a:close/>
                <a:moveTo>
                  <a:pt x="7" y="55"/>
                </a:moveTo>
                <a:cubicBezTo>
                  <a:pt x="6" y="55"/>
                  <a:pt x="6" y="55"/>
                  <a:pt x="6" y="55"/>
                </a:cubicBezTo>
                <a:cubicBezTo>
                  <a:pt x="5" y="55"/>
                  <a:pt x="5" y="55"/>
                  <a:pt x="5" y="55"/>
                </a:cubicBezTo>
                <a:cubicBezTo>
                  <a:pt x="5" y="55"/>
                  <a:pt x="5" y="54"/>
                  <a:pt x="5" y="53"/>
                </a:cubicBezTo>
                <a:cubicBezTo>
                  <a:pt x="14" y="44"/>
                  <a:pt x="14" y="44"/>
                  <a:pt x="14" y="44"/>
                </a:cubicBezTo>
                <a:cubicBezTo>
                  <a:pt x="15" y="44"/>
                  <a:pt x="16" y="44"/>
                  <a:pt x="16" y="44"/>
                </a:cubicBezTo>
                <a:cubicBezTo>
                  <a:pt x="16" y="45"/>
                  <a:pt x="16" y="45"/>
                  <a:pt x="16" y="46"/>
                </a:cubicBezTo>
                <a:lnTo>
                  <a:pt x="7" y="55"/>
                </a:lnTo>
                <a:close/>
                <a:moveTo>
                  <a:pt x="22" y="59"/>
                </a:moveTo>
                <a:cubicBezTo>
                  <a:pt x="22" y="60"/>
                  <a:pt x="22" y="60"/>
                  <a:pt x="21" y="60"/>
                </a:cubicBezTo>
                <a:cubicBezTo>
                  <a:pt x="20" y="60"/>
                  <a:pt x="20" y="60"/>
                  <a:pt x="20" y="59"/>
                </a:cubicBezTo>
                <a:cubicBezTo>
                  <a:pt x="20" y="47"/>
                  <a:pt x="20" y="47"/>
                  <a:pt x="20" y="47"/>
                </a:cubicBezTo>
                <a:cubicBezTo>
                  <a:pt x="20" y="47"/>
                  <a:pt x="20" y="46"/>
                  <a:pt x="21" y="46"/>
                </a:cubicBezTo>
                <a:cubicBezTo>
                  <a:pt x="22" y="46"/>
                  <a:pt x="22" y="47"/>
                  <a:pt x="22" y="47"/>
                </a:cubicBezTo>
                <a:lnTo>
                  <a:pt x="22" y="59"/>
                </a:lnTo>
                <a:close/>
                <a:moveTo>
                  <a:pt x="57" y="51"/>
                </a:moveTo>
                <a:cubicBezTo>
                  <a:pt x="51" y="56"/>
                  <a:pt x="51" y="56"/>
                  <a:pt x="51" y="56"/>
                </a:cubicBezTo>
                <a:cubicBezTo>
                  <a:pt x="49" y="58"/>
                  <a:pt x="47" y="59"/>
                  <a:pt x="44" y="59"/>
                </a:cubicBezTo>
                <a:cubicBezTo>
                  <a:pt x="41" y="59"/>
                  <a:pt x="39" y="58"/>
                  <a:pt x="37" y="56"/>
                </a:cubicBezTo>
                <a:cubicBezTo>
                  <a:pt x="25" y="44"/>
                  <a:pt x="25" y="44"/>
                  <a:pt x="25" y="44"/>
                </a:cubicBezTo>
                <a:cubicBezTo>
                  <a:pt x="24" y="44"/>
                  <a:pt x="24" y="43"/>
                  <a:pt x="23" y="42"/>
                </a:cubicBezTo>
                <a:cubicBezTo>
                  <a:pt x="32" y="42"/>
                  <a:pt x="32" y="42"/>
                  <a:pt x="32" y="42"/>
                </a:cubicBezTo>
                <a:cubicBezTo>
                  <a:pt x="42" y="51"/>
                  <a:pt x="42" y="51"/>
                  <a:pt x="42" y="51"/>
                </a:cubicBezTo>
                <a:cubicBezTo>
                  <a:pt x="43" y="53"/>
                  <a:pt x="45" y="53"/>
                  <a:pt x="47" y="52"/>
                </a:cubicBezTo>
                <a:cubicBezTo>
                  <a:pt x="52" y="46"/>
                  <a:pt x="52" y="46"/>
                  <a:pt x="52" y="46"/>
                </a:cubicBezTo>
                <a:cubicBezTo>
                  <a:pt x="53" y="46"/>
                  <a:pt x="53" y="45"/>
                  <a:pt x="53" y="44"/>
                </a:cubicBezTo>
                <a:cubicBezTo>
                  <a:pt x="53" y="43"/>
                  <a:pt x="53" y="42"/>
                  <a:pt x="52" y="41"/>
                </a:cubicBezTo>
                <a:cubicBezTo>
                  <a:pt x="42" y="31"/>
                  <a:pt x="42" y="31"/>
                  <a:pt x="42" y="31"/>
                </a:cubicBezTo>
                <a:cubicBezTo>
                  <a:pt x="43" y="23"/>
                  <a:pt x="43" y="23"/>
                  <a:pt x="43" y="23"/>
                </a:cubicBezTo>
                <a:cubicBezTo>
                  <a:pt x="43" y="23"/>
                  <a:pt x="44" y="24"/>
                  <a:pt x="45" y="24"/>
                </a:cubicBezTo>
                <a:cubicBezTo>
                  <a:pt x="57" y="36"/>
                  <a:pt x="57" y="36"/>
                  <a:pt x="57" y="36"/>
                </a:cubicBezTo>
                <a:cubicBezTo>
                  <a:pt x="59" y="38"/>
                  <a:pt x="60" y="41"/>
                  <a:pt x="60" y="44"/>
                </a:cubicBezTo>
                <a:cubicBezTo>
                  <a:pt x="60" y="47"/>
                  <a:pt x="59" y="49"/>
                  <a:pt x="57" y="51"/>
                </a:cubicBezTo>
                <a:close/>
                <a:moveTo>
                  <a:pt x="41" y="13"/>
                </a:moveTo>
                <a:cubicBezTo>
                  <a:pt x="41" y="13"/>
                  <a:pt x="40" y="14"/>
                  <a:pt x="40" y="14"/>
                </a:cubicBezTo>
                <a:cubicBezTo>
                  <a:pt x="39" y="14"/>
                  <a:pt x="38" y="13"/>
                  <a:pt x="38" y="13"/>
                </a:cubicBezTo>
                <a:cubicBezTo>
                  <a:pt x="38" y="1"/>
                  <a:pt x="38" y="1"/>
                  <a:pt x="38" y="1"/>
                </a:cubicBezTo>
                <a:cubicBezTo>
                  <a:pt x="38" y="0"/>
                  <a:pt x="39" y="0"/>
                  <a:pt x="40" y="0"/>
                </a:cubicBezTo>
                <a:cubicBezTo>
                  <a:pt x="40" y="0"/>
                  <a:pt x="41" y="0"/>
                  <a:pt x="41" y="1"/>
                </a:cubicBezTo>
                <a:lnTo>
                  <a:pt x="41" y="13"/>
                </a:lnTo>
                <a:close/>
                <a:moveTo>
                  <a:pt x="46" y="16"/>
                </a:moveTo>
                <a:cubicBezTo>
                  <a:pt x="45" y="16"/>
                  <a:pt x="45" y="16"/>
                  <a:pt x="45" y="16"/>
                </a:cubicBezTo>
                <a:cubicBezTo>
                  <a:pt x="45" y="16"/>
                  <a:pt x="45" y="16"/>
                  <a:pt x="45" y="16"/>
                </a:cubicBezTo>
                <a:cubicBezTo>
                  <a:pt x="44" y="15"/>
                  <a:pt x="44" y="14"/>
                  <a:pt x="45" y="14"/>
                </a:cubicBezTo>
                <a:cubicBezTo>
                  <a:pt x="54" y="5"/>
                  <a:pt x="54" y="5"/>
                  <a:pt x="54" y="5"/>
                </a:cubicBezTo>
                <a:cubicBezTo>
                  <a:pt x="54" y="4"/>
                  <a:pt x="55" y="4"/>
                  <a:pt x="55" y="5"/>
                </a:cubicBezTo>
                <a:cubicBezTo>
                  <a:pt x="56" y="5"/>
                  <a:pt x="56" y="6"/>
                  <a:pt x="55" y="6"/>
                </a:cubicBezTo>
                <a:lnTo>
                  <a:pt x="46" y="16"/>
                </a:lnTo>
                <a:close/>
                <a:moveTo>
                  <a:pt x="59" y="22"/>
                </a:moveTo>
                <a:cubicBezTo>
                  <a:pt x="48" y="22"/>
                  <a:pt x="48" y="22"/>
                  <a:pt x="48" y="22"/>
                </a:cubicBezTo>
                <a:cubicBezTo>
                  <a:pt x="47" y="22"/>
                  <a:pt x="47" y="21"/>
                  <a:pt x="47" y="21"/>
                </a:cubicBezTo>
                <a:cubicBezTo>
                  <a:pt x="47" y="20"/>
                  <a:pt x="47" y="19"/>
                  <a:pt x="48" y="19"/>
                </a:cubicBezTo>
                <a:cubicBezTo>
                  <a:pt x="59" y="19"/>
                  <a:pt x="59" y="19"/>
                  <a:pt x="59" y="19"/>
                </a:cubicBezTo>
                <a:cubicBezTo>
                  <a:pt x="60" y="19"/>
                  <a:pt x="60" y="20"/>
                  <a:pt x="60" y="21"/>
                </a:cubicBezTo>
                <a:cubicBezTo>
                  <a:pt x="60" y="21"/>
                  <a:pt x="60" y="22"/>
                  <a:pt x="59" y="2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300"/>
          <p:cNvSpPr>
            <a:spLocks noEditPoints="1"/>
          </p:cNvSpPr>
          <p:nvPr/>
        </p:nvSpPr>
        <p:spPr bwMode="auto">
          <a:xfrm>
            <a:off x="4122738" y="3054350"/>
            <a:ext cx="119063" cy="173567"/>
          </a:xfrm>
          <a:custGeom>
            <a:avLst/>
            <a:gdLst>
              <a:gd name="T0" fmla="*/ 59 w 64"/>
              <a:gd name="T1" fmla="*/ 60 h 69"/>
              <a:gd name="T2" fmla="*/ 42 w 64"/>
              <a:gd name="T3" fmla="*/ 60 h 69"/>
              <a:gd name="T4" fmla="*/ 32 w 64"/>
              <a:gd name="T5" fmla="*/ 69 h 69"/>
              <a:gd name="T6" fmla="*/ 22 w 64"/>
              <a:gd name="T7" fmla="*/ 60 h 69"/>
              <a:gd name="T8" fmla="*/ 5 w 64"/>
              <a:gd name="T9" fmla="*/ 60 h 69"/>
              <a:gd name="T10" fmla="*/ 0 w 64"/>
              <a:gd name="T11" fmla="*/ 55 h 69"/>
              <a:gd name="T12" fmla="*/ 12 w 64"/>
              <a:gd name="T13" fmla="*/ 22 h 69"/>
              <a:gd name="T14" fmla="*/ 28 w 64"/>
              <a:gd name="T15" fmla="*/ 5 h 69"/>
              <a:gd name="T16" fmla="*/ 28 w 64"/>
              <a:gd name="T17" fmla="*/ 4 h 69"/>
              <a:gd name="T18" fmla="*/ 32 w 64"/>
              <a:gd name="T19" fmla="*/ 0 h 69"/>
              <a:gd name="T20" fmla="*/ 35 w 64"/>
              <a:gd name="T21" fmla="*/ 4 h 69"/>
              <a:gd name="T22" fmla="*/ 35 w 64"/>
              <a:gd name="T23" fmla="*/ 5 h 69"/>
              <a:gd name="T24" fmla="*/ 52 w 64"/>
              <a:gd name="T25" fmla="*/ 22 h 69"/>
              <a:gd name="T26" fmla="*/ 64 w 64"/>
              <a:gd name="T27" fmla="*/ 55 h 69"/>
              <a:gd name="T28" fmla="*/ 59 w 64"/>
              <a:gd name="T29" fmla="*/ 60 h 69"/>
              <a:gd name="T30" fmla="*/ 57 w 64"/>
              <a:gd name="T31" fmla="*/ 55 h 69"/>
              <a:gd name="T32" fmla="*/ 47 w 64"/>
              <a:gd name="T33" fmla="*/ 22 h 69"/>
              <a:gd name="T34" fmla="*/ 32 w 64"/>
              <a:gd name="T35" fmla="*/ 10 h 69"/>
              <a:gd name="T36" fmla="*/ 17 w 64"/>
              <a:gd name="T37" fmla="*/ 22 h 69"/>
              <a:gd name="T38" fmla="*/ 7 w 64"/>
              <a:gd name="T39" fmla="*/ 55 h 69"/>
              <a:gd name="T40" fmla="*/ 57 w 64"/>
              <a:gd name="T41" fmla="*/ 55 h 69"/>
              <a:gd name="T42" fmla="*/ 32 w 64"/>
              <a:gd name="T43" fmla="*/ 65 h 69"/>
              <a:gd name="T44" fmla="*/ 26 w 64"/>
              <a:gd name="T45" fmla="*/ 60 h 69"/>
              <a:gd name="T46" fmla="*/ 26 w 64"/>
              <a:gd name="T47" fmla="*/ 59 h 69"/>
              <a:gd name="T48" fmla="*/ 25 w 64"/>
              <a:gd name="T49" fmla="*/ 60 h 69"/>
              <a:gd name="T50" fmla="*/ 32 w 64"/>
              <a:gd name="T51" fmla="*/ 66 h 69"/>
              <a:gd name="T52" fmla="*/ 32 w 64"/>
              <a:gd name="T53" fmla="*/ 66 h 69"/>
              <a:gd name="T54" fmla="*/ 32 w 64"/>
              <a:gd name="T5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9">
                <a:moveTo>
                  <a:pt x="59" y="60"/>
                </a:moveTo>
                <a:cubicBezTo>
                  <a:pt x="42" y="60"/>
                  <a:pt x="42" y="60"/>
                  <a:pt x="42" y="60"/>
                </a:cubicBezTo>
                <a:cubicBezTo>
                  <a:pt x="42" y="65"/>
                  <a:pt x="37" y="69"/>
                  <a:pt x="32" y="69"/>
                </a:cubicBezTo>
                <a:cubicBezTo>
                  <a:pt x="26" y="69"/>
                  <a:pt x="22" y="65"/>
                  <a:pt x="22" y="60"/>
                </a:cubicBezTo>
                <a:cubicBezTo>
                  <a:pt x="5" y="60"/>
                  <a:pt x="5" y="60"/>
                  <a:pt x="5" y="60"/>
                </a:cubicBezTo>
                <a:cubicBezTo>
                  <a:pt x="2" y="60"/>
                  <a:pt x="0" y="57"/>
                  <a:pt x="0" y="55"/>
                </a:cubicBezTo>
                <a:cubicBezTo>
                  <a:pt x="5" y="50"/>
                  <a:pt x="12" y="41"/>
                  <a:pt x="12" y="22"/>
                </a:cubicBezTo>
                <a:cubicBezTo>
                  <a:pt x="12" y="15"/>
                  <a:pt x="18" y="7"/>
                  <a:pt x="28" y="5"/>
                </a:cubicBezTo>
                <a:cubicBezTo>
                  <a:pt x="28" y="5"/>
                  <a:pt x="28" y="4"/>
                  <a:pt x="28" y="4"/>
                </a:cubicBezTo>
                <a:cubicBezTo>
                  <a:pt x="28" y="2"/>
                  <a:pt x="30" y="0"/>
                  <a:pt x="32" y="0"/>
                </a:cubicBezTo>
                <a:cubicBezTo>
                  <a:pt x="34" y="0"/>
                  <a:pt x="35" y="2"/>
                  <a:pt x="35" y="4"/>
                </a:cubicBezTo>
                <a:cubicBezTo>
                  <a:pt x="35" y="4"/>
                  <a:pt x="35" y="5"/>
                  <a:pt x="35" y="5"/>
                </a:cubicBezTo>
                <a:cubicBezTo>
                  <a:pt x="45" y="7"/>
                  <a:pt x="52" y="15"/>
                  <a:pt x="52" y="22"/>
                </a:cubicBezTo>
                <a:cubicBezTo>
                  <a:pt x="52" y="41"/>
                  <a:pt x="58" y="50"/>
                  <a:pt x="64" y="55"/>
                </a:cubicBezTo>
                <a:cubicBezTo>
                  <a:pt x="64" y="57"/>
                  <a:pt x="62" y="60"/>
                  <a:pt x="59" y="60"/>
                </a:cubicBezTo>
                <a:close/>
                <a:moveTo>
                  <a:pt x="57" y="55"/>
                </a:moveTo>
                <a:cubicBezTo>
                  <a:pt x="50" y="47"/>
                  <a:pt x="47" y="36"/>
                  <a:pt x="47" y="22"/>
                </a:cubicBezTo>
                <a:cubicBezTo>
                  <a:pt x="47" y="17"/>
                  <a:pt x="42" y="10"/>
                  <a:pt x="32" y="10"/>
                </a:cubicBezTo>
                <a:cubicBezTo>
                  <a:pt x="22" y="10"/>
                  <a:pt x="17" y="17"/>
                  <a:pt x="17" y="22"/>
                </a:cubicBezTo>
                <a:cubicBezTo>
                  <a:pt x="17" y="36"/>
                  <a:pt x="14" y="47"/>
                  <a:pt x="7" y="55"/>
                </a:cubicBezTo>
                <a:lnTo>
                  <a:pt x="57" y="55"/>
                </a:lnTo>
                <a:close/>
                <a:moveTo>
                  <a:pt x="32" y="65"/>
                </a:moveTo>
                <a:cubicBezTo>
                  <a:pt x="29" y="65"/>
                  <a:pt x="26" y="63"/>
                  <a:pt x="26" y="60"/>
                </a:cubicBezTo>
                <a:cubicBezTo>
                  <a:pt x="26" y="59"/>
                  <a:pt x="26" y="59"/>
                  <a:pt x="26" y="59"/>
                </a:cubicBezTo>
                <a:cubicBezTo>
                  <a:pt x="25" y="60"/>
                  <a:pt x="25" y="60"/>
                  <a:pt x="25" y="60"/>
                </a:cubicBezTo>
                <a:cubicBezTo>
                  <a:pt x="25" y="63"/>
                  <a:pt x="28" y="66"/>
                  <a:pt x="32" y="66"/>
                </a:cubicBezTo>
                <a:cubicBezTo>
                  <a:pt x="32" y="66"/>
                  <a:pt x="32" y="66"/>
                  <a:pt x="32" y="66"/>
                </a:cubicBezTo>
                <a:lnTo>
                  <a:pt x="32" y="6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301"/>
          <p:cNvSpPr>
            <a:spLocks noEditPoints="1"/>
          </p:cNvSpPr>
          <p:nvPr/>
        </p:nvSpPr>
        <p:spPr bwMode="auto">
          <a:xfrm>
            <a:off x="5453063" y="258234"/>
            <a:ext cx="128588" cy="148167"/>
          </a:xfrm>
          <a:custGeom>
            <a:avLst/>
            <a:gdLst>
              <a:gd name="T0" fmla="*/ 37 w 69"/>
              <a:gd name="T1" fmla="*/ 48 h 59"/>
              <a:gd name="T2" fmla="*/ 31 w 69"/>
              <a:gd name="T3" fmla="*/ 48 h 59"/>
              <a:gd name="T4" fmla="*/ 31 w 69"/>
              <a:gd name="T5" fmla="*/ 41 h 59"/>
              <a:gd name="T6" fmla="*/ 2 w 69"/>
              <a:gd name="T7" fmla="*/ 41 h 59"/>
              <a:gd name="T8" fmla="*/ 2 w 69"/>
              <a:gd name="T9" fmla="*/ 53 h 59"/>
              <a:gd name="T10" fmla="*/ 8 w 69"/>
              <a:gd name="T11" fmla="*/ 59 h 59"/>
              <a:gd name="T12" fmla="*/ 60 w 69"/>
              <a:gd name="T13" fmla="*/ 59 h 59"/>
              <a:gd name="T14" fmla="*/ 66 w 69"/>
              <a:gd name="T15" fmla="*/ 53 h 59"/>
              <a:gd name="T16" fmla="*/ 67 w 69"/>
              <a:gd name="T17" fmla="*/ 41 h 59"/>
              <a:gd name="T18" fmla="*/ 37 w 69"/>
              <a:gd name="T19" fmla="*/ 41 h 59"/>
              <a:gd name="T20" fmla="*/ 37 w 69"/>
              <a:gd name="T21" fmla="*/ 48 h 59"/>
              <a:gd name="T22" fmla="*/ 26 w 69"/>
              <a:gd name="T23" fmla="*/ 7 h 59"/>
              <a:gd name="T24" fmla="*/ 29 w 69"/>
              <a:gd name="T25" fmla="*/ 5 h 59"/>
              <a:gd name="T26" fmla="*/ 39 w 69"/>
              <a:gd name="T27" fmla="*/ 5 h 59"/>
              <a:gd name="T28" fmla="*/ 42 w 69"/>
              <a:gd name="T29" fmla="*/ 7 h 59"/>
              <a:gd name="T30" fmla="*/ 44 w 69"/>
              <a:gd name="T31" fmla="*/ 10 h 59"/>
              <a:gd name="T32" fmla="*/ 24 w 69"/>
              <a:gd name="T33" fmla="*/ 10 h 59"/>
              <a:gd name="T34" fmla="*/ 26 w 69"/>
              <a:gd name="T35" fmla="*/ 7 h 59"/>
              <a:gd name="T36" fmla="*/ 31 w 69"/>
              <a:gd name="T37" fmla="*/ 31 h 59"/>
              <a:gd name="T38" fmla="*/ 37 w 69"/>
              <a:gd name="T39" fmla="*/ 31 h 59"/>
              <a:gd name="T40" fmla="*/ 37 w 69"/>
              <a:gd name="T41" fmla="*/ 38 h 59"/>
              <a:gd name="T42" fmla="*/ 69 w 69"/>
              <a:gd name="T43" fmla="*/ 38 h 59"/>
              <a:gd name="T44" fmla="*/ 68 w 69"/>
              <a:gd name="T45" fmla="*/ 18 h 59"/>
              <a:gd name="T46" fmla="*/ 61 w 69"/>
              <a:gd name="T47" fmla="*/ 10 h 59"/>
              <a:gd name="T48" fmla="*/ 50 w 69"/>
              <a:gd name="T49" fmla="*/ 10 h 59"/>
              <a:gd name="T50" fmla="*/ 46 w 69"/>
              <a:gd name="T51" fmla="*/ 3 h 59"/>
              <a:gd name="T52" fmla="*/ 42 w 69"/>
              <a:gd name="T53" fmla="*/ 0 h 59"/>
              <a:gd name="T54" fmla="*/ 27 w 69"/>
              <a:gd name="T55" fmla="*/ 0 h 59"/>
              <a:gd name="T56" fmla="*/ 22 w 69"/>
              <a:gd name="T57" fmla="*/ 3 h 59"/>
              <a:gd name="T58" fmla="*/ 18 w 69"/>
              <a:gd name="T59" fmla="*/ 10 h 59"/>
              <a:gd name="T60" fmla="*/ 7 w 69"/>
              <a:gd name="T61" fmla="*/ 10 h 59"/>
              <a:gd name="T62" fmla="*/ 0 w 69"/>
              <a:gd name="T63" fmla="*/ 18 h 59"/>
              <a:gd name="T64" fmla="*/ 0 w 69"/>
              <a:gd name="T65" fmla="*/ 38 h 59"/>
              <a:gd name="T66" fmla="*/ 31 w 69"/>
              <a:gd name="T67" fmla="*/ 38 h 59"/>
              <a:gd name="T68" fmla="*/ 31 w 69"/>
              <a:gd name="T6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59">
                <a:moveTo>
                  <a:pt x="37" y="48"/>
                </a:moveTo>
                <a:cubicBezTo>
                  <a:pt x="31" y="48"/>
                  <a:pt x="31" y="48"/>
                  <a:pt x="31" y="48"/>
                </a:cubicBezTo>
                <a:cubicBezTo>
                  <a:pt x="31" y="41"/>
                  <a:pt x="31" y="41"/>
                  <a:pt x="31" y="41"/>
                </a:cubicBezTo>
                <a:cubicBezTo>
                  <a:pt x="2" y="41"/>
                  <a:pt x="2" y="41"/>
                  <a:pt x="2" y="41"/>
                </a:cubicBezTo>
                <a:cubicBezTo>
                  <a:pt x="2" y="41"/>
                  <a:pt x="2" y="47"/>
                  <a:pt x="2" y="53"/>
                </a:cubicBezTo>
                <a:cubicBezTo>
                  <a:pt x="2" y="55"/>
                  <a:pt x="3" y="59"/>
                  <a:pt x="8" y="59"/>
                </a:cubicBezTo>
                <a:cubicBezTo>
                  <a:pt x="60" y="59"/>
                  <a:pt x="60" y="59"/>
                  <a:pt x="60" y="59"/>
                </a:cubicBezTo>
                <a:cubicBezTo>
                  <a:pt x="65" y="59"/>
                  <a:pt x="66" y="55"/>
                  <a:pt x="66" y="53"/>
                </a:cubicBezTo>
                <a:cubicBezTo>
                  <a:pt x="66" y="47"/>
                  <a:pt x="67" y="41"/>
                  <a:pt x="67" y="41"/>
                </a:cubicBezTo>
                <a:cubicBezTo>
                  <a:pt x="37" y="41"/>
                  <a:pt x="37" y="41"/>
                  <a:pt x="37" y="41"/>
                </a:cubicBezTo>
                <a:lnTo>
                  <a:pt x="37" y="48"/>
                </a:lnTo>
                <a:close/>
                <a:moveTo>
                  <a:pt x="26" y="7"/>
                </a:moveTo>
                <a:cubicBezTo>
                  <a:pt x="27" y="5"/>
                  <a:pt x="27" y="5"/>
                  <a:pt x="29" y="5"/>
                </a:cubicBezTo>
                <a:cubicBezTo>
                  <a:pt x="39" y="5"/>
                  <a:pt x="39" y="5"/>
                  <a:pt x="39" y="5"/>
                </a:cubicBezTo>
                <a:cubicBezTo>
                  <a:pt x="41" y="5"/>
                  <a:pt x="41" y="5"/>
                  <a:pt x="42" y="7"/>
                </a:cubicBezTo>
                <a:cubicBezTo>
                  <a:pt x="43" y="7"/>
                  <a:pt x="43" y="9"/>
                  <a:pt x="44" y="10"/>
                </a:cubicBezTo>
                <a:cubicBezTo>
                  <a:pt x="24" y="10"/>
                  <a:pt x="24" y="10"/>
                  <a:pt x="24" y="10"/>
                </a:cubicBezTo>
                <a:cubicBezTo>
                  <a:pt x="25" y="9"/>
                  <a:pt x="26" y="7"/>
                  <a:pt x="26" y="7"/>
                </a:cubicBezTo>
                <a:close/>
                <a:moveTo>
                  <a:pt x="31" y="31"/>
                </a:moveTo>
                <a:cubicBezTo>
                  <a:pt x="37" y="31"/>
                  <a:pt x="37" y="31"/>
                  <a:pt x="37" y="31"/>
                </a:cubicBezTo>
                <a:cubicBezTo>
                  <a:pt x="37" y="38"/>
                  <a:pt x="37" y="38"/>
                  <a:pt x="37" y="38"/>
                </a:cubicBezTo>
                <a:cubicBezTo>
                  <a:pt x="69" y="38"/>
                  <a:pt x="69" y="38"/>
                  <a:pt x="69" y="38"/>
                </a:cubicBezTo>
                <a:cubicBezTo>
                  <a:pt x="69" y="38"/>
                  <a:pt x="68" y="23"/>
                  <a:pt x="68" y="18"/>
                </a:cubicBezTo>
                <a:cubicBezTo>
                  <a:pt x="68" y="13"/>
                  <a:pt x="66" y="10"/>
                  <a:pt x="61" y="10"/>
                </a:cubicBezTo>
                <a:cubicBezTo>
                  <a:pt x="50" y="10"/>
                  <a:pt x="50" y="10"/>
                  <a:pt x="50" y="10"/>
                </a:cubicBezTo>
                <a:cubicBezTo>
                  <a:pt x="48" y="7"/>
                  <a:pt x="46" y="4"/>
                  <a:pt x="46" y="3"/>
                </a:cubicBezTo>
                <a:cubicBezTo>
                  <a:pt x="45" y="0"/>
                  <a:pt x="44" y="0"/>
                  <a:pt x="42" y="0"/>
                </a:cubicBezTo>
                <a:cubicBezTo>
                  <a:pt x="27" y="0"/>
                  <a:pt x="27" y="0"/>
                  <a:pt x="27" y="0"/>
                </a:cubicBezTo>
                <a:cubicBezTo>
                  <a:pt x="24" y="0"/>
                  <a:pt x="24" y="0"/>
                  <a:pt x="22" y="3"/>
                </a:cubicBezTo>
                <a:cubicBezTo>
                  <a:pt x="22" y="4"/>
                  <a:pt x="20" y="7"/>
                  <a:pt x="18" y="10"/>
                </a:cubicBezTo>
                <a:cubicBezTo>
                  <a:pt x="7" y="10"/>
                  <a:pt x="7" y="10"/>
                  <a:pt x="7" y="10"/>
                </a:cubicBezTo>
                <a:cubicBezTo>
                  <a:pt x="2" y="10"/>
                  <a:pt x="1" y="13"/>
                  <a:pt x="0" y="18"/>
                </a:cubicBezTo>
                <a:cubicBezTo>
                  <a:pt x="0" y="22"/>
                  <a:pt x="0" y="38"/>
                  <a:pt x="0" y="38"/>
                </a:cubicBezTo>
                <a:cubicBezTo>
                  <a:pt x="31" y="38"/>
                  <a:pt x="31" y="38"/>
                  <a:pt x="31" y="38"/>
                </a:cubicBezTo>
                <a:lnTo>
                  <a:pt x="31" y="3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302"/>
          <p:cNvSpPr>
            <a:spLocks noEditPoints="1"/>
          </p:cNvSpPr>
          <p:nvPr/>
        </p:nvSpPr>
        <p:spPr bwMode="auto">
          <a:xfrm>
            <a:off x="3554414" y="2700867"/>
            <a:ext cx="61913" cy="103717"/>
          </a:xfrm>
          <a:custGeom>
            <a:avLst/>
            <a:gdLst>
              <a:gd name="T0" fmla="*/ 21 w 33"/>
              <a:gd name="T1" fmla="*/ 8 h 41"/>
              <a:gd name="T2" fmla="*/ 18 w 33"/>
              <a:gd name="T3" fmla="*/ 5 h 41"/>
              <a:gd name="T4" fmla="*/ 14 w 33"/>
              <a:gd name="T5" fmla="*/ 5 h 41"/>
              <a:gd name="T6" fmla="*/ 12 w 33"/>
              <a:gd name="T7" fmla="*/ 8 h 41"/>
              <a:gd name="T8" fmla="*/ 8 w 33"/>
              <a:gd name="T9" fmla="*/ 8 h 41"/>
              <a:gd name="T10" fmla="*/ 13 w 33"/>
              <a:gd name="T11" fmla="*/ 2 h 41"/>
              <a:gd name="T12" fmla="*/ 14 w 33"/>
              <a:gd name="T13" fmla="*/ 1 h 41"/>
              <a:gd name="T14" fmla="*/ 18 w 33"/>
              <a:gd name="T15" fmla="*/ 1 h 41"/>
              <a:gd name="T16" fmla="*/ 20 w 33"/>
              <a:gd name="T17" fmla="*/ 2 h 41"/>
              <a:gd name="T18" fmla="*/ 24 w 33"/>
              <a:gd name="T19" fmla="*/ 8 h 41"/>
              <a:gd name="T20" fmla="*/ 21 w 33"/>
              <a:gd name="T21" fmla="*/ 8 h 41"/>
              <a:gd name="T22" fmla="*/ 23 w 33"/>
              <a:gd name="T23" fmla="*/ 3 h 41"/>
              <a:gd name="T24" fmla="*/ 21 w 33"/>
              <a:gd name="T25" fmla="*/ 1 h 41"/>
              <a:gd name="T26" fmla="*/ 18 w 33"/>
              <a:gd name="T27" fmla="*/ 0 h 41"/>
              <a:gd name="T28" fmla="*/ 14 w 33"/>
              <a:gd name="T29" fmla="*/ 0 h 41"/>
              <a:gd name="T30" fmla="*/ 11 w 33"/>
              <a:gd name="T31" fmla="*/ 1 h 41"/>
              <a:gd name="T32" fmla="*/ 9 w 33"/>
              <a:gd name="T33" fmla="*/ 3 h 41"/>
              <a:gd name="T34" fmla="*/ 0 w 33"/>
              <a:gd name="T35" fmla="*/ 8 h 41"/>
              <a:gd name="T36" fmla="*/ 0 w 33"/>
              <a:gd name="T37" fmla="*/ 9 h 41"/>
              <a:gd name="T38" fmla="*/ 16 w 33"/>
              <a:gd name="T39" fmla="*/ 15 h 41"/>
              <a:gd name="T40" fmla="*/ 33 w 33"/>
              <a:gd name="T41" fmla="*/ 9 h 41"/>
              <a:gd name="T42" fmla="*/ 33 w 33"/>
              <a:gd name="T43" fmla="*/ 8 h 41"/>
              <a:gd name="T44" fmla="*/ 23 w 33"/>
              <a:gd name="T45" fmla="*/ 3 h 41"/>
              <a:gd name="T46" fmla="*/ 2 w 33"/>
              <a:gd name="T47" fmla="*/ 16 h 41"/>
              <a:gd name="T48" fmla="*/ 4 w 33"/>
              <a:gd name="T49" fmla="*/ 37 h 41"/>
              <a:gd name="T50" fmla="*/ 16 w 33"/>
              <a:gd name="T51" fmla="*/ 41 h 41"/>
              <a:gd name="T52" fmla="*/ 28 w 33"/>
              <a:gd name="T53" fmla="*/ 37 h 41"/>
              <a:gd name="T54" fmla="*/ 30 w 33"/>
              <a:gd name="T55" fmla="*/ 16 h 41"/>
              <a:gd name="T56" fmla="*/ 16 w 33"/>
              <a:gd name="T57" fmla="*/ 19 h 41"/>
              <a:gd name="T58" fmla="*/ 2 w 33"/>
              <a:gd name="T59"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41">
                <a:moveTo>
                  <a:pt x="21" y="8"/>
                </a:moveTo>
                <a:cubicBezTo>
                  <a:pt x="18" y="5"/>
                  <a:pt x="18" y="5"/>
                  <a:pt x="18" y="5"/>
                </a:cubicBezTo>
                <a:cubicBezTo>
                  <a:pt x="14" y="5"/>
                  <a:pt x="14" y="5"/>
                  <a:pt x="14" y="5"/>
                </a:cubicBezTo>
                <a:cubicBezTo>
                  <a:pt x="12" y="8"/>
                  <a:pt x="12" y="8"/>
                  <a:pt x="12" y="8"/>
                </a:cubicBezTo>
                <a:cubicBezTo>
                  <a:pt x="8" y="8"/>
                  <a:pt x="8" y="8"/>
                  <a:pt x="8" y="8"/>
                </a:cubicBezTo>
                <a:cubicBezTo>
                  <a:pt x="8" y="8"/>
                  <a:pt x="12" y="3"/>
                  <a:pt x="13" y="2"/>
                </a:cubicBezTo>
                <a:cubicBezTo>
                  <a:pt x="13" y="2"/>
                  <a:pt x="13" y="1"/>
                  <a:pt x="14" y="1"/>
                </a:cubicBezTo>
                <a:cubicBezTo>
                  <a:pt x="18" y="1"/>
                  <a:pt x="18" y="1"/>
                  <a:pt x="18" y="1"/>
                </a:cubicBezTo>
                <a:cubicBezTo>
                  <a:pt x="19" y="1"/>
                  <a:pt x="19" y="2"/>
                  <a:pt x="20" y="2"/>
                </a:cubicBezTo>
                <a:cubicBezTo>
                  <a:pt x="20" y="3"/>
                  <a:pt x="24" y="8"/>
                  <a:pt x="24" y="8"/>
                </a:cubicBezTo>
                <a:lnTo>
                  <a:pt x="21" y="8"/>
                </a:lnTo>
                <a:close/>
                <a:moveTo>
                  <a:pt x="23" y="3"/>
                </a:moveTo>
                <a:cubicBezTo>
                  <a:pt x="21" y="1"/>
                  <a:pt x="21" y="1"/>
                  <a:pt x="21" y="1"/>
                </a:cubicBezTo>
                <a:cubicBezTo>
                  <a:pt x="20" y="0"/>
                  <a:pt x="20" y="0"/>
                  <a:pt x="18" y="0"/>
                </a:cubicBezTo>
                <a:cubicBezTo>
                  <a:pt x="14" y="0"/>
                  <a:pt x="14" y="0"/>
                  <a:pt x="14" y="0"/>
                </a:cubicBezTo>
                <a:cubicBezTo>
                  <a:pt x="13" y="0"/>
                  <a:pt x="12" y="0"/>
                  <a:pt x="11" y="1"/>
                </a:cubicBezTo>
                <a:cubicBezTo>
                  <a:pt x="9" y="3"/>
                  <a:pt x="9" y="3"/>
                  <a:pt x="9" y="3"/>
                </a:cubicBezTo>
                <a:cubicBezTo>
                  <a:pt x="4" y="4"/>
                  <a:pt x="0" y="6"/>
                  <a:pt x="0" y="8"/>
                </a:cubicBezTo>
                <a:cubicBezTo>
                  <a:pt x="0" y="9"/>
                  <a:pt x="0" y="9"/>
                  <a:pt x="0" y="9"/>
                </a:cubicBezTo>
                <a:cubicBezTo>
                  <a:pt x="0" y="12"/>
                  <a:pt x="7" y="15"/>
                  <a:pt x="16" y="15"/>
                </a:cubicBezTo>
                <a:cubicBezTo>
                  <a:pt x="25" y="15"/>
                  <a:pt x="33" y="12"/>
                  <a:pt x="33" y="9"/>
                </a:cubicBezTo>
                <a:cubicBezTo>
                  <a:pt x="33" y="8"/>
                  <a:pt x="33" y="8"/>
                  <a:pt x="33" y="8"/>
                </a:cubicBezTo>
                <a:cubicBezTo>
                  <a:pt x="33" y="6"/>
                  <a:pt x="29" y="4"/>
                  <a:pt x="23" y="3"/>
                </a:cubicBezTo>
                <a:close/>
                <a:moveTo>
                  <a:pt x="2" y="16"/>
                </a:moveTo>
                <a:cubicBezTo>
                  <a:pt x="4" y="37"/>
                  <a:pt x="4" y="37"/>
                  <a:pt x="4" y="37"/>
                </a:cubicBezTo>
                <a:cubicBezTo>
                  <a:pt x="4" y="38"/>
                  <a:pt x="9" y="41"/>
                  <a:pt x="16" y="41"/>
                </a:cubicBezTo>
                <a:cubicBezTo>
                  <a:pt x="23" y="41"/>
                  <a:pt x="28" y="38"/>
                  <a:pt x="28" y="37"/>
                </a:cubicBezTo>
                <a:cubicBezTo>
                  <a:pt x="30" y="16"/>
                  <a:pt x="30" y="16"/>
                  <a:pt x="30" y="16"/>
                </a:cubicBezTo>
                <a:cubicBezTo>
                  <a:pt x="27" y="18"/>
                  <a:pt x="21" y="19"/>
                  <a:pt x="16" y="19"/>
                </a:cubicBezTo>
                <a:cubicBezTo>
                  <a:pt x="11" y="19"/>
                  <a:pt x="5" y="18"/>
                  <a:pt x="2" y="1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303"/>
          <p:cNvSpPr>
            <a:spLocks noEditPoints="1"/>
          </p:cNvSpPr>
          <p:nvPr/>
        </p:nvSpPr>
        <p:spPr bwMode="auto">
          <a:xfrm>
            <a:off x="3919538" y="2182283"/>
            <a:ext cx="190500" cy="287867"/>
          </a:xfrm>
          <a:custGeom>
            <a:avLst/>
            <a:gdLst>
              <a:gd name="T0" fmla="*/ 100 w 102"/>
              <a:gd name="T1" fmla="*/ 97 h 115"/>
              <a:gd name="T2" fmla="*/ 19 w 102"/>
              <a:gd name="T3" fmla="*/ 97 h 115"/>
              <a:gd name="T4" fmla="*/ 16 w 102"/>
              <a:gd name="T5" fmla="*/ 99 h 115"/>
              <a:gd name="T6" fmla="*/ 102 w 102"/>
              <a:gd name="T7" fmla="*/ 99 h 115"/>
              <a:gd name="T8" fmla="*/ 36 w 102"/>
              <a:gd name="T9" fmla="*/ 88 h 115"/>
              <a:gd name="T10" fmla="*/ 61 w 102"/>
              <a:gd name="T11" fmla="*/ 106 h 115"/>
              <a:gd name="T12" fmla="*/ 89 w 102"/>
              <a:gd name="T13" fmla="*/ 89 h 115"/>
              <a:gd name="T14" fmla="*/ 61 w 102"/>
              <a:gd name="T15" fmla="*/ 104 h 115"/>
              <a:gd name="T16" fmla="*/ 36 w 102"/>
              <a:gd name="T17" fmla="*/ 88 h 115"/>
              <a:gd name="T18" fmla="*/ 19 w 102"/>
              <a:gd name="T19" fmla="*/ 73 h 115"/>
              <a:gd name="T20" fmla="*/ 10 w 102"/>
              <a:gd name="T21" fmla="*/ 61 h 115"/>
              <a:gd name="T22" fmla="*/ 22 w 102"/>
              <a:gd name="T23" fmla="*/ 59 h 115"/>
              <a:gd name="T24" fmla="*/ 61 w 102"/>
              <a:gd name="T25" fmla="*/ 98 h 115"/>
              <a:gd name="T26" fmla="*/ 100 w 102"/>
              <a:gd name="T27" fmla="*/ 50 h 115"/>
              <a:gd name="T28" fmla="*/ 100 w 102"/>
              <a:gd name="T29" fmla="*/ 50 h 115"/>
              <a:gd name="T30" fmla="*/ 79 w 102"/>
              <a:gd name="T31" fmla="*/ 38 h 115"/>
              <a:gd name="T32" fmla="*/ 92 w 102"/>
              <a:gd name="T33" fmla="*/ 53 h 115"/>
              <a:gd name="T34" fmla="*/ 30 w 102"/>
              <a:gd name="T35" fmla="*/ 53 h 115"/>
              <a:gd name="T36" fmla="*/ 43 w 102"/>
              <a:gd name="T37" fmla="*/ 38 h 115"/>
              <a:gd name="T38" fmla="*/ 22 w 102"/>
              <a:gd name="T39" fmla="*/ 50 h 115"/>
              <a:gd name="T40" fmla="*/ 22 w 102"/>
              <a:gd name="T41" fmla="*/ 50 h 115"/>
              <a:gd name="T42" fmla="*/ 22 w 102"/>
              <a:gd name="T43" fmla="*/ 51 h 115"/>
              <a:gd name="T44" fmla="*/ 3 w 102"/>
              <a:gd name="T45" fmla="*/ 60 h 115"/>
              <a:gd name="T46" fmla="*/ 20 w 102"/>
              <a:gd name="T47" fmla="*/ 70 h 115"/>
              <a:gd name="T48" fmla="*/ 99 w 102"/>
              <a:gd name="T49" fmla="*/ 53 h 115"/>
              <a:gd name="T50" fmla="*/ 28 w 102"/>
              <a:gd name="T51" fmla="*/ 72 h 115"/>
              <a:gd name="T52" fmla="*/ 61 w 102"/>
              <a:gd name="T53" fmla="*/ 64 h 115"/>
              <a:gd name="T54" fmla="*/ 54 w 102"/>
              <a:gd name="T55" fmla="*/ 40 h 115"/>
              <a:gd name="T56" fmla="*/ 58 w 102"/>
              <a:gd name="T57" fmla="*/ 24 h 115"/>
              <a:gd name="T58" fmla="*/ 56 w 102"/>
              <a:gd name="T59" fmla="*/ 7 h 115"/>
              <a:gd name="T60" fmla="*/ 52 w 102"/>
              <a:gd name="T61" fmla="*/ 25 h 115"/>
              <a:gd name="T62" fmla="*/ 66 w 102"/>
              <a:gd name="T63" fmla="*/ 26 h 115"/>
              <a:gd name="T64" fmla="*/ 67 w 102"/>
              <a:gd name="T65" fmla="*/ 30 h 115"/>
              <a:gd name="T66" fmla="*/ 60 w 102"/>
              <a:gd name="T67" fmla="*/ 9 h 115"/>
              <a:gd name="T68" fmla="*/ 58 w 102"/>
              <a:gd name="T69" fmla="*/ 7 h 115"/>
              <a:gd name="T70" fmla="*/ 66 w 10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15">
                <a:moveTo>
                  <a:pt x="99" y="94"/>
                </a:moveTo>
                <a:cubicBezTo>
                  <a:pt x="100" y="95"/>
                  <a:pt x="100" y="96"/>
                  <a:pt x="100" y="97"/>
                </a:cubicBezTo>
                <a:cubicBezTo>
                  <a:pt x="100" y="106"/>
                  <a:pt x="82" y="112"/>
                  <a:pt x="60" y="112"/>
                </a:cubicBezTo>
                <a:cubicBezTo>
                  <a:pt x="38" y="112"/>
                  <a:pt x="19" y="106"/>
                  <a:pt x="19" y="97"/>
                </a:cubicBezTo>
                <a:cubicBezTo>
                  <a:pt x="19" y="94"/>
                  <a:pt x="22" y="91"/>
                  <a:pt x="27" y="89"/>
                </a:cubicBezTo>
                <a:cubicBezTo>
                  <a:pt x="20" y="91"/>
                  <a:pt x="16" y="95"/>
                  <a:pt x="16" y="99"/>
                </a:cubicBezTo>
                <a:cubicBezTo>
                  <a:pt x="16" y="108"/>
                  <a:pt x="35" y="115"/>
                  <a:pt x="59" y="115"/>
                </a:cubicBezTo>
                <a:cubicBezTo>
                  <a:pt x="82" y="115"/>
                  <a:pt x="102" y="108"/>
                  <a:pt x="102" y="99"/>
                </a:cubicBezTo>
                <a:cubicBezTo>
                  <a:pt x="102" y="97"/>
                  <a:pt x="101" y="95"/>
                  <a:pt x="99" y="94"/>
                </a:cubicBezTo>
                <a:close/>
                <a:moveTo>
                  <a:pt x="36" y="88"/>
                </a:moveTo>
                <a:cubicBezTo>
                  <a:pt x="31" y="90"/>
                  <a:pt x="29" y="93"/>
                  <a:pt x="29" y="95"/>
                </a:cubicBezTo>
                <a:cubicBezTo>
                  <a:pt x="29" y="101"/>
                  <a:pt x="43" y="106"/>
                  <a:pt x="61" y="106"/>
                </a:cubicBezTo>
                <a:cubicBezTo>
                  <a:pt x="79" y="106"/>
                  <a:pt x="93" y="101"/>
                  <a:pt x="93" y="95"/>
                </a:cubicBezTo>
                <a:cubicBezTo>
                  <a:pt x="93" y="93"/>
                  <a:pt x="92" y="91"/>
                  <a:pt x="89" y="89"/>
                </a:cubicBezTo>
                <a:cubicBezTo>
                  <a:pt x="90" y="91"/>
                  <a:pt x="91" y="92"/>
                  <a:pt x="91" y="94"/>
                </a:cubicBezTo>
                <a:cubicBezTo>
                  <a:pt x="91" y="99"/>
                  <a:pt x="78" y="104"/>
                  <a:pt x="61" y="104"/>
                </a:cubicBezTo>
                <a:cubicBezTo>
                  <a:pt x="45" y="104"/>
                  <a:pt x="31" y="99"/>
                  <a:pt x="31" y="94"/>
                </a:cubicBezTo>
                <a:cubicBezTo>
                  <a:pt x="31" y="92"/>
                  <a:pt x="33" y="90"/>
                  <a:pt x="36" y="88"/>
                </a:cubicBezTo>
                <a:close/>
                <a:moveTo>
                  <a:pt x="20" y="70"/>
                </a:moveTo>
                <a:cubicBezTo>
                  <a:pt x="21" y="72"/>
                  <a:pt x="19" y="73"/>
                  <a:pt x="19" y="73"/>
                </a:cubicBezTo>
                <a:cubicBezTo>
                  <a:pt x="21" y="75"/>
                  <a:pt x="24" y="73"/>
                  <a:pt x="22" y="69"/>
                </a:cubicBezTo>
                <a:cubicBezTo>
                  <a:pt x="20" y="65"/>
                  <a:pt x="14" y="64"/>
                  <a:pt x="10" y="61"/>
                </a:cubicBezTo>
                <a:cubicBezTo>
                  <a:pt x="6" y="58"/>
                  <a:pt x="7" y="50"/>
                  <a:pt x="12" y="50"/>
                </a:cubicBezTo>
                <a:cubicBezTo>
                  <a:pt x="17" y="49"/>
                  <a:pt x="20" y="54"/>
                  <a:pt x="22" y="59"/>
                </a:cubicBezTo>
                <a:cubicBezTo>
                  <a:pt x="23" y="60"/>
                  <a:pt x="23" y="63"/>
                  <a:pt x="24" y="65"/>
                </a:cubicBezTo>
                <a:cubicBezTo>
                  <a:pt x="29" y="84"/>
                  <a:pt x="44" y="98"/>
                  <a:pt x="61" y="98"/>
                </a:cubicBezTo>
                <a:cubicBezTo>
                  <a:pt x="82" y="98"/>
                  <a:pt x="100" y="77"/>
                  <a:pt x="100"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99" y="44"/>
                  <a:pt x="91" y="40"/>
                  <a:pt x="79" y="38"/>
                </a:cubicBezTo>
                <a:cubicBezTo>
                  <a:pt x="89" y="40"/>
                  <a:pt x="96" y="44"/>
                  <a:pt x="96" y="48"/>
                </a:cubicBezTo>
                <a:cubicBezTo>
                  <a:pt x="96" y="50"/>
                  <a:pt x="94" y="52"/>
                  <a:pt x="92" y="53"/>
                </a:cubicBezTo>
                <a:cubicBezTo>
                  <a:pt x="92" y="49"/>
                  <a:pt x="78" y="45"/>
                  <a:pt x="61" y="45"/>
                </a:cubicBezTo>
                <a:cubicBezTo>
                  <a:pt x="44" y="45"/>
                  <a:pt x="30" y="49"/>
                  <a:pt x="30" y="53"/>
                </a:cubicBezTo>
                <a:cubicBezTo>
                  <a:pt x="28" y="52"/>
                  <a:pt x="26" y="50"/>
                  <a:pt x="26" y="48"/>
                </a:cubicBezTo>
                <a:cubicBezTo>
                  <a:pt x="26" y="44"/>
                  <a:pt x="33" y="40"/>
                  <a:pt x="43" y="38"/>
                </a:cubicBezTo>
                <a:cubicBezTo>
                  <a:pt x="31" y="40"/>
                  <a:pt x="23" y="44"/>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1"/>
                  <a:pt x="22" y="51"/>
                  <a:pt x="22" y="51"/>
                </a:cubicBezTo>
                <a:cubicBezTo>
                  <a:pt x="19" y="45"/>
                  <a:pt x="13" y="43"/>
                  <a:pt x="8" y="45"/>
                </a:cubicBezTo>
                <a:cubicBezTo>
                  <a:pt x="4" y="47"/>
                  <a:pt x="0" y="54"/>
                  <a:pt x="3" y="60"/>
                </a:cubicBezTo>
                <a:cubicBezTo>
                  <a:pt x="7" y="66"/>
                  <a:pt x="13" y="68"/>
                  <a:pt x="15" y="68"/>
                </a:cubicBezTo>
                <a:cubicBezTo>
                  <a:pt x="16" y="68"/>
                  <a:pt x="20" y="69"/>
                  <a:pt x="20" y="70"/>
                </a:cubicBezTo>
                <a:close/>
                <a:moveTo>
                  <a:pt x="61" y="64"/>
                </a:moveTo>
                <a:cubicBezTo>
                  <a:pt x="80" y="64"/>
                  <a:pt x="96" y="59"/>
                  <a:pt x="99" y="53"/>
                </a:cubicBezTo>
                <a:cubicBezTo>
                  <a:pt x="98" y="74"/>
                  <a:pt x="81" y="92"/>
                  <a:pt x="61" y="92"/>
                </a:cubicBezTo>
                <a:cubicBezTo>
                  <a:pt x="47" y="92"/>
                  <a:pt x="35" y="84"/>
                  <a:pt x="28" y="72"/>
                </a:cubicBezTo>
                <a:cubicBezTo>
                  <a:pt x="25" y="66"/>
                  <a:pt x="26" y="60"/>
                  <a:pt x="24" y="54"/>
                </a:cubicBezTo>
                <a:cubicBezTo>
                  <a:pt x="28" y="60"/>
                  <a:pt x="43" y="64"/>
                  <a:pt x="61" y="64"/>
                </a:cubicBezTo>
                <a:close/>
                <a:moveTo>
                  <a:pt x="56" y="33"/>
                </a:moveTo>
                <a:cubicBezTo>
                  <a:pt x="57" y="37"/>
                  <a:pt x="54" y="40"/>
                  <a:pt x="54" y="40"/>
                </a:cubicBezTo>
                <a:cubicBezTo>
                  <a:pt x="55" y="40"/>
                  <a:pt x="58" y="39"/>
                  <a:pt x="59" y="35"/>
                </a:cubicBezTo>
                <a:cubicBezTo>
                  <a:pt x="61" y="32"/>
                  <a:pt x="59" y="27"/>
                  <a:pt x="58" y="24"/>
                </a:cubicBezTo>
                <a:cubicBezTo>
                  <a:pt x="56" y="21"/>
                  <a:pt x="54" y="20"/>
                  <a:pt x="53" y="16"/>
                </a:cubicBezTo>
                <a:cubicBezTo>
                  <a:pt x="51" y="13"/>
                  <a:pt x="56" y="7"/>
                  <a:pt x="56" y="7"/>
                </a:cubicBezTo>
                <a:cubicBezTo>
                  <a:pt x="54" y="7"/>
                  <a:pt x="49" y="10"/>
                  <a:pt x="48" y="15"/>
                </a:cubicBezTo>
                <a:cubicBezTo>
                  <a:pt x="47" y="20"/>
                  <a:pt x="50" y="24"/>
                  <a:pt x="52" y="25"/>
                </a:cubicBezTo>
                <a:cubicBezTo>
                  <a:pt x="53" y="27"/>
                  <a:pt x="55" y="29"/>
                  <a:pt x="56" y="33"/>
                </a:cubicBezTo>
                <a:close/>
                <a:moveTo>
                  <a:pt x="66" y="26"/>
                </a:moveTo>
                <a:cubicBezTo>
                  <a:pt x="66" y="30"/>
                  <a:pt x="63" y="32"/>
                  <a:pt x="63" y="32"/>
                </a:cubicBezTo>
                <a:cubicBezTo>
                  <a:pt x="63" y="32"/>
                  <a:pt x="65" y="32"/>
                  <a:pt x="67" y="30"/>
                </a:cubicBezTo>
                <a:cubicBezTo>
                  <a:pt x="69" y="26"/>
                  <a:pt x="68" y="21"/>
                  <a:pt x="66" y="18"/>
                </a:cubicBezTo>
                <a:cubicBezTo>
                  <a:pt x="64" y="15"/>
                  <a:pt x="62" y="14"/>
                  <a:pt x="60" y="9"/>
                </a:cubicBezTo>
                <a:cubicBezTo>
                  <a:pt x="59" y="5"/>
                  <a:pt x="64" y="0"/>
                  <a:pt x="64" y="0"/>
                </a:cubicBezTo>
                <a:cubicBezTo>
                  <a:pt x="64" y="0"/>
                  <a:pt x="59" y="2"/>
                  <a:pt x="58" y="7"/>
                </a:cubicBezTo>
                <a:cubicBezTo>
                  <a:pt x="57" y="11"/>
                  <a:pt x="59" y="14"/>
                  <a:pt x="60" y="16"/>
                </a:cubicBezTo>
                <a:cubicBezTo>
                  <a:pt x="62" y="18"/>
                  <a:pt x="65" y="21"/>
                  <a:pt x="66"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304"/>
          <p:cNvSpPr>
            <a:spLocks noEditPoints="1"/>
          </p:cNvSpPr>
          <p:nvPr/>
        </p:nvSpPr>
        <p:spPr bwMode="auto">
          <a:xfrm>
            <a:off x="3914775" y="1621367"/>
            <a:ext cx="147638" cy="194733"/>
          </a:xfrm>
          <a:custGeom>
            <a:avLst/>
            <a:gdLst>
              <a:gd name="T0" fmla="*/ 39 w 78"/>
              <a:gd name="T1" fmla="*/ 78 h 78"/>
              <a:gd name="T2" fmla="*/ 0 w 78"/>
              <a:gd name="T3" fmla="*/ 39 h 78"/>
              <a:gd name="T4" fmla="*/ 39 w 78"/>
              <a:gd name="T5" fmla="*/ 0 h 78"/>
              <a:gd name="T6" fmla="*/ 78 w 78"/>
              <a:gd name="T7" fmla="*/ 39 h 78"/>
              <a:gd name="T8" fmla="*/ 39 w 78"/>
              <a:gd name="T9" fmla="*/ 78 h 78"/>
              <a:gd name="T10" fmla="*/ 39 w 78"/>
              <a:gd name="T11" fmla="*/ 11 h 78"/>
              <a:gd name="T12" fmla="*/ 11 w 78"/>
              <a:gd name="T13" fmla="*/ 39 h 78"/>
              <a:gd name="T14" fmla="*/ 39 w 78"/>
              <a:gd name="T15" fmla="*/ 66 h 78"/>
              <a:gd name="T16" fmla="*/ 66 w 78"/>
              <a:gd name="T17" fmla="*/ 39 h 78"/>
              <a:gd name="T18" fmla="*/ 39 w 78"/>
              <a:gd name="T19" fmla="*/ 11 h 78"/>
              <a:gd name="T20" fmla="*/ 45 w 78"/>
              <a:gd name="T21" fmla="*/ 44 h 78"/>
              <a:gd name="T22" fmla="*/ 44 w 78"/>
              <a:gd name="T23" fmla="*/ 45 h 78"/>
              <a:gd name="T24" fmla="*/ 27 w 78"/>
              <a:gd name="T25" fmla="*/ 45 h 78"/>
              <a:gd name="T26" fmla="*/ 26 w 78"/>
              <a:gd name="T27" fmla="*/ 44 h 78"/>
              <a:gd name="T28" fmla="*/ 26 w 78"/>
              <a:gd name="T29" fmla="*/ 40 h 78"/>
              <a:gd name="T30" fmla="*/ 27 w 78"/>
              <a:gd name="T31" fmla="*/ 39 h 78"/>
              <a:gd name="T32" fmla="*/ 39 w 78"/>
              <a:gd name="T33" fmla="*/ 39 h 78"/>
              <a:gd name="T34" fmla="*/ 39 w 78"/>
              <a:gd name="T35" fmla="*/ 21 h 78"/>
              <a:gd name="T36" fmla="*/ 40 w 78"/>
              <a:gd name="T37" fmla="*/ 19 h 78"/>
              <a:gd name="T38" fmla="*/ 44 w 78"/>
              <a:gd name="T39" fmla="*/ 19 h 78"/>
              <a:gd name="T40" fmla="*/ 45 w 78"/>
              <a:gd name="T41" fmla="*/ 21 h 78"/>
              <a:gd name="T42" fmla="*/ 45 w 78"/>
              <a:gd name="T43"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17" y="78"/>
                  <a:pt x="0" y="60"/>
                  <a:pt x="0" y="39"/>
                </a:cubicBezTo>
                <a:cubicBezTo>
                  <a:pt x="0" y="17"/>
                  <a:pt x="17" y="0"/>
                  <a:pt x="39" y="0"/>
                </a:cubicBezTo>
                <a:cubicBezTo>
                  <a:pt x="60" y="0"/>
                  <a:pt x="78" y="17"/>
                  <a:pt x="78" y="39"/>
                </a:cubicBezTo>
                <a:cubicBezTo>
                  <a:pt x="78" y="60"/>
                  <a:pt x="60" y="78"/>
                  <a:pt x="39" y="78"/>
                </a:cubicBezTo>
                <a:close/>
                <a:moveTo>
                  <a:pt x="39" y="11"/>
                </a:moveTo>
                <a:cubicBezTo>
                  <a:pt x="24" y="11"/>
                  <a:pt x="11" y="24"/>
                  <a:pt x="11" y="39"/>
                </a:cubicBezTo>
                <a:cubicBezTo>
                  <a:pt x="11" y="54"/>
                  <a:pt x="24" y="66"/>
                  <a:pt x="39" y="66"/>
                </a:cubicBezTo>
                <a:cubicBezTo>
                  <a:pt x="54" y="66"/>
                  <a:pt x="66" y="54"/>
                  <a:pt x="66" y="39"/>
                </a:cubicBezTo>
                <a:cubicBezTo>
                  <a:pt x="66" y="24"/>
                  <a:pt x="54" y="11"/>
                  <a:pt x="39" y="11"/>
                </a:cubicBezTo>
                <a:close/>
                <a:moveTo>
                  <a:pt x="45" y="44"/>
                </a:moveTo>
                <a:cubicBezTo>
                  <a:pt x="45" y="45"/>
                  <a:pt x="45" y="45"/>
                  <a:pt x="44" y="45"/>
                </a:cubicBezTo>
                <a:cubicBezTo>
                  <a:pt x="27" y="45"/>
                  <a:pt x="27" y="45"/>
                  <a:pt x="27" y="45"/>
                </a:cubicBezTo>
                <a:cubicBezTo>
                  <a:pt x="27" y="45"/>
                  <a:pt x="26" y="45"/>
                  <a:pt x="26" y="44"/>
                </a:cubicBezTo>
                <a:cubicBezTo>
                  <a:pt x="26" y="40"/>
                  <a:pt x="26" y="40"/>
                  <a:pt x="26" y="40"/>
                </a:cubicBezTo>
                <a:cubicBezTo>
                  <a:pt x="26" y="39"/>
                  <a:pt x="27" y="39"/>
                  <a:pt x="27" y="39"/>
                </a:cubicBezTo>
                <a:cubicBezTo>
                  <a:pt x="39" y="39"/>
                  <a:pt x="39" y="39"/>
                  <a:pt x="39" y="39"/>
                </a:cubicBezTo>
                <a:cubicBezTo>
                  <a:pt x="39" y="21"/>
                  <a:pt x="39" y="21"/>
                  <a:pt x="39" y="21"/>
                </a:cubicBezTo>
                <a:cubicBezTo>
                  <a:pt x="39" y="20"/>
                  <a:pt x="40" y="19"/>
                  <a:pt x="40" y="19"/>
                </a:cubicBezTo>
                <a:cubicBezTo>
                  <a:pt x="44" y="19"/>
                  <a:pt x="44" y="19"/>
                  <a:pt x="44" y="19"/>
                </a:cubicBezTo>
                <a:cubicBezTo>
                  <a:pt x="45" y="19"/>
                  <a:pt x="45" y="20"/>
                  <a:pt x="45" y="21"/>
                </a:cubicBezTo>
                <a:lnTo>
                  <a:pt x="45" y="4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305"/>
          <p:cNvSpPr>
            <a:spLocks noEditPoints="1"/>
          </p:cNvSpPr>
          <p:nvPr/>
        </p:nvSpPr>
        <p:spPr bwMode="auto">
          <a:xfrm>
            <a:off x="4770438" y="800100"/>
            <a:ext cx="134938" cy="143933"/>
          </a:xfrm>
          <a:custGeom>
            <a:avLst/>
            <a:gdLst>
              <a:gd name="T0" fmla="*/ 69 w 72"/>
              <a:gd name="T1" fmla="*/ 34 h 58"/>
              <a:gd name="T2" fmla="*/ 68 w 72"/>
              <a:gd name="T3" fmla="*/ 34 h 58"/>
              <a:gd name="T4" fmla="*/ 68 w 72"/>
              <a:gd name="T5" fmla="*/ 34 h 58"/>
              <a:gd name="T6" fmla="*/ 67 w 72"/>
              <a:gd name="T7" fmla="*/ 34 h 58"/>
              <a:gd name="T8" fmla="*/ 36 w 72"/>
              <a:gd name="T9" fmla="*/ 8 h 58"/>
              <a:gd name="T10" fmla="*/ 6 w 72"/>
              <a:gd name="T11" fmla="*/ 34 h 58"/>
              <a:gd name="T12" fmla="*/ 5 w 72"/>
              <a:gd name="T13" fmla="*/ 34 h 58"/>
              <a:gd name="T14" fmla="*/ 4 w 72"/>
              <a:gd name="T15" fmla="*/ 34 h 58"/>
              <a:gd name="T16" fmla="*/ 1 w 72"/>
              <a:gd name="T17" fmla="*/ 31 h 58"/>
              <a:gd name="T18" fmla="*/ 1 w 72"/>
              <a:gd name="T19" fmla="*/ 29 h 58"/>
              <a:gd name="T20" fmla="*/ 33 w 72"/>
              <a:gd name="T21" fmla="*/ 2 h 58"/>
              <a:gd name="T22" fmla="*/ 40 w 72"/>
              <a:gd name="T23" fmla="*/ 2 h 58"/>
              <a:gd name="T24" fmla="*/ 51 w 72"/>
              <a:gd name="T25" fmla="*/ 11 h 58"/>
              <a:gd name="T26" fmla="*/ 51 w 72"/>
              <a:gd name="T27" fmla="*/ 2 h 58"/>
              <a:gd name="T28" fmla="*/ 52 w 72"/>
              <a:gd name="T29" fmla="*/ 1 h 58"/>
              <a:gd name="T30" fmla="*/ 61 w 72"/>
              <a:gd name="T31" fmla="*/ 1 h 58"/>
              <a:gd name="T32" fmla="*/ 62 w 72"/>
              <a:gd name="T33" fmla="*/ 2 h 58"/>
              <a:gd name="T34" fmla="*/ 62 w 72"/>
              <a:gd name="T35" fmla="*/ 20 h 58"/>
              <a:gd name="T36" fmla="*/ 72 w 72"/>
              <a:gd name="T37" fmla="*/ 29 h 58"/>
              <a:gd name="T38" fmla="*/ 72 w 72"/>
              <a:gd name="T39" fmla="*/ 31 h 58"/>
              <a:gd name="T40" fmla="*/ 69 w 72"/>
              <a:gd name="T41" fmla="*/ 34 h 58"/>
              <a:gd name="T42" fmla="*/ 62 w 72"/>
              <a:gd name="T43" fmla="*/ 55 h 58"/>
              <a:gd name="T44" fmla="*/ 59 w 72"/>
              <a:gd name="T45" fmla="*/ 58 h 58"/>
              <a:gd name="T46" fmla="*/ 42 w 72"/>
              <a:gd name="T47" fmla="*/ 58 h 58"/>
              <a:gd name="T48" fmla="*/ 42 w 72"/>
              <a:gd name="T49" fmla="*/ 41 h 58"/>
              <a:gd name="T50" fmla="*/ 31 w 72"/>
              <a:gd name="T51" fmla="*/ 41 h 58"/>
              <a:gd name="T52" fmla="*/ 31 w 72"/>
              <a:gd name="T53" fmla="*/ 58 h 58"/>
              <a:gd name="T54" fmla="*/ 14 w 72"/>
              <a:gd name="T55" fmla="*/ 58 h 58"/>
              <a:gd name="T56" fmla="*/ 11 w 72"/>
              <a:gd name="T57" fmla="*/ 55 h 58"/>
              <a:gd name="T58" fmla="*/ 11 w 72"/>
              <a:gd name="T59" fmla="*/ 34 h 58"/>
              <a:gd name="T60" fmla="*/ 11 w 72"/>
              <a:gd name="T61" fmla="*/ 33 h 58"/>
              <a:gd name="T62" fmla="*/ 36 w 72"/>
              <a:gd name="T63" fmla="*/ 12 h 58"/>
              <a:gd name="T64" fmla="*/ 62 w 72"/>
              <a:gd name="T65" fmla="*/ 33 h 58"/>
              <a:gd name="T66" fmla="*/ 62 w 72"/>
              <a:gd name="T67" fmla="*/ 34 h 58"/>
              <a:gd name="T68" fmla="*/ 62 w 72"/>
              <a:gd name="T69"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58">
                <a:moveTo>
                  <a:pt x="69" y="34"/>
                </a:moveTo>
                <a:cubicBezTo>
                  <a:pt x="68" y="34"/>
                  <a:pt x="68" y="34"/>
                  <a:pt x="68" y="34"/>
                </a:cubicBezTo>
                <a:cubicBezTo>
                  <a:pt x="68" y="34"/>
                  <a:pt x="68" y="34"/>
                  <a:pt x="68" y="34"/>
                </a:cubicBezTo>
                <a:cubicBezTo>
                  <a:pt x="67" y="34"/>
                  <a:pt x="67" y="34"/>
                  <a:pt x="67" y="34"/>
                </a:cubicBezTo>
                <a:cubicBezTo>
                  <a:pt x="36" y="8"/>
                  <a:pt x="36" y="8"/>
                  <a:pt x="36" y="8"/>
                </a:cubicBezTo>
                <a:cubicBezTo>
                  <a:pt x="6" y="34"/>
                  <a:pt x="6" y="34"/>
                  <a:pt x="6" y="34"/>
                </a:cubicBezTo>
                <a:cubicBezTo>
                  <a:pt x="5" y="34"/>
                  <a:pt x="5" y="34"/>
                  <a:pt x="5" y="34"/>
                </a:cubicBezTo>
                <a:cubicBezTo>
                  <a:pt x="4" y="34"/>
                  <a:pt x="4" y="34"/>
                  <a:pt x="4" y="34"/>
                </a:cubicBezTo>
                <a:cubicBezTo>
                  <a:pt x="1" y="31"/>
                  <a:pt x="1" y="31"/>
                  <a:pt x="1" y="31"/>
                </a:cubicBezTo>
                <a:cubicBezTo>
                  <a:pt x="0" y="30"/>
                  <a:pt x="0" y="29"/>
                  <a:pt x="1" y="29"/>
                </a:cubicBezTo>
                <a:cubicBezTo>
                  <a:pt x="33" y="2"/>
                  <a:pt x="33" y="2"/>
                  <a:pt x="33" y="2"/>
                </a:cubicBezTo>
                <a:cubicBezTo>
                  <a:pt x="35" y="0"/>
                  <a:pt x="38" y="0"/>
                  <a:pt x="40" y="2"/>
                </a:cubicBezTo>
                <a:cubicBezTo>
                  <a:pt x="51" y="11"/>
                  <a:pt x="51" y="11"/>
                  <a:pt x="51" y="11"/>
                </a:cubicBezTo>
                <a:cubicBezTo>
                  <a:pt x="51" y="2"/>
                  <a:pt x="51" y="2"/>
                  <a:pt x="51" y="2"/>
                </a:cubicBezTo>
                <a:cubicBezTo>
                  <a:pt x="51" y="2"/>
                  <a:pt x="51" y="1"/>
                  <a:pt x="52" y="1"/>
                </a:cubicBezTo>
                <a:cubicBezTo>
                  <a:pt x="61" y="1"/>
                  <a:pt x="61" y="1"/>
                  <a:pt x="61" y="1"/>
                </a:cubicBezTo>
                <a:cubicBezTo>
                  <a:pt x="61" y="1"/>
                  <a:pt x="62" y="2"/>
                  <a:pt x="62" y="2"/>
                </a:cubicBezTo>
                <a:cubicBezTo>
                  <a:pt x="62" y="20"/>
                  <a:pt x="62" y="20"/>
                  <a:pt x="62" y="20"/>
                </a:cubicBezTo>
                <a:cubicBezTo>
                  <a:pt x="72" y="29"/>
                  <a:pt x="72" y="29"/>
                  <a:pt x="72" y="29"/>
                </a:cubicBezTo>
                <a:cubicBezTo>
                  <a:pt x="72" y="29"/>
                  <a:pt x="72" y="30"/>
                  <a:pt x="72" y="31"/>
                </a:cubicBezTo>
                <a:lnTo>
                  <a:pt x="69" y="34"/>
                </a:lnTo>
                <a:close/>
                <a:moveTo>
                  <a:pt x="62" y="55"/>
                </a:moveTo>
                <a:cubicBezTo>
                  <a:pt x="62" y="56"/>
                  <a:pt x="61" y="58"/>
                  <a:pt x="59" y="58"/>
                </a:cubicBezTo>
                <a:cubicBezTo>
                  <a:pt x="42" y="58"/>
                  <a:pt x="42" y="58"/>
                  <a:pt x="42" y="58"/>
                </a:cubicBezTo>
                <a:cubicBezTo>
                  <a:pt x="42" y="41"/>
                  <a:pt x="42" y="41"/>
                  <a:pt x="42" y="41"/>
                </a:cubicBezTo>
                <a:cubicBezTo>
                  <a:pt x="31" y="41"/>
                  <a:pt x="31" y="41"/>
                  <a:pt x="31" y="41"/>
                </a:cubicBezTo>
                <a:cubicBezTo>
                  <a:pt x="31" y="58"/>
                  <a:pt x="31" y="58"/>
                  <a:pt x="31" y="58"/>
                </a:cubicBezTo>
                <a:cubicBezTo>
                  <a:pt x="14" y="58"/>
                  <a:pt x="14" y="58"/>
                  <a:pt x="14" y="58"/>
                </a:cubicBezTo>
                <a:cubicBezTo>
                  <a:pt x="12" y="58"/>
                  <a:pt x="11" y="56"/>
                  <a:pt x="11" y="55"/>
                </a:cubicBezTo>
                <a:cubicBezTo>
                  <a:pt x="11" y="34"/>
                  <a:pt x="11" y="34"/>
                  <a:pt x="11" y="34"/>
                </a:cubicBezTo>
                <a:cubicBezTo>
                  <a:pt x="11" y="33"/>
                  <a:pt x="11" y="33"/>
                  <a:pt x="11" y="33"/>
                </a:cubicBezTo>
                <a:cubicBezTo>
                  <a:pt x="36" y="12"/>
                  <a:pt x="36" y="12"/>
                  <a:pt x="36" y="12"/>
                </a:cubicBezTo>
                <a:cubicBezTo>
                  <a:pt x="62" y="33"/>
                  <a:pt x="62" y="33"/>
                  <a:pt x="62" y="33"/>
                </a:cubicBezTo>
                <a:cubicBezTo>
                  <a:pt x="62" y="34"/>
                  <a:pt x="62" y="34"/>
                  <a:pt x="62" y="34"/>
                </a:cubicBezTo>
                <a:lnTo>
                  <a:pt x="62" y="5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306"/>
          <p:cNvSpPr>
            <a:spLocks noEditPoints="1"/>
          </p:cNvSpPr>
          <p:nvPr/>
        </p:nvSpPr>
        <p:spPr bwMode="auto">
          <a:xfrm>
            <a:off x="5016500" y="2783417"/>
            <a:ext cx="115888" cy="122767"/>
          </a:xfrm>
          <a:custGeom>
            <a:avLst/>
            <a:gdLst>
              <a:gd name="T0" fmla="*/ 62 w 62"/>
              <a:gd name="T1" fmla="*/ 43 h 49"/>
              <a:gd name="T2" fmla="*/ 57 w 62"/>
              <a:gd name="T3" fmla="*/ 49 h 49"/>
              <a:gd name="T4" fmla="*/ 6 w 62"/>
              <a:gd name="T5" fmla="*/ 49 h 49"/>
              <a:gd name="T6" fmla="*/ 0 w 62"/>
              <a:gd name="T7" fmla="*/ 43 h 49"/>
              <a:gd name="T8" fmla="*/ 0 w 62"/>
              <a:gd name="T9" fmla="*/ 6 h 49"/>
              <a:gd name="T10" fmla="*/ 6 w 62"/>
              <a:gd name="T11" fmla="*/ 0 h 49"/>
              <a:gd name="T12" fmla="*/ 57 w 62"/>
              <a:gd name="T13" fmla="*/ 0 h 49"/>
              <a:gd name="T14" fmla="*/ 62 w 62"/>
              <a:gd name="T15" fmla="*/ 6 h 49"/>
              <a:gd name="T16" fmla="*/ 62 w 62"/>
              <a:gd name="T17" fmla="*/ 43 h 49"/>
              <a:gd name="T18" fmla="*/ 57 w 62"/>
              <a:gd name="T19" fmla="*/ 4 h 49"/>
              <a:gd name="T20" fmla="*/ 6 w 62"/>
              <a:gd name="T21" fmla="*/ 4 h 49"/>
              <a:gd name="T22" fmla="*/ 5 w 62"/>
              <a:gd name="T23" fmla="*/ 6 h 49"/>
              <a:gd name="T24" fmla="*/ 10 w 62"/>
              <a:gd name="T25" fmla="*/ 15 h 49"/>
              <a:gd name="T26" fmla="*/ 24 w 62"/>
              <a:gd name="T27" fmla="*/ 26 h 49"/>
              <a:gd name="T28" fmla="*/ 31 w 62"/>
              <a:gd name="T29" fmla="*/ 31 h 49"/>
              <a:gd name="T30" fmla="*/ 31 w 62"/>
              <a:gd name="T31" fmla="*/ 31 h 49"/>
              <a:gd name="T32" fmla="*/ 31 w 62"/>
              <a:gd name="T33" fmla="*/ 31 h 49"/>
              <a:gd name="T34" fmla="*/ 39 w 62"/>
              <a:gd name="T35" fmla="*/ 26 h 49"/>
              <a:gd name="T36" fmla="*/ 53 w 62"/>
              <a:gd name="T37" fmla="*/ 15 h 49"/>
              <a:gd name="T38" fmla="*/ 58 w 62"/>
              <a:gd name="T39" fmla="*/ 7 h 49"/>
              <a:gd name="T40" fmla="*/ 57 w 62"/>
              <a:gd name="T41" fmla="*/ 4 h 49"/>
              <a:gd name="T42" fmla="*/ 58 w 62"/>
              <a:gd name="T43" fmla="*/ 17 h 49"/>
              <a:gd name="T44" fmla="*/ 56 w 62"/>
              <a:gd name="T45" fmla="*/ 19 h 49"/>
              <a:gd name="T46" fmla="*/ 41 w 62"/>
              <a:gd name="T47" fmla="*/ 31 h 49"/>
              <a:gd name="T48" fmla="*/ 31 w 62"/>
              <a:gd name="T49" fmla="*/ 35 h 49"/>
              <a:gd name="T50" fmla="*/ 31 w 62"/>
              <a:gd name="T51" fmla="*/ 35 h 49"/>
              <a:gd name="T52" fmla="*/ 31 w 62"/>
              <a:gd name="T53" fmla="*/ 35 h 49"/>
              <a:gd name="T54" fmla="*/ 22 w 62"/>
              <a:gd name="T55" fmla="*/ 31 h 49"/>
              <a:gd name="T56" fmla="*/ 7 w 62"/>
              <a:gd name="T57" fmla="*/ 19 h 49"/>
              <a:gd name="T58" fmla="*/ 5 w 62"/>
              <a:gd name="T59" fmla="*/ 17 h 49"/>
              <a:gd name="T60" fmla="*/ 5 w 62"/>
              <a:gd name="T61" fmla="*/ 43 h 49"/>
              <a:gd name="T62" fmla="*/ 6 w 62"/>
              <a:gd name="T63" fmla="*/ 44 h 49"/>
              <a:gd name="T64" fmla="*/ 57 w 62"/>
              <a:gd name="T65" fmla="*/ 44 h 49"/>
              <a:gd name="T66" fmla="*/ 58 w 62"/>
              <a:gd name="T67" fmla="*/ 43 h 49"/>
              <a:gd name="T68" fmla="*/ 58 w 62"/>
              <a:gd name="T69"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49">
                <a:moveTo>
                  <a:pt x="62" y="43"/>
                </a:moveTo>
                <a:cubicBezTo>
                  <a:pt x="62" y="46"/>
                  <a:pt x="60" y="49"/>
                  <a:pt x="57" y="49"/>
                </a:cubicBezTo>
                <a:cubicBezTo>
                  <a:pt x="6" y="49"/>
                  <a:pt x="6" y="49"/>
                  <a:pt x="6" y="49"/>
                </a:cubicBezTo>
                <a:cubicBezTo>
                  <a:pt x="3" y="49"/>
                  <a:pt x="0" y="46"/>
                  <a:pt x="0" y="43"/>
                </a:cubicBezTo>
                <a:cubicBezTo>
                  <a:pt x="0" y="6"/>
                  <a:pt x="0" y="6"/>
                  <a:pt x="0" y="6"/>
                </a:cubicBezTo>
                <a:cubicBezTo>
                  <a:pt x="0" y="3"/>
                  <a:pt x="3" y="0"/>
                  <a:pt x="6" y="0"/>
                </a:cubicBezTo>
                <a:cubicBezTo>
                  <a:pt x="57" y="0"/>
                  <a:pt x="57" y="0"/>
                  <a:pt x="57" y="0"/>
                </a:cubicBezTo>
                <a:cubicBezTo>
                  <a:pt x="60" y="0"/>
                  <a:pt x="62" y="3"/>
                  <a:pt x="62" y="6"/>
                </a:cubicBezTo>
                <a:lnTo>
                  <a:pt x="62" y="43"/>
                </a:lnTo>
                <a:close/>
                <a:moveTo>
                  <a:pt x="57" y="4"/>
                </a:moveTo>
                <a:cubicBezTo>
                  <a:pt x="6" y="4"/>
                  <a:pt x="6" y="4"/>
                  <a:pt x="6" y="4"/>
                </a:cubicBezTo>
                <a:cubicBezTo>
                  <a:pt x="5" y="4"/>
                  <a:pt x="5" y="5"/>
                  <a:pt x="5" y="6"/>
                </a:cubicBezTo>
                <a:cubicBezTo>
                  <a:pt x="5" y="10"/>
                  <a:pt x="7" y="13"/>
                  <a:pt x="10" y="15"/>
                </a:cubicBezTo>
                <a:cubicBezTo>
                  <a:pt x="15" y="19"/>
                  <a:pt x="19" y="23"/>
                  <a:pt x="24" y="26"/>
                </a:cubicBezTo>
                <a:cubicBezTo>
                  <a:pt x="26" y="28"/>
                  <a:pt x="29" y="31"/>
                  <a:pt x="31" y="31"/>
                </a:cubicBezTo>
                <a:cubicBezTo>
                  <a:pt x="31" y="31"/>
                  <a:pt x="31" y="31"/>
                  <a:pt x="31" y="31"/>
                </a:cubicBezTo>
                <a:cubicBezTo>
                  <a:pt x="31" y="31"/>
                  <a:pt x="31" y="31"/>
                  <a:pt x="31" y="31"/>
                </a:cubicBezTo>
                <a:cubicBezTo>
                  <a:pt x="34" y="31"/>
                  <a:pt x="37" y="28"/>
                  <a:pt x="39" y="26"/>
                </a:cubicBezTo>
                <a:cubicBezTo>
                  <a:pt x="44" y="23"/>
                  <a:pt x="48" y="19"/>
                  <a:pt x="53" y="15"/>
                </a:cubicBezTo>
                <a:cubicBezTo>
                  <a:pt x="55" y="14"/>
                  <a:pt x="58" y="10"/>
                  <a:pt x="58" y="7"/>
                </a:cubicBezTo>
                <a:cubicBezTo>
                  <a:pt x="58" y="6"/>
                  <a:pt x="58" y="4"/>
                  <a:pt x="57" y="4"/>
                </a:cubicBezTo>
                <a:close/>
                <a:moveTo>
                  <a:pt x="58" y="17"/>
                </a:moveTo>
                <a:cubicBezTo>
                  <a:pt x="57" y="17"/>
                  <a:pt x="56" y="18"/>
                  <a:pt x="56" y="19"/>
                </a:cubicBezTo>
                <a:cubicBezTo>
                  <a:pt x="51" y="23"/>
                  <a:pt x="46" y="27"/>
                  <a:pt x="41" y="31"/>
                </a:cubicBezTo>
                <a:cubicBezTo>
                  <a:pt x="38" y="33"/>
                  <a:pt x="35" y="35"/>
                  <a:pt x="31" y="35"/>
                </a:cubicBezTo>
                <a:cubicBezTo>
                  <a:pt x="31" y="35"/>
                  <a:pt x="31" y="35"/>
                  <a:pt x="31" y="35"/>
                </a:cubicBezTo>
                <a:cubicBezTo>
                  <a:pt x="31" y="35"/>
                  <a:pt x="31" y="35"/>
                  <a:pt x="31" y="35"/>
                </a:cubicBezTo>
                <a:cubicBezTo>
                  <a:pt x="28" y="35"/>
                  <a:pt x="25" y="33"/>
                  <a:pt x="22" y="31"/>
                </a:cubicBezTo>
                <a:cubicBezTo>
                  <a:pt x="17" y="27"/>
                  <a:pt x="12" y="23"/>
                  <a:pt x="7" y="19"/>
                </a:cubicBezTo>
                <a:cubicBezTo>
                  <a:pt x="6" y="18"/>
                  <a:pt x="6" y="17"/>
                  <a:pt x="5" y="17"/>
                </a:cubicBezTo>
                <a:cubicBezTo>
                  <a:pt x="5" y="43"/>
                  <a:pt x="5" y="43"/>
                  <a:pt x="5" y="43"/>
                </a:cubicBezTo>
                <a:cubicBezTo>
                  <a:pt x="5" y="44"/>
                  <a:pt x="5" y="44"/>
                  <a:pt x="6" y="44"/>
                </a:cubicBezTo>
                <a:cubicBezTo>
                  <a:pt x="57" y="44"/>
                  <a:pt x="57" y="44"/>
                  <a:pt x="57" y="44"/>
                </a:cubicBezTo>
                <a:cubicBezTo>
                  <a:pt x="57" y="44"/>
                  <a:pt x="58" y="44"/>
                  <a:pt x="58" y="43"/>
                </a:cubicBezTo>
                <a:lnTo>
                  <a:pt x="58"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1" name="Freeform 307"/>
          <p:cNvSpPr>
            <a:spLocks/>
          </p:cNvSpPr>
          <p:nvPr/>
        </p:nvSpPr>
        <p:spPr bwMode="auto">
          <a:xfrm>
            <a:off x="4965701" y="1911350"/>
            <a:ext cx="200025" cy="266700"/>
          </a:xfrm>
          <a:custGeom>
            <a:avLst/>
            <a:gdLst>
              <a:gd name="T0" fmla="*/ 103 w 106"/>
              <a:gd name="T1" fmla="*/ 97 h 106"/>
              <a:gd name="T2" fmla="*/ 97 w 106"/>
              <a:gd name="T3" fmla="*/ 103 h 106"/>
              <a:gd name="T4" fmla="*/ 91 w 106"/>
              <a:gd name="T5" fmla="*/ 106 h 106"/>
              <a:gd name="T6" fmla="*/ 86 w 106"/>
              <a:gd name="T7" fmla="*/ 103 h 106"/>
              <a:gd name="T8" fmla="*/ 64 w 106"/>
              <a:gd name="T9" fmla="*/ 81 h 106"/>
              <a:gd name="T10" fmla="*/ 61 w 106"/>
              <a:gd name="T11" fmla="*/ 76 h 106"/>
              <a:gd name="T12" fmla="*/ 64 w 106"/>
              <a:gd name="T13" fmla="*/ 70 h 106"/>
              <a:gd name="T14" fmla="*/ 48 w 106"/>
              <a:gd name="T15" fmla="*/ 54 h 106"/>
              <a:gd name="T16" fmla="*/ 41 w 106"/>
              <a:gd name="T17" fmla="*/ 62 h 106"/>
              <a:gd name="T18" fmla="*/ 39 w 106"/>
              <a:gd name="T19" fmla="*/ 63 h 106"/>
              <a:gd name="T20" fmla="*/ 37 w 106"/>
              <a:gd name="T21" fmla="*/ 62 h 106"/>
              <a:gd name="T22" fmla="*/ 40 w 106"/>
              <a:gd name="T23" fmla="*/ 68 h 106"/>
              <a:gd name="T24" fmla="*/ 38 w 106"/>
              <a:gd name="T25" fmla="*/ 72 h 106"/>
              <a:gd name="T26" fmla="*/ 31 w 106"/>
              <a:gd name="T27" fmla="*/ 77 h 106"/>
              <a:gd name="T28" fmla="*/ 27 w 106"/>
              <a:gd name="T29" fmla="*/ 75 h 106"/>
              <a:gd name="T30" fmla="*/ 2 w 106"/>
              <a:gd name="T31" fmla="*/ 51 h 106"/>
              <a:gd name="T32" fmla="*/ 0 w 106"/>
              <a:gd name="T33" fmla="*/ 46 h 106"/>
              <a:gd name="T34" fmla="*/ 5 w 106"/>
              <a:gd name="T35" fmla="*/ 39 h 106"/>
              <a:gd name="T36" fmla="*/ 9 w 106"/>
              <a:gd name="T37" fmla="*/ 37 h 106"/>
              <a:gd name="T38" fmla="*/ 15 w 106"/>
              <a:gd name="T39" fmla="*/ 41 h 106"/>
              <a:gd name="T40" fmla="*/ 15 w 106"/>
              <a:gd name="T41" fmla="*/ 39 h 106"/>
              <a:gd name="T42" fmla="*/ 15 w 106"/>
              <a:gd name="T43" fmla="*/ 37 h 106"/>
              <a:gd name="T44" fmla="*/ 37 w 106"/>
              <a:gd name="T45" fmla="*/ 15 h 106"/>
              <a:gd name="T46" fmla="*/ 39 w 106"/>
              <a:gd name="T47" fmla="*/ 15 h 106"/>
              <a:gd name="T48" fmla="*/ 41 w 106"/>
              <a:gd name="T49" fmla="*/ 15 h 106"/>
              <a:gd name="T50" fmla="*/ 37 w 106"/>
              <a:gd name="T51" fmla="*/ 9 h 106"/>
              <a:gd name="T52" fmla="*/ 39 w 106"/>
              <a:gd name="T53" fmla="*/ 5 h 106"/>
              <a:gd name="T54" fmla="*/ 46 w 106"/>
              <a:gd name="T55" fmla="*/ 0 h 106"/>
              <a:gd name="T56" fmla="*/ 51 w 106"/>
              <a:gd name="T57" fmla="*/ 2 h 106"/>
              <a:gd name="T58" fmla="*/ 75 w 106"/>
              <a:gd name="T59" fmla="*/ 27 h 106"/>
              <a:gd name="T60" fmla="*/ 77 w 106"/>
              <a:gd name="T61" fmla="*/ 31 h 106"/>
              <a:gd name="T62" fmla="*/ 72 w 106"/>
              <a:gd name="T63" fmla="*/ 38 h 106"/>
              <a:gd name="T64" fmla="*/ 68 w 106"/>
              <a:gd name="T65" fmla="*/ 40 h 106"/>
              <a:gd name="T66" fmla="*/ 62 w 106"/>
              <a:gd name="T67" fmla="*/ 37 h 106"/>
              <a:gd name="T68" fmla="*/ 63 w 106"/>
              <a:gd name="T69" fmla="*/ 39 h 106"/>
              <a:gd name="T70" fmla="*/ 62 w 106"/>
              <a:gd name="T71" fmla="*/ 41 h 106"/>
              <a:gd name="T72" fmla="*/ 54 w 106"/>
              <a:gd name="T73" fmla="*/ 48 h 106"/>
              <a:gd name="T74" fmla="*/ 70 w 106"/>
              <a:gd name="T75" fmla="*/ 64 h 106"/>
              <a:gd name="T76" fmla="*/ 76 w 106"/>
              <a:gd name="T77" fmla="*/ 61 h 106"/>
              <a:gd name="T78" fmla="*/ 81 w 106"/>
              <a:gd name="T79" fmla="*/ 64 h 106"/>
              <a:gd name="T80" fmla="*/ 103 w 106"/>
              <a:gd name="T81" fmla="*/ 86 h 106"/>
              <a:gd name="T82" fmla="*/ 106 w 106"/>
              <a:gd name="T83" fmla="*/ 91 h 106"/>
              <a:gd name="T84" fmla="*/ 103 w 106"/>
              <a:gd name="T85"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06">
                <a:moveTo>
                  <a:pt x="103" y="97"/>
                </a:moveTo>
                <a:cubicBezTo>
                  <a:pt x="97" y="103"/>
                  <a:pt x="97" y="103"/>
                  <a:pt x="97" y="103"/>
                </a:cubicBezTo>
                <a:cubicBezTo>
                  <a:pt x="95" y="105"/>
                  <a:pt x="93" y="106"/>
                  <a:pt x="91" y="106"/>
                </a:cubicBezTo>
                <a:cubicBezTo>
                  <a:pt x="89" y="106"/>
                  <a:pt x="87" y="105"/>
                  <a:pt x="86" y="103"/>
                </a:cubicBezTo>
                <a:cubicBezTo>
                  <a:pt x="64" y="81"/>
                  <a:pt x="64" y="81"/>
                  <a:pt x="64" y="81"/>
                </a:cubicBezTo>
                <a:cubicBezTo>
                  <a:pt x="62" y="80"/>
                  <a:pt x="61" y="78"/>
                  <a:pt x="61" y="76"/>
                </a:cubicBezTo>
                <a:cubicBezTo>
                  <a:pt x="61" y="73"/>
                  <a:pt x="62" y="71"/>
                  <a:pt x="64" y="70"/>
                </a:cubicBezTo>
                <a:cubicBezTo>
                  <a:pt x="48" y="54"/>
                  <a:pt x="48" y="54"/>
                  <a:pt x="48" y="54"/>
                </a:cubicBezTo>
                <a:cubicBezTo>
                  <a:pt x="41" y="62"/>
                  <a:pt x="41" y="62"/>
                  <a:pt x="41" y="62"/>
                </a:cubicBezTo>
                <a:cubicBezTo>
                  <a:pt x="40" y="62"/>
                  <a:pt x="39" y="63"/>
                  <a:pt x="39" y="63"/>
                </a:cubicBezTo>
                <a:cubicBezTo>
                  <a:pt x="38" y="63"/>
                  <a:pt x="37" y="62"/>
                  <a:pt x="37" y="62"/>
                </a:cubicBezTo>
                <a:cubicBezTo>
                  <a:pt x="38" y="64"/>
                  <a:pt x="40" y="65"/>
                  <a:pt x="40" y="68"/>
                </a:cubicBezTo>
                <a:cubicBezTo>
                  <a:pt x="40" y="69"/>
                  <a:pt x="39" y="71"/>
                  <a:pt x="38" y="72"/>
                </a:cubicBezTo>
                <a:cubicBezTo>
                  <a:pt x="36" y="74"/>
                  <a:pt x="34" y="77"/>
                  <a:pt x="31" y="77"/>
                </a:cubicBezTo>
                <a:cubicBezTo>
                  <a:pt x="29" y="77"/>
                  <a:pt x="28" y="76"/>
                  <a:pt x="27" y="75"/>
                </a:cubicBezTo>
                <a:cubicBezTo>
                  <a:pt x="2" y="51"/>
                  <a:pt x="2" y="51"/>
                  <a:pt x="2" y="51"/>
                </a:cubicBezTo>
                <a:cubicBezTo>
                  <a:pt x="1" y="49"/>
                  <a:pt x="0" y="48"/>
                  <a:pt x="0" y="46"/>
                </a:cubicBezTo>
                <a:cubicBezTo>
                  <a:pt x="0" y="43"/>
                  <a:pt x="3" y="41"/>
                  <a:pt x="5" y="39"/>
                </a:cubicBezTo>
                <a:cubicBezTo>
                  <a:pt x="6" y="38"/>
                  <a:pt x="8" y="37"/>
                  <a:pt x="9" y="37"/>
                </a:cubicBezTo>
                <a:cubicBezTo>
                  <a:pt x="12" y="37"/>
                  <a:pt x="14" y="39"/>
                  <a:pt x="15" y="41"/>
                </a:cubicBezTo>
                <a:cubicBezTo>
                  <a:pt x="15" y="40"/>
                  <a:pt x="15" y="39"/>
                  <a:pt x="15" y="39"/>
                </a:cubicBezTo>
                <a:cubicBezTo>
                  <a:pt x="15" y="38"/>
                  <a:pt x="15" y="37"/>
                  <a:pt x="15" y="37"/>
                </a:cubicBezTo>
                <a:cubicBezTo>
                  <a:pt x="37" y="15"/>
                  <a:pt x="37" y="15"/>
                  <a:pt x="37" y="15"/>
                </a:cubicBezTo>
                <a:cubicBezTo>
                  <a:pt x="37" y="15"/>
                  <a:pt x="38" y="15"/>
                  <a:pt x="39" y="15"/>
                </a:cubicBezTo>
                <a:cubicBezTo>
                  <a:pt x="39" y="15"/>
                  <a:pt x="40" y="15"/>
                  <a:pt x="41" y="15"/>
                </a:cubicBezTo>
                <a:cubicBezTo>
                  <a:pt x="39" y="14"/>
                  <a:pt x="37" y="12"/>
                  <a:pt x="37" y="9"/>
                </a:cubicBezTo>
                <a:cubicBezTo>
                  <a:pt x="37" y="8"/>
                  <a:pt x="38" y="6"/>
                  <a:pt x="39" y="5"/>
                </a:cubicBezTo>
                <a:cubicBezTo>
                  <a:pt x="41" y="3"/>
                  <a:pt x="43" y="0"/>
                  <a:pt x="46" y="0"/>
                </a:cubicBezTo>
                <a:cubicBezTo>
                  <a:pt x="48" y="0"/>
                  <a:pt x="49" y="1"/>
                  <a:pt x="51" y="2"/>
                </a:cubicBezTo>
                <a:cubicBezTo>
                  <a:pt x="75" y="27"/>
                  <a:pt x="75" y="27"/>
                  <a:pt x="75" y="27"/>
                </a:cubicBezTo>
                <a:cubicBezTo>
                  <a:pt x="77" y="28"/>
                  <a:pt x="77" y="29"/>
                  <a:pt x="77" y="31"/>
                </a:cubicBezTo>
                <a:cubicBezTo>
                  <a:pt x="77" y="34"/>
                  <a:pt x="74" y="36"/>
                  <a:pt x="72" y="38"/>
                </a:cubicBezTo>
                <a:cubicBezTo>
                  <a:pt x="71" y="39"/>
                  <a:pt x="69" y="40"/>
                  <a:pt x="68" y="40"/>
                </a:cubicBezTo>
                <a:cubicBezTo>
                  <a:pt x="65" y="40"/>
                  <a:pt x="64" y="38"/>
                  <a:pt x="62" y="37"/>
                </a:cubicBezTo>
                <a:cubicBezTo>
                  <a:pt x="62" y="37"/>
                  <a:pt x="63" y="38"/>
                  <a:pt x="63" y="39"/>
                </a:cubicBezTo>
                <a:cubicBezTo>
                  <a:pt x="63" y="39"/>
                  <a:pt x="62" y="40"/>
                  <a:pt x="62" y="41"/>
                </a:cubicBezTo>
                <a:cubicBezTo>
                  <a:pt x="54" y="48"/>
                  <a:pt x="54" y="48"/>
                  <a:pt x="54" y="48"/>
                </a:cubicBezTo>
                <a:cubicBezTo>
                  <a:pt x="70" y="64"/>
                  <a:pt x="70" y="64"/>
                  <a:pt x="70" y="64"/>
                </a:cubicBezTo>
                <a:cubicBezTo>
                  <a:pt x="71" y="62"/>
                  <a:pt x="73" y="61"/>
                  <a:pt x="76" y="61"/>
                </a:cubicBezTo>
                <a:cubicBezTo>
                  <a:pt x="78" y="61"/>
                  <a:pt x="80" y="62"/>
                  <a:pt x="81" y="64"/>
                </a:cubicBezTo>
                <a:cubicBezTo>
                  <a:pt x="103" y="86"/>
                  <a:pt x="103" y="86"/>
                  <a:pt x="103" y="86"/>
                </a:cubicBezTo>
                <a:cubicBezTo>
                  <a:pt x="105" y="87"/>
                  <a:pt x="106" y="89"/>
                  <a:pt x="106" y="91"/>
                </a:cubicBezTo>
                <a:cubicBezTo>
                  <a:pt x="106" y="93"/>
                  <a:pt x="105" y="95"/>
                  <a:pt x="103" y="9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308"/>
          <p:cNvSpPr>
            <a:spLocks noEditPoints="1"/>
          </p:cNvSpPr>
          <p:nvPr/>
        </p:nvSpPr>
        <p:spPr bwMode="auto">
          <a:xfrm>
            <a:off x="5337175" y="1564216"/>
            <a:ext cx="127000" cy="169333"/>
          </a:xfrm>
          <a:custGeom>
            <a:avLst/>
            <a:gdLst>
              <a:gd name="T0" fmla="*/ 65 w 67"/>
              <a:gd name="T1" fmla="*/ 14 h 68"/>
              <a:gd name="T2" fmla="*/ 12 w 67"/>
              <a:gd name="T3" fmla="*/ 67 h 68"/>
              <a:gd name="T4" fmla="*/ 10 w 67"/>
              <a:gd name="T5" fmla="*/ 68 h 68"/>
              <a:gd name="T6" fmla="*/ 8 w 67"/>
              <a:gd name="T7" fmla="*/ 67 h 68"/>
              <a:gd name="T8" fmla="*/ 0 w 67"/>
              <a:gd name="T9" fmla="*/ 59 h 68"/>
              <a:gd name="T10" fmla="*/ 0 w 67"/>
              <a:gd name="T11" fmla="*/ 57 h 68"/>
              <a:gd name="T12" fmla="*/ 0 w 67"/>
              <a:gd name="T13" fmla="*/ 55 h 68"/>
              <a:gd name="T14" fmla="*/ 53 w 67"/>
              <a:gd name="T15" fmla="*/ 2 h 68"/>
              <a:gd name="T16" fmla="*/ 55 w 67"/>
              <a:gd name="T17" fmla="*/ 1 h 68"/>
              <a:gd name="T18" fmla="*/ 57 w 67"/>
              <a:gd name="T19" fmla="*/ 2 h 68"/>
              <a:gd name="T20" fmla="*/ 65 w 67"/>
              <a:gd name="T21" fmla="*/ 10 h 68"/>
              <a:gd name="T22" fmla="*/ 66 w 67"/>
              <a:gd name="T23" fmla="*/ 12 h 68"/>
              <a:gd name="T24" fmla="*/ 65 w 67"/>
              <a:gd name="T25" fmla="*/ 14 h 68"/>
              <a:gd name="T26" fmla="*/ 14 w 67"/>
              <a:gd name="T27" fmla="*/ 6 h 68"/>
              <a:gd name="T28" fmla="*/ 10 w 67"/>
              <a:gd name="T29" fmla="*/ 7 h 68"/>
              <a:gd name="T30" fmla="*/ 9 w 67"/>
              <a:gd name="T31" fmla="*/ 11 h 68"/>
              <a:gd name="T32" fmla="*/ 8 w 67"/>
              <a:gd name="T33" fmla="*/ 7 h 68"/>
              <a:gd name="T34" fmla="*/ 4 w 67"/>
              <a:gd name="T35" fmla="*/ 6 h 68"/>
              <a:gd name="T36" fmla="*/ 8 w 67"/>
              <a:gd name="T37" fmla="*/ 4 h 68"/>
              <a:gd name="T38" fmla="*/ 9 w 67"/>
              <a:gd name="T39" fmla="*/ 0 h 68"/>
              <a:gd name="T40" fmla="*/ 10 w 67"/>
              <a:gd name="T41" fmla="*/ 4 h 68"/>
              <a:gd name="T42" fmla="*/ 14 w 67"/>
              <a:gd name="T43" fmla="*/ 6 h 68"/>
              <a:gd name="T44" fmla="*/ 33 w 67"/>
              <a:gd name="T45" fmla="*/ 14 h 68"/>
              <a:gd name="T46" fmla="*/ 25 w 67"/>
              <a:gd name="T47" fmla="*/ 16 h 68"/>
              <a:gd name="T48" fmla="*/ 22 w 67"/>
              <a:gd name="T49" fmla="*/ 24 h 68"/>
              <a:gd name="T50" fmla="*/ 20 w 67"/>
              <a:gd name="T51" fmla="*/ 16 h 68"/>
              <a:gd name="T52" fmla="*/ 12 w 67"/>
              <a:gd name="T53" fmla="*/ 14 h 68"/>
              <a:gd name="T54" fmla="*/ 20 w 67"/>
              <a:gd name="T55" fmla="*/ 11 h 68"/>
              <a:gd name="T56" fmla="*/ 22 w 67"/>
              <a:gd name="T57" fmla="*/ 3 h 68"/>
              <a:gd name="T58" fmla="*/ 25 w 67"/>
              <a:gd name="T59" fmla="*/ 11 h 68"/>
              <a:gd name="T60" fmla="*/ 33 w 67"/>
              <a:gd name="T61" fmla="*/ 14 h 68"/>
              <a:gd name="T62" fmla="*/ 41 w 67"/>
              <a:gd name="T63" fmla="*/ 6 h 68"/>
              <a:gd name="T64" fmla="*/ 37 w 67"/>
              <a:gd name="T65" fmla="*/ 7 h 68"/>
              <a:gd name="T66" fmla="*/ 35 w 67"/>
              <a:gd name="T67" fmla="*/ 11 h 68"/>
              <a:gd name="T68" fmla="*/ 34 w 67"/>
              <a:gd name="T69" fmla="*/ 7 h 68"/>
              <a:gd name="T70" fmla="*/ 30 w 67"/>
              <a:gd name="T71" fmla="*/ 6 h 68"/>
              <a:gd name="T72" fmla="*/ 34 w 67"/>
              <a:gd name="T73" fmla="*/ 4 h 68"/>
              <a:gd name="T74" fmla="*/ 35 w 67"/>
              <a:gd name="T75" fmla="*/ 0 h 68"/>
              <a:gd name="T76" fmla="*/ 37 w 67"/>
              <a:gd name="T77" fmla="*/ 4 h 68"/>
              <a:gd name="T78" fmla="*/ 41 w 67"/>
              <a:gd name="T79" fmla="*/ 6 h 68"/>
              <a:gd name="T80" fmla="*/ 60 w 67"/>
              <a:gd name="T81" fmla="*/ 12 h 68"/>
              <a:gd name="T82" fmla="*/ 55 w 67"/>
              <a:gd name="T83" fmla="*/ 8 h 68"/>
              <a:gd name="T84" fmla="*/ 43 w 67"/>
              <a:gd name="T85" fmla="*/ 20 h 68"/>
              <a:gd name="T86" fmla="*/ 48 w 67"/>
              <a:gd name="T87" fmla="*/ 24 h 68"/>
              <a:gd name="T88" fmla="*/ 60 w 67"/>
              <a:gd name="T89" fmla="*/ 12 h 68"/>
              <a:gd name="T90" fmla="*/ 67 w 67"/>
              <a:gd name="T91" fmla="*/ 32 h 68"/>
              <a:gd name="T92" fmla="*/ 63 w 67"/>
              <a:gd name="T93" fmla="*/ 33 h 68"/>
              <a:gd name="T94" fmla="*/ 62 w 67"/>
              <a:gd name="T95" fmla="*/ 37 h 68"/>
              <a:gd name="T96" fmla="*/ 61 w 67"/>
              <a:gd name="T97" fmla="*/ 33 h 68"/>
              <a:gd name="T98" fmla="*/ 57 w 67"/>
              <a:gd name="T99" fmla="*/ 32 h 68"/>
              <a:gd name="T100" fmla="*/ 61 w 67"/>
              <a:gd name="T101" fmla="*/ 31 h 68"/>
              <a:gd name="T102" fmla="*/ 62 w 67"/>
              <a:gd name="T103" fmla="*/ 27 h 68"/>
              <a:gd name="T104" fmla="*/ 63 w 67"/>
              <a:gd name="T105" fmla="*/ 31 h 68"/>
              <a:gd name="T106" fmla="*/ 67 w 67"/>
              <a:gd name="T107"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68">
                <a:moveTo>
                  <a:pt x="65" y="14"/>
                </a:moveTo>
                <a:cubicBezTo>
                  <a:pt x="12" y="67"/>
                  <a:pt x="12" y="67"/>
                  <a:pt x="12" y="67"/>
                </a:cubicBezTo>
                <a:cubicBezTo>
                  <a:pt x="12" y="68"/>
                  <a:pt x="11" y="68"/>
                  <a:pt x="10" y="68"/>
                </a:cubicBezTo>
                <a:cubicBezTo>
                  <a:pt x="10" y="68"/>
                  <a:pt x="9" y="68"/>
                  <a:pt x="8" y="67"/>
                </a:cubicBezTo>
                <a:cubicBezTo>
                  <a:pt x="0" y="59"/>
                  <a:pt x="0" y="59"/>
                  <a:pt x="0" y="59"/>
                </a:cubicBezTo>
                <a:cubicBezTo>
                  <a:pt x="0" y="59"/>
                  <a:pt x="0" y="58"/>
                  <a:pt x="0" y="57"/>
                </a:cubicBezTo>
                <a:cubicBezTo>
                  <a:pt x="0" y="57"/>
                  <a:pt x="0" y="56"/>
                  <a:pt x="0" y="55"/>
                </a:cubicBezTo>
                <a:cubicBezTo>
                  <a:pt x="53" y="2"/>
                  <a:pt x="53" y="2"/>
                  <a:pt x="53" y="2"/>
                </a:cubicBezTo>
                <a:cubicBezTo>
                  <a:pt x="54" y="2"/>
                  <a:pt x="55" y="1"/>
                  <a:pt x="55" y="1"/>
                </a:cubicBezTo>
                <a:cubicBezTo>
                  <a:pt x="56" y="1"/>
                  <a:pt x="57" y="2"/>
                  <a:pt x="57" y="2"/>
                </a:cubicBezTo>
                <a:cubicBezTo>
                  <a:pt x="65" y="10"/>
                  <a:pt x="65" y="10"/>
                  <a:pt x="65" y="10"/>
                </a:cubicBezTo>
                <a:cubicBezTo>
                  <a:pt x="66" y="11"/>
                  <a:pt x="66" y="12"/>
                  <a:pt x="66" y="12"/>
                </a:cubicBezTo>
                <a:cubicBezTo>
                  <a:pt x="66" y="13"/>
                  <a:pt x="66" y="14"/>
                  <a:pt x="65" y="14"/>
                </a:cubicBezTo>
                <a:close/>
                <a:moveTo>
                  <a:pt x="14" y="6"/>
                </a:moveTo>
                <a:cubicBezTo>
                  <a:pt x="10" y="7"/>
                  <a:pt x="10" y="7"/>
                  <a:pt x="10" y="7"/>
                </a:cubicBezTo>
                <a:cubicBezTo>
                  <a:pt x="9" y="11"/>
                  <a:pt x="9" y="11"/>
                  <a:pt x="9" y="11"/>
                </a:cubicBezTo>
                <a:cubicBezTo>
                  <a:pt x="8" y="7"/>
                  <a:pt x="8" y="7"/>
                  <a:pt x="8" y="7"/>
                </a:cubicBezTo>
                <a:cubicBezTo>
                  <a:pt x="4" y="6"/>
                  <a:pt x="4" y="6"/>
                  <a:pt x="4" y="6"/>
                </a:cubicBezTo>
                <a:cubicBezTo>
                  <a:pt x="8" y="4"/>
                  <a:pt x="8" y="4"/>
                  <a:pt x="8" y="4"/>
                </a:cubicBezTo>
                <a:cubicBezTo>
                  <a:pt x="9" y="0"/>
                  <a:pt x="9" y="0"/>
                  <a:pt x="9" y="0"/>
                </a:cubicBezTo>
                <a:cubicBezTo>
                  <a:pt x="10" y="4"/>
                  <a:pt x="10" y="4"/>
                  <a:pt x="10" y="4"/>
                </a:cubicBezTo>
                <a:lnTo>
                  <a:pt x="14" y="6"/>
                </a:lnTo>
                <a:close/>
                <a:moveTo>
                  <a:pt x="33" y="14"/>
                </a:moveTo>
                <a:cubicBezTo>
                  <a:pt x="25" y="16"/>
                  <a:pt x="25" y="16"/>
                  <a:pt x="25" y="16"/>
                </a:cubicBezTo>
                <a:cubicBezTo>
                  <a:pt x="22" y="24"/>
                  <a:pt x="22" y="24"/>
                  <a:pt x="22" y="24"/>
                </a:cubicBezTo>
                <a:cubicBezTo>
                  <a:pt x="20" y="16"/>
                  <a:pt x="20" y="16"/>
                  <a:pt x="20" y="16"/>
                </a:cubicBezTo>
                <a:cubicBezTo>
                  <a:pt x="12" y="14"/>
                  <a:pt x="12" y="14"/>
                  <a:pt x="12" y="14"/>
                </a:cubicBezTo>
                <a:cubicBezTo>
                  <a:pt x="20" y="11"/>
                  <a:pt x="20" y="11"/>
                  <a:pt x="20" y="11"/>
                </a:cubicBezTo>
                <a:cubicBezTo>
                  <a:pt x="22" y="3"/>
                  <a:pt x="22" y="3"/>
                  <a:pt x="22" y="3"/>
                </a:cubicBezTo>
                <a:cubicBezTo>
                  <a:pt x="25" y="11"/>
                  <a:pt x="25" y="11"/>
                  <a:pt x="25" y="11"/>
                </a:cubicBezTo>
                <a:lnTo>
                  <a:pt x="33" y="14"/>
                </a:lnTo>
                <a:close/>
                <a:moveTo>
                  <a:pt x="41" y="6"/>
                </a:moveTo>
                <a:cubicBezTo>
                  <a:pt x="37" y="7"/>
                  <a:pt x="37" y="7"/>
                  <a:pt x="37" y="7"/>
                </a:cubicBezTo>
                <a:cubicBezTo>
                  <a:pt x="35" y="11"/>
                  <a:pt x="35" y="11"/>
                  <a:pt x="35" y="11"/>
                </a:cubicBezTo>
                <a:cubicBezTo>
                  <a:pt x="34" y="7"/>
                  <a:pt x="34" y="7"/>
                  <a:pt x="34" y="7"/>
                </a:cubicBezTo>
                <a:cubicBezTo>
                  <a:pt x="30" y="6"/>
                  <a:pt x="30" y="6"/>
                  <a:pt x="30" y="6"/>
                </a:cubicBezTo>
                <a:cubicBezTo>
                  <a:pt x="34" y="4"/>
                  <a:pt x="34" y="4"/>
                  <a:pt x="34" y="4"/>
                </a:cubicBezTo>
                <a:cubicBezTo>
                  <a:pt x="35" y="0"/>
                  <a:pt x="35" y="0"/>
                  <a:pt x="35" y="0"/>
                </a:cubicBezTo>
                <a:cubicBezTo>
                  <a:pt x="37" y="4"/>
                  <a:pt x="37" y="4"/>
                  <a:pt x="37" y="4"/>
                </a:cubicBezTo>
                <a:lnTo>
                  <a:pt x="41" y="6"/>
                </a:lnTo>
                <a:close/>
                <a:moveTo>
                  <a:pt x="60" y="12"/>
                </a:moveTo>
                <a:cubicBezTo>
                  <a:pt x="55" y="8"/>
                  <a:pt x="55" y="8"/>
                  <a:pt x="55" y="8"/>
                </a:cubicBezTo>
                <a:cubicBezTo>
                  <a:pt x="43" y="20"/>
                  <a:pt x="43" y="20"/>
                  <a:pt x="43" y="20"/>
                </a:cubicBezTo>
                <a:cubicBezTo>
                  <a:pt x="48" y="24"/>
                  <a:pt x="48" y="24"/>
                  <a:pt x="48" y="24"/>
                </a:cubicBezTo>
                <a:lnTo>
                  <a:pt x="60" y="12"/>
                </a:lnTo>
                <a:close/>
                <a:moveTo>
                  <a:pt x="67" y="32"/>
                </a:moveTo>
                <a:cubicBezTo>
                  <a:pt x="63" y="33"/>
                  <a:pt x="63" y="33"/>
                  <a:pt x="63" y="33"/>
                </a:cubicBezTo>
                <a:cubicBezTo>
                  <a:pt x="62" y="37"/>
                  <a:pt x="62" y="37"/>
                  <a:pt x="62" y="37"/>
                </a:cubicBezTo>
                <a:cubicBezTo>
                  <a:pt x="61" y="33"/>
                  <a:pt x="61" y="33"/>
                  <a:pt x="61" y="33"/>
                </a:cubicBezTo>
                <a:cubicBezTo>
                  <a:pt x="57" y="32"/>
                  <a:pt x="57" y="32"/>
                  <a:pt x="57" y="32"/>
                </a:cubicBezTo>
                <a:cubicBezTo>
                  <a:pt x="61" y="31"/>
                  <a:pt x="61" y="31"/>
                  <a:pt x="61" y="31"/>
                </a:cubicBezTo>
                <a:cubicBezTo>
                  <a:pt x="62" y="27"/>
                  <a:pt x="62" y="27"/>
                  <a:pt x="62" y="27"/>
                </a:cubicBezTo>
                <a:cubicBezTo>
                  <a:pt x="63" y="31"/>
                  <a:pt x="63" y="31"/>
                  <a:pt x="63" y="31"/>
                </a:cubicBezTo>
                <a:lnTo>
                  <a:pt x="67"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Freeform 309"/>
          <p:cNvSpPr>
            <a:spLocks noEditPoints="1"/>
          </p:cNvSpPr>
          <p:nvPr/>
        </p:nvSpPr>
        <p:spPr bwMode="auto">
          <a:xfrm>
            <a:off x="5329239" y="3477683"/>
            <a:ext cx="100013" cy="124884"/>
          </a:xfrm>
          <a:custGeom>
            <a:avLst/>
            <a:gdLst>
              <a:gd name="T0" fmla="*/ 9 w 54"/>
              <a:gd name="T1" fmla="*/ 34 h 50"/>
              <a:gd name="T2" fmla="*/ 0 w 54"/>
              <a:gd name="T3" fmla="*/ 23 h 50"/>
              <a:gd name="T4" fmla="*/ 6 w 54"/>
              <a:gd name="T5" fmla="*/ 16 h 50"/>
              <a:gd name="T6" fmla="*/ 15 w 54"/>
              <a:gd name="T7" fmla="*/ 27 h 50"/>
              <a:gd name="T8" fmla="*/ 9 w 54"/>
              <a:gd name="T9" fmla="*/ 34 h 50"/>
              <a:gd name="T10" fmla="*/ 46 w 54"/>
              <a:gd name="T11" fmla="*/ 46 h 50"/>
              <a:gd name="T12" fmla="*/ 40 w 54"/>
              <a:gd name="T13" fmla="*/ 50 h 50"/>
              <a:gd name="T14" fmla="*/ 27 w 54"/>
              <a:gd name="T15" fmla="*/ 47 h 50"/>
              <a:gd name="T16" fmla="*/ 15 w 54"/>
              <a:gd name="T17" fmla="*/ 50 h 50"/>
              <a:gd name="T18" fmla="*/ 9 w 54"/>
              <a:gd name="T19" fmla="*/ 46 h 50"/>
              <a:gd name="T20" fmla="*/ 27 w 54"/>
              <a:gd name="T21" fmla="*/ 26 h 50"/>
              <a:gd name="T22" fmla="*/ 46 w 54"/>
              <a:gd name="T23" fmla="*/ 46 h 50"/>
              <a:gd name="T24" fmla="*/ 20 w 54"/>
              <a:gd name="T25" fmla="*/ 20 h 50"/>
              <a:gd name="T26" fmla="*/ 11 w 54"/>
              <a:gd name="T27" fmla="*/ 8 h 50"/>
              <a:gd name="T28" fmla="*/ 17 w 54"/>
              <a:gd name="T29" fmla="*/ 0 h 50"/>
              <a:gd name="T30" fmla="*/ 26 w 54"/>
              <a:gd name="T31" fmla="*/ 12 h 50"/>
              <a:gd name="T32" fmla="*/ 20 w 54"/>
              <a:gd name="T33" fmla="*/ 20 h 50"/>
              <a:gd name="T34" fmla="*/ 29 w 54"/>
              <a:gd name="T35" fmla="*/ 12 h 50"/>
              <a:gd name="T36" fmla="*/ 38 w 54"/>
              <a:gd name="T37" fmla="*/ 0 h 50"/>
              <a:gd name="T38" fmla="*/ 44 w 54"/>
              <a:gd name="T39" fmla="*/ 8 h 50"/>
              <a:gd name="T40" fmla="*/ 35 w 54"/>
              <a:gd name="T41" fmla="*/ 20 h 50"/>
              <a:gd name="T42" fmla="*/ 29 w 54"/>
              <a:gd name="T43" fmla="*/ 12 h 50"/>
              <a:gd name="T44" fmla="*/ 54 w 54"/>
              <a:gd name="T45" fmla="*/ 23 h 50"/>
              <a:gd name="T46" fmla="*/ 46 w 54"/>
              <a:gd name="T47" fmla="*/ 34 h 50"/>
              <a:gd name="T48" fmla="*/ 40 w 54"/>
              <a:gd name="T49" fmla="*/ 27 h 50"/>
              <a:gd name="T50" fmla="*/ 49 w 54"/>
              <a:gd name="T51" fmla="*/ 16 h 50"/>
              <a:gd name="T52" fmla="*/ 54 w 54"/>
              <a:gd name="T53"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0">
                <a:moveTo>
                  <a:pt x="9" y="34"/>
                </a:moveTo>
                <a:cubicBezTo>
                  <a:pt x="4" y="34"/>
                  <a:pt x="0" y="27"/>
                  <a:pt x="0" y="23"/>
                </a:cubicBezTo>
                <a:cubicBezTo>
                  <a:pt x="0" y="20"/>
                  <a:pt x="2" y="16"/>
                  <a:pt x="6" y="16"/>
                </a:cubicBezTo>
                <a:cubicBezTo>
                  <a:pt x="11" y="16"/>
                  <a:pt x="15" y="23"/>
                  <a:pt x="15" y="27"/>
                </a:cubicBezTo>
                <a:cubicBezTo>
                  <a:pt x="15" y="30"/>
                  <a:pt x="13" y="34"/>
                  <a:pt x="9" y="34"/>
                </a:cubicBezTo>
                <a:close/>
                <a:moveTo>
                  <a:pt x="46" y="46"/>
                </a:moveTo>
                <a:cubicBezTo>
                  <a:pt x="46" y="50"/>
                  <a:pt x="43" y="50"/>
                  <a:pt x="40" y="50"/>
                </a:cubicBezTo>
                <a:cubicBezTo>
                  <a:pt x="35" y="50"/>
                  <a:pt x="32" y="47"/>
                  <a:pt x="27" y="47"/>
                </a:cubicBezTo>
                <a:cubicBezTo>
                  <a:pt x="23" y="47"/>
                  <a:pt x="19" y="50"/>
                  <a:pt x="15" y="50"/>
                </a:cubicBezTo>
                <a:cubicBezTo>
                  <a:pt x="12" y="50"/>
                  <a:pt x="9" y="49"/>
                  <a:pt x="9" y="46"/>
                </a:cubicBezTo>
                <a:cubicBezTo>
                  <a:pt x="9" y="38"/>
                  <a:pt x="20" y="26"/>
                  <a:pt x="27" y="26"/>
                </a:cubicBezTo>
                <a:cubicBezTo>
                  <a:pt x="35" y="26"/>
                  <a:pt x="46" y="38"/>
                  <a:pt x="46" y="46"/>
                </a:cubicBezTo>
                <a:close/>
                <a:moveTo>
                  <a:pt x="20" y="20"/>
                </a:moveTo>
                <a:cubicBezTo>
                  <a:pt x="14" y="20"/>
                  <a:pt x="11" y="13"/>
                  <a:pt x="11" y="8"/>
                </a:cubicBezTo>
                <a:cubicBezTo>
                  <a:pt x="11" y="5"/>
                  <a:pt x="13" y="0"/>
                  <a:pt x="17" y="0"/>
                </a:cubicBezTo>
                <a:cubicBezTo>
                  <a:pt x="23" y="0"/>
                  <a:pt x="26" y="7"/>
                  <a:pt x="26" y="12"/>
                </a:cubicBezTo>
                <a:cubicBezTo>
                  <a:pt x="26" y="15"/>
                  <a:pt x="24" y="20"/>
                  <a:pt x="20" y="20"/>
                </a:cubicBezTo>
                <a:close/>
                <a:moveTo>
                  <a:pt x="29" y="12"/>
                </a:moveTo>
                <a:cubicBezTo>
                  <a:pt x="29" y="7"/>
                  <a:pt x="32" y="0"/>
                  <a:pt x="38" y="0"/>
                </a:cubicBezTo>
                <a:cubicBezTo>
                  <a:pt x="42" y="0"/>
                  <a:pt x="44" y="5"/>
                  <a:pt x="44" y="8"/>
                </a:cubicBezTo>
                <a:cubicBezTo>
                  <a:pt x="44" y="13"/>
                  <a:pt x="41" y="20"/>
                  <a:pt x="35" y="20"/>
                </a:cubicBezTo>
                <a:cubicBezTo>
                  <a:pt x="31" y="20"/>
                  <a:pt x="29" y="15"/>
                  <a:pt x="29" y="12"/>
                </a:cubicBezTo>
                <a:close/>
                <a:moveTo>
                  <a:pt x="54" y="23"/>
                </a:moveTo>
                <a:cubicBezTo>
                  <a:pt x="54" y="27"/>
                  <a:pt x="51" y="34"/>
                  <a:pt x="46" y="34"/>
                </a:cubicBezTo>
                <a:cubicBezTo>
                  <a:pt x="42" y="34"/>
                  <a:pt x="40" y="30"/>
                  <a:pt x="40" y="27"/>
                </a:cubicBezTo>
                <a:cubicBezTo>
                  <a:pt x="40" y="23"/>
                  <a:pt x="44" y="16"/>
                  <a:pt x="49" y="16"/>
                </a:cubicBezTo>
                <a:cubicBezTo>
                  <a:pt x="53" y="16"/>
                  <a:pt x="54" y="20"/>
                  <a:pt x="5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4" name="Freeform 310"/>
          <p:cNvSpPr>
            <a:spLocks noEditPoints="1"/>
          </p:cNvSpPr>
          <p:nvPr/>
        </p:nvSpPr>
        <p:spPr bwMode="auto">
          <a:xfrm>
            <a:off x="5635626" y="2645834"/>
            <a:ext cx="98425" cy="133351"/>
          </a:xfrm>
          <a:custGeom>
            <a:avLst/>
            <a:gdLst>
              <a:gd name="T0" fmla="*/ 52 w 53"/>
              <a:gd name="T1" fmla="*/ 32 h 53"/>
              <a:gd name="T2" fmla="*/ 27 w 53"/>
              <a:gd name="T3" fmla="*/ 53 h 53"/>
              <a:gd name="T4" fmla="*/ 8 w 53"/>
              <a:gd name="T5" fmla="*/ 46 h 53"/>
              <a:gd name="T6" fmla="*/ 4 w 53"/>
              <a:gd name="T7" fmla="*/ 50 h 53"/>
              <a:gd name="T8" fmla="*/ 3 w 53"/>
              <a:gd name="T9" fmla="*/ 51 h 53"/>
              <a:gd name="T10" fmla="*/ 0 w 53"/>
              <a:gd name="T11" fmla="*/ 49 h 53"/>
              <a:gd name="T12" fmla="*/ 0 w 53"/>
              <a:gd name="T13" fmla="*/ 33 h 53"/>
              <a:gd name="T14" fmla="*/ 3 w 53"/>
              <a:gd name="T15" fmla="*/ 31 h 53"/>
              <a:gd name="T16" fmla="*/ 18 w 53"/>
              <a:gd name="T17" fmla="*/ 31 h 53"/>
              <a:gd name="T18" fmla="*/ 20 w 53"/>
              <a:gd name="T19" fmla="*/ 33 h 53"/>
              <a:gd name="T20" fmla="*/ 19 w 53"/>
              <a:gd name="T21" fmla="*/ 35 h 53"/>
              <a:gd name="T22" fmla="*/ 15 w 53"/>
              <a:gd name="T23" fmla="*/ 40 h 53"/>
              <a:gd name="T24" fmla="*/ 27 w 53"/>
              <a:gd name="T25" fmla="*/ 44 h 53"/>
              <a:gd name="T26" fmla="*/ 42 w 53"/>
              <a:gd name="T27" fmla="*/ 36 h 53"/>
              <a:gd name="T28" fmla="*/ 43 w 53"/>
              <a:gd name="T29" fmla="*/ 32 h 53"/>
              <a:gd name="T30" fmla="*/ 44 w 53"/>
              <a:gd name="T31" fmla="*/ 31 h 53"/>
              <a:gd name="T32" fmla="*/ 51 w 53"/>
              <a:gd name="T33" fmla="*/ 31 h 53"/>
              <a:gd name="T34" fmla="*/ 52 w 53"/>
              <a:gd name="T35" fmla="*/ 32 h 53"/>
              <a:gd name="T36" fmla="*/ 53 w 53"/>
              <a:gd name="T37" fmla="*/ 20 h 53"/>
              <a:gd name="T38" fmla="*/ 51 w 53"/>
              <a:gd name="T39" fmla="*/ 22 h 53"/>
              <a:gd name="T40" fmla="*/ 35 w 53"/>
              <a:gd name="T41" fmla="*/ 22 h 53"/>
              <a:gd name="T42" fmla="*/ 33 w 53"/>
              <a:gd name="T43" fmla="*/ 20 h 53"/>
              <a:gd name="T44" fmla="*/ 34 w 53"/>
              <a:gd name="T45" fmla="*/ 19 h 53"/>
              <a:gd name="T46" fmla="*/ 39 w 53"/>
              <a:gd name="T47" fmla="*/ 14 h 53"/>
              <a:gd name="T48" fmla="*/ 27 w 53"/>
              <a:gd name="T49" fmla="*/ 9 h 53"/>
              <a:gd name="T50" fmla="*/ 12 w 53"/>
              <a:gd name="T51" fmla="*/ 18 h 53"/>
              <a:gd name="T52" fmla="*/ 10 w 53"/>
              <a:gd name="T53" fmla="*/ 22 h 53"/>
              <a:gd name="T54" fmla="*/ 9 w 53"/>
              <a:gd name="T55" fmla="*/ 22 h 53"/>
              <a:gd name="T56" fmla="*/ 2 w 53"/>
              <a:gd name="T57" fmla="*/ 22 h 53"/>
              <a:gd name="T58" fmla="*/ 1 w 53"/>
              <a:gd name="T59" fmla="*/ 21 h 53"/>
              <a:gd name="T60" fmla="*/ 1 w 53"/>
              <a:gd name="T61" fmla="*/ 21 h 53"/>
              <a:gd name="T62" fmla="*/ 27 w 53"/>
              <a:gd name="T63" fmla="*/ 0 h 53"/>
              <a:gd name="T64" fmla="*/ 45 w 53"/>
              <a:gd name="T65" fmla="*/ 8 h 53"/>
              <a:gd name="T66" fmla="*/ 49 w 53"/>
              <a:gd name="T67" fmla="*/ 3 h 53"/>
              <a:gd name="T68" fmla="*/ 51 w 53"/>
              <a:gd name="T69" fmla="*/ 3 h 53"/>
              <a:gd name="T70" fmla="*/ 53 w 53"/>
              <a:gd name="T71" fmla="*/ 5 h 53"/>
              <a:gd name="T72" fmla="*/ 53 w 53"/>
              <a:gd name="T73"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2" y="32"/>
                </a:moveTo>
                <a:cubicBezTo>
                  <a:pt x="49" y="45"/>
                  <a:pt x="39" y="53"/>
                  <a:pt x="27" y="53"/>
                </a:cubicBezTo>
                <a:cubicBezTo>
                  <a:pt x="20" y="53"/>
                  <a:pt x="13" y="50"/>
                  <a:pt x="8" y="46"/>
                </a:cubicBezTo>
                <a:cubicBezTo>
                  <a:pt x="4" y="50"/>
                  <a:pt x="4" y="50"/>
                  <a:pt x="4" y="50"/>
                </a:cubicBezTo>
                <a:cubicBezTo>
                  <a:pt x="4" y="51"/>
                  <a:pt x="3" y="51"/>
                  <a:pt x="3" y="51"/>
                </a:cubicBezTo>
                <a:cubicBezTo>
                  <a:pt x="1" y="51"/>
                  <a:pt x="0" y="50"/>
                  <a:pt x="0" y="49"/>
                </a:cubicBezTo>
                <a:cubicBezTo>
                  <a:pt x="0" y="33"/>
                  <a:pt x="0" y="33"/>
                  <a:pt x="0" y="33"/>
                </a:cubicBezTo>
                <a:cubicBezTo>
                  <a:pt x="0" y="32"/>
                  <a:pt x="1" y="31"/>
                  <a:pt x="3" y="31"/>
                </a:cubicBezTo>
                <a:cubicBezTo>
                  <a:pt x="18" y="31"/>
                  <a:pt x="18" y="31"/>
                  <a:pt x="18" y="31"/>
                </a:cubicBezTo>
                <a:cubicBezTo>
                  <a:pt x="19" y="31"/>
                  <a:pt x="20" y="32"/>
                  <a:pt x="20" y="33"/>
                </a:cubicBezTo>
                <a:cubicBezTo>
                  <a:pt x="20" y="34"/>
                  <a:pt x="20" y="34"/>
                  <a:pt x="19" y="35"/>
                </a:cubicBezTo>
                <a:cubicBezTo>
                  <a:pt x="15" y="40"/>
                  <a:pt x="15" y="40"/>
                  <a:pt x="15" y="40"/>
                </a:cubicBezTo>
                <a:cubicBezTo>
                  <a:pt x="18" y="43"/>
                  <a:pt x="22" y="44"/>
                  <a:pt x="27" y="44"/>
                </a:cubicBezTo>
                <a:cubicBezTo>
                  <a:pt x="33" y="44"/>
                  <a:pt x="38" y="41"/>
                  <a:pt x="42" y="36"/>
                </a:cubicBezTo>
                <a:cubicBezTo>
                  <a:pt x="42" y="35"/>
                  <a:pt x="43" y="33"/>
                  <a:pt x="43" y="32"/>
                </a:cubicBezTo>
                <a:cubicBezTo>
                  <a:pt x="44" y="31"/>
                  <a:pt x="44" y="31"/>
                  <a:pt x="44" y="31"/>
                </a:cubicBezTo>
                <a:cubicBezTo>
                  <a:pt x="51" y="31"/>
                  <a:pt x="51" y="31"/>
                  <a:pt x="51" y="31"/>
                </a:cubicBezTo>
                <a:cubicBezTo>
                  <a:pt x="52" y="31"/>
                  <a:pt x="52" y="32"/>
                  <a:pt x="52" y="32"/>
                </a:cubicBezTo>
                <a:close/>
                <a:moveTo>
                  <a:pt x="53" y="20"/>
                </a:moveTo>
                <a:cubicBezTo>
                  <a:pt x="53" y="21"/>
                  <a:pt x="52" y="22"/>
                  <a:pt x="51" y="22"/>
                </a:cubicBezTo>
                <a:cubicBezTo>
                  <a:pt x="35" y="22"/>
                  <a:pt x="35" y="22"/>
                  <a:pt x="35" y="22"/>
                </a:cubicBezTo>
                <a:cubicBezTo>
                  <a:pt x="34" y="22"/>
                  <a:pt x="33" y="21"/>
                  <a:pt x="33" y="20"/>
                </a:cubicBezTo>
                <a:cubicBezTo>
                  <a:pt x="33" y="20"/>
                  <a:pt x="33" y="19"/>
                  <a:pt x="34" y="19"/>
                </a:cubicBezTo>
                <a:cubicBezTo>
                  <a:pt x="39" y="14"/>
                  <a:pt x="39" y="14"/>
                  <a:pt x="39" y="14"/>
                </a:cubicBezTo>
                <a:cubicBezTo>
                  <a:pt x="35" y="11"/>
                  <a:pt x="31" y="9"/>
                  <a:pt x="27" y="9"/>
                </a:cubicBezTo>
                <a:cubicBezTo>
                  <a:pt x="21" y="9"/>
                  <a:pt x="15" y="12"/>
                  <a:pt x="12" y="18"/>
                </a:cubicBezTo>
                <a:cubicBezTo>
                  <a:pt x="11" y="19"/>
                  <a:pt x="10" y="20"/>
                  <a:pt x="10" y="22"/>
                </a:cubicBezTo>
                <a:cubicBezTo>
                  <a:pt x="10" y="22"/>
                  <a:pt x="9" y="22"/>
                  <a:pt x="9" y="22"/>
                </a:cubicBezTo>
                <a:cubicBezTo>
                  <a:pt x="2" y="22"/>
                  <a:pt x="2" y="22"/>
                  <a:pt x="2" y="22"/>
                </a:cubicBezTo>
                <a:cubicBezTo>
                  <a:pt x="1" y="22"/>
                  <a:pt x="1" y="22"/>
                  <a:pt x="1" y="21"/>
                </a:cubicBezTo>
                <a:cubicBezTo>
                  <a:pt x="1" y="21"/>
                  <a:pt x="1" y="21"/>
                  <a:pt x="1" y="21"/>
                </a:cubicBezTo>
                <a:cubicBezTo>
                  <a:pt x="4" y="9"/>
                  <a:pt x="14" y="0"/>
                  <a:pt x="27" y="0"/>
                </a:cubicBezTo>
                <a:cubicBezTo>
                  <a:pt x="33" y="0"/>
                  <a:pt x="40" y="3"/>
                  <a:pt x="45" y="8"/>
                </a:cubicBezTo>
                <a:cubicBezTo>
                  <a:pt x="49" y="3"/>
                  <a:pt x="49" y="3"/>
                  <a:pt x="49" y="3"/>
                </a:cubicBezTo>
                <a:cubicBezTo>
                  <a:pt x="50" y="3"/>
                  <a:pt x="50" y="3"/>
                  <a:pt x="51" y="3"/>
                </a:cubicBezTo>
                <a:cubicBezTo>
                  <a:pt x="52" y="3"/>
                  <a:pt x="53" y="4"/>
                  <a:pt x="53" y="5"/>
                </a:cubicBezTo>
                <a:lnTo>
                  <a:pt x="53"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5" name="Freeform 311"/>
          <p:cNvSpPr>
            <a:spLocks noEditPoints="1"/>
          </p:cNvSpPr>
          <p:nvPr/>
        </p:nvSpPr>
        <p:spPr bwMode="auto">
          <a:xfrm>
            <a:off x="3659189" y="3041650"/>
            <a:ext cx="66675" cy="93133"/>
          </a:xfrm>
          <a:custGeom>
            <a:avLst/>
            <a:gdLst>
              <a:gd name="T0" fmla="*/ 27 w 35"/>
              <a:gd name="T1" fmla="*/ 22 h 37"/>
              <a:gd name="T2" fmla="*/ 18 w 35"/>
              <a:gd name="T3" fmla="*/ 30 h 37"/>
              <a:gd name="T4" fmla="*/ 18 w 35"/>
              <a:gd name="T5" fmla="*/ 24 h 37"/>
              <a:gd name="T6" fmla="*/ 17 w 35"/>
              <a:gd name="T7" fmla="*/ 24 h 37"/>
              <a:gd name="T8" fmla="*/ 17 w 35"/>
              <a:gd name="T9" fmla="*/ 30 h 37"/>
              <a:gd name="T10" fmla="*/ 8 w 35"/>
              <a:gd name="T11" fmla="*/ 22 h 37"/>
              <a:gd name="T12" fmla="*/ 1 w 35"/>
              <a:gd name="T13" fmla="*/ 17 h 37"/>
              <a:gd name="T14" fmla="*/ 2 w 35"/>
              <a:gd name="T15" fmla="*/ 16 h 37"/>
              <a:gd name="T16" fmla="*/ 2 w 35"/>
              <a:gd name="T17" fmla="*/ 16 h 37"/>
              <a:gd name="T18" fmla="*/ 2 w 35"/>
              <a:gd name="T19" fmla="*/ 3 h 37"/>
              <a:gd name="T20" fmla="*/ 5 w 35"/>
              <a:gd name="T21" fmla="*/ 0 h 37"/>
              <a:gd name="T22" fmla="*/ 30 w 35"/>
              <a:gd name="T23" fmla="*/ 0 h 37"/>
              <a:gd name="T24" fmla="*/ 33 w 35"/>
              <a:gd name="T25" fmla="*/ 3 h 37"/>
              <a:gd name="T26" fmla="*/ 33 w 35"/>
              <a:gd name="T27" fmla="*/ 16 h 37"/>
              <a:gd name="T28" fmla="*/ 33 w 35"/>
              <a:gd name="T29" fmla="*/ 16 h 37"/>
              <a:gd name="T30" fmla="*/ 34 w 35"/>
              <a:gd name="T31" fmla="*/ 17 h 37"/>
              <a:gd name="T32" fmla="*/ 27 w 35"/>
              <a:gd name="T33" fmla="*/ 22 h 37"/>
              <a:gd name="T34" fmla="*/ 31 w 35"/>
              <a:gd name="T35" fmla="*/ 4 h 37"/>
              <a:gd name="T36" fmla="*/ 28 w 35"/>
              <a:gd name="T37" fmla="*/ 1 h 37"/>
              <a:gd name="T38" fmla="*/ 7 w 35"/>
              <a:gd name="T39" fmla="*/ 1 h 37"/>
              <a:gd name="T40" fmla="*/ 4 w 35"/>
              <a:gd name="T41" fmla="*/ 4 h 37"/>
              <a:gd name="T42" fmla="*/ 4 w 35"/>
              <a:gd name="T43" fmla="*/ 17 h 37"/>
              <a:gd name="T44" fmla="*/ 15 w 35"/>
              <a:gd name="T45" fmla="*/ 19 h 37"/>
              <a:gd name="T46" fmla="*/ 17 w 35"/>
              <a:gd name="T47" fmla="*/ 20 h 37"/>
              <a:gd name="T48" fmla="*/ 17 w 35"/>
              <a:gd name="T49" fmla="*/ 20 h 37"/>
              <a:gd name="T50" fmla="*/ 18 w 35"/>
              <a:gd name="T51" fmla="*/ 21 h 37"/>
              <a:gd name="T52" fmla="*/ 20 w 35"/>
              <a:gd name="T53" fmla="*/ 19 h 37"/>
              <a:gd name="T54" fmla="*/ 31 w 35"/>
              <a:gd name="T55" fmla="*/ 17 h 37"/>
              <a:gd name="T56" fmla="*/ 31 w 35"/>
              <a:gd name="T57" fmla="*/ 4 h 37"/>
              <a:gd name="T58" fmla="*/ 13 w 35"/>
              <a:gd name="T59" fmla="*/ 18 h 37"/>
              <a:gd name="T60" fmla="*/ 9 w 35"/>
              <a:gd name="T61" fmla="*/ 14 h 37"/>
              <a:gd name="T62" fmla="*/ 13 w 35"/>
              <a:gd name="T63" fmla="*/ 10 h 37"/>
              <a:gd name="T64" fmla="*/ 17 w 35"/>
              <a:gd name="T65" fmla="*/ 14 h 37"/>
              <a:gd name="T66" fmla="*/ 13 w 35"/>
              <a:gd name="T67" fmla="*/ 18 h 37"/>
              <a:gd name="T68" fmla="*/ 23 w 35"/>
              <a:gd name="T69" fmla="*/ 18 h 37"/>
              <a:gd name="T70" fmla="*/ 18 w 35"/>
              <a:gd name="T71" fmla="*/ 14 h 37"/>
              <a:gd name="T72" fmla="*/ 23 w 35"/>
              <a:gd name="T73" fmla="*/ 10 h 37"/>
              <a:gd name="T74" fmla="*/ 27 w 35"/>
              <a:gd name="T75" fmla="*/ 14 h 37"/>
              <a:gd name="T76" fmla="*/ 23 w 35"/>
              <a:gd name="T7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7">
                <a:moveTo>
                  <a:pt x="27" y="22"/>
                </a:moveTo>
                <a:cubicBezTo>
                  <a:pt x="31" y="35"/>
                  <a:pt x="18" y="37"/>
                  <a:pt x="18" y="30"/>
                </a:cubicBezTo>
                <a:cubicBezTo>
                  <a:pt x="18" y="30"/>
                  <a:pt x="18" y="27"/>
                  <a:pt x="18" y="24"/>
                </a:cubicBezTo>
                <a:cubicBezTo>
                  <a:pt x="17" y="24"/>
                  <a:pt x="17" y="24"/>
                  <a:pt x="17" y="24"/>
                </a:cubicBezTo>
                <a:cubicBezTo>
                  <a:pt x="17" y="27"/>
                  <a:pt x="17" y="30"/>
                  <a:pt x="17" y="30"/>
                </a:cubicBezTo>
                <a:cubicBezTo>
                  <a:pt x="17" y="37"/>
                  <a:pt x="4" y="35"/>
                  <a:pt x="8" y="22"/>
                </a:cubicBezTo>
                <a:cubicBezTo>
                  <a:pt x="4" y="21"/>
                  <a:pt x="2" y="19"/>
                  <a:pt x="1" y="17"/>
                </a:cubicBezTo>
                <a:cubicBezTo>
                  <a:pt x="0" y="16"/>
                  <a:pt x="1" y="15"/>
                  <a:pt x="2" y="16"/>
                </a:cubicBezTo>
                <a:cubicBezTo>
                  <a:pt x="2" y="16"/>
                  <a:pt x="2" y="16"/>
                  <a:pt x="2" y="16"/>
                </a:cubicBezTo>
                <a:cubicBezTo>
                  <a:pt x="2" y="3"/>
                  <a:pt x="2" y="3"/>
                  <a:pt x="2" y="3"/>
                </a:cubicBezTo>
                <a:cubicBezTo>
                  <a:pt x="2" y="1"/>
                  <a:pt x="4" y="0"/>
                  <a:pt x="5" y="0"/>
                </a:cubicBezTo>
                <a:cubicBezTo>
                  <a:pt x="30" y="0"/>
                  <a:pt x="30" y="0"/>
                  <a:pt x="30" y="0"/>
                </a:cubicBezTo>
                <a:cubicBezTo>
                  <a:pt x="31" y="0"/>
                  <a:pt x="33" y="1"/>
                  <a:pt x="33" y="3"/>
                </a:cubicBezTo>
                <a:cubicBezTo>
                  <a:pt x="33" y="16"/>
                  <a:pt x="33" y="16"/>
                  <a:pt x="33" y="16"/>
                </a:cubicBezTo>
                <a:cubicBezTo>
                  <a:pt x="33" y="16"/>
                  <a:pt x="33" y="16"/>
                  <a:pt x="33" y="16"/>
                </a:cubicBezTo>
                <a:cubicBezTo>
                  <a:pt x="34" y="15"/>
                  <a:pt x="35" y="16"/>
                  <a:pt x="34" y="17"/>
                </a:cubicBezTo>
                <a:cubicBezTo>
                  <a:pt x="33" y="19"/>
                  <a:pt x="31" y="21"/>
                  <a:pt x="27" y="22"/>
                </a:cubicBezTo>
                <a:close/>
                <a:moveTo>
                  <a:pt x="31" y="4"/>
                </a:moveTo>
                <a:cubicBezTo>
                  <a:pt x="31" y="2"/>
                  <a:pt x="30" y="1"/>
                  <a:pt x="28" y="1"/>
                </a:cubicBezTo>
                <a:cubicBezTo>
                  <a:pt x="7" y="1"/>
                  <a:pt x="7" y="1"/>
                  <a:pt x="7" y="1"/>
                </a:cubicBezTo>
                <a:cubicBezTo>
                  <a:pt x="5" y="1"/>
                  <a:pt x="4" y="2"/>
                  <a:pt x="4" y="4"/>
                </a:cubicBezTo>
                <a:cubicBezTo>
                  <a:pt x="4" y="17"/>
                  <a:pt x="4" y="17"/>
                  <a:pt x="4" y="17"/>
                </a:cubicBezTo>
                <a:cubicBezTo>
                  <a:pt x="9" y="20"/>
                  <a:pt x="13" y="19"/>
                  <a:pt x="15" y="19"/>
                </a:cubicBezTo>
                <a:cubicBezTo>
                  <a:pt x="16" y="19"/>
                  <a:pt x="16" y="19"/>
                  <a:pt x="17" y="20"/>
                </a:cubicBezTo>
                <a:cubicBezTo>
                  <a:pt x="17" y="20"/>
                  <a:pt x="17" y="20"/>
                  <a:pt x="17" y="20"/>
                </a:cubicBezTo>
                <a:cubicBezTo>
                  <a:pt x="17" y="20"/>
                  <a:pt x="18" y="21"/>
                  <a:pt x="18" y="21"/>
                </a:cubicBezTo>
                <a:cubicBezTo>
                  <a:pt x="18" y="20"/>
                  <a:pt x="19" y="19"/>
                  <a:pt x="20" y="19"/>
                </a:cubicBezTo>
                <a:cubicBezTo>
                  <a:pt x="22" y="19"/>
                  <a:pt x="26" y="20"/>
                  <a:pt x="31" y="17"/>
                </a:cubicBezTo>
                <a:lnTo>
                  <a:pt x="31" y="4"/>
                </a:lnTo>
                <a:close/>
                <a:moveTo>
                  <a:pt x="13" y="18"/>
                </a:moveTo>
                <a:cubicBezTo>
                  <a:pt x="11" y="18"/>
                  <a:pt x="9" y="16"/>
                  <a:pt x="9" y="14"/>
                </a:cubicBezTo>
                <a:cubicBezTo>
                  <a:pt x="9" y="12"/>
                  <a:pt x="11" y="10"/>
                  <a:pt x="13" y="10"/>
                </a:cubicBezTo>
                <a:cubicBezTo>
                  <a:pt x="15" y="10"/>
                  <a:pt x="17" y="12"/>
                  <a:pt x="17" y="14"/>
                </a:cubicBezTo>
                <a:cubicBezTo>
                  <a:pt x="17" y="16"/>
                  <a:pt x="15" y="18"/>
                  <a:pt x="13" y="18"/>
                </a:cubicBezTo>
                <a:close/>
                <a:moveTo>
                  <a:pt x="23" y="18"/>
                </a:moveTo>
                <a:cubicBezTo>
                  <a:pt x="20" y="18"/>
                  <a:pt x="18" y="16"/>
                  <a:pt x="18" y="14"/>
                </a:cubicBezTo>
                <a:cubicBezTo>
                  <a:pt x="18" y="12"/>
                  <a:pt x="20" y="10"/>
                  <a:pt x="23" y="10"/>
                </a:cubicBezTo>
                <a:cubicBezTo>
                  <a:pt x="25" y="10"/>
                  <a:pt x="27" y="12"/>
                  <a:pt x="27" y="14"/>
                </a:cubicBezTo>
                <a:cubicBezTo>
                  <a:pt x="27" y="16"/>
                  <a:pt x="25" y="18"/>
                  <a:pt x="23" y="1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6" name="Freeform 312"/>
          <p:cNvSpPr>
            <a:spLocks/>
          </p:cNvSpPr>
          <p:nvPr/>
        </p:nvSpPr>
        <p:spPr bwMode="auto">
          <a:xfrm>
            <a:off x="3643313" y="2764367"/>
            <a:ext cx="63500" cy="101600"/>
          </a:xfrm>
          <a:custGeom>
            <a:avLst/>
            <a:gdLst>
              <a:gd name="T0" fmla="*/ 33 w 34"/>
              <a:gd name="T1" fmla="*/ 35 h 41"/>
              <a:gd name="T2" fmla="*/ 22 w 34"/>
              <a:gd name="T3" fmla="*/ 35 h 41"/>
              <a:gd name="T4" fmla="*/ 22 w 34"/>
              <a:gd name="T5" fmla="*/ 40 h 41"/>
              <a:gd name="T6" fmla="*/ 21 w 34"/>
              <a:gd name="T7" fmla="*/ 41 h 41"/>
              <a:gd name="T8" fmla="*/ 14 w 34"/>
              <a:gd name="T9" fmla="*/ 41 h 41"/>
              <a:gd name="T10" fmla="*/ 12 w 34"/>
              <a:gd name="T11" fmla="*/ 40 h 41"/>
              <a:gd name="T12" fmla="*/ 12 w 34"/>
              <a:gd name="T13" fmla="*/ 35 h 41"/>
              <a:gd name="T14" fmla="*/ 2 w 34"/>
              <a:gd name="T15" fmla="*/ 35 h 41"/>
              <a:gd name="T16" fmla="*/ 0 w 34"/>
              <a:gd name="T17" fmla="*/ 34 h 41"/>
              <a:gd name="T18" fmla="*/ 1 w 34"/>
              <a:gd name="T19" fmla="*/ 33 h 41"/>
              <a:gd name="T20" fmla="*/ 10 w 34"/>
              <a:gd name="T21" fmla="*/ 23 h 41"/>
              <a:gd name="T22" fmla="*/ 5 w 34"/>
              <a:gd name="T23" fmla="*/ 23 h 41"/>
              <a:gd name="T24" fmla="*/ 3 w 34"/>
              <a:gd name="T25" fmla="*/ 22 h 41"/>
              <a:gd name="T26" fmla="*/ 4 w 34"/>
              <a:gd name="T27" fmla="*/ 21 h 41"/>
              <a:gd name="T28" fmla="*/ 13 w 34"/>
              <a:gd name="T29" fmla="*/ 12 h 41"/>
              <a:gd name="T30" fmla="*/ 8 w 34"/>
              <a:gd name="T31" fmla="*/ 12 h 41"/>
              <a:gd name="T32" fmla="*/ 7 w 34"/>
              <a:gd name="T33" fmla="*/ 10 h 41"/>
              <a:gd name="T34" fmla="*/ 7 w 34"/>
              <a:gd name="T35" fmla="*/ 9 h 41"/>
              <a:gd name="T36" fmla="*/ 16 w 34"/>
              <a:gd name="T37" fmla="*/ 0 h 41"/>
              <a:gd name="T38" fmla="*/ 17 w 34"/>
              <a:gd name="T39" fmla="*/ 0 h 41"/>
              <a:gd name="T40" fmla="*/ 18 w 34"/>
              <a:gd name="T41" fmla="*/ 0 h 41"/>
              <a:gd name="T42" fmla="*/ 27 w 34"/>
              <a:gd name="T43" fmla="*/ 9 h 41"/>
              <a:gd name="T44" fmla="*/ 27 w 34"/>
              <a:gd name="T45" fmla="*/ 10 h 41"/>
              <a:gd name="T46" fmla="*/ 26 w 34"/>
              <a:gd name="T47" fmla="*/ 12 h 41"/>
              <a:gd name="T48" fmla="*/ 21 w 34"/>
              <a:gd name="T49" fmla="*/ 12 h 41"/>
              <a:gd name="T50" fmla="*/ 31 w 34"/>
              <a:gd name="T51" fmla="*/ 21 h 41"/>
              <a:gd name="T52" fmla="*/ 31 w 34"/>
              <a:gd name="T53" fmla="*/ 22 h 41"/>
              <a:gd name="T54" fmla="*/ 30 w 34"/>
              <a:gd name="T55" fmla="*/ 23 h 41"/>
              <a:gd name="T56" fmla="*/ 24 w 34"/>
              <a:gd name="T57" fmla="*/ 23 h 41"/>
              <a:gd name="T58" fmla="*/ 34 w 34"/>
              <a:gd name="T59" fmla="*/ 33 h 41"/>
              <a:gd name="T60" fmla="*/ 34 w 34"/>
              <a:gd name="T61" fmla="*/ 34 h 41"/>
              <a:gd name="T62" fmla="*/ 33 w 34"/>
              <a:gd name="T6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41">
                <a:moveTo>
                  <a:pt x="33" y="35"/>
                </a:moveTo>
                <a:cubicBezTo>
                  <a:pt x="22" y="35"/>
                  <a:pt x="22" y="35"/>
                  <a:pt x="22" y="35"/>
                </a:cubicBezTo>
                <a:cubicBezTo>
                  <a:pt x="22" y="37"/>
                  <a:pt x="22" y="38"/>
                  <a:pt x="22" y="40"/>
                </a:cubicBezTo>
                <a:cubicBezTo>
                  <a:pt x="22" y="40"/>
                  <a:pt x="22" y="41"/>
                  <a:pt x="21" y="41"/>
                </a:cubicBezTo>
                <a:cubicBezTo>
                  <a:pt x="14" y="41"/>
                  <a:pt x="14" y="41"/>
                  <a:pt x="14" y="41"/>
                </a:cubicBezTo>
                <a:cubicBezTo>
                  <a:pt x="13" y="41"/>
                  <a:pt x="12" y="40"/>
                  <a:pt x="12" y="40"/>
                </a:cubicBezTo>
                <a:cubicBezTo>
                  <a:pt x="12" y="38"/>
                  <a:pt x="12" y="37"/>
                  <a:pt x="12" y="35"/>
                </a:cubicBezTo>
                <a:cubicBezTo>
                  <a:pt x="2" y="35"/>
                  <a:pt x="2" y="35"/>
                  <a:pt x="2" y="35"/>
                </a:cubicBezTo>
                <a:cubicBezTo>
                  <a:pt x="1" y="35"/>
                  <a:pt x="0" y="34"/>
                  <a:pt x="0" y="34"/>
                </a:cubicBezTo>
                <a:cubicBezTo>
                  <a:pt x="0" y="33"/>
                  <a:pt x="0" y="33"/>
                  <a:pt x="1" y="33"/>
                </a:cubicBezTo>
                <a:cubicBezTo>
                  <a:pt x="10" y="23"/>
                  <a:pt x="10" y="23"/>
                  <a:pt x="10" y="23"/>
                </a:cubicBezTo>
                <a:cubicBezTo>
                  <a:pt x="5" y="23"/>
                  <a:pt x="5" y="23"/>
                  <a:pt x="5" y="23"/>
                </a:cubicBezTo>
                <a:cubicBezTo>
                  <a:pt x="4" y="23"/>
                  <a:pt x="3" y="23"/>
                  <a:pt x="3" y="22"/>
                </a:cubicBezTo>
                <a:cubicBezTo>
                  <a:pt x="3" y="22"/>
                  <a:pt x="3" y="21"/>
                  <a:pt x="4" y="21"/>
                </a:cubicBezTo>
                <a:cubicBezTo>
                  <a:pt x="13" y="12"/>
                  <a:pt x="13" y="12"/>
                  <a:pt x="13" y="12"/>
                </a:cubicBezTo>
                <a:cubicBezTo>
                  <a:pt x="8" y="12"/>
                  <a:pt x="8" y="12"/>
                  <a:pt x="8" y="12"/>
                </a:cubicBezTo>
                <a:cubicBezTo>
                  <a:pt x="8" y="12"/>
                  <a:pt x="7" y="11"/>
                  <a:pt x="7" y="10"/>
                </a:cubicBezTo>
                <a:cubicBezTo>
                  <a:pt x="7" y="10"/>
                  <a:pt x="7" y="9"/>
                  <a:pt x="7" y="9"/>
                </a:cubicBezTo>
                <a:cubicBezTo>
                  <a:pt x="16" y="0"/>
                  <a:pt x="16" y="0"/>
                  <a:pt x="16" y="0"/>
                </a:cubicBezTo>
                <a:cubicBezTo>
                  <a:pt x="16" y="0"/>
                  <a:pt x="17" y="0"/>
                  <a:pt x="17" y="0"/>
                </a:cubicBezTo>
                <a:cubicBezTo>
                  <a:pt x="18" y="0"/>
                  <a:pt x="18" y="0"/>
                  <a:pt x="18" y="0"/>
                </a:cubicBezTo>
                <a:cubicBezTo>
                  <a:pt x="27" y="9"/>
                  <a:pt x="27" y="9"/>
                  <a:pt x="27" y="9"/>
                </a:cubicBezTo>
                <a:cubicBezTo>
                  <a:pt x="27" y="9"/>
                  <a:pt x="27" y="10"/>
                  <a:pt x="27" y="10"/>
                </a:cubicBezTo>
                <a:cubicBezTo>
                  <a:pt x="27" y="11"/>
                  <a:pt x="27" y="12"/>
                  <a:pt x="26" y="12"/>
                </a:cubicBezTo>
                <a:cubicBezTo>
                  <a:pt x="21" y="12"/>
                  <a:pt x="21" y="12"/>
                  <a:pt x="21" y="12"/>
                </a:cubicBezTo>
                <a:cubicBezTo>
                  <a:pt x="31" y="21"/>
                  <a:pt x="31" y="21"/>
                  <a:pt x="31" y="21"/>
                </a:cubicBezTo>
                <a:cubicBezTo>
                  <a:pt x="31" y="21"/>
                  <a:pt x="31" y="22"/>
                  <a:pt x="31" y="22"/>
                </a:cubicBezTo>
                <a:cubicBezTo>
                  <a:pt x="31" y="23"/>
                  <a:pt x="30" y="23"/>
                  <a:pt x="30" y="23"/>
                </a:cubicBezTo>
                <a:cubicBezTo>
                  <a:pt x="24" y="23"/>
                  <a:pt x="24" y="23"/>
                  <a:pt x="24" y="23"/>
                </a:cubicBezTo>
                <a:cubicBezTo>
                  <a:pt x="34" y="33"/>
                  <a:pt x="34" y="33"/>
                  <a:pt x="34" y="33"/>
                </a:cubicBezTo>
                <a:cubicBezTo>
                  <a:pt x="34" y="33"/>
                  <a:pt x="34" y="33"/>
                  <a:pt x="34" y="34"/>
                </a:cubicBezTo>
                <a:cubicBezTo>
                  <a:pt x="34" y="34"/>
                  <a:pt x="33" y="35"/>
                  <a:pt x="33" y="3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7" name="Freeform 313"/>
          <p:cNvSpPr>
            <a:spLocks noEditPoints="1"/>
          </p:cNvSpPr>
          <p:nvPr/>
        </p:nvSpPr>
        <p:spPr bwMode="auto">
          <a:xfrm>
            <a:off x="3633789" y="869950"/>
            <a:ext cx="144463" cy="224367"/>
          </a:xfrm>
          <a:custGeom>
            <a:avLst/>
            <a:gdLst>
              <a:gd name="T0" fmla="*/ 77 w 77"/>
              <a:gd name="T1" fmla="*/ 27 h 90"/>
              <a:gd name="T2" fmla="*/ 77 w 77"/>
              <a:gd name="T3" fmla="*/ 85 h 90"/>
              <a:gd name="T4" fmla="*/ 73 w 77"/>
              <a:gd name="T5" fmla="*/ 90 h 90"/>
              <a:gd name="T6" fmla="*/ 5 w 77"/>
              <a:gd name="T7" fmla="*/ 90 h 90"/>
              <a:gd name="T8" fmla="*/ 0 w 77"/>
              <a:gd name="T9" fmla="*/ 85 h 90"/>
              <a:gd name="T10" fmla="*/ 0 w 77"/>
              <a:gd name="T11" fmla="*/ 5 h 90"/>
              <a:gd name="T12" fmla="*/ 5 w 77"/>
              <a:gd name="T13" fmla="*/ 0 h 90"/>
              <a:gd name="T14" fmla="*/ 50 w 77"/>
              <a:gd name="T15" fmla="*/ 0 h 90"/>
              <a:gd name="T16" fmla="*/ 58 w 77"/>
              <a:gd name="T17" fmla="*/ 3 h 90"/>
              <a:gd name="T18" fmla="*/ 74 w 77"/>
              <a:gd name="T19" fmla="*/ 19 h 90"/>
              <a:gd name="T20" fmla="*/ 77 w 77"/>
              <a:gd name="T21" fmla="*/ 27 h 90"/>
              <a:gd name="T22" fmla="*/ 71 w 77"/>
              <a:gd name="T23" fmla="*/ 32 h 90"/>
              <a:gd name="T24" fmla="*/ 50 w 77"/>
              <a:gd name="T25" fmla="*/ 32 h 90"/>
              <a:gd name="T26" fmla="*/ 45 w 77"/>
              <a:gd name="T27" fmla="*/ 27 h 90"/>
              <a:gd name="T28" fmla="*/ 45 w 77"/>
              <a:gd name="T29" fmla="*/ 6 h 90"/>
              <a:gd name="T30" fmla="*/ 7 w 77"/>
              <a:gd name="T31" fmla="*/ 6 h 90"/>
              <a:gd name="T32" fmla="*/ 7 w 77"/>
              <a:gd name="T33" fmla="*/ 83 h 90"/>
              <a:gd name="T34" fmla="*/ 71 w 77"/>
              <a:gd name="T35" fmla="*/ 83 h 90"/>
              <a:gd name="T36" fmla="*/ 71 w 77"/>
              <a:gd name="T37" fmla="*/ 32 h 90"/>
              <a:gd name="T38" fmla="*/ 13 w 77"/>
              <a:gd name="T39" fmla="*/ 42 h 90"/>
              <a:gd name="T40" fmla="*/ 23 w 77"/>
              <a:gd name="T41" fmla="*/ 32 h 90"/>
              <a:gd name="T42" fmla="*/ 32 w 77"/>
              <a:gd name="T43" fmla="*/ 42 h 90"/>
              <a:gd name="T44" fmla="*/ 23 w 77"/>
              <a:gd name="T45" fmla="*/ 51 h 90"/>
              <a:gd name="T46" fmla="*/ 13 w 77"/>
              <a:gd name="T47" fmla="*/ 42 h 90"/>
              <a:gd name="T48" fmla="*/ 65 w 77"/>
              <a:gd name="T49" fmla="*/ 77 h 90"/>
              <a:gd name="T50" fmla="*/ 13 w 77"/>
              <a:gd name="T51" fmla="*/ 77 h 90"/>
              <a:gd name="T52" fmla="*/ 13 w 77"/>
              <a:gd name="T53" fmla="*/ 67 h 90"/>
              <a:gd name="T54" fmla="*/ 23 w 77"/>
              <a:gd name="T55" fmla="*/ 58 h 90"/>
              <a:gd name="T56" fmla="*/ 29 w 77"/>
              <a:gd name="T57" fmla="*/ 64 h 90"/>
              <a:gd name="T58" fmla="*/ 48 w 77"/>
              <a:gd name="T59" fmla="*/ 45 h 90"/>
              <a:gd name="T60" fmla="*/ 65 w 77"/>
              <a:gd name="T61" fmla="*/ 61 h 90"/>
              <a:gd name="T62" fmla="*/ 65 w 77"/>
              <a:gd name="T63" fmla="*/ 77 h 90"/>
              <a:gd name="T64" fmla="*/ 52 w 77"/>
              <a:gd name="T65" fmla="*/ 25 h 90"/>
              <a:gd name="T66" fmla="*/ 71 w 77"/>
              <a:gd name="T67" fmla="*/ 25 h 90"/>
              <a:gd name="T68" fmla="*/ 70 w 77"/>
              <a:gd name="T69" fmla="*/ 23 h 90"/>
              <a:gd name="T70" fmla="*/ 54 w 77"/>
              <a:gd name="T71" fmla="*/ 8 h 90"/>
              <a:gd name="T72" fmla="*/ 52 w 77"/>
              <a:gd name="T73" fmla="*/ 7 h 90"/>
              <a:gd name="T74" fmla="*/ 52 w 77"/>
              <a:gd name="T75" fmla="*/ 2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0">
                <a:moveTo>
                  <a:pt x="77" y="27"/>
                </a:moveTo>
                <a:cubicBezTo>
                  <a:pt x="77" y="85"/>
                  <a:pt x="77" y="85"/>
                  <a:pt x="77" y="85"/>
                </a:cubicBezTo>
                <a:cubicBezTo>
                  <a:pt x="77" y="88"/>
                  <a:pt x="75" y="90"/>
                  <a:pt x="73" y="90"/>
                </a:cubicBezTo>
                <a:cubicBezTo>
                  <a:pt x="5" y="90"/>
                  <a:pt x="5" y="90"/>
                  <a:pt x="5" y="90"/>
                </a:cubicBezTo>
                <a:cubicBezTo>
                  <a:pt x="2" y="90"/>
                  <a:pt x="0" y="88"/>
                  <a:pt x="0" y="85"/>
                </a:cubicBezTo>
                <a:cubicBezTo>
                  <a:pt x="0" y="5"/>
                  <a:pt x="0" y="5"/>
                  <a:pt x="0" y="5"/>
                </a:cubicBezTo>
                <a:cubicBezTo>
                  <a:pt x="0" y="2"/>
                  <a:pt x="2" y="0"/>
                  <a:pt x="5" y="0"/>
                </a:cubicBezTo>
                <a:cubicBezTo>
                  <a:pt x="50" y="0"/>
                  <a:pt x="50" y="0"/>
                  <a:pt x="50" y="0"/>
                </a:cubicBezTo>
                <a:cubicBezTo>
                  <a:pt x="53" y="0"/>
                  <a:pt x="56" y="1"/>
                  <a:pt x="58" y="3"/>
                </a:cubicBezTo>
                <a:cubicBezTo>
                  <a:pt x="74" y="19"/>
                  <a:pt x="74" y="19"/>
                  <a:pt x="74" y="19"/>
                </a:cubicBezTo>
                <a:cubicBezTo>
                  <a:pt x="76" y="21"/>
                  <a:pt x="77" y="24"/>
                  <a:pt x="77" y="27"/>
                </a:cubicBezTo>
                <a:close/>
                <a:moveTo>
                  <a:pt x="71" y="32"/>
                </a:moveTo>
                <a:cubicBezTo>
                  <a:pt x="50" y="32"/>
                  <a:pt x="50" y="32"/>
                  <a:pt x="50" y="32"/>
                </a:cubicBezTo>
                <a:cubicBezTo>
                  <a:pt x="47" y="32"/>
                  <a:pt x="45" y="30"/>
                  <a:pt x="45" y="27"/>
                </a:cubicBezTo>
                <a:cubicBezTo>
                  <a:pt x="45" y="6"/>
                  <a:pt x="45" y="6"/>
                  <a:pt x="45" y="6"/>
                </a:cubicBezTo>
                <a:cubicBezTo>
                  <a:pt x="7" y="6"/>
                  <a:pt x="7" y="6"/>
                  <a:pt x="7" y="6"/>
                </a:cubicBezTo>
                <a:cubicBezTo>
                  <a:pt x="7" y="83"/>
                  <a:pt x="7" y="83"/>
                  <a:pt x="7" y="83"/>
                </a:cubicBezTo>
                <a:cubicBezTo>
                  <a:pt x="71" y="83"/>
                  <a:pt x="71" y="83"/>
                  <a:pt x="71" y="83"/>
                </a:cubicBezTo>
                <a:lnTo>
                  <a:pt x="71" y="32"/>
                </a:lnTo>
                <a:close/>
                <a:moveTo>
                  <a:pt x="13" y="42"/>
                </a:moveTo>
                <a:cubicBezTo>
                  <a:pt x="13" y="36"/>
                  <a:pt x="17" y="32"/>
                  <a:pt x="23" y="32"/>
                </a:cubicBezTo>
                <a:cubicBezTo>
                  <a:pt x="28" y="32"/>
                  <a:pt x="32" y="36"/>
                  <a:pt x="32" y="42"/>
                </a:cubicBezTo>
                <a:cubicBezTo>
                  <a:pt x="32" y="47"/>
                  <a:pt x="28" y="51"/>
                  <a:pt x="23" y="51"/>
                </a:cubicBezTo>
                <a:cubicBezTo>
                  <a:pt x="17" y="51"/>
                  <a:pt x="13" y="47"/>
                  <a:pt x="13" y="42"/>
                </a:cubicBezTo>
                <a:close/>
                <a:moveTo>
                  <a:pt x="65" y="77"/>
                </a:moveTo>
                <a:cubicBezTo>
                  <a:pt x="13" y="77"/>
                  <a:pt x="13" y="77"/>
                  <a:pt x="13" y="77"/>
                </a:cubicBezTo>
                <a:cubicBezTo>
                  <a:pt x="13" y="67"/>
                  <a:pt x="13" y="67"/>
                  <a:pt x="13" y="67"/>
                </a:cubicBezTo>
                <a:cubicBezTo>
                  <a:pt x="23" y="58"/>
                  <a:pt x="23" y="58"/>
                  <a:pt x="23" y="58"/>
                </a:cubicBezTo>
                <a:cubicBezTo>
                  <a:pt x="29" y="64"/>
                  <a:pt x="29" y="64"/>
                  <a:pt x="29" y="64"/>
                </a:cubicBezTo>
                <a:cubicBezTo>
                  <a:pt x="48" y="45"/>
                  <a:pt x="48" y="45"/>
                  <a:pt x="48" y="45"/>
                </a:cubicBezTo>
                <a:cubicBezTo>
                  <a:pt x="65" y="61"/>
                  <a:pt x="65" y="61"/>
                  <a:pt x="65" y="61"/>
                </a:cubicBezTo>
                <a:lnTo>
                  <a:pt x="65" y="77"/>
                </a:lnTo>
                <a:close/>
                <a:moveTo>
                  <a:pt x="52" y="25"/>
                </a:moveTo>
                <a:cubicBezTo>
                  <a:pt x="71" y="25"/>
                  <a:pt x="71" y="25"/>
                  <a:pt x="71" y="25"/>
                </a:cubicBezTo>
                <a:cubicBezTo>
                  <a:pt x="70" y="25"/>
                  <a:pt x="70" y="24"/>
                  <a:pt x="70" y="23"/>
                </a:cubicBezTo>
                <a:cubicBezTo>
                  <a:pt x="54" y="8"/>
                  <a:pt x="54" y="8"/>
                  <a:pt x="54" y="8"/>
                </a:cubicBezTo>
                <a:cubicBezTo>
                  <a:pt x="53" y="7"/>
                  <a:pt x="53" y="7"/>
                  <a:pt x="52" y="7"/>
                </a:cubicBezTo>
                <a:lnTo>
                  <a:pt x="52" y="2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8" name="Freeform 314"/>
          <p:cNvSpPr>
            <a:spLocks noEditPoints="1"/>
          </p:cNvSpPr>
          <p:nvPr/>
        </p:nvSpPr>
        <p:spPr bwMode="auto">
          <a:xfrm>
            <a:off x="3789364" y="1407583"/>
            <a:ext cx="111125" cy="171451"/>
          </a:xfrm>
          <a:custGeom>
            <a:avLst/>
            <a:gdLst>
              <a:gd name="T0" fmla="*/ 59 w 59"/>
              <a:gd name="T1" fmla="*/ 21 h 68"/>
              <a:gd name="T2" fmla="*/ 59 w 59"/>
              <a:gd name="T3" fmla="*/ 65 h 68"/>
              <a:gd name="T4" fmla="*/ 55 w 59"/>
              <a:gd name="T5" fmla="*/ 68 h 68"/>
              <a:gd name="T6" fmla="*/ 4 w 59"/>
              <a:gd name="T7" fmla="*/ 68 h 68"/>
              <a:gd name="T8" fmla="*/ 0 w 59"/>
              <a:gd name="T9" fmla="*/ 65 h 68"/>
              <a:gd name="T10" fmla="*/ 0 w 59"/>
              <a:gd name="T11" fmla="*/ 4 h 68"/>
              <a:gd name="T12" fmla="*/ 4 w 59"/>
              <a:gd name="T13" fmla="*/ 0 h 68"/>
              <a:gd name="T14" fmla="*/ 38 w 59"/>
              <a:gd name="T15" fmla="*/ 0 h 68"/>
              <a:gd name="T16" fmla="*/ 44 w 59"/>
              <a:gd name="T17" fmla="*/ 3 h 68"/>
              <a:gd name="T18" fmla="*/ 56 w 59"/>
              <a:gd name="T19" fmla="*/ 15 h 68"/>
              <a:gd name="T20" fmla="*/ 59 w 59"/>
              <a:gd name="T21" fmla="*/ 21 h 68"/>
              <a:gd name="T22" fmla="*/ 54 w 59"/>
              <a:gd name="T23" fmla="*/ 24 h 68"/>
              <a:gd name="T24" fmla="*/ 38 w 59"/>
              <a:gd name="T25" fmla="*/ 24 h 68"/>
              <a:gd name="T26" fmla="*/ 34 w 59"/>
              <a:gd name="T27" fmla="*/ 21 h 68"/>
              <a:gd name="T28" fmla="*/ 34 w 59"/>
              <a:gd name="T29" fmla="*/ 5 h 68"/>
              <a:gd name="T30" fmla="*/ 5 w 59"/>
              <a:gd name="T31" fmla="*/ 5 h 68"/>
              <a:gd name="T32" fmla="*/ 5 w 59"/>
              <a:gd name="T33" fmla="*/ 64 h 68"/>
              <a:gd name="T34" fmla="*/ 54 w 59"/>
              <a:gd name="T35" fmla="*/ 64 h 68"/>
              <a:gd name="T36" fmla="*/ 54 w 59"/>
              <a:gd name="T37" fmla="*/ 24 h 68"/>
              <a:gd name="T38" fmla="*/ 34 w 59"/>
              <a:gd name="T39" fmla="*/ 34 h 68"/>
              <a:gd name="T40" fmla="*/ 34 w 59"/>
              <a:gd name="T41" fmla="*/ 49 h 68"/>
              <a:gd name="T42" fmla="*/ 30 w 59"/>
              <a:gd name="T43" fmla="*/ 54 h 68"/>
              <a:gd name="T44" fmla="*/ 15 w 59"/>
              <a:gd name="T45" fmla="*/ 54 h 68"/>
              <a:gd name="T46" fmla="*/ 10 w 59"/>
              <a:gd name="T47" fmla="*/ 49 h 68"/>
              <a:gd name="T48" fmla="*/ 10 w 59"/>
              <a:gd name="T49" fmla="*/ 34 h 68"/>
              <a:gd name="T50" fmla="*/ 15 w 59"/>
              <a:gd name="T51" fmla="*/ 29 h 68"/>
              <a:gd name="T52" fmla="*/ 30 w 59"/>
              <a:gd name="T53" fmla="*/ 29 h 68"/>
              <a:gd name="T54" fmla="*/ 34 w 59"/>
              <a:gd name="T55" fmla="*/ 34 h 68"/>
              <a:gd name="T56" fmla="*/ 49 w 59"/>
              <a:gd name="T57" fmla="*/ 31 h 68"/>
              <a:gd name="T58" fmla="*/ 49 w 59"/>
              <a:gd name="T59" fmla="*/ 53 h 68"/>
              <a:gd name="T60" fmla="*/ 48 w 59"/>
              <a:gd name="T61" fmla="*/ 54 h 68"/>
              <a:gd name="T62" fmla="*/ 48 w 59"/>
              <a:gd name="T63" fmla="*/ 54 h 68"/>
              <a:gd name="T64" fmla="*/ 47 w 59"/>
              <a:gd name="T65" fmla="*/ 53 h 68"/>
              <a:gd name="T66" fmla="*/ 37 w 59"/>
              <a:gd name="T67" fmla="*/ 43 h 68"/>
              <a:gd name="T68" fmla="*/ 37 w 59"/>
              <a:gd name="T69" fmla="*/ 40 h 68"/>
              <a:gd name="T70" fmla="*/ 47 w 59"/>
              <a:gd name="T71" fmla="*/ 30 h 68"/>
              <a:gd name="T72" fmla="*/ 48 w 59"/>
              <a:gd name="T73" fmla="*/ 29 h 68"/>
              <a:gd name="T74" fmla="*/ 48 w 59"/>
              <a:gd name="T75" fmla="*/ 29 h 68"/>
              <a:gd name="T76" fmla="*/ 49 w 59"/>
              <a:gd name="T77" fmla="*/ 31 h 68"/>
              <a:gd name="T78" fmla="*/ 39 w 59"/>
              <a:gd name="T79" fmla="*/ 20 h 68"/>
              <a:gd name="T80" fmla="*/ 54 w 59"/>
              <a:gd name="T81" fmla="*/ 20 h 68"/>
              <a:gd name="T82" fmla="*/ 53 w 59"/>
              <a:gd name="T83" fmla="*/ 18 h 68"/>
              <a:gd name="T84" fmla="*/ 41 w 59"/>
              <a:gd name="T85" fmla="*/ 6 h 68"/>
              <a:gd name="T86" fmla="*/ 39 w 59"/>
              <a:gd name="T87" fmla="*/ 5 h 68"/>
              <a:gd name="T88" fmla="*/ 39 w 59"/>
              <a:gd name="T89"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8">
                <a:moveTo>
                  <a:pt x="59" y="21"/>
                </a:moveTo>
                <a:cubicBezTo>
                  <a:pt x="59" y="65"/>
                  <a:pt x="59" y="65"/>
                  <a:pt x="59" y="65"/>
                </a:cubicBezTo>
                <a:cubicBezTo>
                  <a:pt x="59" y="67"/>
                  <a:pt x="57" y="68"/>
                  <a:pt x="55" y="68"/>
                </a:cubicBezTo>
                <a:cubicBezTo>
                  <a:pt x="4" y="68"/>
                  <a:pt x="4" y="68"/>
                  <a:pt x="4" y="68"/>
                </a:cubicBezTo>
                <a:cubicBezTo>
                  <a:pt x="2" y="68"/>
                  <a:pt x="0" y="67"/>
                  <a:pt x="0" y="65"/>
                </a:cubicBezTo>
                <a:cubicBezTo>
                  <a:pt x="0" y="4"/>
                  <a:pt x="0" y="4"/>
                  <a:pt x="0" y="4"/>
                </a:cubicBezTo>
                <a:cubicBezTo>
                  <a:pt x="0" y="2"/>
                  <a:pt x="2" y="0"/>
                  <a:pt x="4" y="0"/>
                </a:cubicBezTo>
                <a:cubicBezTo>
                  <a:pt x="38" y="0"/>
                  <a:pt x="38" y="0"/>
                  <a:pt x="38" y="0"/>
                </a:cubicBezTo>
                <a:cubicBezTo>
                  <a:pt x="40" y="0"/>
                  <a:pt x="43" y="1"/>
                  <a:pt x="44" y="3"/>
                </a:cubicBezTo>
                <a:cubicBezTo>
                  <a:pt x="56" y="15"/>
                  <a:pt x="56" y="15"/>
                  <a:pt x="56" y="15"/>
                </a:cubicBezTo>
                <a:cubicBezTo>
                  <a:pt x="58" y="16"/>
                  <a:pt x="59" y="19"/>
                  <a:pt x="59" y="21"/>
                </a:cubicBezTo>
                <a:close/>
                <a:moveTo>
                  <a:pt x="54" y="24"/>
                </a:moveTo>
                <a:cubicBezTo>
                  <a:pt x="38" y="24"/>
                  <a:pt x="38" y="24"/>
                  <a:pt x="38" y="24"/>
                </a:cubicBezTo>
                <a:cubicBezTo>
                  <a:pt x="36" y="24"/>
                  <a:pt x="34" y="23"/>
                  <a:pt x="34" y="21"/>
                </a:cubicBezTo>
                <a:cubicBezTo>
                  <a:pt x="34" y="5"/>
                  <a:pt x="34" y="5"/>
                  <a:pt x="34" y="5"/>
                </a:cubicBezTo>
                <a:cubicBezTo>
                  <a:pt x="5" y="5"/>
                  <a:pt x="5" y="5"/>
                  <a:pt x="5" y="5"/>
                </a:cubicBezTo>
                <a:cubicBezTo>
                  <a:pt x="5" y="64"/>
                  <a:pt x="5" y="64"/>
                  <a:pt x="5" y="64"/>
                </a:cubicBezTo>
                <a:cubicBezTo>
                  <a:pt x="54" y="64"/>
                  <a:pt x="54" y="64"/>
                  <a:pt x="54" y="64"/>
                </a:cubicBezTo>
                <a:lnTo>
                  <a:pt x="54" y="24"/>
                </a:lnTo>
                <a:close/>
                <a:moveTo>
                  <a:pt x="34" y="34"/>
                </a:moveTo>
                <a:cubicBezTo>
                  <a:pt x="34" y="49"/>
                  <a:pt x="34" y="49"/>
                  <a:pt x="34" y="49"/>
                </a:cubicBezTo>
                <a:cubicBezTo>
                  <a:pt x="34" y="52"/>
                  <a:pt x="32" y="54"/>
                  <a:pt x="30" y="54"/>
                </a:cubicBezTo>
                <a:cubicBezTo>
                  <a:pt x="15" y="54"/>
                  <a:pt x="15" y="54"/>
                  <a:pt x="15" y="54"/>
                </a:cubicBezTo>
                <a:cubicBezTo>
                  <a:pt x="12" y="54"/>
                  <a:pt x="10" y="52"/>
                  <a:pt x="10" y="49"/>
                </a:cubicBezTo>
                <a:cubicBezTo>
                  <a:pt x="10" y="34"/>
                  <a:pt x="10" y="34"/>
                  <a:pt x="10" y="34"/>
                </a:cubicBezTo>
                <a:cubicBezTo>
                  <a:pt x="10" y="32"/>
                  <a:pt x="12" y="29"/>
                  <a:pt x="15" y="29"/>
                </a:cubicBezTo>
                <a:cubicBezTo>
                  <a:pt x="30" y="29"/>
                  <a:pt x="30" y="29"/>
                  <a:pt x="30" y="29"/>
                </a:cubicBezTo>
                <a:cubicBezTo>
                  <a:pt x="32" y="29"/>
                  <a:pt x="34" y="32"/>
                  <a:pt x="34" y="34"/>
                </a:cubicBezTo>
                <a:close/>
                <a:moveTo>
                  <a:pt x="49" y="31"/>
                </a:moveTo>
                <a:cubicBezTo>
                  <a:pt x="49" y="53"/>
                  <a:pt x="49" y="53"/>
                  <a:pt x="49" y="53"/>
                </a:cubicBezTo>
                <a:cubicBezTo>
                  <a:pt x="49" y="53"/>
                  <a:pt x="49" y="54"/>
                  <a:pt x="48" y="54"/>
                </a:cubicBezTo>
                <a:cubicBezTo>
                  <a:pt x="48" y="54"/>
                  <a:pt x="48" y="54"/>
                  <a:pt x="48" y="54"/>
                </a:cubicBezTo>
                <a:cubicBezTo>
                  <a:pt x="47" y="53"/>
                  <a:pt x="47" y="53"/>
                  <a:pt x="47" y="53"/>
                </a:cubicBezTo>
                <a:cubicBezTo>
                  <a:pt x="37" y="43"/>
                  <a:pt x="37" y="43"/>
                  <a:pt x="37" y="43"/>
                </a:cubicBezTo>
                <a:cubicBezTo>
                  <a:pt x="37" y="40"/>
                  <a:pt x="37" y="40"/>
                  <a:pt x="37" y="40"/>
                </a:cubicBezTo>
                <a:cubicBezTo>
                  <a:pt x="47" y="30"/>
                  <a:pt x="47" y="30"/>
                  <a:pt x="47" y="30"/>
                </a:cubicBezTo>
                <a:cubicBezTo>
                  <a:pt x="48" y="29"/>
                  <a:pt x="48" y="29"/>
                  <a:pt x="48" y="29"/>
                </a:cubicBezTo>
                <a:cubicBezTo>
                  <a:pt x="48" y="29"/>
                  <a:pt x="48" y="29"/>
                  <a:pt x="48" y="29"/>
                </a:cubicBezTo>
                <a:cubicBezTo>
                  <a:pt x="49" y="30"/>
                  <a:pt x="49" y="30"/>
                  <a:pt x="49" y="31"/>
                </a:cubicBezTo>
                <a:close/>
                <a:moveTo>
                  <a:pt x="39" y="20"/>
                </a:moveTo>
                <a:cubicBezTo>
                  <a:pt x="54" y="20"/>
                  <a:pt x="54" y="20"/>
                  <a:pt x="54" y="20"/>
                </a:cubicBezTo>
                <a:cubicBezTo>
                  <a:pt x="54" y="19"/>
                  <a:pt x="53" y="18"/>
                  <a:pt x="53" y="18"/>
                </a:cubicBezTo>
                <a:cubicBezTo>
                  <a:pt x="41" y="6"/>
                  <a:pt x="41" y="6"/>
                  <a:pt x="41" y="6"/>
                </a:cubicBezTo>
                <a:cubicBezTo>
                  <a:pt x="41" y="6"/>
                  <a:pt x="40" y="5"/>
                  <a:pt x="39" y="5"/>
                </a:cubicBezTo>
                <a:lnTo>
                  <a:pt x="39"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9" name="Freeform 315"/>
          <p:cNvSpPr>
            <a:spLocks noEditPoints="1"/>
          </p:cNvSpPr>
          <p:nvPr/>
        </p:nvSpPr>
        <p:spPr bwMode="auto">
          <a:xfrm>
            <a:off x="3660776" y="3210983"/>
            <a:ext cx="85725" cy="82551"/>
          </a:xfrm>
          <a:custGeom>
            <a:avLst/>
            <a:gdLst>
              <a:gd name="T0" fmla="*/ 44 w 45"/>
              <a:gd name="T1" fmla="*/ 21 h 33"/>
              <a:gd name="T2" fmla="*/ 37 w 45"/>
              <a:gd name="T3" fmla="*/ 30 h 33"/>
              <a:gd name="T4" fmla="*/ 31 w 45"/>
              <a:gd name="T5" fmla="*/ 33 h 33"/>
              <a:gd name="T6" fmla="*/ 6 w 45"/>
              <a:gd name="T7" fmla="*/ 33 h 33"/>
              <a:gd name="T8" fmla="*/ 0 w 45"/>
              <a:gd name="T9" fmla="*/ 28 h 33"/>
              <a:gd name="T10" fmla="*/ 0 w 45"/>
              <a:gd name="T11" fmla="*/ 5 h 33"/>
              <a:gd name="T12" fmla="*/ 6 w 45"/>
              <a:gd name="T13" fmla="*/ 0 h 33"/>
              <a:gd name="T14" fmla="*/ 13 w 45"/>
              <a:gd name="T15" fmla="*/ 0 h 33"/>
              <a:gd name="T16" fmla="*/ 18 w 45"/>
              <a:gd name="T17" fmla="*/ 5 h 33"/>
              <a:gd name="T18" fmla="*/ 18 w 45"/>
              <a:gd name="T19" fmla="*/ 6 h 33"/>
              <a:gd name="T20" fmla="*/ 31 w 45"/>
              <a:gd name="T21" fmla="*/ 6 h 33"/>
              <a:gd name="T22" fmla="*/ 36 w 45"/>
              <a:gd name="T23" fmla="*/ 11 h 33"/>
              <a:gd name="T24" fmla="*/ 36 w 45"/>
              <a:gd name="T25" fmla="*/ 15 h 33"/>
              <a:gd name="T26" fmla="*/ 41 w 45"/>
              <a:gd name="T27" fmla="*/ 15 h 33"/>
              <a:gd name="T28" fmla="*/ 44 w 45"/>
              <a:gd name="T29" fmla="*/ 17 h 33"/>
              <a:gd name="T30" fmla="*/ 45 w 45"/>
              <a:gd name="T31" fmla="*/ 19 h 33"/>
              <a:gd name="T32" fmla="*/ 44 w 45"/>
              <a:gd name="T33" fmla="*/ 21 h 33"/>
              <a:gd name="T34" fmla="*/ 33 w 45"/>
              <a:gd name="T35" fmla="*/ 15 h 33"/>
              <a:gd name="T36" fmla="*/ 33 w 45"/>
              <a:gd name="T37" fmla="*/ 11 h 33"/>
              <a:gd name="T38" fmla="*/ 31 w 45"/>
              <a:gd name="T39" fmla="*/ 9 h 33"/>
              <a:gd name="T40" fmla="*/ 17 w 45"/>
              <a:gd name="T41" fmla="*/ 9 h 33"/>
              <a:gd name="T42" fmla="*/ 15 w 45"/>
              <a:gd name="T43" fmla="*/ 7 h 33"/>
              <a:gd name="T44" fmla="*/ 15 w 45"/>
              <a:gd name="T45" fmla="*/ 5 h 33"/>
              <a:gd name="T46" fmla="*/ 13 w 45"/>
              <a:gd name="T47" fmla="*/ 3 h 33"/>
              <a:gd name="T48" fmla="*/ 6 w 45"/>
              <a:gd name="T49" fmla="*/ 3 h 33"/>
              <a:gd name="T50" fmla="*/ 3 w 45"/>
              <a:gd name="T51" fmla="*/ 5 h 33"/>
              <a:gd name="T52" fmla="*/ 3 w 45"/>
              <a:gd name="T53" fmla="*/ 25 h 33"/>
              <a:gd name="T54" fmla="*/ 9 w 45"/>
              <a:gd name="T55" fmla="*/ 18 h 33"/>
              <a:gd name="T56" fmla="*/ 15 w 45"/>
              <a:gd name="T57" fmla="*/ 15 h 33"/>
              <a:gd name="T58" fmla="*/ 33 w 45"/>
              <a:gd name="T59" fmla="*/ 15 h 33"/>
              <a:gd name="T60" fmla="*/ 41 w 45"/>
              <a:gd name="T61" fmla="*/ 18 h 33"/>
              <a:gd name="T62" fmla="*/ 15 w 45"/>
              <a:gd name="T63" fmla="*/ 18 h 33"/>
              <a:gd name="T64" fmla="*/ 12 w 45"/>
              <a:gd name="T65" fmla="*/ 20 h 33"/>
              <a:gd name="T66" fmla="*/ 5 w 45"/>
              <a:gd name="T67" fmla="*/ 28 h 33"/>
              <a:gd name="T68" fmla="*/ 4 w 45"/>
              <a:gd name="T69" fmla="*/ 29 h 33"/>
              <a:gd name="T70" fmla="*/ 6 w 45"/>
              <a:gd name="T71" fmla="*/ 30 h 33"/>
              <a:gd name="T72" fmla="*/ 31 w 45"/>
              <a:gd name="T73" fmla="*/ 30 h 33"/>
              <a:gd name="T74" fmla="*/ 35 w 45"/>
              <a:gd name="T75" fmla="*/ 28 h 33"/>
              <a:gd name="T76" fmla="*/ 41 w 45"/>
              <a:gd name="T77" fmla="*/ 20 h 33"/>
              <a:gd name="T78" fmla="*/ 42 w 45"/>
              <a:gd name="T79" fmla="*/ 19 h 33"/>
              <a:gd name="T80" fmla="*/ 41 w 45"/>
              <a:gd name="T8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3">
                <a:moveTo>
                  <a:pt x="44" y="21"/>
                </a:moveTo>
                <a:cubicBezTo>
                  <a:pt x="37" y="30"/>
                  <a:pt x="37" y="30"/>
                  <a:pt x="37" y="30"/>
                </a:cubicBezTo>
                <a:cubicBezTo>
                  <a:pt x="36" y="32"/>
                  <a:pt x="33" y="33"/>
                  <a:pt x="31" y="33"/>
                </a:cubicBezTo>
                <a:cubicBezTo>
                  <a:pt x="6" y="33"/>
                  <a:pt x="6" y="33"/>
                  <a:pt x="6" y="33"/>
                </a:cubicBezTo>
                <a:cubicBezTo>
                  <a:pt x="3" y="33"/>
                  <a:pt x="0" y="30"/>
                  <a:pt x="0" y="28"/>
                </a:cubicBezTo>
                <a:cubicBezTo>
                  <a:pt x="0" y="5"/>
                  <a:pt x="0" y="5"/>
                  <a:pt x="0" y="5"/>
                </a:cubicBezTo>
                <a:cubicBezTo>
                  <a:pt x="0" y="2"/>
                  <a:pt x="3" y="0"/>
                  <a:pt x="6" y="0"/>
                </a:cubicBezTo>
                <a:cubicBezTo>
                  <a:pt x="13" y="0"/>
                  <a:pt x="13" y="0"/>
                  <a:pt x="13" y="0"/>
                </a:cubicBezTo>
                <a:cubicBezTo>
                  <a:pt x="16" y="0"/>
                  <a:pt x="18" y="2"/>
                  <a:pt x="18" y="5"/>
                </a:cubicBezTo>
                <a:cubicBezTo>
                  <a:pt x="18" y="6"/>
                  <a:pt x="18" y="6"/>
                  <a:pt x="18" y="6"/>
                </a:cubicBezTo>
                <a:cubicBezTo>
                  <a:pt x="31" y="6"/>
                  <a:pt x="31" y="6"/>
                  <a:pt x="31" y="6"/>
                </a:cubicBezTo>
                <a:cubicBezTo>
                  <a:pt x="34" y="6"/>
                  <a:pt x="36" y="8"/>
                  <a:pt x="36" y="11"/>
                </a:cubicBezTo>
                <a:cubicBezTo>
                  <a:pt x="36" y="15"/>
                  <a:pt x="36" y="15"/>
                  <a:pt x="36" y="15"/>
                </a:cubicBezTo>
                <a:cubicBezTo>
                  <a:pt x="41" y="15"/>
                  <a:pt x="41" y="15"/>
                  <a:pt x="41" y="15"/>
                </a:cubicBezTo>
                <a:cubicBezTo>
                  <a:pt x="42" y="15"/>
                  <a:pt x="44" y="16"/>
                  <a:pt x="44" y="17"/>
                </a:cubicBezTo>
                <a:cubicBezTo>
                  <a:pt x="45" y="18"/>
                  <a:pt x="45" y="18"/>
                  <a:pt x="45" y="19"/>
                </a:cubicBezTo>
                <a:cubicBezTo>
                  <a:pt x="45" y="20"/>
                  <a:pt x="44" y="21"/>
                  <a:pt x="44" y="21"/>
                </a:cubicBezTo>
                <a:close/>
                <a:moveTo>
                  <a:pt x="33" y="15"/>
                </a:moveTo>
                <a:cubicBezTo>
                  <a:pt x="33" y="11"/>
                  <a:pt x="33" y="11"/>
                  <a:pt x="33" y="11"/>
                </a:cubicBezTo>
                <a:cubicBezTo>
                  <a:pt x="33" y="10"/>
                  <a:pt x="32" y="9"/>
                  <a:pt x="31" y="9"/>
                </a:cubicBezTo>
                <a:cubicBezTo>
                  <a:pt x="17" y="9"/>
                  <a:pt x="17" y="9"/>
                  <a:pt x="17" y="9"/>
                </a:cubicBezTo>
                <a:cubicBezTo>
                  <a:pt x="16" y="9"/>
                  <a:pt x="15" y="8"/>
                  <a:pt x="15" y="7"/>
                </a:cubicBezTo>
                <a:cubicBezTo>
                  <a:pt x="15" y="5"/>
                  <a:pt x="15" y="5"/>
                  <a:pt x="15" y="5"/>
                </a:cubicBezTo>
                <a:cubicBezTo>
                  <a:pt x="15" y="4"/>
                  <a:pt x="14" y="3"/>
                  <a:pt x="13" y="3"/>
                </a:cubicBezTo>
                <a:cubicBezTo>
                  <a:pt x="6" y="3"/>
                  <a:pt x="6" y="3"/>
                  <a:pt x="6" y="3"/>
                </a:cubicBezTo>
                <a:cubicBezTo>
                  <a:pt x="4" y="3"/>
                  <a:pt x="3" y="4"/>
                  <a:pt x="3" y="5"/>
                </a:cubicBezTo>
                <a:cubicBezTo>
                  <a:pt x="3" y="25"/>
                  <a:pt x="3" y="25"/>
                  <a:pt x="3" y="25"/>
                </a:cubicBezTo>
                <a:cubicBezTo>
                  <a:pt x="9" y="18"/>
                  <a:pt x="9" y="18"/>
                  <a:pt x="9" y="18"/>
                </a:cubicBezTo>
                <a:cubicBezTo>
                  <a:pt x="11" y="16"/>
                  <a:pt x="13" y="15"/>
                  <a:pt x="15" y="15"/>
                </a:cubicBezTo>
                <a:lnTo>
                  <a:pt x="33" y="15"/>
                </a:lnTo>
                <a:close/>
                <a:moveTo>
                  <a:pt x="41" y="18"/>
                </a:moveTo>
                <a:cubicBezTo>
                  <a:pt x="15" y="18"/>
                  <a:pt x="15" y="18"/>
                  <a:pt x="15" y="18"/>
                </a:cubicBezTo>
                <a:cubicBezTo>
                  <a:pt x="14" y="18"/>
                  <a:pt x="12" y="19"/>
                  <a:pt x="12" y="20"/>
                </a:cubicBezTo>
                <a:cubicBezTo>
                  <a:pt x="5" y="28"/>
                  <a:pt x="5" y="28"/>
                  <a:pt x="5" y="28"/>
                </a:cubicBezTo>
                <a:cubicBezTo>
                  <a:pt x="4" y="29"/>
                  <a:pt x="4" y="29"/>
                  <a:pt x="4" y="29"/>
                </a:cubicBezTo>
                <a:cubicBezTo>
                  <a:pt x="4" y="30"/>
                  <a:pt x="5" y="30"/>
                  <a:pt x="6" y="30"/>
                </a:cubicBezTo>
                <a:cubicBezTo>
                  <a:pt x="31" y="30"/>
                  <a:pt x="31" y="30"/>
                  <a:pt x="31" y="30"/>
                </a:cubicBezTo>
                <a:cubicBezTo>
                  <a:pt x="32" y="30"/>
                  <a:pt x="34" y="29"/>
                  <a:pt x="35" y="28"/>
                </a:cubicBezTo>
                <a:cubicBezTo>
                  <a:pt x="41" y="20"/>
                  <a:pt x="41" y="20"/>
                  <a:pt x="41" y="20"/>
                </a:cubicBezTo>
                <a:cubicBezTo>
                  <a:pt x="42" y="19"/>
                  <a:pt x="42" y="19"/>
                  <a:pt x="42" y="19"/>
                </a:cubicBezTo>
                <a:cubicBezTo>
                  <a:pt x="42" y="18"/>
                  <a:pt x="41" y="18"/>
                  <a:pt x="41" y="1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1" name="Freeform 317"/>
          <p:cNvSpPr>
            <a:spLocks noEditPoints="1"/>
          </p:cNvSpPr>
          <p:nvPr/>
        </p:nvSpPr>
        <p:spPr bwMode="auto">
          <a:xfrm>
            <a:off x="5159375" y="254001"/>
            <a:ext cx="184150" cy="175684"/>
          </a:xfrm>
          <a:custGeom>
            <a:avLst/>
            <a:gdLst>
              <a:gd name="T0" fmla="*/ 38 w 98"/>
              <a:gd name="T1" fmla="*/ 50 h 70"/>
              <a:gd name="T2" fmla="*/ 38 w 98"/>
              <a:gd name="T3" fmla="*/ 20 h 70"/>
              <a:gd name="T4" fmla="*/ 63 w 98"/>
              <a:gd name="T5" fmla="*/ 35 h 70"/>
              <a:gd name="T6" fmla="*/ 38 w 98"/>
              <a:gd name="T7" fmla="*/ 50 h 70"/>
              <a:gd name="T8" fmla="*/ 98 w 98"/>
              <a:gd name="T9" fmla="*/ 10 h 70"/>
              <a:gd name="T10" fmla="*/ 98 w 98"/>
              <a:gd name="T11" fmla="*/ 4 h 70"/>
              <a:gd name="T12" fmla="*/ 94 w 98"/>
              <a:gd name="T13" fmla="*/ 0 h 70"/>
              <a:gd name="T14" fmla="*/ 4 w 98"/>
              <a:gd name="T15" fmla="*/ 0 h 70"/>
              <a:gd name="T16" fmla="*/ 0 w 98"/>
              <a:gd name="T17" fmla="*/ 4 h 70"/>
              <a:gd name="T18" fmla="*/ 0 w 98"/>
              <a:gd name="T19" fmla="*/ 10 h 70"/>
              <a:gd name="T20" fmla="*/ 10 w 98"/>
              <a:gd name="T21" fmla="*/ 10 h 70"/>
              <a:gd name="T22" fmla="*/ 10 w 98"/>
              <a:gd name="T23" fmla="*/ 20 h 70"/>
              <a:gd name="T24" fmla="*/ 0 w 98"/>
              <a:gd name="T25" fmla="*/ 20 h 70"/>
              <a:gd name="T26" fmla="*/ 0 w 98"/>
              <a:gd name="T27" fmla="*/ 30 h 70"/>
              <a:gd name="T28" fmla="*/ 10 w 98"/>
              <a:gd name="T29" fmla="*/ 30 h 70"/>
              <a:gd name="T30" fmla="*/ 10 w 98"/>
              <a:gd name="T31" fmla="*/ 40 h 70"/>
              <a:gd name="T32" fmla="*/ 0 w 98"/>
              <a:gd name="T33" fmla="*/ 40 h 70"/>
              <a:gd name="T34" fmla="*/ 0 w 98"/>
              <a:gd name="T35" fmla="*/ 50 h 70"/>
              <a:gd name="T36" fmla="*/ 10 w 98"/>
              <a:gd name="T37" fmla="*/ 50 h 70"/>
              <a:gd name="T38" fmla="*/ 10 w 98"/>
              <a:gd name="T39" fmla="*/ 60 h 70"/>
              <a:gd name="T40" fmla="*/ 0 w 98"/>
              <a:gd name="T41" fmla="*/ 60 h 70"/>
              <a:gd name="T42" fmla="*/ 0 w 98"/>
              <a:gd name="T43" fmla="*/ 66 h 70"/>
              <a:gd name="T44" fmla="*/ 4 w 98"/>
              <a:gd name="T45" fmla="*/ 70 h 70"/>
              <a:gd name="T46" fmla="*/ 94 w 98"/>
              <a:gd name="T47" fmla="*/ 70 h 70"/>
              <a:gd name="T48" fmla="*/ 98 w 98"/>
              <a:gd name="T49" fmla="*/ 66 h 70"/>
              <a:gd name="T50" fmla="*/ 98 w 98"/>
              <a:gd name="T51" fmla="*/ 60 h 70"/>
              <a:gd name="T52" fmla="*/ 88 w 98"/>
              <a:gd name="T53" fmla="*/ 60 h 70"/>
              <a:gd name="T54" fmla="*/ 88 w 98"/>
              <a:gd name="T55" fmla="*/ 50 h 70"/>
              <a:gd name="T56" fmla="*/ 98 w 98"/>
              <a:gd name="T57" fmla="*/ 50 h 70"/>
              <a:gd name="T58" fmla="*/ 98 w 98"/>
              <a:gd name="T59" fmla="*/ 40 h 70"/>
              <a:gd name="T60" fmla="*/ 88 w 98"/>
              <a:gd name="T61" fmla="*/ 40 h 70"/>
              <a:gd name="T62" fmla="*/ 88 w 98"/>
              <a:gd name="T63" fmla="*/ 30 h 70"/>
              <a:gd name="T64" fmla="*/ 98 w 98"/>
              <a:gd name="T65" fmla="*/ 30 h 70"/>
              <a:gd name="T66" fmla="*/ 98 w 98"/>
              <a:gd name="T67" fmla="*/ 20 h 70"/>
              <a:gd name="T68" fmla="*/ 88 w 98"/>
              <a:gd name="T69" fmla="*/ 20 h 70"/>
              <a:gd name="T70" fmla="*/ 88 w 98"/>
              <a:gd name="T71" fmla="*/ 10 h 70"/>
              <a:gd name="T72" fmla="*/ 98 w 98"/>
              <a:gd name="T73"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70">
                <a:moveTo>
                  <a:pt x="38" y="50"/>
                </a:moveTo>
                <a:cubicBezTo>
                  <a:pt x="38" y="20"/>
                  <a:pt x="38" y="20"/>
                  <a:pt x="38" y="20"/>
                </a:cubicBezTo>
                <a:cubicBezTo>
                  <a:pt x="63" y="35"/>
                  <a:pt x="63" y="35"/>
                  <a:pt x="63" y="35"/>
                </a:cubicBezTo>
                <a:lnTo>
                  <a:pt x="38" y="50"/>
                </a:lnTo>
                <a:close/>
                <a:moveTo>
                  <a:pt x="98" y="10"/>
                </a:moveTo>
                <a:cubicBezTo>
                  <a:pt x="98" y="4"/>
                  <a:pt x="98" y="4"/>
                  <a:pt x="98" y="4"/>
                </a:cubicBezTo>
                <a:cubicBezTo>
                  <a:pt x="98" y="2"/>
                  <a:pt x="96" y="0"/>
                  <a:pt x="94" y="0"/>
                </a:cubicBezTo>
                <a:cubicBezTo>
                  <a:pt x="4" y="0"/>
                  <a:pt x="4" y="0"/>
                  <a:pt x="4" y="0"/>
                </a:cubicBezTo>
                <a:cubicBezTo>
                  <a:pt x="2" y="0"/>
                  <a:pt x="0" y="2"/>
                  <a:pt x="0" y="4"/>
                </a:cubicBezTo>
                <a:cubicBezTo>
                  <a:pt x="0" y="10"/>
                  <a:pt x="0" y="10"/>
                  <a:pt x="0" y="10"/>
                </a:cubicBezTo>
                <a:cubicBezTo>
                  <a:pt x="10" y="10"/>
                  <a:pt x="10" y="10"/>
                  <a:pt x="10" y="10"/>
                </a:cubicBezTo>
                <a:cubicBezTo>
                  <a:pt x="10" y="20"/>
                  <a:pt x="10" y="20"/>
                  <a:pt x="10" y="20"/>
                </a:cubicBezTo>
                <a:cubicBezTo>
                  <a:pt x="0" y="20"/>
                  <a:pt x="0" y="20"/>
                  <a:pt x="0" y="20"/>
                </a:cubicBezTo>
                <a:cubicBezTo>
                  <a:pt x="0" y="30"/>
                  <a:pt x="0" y="30"/>
                  <a:pt x="0" y="30"/>
                </a:cubicBezTo>
                <a:cubicBezTo>
                  <a:pt x="10" y="30"/>
                  <a:pt x="10" y="30"/>
                  <a:pt x="10" y="30"/>
                </a:cubicBezTo>
                <a:cubicBezTo>
                  <a:pt x="10" y="40"/>
                  <a:pt x="10" y="40"/>
                  <a:pt x="10" y="40"/>
                </a:cubicBezTo>
                <a:cubicBezTo>
                  <a:pt x="0" y="40"/>
                  <a:pt x="0" y="40"/>
                  <a:pt x="0" y="40"/>
                </a:cubicBezTo>
                <a:cubicBezTo>
                  <a:pt x="0" y="50"/>
                  <a:pt x="0" y="50"/>
                  <a:pt x="0" y="50"/>
                </a:cubicBezTo>
                <a:cubicBezTo>
                  <a:pt x="10" y="50"/>
                  <a:pt x="10" y="50"/>
                  <a:pt x="10" y="50"/>
                </a:cubicBezTo>
                <a:cubicBezTo>
                  <a:pt x="10" y="60"/>
                  <a:pt x="10" y="60"/>
                  <a:pt x="10" y="60"/>
                </a:cubicBezTo>
                <a:cubicBezTo>
                  <a:pt x="0" y="60"/>
                  <a:pt x="0" y="60"/>
                  <a:pt x="0" y="60"/>
                </a:cubicBezTo>
                <a:cubicBezTo>
                  <a:pt x="0" y="66"/>
                  <a:pt x="0" y="66"/>
                  <a:pt x="0" y="66"/>
                </a:cubicBezTo>
                <a:cubicBezTo>
                  <a:pt x="0" y="69"/>
                  <a:pt x="2" y="70"/>
                  <a:pt x="4" y="70"/>
                </a:cubicBezTo>
                <a:cubicBezTo>
                  <a:pt x="94" y="70"/>
                  <a:pt x="94" y="70"/>
                  <a:pt x="94" y="70"/>
                </a:cubicBezTo>
                <a:cubicBezTo>
                  <a:pt x="96" y="70"/>
                  <a:pt x="98" y="69"/>
                  <a:pt x="98" y="66"/>
                </a:cubicBezTo>
                <a:cubicBezTo>
                  <a:pt x="98" y="60"/>
                  <a:pt x="98" y="60"/>
                  <a:pt x="98" y="60"/>
                </a:cubicBezTo>
                <a:cubicBezTo>
                  <a:pt x="88" y="60"/>
                  <a:pt x="88" y="60"/>
                  <a:pt x="88" y="60"/>
                </a:cubicBezTo>
                <a:cubicBezTo>
                  <a:pt x="88" y="50"/>
                  <a:pt x="88" y="50"/>
                  <a:pt x="88" y="50"/>
                </a:cubicBezTo>
                <a:cubicBezTo>
                  <a:pt x="98" y="50"/>
                  <a:pt x="98" y="50"/>
                  <a:pt x="98" y="50"/>
                </a:cubicBezTo>
                <a:cubicBezTo>
                  <a:pt x="98" y="40"/>
                  <a:pt x="98" y="40"/>
                  <a:pt x="98" y="40"/>
                </a:cubicBezTo>
                <a:cubicBezTo>
                  <a:pt x="88" y="40"/>
                  <a:pt x="88" y="40"/>
                  <a:pt x="88" y="40"/>
                </a:cubicBezTo>
                <a:cubicBezTo>
                  <a:pt x="88" y="30"/>
                  <a:pt x="88" y="30"/>
                  <a:pt x="88" y="30"/>
                </a:cubicBezTo>
                <a:cubicBezTo>
                  <a:pt x="98" y="30"/>
                  <a:pt x="98" y="30"/>
                  <a:pt x="98" y="30"/>
                </a:cubicBezTo>
                <a:cubicBezTo>
                  <a:pt x="98" y="20"/>
                  <a:pt x="98" y="20"/>
                  <a:pt x="98" y="20"/>
                </a:cubicBezTo>
                <a:cubicBezTo>
                  <a:pt x="88" y="20"/>
                  <a:pt x="88" y="20"/>
                  <a:pt x="88" y="20"/>
                </a:cubicBezTo>
                <a:cubicBezTo>
                  <a:pt x="88" y="10"/>
                  <a:pt x="88" y="10"/>
                  <a:pt x="88" y="10"/>
                </a:cubicBezTo>
                <a:lnTo>
                  <a:pt x="98" y="1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3" name="Freeform 319"/>
          <p:cNvSpPr>
            <a:spLocks noEditPoints="1"/>
          </p:cNvSpPr>
          <p:nvPr/>
        </p:nvSpPr>
        <p:spPr bwMode="auto">
          <a:xfrm>
            <a:off x="4086225" y="1100667"/>
            <a:ext cx="171450" cy="230717"/>
          </a:xfrm>
          <a:custGeom>
            <a:avLst/>
            <a:gdLst>
              <a:gd name="T0" fmla="*/ 77 w 91"/>
              <a:gd name="T1" fmla="*/ 28 h 92"/>
              <a:gd name="T2" fmla="*/ 57 w 91"/>
              <a:gd name="T3" fmla="*/ 37 h 92"/>
              <a:gd name="T4" fmla="*/ 57 w 91"/>
              <a:gd name="T5" fmla="*/ 43 h 92"/>
              <a:gd name="T6" fmla="*/ 77 w 91"/>
              <a:gd name="T7" fmla="*/ 35 h 92"/>
              <a:gd name="T8" fmla="*/ 77 w 91"/>
              <a:gd name="T9" fmla="*/ 28 h 92"/>
              <a:gd name="T10" fmla="*/ 77 w 91"/>
              <a:gd name="T11" fmla="*/ 49 h 92"/>
              <a:gd name="T12" fmla="*/ 57 w 91"/>
              <a:gd name="T13" fmla="*/ 58 h 92"/>
              <a:gd name="T14" fmla="*/ 57 w 91"/>
              <a:gd name="T15" fmla="*/ 64 h 92"/>
              <a:gd name="T16" fmla="*/ 77 w 91"/>
              <a:gd name="T17" fmla="*/ 56 h 92"/>
              <a:gd name="T18" fmla="*/ 77 w 91"/>
              <a:gd name="T19" fmla="*/ 49 h 92"/>
              <a:gd name="T20" fmla="*/ 83 w 91"/>
              <a:gd name="T21" fmla="*/ 68 h 92"/>
              <a:gd name="T22" fmla="*/ 51 w 91"/>
              <a:gd name="T23" fmla="*/ 81 h 92"/>
              <a:gd name="T24" fmla="*/ 51 w 91"/>
              <a:gd name="T25" fmla="*/ 25 h 92"/>
              <a:gd name="T26" fmla="*/ 83 w 91"/>
              <a:gd name="T27" fmla="*/ 12 h 92"/>
              <a:gd name="T28" fmla="*/ 83 w 91"/>
              <a:gd name="T29" fmla="*/ 68 h 92"/>
              <a:gd name="T30" fmla="*/ 40 w 91"/>
              <a:gd name="T31" fmla="*/ 81 h 92"/>
              <a:gd name="T32" fmla="*/ 8 w 91"/>
              <a:gd name="T33" fmla="*/ 68 h 92"/>
              <a:gd name="T34" fmla="*/ 8 w 91"/>
              <a:gd name="T35" fmla="*/ 12 h 92"/>
              <a:gd name="T36" fmla="*/ 40 w 91"/>
              <a:gd name="T37" fmla="*/ 25 h 92"/>
              <a:gd name="T38" fmla="*/ 40 w 91"/>
              <a:gd name="T39" fmla="*/ 81 h 92"/>
              <a:gd name="T40" fmla="*/ 89 w 91"/>
              <a:gd name="T41" fmla="*/ 1 h 92"/>
              <a:gd name="T42" fmla="*/ 84 w 91"/>
              <a:gd name="T43" fmla="*/ 1 h 92"/>
              <a:gd name="T44" fmla="*/ 45 w 91"/>
              <a:gd name="T45" fmla="*/ 16 h 92"/>
              <a:gd name="T46" fmla="*/ 7 w 91"/>
              <a:gd name="T47" fmla="*/ 1 h 92"/>
              <a:gd name="T48" fmla="*/ 2 w 91"/>
              <a:gd name="T49" fmla="*/ 1 h 92"/>
              <a:gd name="T50" fmla="*/ 0 w 91"/>
              <a:gd name="T51" fmla="*/ 6 h 92"/>
              <a:gd name="T52" fmla="*/ 0 w 91"/>
              <a:gd name="T53" fmla="*/ 70 h 92"/>
              <a:gd name="T54" fmla="*/ 3 w 91"/>
              <a:gd name="T55" fmla="*/ 75 h 92"/>
              <a:gd name="T56" fmla="*/ 43 w 91"/>
              <a:gd name="T57" fmla="*/ 91 h 92"/>
              <a:gd name="T58" fmla="*/ 44 w 91"/>
              <a:gd name="T59" fmla="*/ 92 h 92"/>
              <a:gd name="T60" fmla="*/ 45 w 91"/>
              <a:gd name="T61" fmla="*/ 92 h 92"/>
              <a:gd name="T62" fmla="*/ 46 w 91"/>
              <a:gd name="T63" fmla="*/ 92 h 92"/>
              <a:gd name="T64" fmla="*/ 47 w 91"/>
              <a:gd name="T65" fmla="*/ 91 h 92"/>
              <a:gd name="T66" fmla="*/ 88 w 91"/>
              <a:gd name="T67" fmla="*/ 75 h 92"/>
              <a:gd name="T68" fmla="*/ 91 w 91"/>
              <a:gd name="T69" fmla="*/ 70 h 92"/>
              <a:gd name="T70" fmla="*/ 91 w 91"/>
              <a:gd name="T71" fmla="*/ 6 h 92"/>
              <a:gd name="T72" fmla="*/ 89 w 91"/>
              <a:gd name="T73" fmla="*/ 1 h 92"/>
              <a:gd name="T74" fmla="*/ 34 w 91"/>
              <a:gd name="T75" fmla="*/ 37 h 92"/>
              <a:gd name="T76" fmla="*/ 14 w 91"/>
              <a:gd name="T77" fmla="*/ 28 h 92"/>
              <a:gd name="T78" fmla="*/ 14 w 91"/>
              <a:gd name="T79" fmla="*/ 35 h 92"/>
              <a:gd name="T80" fmla="*/ 34 w 91"/>
              <a:gd name="T81" fmla="*/ 43 h 92"/>
              <a:gd name="T82" fmla="*/ 34 w 91"/>
              <a:gd name="T83" fmla="*/ 37 h 92"/>
              <a:gd name="T84" fmla="*/ 34 w 91"/>
              <a:gd name="T85" fmla="*/ 58 h 92"/>
              <a:gd name="T86" fmla="*/ 14 w 91"/>
              <a:gd name="T87" fmla="*/ 49 h 92"/>
              <a:gd name="T88" fmla="*/ 14 w 91"/>
              <a:gd name="T89" fmla="*/ 56 h 92"/>
              <a:gd name="T90" fmla="*/ 34 w 91"/>
              <a:gd name="T91" fmla="*/ 64 h 92"/>
              <a:gd name="T92" fmla="*/ 34 w 91"/>
              <a:gd name="T9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92">
                <a:moveTo>
                  <a:pt x="77" y="28"/>
                </a:moveTo>
                <a:cubicBezTo>
                  <a:pt x="57" y="37"/>
                  <a:pt x="57" y="37"/>
                  <a:pt x="57" y="37"/>
                </a:cubicBezTo>
                <a:cubicBezTo>
                  <a:pt x="57" y="43"/>
                  <a:pt x="57" y="43"/>
                  <a:pt x="57" y="43"/>
                </a:cubicBezTo>
                <a:cubicBezTo>
                  <a:pt x="77" y="35"/>
                  <a:pt x="77" y="35"/>
                  <a:pt x="77" y="35"/>
                </a:cubicBezTo>
                <a:lnTo>
                  <a:pt x="77" y="28"/>
                </a:lnTo>
                <a:close/>
                <a:moveTo>
                  <a:pt x="77" y="49"/>
                </a:moveTo>
                <a:cubicBezTo>
                  <a:pt x="57" y="58"/>
                  <a:pt x="57" y="58"/>
                  <a:pt x="57" y="58"/>
                </a:cubicBezTo>
                <a:cubicBezTo>
                  <a:pt x="57" y="64"/>
                  <a:pt x="57" y="64"/>
                  <a:pt x="57" y="64"/>
                </a:cubicBezTo>
                <a:cubicBezTo>
                  <a:pt x="77" y="56"/>
                  <a:pt x="77" y="56"/>
                  <a:pt x="77" y="56"/>
                </a:cubicBezTo>
                <a:lnTo>
                  <a:pt x="77" y="49"/>
                </a:lnTo>
                <a:close/>
                <a:moveTo>
                  <a:pt x="83" y="68"/>
                </a:moveTo>
                <a:cubicBezTo>
                  <a:pt x="51" y="81"/>
                  <a:pt x="51" y="81"/>
                  <a:pt x="51" y="81"/>
                </a:cubicBezTo>
                <a:cubicBezTo>
                  <a:pt x="51" y="25"/>
                  <a:pt x="51" y="25"/>
                  <a:pt x="51" y="25"/>
                </a:cubicBezTo>
                <a:cubicBezTo>
                  <a:pt x="83" y="12"/>
                  <a:pt x="83" y="12"/>
                  <a:pt x="83" y="12"/>
                </a:cubicBezTo>
                <a:lnTo>
                  <a:pt x="83" y="68"/>
                </a:lnTo>
                <a:close/>
                <a:moveTo>
                  <a:pt x="40" y="81"/>
                </a:moveTo>
                <a:cubicBezTo>
                  <a:pt x="8" y="68"/>
                  <a:pt x="8" y="68"/>
                  <a:pt x="8" y="68"/>
                </a:cubicBezTo>
                <a:cubicBezTo>
                  <a:pt x="8" y="12"/>
                  <a:pt x="8" y="12"/>
                  <a:pt x="8" y="12"/>
                </a:cubicBezTo>
                <a:cubicBezTo>
                  <a:pt x="40" y="25"/>
                  <a:pt x="40" y="25"/>
                  <a:pt x="40" y="25"/>
                </a:cubicBezTo>
                <a:lnTo>
                  <a:pt x="40" y="81"/>
                </a:lnTo>
                <a:close/>
                <a:moveTo>
                  <a:pt x="89" y="1"/>
                </a:moveTo>
                <a:cubicBezTo>
                  <a:pt x="87" y="0"/>
                  <a:pt x="86" y="0"/>
                  <a:pt x="84" y="1"/>
                </a:cubicBezTo>
                <a:cubicBezTo>
                  <a:pt x="45" y="16"/>
                  <a:pt x="45" y="16"/>
                  <a:pt x="45" y="16"/>
                </a:cubicBezTo>
                <a:cubicBezTo>
                  <a:pt x="7" y="1"/>
                  <a:pt x="7" y="1"/>
                  <a:pt x="7" y="1"/>
                </a:cubicBezTo>
                <a:cubicBezTo>
                  <a:pt x="5" y="0"/>
                  <a:pt x="3" y="0"/>
                  <a:pt x="2" y="1"/>
                </a:cubicBezTo>
                <a:cubicBezTo>
                  <a:pt x="1" y="2"/>
                  <a:pt x="0" y="4"/>
                  <a:pt x="0" y="6"/>
                </a:cubicBezTo>
                <a:cubicBezTo>
                  <a:pt x="0" y="70"/>
                  <a:pt x="0" y="70"/>
                  <a:pt x="0" y="70"/>
                </a:cubicBezTo>
                <a:cubicBezTo>
                  <a:pt x="0" y="72"/>
                  <a:pt x="1" y="74"/>
                  <a:pt x="3" y="75"/>
                </a:cubicBezTo>
                <a:cubicBezTo>
                  <a:pt x="43" y="91"/>
                  <a:pt x="43" y="91"/>
                  <a:pt x="43" y="91"/>
                </a:cubicBezTo>
                <a:cubicBezTo>
                  <a:pt x="44" y="92"/>
                  <a:pt x="44" y="92"/>
                  <a:pt x="44" y="92"/>
                </a:cubicBezTo>
                <a:cubicBezTo>
                  <a:pt x="45" y="92"/>
                  <a:pt x="45" y="92"/>
                  <a:pt x="45" y="92"/>
                </a:cubicBezTo>
                <a:cubicBezTo>
                  <a:pt x="46" y="92"/>
                  <a:pt x="46" y="92"/>
                  <a:pt x="46" y="92"/>
                </a:cubicBezTo>
                <a:cubicBezTo>
                  <a:pt x="47" y="91"/>
                  <a:pt x="47" y="91"/>
                  <a:pt x="47" y="91"/>
                </a:cubicBezTo>
                <a:cubicBezTo>
                  <a:pt x="88" y="75"/>
                  <a:pt x="88" y="75"/>
                  <a:pt x="88" y="75"/>
                </a:cubicBezTo>
                <a:cubicBezTo>
                  <a:pt x="90" y="74"/>
                  <a:pt x="91" y="72"/>
                  <a:pt x="91" y="70"/>
                </a:cubicBezTo>
                <a:cubicBezTo>
                  <a:pt x="91" y="6"/>
                  <a:pt x="91" y="6"/>
                  <a:pt x="91" y="6"/>
                </a:cubicBezTo>
                <a:cubicBezTo>
                  <a:pt x="91" y="4"/>
                  <a:pt x="90" y="2"/>
                  <a:pt x="89" y="1"/>
                </a:cubicBezTo>
                <a:close/>
                <a:moveTo>
                  <a:pt x="34" y="37"/>
                </a:moveTo>
                <a:cubicBezTo>
                  <a:pt x="14" y="28"/>
                  <a:pt x="14" y="28"/>
                  <a:pt x="14" y="28"/>
                </a:cubicBezTo>
                <a:cubicBezTo>
                  <a:pt x="14" y="35"/>
                  <a:pt x="14" y="35"/>
                  <a:pt x="14" y="35"/>
                </a:cubicBezTo>
                <a:cubicBezTo>
                  <a:pt x="34" y="43"/>
                  <a:pt x="34" y="43"/>
                  <a:pt x="34" y="43"/>
                </a:cubicBezTo>
                <a:lnTo>
                  <a:pt x="34" y="37"/>
                </a:lnTo>
                <a:close/>
                <a:moveTo>
                  <a:pt x="34" y="58"/>
                </a:moveTo>
                <a:cubicBezTo>
                  <a:pt x="14" y="49"/>
                  <a:pt x="14" y="49"/>
                  <a:pt x="14" y="49"/>
                </a:cubicBezTo>
                <a:cubicBezTo>
                  <a:pt x="14" y="56"/>
                  <a:pt x="14" y="56"/>
                  <a:pt x="14" y="56"/>
                </a:cubicBezTo>
                <a:cubicBezTo>
                  <a:pt x="34" y="64"/>
                  <a:pt x="34" y="64"/>
                  <a:pt x="34" y="64"/>
                </a:cubicBezTo>
                <a:lnTo>
                  <a:pt x="34" y="5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320"/>
          <p:cNvSpPr>
            <a:spLocks noEditPoints="1"/>
          </p:cNvSpPr>
          <p:nvPr/>
        </p:nvSpPr>
        <p:spPr bwMode="auto">
          <a:xfrm>
            <a:off x="5956300" y="781050"/>
            <a:ext cx="84138" cy="143933"/>
          </a:xfrm>
          <a:custGeom>
            <a:avLst/>
            <a:gdLst>
              <a:gd name="T0" fmla="*/ 32 w 45"/>
              <a:gd name="T1" fmla="*/ 30 h 57"/>
              <a:gd name="T2" fmla="*/ 31 w 45"/>
              <a:gd name="T3" fmla="*/ 30 h 57"/>
              <a:gd name="T4" fmla="*/ 26 w 45"/>
              <a:gd name="T5" fmla="*/ 22 h 57"/>
              <a:gd name="T6" fmla="*/ 26 w 45"/>
              <a:gd name="T7" fmla="*/ 38 h 57"/>
              <a:gd name="T8" fmla="*/ 21 w 45"/>
              <a:gd name="T9" fmla="*/ 45 h 57"/>
              <a:gd name="T10" fmla="*/ 12 w 45"/>
              <a:gd name="T11" fmla="*/ 42 h 57"/>
              <a:gd name="T12" fmla="*/ 17 w 45"/>
              <a:gd name="T13" fmla="*/ 35 h 57"/>
              <a:gd name="T14" fmla="*/ 22 w 45"/>
              <a:gd name="T15" fmla="*/ 35 h 57"/>
              <a:gd name="T16" fmla="*/ 22 w 45"/>
              <a:gd name="T17" fmla="*/ 11 h 57"/>
              <a:gd name="T18" fmla="*/ 26 w 45"/>
              <a:gd name="T19" fmla="*/ 11 h 57"/>
              <a:gd name="T20" fmla="*/ 32 w 45"/>
              <a:gd name="T21" fmla="*/ 30 h 57"/>
              <a:gd name="T22" fmla="*/ 39 w 45"/>
              <a:gd name="T23" fmla="*/ 0 h 57"/>
              <a:gd name="T24" fmla="*/ 7 w 45"/>
              <a:gd name="T25" fmla="*/ 0 h 57"/>
              <a:gd name="T26" fmla="*/ 0 w 45"/>
              <a:gd name="T27" fmla="*/ 6 h 57"/>
              <a:gd name="T28" fmla="*/ 0 w 45"/>
              <a:gd name="T29" fmla="*/ 50 h 57"/>
              <a:gd name="T30" fmla="*/ 7 w 45"/>
              <a:gd name="T31" fmla="*/ 57 h 57"/>
              <a:gd name="T32" fmla="*/ 39 w 45"/>
              <a:gd name="T33" fmla="*/ 57 h 57"/>
              <a:gd name="T34" fmla="*/ 45 w 45"/>
              <a:gd name="T35" fmla="*/ 50 h 57"/>
              <a:gd name="T36" fmla="*/ 45 w 45"/>
              <a:gd name="T37" fmla="*/ 6 h 57"/>
              <a:gd name="T38" fmla="*/ 39 w 45"/>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7">
                <a:moveTo>
                  <a:pt x="32" y="30"/>
                </a:moveTo>
                <a:cubicBezTo>
                  <a:pt x="31" y="31"/>
                  <a:pt x="30" y="31"/>
                  <a:pt x="31" y="30"/>
                </a:cubicBezTo>
                <a:cubicBezTo>
                  <a:pt x="31" y="28"/>
                  <a:pt x="31" y="23"/>
                  <a:pt x="26" y="22"/>
                </a:cubicBezTo>
                <a:cubicBezTo>
                  <a:pt x="26" y="38"/>
                  <a:pt x="26" y="38"/>
                  <a:pt x="26" y="38"/>
                </a:cubicBezTo>
                <a:cubicBezTo>
                  <a:pt x="26" y="42"/>
                  <a:pt x="24" y="44"/>
                  <a:pt x="21" y="45"/>
                </a:cubicBezTo>
                <a:cubicBezTo>
                  <a:pt x="17" y="46"/>
                  <a:pt x="13" y="45"/>
                  <a:pt x="12" y="42"/>
                </a:cubicBezTo>
                <a:cubicBezTo>
                  <a:pt x="11" y="39"/>
                  <a:pt x="13" y="36"/>
                  <a:pt x="17" y="35"/>
                </a:cubicBezTo>
                <a:cubicBezTo>
                  <a:pt x="19" y="34"/>
                  <a:pt x="21" y="34"/>
                  <a:pt x="22" y="35"/>
                </a:cubicBezTo>
                <a:cubicBezTo>
                  <a:pt x="22" y="11"/>
                  <a:pt x="22" y="11"/>
                  <a:pt x="22" y="11"/>
                </a:cubicBezTo>
                <a:cubicBezTo>
                  <a:pt x="26" y="11"/>
                  <a:pt x="26" y="11"/>
                  <a:pt x="26" y="11"/>
                </a:cubicBezTo>
                <a:cubicBezTo>
                  <a:pt x="26" y="15"/>
                  <a:pt x="37" y="21"/>
                  <a:pt x="32" y="30"/>
                </a:cubicBezTo>
                <a:close/>
                <a:moveTo>
                  <a:pt x="39" y="0"/>
                </a:moveTo>
                <a:cubicBezTo>
                  <a:pt x="7" y="0"/>
                  <a:pt x="7" y="0"/>
                  <a:pt x="7" y="0"/>
                </a:cubicBezTo>
                <a:cubicBezTo>
                  <a:pt x="3" y="0"/>
                  <a:pt x="0" y="2"/>
                  <a:pt x="0" y="6"/>
                </a:cubicBezTo>
                <a:cubicBezTo>
                  <a:pt x="0" y="50"/>
                  <a:pt x="0" y="50"/>
                  <a:pt x="0" y="50"/>
                </a:cubicBezTo>
                <a:cubicBezTo>
                  <a:pt x="0" y="54"/>
                  <a:pt x="3" y="57"/>
                  <a:pt x="7" y="57"/>
                </a:cubicBezTo>
                <a:cubicBezTo>
                  <a:pt x="39" y="57"/>
                  <a:pt x="39" y="57"/>
                  <a:pt x="39" y="57"/>
                </a:cubicBezTo>
                <a:cubicBezTo>
                  <a:pt x="42" y="57"/>
                  <a:pt x="45" y="54"/>
                  <a:pt x="45" y="50"/>
                </a:cubicBezTo>
                <a:cubicBezTo>
                  <a:pt x="45" y="6"/>
                  <a:pt x="45" y="6"/>
                  <a:pt x="45" y="6"/>
                </a:cubicBezTo>
                <a:cubicBezTo>
                  <a:pt x="45" y="2"/>
                  <a:pt x="42" y="0"/>
                  <a:pt x="39"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321"/>
          <p:cNvSpPr>
            <a:spLocks noEditPoints="1"/>
          </p:cNvSpPr>
          <p:nvPr/>
        </p:nvSpPr>
        <p:spPr bwMode="auto">
          <a:xfrm>
            <a:off x="4983164" y="4127501"/>
            <a:ext cx="47625" cy="65617"/>
          </a:xfrm>
          <a:custGeom>
            <a:avLst/>
            <a:gdLst>
              <a:gd name="T0" fmla="*/ 25 w 26"/>
              <a:gd name="T1" fmla="*/ 8 h 26"/>
              <a:gd name="T2" fmla="*/ 24 w 26"/>
              <a:gd name="T3" fmla="*/ 8 h 26"/>
              <a:gd name="T4" fmla="*/ 21 w 26"/>
              <a:gd name="T5" fmla="*/ 9 h 26"/>
              <a:gd name="T6" fmla="*/ 21 w 26"/>
              <a:gd name="T7" fmla="*/ 11 h 26"/>
              <a:gd name="T8" fmla="*/ 22 w 26"/>
              <a:gd name="T9" fmla="*/ 12 h 26"/>
              <a:gd name="T10" fmla="*/ 22 w 26"/>
              <a:gd name="T11" fmla="*/ 11 h 26"/>
              <a:gd name="T12" fmla="*/ 25 w 26"/>
              <a:gd name="T13" fmla="*/ 10 h 26"/>
              <a:gd name="T14" fmla="*/ 25 w 26"/>
              <a:gd name="T15" fmla="*/ 8 h 26"/>
              <a:gd name="T16" fmla="*/ 15 w 26"/>
              <a:gd name="T17" fmla="*/ 5 h 26"/>
              <a:gd name="T18" fmla="*/ 15 w 26"/>
              <a:gd name="T19" fmla="*/ 5 h 26"/>
              <a:gd name="T20" fmla="*/ 16 w 26"/>
              <a:gd name="T21" fmla="*/ 4 h 26"/>
              <a:gd name="T22" fmla="*/ 18 w 26"/>
              <a:gd name="T23" fmla="*/ 2 h 26"/>
              <a:gd name="T24" fmla="*/ 17 w 26"/>
              <a:gd name="T25" fmla="*/ 0 h 26"/>
              <a:gd name="T26" fmla="*/ 15 w 26"/>
              <a:gd name="T27" fmla="*/ 1 h 26"/>
              <a:gd name="T28" fmla="*/ 14 w 26"/>
              <a:gd name="T29" fmla="*/ 3 h 26"/>
              <a:gd name="T30" fmla="*/ 15 w 26"/>
              <a:gd name="T31" fmla="*/ 5 h 26"/>
              <a:gd name="T32" fmla="*/ 19 w 26"/>
              <a:gd name="T33" fmla="*/ 8 h 26"/>
              <a:gd name="T34" fmla="*/ 20 w 26"/>
              <a:gd name="T35" fmla="*/ 7 h 26"/>
              <a:gd name="T36" fmla="*/ 22 w 26"/>
              <a:gd name="T37" fmla="*/ 5 h 26"/>
              <a:gd name="T38" fmla="*/ 22 w 26"/>
              <a:gd name="T39" fmla="*/ 3 h 26"/>
              <a:gd name="T40" fmla="*/ 20 w 26"/>
              <a:gd name="T41" fmla="*/ 3 h 26"/>
              <a:gd name="T42" fmla="*/ 18 w 26"/>
              <a:gd name="T43" fmla="*/ 6 h 26"/>
              <a:gd name="T44" fmla="*/ 18 w 26"/>
              <a:gd name="T45" fmla="*/ 7 h 26"/>
              <a:gd name="T46" fmla="*/ 19 w 26"/>
              <a:gd name="T47" fmla="*/ 8 h 26"/>
              <a:gd name="T48" fmla="*/ 19 w 26"/>
              <a:gd name="T49" fmla="*/ 17 h 26"/>
              <a:gd name="T50" fmla="*/ 12 w 26"/>
              <a:gd name="T51" fmla="*/ 14 h 26"/>
              <a:gd name="T52" fmla="*/ 9 w 26"/>
              <a:gd name="T53" fmla="*/ 7 h 26"/>
              <a:gd name="T54" fmla="*/ 15 w 26"/>
              <a:gd name="T55" fmla="*/ 11 h 26"/>
              <a:gd name="T56" fmla="*/ 19 w 26"/>
              <a:gd name="T57" fmla="*/ 17 h 26"/>
              <a:gd name="T58" fmla="*/ 8 w 26"/>
              <a:gd name="T59" fmla="*/ 6 h 26"/>
              <a:gd name="T60" fmla="*/ 5 w 26"/>
              <a:gd name="T61" fmla="*/ 21 h 26"/>
              <a:gd name="T62" fmla="*/ 20 w 26"/>
              <a:gd name="T63" fmla="*/ 19 h 26"/>
              <a:gd name="T64" fmla="*/ 16 w 26"/>
              <a:gd name="T65" fmla="*/ 10 h 26"/>
              <a:gd name="T66" fmla="*/ 8 w 26"/>
              <a:gd name="T6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6">
                <a:moveTo>
                  <a:pt x="25" y="8"/>
                </a:moveTo>
                <a:cubicBezTo>
                  <a:pt x="25" y="8"/>
                  <a:pt x="24" y="8"/>
                  <a:pt x="24" y="8"/>
                </a:cubicBezTo>
                <a:cubicBezTo>
                  <a:pt x="21" y="9"/>
                  <a:pt x="21" y="9"/>
                  <a:pt x="21" y="9"/>
                </a:cubicBezTo>
                <a:cubicBezTo>
                  <a:pt x="21" y="10"/>
                  <a:pt x="20" y="10"/>
                  <a:pt x="21" y="11"/>
                </a:cubicBezTo>
                <a:cubicBezTo>
                  <a:pt x="21" y="11"/>
                  <a:pt x="21" y="12"/>
                  <a:pt x="22" y="12"/>
                </a:cubicBezTo>
                <a:cubicBezTo>
                  <a:pt x="22" y="11"/>
                  <a:pt x="22" y="11"/>
                  <a:pt x="22" y="11"/>
                </a:cubicBezTo>
                <a:cubicBezTo>
                  <a:pt x="25" y="10"/>
                  <a:pt x="25" y="10"/>
                  <a:pt x="25" y="10"/>
                </a:cubicBezTo>
                <a:cubicBezTo>
                  <a:pt x="25" y="10"/>
                  <a:pt x="26" y="9"/>
                  <a:pt x="25" y="8"/>
                </a:cubicBezTo>
                <a:close/>
                <a:moveTo>
                  <a:pt x="15" y="5"/>
                </a:moveTo>
                <a:cubicBezTo>
                  <a:pt x="15" y="5"/>
                  <a:pt x="15" y="5"/>
                  <a:pt x="15" y="5"/>
                </a:cubicBezTo>
                <a:cubicBezTo>
                  <a:pt x="16" y="5"/>
                  <a:pt x="16" y="5"/>
                  <a:pt x="16" y="4"/>
                </a:cubicBezTo>
                <a:cubicBezTo>
                  <a:pt x="18" y="2"/>
                  <a:pt x="18" y="2"/>
                  <a:pt x="18" y="2"/>
                </a:cubicBezTo>
                <a:cubicBezTo>
                  <a:pt x="18" y="1"/>
                  <a:pt x="18" y="1"/>
                  <a:pt x="17" y="0"/>
                </a:cubicBezTo>
                <a:cubicBezTo>
                  <a:pt x="17" y="0"/>
                  <a:pt x="16" y="0"/>
                  <a:pt x="15" y="1"/>
                </a:cubicBezTo>
                <a:cubicBezTo>
                  <a:pt x="14" y="3"/>
                  <a:pt x="14" y="3"/>
                  <a:pt x="14" y="3"/>
                </a:cubicBezTo>
                <a:cubicBezTo>
                  <a:pt x="14" y="4"/>
                  <a:pt x="14" y="4"/>
                  <a:pt x="15" y="5"/>
                </a:cubicBezTo>
                <a:close/>
                <a:moveTo>
                  <a:pt x="19" y="8"/>
                </a:moveTo>
                <a:cubicBezTo>
                  <a:pt x="20" y="7"/>
                  <a:pt x="20" y="7"/>
                  <a:pt x="20" y="7"/>
                </a:cubicBezTo>
                <a:cubicBezTo>
                  <a:pt x="22" y="5"/>
                  <a:pt x="22" y="5"/>
                  <a:pt x="22" y="5"/>
                </a:cubicBezTo>
                <a:cubicBezTo>
                  <a:pt x="23" y="5"/>
                  <a:pt x="23" y="4"/>
                  <a:pt x="22" y="3"/>
                </a:cubicBezTo>
                <a:cubicBezTo>
                  <a:pt x="22" y="3"/>
                  <a:pt x="21" y="3"/>
                  <a:pt x="20" y="3"/>
                </a:cubicBezTo>
                <a:cubicBezTo>
                  <a:pt x="18" y="6"/>
                  <a:pt x="18" y="6"/>
                  <a:pt x="18" y="6"/>
                </a:cubicBezTo>
                <a:cubicBezTo>
                  <a:pt x="18" y="6"/>
                  <a:pt x="18" y="7"/>
                  <a:pt x="18" y="7"/>
                </a:cubicBezTo>
                <a:lnTo>
                  <a:pt x="19" y="8"/>
                </a:lnTo>
                <a:close/>
                <a:moveTo>
                  <a:pt x="19" y="17"/>
                </a:moveTo>
                <a:cubicBezTo>
                  <a:pt x="18" y="18"/>
                  <a:pt x="15" y="17"/>
                  <a:pt x="12" y="14"/>
                </a:cubicBezTo>
                <a:cubicBezTo>
                  <a:pt x="9" y="11"/>
                  <a:pt x="8" y="8"/>
                  <a:pt x="9" y="7"/>
                </a:cubicBezTo>
                <a:cubicBezTo>
                  <a:pt x="9" y="7"/>
                  <a:pt x="12" y="8"/>
                  <a:pt x="15" y="11"/>
                </a:cubicBezTo>
                <a:cubicBezTo>
                  <a:pt x="18" y="14"/>
                  <a:pt x="19" y="17"/>
                  <a:pt x="19" y="17"/>
                </a:cubicBezTo>
                <a:close/>
                <a:moveTo>
                  <a:pt x="8" y="6"/>
                </a:moveTo>
                <a:cubicBezTo>
                  <a:pt x="6" y="7"/>
                  <a:pt x="0" y="16"/>
                  <a:pt x="5" y="21"/>
                </a:cubicBezTo>
                <a:cubicBezTo>
                  <a:pt x="11" y="26"/>
                  <a:pt x="19" y="20"/>
                  <a:pt x="20" y="19"/>
                </a:cubicBezTo>
                <a:cubicBezTo>
                  <a:pt x="22" y="17"/>
                  <a:pt x="20" y="13"/>
                  <a:pt x="16" y="10"/>
                </a:cubicBezTo>
                <a:cubicBezTo>
                  <a:pt x="13" y="6"/>
                  <a:pt x="9" y="4"/>
                  <a:pt x="8" y="6"/>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22"/>
          <p:cNvSpPr>
            <a:spLocks noEditPoints="1"/>
          </p:cNvSpPr>
          <p:nvPr/>
        </p:nvSpPr>
        <p:spPr bwMode="auto">
          <a:xfrm>
            <a:off x="4956176" y="749300"/>
            <a:ext cx="180975" cy="146051"/>
          </a:xfrm>
          <a:custGeom>
            <a:avLst/>
            <a:gdLst>
              <a:gd name="T0" fmla="*/ 67 w 96"/>
              <a:gd name="T1" fmla="*/ 19 h 58"/>
              <a:gd name="T2" fmla="*/ 86 w 96"/>
              <a:gd name="T3" fmla="*/ 10 h 58"/>
              <a:gd name="T4" fmla="*/ 72 w 96"/>
              <a:gd name="T5" fmla="*/ 34 h 58"/>
              <a:gd name="T6" fmla="*/ 81 w 96"/>
              <a:gd name="T7" fmla="*/ 24 h 58"/>
              <a:gd name="T8" fmla="*/ 72 w 96"/>
              <a:gd name="T9" fmla="*/ 34 h 58"/>
              <a:gd name="T10" fmla="*/ 76 w 96"/>
              <a:gd name="T11" fmla="*/ 48 h 58"/>
              <a:gd name="T12" fmla="*/ 86 w 96"/>
              <a:gd name="T13" fmla="*/ 38 h 58"/>
              <a:gd name="T14" fmla="*/ 72 w 96"/>
              <a:gd name="T15" fmla="*/ 48 h 58"/>
              <a:gd name="T16" fmla="*/ 24 w 96"/>
              <a:gd name="T17" fmla="*/ 38 h 58"/>
              <a:gd name="T18" fmla="*/ 72 w 96"/>
              <a:gd name="T19" fmla="*/ 48 h 58"/>
              <a:gd name="T20" fmla="*/ 10 w 96"/>
              <a:gd name="T21" fmla="*/ 48 h 58"/>
              <a:gd name="T22" fmla="*/ 19 w 96"/>
              <a:gd name="T23" fmla="*/ 38 h 58"/>
              <a:gd name="T24" fmla="*/ 24 w 96"/>
              <a:gd name="T25" fmla="*/ 24 h 58"/>
              <a:gd name="T26" fmla="*/ 14 w 96"/>
              <a:gd name="T27" fmla="*/ 34 h 58"/>
              <a:gd name="T28" fmla="*/ 24 w 96"/>
              <a:gd name="T29" fmla="*/ 24 h 58"/>
              <a:gd name="T30" fmla="*/ 19 w 96"/>
              <a:gd name="T31" fmla="*/ 10 h 58"/>
              <a:gd name="T32" fmla="*/ 10 w 96"/>
              <a:gd name="T33" fmla="*/ 19 h 58"/>
              <a:gd name="T34" fmla="*/ 38 w 96"/>
              <a:gd name="T35" fmla="*/ 24 h 58"/>
              <a:gd name="T36" fmla="*/ 29 w 96"/>
              <a:gd name="T37" fmla="*/ 34 h 58"/>
              <a:gd name="T38" fmla="*/ 38 w 96"/>
              <a:gd name="T39" fmla="*/ 24 h 58"/>
              <a:gd name="T40" fmla="*/ 34 w 96"/>
              <a:gd name="T41" fmla="*/ 10 h 58"/>
              <a:gd name="T42" fmla="*/ 24 w 96"/>
              <a:gd name="T43" fmla="*/ 19 h 58"/>
              <a:gd name="T44" fmla="*/ 53 w 96"/>
              <a:gd name="T45" fmla="*/ 24 h 58"/>
              <a:gd name="T46" fmla="*/ 43 w 96"/>
              <a:gd name="T47" fmla="*/ 34 h 58"/>
              <a:gd name="T48" fmla="*/ 53 w 96"/>
              <a:gd name="T49" fmla="*/ 24 h 58"/>
              <a:gd name="T50" fmla="*/ 48 w 96"/>
              <a:gd name="T51" fmla="*/ 10 h 58"/>
              <a:gd name="T52" fmla="*/ 38 w 96"/>
              <a:gd name="T53" fmla="*/ 19 h 58"/>
              <a:gd name="T54" fmla="*/ 67 w 96"/>
              <a:gd name="T55" fmla="*/ 24 h 58"/>
              <a:gd name="T56" fmla="*/ 57 w 96"/>
              <a:gd name="T57" fmla="*/ 34 h 58"/>
              <a:gd name="T58" fmla="*/ 67 w 96"/>
              <a:gd name="T59" fmla="*/ 24 h 58"/>
              <a:gd name="T60" fmla="*/ 62 w 96"/>
              <a:gd name="T61" fmla="*/ 10 h 58"/>
              <a:gd name="T62" fmla="*/ 53 w 96"/>
              <a:gd name="T63" fmla="*/ 19 h 58"/>
              <a:gd name="T64" fmla="*/ 89 w 96"/>
              <a:gd name="T65" fmla="*/ 0 h 58"/>
              <a:gd name="T66" fmla="*/ 0 w 96"/>
              <a:gd name="T67" fmla="*/ 7 h 58"/>
              <a:gd name="T68" fmla="*/ 7 w 96"/>
              <a:gd name="T69" fmla="*/ 58 h 58"/>
              <a:gd name="T70" fmla="*/ 96 w 96"/>
              <a:gd name="T71" fmla="*/ 51 h 58"/>
              <a:gd name="T72" fmla="*/ 89 w 96"/>
              <a:gd name="T7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58">
                <a:moveTo>
                  <a:pt x="86" y="19"/>
                </a:moveTo>
                <a:cubicBezTo>
                  <a:pt x="67" y="19"/>
                  <a:pt x="67" y="19"/>
                  <a:pt x="67" y="19"/>
                </a:cubicBezTo>
                <a:cubicBezTo>
                  <a:pt x="67" y="10"/>
                  <a:pt x="67" y="10"/>
                  <a:pt x="67" y="10"/>
                </a:cubicBezTo>
                <a:cubicBezTo>
                  <a:pt x="86" y="10"/>
                  <a:pt x="86" y="10"/>
                  <a:pt x="86" y="10"/>
                </a:cubicBezTo>
                <a:lnTo>
                  <a:pt x="86" y="19"/>
                </a:lnTo>
                <a:close/>
                <a:moveTo>
                  <a:pt x="72" y="34"/>
                </a:moveTo>
                <a:cubicBezTo>
                  <a:pt x="72" y="24"/>
                  <a:pt x="72" y="24"/>
                  <a:pt x="72" y="24"/>
                </a:cubicBezTo>
                <a:cubicBezTo>
                  <a:pt x="81" y="24"/>
                  <a:pt x="81" y="24"/>
                  <a:pt x="81" y="24"/>
                </a:cubicBezTo>
                <a:cubicBezTo>
                  <a:pt x="81" y="34"/>
                  <a:pt x="81" y="34"/>
                  <a:pt x="81" y="34"/>
                </a:cubicBezTo>
                <a:lnTo>
                  <a:pt x="72" y="34"/>
                </a:lnTo>
                <a:close/>
                <a:moveTo>
                  <a:pt x="86" y="48"/>
                </a:moveTo>
                <a:cubicBezTo>
                  <a:pt x="76" y="48"/>
                  <a:pt x="76" y="48"/>
                  <a:pt x="76" y="48"/>
                </a:cubicBezTo>
                <a:cubicBezTo>
                  <a:pt x="76" y="38"/>
                  <a:pt x="76" y="38"/>
                  <a:pt x="76" y="38"/>
                </a:cubicBezTo>
                <a:cubicBezTo>
                  <a:pt x="86" y="38"/>
                  <a:pt x="86" y="38"/>
                  <a:pt x="86" y="38"/>
                </a:cubicBezTo>
                <a:lnTo>
                  <a:pt x="86" y="48"/>
                </a:lnTo>
                <a:close/>
                <a:moveTo>
                  <a:pt x="72" y="48"/>
                </a:moveTo>
                <a:cubicBezTo>
                  <a:pt x="24" y="48"/>
                  <a:pt x="24" y="48"/>
                  <a:pt x="24" y="48"/>
                </a:cubicBezTo>
                <a:cubicBezTo>
                  <a:pt x="24" y="38"/>
                  <a:pt x="24" y="38"/>
                  <a:pt x="24" y="38"/>
                </a:cubicBezTo>
                <a:cubicBezTo>
                  <a:pt x="72" y="38"/>
                  <a:pt x="72" y="38"/>
                  <a:pt x="72" y="38"/>
                </a:cubicBezTo>
                <a:lnTo>
                  <a:pt x="72" y="48"/>
                </a:lnTo>
                <a:close/>
                <a:moveTo>
                  <a:pt x="19" y="48"/>
                </a:moveTo>
                <a:cubicBezTo>
                  <a:pt x="10" y="48"/>
                  <a:pt x="10" y="48"/>
                  <a:pt x="10" y="48"/>
                </a:cubicBezTo>
                <a:cubicBezTo>
                  <a:pt x="10" y="38"/>
                  <a:pt x="10" y="38"/>
                  <a:pt x="10" y="38"/>
                </a:cubicBezTo>
                <a:cubicBezTo>
                  <a:pt x="19" y="38"/>
                  <a:pt x="19" y="38"/>
                  <a:pt x="19" y="38"/>
                </a:cubicBezTo>
                <a:lnTo>
                  <a:pt x="19" y="48"/>
                </a:lnTo>
                <a:close/>
                <a:moveTo>
                  <a:pt x="24" y="24"/>
                </a:moveTo>
                <a:cubicBezTo>
                  <a:pt x="24" y="34"/>
                  <a:pt x="24" y="34"/>
                  <a:pt x="24" y="34"/>
                </a:cubicBezTo>
                <a:cubicBezTo>
                  <a:pt x="14" y="34"/>
                  <a:pt x="14" y="34"/>
                  <a:pt x="14" y="34"/>
                </a:cubicBezTo>
                <a:cubicBezTo>
                  <a:pt x="14" y="24"/>
                  <a:pt x="14" y="24"/>
                  <a:pt x="14" y="24"/>
                </a:cubicBezTo>
                <a:lnTo>
                  <a:pt x="24" y="24"/>
                </a:lnTo>
                <a:close/>
                <a:moveTo>
                  <a:pt x="10" y="10"/>
                </a:moveTo>
                <a:cubicBezTo>
                  <a:pt x="19" y="10"/>
                  <a:pt x="19" y="10"/>
                  <a:pt x="19" y="10"/>
                </a:cubicBezTo>
                <a:cubicBezTo>
                  <a:pt x="19" y="19"/>
                  <a:pt x="19" y="19"/>
                  <a:pt x="19" y="19"/>
                </a:cubicBezTo>
                <a:cubicBezTo>
                  <a:pt x="10" y="19"/>
                  <a:pt x="10" y="19"/>
                  <a:pt x="10" y="19"/>
                </a:cubicBezTo>
                <a:lnTo>
                  <a:pt x="10" y="10"/>
                </a:lnTo>
                <a:close/>
                <a:moveTo>
                  <a:pt x="38" y="24"/>
                </a:moveTo>
                <a:cubicBezTo>
                  <a:pt x="38" y="34"/>
                  <a:pt x="38" y="34"/>
                  <a:pt x="38" y="34"/>
                </a:cubicBezTo>
                <a:cubicBezTo>
                  <a:pt x="29" y="34"/>
                  <a:pt x="29" y="34"/>
                  <a:pt x="29" y="34"/>
                </a:cubicBezTo>
                <a:cubicBezTo>
                  <a:pt x="29" y="24"/>
                  <a:pt x="29" y="24"/>
                  <a:pt x="29" y="24"/>
                </a:cubicBezTo>
                <a:lnTo>
                  <a:pt x="38" y="24"/>
                </a:lnTo>
                <a:close/>
                <a:moveTo>
                  <a:pt x="24" y="10"/>
                </a:moveTo>
                <a:cubicBezTo>
                  <a:pt x="34" y="10"/>
                  <a:pt x="34" y="10"/>
                  <a:pt x="34" y="10"/>
                </a:cubicBezTo>
                <a:cubicBezTo>
                  <a:pt x="34" y="19"/>
                  <a:pt x="34" y="19"/>
                  <a:pt x="34" y="19"/>
                </a:cubicBezTo>
                <a:cubicBezTo>
                  <a:pt x="24" y="19"/>
                  <a:pt x="24" y="19"/>
                  <a:pt x="24" y="19"/>
                </a:cubicBezTo>
                <a:lnTo>
                  <a:pt x="24" y="10"/>
                </a:lnTo>
                <a:close/>
                <a:moveTo>
                  <a:pt x="53" y="24"/>
                </a:moveTo>
                <a:cubicBezTo>
                  <a:pt x="53" y="34"/>
                  <a:pt x="53" y="34"/>
                  <a:pt x="53" y="34"/>
                </a:cubicBezTo>
                <a:cubicBezTo>
                  <a:pt x="43" y="34"/>
                  <a:pt x="43" y="34"/>
                  <a:pt x="43" y="34"/>
                </a:cubicBezTo>
                <a:cubicBezTo>
                  <a:pt x="43" y="24"/>
                  <a:pt x="43" y="24"/>
                  <a:pt x="43" y="24"/>
                </a:cubicBezTo>
                <a:lnTo>
                  <a:pt x="53" y="24"/>
                </a:lnTo>
                <a:close/>
                <a:moveTo>
                  <a:pt x="38" y="10"/>
                </a:moveTo>
                <a:cubicBezTo>
                  <a:pt x="48" y="10"/>
                  <a:pt x="48" y="10"/>
                  <a:pt x="48" y="10"/>
                </a:cubicBezTo>
                <a:cubicBezTo>
                  <a:pt x="48" y="19"/>
                  <a:pt x="48" y="19"/>
                  <a:pt x="48" y="19"/>
                </a:cubicBezTo>
                <a:cubicBezTo>
                  <a:pt x="38" y="19"/>
                  <a:pt x="38" y="19"/>
                  <a:pt x="38" y="19"/>
                </a:cubicBezTo>
                <a:lnTo>
                  <a:pt x="38" y="10"/>
                </a:lnTo>
                <a:close/>
                <a:moveTo>
                  <a:pt x="67" y="24"/>
                </a:moveTo>
                <a:cubicBezTo>
                  <a:pt x="67" y="34"/>
                  <a:pt x="67" y="34"/>
                  <a:pt x="67" y="34"/>
                </a:cubicBezTo>
                <a:cubicBezTo>
                  <a:pt x="57" y="34"/>
                  <a:pt x="57" y="34"/>
                  <a:pt x="57" y="34"/>
                </a:cubicBezTo>
                <a:cubicBezTo>
                  <a:pt x="57" y="24"/>
                  <a:pt x="57" y="24"/>
                  <a:pt x="57" y="24"/>
                </a:cubicBezTo>
                <a:lnTo>
                  <a:pt x="67" y="24"/>
                </a:lnTo>
                <a:close/>
                <a:moveTo>
                  <a:pt x="53" y="10"/>
                </a:moveTo>
                <a:cubicBezTo>
                  <a:pt x="62" y="10"/>
                  <a:pt x="62" y="10"/>
                  <a:pt x="62" y="10"/>
                </a:cubicBezTo>
                <a:cubicBezTo>
                  <a:pt x="62" y="19"/>
                  <a:pt x="62" y="19"/>
                  <a:pt x="62" y="19"/>
                </a:cubicBezTo>
                <a:cubicBezTo>
                  <a:pt x="53" y="19"/>
                  <a:pt x="53" y="19"/>
                  <a:pt x="53" y="19"/>
                </a:cubicBezTo>
                <a:lnTo>
                  <a:pt x="53" y="10"/>
                </a:lnTo>
                <a:close/>
                <a:moveTo>
                  <a:pt x="89" y="0"/>
                </a:moveTo>
                <a:cubicBezTo>
                  <a:pt x="7" y="0"/>
                  <a:pt x="7" y="0"/>
                  <a:pt x="7" y="0"/>
                </a:cubicBezTo>
                <a:cubicBezTo>
                  <a:pt x="3" y="0"/>
                  <a:pt x="0" y="3"/>
                  <a:pt x="0" y="7"/>
                </a:cubicBezTo>
                <a:cubicBezTo>
                  <a:pt x="0" y="51"/>
                  <a:pt x="0" y="51"/>
                  <a:pt x="0" y="51"/>
                </a:cubicBezTo>
                <a:cubicBezTo>
                  <a:pt x="0" y="55"/>
                  <a:pt x="3" y="58"/>
                  <a:pt x="7" y="58"/>
                </a:cubicBezTo>
                <a:cubicBezTo>
                  <a:pt x="89" y="58"/>
                  <a:pt x="89" y="58"/>
                  <a:pt x="89" y="58"/>
                </a:cubicBezTo>
                <a:cubicBezTo>
                  <a:pt x="93" y="58"/>
                  <a:pt x="96" y="55"/>
                  <a:pt x="96" y="51"/>
                </a:cubicBezTo>
                <a:cubicBezTo>
                  <a:pt x="96" y="7"/>
                  <a:pt x="96" y="7"/>
                  <a:pt x="96" y="7"/>
                </a:cubicBezTo>
                <a:cubicBezTo>
                  <a:pt x="96" y="3"/>
                  <a:pt x="93" y="0"/>
                  <a:pt x="89"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Freeform 323"/>
          <p:cNvSpPr>
            <a:spLocks noEditPoints="1"/>
          </p:cNvSpPr>
          <p:nvPr/>
        </p:nvSpPr>
        <p:spPr bwMode="auto">
          <a:xfrm>
            <a:off x="4689476" y="8467"/>
            <a:ext cx="157163" cy="209551"/>
          </a:xfrm>
          <a:custGeom>
            <a:avLst/>
            <a:gdLst>
              <a:gd name="T0" fmla="*/ 68 w 84"/>
              <a:gd name="T1" fmla="*/ 73 h 84"/>
              <a:gd name="T2" fmla="*/ 73 w 84"/>
              <a:gd name="T3" fmla="*/ 69 h 84"/>
              <a:gd name="T4" fmla="*/ 65 w 84"/>
              <a:gd name="T5" fmla="*/ 65 h 84"/>
              <a:gd name="T6" fmla="*/ 16 w 84"/>
              <a:gd name="T7" fmla="*/ 12 h 84"/>
              <a:gd name="T8" fmla="*/ 11 w 84"/>
              <a:gd name="T9" fmla="*/ 16 h 84"/>
              <a:gd name="T10" fmla="*/ 20 w 84"/>
              <a:gd name="T11" fmla="*/ 20 h 84"/>
              <a:gd name="T12" fmla="*/ 16 w 84"/>
              <a:gd name="T13" fmla="*/ 12 h 84"/>
              <a:gd name="T14" fmla="*/ 11 w 84"/>
              <a:gd name="T15" fmla="*/ 69 h 84"/>
              <a:gd name="T16" fmla="*/ 16 w 84"/>
              <a:gd name="T17" fmla="*/ 73 h 84"/>
              <a:gd name="T18" fmla="*/ 19 w 84"/>
              <a:gd name="T19" fmla="*/ 65 h 84"/>
              <a:gd name="T20" fmla="*/ 73 w 84"/>
              <a:gd name="T21" fmla="*/ 16 h 84"/>
              <a:gd name="T22" fmla="*/ 68 w 84"/>
              <a:gd name="T23" fmla="*/ 12 h 84"/>
              <a:gd name="T24" fmla="*/ 65 w 84"/>
              <a:gd name="T25" fmla="*/ 20 h 84"/>
              <a:gd name="T26" fmla="*/ 73 w 84"/>
              <a:gd name="T27" fmla="*/ 16 h 84"/>
              <a:gd name="T28" fmla="*/ 39 w 84"/>
              <a:gd name="T29" fmla="*/ 76 h 84"/>
              <a:gd name="T30" fmla="*/ 42 w 84"/>
              <a:gd name="T31" fmla="*/ 84 h 84"/>
              <a:gd name="T32" fmla="*/ 46 w 84"/>
              <a:gd name="T33" fmla="*/ 76 h 84"/>
              <a:gd name="T34" fmla="*/ 42 w 84"/>
              <a:gd name="T35" fmla="*/ 13 h 84"/>
              <a:gd name="T36" fmla="*/ 46 w 84"/>
              <a:gd name="T37" fmla="*/ 5 h 84"/>
              <a:gd name="T38" fmla="*/ 39 w 84"/>
              <a:gd name="T39" fmla="*/ 5 h 84"/>
              <a:gd name="T40" fmla="*/ 42 w 84"/>
              <a:gd name="T41" fmla="*/ 13 h 84"/>
              <a:gd name="T42" fmla="*/ 9 w 84"/>
              <a:gd name="T43" fmla="*/ 39 h 84"/>
              <a:gd name="T44" fmla="*/ 0 w 84"/>
              <a:gd name="T45" fmla="*/ 42 h 84"/>
              <a:gd name="T46" fmla="*/ 9 w 84"/>
              <a:gd name="T47" fmla="*/ 46 h 84"/>
              <a:gd name="T48" fmla="*/ 42 w 84"/>
              <a:gd name="T49" fmla="*/ 59 h 84"/>
              <a:gd name="T50" fmla="*/ 42 w 84"/>
              <a:gd name="T51" fmla="*/ 26 h 84"/>
              <a:gd name="T52" fmla="*/ 42 w 84"/>
              <a:gd name="T53" fmla="*/ 59 h 84"/>
              <a:gd name="T54" fmla="*/ 19 w 84"/>
              <a:gd name="T55" fmla="*/ 42 h 84"/>
              <a:gd name="T56" fmla="*/ 65 w 84"/>
              <a:gd name="T57" fmla="*/ 42 h 84"/>
              <a:gd name="T58" fmla="*/ 80 w 84"/>
              <a:gd name="T59" fmla="*/ 39 h 84"/>
              <a:gd name="T60" fmla="*/ 72 w 84"/>
              <a:gd name="T61" fmla="*/ 42 h 84"/>
              <a:gd name="T62" fmla="*/ 80 w 84"/>
              <a:gd name="T63" fmla="*/ 46 h 84"/>
              <a:gd name="T64" fmla="*/ 80 w 84"/>
              <a:gd name="T65"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4">
                <a:moveTo>
                  <a:pt x="65" y="70"/>
                </a:moveTo>
                <a:cubicBezTo>
                  <a:pt x="66" y="71"/>
                  <a:pt x="68" y="73"/>
                  <a:pt x="68" y="73"/>
                </a:cubicBezTo>
                <a:cubicBezTo>
                  <a:pt x="70" y="75"/>
                  <a:pt x="72" y="75"/>
                  <a:pt x="74" y="74"/>
                </a:cubicBezTo>
                <a:cubicBezTo>
                  <a:pt x="75" y="73"/>
                  <a:pt x="75" y="70"/>
                  <a:pt x="73" y="69"/>
                </a:cubicBezTo>
                <a:cubicBezTo>
                  <a:pt x="73" y="68"/>
                  <a:pt x="71" y="66"/>
                  <a:pt x="70" y="66"/>
                </a:cubicBezTo>
                <a:cubicBezTo>
                  <a:pt x="68" y="64"/>
                  <a:pt x="66" y="64"/>
                  <a:pt x="65" y="65"/>
                </a:cubicBezTo>
                <a:cubicBezTo>
                  <a:pt x="63" y="66"/>
                  <a:pt x="64" y="69"/>
                  <a:pt x="65" y="70"/>
                </a:cubicBezTo>
                <a:close/>
                <a:moveTo>
                  <a:pt x="16" y="12"/>
                </a:moveTo>
                <a:cubicBezTo>
                  <a:pt x="14" y="10"/>
                  <a:pt x="12" y="10"/>
                  <a:pt x="11" y="11"/>
                </a:cubicBezTo>
                <a:cubicBezTo>
                  <a:pt x="9" y="12"/>
                  <a:pt x="10" y="15"/>
                  <a:pt x="11" y="16"/>
                </a:cubicBezTo>
                <a:cubicBezTo>
                  <a:pt x="12" y="17"/>
                  <a:pt x="14" y="19"/>
                  <a:pt x="14" y="19"/>
                </a:cubicBezTo>
                <a:cubicBezTo>
                  <a:pt x="16" y="21"/>
                  <a:pt x="18" y="21"/>
                  <a:pt x="20" y="20"/>
                </a:cubicBezTo>
                <a:cubicBezTo>
                  <a:pt x="21" y="18"/>
                  <a:pt x="21" y="16"/>
                  <a:pt x="19" y="14"/>
                </a:cubicBezTo>
                <a:cubicBezTo>
                  <a:pt x="18" y="14"/>
                  <a:pt x="16" y="12"/>
                  <a:pt x="16" y="12"/>
                </a:cubicBezTo>
                <a:close/>
                <a:moveTo>
                  <a:pt x="14" y="66"/>
                </a:moveTo>
                <a:cubicBezTo>
                  <a:pt x="14" y="66"/>
                  <a:pt x="12" y="68"/>
                  <a:pt x="11" y="69"/>
                </a:cubicBezTo>
                <a:cubicBezTo>
                  <a:pt x="10" y="70"/>
                  <a:pt x="9" y="73"/>
                  <a:pt x="11" y="74"/>
                </a:cubicBezTo>
                <a:cubicBezTo>
                  <a:pt x="12" y="75"/>
                  <a:pt x="14" y="75"/>
                  <a:pt x="16" y="73"/>
                </a:cubicBezTo>
                <a:cubicBezTo>
                  <a:pt x="16" y="73"/>
                  <a:pt x="18" y="71"/>
                  <a:pt x="19" y="70"/>
                </a:cubicBezTo>
                <a:cubicBezTo>
                  <a:pt x="21" y="69"/>
                  <a:pt x="21" y="66"/>
                  <a:pt x="19" y="65"/>
                </a:cubicBezTo>
                <a:cubicBezTo>
                  <a:pt x="18" y="64"/>
                  <a:pt x="16" y="64"/>
                  <a:pt x="14" y="66"/>
                </a:cubicBezTo>
                <a:close/>
                <a:moveTo>
                  <a:pt x="73" y="16"/>
                </a:moveTo>
                <a:cubicBezTo>
                  <a:pt x="75" y="15"/>
                  <a:pt x="75" y="12"/>
                  <a:pt x="74" y="11"/>
                </a:cubicBezTo>
                <a:cubicBezTo>
                  <a:pt x="72" y="10"/>
                  <a:pt x="70" y="10"/>
                  <a:pt x="68" y="12"/>
                </a:cubicBezTo>
                <a:cubicBezTo>
                  <a:pt x="68" y="12"/>
                  <a:pt x="66" y="14"/>
                  <a:pt x="65" y="14"/>
                </a:cubicBezTo>
                <a:cubicBezTo>
                  <a:pt x="64" y="16"/>
                  <a:pt x="63" y="18"/>
                  <a:pt x="65" y="20"/>
                </a:cubicBezTo>
                <a:cubicBezTo>
                  <a:pt x="66" y="21"/>
                  <a:pt x="68" y="21"/>
                  <a:pt x="70" y="19"/>
                </a:cubicBezTo>
                <a:cubicBezTo>
                  <a:pt x="71" y="19"/>
                  <a:pt x="73" y="17"/>
                  <a:pt x="73" y="16"/>
                </a:cubicBezTo>
                <a:close/>
                <a:moveTo>
                  <a:pt x="42" y="72"/>
                </a:moveTo>
                <a:cubicBezTo>
                  <a:pt x="40" y="72"/>
                  <a:pt x="39" y="74"/>
                  <a:pt x="39" y="76"/>
                </a:cubicBezTo>
                <a:cubicBezTo>
                  <a:pt x="39" y="77"/>
                  <a:pt x="39" y="79"/>
                  <a:pt x="39" y="80"/>
                </a:cubicBezTo>
                <a:cubicBezTo>
                  <a:pt x="39" y="83"/>
                  <a:pt x="40" y="84"/>
                  <a:pt x="42" y="84"/>
                </a:cubicBezTo>
                <a:cubicBezTo>
                  <a:pt x="44" y="84"/>
                  <a:pt x="46" y="83"/>
                  <a:pt x="46" y="80"/>
                </a:cubicBezTo>
                <a:cubicBezTo>
                  <a:pt x="46" y="79"/>
                  <a:pt x="46" y="77"/>
                  <a:pt x="46" y="76"/>
                </a:cubicBezTo>
                <a:cubicBezTo>
                  <a:pt x="46" y="74"/>
                  <a:pt x="44" y="72"/>
                  <a:pt x="42" y="72"/>
                </a:cubicBezTo>
                <a:close/>
                <a:moveTo>
                  <a:pt x="42" y="13"/>
                </a:moveTo>
                <a:cubicBezTo>
                  <a:pt x="44" y="13"/>
                  <a:pt x="46" y="11"/>
                  <a:pt x="46" y="9"/>
                </a:cubicBezTo>
                <a:cubicBezTo>
                  <a:pt x="46" y="8"/>
                  <a:pt x="46" y="5"/>
                  <a:pt x="46" y="5"/>
                </a:cubicBezTo>
                <a:cubicBezTo>
                  <a:pt x="46" y="2"/>
                  <a:pt x="44" y="0"/>
                  <a:pt x="42" y="0"/>
                </a:cubicBezTo>
                <a:cubicBezTo>
                  <a:pt x="40" y="0"/>
                  <a:pt x="39" y="2"/>
                  <a:pt x="39" y="5"/>
                </a:cubicBezTo>
                <a:cubicBezTo>
                  <a:pt x="39" y="5"/>
                  <a:pt x="39" y="8"/>
                  <a:pt x="39" y="9"/>
                </a:cubicBezTo>
                <a:cubicBezTo>
                  <a:pt x="39" y="11"/>
                  <a:pt x="40" y="13"/>
                  <a:pt x="42" y="13"/>
                </a:cubicBezTo>
                <a:close/>
                <a:moveTo>
                  <a:pt x="13" y="42"/>
                </a:moveTo>
                <a:cubicBezTo>
                  <a:pt x="13" y="41"/>
                  <a:pt x="11" y="39"/>
                  <a:pt x="9" y="39"/>
                </a:cubicBezTo>
                <a:cubicBezTo>
                  <a:pt x="8" y="39"/>
                  <a:pt x="5" y="39"/>
                  <a:pt x="4" y="39"/>
                </a:cubicBezTo>
                <a:cubicBezTo>
                  <a:pt x="2" y="39"/>
                  <a:pt x="0" y="41"/>
                  <a:pt x="0" y="42"/>
                </a:cubicBezTo>
                <a:cubicBezTo>
                  <a:pt x="0" y="44"/>
                  <a:pt x="2" y="46"/>
                  <a:pt x="4" y="46"/>
                </a:cubicBezTo>
                <a:cubicBezTo>
                  <a:pt x="5" y="46"/>
                  <a:pt x="8" y="46"/>
                  <a:pt x="9" y="46"/>
                </a:cubicBezTo>
                <a:cubicBezTo>
                  <a:pt x="11" y="46"/>
                  <a:pt x="13" y="44"/>
                  <a:pt x="13" y="42"/>
                </a:cubicBezTo>
                <a:close/>
                <a:moveTo>
                  <a:pt x="42" y="59"/>
                </a:moveTo>
                <a:cubicBezTo>
                  <a:pt x="33" y="59"/>
                  <a:pt x="25" y="52"/>
                  <a:pt x="25" y="42"/>
                </a:cubicBezTo>
                <a:cubicBezTo>
                  <a:pt x="25" y="33"/>
                  <a:pt x="33" y="26"/>
                  <a:pt x="42" y="26"/>
                </a:cubicBezTo>
                <a:cubicBezTo>
                  <a:pt x="51" y="26"/>
                  <a:pt x="59" y="33"/>
                  <a:pt x="59" y="42"/>
                </a:cubicBezTo>
                <a:cubicBezTo>
                  <a:pt x="59" y="52"/>
                  <a:pt x="51" y="59"/>
                  <a:pt x="42" y="59"/>
                </a:cubicBezTo>
                <a:close/>
                <a:moveTo>
                  <a:pt x="42" y="19"/>
                </a:moveTo>
                <a:cubicBezTo>
                  <a:pt x="29" y="19"/>
                  <a:pt x="19" y="30"/>
                  <a:pt x="19" y="42"/>
                </a:cubicBezTo>
                <a:cubicBezTo>
                  <a:pt x="19" y="55"/>
                  <a:pt x="29" y="66"/>
                  <a:pt x="42" y="66"/>
                </a:cubicBezTo>
                <a:cubicBezTo>
                  <a:pt x="55" y="66"/>
                  <a:pt x="65" y="55"/>
                  <a:pt x="65" y="42"/>
                </a:cubicBezTo>
                <a:cubicBezTo>
                  <a:pt x="65" y="30"/>
                  <a:pt x="55" y="19"/>
                  <a:pt x="42" y="19"/>
                </a:cubicBezTo>
                <a:close/>
                <a:moveTo>
                  <a:pt x="80" y="39"/>
                </a:moveTo>
                <a:cubicBezTo>
                  <a:pt x="79" y="39"/>
                  <a:pt x="77" y="39"/>
                  <a:pt x="76" y="39"/>
                </a:cubicBezTo>
                <a:cubicBezTo>
                  <a:pt x="73" y="39"/>
                  <a:pt x="72" y="41"/>
                  <a:pt x="72" y="42"/>
                </a:cubicBezTo>
                <a:cubicBezTo>
                  <a:pt x="72" y="44"/>
                  <a:pt x="73" y="46"/>
                  <a:pt x="76" y="46"/>
                </a:cubicBezTo>
                <a:cubicBezTo>
                  <a:pt x="77" y="46"/>
                  <a:pt x="79" y="46"/>
                  <a:pt x="80" y="46"/>
                </a:cubicBezTo>
                <a:cubicBezTo>
                  <a:pt x="82" y="46"/>
                  <a:pt x="84" y="44"/>
                  <a:pt x="84" y="42"/>
                </a:cubicBezTo>
                <a:cubicBezTo>
                  <a:pt x="84" y="41"/>
                  <a:pt x="82" y="39"/>
                  <a:pt x="80" y="3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Freeform 324"/>
          <p:cNvSpPr>
            <a:spLocks noEditPoints="1"/>
          </p:cNvSpPr>
          <p:nvPr/>
        </p:nvSpPr>
        <p:spPr bwMode="auto">
          <a:xfrm>
            <a:off x="4427538" y="2482850"/>
            <a:ext cx="158750" cy="141817"/>
          </a:xfrm>
          <a:custGeom>
            <a:avLst/>
            <a:gdLst>
              <a:gd name="T0" fmla="*/ 72 w 84"/>
              <a:gd name="T1" fmla="*/ 16 h 56"/>
              <a:gd name="T2" fmla="*/ 69 w 84"/>
              <a:gd name="T3" fmla="*/ 25 h 56"/>
              <a:gd name="T4" fmla="*/ 76 w 84"/>
              <a:gd name="T5" fmla="*/ 48 h 56"/>
              <a:gd name="T6" fmla="*/ 75 w 84"/>
              <a:gd name="T7" fmla="*/ 52 h 56"/>
              <a:gd name="T8" fmla="*/ 79 w 84"/>
              <a:gd name="T9" fmla="*/ 56 h 56"/>
              <a:gd name="T10" fmla="*/ 80 w 84"/>
              <a:gd name="T11" fmla="*/ 56 h 56"/>
              <a:gd name="T12" fmla="*/ 84 w 84"/>
              <a:gd name="T13" fmla="*/ 52 h 56"/>
              <a:gd name="T14" fmla="*/ 84 w 84"/>
              <a:gd name="T15" fmla="*/ 48 h 56"/>
              <a:gd name="T16" fmla="*/ 72 w 84"/>
              <a:gd name="T17" fmla="*/ 16 h 56"/>
              <a:gd name="T18" fmla="*/ 42 w 84"/>
              <a:gd name="T19" fmla="*/ 11 h 56"/>
              <a:gd name="T20" fmla="*/ 47 w 84"/>
              <a:gd name="T21" fmla="*/ 11 h 56"/>
              <a:gd name="T22" fmla="*/ 53 w 84"/>
              <a:gd name="T23" fmla="*/ 4 h 56"/>
              <a:gd name="T24" fmla="*/ 42 w 84"/>
              <a:gd name="T25" fmla="*/ 3 h 56"/>
              <a:gd name="T26" fmla="*/ 0 w 84"/>
              <a:gd name="T27" fmla="*/ 48 h 56"/>
              <a:gd name="T28" fmla="*/ 1 w 84"/>
              <a:gd name="T29" fmla="*/ 52 h 56"/>
              <a:gd name="T30" fmla="*/ 5 w 84"/>
              <a:gd name="T31" fmla="*/ 56 h 56"/>
              <a:gd name="T32" fmla="*/ 9 w 84"/>
              <a:gd name="T33" fmla="*/ 52 h 56"/>
              <a:gd name="T34" fmla="*/ 9 w 84"/>
              <a:gd name="T35" fmla="*/ 48 h 56"/>
              <a:gd name="T36" fmla="*/ 42 w 84"/>
              <a:gd name="T37" fmla="*/ 11 h 56"/>
              <a:gd name="T38" fmla="*/ 34 w 84"/>
              <a:gd name="T39" fmla="*/ 43 h 56"/>
              <a:gd name="T40" fmla="*/ 37 w 84"/>
              <a:gd name="T41" fmla="*/ 54 h 56"/>
              <a:gd name="T42" fmla="*/ 49 w 84"/>
              <a:gd name="T43" fmla="*/ 51 h 56"/>
              <a:gd name="T44" fmla="*/ 68 w 84"/>
              <a:gd name="T45" fmla="*/ 1 h 56"/>
              <a:gd name="T46" fmla="*/ 34 w 84"/>
              <a:gd name="T47"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56">
                <a:moveTo>
                  <a:pt x="72" y="16"/>
                </a:moveTo>
                <a:cubicBezTo>
                  <a:pt x="71" y="19"/>
                  <a:pt x="70" y="23"/>
                  <a:pt x="69" y="25"/>
                </a:cubicBezTo>
                <a:cubicBezTo>
                  <a:pt x="73" y="31"/>
                  <a:pt x="76" y="39"/>
                  <a:pt x="76" y="48"/>
                </a:cubicBezTo>
                <a:cubicBezTo>
                  <a:pt x="76" y="49"/>
                  <a:pt x="75" y="50"/>
                  <a:pt x="75" y="52"/>
                </a:cubicBezTo>
                <a:cubicBezTo>
                  <a:pt x="75" y="54"/>
                  <a:pt x="77" y="56"/>
                  <a:pt x="79" y="56"/>
                </a:cubicBezTo>
                <a:cubicBezTo>
                  <a:pt x="80" y="56"/>
                  <a:pt x="80" y="56"/>
                  <a:pt x="80" y="56"/>
                </a:cubicBezTo>
                <a:cubicBezTo>
                  <a:pt x="82" y="56"/>
                  <a:pt x="83" y="55"/>
                  <a:pt x="84" y="52"/>
                </a:cubicBezTo>
                <a:cubicBezTo>
                  <a:pt x="84" y="51"/>
                  <a:pt x="84" y="49"/>
                  <a:pt x="84" y="48"/>
                </a:cubicBezTo>
                <a:cubicBezTo>
                  <a:pt x="84" y="35"/>
                  <a:pt x="80" y="24"/>
                  <a:pt x="72" y="16"/>
                </a:cubicBezTo>
                <a:close/>
                <a:moveTo>
                  <a:pt x="42" y="11"/>
                </a:moveTo>
                <a:cubicBezTo>
                  <a:pt x="44" y="11"/>
                  <a:pt x="46" y="11"/>
                  <a:pt x="47" y="11"/>
                </a:cubicBezTo>
                <a:cubicBezTo>
                  <a:pt x="49" y="9"/>
                  <a:pt x="51" y="7"/>
                  <a:pt x="53" y="4"/>
                </a:cubicBezTo>
                <a:cubicBezTo>
                  <a:pt x="50" y="3"/>
                  <a:pt x="46" y="3"/>
                  <a:pt x="42" y="3"/>
                </a:cubicBezTo>
                <a:cubicBezTo>
                  <a:pt x="19" y="3"/>
                  <a:pt x="0" y="22"/>
                  <a:pt x="0" y="48"/>
                </a:cubicBezTo>
                <a:cubicBezTo>
                  <a:pt x="0" y="49"/>
                  <a:pt x="0" y="51"/>
                  <a:pt x="1" y="52"/>
                </a:cubicBezTo>
                <a:cubicBezTo>
                  <a:pt x="1" y="55"/>
                  <a:pt x="3" y="56"/>
                  <a:pt x="5" y="56"/>
                </a:cubicBezTo>
                <a:cubicBezTo>
                  <a:pt x="7" y="56"/>
                  <a:pt x="9" y="54"/>
                  <a:pt x="9" y="52"/>
                </a:cubicBezTo>
                <a:cubicBezTo>
                  <a:pt x="9" y="50"/>
                  <a:pt x="9" y="49"/>
                  <a:pt x="9" y="48"/>
                </a:cubicBezTo>
                <a:cubicBezTo>
                  <a:pt x="9" y="27"/>
                  <a:pt x="23" y="11"/>
                  <a:pt x="42" y="11"/>
                </a:cubicBezTo>
                <a:close/>
                <a:moveTo>
                  <a:pt x="34" y="43"/>
                </a:moveTo>
                <a:cubicBezTo>
                  <a:pt x="31" y="48"/>
                  <a:pt x="33" y="52"/>
                  <a:pt x="37" y="54"/>
                </a:cubicBezTo>
                <a:cubicBezTo>
                  <a:pt x="41" y="56"/>
                  <a:pt x="46" y="56"/>
                  <a:pt x="49" y="51"/>
                </a:cubicBezTo>
                <a:cubicBezTo>
                  <a:pt x="52" y="46"/>
                  <a:pt x="70" y="2"/>
                  <a:pt x="68" y="1"/>
                </a:cubicBezTo>
                <a:cubicBezTo>
                  <a:pt x="67" y="0"/>
                  <a:pt x="37" y="38"/>
                  <a:pt x="34" y="4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325"/>
          <p:cNvSpPr>
            <a:spLocks noEditPoints="1"/>
          </p:cNvSpPr>
          <p:nvPr/>
        </p:nvSpPr>
        <p:spPr bwMode="auto">
          <a:xfrm>
            <a:off x="4792663" y="3774016"/>
            <a:ext cx="107950" cy="95251"/>
          </a:xfrm>
          <a:custGeom>
            <a:avLst/>
            <a:gdLst>
              <a:gd name="T0" fmla="*/ 56 w 57"/>
              <a:gd name="T1" fmla="*/ 11 h 38"/>
              <a:gd name="T2" fmla="*/ 28 w 57"/>
              <a:gd name="T3" fmla="*/ 19 h 38"/>
              <a:gd name="T4" fmla="*/ 28 w 57"/>
              <a:gd name="T5" fmla="*/ 19 h 38"/>
              <a:gd name="T6" fmla="*/ 28 w 57"/>
              <a:gd name="T7" fmla="*/ 19 h 38"/>
              <a:gd name="T8" fmla="*/ 12 w 57"/>
              <a:gd name="T9" fmla="*/ 14 h 38"/>
              <a:gd name="T10" fmla="*/ 9 w 57"/>
              <a:gd name="T11" fmla="*/ 21 h 38"/>
              <a:gd name="T12" fmla="*/ 11 w 57"/>
              <a:gd name="T13" fmla="*/ 24 h 38"/>
              <a:gd name="T14" fmla="*/ 9 w 57"/>
              <a:gd name="T15" fmla="*/ 27 h 38"/>
              <a:gd name="T16" fmla="*/ 11 w 57"/>
              <a:gd name="T17" fmla="*/ 38 h 38"/>
              <a:gd name="T18" fmla="*/ 10 w 57"/>
              <a:gd name="T19" fmla="*/ 38 h 38"/>
              <a:gd name="T20" fmla="*/ 10 w 57"/>
              <a:gd name="T21" fmla="*/ 38 h 38"/>
              <a:gd name="T22" fmla="*/ 5 w 57"/>
              <a:gd name="T23" fmla="*/ 38 h 38"/>
              <a:gd name="T24" fmla="*/ 5 w 57"/>
              <a:gd name="T25" fmla="*/ 38 h 38"/>
              <a:gd name="T26" fmla="*/ 4 w 57"/>
              <a:gd name="T27" fmla="*/ 38 h 38"/>
              <a:gd name="T28" fmla="*/ 6 w 57"/>
              <a:gd name="T29" fmla="*/ 27 h 38"/>
              <a:gd name="T30" fmla="*/ 4 w 57"/>
              <a:gd name="T31" fmla="*/ 24 h 38"/>
              <a:gd name="T32" fmla="*/ 6 w 57"/>
              <a:gd name="T33" fmla="*/ 21 h 38"/>
              <a:gd name="T34" fmla="*/ 8 w 57"/>
              <a:gd name="T35" fmla="*/ 13 h 38"/>
              <a:gd name="T36" fmla="*/ 0 w 57"/>
              <a:gd name="T37" fmla="*/ 11 h 38"/>
              <a:gd name="T38" fmla="*/ 0 w 57"/>
              <a:gd name="T39" fmla="*/ 10 h 38"/>
              <a:gd name="T40" fmla="*/ 0 w 57"/>
              <a:gd name="T41" fmla="*/ 9 h 38"/>
              <a:gd name="T42" fmla="*/ 28 w 57"/>
              <a:gd name="T43" fmla="*/ 0 h 38"/>
              <a:gd name="T44" fmla="*/ 28 w 57"/>
              <a:gd name="T45" fmla="*/ 0 h 38"/>
              <a:gd name="T46" fmla="*/ 28 w 57"/>
              <a:gd name="T47" fmla="*/ 0 h 38"/>
              <a:gd name="T48" fmla="*/ 56 w 57"/>
              <a:gd name="T49" fmla="*/ 9 h 38"/>
              <a:gd name="T50" fmla="*/ 57 w 57"/>
              <a:gd name="T51" fmla="*/ 10 h 38"/>
              <a:gd name="T52" fmla="*/ 56 w 57"/>
              <a:gd name="T53" fmla="*/ 11 h 38"/>
              <a:gd name="T54" fmla="*/ 44 w 57"/>
              <a:gd name="T55" fmla="*/ 26 h 38"/>
              <a:gd name="T56" fmla="*/ 28 w 57"/>
              <a:gd name="T57" fmla="*/ 32 h 38"/>
              <a:gd name="T58" fmla="*/ 12 w 57"/>
              <a:gd name="T59" fmla="*/ 26 h 38"/>
              <a:gd name="T60" fmla="*/ 13 w 57"/>
              <a:gd name="T61" fmla="*/ 18 h 38"/>
              <a:gd name="T62" fmla="*/ 27 w 57"/>
              <a:gd name="T63" fmla="*/ 22 h 38"/>
              <a:gd name="T64" fmla="*/ 28 w 57"/>
              <a:gd name="T65" fmla="*/ 23 h 38"/>
              <a:gd name="T66" fmla="*/ 29 w 57"/>
              <a:gd name="T67" fmla="*/ 22 h 38"/>
              <a:gd name="T68" fmla="*/ 44 w 57"/>
              <a:gd name="T69" fmla="*/ 18 h 38"/>
              <a:gd name="T70" fmla="*/ 44 w 57"/>
              <a:gd name="T7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38">
                <a:moveTo>
                  <a:pt x="56" y="11"/>
                </a:moveTo>
                <a:cubicBezTo>
                  <a:pt x="28" y="19"/>
                  <a:pt x="28" y="19"/>
                  <a:pt x="28" y="19"/>
                </a:cubicBezTo>
                <a:cubicBezTo>
                  <a:pt x="28" y="19"/>
                  <a:pt x="28" y="19"/>
                  <a:pt x="28" y="19"/>
                </a:cubicBezTo>
                <a:cubicBezTo>
                  <a:pt x="28" y="19"/>
                  <a:pt x="28" y="19"/>
                  <a:pt x="28" y="19"/>
                </a:cubicBezTo>
                <a:cubicBezTo>
                  <a:pt x="12" y="14"/>
                  <a:pt x="12" y="14"/>
                  <a:pt x="12" y="14"/>
                </a:cubicBezTo>
                <a:cubicBezTo>
                  <a:pt x="10" y="15"/>
                  <a:pt x="9" y="18"/>
                  <a:pt x="9" y="21"/>
                </a:cubicBezTo>
                <a:cubicBezTo>
                  <a:pt x="10" y="22"/>
                  <a:pt x="11" y="23"/>
                  <a:pt x="11" y="24"/>
                </a:cubicBezTo>
                <a:cubicBezTo>
                  <a:pt x="11" y="25"/>
                  <a:pt x="10" y="26"/>
                  <a:pt x="9" y="27"/>
                </a:cubicBezTo>
                <a:cubicBezTo>
                  <a:pt x="11" y="38"/>
                  <a:pt x="11" y="38"/>
                  <a:pt x="11" y="38"/>
                </a:cubicBezTo>
                <a:cubicBezTo>
                  <a:pt x="10" y="38"/>
                  <a:pt x="10" y="38"/>
                  <a:pt x="10" y="38"/>
                </a:cubicBezTo>
                <a:cubicBezTo>
                  <a:pt x="10" y="38"/>
                  <a:pt x="10" y="38"/>
                  <a:pt x="10" y="38"/>
                </a:cubicBezTo>
                <a:cubicBezTo>
                  <a:pt x="5" y="38"/>
                  <a:pt x="5" y="38"/>
                  <a:pt x="5" y="38"/>
                </a:cubicBezTo>
                <a:cubicBezTo>
                  <a:pt x="5" y="38"/>
                  <a:pt x="5" y="38"/>
                  <a:pt x="5" y="38"/>
                </a:cubicBezTo>
                <a:cubicBezTo>
                  <a:pt x="4" y="38"/>
                  <a:pt x="4" y="38"/>
                  <a:pt x="4" y="38"/>
                </a:cubicBezTo>
                <a:cubicBezTo>
                  <a:pt x="6" y="27"/>
                  <a:pt x="6" y="27"/>
                  <a:pt x="6" y="27"/>
                </a:cubicBezTo>
                <a:cubicBezTo>
                  <a:pt x="5" y="26"/>
                  <a:pt x="4" y="25"/>
                  <a:pt x="4" y="24"/>
                </a:cubicBezTo>
                <a:cubicBezTo>
                  <a:pt x="4" y="23"/>
                  <a:pt x="5" y="22"/>
                  <a:pt x="6" y="21"/>
                </a:cubicBezTo>
                <a:cubicBezTo>
                  <a:pt x="6" y="18"/>
                  <a:pt x="7" y="15"/>
                  <a:pt x="8" y="13"/>
                </a:cubicBezTo>
                <a:cubicBezTo>
                  <a:pt x="0" y="11"/>
                  <a:pt x="0" y="11"/>
                  <a:pt x="0" y="11"/>
                </a:cubicBezTo>
                <a:cubicBezTo>
                  <a:pt x="0" y="10"/>
                  <a:pt x="0" y="10"/>
                  <a:pt x="0" y="10"/>
                </a:cubicBezTo>
                <a:cubicBezTo>
                  <a:pt x="0" y="9"/>
                  <a:pt x="0" y="9"/>
                  <a:pt x="0" y="9"/>
                </a:cubicBezTo>
                <a:cubicBezTo>
                  <a:pt x="28" y="0"/>
                  <a:pt x="28" y="0"/>
                  <a:pt x="28" y="0"/>
                </a:cubicBezTo>
                <a:cubicBezTo>
                  <a:pt x="28" y="0"/>
                  <a:pt x="28" y="0"/>
                  <a:pt x="28" y="0"/>
                </a:cubicBezTo>
                <a:cubicBezTo>
                  <a:pt x="28" y="0"/>
                  <a:pt x="28" y="0"/>
                  <a:pt x="28" y="0"/>
                </a:cubicBezTo>
                <a:cubicBezTo>
                  <a:pt x="56" y="9"/>
                  <a:pt x="56" y="9"/>
                  <a:pt x="56" y="9"/>
                </a:cubicBezTo>
                <a:cubicBezTo>
                  <a:pt x="57" y="10"/>
                  <a:pt x="57" y="10"/>
                  <a:pt x="57" y="10"/>
                </a:cubicBezTo>
                <a:lnTo>
                  <a:pt x="56" y="11"/>
                </a:lnTo>
                <a:close/>
                <a:moveTo>
                  <a:pt x="44" y="26"/>
                </a:moveTo>
                <a:cubicBezTo>
                  <a:pt x="44" y="29"/>
                  <a:pt x="37" y="32"/>
                  <a:pt x="28" y="32"/>
                </a:cubicBezTo>
                <a:cubicBezTo>
                  <a:pt x="19" y="32"/>
                  <a:pt x="12" y="29"/>
                  <a:pt x="12" y="26"/>
                </a:cubicBezTo>
                <a:cubicBezTo>
                  <a:pt x="13" y="18"/>
                  <a:pt x="13" y="18"/>
                  <a:pt x="13" y="18"/>
                </a:cubicBezTo>
                <a:cubicBezTo>
                  <a:pt x="27" y="22"/>
                  <a:pt x="27" y="22"/>
                  <a:pt x="27" y="22"/>
                </a:cubicBezTo>
                <a:cubicBezTo>
                  <a:pt x="27" y="22"/>
                  <a:pt x="28" y="23"/>
                  <a:pt x="28" y="23"/>
                </a:cubicBezTo>
                <a:cubicBezTo>
                  <a:pt x="29" y="23"/>
                  <a:pt x="29" y="22"/>
                  <a:pt x="29" y="22"/>
                </a:cubicBezTo>
                <a:cubicBezTo>
                  <a:pt x="44" y="18"/>
                  <a:pt x="44" y="18"/>
                  <a:pt x="44" y="18"/>
                </a:cubicBezTo>
                <a:lnTo>
                  <a:pt x="44" y="2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326"/>
          <p:cNvSpPr>
            <a:spLocks noEditPoints="1"/>
          </p:cNvSpPr>
          <p:nvPr/>
        </p:nvSpPr>
        <p:spPr bwMode="auto">
          <a:xfrm>
            <a:off x="5273676" y="2927350"/>
            <a:ext cx="195263" cy="143933"/>
          </a:xfrm>
          <a:custGeom>
            <a:avLst/>
            <a:gdLst>
              <a:gd name="T0" fmla="*/ 84 w 104"/>
              <a:gd name="T1" fmla="*/ 58 h 58"/>
              <a:gd name="T2" fmla="*/ 64 w 104"/>
              <a:gd name="T3" fmla="*/ 37 h 58"/>
              <a:gd name="T4" fmla="*/ 71 w 104"/>
              <a:gd name="T5" fmla="*/ 22 h 58"/>
              <a:gd name="T6" fmla="*/ 68 w 104"/>
              <a:gd name="T7" fmla="*/ 18 h 58"/>
              <a:gd name="T8" fmla="*/ 52 w 104"/>
              <a:gd name="T9" fmla="*/ 39 h 58"/>
              <a:gd name="T10" fmla="*/ 49 w 104"/>
              <a:gd name="T11" fmla="*/ 40 h 58"/>
              <a:gd name="T12" fmla="*/ 41 w 104"/>
              <a:gd name="T13" fmla="*/ 40 h 58"/>
              <a:gd name="T14" fmla="*/ 21 w 104"/>
              <a:gd name="T15" fmla="*/ 58 h 58"/>
              <a:gd name="T16" fmla="*/ 0 w 104"/>
              <a:gd name="T17" fmla="*/ 37 h 58"/>
              <a:gd name="T18" fmla="*/ 21 w 104"/>
              <a:gd name="T19" fmla="*/ 17 h 58"/>
              <a:gd name="T20" fmla="*/ 30 w 104"/>
              <a:gd name="T21" fmla="*/ 20 h 58"/>
              <a:gd name="T22" fmla="*/ 36 w 104"/>
              <a:gd name="T23" fmla="*/ 12 h 58"/>
              <a:gd name="T24" fmla="*/ 26 w 104"/>
              <a:gd name="T25" fmla="*/ 12 h 58"/>
              <a:gd name="T26" fmla="*/ 23 w 104"/>
              <a:gd name="T27" fmla="*/ 9 h 58"/>
              <a:gd name="T28" fmla="*/ 26 w 104"/>
              <a:gd name="T29" fmla="*/ 6 h 58"/>
              <a:gd name="T30" fmla="*/ 44 w 104"/>
              <a:gd name="T31" fmla="*/ 6 h 58"/>
              <a:gd name="T32" fmla="*/ 44 w 104"/>
              <a:gd name="T33" fmla="*/ 12 h 58"/>
              <a:gd name="T34" fmla="*/ 63 w 104"/>
              <a:gd name="T35" fmla="*/ 12 h 58"/>
              <a:gd name="T36" fmla="*/ 59 w 104"/>
              <a:gd name="T37" fmla="*/ 6 h 58"/>
              <a:gd name="T38" fmla="*/ 49 w 104"/>
              <a:gd name="T39" fmla="*/ 6 h 58"/>
              <a:gd name="T40" fmla="*/ 47 w 104"/>
              <a:gd name="T41" fmla="*/ 3 h 58"/>
              <a:gd name="T42" fmla="*/ 49 w 104"/>
              <a:gd name="T43" fmla="*/ 0 h 58"/>
              <a:gd name="T44" fmla="*/ 61 w 104"/>
              <a:gd name="T45" fmla="*/ 0 h 58"/>
              <a:gd name="T46" fmla="*/ 63 w 104"/>
              <a:gd name="T47" fmla="*/ 1 h 58"/>
              <a:gd name="T48" fmla="*/ 75 w 104"/>
              <a:gd name="T49" fmla="*/ 19 h 58"/>
              <a:gd name="T50" fmla="*/ 84 w 104"/>
              <a:gd name="T51" fmla="*/ 17 h 58"/>
              <a:gd name="T52" fmla="*/ 104 w 104"/>
              <a:gd name="T53" fmla="*/ 37 h 58"/>
              <a:gd name="T54" fmla="*/ 84 w 104"/>
              <a:gd name="T55" fmla="*/ 58 h 58"/>
              <a:gd name="T56" fmla="*/ 21 w 104"/>
              <a:gd name="T57" fmla="*/ 40 h 58"/>
              <a:gd name="T58" fmla="*/ 18 w 104"/>
              <a:gd name="T59" fmla="*/ 36 h 58"/>
              <a:gd name="T60" fmla="*/ 27 w 104"/>
              <a:gd name="T61" fmla="*/ 24 h 58"/>
              <a:gd name="T62" fmla="*/ 21 w 104"/>
              <a:gd name="T63" fmla="*/ 23 h 58"/>
              <a:gd name="T64" fmla="*/ 6 w 104"/>
              <a:gd name="T65" fmla="*/ 37 h 58"/>
              <a:gd name="T66" fmla="*/ 21 w 104"/>
              <a:gd name="T67" fmla="*/ 52 h 58"/>
              <a:gd name="T68" fmla="*/ 35 w 104"/>
              <a:gd name="T69" fmla="*/ 40 h 58"/>
              <a:gd name="T70" fmla="*/ 21 w 104"/>
              <a:gd name="T71" fmla="*/ 40 h 58"/>
              <a:gd name="T72" fmla="*/ 35 w 104"/>
              <a:gd name="T73" fmla="*/ 35 h 58"/>
              <a:gd name="T74" fmla="*/ 31 w 104"/>
              <a:gd name="T75" fmla="*/ 28 h 58"/>
              <a:gd name="T76" fmla="*/ 26 w 104"/>
              <a:gd name="T77" fmla="*/ 35 h 58"/>
              <a:gd name="T78" fmla="*/ 35 w 104"/>
              <a:gd name="T79" fmla="*/ 35 h 58"/>
              <a:gd name="T80" fmla="*/ 61 w 104"/>
              <a:gd name="T81" fmla="*/ 17 h 58"/>
              <a:gd name="T82" fmla="*/ 39 w 104"/>
              <a:gd name="T83" fmla="*/ 17 h 58"/>
              <a:gd name="T84" fmla="*/ 35 w 104"/>
              <a:gd name="T85" fmla="*/ 23 h 58"/>
              <a:gd name="T86" fmla="*/ 41 w 104"/>
              <a:gd name="T87" fmla="*/ 35 h 58"/>
              <a:gd name="T88" fmla="*/ 48 w 104"/>
              <a:gd name="T89" fmla="*/ 35 h 58"/>
              <a:gd name="T90" fmla="*/ 61 w 104"/>
              <a:gd name="T91" fmla="*/ 17 h 58"/>
              <a:gd name="T92" fmla="*/ 84 w 104"/>
              <a:gd name="T93" fmla="*/ 23 h 58"/>
              <a:gd name="T94" fmla="*/ 79 w 104"/>
              <a:gd name="T95" fmla="*/ 24 h 58"/>
              <a:gd name="T96" fmla="*/ 86 w 104"/>
              <a:gd name="T97" fmla="*/ 36 h 58"/>
              <a:gd name="T98" fmla="*/ 86 w 104"/>
              <a:gd name="T99" fmla="*/ 40 h 58"/>
              <a:gd name="T100" fmla="*/ 84 w 104"/>
              <a:gd name="T101" fmla="*/ 40 h 58"/>
              <a:gd name="T102" fmla="*/ 82 w 104"/>
              <a:gd name="T103" fmla="*/ 39 h 58"/>
              <a:gd name="T104" fmla="*/ 74 w 104"/>
              <a:gd name="T105" fmla="*/ 27 h 58"/>
              <a:gd name="T106" fmla="*/ 70 w 104"/>
              <a:gd name="T107" fmla="*/ 37 h 58"/>
              <a:gd name="T108" fmla="*/ 84 w 104"/>
              <a:gd name="T109" fmla="*/ 52 h 58"/>
              <a:gd name="T110" fmla="*/ 98 w 104"/>
              <a:gd name="T111" fmla="*/ 37 h 58"/>
              <a:gd name="T112" fmla="*/ 84 w 104"/>
              <a:gd name="T11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58">
                <a:moveTo>
                  <a:pt x="84" y="58"/>
                </a:moveTo>
                <a:cubicBezTo>
                  <a:pt x="73" y="58"/>
                  <a:pt x="64" y="49"/>
                  <a:pt x="64" y="37"/>
                </a:cubicBezTo>
                <a:cubicBezTo>
                  <a:pt x="64" y="32"/>
                  <a:pt x="66" y="26"/>
                  <a:pt x="71" y="22"/>
                </a:cubicBezTo>
                <a:cubicBezTo>
                  <a:pt x="68" y="18"/>
                  <a:pt x="68" y="18"/>
                  <a:pt x="68" y="18"/>
                </a:cubicBezTo>
                <a:cubicBezTo>
                  <a:pt x="52" y="39"/>
                  <a:pt x="52" y="39"/>
                  <a:pt x="52" y="39"/>
                </a:cubicBezTo>
                <a:cubicBezTo>
                  <a:pt x="51" y="40"/>
                  <a:pt x="50" y="40"/>
                  <a:pt x="49" y="40"/>
                </a:cubicBezTo>
                <a:cubicBezTo>
                  <a:pt x="41" y="40"/>
                  <a:pt x="41" y="40"/>
                  <a:pt x="41" y="40"/>
                </a:cubicBezTo>
                <a:cubicBezTo>
                  <a:pt x="39" y="50"/>
                  <a:pt x="31" y="58"/>
                  <a:pt x="21" y="58"/>
                </a:cubicBezTo>
                <a:cubicBezTo>
                  <a:pt x="9" y="58"/>
                  <a:pt x="0" y="49"/>
                  <a:pt x="0" y="37"/>
                </a:cubicBezTo>
                <a:cubicBezTo>
                  <a:pt x="0" y="26"/>
                  <a:pt x="9" y="17"/>
                  <a:pt x="21" y="17"/>
                </a:cubicBezTo>
                <a:cubicBezTo>
                  <a:pt x="24" y="17"/>
                  <a:pt x="27" y="18"/>
                  <a:pt x="30" y="20"/>
                </a:cubicBezTo>
                <a:cubicBezTo>
                  <a:pt x="36" y="12"/>
                  <a:pt x="36" y="12"/>
                  <a:pt x="36" y="12"/>
                </a:cubicBezTo>
                <a:cubicBezTo>
                  <a:pt x="26" y="12"/>
                  <a:pt x="26" y="12"/>
                  <a:pt x="26" y="12"/>
                </a:cubicBezTo>
                <a:cubicBezTo>
                  <a:pt x="25" y="12"/>
                  <a:pt x="23" y="10"/>
                  <a:pt x="23" y="9"/>
                </a:cubicBezTo>
                <a:cubicBezTo>
                  <a:pt x="23" y="7"/>
                  <a:pt x="25" y="6"/>
                  <a:pt x="26" y="6"/>
                </a:cubicBezTo>
                <a:cubicBezTo>
                  <a:pt x="44" y="6"/>
                  <a:pt x="44" y="6"/>
                  <a:pt x="44" y="6"/>
                </a:cubicBezTo>
                <a:cubicBezTo>
                  <a:pt x="44" y="12"/>
                  <a:pt x="44" y="12"/>
                  <a:pt x="44" y="12"/>
                </a:cubicBezTo>
                <a:cubicBezTo>
                  <a:pt x="63" y="12"/>
                  <a:pt x="63" y="12"/>
                  <a:pt x="63" y="12"/>
                </a:cubicBezTo>
                <a:cubicBezTo>
                  <a:pt x="59" y="6"/>
                  <a:pt x="59" y="6"/>
                  <a:pt x="59" y="6"/>
                </a:cubicBezTo>
                <a:cubicBezTo>
                  <a:pt x="49" y="6"/>
                  <a:pt x="49" y="6"/>
                  <a:pt x="49" y="6"/>
                </a:cubicBezTo>
                <a:cubicBezTo>
                  <a:pt x="48" y="6"/>
                  <a:pt x="47" y="4"/>
                  <a:pt x="47" y="3"/>
                </a:cubicBezTo>
                <a:cubicBezTo>
                  <a:pt x="47" y="1"/>
                  <a:pt x="48" y="0"/>
                  <a:pt x="49" y="0"/>
                </a:cubicBezTo>
                <a:cubicBezTo>
                  <a:pt x="61" y="0"/>
                  <a:pt x="61" y="0"/>
                  <a:pt x="61" y="0"/>
                </a:cubicBezTo>
                <a:cubicBezTo>
                  <a:pt x="62" y="0"/>
                  <a:pt x="63" y="0"/>
                  <a:pt x="63" y="1"/>
                </a:cubicBezTo>
                <a:cubicBezTo>
                  <a:pt x="75" y="19"/>
                  <a:pt x="75" y="19"/>
                  <a:pt x="75" y="19"/>
                </a:cubicBezTo>
                <a:cubicBezTo>
                  <a:pt x="78" y="18"/>
                  <a:pt x="81" y="17"/>
                  <a:pt x="84" y="17"/>
                </a:cubicBezTo>
                <a:cubicBezTo>
                  <a:pt x="95" y="17"/>
                  <a:pt x="104" y="26"/>
                  <a:pt x="104" y="37"/>
                </a:cubicBezTo>
                <a:cubicBezTo>
                  <a:pt x="104" y="49"/>
                  <a:pt x="95" y="58"/>
                  <a:pt x="84" y="58"/>
                </a:cubicBezTo>
                <a:close/>
                <a:moveTo>
                  <a:pt x="21" y="40"/>
                </a:moveTo>
                <a:cubicBezTo>
                  <a:pt x="18" y="40"/>
                  <a:pt x="17" y="38"/>
                  <a:pt x="18" y="36"/>
                </a:cubicBezTo>
                <a:cubicBezTo>
                  <a:pt x="27" y="24"/>
                  <a:pt x="27" y="24"/>
                  <a:pt x="27" y="24"/>
                </a:cubicBezTo>
                <a:cubicBezTo>
                  <a:pt x="25" y="24"/>
                  <a:pt x="23" y="23"/>
                  <a:pt x="21" y="23"/>
                </a:cubicBezTo>
                <a:cubicBezTo>
                  <a:pt x="13" y="23"/>
                  <a:pt x="6" y="30"/>
                  <a:pt x="6" y="37"/>
                </a:cubicBezTo>
                <a:cubicBezTo>
                  <a:pt x="6" y="45"/>
                  <a:pt x="13" y="52"/>
                  <a:pt x="21" y="52"/>
                </a:cubicBezTo>
                <a:cubicBezTo>
                  <a:pt x="28" y="52"/>
                  <a:pt x="33" y="47"/>
                  <a:pt x="35" y="40"/>
                </a:cubicBezTo>
                <a:lnTo>
                  <a:pt x="21" y="40"/>
                </a:lnTo>
                <a:close/>
                <a:moveTo>
                  <a:pt x="35" y="35"/>
                </a:moveTo>
                <a:cubicBezTo>
                  <a:pt x="34" y="32"/>
                  <a:pt x="33" y="30"/>
                  <a:pt x="31" y="28"/>
                </a:cubicBezTo>
                <a:cubicBezTo>
                  <a:pt x="26" y="35"/>
                  <a:pt x="26" y="35"/>
                  <a:pt x="26" y="35"/>
                </a:cubicBezTo>
                <a:lnTo>
                  <a:pt x="35" y="35"/>
                </a:lnTo>
                <a:close/>
                <a:moveTo>
                  <a:pt x="61" y="17"/>
                </a:moveTo>
                <a:cubicBezTo>
                  <a:pt x="39" y="17"/>
                  <a:pt x="39" y="17"/>
                  <a:pt x="39" y="17"/>
                </a:cubicBezTo>
                <a:cubicBezTo>
                  <a:pt x="35" y="23"/>
                  <a:pt x="35" y="23"/>
                  <a:pt x="35" y="23"/>
                </a:cubicBezTo>
                <a:cubicBezTo>
                  <a:pt x="38" y="26"/>
                  <a:pt x="40" y="30"/>
                  <a:pt x="41" y="35"/>
                </a:cubicBezTo>
                <a:cubicBezTo>
                  <a:pt x="48" y="35"/>
                  <a:pt x="48" y="35"/>
                  <a:pt x="48" y="35"/>
                </a:cubicBezTo>
                <a:lnTo>
                  <a:pt x="61" y="17"/>
                </a:lnTo>
                <a:close/>
                <a:moveTo>
                  <a:pt x="84" y="23"/>
                </a:moveTo>
                <a:cubicBezTo>
                  <a:pt x="82" y="23"/>
                  <a:pt x="80" y="23"/>
                  <a:pt x="79" y="24"/>
                </a:cubicBezTo>
                <a:cubicBezTo>
                  <a:pt x="86" y="36"/>
                  <a:pt x="86" y="36"/>
                  <a:pt x="86" y="36"/>
                </a:cubicBezTo>
                <a:cubicBezTo>
                  <a:pt x="87" y="37"/>
                  <a:pt x="87" y="39"/>
                  <a:pt x="86" y="40"/>
                </a:cubicBezTo>
                <a:cubicBezTo>
                  <a:pt x="85" y="40"/>
                  <a:pt x="85" y="40"/>
                  <a:pt x="84" y="40"/>
                </a:cubicBezTo>
                <a:cubicBezTo>
                  <a:pt x="83" y="40"/>
                  <a:pt x="82" y="40"/>
                  <a:pt x="82" y="39"/>
                </a:cubicBezTo>
                <a:cubicBezTo>
                  <a:pt x="74" y="27"/>
                  <a:pt x="74" y="27"/>
                  <a:pt x="74" y="27"/>
                </a:cubicBezTo>
                <a:cubicBezTo>
                  <a:pt x="71" y="30"/>
                  <a:pt x="70" y="34"/>
                  <a:pt x="70" y="37"/>
                </a:cubicBezTo>
                <a:cubicBezTo>
                  <a:pt x="70" y="45"/>
                  <a:pt x="76" y="52"/>
                  <a:pt x="84" y="52"/>
                </a:cubicBezTo>
                <a:cubicBezTo>
                  <a:pt x="92" y="52"/>
                  <a:pt x="98" y="45"/>
                  <a:pt x="98" y="37"/>
                </a:cubicBezTo>
                <a:cubicBezTo>
                  <a:pt x="98" y="30"/>
                  <a:pt x="92" y="23"/>
                  <a:pt x="8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5" name="Freeform 327"/>
          <p:cNvSpPr>
            <a:spLocks noEditPoints="1"/>
          </p:cNvSpPr>
          <p:nvPr/>
        </p:nvSpPr>
        <p:spPr bwMode="auto">
          <a:xfrm>
            <a:off x="4195764" y="2846917"/>
            <a:ext cx="163513" cy="190500"/>
          </a:xfrm>
          <a:custGeom>
            <a:avLst/>
            <a:gdLst>
              <a:gd name="T0" fmla="*/ 44 w 87"/>
              <a:gd name="T1" fmla="*/ 54 h 76"/>
              <a:gd name="T2" fmla="*/ 33 w 87"/>
              <a:gd name="T3" fmla="*/ 40 h 76"/>
              <a:gd name="T4" fmla="*/ 37 w 87"/>
              <a:gd name="T5" fmla="*/ 31 h 76"/>
              <a:gd name="T6" fmla="*/ 40 w 87"/>
              <a:gd name="T7" fmla="*/ 24 h 76"/>
              <a:gd name="T8" fmla="*/ 39 w 87"/>
              <a:gd name="T9" fmla="*/ 20 h 76"/>
              <a:gd name="T10" fmla="*/ 40 w 87"/>
              <a:gd name="T11" fmla="*/ 13 h 76"/>
              <a:gd name="T12" fmla="*/ 26 w 87"/>
              <a:gd name="T13" fmla="*/ 0 h 76"/>
              <a:gd name="T14" fmla="*/ 12 w 87"/>
              <a:gd name="T15" fmla="*/ 13 h 76"/>
              <a:gd name="T16" fmla="*/ 13 w 87"/>
              <a:gd name="T17" fmla="*/ 20 h 76"/>
              <a:gd name="T18" fmla="*/ 12 w 87"/>
              <a:gd name="T19" fmla="*/ 24 h 76"/>
              <a:gd name="T20" fmla="*/ 15 w 87"/>
              <a:gd name="T21" fmla="*/ 31 h 76"/>
              <a:gd name="T22" fmla="*/ 19 w 87"/>
              <a:gd name="T23" fmla="*/ 40 h 76"/>
              <a:gd name="T24" fmla="*/ 7 w 87"/>
              <a:gd name="T25" fmla="*/ 54 h 76"/>
              <a:gd name="T26" fmla="*/ 0 w 87"/>
              <a:gd name="T27" fmla="*/ 60 h 76"/>
              <a:gd name="T28" fmla="*/ 0 w 87"/>
              <a:gd name="T29" fmla="*/ 76 h 76"/>
              <a:gd name="T30" fmla="*/ 61 w 87"/>
              <a:gd name="T31" fmla="*/ 76 h 76"/>
              <a:gd name="T32" fmla="*/ 61 w 87"/>
              <a:gd name="T33" fmla="*/ 64 h 76"/>
              <a:gd name="T34" fmla="*/ 44 w 87"/>
              <a:gd name="T35" fmla="*/ 54 h 76"/>
              <a:gd name="T36" fmla="*/ 87 w 87"/>
              <a:gd name="T37" fmla="*/ 76 h 76"/>
              <a:gd name="T38" fmla="*/ 86 w 87"/>
              <a:gd name="T39" fmla="*/ 58 h 76"/>
              <a:gd name="T40" fmla="*/ 75 w 87"/>
              <a:gd name="T41" fmla="*/ 51 h 76"/>
              <a:gd name="T42" fmla="*/ 66 w 87"/>
              <a:gd name="T43" fmla="*/ 41 h 76"/>
              <a:gd name="T44" fmla="*/ 69 w 87"/>
              <a:gd name="T45" fmla="*/ 34 h 76"/>
              <a:gd name="T46" fmla="*/ 71 w 87"/>
              <a:gd name="T47" fmla="*/ 29 h 76"/>
              <a:gd name="T48" fmla="*/ 70 w 87"/>
              <a:gd name="T49" fmla="*/ 26 h 76"/>
              <a:gd name="T50" fmla="*/ 71 w 87"/>
              <a:gd name="T51" fmla="*/ 21 h 76"/>
              <a:gd name="T52" fmla="*/ 61 w 87"/>
              <a:gd name="T53" fmla="*/ 11 h 76"/>
              <a:gd name="T54" fmla="*/ 50 w 87"/>
              <a:gd name="T55" fmla="*/ 21 h 76"/>
              <a:gd name="T56" fmla="*/ 51 w 87"/>
              <a:gd name="T57" fmla="*/ 26 h 76"/>
              <a:gd name="T58" fmla="*/ 50 w 87"/>
              <a:gd name="T59" fmla="*/ 29 h 76"/>
              <a:gd name="T60" fmla="*/ 52 w 87"/>
              <a:gd name="T61" fmla="*/ 34 h 76"/>
              <a:gd name="T62" fmla="*/ 55 w 87"/>
              <a:gd name="T63" fmla="*/ 41 h 76"/>
              <a:gd name="T64" fmla="*/ 51 w 87"/>
              <a:gd name="T65" fmla="*/ 49 h 76"/>
              <a:gd name="T66" fmla="*/ 68 w 87"/>
              <a:gd name="T67" fmla="*/ 63 h 76"/>
              <a:gd name="T68" fmla="*/ 68 w 87"/>
              <a:gd name="T69" fmla="*/ 76 h 76"/>
              <a:gd name="T70" fmla="*/ 87 w 87"/>
              <a:gd name="T7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76">
                <a:moveTo>
                  <a:pt x="44" y="54"/>
                </a:moveTo>
                <a:cubicBezTo>
                  <a:pt x="36" y="50"/>
                  <a:pt x="33" y="47"/>
                  <a:pt x="33" y="40"/>
                </a:cubicBezTo>
                <a:cubicBezTo>
                  <a:pt x="33" y="36"/>
                  <a:pt x="36" y="38"/>
                  <a:pt x="37" y="31"/>
                </a:cubicBezTo>
                <a:cubicBezTo>
                  <a:pt x="37" y="28"/>
                  <a:pt x="40" y="31"/>
                  <a:pt x="40" y="24"/>
                </a:cubicBezTo>
                <a:cubicBezTo>
                  <a:pt x="40" y="21"/>
                  <a:pt x="39" y="20"/>
                  <a:pt x="39" y="20"/>
                </a:cubicBezTo>
                <a:cubicBezTo>
                  <a:pt x="39" y="20"/>
                  <a:pt x="40" y="16"/>
                  <a:pt x="40" y="13"/>
                </a:cubicBezTo>
                <a:cubicBezTo>
                  <a:pt x="40" y="9"/>
                  <a:pt x="38" y="0"/>
                  <a:pt x="26" y="0"/>
                </a:cubicBezTo>
                <a:cubicBezTo>
                  <a:pt x="14" y="0"/>
                  <a:pt x="12" y="9"/>
                  <a:pt x="12" y="13"/>
                </a:cubicBezTo>
                <a:cubicBezTo>
                  <a:pt x="12" y="16"/>
                  <a:pt x="13" y="20"/>
                  <a:pt x="13" y="20"/>
                </a:cubicBezTo>
                <a:cubicBezTo>
                  <a:pt x="13" y="20"/>
                  <a:pt x="12" y="21"/>
                  <a:pt x="12" y="24"/>
                </a:cubicBezTo>
                <a:cubicBezTo>
                  <a:pt x="12" y="31"/>
                  <a:pt x="14" y="28"/>
                  <a:pt x="15" y="31"/>
                </a:cubicBezTo>
                <a:cubicBezTo>
                  <a:pt x="16" y="38"/>
                  <a:pt x="19" y="36"/>
                  <a:pt x="19" y="40"/>
                </a:cubicBezTo>
                <a:cubicBezTo>
                  <a:pt x="19" y="47"/>
                  <a:pt x="16" y="50"/>
                  <a:pt x="7" y="54"/>
                </a:cubicBezTo>
                <a:cubicBezTo>
                  <a:pt x="5" y="55"/>
                  <a:pt x="0" y="56"/>
                  <a:pt x="0" y="60"/>
                </a:cubicBezTo>
                <a:cubicBezTo>
                  <a:pt x="0" y="76"/>
                  <a:pt x="0" y="76"/>
                  <a:pt x="0" y="76"/>
                </a:cubicBezTo>
                <a:cubicBezTo>
                  <a:pt x="61" y="76"/>
                  <a:pt x="61" y="76"/>
                  <a:pt x="61" y="76"/>
                </a:cubicBezTo>
                <a:cubicBezTo>
                  <a:pt x="61" y="76"/>
                  <a:pt x="61" y="67"/>
                  <a:pt x="61" y="64"/>
                </a:cubicBezTo>
                <a:cubicBezTo>
                  <a:pt x="61" y="61"/>
                  <a:pt x="53" y="57"/>
                  <a:pt x="44" y="54"/>
                </a:cubicBezTo>
                <a:close/>
                <a:moveTo>
                  <a:pt x="87" y="76"/>
                </a:moveTo>
                <a:cubicBezTo>
                  <a:pt x="87" y="76"/>
                  <a:pt x="87" y="60"/>
                  <a:pt x="86" y="58"/>
                </a:cubicBezTo>
                <a:cubicBezTo>
                  <a:pt x="85" y="56"/>
                  <a:pt x="81" y="54"/>
                  <a:pt x="75" y="51"/>
                </a:cubicBezTo>
                <a:cubicBezTo>
                  <a:pt x="68" y="48"/>
                  <a:pt x="66" y="46"/>
                  <a:pt x="66" y="41"/>
                </a:cubicBezTo>
                <a:cubicBezTo>
                  <a:pt x="66" y="38"/>
                  <a:pt x="68" y="39"/>
                  <a:pt x="69" y="34"/>
                </a:cubicBezTo>
                <a:cubicBezTo>
                  <a:pt x="69" y="32"/>
                  <a:pt x="71" y="34"/>
                  <a:pt x="71" y="29"/>
                </a:cubicBezTo>
                <a:cubicBezTo>
                  <a:pt x="71" y="27"/>
                  <a:pt x="70" y="26"/>
                  <a:pt x="70" y="26"/>
                </a:cubicBezTo>
                <a:cubicBezTo>
                  <a:pt x="70" y="26"/>
                  <a:pt x="71" y="23"/>
                  <a:pt x="71" y="21"/>
                </a:cubicBezTo>
                <a:cubicBezTo>
                  <a:pt x="71" y="18"/>
                  <a:pt x="70" y="11"/>
                  <a:pt x="61" y="11"/>
                </a:cubicBezTo>
                <a:cubicBezTo>
                  <a:pt x="52" y="11"/>
                  <a:pt x="50" y="18"/>
                  <a:pt x="50" y="21"/>
                </a:cubicBezTo>
                <a:cubicBezTo>
                  <a:pt x="50" y="23"/>
                  <a:pt x="51" y="26"/>
                  <a:pt x="51" y="26"/>
                </a:cubicBezTo>
                <a:cubicBezTo>
                  <a:pt x="51" y="26"/>
                  <a:pt x="50" y="27"/>
                  <a:pt x="50" y="29"/>
                </a:cubicBezTo>
                <a:cubicBezTo>
                  <a:pt x="50" y="34"/>
                  <a:pt x="52" y="32"/>
                  <a:pt x="52" y="34"/>
                </a:cubicBezTo>
                <a:cubicBezTo>
                  <a:pt x="53" y="39"/>
                  <a:pt x="55" y="38"/>
                  <a:pt x="55" y="41"/>
                </a:cubicBezTo>
                <a:cubicBezTo>
                  <a:pt x="55" y="45"/>
                  <a:pt x="54" y="47"/>
                  <a:pt x="51" y="49"/>
                </a:cubicBezTo>
                <a:cubicBezTo>
                  <a:pt x="66" y="56"/>
                  <a:pt x="68" y="57"/>
                  <a:pt x="68" y="63"/>
                </a:cubicBezTo>
                <a:cubicBezTo>
                  <a:pt x="68" y="76"/>
                  <a:pt x="68" y="76"/>
                  <a:pt x="68" y="76"/>
                </a:cubicBezTo>
                <a:lnTo>
                  <a:pt x="87" y="7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6" name="Freeform 328"/>
          <p:cNvSpPr>
            <a:spLocks noEditPoints="1"/>
          </p:cNvSpPr>
          <p:nvPr/>
        </p:nvSpPr>
        <p:spPr bwMode="auto">
          <a:xfrm>
            <a:off x="4027488" y="3297767"/>
            <a:ext cx="120650" cy="133351"/>
          </a:xfrm>
          <a:custGeom>
            <a:avLst/>
            <a:gdLst>
              <a:gd name="T0" fmla="*/ 48 w 64"/>
              <a:gd name="T1" fmla="*/ 16 h 53"/>
              <a:gd name="T2" fmla="*/ 38 w 64"/>
              <a:gd name="T3" fmla="*/ 16 h 53"/>
              <a:gd name="T4" fmla="*/ 38 w 64"/>
              <a:gd name="T5" fmla="*/ 0 h 53"/>
              <a:gd name="T6" fmla="*/ 26 w 64"/>
              <a:gd name="T7" fmla="*/ 0 h 53"/>
              <a:gd name="T8" fmla="*/ 26 w 64"/>
              <a:gd name="T9" fmla="*/ 16 h 53"/>
              <a:gd name="T10" fmla="*/ 16 w 64"/>
              <a:gd name="T11" fmla="*/ 16 h 53"/>
              <a:gd name="T12" fmla="*/ 32 w 64"/>
              <a:gd name="T13" fmla="*/ 31 h 53"/>
              <a:gd name="T14" fmla="*/ 48 w 64"/>
              <a:gd name="T15" fmla="*/ 16 h 53"/>
              <a:gd name="T16" fmla="*/ 61 w 64"/>
              <a:gd name="T17" fmla="*/ 36 h 53"/>
              <a:gd name="T18" fmla="*/ 51 w 64"/>
              <a:gd name="T19" fmla="*/ 29 h 53"/>
              <a:gd name="T20" fmla="*/ 45 w 64"/>
              <a:gd name="T21" fmla="*/ 29 h 53"/>
              <a:gd name="T22" fmla="*/ 56 w 64"/>
              <a:gd name="T23" fmla="*/ 37 h 53"/>
              <a:gd name="T24" fmla="*/ 45 w 64"/>
              <a:gd name="T25" fmla="*/ 37 h 53"/>
              <a:gd name="T26" fmla="*/ 44 w 64"/>
              <a:gd name="T27" fmla="*/ 38 h 53"/>
              <a:gd name="T28" fmla="*/ 41 w 64"/>
              <a:gd name="T29" fmla="*/ 45 h 53"/>
              <a:gd name="T30" fmla="*/ 23 w 64"/>
              <a:gd name="T31" fmla="*/ 45 h 53"/>
              <a:gd name="T32" fmla="*/ 20 w 64"/>
              <a:gd name="T33" fmla="*/ 38 h 53"/>
              <a:gd name="T34" fmla="*/ 19 w 64"/>
              <a:gd name="T35" fmla="*/ 37 h 53"/>
              <a:gd name="T36" fmla="*/ 8 w 64"/>
              <a:gd name="T37" fmla="*/ 37 h 53"/>
              <a:gd name="T38" fmla="*/ 19 w 64"/>
              <a:gd name="T39" fmla="*/ 29 h 53"/>
              <a:gd name="T40" fmla="*/ 13 w 64"/>
              <a:gd name="T41" fmla="*/ 29 h 53"/>
              <a:gd name="T42" fmla="*/ 3 w 64"/>
              <a:gd name="T43" fmla="*/ 36 h 53"/>
              <a:gd name="T44" fmla="*/ 1 w 64"/>
              <a:gd name="T45" fmla="*/ 40 h 53"/>
              <a:gd name="T46" fmla="*/ 3 w 64"/>
              <a:gd name="T47" fmla="*/ 50 h 53"/>
              <a:gd name="T48" fmla="*/ 6 w 64"/>
              <a:gd name="T49" fmla="*/ 53 h 53"/>
              <a:gd name="T50" fmla="*/ 58 w 64"/>
              <a:gd name="T51" fmla="*/ 53 h 53"/>
              <a:gd name="T52" fmla="*/ 62 w 64"/>
              <a:gd name="T53" fmla="*/ 50 h 53"/>
              <a:gd name="T54" fmla="*/ 63 w 64"/>
              <a:gd name="T55" fmla="*/ 40 h 53"/>
              <a:gd name="T56" fmla="*/ 61 w 64"/>
              <a:gd name="T5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53">
                <a:moveTo>
                  <a:pt x="48" y="16"/>
                </a:moveTo>
                <a:cubicBezTo>
                  <a:pt x="38" y="16"/>
                  <a:pt x="38" y="16"/>
                  <a:pt x="38" y="16"/>
                </a:cubicBezTo>
                <a:cubicBezTo>
                  <a:pt x="38" y="0"/>
                  <a:pt x="38" y="0"/>
                  <a:pt x="38" y="0"/>
                </a:cubicBezTo>
                <a:cubicBezTo>
                  <a:pt x="26" y="0"/>
                  <a:pt x="26" y="0"/>
                  <a:pt x="26" y="0"/>
                </a:cubicBezTo>
                <a:cubicBezTo>
                  <a:pt x="26" y="16"/>
                  <a:pt x="26" y="16"/>
                  <a:pt x="26" y="16"/>
                </a:cubicBezTo>
                <a:cubicBezTo>
                  <a:pt x="16" y="16"/>
                  <a:pt x="16" y="16"/>
                  <a:pt x="16" y="16"/>
                </a:cubicBezTo>
                <a:cubicBezTo>
                  <a:pt x="32" y="31"/>
                  <a:pt x="32" y="31"/>
                  <a:pt x="32" y="31"/>
                </a:cubicBezTo>
                <a:lnTo>
                  <a:pt x="48" y="16"/>
                </a:lnTo>
                <a:close/>
                <a:moveTo>
                  <a:pt x="61" y="36"/>
                </a:moveTo>
                <a:cubicBezTo>
                  <a:pt x="51" y="29"/>
                  <a:pt x="51" y="29"/>
                  <a:pt x="51" y="29"/>
                </a:cubicBezTo>
                <a:cubicBezTo>
                  <a:pt x="45" y="29"/>
                  <a:pt x="45" y="29"/>
                  <a:pt x="45" y="29"/>
                </a:cubicBezTo>
                <a:cubicBezTo>
                  <a:pt x="56" y="37"/>
                  <a:pt x="56" y="37"/>
                  <a:pt x="56" y="37"/>
                </a:cubicBezTo>
                <a:cubicBezTo>
                  <a:pt x="45" y="37"/>
                  <a:pt x="45" y="37"/>
                  <a:pt x="45" y="37"/>
                </a:cubicBezTo>
                <a:cubicBezTo>
                  <a:pt x="44" y="38"/>
                  <a:pt x="44" y="38"/>
                  <a:pt x="44" y="38"/>
                </a:cubicBezTo>
                <a:cubicBezTo>
                  <a:pt x="41" y="45"/>
                  <a:pt x="41" y="45"/>
                  <a:pt x="41" y="45"/>
                </a:cubicBezTo>
                <a:cubicBezTo>
                  <a:pt x="23" y="45"/>
                  <a:pt x="23" y="45"/>
                  <a:pt x="23" y="45"/>
                </a:cubicBezTo>
                <a:cubicBezTo>
                  <a:pt x="20" y="38"/>
                  <a:pt x="20" y="38"/>
                  <a:pt x="20" y="38"/>
                </a:cubicBezTo>
                <a:cubicBezTo>
                  <a:pt x="19" y="37"/>
                  <a:pt x="19" y="37"/>
                  <a:pt x="19" y="37"/>
                </a:cubicBezTo>
                <a:cubicBezTo>
                  <a:pt x="8" y="37"/>
                  <a:pt x="8" y="37"/>
                  <a:pt x="8" y="37"/>
                </a:cubicBezTo>
                <a:cubicBezTo>
                  <a:pt x="19" y="29"/>
                  <a:pt x="19" y="29"/>
                  <a:pt x="19" y="29"/>
                </a:cubicBezTo>
                <a:cubicBezTo>
                  <a:pt x="13" y="29"/>
                  <a:pt x="13" y="29"/>
                  <a:pt x="13" y="29"/>
                </a:cubicBezTo>
                <a:cubicBezTo>
                  <a:pt x="3" y="36"/>
                  <a:pt x="3" y="36"/>
                  <a:pt x="3" y="36"/>
                </a:cubicBezTo>
                <a:cubicBezTo>
                  <a:pt x="1" y="37"/>
                  <a:pt x="0" y="39"/>
                  <a:pt x="1" y="40"/>
                </a:cubicBezTo>
                <a:cubicBezTo>
                  <a:pt x="3" y="50"/>
                  <a:pt x="3" y="50"/>
                  <a:pt x="3" y="50"/>
                </a:cubicBezTo>
                <a:cubicBezTo>
                  <a:pt x="3" y="52"/>
                  <a:pt x="5" y="53"/>
                  <a:pt x="6" y="53"/>
                </a:cubicBezTo>
                <a:cubicBezTo>
                  <a:pt x="58" y="53"/>
                  <a:pt x="58" y="53"/>
                  <a:pt x="58" y="53"/>
                </a:cubicBezTo>
                <a:cubicBezTo>
                  <a:pt x="59" y="53"/>
                  <a:pt x="61" y="52"/>
                  <a:pt x="62" y="50"/>
                </a:cubicBezTo>
                <a:cubicBezTo>
                  <a:pt x="63" y="40"/>
                  <a:pt x="63" y="40"/>
                  <a:pt x="63" y="40"/>
                </a:cubicBezTo>
                <a:cubicBezTo>
                  <a:pt x="64" y="39"/>
                  <a:pt x="63" y="37"/>
                  <a:pt x="61"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7" name="Freeform 329"/>
          <p:cNvSpPr>
            <a:spLocks noEditPoints="1"/>
          </p:cNvSpPr>
          <p:nvPr/>
        </p:nvSpPr>
        <p:spPr bwMode="auto">
          <a:xfrm>
            <a:off x="5619751" y="2015067"/>
            <a:ext cx="180975" cy="241300"/>
          </a:xfrm>
          <a:custGeom>
            <a:avLst/>
            <a:gdLst>
              <a:gd name="T0" fmla="*/ 89 w 96"/>
              <a:gd name="T1" fmla="*/ 96 h 96"/>
              <a:gd name="T2" fmla="*/ 84 w 96"/>
              <a:gd name="T3" fmla="*/ 94 h 96"/>
              <a:gd name="T4" fmla="*/ 64 w 96"/>
              <a:gd name="T5" fmla="*/ 74 h 96"/>
              <a:gd name="T6" fmla="*/ 41 w 96"/>
              <a:gd name="T7" fmla="*/ 82 h 96"/>
              <a:gd name="T8" fmla="*/ 0 w 96"/>
              <a:gd name="T9" fmla="*/ 41 h 96"/>
              <a:gd name="T10" fmla="*/ 41 w 96"/>
              <a:gd name="T11" fmla="*/ 0 h 96"/>
              <a:gd name="T12" fmla="*/ 81 w 96"/>
              <a:gd name="T13" fmla="*/ 41 h 96"/>
              <a:gd name="T14" fmla="*/ 74 w 96"/>
              <a:gd name="T15" fmla="*/ 64 h 96"/>
              <a:gd name="T16" fmla="*/ 94 w 96"/>
              <a:gd name="T17" fmla="*/ 84 h 96"/>
              <a:gd name="T18" fmla="*/ 96 w 96"/>
              <a:gd name="T19" fmla="*/ 89 h 96"/>
              <a:gd name="T20" fmla="*/ 89 w 96"/>
              <a:gd name="T21" fmla="*/ 96 h 96"/>
              <a:gd name="T22" fmla="*/ 41 w 96"/>
              <a:gd name="T23" fmla="*/ 15 h 96"/>
              <a:gd name="T24" fmla="*/ 15 w 96"/>
              <a:gd name="T25" fmla="*/ 41 h 96"/>
              <a:gd name="T26" fmla="*/ 41 w 96"/>
              <a:gd name="T27" fmla="*/ 67 h 96"/>
              <a:gd name="T28" fmla="*/ 66 w 96"/>
              <a:gd name="T29" fmla="*/ 41 h 96"/>
              <a:gd name="T30" fmla="*/ 41 w 96"/>
              <a:gd name="T31"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89" y="96"/>
                </a:moveTo>
                <a:cubicBezTo>
                  <a:pt x="87" y="96"/>
                  <a:pt x="85" y="96"/>
                  <a:pt x="84" y="94"/>
                </a:cubicBezTo>
                <a:cubicBezTo>
                  <a:pt x="64" y="74"/>
                  <a:pt x="64" y="74"/>
                  <a:pt x="64" y="74"/>
                </a:cubicBezTo>
                <a:cubicBezTo>
                  <a:pt x="57" y="79"/>
                  <a:pt x="49" y="82"/>
                  <a:pt x="41" y="82"/>
                </a:cubicBezTo>
                <a:cubicBezTo>
                  <a:pt x="18" y="82"/>
                  <a:pt x="0" y="63"/>
                  <a:pt x="0" y="41"/>
                </a:cubicBezTo>
                <a:cubicBezTo>
                  <a:pt x="0" y="18"/>
                  <a:pt x="18" y="0"/>
                  <a:pt x="41" y="0"/>
                </a:cubicBezTo>
                <a:cubicBezTo>
                  <a:pt x="63" y="0"/>
                  <a:pt x="81" y="18"/>
                  <a:pt x="81" y="41"/>
                </a:cubicBezTo>
                <a:cubicBezTo>
                  <a:pt x="81" y="49"/>
                  <a:pt x="79" y="57"/>
                  <a:pt x="74" y="64"/>
                </a:cubicBezTo>
                <a:cubicBezTo>
                  <a:pt x="94" y="84"/>
                  <a:pt x="94" y="84"/>
                  <a:pt x="94" y="84"/>
                </a:cubicBezTo>
                <a:cubicBezTo>
                  <a:pt x="95" y="85"/>
                  <a:pt x="96" y="87"/>
                  <a:pt x="96" y="89"/>
                </a:cubicBezTo>
                <a:cubicBezTo>
                  <a:pt x="96" y="93"/>
                  <a:pt x="93" y="96"/>
                  <a:pt x="89" y="96"/>
                </a:cubicBezTo>
                <a:close/>
                <a:moveTo>
                  <a:pt x="41" y="15"/>
                </a:moveTo>
                <a:cubicBezTo>
                  <a:pt x="26" y="15"/>
                  <a:pt x="15" y="26"/>
                  <a:pt x="15" y="41"/>
                </a:cubicBezTo>
                <a:cubicBezTo>
                  <a:pt x="15" y="55"/>
                  <a:pt x="26" y="67"/>
                  <a:pt x="41" y="67"/>
                </a:cubicBezTo>
                <a:cubicBezTo>
                  <a:pt x="55" y="67"/>
                  <a:pt x="66" y="55"/>
                  <a:pt x="66" y="41"/>
                </a:cubicBezTo>
                <a:cubicBezTo>
                  <a:pt x="66" y="26"/>
                  <a:pt x="55" y="15"/>
                  <a:pt x="41" y="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8" name="Freeform 330"/>
          <p:cNvSpPr>
            <a:spLocks noEditPoints="1"/>
          </p:cNvSpPr>
          <p:nvPr/>
        </p:nvSpPr>
        <p:spPr bwMode="auto">
          <a:xfrm>
            <a:off x="3959225" y="2779183"/>
            <a:ext cx="65088" cy="86784"/>
          </a:xfrm>
          <a:custGeom>
            <a:avLst/>
            <a:gdLst>
              <a:gd name="T0" fmla="*/ 35 w 35"/>
              <a:gd name="T1" fmla="*/ 18 h 35"/>
              <a:gd name="T2" fmla="*/ 18 w 35"/>
              <a:gd name="T3" fmla="*/ 35 h 35"/>
              <a:gd name="T4" fmla="*/ 0 w 35"/>
              <a:gd name="T5" fmla="*/ 18 h 35"/>
              <a:gd name="T6" fmla="*/ 18 w 35"/>
              <a:gd name="T7" fmla="*/ 0 h 35"/>
              <a:gd name="T8" fmla="*/ 35 w 35"/>
              <a:gd name="T9" fmla="*/ 18 h 35"/>
              <a:gd name="T10" fmla="*/ 33 w 35"/>
              <a:gd name="T11" fmla="*/ 18 h 35"/>
              <a:gd name="T12" fmla="*/ 33 w 35"/>
              <a:gd name="T13" fmla="*/ 18 h 35"/>
              <a:gd name="T14" fmla="*/ 31 w 35"/>
              <a:gd name="T15" fmla="*/ 19 h 35"/>
              <a:gd name="T16" fmla="*/ 26 w 35"/>
              <a:gd name="T17" fmla="*/ 15 h 35"/>
              <a:gd name="T18" fmla="*/ 27 w 35"/>
              <a:gd name="T19" fmla="*/ 9 h 35"/>
              <a:gd name="T20" fmla="*/ 30 w 35"/>
              <a:gd name="T21" fmla="*/ 9 h 35"/>
              <a:gd name="T22" fmla="*/ 22 w 35"/>
              <a:gd name="T23" fmla="*/ 4 h 35"/>
              <a:gd name="T24" fmla="*/ 23 w 35"/>
              <a:gd name="T25" fmla="*/ 6 h 35"/>
              <a:gd name="T26" fmla="*/ 18 w 35"/>
              <a:gd name="T27" fmla="*/ 9 h 35"/>
              <a:gd name="T28" fmla="*/ 12 w 35"/>
              <a:gd name="T29" fmla="*/ 6 h 35"/>
              <a:gd name="T30" fmla="*/ 13 w 35"/>
              <a:gd name="T31" fmla="*/ 4 h 35"/>
              <a:gd name="T32" fmla="*/ 6 w 35"/>
              <a:gd name="T33" fmla="*/ 9 h 35"/>
              <a:gd name="T34" fmla="*/ 8 w 35"/>
              <a:gd name="T35" fmla="*/ 9 h 35"/>
              <a:gd name="T36" fmla="*/ 10 w 35"/>
              <a:gd name="T37" fmla="*/ 15 h 35"/>
              <a:gd name="T38" fmla="*/ 5 w 35"/>
              <a:gd name="T39" fmla="*/ 19 h 35"/>
              <a:gd name="T40" fmla="*/ 3 w 35"/>
              <a:gd name="T41" fmla="*/ 18 h 35"/>
              <a:gd name="T42" fmla="*/ 3 w 35"/>
              <a:gd name="T43" fmla="*/ 18 h 35"/>
              <a:gd name="T44" fmla="*/ 6 w 35"/>
              <a:gd name="T45" fmla="*/ 27 h 35"/>
              <a:gd name="T46" fmla="*/ 6 w 35"/>
              <a:gd name="T47" fmla="*/ 24 h 35"/>
              <a:gd name="T48" fmla="*/ 13 w 35"/>
              <a:gd name="T49" fmla="*/ 25 h 35"/>
              <a:gd name="T50" fmla="*/ 15 w 35"/>
              <a:gd name="T51" fmla="*/ 31 h 35"/>
              <a:gd name="T52" fmla="*/ 13 w 35"/>
              <a:gd name="T53" fmla="*/ 32 h 35"/>
              <a:gd name="T54" fmla="*/ 18 w 35"/>
              <a:gd name="T55" fmla="*/ 33 h 35"/>
              <a:gd name="T56" fmla="*/ 22 w 35"/>
              <a:gd name="T57" fmla="*/ 32 h 35"/>
              <a:gd name="T58" fmla="*/ 20 w 35"/>
              <a:gd name="T59" fmla="*/ 31 h 35"/>
              <a:gd name="T60" fmla="*/ 23 w 35"/>
              <a:gd name="T61" fmla="*/ 25 h 35"/>
              <a:gd name="T62" fmla="*/ 29 w 35"/>
              <a:gd name="T63" fmla="*/ 24 h 35"/>
              <a:gd name="T64" fmla="*/ 30 w 35"/>
              <a:gd name="T65" fmla="*/ 27 h 35"/>
              <a:gd name="T66" fmla="*/ 33 w 35"/>
              <a:gd name="T67" fmla="*/ 18 h 35"/>
              <a:gd name="T68" fmla="*/ 18 w 35"/>
              <a:gd name="T69" fmla="*/ 12 h 35"/>
              <a:gd name="T70" fmla="*/ 23 w 35"/>
              <a:gd name="T71" fmla="*/ 16 h 35"/>
              <a:gd name="T72" fmla="*/ 21 w 35"/>
              <a:gd name="T73" fmla="*/ 23 h 35"/>
              <a:gd name="T74" fmla="*/ 14 w 35"/>
              <a:gd name="T75" fmla="*/ 23 h 35"/>
              <a:gd name="T76" fmla="*/ 12 w 35"/>
              <a:gd name="T77" fmla="*/ 16 h 35"/>
              <a:gd name="T78" fmla="*/ 18 w 35"/>
              <a:gd name="T7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35">
                <a:moveTo>
                  <a:pt x="35" y="18"/>
                </a:moveTo>
                <a:cubicBezTo>
                  <a:pt x="35" y="27"/>
                  <a:pt x="27" y="35"/>
                  <a:pt x="18" y="35"/>
                </a:cubicBezTo>
                <a:cubicBezTo>
                  <a:pt x="8" y="35"/>
                  <a:pt x="0" y="27"/>
                  <a:pt x="0" y="18"/>
                </a:cubicBezTo>
                <a:cubicBezTo>
                  <a:pt x="0" y="8"/>
                  <a:pt x="8" y="0"/>
                  <a:pt x="18" y="0"/>
                </a:cubicBezTo>
                <a:cubicBezTo>
                  <a:pt x="27" y="0"/>
                  <a:pt x="35" y="8"/>
                  <a:pt x="35" y="18"/>
                </a:cubicBezTo>
                <a:close/>
                <a:moveTo>
                  <a:pt x="33" y="18"/>
                </a:moveTo>
                <a:cubicBezTo>
                  <a:pt x="33" y="18"/>
                  <a:pt x="33" y="18"/>
                  <a:pt x="33" y="18"/>
                </a:cubicBezTo>
                <a:cubicBezTo>
                  <a:pt x="31" y="19"/>
                  <a:pt x="31" y="19"/>
                  <a:pt x="31" y="19"/>
                </a:cubicBezTo>
                <a:cubicBezTo>
                  <a:pt x="26" y="15"/>
                  <a:pt x="26" y="15"/>
                  <a:pt x="26" y="15"/>
                </a:cubicBezTo>
                <a:cubicBezTo>
                  <a:pt x="27" y="9"/>
                  <a:pt x="27" y="9"/>
                  <a:pt x="27" y="9"/>
                </a:cubicBezTo>
                <a:cubicBezTo>
                  <a:pt x="30" y="9"/>
                  <a:pt x="30" y="9"/>
                  <a:pt x="30" y="9"/>
                </a:cubicBezTo>
                <a:cubicBezTo>
                  <a:pt x="28" y="7"/>
                  <a:pt x="25" y="5"/>
                  <a:pt x="22" y="4"/>
                </a:cubicBezTo>
                <a:cubicBezTo>
                  <a:pt x="23" y="6"/>
                  <a:pt x="23" y="6"/>
                  <a:pt x="23" y="6"/>
                </a:cubicBezTo>
                <a:cubicBezTo>
                  <a:pt x="18" y="9"/>
                  <a:pt x="18" y="9"/>
                  <a:pt x="18" y="9"/>
                </a:cubicBezTo>
                <a:cubicBezTo>
                  <a:pt x="12" y="6"/>
                  <a:pt x="12" y="6"/>
                  <a:pt x="12" y="6"/>
                </a:cubicBezTo>
                <a:cubicBezTo>
                  <a:pt x="13" y="4"/>
                  <a:pt x="13" y="4"/>
                  <a:pt x="13" y="4"/>
                </a:cubicBezTo>
                <a:cubicBezTo>
                  <a:pt x="10" y="5"/>
                  <a:pt x="8" y="7"/>
                  <a:pt x="6" y="9"/>
                </a:cubicBezTo>
                <a:cubicBezTo>
                  <a:pt x="8" y="9"/>
                  <a:pt x="8" y="9"/>
                  <a:pt x="8" y="9"/>
                </a:cubicBezTo>
                <a:cubicBezTo>
                  <a:pt x="10" y="15"/>
                  <a:pt x="10" y="15"/>
                  <a:pt x="10" y="15"/>
                </a:cubicBezTo>
                <a:cubicBezTo>
                  <a:pt x="5" y="19"/>
                  <a:pt x="5" y="19"/>
                  <a:pt x="5" y="19"/>
                </a:cubicBezTo>
                <a:cubicBezTo>
                  <a:pt x="3" y="18"/>
                  <a:pt x="3" y="18"/>
                  <a:pt x="3" y="18"/>
                </a:cubicBezTo>
                <a:cubicBezTo>
                  <a:pt x="3" y="18"/>
                  <a:pt x="3" y="18"/>
                  <a:pt x="3" y="18"/>
                </a:cubicBezTo>
                <a:cubicBezTo>
                  <a:pt x="3" y="21"/>
                  <a:pt x="4" y="24"/>
                  <a:pt x="6" y="27"/>
                </a:cubicBezTo>
                <a:cubicBezTo>
                  <a:pt x="6" y="24"/>
                  <a:pt x="6" y="24"/>
                  <a:pt x="6" y="24"/>
                </a:cubicBezTo>
                <a:cubicBezTo>
                  <a:pt x="13" y="25"/>
                  <a:pt x="13" y="25"/>
                  <a:pt x="13" y="25"/>
                </a:cubicBezTo>
                <a:cubicBezTo>
                  <a:pt x="15" y="31"/>
                  <a:pt x="15" y="31"/>
                  <a:pt x="15" y="31"/>
                </a:cubicBezTo>
                <a:cubicBezTo>
                  <a:pt x="13" y="32"/>
                  <a:pt x="13" y="32"/>
                  <a:pt x="13" y="32"/>
                </a:cubicBezTo>
                <a:cubicBezTo>
                  <a:pt x="15" y="32"/>
                  <a:pt x="16" y="33"/>
                  <a:pt x="18" y="33"/>
                </a:cubicBezTo>
                <a:cubicBezTo>
                  <a:pt x="19" y="33"/>
                  <a:pt x="21" y="32"/>
                  <a:pt x="22" y="32"/>
                </a:cubicBezTo>
                <a:cubicBezTo>
                  <a:pt x="20" y="31"/>
                  <a:pt x="20" y="31"/>
                  <a:pt x="20" y="31"/>
                </a:cubicBezTo>
                <a:cubicBezTo>
                  <a:pt x="23" y="25"/>
                  <a:pt x="23" y="25"/>
                  <a:pt x="23" y="25"/>
                </a:cubicBezTo>
                <a:cubicBezTo>
                  <a:pt x="29" y="24"/>
                  <a:pt x="29" y="24"/>
                  <a:pt x="29" y="24"/>
                </a:cubicBezTo>
                <a:cubicBezTo>
                  <a:pt x="30" y="27"/>
                  <a:pt x="30" y="27"/>
                  <a:pt x="30" y="27"/>
                </a:cubicBezTo>
                <a:cubicBezTo>
                  <a:pt x="32" y="24"/>
                  <a:pt x="33" y="21"/>
                  <a:pt x="33" y="18"/>
                </a:cubicBezTo>
                <a:close/>
                <a:moveTo>
                  <a:pt x="18" y="12"/>
                </a:moveTo>
                <a:cubicBezTo>
                  <a:pt x="23" y="16"/>
                  <a:pt x="23" y="16"/>
                  <a:pt x="23" y="16"/>
                </a:cubicBezTo>
                <a:cubicBezTo>
                  <a:pt x="21" y="23"/>
                  <a:pt x="21" y="23"/>
                  <a:pt x="21" y="23"/>
                </a:cubicBezTo>
                <a:cubicBezTo>
                  <a:pt x="14" y="23"/>
                  <a:pt x="14" y="23"/>
                  <a:pt x="14" y="23"/>
                </a:cubicBezTo>
                <a:cubicBezTo>
                  <a:pt x="12" y="16"/>
                  <a:pt x="12" y="16"/>
                  <a:pt x="12" y="16"/>
                </a:cubicBezTo>
                <a:lnTo>
                  <a:pt x="18" y="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9" name="Freeform 331"/>
          <p:cNvSpPr>
            <a:spLocks noEditPoints="1"/>
          </p:cNvSpPr>
          <p:nvPr/>
        </p:nvSpPr>
        <p:spPr bwMode="auto">
          <a:xfrm>
            <a:off x="3584576" y="2893483"/>
            <a:ext cx="60325" cy="93133"/>
          </a:xfrm>
          <a:custGeom>
            <a:avLst/>
            <a:gdLst>
              <a:gd name="T0" fmla="*/ 29 w 32"/>
              <a:gd name="T1" fmla="*/ 21 h 37"/>
              <a:gd name="T2" fmla="*/ 26 w 32"/>
              <a:gd name="T3" fmla="*/ 24 h 37"/>
              <a:gd name="T4" fmla="*/ 13 w 32"/>
              <a:gd name="T5" fmla="*/ 26 h 37"/>
              <a:gd name="T6" fmla="*/ 4 w 32"/>
              <a:gd name="T7" fmla="*/ 23 h 37"/>
              <a:gd name="T8" fmla="*/ 3 w 32"/>
              <a:gd name="T9" fmla="*/ 19 h 37"/>
              <a:gd name="T10" fmla="*/ 0 w 32"/>
              <a:gd name="T11" fmla="*/ 5 h 37"/>
              <a:gd name="T12" fmla="*/ 4 w 32"/>
              <a:gd name="T13" fmla="*/ 2 h 37"/>
              <a:gd name="T14" fmla="*/ 11 w 32"/>
              <a:gd name="T15" fmla="*/ 0 h 37"/>
              <a:gd name="T16" fmla="*/ 27 w 32"/>
              <a:gd name="T17" fmla="*/ 1 h 37"/>
              <a:gd name="T18" fmla="*/ 31 w 32"/>
              <a:gd name="T19" fmla="*/ 4 h 37"/>
              <a:gd name="T20" fmla="*/ 32 w 32"/>
              <a:gd name="T21" fmla="*/ 6 h 37"/>
              <a:gd name="T22" fmla="*/ 29 w 32"/>
              <a:gd name="T23" fmla="*/ 21 h 37"/>
              <a:gd name="T24" fmla="*/ 25 w 32"/>
              <a:gd name="T25" fmla="*/ 34 h 37"/>
              <a:gd name="T26" fmla="*/ 12 w 32"/>
              <a:gd name="T27" fmla="*/ 36 h 37"/>
              <a:gd name="T28" fmla="*/ 5 w 32"/>
              <a:gd name="T29" fmla="*/ 33 h 37"/>
              <a:gd name="T30" fmla="*/ 4 w 32"/>
              <a:gd name="T31" fmla="*/ 26 h 37"/>
              <a:gd name="T32" fmla="*/ 4 w 32"/>
              <a:gd name="T33" fmla="*/ 26 h 37"/>
              <a:gd name="T34" fmla="*/ 5 w 32"/>
              <a:gd name="T35" fmla="*/ 26 h 37"/>
              <a:gd name="T36" fmla="*/ 27 w 32"/>
              <a:gd name="T37" fmla="*/ 26 h 37"/>
              <a:gd name="T38" fmla="*/ 28 w 32"/>
              <a:gd name="T39" fmla="*/ 28 h 37"/>
              <a:gd name="T40" fmla="*/ 25 w 32"/>
              <a:gd name="T41" fmla="*/ 34 h 37"/>
              <a:gd name="T42" fmla="*/ 22 w 32"/>
              <a:gd name="T43" fmla="*/ 3 h 37"/>
              <a:gd name="T44" fmla="*/ 10 w 32"/>
              <a:gd name="T45" fmla="*/ 3 h 37"/>
              <a:gd name="T46" fmla="*/ 6 w 32"/>
              <a:gd name="T47" fmla="*/ 5 h 37"/>
              <a:gd name="T48" fmla="*/ 11 w 32"/>
              <a:gd name="T49" fmla="*/ 7 h 37"/>
              <a:gd name="T50" fmla="*/ 21 w 32"/>
              <a:gd name="T51" fmla="*/ 7 h 37"/>
              <a:gd name="T52" fmla="*/ 26 w 32"/>
              <a:gd name="T53" fmla="*/ 5 h 37"/>
              <a:gd name="T54" fmla="*/ 22 w 32"/>
              <a:gd name="T55" fmla="*/ 3 h 37"/>
              <a:gd name="T56" fmla="*/ 14 w 32"/>
              <a:gd name="T57" fmla="*/ 13 h 37"/>
              <a:gd name="T58" fmla="*/ 11 w 32"/>
              <a:gd name="T59" fmla="*/ 18 h 37"/>
              <a:gd name="T60" fmla="*/ 16 w 32"/>
              <a:gd name="T61" fmla="*/ 22 h 37"/>
              <a:gd name="T62" fmla="*/ 21 w 32"/>
              <a:gd name="T63" fmla="*/ 17 h 37"/>
              <a:gd name="T64" fmla="*/ 14 w 32"/>
              <a:gd name="T65" fmla="*/ 13 h 37"/>
              <a:gd name="T66" fmla="*/ 15 w 32"/>
              <a:gd name="T67" fmla="*/ 20 h 37"/>
              <a:gd name="T68" fmla="*/ 15 w 32"/>
              <a:gd name="T69" fmla="*/ 15 h 37"/>
              <a:gd name="T70" fmla="*/ 19 w 32"/>
              <a:gd name="T71" fmla="*/ 17 h 37"/>
              <a:gd name="T72" fmla="*/ 15 w 32"/>
              <a:gd name="T73"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37">
                <a:moveTo>
                  <a:pt x="29" y="21"/>
                </a:moveTo>
                <a:cubicBezTo>
                  <a:pt x="29" y="22"/>
                  <a:pt x="28" y="23"/>
                  <a:pt x="26" y="24"/>
                </a:cubicBezTo>
                <a:cubicBezTo>
                  <a:pt x="22" y="26"/>
                  <a:pt x="17" y="26"/>
                  <a:pt x="13" y="26"/>
                </a:cubicBezTo>
                <a:cubicBezTo>
                  <a:pt x="10" y="26"/>
                  <a:pt x="6" y="25"/>
                  <a:pt x="4" y="23"/>
                </a:cubicBezTo>
                <a:cubicBezTo>
                  <a:pt x="3" y="22"/>
                  <a:pt x="3" y="20"/>
                  <a:pt x="3" y="19"/>
                </a:cubicBezTo>
                <a:cubicBezTo>
                  <a:pt x="2" y="14"/>
                  <a:pt x="1" y="10"/>
                  <a:pt x="0" y="5"/>
                </a:cubicBezTo>
                <a:cubicBezTo>
                  <a:pt x="1" y="3"/>
                  <a:pt x="3" y="2"/>
                  <a:pt x="4" y="2"/>
                </a:cubicBezTo>
                <a:cubicBezTo>
                  <a:pt x="7" y="1"/>
                  <a:pt x="9" y="0"/>
                  <a:pt x="11" y="0"/>
                </a:cubicBezTo>
                <a:cubicBezTo>
                  <a:pt x="17" y="0"/>
                  <a:pt x="22" y="0"/>
                  <a:pt x="27" y="1"/>
                </a:cubicBezTo>
                <a:cubicBezTo>
                  <a:pt x="28" y="2"/>
                  <a:pt x="30" y="3"/>
                  <a:pt x="31" y="4"/>
                </a:cubicBezTo>
                <a:cubicBezTo>
                  <a:pt x="32" y="5"/>
                  <a:pt x="32" y="6"/>
                  <a:pt x="32" y="6"/>
                </a:cubicBezTo>
                <a:cubicBezTo>
                  <a:pt x="31" y="11"/>
                  <a:pt x="30" y="16"/>
                  <a:pt x="29" y="21"/>
                </a:cubicBezTo>
                <a:close/>
                <a:moveTo>
                  <a:pt x="25" y="34"/>
                </a:moveTo>
                <a:cubicBezTo>
                  <a:pt x="21" y="36"/>
                  <a:pt x="16" y="37"/>
                  <a:pt x="12" y="36"/>
                </a:cubicBezTo>
                <a:cubicBezTo>
                  <a:pt x="9" y="36"/>
                  <a:pt x="7" y="35"/>
                  <a:pt x="5" y="33"/>
                </a:cubicBezTo>
                <a:cubicBezTo>
                  <a:pt x="5" y="30"/>
                  <a:pt x="5" y="28"/>
                  <a:pt x="4" y="26"/>
                </a:cubicBezTo>
                <a:cubicBezTo>
                  <a:pt x="4" y="26"/>
                  <a:pt x="4" y="26"/>
                  <a:pt x="4" y="26"/>
                </a:cubicBezTo>
                <a:cubicBezTo>
                  <a:pt x="5" y="26"/>
                  <a:pt x="5" y="26"/>
                  <a:pt x="5" y="26"/>
                </a:cubicBezTo>
                <a:cubicBezTo>
                  <a:pt x="11" y="30"/>
                  <a:pt x="21" y="30"/>
                  <a:pt x="27" y="26"/>
                </a:cubicBezTo>
                <a:cubicBezTo>
                  <a:pt x="28" y="26"/>
                  <a:pt x="28" y="27"/>
                  <a:pt x="28" y="28"/>
                </a:cubicBezTo>
                <a:cubicBezTo>
                  <a:pt x="27" y="30"/>
                  <a:pt x="27" y="33"/>
                  <a:pt x="25" y="34"/>
                </a:cubicBezTo>
                <a:close/>
                <a:moveTo>
                  <a:pt x="22" y="3"/>
                </a:moveTo>
                <a:cubicBezTo>
                  <a:pt x="18" y="2"/>
                  <a:pt x="14" y="2"/>
                  <a:pt x="10" y="3"/>
                </a:cubicBezTo>
                <a:cubicBezTo>
                  <a:pt x="8" y="3"/>
                  <a:pt x="7" y="4"/>
                  <a:pt x="6" y="5"/>
                </a:cubicBezTo>
                <a:cubicBezTo>
                  <a:pt x="7" y="6"/>
                  <a:pt x="9" y="6"/>
                  <a:pt x="11" y="7"/>
                </a:cubicBezTo>
                <a:cubicBezTo>
                  <a:pt x="14" y="7"/>
                  <a:pt x="18" y="7"/>
                  <a:pt x="21" y="7"/>
                </a:cubicBezTo>
                <a:cubicBezTo>
                  <a:pt x="23" y="6"/>
                  <a:pt x="25" y="6"/>
                  <a:pt x="26" y="5"/>
                </a:cubicBezTo>
                <a:cubicBezTo>
                  <a:pt x="25" y="3"/>
                  <a:pt x="24" y="3"/>
                  <a:pt x="22" y="3"/>
                </a:cubicBezTo>
                <a:close/>
                <a:moveTo>
                  <a:pt x="14" y="13"/>
                </a:moveTo>
                <a:cubicBezTo>
                  <a:pt x="12" y="14"/>
                  <a:pt x="11" y="16"/>
                  <a:pt x="11" y="18"/>
                </a:cubicBezTo>
                <a:cubicBezTo>
                  <a:pt x="11" y="21"/>
                  <a:pt x="14" y="23"/>
                  <a:pt x="16" y="22"/>
                </a:cubicBezTo>
                <a:cubicBezTo>
                  <a:pt x="19" y="22"/>
                  <a:pt x="21" y="20"/>
                  <a:pt x="21" y="17"/>
                </a:cubicBezTo>
                <a:cubicBezTo>
                  <a:pt x="21" y="14"/>
                  <a:pt x="17" y="12"/>
                  <a:pt x="14" y="13"/>
                </a:cubicBezTo>
                <a:close/>
                <a:moveTo>
                  <a:pt x="15" y="20"/>
                </a:moveTo>
                <a:cubicBezTo>
                  <a:pt x="13" y="19"/>
                  <a:pt x="13" y="16"/>
                  <a:pt x="15" y="15"/>
                </a:cubicBezTo>
                <a:cubicBezTo>
                  <a:pt x="16" y="14"/>
                  <a:pt x="19" y="16"/>
                  <a:pt x="19" y="17"/>
                </a:cubicBezTo>
                <a:cubicBezTo>
                  <a:pt x="19" y="19"/>
                  <a:pt x="16" y="21"/>
                  <a:pt x="15"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0" name="Freeform 332"/>
          <p:cNvSpPr>
            <a:spLocks noEditPoints="1"/>
          </p:cNvSpPr>
          <p:nvPr/>
        </p:nvSpPr>
        <p:spPr bwMode="auto">
          <a:xfrm>
            <a:off x="4041775" y="366183"/>
            <a:ext cx="185738" cy="247651"/>
          </a:xfrm>
          <a:custGeom>
            <a:avLst/>
            <a:gdLst>
              <a:gd name="T0" fmla="*/ 99 w 99"/>
              <a:gd name="T1" fmla="*/ 49 h 99"/>
              <a:gd name="T2" fmla="*/ 49 w 99"/>
              <a:gd name="T3" fmla="*/ 99 h 99"/>
              <a:gd name="T4" fmla="*/ 0 w 99"/>
              <a:gd name="T5" fmla="*/ 49 h 99"/>
              <a:gd name="T6" fmla="*/ 49 w 99"/>
              <a:gd name="T7" fmla="*/ 0 h 99"/>
              <a:gd name="T8" fmla="*/ 99 w 99"/>
              <a:gd name="T9" fmla="*/ 49 h 99"/>
              <a:gd name="T10" fmla="*/ 92 w 99"/>
              <a:gd name="T11" fmla="*/ 49 h 99"/>
              <a:gd name="T12" fmla="*/ 92 w 99"/>
              <a:gd name="T13" fmla="*/ 49 h 99"/>
              <a:gd name="T14" fmla="*/ 86 w 99"/>
              <a:gd name="T15" fmla="*/ 54 h 99"/>
              <a:gd name="T16" fmla="*/ 73 w 99"/>
              <a:gd name="T17" fmla="*/ 42 h 99"/>
              <a:gd name="T18" fmla="*/ 76 w 99"/>
              <a:gd name="T19" fmla="*/ 24 h 99"/>
              <a:gd name="T20" fmla="*/ 84 w 99"/>
              <a:gd name="T21" fmla="*/ 25 h 99"/>
              <a:gd name="T22" fmla="*/ 62 w 99"/>
              <a:gd name="T23" fmla="*/ 9 h 99"/>
              <a:gd name="T24" fmla="*/ 65 w 99"/>
              <a:gd name="T25" fmla="*/ 16 h 99"/>
              <a:gd name="T26" fmla="*/ 49 w 99"/>
              <a:gd name="T27" fmla="*/ 25 h 99"/>
              <a:gd name="T28" fmla="*/ 33 w 99"/>
              <a:gd name="T29" fmla="*/ 16 h 99"/>
              <a:gd name="T30" fmla="*/ 36 w 99"/>
              <a:gd name="T31" fmla="*/ 9 h 99"/>
              <a:gd name="T32" fmla="*/ 15 w 99"/>
              <a:gd name="T33" fmla="*/ 25 h 99"/>
              <a:gd name="T34" fmla="*/ 22 w 99"/>
              <a:gd name="T35" fmla="*/ 24 h 99"/>
              <a:gd name="T36" fmla="*/ 26 w 99"/>
              <a:gd name="T37" fmla="*/ 42 h 99"/>
              <a:gd name="T38" fmla="*/ 12 w 99"/>
              <a:gd name="T39" fmla="*/ 54 h 99"/>
              <a:gd name="T40" fmla="*/ 7 w 99"/>
              <a:gd name="T41" fmla="*/ 49 h 99"/>
              <a:gd name="T42" fmla="*/ 7 w 99"/>
              <a:gd name="T43" fmla="*/ 49 h 99"/>
              <a:gd name="T44" fmla="*/ 15 w 99"/>
              <a:gd name="T45" fmla="*/ 75 h 99"/>
              <a:gd name="T46" fmla="*/ 17 w 99"/>
              <a:gd name="T47" fmla="*/ 67 h 99"/>
              <a:gd name="T48" fmla="*/ 35 w 99"/>
              <a:gd name="T49" fmla="*/ 69 h 99"/>
              <a:gd name="T50" fmla="*/ 42 w 99"/>
              <a:gd name="T51" fmla="*/ 86 h 99"/>
              <a:gd name="T52" fmla="*/ 36 w 99"/>
              <a:gd name="T53" fmla="*/ 90 h 99"/>
              <a:gd name="T54" fmla="*/ 49 w 99"/>
              <a:gd name="T55" fmla="*/ 92 h 99"/>
              <a:gd name="T56" fmla="*/ 62 w 99"/>
              <a:gd name="T57" fmla="*/ 90 h 99"/>
              <a:gd name="T58" fmla="*/ 56 w 99"/>
              <a:gd name="T59" fmla="*/ 86 h 99"/>
              <a:gd name="T60" fmla="*/ 64 w 99"/>
              <a:gd name="T61" fmla="*/ 69 h 99"/>
              <a:gd name="T62" fmla="*/ 82 w 99"/>
              <a:gd name="T63" fmla="*/ 67 h 99"/>
              <a:gd name="T64" fmla="*/ 83 w 99"/>
              <a:gd name="T65" fmla="*/ 75 h 99"/>
              <a:gd name="T66" fmla="*/ 92 w 99"/>
              <a:gd name="T67" fmla="*/ 49 h 99"/>
              <a:gd name="T68" fmla="*/ 49 w 99"/>
              <a:gd name="T69" fmla="*/ 34 h 99"/>
              <a:gd name="T70" fmla="*/ 65 w 99"/>
              <a:gd name="T71" fmla="*/ 45 h 99"/>
              <a:gd name="T72" fmla="*/ 59 w 99"/>
              <a:gd name="T73" fmla="*/ 64 h 99"/>
              <a:gd name="T74" fmla="*/ 39 w 99"/>
              <a:gd name="T75" fmla="*/ 64 h 99"/>
              <a:gd name="T76" fmla="*/ 33 w 99"/>
              <a:gd name="T77" fmla="*/ 45 h 99"/>
              <a:gd name="T78" fmla="*/ 49 w 99"/>
              <a:gd name="T79"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99">
                <a:moveTo>
                  <a:pt x="99" y="49"/>
                </a:moveTo>
                <a:cubicBezTo>
                  <a:pt x="99" y="77"/>
                  <a:pt x="76" y="99"/>
                  <a:pt x="49" y="99"/>
                </a:cubicBezTo>
                <a:cubicBezTo>
                  <a:pt x="22" y="99"/>
                  <a:pt x="0" y="77"/>
                  <a:pt x="0" y="49"/>
                </a:cubicBezTo>
                <a:cubicBezTo>
                  <a:pt x="0" y="22"/>
                  <a:pt x="22" y="0"/>
                  <a:pt x="49" y="0"/>
                </a:cubicBezTo>
                <a:cubicBezTo>
                  <a:pt x="76" y="0"/>
                  <a:pt x="99" y="22"/>
                  <a:pt x="99" y="49"/>
                </a:cubicBezTo>
                <a:close/>
                <a:moveTo>
                  <a:pt x="92" y="49"/>
                </a:moveTo>
                <a:cubicBezTo>
                  <a:pt x="92" y="49"/>
                  <a:pt x="92" y="49"/>
                  <a:pt x="92" y="49"/>
                </a:cubicBezTo>
                <a:cubicBezTo>
                  <a:pt x="86" y="54"/>
                  <a:pt x="86" y="54"/>
                  <a:pt x="86" y="54"/>
                </a:cubicBezTo>
                <a:cubicBezTo>
                  <a:pt x="73" y="42"/>
                  <a:pt x="73" y="42"/>
                  <a:pt x="73" y="42"/>
                </a:cubicBezTo>
                <a:cubicBezTo>
                  <a:pt x="76" y="24"/>
                  <a:pt x="76" y="24"/>
                  <a:pt x="76" y="24"/>
                </a:cubicBezTo>
                <a:cubicBezTo>
                  <a:pt x="84" y="25"/>
                  <a:pt x="84" y="25"/>
                  <a:pt x="84" y="25"/>
                </a:cubicBezTo>
                <a:cubicBezTo>
                  <a:pt x="78" y="17"/>
                  <a:pt x="71" y="12"/>
                  <a:pt x="62" y="9"/>
                </a:cubicBezTo>
                <a:cubicBezTo>
                  <a:pt x="65" y="16"/>
                  <a:pt x="65" y="16"/>
                  <a:pt x="65" y="16"/>
                </a:cubicBezTo>
                <a:cubicBezTo>
                  <a:pt x="49" y="25"/>
                  <a:pt x="49" y="25"/>
                  <a:pt x="49" y="25"/>
                </a:cubicBezTo>
                <a:cubicBezTo>
                  <a:pt x="33" y="16"/>
                  <a:pt x="33" y="16"/>
                  <a:pt x="33" y="16"/>
                </a:cubicBezTo>
                <a:cubicBezTo>
                  <a:pt x="36" y="9"/>
                  <a:pt x="36" y="9"/>
                  <a:pt x="36" y="9"/>
                </a:cubicBezTo>
                <a:cubicBezTo>
                  <a:pt x="27" y="12"/>
                  <a:pt x="20" y="17"/>
                  <a:pt x="15" y="25"/>
                </a:cubicBezTo>
                <a:cubicBezTo>
                  <a:pt x="22" y="24"/>
                  <a:pt x="22" y="24"/>
                  <a:pt x="22" y="24"/>
                </a:cubicBezTo>
                <a:cubicBezTo>
                  <a:pt x="26" y="42"/>
                  <a:pt x="26" y="42"/>
                  <a:pt x="26" y="42"/>
                </a:cubicBezTo>
                <a:cubicBezTo>
                  <a:pt x="12" y="54"/>
                  <a:pt x="12" y="54"/>
                  <a:pt x="12" y="54"/>
                </a:cubicBezTo>
                <a:cubicBezTo>
                  <a:pt x="7" y="49"/>
                  <a:pt x="7" y="49"/>
                  <a:pt x="7" y="49"/>
                </a:cubicBezTo>
                <a:cubicBezTo>
                  <a:pt x="7" y="49"/>
                  <a:pt x="7" y="49"/>
                  <a:pt x="7" y="49"/>
                </a:cubicBezTo>
                <a:cubicBezTo>
                  <a:pt x="7" y="59"/>
                  <a:pt x="10" y="67"/>
                  <a:pt x="15" y="75"/>
                </a:cubicBezTo>
                <a:cubicBezTo>
                  <a:pt x="17" y="67"/>
                  <a:pt x="17" y="67"/>
                  <a:pt x="17" y="67"/>
                </a:cubicBezTo>
                <a:cubicBezTo>
                  <a:pt x="35" y="69"/>
                  <a:pt x="35" y="69"/>
                  <a:pt x="35" y="69"/>
                </a:cubicBezTo>
                <a:cubicBezTo>
                  <a:pt x="42" y="86"/>
                  <a:pt x="42" y="86"/>
                  <a:pt x="42" y="86"/>
                </a:cubicBezTo>
                <a:cubicBezTo>
                  <a:pt x="36" y="90"/>
                  <a:pt x="36" y="90"/>
                  <a:pt x="36" y="90"/>
                </a:cubicBezTo>
                <a:cubicBezTo>
                  <a:pt x="40" y="91"/>
                  <a:pt x="44" y="92"/>
                  <a:pt x="49" y="92"/>
                </a:cubicBezTo>
                <a:cubicBezTo>
                  <a:pt x="54" y="92"/>
                  <a:pt x="58" y="91"/>
                  <a:pt x="62" y="90"/>
                </a:cubicBezTo>
                <a:cubicBezTo>
                  <a:pt x="56" y="86"/>
                  <a:pt x="56" y="86"/>
                  <a:pt x="56" y="86"/>
                </a:cubicBezTo>
                <a:cubicBezTo>
                  <a:pt x="64" y="69"/>
                  <a:pt x="64" y="69"/>
                  <a:pt x="64" y="69"/>
                </a:cubicBezTo>
                <a:cubicBezTo>
                  <a:pt x="82" y="67"/>
                  <a:pt x="82" y="67"/>
                  <a:pt x="82" y="67"/>
                </a:cubicBezTo>
                <a:cubicBezTo>
                  <a:pt x="83" y="75"/>
                  <a:pt x="83" y="75"/>
                  <a:pt x="83" y="75"/>
                </a:cubicBezTo>
                <a:cubicBezTo>
                  <a:pt x="88" y="67"/>
                  <a:pt x="92" y="59"/>
                  <a:pt x="92" y="49"/>
                </a:cubicBezTo>
                <a:close/>
                <a:moveTo>
                  <a:pt x="49" y="34"/>
                </a:moveTo>
                <a:cubicBezTo>
                  <a:pt x="65" y="45"/>
                  <a:pt x="65" y="45"/>
                  <a:pt x="65" y="45"/>
                </a:cubicBezTo>
                <a:cubicBezTo>
                  <a:pt x="59" y="64"/>
                  <a:pt x="59" y="64"/>
                  <a:pt x="59" y="64"/>
                </a:cubicBezTo>
                <a:cubicBezTo>
                  <a:pt x="39" y="64"/>
                  <a:pt x="39" y="64"/>
                  <a:pt x="39" y="64"/>
                </a:cubicBezTo>
                <a:cubicBezTo>
                  <a:pt x="33" y="45"/>
                  <a:pt x="33" y="45"/>
                  <a:pt x="33" y="45"/>
                </a:cubicBezTo>
                <a:lnTo>
                  <a:pt x="49" y="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1" name="Freeform 333"/>
          <p:cNvSpPr>
            <a:spLocks noEditPoints="1"/>
          </p:cNvSpPr>
          <p:nvPr/>
        </p:nvSpPr>
        <p:spPr bwMode="auto">
          <a:xfrm>
            <a:off x="5576888" y="518583"/>
            <a:ext cx="84138" cy="97367"/>
          </a:xfrm>
          <a:custGeom>
            <a:avLst/>
            <a:gdLst>
              <a:gd name="T0" fmla="*/ 7 w 45"/>
              <a:gd name="T1" fmla="*/ 39 h 39"/>
              <a:gd name="T2" fmla="*/ 6 w 45"/>
              <a:gd name="T3" fmla="*/ 39 h 39"/>
              <a:gd name="T4" fmla="*/ 0 w 45"/>
              <a:gd name="T5" fmla="*/ 33 h 39"/>
              <a:gd name="T6" fmla="*/ 0 w 45"/>
              <a:gd name="T7" fmla="*/ 12 h 39"/>
              <a:gd name="T8" fmla="*/ 6 w 45"/>
              <a:gd name="T9" fmla="*/ 7 h 39"/>
              <a:gd name="T10" fmla="*/ 7 w 45"/>
              <a:gd name="T11" fmla="*/ 7 h 39"/>
              <a:gd name="T12" fmla="*/ 7 w 45"/>
              <a:gd name="T13" fmla="*/ 39 h 39"/>
              <a:gd name="T14" fmla="*/ 35 w 45"/>
              <a:gd name="T15" fmla="*/ 39 h 39"/>
              <a:gd name="T16" fmla="*/ 10 w 45"/>
              <a:gd name="T17" fmla="*/ 39 h 39"/>
              <a:gd name="T18" fmla="*/ 10 w 45"/>
              <a:gd name="T19" fmla="*/ 7 h 39"/>
              <a:gd name="T20" fmla="*/ 13 w 45"/>
              <a:gd name="T21" fmla="*/ 7 h 39"/>
              <a:gd name="T22" fmla="*/ 13 w 45"/>
              <a:gd name="T23" fmla="*/ 3 h 39"/>
              <a:gd name="T24" fmla="*/ 15 w 45"/>
              <a:gd name="T25" fmla="*/ 0 h 39"/>
              <a:gd name="T26" fmla="*/ 30 w 45"/>
              <a:gd name="T27" fmla="*/ 0 h 39"/>
              <a:gd name="T28" fmla="*/ 32 w 45"/>
              <a:gd name="T29" fmla="*/ 3 h 39"/>
              <a:gd name="T30" fmla="*/ 32 w 45"/>
              <a:gd name="T31" fmla="*/ 7 h 39"/>
              <a:gd name="T32" fmla="*/ 35 w 45"/>
              <a:gd name="T33" fmla="*/ 7 h 39"/>
              <a:gd name="T34" fmla="*/ 35 w 45"/>
              <a:gd name="T35" fmla="*/ 39 h 39"/>
              <a:gd name="T36" fmla="*/ 29 w 45"/>
              <a:gd name="T37" fmla="*/ 7 h 39"/>
              <a:gd name="T38" fmla="*/ 29 w 45"/>
              <a:gd name="T39" fmla="*/ 3 h 39"/>
              <a:gd name="T40" fmla="*/ 16 w 45"/>
              <a:gd name="T41" fmla="*/ 3 h 39"/>
              <a:gd name="T42" fmla="*/ 16 w 45"/>
              <a:gd name="T43" fmla="*/ 7 h 39"/>
              <a:gd name="T44" fmla="*/ 29 w 45"/>
              <a:gd name="T45" fmla="*/ 7 h 39"/>
              <a:gd name="T46" fmla="*/ 45 w 45"/>
              <a:gd name="T47" fmla="*/ 33 h 39"/>
              <a:gd name="T48" fmla="*/ 39 w 45"/>
              <a:gd name="T49" fmla="*/ 39 h 39"/>
              <a:gd name="T50" fmla="*/ 38 w 45"/>
              <a:gd name="T51" fmla="*/ 39 h 39"/>
              <a:gd name="T52" fmla="*/ 38 w 45"/>
              <a:gd name="T53" fmla="*/ 7 h 39"/>
              <a:gd name="T54" fmla="*/ 39 w 45"/>
              <a:gd name="T55" fmla="*/ 7 h 39"/>
              <a:gd name="T56" fmla="*/ 45 w 45"/>
              <a:gd name="T57" fmla="*/ 12 h 39"/>
              <a:gd name="T58" fmla="*/ 45 w 45"/>
              <a:gd name="T59"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39">
                <a:moveTo>
                  <a:pt x="7" y="39"/>
                </a:moveTo>
                <a:cubicBezTo>
                  <a:pt x="6" y="39"/>
                  <a:pt x="6" y="39"/>
                  <a:pt x="6" y="39"/>
                </a:cubicBezTo>
                <a:cubicBezTo>
                  <a:pt x="2" y="39"/>
                  <a:pt x="0" y="36"/>
                  <a:pt x="0" y="33"/>
                </a:cubicBezTo>
                <a:cubicBezTo>
                  <a:pt x="0" y="12"/>
                  <a:pt x="0" y="12"/>
                  <a:pt x="0" y="12"/>
                </a:cubicBezTo>
                <a:cubicBezTo>
                  <a:pt x="0" y="9"/>
                  <a:pt x="2" y="7"/>
                  <a:pt x="6" y="7"/>
                </a:cubicBezTo>
                <a:cubicBezTo>
                  <a:pt x="7" y="7"/>
                  <a:pt x="7" y="7"/>
                  <a:pt x="7" y="7"/>
                </a:cubicBezTo>
                <a:lnTo>
                  <a:pt x="7" y="39"/>
                </a:lnTo>
                <a:close/>
                <a:moveTo>
                  <a:pt x="35" y="39"/>
                </a:moveTo>
                <a:cubicBezTo>
                  <a:pt x="10" y="39"/>
                  <a:pt x="10" y="39"/>
                  <a:pt x="10" y="39"/>
                </a:cubicBezTo>
                <a:cubicBezTo>
                  <a:pt x="10" y="7"/>
                  <a:pt x="10" y="7"/>
                  <a:pt x="10" y="7"/>
                </a:cubicBezTo>
                <a:cubicBezTo>
                  <a:pt x="13" y="7"/>
                  <a:pt x="13" y="7"/>
                  <a:pt x="13" y="7"/>
                </a:cubicBezTo>
                <a:cubicBezTo>
                  <a:pt x="13" y="3"/>
                  <a:pt x="13" y="3"/>
                  <a:pt x="13" y="3"/>
                </a:cubicBezTo>
                <a:cubicBezTo>
                  <a:pt x="13" y="1"/>
                  <a:pt x="14" y="0"/>
                  <a:pt x="15" y="0"/>
                </a:cubicBezTo>
                <a:cubicBezTo>
                  <a:pt x="30" y="0"/>
                  <a:pt x="30" y="0"/>
                  <a:pt x="30" y="0"/>
                </a:cubicBezTo>
                <a:cubicBezTo>
                  <a:pt x="31" y="0"/>
                  <a:pt x="32" y="1"/>
                  <a:pt x="32" y="3"/>
                </a:cubicBezTo>
                <a:cubicBezTo>
                  <a:pt x="32" y="7"/>
                  <a:pt x="32" y="7"/>
                  <a:pt x="32" y="7"/>
                </a:cubicBezTo>
                <a:cubicBezTo>
                  <a:pt x="35" y="7"/>
                  <a:pt x="35" y="7"/>
                  <a:pt x="35" y="7"/>
                </a:cubicBezTo>
                <a:lnTo>
                  <a:pt x="35" y="39"/>
                </a:lnTo>
                <a:close/>
                <a:moveTo>
                  <a:pt x="29" y="7"/>
                </a:moveTo>
                <a:cubicBezTo>
                  <a:pt x="29" y="3"/>
                  <a:pt x="29" y="3"/>
                  <a:pt x="29" y="3"/>
                </a:cubicBezTo>
                <a:cubicBezTo>
                  <a:pt x="16" y="3"/>
                  <a:pt x="16" y="3"/>
                  <a:pt x="16" y="3"/>
                </a:cubicBezTo>
                <a:cubicBezTo>
                  <a:pt x="16" y="7"/>
                  <a:pt x="16" y="7"/>
                  <a:pt x="16" y="7"/>
                </a:cubicBezTo>
                <a:lnTo>
                  <a:pt x="29" y="7"/>
                </a:lnTo>
                <a:close/>
                <a:moveTo>
                  <a:pt x="45" y="33"/>
                </a:moveTo>
                <a:cubicBezTo>
                  <a:pt x="45" y="36"/>
                  <a:pt x="42" y="39"/>
                  <a:pt x="39" y="39"/>
                </a:cubicBezTo>
                <a:cubicBezTo>
                  <a:pt x="38" y="39"/>
                  <a:pt x="38" y="39"/>
                  <a:pt x="38" y="39"/>
                </a:cubicBezTo>
                <a:cubicBezTo>
                  <a:pt x="38" y="7"/>
                  <a:pt x="38" y="7"/>
                  <a:pt x="38" y="7"/>
                </a:cubicBezTo>
                <a:cubicBezTo>
                  <a:pt x="39" y="7"/>
                  <a:pt x="39" y="7"/>
                  <a:pt x="39" y="7"/>
                </a:cubicBezTo>
                <a:cubicBezTo>
                  <a:pt x="42" y="7"/>
                  <a:pt x="45" y="9"/>
                  <a:pt x="45" y="12"/>
                </a:cubicBezTo>
                <a:lnTo>
                  <a:pt x="45" y="3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2" name="Freeform 334"/>
          <p:cNvSpPr>
            <a:spLocks noEditPoints="1"/>
          </p:cNvSpPr>
          <p:nvPr/>
        </p:nvSpPr>
        <p:spPr bwMode="auto">
          <a:xfrm>
            <a:off x="6153151" y="872067"/>
            <a:ext cx="98425" cy="143933"/>
          </a:xfrm>
          <a:custGeom>
            <a:avLst/>
            <a:gdLst>
              <a:gd name="T0" fmla="*/ 52 w 52"/>
              <a:gd name="T1" fmla="*/ 13 h 57"/>
              <a:gd name="T2" fmla="*/ 51 w 52"/>
              <a:gd name="T3" fmla="*/ 14 h 57"/>
              <a:gd name="T4" fmla="*/ 48 w 52"/>
              <a:gd name="T5" fmla="*/ 14 h 57"/>
              <a:gd name="T6" fmla="*/ 48 w 52"/>
              <a:gd name="T7" fmla="*/ 49 h 57"/>
              <a:gd name="T8" fmla="*/ 42 w 52"/>
              <a:gd name="T9" fmla="*/ 57 h 57"/>
              <a:gd name="T10" fmla="*/ 11 w 52"/>
              <a:gd name="T11" fmla="*/ 57 h 57"/>
              <a:gd name="T12" fmla="*/ 5 w 52"/>
              <a:gd name="T13" fmla="*/ 50 h 57"/>
              <a:gd name="T14" fmla="*/ 5 w 52"/>
              <a:gd name="T15" fmla="*/ 14 h 57"/>
              <a:gd name="T16" fmla="*/ 1 w 52"/>
              <a:gd name="T17" fmla="*/ 14 h 57"/>
              <a:gd name="T18" fmla="*/ 0 w 52"/>
              <a:gd name="T19" fmla="*/ 13 h 57"/>
              <a:gd name="T20" fmla="*/ 0 w 52"/>
              <a:gd name="T21" fmla="*/ 11 h 57"/>
              <a:gd name="T22" fmla="*/ 1 w 52"/>
              <a:gd name="T23" fmla="*/ 10 h 57"/>
              <a:gd name="T24" fmla="*/ 13 w 52"/>
              <a:gd name="T25" fmla="*/ 10 h 57"/>
              <a:gd name="T26" fmla="*/ 15 w 52"/>
              <a:gd name="T27" fmla="*/ 4 h 57"/>
              <a:gd name="T28" fmla="*/ 20 w 52"/>
              <a:gd name="T29" fmla="*/ 0 h 57"/>
              <a:gd name="T30" fmla="*/ 32 w 52"/>
              <a:gd name="T31" fmla="*/ 0 h 57"/>
              <a:gd name="T32" fmla="*/ 37 w 52"/>
              <a:gd name="T33" fmla="*/ 4 h 57"/>
              <a:gd name="T34" fmla="*/ 40 w 52"/>
              <a:gd name="T35" fmla="*/ 10 h 57"/>
              <a:gd name="T36" fmla="*/ 51 w 52"/>
              <a:gd name="T37" fmla="*/ 10 h 57"/>
              <a:gd name="T38" fmla="*/ 52 w 52"/>
              <a:gd name="T39" fmla="*/ 11 h 57"/>
              <a:gd name="T40" fmla="*/ 52 w 52"/>
              <a:gd name="T41" fmla="*/ 13 h 57"/>
              <a:gd name="T42" fmla="*/ 43 w 52"/>
              <a:gd name="T43" fmla="*/ 14 h 57"/>
              <a:gd name="T44" fmla="*/ 10 w 52"/>
              <a:gd name="T45" fmla="*/ 14 h 57"/>
              <a:gd name="T46" fmla="*/ 10 w 52"/>
              <a:gd name="T47" fmla="*/ 49 h 57"/>
              <a:gd name="T48" fmla="*/ 11 w 52"/>
              <a:gd name="T49" fmla="*/ 52 h 57"/>
              <a:gd name="T50" fmla="*/ 42 w 52"/>
              <a:gd name="T51" fmla="*/ 52 h 57"/>
              <a:gd name="T52" fmla="*/ 43 w 52"/>
              <a:gd name="T53" fmla="*/ 49 h 57"/>
              <a:gd name="T54" fmla="*/ 43 w 52"/>
              <a:gd name="T55" fmla="*/ 14 h 57"/>
              <a:gd name="T56" fmla="*/ 19 w 52"/>
              <a:gd name="T57" fmla="*/ 44 h 57"/>
              <a:gd name="T58" fmla="*/ 18 w 52"/>
              <a:gd name="T59" fmla="*/ 45 h 57"/>
              <a:gd name="T60" fmla="*/ 16 w 52"/>
              <a:gd name="T61" fmla="*/ 45 h 57"/>
              <a:gd name="T62" fmla="*/ 14 w 52"/>
              <a:gd name="T63" fmla="*/ 44 h 57"/>
              <a:gd name="T64" fmla="*/ 14 w 52"/>
              <a:gd name="T65" fmla="*/ 23 h 57"/>
              <a:gd name="T66" fmla="*/ 16 w 52"/>
              <a:gd name="T67" fmla="*/ 21 h 57"/>
              <a:gd name="T68" fmla="*/ 18 w 52"/>
              <a:gd name="T69" fmla="*/ 21 h 57"/>
              <a:gd name="T70" fmla="*/ 19 w 52"/>
              <a:gd name="T71" fmla="*/ 23 h 57"/>
              <a:gd name="T72" fmla="*/ 19 w 52"/>
              <a:gd name="T73" fmla="*/ 44 h 57"/>
              <a:gd name="T74" fmla="*/ 35 w 52"/>
              <a:gd name="T75" fmla="*/ 10 h 57"/>
              <a:gd name="T76" fmla="*/ 33 w 52"/>
              <a:gd name="T77" fmla="*/ 5 h 57"/>
              <a:gd name="T78" fmla="*/ 32 w 52"/>
              <a:gd name="T79" fmla="*/ 5 h 57"/>
              <a:gd name="T80" fmla="*/ 20 w 52"/>
              <a:gd name="T81" fmla="*/ 5 h 57"/>
              <a:gd name="T82" fmla="*/ 20 w 52"/>
              <a:gd name="T83" fmla="*/ 5 h 57"/>
              <a:gd name="T84" fmla="*/ 18 w 52"/>
              <a:gd name="T85" fmla="*/ 10 h 57"/>
              <a:gd name="T86" fmla="*/ 35 w 52"/>
              <a:gd name="T87" fmla="*/ 10 h 57"/>
              <a:gd name="T88" fmla="*/ 29 w 52"/>
              <a:gd name="T89" fmla="*/ 44 h 57"/>
              <a:gd name="T90" fmla="*/ 27 w 52"/>
              <a:gd name="T91" fmla="*/ 45 h 57"/>
              <a:gd name="T92" fmla="*/ 25 w 52"/>
              <a:gd name="T93" fmla="*/ 45 h 57"/>
              <a:gd name="T94" fmla="*/ 24 w 52"/>
              <a:gd name="T95" fmla="*/ 44 h 57"/>
              <a:gd name="T96" fmla="*/ 24 w 52"/>
              <a:gd name="T97" fmla="*/ 23 h 57"/>
              <a:gd name="T98" fmla="*/ 25 w 52"/>
              <a:gd name="T99" fmla="*/ 21 h 57"/>
              <a:gd name="T100" fmla="*/ 27 w 52"/>
              <a:gd name="T101" fmla="*/ 21 h 57"/>
              <a:gd name="T102" fmla="*/ 29 w 52"/>
              <a:gd name="T103" fmla="*/ 23 h 57"/>
              <a:gd name="T104" fmla="*/ 29 w 52"/>
              <a:gd name="T105" fmla="*/ 44 h 57"/>
              <a:gd name="T106" fmla="*/ 38 w 52"/>
              <a:gd name="T107" fmla="*/ 44 h 57"/>
              <a:gd name="T108" fmla="*/ 37 w 52"/>
              <a:gd name="T109" fmla="*/ 45 h 57"/>
              <a:gd name="T110" fmla="*/ 35 w 52"/>
              <a:gd name="T111" fmla="*/ 45 h 57"/>
              <a:gd name="T112" fmla="*/ 33 w 52"/>
              <a:gd name="T113" fmla="*/ 44 h 57"/>
              <a:gd name="T114" fmla="*/ 33 w 52"/>
              <a:gd name="T115" fmla="*/ 23 h 57"/>
              <a:gd name="T116" fmla="*/ 35 w 52"/>
              <a:gd name="T117" fmla="*/ 21 h 57"/>
              <a:gd name="T118" fmla="*/ 37 w 52"/>
              <a:gd name="T119" fmla="*/ 21 h 57"/>
              <a:gd name="T120" fmla="*/ 38 w 52"/>
              <a:gd name="T121" fmla="*/ 23 h 57"/>
              <a:gd name="T122" fmla="*/ 38 w 52"/>
              <a:gd name="T123"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57">
                <a:moveTo>
                  <a:pt x="52" y="13"/>
                </a:moveTo>
                <a:cubicBezTo>
                  <a:pt x="52" y="14"/>
                  <a:pt x="52" y="14"/>
                  <a:pt x="51" y="14"/>
                </a:cubicBezTo>
                <a:cubicBezTo>
                  <a:pt x="48" y="14"/>
                  <a:pt x="48" y="14"/>
                  <a:pt x="48" y="14"/>
                </a:cubicBezTo>
                <a:cubicBezTo>
                  <a:pt x="48" y="49"/>
                  <a:pt x="48" y="49"/>
                  <a:pt x="48" y="49"/>
                </a:cubicBezTo>
                <a:cubicBezTo>
                  <a:pt x="48" y="53"/>
                  <a:pt x="45" y="57"/>
                  <a:pt x="42" y="57"/>
                </a:cubicBezTo>
                <a:cubicBezTo>
                  <a:pt x="11" y="57"/>
                  <a:pt x="11" y="57"/>
                  <a:pt x="11" y="57"/>
                </a:cubicBezTo>
                <a:cubicBezTo>
                  <a:pt x="8" y="57"/>
                  <a:pt x="5" y="54"/>
                  <a:pt x="5" y="50"/>
                </a:cubicBezTo>
                <a:cubicBezTo>
                  <a:pt x="5" y="14"/>
                  <a:pt x="5" y="14"/>
                  <a:pt x="5" y="14"/>
                </a:cubicBezTo>
                <a:cubicBezTo>
                  <a:pt x="1" y="14"/>
                  <a:pt x="1" y="14"/>
                  <a:pt x="1" y="14"/>
                </a:cubicBezTo>
                <a:cubicBezTo>
                  <a:pt x="1" y="14"/>
                  <a:pt x="0" y="14"/>
                  <a:pt x="0" y="13"/>
                </a:cubicBezTo>
                <a:cubicBezTo>
                  <a:pt x="0" y="11"/>
                  <a:pt x="0" y="11"/>
                  <a:pt x="0" y="11"/>
                </a:cubicBezTo>
                <a:cubicBezTo>
                  <a:pt x="0" y="10"/>
                  <a:pt x="1" y="10"/>
                  <a:pt x="1" y="10"/>
                </a:cubicBezTo>
                <a:cubicBezTo>
                  <a:pt x="13" y="10"/>
                  <a:pt x="13" y="10"/>
                  <a:pt x="13" y="10"/>
                </a:cubicBezTo>
                <a:cubicBezTo>
                  <a:pt x="15" y="4"/>
                  <a:pt x="15" y="4"/>
                  <a:pt x="15" y="4"/>
                </a:cubicBezTo>
                <a:cubicBezTo>
                  <a:pt x="16" y="2"/>
                  <a:pt x="18" y="0"/>
                  <a:pt x="20" y="0"/>
                </a:cubicBezTo>
                <a:cubicBezTo>
                  <a:pt x="32" y="0"/>
                  <a:pt x="32" y="0"/>
                  <a:pt x="32" y="0"/>
                </a:cubicBezTo>
                <a:cubicBezTo>
                  <a:pt x="34" y="0"/>
                  <a:pt x="36" y="2"/>
                  <a:pt x="37" y="4"/>
                </a:cubicBezTo>
                <a:cubicBezTo>
                  <a:pt x="40" y="10"/>
                  <a:pt x="40" y="10"/>
                  <a:pt x="40" y="10"/>
                </a:cubicBezTo>
                <a:cubicBezTo>
                  <a:pt x="51" y="10"/>
                  <a:pt x="51" y="10"/>
                  <a:pt x="51" y="10"/>
                </a:cubicBezTo>
                <a:cubicBezTo>
                  <a:pt x="52" y="10"/>
                  <a:pt x="52" y="10"/>
                  <a:pt x="52" y="11"/>
                </a:cubicBezTo>
                <a:lnTo>
                  <a:pt x="52" y="13"/>
                </a:lnTo>
                <a:close/>
                <a:moveTo>
                  <a:pt x="43" y="14"/>
                </a:moveTo>
                <a:cubicBezTo>
                  <a:pt x="10" y="14"/>
                  <a:pt x="10" y="14"/>
                  <a:pt x="10" y="14"/>
                </a:cubicBezTo>
                <a:cubicBezTo>
                  <a:pt x="10" y="49"/>
                  <a:pt x="10" y="49"/>
                  <a:pt x="10" y="49"/>
                </a:cubicBezTo>
                <a:cubicBezTo>
                  <a:pt x="10" y="51"/>
                  <a:pt x="11" y="52"/>
                  <a:pt x="11" y="52"/>
                </a:cubicBezTo>
                <a:cubicBezTo>
                  <a:pt x="42" y="52"/>
                  <a:pt x="42" y="52"/>
                  <a:pt x="42" y="52"/>
                </a:cubicBezTo>
                <a:cubicBezTo>
                  <a:pt x="42" y="52"/>
                  <a:pt x="43" y="51"/>
                  <a:pt x="43" y="49"/>
                </a:cubicBezTo>
                <a:lnTo>
                  <a:pt x="43" y="14"/>
                </a:lnTo>
                <a:close/>
                <a:moveTo>
                  <a:pt x="19" y="44"/>
                </a:moveTo>
                <a:cubicBezTo>
                  <a:pt x="19" y="45"/>
                  <a:pt x="19" y="45"/>
                  <a:pt x="18" y="45"/>
                </a:cubicBezTo>
                <a:cubicBezTo>
                  <a:pt x="16" y="45"/>
                  <a:pt x="16" y="45"/>
                  <a:pt x="16" y="45"/>
                </a:cubicBezTo>
                <a:cubicBezTo>
                  <a:pt x="15" y="45"/>
                  <a:pt x="14" y="45"/>
                  <a:pt x="14" y="44"/>
                </a:cubicBezTo>
                <a:cubicBezTo>
                  <a:pt x="14" y="23"/>
                  <a:pt x="14" y="23"/>
                  <a:pt x="14" y="23"/>
                </a:cubicBezTo>
                <a:cubicBezTo>
                  <a:pt x="14" y="22"/>
                  <a:pt x="15" y="21"/>
                  <a:pt x="16" y="21"/>
                </a:cubicBezTo>
                <a:cubicBezTo>
                  <a:pt x="18" y="21"/>
                  <a:pt x="18" y="21"/>
                  <a:pt x="18" y="21"/>
                </a:cubicBezTo>
                <a:cubicBezTo>
                  <a:pt x="19" y="21"/>
                  <a:pt x="19" y="22"/>
                  <a:pt x="19" y="23"/>
                </a:cubicBezTo>
                <a:lnTo>
                  <a:pt x="19" y="44"/>
                </a:lnTo>
                <a:close/>
                <a:moveTo>
                  <a:pt x="35" y="10"/>
                </a:moveTo>
                <a:cubicBezTo>
                  <a:pt x="33" y="5"/>
                  <a:pt x="33" y="5"/>
                  <a:pt x="33" y="5"/>
                </a:cubicBezTo>
                <a:cubicBezTo>
                  <a:pt x="32" y="5"/>
                  <a:pt x="32" y="5"/>
                  <a:pt x="32" y="5"/>
                </a:cubicBezTo>
                <a:cubicBezTo>
                  <a:pt x="20" y="5"/>
                  <a:pt x="20" y="5"/>
                  <a:pt x="20" y="5"/>
                </a:cubicBezTo>
                <a:cubicBezTo>
                  <a:pt x="20" y="5"/>
                  <a:pt x="20" y="5"/>
                  <a:pt x="20" y="5"/>
                </a:cubicBezTo>
                <a:cubicBezTo>
                  <a:pt x="18" y="10"/>
                  <a:pt x="18" y="10"/>
                  <a:pt x="18" y="10"/>
                </a:cubicBezTo>
                <a:lnTo>
                  <a:pt x="35" y="10"/>
                </a:lnTo>
                <a:close/>
                <a:moveTo>
                  <a:pt x="29" y="44"/>
                </a:moveTo>
                <a:cubicBezTo>
                  <a:pt x="29" y="45"/>
                  <a:pt x="28" y="45"/>
                  <a:pt x="27" y="45"/>
                </a:cubicBezTo>
                <a:cubicBezTo>
                  <a:pt x="25" y="45"/>
                  <a:pt x="25" y="45"/>
                  <a:pt x="25" y="45"/>
                </a:cubicBezTo>
                <a:cubicBezTo>
                  <a:pt x="24" y="45"/>
                  <a:pt x="24" y="45"/>
                  <a:pt x="24" y="44"/>
                </a:cubicBezTo>
                <a:cubicBezTo>
                  <a:pt x="24" y="23"/>
                  <a:pt x="24" y="23"/>
                  <a:pt x="24" y="23"/>
                </a:cubicBezTo>
                <a:cubicBezTo>
                  <a:pt x="24" y="22"/>
                  <a:pt x="24" y="21"/>
                  <a:pt x="25" y="21"/>
                </a:cubicBezTo>
                <a:cubicBezTo>
                  <a:pt x="27" y="21"/>
                  <a:pt x="27" y="21"/>
                  <a:pt x="27" y="21"/>
                </a:cubicBezTo>
                <a:cubicBezTo>
                  <a:pt x="28" y="21"/>
                  <a:pt x="29" y="22"/>
                  <a:pt x="29" y="23"/>
                </a:cubicBezTo>
                <a:lnTo>
                  <a:pt x="29" y="44"/>
                </a:lnTo>
                <a:close/>
                <a:moveTo>
                  <a:pt x="38" y="44"/>
                </a:moveTo>
                <a:cubicBezTo>
                  <a:pt x="38" y="45"/>
                  <a:pt x="38" y="45"/>
                  <a:pt x="37" y="45"/>
                </a:cubicBezTo>
                <a:cubicBezTo>
                  <a:pt x="35" y="45"/>
                  <a:pt x="35" y="45"/>
                  <a:pt x="35" y="45"/>
                </a:cubicBezTo>
                <a:cubicBezTo>
                  <a:pt x="34" y="45"/>
                  <a:pt x="33" y="45"/>
                  <a:pt x="33" y="44"/>
                </a:cubicBezTo>
                <a:cubicBezTo>
                  <a:pt x="33" y="23"/>
                  <a:pt x="33" y="23"/>
                  <a:pt x="33" y="23"/>
                </a:cubicBezTo>
                <a:cubicBezTo>
                  <a:pt x="33" y="22"/>
                  <a:pt x="34" y="21"/>
                  <a:pt x="35" y="21"/>
                </a:cubicBezTo>
                <a:cubicBezTo>
                  <a:pt x="37" y="21"/>
                  <a:pt x="37" y="21"/>
                  <a:pt x="37" y="21"/>
                </a:cubicBezTo>
                <a:cubicBezTo>
                  <a:pt x="38" y="21"/>
                  <a:pt x="38" y="22"/>
                  <a:pt x="38" y="23"/>
                </a:cubicBezTo>
                <a:lnTo>
                  <a:pt x="38" y="4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3" name="Freeform 335"/>
          <p:cNvSpPr>
            <a:spLocks noEditPoints="1"/>
          </p:cNvSpPr>
          <p:nvPr/>
        </p:nvSpPr>
        <p:spPr bwMode="auto">
          <a:xfrm>
            <a:off x="5610225" y="1799167"/>
            <a:ext cx="120650" cy="154517"/>
          </a:xfrm>
          <a:custGeom>
            <a:avLst/>
            <a:gdLst>
              <a:gd name="T0" fmla="*/ 61 w 64"/>
              <a:gd name="T1" fmla="*/ 38 h 62"/>
              <a:gd name="T2" fmla="*/ 52 w 64"/>
              <a:gd name="T3" fmla="*/ 38 h 62"/>
              <a:gd name="T4" fmla="*/ 50 w 64"/>
              <a:gd name="T5" fmla="*/ 49 h 62"/>
              <a:gd name="T6" fmla="*/ 58 w 64"/>
              <a:gd name="T7" fmla="*/ 58 h 62"/>
              <a:gd name="T8" fmla="*/ 58 w 64"/>
              <a:gd name="T9" fmla="*/ 61 h 62"/>
              <a:gd name="T10" fmla="*/ 56 w 64"/>
              <a:gd name="T11" fmla="*/ 62 h 62"/>
              <a:gd name="T12" fmla="*/ 54 w 64"/>
              <a:gd name="T13" fmla="*/ 61 h 62"/>
              <a:gd name="T14" fmla="*/ 47 w 64"/>
              <a:gd name="T15" fmla="*/ 53 h 62"/>
              <a:gd name="T16" fmla="*/ 35 w 64"/>
              <a:gd name="T17" fmla="*/ 58 h 62"/>
              <a:gd name="T18" fmla="*/ 35 w 64"/>
              <a:gd name="T19" fmla="*/ 23 h 62"/>
              <a:gd name="T20" fmla="*/ 30 w 64"/>
              <a:gd name="T21" fmla="*/ 23 h 62"/>
              <a:gd name="T22" fmla="*/ 30 w 64"/>
              <a:gd name="T23" fmla="*/ 58 h 62"/>
              <a:gd name="T24" fmla="*/ 17 w 64"/>
              <a:gd name="T25" fmla="*/ 53 h 62"/>
              <a:gd name="T26" fmla="*/ 10 w 64"/>
              <a:gd name="T27" fmla="*/ 61 h 62"/>
              <a:gd name="T28" fmla="*/ 8 w 64"/>
              <a:gd name="T29" fmla="*/ 62 h 62"/>
              <a:gd name="T30" fmla="*/ 6 w 64"/>
              <a:gd name="T31" fmla="*/ 61 h 62"/>
              <a:gd name="T32" fmla="*/ 6 w 64"/>
              <a:gd name="T33" fmla="*/ 58 h 62"/>
              <a:gd name="T34" fmla="*/ 14 w 64"/>
              <a:gd name="T35" fmla="*/ 49 h 62"/>
              <a:gd name="T36" fmla="*/ 12 w 64"/>
              <a:gd name="T37" fmla="*/ 38 h 62"/>
              <a:gd name="T38" fmla="*/ 3 w 64"/>
              <a:gd name="T39" fmla="*/ 38 h 62"/>
              <a:gd name="T40" fmla="*/ 0 w 64"/>
              <a:gd name="T41" fmla="*/ 35 h 62"/>
              <a:gd name="T42" fmla="*/ 3 w 64"/>
              <a:gd name="T43" fmla="*/ 33 h 62"/>
              <a:gd name="T44" fmla="*/ 12 w 64"/>
              <a:gd name="T45" fmla="*/ 33 h 62"/>
              <a:gd name="T46" fmla="*/ 12 w 64"/>
              <a:gd name="T47" fmla="*/ 21 h 62"/>
              <a:gd name="T48" fmla="*/ 5 w 64"/>
              <a:gd name="T49" fmla="*/ 14 h 62"/>
              <a:gd name="T50" fmla="*/ 5 w 64"/>
              <a:gd name="T51" fmla="*/ 11 h 62"/>
              <a:gd name="T52" fmla="*/ 9 w 64"/>
              <a:gd name="T53" fmla="*/ 11 h 62"/>
              <a:gd name="T54" fmla="*/ 15 w 64"/>
              <a:gd name="T55" fmla="*/ 18 h 62"/>
              <a:gd name="T56" fmla="*/ 49 w 64"/>
              <a:gd name="T57" fmla="*/ 18 h 62"/>
              <a:gd name="T58" fmla="*/ 56 w 64"/>
              <a:gd name="T59" fmla="*/ 11 h 62"/>
              <a:gd name="T60" fmla="*/ 59 w 64"/>
              <a:gd name="T61" fmla="*/ 11 h 62"/>
              <a:gd name="T62" fmla="*/ 59 w 64"/>
              <a:gd name="T63" fmla="*/ 14 h 62"/>
              <a:gd name="T64" fmla="*/ 52 w 64"/>
              <a:gd name="T65" fmla="*/ 21 h 62"/>
              <a:gd name="T66" fmla="*/ 52 w 64"/>
              <a:gd name="T67" fmla="*/ 33 h 62"/>
              <a:gd name="T68" fmla="*/ 61 w 64"/>
              <a:gd name="T69" fmla="*/ 33 h 62"/>
              <a:gd name="T70" fmla="*/ 64 w 64"/>
              <a:gd name="T71" fmla="*/ 35 h 62"/>
              <a:gd name="T72" fmla="*/ 61 w 64"/>
              <a:gd name="T73" fmla="*/ 38 h 62"/>
              <a:gd name="T74" fmla="*/ 20 w 64"/>
              <a:gd name="T75" fmla="*/ 12 h 62"/>
              <a:gd name="T76" fmla="*/ 32 w 64"/>
              <a:gd name="T77" fmla="*/ 0 h 62"/>
              <a:gd name="T78" fmla="*/ 45 w 64"/>
              <a:gd name="T79" fmla="*/ 12 h 62"/>
              <a:gd name="T80" fmla="*/ 20 w 64"/>
              <a:gd name="T81"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2">
                <a:moveTo>
                  <a:pt x="61" y="38"/>
                </a:moveTo>
                <a:cubicBezTo>
                  <a:pt x="52" y="38"/>
                  <a:pt x="52" y="38"/>
                  <a:pt x="52" y="38"/>
                </a:cubicBezTo>
                <a:cubicBezTo>
                  <a:pt x="52" y="43"/>
                  <a:pt x="51" y="47"/>
                  <a:pt x="50" y="49"/>
                </a:cubicBezTo>
                <a:cubicBezTo>
                  <a:pt x="58" y="58"/>
                  <a:pt x="58" y="58"/>
                  <a:pt x="58" y="58"/>
                </a:cubicBezTo>
                <a:cubicBezTo>
                  <a:pt x="59" y="59"/>
                  <a:pt x="59" y="60"/>
                  <a:pt x="58" y="61"/>
                </a:cubicBezTo>
                <a:cubicBezTo>
                  <a:pt x="58" y="62"/>
                  <a:pt x="57" y="62"/>
                  <a:pt x="56" y="62"/>
                </a:cubicBezTo>
                <a:cubicBezTo>
                  <a:pt x="56" y="62"/>
                  <a:pt x="55" y="62"/>
                  <a:pt x="54" y="61"/>
                </a:cubicBezTo>
                <a:cubicBezTo>
                  <a:pt x="47" y="53"/>
                  <a:pt x="47" y="53"/>
                  <a:pt x="47" y="53"/>
                </a:cubicBezTo>
                <a:cubicBezTo>
                  <a:pt x="47" y="53"/>
                  <a:pt x="41" y="58"/>
                  <a:pt x="35" y="58"/>
                </a:cubicBezTo>
                <a:cubicBezTo>
                  <a:pt x="35" y="23"/>
                  <a:pt x="35" y="23"/>
                  <a:pt x="35" y="23"/>
                </a:cubicBezTo>
                <a:cubicBezTo>
                  <a:pt x="30" y="23"/>
                  <a:pt x="30" y="23"/>
                  <a:pt x="30" y="23"/>
                </a:cubicBezTo>
                <a:cubicBezTo>
                  <a:pt x="30" y="58"/>
                  <a:pt x="30" y="58"/>
                  <a:pt x="30" y="58"/>
                </a:cubicBezTo>
                <a:cubicBezTo>
                  <a:pt x="22" y="58"/>
                  <a:pt x="17" y="53"/>
                  <a:pt x="17" y="53"/>
                </a:cubicBezTo>
                <a:cubicBezTo>
                  <a:pt x="10" y="61"/>
                  <a:pt x="10" y="61"/>
                  <a:pt x="10" y="61"/>
                </a:cubicBezTo>
                <a:cubicBezTo>
                  <a:pt x="9" y="62"/>
                  <a:pt x="9" y="62"/>
                  <a:pt x="8" y="62"/>
                </a:cubicBezTo>
                <a:cubicBezTo>
                  <a:pt x="7" y="62"/>
                  <a:pt x="7" y="62"/>
                  <a:pt x="6" y="61"/>
                </a:cubicBezTo>
                <a:cubicBezTo>
                  <a:pt x="5" y="60"/>
                  <a:pt x="5" y="59"/>
                  <a:pt x="6" y="58"/>
                </a:cubicBezTo>
                <a:cubicBezTo>
                  <a:pt x="14" y="49"/>
                  <a:pt x="14" y="49"/>
                  <a:pt x="14" y="49"/>
                </a:cubicBezTo>
                <a:cubicBezTo>
                  <a:pt x="13" y="46"/>
                  <a:pt x="12" y="42"/>
                  <a:pt x="12" y="38"/>
                </a:cubicBezTo>
                <a:cubicBezTo>
                  <a:pt x="3" y="38"/>
                  <a:pt x="3" y="38"/>
                  <a:pt x="3" y="38"/>
                </a:cubicBezTo>
                <a:cubicBezTo>
                  <a:pt x="2" y="38"/>
                  <a:pt x="0" y="37"/>
                  <a:pt x="0" y="35"/>
                </a:cubicBezTo>
                <a:cubicBezTo>
                  <a:pt x="0" y="34"/>
                  <a:pt x="2" y="33"/>
                  <a:pt x="3" y="33"/>
                </a:cubicBezTo>
                <a:cubicBezTo>
                  <a:pt x="12" y="33"/>
                  <a:pt x="12" y="33"/>
                  <a:pt x="12" y="33"/>
                </a:cubicBezTo>
                <a:cubicBezTo>
                  <a:pt x="12" y="28"/>
                  <a:pt x="12" y="24"/>
                  <a:pt x="12" y="21"/>
                </a:cubicBezTo>
                <a:cubicBezTo>
                  <a:pt x="5" y="14"/>
                  <a:pt x="5" y="14"/>
                  <a:pt x="5" y="14"/>
                </a:cubicBezTo>
                <a:cubicBezTo>
                  <a:pt x="4" y="13"/>
                  <a:pt x="4" y="12"/>
                  <a:pt x="5" y="11"/>
                </a:cubicBezTo>
                <a:cubicBezTo>
                  <a:pt x="6" y="10"/>
                  <a:pt x="8" y="10"/>
                  <a:pt x="9" y="11"/>
                </a:cubicBezTo>
                <a:cubicBezTo>
                  <a:pt x="15" y="18"/>
                  <a:pt x="15" y="18"/>
                  <a:pt x="15" y="18"/>
                </a:cubicBezTo>
                <a:cubicBezTo>
                  <a:pt x="49" y="18"/>
                  <a:pt x="49" y="18"/>
                  <a:pt x="49" y="18"/>
                </a:cubicBezTo>
                <a:cubicBezTo>
                  <a:pt x="56" y="11"/>
                  <a:pt x="56" y="11"/>
                  <a:pt x="56" y="11"/>
                </a:cubicBezTo>
                <a:cubicBezTo>
                  <a:pt x="57" y="10"/>
                  <a:pt x="58" y="10"/>
                  <a:pt x="59" y="11"/>
                </a:cubicBezTo>
                <a:cubicBezTo>
                  <a:pt x="60" y="12"/>
                  <a:pt x="60" y="13"/>
                  <a:pt x="59" y="14"/>
                </a:cubicBezTo>
                <a:cubicBezTo>
                  <a:pt x="52" y="21"/>
                  <a:pt x="52" y="21"/>
                  <a:pt x="52" y="21"/>
                </a:cubicBezTo>
                <a:cubicBezTo>
                  <a:pt x="52" y="24"/>
                  <a:pt x="52" y="28"/>
                  <a:pt x="52" y="33"/>
                </a:cubicBezTo>
                <a:cubicBezTo>
                  <a:pt x="61" y="33"/>
                  <a:pt x="61" y="33"/>
                  <a:pt x="61" y="33"/>
                </a:cubicBezTo>
                <a:cubicBezTo>
                  <a:pt x="63" y="33"/>
                  <a:pt x="64" y="34"/>
                  <a:pt x="64" y="35"/>
                </a:cubicBezTo>
                <a:cubicBezTo>
                  <a:pt x="64" y="37"/>
                  <a:pt x="63" y="38"/>
                  <a:pt x="61" y="38"/>
                </a:cubicBezTo>
                <a:close/>
                <a:moveTo>
                  <a:pt x="20" y="12"/>
                </a:moveTo>
                <a:cubicBezTo>
                  <a:pt x="20" y="5"/>
                  <a:pt x="25" y="0"/>
                  <a:pt x="32" y="0"/>
                </a:cubicBezTo>
                <a:cubicBezTo>
                  <a:pt x="39" y="0"/>
                  <a:pt x="45" y="5"/>
                  <a:pt x="45" y="12"/>
                </a:cubicBezTo>
                <a:lnTo>
                  <a:pt x="20" y="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3" name="Freeform 348"/>
          <p:cNvSpPr>
            <a:spLocks noEditPoints="1"/>
          </p:cNvSpPr>
          <p:nvPr/>
        </p:nvSpPr>
        <p:spPr bwMode="auto">
          <a:xfrm>
            <a:off x="5541964" y="2315634"/>
            <a:ext cx="193675" cy="241300"/>
          </a:xfrm>
          <a:custGeom>
            <a:avLst/>
            <a:gdLst>
              <a:gd name="T0" fmla="*/ 102 w 103"/>
              <a:gd name="T1" fmla="*/ 31 h 96"/>
              <a:gd name="T2" fmla="*/ 85 w 103"/>
              <a:gd name="T3" fmla="*/ 87 h 96"/>
              <a:gd name="T4" fmla="*/ 73 w 103"/>
              <a:gd name="T5" fmla="*/ 96 h 96"/>
              <a:gd name="T6" fmla="*/ 16 w 103"/>
              <a:gd name="T7" fmla="*/ 96 h 96"/>
              <a:gd name="T8" fmla="*/ 1 w 103"/>
              <a:gd name="T9" fmla="*/ 85 h 96"/>
              <a:gd name="T10" fmla="*/ 1 w 103"/>
              <a:gd name="T11" fmla="*/ 77 h 96"/>
              <a:gd name="T12" fmla="*/ 1 w 103"/>
              <a:gd name="T13" fmla="*/ 73 h 96"/>
              <a:gd name="T14" fmla="*/ 1 w 103"/>
              <a:gd name="T15" fmla="*/ 71 h 96"/>
              <a:gd name="T16" fmla="*/ 3 w 103"/>
              <a:gd name="T17" fmla="*/ 66 h 96"/>
              <a:gd name="T18" fmla="*/ 8 w 103"/>
              <a:gd name="T19" fmla="*/ 55 h 96"/>
              <a:gd name="T20" fmla="*/ 8 w 103"/>
              <a:gd name="T21" fmla="*/ 52 h 96"/>
              <a:gd name="T22" fmla="*/ 10 w 103"/>
              <a:gd name="T23" fmla="*/ 48 h 96"/>
              <a:gd name="T24" fmla="*/ 14 w 103"/>
              <a:gd name="T25" fmla="*/ 37 h 96"/>
              <a:gd name="T26" fmla="*/ 14 w 103"/>
              <a:gd name="T27" fmla="*/ 33 h 96"/>
              <a:gd name="T28" fmla="*/ 17 w 103"/>
              <a:gd name="T29" fmla="*/ 30 h 96"/>
              <a:gd name="T30" fmla="*/ 21 w 103"/>
              <a:gd name="T31" fmla="*/ 19 h 96"/>
              <a:gd name="T32" fmla="*/ 21 w 103"/>
              <a:gd name="T33" fmla="*/ 16 h 96"/>
              <a:gd name="T34" fmla="*/ 24 w 103"/>
              <a:gd name="T35" fmla="*/ 12 h 96"/>
              <a:gd name="T36" fmla="*/ 34 w 103"/>
              <a:gd name="T37" fmla="*/ 2 h 96"/>
              <a:gd name="T38" fmla="*/ 34 w 103"/>
              <a:gd name="T39" fmla="*/ 2 h 96"/>
              <a:gd name="T40" fmla="*/ 38 w 103"/>
              <a:gd name="T41" fmla="*/ 2 h 96"/>
              <a:gd name="T42" fmla="*/ 84 w 103"/>
              <a:gd name="T43" fmla="*/ 2 h 96"/>
              <a:gd name="T44" fmla="*/ 91 w 103"/>
              <a:gd name="T45" fmla="*/ 5 h 96"/>
              <a:gd name="T46" fmla="*/ 93 w 103"/>
              <a:gd name="T47" fmla="*/ 13 h 96"/>
              <a:gd name="T48" fmla="*/ 76 w 103"/>
              <a:gd name="T49" fmla="*/ 69 h 96"/>
              <a:gd name="T50" fmla="*/ 63 w 103"/>
              <a:gd name="T51" fmla="*/ 80 h 96"/>
              <a:gd name="T52" fmla="*/ 10 w 103"/>
              <a:gd name="T53" fmla="*/ 80 h 96"/>
              <a:gd name="T54" fmla="*/ 8 w 103"/>
              <a:gd name="T55" fmla="*/ 81 h 96"/>
              <a:gd name="T56" fmla="*/ 7 w 103"/>
              <a:gd name="T57" fmla="*/ 84 h 96"/>
              <a:gd name="T58" fmla="*/ 16 w 103"/>
              <a:gd name="T59" fmla="*/ 88 h 96"/>
              <a:gd name="T60" fmla="*/ 73 w 103"/>
              <a:gd name="T61" fmla="*/ 88 h 96"/>
              <a:gd name="T62" fmla="*/ 79 w 103"/>
              <a:gd name="T63" fmla="*/ 85 h 96"/>
              <a:gd name="T64" fmla="*/ 97 w 103"/>
              <a:gd name="T65" fmla="*/ 24 h 96"/>
              <a:gd name="T66" fmla="*/ 98 w 103"/>
              <a:gd name="T67" fmla="*/ 21 h 96"/>
              <a:gd name="T68" fmla="*/ 101 w 103"/>
              <a:gd name="T69" fmla="*/ 23 h 96"/>
              <a:gd name="T70" fmla="*/ 102 w 103"/>
              <a:gd name="T71" fmla="*/ 31 h 96"/>
              <a:gd name="T72" fmla="*/ 32 w 103"/>
              <a:gd name="T73" fmla="*/ 41 h 96"/>
              <a:gd name="T74" fmla="*/ 69 w 103"/>
              <a:gd name="T75" fmla="*/ 41 h 96"/>
              <a:gd name="T76" fmla="*/ 72 w 103"/>
              <a:gd name="T77" fmla="*/ 39 h 96"/>
              <a:gd name="T78" fmla="*/ 73 w 103"/>
              <a:gd name="T79" fmla="*/ 35 h 96"/>
              <a:gd name="T80" fmla="*/ 72 w 103"/>
              <a:gd name="T81" fmla="*/ 33 h 96"/>
              <a:gd name="T82" fmla="*/ 34 w 103"/>
              <a:gd name="T83" fmla="*/ 33 h 96"/>
              <a:gd name="T84" fmla="*/ 32 w 103"/>
              <a:gd name="T85" fmla="*/ 35 h 96"/>
              <a:gd name="T86" fmla="*/ 31 w 103"/>
              <a:gd name="T87" fmla="*/ 39 h 96"/>
              <a:gd name="T88" fmla="*/ 32 w 103"/>
              <a:gd name="T89" fmla="*/ 41 h 96"/>
              <a:gd name="T90" fmla="*/ 37 w 103"/>
              <a:gd name="T91" fmla="*/ 25 h 96"/>
              <a:gd name="T92" fmla="*/ 74 w 103"/>
              <a:gd name="T93" fmla="*/ 25 h 96"/>
              <a:gd name="T94" fmla="*/ 77 w 103"/>
              <a:gd name="T95" fmla="*/ 23 h 96"/>
              <a:gd name="T96" fmla="*/ 78 w 103"/>
              <a:gd name="T97" fmla="*/ 19 h 96"/>
              <a:gd name="T98" fmla="*/ 77 w 103"/>
              <a:gd name="T99" fmla="*/ 17 h 96"/>
              <a:gd name="T100" fmla="*/ 40 w 103"/>
              <a:gd name="T101" fmla="*/ 17 h 96"/>
              <a:gd name="T102" fmla="*/ 37 w 103"/>
              <a:gd name="T103" fmla="*/ 19 h 96"/>
              <a:gd name="T104" fmla="*/ 36 w 103"/>
              <a:gd name="T105" fmla="*/ 23 h 96"/>
              <a:gd name="T106" fmla="*/ 37 w 103"/>
              <a:gd name="T107"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96">
                <a:moveTo>
                  <a:pt x="102" y="31"/>
                </a:moveTo>
                <a:cubicBezTo>
                  <a:pt x="85" y="87"/>
                  <a:pt x="85" y="87"/>
                  <a:pt x="85" y="87"/>
                </a:cubicBezTo>
                <a:cubicBezTo>
                  <a:pt x="84" y="92"/>
                  <a:pt x="78" y="96"/>
                  <a:pt x="73" y="96"/>
                </a:cubicBezTo>
                <a:cubicBezTo>
                  <a:pt x="16" y="96"/>
                  <a:pt x="16" y="96"/>
                  <a:pt x="16" y="96"/>
                </a:cubicBezTo>
                <a:cubicBezTo>
                  <a:pt x="10" y="96"/>
                  <a:pt x="3" y="91"/>
                  <a:pt x="1" y="85"/>
                </a:cubicBezTo>
                <a:cubicBezTo>
                  <a:pt x="0" y="82"/>
                  <a:pt x="0" y="79"/>
                  <a:pt x="1" y="77"/>
                </a:cubicBezTo>
                <a:cubicBezTo>
                  <a:pt x="1" y="76"/>
                  <a:pt x="1" y="75"/>
                  <a:pt x="1" y="73"/>
                </a:cubicBezTo>
                <a:cubicBezTo>
                  <a:pt x="1" y="72"/>
                  <a:pt x="1" y="71"/>
                  <a:pt x="1" y="71"/>
                </a:cubicBezTo>
                <a:cubicBezTo>
                  <a:pt x="1" y="69"/>
                  <a:pt x="2" y="68"/>
                  <a:pt x="3" y="66"/>
                </a:cubicBezTo>
                <a:cubicBezTo>
                  <a:pt x="5" y="63"/>
                  <a:pt x="7" y="58"/>
                  <a:pt x="8" y="55"/>
                </a:cubicBezTo>
                <a:cubicBezTo>
                  <a:pt x="8" y="54"/>
                  <a:pt x="8" y="53"/>
                  <a:pt x="8" y="52"/>
                </a:cubicBezTo>
                <a:cubicBezTo>
                  <a:pt x="8" y="50"/>
                  <a:pt x="10" y="49"/>
                  <a:pt x="10" y="48"/>
                </a:cubicBezTo>
                <a:cubicBezTo>
                  <a:pt x="12" y="46"/>
                  <a:pt x="14" y="40"/>
                  <a:pt x="14" y="37"/>
                </a:cubicBezTo>
                <a:cubicBezTo>
                  <a:pt x="14" y="36"/>
                  <a:pt x="14" y="34"/>
                  <a:pt x="14" y="33"/>
                </a:cubicBezTo>
                <a:cubicBezTo>
                  <a:pt x="15" y="32"/>
                  <a:pt x="16" y="31"/>
                  <a:pt x="17" y="30"/>
                </a:cubicBezTo>
                <a:cubicBezTo>
                  <a:pt x="18" y="28"/>
                  <a:pt x="21" y="22"/>
                  <a:pt x="21" y="19"/>
                </a:cubicBezTo>
                <a:cubicBezTo>
                  <a:pt x="21" y="18"/>
                  <a:pt x="21" y="17"/>
                  <a:pt x="21" y="16"/>
                </a:cubicBezTo>
                <a:cubicBezTo>
                  <a:pt x="21" y="15"/>
                  <a:pt x="23" y="13"/>
                  <a:pt x="24" y="12"/>
                </a:cubicBezTo>
                <a:cubicBezTo>
                  <a:pt x="26" y="8"/>
                  <a:pt x="27" y="0"/>
                  <a:pt x="34" y="2"/>
                </a:cubicBezTo>
                <a:cubicBezTo>
                  <a:pt x="34" y="2"/>
                  <a:pt x="34" y="2"/>
                  <a:pt x="34" y="2"/>
                </a:cubicBezTo>
                <a:cubicBezTo>
                  <a:pt x="35" y="2"/>
                  <a:pt x="37" y="2"/>
                  <a:pt x="38" y="2"/>
                </a:cubicBezTo>
                <a:cubicBezTo>
                  <a:pt x="84" y="2"/>
                  <a:pt x="84" y="2"/>
                  <a:pt x="84" y="2"/>
                </a:cubicBezTo>
                <a:cubicBezTo>
                  <a:pt x="87" y="2"/>
                  <a:pt x="90" y="3"/>
                  <a:pt x="91" y="5"/>
                </a:cubicBezTo>
                <a:cubicBezTo>
                  <a:pt x="93" y="7"/>
                  <a:pt x="93" y="10"/>
                  <a:pt x="93" y="13"/>
                </a:cubicBezTo>
                <a:cubicBezTo>
                  <a:pt x="76" y="69"/>
                  <a:pt x="76" y="69"/>
                  <a:pt x="76" y="69"/>
                </a:cubicBezTo>
                <a:cubicBezTo>
                  <a:pt x="73" y="78"/>
                  <a:pt x="71" y="80"/>
                  <a:pt x="63" y="80"/>
                </a:cubicBezTo>
                <a:cubicBezTo>
                  <a:pt x="10" y="80"/>
                  <a:pt x="10" y="80"/>
                  <a:pt x="10" y="80"/>
                </a:cubicBezTo>
                <a:cubicBezTo>
                  <a:pt x="9" y="80"/>
                  <a:pt x="8" y="81"/>
                  <a:pt x="8" y="81"/>
                </a:cubicBezTo>
                <a:cubicBezTo>
                  <a:pt x="7" y="82"/>
                  <a:pt x="7" y="83"/>
                  <a:pt x="7" y="84"/>
                </a:cubicBezTo>
                <a:cubicBezTo>
                  <a:pt x="9" y="88"/>
                  <a:pt x="13" y="88"/>
                  <a:pt x="16" y="88"/>
                </a:cubicBezTo>
                <a:cubicBezTo>
                  <a:pt x="73" y="88"/>
                  <a:pt x="73" y="88"/>
                  <a:pt x="73" y="88"/>
                </a:cubicBezTo>
                <a:cubicBezTo>
                  <a:pt x="75" y="88"/>
                  <a:pt x="78" y="87"/>
                  <a:pt x="79" y="85"/>
                </a:cubicBezTo>
                <a:cubicBezTo>
                  <a:pt x="97" y="24"/>
                  <a:pt x="97" y="24"/>
                  <a:pt x="97" y="24"/>
                </a:cubicBezTo>
                <a:cubicBezTo>
                  <a:pt x="98" y="23"/>
                  <a:pt x="98" y="22"/>
                  <a:pt x="98" y="21"/>
                </a:cubicBezTo>
                <a:cubicBezTo>
                  <a:pt x="99" y="21"/>
                  <a:pt x="100" y="22"/>
                  <a:pt x="101" y="23"/>
                </a:cubicBezTo>
                <a:cubicBezTo>
                  <a:pt x="103" y="25"/>
                  <a:pt x="103" y="28"/>
                  <a:pt x="102" y="31"/>
                </a:cubicBezTo>
                <a:close/>
                <a:moveTo>
                  <a:pt x="32" y="41"/>
                </a:moveTo>
                <a:cubicBezTo>
                  <a:pt x="69" y="41"/>
                  <a:pt x="69" y="41"/>
                  <a:pt x="69" y="41"/>
                </a:cubicBezTo>
                <a:cubicBezTo>
                  <a:pt x="70" y="41"/>
                  <a:pt x="72" y="40"/>
                  <a:pt x="72" y="39"/>
                </a:cubicBezTo>
                <a:cubicBezTo>
                  <a:pt x="73" y="35"/>
                  <a:pt x="73" y="35"/>
                  <a:pt x="73" y="35"/>
                </a:cubicBezTo>
                <a:cubicBezTo>
                  <a:pt x="74" y="34"/>
                  <a:pt x="73" y="33"/>
                  <a:pt x="72" y="33"/>
                </a:cubicBezTo>
                <a:cubicBezTo>
                  <a:pt x="34" y="33"/>
                  <a:pt x="34" y="33"/>
                  <a:pt x="34" y="33"/>
                </a:cubicBezTo>
                <a:cubicBezTo>
                  <a:pt x="33" y="33"/>
                  <a:pt x="32" y="34"/>
                  <a:pt x="32" y="35"/>
                </a:cubicBezTo>
                <a:cubicBezTo>
                  <a:pt x="31" y="39"/>
                  <a:pt x="31" y="39"/>
                  <a:pt x="31" y="39"/>
                </a:cubicBezTo>
                <a:cubicBezTo>
                  <a:pt x="30" y="40"/>
                  <a:pt x="31" y="41"/>
                  <a:pt x="32" y="41"/>
                </a:cubicBezTo>
                <a:close/>
                <a:moveTo>
                  <a:pt x="37" y="25"/>
                </a:moveTo>
                <a:cubicBezTo>
                  <a:pt x="74" y="25"/>
                  <a:pt x="74" y="25"/>
                  <a:pt x="74" y="25"/>
                </a:cubicBezTo>
                <a:cubicBezTo>
                  <a:pt x="75" y="25"/>
                  <a:pt x="77" y="24"/>
                  <a:pt x="77" y="23"/>
                </a:cubicBezTo>
                <a:cubicBezTo>
                  <a:pt x="78" y="19"/>
                  <a:pt x="78" y="19"/>
                  <a:pt x="78" y="19"/>
                </a:cubicBezTo>
                <a:cubicBezTo>
                  <a:pt x="79" y="18"/>
                  <a:pt x="78" y="17"/>
                  <a:pt x="77" y="17"/>
                </a:cubicBezTo>
                <a:cubicBezTo>
                  <a:pt x="40" y="17"/>
                  <a:pt x="40" y="17"/>
                  <a:pt x="40" y="17"/>
                </a:cubicBezTo>
                <a:cubicBezTo>
                  <a:pt x="38" y="17"/>
                  <a:pt x="37" y="18"/>
                  <a:pt x="37" y="19"/>
                </a:cubicBezTo>
                <a:cubicBezTo>
                  <a:pt x="36" y="23"/>
                  <a:pt x="36" y="23"/>
                  <a:pt x="36" y="23"/>
                </a:cubicBezTo>
                <a:cubicBezTo>
                  <a:pt x="35" y="24"/>
                  <a:pt x="36" y="25"/>
                  <a:pt x="37" y="2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5" name="Freeform 350"/>
          <p:cNvSpPr>
            <a:spLocks/>
          </p:cNvSpPr>
          <p:nvPr/>
        </p:nvSpPr>
        <p:spPr bwMode="auto">
          <a:xfrm>
            <a:off x="3959225" y="3287183"/>
            <a:ext cx="65088" cy="88900"/>
          </a:xfrm>
          <a:custGeom>
            <a:avLst/>
            <a:gdLst>
              <a:gd name="T0" fmla="*/ 35 w 35"/>
              <a:gd name="T1" fmla="*/ 1 h 35"/>
              <a:gd name="T2" fmla="*/ 30 w 35"/>
              <a:gd name="T3" fmla="*/ 31 h 35"/>
              <a:gd name="T4" fmla="*/ 30 w 35"/>
              <a:gd name="T5" fmla="*/ 32 h 35"/>
              <a:gd name="T6" fmla="*/ 29 w 35"/>
              <a:gd name="T7" fmla="*/ 32 h 35"/>
              <a:gd name="T8" fmla="*/ 28 w 35"/>
              <a:gd name="T9" fmla="*/ 32 h 35"/>
              <a:gd name="T10" fmla="*/ 20 w 35"/>
              <a:gd name="T11" fmla="*/ 29 h 35"/>
              <a:gd name="T12" fmla="*/ 15 w 35"/>
              <a:gd name="T13" fmla="*/ 35 h 35"/>
              <a:gd name="T14" fmla="*/ 14 w 35"/>
              <a:gd name="T15" fmla="*/ 35 h 35"/>
              <a:gd name="T16" fmla="*/ 13 w 35"/>
              <a:gd name="T17" fmla="*/ 35 h 35"/>
              <a:gd name="T18" fmla="*/ 13 w 35"/>
              <a:gd name="T19" fmla="*/ 34 h 35"/>
              <a:gd name="T20" fmla="*/ 13 w 35"/>
              <a:gd name="T21" fmla="*/ 27 h 35"/>
              <a:gd name="T22" fmla="*/ 30 w 35"/>
              <a:gd name="T23" fmla="*/ 6 h 35"/>
              <a:gd name="T24" fmla="*/ 9 w 35"/>
              <a:gd name="T25" fmla="*/ 24 h 35"/>
              <a:gd name="T26" fmla="*/ 1 w 35"/>
              <a:gd name="T27" fmla="*/ 21 h 35"/>
              <a:gd name="T28" fmla="*/ 0 w 35"/>
              <a:gd name="T29" fmla="*/ 20 h 35"/>
              <a:gd name="T30" fmla="*/ 1 w 35"/>
              <a:gd name="T31" fmla="*/ 19 h 35"/>
              <a:gd name="T32" fmla="*/ 33 w 35"/>
              <a:gd name="T33" fmla="*/ 0 h 35"/>
              <a:gd name="T34" fmla="*/ 34 w 35"/>
              <a:gd name="T35" fmla="*/ 0 h 35"/>
              <a:gd name="T36" fmla="*/ 35 w 35"/>
              <a:gd name="T37" fmla="*/ 0 h 35"/>
              <a:gd name="T38" fmla="*/ 35 w 35"/>
              <a:gd name="T3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5">
                <a:moveTo>
                  <a:pt x="35" y="1"/>
                </a:moveTo>
                <a:cubicBezTo>
                  <a:pt x="30" y="31"/>
                  <a:pt x="30" y="31"/>
                  <a:pt x="30" y="31"/>
                </a:cubicBezTo>
                <a:cubicBezTo>
                  <a:pt x="30" y="32"/>
                  <a:pt x="30" y="32"/>
                  <a:pt x="30" y="32"/>
                </a:cubicBezTo>
                <a:cubicBezTo>
                  <a:pt x="29" y="32"/>
                  <a:pt x="29" y="32"/>
                  <a:pt x="29" y="32"/>
                </a:cubicBezTo>
                <a:cubicBezTo>
                  <a:pt x="28" y="32"/>
                  <a:pt x="28" y="32"/>
                  <a:pt x="28" y="32"/>
                </a:cubicBezTo>
                <a:cubicBezTo>
                  <a:pt x="20" y="29"/>
                  <a:pt x="20" y="29"/>
                  <a:pt x="20" y="29"/>
                </a:cubicBezTo>
                <a:cubicBezTo>
                  <a:pt x="15" y="35"/>
                  <a:pt x="15" y="35"/>
                  <a:pt x="15" y="35"/>
                </a:cubicBezTo>
                <a:cubicBezTo>
                  <a:pt x="15" y="35"/>
                  <a:pt x="14" y="35"/>
                  <a:pt x="14" y="35"/>
                </a:cubicBezTo>
                <a:cubicBezTo>
                  <a:pt x="13" y="35"/>
                  <a:pt x="13" y="35"/>
                  <a:pt x="13" y="35"/>
                </a:cubicBezTo>
                <a:cubicBezTo>
                  <a:pt x="13" y="35"/>
                  <a:pt x="13" y="34"/>
                  <a:pt x="13" y="34"/>
                </a:cubicBezTo>
                <a:cubicBezTo>
                  <a:pt x="13" y="27"/>
                  <a:pt x="13" y="27"/>
                  <a:pt x="13" y="27"/>
                </a:cubicBezTo>
                <a:cubicBezTo>
                  <a:pt x="30" y="6"/>
                  <a:pt x="30" y="6"/>
                  <a:pt x="30" y="6"/>
                </a:cubicBezTo>
                <a:cubicBezTo>
                  <a:pt x="9" y="24"/>
                  <a:pt x="9" y="24"/>
                  <a:pt x="9" y="24"/>
                </a:cubicBezTo>
                <a:cubicBezTo>
                  <a:pt x="1" y="21"/>
                  <a:pt x="1" y="21"/>
                  <a:pt x="1" y="21"/>
                </a:cubicBezTo>
                <a:cubicBezTo>
                  <a:pt x="0" y="21"/>
                  <a:pt x="0" y="21"/>
                  <a:pt x="0" y="20"/>
                </a:cubicBezTo>
                <a:cubicBezTo>
                  <a:pt x="0" y="20"/>
                  <a:pt x="0" y="19"/>
                  <a:pt x="1" y="19"/>
                </a:cubicBezTo>
                <a:cubicBezTo>
                  <a:pt x="33" y="0"/>
                  <a:pt x="33" y="0"/>
                  <a:pt x="33" y="0"/>
                </a:cubicBezTo>
                <a:cubicBezTo>
                  <a:pt x="34" y="0"/>
                  <a:pt x="34" y="0"/>
                  <a:pt x="34" y="0"/>
                </a:cubicBezTo>
                <a:cubicBezTo>
                  <a:pt x="35" y="0"/>
                  <a:pt x="35" y="0"/>
                  <a:pt x="35" y="0"/>
                </a:cubicBezTo>
                <a:cubicBezTo>
                  <a:pt x="35" y="0"/>
                  <a:pt x="35" y="1"/>
                  <a:pt x="35" y="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7" name="Freeform 352"/>
          <p:cNvSpPr>
            <a:spLocks noEditPoints="1"/>
          </p:cNvSpPr>
          <p:nvPr/>
        </p:nvSpPr>
        <p:spPr bwMode="auto">
          <a:xfrm>
            <a:off x="4835525" y="2453217"/>
            <a:ext cx="300038" cy="268817"/>
          </a:xfrm>
          <a:custGeom>
            <a:avLst/>
            <a:gdLst>
              <a:gd name="T0" fmla="*/ 63 w 159"/>
              <a:gd name="T1" fmla="*/ 48 h 107"/>
              <a:gd name="T2" fmla="*/ 25 w 159"/>
              <a:gd name="T3" fmla="*/ 46 h 107"/>
              <a:gd name="T4" fmla="*/ 23 w 159"/>
              <a:gd name="T5" fmla="*/ 52 h 107"/>
              <a:gd name="T6" fmla="*/ 61 w 159"/>
              <a:gd name="T7" fmla="*/ 54 h 107"/>
              <a:gd name="T8" fmla="*/ 59 w 159"/>
              <a:gd name="T9" fmla="*/ 67 h 107"/>
              <a:gd name="T10" fmla="*/ 57 w 159"/>
              <a:gd name="T11" fmla="*/ 61 h 107"/>
              <a:gd name="T12" fmla="*/ 23 w 159"/>
              <a:gd name="T13" fmla="*/ 63 h 107"/>
              <a:gd name="T14" fmla="*/ 25 w 159"/>
              <a:gd name="T15" fmla="*/ 69 h 107"/>
              <a:gd name="T16" fmla="*/ 59 w 159"/>
              <a:gd name="T17" fmla="*/ 67 h 107"/>
              <a:gd name="T18" fmla="*/ 23 w 159"/>
              <a:gd name="T19" fmla="*/ 78 h 107"/>
              <a:gd name="T20" fmla="*/ 25 w 159"/>
              <a:gd name="T21" fmla="*/ 84 h 107"/>
              <a:gd name="T22" fmla="*/ 51 w 159"/>
              <a:gd name="T23" fmla="*/ 82 h 107"/>
              <a:gd name="T24" fmla="*/ 49 w 159"/>
              <a:gd name="T25" fmla="*/ 77 h 107"/>
              <a:gd name="T26" fmla="*/ 85 w 159"/>
              <a:gd name="T27" fmla="*/ 100 h 107"/>
              <a:gd name="T28" fmla="*/ 8 w 159"/>
              <a:gd name="T29" fmla="*/ 7 h 107"/>
              <a:gd name="T30" fmla="*/ 54 w 159"/>
              <a:gd name="T31" fmla="*/ 32 h 107"/>
              <a:gd name="T32" fmla="*/ 77 w 159"/>
              <a:gd name="T33" fmla="*/ 38 h 107"/>
              <a:gd name="T34" fmla="*/ 88 w 159"/>
              <a:gd name="T35" fmla="*/ 23 h 107"/>
              <a:gd name="T36" fmla="*/ 60 w 159"/>
              <a:gd name="T37" fmla="*/ 0 h 107"/>
              <a:gd name="T38" fmla="*/ 0 w 159"/>
              <a:gd name="T39" fmla="*/ 5 h 107"/>
              <a:gd name="T40" fmla="*/ 6 w 159"/>
              <a:gd name="T41" fmla="*/ 107 h 107"/>
              <a:gd name="T42" fmla="*/ 92 w 159"/>
              <a:gd name="T43" fmla="*/ 102 h 107"/>
              <a:gd name="T44" fmla="*/ 85 w 159"/>
              <a:gd name="T45" fmla="*/ 95 h 107"/>
              <a:gd name="T46" fmla="*/ 61 w 159"/>
              <a:gd name="T47" fmla="*/ 8 h 107"/>
              <a:gd name="T48" fmla="*/ 83 w 159"/>
              <a:gd name="T49" fmla="*/ 28 h 107"/>
              <a:gd name="T50" fmla="*/ 61 w 159"/>
              <a:gd name="T51" fmla="*/ 30 h 107"/>
              <a:gd name="T52" fmla="*/ 155 w 159"/>
              <a:gd name="T53" fmla="*/ 24 h 107"/>
              <a:gd name="T54" fmla="*/ 126 w 159"/>
              <a:gd name="T55" fmla="*/ 7 h 107"/>
              <a:gd name="T56" fmla="*/ 65 w 159"/>
              <a:gd name="T57" fmla="*/ 89 h 107"/>
              <a:gd name="T58" fmla="*/ 154 w 159"/>
              <a:gd name="T59" fmla="*/ 38 h 107"/>
              <a:gd name="T60" fmla="*/ 142 w 159"/>
              <a:gd name="T61" fmla="*/ 18 h 107"/>
              <a:gd name="T62" fmla="*/ 96 w 159"/>
              <a:gd name="T63" fmla="*/ 65 h 107"/>
              <a:gd name="T64" fmla="*/ 142 w 159"/>
              <a:gd name="T65" fmla="*/ 18 h 107"/>
              <a:gd name="T66" fmla="*/ 136 w 159"/>
              <a:gd name="T67" fmla="*/ 12 h 107"/>
              <a:gd name="T68" fmla="*/ 89 w 159"/>
              <a:gd name="T69" fmla="*/ 57 h 107"/>
              <a:gd name="T70" fmla="*/ 131 w 159"/>
              <a:gd name="T71" fmla="*/ 12 h 107"/>
              <a:gd name="T72" fmla="*/ 77 w 159"/>
              <a:gd name="T73" fmla="*/ 73 h 107"/>
              <a:gd name="T74" fmla="*/ 98 w 159"/>
              <a:gd name="T75" fmla="*/ 77 h 107"/>
              <a:gd name="T76" fmla="*/ 150 w 159"/>
              <a:gd name="T77" fmla="*/ 34 h 107"/>
              <a:gd name="T78" fmla="*/ 100 w 159"/>
              <a:gd name="T79" fmla="*/ 70 h 107"/>
              <a:gd name="T80" fmla="*/ 150 w 159"/>
              <a:gd name="T81"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07">
                <a:moveTo>
                  <a:pt x="63" y="52"/>
                </a:moveTo>
                <a:cubicBezTo>
                  <a:pt x="63" y="48"/>
                  <a:pt x="63" y="48"/>
                  <a:pt x="63" y="48"/>
                </a:cubicBezTo>
                <a:cubicBezTo>
                  <a:pt x="63" y="47"/>
                  <a:pt x="62" y="46"/>
                  <a:pt x="61" y="46"/>
                </a:cubicBezTo>
                <a:cubicBezTo>
                  <a:pt x="25" y="46"/>
                  <a:pt x="25" y="46"/>
                  <a:pt x="25" y="46"/>
                </a:cubicBezTo>
                <a:cubicBezTo>
                  <a:pt x="24" y="46"/>
                  <a:pt x="23" y="47"/>
                  <a:pt x="23" y="48"/>
                </a:cubicBezTo>
                <a:cubicBezTo>
                  <a:pt x="23" y="52"/>
                  <a:pt x="23" y="52"/>
                  <a:pt x="23" y="52"/>
                </a:cubicBezTo>
                <a:cubicBezTo>
                  <a:pt x="23" y="53"/>
                  <a:pt x="24" y="54"/>
                  <a:pt x="25" y="54"/>
                </a:cubicBezTo>
                <a:cubicBezTo>
                  <a:pt x="61" y="54"/>
                  <a:pt x="61" y="54"/>
                  <a:pt x="61" y="54"/>
                </a:cubicBezTo>
                <a:cubicBezTo>
                  <a:pt x="62" y="54"/>
                  <a:pt x="63" y="53"/>
                  <a:pt x="63" y="52"/>
                </a:cubicBezTo>
                <a:close/>
                <a:moveTo>
                  <a:pt x="59" y="67"/>
                </a:moveTo>
                <a:cubicBezTo>
                  <a:pt x="59" y="63"/>
                  <a:pt x="59" y="63"/>
                  <a:pt x="59" y="63"/>
                </a:cubicBezTo>
                <a:cubicBezTo>
                  <a:pt x="59" y="62"/>
                  <a:pt x="58" y="61"/>
                  <a:pt x="57" y="61"/>
                </a:cubicBezTo>
                <a:cubicBezTo>
                  <a:pt x="25" y="61"/>
                  <a:pt x="25" y="61"/>
                  <a:pt x="25" y="61"/>
                </a:cubicBezTo>
                <a:cubicBezTo>
                  <a:pt x="24" y="61"/>
                  <a:pt x="23" y="62"/>
                  <a:pt x="23" y="63"/>
                </a:cubicBezTo>
                <a:cubicBezTo>
                  <a:pt x="23" y="67"/>
                  <a:pt x="23" y="67"/>
                  <a:pt x="23" y="67"/>
                </a:cubicBezTo>
                <a:cubicBezTo>
                  <a:pt x="23" y="68"/>
                  <a:pt x="24" y="69"/>
                  <a:pt x="25" y="69"/>
                </a:cubicBezTo>
                <a:cubicBezTo>
                  <a:pt x="57" y="69"/>
                  <a:pt x="57" y="69"/>
                  <a:pt x="57" y="69"/>
                </a:cubicBezTo>
                <a:cubicBezTo>
                  <a:pt x="58" y="69"/>
                  <a:pt x="59" y="68"/>
                  <a:pt x="59" y="67"/>
                </a:cubicBezTo>
                <a:close/>
                <a:moveTo>
                  <a:pt x="25" y="77"/>
                </a:moveTo>
                <a:cubicBezTo>
                  <a:pt x="24" y="77"/>
                  <a:pt x="23" y="77"/>
                  <a:pt x="23" y="78"/>
                </a:cubicBezTo>
                <a:cubicBezTo>
                  <a:pt x="23" y="82"/>
                  <a:pt x="23" y="82"/>
                  <a:pt x="23" y="82"/>
                </a:cubicBezTo>
                <a:cubicBezTo>
                  <a:pt x="23" y="83"/>
                  <a:pt x="24" y="84"/>
                  <a:pt x="25" y="84"/>
                </a:cubicBezTo>
                <a:cubicBezTo>
                  <a:pt x="49" y="84"/>
                  <a:pt x="49" y="84"/>
                  <a:pt x="49" y="84"/>
                </a:cubicBezTo>
                <a:cubicBezTo>
                  <a:pt x="50" y="84"/>
                  <a:pt x="51" y="83"/>
                  <a:pt x="51" y="82"/>
                </a:cubicBezTo>
                <a:cubicBezTo>
                  <a:pt x="51" y="78"/>
                  <a:pt x="51" y="78"/>
                  <a:pt x="51" y="78"/>
                </a:cubicBezTo>
                <a:cubicBezTo>
                  <a:pt x="51" y="77"/>
                  <a:pt x="50" y="77"/>
                  <a:pt x="49" y="77"/>
                </a:cubicBezTo>
                <a:lnTo>
                  <a:pt x="25" y="77"/>
                </a:lnTo>
                <a:close/>
                <a:moveTo>
                  <a:pt x="85" y="100"/>
                </a:moveTo>
                <a:cubicBezTo>
                  <a:pt x="8" y="100"/>
                  <a:pt x="8" y="100"/>
                  <a:pt x="8" y="100"/>
                </a:cubicBezTo>
                <a:cubicBezTo>
                  <a:pt x="8" y="7"/>
                  <a:pt x="8" y="7"/>
                  <a:pt x="8" y="7"/>
                </a:cubicBezTo>
                <a:cubicBezTo>
                  <a:pt x="54" y="7"/>
                  <a:pt x="54" y="7"/>
                  <a:pt x="54" y="7"/>
                </a:cubicBezTo>
                <a:cubicBezTo>
                  <a:pt x="54" y="32"/>
                  <a:pt x="54" y="32"/>
                  <a:pt x="54" y="32"/>
                </a:cubicBezTo>
                <a:cubicBezTo>
                  <a:pt x="54" y="36"/>
                  <a:pt x="56" y="38"/>
                  <a:pt x="60" y="38"/>
                </a:cubicBezTo>
                <a:cubicBezTo>
                  <a:pt x="77" y="38"/>
                  <a:pt x="77" y="38"/>
                  <a:pt x="77" y="38"/>
                </a:cubicBezTo>
                <a:cubicBezTo>
                  <a:pt x="90" y="26"/>
                  <a:pt x="90" y="26"/>
                  <a:pt x="90" y="26"/>
                </a:cubicBezTo>
                <a:cubicBezTo>
                  <a:pt x="90" y="25"/>
                  <a:pt x="89" y="23"/>
                  <a:pt x="88" y="23"/>
                </a:cubicBezTo>
                <a:cubicBezTo>
                  <a:pt x="69" y="4"/>
                  <a:pt x="69" y="4"/>
                  <a:pt x="69" y="4"/>
                </a:cubicBezTo>
                <a:cubicBezTo>
                  <a:pt x="67" y="2"/>
                  <a:pt x="63" y="0"/>
                  <a:pt x="60" y="0"/>
                </a:cubicBezTo>
                <a:cubicBezTo>
                  <a:pt x="6" y="0"/>
                  <a:pt x="6" y="0"/>
                  <a:pt x="6" y="0"/>
                </a:cubicBezTo>
                <a:cubicBezTo>
                  <a:pt x="3" y="0"/>
                  <a:pt x="0" y="2"/>
                  <a:pt x="0" y="5"/>
                </a:cubicBezTo>
                <a:cubicBezTo>
                  <a:pt x="0" y="102"/>
                  <a:pt x="0" y="102"/>
                  <a:pt x="0" y="102"/>
                </a:cubicBezTo>
                <a:cubicBezTo>
                  <a:pt x="0" y="105"/>
                  <a:pt x="3" y="107"/>
                  <a:pt x="6" y="107"/>
                </a:cubicBezTo>
                <a:cubicBezTo>
                  <a:pt x="86" y="107"/>
                  <a:pt x="86" y="107"/>
                  <a:pt x="86" y="107"/>
                </a:cubicBezTo>
                <a:cubicBezTo>
                  <a:pt x="90" y="107"/>
                  <a:pt x="92" y="105"/>
                  <a:pt x="92" y="102"/>
                </a:cubicBezTo>
                <a:cubicBezTo>
                  <a:pt x="92" y="94"/>
                  <a:pt x="92" y="94"/>
                  <a:pt x="92" y="94"/>
                </a:cubicBezTo>
                <a:cubicBezTo>
                  <a:pt x="85" y="95"/>
                  <a:pt x="85" y="95"/>
                  <a:pt x="85" y="95"/>
                </a:cubicBezTo>
                <a:lnTo>
                  <a:pt x="85" y="100"/>
                </a:lnTo>
                <a:close/>
                <a:moveTo>
                  <a:pt x="61" y="8"/>
                </a:moveTo>
                <a:cubicBezTo>
                  <a:pt x="63" y="8"/>
                  <a:pt x="64" y="9"/>
                  <a:pt x="64" y="9"/>
                </a:cubicBezTo>
                <a:cubicBezTo>
                  <a:pt x="83" y="28"/>
                  <a:pt x="83" y="28"/>
                  <a:pt x="83" y="28"/>
                </a:cubicBezTo>
                <a:cubicBezTo>
                  <a:pt x="83" y="28"/>
                  <a:pt x="84" y="29"/>
                  <a:pt x="84" y="30"/>
                </a:cubicBezTo>
                <a:cubicBezTo>
                  <a:pt x="61" y="30"/>
                  <a:pt x="61" y="30"/>
                  <a:pt x="61" y="30"/>
                </a:cubicBezTo>
                <a:lnTo>
                  <a:pt x="61" y="8"/>
                </a:lnTo>
                <a:close/>
                <a:moveTo>
                  <a:pt x="155" y="24"/>
                </a:moveTo>
                <a:cubicBezTo>
                  <a:pt x="141" y="8"/>
                  <a:pt x="141" y="8"/>
                  <a:pt x="141" y="8"/>
                </a:cubicBezTo>
                <a:cubicBezTo>
                  <a:pt x="137" y="4"/>
                  <a:pt x="131" y="3"/>
                  <a:pt x="126" y="7"/>
                </a:cubicBezTo>
                <a:cubicBezTo>
                  <a:pt x="78" y="50"/>
                  <a:pt x="78" y="50"/>
                  <a:pt x="78" y="50"/>
                </a:cubicBezTo>
                <a:cubicBezTo>
                  <a:pt x="65" y="89"/>
                  <a:pt x="65" y="89"/>
                  <a:pt x="65" y="89"/>
                </a:cubicBezTo>
                <a:cubicBezTo>
                  <a:pt x="105" y="82"/>
                  <a:pt x="105" y="82"/>
                  <a:pt x="105" y="82"/>
                </a:cubicBezTo>
                <a:cubicBezTo>
                  <a:pt x="154" y="38"/>
                  <a:pt x="154" y="38"/>
                  <a:pt x="154" y="38"/>
                </a:cubicBezTo>
                <a:cubicBezTo>
                  <a:pt x="158" y="35"/>
                  <a:pt x="159" y="28"/>
                  <a:pt x="155" y="24"/>
                </a:cubicBezTo>
                <a:close/>
                <a:moveTo>
                  <a:pt x="142" y="18"/>
                </a:moveTo>
                <a:cubicBezTo>
                  <a:pt x="145" y="22"/>
                  <a:pt x="145" y="22"/>
                  <a:pt x="145" y="22"/>
                </a:cubicBezTo>
                <a:cubicBezTo>
                  <a:pt x="96" y="65"/>
                  <a:pt x="96" y="65"/>
                  <a:pt x="96" y="65"/>
                </a:cubicBezTo>
                <a:cubicBezTo>
                  <a:pt x="93" y="62"/>
                  <a:pt x="93" y="62"/>
                  <a:pt x="93" y="62"/>
                </a:cubicBezTo>
                <a:lnTo>
                  <a:pt x="142" y="18"/>
                </a:lnTo>
                <a:close/>
                <a:moveTo>
                  <a:pt x="131" y="12"/>
                </a:moveTo>
                <a:cubicBezTo>
                  <a:pt x="132" y="10"/>
                  <a:pt x="135" y="10"/>
                  <a:pt x="136" y="12"/>
                </a:cubicBezTo>
                <a:cubicBezTo>
                  <a:pt x="138" y="14"/>
                  <a:pt x="138" y="14"/>
                  <a:pt x="138" y="14"/>
                </a:cubicBezTo>
                <a:cubicBezTo>
                  <a:pt x="89" y="57"/>
                  <a:pt x="89" y="57"/>
                  <a:pt x="89" y="57"/>
                </a:cubicBezTo>
                <a:cubicBezTo>
                  <a:pt x="85" y="52"/>
                  <a:pt x="85" y="52"/>
                  <a:pt x="85" y="52"/>
                </a:cubicBezTo>
                <a:lnTo>
                  <a:pt x="131" y="12"/>
                </a:lnTo>
                <a:close/>
                <a:moveTo>
                  <a:pt x="82" y="80"/>
                </a:moveTo>
                <a:cubicBezTo>
                  <a:pt x="77" y="73"/>
                  <a:pt x="77" y="73"/>
                  <a:pt x="77" y="73"/>
                </a:cubicBezTo>
                <a:cubicBezTo>
                  <a:pt x="82" y="58"/>
                  <a:pt x="82" y="58"/>
                  <a:pt x="82" y="58"/>
                </a:cubicBezTo>
                <a:cubicBezTo>
                  <a:pt x="98" y="77"/>
                  <a:pt x="98" y="77"/>
                  <a:pt x="98" y="77"/>
                </a:cubicBezTo>
                <a:lnTo>
                  <a:pt x="82" y="80"/>
                </a:lnTo>
                <a:close/>
                <a:moveTo>
                  <a:pt x="150" y="34"/>
                </a:moveTo>
                <a:cubicBezTo>
                  <a:pt x="104" y="74"/>
                  <a:pt x="104" y="74"/>
                  <a:pt x="104" y="74"/>
                </a:cubicBezTo>
                <a:cubicBezTo>
                  <a:pt x="100" y="70"/>
                  <a:pt x="100" y="70"/>
                  <a:pt x="100" y="70"/>
                </a:cubicBezTo>
                <a:cubicBezTo>
                  <a:pt x="149" y="27"/>
                  <a:pt x="149" y="27"/>
                  <a:pt x="149" y="27"/>
                </a:cubicBezTo>
                <a:cubicBezTo>
                  <a:pt x="150" y="28"/>
                  <a:pt x="150" y="28"/>
                  <a:pt x="150" y="28"/>
                </a:cubicBezTo>
                <a:cubicBezTo>
                  <a:pt x="152" y="30"/>
                  <a:pt x="152" y="32"/>
                  <a:pt x="150"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8" name="Freeform 353"/>
          <p:cNvSpPr>
            <a:spLocks noEditPoints="1"/>
          </p:cNvSpPr>
          <p:nvPr/>
        </p:nvSpPr>
        <p:spPr bwMode="auto">
          <a:xfrm>
            <a:off x="4110039" y="1634067"/>
            <a:ext cx="187325" cy="215900"/>
          </a:xfrm>
          <a:custGeom>
            <a:avLst/>
            <a:gdLst>
              <a:gd name="T0" fmla="*/ 97 w 99"/>
              <a:gd name="T1" fmla="*/ 16 h 86"/>
              <a:gd name="T2" fmla="*/ 23 w 99"/>
              <a:gd name="T3" fmla="*/ 14 h 86"/>
              <a:gd name="T4" fmla="*/ 21 w 99"/>
              <a:gd name="T5" fmla="*/ 6 h 86"/>
              <a:gd name="T6" fmla="*/ 13 w 99"/>
              <a:gd name="T7" fmla="*/ 0 h 86"/>
              <a:gd name="T8" fmla="*/ 0 w 99"/>
              <a:gd name="T9" fmla="*/ 3 h 86"/>
              <a:gd name="T10" fmla="*/ 13 w 99"/>
              <a:gd name="T11" fmla="*/ 7 h 86"/>
              <a:gd name="T12" fmla="*/ 15 w 99"/>
              <a:gd name="T13" fmla="*/ 8 h 86"/>
              <a:gd name="T14" fmla="*/ 28 w 99"/>
              <a:gd name="T15" fmla="*/ 56 h 86"/>
              <a:gd name="T16" fmla="*/ 20 w 99"/>
              <a:gd name="T17" fmla="*/ 67 h 86"/>
              <a:gd name="T18" fmla="*/ 24 w 99"/>
              <a:gd name="T19" fmla="*/ 76 h 86"/>
              <a:gd name="T20" fmla="*/ 31 w 99"/>
              <a:gd name="T21" fmla="*/ 78 h 86"/>
              <a:gd name="T22" fmla="*/ 50 w 99"/>
              <a:gd name="T23" fmla="*/ 79 h 86"/>
              <a:gd name="T24" fmla="*/ 75 w 99"/>
              <a:gd name="T25" fmla="*/ 86 h 86"/>
              <a:gd name="T26" fmla="*/ 92 w 99"/>
              <a:gd name="T27" fmla="*/ 79 h 86"/>
              <a:gd name="T28" fmla="*/ 92 w 99"/>
              <a:gd name="T29" fmla="*/ 73 h 86"/>
              <a:gd name="T30" fmla="*/ 75 w 99"/>
              <a:gd name="T31" fmla="*/ 66 h 86"/>
              <a:gd name="T32" fmla="*/ 50 w 99"/>
              <a:gd name="T33" fmla="*/ 73 h 86"/>
              <a:gd name="T34" fmla="*/ 31 w 99"/>
              <a:gd name="T35" fmla="*/ 72 h 86"/>
              <a:gd name="T36" fmla="*/ 28 w 99"/>
              <a:gd name="T37" fmla="*/ 71 h 86"/>
              <a:gd name="T38" fmla="*/ 26 w 99"/>
              <a:gd name="T39" fmla="*/ 67 h 86"/>
              <a:gd name="T40" fmla="*/ 29 w 99"/>
              <a:gd name="T41" fmla="*/ 62 h 86"/>
              <a:gd name="T42" fmla="*/ 48 w 99"/>
              <a:gd name="T43" fmla="*/ 61 h 86"/>
              <a:gd name="T44" fmla="*/ 48 w 99"/>
              <a:gd name="T45" fmla="*/ 61 h 86"/>
              <a:gd name="T46" fmla="*/ 72 w 99"/>
              <a:gd name="T47" fmla="*/ 61 h 86"/>
              <a:gd name="T48" fmla="*/ 82 w 99"/>
              <a:gd name="T49" fmla="*/ 61 h 86"/>
              <a:gd name="T50" fmla="*/ 90 w 99"/>
              <a:gd name="T51" fmla="*/ 55 h 86"/>
              <a:gd name="T52" fmla="*/ 93 w 99"/>
              <a:gd name="T53" fmla="*/ 45 h 86"/>
              <a:gd name="T54" fmla="*/ 98 w 99"/>
              <a:gd name="T55" fmla="*/ 22 h 86"/>
              <a:gd name="T56" fmla="*/ 75 w 99"/>
              <a:gd name="T57" fmla="*/ 72 h 86"/>
              <a:gd name="T58" fmla="*/ 75 w 99"/>
              <a:gd name="T59" fmla="*/ 80 h 86"/>
              <a:gd name="T60" fmla="*/ 75 w 99"/>
              <a:gd name="T61" fmla="*/ 72 h 86"/>
              <a:gd name="T62" fmla="*/ 44 w 99"/>
              <a:gd name="T63" fmla="*/ 76 h 86"/>
              <a:gd name="T64" fmla="*/ 36 w 99"/>
              <a:gd name="T65" fmla="*/ 76 h 86"/>
              <a:gd name="T66" fmla="*/ 90 w 99"/>
              <a:gd name="T67" fmla="*/ 28 h 86"/>
              <a:gd name="T68" fmla="*/ 75 w 99"/>
              <a:gd name="T69" fmla="*/ 20 h 86"/>
              <a:gd name="T70" fmla="*/ 90 w 99"/>
              <a:gd name="T71" fmla="*/ 28 h 86"/>
              <a:gd name="T72" fmla="*/ 75 w 99"/>
              <a:gd name="T73" fmla="*/ 42 h 86"/>
              <a:gd name="T74" fmla="*/ 89 w 99"/>
              <a:gd name="T75" fmla="*/ 34 h 86"/>
              <a:gd name="T76" fmla="*/ 36 w 99"/>
              <a:gd name="T77" fmla="*/ 55 h 86"/>
              <a:gd name="T78" fmla="*/ 45 w 99"/>
              <a:gd name="T79" fmla="*/ 48 h 86"/>
              <a:gd name="T80" fmla="*/ 36 w 99"/>
              <a:gd name="T81" fmla="*/ 55 h 86"/>
              <a:gd name="T82" fmla="*/ 45 w 99"/>
              <a:gd name="T83" fmla="*/ 34 h 86"/>
              <a:gd name="T84" fmla="*/ 32 w 99"/>
              <a:gd name="T85" fmla="*/ 42 h 86"/>
              <a:gd name="T86" fmla="*/ 51 w 99"/>
              <a:gd name="T87" fmla="*/ 48 h 86"/>
              <a:gd name="T88" fmla="*/ 69 w 99"/>
              <a:gd name="T89" fmla="*/ 55 h 86"/>
              <a:gd name="T90" fmla="*/ 51 w 99"/>
              <a:gd name="T91" fmla="*/ 48 h 86"/>
              <a:gd name="T92" fmla="*/ 51 w 99"/>
              <a:gd name="T93" fmla="*/ 34 h 86"/>
              <a:gd name="T94" fmla="*/ 69 w 99"/>
              <a:gd name="T95" fmla="*/ 42 h 86"/>
              <a:gd name="T96" fmla="*/ 51 w 99"/>
              <a:gd name="T97" fmla="*/ 28 h 86"/>
              <a:gd name="T98" fmla="*/ 69 w 99"/>
              <a:gd name="T99" fmla="*/ 20 h 86"/>
              <a:gd name="T100" fmla="*/ 51 w 99"/>
              <a:gd name="T101" fmla="*/ 28 h 86"/>
              <a:gd name="T102" fmla="*/ 45 w 99"/>
              <a:gd name="T103" fmla="*/ 28 h 86"/>
              <a:gd name="T104" fmla="*/ 25 w 99"/>
              <a:gd name="T105" fmla="*/ 20 h 86"/>
              <a:gd name="T106" fmla="*/ 83 w 99"/>
              <a:gd name="T107" fmla="*/ 54 h 86"/>
              <a:gd name="T108" fmla="*/ 75 w 99"/>
              <a:gd name="T109" fmla="*/ 55 h 86"/>
              <a:gd name="T110" fmla="*/ 85 w 99"/>
              <a:gd name="T111" fmla="*/ 48 h 86"/>
              <a:gd name="T112" fmla="*/ 83 w 99"/>
              <a:gd name="T113"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86">
                <a:moveTo>
                  <a:pt x="99" y="20"/>
                </a:moveTo>
                <a:cubicBezTo>
                  <a:pt x="99" y="18"/>
                  <a:pt x="98" y="17"/>
                  <a:pt x="97" y="16"/>
                </a:cubicBezTo>
                <a:cubicBezTo>
                  <a:pt x="96" y="15"/>
                  <a:pt x="94" y="14"/>
                  <a:pt x="92" y="14"/>
                </a:cubicBezTo>
                <a:cubicBezTo>
                  <a:pt x="23" y="14"/>
                  <a:pt x="23" y="14"/>
                  <a:pt x="23" y="14"/>
                </a:cubicBezTo>
                <a:cubicBezTo>
                  <a:pt x="21" y="6"/>
                  <a:pt x="21" y="6"/>
                  <a:pt x="21" y="6"/>
                </a:cubicBezTo>
                <a:cubicBezTo>
                  <a:pt x="21" y="6"/>
                  <a:pt x="21" y="6"/>
                  <a:pt x="21" y="6"/>
                </a:cubicBezTo>
                <a:cubicBezTo>
                  <a:pt x="20" y="4"/>
                  <a:pt x="19" y="3"/>
                  <a:pt x="18" y="2"/>
                </a:cubicBezTo>
                <a:cubicBezTo>
                  <a:pt x="16" y="1"/>
                  <a:pt x="15" y="0"/>
                  <a:pt x="13" y="0"/>
                </a:cubicBezTo>
                <a:cubicBezTo>
                  <a:pt x="3" y="0"/>
                  <a:pt x="3" y="0"/>
                  <a:pt x="3" y="0"/>
                </a:cubicBezTo>
                <a:cubicBezTo>
                  <a:pt x="1" y="0"/>
                  <a:pt x="0" y="2"/>
                  <a:pt x="0" y="3"/>
                </a:cubicBezTo>
                <a:cubicBezTo>
                  <a:pt x="0" y="5"/>
                  <a:pt x="1" y="7"/>
                  <a:pt x="3" y="7"/>
                </a:cubicBezTo>
                <a:cubicBezTo>
                  <a:pt x="13" y="7"/>
                  <a:pt x="13" y="7"/>
                  <a:pt x="13" y="7"/>
                </a:cubicBezTo>
                <a:cubicBezTo>
                  <a:pt x="13" y="7"/>
                  <a:pt x="13" y="7"/>
                  <a:pt x="14" y="7"/>
                </a:cubicBezTo>
                <a:cubicBezTo>
                  <a:pt x="14" y="7"/>
                  <a:pt x="15" y="8"/>
                  <a:pt x="15" y="8"/>
                </a:cubicBezTo>
                <a:cubicBezTo>
                  <a:pt x="29" y="55"/>
                  <a:pt x="29" y="55"/>
                  <a:pt x="29" y="55"/>
                </a:cubicBezTo>
                <a:cubicBezTo>
                  <a:pt x="29" y="55"/>
                  <a:pt x="28" y="55"/>
                  <a:pt x="28" y="56"/>
                </a:cubicBezTo>
                <a:cubicBezTo>
                  <a:pt x="26" y="56"/>
                  <a:pt x="24" y="58"/>
                  <a:pt x="23" y="60"/>
                </a:cubicBezTo>
                <a:cubicBezTo>
                  <a:pt x="21" y="62"/>
                  <a:pt x="20" y="64"/>
                  <a:pt x="20" y="67"/>
                </a:cubicBezTo>
                <a:cubicBezTo>
                  <a:pt x="20" y="68"/>
                  <a:pt x="21" y="70"/>
                  <a:pt x="21" y="72"/>
                </a:cubicBezTo>
                <a:cubicBezTo>
                  <a:pt x="22" y="73"/>
                  <a:pt x="23" y="75"/>
                  <a:pt x="24" y="76"/>
                </a:cubicBezTo>
                <a:cubicBezTo>
                  <a:pt x="26" y="77"/>
                  <a:pt x="28" y="78"/>
                  <a:pt x="30" y="78"/>
                </a:cubicBezTo>
                <a:cubicBezTo>
                  <a:pt x="31" y="78"/>
                  <a:pt x="31" y="78"/>
                  <a:pt x="31" y="78"/>
                </a:cubicBezTo>
                <a:cubicBezTo>
                  <a:pt x="32" y="83"/>
                  <a:pt x="36" y="86"/>
                  <a:pt x="40" y="86"/>
                </a:cubicBezTo>
                <a:cubicBezTo>
                  <a:pt x="45" y="86"/>
                  <a:pt x="49" y="83"/>
                  <a:pt x="50" y="79"/>
                </a:cubicBezTo>
                <a:cubicBezTo>
                  <a:pt x="55" y="79"/>
                  <a:pt x="60" y="79"/>
                  <a:pt x="66" y="79"/>
                </a:cubicBezTo>
                <a:cubicBezTo>
                  <a:pt x="67" y="83"/>
                  <a:pt x="71" y="86"/>
                  <a:pt x="75" y="86"/>
                </a:cubicBezTo>
                <a:cubicBezTo>
                  <a:pt x="80" y="86"/>
                  <a:pt x="84" y="83"/>
                  <a:pt x="85" y="79"/>
                </a:cubicBezTo>
                <a:cubicBezTo>
                  <a:pt x="92" y="79"/>
                  <a:pt x="92" y="79"/>
                  <a:pt x="92" y="79"/>
                </a:cubicBezTo>
                <a:cubicBezTo>
                  <a:pt x="94" y="79"/>
                  <a:pt x="95" y="77"/>
                  <a:pt x="95" y="76"/>
                </a:cubicBezTo>
                <a:cubicBezTo>
                  <a:pt x="95" y="74"/>
                  <a:pt x="94" y="73"/>
                  <a:pt x="92" y="73"/>
                </a:cubicBezTo>
                <a:cubicBezTo>
                  <a:pt x="92" y="73"/>
                  <a:pt x="89" y="73"/>
                  <a:pt x="85" y="73"/>
                </a:cubicBezTo>
                <a:cubicBezTo>
                  <a:pt x="84" y="68"/>
                  <a:pt x="80" y="66"/>
                  <a:pt x="75" y="66"/>
                </a:cubicBezTo>
                <a:cubicBezTo>
                  <a:pt x="71" y="66"/>
                  <a:pt x="67" y="68"/>
                  <a:pt x="66" y="73"/>
                </a:cubicBezTo>
                <a:cubicBezTo>
                  <a:pt x="50" y="73"/>
                  <a:pt x="50" y="73"/>
                  <a:pt x="50" y="73"/>
                </a:cubicBezTo>
                <a:cubicBezTo>
                  <a:pt x="49" y="68"/>
                  <a:pt x="45" y="66"/>
                  <a:pt x="40" y="66"/>
                </a:cubicBezTo>
                <a:cubicBezTo>
                  <a:pt x="36" y="66"/>
                  <a:pt x="32" y="68"/>
                  <a:pt x="31" y="72"/>
                </a:cubicBezTo>
                <a:cubicBezTo>
                  <a:pt x="30" y="72"/>
                  <a:pt x="30" y="72"/>
                  <a:pt x="30" y="72"/>
                </a:cubicBezTo>
                <a:cubicBezTo>
                  <a:pt x="29" y="72"/>
                  <a:pt x="29" y="71"/>
                  <a:pt x="28" y="71"/>
                </a:cubicBezTo>
                <a:cubicBezTo>
                  <a:pt x="28" y="71"/>
                  <a:pt x="27" y="70"/>
                  <a:pt x="27" y="69"/>
                </a:cubicBezTo>
                <a:cubicBezTo>
                  <a:pt x="27" y="68"/>
                  <a:pt x="26" y="67"/>
                  <a:pt x="26" y="67"/>
                </a:cubicBezTo>
                <a:cubicBezTo>
                  <a:pt x="26" y="66"/>
                  <a:pt x="27" y="65"/>
                  <a:pt x="27" y="64"/>
                </a:cubicBezTo>
                <a:cubicBezTo>
                  <a:pt x="27" y="63"/>
                  <a:pt x="28" y="63"/>
                  <a:pt x="29" y="62"/>
                </a:cubicBezTo>
                <a:cubicBezTo>
                  <a:pt x="30" y="61"/>
                  <a:pt x="31" y="61"/>
                  <a:pt x="32" y="61"/>
                </a:cubicBezTo>
                <a:cubicBezTo>
                  <a:pt x="33" y="61"/>
                  <a:pt x="40" y="61"/>
                  <a:pt x="48" y="61"/>
                </a:cubicBezTo>
                <a:cubicBezTo>
                  <a:pt x="48" y="61"/>
                  <a:pt x="48" y="61"/>
                  <a:pt x="48" y="61"/>
                </a:cubicBezTo>
                <a:cubicBezTo>
                  <a:pt x="48" y="61"/>
                  <a:pt x="48" y="61"/>
                  <a:pt x="48" y="61"/>
                </a:cubicBezTo>
                <a:cubicBezTo>
                  <a:pt x="56" y="61"/>
                  <a:pt x="65" y="61"/>
                  <a:pt x="72" y="61"/>
                </a:cubicBezTo>
                <a:cubicBezTo>
                  <a:pt x="72" y="61"/>
                  <a:pt x="72" y="61"/>
                  <a:pt x="72" y="61"/>
                </a:cubicBezTo>
                <a:cubicBezTo>
                  <a:pt x="72" y="61"/>
                  <a:pt x="72" y="61"/>
                  <a:pt x="72" y="61"/>
                </a:cubicBezTo>
                <a:cubicBezTo>
                  <a:pt x="78" y="61"/>
                  <a:pt x="82" y="61"/>
                  <a:pt x="82" y="61"/>
                </a:cubicBezTo>
                <a:cubicBezTo>
                  <a:pt x="84" y="61"/>
                  <a:pt x="86" y="60"/>
                  <a:pt x="87" y="59"/>
                </a:cubicBezTo>
                <a:cubicBezTo>
                  <a:pt x="89" y="58"/>
                  <a:pt x="90" y="57"/>
                  <a:pt x="90" y="55"/>
                </a:cubicBezTo>
                <a:cubicBezTo>
                  <a:pt x="92" y="46"/>
                  <a:pt x="92" y="46"/>
                  <a:pt x="92" y="46"/>
                </a:cubicBezTo>
                <a:cubicBezTo>
                  <a:pt x="92" y="46"/>
                  <a:pt x="93" y="45"/>
                  <a:pt x="93" y="45"/>
                </a:cubicBezTo>
                <a:cubicBezTo>
                  <a:pt x="93" y="45"/>
                  <a:pt x="93" y="45"/>
                  <a:pt x="93" y="45"/>
                </a:cubicBezTo>
                <a:cubicBezTo>
                  <a:pt x="98" y="22"/>
                  <a:pt x="98" y="22"/>
                  <a:pt x="98" y="22"/>
                </a:cubicBezTo>
                <a:cubicBezTo>
                  <a:pt x="98" y="21"/>
                  <a:pt x="99" y="21"/>
                  <a:pt x="99" y="20"/>
                </a:cubicBezTo>
                <a:close/>
                <a:moveTo>
                  <a:pt x="75" y="72"/>
                </a:moveTo>
                <a:cubicBezTo>
                  <a:pt x="78" y="72"/>
                  <a:pt x="79" y="74"/>
                  <a:pt x="79" y="76"/>
                </a:cubicBezTo>
                <a:cubicBezTo>
                  <a:pt x="79" y="78"/>
                  <a:pt x="78" y="80"/>
                  <a:pt x="75" y="80"/>
                </a:cubicBezTo>
                <a:cubicBezTo>
                  <a:pt x="73" y="80"/>
                  <a:pt x="71" y="78"/>
                  <a:pt x="71" y="76"/>
                </a:cubicBezTo>
                <a:cubicBezTo>
                  <a:pt x="71" y="74"/>
                  <a:pt x="73" y="72"/>
                  <a:pt x="75" y="72"/>
                </a:cubicBezTo>
                <a:close/>
                <a:moveTo>
                  <a:pt x="40" y="72"/>
                </a:moveTo>
                <a:cubicBezTo>
                  <a:pt x="43" y="72"/>
                  <a:pt x="44" y="74"/>
                  <a:pt x="44" y="76"/>
                </a:cubicBezTo>
                <a:cubicBezTo>
                  <a:pt x="44" y="78"/>
                  <a:pt x="43" y="80"/>
                  <a:pt x="40" y="80"/>
                </a:cubicBezTo>
                <a:cubicBezTo>
                  <a:pt x="38" y="80"/>
                  <a:pt x="36" y="78"/>
                  <a:pt x="36" y="76"/>
                </a:cubicBezTo>
                <a:cubicBezTo>
                  <a:pt x="36" y="74"/>
                  <a:pt x="38" y="72"/>
                  <a:pt x="40" y="72"/>
                </a:cubicBezTo>
                <a:close/>
                <a:moveTo>
                  <a:pt x="90" y="28"/>
                </a:moveTo>
                <a:cubicBezTo>
                  <a:pt x="75" y="28"/>
                  <a:pt x="75" y="28"/>
                  <a:pt x="75" y="28"/>
                </a:cubicBezTo>
                <a:cubicBezTo>
                  <a:pt x="75" y="20"/>
                  <a:pt x="75" y="20"/>
                  <a:pt x="75" y="20"/>
                </a:cubicBezTo>
                <a:cubicBezTo>
                  <a:pt x="92" y="20"/>
                  <a:pt x="92" y="20"/>
                  <a:pt x="92" y="20"/>
                </a:cubicBezTo>
                <a:lnTo>
                  <a:pt x="90" y="28"/>
                </a:lnTo>
                <a:close/>
                <a:moveTo>
                  <a:pt x="87" y="42"/>
                </a:moveTo>
                <a:cubicBezTo>
                  <a:pt x="75" y="42"/>
                  <a:pt x="75" y="42"/>
                  <a:pt x="75" y="42"/>
                </a:cubicBezTo>
                <a:cubicBezTo>
                  <a:pt x="75" y="34"/>
                  <a:pt x="75" y="34"/>
                  <a:pt x="75" y="34"/>
                </a:cubicBezTo>
                <a:cubicBezTo>
                  <a:pt x="89" y="34"/>
                  <a:pt x="89" y="34"/>
                  <a:pt x="89" y="34"/>
                </a:cubicBezTo>
                <a:lnTo>
                  <a:pt x="87" y="42"/>
                </a:lnTo>
                <a:close/>
                <a:moveTo>
                  <a:pt x="36" y="55"/>
                </a:moveTo>
                <a:cubicBezTo>
                  <a:pt x="34" y="48"/>
                  <a:pt x="34" y="48"/>
                  <a:pt x="34" y="48"/>
                </a:cubicBezTo>
                <a:cubicBezTo>
                  <a:pt x="45" y="48"/>
                  <a:pt x="45" y="48"/>
                  <a:pt x="45" y="48"/>
                </a:cubicBezTo>
                <a:cubicBezTo>
                  <a:pt x="45" y="55"/>
                  <a:pt x="45" y="55"/>
                  <a:pt x="45" y="55"/>
                </a:cubicBezTo>
                <a:lnTo>
                  <a:pt x="36" y="55"/>
                </a:lnTo>
                <a:close/>
                <a:moveTo>
                  <a:pt x="29" y="34"/>
                </a:moveTo>
                <a:cubicBezTo>
                  <a:pt x="45" y="34"/>
                  <a:pt x="45" y="34"/>
                  <a:pt x="45" y="34"/>
                </a:cubicBezTo>
                <a:cubicBezTo>
                  <a:pt x="45" y="42"/>
                  <a:pt x="45" y="42"/>
                  <a:pt x="45" y="42"/>
                </a:cubicBezTo>
                <a:cubicBezTo>
                  <a:pt x="32" y="42"/>
                  <a:pt x="32" y="42"/>
                  <a:pt x="32" y="42"/>
                </a:cubicBezTo>
                <a:lnTo>
                  <a:pt x="29" y="34"/>
                </a:lnTo>
                <a:close/>
                <a:moveTo>
                  <a:pt x="51" y="48"/>
                </a:moveTo>
                <a:cubicBezTo>
                  <a:pt x="69" y="48"/>
                  <a:pt x="69" y="48"/>
                  <a:pt x="69" y="48"/>
                </a:cubicBezTo>
                <a:cubicBezTo>
                  <a:pt x="69" y="55"/>
                  <a:pt x="69" y="55"/>
                  <a:pt x="69" y="55"/>
                </a:cubicBezTo>
                <a:cubicBezTo>
                  <a:pt x="51" y="55"/>
                  <a:pt x="51" y="55"/>
                  <a:pt x="51" y="55"/>
                </a:cubicBezTo>
                <a:lnTo>
                  <a:pt x="51" y="48"/>
                </a:lnTo>
                <a:close/>
                <a:moveTo>
                  <a:pt x="51" y="42"/>
                </a:moveTo>
                <a:cubicBezTo>
                  <a:pt x="51" y="34"/>
                  <a:pt x="51" y="34"/>
                  <a:pt x="51" y="34"/>
                </a:cubicBezTo>
                <a:cubicBezTo>
                  <a:pt x="69" y="34"/>
                  <a:pt x="69" y="34"/>
                  <a:pt x="69" y="34"/>
                </a:cubicBezTo>
                <a:cubicBezTo>
                  <a:pt x="69" y="42"/>
                  <a:pt x="69" y="42"/>
                  <a:pt x="69" y="42"/>
                </a:cubicBezTo>
                <a:lnTo>
                  <a:pt x="51" y="42"/>
                </a:lnTo>
                <a:close/>
                <a:moveTo>
                  <a:pt x="51" y="28"/>
                </a:moveTo>
                <a:cubicBezTo>
                  <a:pt x="51" y="20"/>
                  <a:pt x="51" y="20"/>
                  <a:pt x="51" y="20"/>
                </a:cubicBezTo>
                <a:cubicBezTo>
                  <a:pt x="69" y="20"/>
                  <a:pt x="69" y="20"/>
                  <a:pt x="69" y="20"/>
                </a:cubicBezTo>
                <a:cubicBezTo>
                  <a:pt x="69" y="28"/>
                  <a:pt x="69" y="28"/>
                  <a:pt x="69" y="28"/>
                </a:cubicBezTo>
                <a:lnTo>
                  <a:pt x="51" y="28"/>
                </a:lnTo>
                <a:close/>
                <a:moveTo>
                  <a:pt x="45" y="20"/>
                </a:moveTo>
                <a:cubicBezTo>
                  <a:pt x="45" y="28"/>
                  <a:pt x="45" y="28"/>
                  <a:pt x="45" y="28"/>
                </a:cubicBezTo>
                <a:cubicBezTo>
                  <a:pt x="27" y="28"/>
                  <a:pt x="27" y="28"/>
                  <a:pt x="27" y="28"/>
                </a:cubicBezTo>
                <a:cubicBezTo>
                  <a:pt x="25" y="20"/>
                  <a:pt x="25" y="20"/>
                  <a:pt x="25" y="20"/>
                </a:cubicBezTo>
                <a:lnTo>
                  <a:pt x="45" y="20"/>
                </a:lnTo>
                <a:close/>
                <a:moveTo>
                  <a:pt x="83" y="54"/>
                </a:moveTo>
                <a:cubicBezTo>
                  <a:pt x="83" y="55"/>
                  <a:pt x="82" y="55"/>
                  <a:pt x="82" y="55"/>
                </a:cubicBezTo>
                <a:cubicBezTo>
                  <a:pt x="82" y="55"/>
                  <a:pt x="79" y="55"/>
                  <a:pt x="75" y="55"/>
                </a:cubicBezTo>
                <a:cubicBezTo>
                  <a:pt x="75" y="48"/>
                  <a:pt x="75" y="48"/>
                  <a:pt x="75" y="48"/>
                </a:cubicBezTo>
                <a:cubicBezTo>
                  <a:pt x="85" y="48"/>
                  <a:pt x="85" y="48"/>
                  <a:pt x="85" y="48"/>
                </a:cubicBezTo>
                <a:cubicBezTo>
                  <a:pt x="84" y="53"/>
                  <a:pt x="84" y="53"/>
                  <a:pt x="84" y="53"/>
                </a:cubicBezTo>
                <a:cubicBezTo>
                  <a:pt x="84" y="54"/>
                  <a:pt x="84" y="54"/>
                  <a:pt x="83" y="5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9" name="Freeform 354"/>
          <p:cNvSpPr>
            <a:spLocks noEditPoints="1"/>
          </p:cNvSpPr>
          <p:nvPr/>
        </p:nvSpPr>
        <p:spPr bwMode="auto">
          <a:xfrm>
            <a:off x="4570413" y="1496483"/>
            <a:ext cx="217488" cy="361951"/>
          </a:xfrm>
          <a:custGeom>
            <a:avLst/>
            <a:gdLst>
              <a:gd name="T0" fmla="*/ 93 w 115"/>
              <a:gd name="T1" fmla="*/ 47 h 145"/>
              <a:gd name="T2" fmla="*/ 74 w 115"/>
              <a:gd name="T3" fmla="*/ 44 h 145"/>
              <a:gd name="T4" fmla="*/ 64 w 115"/>
              <a:gd name="T5" fmla="*/ 26 h 145"/>
              <a:gd name="T6" fmla="*/ 89 w 115"/>
              <a:gd name="T7" fmla="*/ 21 h 145"/>
              <a:gd name="T8" fmla="*/ 93 w 115"/>
              <a:gd name="T9" fmla="*/ 47 h 145"/>
              <a:gd name="T10" fmla="*/ 112 w 115"/>
              <a:gd name="T11" fmla="*/ 36 h 145"/>
              <a:gd name="T12" fmla="*/ 68 w 115"/>
              <a:gd name="T13" fmla="*/ 4 h 145"/>
              <a:gd name="T14" fmla="*/ 34 w 115"/>
              <a:gd name="T15" fmla="*/ 46 h 145"/>
              <a:gd name="T16" fmla="*/ 39 w 115"/>
              <a:gd name="T17" fmla="*/ 63 h 145"/>
              <a:gd name="T18" fmla="*/ 2 w 115"/>
              <a:gd name="T19" fmla="*/ 119 h 145"/>
              <a:gd name="T20" fmla="*/ 0 w 115"/>
              <a:gd name="T21" fmla="*/ 127 h 145"/>
              <a:gd name="T22" fmla="*/ 2 w 115"/>
              <a:gd name="T23" fmla="*/ 141 h 145"/>
              <a:gd name="T24" fmla="*/ 8 w 115"/>
              <a:gd name="T25" fmla="*/ 145 h 145"/>
              <a:gd name="T26" fmla="*/ 18 w 115"/>
              <a:gd name="T27" fmla="*/ 143 h 145"/>
              <a:gd name="T28" fmla="*/ 25 w 115"/>
              <a:gd name="T29" fmla="*/ 138 h 145"/>
              <a:gd name="T30" fmla="*/ 40 w 115"/>
              <a:gd name="T31" fmla="*/ 114 h 145"/>
              <a:gd name="T32" fmla="*/ 40 w 115"/>
              <a:gd name="T33" fmla="*/ 114 h 145"/>
              <a:gd name="T34" fmla="*/ 50 w 115"/>
              <a:gd name="T35" fmla="*/ 112 h 145"/>
              <a:gd name="T36" fmla="*/ 67 w 115"/>
              <a:gd name="T37" fmla="*/ 84 h 145"/>
              <a:gd name="T38" fmla="*/ 86 w 115"/>
              <a:gd name="T39" fmla="*/ 84 h 145"/>
              <a:gd name="T40" fmla="*/ 112 w 115"/>
              <a:gd name="T41" fmla="*/ 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45">
                <a:moveTo>
                  <a:pt x="93" y="47"/>
                </a:moveTo>
                <a:cubicBezTo>
                  <a:pt x="88" y="56"/>
                  <a:pt x="82" y="50"/>
                  <a:pt x="74" y="44"/>
                </a:cubicBezTo>
                <a:cubicBezTo>
                  <a:pt x="66" y="38"/>
                  <a:pt x="59" y="34"/>
                  <a:pt x="64" y="26"/>
                </a:cubicBezTo>
                <a:cubicBezTo>
                  <a:pt x="70" y="17"/>
                  <a:pt x="81" y="15"/>
                  <a:pt x="89" y="21"/>
                </a:cubicBezTo>
                <a:cubicBezTo>
                  <a:pt x="97" y="27"/>
                  <a:pt x="99" y="39"/>
                  <a:pt x="93" y="47"/>
                </a:cubicBezTo>
                <a:close/>
                <a:moveTo>
                  <a:pt x="112" y="36"/>
                </a:moveTo>
                <a:cubicBezTo>
                  <a:pt x="108" y="15"/>
                  <a:pt x="88" y="0"/>
                  <a:pt x="68" y="4"/>
                </a:cubicBezTo>
                <a:cubicBezTo>
                  <a:pt x="47" y="8"/>
                  <a:pt x="30" y="24"/>
                  <a:pt x="34" y="46"/>
                </a:cubicBezTo>
                <a:cubicBezTo>
                  <a:pt x="34" y="51"/>
                  <a:pt x="37" y="58"/>
                  <a:pt x="39" y="63"/>
                </a:cubicBezTo>
                <a:cubicBezTo>
                  <a:pt x="2" y="119"/>
                  <a:pt x="2" y="119"/>
                  <a:pt x="2" y="119"/>
                </a:cubicBezTo>
                <a:cubicBezTo>
                  <a:pt x="0" y="121"/>
                  <a:pt x="0" y="124"/>
                  <a:pt x="0" y="127"/>
                </a:cubicBezTo>
                <a:cubicBezTo>
                  <a:pt x="2" y="141"/>
                  <a:pt x="2" y="141"/>
                  <a:pt x="2" y="141"/>
                </a:cubicBezTo>
                <a:cubicBezTo>
                  <a:pt x="3" y="144"/>
                  <a:pt x="5" y="145"/>
                  <a:pt x="8" y="145"/>
                </a:cubicBezTo>
                <a:cubicBezTo>
                  <a:pt x="18" y="143"/>
                  <a:pt x="18" y="143"/>
                  <a:pt x="18" y="143"/>
                </a:cubicBezTo>
                <a:cubicBezTo>
                  <a:pt x="21" y="142"/>
                  <a:pt x="24" y="140"/>
                  <a:pt x="25" y="138"/>
                </a:cubicBezTo>
                <a:cubicBezTo>
                  <a:pt x="40" y="114"/>
                  <a:pt x="40" y="114"/>
                  <a:pt x="40" y="114"/>
                </a:cubicBezTo>
                <a:cubicBezTo>
                  <a:pt x="40" y="114"/>
                  <a:pt x="40" y="114"/>
                  <a:pt x="40" y="114"/>
                </a:cubicBezTo>
                <a:cubicBezTo>
                  <a:pt x="50" y="112"/>
                  <a:pt x="50" y="112"/>
                  <a:pt x="50" y="112"/>
                </a:cubicBezTo>
                <a:cubicBezTo>
                  <a:pt x="67" y="84"/>
                  <a:pt x="67" y="84"/>
                  <a:pt x="67" y="84"/>
                </a:cubicBezTo>
                <a:cubicBezTo>
                  <a:pt x="73" y="85"/>
                  <a:pt x="81" y="85"/>
                  <a:pt x="86" y="84"/>
                </a:cubicBezTo>
                <a:cubicBezTo>
                  <a:pt x="106" y="80"/>
                  <a:pt x="115" y="58"/>
                  <a:pt x="112"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5" name="Freeform 360"/>
          <p:cNvSpPr>
            <a:spLocks/>
          </p:cNvSpPr>
          <p:nvPr/>
        </p:nvSpPr>
        <p:spPr bwMode="auto">
          <a:xfrm>
            <a:off x="4314825" y="889000"/>
            <a:ext cx="268288" cy="459317"/>
          </a:xfrm>
          <a:custGeom>
            <a:avLst/>
            <a:gdLst>
              <a:gd name="T0" fmla="*/ 41 w 142"/>
              <a:gd name="T1" fmla="*/ 21 h 183"/>
              <a:gd name="T2" fmla="*/ 41 w 142"/>
              <a:gd name="T3" fmla="*/ 133 h 183"/>
              <a:gd name="T4" fmla="*/ 21 w 142"/>
              <a:gd name="T5" fmla="*/ 135 h 183"/>
              <a:gd name="T6" fmla="*/ 4 w 142"/>
              <a:gd name="T7" fmla="*/ 167 h 183"/>
              <a:gd name="T8" fmla="*/ 36 w 142"/>
              <a:gd name="T9" fmla="*/ 177 h 183"/>
              <a:gd name="T10" fmla="*/ 58 w 142"/>
              <a:gd name="T11" fmla="*/ 151 h 183"/>
              <a:gd name="T12" fmla="*/ 58 w 142"/>
              <a:gd name="T13" fmla="*/ 59 h 183"/>
              <a:gd name="T14" fmla="*/ 125 w 142"/>
              <a:gd name="T15" fmla="*/ 43 h 183"/>
              <a:gd name="T16" fmla="*/ 125 w 142"/>
              <a:gd name="T17" fmla="*/ 114 h 183"/>
              <a:gd name="T18" fmla="*/ 105 w 142"/>
              <a:gd name="T19" fmla="*/ 116 h 183"/>
              <a:gd name="T20" fmla="*/ 87 w 142"/>
              <a:gd name="T21" fmla="*/ 148 h 183"/>
              <a:gd name="T22" fmla="*/ 120 w 142"/>
              <a:gd name="T23" fmla="*/ 158 h 183"/>
              <a:gd name="T24" fmla="*/ 142 w 142"/>
              <a:gd name="T25" fmla="*/ 132 h 183"/>
              <a:gd name="T26" fmla="*/ 142 w 142"/>
              <a:gd name="T27" fmla="*/ 0 h 183"/>
              <a:gd name="T28" fmla="*/ 41 w 142"/>
              <a:gd name="T29" fmla="*/ 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41" y="21"/>
                </a:moveTo>
                <a:cubicBezTo>
                  <a:pt x="41" y="133"/>
                  <a:pt x="41" y="133"/>
                  <a:pt x="41" y="133"/>
                </a:cubicBezTo>
                <a:cubicBezTo>
                  <a:pt x="35" y="132"/>
                  <a:pt x="28" y="132"/>
                  <a:pt x="21" y="135"/>
                </a:cubicBezTo>
                <a:cubicBezTo>
                  <a:pt x="5" y="141"/>
                  <a:pt x="0" y="155"/>
                  <a:pt x="4" y="167"/>
                </a:cubicBezTo>
                <a:cubicBezTo>
                  <a:pt x="8" y="178"/>
                  <a:pt x="20" y="183"/>
                  <a:pt x="36" y="177"/>
                </a:cubicBezTo>
                <a:cubicBezTo>
                  <a:pt x="49" y="172"/>
                  <a:pt x="58" y="161"/>
                  <a:pt x="58" y="151"/>
                </a:cubicBezTo>
                <a:cubicBezTo>
                  <a:pt x="58" y="151"/>
                  <a:pt x="58" y="92"/>
                  <a:pt x="58" y="59"/>
                </a:cubicBezTo>
                <a:cubicBezTo>
                  <a:pt x="125" y="43"/>
                  <a:pt x="125" y="43"/>
                  <a:pt x="125" y="43"/>
                </a:cubicBezTo>
                <a:cubicBezTo>
                  <a:pt x="125" y="114"/>
                  <a:pt x="125" y="114"/>
                  <a:pt x="125" y="114"/>
                </a:cubicBezTo>
                <a:cubicBezTo>
                  <a:pt x="119" y="113"/>
                  <a:pt x="112" y="113"/>
                  <a:pt x="105" y="116"/>
                </a:cubicBezTo>
                <a:cubicBezTo>
                  <a:pt x="89" y="122"/>
                  <a:pt x="83" y="136"/>
                  <a:pt x="87" y="148"/>
                </a:cubicBezTo>
                <a:cubicBezTo>
                  <a:pt x="92" y="159"/>
                  <a:pt x="104" y="164"/>
                  <a:pt x="120" y="158"/>
                </a:cubicBezTo>
                <a:cubicBezTo>
                  <a:pt x="133" y="153"/>
                  <a:pt x="142" y="142"/>
                  <a:pt x="142" y="132"/>
                </a:cubicBezTo>
                <a:cubicBezTo>
                  <a:pt x="142" y="0"/>
                  <a:pt x="142" y="0"/>
                  <a:pt x="142" y="0"/>
                </a:cubicBezTo>
                <a:lnTo>
                  <a:pt x="41" y="2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7" name="Freeform 362"/>
          <p:cNvSpPr>
            <a:spLocks/>
          </p:cNvSpPr>
          <p:nvPr/>
        </p:nvSpPr>
        <p:spPr bwMode="auto">
          <a:xfrm>
            <a:off x="4133850" y="1907116"/>
            <a:ext cx="128588" cy="146051"/>
          </a:xfrm>
          <a:custGeom>
            <a:avLst/>
            <a:gdLst>
              <a:gd name="T0" fmla="*/ 17 w 69"/>
              <a:gd name="T1" fmla="*/ 11 h 58"/>
              <a:gd name="T2" fmla="*/ 5 w 69"/>
              <a:gd name="T3" fmla="*/ 35 h 58"/>
              <a:gd name="T4" fmla="*/ 47 w 69"/>
              <a:gd name="T5" fmla="*/ 16 h 58"/>
              <a:gd name="T6" fmla="*/ 1 w 69"/>
              <a:gd name="T7" fmla="*/ 53 h 58"/>
              <a:gd name="T8" fmla="*/ 6 w 69"/>
              <a:gd name="T9" fmla="*/ 55 h 58"/>
              <a:gd name="T10" fmla="*/ 14 w 69"/>
              <a:gd name="T11" fmla="*/ 43 h 58"/>
              <a:gd name="T12" fmla="*/ 40 w 69"/>
              <a:gd name="T13" fmla="*/ 43 h 58"/>
              <a:gd name="T14" fmla="*/ 65 w 69"/>
              <a:gd name="T15" fmla="*/ 10 h 58"/>
              <a:gd name="T16" fmla="*/ 17 w 69"/>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8">
                <a:moveTo>
                  <a:pt x="17" y="11"/>
                </a:moveTo>
                <a:cubicBezTo>
                  <a:pt x="4" y="18"/>
                  <a:pt x="5" y="31"/>
                  <a:pt x="5" y="35"/>
                </a:cubicBezTo>
                <a:cubicBezTo>
                  <a:pt x="22" y="15"/>
                  <a:pt x="47" y="16"/>
                  <a:pt x="47" y="16"/>
                </a:cubicBezTo>
                <a:cubicBezTo>
                  <a:pt x="47" y="16"/>
                  <a:pt x="11" y="28"/>
                  <a:pt x="1" y="53"/>
                </a:cubicBezTo>
                <a:cubicBezTo>
                  <a:pt x="0" y="55"/>
                  <a:pt x="5" y="58"/>
                  <a:pt x="6" y="55"/>
                </a:cubicBezTo>
                <a:cubicBezTo>
                  <a:pt x="9" y="48"/>
                  <a:pt x="14" y="43"/>
                  <a:pt x="14" y="43"/>
                </a:cubicBezTo>
                <a:cubicBezTo>
                  <a:pt x="20" y="46"/>
                  <a:pt x="32" y="49"/>
                  <a:pt x="40" y="43"/>
                </a:cubicBezTo>
                <a:cubicBezTo>
                  <a:pt x="51" y="35"/>
                  <a:pt x="50" y="18"/>
                  <a:pt x="65" y="10"/>
                </a:cubicBezTo>
                <a:cubicBezTo>
                  <a:pt x="69" y="8"/>
                  <a:pt x="35" y="0"/>
                  <a:pt x="17" y="1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8" name="Freeform 363"/>
          <p:cNvSpPr>
            <a:spLocks/>
          </p:cNvSpPr>
          <p:nvPr/>
        </p:nvSpPr>
        <p:spPr bwMode="auto">
          <a:xfrm>
            <a:off x="3613151" y="1651001"/>
            <a:ext cx="123825" cy="232833"/>
          </a:xfrm>
          <a:custGeom>
            <a:avLst/>
            <a:gdLst>
              <a:gd name="T0" fmla="*/ 7 w 66"/>
              <a:gd name="T1" fmla="*/ 91 h 93"/>
              <a:gd name="T2" fmla="*/ 13 w 66"/>
              <a:gd name="T3" fmla="*/ 71 h 93"/>
              <a:gd name="T4" fmla="*/ 39 w 66"/>
              <a:gd name="T5" fmla="*/ 58 h 93"/>
              <a:gd name="T6" fmla="*/ 25 w 66"/>
              <a:gd name="T7" fmla="*/ 52 h 93"/>
              <a:gd name="T8" fmla="*/ 55 w 66"/>
              <a:gd name="T9" fmla="*/ 37 h 93"/>
              <a:gd name="T10" fmla="*/ 37 w 66"/>
              <a:gd name="T11" fmla="*/ 32 h 93"/>
              <a:gd name="T12" fmla="*/ 61 w 66"/>
              <a:gd name="T13" fmla="*/ 24 h 93"/>
              <a:gd name="T14" fmla="*/ 65 w 66"/>
              <a:gd name="T15" fmla="*/ 9 h 93"/>
              <a:gd name="T16" fmla="*/ 47 w 66"/>
              <a:gd name="T17" fmla="*/ 1 h 93"/>
              <a:gd name="T18" fmla="*/ 29 w 66"/>
              <a:gd name="T19" fmla="*/ 23 h 93"/>
              <a:gd name="T20" fmla="*/ 31 w 66"/>
              <a:gd name="T21" fmla="*/ 4 h 93"/>
              <a:gd name="T22" fmla="*/ 14 w 66"/>
              <a:gd name="T23" fmla="*/ 19 h 93"/>
              <a:gd name="T24" fmla="*/ 13 w 66"/>
              <a:gd name="T25" fmla="*/ 57 h 93"/>
              <a:gd name="T26" fmla="*/ 3 w 66"/>
              <a:gd name="T27" fmla="*/ 39 h 93"/>
              <a:gd name="T28" fmla="*/ 8 w 66"/>
              <a:gd name="T29" fmla="*/ 68 h 93"/>
              <a:gd name="T30" fmla="*/ 3 w 66"/>
              <a:gd name="T31" fmla="*/ 89 h 93"/>
              <a:gd name="T32" fmla="*/ 7 w 66"/>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93">
                <a:moveTo>
                  <a:pt x="7" y="91"/>
                </a:moveTo>
                <a:cubicBezTo>
                  <a:pt x="8" y="87"/>
                  <a:pt x="10" y="80"/>
                  <a:pt x="13" y="71"/>
                </a:cubicBezTo>
                <a:cubicBezTo>
                  <a:pt x="26" y="69"/>
                  <a:pt x="31" y="73"/>
                  <a:pt x="39" y="58"/>
                </a:cubicBezTo>
                <a:cubicBezTo>
                  <a:pt x="32" y="60"/>
                  <a:pt x="25" y="54"/>
                  <a:pt x="25" y="52"/>
                </a:cubicBezTo>
                <a:cubicBezTo>
                  <a:pt x="25" y="49"/>
                  <a:pt x="43" y="54"/>
                  <a:pt x="55" y="37"/>
                </a:cubicBezTo>
                <a:cubicBezTo>
                  <a:pt x="40" y="40"/>
                  <a:pt x="35" y="33"/>
                  <a:pt x="37" y="32"/>
                </a:cubicBezTo>
                <a:cubicBezTo>
                  <a:pt x="42" y="30"/>
                  <a:pt x="54" y="31"/>
                  <a:pt x="61" y="24"/>
                </a:cubicBezTo>
                <a:cubicBezTo>
                  <a:pt x="65" y="21"/>
                  <a:pt x="66" y="12"/>
                  <a:pt x="65" y="9"/>
                </a:cubicBezTo>
                <a:cubicBezTo>
                  <a:pt x="63" y="6"/>
                  <a:pt x="53" y="0"/>
                  <a:pt x="47" y="1"/>
                </a:cubicBezTo>
                <a:cubicBezTo>
                  <a:pt x="41" y="1"/>
                  <a:pt x="32" y="23"/>
                  <a:pt x="29" y="23"/>
                </a:cubicBezTo>
                <a:cubicBezTo>
                  <a:pt x="27" y="23"/>
                  <a:pt x="26" y="13"/>
                  <a:pt x="31" y="4"/>
                </a:cubicBezTo>
                <a:cubicBezTo>
                  <a:pt x="26" y="6"/>
                  <a:pt x="17" y="13"/>
                  <a:pt x="14" y="19"/>
                </a:cubicBezTo>
                <a:cubicBezTo>
                  <a:pt x="9" y="30"/>
                  <a:pt x="15" y="56"/>
                  <a:pt x="13" y="57"/>
                </a:cubicBezTo>
                <a:cubicBezTo>
                  <a:pt x="11" y="57"/>
                  <a:pt x="5" y="45"/>
                  <a:pt x="3" y="39"/>
                </a:cubicBezTo>
                <a:cubicBezTo>
                  <a:pt x="0" y="48"/>
                  <a:pt x="0" y="57"/>
                  <a:pt x="8" y="68"/>
                </a:cubicBezTo>
                <a:cubicBezTo>
                  <a:pt x="5" y="76"/>
                  <a:pt x="3" y="85"/>
                  <a:pt x="3" y="89"/>
                </a:cubicBezTo>
                <a:cubicBezTo>
                  <a:pt x="3" y="93"/>
                  <a:pt x="6" y="93"/>
                  <a:pt x="7" y="9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9" name="Freeform 364"/>
          <p:cNvSpPr>
            <a:spLocks noEditPoints="1"/>
          </p:cNvSpPr>
          <p:nvPr/>
        </p:nvSpPr>
        <p:spPr bwMode="auto">
          <a:xfrm>
            <a:off x="5503864" y="812800"/>
            <a:ext cx="93663" cy="177800"/>
          </a:xfrm>
          <a:custGeom>
            <a:avLst/>
            <a:gdLst>
              <a:gd name="T0" fmla="*/ 50 w 50"/>
              <a:gd name="T1" fmla="*/ 36 h 71"/>
              <a:gd name="T2" fmla="*/ 28 w 50"/>
              <a:gd name="T3" fmla="*/ 60 h 71"/>
              <a:gd name="T4" fmla="*/ 28 w 50"/>
              <a:gd name="T5" fmla="*/ 66 h 71"/>
              <a:gd name="T6" fmla="*/ 39 w 50"/>
              <a:gd name="T7" fmla="*/ 66 h 71"/>
              <a:gd name="T8" fmla="*/ 41 w 50"/>
              <a:gd name="T9" fmla="*/ 69 h 71"/>
              <a:gd name="T10" fmla="*/ 39 w 50"/>
              <a:gd name="T11" fmla="*/ 71 h 71"/>
              <a:gd name="T12" fmla="*/ 11 w 50"/>
              <a:gd name="T13" fmla="*/ 71 h 71"/>
              <a:gd name="T14" fmla="*/ 9 w 50"/>
              <a:gd name="T15" fmla="*/ 69 h 71"/>
              <a:gd name="T16" fmla="*/ 11 w 50"/>
              <a:gd name="T17" fmla="*/ 66 h 71"/>
              <a:gd name="T18" fmla="*/ 22 w 50"/>
              <a:gd name="T19" fmla="*/ 66 h 71"/>
              <a:gd name="T20" fmla="*/ 22 w 50"/>
              <a:gd name="T21" fmla="*/ 60 h 71"/>
              <a:gd name="T22" fmla="*/ 0 w 50"/>
              <a:gd name="T23" fmla="*/ 36 h 71"/>
              <a:gd name="T24" fmla="*/ 0 w 50"/>
              <a:gd name="T25" fmla="*/ 30 h 71"/>
              <a:gd name="T26" fmla="*/ 3 w 50"/>
              <a:gd name="T27" fmla="*/ 28 h 71"/>
              <a:gd name="T28" fmla="*/ 6 w 50"/>
              <a:gd name="T29" fmla="*/ 30 h 71"/>
              <a:gd name="T30" fmla="*/ 6 w 50"/>
              <a:gd name="T31" fmla="*/ 36 h 71"/>
              <a:gd name="T32" fmla="*/ 25 w 50"/>
              <a:gd name="T33" fmla="*/ 55 h 71"/>
              <a:gd name="T34" fmla="*/ 44 w 50"/>
              <a:gd name="T35" fmla="*/ 36 h 71"/>
              <a:gd name="T36" fmla="*/ 44 w 50"/>
              <a:gd name="T37" fmla="*/ 30 h 71"/>
              <a:gd name="T38" fmla="*/ 47 w 50"/>
              <a:gd name="T39" fmla="*/ 28 h 71"/>
              <a:gd name="T40" fmla="*/ 50 w 50"/>
              <a:gd name="T41" fmla="*/ 30 h 71"/>
              <a:gd name="T42" fmla="*/ 50 w 50"/>
              <a:gd name="T43" fmla="*/ 36 h 71"/>
              <a:gd name="T44" fmla="*/ 39 w 50"/>
              <a:gd name="T45" fmla="*/ 36 h 71"/>
              <a:gd name="T46" fmla="*/ 25 w 50"/>
              <a:gd name="T47" fmla="*/ 50 h 71"/>
              <a:gd name="T48" fmla="*/ 11 w 50"/>
              <a:gd name="T49" fmla="*/ 36 h 71"/>
              <a:gd name="T50" fmla="*/ 11 w 50"/>
              <a:gd name="T51" fmla="*/ 14 h 71"/>
              <a:gd name="T52" fmla="*/ 25 w 50"/>
              <a:gd name="T53" fmla="*/ 0 h 71"/>
              <a:gd name="T54" fmla="*/ 39 w 50"/>
              <a:gd name="T55" fmla="*/ 14 h 71"/>
              <a:gd name="T56" fmla="*/ 39 w 50"/>
              <a:gd name="T5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71">
                <a:moveTo>
                  <a:pt x="50" y="36"/>
                </a:moveTo>
                <a:cubicBezTo>
                  <a:pt x="50" y="48"/>
                  <a:pt x="40" y="59"/>
                  <a:pt x="28" y="60"/>
                </a:cubicBezTo>
                <a:cubicBezTo>
                  <a:pt x="28" y="66"/>
                  <a:pt x="28" y="66"/>
                  <a:pt x="28" y="66"/>
                </a:cubicBezTo>
                <a:cubicBezTo>
                  <a:pt x="39" y="66"/>
                  <a:pt x="39" y="66"/>
                  <a:pt x="39" y="66"/>
                </a:cubicBezTo>
                <a:cubicBezTo>
                  <a:pt x="40" y="66"/>
                  <a:pt x="41" y="67"/>
                  <a:pt x="41" y="69"/>
                </a:cubicBezTo>
                <a:cubicBezTo>
                  <a:pt x="41" y="70"/>
                  <a:pt x="40" y="71"/>
                  <a:pt x="39" y="71"/>
                </a:cubicBezTo>
                <a:cubicBezTo>
                  <a:pt x="11" y="71"/>
                  <a:pt x="11" y="71"/>
                  <a:pt x="11" y="71"/>
                </a:cubicBezTo>
                <a:cubicBezTo>
                  <a:pt x="10" y="71"/>
                  <a:pt x="9" y="70"/>
                  <a:pt x="9" y="69"/>
                </a:cubicBezTo>
                <a:cubicBezTo>
                  <a:pt x="9" y="67"/>
                  <a:pt x="10" y="66"/>
                  <a:pt x="11" y="66"/>
                </a:cubicBezTo>
                <a:cubicBezTo>
                  <a:pt x="22" y="66"/>
                  <a:pt x="22" y="66"/>
                  <a:pt x="22" y="66"/>
                </a:cubicBezTo>
                <a:cubicBezTo>
                  <a:pt x="22" y="60"/>
                  <a:pt x="22" y="60"/>
                  <a:pt x="22" y="60"/>
                </a:cubicBezTo>
                <a:cubicBezTo>
                  <a:pt x="10" y="59"/>
                  <a:pt x="0" y="48"/>
                  <a:pt x="0" y="36"/>
                </a:cubicBezTo>
                <a:cubicBezTo>
                  <a:pt x="0" y="30"/>
                  <a:pt x="0" y="30"/>
                  <a:pt x="0" y="30"/>
                </a:cubicBezTo>
                <a:cubicBezTo>
                  <a:pt x="0" y="29"/>
                  <a:pt x="2" y="28"/>
                  <a:pt x="3" y="28"/>
                </a:cubicBezTo>
                <a:cubicBezTo>
                  <a:pt x="5" y="28"/>
                  <a:pt x="6" y="29"/>
                  <a:pt x="6" y="30"/>
                </a:cubicBezTo>
                <a:cubicBezTo>
                  <a:pt x="6" y="36"/>
                  <a:pt x="6" y="36"/>
                  <a:pt x="6" y="36"/>
                </a:cubicBezTo>
                <a:cubicBezTo>
                  <a:pt x="6" y="46"/>
                  <a:pt x="15" y="55"/>
                  <a:pt x="25" y="55"/>
                </a:cubicBezTo>
                <a:cubicBezTo>
                  <a:pt x="36" y="55"/>
                  <a:pt x="44" y="46"/>
                  <a:pt x="44" y="36"/>
                </a:cubicBezTo>
                <a:cubicBezTo>
                  <a:pt x="44" y="30"/>
                  <a:pt x="44" y="30"/>
                  <a:pt x="44" y="30"/>
                </a:cubicBezTo>
                <a:cubicBezTo>
                  <a:pt x="44" y="29"/>
                  <a:pt x="45" y="28"/>
                  <a:pt x="47" y="28"/>
                </a:cubicBezTo>
                <a:cubicBezTo>
                  <a:pt x="48" y="28"/>
                  <a:pt x="50" y="29"/>
                  <a:pt x="50" y="30"/>
                </a:cubicBezTo>
                <a:lnTo>
                  <a:pt x="50" y="36"/>
                </a:lnTo>
                <a:close/>
                <a:moveTo>
                  <a:pt x="39" y="36"/>
                </a:moveTo>
                <a:cubicBezTo>
                  <a:pt x="39" y="43"/>
                  <a:pt x="33" y="50"/>
                  <a:pt x="25" y="50"/>
                </a:cubicBezTo>
                <a:cubicBezTo>
                  <a:pt x="18" y="50"/>
                  <a:pt x="11" y="43"/>
                  <a:pt x="11" y="36"/>
                </a:cubicBezTo>
                <a:cubicBezTo>
                  <a:pt x="11" y="14"/>
                  <a:pt x="11" y="14"/>
                  <a:pt x="11" y="14"/>
                </a:cubicBezTo>
                <a:cubicBezTo>
                  <a:pt x="11" y="7"/>
                  <a:pt x="18" y="0"/>
                  <a:pt x="25" y="0"/>
                </a:cubicBezTo>
                <a:cubicBezTo>
                  <a:pt x="33" y="0"/>
                  <a:pt x="39" y="7"/>
                  <a:pt x="39" y="14"/>
                </a:cubicBezTo>
                <a:lnTo>
                  <a:pt x="39" y="3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0" name="Freeform 365"/>
          <p:cNvSpPr>
            <a:spLocks noEditPoints="1"/>
          </p:cNvSpPr>
          <p:nvPr/>
        </p:nvSpPr>
        <p:spPr bwMode="auto">
          <a:xfrm>
            <a:off x="3578226" y="3060700"/>
            <a:ext cx="80963" cy="101600"/>
          </a:xfrm>
          <a:custGeom>
            <a:avLst/>
            <a:gdLst>
              <a:gd name="T0" fmla="*/ 43 w 43"/>
              <a:gd name="T1" fmla="*/ 13 h 41"/>
              <a:gd name="T2" fmla="*/ 36 w 43"/>
              <a:gd name="T3" fmla="*/ 37 h 41"/>
              <a:gd name="T4" fmla="*/ 31 w 43"/>
              <a:gd name="T5" fmla="*/ 41 h 41"/>
              <a:gd name="T6" fmla="*/ 7 w 43"/>
              <a:gd name="T7" fmla="*/ 41 h 41"/>
              <a:gd name="T8" fmla="*/ 0 w 43"/>
              <a:gd name="T9" fmla="*/ 36 h 41"/>
              <a:gd name="T10" fmla="*/ 0 w 43"/>
              <a:gd name="T11" fmla="*/ 33 h 41"/>
              <a:gd name="T12" fmla="*/ 0 w 43"/>
              <a:gd name="T13" fmla="*/ 31 h 41"/>
              <a:gd name="T14" fmla="*/ 0 w 43"/>
              <a:gd name="T15" fmla="*/ 30 h 41"/>
              <a:gd name="T16" fmla="*/ 1 w 43"/>
              <a:gd name="T17" fmla="*/ 28 h 41"/>
              <a:gd name="T18" fmla="*/ 3 w 43"/>
              <a:gd name="T19" fmla="*/ 24 h 41"/>
              <a:gd name="T20" fmla="*/ 3 w 43"/>
              <a:gd name="T21" fmla="*/ 22 h 41"/>
              <a:gd name="T22" fmla="*/ 4 w 43"/>
              <a:gd name="T23" fmla="*/ 21 h 41"/>
              <a:gd name="T24" fmla="*/ 6 w 43"/>
              <a:gd name="T25" fmla="*/ 16 h 41"/>
              <a:gd name="T26" fmla="*/ 6 w 43"/>
              <a:gd name="T27" fmla="*/ 14 h 41"/>
              <a:gd name="T28" fmla="*/ 7 w 43"/>
              <a:gd name="T29" fmla="*/ 13 h 41"/>
              <a:gd name="T30" fmla="*/ 9 w 43"/>
              <a:gd name="T31" fmla="*/ 8 h 41"/>
              <a:gd name="T32" fmla="*/ 9 w 43"/>
              <a:gd name="T33" fmla="*/ 7 h 41"/>
              <a:gd name="T34" fmla="*/ 10 w 43"/>
              <a:gd name="T35" fmla="*/ 5 h 41"/>
              <a:gd name="T36" fmla="*/ 14 w 43"/>
              <a:gd name="T37" fmla="*/ 1 h 41"/>
              <a:gd name="T38" fmla="*/ 14 w 43"/>
              <a:gd name="T39" fmla="*/ 1 h 41"/>
              <a:gd name="T40" fmla="*/ 16 w 43"/>
              <a:gd name="T41" fmla="*/ 1 h 41"/>
              <a:gd name="T42" fmla="*/ 36 w 43"/>
              <a:gd name="T43" fmla="*/ 1 h 41"/>
              <a:gd name="T44" fmla="*/ 39 w 43"/>
              <a:gd name="T45" fmla="*/ 2 h 41"/>
              <a:gd name="T46" fmla="*/ 39 w 43"/>
              <a:gd name="T47" fmla="*/ 6 h 41"/>
              <a:gd name="T48" fmla="*/ 32 w 43"/>
              <a:gd name="T49" fmla="*/ 29 h 41"/>
              <a:gd name="T50" fmla="*/ 27 w 43"/>
              <a:gd name="T51" fmla="*/ 34 h 41"/>
              <a:gd name="T52" fmla="*/ 4 w 43"/>
              <a:gd name="T53" fmla="*/ 34 h 41"/>
              <a:gd name="T54" fmla="*/ 3 w 43"/>
              <a:gd name="T55" fmla="*/ 35 h 41"/>
              <a:gd name="T56" fmla="*/ 3 w 43"/>
              <a:gd name="T57" fmla="*/ 36 h 41"/>
              <a:gd name="T58" fmla="*/ 7 w 43"/>
              <a:gd name="T59" fmla="*/ 38 h 41"/>
              <a:gd name="T60" fmla="*/ 31 w 43"/>
              <a:gd name="T61" fmla="*/ 38 h 41"/>
              <a:gd name="T62" fmla="*/ 33 w 43"/>
              <a:gd name="T63" fmla="*/ 36 h 41"/>
              <a:gd name="T64" fmla="*/ 41 w 43"/>
              <a:gd name="T65" fmla="*/ 11 h 41"/>
              <a:gd name="T66" fmla="*/ 41 w 43"/>
              <a:gd name="T67" fmla="*/ 9 h 41"/>
              <a:gd name="T68" fmla="*/ 43 w 43"/>
              <a:gd name="T69" fmla="*/ 10 h 41"/>
              <a:gd name="T70" fmla="*/ 43 w 43"/>
              <a:gd name="T71" fmla="*/ 13 h 41"/>
              <a:gd name="T72" fmla="*/ 13 w 43"/>
              <a:gd name="T73" fmla="*/ 18 h 41"/>
              <a:gd name="T74" fmla="*/ 29 w 43"/>
              <a:gd name="T75" fmla="*/ 18 h 41"/>
              <a:gd name="T76" fmla="*/ 30 w 43"/>
              <a:gd name="T77" fmla="*/ 17 h 41"/>
              <a:gd name="T78" fmla="*/ 31 w 43"/>
              <a:gd name="T79" fmla="*/ 15 h 41"/>
              <a:gd name="T80" fmla="*/ 30 w 43"/>
              <a:gd name="T81" fmla="*/ 14 h 41"/>
              <a:gd name="T82" fmla="*/ 14 w 43"/>
              <a:gd name="T83" fmla="*/ 14 h 41"/>
              <a:gd name="T84" fmla="*/ 13 w 43"/>
              <a:gd name="T85" fmla="*/ 15 h 41"/>
              <a:gd name="T86" fmla="*/ 13 w 43"/>
              <a:gd name="T87" fmla="*/ 17 h 41"/>
              <a:gd name="T88" fmla="*/ 13 w 43"/>
              <a:gd name="T89" fmla="*/ 18 h 41"/>
              <a:gd name="T90" fmla="*/ 16 w 43"/>
              <a:gd name="T91" fmla="*/ 11 h 41"/>
              <a:gd name="T92" fmla="*/ 31 w 43"/>
              <a:gd name="T93" fmla="*/ 11 h 41"/>
              <a:gd name="T94" fmla="*/ 32 w 43"/>
              <a:gd name="T95" fmla="*/ 10 h 41"/>
              <a:gd name="T96" fmla="*/ 33 w 43"/>
              <a:gd name="T97" fmla="*/ 9 h 41"/>
              <a:gd name="T98" fmla="*/ 32 w 43"/>
              <a:gd name="T99" fmla="*/ 8 h 41"/>
              <a:gd name="T100" fmla="*/ 17 w 43"/>
              <a:gd name="T101" fmla="*/ 8 h 41"/>
              <a:gd name="T102" fmla="*/ 15 w 43"/>
              <a:gd name="T103" fmla="*/ 9 h 41"/>
              <a:gd name="T104" fmla="*/ 15 w 43"/>
              <a:gd name="T105" fmla="*/ 10 h 41"/>
              <a:gd name="T106" fmla="*/ 16 w 43"/>
              <a:gd name="T10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 h="41">
                <a:moveTo>
                  <a:pt x="43" y="13"/>
                </a:moveTo>
                <a:cubicBezTo>
                  <a:pt x="36" y="37"/>
                  <a:pt x="36" y="37"/>
                  <a:pt x="36" y="37"/>
                </a:cubicBezTo>
                <a:cubicBezTo>
                  <a:pt x="35" y="39"/>
                  <a:pt x="33" y="41"/>
                  <a:pt x="31" y="41"/>
                </a:cubicBezTo>
                <a:cubicBezTo>
                  <a:pt x="7" y="41"/>
                  <a:pt x="7" y="41"/>
                  <a:pt x="7" y="41"/>
                </a:cubicBezTo>
                <a:cubicBezTo>
                  <a:pt x="4" y="41"/>
                  <a:pt x="1" y="39"/>
                  <a:pt x="0" y="36"/>
                </a:cubicBezTo>
                <a:cubicBezTo>
                  <a:pt x="0" y="35"/>
                  <a:pt x="0" y="34"/>
                  <a:pt x="0" y="33"/>
                </a:cubicBezTo>
                <a:cubicBezTo>
                  <a:pt x="0" y="32"/>
                  <a:pt x="0" y="32"/>
                  <a:pt x="0" y="31"/>
                </a:cubicBezTo>
                <a:cubicBezTo>
                  <a:pt x="0" y="31"/>
                  <a:pt x="0" y="30"/>
                  <a:pt x="0" y="30"/>
                </a:cubicBezTo>
                <a:cubicBezTo>
                  <a:pt x="0" y="30"/>
                  <a:pt x="1" y="29"/>
                  <a:pt x="1" y="28"/>
                </a:cubicBezTo>
                <a:cubicBezTo>
                  <a:pt x="2" y="27"/>
                  <a:pt x="3" y="25"/>
                  <a:pt x="3" y="24"/>
                </a:cubicBezTo>
                <a:cubicBezTo>
                  <a:pt x="3" y="23"/>
                  <a:pt x="3" y="23"/>
                  <a:pt x="3" y="22"/>
                </a:cubicBezTo>
                <a:cubicBezTo>
                  <a:pt x="3" y="22"/>
                  <a:pt x="4" y="21"/>
                  <a:pt x="4" y="21"/>
                </a:cubicBezTo>
                <a:cubicBezTo>
                  <a:pt x="5" y="20"/>
                  <a:pt x="6" y="17"/>
                  <a:pt x="6" y="16"/>
                </a:cubicBezTo>
                <a:cubicBezTo>
                  <a:pt x="6" y="16"/>
                  <a:pt x="6" y="15"/>
                  <a:pt x="6" y="14"/>
                </a:cubicBezTo>
                <a:cubicBezTo>
                  <a:pt x="6" y="14"/>
                  <a:pt x="7" y="14"/>
                  <a:pt x="7" y="13"/>
                </a:cubicBezTo>
                <a:cubicBezTo>
                  <a:pt x="8" y="12"/>
                  <a:pt x="9" y="10"/>
                  <a:pt x="9" y="8"/>
                </a:cubicBezTo>
                <a:cubicBezTo>
                  <a:pt x="9" y="8"/>
                  <a:pt x="9" y="8"/>
                  <a:pt x="9" y="7"/>
                </a:cubicBezTo>
                <a:cubicBezTo>
                  <a:pt x="9" y="7"/>
                  <a:pt x="9" y="6"/>
                  <a:pt x="10" y="5"/>
                </a:cubicBezTo>
                <a:cubicBezTo>
                  <a:pt x="11" y="4"/>
                  <a:pt x="11" y="0"/>
                  <a:pt x="14" y="1"/>
                </a:cubicBezTo>
                <a:cubicBezTo>
                  <a:pt x="14" y="1"/>
                  <a:pt x="14" y="1"/>
                  <a:pt x="14" y="1"/>
                </a:cubicBezTo>
                <a:cubicBezTo>
                  <a:pt x="15" y="1"/>
                  <a:pt x="15" y="1"/>
                  <a:pt x="16" y="1"/>
                </a:cubicBezTo>
                <a:cubicBezTo>
                  <a:pt x="36" y="1"/>
                  <a:pt x="36" y="1"/>
                  <a:pt x="36" y="1"/>
                </a:cubicBezTo>
                <a:cubicBezTo>
                  <a:pt x="37" y="1"/>
                  <a:pt x="38" y="2"/>
                  <a:pt x="39" y="2"/>
                </a:cubicBezTo>
                <a:cubicBezTo>
                  <a:pt x="39" y="3"/>
                  <a:pt x="39" y="5"/>
                  <a:pt x="39" y="6"/>
                </a:cubicBezTo>
                <a:cubicBezTo>
                  <a:pt x="32" y="29"/>
                  <a:pt x="32" y="29"/>
                  <a:pt x="32" y="29"/>
                </a:cubicBezTo>
                <a:cubicBezTo>
                  <a:pt x="31" y="33"/>
                  <a:pt x="30" y="34"/>
                  <a:pt x="27" y="34"/>
                </a:cubicBezTo>
                <a:cubicBezTo>
                  <a:pt x="4" y="34"/>
                  <a:pt x="4" y="34"/>
                  <a:pt x="4" y="34"/>
                </a:cubicBezTo>
                <a:cubicBezTo>
                  <a:pt x="3" y="35"/>
                  <a:pt x="3" y="35"/>
                  <a:pt x="3" y="35"/>
                </a:cubicBezTo>
                <a:cubicBezTo>
                  <a:pt x="3" y="35"/>
                  <a:pt x="3" y="35"/>
                  <a:pt x="3" y="36"/>
                </a:cubicBezTo>
                <a:cubicBezTo>
                  <a:pt x="4" y="37"/>
                  <a:pt x="5" y="38"/>
                  <a:pt x="7" y="38"/>
                </a:cubicBezTo>
                <a:cubicBezTo>
                  <a:pt x="31" y="38"/>
                  <a:pt x="31" y="38"/>
                  <a:pt x="31" y="38"/>
                </a:cubicBezTo>
                <a:cubicBezTo>
                  <a:pt x="32" y="38"/>
                  <a:pt x="33" y="37"/>
                  <a:pt x="33" y="36"/>
                </a:cubicBezTo>
                <a:cubicBezTo>
                  <a:pt x="41" y="11"/>
                  <a:pt x="41" y="11"/>
                  <a:pt x="41" y="11"/>
                </a:cubicBezTo>
                <a:cubicBezTo>
                  <a:pt x="41" y="10"/>
                  <a:pt x="41" y="9"/>
                  <a:pt x="41" y="9"/>
                </a:cubicBezTo>
                <a:cubicBezTo>
                  <a:pt x="42" y="9"/>
                  <a:pt x="42" y="10"/>
                  <a:pt x="43" y="10"/>
                </a:cubicBezTo>
                <a:cubicBezTo>
                  <a:pt x="43" y="11"/>
                  <a:pt x="43" y="12"/>
                  <a:pt x="43" y="13"/>
                </a:cubicBezTo>
                <a:close/>
                <a:moveTo>
                  <a:pt x="13" y="18"/>
                </a:moveTo>
                <a:cubicBezTo>
                  <a:pt x="29" y="18"/>
                  <a:pt x="29" y="18"/>
                  <a:pt x="29" y="18"/>
                </a:cubicBezTo>
                <a:cubicBezTo>
                  <a:pt x="30" y="18"/>
                  <a:pt x="30" y="17"/>
                  <a:pt x="30" y="17"/>
                </a:cubicBezTo>
                <a:cubicBezTo>
                  <a:pt x="31" y="15"/>
                  <a:pt x="31" y="15"/>
                  <a:pt x="31" y="15"/>
                </a:cubicBezTo>
                <a:cubicBezTo>
                  <a:pt x="31" y="15"/>
                  <a:pt x="31" y="14"/>
                  <a:pt x="30" y="14"/>
                </a:cubicBezTo>
                <a:cubicBezTo>
                  <a:pt x="14" y="14"/>
                  <a:pt x="14" y="14"/>
                  <a:pt x="14" y="14"/>
                </a:cubicBezTo>
                <a:cubicBezTo>
                  <a:pt x="14" y="14"/>
                  <a:pt x="13" y="15"/>
                  <a:pt x="13" y="15"/>
                </a:cubicBezTo>
                <a:cubicBezTo>
                  <a:pt x="13" y="17"/>
                  <a:pt x="13" y="17"/>
                  <a:pt x="13" y="17"/>
                </a:cubicBezTo>
                <a:cubicBezTo>
                  <a:pt x="13" y="17"/>
                  <a:pt x="13" y="18"/>
                  <a:pt x="13" y="18"/>
                </a:cubicBezTo>
                <a:close/>
                <a:moveTo>
                  <a:pt x="16" y="11"/>
                </a:moveTo>
                <a:cubicBezTo>
                  <a:pt x="31" y="11"/>
                  <a:pt x="31" y="11"/>
                  <a:pt x="31" y="11"/>
                </a:cubicBezTo>
                <a:cubicBezTo>
                  <a:pt x="32" y="11"/>
                  <a:pt x="32" y="11"/>
                  <a:pt x="32" y="10"/>
                </a:cubicBezTo>
                <a:cubicBezTo>
                  <a:pt x="33" y="9"/>
                  <a:pt x="33" y="9"/>
                  <a:pt x="33" y="9"/>
                </a:cubicBezTo>
                <a:cubicBezTo>
                  <a:pt x="33" y="8"/>
                  <a:pt x="33" y="8"/>
                  <a:pt x="32" y="8"/>
                </a:cubicBezTo>
                <a:cubicBezTo>
                  <a:pt x="17" y="8"/>
                  <a:pt x="17" y="8"/>
                  <a:pt x="17" y="8"/>
                </a:cubicBezTo>
                <a:cubicBezTo>
                  <a:pt x="16" y="8"/>
                  <a:pt x="16" y="8"/>
                  <a:pt x="15" y="9"/>
                </a:cubicBezTo>
                <a:cubicBezTo>
                  <a:pt x="15" y="10"/>
                  <a:pt x="15" y="10"/>
                  <a:pt x="15" y="10"/>
                </a:cubicBezTo>
                <a:cubicBezTo>
                  <a:pt x="15" y="11"/>
                  <a:pt x="15" y="11"/>
                  <a:pt x="16" y="1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1" name="Freeform 366"/>
          <p:cNvSpPr>
            <a:spLocks/>
          </p:cNvSpPr>
          <p:nvPr/>
        </p:nvSpPr>
        <p:spPr bwMode="auto">
          <a:xfrm>
            <a:off x="4648200" y="423333"/>
            <a:ext cx="103188" cy="137584"/>
          </a:xfrm>
          <a:custGeom>
            <a:avLst/>
            <a:gdLst>
              <a:gd name="T0" fmla="*/ 54 w 55"/>
              <a:gd name="T1" fmla="*/ 2 h 55"/>
              <a:gd name="T2" fmla="*/ 47 w 55"/>
              <a:gd name="T3" fmla="*/ 49 h 55"/>
              <a:gd name="T4" fmla="*/ 46 w 55"/>
              <a:gd name="T5" fmla="*/ 50 h 55"/>
              <a:gd name="T6" fmla="*/ 45 w 55"/>
              <a:gd name="T7" fmla="*/ 51 h 55"/>
              <a:gd name="T8" fmla="*/ 44 w 55"/>
              <a:gd name="T9" fmla="*/ 50 h 55"/>
              <a:gd name="T10" fmla="*/ 30 w 55"/>
              <a:gd name="T11" fmla="*/ 45 h 55"/>
              <a:gd name="T12" fmla="*/ 23 w 55"/>
              <a:gd name="T13" fmla="*/ 54 h 55"/>
              <a:gd name="T14" fmla="*/ 21 w 55"/>
              <a:gd name="T15" fmla="*/ 55 h 55"/>
              <a:gd name="T16" fmla="*/ 20 w 55"/>
              <a:gd name="T17" fmla="*/ 54 h 55"/>
              <a:gd name="T18" fmla="*/ 19 w 55"/>
              <a:gd name="T19" fmla="*/ 53 h 55"/>
              <a:gd name="T20" fmla="*/ 19 w 55"/>
              <a:gd name="T21" fmla="*/ 42 h 55"/>
              <a:gd name="T22" fmla="*/ 46 w 55"/>
              <a:gd name="T23" fmla="*/ 9 h 55"/>
              <a:gd name="T24" fmla="*/ 13 w 55"/>
              <a:gd name="T25" fmla="*/ 38 h 55"/>
              <a:gd name="T26" fmla="*/ 1 w 55"/>
              <a:gd name="T27" fmla="*/ 33 h 55"/>
              <a:gd name="T28" fmla="*/ 0 w 55"/>
              <a:gd name="T29" fmla="*/ 31 h 55"/>
              <a:gd name="T30" fmla="*/ 1 w 55"/>
              <a:gd name="T31" fmla="*/ 29 h 55"/>
              <a:gd name="T32" fmla="*/ 51 w 55"/>
              <a:gd name="T33" fmla="*/ 0 h 55"/>
              <a:gd name="T34" fmla="*/ 52 w 55"/>
              <a:gd name="T35" fmla="*/ 0 h 55"/>
              <a:gd name="T36" fmla="*/ 54 w 55"/>
              <a:gd name="T37" fmla="*/ 0 h 55"/>
              <a:gd name="T38" fmla="*/ 54 w 55"/>
              <a:gd name="T3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55">
                <a:moveTo>
                  <a:pt x="54" y="2"/>
                </a:moveTo>
                <a:cubicBezTo>
                  <a:pt x="47" y="49"/>
                  <a:pt x="47" y="49"/>
                  <a:pt x="47" y="49"/>
                </a:cubicBezTo>
                <a:cubicBezTo>
                  <a:pt x="46" y="50"/>
                  <a:pt x="46" y="50"/>
                  <a:pt x="46" y="50"/>
                </a:cubicBezTo>
                <a:cubicBezTo>
                  <a:pt x="45" y="51"/>
                  <a:pt x="45" y="51"/>
                  <a:pt x="45" y="51"/>
                </a:cubicBezTo>
                <a:cubicBezTo>
                  <a:pt x="44" y="50"/>
                  <a:pt x="44" y="50"/>
                  <a:pt x="44" y="50"/>
                </a:cubicBezTo>
                <a:cubicBezTo>
                  <a:pt x="30" y="45"/>
                  <a:pt x="30" y="45"/>
                  <a:pt x="30" y="45"/>
                </a:cubicBezTo>
                <a:cubicBezTo>
                  <a:pt x="23" y="54"/>
                  <a:pt x="23" y="54"/>
                  <a:pt x="23" y="54"/>
                </a:cubicBezTo>
                <a:cubicBezTo>
                  <a:pt x="22" y="54"/>
                  <a:pt x="22" y="55"/>
                  <a:pt x="21" y="55"/>
                </a:cubicBezTo>
                <a:cubicBezTo>
                  <a:pt x="20" y="54"/>
                  <a:pt x="20" y="54"/>
                  <a:pt x="20" y="54"/>
                </a:cubicBezTo>
                <a:cubicBezTo>
                  <a:pt x="20" y="54"/>
                  <a:pt x="19" y="53"/>
                  <a:pt x="19" y="53"/>
                </a:cubicBezTo>
                <a:cubicBezTo>
                  <a:pt x="19" y="42"/>
                  <a:pt x="19" y="42"/>
                  <a:pt x="19" y="42"/>
                </a:cubicBezTo>
                <a:cubicBezTo>
                  <a:pt x="46" y="9"/>
                  <a:pt x="46" y="9"/>
                  <a:pt x="46" y="9"/>
                </a:cubicBezTo>
                <a:cubicBezTo>
                  <a:pt x="13" y="38"/>
                  <a:pt x="13" y="38"/>
                  <a:pt x="13" y="38"/>
                </a:cubicBezTo>
                <a:cubicBezTo>
                  <a:pt x="1" y="33"/>
                  <a:pt x="1" y="33"/>
                  <a:pt x="1" y="33"/>
                </a:cubicBezTo>
                <a:cubicBezTo>
                  <a:pt x="0" y="33"/>
                  <a:pt x="0" y="32"/>
                  <a:pt x="0" y="31"/>
                </a:cubicBezTo>
                <a:cubicBezTo>
                  <a:pt x="0" y="30"/>
                  <a:pt x="0" y="30"/>
                  <a:pt x="1" y="29"/>
                </a:cubicBezTo>
                <a:cubicBezTo>
                  <a:pt x="51" y="0"/>
                  <a:pt x="51" y="0"/>
                  <a:pt x="51" y="0"/>
                </a:cubicBezTo>
                <a:cubicBezTo>
                  <a:pt x="52" y="0"/>
                  <a:pt x="52" y="0"/>
                  <a:pt x="52" y="0"/>
                </a:cubicBezTo>
                <a:cubicBezTo>
                  <a:pt x="53" y="0"/>
                  <a:pt x="53" y="0"/>
                  <a:pt x="54" y="0"/>
                </a:cubicBezTo>
                <a:cubicBezTo>
                  <a:pt x="54" y="0"/>
                  <a:pt x="55" y="1"/>
                  <a:pt x="54" y="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2" name="Freeform 367"/>
          <p:cNvSpPr>
            <a:spLocks noEditPoints="1"/>
          </p:cNvSpPr>
          <p:nvPr/>
        </p:nvSpPr>
        <p:spPr bwMode="auto">
          <a:xfrm>
            <a:off x="3863975" y="908050"/>
            <a:ext cx="82550" cy="156633"/>
          </a:xfrm>
          <a:custGeom>
            <a:avLst/>
            <a:gdLst>
              <a:gd name="T0" fmla="*/ 22 w 44"/>
              <a:gd name="T1" fmla="*/ 63 h 63"/>
              <a:gd name="T2" fmla="*/ 0 w 44"/>
              <a:gd name="T3" fmla="*/ 41 h 63"/>
              <a:gd name="T4" fmla="*/ 3 w 44"/>
              <a:gd name="T5" fmla="*/ 29 h 63"/>
              <a:gd name="T6" fmla="*/ 18 w 44"/>
              <a:gd name="T7" fmla="*/ 3 h 63"/>
              <a:gd name="T8" fmla="*/ 22 w 44"/>
              <a:gd name="T9" fmla="*/ 0 h 63"/>
              <a:gd name="T10" fmla="*/ 25 w 44"/>
              <a:gd name="T11" fmla="*/ 3 h 63"/>
              <a:gd name="T12" fmla="*/ 40 w 44"/>
              <a:gd name="T13" fmla="*/ 29 h 63"/>
              <a:gd name="T14" fmla="*/ 44 w 44"/>
              <a:gd name="T15" fmla="*/ 41 h 63"/>
              <a:gd name="T16" fmla="*/ 22 w 44"/>
              <a:gd name="T17" fmla="*/ 63 h 63"/>
              <a:gd name="T18" fmla="*/ 21 w 44"/>
              <a:gd name="T19" fmla="*/ 43 h 63"/>
              <a:gd name="T20" fmla="*/ 17 w 44"/>
              <a:gd name="T21" fmla="*/ 37 h 63"/>
              <a:gd name="T22" fmla="*/ 16 w 44"/>
              <a:gd name="T23" fmla="*/ 36 h 63"/>
              <a:gd name="T24" fmla="*/ 15 w 44"/>
              <a:gd name="T25" fmla="*/ 37 h 63"/>
              <a:gd name="T26" fmla="*/ 12 w 44"/>
              <a:gd name="T27" fmla="*/ 43 h 63"/>
              <a:gd name="T28" fmla="*/ 11 w 44"/>
              <a:gd name="T29" fmla="*/ 46 h 63"/>
              <a:gd name="T30" fmla="*/ 16 w 44"/>
              <a:gd name="T31" fmla="*/ 52 h 63"/>
              <a:gd name="T32" fmla="*/ 22 w 44"/>
              <a:gd name="T33" fmla="*/ 46 h 63"/>
              <a:gd name="T34" fmla="*/ 21 w 44"/>
              <a:gd name="T35"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3">
                <a:moveTo>
                  <a:pt x="22" y="63"/>
                </a:moveTo>
                <a:cubicBezTo>
                  <a:pt x="10" y="63"/>
                  <a:pt x="0" y="53"/>
                  <a:pt x="0" y="41"/>
                </a:cubicBezTo>
                <a:cubicBezTo>
                  <a:pt x="0" y="37"/>
                  <a:pt x="1" y="33"/>
                  <a:pt x="3" y="29"/>
                </a:cubicBezTo>
                <a:cubicBezTo>
                  <a:pt x="5" y="26"/>
                  <a:pt x="15" y="14"/>
                  <a:pt x="18" y="3"/>
                </a:cubicBezTo>
                <a:cubicBezTo>
                  <a:pt x="19" y="1"/>
                  <a:pt x="20" y="0"/>
                  <a:pt x="22" y="0"/>
                </a:cubicBezTo>
                <a:cubicBezTo>
                  <a:pt x="23" y="0"/>
                  <a:pt x="25" y="1"/>
                  <a:pt x="25" y="3"/>
                </a:cubicBezTo>
                <a:cubicBezTo>
                  <a:pt x="29" y="14"/>
                  <a:pt x="38" y="26"/>
                  <a:pt x="40" y="29"/>
                </a:cubicBezTo>
                <a:cubicBezTo>
                  <a:pt x="42" y="33"/>
                  <a:pt x="44" y="37"/>
                  <a:pt x="44" y="41"/>
                </a:cubicBezTo>
                <a:cubicBezTo>
                  <a:pt x="44" y="53"/>
                  <a:pt x="34" y="63"/>
                  <a:pt x="22" y="63"/>
                </a:cubicBezTo>
                <a:close/>
                <a:moveTo>
                  <a:pt x="21" y="43"/>
                </a:moveTo>
                <a:cubicBezTo>
                  <a:pt x="20" y="43"/>
                  <a:pt x="18" y="40"/>
                  <a:pt x="17" y="37"/>
                </a:cubicBezTo>
                <a:cubicBezTo>
                  <a:pt x="17" y="36"/>
                  <a:pt x="17" y="36"/>
                  <a:pt x="16" y="36"/>
                </a:cubicBezTo>
                <a:cubicBezTo>
                  <a:pt x="16" y="36"/>
                  <a:pt x="15" y="36"/>
                  <a:pt x="15" y="37"/>
                </a:cubicBezTo>
                <a:cubicBezTo>
                  <a:pt x="14" y="40"/>
                  <a:pt x="12" y="43"/>
                  <a:pt x="12" y="43"/>
                </a:cubicBezTo>
                <a:cubicBezTo>
                  <a:pt x="11" y="44"/>
                  <a:pt x="11" y="45"/>
                  <a:pt x="11" y="46"/>
                </a:cubicBezTo>
                <a:cubicBezTo>
                  <a:pt x="11" y="49"/>
                  <a:pt x="13" y="52"/>
                  <a:pt x="16" y="52"/>
                </a:cubicBezTo>
                <a:cubicBezTo>
                  <a:pt x="19" y="52"/>
                  <a:pt x="22" y="49"/>
                  <a:pt x="22" y="46"/>
                </a:cubicBezTo>
                <a:cubicBezTo>
                  <a:pt x="22" y="45"/>
                  <a:pt x="21" y="44"/>
                  <a:pt x="21" y="4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3" name="Freeform 368"/>
          <p:cNvSpPr>
            <a:spLocks noEditPoints="1"/>
          </p:cNvSpPr>
          <p:nvPr/>
        </p:nvSpPr>
        <p:spPr bwMode="auto">
          <a:xfrm>
            <a:off x="3392488" y="895350"/>
            <a:ext cx="69850" cy="156633"/>
          </a:xfrm>
          <a:custGeom>
            <a:avLst/>
            <a:gdLst>
              <a:gd name="T0" fmla="*/ 37 w 37"/>
              <a:gd name="T1" fmla="*/ 39 h 63"/>
              <a:gd name="T2" fmla="*/ 33 w 37"/>
              <a:gd name="T3" fmla="*/ 43 h 63"/>
              <a:gd name="T4" fmla="*/ 30 w 37"/>
              <a:gd name="T5" fmla="*/ 39 h 63"/>
              <a:gd name="T6" fmla="*/ 30 w 37"/>
              <a:gd name="T7" fmla="*/ 27 h 63"/>
              <a:gd name="T8" fmla="*/ 28 w 37"/>
              <a:gd name="T9" fmla="*/ 27 h 63"/>
              <a:gd name="T10" fmla="*/ 28 w 37"/>
              <a:gd name="T11" fmla="*/ 59 h 63"/>
              <a:gd name="T12" fmla="*/ 24 w 37"/>
              <a:gd name="T13" fmla="*/ 63 h 63"/>
              <a:gd name="T14" fmla="*/ 20 w 37"/>
              <a:gd name="T15" fmla="*/ 59 h 63"/>
              <a:gd name="T16" fmla="*/ 20 w 37"/>
              <a:gd name="T17" fmla="*/ 43 h 63"/>
              <a:gd name="T18" fmla="*/ 17 w 37"/>
              <a:gd name="T19" fmla="*/ 43 h 63"/>
              <a:gd name="T20" fmla="*/ 17 w 37"/>
              <a:gd name="T21" fmla="*/ 59 h 63"/>
              <a:gd name="T22" fmla="*/ 13 w 37"/>
              <a:gd name="T23" fmla="*/ 63 h 63"/>
              <a:gd name="T24" fmla="*/ 9 w 37"/>
              <a:gd name="T25" fmla="*/ 59 h 63"/>
              <a:gd name="T26" fmla="*/ 9 w 37"/>
              <a:gd name="T27" fmla="*/ 27 h 63"/>
              <a:gd name="T28" fmla="*/ 7 w 37"/>
              <a:gd name="T29" fmla="*/ 27 h 63"/>
              <a:gd name="T30" fmla="*/ 7 w 37"/>
              <a:gd name="T31" fmla="*/ 39 h 63"/>
              <a:gd name="T32" fmla="*/ 4 w 37"/>
              <a:gd name="T33" fmla="*/ 43 h 63"/>
              <a:gd name="T34" fmla="*/ 0 w 37"/>
              <a:gd name="T35" fmla="*/ 39 h 63"/>
              <a:gd name="T36" fmla="*/ 0 w 37"/>
              <a:gd name="T37" fmla="*/ 24 h 63"/>
              <a:gd name="T38" fmla="*/ 7 w 37"/>
              <a:gd name="T39" fmla="*/ 17 h 63"/>
              <a:gd name="T40" fmla="*/ 30 w 37"/>
              <a:gd name="T41" fmla="*/ 17 h 63"/>
              <a:gd name="T42" fmla="*/ 37 w 37"/>
              <a:gd name="T43" fmla="*/ 24 h 63"/>
              <a:gd name="T44" fmla="*/ 37 w 37"/>
              <a:gd name="T45" fmla="*/ 39 h 63"/>
              <a:gd name="T46" fmla="*/ 19 w 37"/>
              <a:gd name="T47" fmla="*/ 16 h 63"/>
              <a:gd name="T48" fmla="*/ 11 w 37"/>
              <a:gd name="T49" fmla="*/ 8 h 63"/>
              <a:gd name="T50" fmla="*/ 19 w 37"/>
              <a:gd name="T51" fmla="*/ 0 h 63"/>
              <a:gd name="T52" fmla="*/ 27 w 37"/>
              <a:gd name="T53" fmla="*/ 8 h 63"/>
              <a:gd name="T54" fmla="*/ 19 w 37"/>
              <a:gd name="T55"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63">
                <a:moveTo>
                  <a:pt x="37" y="39"/>
                </a:moveTo>
                <a:cubicBezTo>
                  <a:pt x="37" y="41"/>
                  <a:pt x="35" y="43"/>
                  <a:pt x="33" y="43"/>
                </a:cubicBezTo>
                <a:cubicBezTo>
                  <a:pt x="32" y="43"/>
                  <a:pt x="30" y="41"/>
                  <a:pt x="30" y="39"/>
                </a:cubicBezTo>
                <a:cubicBezTo>
                  <a:pt x="30" y="27"/>
                  <a:pt x="30" y="27"/>
                  <a:pt x="30" y="27"/>
                </a:cubicBezTo>
                <a:cubicBezTo>
                  <a:pt x="28" y="27"/>
                  <a:pt x="28" y="27"/>
                  <a:pt x="28" y="27"/>
                </a:cubicBezTo>
                <a:cubicBezTo>
                  <a:pt x="28" y="59"/>
                  <a:pt x="28" y="59"/>
                  <a:pt x="28" y="59"/>
                </a:cubicBezTo>
                <a:cubicBezTo>
                  <a:pt x="28" y="61"/>
                  <a:pt x="26" y="63"/>
                  <a:pt x="24" y="63"/>
                </a:cubicBezTo>
                <a:cubicBezTo>
                  <a:pt x="22" y="63"/>
                  <a:pt x="20" y="61"/>
                  <a:pt x="20" y="59"/>
                </a:cubicBezTo>
                <a:cubicBezTo>
                  <a:pt x="20" y="43"/>
                  <a:pt x="20" y="43"/>
                  <a:pt x="20" y="43"/>
                </a:cubicBezTo>
                <a:cubicBezTo>
                  <a:pt x="17" y="43"/>
                  <a:pt x="17" y="43"/>
                  <a:pt x="17" y="43"/>
                </a:cubicBezTo>
                <a:cubicBezTo>
                  <a:pt x="17" y="59"/>
                  <a:pt x="17" y="59"/>
                  <a:pt x="17" y="59"/>
                </a:cubicBezTo>
                <a:cubicBezTo>
                  <a:pt x="17" y="61"/>
                  <a:pt x="16" y="63"/>
                  <a:pt x="13" y="63"/>
                </a:cubicBezTo>
                <a:cubicBezTo>
                  <a:pt x="11" y="63"/>
                  <a:pt x="9" y="61"/>
                  <a:pt x="9" y="59"/>
                </a:cubicBezTo>
                <a:cubicBezTo>
                  <a:pt x="9" y="27"/>
                  <a:pt x="9" y="27"/>
                  <a:pt x="9" y="27"/>
                </a:cubicBezTo>
                <a:cubicBezTo>
                  <a:pt x="7" y="27"/>
                  <a:pt x="7" y="27"/>
                  <a:pt x="7" y="27"/>
                </a:cubicBezTo>
                <a:cubicBezTo>
                  <a:pt x="7" y="39"/>
                  <a:pt x="7" y="39"/>
                  <a:pt x="7" y="39"/>
                </a:cubicBezTo>
                <a:cubicBezTo>
                  <a:pt x="7" y="41"/>
                  <a:pt x="6" y="43"/>
                  <a:pt x="4" y="43"/>
                </a:cubicBezTo>
                <a:cubicBezTo>
                  <a:pt x="2" y="43"/>
                  <a:pt x="0" y="41"/>
                  <a:pt x="0" y="39"/>
                </a:cubicBezTo>
                <a:cubicBezTo>
                  <a:pt x="0" y="24"/>
                  <a:pt x="0" y="24"/>
                  <a:pt x="0" y="24"/>
                </a:cubicBezTo>
                <a:cubicBezTo>
                  <a:pt x="0" y="20"/>
                  <a:pt x="3" y="17"/>
                  <a:pt x="7" y="17"/>
                </a:cubicBezTo>
                <a:cubicBezTo>
                  <a:pt x="30" y="17"/>
                  <a:pt x="30" y="17"/>
                  <a:pt x="30" y="17"/>
                </a:cubicBezTo>
                <a:cubicBezTo>
                  <a:pt x="34" y="17"/>
                  <a:pt x="37" y="20"/>
                  <a:pt x="37" y="24"/>
                </a:cubicBezTo>
                <a:lnTo>
                  <a:pt x="37" y="39"/>
                </a:lnTo>
                <a:close/>
                <a:moveTo>
                  <a:pt x="19" y="16"/>
                </a:moveTo>
                <a:cubicBezTo>
                  <a:pt x="14" y="16"/>
                  <a:pt x="11" y="13"/>
                  <a:pt x="11" y="8"/>
                </a:cubicBezTo>
                <a:cubicBezTo>
                  <a:pt x="11" y="4"/>
                  <a:pt x="14" y="0"/>
                  <a:pt x="19" y="0"/>
                </a:cubicBezTo>
                <a:cubicBezTo>
                  <a:pt x="23" y="0"/>
                  <a:pt x="27" y="4"/>
                  <a:pt x="27" y="8"/>
                </a:cubicBezTo>
                <a:cubicBezTo>
                  <a:pt x="27" y="13"/>
                  <a:pt x="23" y="16"/>
                  <a:pt x="19" y="1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4" name="Freeform 369"/>
          <p:cNvSpPr>
            <a:spLocks noEditPoints="1"/>
          </p:cNvSpPr>
          <p:nvPr/>
        </p:nvSpPr>
        <p:spPr bwMode="auto">
          <a:xfrm>
            <a:off x="4951413" y="2197100"/>
            <a:ext cx="173038" cy="220133"/>
          </a:xfrm>
          <a:custGeom>
            <a:avLst/>
            <a:gdLst>
              <a:gd name="T0" fmla="*/ 84 w 92"/>
              <a:gd name="T1" fmla="*/ 79 h 88"/>
              <a:gd name="T2" fmla="*/ 29 w 92"/>
              <a:gd name="T3" fmla="*/ 79 h 88"/>
              <a:gd name="T4" fmla="*/ 29 w 92"/>
              <a:gd name="T5" fmla="*/ 71 h 88"/>
              <a:gd name="T6" fmla="*/ 37 w 92"/>
              <a:gd name="T7" fmla="*/ 51 h 88"/>
              <a:gd name="T8" fmla="*/ 50 w 92"/>
              <a:gd name="T9" fmla="*/ 67 h 88"/>
              <a:gd name="T10" fmla="*/ 62 w 92"/>
              <a:gd name="T11" fmla="*/ 55 h 88"/>
              <a:gd name="T12" fmla="*/ 77 w 92"/>
              <a:gd name="T13" fmla="*/ 49 h 88"/>
              <a:gd name="T14" fmla="*/ 84 w 92"/>
              <a:gd name="T15" fmla="*/ 64 h 88"/>
              <a:gd name="T16" fmla="*/ 84 w 92"/>
              <a:gd name="T17" fmla="*/ 79 h 88"/>
              <a:gd name="T18" fmla="*/ 89 w 92"/>
              <a:gd name="T19" fmla="*/ 37 h 88"/>
              <a:gd name="T20" fmla="*/ 22 w 92"/>
              <a:gd name="T21" fmla="*/ 37 h 88"/>
              <a:gd name="T22" fmla="*/ 19 w 92"/>
              <a:gd name="T23" fmla="*/ 41 h 88"/>
              <a:gd name="T24" fmla="*/ 19 w 92"/>
              <a:gd name="T25" fmla="*/ 84 h 88"/>
              <a:gd name="T26" fmla="*/ 22 w 92"/>
              <a:gd name="T27" fmla="*/ 88 h 88"/>
              <a:gd name="T28" fmla="*/ 89 w 92"/>
              <a:gd name="T29" fmla="*/ 88 h 88"/>
              <a:gd name="T30" fmla="*/ 92 w 92"/>
              <a:gd name="T31" fmla="*/ 84 h 88"/>
              <a:gd name="T32" fmla="*/ 92 w 92"/>
              <a:gd name="T33" fmla="*/ 41 h 88"/>
              <a:gd name="T34" fmla="*/ 89 w 92"/>
              <a:gd name="T35" fmla="*/ 37 h 88"/>
              <a:gd name="T36" fmla="*/ 79 w 92"/>
              <a:gd name="T37" fmla="*/ 29 h 88"/>
              <a:gd name="T38" fmla="*/ 70 w 92"/>
              <a:gd name="T39" fmla="*/ 3 h 88"/>
              <a:gd name="T40" fmla="*/ 65 w 92"/>
              <a:gd name="T41" fmla="*/ 1 h 88"/>
              <a:gd name="T42" fmla="*/ 3 w 92"/>
              <a:gd name="T43" fmla="*/ 23 h 88"/>
              <a:gd name="T44" fmla="*/ 1 w 92"/>
              <a:gd name="T45" fmla="*/ 28 h 88"/>
              <a:gd name="T46" fmla="*/ 10 w 92"/>
              <a:gd name="T47" fmla="*/ 55 h 88"/>
              <a:gd name="T48" fmla="*/ 10 w 92"/>
              <a:gd name="T49" fmla="*/ 41 h 88"/>
              <a:gd name="T50" fmla="*/ 22 w 92"/>
              <a:gd name="T51" fmla="*/ 29 h 88"/>
              <a:gd name="T52" fmla="*/ 39 w 92"/>
              <a:gd name="T53" fmla="*/ 29 h 88"/>
              <a:gd name="T54" fmla="*/ 58 w 92"/>
              <a:gd name="T55" fmla="*/ 15 h 88"/>
              <a:gd name="T56" fmla="*/ 70 w 92"/>
              <a:gd name="T57" fmla="*/ 29 h 88"/>
              <a:gd name="T58" fmla="*/ 79 w 92"/>
              <a:gd name="T59"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88">
                <a:moveTo>
                  <a:pt x="84" y="79"/>
                </a:moveTo>
                <a:cubicBezTo>
                  <a:pt x="29" y="79"/>
                  <a:pt x="29" y="79"/>
                  <a:pt x="29" y="79"/>
                </a:cubicBezTo>
                <a:cubicBezTo>
                  <a:pt x="29" y="71"/>
                  <a:pt x="29" y="71"/>
                  <a:pt x="29" y="71"/>
                </a:cubicBezTo>
                <a:cubicBezTo>
                  <a:pt x="37" y="51"/>
                  <a:pt x="37" y="51"/>
                  <a:pt x="37" y="51"/>
                </a:cubicBezTo>
                <a:cubicBezTo>
                  <a:pt x="50" y="67"/>
                  <a:pt x="50" y="67"/>
                  <a:pt x="50" y="67"/>
                </a:cubicBezTo>
                <a:cubicBezTo>
                  <a:pt x="62" y="55"/>
                  <a:pt x="62" y="55"/>
                  <a:pt x="62" y="55"/>
                </a:cubicBezTo>
                <a:cubicBezTo>
                  <a:pt x="77" y="49"/>
                  <a:pt x="77" y="49"/>
                  <a:pt x="77" y="49"/>
                </a:cubicBezTo>
                <a:cubicBezTo>
                  <a:pt x="84" y="64"/>
                  <a:pt x="84" y="64"/>
                  <a:pt x="84" y="64"/>
                </a:cubicBezTo>
                <a:lnTo>
                  <a:pt x="84" y="79"/>
                </a:lnTo>
                <a:close/>
                <a:moveTo>
                  <a:pt x="89" y="37"/>
                </a:moveTo>
                <a:cubicBezTo>
                  <a:pt x="22" y="37"/>
                  <a:pt x="22" y="37"/>
                  <a:pt x="22" y="37"/>
                </a:cubicBezTo>
                <a:cubicBezTo>
                  <a:pt x="20" y="37"/>
                  <a:pt x="19" y="39"/>
                  <a:pt x="19" y="41"/>
                </a:cubicBezTo>
                <a:cubicBezTo>
                  <a:pt x="19" y="84"/>
                  <a:pt x="19" y="84"/>
                  <a:pt x="19" y="84"/>
                </a:cubicBezTo>
                <a:cubicBezTo>
                  <a:pt x="19" y="86"/>
                  <a:pt x="20" y="88"/>
                  <a:pt x="22" y="88"/>
                </a:cubicBezTo>
                <a:cubicBezTo>
                  <a:pt x="89" y="88"/>
                  <a:pt x="89" y="88"/>
                  <a:pt x="89" y="88"/>
                </a:cubicBezTo>
                <a:cubicBezTo>
                  <a:pt x="91" y="88"/>
                  <a:pt x="92" y="86"/>
                  <a:pt x="92" y="84"/>
                </a:cubicBezTo>
                <a:cubicBezTo>
                  <a:pt x="92" y="41"/>
                  <a:pt x="92" y="41"/>
                  <a:pt x="92" y="41"/>
                </a:cubicBezTo>
                <a:cubicBezTo>
                  <a:pt x="92" y="39"/>
                  <a:pt x="91" y="37"/>
                  <a:pt x="89" y="37"/>
                </a:cubicBezTo>
                <a:close/>
                <a:moveTo>
                  <a:pt x="79" y="29"/>
                </a:moveTo>
                <a:cubicBezTo>
                  <a:pt x="70" y="3"/>
                  <a:pt x="70" y="3"/>
                  <a:pt x="70" y="3"/>
                </a:cubicBezTo>
                <a:cubicBezTo>
                  <a:pt x="69" y="1"/>
                  <a:pt x="67" y="0"/>
                  <a:pt x="65" y="1"/>
                </a:cubicBezTo>
                <a:cubicBezTo>
                  <a:pt x="3" y="23"/>
                  <a:pt x="3" y="23"/>
                  <a:pt x="3" y="23"/>
                </a:cubicBezTo>
                <a:cubicBezTo>
                  <a:pt x="1" y="24"/>
                  <a:pt x="0" y="26"/>
                  <a:pt x="1" y="28"/>
                </a:cubicBezTo>
                <a:cubicBezTo>
                  <a:pt x="10" y="55"/>
                  <a:pt x="10" y="55"/>
                  <a:pt x="10" y="55"/>
                </a:cubicBezTo>
                <a:cubicBezTo>
                  <a:pt x="10" y="41"/>
                  <a:pt x="10" y="41"/>
                  <a:pt x="10" y="41"/>
                </a:cubicBezTo>
                <a:cubicBezTo>
                  <a:pt x="10" y="34"/>
                  <a:pt x="16" y="29"/>
                  <a:pt x="22" y="29"/>
                </a:cubicBezTo>
                <a:cubicBezTo>
                  <a:pt x="39" y="29"/>
                  <a:pt x="39" y="29"/>
                  <a:pt x="39" y="29"/>
                </a:cubicBezTo>
                <a:cubicBezTo>
                  <a:pt x="58" y="15"/>
                  <a:pt x="58" y="15"/>
                  <a:pt x="58" y="15"/>
                </a:cubicBezTo>
                <a:cubicBezTo>
                  <a:pt x="70" y="29"/>
                  <a:pt x="70" y="29"/>
                  <a:pt x="70" y="29"/>
                </a:cubicBezTo>
                <a:lnTo>
                  <a:pt x="79" y="2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5" name="Freeform 370"/>
          <p:cNvSpPr>
            <a:spLocks noEditPoints="1"/>
          </p:cNvSpPr>
          <p:nvPr/>
        </p:nvSpPr>
        <p:spPr bwMode="auto">
          <a:xfrm>
            <a:off x="4624388" y="831849"/>
            <a:ext cx="122238" cy="162984"/>
          </a:xfrm>
          <a:custGeom>
            <a:avLst/>
            <a:gdLst>
              <a:gd name="T0" fmla="*/ 57 w 65"/>
              <a:gd name="T1" fmla="*/ 61 h 65"/>
              <a:gd name="T2" fmla="*/ 52 w 65"/>
              <a:gd name="T3" fmla="*/ 57 h 65"/>
              <a:gd name="T4" fmla="*/ 57 w 65"/>
              <a:gd name="T5" fmla="*/ 52 h 65"/>
              <a:gd name="T6" fmla="*/ 62 w 65"/>
              <a:gd name="T7" fmla="*/ 57 h 65"/>
              <a:gd name="T8" fmla="*/ 57 w 65"/>
              <a:gd name="T9" fmla="*/ 61 h 65"/>
              <a:gd name="T10" fmla="*/ 37 w 65"/>
              <a:gd name="T11" fmla="*/ 57 h 65"/>
              <a:gd name="T12" fmla="*/ 33 w 65"/>
              <a:gd name="T13" fmla="*/ 61 h 65"/>
              <a:gd name="T14" fmla="*/ 28 w 65"/>
              <a:gd name="T15" fmla="*/ 57 h 65"/>
              <a:gd name="T16" fmla="*/ 33 w 65"/>
              <a:gd name="T17" fmla="*/ 52 h 65"/>
              <a:gd name="T18" fmla="*/ 37 w 65"/>
              <a:gd name="T19" fmla="*/ 57 h 65"/>
              <a:gd name="T20" fmla="*/ 28 w 65"/>
              <a:gd name="T21" fmla="*/ 8 h 65"/>
              <a:gd name="T22" fmla="*/ 33 w 65"/>
              <a:gd name="T23" fmla="*/ 3 h 65"/>
              <a:gd name="T24" fmla="*/ 37 w 65"/>
              <a:gd name="T25" fmla="*/ 8 h 65"/>
              <a:gd name="T26" fmla="*/ 33 w 65"/>
              <a:gd name="T27" fmla="*/ 13 h 65"/>
              <a:gd name="T28" fmla="*/ 28 w 65"/>
              <a:gd name="T29" fmla="*/ 8 h 65"/>
              <a:gd name="T30" fmla="*/ 13 w 65"/>
              <a:gd name="T31" fmla="*/ 57 h 65"/>
              <a:gd name="T32" fmla="*/ 8 w 65"/>
              <a:gd name="T33" fmla="*/ 61 h 65"/>
              <a:gd name="T34" fmla="*/ 4 w 65"/>
              <a:gd name="T35" fmla="*/ 57 h 65"/>
              <a:gd name="T36" fmla="*/ 8 w 65"/>
              <a:gd name="T37" fmla="*/ 52 h 65"/>
              <a:gd name="T38" fmla="*/ 13 w 65"/>
              <a:gd name="T39" fmla="*/ 57 h 65"/>
              <a:gd name="T40" fmla="*/ 60 w 65"/>
              <a:gd name="T41" fmla="*/ 49 h 65"/>
              <a:gd name="T42" fmla="*/ 60 w 65"/>
              <a:gd name="T43" fmla="*/ 41 h 65"/>
              <a:gd name="T44" fmla="*/ 48 w 65"/>
              <a:gd name="T45" fmla="*/ 29 h 65"/>
              <a:gd name="T46" fmla="*/ 41 w 65"/>
              <a:gd name="T47" fmla="*/ 29 h 65"/>
              <a:gd name="T48" fmla="*/ 36 w 65"/>
              <a:gd name="T49" fmla="*/ 25 h 65"/>
              <a:gd name="T50" fmla="*/ 36 w 65"/>
              <a:gd name="T51" fmla="*/ 16 h 65"/>
              <a:gd name="T52" fmla="*/ 41 w 65"/>
              <a:gd name="T53" fmla="*/ 8 h 65"/>
              <a:gd name="T54" fmla="*/ 33 w 65"/>
              <a:gd name="T55" fmla="*/ 0 h 65"/>
              <a:gd name="T56" fmla="*/ 24 w 65"/>
              <a:gd name="T57" fmla="*/ 8 h 65"/>
              <a:gd name="T58" fmla="*/ 29 w 65"/>
              <a:gd name="T59" fmla="*/ 16 h 65"/>
              <a:gd name="T60" fmla="*/ 29 w 65"/>
              <a:gd name="T61" fmla="*/ 25 h 65"/>
              <a:gd name="T62" fmla="*/ 24 w 65"/>
              <a:gd name="T63" fmla="*/ 29 h 65"/>
              <a:gd name="T64" fmla="*/ 17 w 65"/>
              <a:gd name="T65" fmla="*/ 29 h 65"/>
              <a:gd name="T66" fmla="*/ 5 w 65"/>
              <a:gd name="T67" fmla="*/ 41 h 65"/>
              <a:gd name="T68" fmla="*/ 5 w 65"/>
              <a:gd name="T69" fmla="*/ 49 h 65"/>
              <a:gd name="T70" fmla="*/ 0 w 65"/>
              <a:gd name="T71" fmla="*/ 57 h 65"/>
              <a:gd name="T72" fmla="*/ 8 w 65"/>
              <a:gd name="T73" fmla="*/ 65 h 65"/>
              <a:gd name="T74" fmla="*/ 17 w 65"/>
              <a:gd name="T75" fmla="*/ 57 h 65"/>
              <a:gd name="T76" fmla="*/ 12 w 65"/>
              <a:gd name="T77" fmla="*/ 49 h 65"/>
              <a:gd name="T78" fmla="*/ 12 w 65"/>
              <a:gd name="T79" fmla="*/ 41 h 65"/>
              <a:gd name="T80" fmla="*/ 17 w 65"/>
              <a:gd name="T81" fmla="*/ 36 h 65"/>
              <a:gd name="T82" fmla="*/ 24 w 65"/>
              <a:gd name="T83" fmla="*/ 36 h 65"/>
              <a:gd name="T84" fmla="*/ 29 w 65"/>
              <a:gd name="T85" fmla="*/ 35 h 65"/>
              <a:gd name="T86" fmla="*/ 29 w 65"/>
              <a:gd name="T87" fmla="*/ 49 h 65"/>
              <a:gd name="T88" fmla="*/ 24 w 65"/>
              <a:gd name="T89" fmla="*/ 57 h 65"/>
              <a:gd name="T90" fmla="*/ 33 w 65"/>
              <a:gd name="T91" fmla="*/ 65 h 65"/>
              <a:gd name="T92" fmla="*/ 41 w 65"/>
              <a:gd name="T93" fmla="*/ 57 h 65"/>
              <a:gd name="T94" fmla="*/ 36 w 65"/>
              <a:gd name="T95" fmla="*/ 49 h 65"/>
              <a:gd name="T96" fmla="*/ 36 w 65"/>
              <a:gd name="T97" fmla="*/ 35 h 65"/>
              <a:gd name="T98" fmla="*/ 41 w 65"/>
              <a:gd name="T99" fmla="*/ 36 h 65"/>
              <a:gd name="T100" fmla="*/ 48 w 65"/>
              <a:gd name="T101" fmla="*/ 36 h 65"/>
              <a:gd name="T102" fmla="*/ 54 w 65"/>
              <a:gd name="T103" fmla="*/ 41 h 65"/>
              <a:gd name="T104" fmla="*/ 54 w 65"/>
              <a:gd name="T105" fmla="*/ 49 h 65"/>
              <a:gd name="T106" fmla="*/ 49 w 65"/>
              <a:gd name="T107" fmla="*/ 57 h 65"/>
              <a:gd name="T108" fmla="*/ 57 w 65"/>
              <a:gd name="T109" fmla="*/ 65 h 65"/>
              <a:gd name="T110" fmla="*/ 65 w 65"/>
              <a:gd name="T111" fmla="*/ 57 h 65"/>
              <a:gd name="T112" fmla="*/ 60 w 65"/>
              <a:gd name="T113"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65">
                <a:moveTo>
                  <a:pt x="57" y="61"/>
                </a:moveTo>
                <a:cubicBezTo>
                  <a:pt x="54" y="61"/>
                  <a:pt x="52" y="59"/>
                  <a:pt x="52" y="57"/>
                </a:cubicBezTo>
                <a:cubicBezTo>
                  <a:pt x="52" y="54"/>
                  <a:pt x="54" y="52"/>
                  <a:pt x="57" y="52"/>
                </a:cubicBezTo>
                <a:cubicBezTo>
                  <a:pt x="60" y="52"/>
                  <a:pt x="62" y="54"/>
                  <a:pt x="62" y="57"/>
                </a:cubicBezTo>
                <a:cubicBezTo>
                  <a:pt x="62" y="59"/>
                  <a:pt x="60" y="61"/>
                  <a:pt x="57" y="61"/>
                </a:cubicBezTo>
                <a:close/>
                <a:moveTo>
                  <a:pt x="37" y="57"/>
                </a:moveTo>
                <a:cubicBezTo>
                  <a:pt x="37" y="59"/>
                  <a:pt x="35" y="61"/>
                  <a:pt x="33" y="61"/>
                </a:cubicBezTo>
                <a:cubicBezTo>
                  <a:pt x="30" y="61"/>
                  <a:pt x="28" y="59"/>
                  <a:pt x="28" y="57"/>
                </a:cubicBezTo>
                <a:cubicBezTo>
                  <a:pt x="28" y="54"/>
                  <a:pt x="30" y="52"/>
                  <a:pt x="33" y="52"/>
                </a:cubicBezTo>
                <a:cubicBezTo>
                  <a:pt x="35" y="52"/>
                  <a:pt x="37" y="54"/>
                  <a:pt x="37" y="57"/>
                </a:cubicBezTo>
                <a:close/>
                <a:moveTo>
                  <a:pt x="28" y="8"/>
                </a:moveTo>
                <a:cubicBezTo>
                  <a:pt x="28" y="5"/>
                  <a:pt x="30" y="3"/>
                  <a:pt x="33" y="3"/>
                </a:cubicBezTo>
                <a:cubicBezTo>
                  <a:pt x="35" y="3"/>
                  <a:pt x="37" y="5"/>
                  <a:pt x="37" y="8"/>
                </a:cubicBezTo>
                <a:cubicBezTo>
                  <a:pt x="37" y="11"/>
                  <a:pt x="35" y="13"/>
                  <a:pt x="33" y="13"/>
                </a:cubicBezTo>
                <a:cubicBezTo>
                  <a:pt x="30" y="13"/>
                  <a:pt x="28" y="11"/>
                  <a:pt x="28" y="8"/>
                </a:cubicBezTo>
                <a:close/>
                <a:moveTo>
                  <a:pt x="13" y="57"/>
                </a:moveTo>
                <a:cubicBezTo>
                  <a:pt x="13" y="59"/>
                  <a:pt x="11" y="61"/>
                  <a:pt x="8" y="61"/>
                </a:cubicBezTo>
                <a:cubicBezTo>
                  <a:pt x="6" y="61"/>
                  <a:pt x="4" y="59"/>
                  <a:pt x="4" y="57"/>
                </a:cubicBezTo>
                <a:cubicBezTo>
                  <a:pt x="4" y="54"/>
                  <a:pt x="6" y="52"/>
                  <a:pt x="8" y="52"/>
                </a:cubicBezTo>
                <a:cubicBezTo>
                  <a:pt x="11" y="52"/>
                  <a:pt x="13" y="54"/>
                  <a:pt x="13" y="57"/>
                </a:cubicBezTo>
                <a:close/>
                <a:moveTo>
                  <a:pt x="60" y="49"/>
                </a:moveTo>
                <a:cubicBezTo>
                  <a:pt x="60" y="41"/>
                  <a:pt x="60" y="41"/>
                  <a:pt x="60" y="41"/>
                </a:cubicBezTo>
                <a:cubicBezTo>
                  <a:pt x="60" y="36"/>
                  <a:pt x="57" y="29"/>
                  <a:pt x="48" y="29"/>
                </a:cubicBezTo>
                <a:cubicBezTo>
                  <a:pt x="41" y="29"/>
                  <a:pt x="41" y="29"/>
                  <a:pt x="41" y="29"/>
                </a:cubicBezTo>
                <a:cubicBezTo>
                  <a:pt x="36" y="29"/>
                  <a:pt x="36" y="27"/>
                  <a:pt x="36" y="25"/>
                </a:cubicBezTo>
                <a:cubicBezTo>
                  <a:pt x="36" y="16"/>
                  <a:pt x="36" y="16"/>
                  <a:pt x="36" y="16"/>
                </a:cubicBezTo>
                <a:cubicBezTo>
                  <a:pt x="39" y="14"/>
                  <a:pt x="41" y="11"/>
                  <a:pt x="41" y="8"/>
                </a:cubicBezTo>
                <a:cubicBezTo>
                  <a:pt x="41" y="3"/>
                  <a:pt x="37" y="0"/>
                  <a:pt x="33" y="0"/>
                </a:cubicBezTo>
                <a:cubicBezTo>
                  <a:pt x="28" y="0"/>
                  <a:pt x="24" y="3"/>
                  <a:pt x="24" y="8"/>
                </a:cubicBezTo>
                <a:cubicBezTo>
                  <a:pt x="24" y="11"/>
                  <a:pt x="26" y="14"/>
                  <a:pt x="29" y="16"/>
                </a:cubicBezTo>
                <a:cubicBezTo>
                  <a:pt x="29" y="25"/>
                  <a:pt x="29" y="25"/>
                  <a:pt x="29" y="25"/>
                </a:cubicBezTo>
                <a:cubicBezTo>
                  <a:pt x="29" y="26"/>
                  <a:pt x="29" y="29"/>
                  <a:pt x="24" y="29"/>
                </a:cubicBezTo>
                <a:cubicBezTo>
                  <a:pt x="17" y="29"/>
                  <a:pt x="17" y="29"/>
                  <a:pt x="17" y="29"/>
                </a:cubicBezTo>
                <a:cubicBezTo>
                  <a:pt x="8" y="29"/>
                  <a:pt x="5" y="36"/>
                  <a:pt x="5" y="41"/>
                </a:cubicBezTo>
                <a:cubicBezTo>
                  <a:pt x="5" y="49"/>
                  <a:pt x="5" y="49"/>
                  <a:pt x="5" y="49"/>
                </a:cubicBezTo>
                <a:cubicBezTo>
                  <a:pt x="2" y="50"/>
                  <a:pt x="0" y="53"/>
                  <a:pt x="0" y="57"/>
                </a:cubicBezTo>
                <a:cubicBezTo>
                  <a:pt x="0" y="61"/>
                  <a:pt x="4" y="65"/>
                  <a:pt x="8" y="65"/>
                </a:cubicBezTo>
                <a:cubicBezTo>
                  <a:pt x="13" y="65"/>
                  <a:pt x="17" y="61"/>
                  <a:pt x="17" y="57"/>
                </a:cubicBezTo>
                <a:cubicBezTo>
                  <a:pt x="17" y="53"/>
                  <a:pt x="15" y="50"/>
                  <a:pt x="12" y="49"/>
                </a:cubicBezTo>
                <a:cubicBezTo>
                  <a:pt x="12" y="41"/>
                  <a:pt x="12" y="41"/>
                  <a:pt x="12" y="41"/>
                </a:cubicBezTo>
                <a:cubicBezTo>
                  <a:pt x="12" y="40"/>
                  <a:pt x="12" y="36"/>
                  <a:pt x="17" y="36"/>
                </a:cubicBezTo>
                <a:cubicBezTo>
                  <a:pt x="24" y="36"/>
                  <a:pt x="24" y="36"/>
                  <a:pt x="24" y="36"/>
                </a:cubicBezTo>
                <a:cubicBezTo>
                  <a:pt x="26" y="36"/>
                  <a:pt x="28" y="35"/>
                  <a:pt x="29" y="35"/>
                </a:cubicBezTo>
                <a:cubicBezTo>
                  <a:pt x="29" y="49"/>
                  <a:pt x="29" y="49"/>
                  <a:pt x="29" y="49"/>
                </a:cubicBezTo>
                <a:cubicBezTo>
                  <a:pt x="26" y="50"/>
                  <a:pt x="24" y="53"/>
                  <a:pt x="24" y="57"/>
                </a:cubicBezTo>
                <a:cubicBezTo>
                  <a:pt x="24" y="61"/>
                  <a:pt x="28" y="65"/>
                  <a:pt x="33" y="65"/>
                </a:cubicBezTo>
                <a:cubicBezTo>
                  <a:pt x="37" y="65"/>
                  <a:pt x="41" y="61"/>
                  <a:pt x="41" y="57"/>
                </a:cubicBezTo>
                <a:cubicBezTo>
                  <a:pt x="41" y="53"/>
                  <a:pt x="39" y="50"/>
                  <a:pt x="36" y="49"/>
                </a:cubicBezTo>
                <a:cubicBezTo>
                  <a:pt x="36" y="35"/>
                  <a:pt x="36" y="35"/>
                  <a:pt x="36" y="35"/>
                </a:cubicBezTo>
                <a:cubicBezTo>
                  <a:pt x="37" y="35"/>
                  <a:pt x="39" y="36"/>
                  <a:pt x="41" y="36"/>
                </a:cubicBezTo>
                <a:cubicBezTo>
                  <a:pt x="48" y="36"/>
                  <a:pt x="48" y="36"/>
                  <a:pt x="48" y="36"/>
                </a:cubicBezTo>
                <a:cubicBezTo>
                  <a:pt x="53" y="36"/>
                  <a:pt x="54" y="40"/>
                  <a:pt x="54" y="41"/>
                </a:cubicBezTo>
                <a:cubicBezTo>
                  <a:pt x="54" y="49"/>
                  <a:pt x="54" y="49"/>
                  <a:pt x="54" y="49"/>
                </a:cubicBezTo>
                <a:cubicBezTo>
                  <a:pt x="51" y="50"/>
                  <a:pt x="49" y="53"/>
                  <a:pt x="49" y="57"/>
                </a:cubicBezTo>
                <a:cubicBezTo>
                  <a:pt x="49" y="61"/>
                  <a:pt x="52" y="65"/>
                  <a:pt x="57" y="65"/>
                </a:cubicBezTo>
                <a:cubicBezTo>
                  <a:pt x="62" y="65"/>
                  <a:pt x="65" y="61"/>
                  <a:pt x="65" y="57"/>
                </a:cubicBezTo>
                <a:cubicBezTo>
                  <a:pt x="65" y="53"/>
                  <a:pt x="63" y="50"/>
                  <a:pt x="60" y="4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6" name="Freeform 371"/>
          <p:cNvSpPr>
            <a:spLocks noEditPoints="1"/>
          </p:cNvSpPr>
          <p:nvPr/>
        </p:nvSpPr>
        <p:spPr bwMode="auto">
          <a:xfrm>
            <a:off x="3646488" y="2061633"/>
            <a:ext cx="95250" cy="110067"/>
          </a:xfrm>
          <a:custGeom>
            <a:avLst/>
            <a:gdLst>
              <a:gd name="T0" fmla="*/ 28 w 51"/>
              <a:gd name="T1" fmla="*/ 36 h 44"/>
              <a:gd name="T2" fmla="*/ 23 w 51"/>
              <a:gd name="T3" fmla="*/ 36 h 44"/>
              <a:gd name="T4" fmla="*/ 23 w 51"/>
              <a:gd name="T5" fmla="*/ 31 h 44"/>
              <a:gd name="T6" fmla="*/ 1 w 51"/>
              <a:gd name="T7" fmla="*/ 31 h 44"/>
              <a:gd name="T8" fmla="*/ 1 w 51"/>
              <a:gd name="T9" fmla="*/ 39 h 44"/>
              <a:gd name="T10" fmla="*/ 6 w 51"/>
              <a:gd name="T11" fmla="*/ 44 h 44"/>
              <a:gd name="T12" fmla="*/ 45 w 51"/>
              <a:gd name="T13" fmla="*/ 44 h 44"/>
              <a:gd name="T14" fmla="*/ 50 w 51"/>
              <a:gd name="T15" fmla="*/ 39 h 44"/>
              <a:gd name="T16" fmla="*/ 50 w 51"/>
              <a:gd name="T17" fmla="*/ 31 h 44"/>
              <a:gd name="T18" fmla="*/ 28 w 51"/>
              <a:gd name="T19" fmla="*/ 31 h 44"/>
              <a:gd name="T20" fmla="*/ 28 w 51"/>
              <a:gd name="T21" fmla="*/ 36 h 44"/>
              <a:gd name="T22" fmla="*/ 19 w 51"/>
              <a:gd name="T23" fmla="*/ 5 h 44"/>
              <a:gd name="T24" fmla="*/ 21 w 51"/>
              <a:gd name="T25" fmla="*/ 3 h 44"/>
              <a:gd name="T26" fmla="*/ 29 w 51"/>
              <a:gd name="T27" fmla="*/ 3 h 44"/>
              <a:gd name="T28" fmla="*/ 32 w 51"/>
              <a:gd name="T29" fmla="*/ 5 h 44"/>
              <a:gd name="T30" fmla="*/ 33 w 51"/>
              <a:gd name="T31" fmla="*/ 8 h 44"/>
              <a:gd name="T32" fmla="*/ 18 w 51"/>
              <a:gd name="T33" fmla="*/ 8 h 44"/>
              <a:gd name="T34" fmla="*/ 19 w 51"/>
              <a:gd name="T35" fmla="*/ 5 h 44"/>
              <a:gd name="T36" fmla="*/ 23 w 51"/>
              <a:gd name="T37" fmla="*/ 23 h 44"/>
              <a:gd name="T38" fmla="*/ 28 w 51"/>
              <a:gd name="T39" fmla="*/ 23 h 44"/>
              <a:gd name="T40" fmla="*/ 28 w 51"/>
              <a:gd name="T41" fmla="*/ 28 h 44"/>
              <a:gd name="T42" fmla="*/ 51 w 51"/>
              <a:gd name="T43" fmla="*/ 28 h 44"/>
              <a:gd name="T44" fmla="*/ 51 w 51"/>
              <a:gd name="T45" fmla="*/ 13 h 44"/>
              <a:gd name="T46" fmla="*/ 46 w 51"/>
              <a:gd name="T47" fmla="*/ 8 h 44"/>
              <a:gd name="T48" fmla="*/ 37 w 51"/>
              <a:gd name="T49" fmla="*/ 8 h 44"/>
              <a:gd name="T50" fmla="*/ 34 w 51"/>
              <a:gd name="T51" fmla="*/ 2 h 44"/>
              <a:gd name="T52" fmla="*/ 31 w 51"/>
              <a:gd name="T53" fmla="*/ 0 h 44"/>
              <a:gd name="T54" fmla="*/ 20 w 51"/>
              <a:gd name="T55" fmla="*/ 0 h 44"/>
              <a:gd name="T56" fmla="*/ 17 w 51"/>
              <a:gd name="T57" fmla="*/ 2 h 44"/>
              <a:gd name="T58" fmla="*/ 14 w 51"/>
              <a:gd name="T59" fmla="*/ 8 h 44"/>
              <a:gd name="T60" fmla="*/ 5 w 51"/>
              <a:gd name="T61" fmla="*/ 8 h 44"/>
              <a:gd name="T62" fmla="*/ 0 w 51"/>
              <a:gd name="T63" fmla="*/ 13 h 44"/>
              <a:gd name="T64" fmla="*/ 0 w 51"/>
              <a:gd name="T65" fmla="*/ 28 h 44"/>
              <a:gd name="T66" fmla="*/ 23 w 51"/>
              <a:gd name="T67" fmla="*/ 28 h 44"/>
              <a:gd name="T68" fmla="*/ 23 w 51"/>
              <a:gd name="T6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4">
                <a:moveTo>
                  <a:pt x="28" y="36"/>
                </a:moveTo>
                <a:cubicBezTo>
                  <a:pt x="23" y="36"/>
                  <a:pt x="23" y="36"/>
                  <a:pt x="23" y="36"/>
                </a:cubicBezTo>
                <a:cubicBezTo>
                  <a:pt x="23" y="31"/>
                  <a:pt x="23" y="31"/>
                  <a:pt x="23" y="31"/>
                </a:cubicBezTo>
                <a:cubicBezTo>
                  <a:pt x="1" y="31"/>
                  <a:pt x="1" y="31"/>
                  <a:pt x="1" y="31"/>
                </a:cubicBezTo>
                <a:cubicBezTo>
                  <a:pt x="1" y="31"/>
                  <a:pt x="1" y="36"/>
                  <a:pt x="1" y="39"/>
                </a:cubicBezTo>
                <a:cubicBezTo>
                  <a:pt x="1" y="41"/>
                  <a:pt x="2" y="44"/>
                  <a:pt x="6" y="44"/>
                </a:cubicBezTo>
                <a:cubicBezTo>
                  <a:pt x="45" y="44"/>
                  <a:pt x="45" y="44"/>
                  <a:pt x="45" y="44"/>
                </a:cubicBezTo>
                <a:cubicBezTo>
                  <a:pt x="49" y="44"/>
                  <a:pt x="49" y="41"/>
                  <a:pt x="50" y="39"/>
                </a:cubicBezTo>
                <a:cubicBezTo>
                  <a:pt x="50" y="35"/>
                  <a:pt x="50" y="31"/>
                  <a:pt x="50" y="31"/>
                </a:cubicBezTo>
                <a:cubicBezTo>
                  <a:pt x="28" y="31"/>
                  <a:pt x="28" y="31"/>
                  <a:pt x="28" y="31"/>
                </a:cubicBezTo>
                <a:lnTo>
                  <a:pt x="28" y="36"/>
                </a:lnTo>
                <a:close/>
                <a:moveTo>
                  <a:pt x="19" y="5"/>
                </a:moveTo>
                <a:cubicBezTo>
                  <a:pt x="20" y="4"/>
                  <a:pt x="20" y="3"/>
                  <a:pt x="21" y="3"/>
                </a:cubicBezTo>
                <a:cubicBezTo>
                  <a:pt x="29" y="3"/>
                  <a:pt x="29" y="3"/>
                  <a:pt x="29" y="3"/>
                </a:cubicBezTo>
                <a:cubicBezTo>
                  <a:pt x="31" y="3"/>
                  <a:pt x="31" y="4"/>
                  <a:pt x="32" y="5"/>
                </a:cubicBezTo>
                <a:cubicBezTo>
                  <a:pt x="32" y="5"/>
                  <a:pt x="32" y="6"/>
                  <a:pt x="33" y="8"/>
                </a:cubicBezTo>
                <a:cubicBezTo>
                  <a:pt x="18" y="8"/>
                  <a:pt x="18" y="8"/>
                  <a:pt x="18" y="8"/>
                </a:cubicBezTo>
                <a:cubicBezTo>
                  <a:pt x="19" y="6"/>
                  <a:pt x="19" y="5"/>
                  <a:pt x="19" y="5"/>
                </a:cubicBezTo>
                <a:close/>
                <a:moveTo>
                  <a:pt x="23" y="23"/>
                </a:moveTo>
                <a:cubicBezTo>
                  <a:pt x="28" y="23"/>
                  <a:pt x="28" y="23"/>
                  <a:pt x="28" y="23"/>
                </a:cubicBezTo>
                <a:cubicBezTo>
                  <a:pt x="28" y="28"/>
                  <a:pt x="28" y="28"/>
                  <a:pt x="28" y="28"/>
                </a:cubicBezTo>
                <a:cubicBezTo>
                  <a:pt x="51" y="28"/>
                  <a:pt x="51" y="28"/>
                  <a:pt x="51" y="28"/>
                </a:cubicBezTo>
                <a:cubicBezTo>
                  <a:pt x="51" y="28"/>
                  <a:pt x="51" y="17"/>
                  <a:pt x="51" y="13"/>
                </a:cubicBezTo>
                <a:cubicBezTo>
                  <a:pt x="51" y="10"/>
                  <a:pt x="49" y="8"/>
                  <a:pt x="46" y="8"/>
                </a:cubicBezTo>
                <a:cubicBezTo>
                  <a:pt x="37" y="8"/>
                  <a:pt x="37" y="8"/>
                  <a:pt x="37" y="8"/>
                </a:cubicBezTo>
                <a:cubicBezTo>
                  <a:pt x="36" y="5"/>
                  <a:pt x="35" y="2"/>
                  <a:pt x="34" y="2"/>
                </a:cubicBezTo>
                <a:cubicBezTo>
                  <a:pt x="33" y="0"/>
                  <a:pt x="33" y="0"/>
                  <a:pt x="31" y="0"/>
                </a:cubicBezTo>
                <a:cubicBezTo>
                  <a:pt x="20" y="0"/>
                  <a:pt x="20" y="0"/>
                  <a:pt x="20" y="0"/>
                </a:cubicBezTo>
                <a:cubicBezTo>
                  <a:pt x="18" y="0"/>
                  <a:pt x="18" y="0"/>
                  <a:pt x="17" y="2"/>
                </a:cubicBezTo>
                <a:cubicBezTo>
                  <a:pt x="16" y="2"/>
                  <a:pt x="15" y="5"/>
                  <a:pt x="14" y="8"/>
                </a:cubicBezTo>
                <a:cubicBezTo>
                  <a:pt x="5" y="8"/>
                  <a:pt x="5" y="8"/>
                  <a:pt x="5" y="8"/>
                </a:cubicBezTo>
                <a:cubicBezTo>
                  <a:pt x="1" y="8"/>
                  <a:pt x="0" y="10"/>
                  <a:pt x="0" y="13"/>
                </a:cubicBezTo>
                <a:cubicBezTo>
                  <a:pt x="0" y="17"/>
                  <a:pt x="0" y="28"/>
                  <a:pt x="0" y="28"/>
                </a:cubicBezTo>
                <a:cubicBezTo>
                  <a:pt x="23" y="28"/>
                  <a:pt x="23" y="28"/>
                  <a:pt x="23" y="28"/>
                </a:cubicBezTo>
                <a:lnTo>
                  <a:pt x="23" y="2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7" name="Freeform 372"/>
          <p:cNvSpPr>
            <a:spLocks noEditPoints="1"/>
          </p:cNvSpPr>
          <p:nvPr/>
        </p:nvSpPr>
        <p:spPr bwMode="auto">
          <a:xfrm>
            <a:off x="5484813" y="3035301"/>
            <a:ext cx="111125" cy="99484"/>
          </a:xfrm>
          <a:custGeom>
            <a:avLst/>
            <a:gdLst>
              <a:gd name="T0" fmla="*/ 51 w 59"/>
              <a:gd name="T1" fmla="*/ 12 h 40"/>
              <a:gd name="T2" fmla="*/ 48 w 59"/>
              <a:gd name="T3" fmla="*/ 18 h 40"/>
              <a:gd name="T4" fmla="*/ 53 w 59"/>
              <a:gd name="T5" fmla="*/ 34 h 40"/>
              <a:gd name="T6" fmla="*/ 53 w 59"/>
              <a:gd name="T7" fmla="*/ 37 h 40"/>
              <a:gd name="T8" fmla="*/ 56 w 59"/>
              <a:gd name="T9" fmla="*/ 40 h 40"/>
              <a:gd name="T10" fmla="*/ 56 w 59"/>
              <a:gd name="T11" fmla="*/ 40 h 40"/>
              <a:gd name="T12" fmla="*/ 59 w 59"/>
              <a:gd name="T13" fmla="*/ 37 h 40"/>
              <a:gd name="T14" fmla="*/ 59 w 59"/>
              <a:gd name="T15" fmla="*/ 34 h 40"/>
              <a:gd name="T16" fmla="*/ 51 w 59"/>
              <a:gd name="T17" fmla="*/ 12 h 40"/>
              <a:gd name="T18" fmla="*/ 29 w 59"/>
              <a:gd name="T19" fmla="*/ 8 h 40"/>
              <a:gd name="T20" fmla="*/ 33 w 59"/>
              <a:gd name="T21" fmla="*/ 8 h 40"/>
              <a:gd name="T22" fmla="*/ 37 w 59"/>
              <a:gd name="T23" fmla="*/ 3 h 40"/>
              <a:gd name="T24" fmla="*/ 29 w 59"/>
              <a:gd name="T25" fmla="*/ 2 h 40"/>
              <a:gd name="T26" fmla="*/ 0 w 59"/>
              <a:gd name="T27" fmla="*/ 34 h 40"/>
              <a:gd name="T28" fmla="*/ 0 w 59"/>
              <a:gd name="T29" fmla="*/ 37 h 40"/>
              <a:gd name="T30" fmla="*/ 3 w 59"/>
              <a:gd name="T31" fmla="*/ 40 h 40"/>
              <a:gd name="T32" fmla="*/ 6 w 59"/>
              <a:gd name="T33" fmla="*/ 36 h 40"/>
              <a:gd name="T34" fmla="*/ 6 w 59"/>
              <a:gd name="T35" fmla="*/ 34 h 40"/>
              <a:gd name="T36" fmla="*/ 29 w 59"/>
              <a:gd name="T37" fmla="*/ 8 h 40"/>
              <a:gd name="T38" fmla="*/ 24 w 59"/>
              <a:gd name="T39" fmla="*/ 30 h 40"/>
              <a:gd name="T40" fmla="*/ 26 w 59"/>
              <a:gd name="T41" fmla="*/ 38 h 40"/>
              <a:gd name="T42" fmla="*/ 34 w 59"/>
              <a:gd name="T43" fmla="*/ 36 h 40"/>
              <a:gd name="T44" fmla="*/ 48 w 59"/>
              <a:gd name="T45" fmla="*/ 0 h 40"/>
              <a:gd name="T46" fmla="*/ 24 w 59"/>
              <a:gd name="T4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40">
                <a:moveTo>
                  <a:pt x="51" y="12"/>
                </a:moveTo>
                <a:cubicBezTo>
                  <a:pt x="50" y="14"/>
                  <a:pt x="49" y="16"/>
                  <a:pt x="48" y="18"/>
                </a:cubicBezTo>
                <a:cubicBezTo>
                  <a:pt x="51" y="22"/>
                  <a:pt x="53" y="28"/>
                  <a:pt x="53" y="34"/>
                </a:cubicBezTo>
                <a:cubicBezTo>
                  <a:pt x="53" y="35"/>
                  <a:pt x="53" y="36"/>
                  <a:pt x="53" y="37"/>
                </a:cubicBezTo>
                <a:cubicBezTo>
                  <a:pt x="53" y="38"/>
                  <a:pt x="54" y="40"/>
                  <a:pt x="56" y="40"/>
                </a:cubicBezTo>
                <a:cubicBezTo>
                  <a:pt x="56" y="40"/>
                  <a:pt x="56" y="40"/>
                  <a:pt x="56" y="40"/>
                </a:cubicBezTo>
                <a:cubicBezTo>
                  <a:pt x="57" y="40"/>
                  <a:pt x="59" y="39"/>
                  <a:pt x="59" y="37"/>
                </a:cubicBezTo>
                <a:cubicBezTo>
                  <a:pt x="59" y="36"/>
                  <a:pt x="59" y="35"/>
                  <a:pt x="59" y="34"/>
                </a:cubicBezTo>
                <a:cubicBezTo>
                  <a:pt x="59" y="25"/>
                  <a:pt x="56" y="17"/>
                  <a:pt x="51" y="12"/>
                </a:cubicBezTo>
                <a:close/>
                <a:moveTo>
                  <a:pt x="29" y="8"/>
                </a:moveTo>
                <a:cubicBezTo>
                  <a:pt x="31" y="8"/>
                  <a:pt x="32" y="8"/>
                  <a:pt x="33" y="8"/>
                </a:cubicBezTo>
                <a:cubicBezTo>
                  <a:pt x="35" y="7"/>
                  <a:pt x="36" y="5"/>
                  <a:pt x="37" y="3"/>
                </a:cubicBezTo>
                <a:cubicBezTo>
                  <a:pt x="35" y="2"/>
                  <a:pt x="32" y="2"/>
                  <a:pt x="29" y="2"/>
                </a:cubicBezTo>
                <a:cubicBezTo>
                  <a:pt x="13" y="2"/>
                  <a:pt x="0" y="16"/>
                  <a:pt x="0" y="34"/>
                </a:cubicBezTo>
                <a:cubicBezTo>
                  <a:pt x="0" y="35"/>
                  <a:pt x="0" y="36"/>
                  <a:pt x="0" y="37"/>
                </a:cubicBezTo>
                <a:cubicBezTo>
                  <a:pt x="0" y="39"/>
                  <a:pt x="2" y="40"/>
                  <a:pt x="3" y="40"/>
                </a:cubicBezTo>
                <a:cubicBezTo>
                  <a:pt x="5" y="40"/>
                  <a:pt x="6" y="38"/>
                  <a:pt x="6" y="36"/>
                </a:cubicBezTo>
                <a:cubicBezTo>
                  <a:pt x="6" y="36"/>
                  <a:pt x="6" y="35"/>
                  <a:pt x="6" y="34"/>
                </a:cubicBezTo>
                <a:cubicBezTo>
                  <a:pt x="6" y="19"/>
                  <a:pt x="16" y="8"/>
                  <a:pt x="29" y="8"/>
                </a:cubicBezTo>
                <a:close/>
                <a:moveTo>
                  <a:pt x="24" y="30"/>
                </a:moveTo>
                <a:cubicBezTo>
                  <a:pt x="22" y="34"/>
                  <a:pt x="23" y="37"/>
                  <a:pt x="26" y="38"/>
                </a:cubicBezTo>
                <a:cubicBezTo>
                  <a:pt x="29" y="40"/>
                  <a:pt x="32" y="40"/>
                  <a:pt x="34" y="36"/>
                </a:cubicBezTo>
                <a:cubicBezTo>
                  <a:pt x="36" y="33"/>
                  <a:pt x="49" y="1"/>
                  <a:pt x="48" y="0"/>
                </a:cubicBezTo>
                <a:cubicBezTo>
                  <a:pt x="47" y="0"/>
                  <a:pt x="26" y="27"/>
                  <a:pt x="24"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8" name="Freeform 373"/>
          <p:cNvSpPr>
            <a:spLocks noEditPoints="1"/>
          </p:cNvSpPr>
          <p:nvPr/>
        </p:nvSpPr>
        <p:spPr bwMode="auto">
          <a:xfrm>
            <a:off x="3289301" y="1483783"/>
            <a:ext cx="130175" cy="160867"/>
          </a:xfrm>
          <a:custGeom>
            <a:avLst/>
            <a:gdLst>
              <a:gd name="T0" fmla="*/ 69 w 69"/>
              <a:gd name="T1" fmla="*/ 13 h 64"/>
              <a:gd name="T2" fmla="*/ 69 w 69"/>
              <a:gd name="T3" fmla="*/ 18 h 64"/>
              <a:gd name="T4" fmla="*/ 64 w 69"/>
              <a:gd name="T5" fmla="*/ 18 h 64"/>
              <a:gd name="T6" fmla="*/ 62 w 69"/>
              <a:gd name="T7" fmla="*/ 20 h 64"/>
              <a:gd name="T8" fmla="*/ 7 w 69"/>
              <a:gd name="T9" fmla="*/ 20 h 64"/>
              <a:gd name="T10" fmla="*/ 5 w 69"/>
              <a:gd name="T11" fmla="*/ 18 h 64"/>
              <a:gd name="T12" fmla="*/ 0 w 69"/>
              <a:gd name="T13" fmla="*/ 18 h 64"/>
              <a:gd name="T14" fmla="*/ 0 w 69"/>
              <a:gd name="T15" fmla="*/ 13 h 64"/>
              <a:gd name="T16" fmla="*/ 34 w 69"/>
              <a:gd name="T17" fmla="*/ 0 h 64"/>
              <a:gd name="T18" fmla="*/ 69 w 69"/>
              <a:gd name="T19" fmla="*/ 13 h 64"/>
              <a:gd name="T20" fmla="*/ 69 w 69"/>
              <a:gd name="T21" fmla="*/ 59 h 64"/>
              <a:gd name="T22" fmla="*/ 69 w 69"/>
              <a:gd name="T23" fmla="*/ 64 h 64"/>
              <a:gd name="T24" fmla="*/ 0 w 69"/>
              <a:gd name="T25" fmla="*/ 64 h 64"/>
              <a:gd name="T26" fmla="*/ 0 w 69"/>
              <a:gd name="T27" fmla="*/ 59 h 64"/>
              <a:gd name="T28" fmla="*/ 3 w 69"/>
              <a:gd name="T29" fmla="*/ 57 h 64"/>
              <a:gd name="T30" fmla="*/ 66 w 69"/>
              <a:gd name="T31" fmla="*/ 57 h 64"/>
              <a:gd name="T32" fmla="*/ 69 w 69"/>
              <a:gd name="T33" fmla="*/ 59 h 64"/>
              <a:gd name="T34" fmla="*/ 18 w 69"/>
              <a:gd name="T35" fmla="*/ 23 h 64"/>
              <a:gd name="T36" fmla="*/ 18 w 69"/>
              <a:gd name="T37" fmla="*/ 50 h 64"/>
              <a:gd name="T38" fmla="*/ 23 w 69"/>
              <a:gd name="T39" fmla="*/ 50 h 64"/>
              <a:gd name="T40" fmla="*/ 23 w 69"/>
              <a:gd name="T41" fmla="*/ 23 h 64"/>
              <a:gd name="T42" fmla="*/ 32 w 69"/>
              <a:gd name="T43" fmla="*/ 23 h 64"/>
              <a:gd name="T44" fmla="*/ 32 w 69"/>
              <a:gd name="T45" fmla="*/ 50 h 64"/>
              <a:gd name="T46" fmla="*/ 37 w 69"/>
              <a:gd name="T47" fmla="*/ 50 h 64"/>
              <a:gd name="T48" fmla="*/ 37 w 69"/>
              <a:gd name="T49" fmla="*/ 23 h 64"/>
              <a:gd name="T50" fmla="*/ 46 w 69"/>
              <a:gd name="T51" fmla="*/ 23 h 64"/>
              <a:gd name="T52" fmla="*/ 46 w 69"/>
              <a:gd name="T53" fmla="*/ 50 h 64"/>
              <a:gd name="T54" fmla="*/ 50 w 69"/>
              <a:gd name="T55" fmla="*/ 50 h 64"/>
              <a:gd name="T56" fmla="*/ 50 w 69"/>
              <a:gd name="T57" fmla="*/ 23 h 64"/>
              <a:gd name="T58" fmla="*/ 59 w 69"/>
              <a:gd name="T59" fmla="*/ 23 h 64"/>
              <a:gd name="T60" fmla="*/ 59 w 69"/>
              <a:gd name="T61" fmla="*/ 50 h 64"/>
              <a:gd name="T62" fmla="*/ 62 w 69"/>
              <a:gd name="T63" fmla="*/ 50 h 64"/>
              <a:gd name="T64" fmla="*/ 64 w 69"/>
              <a:gd name="T65" fmla="*/ 52 h 64"/>
              <a:gd name="T66" fmla="*/ 64 w 69"/>
              <a:gd name="T67" fmla="*/ 54 h 64"/>
              <a:gd name="T68" fmla="*/ 5 w 69"/>
              <a:gd name="T69" fmla="*/ 54 h 64"/>
              <a:gd name="T70" fmla="*/ 5 w 69"/>
              <a:gd name="T71" fmla="*/ 52 h 64"/>
              <a:gd name="T72" fmla="*/ 7 w 69"/>
              <a:gd name="T73" fmla="*/ 50 h 64"/>
              <a:gd name="T74" fmla="*/ 9 w 69"/>
              <a:gd name="T75" fmla="*/ 50 h 64"/>
              <a:gd name="T76" fmla="*/ 9 w 69"/>
              <a:gd name="T77" fmla="*/ 23 h 64"/>
              <a:gd name="T78" fmla="*/ 18 w 69"/>
              <a:gd name="T7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4">
                <a:moveTo>
                  <a:pt x="69" y="13"/>
                </a:moveTo>
                <a:cubicBezTo>
                  <a:pt x="69" y="18"/>
                  <a:pt x="69" y="18"/>
                  <a:pt x="69" y="18"/>
                </a:cubicBezTo>
                <a:cubicBezTo>
                  <a:pt x="64" y="18"/>
                  <a:pt x="64" y="18"/>
                  <a:pt x="64" y="18"/>
                </a:cubicBezTo>
                <a:cubicBezTo>
                  <a:pt x="64" y="19"/>
                  <a:pt x="63" y="20"/>
                  <a:pt x="62" y="20"/>
                </a:cubicBezTo>
                <a:cubicBezTo>
                  <a:pt x="7" y="20"/>
                  <a:pt x="7" y="20"/>
                  <a:pt x="7" y="20"/>
                </a:cubicBezTo>
                <a:cubicBezTo>
                  <a:pt x="6" y="20"/>
                  <a:pt x="5" y="19"/>
                  <a:pt x="5" y="18"/>
                </a:cubicBezTo>
                <a:cubicBezTo>
                  <a:pt x="0" y="18"/>
                  <a:pt x="0" y="18"/>
                  <a:pt x="0" y="18"/>
                </a:cubicBezTo>
                <a:cubicBezTo>
                  <a:pt x="0" y="13"/>
                  <a:pt x="0" y="13"/>
                  <a:pt x="0" y="13"/>
                </a:cubicBezTo>
                <a:cubicBezTo>
                  <a:pt x="34" y="0"/>
                  <a:pt x="34" y="0"/>
                  <a:pt x="34" y="0"/>
                </a:cubicBezTo>
                <a:lnTo>
                  <a:pt x="69" y="13"/>
                </a:lnTo>
                <a:close/>
                <a:moveTo>
                  <a:pt x="69" y="59"/>
                </a:moveTo>
                <a:cubicBezTo>
                  <a:pt x="69" y="64"/>
                  <a:pt x="69" y="64"/>
                  <a:pt x="69" y="64"/>
                </a:cubicBezTo>
                <a:cubicBezTo>
                  <a:pt x="0" y="64"/>
                  <a:pt x="0" y="64"/>
                  <a:pt x="0" y="64"/>
                </a:cubicBezTo>
                <a:cubicBezTo>
                  <a:pt x="0" y="59"/>
                  <a:pt x="0" y="59"/>
                  <a:pt x="0" y="59"/>
                </a:cubicBezTo>
                <a:cubicBezTo>
                  <a:pt x="0" y="58"/>
                  <a:pt x="1" y="57"/>
                  <a:pt x="3" y="57"/>
                </a:cubicBezTo>
                <a:cubicBezTo>
                  <a:pt x="66" y="57"/>
                  <a:pt x="66" y="57"/>
                  <a:pt x="66" y="57"/>
                </a:cubicBezTo>
                <a:cubicBezTo>
                  <a:pt x="67" y="57"/>
                  <a:pt x="69" y="58"/>
                  <a:pt x="69" y="59"/>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7" y="50"/>
                  <a:pt x="37" y="50"/>
                  <a:pt x="37" y="50"/>
                </a:cubicBezTo>
                <a:cubicBezTo>
                  <a:pt x="37" y="23"/>
                  <a:pt x="37" y="23"/>
                  <a:pt x="37" y="23"/>
                </a:cubicBezTo>
                <a:cubicBezTo>
                  <a:pt x="46" y="23"/>
                  <a:pt x="46" y="23"/>
                  <a:pt x="46" y="23"/>
                </a:cubicBezTo>
                <a:cubicBezTo>
                  <a:pt x="46" y="50"/>
                  <a:pt x="46" y="50"/>
                  <a:pt x="46" y="50"/>
                </a:cubicBezTo>
                <a:cubicBezTo>
                  <a:pt x="50" y="50"/>
                  <a:pt x="50" y="50"/>
                  <a:pt x="50" y="50"/>
                </a:cubicBezTo>
                <a:cubicBezTo>
                  <a:pt x="50" y="23"/>
                  <a:pt x="50" y="23"/>
                  <a:pt x="50" y="23"/>
                </a:cubicBezTo>
                <a:cubicBezTo>
                  <a:pt x="59" y="23"/>
                  <a:pt x="59" y="23"/>
                  <a:pt x="59" y="23"/>
                </a:cubicBezTo>
                <a:cubicBezTo>
                  <a:pt x="59" y="50"/>
                  <a:pt x="59" y="50"/>
                  <a:pt x="59" y="50"/>
                </a:cubicBezTo>
                <a:cubicBezTo>
                  <a:pt x="62" y="50"/>
                  <a:pt x="62" y="50"/>
                  <a:pt x="62" y="50"/>
                </a:cubicBezTo>
                <a:cubicBezTo>
                  <a:pt x="63" y="50"/>
                  <a:pt x="64" y="51"/>
                  <a:pt x="64" y="52"/>
                </a:cubicBezTo>
                <a:cubicBezTo>
                  <a:pt x="64" y="54"/>
                  <a:pt x="64" y="54"/>
                  <a:pt x="64" y="54"/>
                </a:cubicBezTo>
                <a:cubicBezTo>
                  <a:pt x="5" y="54"/>
                  <a:pt x="5" y="54"/>
                  <a:pt x="5" y="54"/>
                </a:cubicBezTo>
                <a:cubicBezTo>
                  <a:pt x="5" y="52"/>
                  <a:pt x="5" y="52"/>
                  <a:pt x="5" y="52"/>
                </a:cubicBezTo>
                <a:cubicBezTo>
                  <a:pt x="5" y="51"/>
                  <a:pt x="6" y="50"/>
                  <a:pt x="7" y="50"/>
                </a:cubicBezTo>
                <a:cubicBezTo>
                  <a:pt x="9" y="50"/>
                  <a:pt x="9" y="50"/>
                  <a:pt x="9" y="50"/>
                </a:cubicBezTo>
                <a:cubicBezTo>
                  <a:pt x="9" y="23"/>
                  <a:pt x="9" y="23"/>
                  <a:pt x="9" y="23"/>
                </a:cubicBezTo>
                <a:lnTo>
                  <a:pt x="18" y="2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9" name="Freeform 374"/>
          <p:cNvSpPr>
            <a:spLocks noEditPoints="1"/>
          </p:cNvSpPr>
          <p:nvPr/>
        </p:nvSpPr>
        <p:spPr bwMode="auto">
          <a:xfrm>
            <a:off x="3313113" y="2017182"/>
            <a:ext cx="95250" cy="120651"/>
          </a:xfrm>
          <a:custGeom>
            <a:avLst/>
            <a:gdLst>
              <a:gd name="T0" fmla="*/ 48 w 50"/>
              <a:gd name="T1" fmla="*/ 29 h 48"/>
              <a:gd name="T2" fmla="*/ 41 w 50"/>
              <a:gd name="T3" fmla="*/ 29 h 48"/>
              <a:gd name="T4" fmla="*/ 39 w 50"/>
              <a:gd name="T5" fmla="*/ 38 h 48"/>
              <a:gd name="T6" fmla="*/ 45 w 50"/>
              <a:gd name="T7" fmla="*/ 45 h 48"/>
              <a:gd name="T8" fmla="*/ 45 w 50"/>
              <a:gd name="T9" fmla="*/ 48 h 48"/>
              <a:gd name="T10" fmla="*/ 44 w 50"/>
              <a:gd name="T11" fmla="*/ 48 h 48"/>
              <a:gd name="T12" fmla="*/ 42 w 50"/>
              <a:gd name="T13" fmla="*/ 48 h 48"/>
              <a:gd name="T14" fmla="*/ 36 w 50"/>
              <a:gd name="T15" fmla="*/ 42 h 48"/>
              <a:gd name="T16" fmla="*/ 27 w 50"/>
              <a:gd name="T17" fmla="*/ 45 h 48"/>
              <a:gd name="T18" fmla="*/ 27 w 50"/>
              <a:gd name="T19" fmla="*/ 17 h 48"/>
              <a:gd name="T20" fmla="*/ 23 w 50"/>
              <a:gd name="T21" fmla="*/ 17 h 48"/>
              <a:gd name="T22" fmla="*/ 23 w 50"/>
              <a:gd name="T23" fmla="*/ 45 h 48"/>
              <a:gd name="T24" fmla="*/ 13 w 50"/>
              <a:gd name="T25" fmla="*/ 41 h 48"/>
              <a:gd name="T26" fmla="*/ 8 w 50"/>
              <a:gd name="T27" fmla="*/ 48 h 48"/>
              <a:gd name="T28" fmla="*/ 6 w 50"/>
              <a:gd name="T29" fmla="*/ 48 h 48"/>
              <a:gd name="T30" fmla="*/ 5 w 50"/>
              <a:gd name="T31" fmla="*/ 48 h 48"/>
              <a:gd name="T32" fmla="*/ 5 w 50"/>
              <a:gd name="T33" fmla="*/ 45 h 48"/>
              <a:gd name="T34" fmla="*/ 11 w 50"/>
              <a:gd name="T35" fmla="*/ 38 h 48"/>
              <a:gd name="T36" fmla="*/ 9 w 50"/>
              <a:gd name="T37" fmla="*/ 29 h 48"/>
              <a:gd name="T38" fmla="*/ 2 w 50"/>
              <a:gd name="T39" fmla="*/ 29 h 48"/>
              <a:gd name="T40" fmla="*/ 0 w 50"/>
              <a:gd name="T41" fmla="*/ 27 h 48"/>
              <a:gd name="T42" fmla="*/ 2 w 50"/>
              <a:gd name="T43" fmla="*/ 25 h 48"/>
              <a:gd name="T44" fmla="*/ 9 w 50"/>
              <a:gd name="T45" fmla="*/ 25 h 48"/>
              <a:gd name="T46" fmla="*/ 9 w 50"/>
              <a:gd name="T47" fmla="*/ 16 h 48"/>
              <a:gd name="T48" fmla="*/ 4 w 50"/>
              <a:gd name="T49" fmla="*/ 11 h 48"/>
              <a:gd name="T50" fmla="*/ 4 w 50"/>
              <a:gd name="T51" fmla="*/ 8 h 48"/>
              <a:gd name="T52" fmla="*/ 7 w 50"/>
              <a:gd name="T53" fmla="*/ 8 h 48"/>
              <a:gd name="T54" fmla="*/ 12 w 50"/>
              <a:gd name="T55" fmla="*/ 13 h 48"/>
              <a:gd name="T56" fmla="*/ 38 w 50"/>
              <a:gd name="T57" fmla="*/ 13 h 48"/>
              <a:gd name="T58" fmla="*/ 43 w 50"/>
              <a:gd name="T59" fmla="*/ 8 h 48"/>
              <a:gd name="T60" fmla="*/ 46 w 50"/>
              <a:gd name="T61" fmla="*/ 8 h 48"/>
              <a:gd name="T62" fmla="*/ 46 w 50"/>
              <a:gd name="T63" fmla="*/ 11 h 48"/>
              <a:gd name="T64" fmla="*/ 41 w 50"/>
              <a:gd name="T65" fmla="*/ 16 h 48"/>
              <a:gd name="T66" fmla="*/ 41 w 50"/>
              <a:gd name="T67" fmla="*/ 25 h 48"/>
              <a:gd name="T68" fmla="*/ 48 w 50"/>
              <a:gd name="T69" fmla="*/ 25 h 48"/>
              <a:gd name="T70" fmla="*/ 50 w 50"/>
              <a:gd name="T71" fmla="*/ 27 h 48"/>
              <a:gd name="T72" fmla="*/ 48 w 50"/>
              <a:gd name="T73" fmla="*/ 29 h 48"/>
              <a:gd name="T74" fmla="*/ 15 w 50"/>
              <a:gd name="T75" fmla="*/ 9 h 48"/>
              <a:gd name="T76" fmla="*/ 25 w 50"/>
              <a:gd name="T77" fmla="*/ 0 h 48"/>
              <a:gd name="T78" fmla="*/ 35 w 50"/>
              <a:gd name="T79" fmla="*/ 9 h 48"/>
              <a:gd name="T80" fmla="*/ 15 w 50"/>
              <a:gd name="T8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8">
                <a:moveTo>
                  <a:pt x="48" y="29"/>
                </a:moveTo>
                <a:cubicBezTo>
                  <a:pt x="41" y="29"/>
                  <a:pt x="41" y="29"/>
                  <a:pt x="41" y="29"/>
                </a:cubicBezTo>
                <a:cubicBezTo>
                  <a:pt x="41" y="33"/>
                  <a:pt x="40" y="36"/>
                  <a:pt x="39" y="38"/>
                </a:cubicBezTo>
                <a:cubicBezTo>
                  <a:pt x="45" y="45"/>
                  <a:pt x="45" y="45"/>
                  <a:pt x="45" y="45"/>
                </a:cubicBezTo>
                <a:cubicBezTo>
                  <a:pt x="46" y="46"/>
                  <a:pt x="46" y="47"/>
                  <a:pt x="45" y="48"/>
                </a:cubicBezTo>
                <a:cubicBezTo>
                  <a:pt x="45" y="48"/>
                  <a:pt x="44" y="48"/>
                  <a:pt x="44" y="48"/>
                </a:cubicBezTo>
                <a:cubicBezTo>
                  <a:pt x="43" y="48"/>
                  <a:pt x="43" y="48"/>
                  <a:pt x="42" y="48"/>
                </a:cubicBezTo>
                <a:cubicBezTo>
                  <a:pt x="36" y="42"/>
                  <a:pt x="36" y="42"/>
                  <a:pt x="36" y="42"/>
                </a:cubicBezTo>
                <a:cubicBezTo>
                  <a:pt x="36" y="42"/>
                  <a:pt x="32" y="45"/>
                  <a:pt x="27" y="45"/>
                </a:cubicBezTo>
                <a:cubicBezTo>
                  <a:pt x="27" y="17"/>
                  <a:pt x="27" y="17"/>
                  <a:pt x="27" y="17"/>
                </a:cubicBezTo>
                <a:cubicBezTo>
                  <a:pt x="23" y="17"/>
                  <a:pt x="23" y="17"/>
                  <a:pt x="23" y="17"/>
                </a:cubicBezTo>
                <a:cubicBezTo>
                  <a:pt x="23" y="45"/>
                  <a:pt x="23" y="45"/>
                  <a:pt x="23" y="45"/>
                </a:cubicBezTo>
                <a:cubicBezTo>
                  <a:pt x="17" y="45"/>
                  <a:pt x="13" y="41"/>
                  <a:pt x="13" y="41"/>
                </a:cubicBezTo>
                <a:cubicBezTo>
                  <a:pt x="8" y="48"/>
                  <a:pt x="8" y="48"/>
                  <a:pt x="8" y="48"/>
                </a:cubicBezTo>
                <a:cubicBezTo>
                  <a:pt x="7" y="48"/>
                  <a:pt x="7" y="48"/>
                  <a:pt x="6" y="48"/>
                </a:cubicBezTo>
                <a:cubicBezTo>
                  <a:pt x="6" y="48"/>
                  <a:pt x="5" y="48"/>
                  <a:pt x="5" y="48"/>
                </a:cubicBezTo>
                <a:cubicBezTo>
                  <a:pt x="4" y="47"/>
                  <a:pt x="4" y="46"/>
                  <a:pt x="5" y="45"/>
                </a:cubicBezTo>
                <a:cubicBezTo>
                  <a:pt x="11" y="38"/>
                  <a:pt x="11" y="38"/>
                  <a:pt x="11" y="38"/>
                </a:cubicBezTo>
                <a:cubicBezTo>
                  <a:pt x="10" y="36"/>
                  <a:pt x="9" y="33"/>
                  <a:pt x="9" y="29"/>
                </a:cubicBezTo>
                <a:cubicBezTo>
                  <a:pt x="2" y="29"/>
                  <a:pt x="2" y="29"/>
                  <a:pt x="2" y="29"/>
                </a:cubicBezTo>
                <a:cubicBezTo>
                  <a:pt x="1" y="29"/>
                  <a:pt x="0" y="28"/>
                  <a:pt x="0" y="27"/>
                </a:cubicBezTo>
                <a:cubicBezTo>
                  <a:pt x="0" y="26"/>
                  <a:pt x="1" y="25"/>
                  <a:pt x="2" y="25"/>
                </a:cubicBezTo>
                <a:cubicBezTo>
                  <a:pt x="9" y="25"/>
                  <a:pt x="9" y="25"/>
                  <a:pt x="9" y="25"/>
                </a:cubicBezTo>
                <a:cubicBezTo>
                  <a:pt x="9" y="21"/>
                  <a:pt x="9" y="18"/>
                  <a:pt x="9" y="16"/>
                </a:cubicBezTo>
                <a:cubicBezTo>
                  <a:pt x="4" y="11"/>
                  <a:pt x="4" y="11"/>
                  <a:pt x="4" y="11"/>
                </a:cubicBezTo>
                <a:cubicBezTo>
                  <a:pt x="3" y="10"/>
                  <a:pt x="3" y="9"/>
                  <a:pt x="4" y="8"/>
                </a:cubicBezTo>
                <a:cubicBezTo>
                  <a:pt x="5" y="7"/>
                  <a:pt x="6" y="7"/>
                  <a:pt x="7" y="8"/>
                </a:cubicBezTo>
                <a:cubicBezTo>
                  <a:pt x="12" y="13"/>
                  <a:pt x="12" y="13"/>
                  <a:pt x="12" y="13"/>
                </a:cubicBezTo>
                <a:cubicBezTo>
                  <a:pt x="38" y="13"/>
                  <a:pt x="38" y="13"/>
                  <a:pt x="38" y="13"/>
                </a:cubicBezTo>
                <a:cubicBezTo>
                  <a:pt x="43" y="8"/>
                  <a:pt x="43" y="8"/>
                  <a:pt x="43" y="8"/>
                </a:cubicBezTo>
                <a:cubicBezTo>
                  <a:pt x="44" y="7"/>
                  <a:pt x="45" y="7"/>
                  <a:pt x="46" y="8"/>
                </a:cubicBezTo>
                <a:cubicBezTo>
                  <a:pt x="47" y="9"/>
                  <a:pt x="47" y="10"/>
                  <a:pt x="46" y="11"/>
                </a:cubicBezTo>
                <a:cubicBezTo>
                  <a:pt x="41" y="16"/>
                  <a:pt x="41" y="16"/>
                  <a:pt x="41" y="16"/>
                </a:cubicBezTo>
                <a:cubicBezTo>
                  <a:pt x="41" y="18"/>
                  <a:pt x="41" y="21"/>
                  <a:pt x="41" y="25"/>
                </a:cubicBezTo>
                <a:cubicBezTo>
                  <a:pt x="48" y="25"/>
                  <a:pt x="48" y="25"/>
                  <a:pt x="48" y="25"/>
                </a:cubicBezTo>
                <a:cubicBezTo>
                  <a:pt x="49" y="25"/>
                  <a:pt x="50" y="26"/>
                  <a:pt x="50" y="27"/>
                </a:cubicBezTo>
                <a:cubicBezTo>
                  <a:pt x="50" y="28"/>
                  <a:pt x="49" y="29"/>
                  <a:pt x="48" y="29"/>
                </a:cubicBezTo>
                <a:close/>
                <a:moveTo>
                  <a:pt x="15" y="9"/>
                </a:moveTo>
                <a:cubicBezTo>
                  <a:pt x="15" y="4"/>
                  <a:pt x="20" y="0"/>
                  <a:pt x="25" y="0"/>
                </a:cubicBezTo>
                <a:cubicBezTo>
                  <a:pt x="31" y="0"/>
                  <a:pt x="35" y="4"/>
                  <a:pt x="35" y="9"/>
                </a:cubicBezTo>
                <a:lnTo>
                  <a:pt x="15" y="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10" name="Freeform 375"/>
          <p:cNvSpPr>
            <a:spLocks noEditPoints="1"/>
          </p:cNvSpPr>
          <p:nvPr/>
        </p:nvSpPr>
        <p:spPr bwMode="auto">
          <a:xfrm>
            <a:off x="6089651" y="6350"/>
            <a:ext cx="269875" cy="198967"/>
          </a:xfrm>
          <a:custGeom>
            <a:avLst/>
            <a:gdLst>
              <a:gd name="T0" fmla="*/ 116 w 144"/>
              <a:gd name="T1" fmla="*/ 80 h 80"/>
              <a:gd name="T2" fmla="*/ 88 w 144"/>
              <a:gd name="T3" fmla="*/ 52 h 80"/>
              <a:gd name="T4" fmla="*/ 97 w 144"/>
              <a:gd name="T5" fmla="*/ 31 h 80"/>
              <a:gd name="T6" fmla="*/ 93 w 144"/>
              <a:gd name="T7" fmla="*/ 25 h 80"/>
              <a:gd name="T8" fmla="*/ 71 w 144"/>
              <a:gd name="T9" fmla="*/ 54 h 80"/>
              <a:gd name="T10" fmla="*/ 68 w 144"/>
              <a:gd name="T11" fmla="*/ 56 h 80"/>
              <a:gd name="T12" fmla="*/ 55 w 144"/>
              <a:gd name="T13" fmla="*/ 56 h 80"/>
              <a:gd name="T14" fmla="*/ 28 w 144"/>
              <a:gd name="T15" fmla="*/ 80 h 80"/>
              <a:gd name="T16" fmla="*/ 0 w 144"/>
              <a:gd name="T17" fmla="*/ 52 h 80"/>
              <a:gd name="T18" fmla="*/ 28 w 144"/>
              <a:gd name="T19" fmla="*/ 24 h 80"/>
              <a:gd name="T20" fmla="*/ 41 w 144"/>
              <a:gd name="T21" fmla="*/ 27 h 80"/>
              <a:gd name="T22" fmla="*/ 50 w 144"/>
              <a:gd name="T23" fmla="*/ 16 h 80"/>
              <a:gd name="T24" fmla="*/ 36 w 144"/>
              <a:gd name="T25" fmla="*/ 16 h 80"/>
              <a:gd name="T26" fmla="*/ 32 w 144"/>
              <a:gd name="T27" fmla="*/ 12 h 80"/>
              <a:gd name="T28" fmla="*/ 36 w 144"/>
              <a:gd name="T29" fmla="*/ 8 h 80"/>
              <a:gd name="T30" fmla="*/ 60 w 144"/>
              <a:gd name="T31" fmla="*/ 8 h 80"/>
              <a:gd name="T32" fmla="*/ 60 w 144"/>
              <a:gd name="T33" fmla="*/ 16 h 80"/>
              <a:gd name="T34" fmla="*/ 87 w 144"/>
              <a:gd name="T35" fmla="*/ 16 h 80"/>
              <a:gd name="T36" fmla="*/ 82 w 144"/>
              <a:gd name="T37" fmla="*/ 8 h 80"/>
              <a:gd name="T38" fmla="*/ 68 w 144"/>
              <a:gd name="T39" fmla="*/ 8 h 80"/>
              <a:gd name="T40" fmla="*/ 64 w 144"/>
              <a:gd name="T41" fmla="*/ 4 h 80"/>
              <a:gd name="T42" fmla="*/ 68 w 144"/>
              <a:gd name="T43" fmla="*/ 0 h 80"/>
              <a:gd name="T44" fmla="*/ 84 w 144"/>
              <a:gd name="T45" fmla="*/ 0 h 80"/>
              <a:gd name="T46" fmla="*/ 87 w 144"/>
              <a:gd name="T47" fmla="*/ 1 h 80"/>
              <a:gd name="T48" fmla="*/ 104 w 144"/>
              <a:gd name="T49" fmla="*/ 26 h 80"/>
              <a:gd name="T50" fmla="*/ 116 w 144"/>
              <a:gd name="T51" fmla="*/ 24 h 80"/>
              <a:gd name="T52" fmla="*/ 144 w 144"/>
              <a:gd name="T53" fmla="*/ 52 h 80"/>
              <a:gd name="T54" fmla="*/ 116 w 144"/>
              <a:gd name="T55" fmla="*/ 80 h 80"/>
              <a:gd name="T56" fmla="*/ 28 w 144"/>
              <a:gd name="T57" fmla="*/ 56 h 80"/>
              <a:gd name="T58" fmla="*/ 25 w 144"/>
              <a:gd name="T59" fmla="*/ 49 h 80"/>
              <a:gd name="T60" fmla="*/ 36 w 144"/>
              <a:gd name="T61" fmla="*/ 34 h 80"/>
              <a:gd name="T62" fmla="*/ 28 w 144"/>
              <a:gd name="T63" fmla="*/ 32 h 80"/>
              <a:gd name="T64" fmla="*/ 8 w 144"/>
              <a:gd name="T65" fmla="*/ 52 h 80"/>
              <a:gd name="T66" fmla="*/ 28 w 144"/>
              <a:gd name="T67" fmla="*/ 72 h 80"/>
              <a:gd name="T68" fmla="*/ 47 w 144"/>
              <a:gd name="T69" fmla="*/ 56 h 80"/>
              <a:gd name="T70" fmla="*/ 28 w 144"/>
              <a:gd name="T71" fmla="*/ 56 h 80"/>
              <a:gd name="T72" fmla="*/ 47 w 144"/>
              <a:gd name="T73" fmla="*/ 48 h 80"/>
              <a:gd name="T74" fmla="*/ 43 w 144"/>
              <a:gd name="T75" fmla="*/ 38 h 80"/>
              <a:gd name="T76" fmla="*/ 36 w 144"/>
              <a:gd name="T77" fmla="*/ 48 h 80"/>
              <a:gd name="T78" fmla="*/ 47 w 144"/>
              <a:gd name="T79" fmla="*/ 48 h 80"/>
              <a:gd name="T80" fmla="*/ 84 w 144"/>
              <a:gd name="T81" fmla="*/ 24 h 80"/>
              <a:gd name="T82" fmla="*/ 54 w 144"/>
              <a:gd name="T83" fmla="*/ 24 h 80"/>
              <a:gd name="T84" fmla="*/ 48 w 144"/>
              <a:gd name="T85" fmla="*/ 32 h 80"/>
              <a:gd name="T86" fmla="*/ 55 w 144"/>
              <a:gd name="T87" fmla="*/ 48 h 80"/>
              <a:gd name="T88" fmla="*/ 66 w 144"/>
              <a:gd name="T89" fmla="*/ 48 h 80"/>
              <a:gd name="T90" fmla="*/ 84 w 144"/>
              <a:gd name="T91" fmla="*/ 24 h 80"/>
              <a:gd name="T92" fmla="*/ 116 w 144"/>
              <a:gd name="T93" fmla="*/ 32 h 80"/>
              <a:gd name="T94" fmla="*/ 108 w 144"/>
              <a:gd name="T95" fmla="*/ 33 h 80"/>
              <a:gd name="T96" fmla="*/ 119 w 144"/>
              <a:gd name="T97" fmla="*/ 49 h 80"/>
              <a:gd name="T98" fmla="*/ 118 w 144"/>
              <a:gd name="T99" fmla="*/ 55 h 80"/>
              <a:gd name="T100" fmla="*/ 116 w 144"/>
              <a:gd name="T101" fmla="*/ 56 h 80"/>
              <a:gd name="T102" fmla="*/ 112 w 144"/>
              <a:gd name="T103" fmla="*/ 54 h 80"/>
              <a:gd name="T104" fmla="*/ 101 w 144"/>
              <a:gd name="T105" fmla="*/ 38 h 80"/>
              <a:gd name="T106" fmla="*/ 96 w 144"/>
              <a:gd name="T107" fmla="*/ 52 h 80"/>
              <a:gd name="T108" fmla="*/ 116 w 144"/>
              <a:gd name="T109" fmla="*/ 72 h 80"/>
              <a:gd name="T110" fmla="*/ 136 w 144"/>
              <a:gd name="T111" fmla="*/ 52 h 80"/>
              <a:gd name="T112" fmla="*/ 116 w 144"/>
              <a:gd name="T113"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80">
                <a:moveTo>
                  <a:pt x="116" y="80"/>
                </a:moveTo>
                <a:cubicBezTo>
                  <a:pt x="100" y="80"/>
                  <a:pt x="88" y="67"/>
                  <a:pt x="88" y="52"/>
                </a:cubicBezTo>
                <a:cubicBezTo>
                  <a:pt x="88" y="43"/>
                  <a:pt x="91" y="36"/>
                  <a:pt x="97" y="31"/>
                </a:cubicBezTo>
                <a:cubicBezTo>
                  <a:pt x="93" y="25"/>
                  <a:pt x="93" y="25"/>
                  <a:pt x="93" y="25"/>
                </a:cubicBezTo>
                <a:cubicBezTo>
                  <a:pt x="71" y="54"/>
                  <a:pt x="71" y="54"/>
                  <a:pt x="71" y="54"/>
                </a:cubicBezTo>
                <a:cubicBezTo>
                  <a:pt x="70" y="55"/>
                  <a:pt x="69" y="56"/>
                  <a:pt x="68" y="56"/>
                </a:cubicBezTo>
                <a:cubicBezTo>
                  <a:pt x="55" y="56"/>
                  <a:pt x="55" y="56"/>
                  <a:pt x="55" y="56"/>
                </a:cubicBezTo>
                <a:cubicBezTo>
                  <a:pt x="53" y="69"/>
                  <a:pt x="42" y="80"/>
                  <a:pt x="28" y="80"/>
                </a:cubicBezTo>
                <a:cubicBezTo>
                  <a:pt x="12" y="80"/>
                  <a:pt x="0" y="67"/>
                  <a:pt x="0" y="52"/>
                </a:cubicBezTo>
                <a:cubicBezTo>
                  <a:pt x="0" y="36"/>
                  <a:pt x="12" y="24"/>
                  <a:pt x="28" y="24"/>
                </a:cubicBezTo>
                <a:cubicBezTo>
                  <a:pt x="33" y="24"/>
                  <a:pt x="37" y="25"/>
                  <a:pt x="41" y="27"/>
                </a:cubicBezTo>
                <a:cubicBezTo>
                  <a:pt x="50" y="16"/>
                  <a:pt x="50" y="16"/>
                  <a:pt x="50" y="16"/>
                </a:cubicBezTo>
                <a:cubicBezTo>
                  <a:pt x="36" y="16"/>
                  <a:pt x="36" y="16"/>
                  <a:pt x="36" y="16"/>
                </a:cubicBezTo>
                <a:cubicBezTo>
                  <a:pt x="34" y="16"/>
                  <a:pt x="32" y="14"/>
                  <a:pt x="32" y="12"/>
                </a:cubicBezTo>
                <a:cubicBezTo>
                  <a:pt x="32" y="10"/>
                  <a:pt x="34" y="8"/>
                  <a:pt x="36" y="8"/>
                </a:cubicBezTo>
                <a:cubicBezTo>
                  <a:pt x="60" y="8"/>
                  <a:pt x="60" y="8"/>
                  <a:pt x="60" y="8"/>
                </a:cubicBezTo>
                <a:cubicBezTo>
                  <a:pt x="60" y="16"/>
                  <a:pt x="60" y="16"/>
                  <a:pt x="60" y="16"/>
                </a:cubicBezTo>
                <a:cubicBezTo>
                  <a:pt x="87" y="16"/>
                  <a:pt x="87" y="16"/>
                  <a:pt x="87" y="16"/>
                </a:cubicBezTo>
                <a:cubicBezTo>
                  <a:pt x="82" y="8"/>
                  <a:pt x="82" y="8"/>
                  <a:pt x="82" y="8"/>
                </a:cubicBezTo>
                <a:cubicBezTo>
                  <a:pt x="68" y="8"/>
                  <a:pt x="68" y="8"/>
                  <a:pt x="68" y="8"/>
                </a:cubicBezTo>
                <a:cubicBezTo>
                  <a:pt x="66" y="8"/>
                  <a:pt x="64" y="6"/>
                  <a:pt x="64" y="4"/>
                </a:cubicBezTo>
                <a:cubicBezTo>
                  <a:pt x="64" y="2"/>
                  <a:pt x="66" y="0"/>
                  <a:pt x="68" y="0"/>
                </a:cubicBezTo>
                <a:cubicBezTo>
                  <a:pt x="84" y="0"/>
                  <a:pt x="84" y="0"/>
                  <a:pt x="84" y="0"/>
                </a:cubicBezTo>
                <a:cubicBezTo>
                  <a:pt x="85" y="0"/>
                  <a:pt x="86" y="0"/>
                  <a:pt x="87" y="1"/>
                </a:cubicBezTo>
                <a:cubicBezTo>
                  <a:pt x="104" y="26"/>
                  <a:pt x="104" y="26"/>
                  <a:pt x="104" y="26"/>
                </a:cubicBezTo>
                <a:cubicBezTo>
                  <a:pt x="107" y="25"/>
                  <a:pt x="111" y="24"/>
                  <a:pt x="116" y="24"/>
                </a:cubicBezTo>
                <a:cubicBezTo>
                  <a:pt x="131" y="24"/>
                  <a:pt x="144" y="36"/>
                  <a:pt x="144" y="52"/>
                </a:cubicBezTo>
                <a:cubicBezTo>
                  <a:pt x="144" y="67"/>
                  <a:pt x="131" y="80"/>
                  <a:pt x="116" y="80"/>
                </a:cubicBezTo>
                <a:close/>
                <a:moveTo>
                  <a:pt x="28" y="56"/>
                </a:moveTo>
                <a:cubicBezTo>
                  <a:pt x="24" y="56"/>
                  <a:pt x="23" y="52"/>
                  <a:pt x="25" y="49"/>
                </a:cubicBezTo>
                <a:cubicBezTo>
                  <a:pt x="36" y="34"/>
                  <a:pt x="36" y="34"/>
                  <a:pt x="36" y="34"/>
                </a:cubicBezTo>
                <a:cubicBezTo>
                  <a:pt x="34" y="32"/>
                  <a:pt x="31" y="32"/>
                  <a:pt x="28" y="32"/>
                </a:cubicBezTo>
                <a:cubicBezTo>
                  <a:pt x="17" y="32"/>
                  <a:pt x="8" y="41"/>
                  <a:pt x="8" y="52"/>
                </a:cubicBezTo>
                <a:cubicBezTo>
                  <a:pt x="8" y="63"/>
                  <a:pt x="17" y="72"/>
                  <a:pt x="28" y="72"/>
                </a:cubicBezTo>
                <a:cubicBezTo>
                  <a:pt x="37" y="72"/>
                  <a:pt x="45" y="65"/>
                  <a:pt x="47" y="56"/>
                </a:cubicBezTo>
                <a:lnTo>
                  <a:pt x="28" y="56"/>
                </a:lnTo>
                <a:close/>
                <a:moveTo>
                  <a:pt x="47" y="48"/>
                </a:moveTo>
                <a:cubicBezTo>
                  <a:pt x="47" y="44"/>
                  <a:pt x="45" y="41"/>
                  <a:pt x="43" y="38"/>
                </a:cubicBezTo>
                <a:cubicBezTo>
                  <a:pt x="36" y="48"/>
                  <a:pt x="36" y="48"/>
                  <a:pt x="36" y="48"/>
                </a:cubicBezTo>
                <a:lnTo>
                  <a:pt x="47" y="48"/>
                </a:lnTo>
                <a:close/>
                <a:moveTo>
                  <a:pt x="84" y="24"/>
                </a:moveTo>
                <a:cubicBezTo>
                  <a:pt x="54" y="24"/>
                  <a:pt x="54" y="24"/>
                  <a:pt x="54" y="24"/>
                </a:cubicBezTo>
                <a:cubicBezTo>
                  <a:pt x="48" y="32"/>
                  <a:pt x="48" y="32"/>
                  <a:pt x="48" y="32"/>
                </a:cubicBezTo>
                <a:cubicBezTo>
                  <a:pt x="52" y="36"/>
                  <a:pt x="55" y="42"/>
                  <a:pt x="55" y="48"/>
                </a:cubicBezTo>
                <a:cubicBezTo>
                  <a:pt x="66" y="48"/>
                  <a:pt x="66" y="48"/>
                  <a:pt x="66" y="48"/>
                </a:cubicBezTo>
                <a:lnTo>
                  <a:pt x="84" y="24"/>
                </a:lnTo>
                <a:close/>
                <a:moveTo>
                  <a:pt x="116" y="32"/>
                </a:moveTo>
                <a:cubicBezTo>
                  <a:pt x="113" y="32"/>
                  <a:pt x="110" y="32"/>
                  <a:pt x="108" y="33"/>
                </a:cubicBezTo>
                <a:cubicBezTo>
                  <a:pt x="119" y="49"/>
                  <a:pt x="119" y="49"/>
                  <a:pt x="119" y="49"/>
                </a:cubicBezTo>
                <a:cubicBezTo>
                  <a:pt x="120" y="51"/>
                  <a:pt x="120" y="54"/>
                  <a:pt x="118" y="55"/>
                </a:cubicBezTo>
                <a:cubicBezTo>
                  <a:pt x="117" y="55"/>
                  <a:pt x="116" y="56"/>
                  <a:pt x="116" y="56"/>
                </a:cubicBezTo>
                <a:cubicBezTo>
                  <a:pt x="114" y="56"/>
                  <a:pt x="113" y="55"/>
                  <a:pt x="112" y="54"/>
                </a:cubicBezTo>
                <a:cubicBezTo>
                  <a:pt x="101" y="38"/>
                  <a:pt x="101" y="38"/>
                  <a:pt x="101" y="38"/>
                </a:cubicBezTo>
                <a:cubicBezTo>
                  <a:pt x="98" y="41"/>
                  <a:pt x="96" y="46"/>
                  <a:pt x="96" y="52"/>
                </a:cubicBezTo>
                <a:cubicBezTo>
                  <a:pt x="96" y="63"/>
                  <a:pt x="105" y="72"/>
                  <a:pt x="116" y="72"/>
                </a:cubicBezTo>
                <a:cubicBezTo>
                  <a:pt x="127" y="72"/>
                  <a:pt x="136" y="63"/>
                  <a:pt x="136" y="52"/>
                </a:cubicBezTo>
                <a:cubicBezTo>
                  <a:pt x="136" y="41"/>
                  <a:pt x="127" y="32"/>
                  <a:pt x="116" y="3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11" name="Freeform 376"/>
          <p:cNvSpPr>
            <a:spLocks noEditPoints="1"/>
          </p:cNvSpPr>
          <p:nvPr/>
        </p:nvSpPr>
        <p:spPr bwMode="auto">
          <a:xfrm>
            <a:off x="5969000" y="63500"/>
            <a:ext cx="103188" cy="220133"/>
          </a:xfrm>
          <a:custGeom>
            <a:avLst/>
            <a:gdLst>
              <a:gd name="T0" fmla="*/ 27 w 55"/>
              <a:gd name="T1" fmla="*/ 44 h 88"/>
              <a:gd name="T2" fmla="*/ 12 w 55"/>
              <a:gd name="T3" fmla="*/ 28 h 88"/>
              <a:gd name="T4" fmla="*/ 27 w 55"/>
              <a:gd name="T5" fmla="*/ 12 h 88"/>
              <a:gd name="T6" fmla="*/ 43 w 55"/>
              <a:gd name="T7" fmla="*/ 28 h 88"/>
              <a:gd name="T8" fmla="*/ 27 w 55"/>
              <a:gd name="T9" fmla="*/ 44 h 88"/>
              <a:gd name="T10" fmla="*/ 27 w 55"/>
              <a:gd name="T11" fmla="*/ 0 h 88"/>
              <a:gd name="T12" fmla="*/ 0 w 55"/>
              <a:gd name="T13" fmla="*/ 28 h 88"/>
              <a:gd name="T14" fmla="*/ 27 w 55"/>
              <a:gd name="T15" fmla="*/ 88 h 88"/>
              <a:gd name="T16" fmla="*/ 55 w 55"/>
              <a:gd name="T17" fmla="*/ 28 h 88"/>
              <a:gd name="T18" fmla="*/ 27 w 55"/>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8">
                <a:moveTo>
                  <a:pt x="27" y="44"/>
                </a:moveTo>
                <a:cubicBezTo>
                  <a:pt x="19" y="44"/>
                  <a:pt x="12" y="37"/>
                  <a:pt x="12" y="28"/>
                </a:cubicBezTo>
                <a:cubicBezTo>
                  <a:pt x="12" y="19"/>
                  <a:pt x="19" y="12"/>
                  <a:pt x="27" y="12"/>
                </a:cubicBezTo>
                <a:cubicBezTo>
                  <a:pt x="36" y="12"/>
                  <a:pt x="43" y="19"/>
                  <a:pt x="43" y="28"/>
                </a:cubicBezTo>
                <a:cubicBezTo>
                  <a:pt x="43" y="37"/>
                  <a:pt x="36" y="44"/>
                  <a:pt x="27" y="44"/>
                </a:cubicBezTo>
                <a:close/>
                <a:moveTo>
                  <a:pt x="27" y="0"/>
                </a:moveTo>
                <a:cubicBezTo>
                  <a:pt x="12" y="0"/>
                  <a:pt x="0" y="13"/>
                  <a:pt x="0" y="28"/>
                </a:cubicBezTo>
                <a:cubicBezTo>
                  <a:pt x="0" y="54"/>
                  <a:pt x="27" y="88"/>
                  <a:pt x="27" y="88"/>
                </a:cubicBezTo>
                <a:cubicBezTo>
                  <a:pt x="27" y="88"/>
                  <a:pt x="55" y="54"/>
                  <a:pt x="55" y="28"/>
                </a:cubicBezTo>
                <a:cubicBezTo>
                  <a:pt x="55" y="13"/>
                  <a:pt x="43" y="0"/>
                  <a:pt x="27"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228600" y="1568694"/>
            <a:ext cx="2617082" cy="2241306"/>
            <a:chOff x="602591" y="1439474"/>
            <a:chExt cx="2617082" cy="1680976"/>
          </a:xfrm>
        </p:grpSpPr>
        <p:sp>
          <p:nvSpPr>
            <p:cNvPr id="482" name="Rectangle 22"/>
            <p:cNvSpPr>
              <a:spLocks noChangeArrowheads="1"/>
            </p:cNvSpPr>
            <p:nvPr/>
          </p:nvSpPr>
          <p:spPr bwMode="auto">
            <a:xfrm>
              <a:off x="685141" y="1439474"/>
              <a:ext cx="0" cy="12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endParaRPr kumimoji="0" lang="en-US" sz="1050" b="0" i="0" u="none" strike="noStrike" cap="none" normalizeH="0" baseline="0" dirty="0">
                <a:ln>
                  <a:noFill/>
                </a:ln>
                <a:solidFill>
                  <a:schemeClr val="bg1"/>
                </a:solidFill>
                <a:effectLst/>
                <a:latin typeface="Lato" pitchFamily="34" charset="0"/>
                <a:cs typeface="Arial" pitchFamily="34" charset="0"/>
              </a:endParaRPr>
            </a:p>
          </p:txBody>
        </p:sp>
        <p:sp>
          <p:nvSpPr>
            <p:cNvPr id="483" name="TextBox 482"/>
            <p:cNvSpPr txBox="1"/>
            <p:nvPr/>
          </p:nvSpPr>
          <p:spPr>
            <a:xfrm>
              <a:off x="602591" y="1712375"/>
              <a:ext cx="2617082" cy="1408075"/>
            </a:xfrm>
            <a:prstGeom prst="rect">
              <a:avLst/>
            </a:prstGeom>
            <a:noFill/>
          </p:spPr>
          <p:txBody>
            <a:bodyPr wrap="square" rtlCol="0">
              <a:spAutoFit/>
            </a:bodyPr>
            <a:lstStyle/>
            <a:p>
              <a:pPr lvl="0"/>
              <a:r>
                <a:rPr lang="en-US" sz="2900" dirty="0">
                  <a:solidFill>
                    <a:schemeClr val="bg1"/>
                  </a:solidFill>
                  <a:latin typeface="Lato" pitchFamily="34" charset="0"/>
                  <a:cs typeface="Arial" pitchFamily="34" charset="0"/>
                </a:rPr>
                <a:t>Unpacking the links between</a:t>
              </a:r>
            </a:p>
            <a:p>
              <a:r>
                <a:rPr lang="en-US" sz="2900" dirty="0">
                  <a:solidFill>
                    <a:schemeClr val="bg1"/>
                  </a:solidFill>
                  <a:latin typeface="Lato" pitchFamily="34" charset="0"/>
                </a:rPr>
                <a:t>migration and public policies </a:t>
              </a:r>
            </a:p>
          </p:txBody>
        </p:sp>
      </p:grpSp>
      <p:sp>
        <p:nvSpPr>
          <p:cNvPr id="484" name="Rectangle 483"/>
          <p:cNvSpPr/>
          <p:nvPr/>
        </p:nvSpPr>
        <p:spPr>
          <a:xfrm>
            <a:off x="381000" y="4000749"/>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Lato" pitchFamily="34" charset="0"/>
            </a:endParaRPr>
          </a:p>
        </p:txBody>
      </p:sp>
      <p:grpSp>
        <p:nvGrpSpPr>
          <p:cNvPr id="2313" name="Group 2312"/>
          <p:cNvGrpSpPr>
            <a:grpSpLocks/>
          </p:cNvGrpSpPr>
          <p:nvPr/>
        </p:nvGrpSpPr>
        <p:grpSpPr>
          <a:xfrm>
            <a:off x="2538415" y="4254500"/>
            <a:ext cx="3879400" cy="2110317"/>
            <a:chOff x="3073401" y="3190875"/>
            <a:chExt cx="2914650" cy="1582738"/>
          </a:xfrm>
        </p:grpSpPr>
        <p:sp>
          <p:nvSpPr>
            <p:cNvPr id="2290" name="Freeform 185"/>
            <p:cNvSpPr>
              <a:spLocks/>
            </p:cNvSpPr>
            <p:nvPr/>
          </p:nvSpPr>
          <p:spPr bwMode="auto">
            <a:xfrm>
              <a:off x="3676651" y="3316288"/>
              <a:ext cx="566738" cy="1457325"/>
            </a:xfrm>
            <a:custGeom>
              <a:avLst/>
              <a:gdLst>
                <a:gd name="T0" fmla="*/ 327 w 357"/>
                <a:gd name="T1" fmla="*/ 261 h 918"/>
                <a:gd name="T2" fmla="*/ 357 w 357"/>
                <a:gd name="T3" fmla="*/ 918 h 918"/>
                <a:gd name="T4" fmla="*/ 54 w 357"/>
                <a:gd name="T5" fmla="*/ 519 h 918"/>
                <a:gd name="T6" fmla="*/ 0 w 357"/>
                <a:gd name="T7" fmla="*/ 0 h 918"/>
                <a:gd name="T8" fmla="*/ 327 w 357"/>
                <a:gd name="T9" fmla="*/ 261 h 918"/>
              </a:gdLst>
              <a:ahLst/>
              <a:cxnLst>
                <a:cxn ang="0">
                  <a:pos x="T0" y="T1"/>
                </a:cxn>
                <a:cxn ang="0">
                  <a:pos x="T2" y="T3"/>
                </a:cxn>
                <a:cxn ang="0">
                  <a:pos x="T4" y="T5"/>
                </a:cxn>
                <a:cxn ang="0">
                  <a:pos x="T6" y="T7"/>
                </a:cxn>
                <a:cxn ang="0">
                  <a:pos x="T8" y="T9"/>
                </a:cxn>
              </a:cxnLst>
              <a:rect l="0" t="0" r="r" b="b"/>
              <a:pathLst>
                <a:path w="357" h="918">
                  <a:moveTo>
                    <a:pt x="327" y="261"/>
                  </a:moveTo>
                  <a:lnTo>
                    <a:pt x="357" y="918"/>
                  </a:lnTo>
                  <a:lnTo>
                    <a:pt x="54" y="519"/>
                  </a:lnTo>
                  <a:lnTo>
                    <a:pt x="0" y="0"/>
                  </a:lnTo>
                  <a:lnTo>
                    <a:pt x="327" y="261"/>
                  </a:lnTo>
                  <a:close/>
                </a:path>
              </a:pathLst>
            </a:custGeom>
            <a:gradFill>
              <a:gsLst>
                <a:gs pos="0">
                  <a:srgbClr val="CEBA9A"/>
                </a:gs>
                <a:gs pos="64000">
                  <a:srgbClr val="AF8F5C"/>
                </a:gs>
              </a:gsLst>
              <a:lin ang="7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92" name="Freeform 187"/>
            <p:cNvSpPr>
              <a:spLocks/>
            </p:cNvSpPr>
            <p:nvPr/>
          </p:nvSpPr>
          <p:spPr bwMode="auto">
            <a:xfrm>
              <a:off x="4181476" y="3719513"/>
              <a:ext cx="61913" cy="1054100"/>
            </a:xfrm>
            <a:custGeom>
              <a:avLst/>
              <a:gdLst>
                <a:gd name="T0" fmla="*/ 39 w 39"/>
                <a:gd name="T1" fmla="*/ 664 h 664"/>
                <a:gd name="T2" fmla="*/ 9 w 39"/>
                <a:gd name="T3" fmla="*/ 7 h 664"/>
                <a:gd name="T4" fmla="*/ 0 w 39"/>
                <a:gd name="T5" fmla="*/ 0 h 664"/>
                <a:gd name="T6" fmla="*/ 30 w 39"/>
                <a:gd name="T7" fmla="*/ 651 h 664"/>
                <a:gd name="T8" fmla="*/ 39 w 39"/>
                <a:gd name="T9" fmla="*/ 664 h 664"/>
              </a:gdLst>
              <a:ahLst/>
              <a:cxnLst>
                <a:cxn ang="0">
                  <a:pos x="T0" y="T1"/>
                </a:cxn>
                <a:cxn ang="0">
                  <a:pos x="T2" y="T3"/>
                </a:cxn>
                <a:cxn ang="0">
                  <a:pos x="T4" y="T5"/>
                </a:cxn>
                <a:cxn ang="0">
                  <a:pos x="T6" y="T7"/>
                </a:cxn>
                <a:cxn ang="0">
                  <a:pos x="T8" y="T9"/>
                </a:cxn>
              </a:cxnLst>
              <a:rect l="0" t="0" r="r" b="b"/>
              <a:pathLst>
                <a:path w="39" h="664">
                  <a:moveTo>
                    <a:pt x="39" y="664"/>
                  </a:moveTo>
                  <a:lnTo>
                    <a:pt x="9" y="7"/>
                  </a:lnTo>
                  <a:lnTo>
                    <a:pt x="0" y="0"/>
                  </a:lnTo>
                  <a:lnTo>
                    <a:pt x="30" y="651"/>
                  </a:lnTo>
                  <a:lnTo>
                    <a:pt x="39" y="664"/>
                  </a:lnTo>
                  <a:close/>
                </a:path>
              </a:pathLst>
            </a:custGeom>
            <a:solidFill>
              <a:srgbClr val="B895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Freeform 191"/>
            <p:cNvSpPr>
              <a:spLocks/>
            </p:cNvSpPr>
            <p:nvPr/>
          </p:nvSpPr>
          <p:spPr bwMode="auto">
            <a:xfrm>
              <a:off x="4181476" y="3729038"/>
              <a:ext cx="14288" cy="1588"/>
            </a:xfrm>
            <a:custGeom>
              <a:avLst/>
              <a:gdLst>
                <a:gd name="T0" fmla="*/ 0 w 9"/>
                <a:gd name="T1" fmla="*/ 0 h 1"/>
                <a:gd name="T2" fmla="*/ 0 w 9"/>
                <a:gd name="T3" fmla="*/ 1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1"/>
                  </a:lnTo>
                  <a:lnTo>
                    <a:pt x="9" y="1"/>
                  </a:lnTo>
                  <a:lnTo>
                    <a:pt x="0" y="0"/>
                  </a:lnTo>
                  <a:close/>
                </a:path>
              </a:pathLst>
            </a:custGeom>
            <a:solidFill>
              <a:srgbClr val="A285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Freeform 192"/>
            <p:cNvSpPr>
              <a:spLocks/>
            </p:cNvSpPr>
            <p:nvPr/>
          </p:nvSpPr>
          <p:spPr bwMode="auto">
            <a:xfrm>
              <a:off x="4181476" y="3729038"/>
              <a:ext cx="14288" cy="1588"/>
            </a:xfrm>
            <a:custGeom>
              <a:avLst/>
              <a:gdLst>
                <a:gd name="T0" fmla="*/ 0 w 9"/>
                <a:gd name="T1" fmla="*/ 0 h 1"/>
                <a:gd name="T2" fmla="*/ 0 w 9"/>
                <a:gd name="T3" fmla="*/ 1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1"/>
                  </a:lnTo>
                  <a:lnTo>
                    <a:pt x="9" y="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Freeform 193"/>
            <p:cNvSpPr>
              <a:spLocks/>
            </p:cNvSpPr>
            <p:nvPr/>
          </p:nvSpPr>
          <p:spPr bwMode="auto">
            <a:xfrm>
              <a:off x="3073401" y="3190875"/>
              <a:ext cx="1122363" cy="539750"/>
            </a:xfrm>
            <a:custGeom>
              <a:avLst/>
              <a:gdLst>
                <a:gd name="T0" fmla="*/ 380 w 707"/>
                <a:gd name="T1" fmla="*/ 79 h 340"/>
                <a:gd name="T2" fmla="*/ 707 w 707"/>
                <a:gd name="T3" fmla="*/ 340 h 340"/>
                <a:gd name="T4" fmla="*/ 240 w 707"/>
                <a:gd name="T5" fmla="*/ 264 h 340"/>
                <a:gd name="T6" fmla="*/ 0 w 707"/>
                <a:gd name="T7" fmla="*/ 0 h 340"/>
                <a:gd name="T8" fmla="*/ 380 w 707"/>
                <a:gd name="T9" fmla="*/ 79 h 340"/>
              </a:gdLst>
              <a:ahLst/>
              <a:cxnLst>
                <a:cxn ang="0">
                  <a:pos x="T0" y="T1"/>
                </a:cxn>
                <a:cxn ang="0">
                  <a:pos x="T2" y="T3"/>
                </a:cxn>
                <a:cxn ang="0">
                  <a:pos x="T4" y="T5"/>
                </a:cxn>
                <a:cxn ang="0">
                  <a:pos x="T6" y="T7"/>
                </a:cxn>
                <a:cxn ang="0">
                  <a:pos x="T8" y="T9"/>
                </a:cxn>
              </a:cxnLst>
              <a:rect l="0" t="0" r="r" b="b"/>
              <a:pathLst>
                <a:path w="707" h="340">
                  <a:moveTo>
                    <a:pt x="380" y="79"/>
                  </a:moveTo>
                  <a:lnTo>
                    <a:pt x="707" y="340"/>
                  </a:lnTo>
                  <a:lnTo>
                    <a:pt x="240" y="264"/>
                  </a:lnTo>
                  <a:lnTo>
                    <a:pt x="0" y="0"/>
                  </a:lnTo>
                  <a:lnTo>
                    <a:pt x="380" y="79"/>
                  </a:lnTo>
                  <a:close/>
                </a:path>
              </a:pathLst>
            </a:custGeom>
            <a:gradFill>
              <a:gsLst>
                <a:gs pos="27000">
                  <a:srgbClr val="D8C9B0"/>
                </a:gs>
                <a:gs pos="65000">
                  <a:srgbClr val="BA9F72"/>
                </a:gs>
              </a:gsLst>
              <a:lin ang="8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300" name="Freeform 195"/>
            <p:cNvSpPr>
              <a:spLocks/>
            </p:cNvSpPr>
            <p:nvPr/>
          </p:nvSpPr>
          <p:spPr bwMode="auto">
            <a:xfrm>
              <a:off x="3073401" y="3190875"/>
              <a:ext cx="23813" cy="6350"/>
            </a:xfrm>
            <a:custGeom>
              <a:avLst/>
              <a:gdLst>
                <a:gd name="T0" fmla="*/ 0 w 15"/>
                <a:gd name="T1" fmla="*/ 0 h 4"/>
                <a:gd name="T2" fmla="*/ 0 w 15"/>
                <a:gd name="T3" fmla="*/ 0 h 4"/>
                <a:gd name="T4" fmla="*/ 15 w 15"/>
                <a:gd name="T5" fmla="*/ 4 h 4"/>
                <a:gd name="T6" fmla="*/ 15 w 15"/>
                <a:gd name="T7" fmla="*/ 4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15" y="4"/>
                  </a:lnTo>
                  <a:lnTo>
                    <a:pt x="15" y="4"/>
                  </a:lnTo>
                  <a:lnTo>
                    <a:pt x="0" y="0"/>
                  </a:lnTo>
                  <a:close/>
                </a:path>
              </a:pathLst>
            </a:custGeom>
            <a:solidFill>
              <a:srgbClr val="BDB9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Freeform 196"/>
            <p:cNvSpPr>
              <a:spLocks/>
            </p:cNvSpPr>
            <p:nvPr/>
          </p:nvSpPr>
          <p:spPr bwMode="auto">
            <a:xfrm>
              <a:off x="3073401" y="3190875"/>
              <a:ext cx="23813" cy="6350"/>
            </a:xfrm>
            <a:custGeom>
              <a:avLst/>
              <a:gdLst>
                <a:gd name="T0" fmla="*/ 0 w 15"/>
                <a:gd name="T1" fmla="*/ 0 h 4"/>
                <a:gd name="T2" fmla="*/ 0 w 15"/>
                <a:gd name="T3" fmla="*/ 0 h 4"/>
                <a:gd name="T4" fmla="*/ 15 w 15"/>
                <a:gd name="T5" fmla="*/ 4 h 4"/>
                <a:gd name="T6" fmla="*/ 15 w 15"/>
                <a:gd name="T7" fmla="*/ 4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15" y="4"/>
                  </a:lnTo>
                  <a:lnTo>
                    <a:pt x="15" y="4"/>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198"/>
            <p:cNvSpPr>
              <a:spLocks/>
            </p:cNvSpPr>
            <p:nvPr/>
          </p:nvSpPr>
          <p:spPr bwMode="auto">
            <a:xfrm>
              <a:off x="3073401" y="3190875"/>
              <a:ext cx="1122363" cy="539750"/>
            </a:xfrm>
            <a:custGeom>
              <a:avLst/>
              <a:gdLst>
                <a:gd name="T0" fmla="*/ 0 w 707"/>
                <a:gd name="T1" fmla="*/ 0 h 340"/>
                <a:gd name="T2" fmla="*/ 240 w 707"/>
                <a:gd name="T3" fmla="*/ 264 h 340"/>
                <a:gd name="T4" fmla="*/ 707 w 707"/>
                <a:gd name="T5" fmla="*/ 340 h 340"/>
                <a:gd name="T6" fmla="*/ 694 w 707"/>
                <a:gd name="T7" fmla="*/ 329 h 340"/>
                <a:gd name="T8" fmla="*/ 246 w 707"/>
                <a:gd name="T9" fmla="*/ 256 h 340"/>
                <a:gd name="T10" fmla="*/ 15 w 707"/>
                <a:gd name="T11" fmla="*/ 4 h 340"/>
                <a:gd name="T12" fmla="*/ 0 w 707"/>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707" h="340">
                  <a:moveTo>
                    <a:pt x="0" y="0"/>
                  </a:moveTo>
                  <a:lnTo>
                    <a:pt x="240" y="264"/>
                  </a:lnTo>
                  <a:lnTo>
                    <a:pt x="707" y="340"/>
                  </a:lnTo>
                  <a:lnTo>
                    <a:pt x="694" y="329"/>
                  </a:lnTo>
                  <a:lnTo>
                    <a:pt x="246" y="256"/>
                  </a:lnTo>
                  <a:lnTo>
                    <a:pt x="15" y="4"/>
                  </a:lnTo>
                  <a:lnTo>
                    <a:pt x="0" y="0"/>
                  </a:lnTo>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4" name="Freeform 199"/>
            <p:cNvSpPr>
              <a:spLocks/>
            </p:cNvSpPr>
            <p:nvPr/>
          </p:nvSpPr>
          <p:spPr bwMode="auto">
            <a:xfrm>
              <a:off x="4195763" y="3465513"/>
              <a:ext cx="1254125" cy="1308100"/>
            </a:xfrm>
            <a:custGeom>
              <a:avLst/>
              <a:gdLst>
                <a:gd name="T0" fmla="*/ 723 w 790"/>
                <a:gd name="T1" fmla="*/ 581 h 824"/>
                <a:gd name="T2" fmla="*/ 30 w 790"/>
                <a:gd name="T3" fmla="*/ 824 h 824"/>
                <a:gd name="T4" fmla="*/ 0 w 790"/>
                <a:gd name="T5" fmla="*/ 167 h 824"/>
                <a:gd name="T6" fmla="*/ 790 w 790"/>
                <a:gd name="T7" fmla="*/ 0 h 824"/>
                <a:gd name="T8" fmla="*/ 723 w 790"/>
                <a:gd name="T9" fmla="*/ 581 h 824"/>
              </a:gdLst>
              <a:ahLst/>
              <a:cxnLst>
                <a:cxn ang="0">
                  <a:pos x="T0" y="T1"/>
                </a:cxn>
                <a:cxn ang="0">
                  <a:pos x="T2" y="T3"/>
                </a:cxn>
                <a:cxn ang="0">
                  <a:pos x="T4" y="T5"/>
                </a:cxn>
                <a:cxn ang="0">
                  <a:pos x="T6" y="T7"/>
                </a:cxn>
                <a:cxn ang="0">
                  <a:pos x="T8" y="T9"/>
                </a:cxn>
              </a:cxnLst>
              <a:rect l="0" t="0" r="r" b="b"/>
              <a:pathLst>
                <a:path w="790" h="824">
                  <a:moveTo>
                    <a:pt x="723" y="581"/>
                  </a:moveTo>
                  <a:lnTo>
                    <a:pt x="30" y="824"/>
                  </a:lnTo>
                  <a:lnTo>
                    <a:pt x="0" y="167"/>
                  </a:lnTo>
                  <a:lnTo>
                    <a:pt x="790" y="0"/>
                  </a:lnTo>
                  <a:lnTo>
                    <a:pt x="723" y="581"/>
                  </a:lnTo>
                  <a:close/>
                </a:path>
              </a:pathLst>
            </a:custGeom>
            <a:gradFill>
              <a:gsLst>
                <a:gs pos="0">
                  <a:srgbClr val="C1AD8D"/>
                </a:gs>
                <a:gs pos="64000">
                  <a:srgbClr val="8D744C"/>
                </a:gs>
              </a:gsLst>
              <a:lin ang="4200000" scaled="0"/>
            </a:gradFill>
            <a:ln>
              <a:noFill/>
            </a:ln>
          </p:spPr>
          <p:txBody>
            <a:bodyPr vert="horz" wrap="square" lIns="91440" tIns="45720" rIns="91440" bIns="45720" numCol="1" anchor="t" anchorCtr="0" compatLnSpc="1">
              <a:prstTxWarp prst="textNoShape">
                <a:avLst/>
              </a:prstTxWarp>
            </a:bodyPr>
            <a:lstStyle/>
            <a:p>
              <a:pPr algn="ctr"/>
              <a:endParaRPr lang="en-US" dirty="0"/>
            </a:p>
            <a:p>
              <a:pPr algn="ctr"/>
              <a:endParaRPr lang="en-US" sz="1300" b="1" dirty="0"/>
            </a:p>
            <a:p>
              <a:pPr algn="ctr"/>
              <a:r>
                <a:rPr lang="en-US" sz="2400" b="1" dirty="0"/>
                <a:t>Migration &amp; policies</a:t>
              </a:r>
            </a:p>
          </p:txBody>
        </p:sp>
        <p:sp>
          <p:nvSpPr>
            <p:cNvPr id="2306" name="Freeform 201"/>
            <p:cNvSpPr>
              <a:spLocks/>
            </p:cNvSpPr>
            <p:nvPr/>
          </p:nvSpPr>
          <p:spPr bwMode="auto">
            <a:xfrm>
              <a:off x="4195763" y="3727450"/>
              <a:ext cx="61913" cy="1046163"/>
            </a:xfrm>
            <a:custGeom>
              <a:avLst/>
              <a:gdLst>
                <a:gd name="T0" fmla="*/ 0 w 39"/>
                <a:gd name="T1" fmla="*/ 2 h 659"/>
                <a:gd name="T2" fmla="*/ 30 w 39"/>
                <a:gd name="T3" fmla="*/ 659 h 659"/>
                <a:gd name="T4" fmla="*/ 39 w 39"/>
                <a:gd name="T5" fmla="*/ 655 h 659"/>
                <a:gd name="T6" fmla="*/ 9 w 39"/>
                <a:gd name="T7" fmla="*/ 0 h 659"/>
                <a:gd name="T8" fmla="*/ 0 w 39"/>
                <a:gd name="T9" fmla="*/ 2 h 659"/>
              </a:gdLst>
              <a:ahLst/>
              <a:cxnLst>
                <a:cxn ang="0">
                  <a:pos x="T0" y="T1"/>
                </a:cxn>
                <a:cxn ang="0">
                  <a:pos x="T2" y="T3"/>
                </a:cxn>
                <a:cxn ang="0">
                  <a:pos x="T4" y="T5"/>
                </a:cxn>
                <a:cxn ang="0">
                  <a:pos x="T6" y="T7"/>
                </a:cxn>
                <a:cxn ang="0">
                  <a:pos x="T8" y="T9"/>
                </a:cxn>
              </a:cxnLst>
              <a:rect l="0" t="0" r="r" b="b"/>
              <a:pathLst>
                <a:path w="39" h="659">
                  <a:moveTo>
                    <a:pt x="0" y="2"/>
                  </a:moveTo>
                  <a:lnTo>
                    <a:pt x="30" y="659"/>
                  </a:lnTo>
                  <a:lnTo>
                    <a:pt x="39" y="655"/>
                  </a:lnTo>
                  <a:lnTo>
                    <a:pt x="9" y="0"/>
                  </a:lnTo>
                  <a:lnTo>
                    <a:pt x="0" y="2"/>
                  </a:lnTo>
                  <a:close/>
                </a:path>
              </a:pathLst>
            </a:custGeom>
            <a:solidFill>
              <a:srgbClr val="B895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2" name="Group 2311"/>
            <p:cNvGrpSpPr/>
            <p:nvPr/>
          </p:nvGrpSpPr>
          <p:grpSpPr>
            <a:xfrm>
              <a:off x="4181476" y="3719513"/>
              <a:ext cx="76200" cy="1054100"/>
              <a:chOff x="4181476" y="3719513"/>
              <a:chExt cx="76200" cy="1054100"/>
            </a:xfrm>
            <a:solidFill>
              <a:schemeClr val="bg1">
                <a:alpha val="10000"/>
              </a:schemeClr>
            </a:solidFill>
          </p:grpSpPr>
          <p:sp>
            <p:nvSpPr>
              <p:cNvPr id="2293" name="Freeform 188"/>
              <p:cNvSpPr>
                <a:spLocks/>
              </p:cNvSpPr>
              <p:nvPr/>
            </p:nvSpPr>
            <p:spPr bwMode="auto">
              <a:xfrm>
                <a:off x="4181476" y="3719513"/>
                <a:ext cx="61913" cy="1054100"/>
              </a:xfrm>
              <a:custGeom>
                <a:avLst/>
                <a:gdLst>
                  <a:gd name="T0" fmla="*/ 39 w 39"/>
                  <a:gd name="T1" fmla="*/ 664 h 664"/>
                  <a:gd name="T2" fmla="*/ 9 w 39"/>
                  <a:gd name="T3" fmla="*/ 7 h 664"/>
                  <a:gd name="T4" fmla="*/ 0 w 39"/>
                  <a:gd name="T5" fmla="*/ 0 h 664"/>
                  <a:gd name="T6" fmla="*/ 30 w 39"/>
                  <a:gd name="T7" fmla="*/ 651 h 664"/>
                  <a:gd name="T8" fmla="*/ 39 w 39"/>
                  <a:gd name="T9" fmla="*/ 664 h 664"/>
                </a:gdLst>
                <a:ahLst/>
                <a:cxnLst>
                  <a:cxn ang="0">
                    <a:pos x="T0" y="T1"/>
                  </a:cxn>
                  <a:cxn ang="0">
                    <a:pos x="T2" y="T3"/>
                  </a:cxn>
                  <a:cxn ang="0">
                    <a:pos x="T4" y="T5"/>
                  </a:cxn>
                  <a:cxn ang="0">
                    <a:pos x="T6" y="T7"/>
                  </a:cxn>
                  <a:cxn ang="0">
                    <a:pos x="T8" y="T9"/>
                  </a:cxn>
                </a:cxnLst>
                <a:rect l="0" t="0" r="r" b="b"/>
                <a:pathLst>
                  <a:path w="39" h="664">
                    <a:moveTo>
                      <a:pt x="39" y="664"/>
                    </a:moveTo>
                    <a:lnTo>
                      <a:pt x="9" y="7"/>
                    </a:lnTo>
                    <a:lnTo>
                      <a:pt x="0" y="0"/>
                    </a:lnTo>
                    <a:lnTo>
                      <a:pt x="30" y="651"/>
                    </a:lnTo>
                    <a:lnTo>
                      <a:pt x="39" y="664"/>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202"/>
              <p:cNvSpPr>
                <a:spLocks/>
              </p:cNvSpPr>
              <p:nvPr/>
            </p:nvSpPr>
            <p:spPr bwMode="auto">
              <a:xfrm>
                <a:off x="4195763" y="3727450"/>
                <a:ext cx="61913" cy="1046163"/>
              </a:xfrm>
              <a:custGeom>
                <a:avLst/>
                <a:gdLst>
                  <a:gd name="T0" fmla="*/ 0 w 39"/>
                  <a:gd name="T1" fmla="*/ 2 h 659"/>
                  <a:gd name="T2" fmla="*/ 30 w 39"/>
                  <a:gd name="T3" fmla="*/ 659 h 659"/>
                  <a:gd name="T4" fmla="*/ 39 w 39"/>
                  <a:gd name="T5" fmla="*/ 655 h 659"/>
                  <a:gd name="T6" fmla="*/ 9 w 39"/>
                  <a:gd name="T7" fmla="*/ 0 h 659"/>
                  <a:gd name="T8" fmla="*/ 0 w 39"/>
                  <a:gd name="T9" fmla="*/ 2 h 659"/>
                </a:gdLst>
                <a:ahLst/>
                <a:cxnLst>
                  <a:cxn ang="0">
                    <a:pos x="T0" y="T1"/>
                  </a:cxn>
                  <a:cxn ang="0">
                    <a:pos x="T2" y="T3"/>
                  </a:cxn>
                  <a:cxn ang="0">
                    <a:pos x="T4" y="T5"/>
                  </a:cxn>
                  <a:cxn ang="0">
                    <a:pos x="T6" y="T7"/>
                  </a:cxn>
                  <a:cxn ang="0">
                    <a:pos x="T8" y="T9"/>
                  </a:cxn>
                </a:cxnLst>
                <a:rect l="0" t="0" r="r" b="b"/>
                <a:pathLst>
                  <a:path w="39" h="659">
                    <a:moveTo>
                      <a:pt x="0" y="2"/>
                    </a:moveTo>
                    <a:lnTo>
                      <a:pt x="30" y="659"/>
                    </a:lnTo>
                    <a:lnTo>
                      <a:pt x="39" y="655"/>
                    </a:lnTo>
                    <a:lnTo>
                      <a:pt x="9" y="0"/>
                    </a:lnTo>
                    <a:lnTo>
                      <a:pt x="0" y="2"/>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10" name="Freeform 205"/>
            <p:cNvSpPr>
              <a:spLocks/>
            </p:cNvSpPr>
            <p:nvPr/>
          </p:nvSpPr>
          <p:spPr bwMode="auto">
            <a:xfrm>
              <a:off x="4210051" y="3578225"/>
              <a:ext cx="1227138" cy="376238"/>
            </a:xfrm>
            <a:custGeom>
              <a:avLst/>
              <a:gdLst>
                <a:gd name="T0" fmla="*/ 773 w 773"/>
                <a:gd name="T1" fmla="*/ 0 h 237"/>
                <a:gd name="T2" fmla="*/ 248 w 773"/>
                <a:gd name="T3" fmla="*/ 118 h 237"/>
                <a:gd name="T4" fmla="*/ 0 w 773"/>
                <a:gd name="T5" fmla="*/ 97 h 237"/>
                <a:gd name="T6" fmla="*/ 0 w 773"/>
                <a:gd name="T7" fmla="*/ 99 h 237"/>
                <a:gd name="T8" fmla="*/ 271 w 773"/>
                <a:gd name="T9" fmla="*/ 237 h 237"/>
                <a:gd name="T10" fmla="*/ 760 w 773"/>
                <a:gd name="T11" fmla="*/ 111 h 237"/>
                <a:gd name="T12" fmla="*/ 773 w 773"/>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773" h="237">
                  <a:moveTo>
                    <a:pt x="773" y="0"/>
                  </a:moveTo>
                  <a:lnTo>
                    <a:pt x="248" y="118"/>
                  </a:lnTo>
                  <a:lnTo>
                    <a:pt x="0" y="97"/>
                  </a:lnTo>
                  <a:lnTo>
                    <a:pt x="0" y="99"/>
                  </a:lnTo>
                  <a:lnTo>
                    <a:pt x="271" y="237"/>
                  </a:lnTo>
                  <a:lnTo>
                    <a:pt x="760" y="111"/>
                  </a:lnTo>
                  <a:lnTo>
                    <a:pt x="773"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08"/>
            <p:cNvSpPr>
              <a:spLocks/>
            </p:cNvSpPr>
            <p:nvPr/>
          </p:nvSpPr>
          <p:spPr bwMode="auto">
            <a:xfrm>
              <a:off x="4200525" y="3730625"/>
              <a:ext cx="9525" cy="4763"/>
            </a:xfrm>
            <a:custGeom>
              <a:avLst/>
              <a:gdLst>
                <a:gd name="T0" fmla="*/ 0 w 6"/>
                <a:gd name="T1" fmla="*/ 0 h 3"/>
                <a:gd name="T2" fmla="*/ 6 w 6"/>
                <a:gd name="T3" fmla="*/ 3 h 3"/>
                <a:gd name="T4" fmla="*/ 6 w 6"/>
                <a:gd name="T5" fmla="*/ 1 h 3"/>
                <a:gd name="T6" fmla="*/ 0 w 6"/>
                <a:gd name="T7" fmla="*/ 0 h 3"/>
              </a:gdLst>
              <a:ahLst/>
              <a:cxnLst>
                <a:cxn ang="0">
                  <a:pos x="T0" y="T1"/>
                </a:cxn>
                <a:cxn ang="0">
                  <a:pos x="T2" y="T3"/>
                </a:cxn>
                <a:cxn ang="0">
                  <a:pos x="T4" y="T5"/>
                </a:cxn>
                <a:cxn ang="0">
                  <a:pos x="T6" y="T7"/>
                </a:cxn>
              </a:cxnLst>
              <a:rect l="0" t="0" r="r" b="b"/>
              <a:pathLst>
                <a:path w="6" h="3">
                  <a:moveTo>
                    <a:pt x="0" y="0"/>
                  </a:moveTo>
                  <a:lnTo>
                    <a:pt x="6" y="3"/>
                  </a:lnTo>
                  <a:lnTo>
                    <a:pt x="6" y="1"/>
                  </a:lnTo>
                  <a:lnTo>
                    <a:pt x="0" y="0"/>
                  </a:lnTo>
                  <a:close/>
                </a:path>
              </a:pathLst>
            </a:custGeom>
            <a:solidFill>
              <a:srgbClr val="A285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9"/>
            <p:cNvSpPr>
              <a:spLocks/>
            </p:cNvSpPr>
            <p:nvPr/>
          </p:nvSpPr>
          <p:spPr bwMode="auto">
            <a:xfrm>
              <a:off x="4200525" y="3730625"/>
              <a:ext cx="9525" cy="4763"/>
            </a:xfrm>
            <a:custGeom>
              <a:avLst/>
              <a:gdLst>
                <a:gd name="T0" fmla="*/ 0 w 6"/>
                <a:gd name="T1" fmla="*/ 0 h 3"/>
                <a:gd name="T2" fmla="*/ 6 w 6"/>
                <a:gd name="T3" fmla="*/ 3 h 3"/>
                <a:gd name="T4" fmla="*/ 6 w 6"/>
                <a:gd name="T5" fmla="*/ 1 h 3"/>
                <a:gd name="T6" fmla="*/ 0 w 6"/>
                <a:gd name="T7" fmla="*/ 0 h 3"/>
              </a:gdLst>
              <a:ahLst/>
              <a:cxnLst>
                <a:cxn ang="0">
                  <a:pos x="T0" y="T1"/>
                </a:cxn>
                <a:cxn ang="0">
                  <a:pos x="T2" y="T3"/>
                </a:cxn>
                <a:cxn ang="0">
                  <a:pos x="T4" y="T5"/>
                </a:cxn>
                <a:cxn ang="0">
                  <a:pos x="T6" y="T7"/>
                </a:cxn>
              </a:cxnLst>
              <a:rect l="0" t="0" r="r" b="b"/>
              <a:pathLst>
                <a:path w="6" h="3">
                  <a:moveTo>
                    <a:pt x="0" y="0"/>
                  </a:moveTo>
                  <a:lnTo>
                    <a:pt x="6" y="3"/>
                  </a:lnTo>
                  <a:lnTo>
                    <a:pt x="6" y="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0"/>
            <p:cNvSpPr>
              <a:spLocks/>
            </p:cNvSpPr>
            <p:nvPr/>
          </p:nvSpPr>
          <p:spPr bwMode="auto">
            <a:xfrm>
              <a:off x="4195763" y="3452812"/>
              <a:ext cx="1792288" cy="312738"/>
            </a:xfrm>
            <a:custGeom>
              <a:avLst/>
              <a:gdLst>
                <a:gd name="T0" fmla="*/ 790 w 1129"/>
                <a:gd name="T1" fmla="*/ 8 h 197"/>
                <a:gd name="T2" fmla="*/ 0 w 1129"/>
                <a:gd name="T3" fmla="*/ 175 h 197"/>
                <a:gd name="T4" fmla="*/ 257 w 1129"/>
                <a:gd name="T5" fmla="*/ 197 h 197"/>
                <a:gd name="T6" fmla="*/ 1129 w 1129"/>
                <a:gd name="T7" fmla="*/ 0 h 197"/>
                <a:gd name="T8" fmla="*/ 790 w 1129"/>
                <a:gd name="T9" fmla="*/ 8 h 197"/>
              </a:gdLst>
              <a:ahLst/>
              <a:cxnLst>
                <a:cxn ang="0">
                  <a:pos x="T0" y="T1"/>
                </a:cxn>
                <a:cxn ang="0">
                  <a:pos x="T2" y="T3"/>
                </a:cxn>
                <a:cxn ang="0">
                  <a:pos x="T4" y="T5"/>
                </a:cxn>
                <a:cxn ang="0">
                  <a:pos x="T6" y="T7"/>
                </a:cxn>
                <a:cxn ang="0">
                  <a:pos x="T8" y="T9"/>
                </a:cxn>
              </a:cxnLst>
              <a:rect l="0" t="0" r="r" b="b"/>
              <a:pathLst>
                <a:path w="1129" h="197">
                  <a:moveTo>
                    <a:pt x="790" y="8"/>
                  </a:moveTo>
                  <a:lnTo>
                    <a:pt x="0" y="175"/>
                  </a:lnTo>
                  <a:lnTo>
                    <a:pt x="257" y="197"/>
                  </a:lnTo>
                  <a:lnTo>
                    <a:pt x="1129" y="0"/>
                  </a:lnTo>
                  <a:lnTo>
                    <a:pt x="790" y="8"/>
                  </a:lnTo>
                  <a:close/>
                </a:path>
              </a:pathLst>
            </a:custGeom>
            <a:gradFill>
              <a:gsLst>
                <a:gs pos="43000">
                  <a:srgbClr val="D8C9B0"/>
                </a:gs>
                <a:gs pos="55000">
                  <a:srgbClr val="BA9F72"/>
                </a:gs>
              </a:gsLst>
              <a:lin ang="468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214"/>
            <p:cNvSpPr>
              <a:spLocks/>
            </p:cNvSpPr>
            <p:nvPr/>
          </p:nvSpPr>
          <p:spPr bwMode="auto">
            <a:xfrm>
              <a:off x="4195763" y="3452812"/>
              <a:ext cx="1792288" cy="312738"/>
            </a:xfrm>
            <a:custGeom>
              <a:avLst/>
              <a:gdLst>
                <a:gd name="T0" fmla="*/ 1129 w 1129"/>
                <a:gd name="T1" fmla="*/ 0 h 197"/>
                <a:gd name="T2" fmla="*/ 1097 w 1129"/>
                <a:gd name="T3" fmla="*/ 1 h 197"/>
                <a:gd name="T4" fmla="*/ 263 w 1129"/>
                <a:gd name="T5" fmla="*/ 190 h 197"/>
                <a:gd name="T6" fmla="*/ 28 w 1129"/>
                <a:gd name="T7" fmla="*/ 169 h 197"/>
                <a:gd name="T8" fmla="*/ 0 w 1129"/>
                <a:gd name="T9" fmla="*/ 175 h 197"/>
                <a:gd name="T10" fmla="*/ 257 w 1129"/>
                <a:gd name="T11" fmla="*/ 197 h 197"/>
                <a:gd name="T12" fmla="*/ 1129 w 1129"/>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1129" h="197">
                  <a:moveTo>
                    <a:pt x="1129" y="0"/>
                  </a:moveTo>
                  <a:lnTo>
                    <a:pt x="1097" y="1"/>
                  </a:lnTo>
                  <a:lnTo>
                    <a:pt x="263" y="190"/>
                  </a:lnTo>
                  <a:lnTo>
                    <a:pt x="28" y="169"/>
                  </a:lnTo>
                  <a:lnTo>
                    <a:pt x="0" y="175"/>
                  </a:lnTo>
                  <a:lnTo>
                    <a:pt x="257" y="197"/>
                  </a:lnTo>
                  <a:lnTo>
                    <a:pt x="1129"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693468477"/>
      </p:ext>
    </p:extLst>
  </p:cSld>
  <p:clrMapOvr>
    <a:masterClrMapping/>
  </p:clrMapOvr>
  <mc:AlternateContent xmlns:mc="http://schemas.openxmlformats.org/markup-compatibility/2006" xmlns:p14="http://schemas.microsoft.com/office/powerpoint/2010/main">
    <mc:Choice Requires="p14">
      <p:transition spd="slow" p14:dur="900" advTm="612">
        <p14:warp dir="in"/>
      </p:transition>
    </mc:Choice>
    <mc:Fallback xmlns="">
      <p:transition xmlns:p14="http://schemas.microsoft.com/office/powerpoint/2010/main" spd="slow" advTm="6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484"/>
                                        </p:tgtEl>
                                        <p:attrNameLst>
                                          <p:attrName>style.visibility</p:attrName>
                                        </p:attrNameLst>
                                      </p:cBhvr>
                                      <p:to>
                                        <p:strVal val="visible"/>
                                      </p:to>
                                    </p:set>
                                    <p:anim calcmode="lin" valueType="num">
                                      <p:cBhvr>
                                        <p:cTn id="13" dur="300" fill="hold"/>
                                        <p:tgtEl>
                                          <p:spTgt spid="484"/>
                                        </p:tgtEl>
                                        <p:attrNameLst>
                                          <p:attrName>ppt_w</p:attrName>
                                        </p:attrNameLst>
                                      </p:cBhvr>
                                      <p:tavLst>
                                        <p:tav tm="0">
                                          <p:val>
                                            <p:strVal val="#ppt_w*0.70"/>
                                          </p:val>
                                        </p:tav>
                                        <p:tav tm="100000">
                                          <p:val>
                                            <p:strVal val="#ppt_w"/>
                                          </p:val>
                                        </p:tav>
                                      </p:tavLst>
                                    </p:anim>
                                    <p:anim calcmode="lin" valueType="num">
                                      <p:cBhvr>
                                        <p:cTn id="14" dur="300" fill="hold"/>
                                        <p:tgtEl>
                                          <p:spTgt spid="484"/>
                                        </p:tgtEl>
                                        <p:attrNameLst>
                                          <p:attrName>ppt_h</p:attrName>
                                        </p:attrNameLst>
                                      </p:cBhvr>
                                      <p:tavLst>
                                        <p:tav tm="0">
                                          <p:val>
                                            <p:strVal val="#ppt_h"/>
                                          </p:val>
                                        </p:tav>
                                        <p:tav tm="100000">
                                          <p:val>
                                            <p:strVal val="#ppt_h"/>
                                          </p:val>
                                        </p:tav>
                                      </p:tavLst>
                                    </p:anim>
                                    <p:animEffect transition="in" filter="fade">
                                      <p:cBhvr>
                                        <p:cTn id="15" dur="300"/>
                                        <p:tgtEl>
                                          <p:spTgt spid="48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13"/>
                                        </p:tgtEl>
                                        <p:attrNameLst>
                                          <p:attrName>style.visibility</p:attrName>
                                        </p:attrNameLst>
                                      </p:cBhvr>
                                      <p:to>
                                        <p:strVal val="visible"/>
                                      </p:to>
                                    </p:set>
                                    <p:anim calcmode="lin" valueType="num">
                                      <p:cBhvr additive="base">
                                        <p:cTn id="20" dur="500" fill="hold"/>
                                        <p:tgtEl>
                                          <p:spTgt spid="2313"/>
                                        </p:tgtEl>
                                        <p:attrNameLst>
                                          <p:attrName>ppt_x</p:attrName>
                                        </p:attrNameLst>
                                      </p:cBhvr>
                                      <p:tavLst>
                                        <p:tav tm="0">
                                          <p:val>
                                            <p:strVal val="#ppt_x"/>
                                          </p:val>
                                        </p:tav>
                                        <p:tav tm="100000">
                                          <p:val>
                                            <p:strVal val="#ppt_x"/>
                                          </p:val>
                                        </p:tav>
                                      </p:tavLst>
                                    </p:anim>
                                    <p:anim calcmode="lin" valueType="num">
                                      <p:cBhvr additive="base">
                                        <p:cTn id="21" dur="500" fill="hold"/>
                                        <p:tgtEl>
                                          <p:spTgt spid="23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20"/>
                                        </p:tgtEl>
                                        <p:attrNameLst>
                                          <p:attrName>style.visibility</p:attrName>
                                        </p:attrNameLst>
                                      </p:cBhvr>
                                      <p:to>
                                        <p:strVal val="visible"/>
                                      </p:to>
                                    </p:set>
                                    <p:anim calcmode="lin" valueType="num">
                                      <p:cBhvr additive="base">
                                        <p:cTn id="28" dur="500" fill="hold"/>
                                        <p:tgtEl>
                                          <p:spTgt spid="2320"/>
                                        </p:tgtEl>
                                        <p:attrNameLst>
                                          <p:attrName>ppt_x</p:attrName>
                                        </p:attrNameLst>
                                      </p:cBhvr>
                                      <p:tavLst>
                                        <p:tav tm="0">
                                          <p:val>
                                            <p:strVal val="#ppt_x"/>
                                          </p:val>
                                        </p:tav>
                                        <p:tav tm="100000">
                                          <p:val>
                                            <p:strVal val="#ppt_x"/>
                                          </p:val>
                                        </p:tav>
                                      </p:tavLst>
                                    </p:anim>
                                    <p:anim calcmode="lin" valueType="num">
                                      <p:cBhvr additive="base">
                                        <p:cTn id="29" dur="500" fill="hold"/>
                                        <p:tgtEl>
                                          <p:spTgt spid="232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132"/>
                                        </p:tgtEl>
                                        <p:attrNameLst>
                                          <p:attrName>style.visibility</p:attrName>
                                        </p:attrNameLst>
                                      </p:cBhvr>
                                      <p:to>
                                        <p:strVal val="visible"/>
                                      </p:to>
                                    </p:set>
                                    <p:anim calcmode="lin" valueType="num">
                                      <p:cBhvr>
                                        <p:cTn id="33" dur="20" fill="hold"/>
                                        <p:tgtEl>
                                          <p:spTgt spid="2132"/>
                                        </p:tgtEl>
                                        <p:attrNameLst>
                                          <p:attrName>ppt_w</p:attrName>
                                        </p:attrNameLst>
                                      </p:cBhvr>
                                      <p:tavLst>
                                        <p:tav tm="0">
                                          <p:val>
                                            <p:fltVal val="0"/>
                                          </p:val>
                                        </p:tav>
                                        <p:tav tm="100000">
                                          <p:val>
                                            <p:strVal val="#ppt_w"/>
                                          </p:val>
                                        </p:tav>
                                      </p:tavLst>
                                    </p:anim>
                                    <p:anim calcmode="lin" valueType="num">
                                      <p:cBhvr>
                                        <p:cTn id="34" dur="20" fill="hold"/>
                                        <p:tgtEl>
                                          <p:spTgt spid="2132"/>
                                        </p:tgtEl>
                                        <p:attrNameLst>
                                          <p:attrName>ppt_h</p:attrName>
                                        </p:attrNameLst>
                                      </p:cBhvr>
                                      <p:tavLst>
                                        <p:tav tm="0">
                                          <p:val>
                                            <p:fltVal val="0"/>
                                          </p:val>
                                        </p:tav>
                                        <p:tav tm="100000">
                                          <p:val>
                                            <p:strVal val="#ppt_h"/>
                                          </p:val>
                                        </p:tav>
                                      </p:tavLst>
                                    </p:anim>
                                    <p:animEffect transition="in" filter="fade">
                                      <p:cBhvr>
                                        <p:cTn id="35" dur="20"/>
                                        <p:tgtEl>
                                          <p:spTgt spid="2132"/>
                                        </p:tgtEl>
                                      </p:cBhvr>
                                    </p:animEffect>
                                  </p:childTnLst>
                                </p:cTn>
                              </p:par>
                            </p:childTnLst>
                          </p:cTn>
                        </p:par>
                        <p:par>
                          <p:cTn id="36" fill="hold">
                            <p:stCondLst>
                              <p:cond delay="520"/>
                            </p:stCondLst>
                            <p:childTnLst>
                              <p:par>
                                <p:cTn id="37" presetID="53" presetClass="entr" presetSubtype="16" fill="hold" grpId="0" nodeType="afterEffect">
                                  <p:stCondLst>
                                    <p:cond delay="0"/>
                                  </p:stCondLst>
                                  <p:childTnLst>
                                    <p:set>
                                      <p:cBhvr>
                                        <p:cTn id="38" dur="1" fill="hold">
                                          <p:stCondLst>
                                            <p:cond delay="0"/>
                                          </p:stCondLst>
                                        </p:cTn>
                                        <p:tgtEl>
                                          <p:spTgt spid="2140"/>
                                        </p:tgtEl>
                                        <p:attrNameLst>
                                          <p:attrName>style.visibility</p:attrName>
                                        </p:attrNameLst>
                                      </p:cBhvr>
                                      <p:to>
                                        <p:strVal val="visible"/>
                                      </p:to>
                                    </p:set>
                                    <p:anim calcmode="lin" valueType="num">
                                      <p:cBhvr>
                                        <p:cTn id="39" dur="20" fill="hold"/>
                                        <p:tgtEl>
                                          <p:spTgt spid="2140"/>
                                        </p:tgtEl>
                                        <p:attrNameLst>
                                          <p:attrName>ppt_w</p:attrName>
                                        </p:attrNameLst>
                                      </p:cBhvr>
                                      <p:tavLst>
                                        <p:tav tm="0">
                                          <p:val>
                                            <p:fltVal val="0"/>
                                          </p:val>
                                        </p:tav>
                                        <p:tav tm="100000">
                                          <p:val>
                                            <p:strVal val="#ppt_w"/>
                                          </p:val>
                                        </p:tav>
                                      </p:tavLst>
                                    </p:anim>
                                    <p:anim calcmode="lin" valueType="num">
                                      <p:cBhvr>
                                        <p:cTn id="40" dur="20" fill="hold"/>
                                        <p:tgtEl>
                                          <p:spTgt spid="2140"/>
                                        </p:tgtEl>
                                        <p:attrNameLst>
                                          <p:attrName>ppt_h</p:attrName>
                                        </p:attrNameLst>
                                      </p:cBhvr>
                                      <p:tavLst>
                                        <p:tav tm="0">
                                          <p:val>
                                            <p:fltVal val="0"/>
                                          </p:val>
                                        </p:tav>
                                        <p:tav tm="100000">
                                          <p:val>
                                            <p:strVal val="#ppt_h"/>
                                          </p:val>
                                        </p:tav>
                                      </p:tavLst>
                                    </p:anim>
                                    <p:animEffect transition="in" filter="fade">
                                      <p:cBhvr>
                                        <p:cTn id="41" dur="20"/>
                                        <p:tgtEl>
                                          <p:spTgt spid="2140"/>
                                        </p:tgtEl>
                                      </p:cBhvr>
                                    </p:animEffect>
                                  </p:childTnLst>
                                </p:cTn>
                              </p:par>
                            </p:childTnLst>
                          </p:cTn>
                        </p:par>
                        <p:par>
                          <p:cTn id="42" fill="hold">
                            <p:stCondLst>
                              <p:cond delay="540"/>
                            </p:stCondLst>
                            <p:childTnLst>
                              <p:par>
                                <p:cTn id="43" presetID="53" presetClass="entr" presetSubtype="16" fill="hold" grpId="0" nodeType="afterEffect">
                                  <p:stCondLst>
                                    <p:cond delay="0"/>
                                  </p:stCondLst>
                                  <p:childTnLst>
                                    <p:set>
                                      <p:cBhvr>
                                        <p:cTn id="44" dur="1" fill="hold">
                                          <p:stCondLst>
                                            <p:cond delay="0"/>
                                          </p:stCondLst>
                                        </p:cTn>
                                        <p:tgtEl>
                                          <p:spTgt spid="2145"/>
                                        </p:tgtEl>
                                        <p:attrNameLst>
                                          <p:attrName>style.visibility</p:attrName>
                                        </p:attrNameLst>
                                      </p:cBhvr>
                                      <p:to>
                                        <p:strVal val="visible"/>
                                      </p:to>
                                    </p:set>
                                    <p:anim calcmode="lin" valueType="num">
                                      <p:cBhvr>
                                        <p:cTn id="45" dur="20" fill="hold"/>
                                        <p:tgtEl>
                                          <p:spTgt spid="2145"/>
                                        </p:tgtEl>
                                        <p:attrNameLst>
                                          <p:attrName>ppt_w</p:attrName>
                                        </p:attrNameLst>
                                      </p:cBhvr>
                                      <p:tavLst>
                                        <p:tav tm="0">
                                          <p:val>
                                            <p:fltVal val="0"/>
                                          </p:val>
                                        </p:tav>
                                        <p:tav tm="100000">
                                          <p:val>
                                            <p:strVal val="#ppt_w"/>
                                          </p:val>
                                        </p:tav>
                                      </p:tavLst>
                                    </p:anim>
                                    <p:anim calcmode="lin" valueType="num">
                                      <p:cBhvr>
                                        <p:cTn id="46" dur="20" fill="hold"/>
                                        <p:tgtEl>
                                          <p:spTgt spid="2145"/>
                                        </p:tgtEl>
                                        <p:attrNameLst>
                                          <p:attrName>ppt_h</p:attrName>
                                        </p:attrNameLst>
                                      </p:cBhvr>
                                      <p:tavLst>
                                        <p:tav tm="0">
                                          <p:val>
                                            <p:fltVal val="0"/>
                                          </p:val>
                                        </p:tav>
                                        <p:tav tm="100000">
                                          <p:val>
                                            <p:strVal val="#ppt_h"/>
                                          </p:val>
                                        </p:tav>
                                      </p:tavLst>
                                    </p:anim>
                                    <p:animEffect transition="in" filter="fade">
                                      <p:cBhvr>
                                        <p:cTn id="47" dur="20"/>
                                        <p:tgtEl>
                                          <p:spTgt spid="2145"/>
                                        </p:tgtEl>
                                      </p:cBhvr>
                                    </p:animEffect>
                                  </p:childTnLst>
                                </p:cTn>
                              </p:par>
                            </p:childTnLst>
                          </p:cTn>
                        </p:par>
                        <p:par>
                          <p:cTn id="48" fill="hold">
                            <p:stCondLst>
                              <p:cond delay="560"/>
                            </p:stCondLst>
                            <p:childTnLst>
                              <p:par>
                                <p:cTn id="49" presetID="53" presetClass="entr" presetSubtype="16" fill="hold" grpId="0" nodeType="afterEffect">
                                  <p:stCondLst>
                                    <p:cond delay="0"/>
                                  </p:stCondLst>
                                  <p:childTnLst>
                                    <p:set>
                                      <p:cBhvr>
                                        <p:cTn id="50" dur="1" fill="hold">
                                          <p:stCondLst>
                                            <p:cond delay="0"/>
                                          </p:stCondLst>
                                        </p:cTn>
                                        <p:tgtEl>
                                          <p:spTgt spid="2154"/>
                                        </p:tgtEl>
                                        <p:attrNameLst>
                                          <p:attrName>style.visibility</p:attrName>
                                        </p:attrNameLst>
                                      </p:cBhvr>
                                      <p:to>
                                        <p:strVal val="visible"/>
                                      </p:to>
                                    </p:set>
                                    <p:anim calcmode="lin" valueType="num">
                                      <p:cBhvr>
                                        <p:cTn id="51" dur="20" fill="hold"/>
                                        <p:tgtEl>
                                          <p:spTgt spid="2154"/>
                                        </p:tgtEl>
                                        <p:attrNameLst>
                                          <p:attrName>ppt_w</p:attrName>
                                        </p:attrNameLst>
                                      </p:cBhvr>
                                      <p:tavLst>
                                        <p:tav tm="0">
                                          <p:val>
                                            <p:fltVal val="0"/>
                                          </p:val>
                                        </p:tav>
                                        <p:tav tm="100000">
                                          <p:val>
                                            <p:strVal val="#ppt_w"/>
                                          </p:val>
                                        </p:tav>
                                      </p:tavLst>
                                    </p:anim>
                                    <p:anim calcmode="lin" valueType="num">
                                      <p:cBhvr>
                                        <p:cTn id="52" dur="20" fill="hold"/>
                                        <p:tgtEl>
                                          <p:spTgt spid="2154"/>
                                        </p:tgtEl>
                                        <p:attrNameLst>
                                          <p:attrName>ppt_h</p:attrName>
                                        </p:attrNameLst>
                                      </p:cBhvr>
                                      <p:tavLst>
                                        <p:tav tm="0">
                                          <p:val>
                                            <p:fltVal val="0"/>
                                          </p:val>
                                        </p:tav>
                                        <p:tav tm="100000">
                                          <p:val>
                                            <p:strVal val="#ppt_h"/>
                                          </p:val>
                                        </p:tav>
                                      </p:tavLst>
                                    </p:anim>
                                    <p:animEffect transition="in" filter="fade">
                                      <p:cBhvr>
                                        <p:cTn id="53" dur="20"/>
                                        <p:tgtEl>
                                          <p:spTgt spid="2154"/>
                                        </p:tgtEl>
                                      </p:cBhvr>
                                    </p:animEffect>
                                  </p:childTnLst>
                                </p:cTn>
                              </p:par>
                            </p:childTnLst>
                          </p:cTn>
                        </p:par>
                        <p:par>
                          <p:cTn id="54" fill="hold">
                            <p:stCondLst>
                              <p:cond delay="580"/>
                            </p:stCondLst>
                            <p:childTnLst>
                              <p:par>
                                <p:cTn id="55" presetID="53" presetClass="entr" presetSubtype="16" fill="hold" grpId="0" nodeType="afterEffect">
                                  <p:stCondLst>
                                    <p:cond delay="0"/>
                                  </p:stCondLst>
                                  <p:childTnLst>
                                    <p:set>
                                      <p:cBhvr>
                                        <p:cTn id="56" dur="1" fill="hold">
                                          <p:stCondLst>
                                            <p:cond delay="0"/>
                                          </p:stCondLst>
                                        </p:cTn>
                                        <p:tgtEl>
                                          <p:spTgt spid="2161"/>
                                        </p:tgtEl>
                                        <p:attrNameLst>
                                          <p:attrName>style.visibility</p:attrName>
                                        </p:attrNameLst>
                                      </p:cBhvr>
                                      <p:to>
                                        <p:strVal val="visible"/>
                                      </p:to>
                                    </p:set>
                                    <p:anim calcmode="lin" valueType="num">
                                      <p:cBhvr>
                                        <p:cTn id="57" dur="20" fill="hold"/>
                                        <p:tgtEl>
                                          <p:spTgt spid="2161"/>
                                        </p:tgtEl>
                                        <p:attrNameLst>
                                          <p:attrName>ppt_w</p:attrName>
                                        </p:attrNameLst>
                                      </p:cBhvr>
                                      <p:tavLst>
                                        <p:tav tm="0">
                                          <p:val>
                                            <p:fltVal val="0"/>
                                          </p:val>
                                        </p:tav>
                                        <p:tav tm="100000">
                                          <p:val>
                                            <p:strVal val="#ppt_w"/>
                                          </p:val>
                                        </p:tav>
                                      </p:tavLst>
                                    </p:anim>
                                    <p:anim calcmode="lin" valueType="num">
                                      <p:cBhvr>
                                        <p:cTn id="58" dur="20" fill="hold"/>
                                        <p:tgtEl>
                                          <p:spTgt spid="2161"/>
                                        </p:tgtEl>
                                        <p:attrNameLst>
                                          <p:attrName>ppt_h</p:attrName>
                                        </p:attrNameLst>
                                      </p:cBhvr>
                                      <p:tavLst>
                                        <p:tav tm="0">
                                          <p:val>
                                            <p:fltVal val="0"/>
                                          </p:val>
                                        </p:tav>
                                        <p:tav tm="100000">
                                          <p:val>
                                            <p:strVal val="#ppt_h"/>
                                          </p:val>
                                        </p:tav>
                                      </p:tavLst>
                                    </p:anim>
                                    <p:animEffect transition="in" filter="fade">
                                      <p:cBhvr>
                                        <p:cTn id="59" dur="20"/>
                                        <p:tgtEl>
                                          <p:spTgt spid="2161"/>
                                        </p:tgtEl>
                                      </p:cBhvr>
                                    </p:animEffect>
                                  </p:childTnLst>
                                </p:cTn>
                              </p:par>
                            </p:childTnLst>
                          </p:cTn>
                        </p:par>
                        <p:par>
                          <p:cTn id="60" fill="hold">
                            <p:stCondLst>
                              <p:cond delay="600"/>
                            </p:stCondLst>
                            <p:childTnLst>
                              <p:par>
                                <p:cTn id="61" presetID="53" presetClass="entr" presetSubtype="16" fill="hold" grpId="0" nodeType="afterEffect">
                                  <p:stCondLst>
                                    <p:cond delay="0"/>
                                  </p:stCondLst>
                                  <p:childTnLst>
                                    <p:set>
                                      <p:cBhvr>
                                        <p:cTn id="62" dur="1" fill="hold">
                                          <p:stCondLst>
                                            <p:cond delay="0"/>
                                          </p:stCondLst>
                                        </p:cTn>
                                        <p:tgtEl>
                                          <p:spTgt spid="2168"/>
                                        </p:tgtEl>
                                        <p:attrNameLst>
                                          <p:attrName>style.visibility</p:attrName>
                                        </p:attrNameLst>
                                      </p:cBhvr>
                                      <p:to>
                                        <p:strVal val="visible"/>
                                      </p:to>
                                    </p:set>
                                    <p:anim calcmode="lin" valueType="num">
                                      <p:cBhvr>
                                        <p:cTn id="63" dur="20" fill="hold"/>
                                        <p:tgtEl>
                                          <p:spTgt spid="2168"/>
                                        </p:tgtEl>
                                        <p:attrNameLst>
                                          <p:attrName>ppt_w</p:attrName>
                                        </p:attrNameLst>
                                      </p:cBhvr>
                                      <p:tavLst>
                                        <p:tav tm="0">
                                          <p:val>
                                            <p:fltVal val="0"/>
                                          </p:val>
                                        </p:tav>
                                        <p:tav tm="100000">
                                          <p:val>
                                            <p:strVal val="#ppt_w"/>
                                          </p:val>
                                        </p:tav>
                                      </p:tavLst>
                                    </p:anim>
                                    <p:anim calcmode="lin" valueType="num">
                                      <p:cBhvr>
                                        <p:cTn id="64" dur="20" fill="hold"/>
                                        <p:tgtEl>
                                          <p:spTgt spid="2168"/>
                                        </p:tgtEl>
                                        <p:attrNameLst>
                                          <p:attrName>ppt_h</p:attrName>
                                        </p:attrNameLst>
                                      </p:cBhvr>
                                      <p:tavLst>
                                        <p:tav tm="0">
                                          <p:val>
                                            <p:fltVal val="0"/>
                                          </p:val>
                                        </p:tav>
                                        <p:tav tm="100000">
                                          <p:val>
                                            <p:strVal val="#ppt_h"/>
                                          </p:val>
                                        </p:tav>
                                      </p:tavLst>
                                    </p:anim>
                                    <p:animEffect transition="in" filter="fade">
                                      <p:cBhvr>
                                        <p:cTn id="65" dur="20"/>
                                        <p:tgtEl>
                                          <p:spTgt spid="2168"/>
                                        </p:tgtEl>
                                      </p:cBhvr>
                                    </p:animEffect>
                                  </p:childTnLst>
                                </p:cTn>
                              </p:par>
                            </p:childTnLst>
                          </p:cTn>
                        </p:par>
                        <p:par>
                          <p:cTn id="66" fill="hold">
                            <p:stCondLst>
                              <p:cond delay="620"/>
                            </p:stCondLst>
                            <p:childTnLst>
                              <p:par>
                                <p:cTn id="67" presetID="53" presetClass="entr" presetSubtype="16" fill="hold" grpId="0" nodeType="afterEffect">
                                  <p:stCondLst>
                                    <p:cond delay="0"/>
                                  </p:stCondLst>
                                  <p:childTnLst>
                                    <p:set>
                                      <p:cBhvr>
                                        <p:cTn id="68" dur="1" fill="hold">
                                          <p:stCondLst>
                                            <p:cond delay="0"/>
                                          </p:stCondLst>
                                        </p:cTn>
                                        <p:tgtEl>
                                          <p:spTgt spid="2186"/>
                                        </p:tgtEl>
                                        <p:attrNameLst>
                                          <p:attrName>style.visibility</p:attrName>
                                        </p:attrNameLst>
                                      </p:cBhvr>
                                      <p:to>
                                        <p:strVal val="visible"/>
                                      </p:to>
                                    </p:set>
                                    <p:anim calcmode="lin" valueType="num">
                                      <p:cBhvr>
                                        <p:cTn id="69" dur="20" fill="hold"/>
                                        <p:tgtEl>
                                          <p:spTgt spid="2186"/>
                                        </p:tgtEl>
                                        <p:attrNameLst>
                                          <p:attrName>ppt_w</p:attrName>
                                        </p:attrNameLst>
                                      </p:cBhvr>
                                      <p:tavLst>
                                        <p:tav tm="0">
                                          <p:val>
                                            <p:fltVal val="0"/>
                                          </p:val>
                                        </p:tav>
                                        <p:tav tm="100000">
                                          <p:val>
                                            <p:strVal val="#ppt_w"/>
                                          </p:val>
                                        </p:tav>
                                      </p:tavLst>
                                    </p:anim>
                                    <p:anim calcmode="lin" valueType="num">
                                      <p:cBhvr>
                                        <p:cTn id="70" dur="20" fill="hold"/>
                                        <p:tgtEl>
                                          <p:spTgt spid="2186"/>
                                        </p:tgtEl>
                                        <p:attrNameLst>
                                          <p:attrName>ppt_h</p:attrName>
                                        </p:attrNameLst>
                                      </p:cBhvr>
                                      <p:tavLst>
                                        <p:tav tm="0">
                                          <p:val>
                                            <p:fltVal val="0"/>
                                          </p:val>
                                        </p:tav>
                                        <p:tav tm="100000">
                                          <p:val>
                                            <p:strVal val="#ppt_h"/>
                                          </p:val>
                                        </p:tav>
                                      </p:tavLst>
                                    </p:anim>
                                    <p:animEffect transition="in" filter="fade">
                                      <p:cBhvr>
                                        <p:cTn id="71" dur="20"/>
                                        <p:tgtEl>
                                          <p:spTgt spid="2186"/>
                                        </p:tgtEl>
                                      </p:cBhvr>
                                    </p:animEffect>
                                  </p:childTnLst>
                                </p:cTn>
                              </p:par>
                            </p:childTnLst>
                          </p:cTn>
                        </p:par>
                        <p:par>
                          <p:cTn id="72" fill="hold">
                            <p:stCondLst>
                              <p:cond delay="640"/>
                            </p:stCondLst>
                            <p:childTnLst>
                              <p:par>
                                <p:cTn id="73" presetID="53" presetClass="entr" presetSubtype="16" fill="hold" grpId="0" nodeType="afterEffect">
                                  <p:stCondLst>
                                    <p:cond delay="0"/>
                                  </p:stCondLst>
                                  <p:childTnLst>
                                    <p:set>
                                      <p:cBhvr>
                                        <p:cTn id="74" dur="1" fill="hold">
                                          <p:stCondLst>
                                            <p:cond delay="0"/>
                                          </p:stCondLst>
                                        </p:cTn>
                                        <p:tgtEl>
                                          <p:spTgt spid="2189"/>
                                        </p:tgtEl>
                                        <p:attrNameLst>
                                          <p:attrName>style.visibility</p:attrName>
                                        </p:attrNameLst>
                                      </p:cBhvr>
                                      <p:to>
                                        <p:strVal val="visible"/>
                                      </p:to>
                                    </p:set>
                                    <p:anim calcmode="lin" valueType="num">
                                      <p:cBhvr>
                                        <p:cTn id="75" dur="20" fill="hold"/>
                                        <p:tgtEl>
                                          <p:spTgt spid="2189"/>
                                        </p:tgtEl>
                                        <p:attrNameLst>
                                          <p:attrName>ppt_w</p:attrName>
                                        </p:attrNameLst>
                                      </p:cBhvr>
                                      <p:tavLst>
                                        <p:tav tm="0">
                                          <p:val>
                                            <p:fltVal val="0"/>
                                          </p:val>
                                        </p:tav>
                                        <p:tav tm="100000">
                                          <p:val>
                                            <p:strVal val="#ppt_w"/>
                                          </p:val>
                                        </p:tav>
                                      </p:tavLst>
                                    </p:anim>
                                    <p:anim calcmode="lin" valueType="num">
                                      <p:cBhvr>
                                        <p:cTn id="76" dur="20" fill="hold"/>
                                        <p:tgtEl>
                                          <p:spTgt spid="2189"/>
                                        </p:tgtEl>
                                        <p:attrNameLst>
                                          <p:attrName>ppt_h</p:attrName>
                                        </p:attrNameLst>
                                      </p:cBhvr>
                                      <p:tavLst>
                                        <p:tav tm="0">
                                          <p:val>
                                            <p:fltVal val="0"/>
                                          </p:val>
                                        </p:tav>
                                        <p:tav tm="100000">
                                          <p:val>
                                            <p:strVal val="#ppt_h"/>
                                          </p:val>
                                        </p:tav>
                                      </p:tavLst>
                                    </p:anim>
                                    <p:animEffect transition="in" filter="fade">
                                      <p:cBhvr>
                                        <p:cTn id="77" dur="20"/>
                                        <p:tgtEl>
                                          <p:spTgt spid="2189"/>
                                        </p:tgtEl>
                                      </p:cBhvr>
                                    </p:animEffect>
                                  </p:childTnLst>
                                </p:cTn>
                              </p:par>
                            </p:childTnLst>
                          </p:cTn>
                        </p:par>
                        <p:par>
                          <p:cTn id="78" fill="hold">
                            <p:stCondLst>
                              <p:cond delay="660"/>
                            </p:stCondLst>
                            <p:childTnLst>
                              <p:par>
                                <p:cTn id="79" presetID="53" presetClass="entr" presetSubtype="16" fill="hold" grpId="0" nodeType="afterEffect">
                                  <p:stCondLst>
                                    <p:cond delay="0"/>
                                  </p:stCondLst>
                                  <p:childTnLst>
                                    <p:set>
                                      <p:cBhvr>
                                        <p:cTn id="80" dur="1" fill="hold">
                                          <p:stCondLst>
                                            <p:cond delay="0"/>
                                          </p:stCondLst>
                                        </p:cTn>
                                        <p:tgtEl>
                                          <p:spTgt spid="2202"/>
                                        </p:tgtEl>
                                        <p:attrNameLst>
                                          <p:attrName>style.visibility</p:attrName>
                                        </p:attrNameLst>
                                      </p:cBhvr>
                                      <p:to>
                                        <p:strVal val="visible"/>
                                      </p:to>
                                    </p:set>
                                    <p:anim calcmode="lin" valueType="num">
                                      <p:cBhvr>
                                        <p:cTn id="81" dur="20" fill="hold"/>
                                        <p:tgtEl>
                                          <p:spTgt spid="2202"/>
                                        </p:tgtEl>
                                        <p:attrNameLst>
                                          <p:attrName>ppt_w</p:attrName>
                                        </p:attrNameLst>
                                      </p:cBhvr>
                                      <p:tavLst>
                                        <p:tav tm="0">
                                          <p:val>
                                            <p:fltVal val="0"/>
                                          </p:val>
                                        </p:tav>
                                        <p:tav tm="100000">
                                          <p:val>
                                            <p:strVal val="#ppt_w"/>
                                          </p:val>
                                        </p:tav>
                                      </p:tavLst>
                                    </p:anim>
                                    <p:anim calcmode="lin" valueType="num">
                                      <p:cBhvr>
                                        <p:cTn id="82" dur="20" fill="hold"/>
                                        <p:tgtEl>
                                          <p:spTgt spid="2202"/>
                                        </p:tgtEl>
                                        <p:attrNameLst>
                                          <p:attrName>ppt_h</p:attrName>
                                        </p:attrNameLst>
                                      </p:cBhvr>
                                      <p:tavLst>
                                        <p:tav tm="0">
                                          <p:val>
                                            <p:fltVal val="0"/>
                                          </p:val>
                                        </p:tav>
                                        <p:tav tm="100000">
                                          <p:val>
                                            <p:strVal val="#ppt_h"/>
                                          </p:val>
                                        </p:tav>
                                      </p:tavLst>
                                    </p:anim>
                                    <p:animEffect transition="in" filter="fade">
                                      <p:cBhvr>
                                        <p:cTn id="83" dur="20"/>
                                        <p:tgtEl>
                                          <p:spTgt spid="2202"/>
                                        </p:tgtEl>
                                      </p:cBhvr>
                                    </p:animEffect>
                                  </p:childTnLst>
                                </p:cTn>
                              </p:par>
                            </p:childTnLst>
                          </p:cTn>
                        </p:par>
                        <p:par>
                          <p:cTn id="84" fill="hold">
                            <p:stCondLst>
                              <p:cond delay="680"/>
                            </p:stCondLst>
                            <p:childTnLst>
                              <p:par>
                                <p:cTn id="85" presetID="53" presetClass="entr" presetSubtype="16" fill="hold" grpId="0" nodeType="afterEffect">
                                  <p:stCondLst>
                                    <p:cond delay="0"/>
                                  </p:stCondLst>
                                  <p:childTnLst>
                                    <p:set>
                                      <p:cBhvr>
                                        <p:cTn id="86" dur="1" fill="hold">
                                          <p:stCondLst>
                                            <p:cond delay="0"/>
                                          </p:stCondLst>
                                        </p:cTn>
                                        <p:tgtEl>
                                          <p:spTgt spid="2203"/>
                                        </p:tgtEl>
                                        <p:attrNameLst>
                                          <p:attrName>style.visibility</p:attrName>
                                        </p:attrNameLst>
                                      </p:cBhvr>
                                      <p:to>
                                        <p:strVal val="visible"/>
                                      </p:to>
                                    </p:set>
                                    <p:anim calcmode="lin" valueType="num">
                                      <p:cBhvr>
                                        <p:cTn id="87" dur="20" fill="hold"/>
                                        <p:tgtEl>
                                          <p:spTgt spid="2203"/>
                                        </p:tgtEl>
                                        <p:attrNameLst>
                                          <p:attrName>ppt_w</p:attrName>
                                        </p:attrNameLst>
                                      </p:cBhvr>
                                      <p:tavLst>
                                        <p:tav tm="0">
                                          <p:val>
                                            <p:fltVal val="0"/>
                                          </p:val>
                                        </p:tav>
                                        <p:tav tm="100000">
                                          <p:val>
                                            <p:strVal val="#ppt_w"/>
                                          </p:val>
                                        </p:tav>
                                      </p:tavLst>
                                    </p:anim>
                                    <p:anim calcmode="lin" valueType="num">
                                      <p:cBhvr>
                                        <p:cTn id="88" dur="20" fill="hold"/>
                                        <p:tgtEl>
                                          <p:spTgt spid="2203"/>
                                        </p:tgtEl>
                                        <p:attrNameLst>
                                          <p:attrName>ppt_h</p:attrName>
                                        </p:attrNameLst>
                                      </p:cBhvr>
                                      <p:tavLst>
                                        <p:tav tm="0">
                                          <p:val>
                                            <p:fltVal val="0"/>
                                          </p:val>
                                        </p:tav>
                                        <p:tav tm="100000">
                                          <p:val>
                                            <p:strVal val="#ppt_h"/>
                                          </p:val>
                                        </p:tav>
                                      </p:tavLst>
                                    </p:anim>
                                    <p:animEffect transition="in" filter="fade">
                                      <p:cBhvr>
                                        <p:cTn id="89" dur="20"/>
                                        <p:tgtEl>
                                          <p:spTgt spid="2203"/>
                                        </p:tgtEl>
                                      </p:cBhvr>
                                    </p:animEffect>
                                  </p:childTnLst>
                                </p:cTn>
                              </p:par>
                            </p:childTnLst>
                          </p:cTn>
                        </p:par>
                        <p:par>
                          <p:cTn id="90" fill="hold">
                            <p:stCondLst>
                              <p:cond delay="700"/>
                            </p:stCondLst>
                            <p:childTnLst>
                              <p:par>
                                <p:cTn id="91" presetID="53" presetClass="entr" presetSubtype="16" fill="hold" grpId="0" nodeType="afterEffect">
                                  <p:stCondLst>
                                    <p:cond delay="0"/>
                                  </p:stCondLst>
                                  <p:childTnLst>
                                    <p:set>
                                      <p:cBhvr>
                                        <p:cTn id="92" dur="1" fill="hold">
                                          <p:stCondLst>
                                            <p:cond delay="0"/>
                                          </p:stCondLst>
                                        </p:cTn>
                                        <p:tgtEl>
                                          <p:spTgt spid="2208"/>
                                        </p:tgtEl>
                                        <p:attrNameLst>
                                          <p:attrName>style.visibility</p:attrName>
                                        </p:attrNameLst>
                                      </p:cBhvr>
                                      <p:to>
                                        <p:strVal val="visible"/>
                                      </p:to>
                                    </p:set>
                                    <p:anim calcmode="lin" valueType="num">
                                      <p:cBhvr>
                                        <p:cTn id="93" dur="20" fill="hold"/>
                                        <p:tgtEl>
                                          <p:spTgt spid="2208"/>
                                        </p:tgtEl>
                                        <p:attrNameLst>
                                          <p:attrName>ppt_w</p:attrName>
                                        </p:attrNameLst>
                                      </p:cBhvr>
                                      <p:tavLst>
                                        <p:tav tm="0">
                                          <p:val>
                                            <p:fltVal val="0"/>
                                          </p:val>
                                        </p:tav>
                                        <p:tav tm="100000">
                                          <p:val>
                                            <p:strVal val="#ppt_w"/>
                                          </p:val>
                                        </p:tav>
                                      </p:tavLst>
                                    </p:anim>
                                    <p:anim calcmode="lin" valueType="num">
                                      <p:cBhvr>
                                        <p:cTn id="94" dur="20" fill="hold"/>
                                        <p:tgtEl>
                                          <p:spTgt spid="2208"/>
                                        </p:tgtEl>
                                        <p:attrNameLst>
                                          <p:attrName>ppt_h</p:attrName>
                                        </p:attrNameLst>
                                      </p:cBhvr>
                                      <p:tavLst>
                                        <p:tav tm="0">
                                          <p:val>
                                            <p:fltVal val="0"/>
                                          </p:val>
                                        </p:tav>
                                        <p:tav tm="100000">
                                          <p:val>
                                            <p:strVal val="#ppt_h"/>
                                          </p:val>
                                        </p:tav>
                                      </p:tavLst>
                                    </p:anim>
                                    <p:animEffect transition="in" filter="fade">
                                      <p:cBhvr>
                                        <p:cTn id="95" dur="20"/>
                                        <p:tgtEl>
                                          <p:spTgt spid="2208"/>
                                        </p:tgtEl>
                                      </p:cBhvr>
                                    </p:animEffect>
                                  </p:childTnLst>
                                </p:cTn>
                              </p:par>
                            </p:childTnLst>
                          </p:cTn>
                        </p:par>
                        <p:par>
                          <p:cTn id="96" fill="hold">
                            <p:stCondLst>
                              <p:cond delay="720"/>
                            </p:stCondLst>
                            <p:childTnLst>
                              <p:par>
                                <p:cTn id="97" presetID="53" presetClass="entr" presetSubtype="16" fill="hold" grpId="0" nodeType="afterEffect">
                                  <p:stCondLst>
                                    <p:cond delay="0"/>
                                  </p:stCondLst>
                                  <p:childTnLst>
                                    <p:set>
                                      <p:cBhvr>
                                        <p:cTn id="98" dur="1" fill="hold">
                                          <p:stCondLst>
                                            <p:cond delay="0"/>
                                          </p:stCondLst>
                                        </p:cTn>
                                        <p:tgtEl>
                                          <p:spTgt spid="2209"/>
                                        </p:tgtEl>
                                        <p:attrNameLst>
                                          <p:attrName>style.visibility</p:attrName>
                                        </p:attrNameLst>
                                      </p:cBhvr>
                                      <p:to>
                                        <p:strVal val="visible"/>
                                      </p:to>
                                    </p:set>
                                    <p:anim calcmode="lin" valueType="num">
                                      <p:cBhvr>
                                        <p:cTn id="99" dur="20" fill="hold"/>
                                        <p:tgtEl>
                                          <p:spTgt spid="2209"/>
                                        </p:tgtEl>
                                        <p:attrNameLst>
                                          <p:attrName>ppt_w</p:attrName>
                                        </p:attrNameLst>
                                      </p:cBhvr>
                                      <p:tavLst>
                                        <p:tav tm="0">
                                          <p:val>
                                            <p:fltVal val="0"/>
                                          </p:val>
                                        </p:tav>
                                        <p:tav tm="100000">
                                          <p:val>
                                            <p:strVal val="#ppt_w"/>
                                          </p:val>
                                        </p:tav>
                                      </p:tavLst>
                                    </p:anim>
                                    <p:anim calcmode="lin" valueType="num">
                                      <p:cBhvr>
                                        <p:cTn id="100" dur="20" fill="hold"/>
                                        <p:tgtEl>
                                          <p:spTgt spid="2209"/>
                                        </p:tgtEl>
                                        <p:attrNameLst>
                                          <p:attrName>ppt_h</p:attrName>
                                        </p:attrNameLst>
                                      </p:cBhvr>
                                      <p:tavLst>
                                        <p:tav tm="0">
                                          <p:val>
                                            <p:fltVal val="0"/>
                                          </p:val>
                                        </p:tav>
                                        <p:tav tm="100000">
                                          <p:val>
                                            <p:strVal val="#ppt_h"/>
                                          </p:val>
                                        </p:tav>
                                      </p:tavLst>
                                    </p:anim>
                                    <p:animEffect transition="in" filter="fade">
                                      <p:cBhvr>
                                        <p:cTn id="101" dur="20"/>
                                        <p:tgtEl>
                                          <p:spTgt spid="2209"/>
                                        </p:tgtEl>
                                      </p:cBhvr>
                                    </p:animEffect>
                                  </p:childTnLst>
                                </p:cTn>
                              </p:par>
                            </p:childTnLst>
                          </p:cTn>
                        </p:par>
                        <p:par>
                          <p:cTn id="102" fill="hold">
                            <p:stCondLst>
                              <p:cond delay="740"/>
                            </p:stCondLst>
                            <p:childTnLst>
                              <p:par>
                                <p:cTn id="103" presetID="53" presetClass="entr" presetSubtype="16" fill="hold" grpId="0" nodeType="afterEffect">
                                  <p:stCondLst>
                                    <p:cond delay="0"/>
                                  </p:stCondLst>
                                  <p:childTnLst>
                                    <p:set>
                                      <p:cBhvr>
                                        <p:cTn id="104" dur="1" fill="hold">
                                          <p:stCondLst>
                                            <p:cond delay="0"/>
                                          </p:stCondLst>
                                        </p:cTn>
                                        <p:tgtEl>
                                          <p:spTgt spid="2221"/>
                                        </p:tgtEl>
                                        <p:attrNameLst>
                                          <p:attrName>style.visibility</p:attrName>
                                        </p:attrNameLst>
                                      </p:cBhvr>
                                      <p:to>
                                        <p:strVal val="visible"/>
                                      </p:to>
                                    </p:set>
                                    <p:anim calcmode="lin" valueType="num">
                                      <p:cBhvr>
                                        <p:cTn id="105" dur="20" fill="hold"/>
                                        <p:tgtEl>
                                          <p:spTgt spid="2221"/>
                                        </p:tgtEl>
                                        <p:attrNameLst>
                                          <p:attrName>ppt_w</p:attrName>
                                        </p:attrNameLst>
                                      </p:cBhvr>
                                      <p:tavLst>
                                        <p:tav tm="0">
                                          <p:val>
                                            <p:fltVal val="0"/>
                                          </p:val>
                                        </p:tav>
                                        <p:tav tm="100000">
                                          <p:val>
                                            <p:strVal val="#ppt_w"/>
                                          </p:val>
                                        </p:tav>
                                      </p:tavLst>
                                    </p:anim>
                                    <p:anim calcmode="lin" valueType="num">
                                      <p:cBhvr>
                                        <p:cTn id="106" dur="20" fill="hold"/>
                                        <p:tgtEl>
                                          <p:spTgt spid="2221"/>
                                        </p:tgtEl>
                                        <p:attrNameLst>
                                          <p:attrName>ppt_h</p:attrName>
                                        </p:attrNameLst>
                                      </p:cBhvr>
                                      <p:tavLst>
                                        <p:tav tm="0">
                                          <p:val>
                                            <p:fltVal val="0"/>
                                          </p:val>
                                        </p:tav>
                                        <p:tav tm="100000">
                                          <p:val>
                                            <p:strVal val="#ppt_h"/>
                                          </p:val>
                                        </p:tav>
                                      </p:tavLst>
                                    </p:anim>
                                    <p:animEffect transition="in" filter="fade">
                                      <p:cBhvr>
                                        <p:cTn id="107" dur="20"/>
                                        <p:tgtEl>
                                          <p:spTgt spid="2221"/>
                                        </p:tgtEl>
                                      </p:cBhvr>
                                    </p:animEffect>
                                  </p:childTnLst>
                                </p:cTn>
                              </p:par>
                            </p:childTnLst>
                          </p:cTn>
                        </p:par>
                        <p:par>
                          <p:cTn id="108" fill="hold">
                            <p:stCondLst>
                              <p:cond delay="760"/>
                            </p:stCondLst>
                            <p:childTnLst>
                              <p:par>
                                <p:cTn id="109" presetID="53" presetClass="entr" presetSubtype="16" fill="hold" grpId="0" nodeType="afterEffect">
                                  <p:stCondLst>
                                    <p:cond delay="0"/>
                                  </p:stCondLst>
                                  <p:childTnLst>
                                    <p:set>
                                      <p:cBhvr>
                                        <p:cTn id="110" dur="1" fill="hold">
                                          <p:stCondLst>
                                            <p:cond delay="0"/>
                                          </p:stCondLst>
                                        </p:cTn>
                                        <p:tgtEl>
                                          <p:spTgt spid="2231"/>
                                        </p:tgtEl>
                                        <p:attrNameLst>
                                          <p:attrName>style.visibility</p:attrName>
                                        </p:attrNameLst>
                                      </p:cBhvr>
                                      <p:to>
                                        <p:strVal val="visible"/>
                                      </p:to>
                                    </p:set>
                                    <p:anim calcmode="lin" valueType="num">
                                      <p:cBhvr>
                                        <p:cTn id="111" dur="20" fill="hold"/>
                                        <p:tgtEl>
                                          <p:spTgt spid="2231"/>
                                        </p:tgtEl>
                                        <p:attrNameLst>
                                          <p:attrName>ppt_w</p:attrName>
                                        </p:attrNameLst>
                                      </p:cBhvr>
                                      <p:tavLst>
                                        <p:tav tm="0">
                                          <p:val>
                                            <p:fltVal val="0"/>
                                          </p:val>
                                        </p:tav>
                                        <p:tav tm="100000">
                                          <p:val>
                                            <p:strVal val="#ppt_w"/>
                                          </p:val>
                                        </p:tav>
                                      </p:tavLst>
                                    </p:anim>
                                    <p:anim calcmode="lin" valueType="num">
                                      <p:cBhvr>
                                        <p:cTn id="112" dur="20" fill="hold"/>
                                        <p:tgtEl>
                                          <p:spTgt spid="2231"/>
                                        </p:tgtEl>
                                        <p:attrNameLst>
                                          <p:attrName>ppt_h</p:attrName>
                                        </p:attrNameLst>
                                      </p:cBhvr>
                                      <p:tavLst>
                                        <p:tav tm="0">
                                          <p:val>
                                            <p:fltVal val="0"/>
                                          </p:val>
                                        </p:tav>
                                        <p:tav tm="100000">
                                          <p:val>
                                            <p:strVal val="#ppt_h"/>
                                          </p:val>
                                        </p:tav>
                                      </p:tavLst>
                                    </p:anim>
                                    <p:animEffect transition="in" filter="fade">
                                      <p:cBhvr>
                                        <p:cTn id="113" dur="20"/>
                                        <p:tgtEl>
                                          <p:spTgt spid="2231"/>
                                        </p:tgtEl>
                                      </p:cBhvr>
                                    </p:animEffect>
                                  </p:childTnLst>
                                </p:cTn>
                              </p:par>
                            </p:childTnLst>
                          </p:cTn>
                        </p:par>
                        <p:par>
                          <p:cTn id="114" fill="hold">
                            <p:stCondLst>
                              <p:cond delay="780"/>
                            </p:stCondLst>
                            <p:childTnLst>
                              <p:par>
                                <p:cTn id="115" presetID="53" presetClass="entr" presetSubtype="16" fill="hold" grpId="0" nodeType="afterEffect">
                                  <p:stCondLst>
                                    <p:cond delay="0"/>
                                  </p:stCondLst>
                                  <p:childTnLst>
                                    <p:set>
                                      <p:cBhvr>
                                        <p:cTn id="116" dur="1" fill="hold">
                                          <p:stCondLst>
                                            <p:cond delay="0"/>
                                          </p:stCondLst>
                                        </p:cTn>
                                        <p:tgtEl>
                                          <p:spTgt spid="2232"/>
                                        </p:tgtEl>
                                        <p:attrNameLst>
                                          <p:attrName>style.visibility</p:attrName>
                                        </p:attrNameLst>
                                      </p:cBhvr>
                                      <p:to>
                                        <p:strVal val="visible"/>
                                      </p:to>
                                    </p:set>
                                    <p:anim calcmode="lin" valueType="num">
                                      <p:cBhvr>
                                        <p:cTn id="117" dur="20" fill="hold"/>
                                        <p:tgtEl>
                                          <p:spTgt spid="2232"/>
                                        </p:tgtEl>
                                        <p:attrNameLst>
                                          <p:attrName>ppt_w</p:attrName>
                                        </p:attrNameLst>
                                      </p:cBhvr>
                                      <p:tavLst>
                                        <p:tav tm="0">
                                          <p:val>
                                            <p:fltVal val="0"/>
                                          </p:val>
                                        </p:tav>
                                        <p:tav tm="100000">
                                          <p:val>
                                            <p:strVal val="#ppt_w"/>
                                          </p:val>
                                        </p:tav>
                                      </p:tavLst>
                                    </p:anim>
                                    <p:anim calcmode="lin" valueType="num">
                                      <p:cBhvr>
                                        <p:cTn id="118" dur="20" fill="hold"/>
                                        <p:tgtEl>
                                          <p:spTgt spid="2232"/>
                                        </p:tgtEl>
                                        <p:attrNameLst>
                                          <p:attrName>ppt_h</p:attrName>
                                        </p:attrNameLst>
                                      </p:cBhvr>
                                      <p:tavLst>
                                        <p:tav tm="0">
                                          <p:val>
                                            <p:fltVal val="0"/>
                                          </p:val>
                                        </p:tav>
                                        <p:tav tm="100000">
                                          <p:val>
                                            <p:strVal val="#ppt_h"/>
                                          </p:val>
                                        </p:tav>
                                      </p:tavLst>
                                    </p:anim>
                                    <p:animEffect transition="in" filter="fade">
                                      <p:cBhvr>
                                        <p:cTn id="119" dur="20"/>
                                        <p:tgtEl>
                                          <p:spTgt spid="2232"/>
                                        </p:tgtEl>
                                      </p:cBhvr>
                                    </p:animEffect>
                                  </p:childTnLst>
                                </p:cTn>
                              </p:par>
                            </p:childTnLst>
                          </p:cTn>
                        </p:par>
                        <p:par>
                          <p:cTn id="120" fill="hold">
                            <p:stCondLst>
                              <p:cond delay="800"/>
                            </p:stCondLst>
                            <p:childTnLst>
                              <p:par>
                                <p:cTn id="121" presetID="53" presetClass="entr" presetSubtype="16" fill="hold" grpId="0" nodeType="afterEffect">
                                  <p:stCondLst>
                                    <p:cond delay="0"/>
                                  </p:stCondLst>
                                  <p:childTnLst>
                                    <p:set>
                                      <p:cBhvr>
                                        <p:cTn id="122" dur="1" fill="hold">
                                          <p:stCondLst>
                                            <p:cond delay="0"/>
                                          </p:stCondLst>
                                        </p:cTn>
                                        <p:tgtEl>
                                          <p:spTgt spid="2237"/>
                                        </p:tgtEl>
                                        <p:attrNameLst>
                                          <p:attrName>style.visibility</p:attrName>
                                        </p:attrNameLst>
                                      </p:cBhvr>
                                      <p:to>
                                        <p:strVal val="visible"/>
                                      </p:to>
                                    </p:set>
                                    <p:anim calcmode="lin" valueType="num">
                                      <p:cBhvr>
                                        <p:cTn id="123" dur="20" fill="hold"/>
                                        <p:tgtEl>
                                          <p:spTgt spid="2237"/>
                                        </p:tgtEl>
                                        <p:attrNameLst>
                                          <p:attrName>ppt_w</p:attrName>
                                        </p:attrNameLst>
                                      </p:cBhvr>
                                      <p:tavLst>
                                        <p:tav tm="0">
                                          <p:val>
                                            <p:fltVal val="0"/>
                                          </p:val>
                                        </p:tav>
                                        <p:tav tm="100000">
                                          <p:val>
                                            <p:strVal val="#ppt_w"/>
                                          </p:val>
                                        </p:tav>
                                      </p:tavLst>
                                    </p:anim>
                                    <p:anim calcmode="lin" valueType="num">
                                      <p:cBhvr>
                                        <p:cTn id="124" dur="20" fill="hold"/>
                                        <p:tgtEl>
                                          <p:spTgt spid="2237"/>
                                        </p:tgtEl>
                                        <p:attrNameLst>
                                          <p:attrName>ppt_h</p:attrName>
                                        </p:attrNameLst>
                                      </p:cBhvr>
                                      <p:tavLst>
                                        <p:tav tm="0">
                                          <p:val>
                                            <p:fltVal val="0"/>
                                          </p:val>
                                        </p:tav>
                                        <p:tav tm="100000">
                                          <p:val>
                                            <p:strVal val="#ppt_h"/>
                                          </p:val>
                                        </p:tav>
                                      </p:tavLst>
                                    </p:anim>
                                    <p:animEffect transition="in" filter="fade">
                                      <p:cBhvr>
                                        <p:cTn id="125" dur="20"/>
                                        <p:tgtEl>
                                          <p:spTgt spid="2237"/>
                                        </p:tgtEl>
                                      </p:cBhvr>
                                    </p:animEffect>
                                  </p:childTnLst>
                                </p:cTn>
                              </p:par>
                            </p:childTnLst>
                          </p:cTn>
                        </p:par>
                        <p:par>
                          <p:cTn id="126" fill="hold">
                            <p:stCondLst>
                              <p:cond delay="820"/>
                            </p:stCondLst>
                            <p:childTnLst>
                              <p:par>
                                <p:cTn id="127" presetID="53" presetClass="entr" presetSubtype="16" fill="hold" grpId="0" nodeType="afterEffect">
                                  <p:stCondLst>
                                    <p:cond delay="0"/>
                                  </p:stCondLst>
                                  <p:childTnLst>
                                    <p:set>
                                      <p:cBhvr>
                                        <p:cTn id="128" dur="1" fill="hold">
                                          <p:stCondLst>
                                            <p:cond delay="0"/>
                                          </p:stCondLst>
                                        </p:cTn>
                                        <p:tgtEl>
                                          <p:spTgt spid="2251"/>
                                        </p:tgtEl>
                                        <p:attrNameLst>
                                          <p:attrName>style.visibility</p:attrName>
                                        </p:attrNameLst>
                                      </p:cBhvr>
                                      <p:to>
                                        <p:strVal val="visible"/>
                                      </p:to>
                                    </p:set>
                                    <p:anim calcmode="lin" valueType="num">
                                      <p:cBhvr>
                                        <p:cTn id="129" dur="20" fill="hold"/>
                                        <p:tgtEl>
                                          <p:spTgt spid="2251"/>
                                        </p:tgtEl>
                                        <p:attrNameLst>
                                          <p:attrName>ppt_w</p:attrName>
                                        </p:attrNameLst>
                                      </p:cBhvr>
                                      <p:tavLst>
                                        <p:tav tm="0">
                                          <p:val>
                                            <p:fltVal val="0"/>
                                          </p:val>
                                        </p:tav>
                                        <p:tav tm="100000">
                                          <p:val>
                                            <p:strVal val="#ppt_w"/>
                                          </p:val>
                                        </p:tav>
                                      </p:tavLst>
                                    </p:anim>
                                    <p:anim calcmode="lin" valueType="num">
                                      <p:cBhvr>
                                        <p:cTn id="130" dur="20" fill="hold"/>
                                        <p:tgtEl>
                                          <p:spTgt spid="2251"/>
                                        </p:tgtEl>
                                        <p:attrNameLst>
                                          <p:attrName>ppt_h</p:attrName>
                                        </p:attrNameLst>
                                      </p:cBhvr>
                                      <p:tavLst>
                                        <p:tav tm="0">
                                          <p:val>
                                            <p:fltVal val="0"/>
                                          </p:val>
                                        </p:tav>
                                        <p:tav tm="100000">
                                          <p:val>
                                            <p:strVal val="#ppt_h"/>
                                          </p:val>
                                        </p:tav>
                                      </p:tavLst>
                                    </p:anim>
                                    <p:animEffect transition="in" filter="fade">
                                      <p:cBhvr>
                                        <p:cTn id="131" dur="20"/>
                                        <p:tgtEl>
                                          <p:spTgt spid="2251"/>
                                        </p:tgtEl>
                                      </p:cBhvr>
                                    </p:animEffect>
                                  </p:childTnLst>
                                </p:cTn>
                              </p:par>
                            </p:childTnLst>
                          </p:cTn>
                        </p:par>
                        <p:par>
                          <p:cTn id="132" fill="hold">
                            <p:stCondLst>
                              <p:cond delay="840"/>
                            </p:stCondLst>
                            <p:childTnLst>
                              <p:par>
                                <p:cTn id="133" presetID="53" presetClass="entr" presetSubtype="16" fill="hold" grpId="0" nodeType="afterEffect">
                                  <p:stCondLst>
                                    <p:cond delay="0"/>
                                  </p:stCondLst>
                                  <p:childTnLst>
                                    <p:set>
                                      <p:cBhvr>
                                        <p:cTn id="134" dur="1" fill="hold">
                                          <p:stCondLst>
                                            <p:cond delay="0"/>
                                          </p:stCondLst>
                                        </p:cTn>
                                        <p:tgtEl>
                                          <p:spTgt spid="2259"/>
                                        </p:tgtEl>
                                        <p:attrNameLst>
                                          <p:attrName>style.visibility</p:attrName>
                                        </p:attrNameLst>
                                      </p:cBhvr>
                                      <p:to>
                                        <p:strVal val="visible"/>
                                      </p:to>
                                    </p:set>
                                    <p:anim calcmode="lin" valueType="num">
                                      <p:cBhvr>
                                        <p:cTn id="135" dur="20" fill="hold"/>
                                        <p:tgtEl>
                                          <p:spTgt spid="2259"/>
                                        </p:tgtEl>
                                        <p:attrNameLst>
                                          <p:attrName>ppt_w</p:attrName>
                                        </p:attrNameLst>
                                      </p:cBhvr>
                                      <p:tavLst>
                                        <p:tav tm="0">
                                          <p:val>
                                            <p:fltVal val="0"/>
                                          </p:val>
                                        </p:tav>
                                        <p:tav tm="100000">
                                          <p:val>
                                            <p:strVal val="#ppt_w"/>
                                          </p:val>
                                        </p:tav>
                                      </p:tavLst>
                                    </p:anim>
                                    <p:anim calcmode="lin" valueType="num">
                                      <p:cBhvr>
                                        <p:cTn id="136" dur="20" fill="hold"/>
                                        <p:tgtEl>
                                          <p:spTgt spid="2259"/>
                                        </p:tgtEl>
                                        <p:attrNameLst>
                                          <p:attrName>ppt_h</p:attrName>
                                        </p:attrNameLst>
                                      </p:cBhvr>
                                      <p:tavLst>
                                        <p:tav tm="0">
                                          <p:val>
                                            <p:fltVal val="0"/>
                                          </p:val>
                                        </p:tav>
                                        <p:tav tm="100000">
                                          <p:val>
                                            <p:strVal val="#ppt_h"/>
                                          </p:val>
                                        </p:tav>
                                      </p:tavLst>
                                    </p:anim>
                                    <p:animEffect transition="in" filter="fade">
                                      <p:cBhvr>
                                        <p:cTn id="137" dur="20"/>
                                        <p:tgtEl>
                                          <p:spTgt spid="2259"/>
                                        </p:tgtEl>
                                      </p:cBhvr>
                                    </p:animEffect>
                                  </p:childTnLst>
                                </p:cTn>
                              </p:par>
                            </p:childTnLst>
                          </p:cTn>
                        </p:par>
                        <p:par>
                          <p:cTn id="138" fill="hold">
                            <p:stCondLst>
                              <p:cond delay="860"/>
                            </p:stCondLst>
                            <p:childTnLst>
                              <p:par>
                                <p:cTn id="139" presetID="53" presetClass="entr" presetSubtype="16" fill="hold" grpId="0" nodeType="afterEffect">
                                  <p:stCondLst>
                                    <p:cond delay="0"/>
                                  </p:stCondLst>
                                  <p:childTnLst>
                                    <p:set>
                                      <p:cBhvr>
                                        <p:cTn id="140" dur="1" fill="hold">
                                          <p:stCondLst>
                                            <p:cond delay="0"/>
                                          </p:stCondLst>
                                        </p:cTn>
                                        <p:tgtEl>
                                          <p:spTgt spid="2261"/>
                                        </p:tgtEl>
                                        <p:attrNameLst>
                                          <p:attrName>style.visibility</p:attrName>
                                        </p:attrNameLst>
                                      </p:cBhvr>
                                      <p:to>
                                        <p:strVal val="visible"/>
                                      </p:to>
                                    </p:set>
                                    <p:anim calcmode="lin" valueType="num">
                                      <p:cBhvr>
                                        <p:cTn id="141" dur="20" fill="hold"/>
                                        <p:tgtEl>
                                          <p:spTgt spid="2261"/>
                                        </p:tgtEl>
                                        <p:attrNameLst>
                                          <p:attrName>ppt_w</p:attrName>
                                        </p:attrNameLst>
                                      </p:cBhvr>
                                      <p:tavLst>
                                        <p:tav tm="0">
                                          <p:val>
                                            <p:fltVal val="0"/>
                                          </p:val>
                                        </p:tav>
                                        <p:tav tm="100000">
                                          <p:val>
                                            <p:strVal val="#ppt_w"/>
                                          </p:val>
                                        </p:tav>
                                      </p:tavLst>
                                    </p:anim>
                                    <p:anim calcmode="lin" valueType="num">
                                      <p:cBhvr>
                                        <p:cTn id="142" dur="20" fill="hold"/>
                                        <p:tgtEl>
                                          <p:spTgt spid="2261"/>
                                        </p:tgtEl>
                                        <p:attrNameLst>
                                          <p:attrName>ppt_h</p:attrName>
                                        </p:attrNameLst>
                                      </p:cBhvr>
                                      <p:tavLst>
                                        <p:tav tm="0">
                                          <p:val>
                                            <p:fltVal val="0"/>
                                          </p:val>
                                        </p:tav>
                                        <p:tav tm="100000">
                                          <p:val>
                                            <p:strVal val="#ppt_h"/>
                                          </p:val>
                                        </p:tav>
                                      </p:tavLst>
                                    </p:anim>
                                    <p:animEffect transition="in" filter="fade">
                                      <p:cBhvr>
                                        <p:cTn id="143" dur="20"/>
                                        <p:tgtEl>
                                          <p:spTgt spid="2261"/>
                                        </p:tgtEl>
                                      </p:cBhvr>
                                    </p:animEffect>
                                  </p:childTnLst>
                                </p:cTn>
                              </p:par>
                            </p:childTnLst>
                          </p:cTn>
                        </p:par>
                        <p:par>
                          <p:cTn id="144" fill="hold">
                            <p:stCondLst>
                              <p:cond delay="880"/>
                            </p:stCondLst>
                            <p:childTnLst>
                              <p:par>
                                <p:cTn id="145" presetID="53" presetClass="entr" presetSubtype="16" fill="hold" grpId="0" nodeType="afterEffect">
                                  <p:stCondLst>
                                    <p:cond delay="0"/>
                                  </p:stCondLst>
                                  <p:childTnLst>
                                    <p:set>
                                      <p:cBhvr>
                                        <p:cTn id="146" dur="1" fill="hold">
                                          <p:stCondLst>
                                            <p:cond delay="0"/>
                                          </p:stCondLst>
                                        </p:cTn>
                                        <p:tgtEl>
                                          <p:spTgt spid="2268"/>
                                        </p:tgtEl>
                                        <p:attrNameLst>
                                          <p:attrName>style.visibility</p:attrName>
                                        </p:attrNameLst>
                                      </p:cBhvr>
                                      <p:to>
                                        <p:strVal val="visible"/>
                                      </p:to>
                                    </p:set>
                                    <p:anim calcmode="lin" valueType="num">
                                      <p:cBhvr>
                                        <p:cTn id="147" dur="20" fill="hold"/>
                                        <p:tgtEl>
                                          <p:spTgt spid="2268"/>
                                        </p:tgtEl>
                                        <p:attrNameLst>
                                          <p:attrName>ppt_w</p:attrName>
                                        </p:attrNameLst>
                                      </p:cBhvr>
                                      <p:tavLst>
                                        <p:tav tm="0">
                                          <p:val>
                                            <p:fltVal val="0"/>
                                          </p:val>
                                        </p:tav>
                                        <p:tav tm="100000">
                                          <p:val>
                                            <p:strVal val="#ppt_w"/>
                                          </p:val>
                                        </p:tav>
                                      </p:tavLst>
                                    </p:anim>
                                    <p:anim calcmode="lin" valueType="num">
                                      <p:cBhvr>
                                        <p:cTn id="148" dur="20" fill="hold"/>
                                        <p:tgtEl>
                                          <p:spTgt spid="2268"/>
                                        </p:tgtEl>
                                        <p:attrNameLst>
                                          <p:attrName>ppt_h</p:attrName>
                                        </p:attrNameLst>
                                      </p:cBhvr>
                                      <p:tavLst>
                                        <p:tav tm="0">
                                          <p:val>
                                            <p:fltVal val="0"/>
                                          </p:val>
                                        </p:tav>
                                        <p:tav tm="100000">
                                          <p:val>
                                            <p:strVal val="#ppt_h"/>
                                          </p:val>
                                        </p:tav>
                                      </p:tavLst>
                                    </p:anim>
                                    <p:animEffect transition="in" filter="fade">
                                      <p:cBhvr>
                                        <p:cTn id="149" dur="20"/>
                                        <p:tgtEl>
                                          <p:spTgt spid="2268"/>
                                        </p:tgtEl>
                                      </p:cBhvr>
                                    </p:animEffect>
                                  </p:childTnLst>
                                </p:cTn>
                              </p:par>
                            </p:childTnLst>
                          </p:cTn>
                        </p:par>
                        <p:par>
                          <p:cTn id="150" fill="hold">
                            <p:stCondLst>
                              <p:cond delay="900"/>
                            </p:stCondLst>
                            <p:childTnLst>
                              <p:par>
                                <p:cTn id="151" presetID="53" presetClass="entr" presetSubtype="16" fill="hold" grpId="0" nodeType="afterEffect">
                                  <p:stCondLst>
                                    <p:cond delay="0"/>
                                  </p:stCondLst>
                                  <p:childTnLst>
                                    <p:set>
                                      <p:cBhvr>
                                        <p:cTn id="152" dur="1" fill="hold">
                                          <p:stCondLst>
                                            <p:cond delay="0"/>
                                          </p:stCondLst>
                                        </p:cTn>
                                        <p:tgtEl>
                                          <p:spTgt spid="2280"/>
                                        </p:tgtEl>
                                        <p:attrNameLst>
                                          <p:attrName>style.visibility</p:attrName>
                                        </p:attrNameLst>
                                      </p:cBhvr>
                                      <p:to>
                                        <p:strVal val="visible"/>
                                      </p:to>
                                    </p:set>
                                    <p:anim calcmode="lin" valueType="num">
                                      <p:cBhvr>
                                        <p:cTn id="153" dur="20" fill="hold"/>
                                        <p:tgtEl>
                                          <p:spTgt spid="2280"/>
                                        </p:tgtEl>
                                        <p:attrNameLst>
                                          <p:attrName>ppt_w</p:attrName>
                                        </p:attrNameLst>
                                      </p:cBhvr>
                                      <p:tavLst>
                                        <p:tav tm="0">
                                          <p:val>
                                            <p:fltVal val="0"/>
                                          </p:val>
                                        </p:tav>
                                        <p:tav tm="100000">
                                          <p:val>
                                            <p:strVal val="#ppt_w"/>
                                          </p:val>
                                        </p:tav>
                                      </p:tavLst>
                                    </p:anim>
                                    <p:anim calcmode="lin" valueType="num">
                                      <p:cBhvr>
                                        <p:cTn id="154" dur="20" fill="hold"/>
                                        <p:tgtEl>
                                          <p:spTgt spid="2280"/>
                                        </p:tgtEl>
                                        <p:attrNameLst>
                                          <p:attrName>ppt_h</p:attrName>
                                        </p:attrNameLst>
                                      </p:cBhvr>
                                      <p:tavLst>
                                        <p:tav tm="0">
                                          <p:val>
                                            <p:fltVal val="0"/>
                                          </p:val>
                                        </p:tav>
                                        <p:tav tm="100000">
                                          <p:val>
                                            <p:strVal val="#ppt_h"/>
                                          </p:val>
                                        </p:tav>
                                      </p:tavLst>
                                    </p:anim>
                                    <p:animEffect transition="in" filter="fade">
                                      <p:cBhvr>
                                        <p:cTn id="155" dur="20"/>
                                        <p:tgtEl>
                                          <p:spTgt spid="2280"/>
                                        </p:tgtEl>
                                      </p:cBhvr>
                                    </p:animEffect>
                                  </p:childTnLst>
                                </p:cTn>
                              </p:par>
                            </p:childTnLst>
                          </p:cTn>
                        </p:par>
                        <p:par>
                          <p:cTn id="156" fill="hold">
                            <p:stCondLst>
                              <p:cond delay="920"/>
                            </p:stCondLst>
                            <p:childTnLst>
                              <p:par>
                                <p:cTn id="157" presetID="53" presetClass="entr" presetSubtype="16" fill="hold" grpId="0" nodeType="afterEffect">
                                  <p:stCondLst>
                                    <p:cond delay="0"/>
                                  </p:stCondLst>
                                  <p:childTnLst>
                                    <p:set>
                                      <p:cBhvr>
                                        <p:cTn id="158" dur="1" fill="hold">
                                          <p:stCondLst>
                                            <p:cond delay="0"/>
                                          </p:stCondLst>
                                        </p:cTn>
                                        <p:tgtEl>
                                          <p:spTgt spid="2284"/>
                                        </p:tgtEl>
                                        <p:attrNameLst>
                                          <p:attrName>style.visibility</p:attrName>
                                        </p:attrNameLst>
                                      </p:cBhvr>
                                      <p:to>
                                        <p:strVal val="visible"/>
                                      </p:to>
                                    </p:set>
                                    <p:anim calcmode="lin" valueType="num">
                                      <p:cBhvr>
                                        <p:cTn id="159" dur="20" fill="hold"/>
                                        <p:tgtEl>
                                          <p:spTgt spid="2284"/>
                                        </p:tgtEl>
                                        <p:attrNameLst>
                                          <p:attrName>ppt_w</p:attrName>
                                        </p:attrNameLst>
                                      </p:cBhvr>
                                      <p:tavLst>
                                        <p:tav tm="0">
                                          <p:val>
                                            <p:fltVal val="0"/>
                                          </p:val>
                                        </p:tav>
                                        <p:tav tm="100000">
                                          <p:val>
                                            <p:strVal val="#ppt_w"/>
                                          </p:val>
                                        </p:tav>
                                      </p:tavLst>
                                    </p:anim>
                                    <p:anim calcmode="lin" valueType="num">
                                      <p:cBhvr>
                                        <p:cTn id="160" dur="20" fill="hold"/>
                                        <p:tgtEl>
                                          <p:spTgt spid="2284"/>
                                        </p:tgtEl>
                                        <p:attrNameLst>
                                          <p:attrName>ppt_h</p:attrName>
                                        </p:attrNameLst>
                                      </p:cBhvr>
                                      <p:tavLst>
                                        <p:tav tm="0">
                                          <p:val>
                                            <p:fltVal val="0"/>
                                          </p:val>
                                        </p:tav>
                                        <p:tav tm="100000">
                                          <p:val>
                                            <p:strVal val="#ppt_h"/>
                                          </p:val>
                                        </p:tav>
                                      </p:tavLst>
                                    </p:anim>
                                    <p:animEffect transition="in" filter="fade">
                                      <p:cBhvr>
                                        <p:cTn id="161" dur="20"/>
                                        <p:tgtEl>
                                          <p:spTgt spid="2284"/>
                                        </p:tgtEl>
                                      </p:cBhvr>
                                    </p:animEffect>
                                  </p:childTnLst>
                                </p:cTn>
                              </p:par>
                            </p:childTnLst>
                          </p:cTn>
                        </p:par>
                        <p:par>
                          <p:cTn id="162" fill="hold">
                            <p:stCondLst>
                              <p:cond delay="940"/>
                            </p:stCondLst>
                            <p:childTnLst>
                              <p:par>
                                <p:cTn id="163" presetID="53" presetClass="entr" presetSubtype="16" fill="hold" grpId="0" nodeType="afterEffect">
                                  <p:stCondLst>
                                    <p:cond delay="0"/>
                                  </p:stCondLst>
                                  <p:childTnLst>
                                    <p:set>
                                      <p:cBhvr>
                                        <p:cTn id="164" dur="1" fill="hold">
                                          <p:stCondLst>
                                            <p:cond delay="0"/>
                                          </p:stCondLst>
                                        </p:cTn>
                                        <p:tgtEl>
                                          <p:spTgt spid="36"/>
                                        </p:tgtEl>
                                        <p:attrNameLst>
                                          <p:attrName>style.visibility</p:attrName>
                                        </p:attrNameLst>
                                      </p:cBhvr>
                                      <p:to>
                                        <p:strVal val="visible"/>
                                      </p:to>
                                    </p:set>
                                    <p:anim calcmode="lin" valueType="num">
                                      <p:cBhvr>
                                        <p:cTn id="165" dur="20" fill="hold"/>
                                        <p:tgtEl>
                                          <p:spTgt spid="36"/>
                                        </p:tgtEl>
                                        <p:attrNameLst>
                                          <p:attrName>ppt_w</p:attrName>
                                        </p:attrNameLst>
                                      </p:cBhvr>
                                      <p:tavLst>
                                        <p:tav tm="0">
                                          <p:val>
                                            <p:fltVal val="0"/>
                                          </p:val>
                                        </p:tav>
                                        <p:tav tm="100000">
                                          <p:val>
                                            <p:strVal val="#ppt_w"/>
                                          </p:val>
                                        </p:tav>
                                      </p:tavLst>
                                    </p:anim>
                                    <p:anim calcmode="lin" valueType="num">
                                      <p:cBhvr>
                                        <p:cTn id="166" dur="20" fill="hold"/>
                                        <p:tgtEl>
                                          <p:spTgt spid="36"/>
                                        </p:tgtEl>
                                        <p:attrNameLst>
                                          <p:attrName>ppt_h</p:attrName>
                                        </p:attrNameLst>
                                      </p:cBhvr>
                                      <p:tavLst>
                                        <p:tav tm="0">
                                          <p:val>
                                            <p:fltVal val="0"/>
                                          </p:val>
                                        </p:tav>
                                        <p:tav tm="100000">
                                          <p:val>
                                            <p:strVal val="#ppt_h"/>
                                          </p:val>
                                        </p:tav>
                                      </p:tavLst>
                                    </p:anim>
                                    <p:animEffect transition="in" filter="fade">
                                      <p:cBhvr>
                                        <p:cTn id="167" dur="20"/>
                                        <p:tgtEl>
                                          <p:spTgt spid="36"/>
                                        </p:tgtEl>
                                      </p:cBhvr>
                                    </p:animEffect>
                                  </p:childTnLst>
                                </p:cTn>
                              </p:par>
                            </p:childTnLst>
                          </p:cTn>
                        </p:par>
                        <p:par>
                          <p:cTn id="168" fill="hold">
                            <p:stCondLst>
                              <p:cond delay="96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20" fill="hold"/>
                                        <p:tgtEl>
                                          <p:spTgt spid="42"/>
                                        </p:tgtEl>
                                        <p:attrNameLst>
                                          <p:attrName>ppt_w</p:attrName>
                                        </p:attrNameLst>
                                      </p:cBhvr>
                                      <p:tavLst>
                                        <p:tav tm="0">
                                          <p:val>
                                            <p:fltVal val="0"/>
                                          </p:val>
                                        </p:tav>
                                        <p:tav tm="100000">
                                          <p:val>
                                            <p:strVal val="#ppt_w"/>
                                          </p:val>
                                        </p:tav>
                                      </p:tavLst>
                                    </p:anim>
                                    <p:anim calcmode="lin" valueType="num">
                                      <p:cBhvr>
                                        <p:cTn id="172" dur="20" fill="hold"/>
                                        <p:tgtEl>
                                          <p:spTgt spid="42"/>
                                        </p:tgtEl>
                                        <p:attrNameLst>
                                          <p:attrName>ppt_h</p:attrName>
                                        </p:attrNameLst>
                                      </p:cBhvr>
                                      <p:tavLst>
                                        <p:tav tm="0">
                                          <p:val>
                                            <p:fltVal val="0"/>
                                          </p:val>
                                        </p:tav>
                                        <p:tav tm="100000">
                                          <p:val>
                                            <p:strVal val="#ppt_h"/>
                                          </p:val>
                                        </p:tav>
                                      </p:tavLst>
                                    </p:anim>
                                    <p:animEffect transition="in" filter="fade">
                                      <p:cBhvr>
                                        <p:cTn id="173" dur="20"/>
                                        <p:tgtEl>
                                          <p:spTgt spid="42"/>
                                        </p:tgtEl>
                                      </p:cBhvr>
                                    </p:animEffect>
                                  </p:childTnLst>
                                </p:cTn>
                              </p:par>
                            </p:childTnLst>
                          </p:cTn>
                        </p:par>
                        <p:par>
                          <p:cTn id="174" fill="hold">
                            <p:stCondLst>
                              <p:cond delay="980"/>
                            </p:stCondLst>
                            <p:childTnLst>
                              <p:par>
                                <p:cTn id="175" presetID="53" presetClass="entr" presetSubtype="16"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 calcmode="lin" valueType="num">
                                      <p:cBhvr>
                                        <p:cTn id="177" dur="20" fill="hold"/>
                                        <p:tgtEl>
                                          <p:spTgt spid="90"/>
                                        </p:tgtEl>
                                        <p:attrNameLst>
                                          <p:attrName>ppt_w</p:attrName>
                                        </p:attrNameLst>
                                      </p:cBhvr>
                                      <p:tavLst>
                                        <p:tav tm="0">
                                          <p:val>
                                            <p:fltVal val="0"/>
                                          </p:val>
                                        </p:tav>
                                        <p:tav tm="100000">
                                          <p:val>
                                            <p:strVal val="#ppt_w"/>
                                          </p:val>
                                        </p:tav>
                                      </p:tavLst>
                                    </p:anim>
                                    <p:anim calcmode="lin" valueType="num">
                                      <p:cBhvr>
                                        <p:cTn id="178" dur="20" fill="hold"/>
                                        <p:tgtEl>
                                          <p:spTgt spid="90"/>
                                        </p:tgtEl>
                                        <p:attrNameLst>
                                          <p:attrName>ppt_h</p:attrName>
                                        </p:attrNameLst>
                                      </p:cBhvr>
                                      <p:tavLst>
                                        <p:tav tm="0">
                                          <p:val>
                                            <p:fltVal val="0"/>
                                          </p:val>
                                        </p:tav>
                                        <p:tav tm="100000">
                                          <p:val>
                                            <p:strVal val="#ppt_h"/>
                                          </p:val>
                                        </p:tav>
                                      </p:tavLst>
                                    </p:anim>
                                    <p:animEffect transition="in" filter="fade">
                                      <p:cBhvr>
                                        <p:cTn id="179" dur="20"/>
                                        <p:tgtEl>
                                          <p:spTgt spid="90"/>
                                        </p:tgtEl>
                                      </p:cBhvr>
                                    </p:animEffect>
                                  </p:childTnLst>
                                </p:cTn>
                              </p:par>
                            </p:childTnLst>
                          </p:cTn>
                        </p:par>
                        <p:par>
                          <p:cTn id="180" fill="hold">
                            <p:stCondLst>
                              <p:cond delay="1000"/>
                            </p:stCondLst>
                            <p:childTnLst>
                              <p:par>
                                <p:cTn id="181" presetID="53" presetClass="entr" presetSubtype="16" fill="hold" grpId="0" nodeType="afterEffect">
                                  <p:stCondLst>
                                    <p:cond delay="0"/>
                                  </p:stCondLst>
                                  <p:childTnLst>
                                    <p:set>
                                      <p:cBhvr>
                                        <p:cTn id="182" dur="1" fill="hold">
                                          <p:stCondLst>
                                            <p:cond delay="0"/>
                                          </p:stCondLst>
                                        </p:cTn>
                                        <p:tgtEl>
                                          <p:spTgt spid="177"/>
                                        </p:tgtEl>
                                        <p:attrNameLst>
                                          <p:attrName>style.visibility</p:attrName>
                                        </p:attrNameLst>
                                      </p:cBhvr>
                                      <p:to>
                                        <p:strVal val="visible"/>
                                      </p:to>
                                    </p:set>
                                    <p:anim calcmode="lin" valueType="num">
                                      <p:cBhvr>
                                        <p:cTn id="183" dur="20" fill="hold"/>
                                        <p:tgtEl>
                                          <p:spTgt spid="177"/>
                                        </p:tgtEl>
                                        <p:attrNameLst>
                                          <p:attrName>ppt_w</p:attrName>
                                        </p:attrNameLst>
                                      </p:cBhvr>
                                      <p:tavLst>
                                        <p:tav tm="0">
                                          <p:val>
                                            <p:fltVal val="0"/>
                                          </p:val>
                                        </p:tav>
                                        <p:tav tm="100000">
                                          <p:val>
                                            <p:strVal val="#ppt_w"/>
                                          </p:val>
                                        </p:tav>
                                      </p:tavLst>
                                    </p:anim>
                                    <p:anim calcmode="lin" valueType="num">
                                      <p:cBhvr>
                                        <p:cTn id="184" dur="20" fill="hold"/>
                                        <p:tgtEl>
                                          <p:spTgt spid="177"/>
                                        </p:tgtEl>
                                        <p:attrNameLst>
                                          <p:attrName>ppt_h</p:attrName>
                                        </p:attrNameLst>
                                      </p:cBhvr>
                                      <p:tavLst>
                                        <p:tav tm="0">
                                          <p:val>
                                            <p:fltVal val="0"/>
                                          </p:val>
                                        </p:tav>
                                        <p:tav tm="100000">
                                          <p:val>
                                            <p:strVal val="#ppt_h"/>
                                          </p:val>
                                        </p:tav>
                                      </p:tavLst>
                                    </p:anim>
                                    <p:animEffect transition="in" filter="fade">
                                      <p:cBhvr>
                                        <p:cTn id="185" dur="20"/>
                                        <p:tgtEl>
                                          <p:spTgt spid="177"/>
                                        </p:tgtEl>
                                      </p:cBhvr>
                                    </p:animEffect>
                                  </p:childTnLst>
                                </p:cTn>
                              </p:par>
                            </p:childTnLst>
                          </p:cTn>
                        </p:par>
                        <p:par>
                          <p:cTn id="186" fill="hold">
                            <p:stCondLst>
                              <p:cond delay="1020"/>
                            </p:stCondLst>
                            <p:childTnLst>
                              <p:par>
                                <p:cTn id="187" presetID="53" presetClass="entr" presetSubtype="16" fill="hold" grpId="0" nodeType="afterEffect">
                                  <p:stCondLst>
                                    <p:cond delay="0"/>
                                  </p:stCondLst>
                                  <p:childTnLst>
                                    <p:set>
                                      <p:cBhvr>
                                        <p:cTn id="188" dur="1" fill="hold">
                                          <p:stCondLst>
                                            <p:cond delay="0"/>
                                          </p:stCondLst>
                                        </p:cTn>
                                        <p:tgtEl>
                                          <p:spTgt spid="188"/>
                                        </p:tgtEl>
                                        <p:attrNameLst>
                                          <p:attrName>style.visibility</p:attrName>
                                        </p:attrNameLst>
                                      </p:cBhvr>
                                      <p:to>
                                        <p:strVal val="visible"/>
                                      </p:to>
                                    </p:set>
                                    <p:anim calcmode="lin" valueType="num">
                                      <p:cBhvr>
                                        <p:cTn id="189" dur="20" fill="hold"/>
                                        <p:tgtEl>
                                          <p:spTgt spid="188"/>
                                        </p:tgtEl>
                                        <p:attrNameLst>
                                          <p:attrName>ppt_w</p:attrName>
                                        </p:attrNameLst>
                                      </p:cBhvr>
                                      <p:tavLst>
                                        <p:tav tm="0">
                                          <p:val>
                                            <p:fltVal val="0"/>
                                          </p:val>
                                        </p:tav>
                                        <p:tav tm="100000">
                                          <p:val>
                                            <p:strVal val="#ppt_w"/>
                                          </p:val>
                                        </p:tav>
                                      </p:tavLst>
                                    </p:anim>
                                    <p:anim calcmode="lin" valueType="num">
                                      <p:cBhvr>
                                        <p:cTn id="190" dur="20" fill="hold"/>
                                        <p:tgtEl>
                                          <p:spTgt spid="188"/>
                                        </p:tgtEl>
                                        <p:attrNameLst>
                                          <p:attrName>ppt_h</p:attrName>
                                        </p:attrNameLst>
                                      </p:cBhvr>
                                      <p:tavLst>
                                        <p:tav tm="0">
                                          <p:val>
                                            <p:fltVal val="0"/>
                                          </p:val>
                                        </p:tav>
                                        <p:tav tm="100000">
                                          <p:val>
                                            <p:strVal val="#ppt_h"/>
                                          </p:val>
                                        </p:tav>
                                      </p:tavLst>
                                    </p:anim>
                                    <p:animEffect transition="in" filter="fade">
                                      <p:cBhvr>
                                        <p:cTn id="191" dur="20"/>
                                        <p:tgtEl>
                                          <p:spTgt spid="188"/>
                                        </p:tgtEl>
                                      </p:cBhvr>
                                    </p:animEffect>
                                  </p:childTnLst>
                                </p:cTn>
                              </p:par>
                            </p:childTnLst>
                          </p:cTn>
                        </p:par>
                        <p:par>
                          <p:cTn id="192" fill="hold">
                            <p:stCondLst>
                              <p:cond delay="1040"/>
                            </p:stCondLst>
                            <p:childTnLst>
                              <p:par>
                                <p:cTn id="193" presetID="53" presetClass="entr" presetSubtype="16" fill="hold" grpId="0" nodeType="afterEffect">
                                  <p:stCondLst>
                                    <p:cond delay="0"/>
                                  </p:stCondLst>
                                  <p:childTnLst>
                                    <p:set>
                                      <p:cBhvr>
                                        <p:cTn id="194" dur="1" fill="hold">
                                          <p:stCondLst>
                                            <p:cond delay="0"/>
                                          </p:stCondLst>
                                        </p:cTn>
                                        <p:tgtEl>
                                          <p:spTgt spid="2139"/>
                                        </p:tgtEl>
                                        <p:attrNameLst>
                                          <p:attrName>style.visibility</p:attrName>
                                        </p:attrNameLst>
                                      </p:cBhvr>
                                      <p:to>
                                        <p:strVal val="visible"/>
                                      </p:to>
                                    </p:set>
                                    <p:anim calcmode="lin" valueType="num">
                                      <p:cBhvr>
                                        <p:cTn id="195" dur="20" fill="hold"/>
                                        <p:tgtEl>
                                          <p:spTgt spid="2139"/>
                                        </p:tgtEl>
                                        <p:attrNameLst>
                                          <p:attrName>ppt_w</p:attrName>
                                        </p:attrNameLst>
                                      </p:cBhvr>
                                      <p:tavLst>
                                        <p:tav tm="0">
                                          <p:val>
                                            <p:fltVal val="0"/>
                                          </p:val>
                                        </p:tav>
                                        <p:tav tm="100000">
                                          <p:val>
                                            <p:strVal val="#ppt_w"/>
                                          </p:val>
                                        </p:tav>
                                      </p:tavLst>
                                    </p:anim>
                                    <p:anim calcmode="lin" valueType="num">
                                      <p:cBhvr>
                                        <p:cTn id="196" dur="20" fill="hold"/>
                                        <p:tgtEl>
                                          <p:spTgt spid="2139"/>
                                        </p:tgtEl>
                                        <p:attrNameLst>
                                          <p:attrName>ppt_h</p:attrName>
                                        </p:attrNameLst>
                                      </p:cBhvr>
                                      <p:tavLst>
                                        <p:tav tm="0">
                                          <p:val>
                                            <p:fltVal val="0"/>
                                          </p:val>
                                        </p:tav>
                                        <p:tav tm="100000">
                                          <p:val>
                                            <p:strVal val="#ppt_h"/>
                                          </p:val>
                                        </p:tav>
                                      </p:tavLst>
                                    </p:anim>
                                    <p:animEffect transition="in" filter="fade">
                                      <p:cBhvr>
                                        <p:cTn id="197" dur="20"/>
                                        <p:tgtEl>
                                          <p:spTgt spid="2139"/>
                                        </p:tgtEl>
                                      </p:cBhvr>
                                    </p:animEffect>
                                  </p:childTnLst>
                                </p:cTn>
                              </p:par>
                            </p:childTnLst>
                          </p:cTn>
                        </p:par>
                        <p:par>
                          <p:cTn id="198" fill="hold">
                            <p:stCondLst>
                              <p:cond delay="1060"/>
                            </p:stCondLst>
                            <p:childTnLst>
                              <p:par>
                                <p:cTn id="199" presetID="53" presetClass="entr" presetSubtype="16" fill="hold" grpId="0" nodeType="afterEffect">
                                  <p:stCondLst>
                                    <p:cond delay="0"/>
                                  </p:stCondLst>
                                  <p:childTnLst>
                                    <p:set>
                                      <p:cBhvr>
                                        <p:cTn id="200" dur="1" fill="hold">
                                          <p:stCondLst>
                                            <p:cond delay="0"/>
                                          </p:stCondLst>
                                        </p:cTn>
                                        <p:tgtEl>
                                          <p:spTgt spid="2146"/>
                                        </p:tgtEl>
                                        <p:attrNameLst>
                                          <p:attrName>style.visibility</p:attrName>
                                        </p:attrNameLst>
                                      </p:cBhvr>
                                      <p:to>
                                        <p:strVal val="visible"/>
                                      </p:to>
                                    </p:set>
                                    <p:anim calcmode="lin" valueType="num">
                                      <p:cBhvr>
                                        <p:cTn id="201" dur="20" fill="hold"/>
                                        <p:tgtEl>
                                          <p:spTgt spid="2146"/>
                                        </p:tgtEl>
                                        <p:attrNameLst>
                                          <p:attrName>ppt_w</p:attrName>
                                        </p:attrNameLst>
                                      </p:cBhvr>
                                      <p:tavLst>
                                        <p:tav tm="0">
                                          <p:val>
                                            <p:fltVal val="0"/>
                                          </p:val>
                                        </p:tav>
                                        <p:tav tm="100000">
                                          <p:val>
                                            <p:strVal val="#ppt_w"/>
                                          </p:val>
                                        </p:tav>
                                      </p:tavLst>
                                    </p:anim>
                                    <p:anim calcmode="lin" valueType="num">
                                      <p:cBhvr>
                                        <p:cTn id="202" dur="20" fill="hold"/>
                                        <p:tgtEl>
                                          <p:spTgt spid="2146"/>
                                        </p:tgtEl>
                                        <p:attrNameLst>
                                          <p:attrName>ppt_h</p:attrName>
                                        </p:attrNameLst>
                                      </p:cBhvr>
                                      <p:tavLst>
                                        <p:tav tm="0">
                                          <p:val>
                                            <p:fltVal val="0"/>
                                          </p:val>
                                        </p:tav>
                                        <p:tav tm="100000">
                                          <p:val>
                                            <p:strVal val="#ppt_h"/>
                                          </p:val>
                                        </p:tav>
                                      </p:tavLst>
                                    </p:anim>
                                    <p:animEffect transition="in" filter="fade">
                                      <p:cBhvr>
                                        <p:cTn id="203" dur="20"/>
                                        <p:tgtEl>
                                          <p:spTgt spid="2146"/>
                                        </p:tgtEl>
                                      </p:cBhvr>
                                    </p:animEffect>
                                  </p:childTnLst>
                                </p:cTn>
                              </p:par>
                            </p:childTnLst>
                          </p:cTn>
                        </p:par>
                        <p:par>
                          <p:cTn id="204" fill="hold">
                            <p:stCondLst>
                              <p:cond delay="1080"/>
                            </p:stCondLst>
                            <p:childTnLst>
                              <p:par>
                                <p:cTn id="205" presetID="53" presetClass="entr" presetSubtype="16" fill="hold" grpId="0" nodeType="afterEffect">
                                  <p:stCondLst>
                                    <p:cond delay="0"/>
                                  </p:stCondLst>
                                  <p:childTnLst>
                                    <p:set>
                                      <p:cBhvr>
                                        <p:cTn id="206" dur="1" fill="hold">
                                          <p:stCondLst>
                                            <p:cond delay="0"/>
                                          </p:stCondLst>
                                        </p:cTn>
                                        <p:tgtEl>
                                          <p:spTgt spid="2147"/>
                                        </p:tgtEl>
                                        <p:attrNameLst>
                                          <p:attrName>style.visibility</p:attrName>
                                        </p:attrNameLst>
                                      </p:cBhvr>
                                      <p:to>
                                        <p:strVal val="visible"/>
                                      </p:to>
                                    </p:set>
                                    <p:anim calcmode="lin" valueType="num">
                                      <p:cBhvr>
                                        <p:cTn id="207" dur="20" fill="hold"/>
                                        <p:tgtEl>
                                          <p:spTgt spid="2147"/>
                                        </p:tgtEl>
                                        <p:attrNameLst>
                                          <p:attrName>ppt_w</p:attrName>
                                        </p:attrNameLst>
                                      </p:cBhvr>
                                      <p:tavLst>
                                        <p:tav tm="0">
                                          <p:val>
                                            <p:fltVal val="0"/>
                                          </p:val>
                                        </p:tav>
                                        <p:tav tm="100000">
                                          <p:val>
                                            <p:strVal val="#ppt_w"/>
                                          </p:val>
                                        </p:tav>
                                      </p:tavLst>
                                    </p:anim>
                                    <p:anim calcmode="lin" valueType="num">
                                      <p:cBhvr>
                                        <p:cTn id="208" dur="20" fill="hold"/>
                                        <p:tgtEl>
                                          <p:spTgt spid="2147"/>
                                        </p:tgtEl>
                                        <p:attrNameLst>
                                          <p:attrName>ppt_h</p:attrName>
                                        </p:attrNameLst>
                                      </p:cBhvr>
                                      <p:tavLst>
                                        <p:tav tm="0">
                                          <p:val>
                                            <p:fltVal val="0"/>
                                          </p:val>
                                        </p:tav>
                                        <p:tav tm="100000">
                                          <p:val>
                                            <p:strVal val="#ppt_h"/>
                                          </p:val>
                                        </p:tav>
                                      </p:tavLst>
                                    </p:anim>
                                    <p:animEffect transition="in" filter="fade">
                                      <p:cBhvr>
                                        <p:cTn id="209" dur="20"/>
                                        <p:tgtEl>
                                          <p:spTgt spid="2147"/>
                                        </p:tgtEl>
                                      </p:cBhvr>
                                    </p:animEffect>
                                  </p:childTnLst>
                                </p:cTn>
                              </p:par>
                            </p:childTnLst>
                          </p:cTn>
                        </p:par>
                        <p:par>
                          <p:cTn id="210" fill="hold">
                            <p:stCondLst>
                              <p:cond delay="1100"/>
                            </p:stCondLst>
                            <p:childTnLst>
                              <p:par>
                                <p:cTn id="211" presetID="53" presetClass="entr" presetSubtype="16" fill="hold" grpId="0" nodeType="afterEffect">
                                  <p:stCondLst>
                                    <p:cond delay="0"/>
                                  </p:stCondLst>
                                  <p:childTnLst>
                                    <p:set>
                                      <p:cBhvr>
                                        <p:cTn id="212" dur="1" fill="hold">
                                          <p:stCondLst>
                                            <p:cond delay="0"/>
                                          </p:stCondLst>
                                        </p:cTn>
                                        <p:tgtEl>
                                          <p:spTgt spid="2151"/>
                                        </p:tgtEl>
                                        <p:attrNameLst>
                                          <p:attrName>style.visibility</p:attrName>
                                        </p:attrNameLst>
                                      </p:cBhvr>
                                      <p:to>
                                        <p:strVal val="visible"/>
                                      </p:to>
                                    </p:set>
                                    <p:anim calcmode="lin" valueType="num">
                                      <p:cBhvr>
                                        <p:cTn id="213" dur="20" fill="hold"/>
                                        <p:tgtEl>
                                          <p:spTgt spid="2151"/>
                                        </p:tgtEl>
                                        <p:attrNameLst>
                                          <p:attrName>ppt_w</p:attrName>
                                        </p:attrNameLst>
                                      </p:cBhvr>
                                      <p:tavLst>
                                        <p:tav tm="0">
                                          <p:val>
                                            <p:fltVal val="0"/>
                                          </p:val>
                                        </p:tav>
                                        <p:tav tm="100000">
                                          <p:val>
                                            <p:strVal val="#ppt_w"/>
                                          </p:val>
                                        </p:tav>
                                      </p:tavLst>
                                    </p:anim>
                                    <p:anim calcmode="lin" valueType="num">
                                      <p:cBhvr>
                                        <p:cTn id="214" dur="20" fill="hold"/>
                                        <p:tgtEl>
                                          <p:spTgt spid="2151"/>
                                        </p:tgtEl>
                                        <p:attrNameLst>
                                          <p:attrName>ppt_h</p:attrName>
                                        </p:attrNameLst>
                                      </p:cBhvr>
                                      <p:tavLst>
                                        <p:tav tm="0">
                                          <p:val>
                                            <p:fltVal val="0"/>
                                          </p:val>
                                        </p:tav>
                                        <p:tav tm="100000">
                                          <p:val>
                                            <p:strVal val="#ppt_h"/>
                                          </p:val>
                                        </p:tav>
                                      </p:tavLst>
                                    </p:anim>
                                    <p:animEffect transition="in" filter="fade">
                                      <p:cBhvr>
                                        <p:cTn id="215" dur="20"/>
                                        <p:tgtEl>
                                          <p:spTgt spid="2151"/>
                                        </p:tgtEl>
                                      </p:cBhvr>
                                    </p:animEffect>
                                  </p:childTnLst>
                                </p:cTn>
                              </p:par>
                            </p:childTnLst>
                          </p:cTn>
                        </p:par>
                        <p:par>
                          <p:cTn id="216" fill="hold">
                            <p:stCondLst>
                              <p:cond delay="1120"/>
                            </p:stCondLst>
                            <p:childTnLst>
                              <p:par>
                                <p:cTn id="217" presetID="53" presetClass="entr" presetSubtype="16" fill="hold" grpId="0" nodeType="afterEffect">
                                  <p:stCondLst>
                                    <p:cond delay="0"/>
                                  </p:stCondLst>
                                  <p:childTnLst>
                                    <p:set>
                                      <p:cBhvr>
                                        <p:cTn id="218" dur="1" fill="hold">
                                          <p:stCondLst>
                                            <p:cond delay="0"/>
                                          </p:stCondLst>
                                        </p:cTn>
                                        <p:tgtEl>
                                          <p:spTgt spid="2165"/>
                                        </p:tgtEl>
                                        <p:attrNameLst>
                                          <p:attrName>style.visibility</p:attrName>
                                        </p:attrNameLst>
                                      </p:cBhvr>
                                      <p:to>
                                        <p:strVal val="visible"/>
                                      </p:to>
                                    </p:set>
                                    <p:anim calcmode="lin" valueType="num">
                                      <p:cBhvr>
                                        <p:cTn id="219" dur="20" fill="hold"/>
                                        <p:tgtEl>
                                          <p:spTgt spid="2165"/>
                                        </p:tgtEl>
                                        <p:attrNameLst>
                                          <p:attrName>ppt_w</p:attrName>
                                        </p:attrNameLst>
                                      </p:cBhvr>
                                      <p:tavLst>
                                        <p:tav tm="0">
                                          <p:val>
                                            <p:fltVal val="0"/>
                                          </p:val>
                                        </p:tav>
                                        <p:tav tm="100000">
                                          <p:val>
                                            <p:strVal val="#ppt_w"/>
                                          </p:val>
                                        </p:tav>
                                      </p:tavLst>
                                    </p:anim>
                                    <p:anim calcmode="lin" valueType="num">
                                      <p:cBhvr>
                                        <p:cTn id="220" dur="20" fill="hold"/>
                                        <p:tgtEl>
                                          <p:spTgt spid="2165"/>
                                        </p:tgtEl>
                                        <p:attrNameLst>
                                          <p:attrName>ppt_h</p:attrName>
                                        </p:attrNameLst>
                                      </p:cBhvr>
                                      <p:tavLst>
                                        <p:tav tm="0">
                                          <p:val>
                                            <p:fltVal val="0"/>
                                          </p:val>
                                        </p:tav>
                                        <p:tav tm="100000">
                                          <p:val>
                                            <p:strVal val="#ppt_h"/>
                                          </p:val>
                                        </p:tav>
                                      </p:tavLst>
                                    </p:anim>
                                    <p:animEffect transition="in" filter="fade">
                                      <p:cBhvr>
                                        <p:cTn id="221" dur="20"/>
                                        <p:tgtEl>
                                          <p:spTgt spid="2165"/>
                                        </p:tgtEl>
                                      </p:cBhvr>
                                    </p:animEffect>
                                  </p:childTnLst>
                                </p:cTn>
                              </p:par>
                            </p:childTnLst>
                          </p:cTn>
                        </p:par>
                        <p:par>
                          <p:cTn id="222" fill="hold">
                            <p:stCondLst>
                              <p:cond delay="1140"/>
                            </p:stCondLst>
                            <p:childTnLst>
                              <p:par>
                                <p:cTn id="223" presetID="53" presetClass="entr" presetSubtype="16" fill="hold" grpId="0" nodeType="afterEffect">
                                  <p:stCondLst>
                                    <p:cond delay="0"/>
                                  </p:stCondLst>
                                  <p:childTnLst>
                                    <p:set>
                                      <p:cBhvr>
                                        <p:cTn id="224" dur="1" fill="hold">
                                          <p:stCondLst>
                                            <p:cond delay="0"/>
                                          </p:stCondLst>
                                        </p:cTn>
                                        <p:tgtEl>
                                          <p:spTgt spid="2169"/>
                                        </p:tgtEl>
                                        <p:attrNameLst>
                                          <p:attrName>style.visibility</p:attrName>
                                        </p:attrNameLst>
                                      </p:cBhvr>
                                      <p:to>
                                        <p:strVal val="visible"/>
                                      </p:to>
                                    </p:set>
                                    <p:anim calcmode="lin" valueType="num">
                                      <p:cBhvr>
                                        <p:cTn id="225" dur="20" fill="hold"/>
                                        <p:tgtEl>
                                          <p:spTgt spid="2169"/>
                                        </p:tgtEl>
                                        <p:attrNameLst>
                                          <p:attrName>ppt_w</p:attrName>
                                        </p:attrNameLst>
                                      </p:cBhvr>
                                      <p:tavLst>
                                        <p:tav tm="0">
                                          <p:val>
                                            <p:fltVal val="0"/>
                                          </p:val>
                                        </p:tav>
                                        <p:tav tm="100000">
                                          <p:val>
                                            <p:strVal val="#ppt_w"/>
                                          </p:val>
                                        </p:tav>
                                      </p:tavLst>
                                    </p:anim>
                                    <p:anim calcmode="lin" valueType="num">
                                      <p:cBhvr>
                                        <p:cTn id="226" dur="20" fill="hold"/>
                                        <p:tgtEl>
                                          <p:spTgt spid="2169"/>
                                        </p:tgtEl>
                                        <p:attrNameLst>
                                          <p:attrName>ppt_h</p:attrName>
                                        </p:attrNameLst>
                                      </p:cBhvr>
                                      <p:tavLst>
                                        <p:tav tm="0">
                                          <p:val>
                                            <p:fltVal val="0"/>
                                          </p:val>
                                        </p:tav>
                                        <p:tav tm="100000">
                                          <p:val>
                                            <p:strVal val="#ppt_h"/>
                                          </p:val>
                                        </p:tav>
                                      </p:tavLst>
                                    </p:anim>
                                    <p:animEffect transition="in" filter="fade">
                                      <p:cBhvr>
                                        <p:cTn id="227" dur="20"/>
                                        <p:tgtEl>
                                          <p:spTgt spid="2169"/>
                                        </p:tgtEl>
                                      </p:cBhvr>
                                    </p:animEffect>
                                  </p:childTnLst>
                                </p:cTn>
                              </p:par>
                            </p:childTnLst>
                          </p:cTn>
                        </p:par>
                        <p:par>
                          <p:cTn id="228" fill="hold">
                            <p:stCondLst>
                              <p:cond delay="1160"/>
                            </p:stCondLst>
                            <p:childTnLst>
                              <p:par>
                                <p:cTn id="229" presetID="53" presetClass="entr" presetSubtype="16" fill="hold" grpId="0" nodeType="afterEffect">
                                  <p:stCondLst>
                                    <p:cond delay="0"/>
                                  </p:stCondLst>
                                  <p:childTnLst>
                                    <p:set>
                                      <p:cBhvr>
                                        <p:cTn id="230" dur="1" fill="hold">
                                          <p:stCondLst>
                                            <p:cond delay="0"/>
                                          </p:stCondLst>
                                        </p:cTn>
                                        <p:tgtEl>
                                          <p:spTgt spid="2178"/>
                                        </p:tgtEl>
                                        <p:attrNameLst>
                                          <p:attrName>style.visibility</p:attrName>
                                        </p:attrNameLst>
                                      </p:cBhvr>
                                      <p:to>
                                        <p:strVal val="visible"/>
                                      </p:to>
                                    </p:set>
                                    <p:anim calcmode="lin" valueType="num">
                                      <p:cBhvr>
                                        <p:cTn id="231" dur="20" fill="hold"/>
                                        <p:tgtEl>
                                          <p:spTgt spid="2178"/>
                                        </p:tgtEl>
                                        <p:attrNameLst>
                                          <p:attrName>ppt_w</p:attrName>
                                        </p:attrNameLst>
                                      </p:cBhvr>
                                      <p:tavLst>
                                        <p:tav tm="0">
                                          <p:val>
                                            <p:fltVal val="0"/>
                                          </p:val>
                                        </p:tav>
                                        <p:tav tm="100000">
                                          <p:val>
                                            <p:strVal val="#ppt_w"/>
                                          </p:val>
                                        </p:tav>
                                      </p:tavLst>
                                    </p:anim>
                                    <p:anim calcmode="lin" valueType="num">
                                      <p:cBhvr>
                                        <p:cTn id="232" dur="20" fill="hold"/>
                                        <p:tgtEl>
                                          <p:spTgt spid="2178"/>
                                        </p:tgtEl>
                                        <p:attrNameLst>
                                          <p:attrName>ppt_h</p:attrName>
                                        </p:attrNameLst>
                                      </p:cBhvr>
                                      <p:tavLst>
                                        <p:tav tm="0">
                                          <p:val>
                                            <p:fltVal val="0"/>
                                          </p:val>
                                        </p:tav>
                                        <p:tav tm="100000">
                                          <p:val>
                                            <p:strVal val="#ppt_h"/>
                                          </p:val>
                                        </p:tav>
                                      </p:tavLst>
                                    </p:anim>
                                    <p:animEffect transition="in" filter="fade">
                                      <p:cBhvr>
                                        <p:cTn id="233" dur="20"/>
                                        <p:tgtEl>
                                          <p:spTgt spid="2178"/>
                                        </p:tgtEl>
                                      </p:cBhvr>
                                    </p:animEffect>
                                  </p:childTnLst>
                                </p:cTn>
                              </p:par>
                            </p:childTnLst>
                          </p:cTn>
                        </p:par>
                        <p:par>
                          <p:cTn id="234" fill="hold">
                            <p:stCondLst>
                              <p:cond delay="1180"/>
                            </p:stCondLst>
                            <p:childTnLst>
                              <p:par>
                                <p:cTn id="235" presetID="53" presetClass="entr" presetSubtype="16" fill="hold" grpId="0" nodeType="afterEffect">
                                  <p:stCondLst>
                                    <p:cond delay="0"/>
                                  </p:stCondLst>
                                  <p:childTnLst>
                                    <p:set>
                                      <p:cBhvr>
                                        <p:cTn id="236" dur="1" fill="hold">
                                          <p:stCondLst>
                                            <p:cond delay="0"/>
                                          </p:stCondLst>
                                        </p:cTn>
                                        <p:tgtEl>
                                          <p:spTgt spid="2184"/>
                                        </p:tgtEl>
                                        <p:attrNameLst>
                                          <p:attrName>style.visibility</p:attrName>
                                        </p:attrNameLst>
                                      </p:cBhvr>
                                      <p:to>
                                        <p:strVal val="visible"/>
                                      </p:to>
                                    </p:set>
                                    <p:anim calcmode="lin" valueType="num">
                                      <p:cBhvr>
                                        <p:cTn id="237" dur="20" fill="hold"/>
                                        <p:tgtEl>
                                          <p:spTgt spid="2184"/>
                                        </p:tgtEl>
                                        <p:attrNameLst>
                                          <p:attrName>ppt_w</p:attrName>
                                        </p:attrNameLst>
                                      </p:cBhvr>
                                      <p:tavLst>
                                        <p:tav tm="0">
                                          <p:val>
                                            <p:fltVal val="0"/>
                                          </p:val>
                                        </p:tav>
                                        <p:tav tm="100000">
                                          <p:val>
                                            <p:strVal val="#ppt_w"/>
                                          </p:val>
                                        </p:tav>
                                      </p:tavLst>
                                    </p:anim>
                                    <p:anim calcmode="lin" valueType="num">
                                      <p:cBhvr>
                                        <p:cTn id="238" dur="20" fill="hold"/>
                                        <p:tgtEl>
                                          <p:spTgt spid="2184"/>
                                        </p:tgtEl>
                                        <p:attrNameLst>
                                          <p:attrName>ppt_h</p:attrName>
                                        </p:attrNameLst>
                                      </p:cBhvr>
                                      <p:tavLst>
                                        <p:tav tm="0">
                                          <p:val>
                                            <p:fltVal val="0"/>
                                          </p:val>
                                        </p:tav>
                                        <p:tav tm="100000">
                                          <p:val>
                                            <p:strVal val="#ppt_h"/>
                                          </p:val>
                                        </p:tav>
                                      </p:tavLst>
                                    </p:anim>
                                    <p:animEffect transition="in" filter="fade">
                                      <p:cBhvr>
                                        <p:cTn id="239" dur="20"/>
                                        <p:tgtEl>
                                          <p:spTgt spid="2184"/>
                                        </p:tgtEl>
                                      </p:cBhvr>
                                    </p:animEffect>
                                  </p:childTnLst>
                                </p:cTn>
                              </p:par>
                            </p:childTnLst>
                          </p:cTn>
                        </p:par>
                        <p:par>
                          <p:cTn id="240" fill="hold">
                            <p:stCondLst>
                              <p:cond delay="1200"/>
                            </p:stCondLst>
                            <p:childTnLst>
                              <p:par>
                                <p:cTn id="241" presetID="53" presetClass="entr" presetSubtype="16" fill="hold" grpId="0" nodeType="afterEffect">
                                  <p:stCondLst>
                                    <p:cond delay="0"/>
                                  </p:stCondLst>
                                  <p:childTnLst>
                                    <p:set>
                                      <p:cBhvr>
                                        <p:cTn id="242" dur="1" fill="hold">
                                          <p:stCondLst>
                                            <p:cond delay="0"/>
                                          </p:stCondLst>
                                        </p:cTn>
                                        <p:tgtEl>
                                          <p:spTgt spid="2192"/>
                                        </p:tgtEl>
                                        <p:attrNameLst>
                                          <p:attrName>style.visibility</p:attrName>
                                        </p:attrNameLst>
                                      </p:cBhvr>
                                      <p:to>
                                        <p:strVal val="visible"/>
                                      </p:to>
                                    </p:set>
                                    <p:anim calcmode="lin" valueType="num">
                                      <p:cBhvr>
                                        <p:cTn id="243" dur="20" fill="hold"/>
                                        <p:tgtEl>
                                          <p:spTgt spid="2192"/>
                                        </p:tgtEl>
                                        <p:attrNameLst>
                                          <p:attrName>ppt_w</p:attrName>
                                        </p:attrNameLst>
                                      </p:cBhvr>
                                      <p:tavLst>
                                        <p:tav tm="0">
                                          <p:val>
                                            <p:fltVal val="0"/>
                                          </p:val>
                                        </p:tav>
                                        <p:tav tm="100000">
                                          <p:val>
                                            <p:strVal val="#ppt_w"/>
                                          </p:val>
                                        </p:tav>
                                      </p:tavLst>
                                    </p:anim>
                                    <p:anim calcmode="lin" valueType="num">
                                      <p:cBhvr>
                                        <p:cTn id="244" dur="20" fill="hold"/>
                                        <p:tgtEl>
                                          <p:spTgt spid="2192"/>
                                        </p:tgtEl>
                                        <p:attrNameLst>
                                          <p:attrName>ppt_h</p:attrName>
                                        </p:attrNameLst>
                                      </p:cBhvr>
                                      <p:tavLst>
                                        <p:tav tm="0">
                                          <p:val>
                                            <p:fltVal val="0"/>
                                          </p:val>
                                        </p:tav>
                                        <p:tav tm="100000">
                                          <p:val>
                                            <p:strVal val="#ppt_h"/>
                                          </p:val>
                                        </p:tav>
                                      </p:tavLst>
                                    </p:anim>
                                    <p:animEffect transition="in" filter="fade">
                                      <p:cBhvr>
                                        <p:cTn id="245" dur="20"/>
                                        <p:tgtEl>
                                          <p:spTgt spid="2192"/>
                                        </p:tgtEl>
                                      </p:cBhvr>
                                    </p:animEffect>
                                  </p:childTnLst>
                                </p:cTn>
                              </p:par>
                            </p:childTnLst>
                          </p:cTn>
                        </p:par>
                        <p:par>
                          <p:cTn id="246" fill="hold">
                            <p:stCondLst>
                              <p:cond delay="1220"/>
                            </p:stCondLst>
                            <p:childTnLst>
                              <p:par>
                                <p:cTn id="247" presetID="53" presetClass="entr" presetSubtype="16" fill="hold" grpId="0" nodeType="afterEffect">
                                  <p:stCondLst>
                                    <p:cond delay="0"/>
                                  </p:stCondLst>
                                  <p:childTnLst>
                                    <p:set>
                                      <p:cBhvr>
                                        <p:cTn id="248" dur="1" fill="hold">
                                          <p:stCondLst>
                                            <p:cond delay="0"/>
                                          </p:stCondLst>
                                        </p:cTn>
                                        <p:tgtEl>
                                          <p:spTgt spid="2211"/>
                                        </p:tgtEl>
                                        <p:attrNameLst>
                                          <p:attrName>style.visibility</p:attrName>
                                        </p:attrNameLst>
                                      </p:cBhvr>
                                      <p:to>
                                        <p:strVal val="visible"/>
                                      </p:to>
                                    </p:set>
                                    <p:anim calcmode="lin" valueType="num">
                                      <p:cBhvr>
                                        <p:cTn id="249" dur="20" fill="hold"/>
                                        <p:tgtEl>
                                          <p:spTgt spid="2211"/>
                                        </p:tgtEl>
                                        <p:attrNameLst>
                                          <p:attrName>ppt_w</p:attrName>
                                        </p:attrNameLst>
                                      </p:cBhvr>
                                      <p:tavLst>
                                        <p:tav tm="0">
                                          <p:val>
                                            <p:fltVal val="0"/>
                                          </p:val>
                                        </p:tav>
                                        <p:tav tm="100000">
                                          <p:val>
                                            <p:strVal val="#ppt_w"/>
                                          </p:val>
                                        </p:tav>
                                      </p:tavLst>
                                    </p:anim>
                                    <p:anim calcmode="lin" valueType="num">
                                      <p:cBhvr>
                                        <p:cTn id="250" dur="20" fill="hold"/>
                                        <p:tgtEl>
                                          <p:spTgt spid="2211"/>
                                        </p:tgtEl>
                                        <p:attrNameLst>
                                          <p:attrName>ppt_h</p:attrName>
                                        </p:attrNameLst>
                                      </p:cBhvr>
                                      <p:tavLst>
                                        <p:tav tm="0">
                                          <p:val>
                                            <p:fltVal val="0"/>
                                          </p:val>
                                        </p:tav>
                                        <p:tav tm="100000">
                                          <p:val>
                                            <p:strVal val="#ppt_h"/>
                                          </p:val>
                                        </p:tav>
                                      </p:tavLst>
                                    </p:anim>
                                    <p:animEffect transition="in" filter="fade">
                                      <p:cBhvr>
                                        <p:cTn id="251" dur="20"/>
                                        <p:tgtEl>
                                          <p:spTgt spid="2211"/>
                                        </p:tgtEl>
                                      </p:cBhvr>
                                    </p:animEffect>
                                  </p:childTnLst>
                                </p:cTn>
                              </p:par>
                            </p:childTnLst>
                          </p:cTn>
                        </p:par>
                        <p:par>
                          <p:cTn id="252" fill="hold">
                            <p:stCondLst>
                              <p:cond delay="1240"/>
                            </p:stCondLst>
                            <p:childTnLst>
                              <p:par>
                                <p:cTn id="253" presetID="53" presetClass="entr" presetSubtype="16" fill="hold" grpId="0" nodeType="afterEffect">
                                  <p:stCondLst>
                                    <p:cond delay="0"/>
                                  </p:stCondLst>
                                  <p:childTnLst>
                                    <p:set>
                                      <p:cBhvr>
                                        <p:cTn id="254" dur="1" fill="hold">
                                          <p:stCondLst>
                                            <p:cond delay="0"/>
                                          </p:stCondLst>
                                        </p:cTn>
                                        <p:tgtEl>
                                          <p:spTgt spid="2220"/>
                                        </p:tgtEl>
                                        <p:attrNameLst>
                                          <p:attrName>style.visibility</p:attrName>
                                        </p:attrNameLst>
                                      </p:cBhvr>
                                      <p:to>
                                        <p:strVal val="visible"/>
                                      </p:to>
                                    </p:set>
                                    <p:anim calcmode="lin" valueType="num">
                                      <p:cBhvr>
                                        <p:cTn id="255" dur="20" fill="hold"/>
                                        <p:tgtEl>
                                          <p:spTgt spid="2220"/>
                                        </p:tgtEl>
                                        <p:attrNameLst>
                                          <p:attrName>ppt_w</p:attrName>
                                        </p:attrNameLst>
                                      </p:cBhvr>
                                      <p:tavLst>
                                        <p:tav tm="0">
                                          <p:val>
                                            <p:fltVal val="0"/>
                                          </p:val>
                                        </p:tav>
                                        <p:tav tm="100000">
                                          <p:val>
                                            <p:strVal val="#ppt_w"/>
                                          </p:val>
                                        </p:tav>
                                      </p:tavLst>
                                    </p:anim>
                                    <p:anim calcmode="lin" valueType="num">
                                      <p:cBhvr>
                                        <p:cTn id="256" dur="20" fill="hold"/>
                                        <p:tgtEl>
                                          <p:spTgt spid="2220"/>
                                        </p:tgtEl>
                                        <p:attrNameLst>
                                          <p:attrName>ppt_h</p:attrName>
                                        </p:attrNameLst>
                                      </p:cBhvr>
                                      <p:tavLst>
                                        <p:tav tm="0">
                                          <p:val>
                                            <p:fltVal val="0"/>
                                          </p:val>
                                        </p:tav>
                                        <p:tav tm="100000">
                                          <p:val>
                                            <p:strVal val="#ppt_h"/>
                                          </p:val>
                                        </p:tav>
                                      </p:tavLst>
                                    </p:anim>
                                    <p:animEffect transition="in" filter="fade">
                                      <p:cBhvr>
                                        <p:cTn id="257" dur="20"/>
                                        <p:tgtEl>
                                          <p:spTgt spid="2220"/>
                                        </p:tgtEl>
                                      </p:cBhvr>
                                    </p:animEffect>
                                  </p:childTnLst>
                                </p:cTn>
                              </p:par>
                            </p:childTnLst>
                          </p:cTn>
                        </p:par>
                        <p:par>
                          <p:cTn id="258" fill="hold">
                            <p:stCondLst>
                              <p:cond delay="1260"/>
                            </p:stCondLst>
                            <p:childTnLst>
                              <p:par>
                                <p:cTn id="259" presetID="53" presetClass="entr" presetSubtype="16" fill="hold" grpId="0" nodeType="afterEffect">
                                  <p:stCondLst>
                                    <p:cond delay="0"/>
                                  </p:stCondLst>
                                  <p:childTnLst>
                                    <p:set>
                                      <p:cBhvr>
                                        <p:cTn id="260" dur="1" fill="hold">
                                          <p:stCondLst>
                                            <p:cond delay="0"/>
                                          </p:stCondLst>
                                        </p:cTn>
                                        <p:tgtEl>
                                          <p:spTgt spid="2224"/>
                                        </p:tgtEl>
                                        <p:attrNameLst>
                                          <p:attrName>style.visibility</p:attrName>
                                        </p:attrNameLst>
                                      </p:cBhvr>
                                      <p:to>
                                        <p:strVal val="visible"/>
                                      </p:to>
                                    </p:set>
                                    <p:anim calcmode="lin" valueType="num">
                                      <p:cBhvr>
                                        <p:cTn id="261" dur="20" fill="hold"/>
                                        <p:tgtEl>
                                          <p:spTgt spid="2224"/>
                                        </p:tgtEl>
                                        <p:attrNameLst>
                                          <p:attrName>ppt_w</p:attrName>
                                        </p:attrNameLst>
                                      </p:cBhvr>
                                      <p:tavLst>
                                        <p:tav tm="0">
                                          <p:val>
                                            <p:fltVal val="0"/>
                                          </p:val>
                                        </p:tav>
                                        <p:tav tm="100000">
                                          <p:val>
                                            <p:strVal val="#ppt_w"/>
                                          </p:val>
                                        </p:tav>
                                      </p:tavLst>
                                    </p:anim>
                                    <p:anim calcmode="lin" valueType="num">
                                      <p:cBhvr>
                                        <p:cTn id="262" dur="20" fill="hold"/>
                                        <p:tgtEl>
                                          <p:spTgt spid="2224"/>
                                        </p:tgtEl>
                                        <p:attrNameLst>
                                          <p:attrName>ppt_h</p:attrName>
                                        </p:attrNameLst>
                                      </p:cBhvr>
                                      <p:tavLst>
                                        <p:tav tm="0">
                                          <p:val>
                                            <p:fltVal val="0"/>
                                          </p:val>
                                        </p:tav>
                                        <p:tav tm="100000">
                                          <p:val>
                                            <p:strVal val="#ppt_h"/>
                                          </p:val>
                                        </p:tav>
                                      </p:tavLst>
                                    </p:anim>
                                    <p:animEffect transition="in" filter="fade">
                                      <p:cBhvr>
                                        <p:cTn id="263" dur="20"/>
                                        <p:tgtEl>
                                          <p:spTgt spid="2224"/>
                                        </p:tgtEl>
                                      </p:cBhvr>
                                    </p:animEffect>
                                  </p:childTnLst>
                                </p:cTn>
                              </p:par>
                            </p:childTnLst>
                          </p:cTn>
                        </p:par>
                        <p:par>
                          <p:cTn id="264" fill="hold">
                            <p:stCondLst>
                              <p:cond delay="1280"/>
                            </p:stCondLst>
                            <p:childTnLst>
                              <p:par>
                                <p:cTn id="265" presetID="53" presetClass="entr" presetSubtype="16" fill="hold" grpId="0" nodeType="afterEffect">
                                  <p:stCondLst>
                                    <p:cond delay="0"/>
                                  </p:stCondLst>
                                  <p:childTnLst>
                                    <p:set>
                                      <p:cBhvr>
                                        <p:cTn id="266" dur="1" fill="hold">
                                          <p:stCondLst>
                                            <p:cond delay="0"/>
                                          </p:stCondLst>
                                        </p:cTn>
                                        <p:tgtEl>
                                          <p:spTgt spid="2236"/>
                                        </p:tgtEl>
                                        <p:attrNameLst>
                                          <p:attrName>style.visibility</p:attrName>
                                        </p:attrNameLst>
                                      </p:cBhvr>
                                      <p:to>
                                        <p:strVal val="visible"/>
                                      </p:to>
                                    </p:set>
                                    <p:anim calcmode="lin" valueType="num">
                                      <p:cBhvr>
                                        <p:cTn id="267" dur="20" fill="hold"/>
                                        <p:tgtEl>
                                          <p:spTgt spid="2236"/>
                                        </p:tgtEl>
                                        <p:attrNameLst>
                                          <p:attrName>ppt_w</p:attrName>
                                        </p:attrNameLst>
                                      </p:cBhvr>
                                      <p:tavLst>
                                        <p:tav tm="0">
                                          <p:val>
                                            <p:fltVal val="0"/>
                                          </p:val>
                                        </p:tav>
                                        <p:tav tm="100000">
                                          <p:val>
                                            <p:strVal val="#ppt_w"/>
                                          </p:val>
                                        </p:tav>
                                      </p:tavLst>
                                    </p:anim>
                                    <p:anim calcmode="lin" valueType="num">
                                      <p:cBhvr>
                                        <p:cTn id="268" dur="20" fill="hold"/>
                                        <p:tgtEl>
                                          <p:spTgt spid="2236"/>
                                        </p:tgtEl>
                                        <p:attrNameLst>
                                          <p:attrName>ppt_h</p:attrName>
                                        </p:attrNameLst>
                                      </p:cBhvr>
                                      <p:tavLst>
                                        <p:tav tm="0">
                                          <p:val>
                                            <p:fltVal val="0"/>
                                          </p:val>
                                        </p:tav>
                                        <p:tav tm="100000">
                                          <p:val>
                                            <p:strVal val="#ppt_h"/>
                                          </p:val>
                                        </p:tav>
                                      </p:tavLst>
                                    </p:anim>
                                    <p:animEffect transition="in" filter="fade">
                                      <p:cBhvr>
                                        <p:cTn id="269" dur="20"/>
                                        <p:tgtEl>
                                          <p:spTgt spid="2236"/>
                                        </p:tgtEl>
                                      </p:cBhvr>
                                    </p:animEffect>
                                  </p:childTnLst>
                                </p:cTn>
                              </p:par>
                            </p:childTnLst>
                          </p:cTn>
                        </p:par>
                        <p:par>
                          <p:cTn id="270" fill="hold">
                            <p:stCondLst>
                              <p:cond delay="1300"/>
                            </p:stCondLst>
                            <p:childTnLst>
                              <p:par>
                                <p:cTn id="271" presetID="53" presetClass="entr" presetSubtype="16" fill="hold" grpId="0" nodeType="afterEffect">
                                  <p:stCondLst>
                                    <p:cond delay="0"/>
                                  </p:stCondLst>
                                  <p:childTnLst>
                                    <p:set>
                                      <p:cBhvr>
                                        <p:cTn id="272" dur="1" fill="hold">
                                          <p:stCondLst>
                                            <p:cond delay="0"/>
                                          </p:stCondLst>
                                        </p:cTn>
                                        <p:tgtEl>
                                          <p:spTgt spid="2241"/>
                                        </p:tgtEl>
                                        <p:attrNameLst>
                                          <p:attrName>style.visibility</p:attrName>
                                        </p:attrNameLst>
                                      </p:cBhvr>
                                      <p:to>
                                        <p:strVal val="visible"/>
                                      </p:to>
                                    </p:set>
                                    <p:anim calcmode="lin" valueType="num">
                                      <p:cBhvr>
                                        <p:cTn id="273" dur="20" fill="hold"/>
                                        <p:tgtEl>
                                          <p:spTgt spid="2241"/>
                                        </p:tgtEl>
                                        <p:attrNameLst>
                                          <p:attrName>ppt_w</p:attrName>
                                        </p:attrNameLst>
                                      </p:cBhvr>
                                      <p:tavLst>
                                        <p:tav tm="0">
                                          <p:val>
                                            <p:fltVal val="0"/>
                                          </p:val>
                                        </p:tav>
                                        <p:tav tm="100000">
                                          <p:val>
                                            <p:strVal val="#ppt_w"/>
                                          </p:val>
                                        </p:tav>
                                      </p:tavLst>
                                    </p:anim>
                                    <p:anim calcmode="lin" valueType="num">
                                      <p:cBhvr>
                                        <p:cTn id="274" dur="20" fill="hold"/>
                                        <p:tgtEl>
                                          <p:spTgt spid="2241"/>
                                        </p:tgtEl>
                                        <p:attrNameLst>
                                          <p:attrName>ppt_h</p:attrName>
                                        </p:attrNameLst>
                                      </p:cBhvr>
                                      <p:tavLst>
                                        <p:tav tm="0">
                                          <p:val>
                                            <p:fltVal val="0"/>
                                          </p:val>
                                        </p:tav>
                                        <p:tav tm="100000">
                                          <p:val>
                                            <p:strVal val="#ppt_h"/>
                                          </p:val>
                                        </p:tav>
                                      </p:tavLst>
                                    </p:anim>
                                    <p:animEffect transition="in" filter="fade">
                                      <p:cBhvr>
                                        <p:cTn id="275" dur="20"/>
                                        <p:tgtEl>
                                          <p:spTgt spid="2241"/>
                                        </p:tgtEl>
                                      </p:cBhvr>
                                    </p:animEffect>
                                  </p:childTnLst>
                                </p:cTn>
                              </p:par>
                            </p:childTnLst>
                          </p:cTn>
                        </p:par>
                        <p:par>
                          <p:cTn id="276" fill="hold">
                            <p:stCondLst>
                              <p:cond delay="1320"/>
                            </p:stCondLst>
                            <p:childTnLst>
                              <p:par>
                                <p:cTn id="277" presetID="53" presetClass="entr" presetSubtype="16" fill="hold" grpId="0" nodeType="afterEffect">
                                  <p:stCondLst>
                                    <p:cond delay="0"/>
                                  </p:stCondLst>
                                  <p:childTnLst>
                                    <p:set>
                                      <p:cBhvr>
                                        <p:cTn id="278" dur="1" fill="hold">
                                          <p:stCondLst>
                                            <p:cond delay="0"/>
                                          </p:stCondLst>
                                        </p:cTn>
                                        <p:tgtEl>
                                          <p:spTgt spid="2260"/>
                                        </p:tgtEl>
                                        <p:attrNameLst>
                                          <p:attrName>style.visibility</p:attrName>
                                        </p:attrNameLst>
                                      </p:cBhvr>
                                      <p:to>
                                        <p:strVal val="visible"/>
                                      </p:to>
                                    </p:set>
                                    <p:anim calcmode="lin" valueType="num">
                                      <p:cBhvr>
                                        <p:cTn id="279" dur="20" fill="hold"/>
                                        <p:tgtEl>
                                          <p:spTgt spid="2260"/>
                                        </p:tgtEl>
                                        <p:attrNameLst>
                                          <p:attrName>ppt_w</p:attrName>
                                        </p:attrNameLst>
                                      </p:cBhvr>
                                      <p:tavLst>
                                        <p:tav tm="0">
                                          <p:val>
                                            <p:fltVal val="0"/>
                                          </p:val>
                                        </p:tav>
                                        <p:tav tm="100000">
                                          <p:val>
                                            <p:strVal val="#ppt_w"/>
                                          </p:val>
                                        </p:tav>
                                      </p:tavLst>
                                    </p:anim>
                                    <p:anim calcmode="lin" valueType="num">
                                      <p:cBhvr>
                                        <p:cTn id="280" dur="20" fill="hold"/>
                                        <p:tgtEl>
                                          <p:spTgt spid="2260"/>
                                        </p:tgtEl>
                                        <p:attrNameLst>
                                          <p:attrName>ppt_h</p:attrName>
                                        </p:attrNameLst>
                                      </p:cBhvr>
                                      <p:tavLst>
                                        <p:tav tm="0">
                                          <p:val>
                                            <p:fltVal val="0"/>
                                          </p:val>
                                        </p:tav>
                                        <p:tav tm="100000">
                                          <p:val>
                                            <p:strVal val="#ppt_h"/>
                                          </p:val>
                                        </p:tav>
                                      </p:tavLst>
                                    </p:anim>
                                    <p:animEffect transition="in" filter="fade">
                                      <p:cBhvr>
                                        <p:cTn id="281" dur="20"/>
                                        <p:tgtEl>
                                          <p:spTgt spid="2260"/>
                                        </p:tgtEl>
                                      </p:cBhvr>
                                    </p:animEffect>
                                  </p:childTnLst>
                                </p:cTn>
                              </p:par>
                            </p:childTnLst>
                          </p:cTn>
                        </p:par>
                        <p:par>
                          <p:cTn id="282" fill="hold">
                            <p:stCondLst>
                              <p:cond delay="1340"/>
                            </p:stCondLst>
                            <p:childTnLst>
                              <p:par>
                                <p:cTn id="283" presetID="53" presetClass="entr" presetSubtype="16" fill="hold" grpId="0" nodeType="afterEffect">
                                  <p:stCondLst>
                                    <p:cond delay="0"/>
                                  </p:stCondLst>
                                  <p:childTnLst>
                                    <p:set>
                                      <p:cBhvr>
                                        <p:cTn id="284" dur="1" fill="hold">
                                          <p:stCondLst>
                                            <p:cond delay="0"/>
                                          </p:stCondLst>
                                        </p:cTn>
                                        <p:tgtEl>
                                          <p:spTgt spid="2263"/>
                                        </p:tgtEl>
                                        <p:attrNameLst>
                                          <p:attrName>style.visibility</p:attrName>
                                        </p:attrNameLst>
                                      </p:cBhvr>
                                      <p:to>
                                        <p:strVal val="visible"/>
                                      </p:to>
                                    </p:set>
                                    <p:anim calcmode="lin" valueType="num">
                                      <p:cBhvr>
                                        <p:cTn id="285" dur="20" fill="hold"/>
                                        <p:tgtEl>
                                          <p:spTgt spid="2263"/>
                                        </p:tgtEl>
                                        <p:attrNameLst>
                                          <p:attrName>ppt_w</p:attrName>
                                        </p:attrNameLst>
                                      </p:cBhvr>
                                      <p:tavLst>
                                        <p:tav tm="0">
                                          <p:val>
                                            <p:fltVal val="0"/>
                                          </p:val>
                                        </p:tav>
                                        <p:tav tm="100000">
                                          <p:val>
                                            <p:strVal val="#ppt_w"/>
                                          </p:val>
                                        </p:tav>
                                      </p:tavLst>
                                    </p:anim>
                                    <p:anim calcmode="lin" valueType="num">
                                      <p:cBhvr>
                                        <p:cTn id="286" dur="20" fill="hold"/>
                                        <p:tgtEl>
                                          <p:spTgt spid="2263"/>
                                        </p:tgtEl>
                                        <p:attrNameLst>
                                          <p:attrName>ppt_h</p:attrName>
                                        </p:attrNameLst>
                                      </p:cBhvr>
                                      <p:tavLst>
                                        <p:tav tm="0">
                                          <p:val>
                                            <p:fltVal val="0"/>
                                          </p:val>
                                        </p:tav>
                                        <p:tav tm="100000">
                                          <p:val>
                                            <p:strVal val="#ppt_h"/>
                                          </p:val>
                                        </p:tav>
                                      </p:tavLst>
                                    </p:anim>
                                    <p:animEffect transition="in" filter="fade">
                                      <p:cBhvr>
                                        <p:cTn id="287" dur="20"/>
                                        <p:tgtEl>
                                          <p:spTgt spid="2263"/>
                                        </p:tgtEl>
                                      </p:cBhvr>
                                    </p:animEffect>
                                  </p:childTnLst>
                                </p:cTn>
                              </p:par>
                            </p:childTnLst>
                          </p:cTn>
                        </p:par>
                        <p:par>
                          <p:cTn id="288" fill="hold">
                            <p:stCondLst>
                              <p:cond delay="1360"/>
                            </p:stCondLst>
                            <p:childTnLst>
                              <p:par>
                                <p:cTn id="289" presetID="53" presetClass="entr" presetSubtype="16" fill="hold" grpId="0" nodeType="afterEffect">
                                  <p:stCondLst>
                                    <p:cond delay="0"/>
                                  </p:stCondLst>
                                  <p:childTnLst>
                                    <p:set>
                                      <p:cBhvr>
                                        <p:cTn id="290" dur="1" fill="hold">
                                          <p:stCondLst>
                                            <p:cond delay="0"/>
                                          </p:stCondLst>
                                        </p:cTn>
                                        <p:tgtEl>
                                          <p:spTgt spid="2266"/>
                                        </p:tgtEl>
                                        <p:attrNameLst>
                                          <p:attrName>style.visibility</p:attrName>
                                        </p:attrNameLst>
                                      </p:cBhvr>
                                      <p:to>
                                        <p:strVal val="visible"/>
                                      </p:to>
                                    </p:set>
                                    <p:anim calcmode="lin" valueType="num">
                                      <p:cBhvr>
                                        <p:cTn id="291" dur="20" fill="hold"/>
                                        <p:tgtEl>
                                          <p:spTgt spid="2266"/>
                                        </p:tgtEl>
                                        <p:attrNameLst>
                                          <p:attrName>ppt_w</p:attrName>
                                        </p:attrNameLst>
                                      </p:cBhvr>
                                      <p:tavLst>
                                        <p:tav tm="0">
                                          <p:val>
                                            <p:fltVal val="0"/>
                                          </p:val>
                                        </p:tav>
                                        <p:tav tm="100000">
                                          <p:val>
                                            <p:strVal val="#ppt_w"/>
                                          </p:val>
                                        </p:tav>
                                      </p:tavLst>
                                    </p:anim>
                                    <p:anim calcmode="lin" valueType="num">
                                      <p:cBhvr>
                                        <p:cTn id="292" dur="20" fill="hold"/>
                                        <p:tgtEl>
                                          <p:spTgt spid="2266"/>
                                        </p:tgtEl>
                                        <p:attrNameLst>
                                          <p:attrName>ppt_h</p:attrName>
                                        </p:attrNameLst>
                                      </p:cBhvr>
                                      <p:tavLst>
                                        <p:tav tm="0">
                                          <p:val>
                                            <p:fltVal val="0"/>
                                          </p:val>
                                        </p:tav>
                                        <p:tav tm="100000">
                                          <p:val>
                                            <p:strVal val="#ppt_h"/>
                                          </p:val>
                                        </p:tav>
                                      </p:tavLst>
                                    </p:anim>
                                    <p:animEffect transition="in" filter="fade">
                                      <p:cBhvr>
                                        <p:cTn id="293" dur="20"/>
                                        <p:tgtEl>
                                          <p:spTgt spid="2266"/>
                                        </p:tgtEl>
                                      </p:cBhvr>
                                    </p:animEffect>
                                  </p:childTnLst>
                                </p:cTn>
                              </p:par>
                            </p:childTnLst>
                          </p:cTn>
                        </p:par>
                        <p:par>
                          <p:cTn id="294" fill="hold">
                            <p:stCondLst>
                              <p:cond delay="1380"/>
                            </p:stCondLst>
                            <p:childTnLst>
                              <p:par>
                                <p:cTn id="295" presetID="53" presetClass="entr" presetSubtype="16" fill="hold" grpId="0" nodeType="afterEffect">
                                  <p:stCondLst>
                                    <p:cond delay="0"/>
                                  </p:stCondLst>
                                  <p:childTnLst>
                                    <p:set>
                                      <p:cBhvr>
                                        <p:cTn id="296" dur="1" fill="hold">
                                          <p:stCondLst>
                                            <p:cond delay="0"/>
                                          </p:stCondLst>
                                        </p:cTn>
                                        <p:tgtEl>
                                          <p:spTgt spid="462"/>
                                        </p:tgtEl>
                                        <p:attrNameLst>
                                          <p:attrName>style.visibility</p:attrName>
                                        </p:attrNameLst>
                                      </p:cBhvr>
                                      <p:to>
                                        <p:strVal val="visible"/>
                                      </p:to>
                                    </p:set>
                                    <p:anim calcmode="lin" valueType="num">
                                      <p:cBhvr>
                                        <p:cTn id="297" dur="20" fill="hold"/>
                                        <p:tgtEl>
                                          <p:spTgt spid="462"/>
                                        </p:tgtEl>
                                        <p:attrNameLst>
                                          <p:attrName>ppt_w</p:attrName>
                                        </p:attrNameLst>
                                      </p:cBhvr>
                                      <p:tavLst>
                                        <p:tav tm="0">
                                          <p:val>
                                            <p:fltVal val="0"/>
                                          </p:val>
                                        </p:tav>
                                        <p:tav tm="100000">
                                          <p:val>
                                            <p:strVal val="#ppt_w"/>
                                          </p:val>
                                        </p:tav>
                                      </p:tavLst>
                                    </p:anim>
                                    <p:anim calcmode="lin" valueType="num">
                                      <p:cBhvr>
                                        <p:cTn id="298" dur="20" fill="hold"/>
                                        <p:tgtEl>
                                          <p:spTgt spid="462"/>
                                        </p:tgtEl>
                                        <p:attrNameLst>
                                          <p:attrName>ppt_h</p:attrName>
                                        </p:attrNameLst>
                                      </p:cBhvr>
                                      <p:tavLst>
                                        <p:tav tm="0">
                                          <p:val>
                                            <p:fltVal val="0"/>
                                          </p:val>
                                        </p:tav>
                                        <p:tav tm="100000">
                                          <p:val>
                                            <p:strVal val="#ppt_h"/>
                                          </p:val>
                                        </p:tav>
                                      </p:tavLst>
                                    </p:anim>
                                    <p:animEffect transition="in" filter="fade">
                                      <p:cBhvr>
                                        <p:cTn id="299" dur="20"/>
                                        <p:tgtEl>
                                          <p:spTgt spid="462"/>
                                        </p:tgtEl>
                                      </p:cBhvr>
                                    </p:animEffect>
                                  </p:childTnLst>
                                </p:cTn>
                              </p:par>
                            </p:childTnLst>
                          </p:cTn>
                        </p:par>
                        <p:par>
                          <p:cTn id="300" fill="hold">
                            <p:stCondLst>
                              <p:cond delay="1400"/>
                            </p:stCondLst>
                            <p:childTnLst>
                              <p:par>
                                <p:cTn id="301" presetID="53" presetClass="entr" presetSubtype="16" fill="hold" grpId="0" nodeType="afterEffect">
                                  <p:stCondLst>
                                    <p:cond delay="0"/>
                                  </p:stCondLst>
                                  <p:childTnLst>
                                    <p:set>
                                      <p:cBhvr>
                                        <p:cTn id="302" dur="1" fill="hold">
                                          <p:stCondLst>
                                            <p:cond delay="0"/>
                                          </p:stCondLst>
                                        </p:cTn>
                                        <p:tgtEl>
                                          <p:spTgt spid="2073"/>
                                        </p:tgtEl>
                                        <p:attrNameLst>
                                          <p:attrName>style.visibility</p:attrName>
                                        </p:attrNameLst>
                                      </p:cBhvr>
                                      <p:to>
                                        <p:strVal val="visible"/>
                                      </p:to>
                                    </p:set>
                                    <p:anim calcmode="lin" valueType="num">
                                      <p:cBhvr>
                                        <p:cTn id="303" dur="20" fill="hold"/>
                                        <p:tgtEl>
                                          <p:spTgt spid="2073"/>
                                        </p:tgtEl>
                                        <p:attrNameLst>
                                          <p:attrName>ppt_w</p:attrName>
                                        </p:attrNameLst>
                                      </p:cBhvr>
                                      <p:tavLst>
                                        <p:tav tm="0">
                                          <p:val>
                                            <p:fltVal val="0"/>
                                          </p:val>
                                        </p:tav>
                                        <p:tav tm="100000">
                                          <p:val>
                                            <p:strVal val="#ppt_w"/>
                                          </p:val>
                                        </p:tav>
                                      </p:tavLst>
                                    </p:anim>
                                    <p:anim calcmode="lin" valueType="num">
                                      <p:cBhvr>
                                        <p:cTn id="304" dur="20" fill="hold"/>
                                        <p:tgtEl>
                                          <p:spTgt spid="2073"/>
                                        </p:tgtEl>
                                        <p:attrNameLst>
                                          <p:attrName>ppt_h</p:attrName>
                                        </p:attrNameLst>
                                      </p:cBhvr>
                                      <p:tavLst>
                                        <p:tav tm="0">
                                          <p:val>
                                            <p:fltVal val="0"/>
                                          </p:val>
                                        </p:tav>
                                        <p:tav tm="100000">
                                          <p:val>
                                            <p:strVal val="#ppt_h"/>
                                          </p:val>
                                        </p:tav>
                                      </p:tavLst>
                                    </p:anim>
                                    <p:animEffect transition="in" filter="fade">
                                      <p:cBhvr>
                                        <p:cTn id="305" dur="20"/>
                                        <p:tgtEl>
                                          <p:spTgt spid="2073"/>
                                        </p:tgtEl>
                                      </p:cBhvr>
                                    </p:animEffect>
                                  </p:childTnLst>
                                </p:cTn>
                              </p:par>
                            </p:childTnLst>
                          </p:cTn>
                        </p:par>
                        <p:par>
                          <p:cTn id="306" fill="hold">
                            <p:stCondLst>
                              <p:cond delay="1420"/>
                            </p:stCondLst>
                            <p:childTnLst>
                              <p:par>
                                <p:cTn id="307" presetID="53" presetClass="entr" presetSubtype="16" fill="hold" grpId="0" nodeType="afterEffect">
                                  <p:stCondLst>
                                    <p:cond delay="0"/>
                                  </p:stCondLst>
                                  <p:childTnLst>
                                    <p:set>
                                      <p:cBhvr>
                                        <p:cTn id="308" dur="1" fill="hold">
                                          <p:stCondLst>
                                            <p:cond delay="0"/>
                                          </p:stCondLst>
                                        </p:cTn>
                                        <p:tgtEl>
                                          <p:spTgt spid="92"/>
                                        </p:tgtEl>
                                        <p:attrNameLst>
                                          <p:attrName>style.visibility</p:attrName>
                                        </p:attrNameLst>
                                      </p:cBhvr>
                                      <p:to>
                                        <p:strVal val="visible"/>
                                      </p:to>
                                    </p:set>
                                    <p:anim calcmode="lin" valueType="num">
                                      <p:cBhvr>
                                        <p:cTn id="309" dur="20" fill="hold"/>
                                        <p:tgtEl>
                                          <p:spTgt spid="92"/>
                                        </p:tgtEl>
                                        <p:attrNameLst>
                                          <p:attrName>ppt_w</p:attrName>
                                        </p:attrNameLst>
                                      </p:cBhvr>
                                      <p:tavLst>
                                        <p:tav tm="0">
                                          <p:val>
                                            <p:fltVal val="0"/>
                                          </p:val>
                                        </p:tav>
                                        <p:tav tm="100000">
                                          <p:val>
                                            <p:strVal val="#ppt_w"/>
                                          </p:val>
                                        </p:tav>
                                      </p:tavLst>
                                    </p:anim>
                                    <p:anim calcmode="lin" valueType="num">
                                      <p:cBhvr>
                                        <p:cTn id="310" dur="20" fill="hold"/>
                                        <p:tgtEl>
                                          <p:spTgt spid="92"/>
                                        </p:tgtEl>
                                        <p:attrNameLst>
                                          <p:attrName>ppt_h</p:attrName>
                                        </p:attrNameLst>
                                      </p:cBhvr>
                                      <p:tavLst>
                                        <p:tav tm="0">
                                          <p:val>
                                            <p:fltVal val="0"/>
                                          </p:val>
                                        </p:tav>
                                        <p:tav tm="100000">
                                          <p:val>
                                            <p:strVal val="#ppt_h"/>
                                          </p:val>
                                        </p:tav>
                                      </p:tavLst>
                                    </p:anim>
                                    <p:animEffect transition="in" filter="fade">
                                      <p:cBhvr>
                                        <p:cTn id="311" dur="20"/>
                                        <p:tgtEl>
                                          <p:spTgt spid="92"/>
                                        </p:tgtEl>
                                      </p:cBhvr>
                                    </p:animEffect>
                                  </p:childTnLst>
                                </p:cTn>
                              </p:par>
                            </p:childTnLst>
                          </p:cTn>
                        </p:par>
                        <p:par>
                          <p:cTn id="312" fill="hold">
                            <p:stCondLst>
                              <p:cond delay="1440"/>
                            </p:stCondLst>
                            <p:childTnLst>
                              <p:par>
                                <p:cTn id="313" presetID="53" presetClass="entr" presetSubtype="16" fill="hold" grpId="0" nodeType="afterEffect">
                                  <p:stCondLst>
                                    <p:cond delay="0"/>
                                  </p:stCondLst>
                                  <p:childTnLst>
                                    <p:set>
                                      <p:cBhvr>
                                        <p:cTn id="314" dur="1" fill="hold">
                                          <p:stCondLst>
                                            <p:cond delay="0"/>
                                          </p:stCondLst>
                                        </p:cTn>
                                        <p:tgtEl>
                                          <p:spTgt spid="178"/>
                                        </p:tgtEl>
                                        <p:attrNameLst>
                                          <p:attrName>style.visibility</p:attrName>
                                        </p:attrNameLst>
                                      </p:cBhvr>
                                      <p:to>
                                        <p:strVal val="visible"/>
                                      </p:to>
                                    </p:set>
                                    <p:anim calcmode="lin" valueType="num">
                                      <p:cBhvr>
                                        <p:cTn id="315" dur="20" fill="hold"/>
                                        <p:tgtEl>
                                          <p:spTgt spid="178"/>
                                        </p:tgtEl>
                                        <p:attrNameLst>
                                          <p:attrName>ppt_w</p:attrName>
                                        </p:attrNameLst>
                                      </p:cBhvr>
                                      <p:tavLst>
                                        <p:tav tm="0">
                                          <p:val>
                                            <p:fltVal val="0"/>
                                          </p:val>
                                        </p:tav>
                                        <p:tav tm="100000">
                                          <p:val>
                                            <p:strVal val="#ppt_w"/>
                                          </p:val>
                                        </p:tav>
                                      </p:tavLst>
                                    </p:anim>
                                    <p:anim calcmode="lin" valueType="num">
                                      <p:cBhvr>
                                        <p:cTn id="316" dur="20" fill="hold"/>
                                        <p:tgtEl>
                                          <p:spTgt spid="178"/>
                                        </p:tgtEl>
                                        <p:attrNameLst>
                                          <p:attrName>ppt_h</p:attrName>
                                        </p:attrNameLst>
                                      </p:cBhvr>
                                      <p:tavLst>
                                        <p:tav tm="0">
                                          <p:val>
                                            <p:fltVal val="0"/>
                                          </p:val>
                                        </p:tav>
                                        <p:tav tm="100000">
                                          <p:val>
                                            <p:strVal val="#ppt_h"/>
                                          </p:val>
                                        </p:tav>
                                      </p:tavLst>
                                    </p:anim>
                                    <p:animEffect transition="in" filter="fade">
                                      <p:cBhvr>
                                        <p:cTn id="317" dur="20"/>
                                        <p:tgtEl>
                                          <p:spTgt spid="178"/>
                                        </p:tgtEl>
                                      </p:cBhvr>
                                    </p:animEffect>
                                  </p:childTnLst>
                                </p:cTn>
                              </p:par>
                            </p:childTnLst>
                          </p:cTn>
                        </p:par>
                        <p:par>
                          <p:cTn id="318" fill="hold">
                            <p:stCondLst>
                              <p:cond delay="1460"/>
                            </p:stCondLst>
                            <p:childTnLst>
                              <p:par>
                                <p:cTn id="319" presetID="53" presetClass="entr" presetSubtype="16" fill="hold" grpId="0" nodeType="afterEffect">
                                  <p:stCondLst>
                                    <p:cond delay="0"/>
                                  </p:stCondLst>
                                  <p:childTnLst>
                                    <p:set>
                                      <p:cBhvr>
                                        <p:cTn id="320" dur="1" fill="hold">
                                          <p:stCondLst>
                                            <p:cond delay="0"/>
                                          </p:stCondLst>
                                        </p:cTn>
                                        <p:tgtEl>
                                          <p:spTgt spid="191"/>
                                        </p:tgtEl>
                                        <p:attrNameLst>
                                          <p:attrName>style.visibility</p:attrName>
                                        </p:attrNameLst>
                                      </p:cBhvr>
                                      <p:to>
                                        <p:strVal val="visible"/>
                                      </p:to>
                                    </p:set>
                                    <p:anim calcmode="lin" valueType="num">
                                      <p:cBhvr>
                                        <p:cTn id="321" dur="20" fill="hold"/>
                                        <p:tgtEl>
                                          <p:spTgt spid="191"/>
                                        </p:tgtEl>
                                        <p:attrNameLst>
                                          <p:attrName>ppt_w</p:attrName>
                                        </p:attrNameLst>
                                      </p:cBhvr>
                                      <p:tavLst>
                                        <p:tav tm="0">
                                          <p:val>
                                            <p:fltVal val="0"/>
                                          </p:val>
                                        </p:tav>
                                        <p:tav tm="100000">
                                          <p:val>
                                            <p:strVal val="#ppt_w"/>
                                          </p:val>
                                        </p:tav>
                                      </p:tavLst>
                                    </p:anim>
                                    <p:anim calcmode="lin" valueType="num">
                                      <p:cBhvr>
                                        <p:cTn id="322" dur="20" fill="hold"/>
                                        <p:tgtEl>
                                          <p:spTgt spid="191"/>
                                        </p:tgtEl>
                                        <p:attrNameLst>
                                          <p:attrName>ppt_h</p:attrName>
                                        </p:attrNameLst>
                                      </p:cBhvr>
                                      <p:tavLst>
                                        <p:tav tm="0">
                                          <p:val>
                                            <p:fltVal val="0"/>
                                          </p:val>
                                        </p:tav>
                                        <p:tav tm="100000">
                                          <p:val>
                                            <p:strVal val="#ppt_h"/>
                                          </p:val>
                                        </p:tav>
                                      </p:tavLst>
                                    </p:anim>
                                    <p:animEffect transition="in" filter="fade">
                                      <p:cBhvr>
                                        <p:cTn id="323" dur="20"/>
                                        <p:tgtEl>
                                          <p:spTgt spid="191"/>
                                        </p:tgtEl>
                                      </p:cBhvr>
                                    </p:animEffect>
                                  </p:childTnLst>
                                </p:cTn>
                              </p:par>
                            </p:childTnLst>
                          </p:cTn>
                        </p:par>
                        <p:par>
                          <p:cTn id="324" fill="hold">
                            <p:stCondLst>
                              <p:cond delay="1480"/>
                            </p:stCondLst>
                            <p:childTnLst>
                              <p:par>
                                <p:cTn id="325" presetID="53" presetClass="entr" presetSubtype="16" fill="hold" grpId="0" nodeType="afterEffect">
                                  <p:stCondLst>
                                    <p:cond delay="0"/>
                                  </p:stCondLst>
                                  <p:childTnLst>
                                    <p:set>
                                      <p:cBhvr>
                                        <p:cTn id="326" dur="1" fill="hold">
                                          <p:stCondLst>
                                            <p:cond delay="0"/>
                                          </p:stCondLst>
                                        </p:cTn>
                                        <p:tgtEl>
                                          <p:spTgt spid="2080"/>
                                        </p:tgtEl>
                                        <p:attrNameLst>
                                          <p:attrName>style.visibility</p:attrName>
                                        </p:attrNameLst>
                                      </p:cBhvr>
                                      <p:to>
                                        <p:strVal val="visible"/>
                                      </p:to>
                                    </p:set>
                                    <p:anim calcmode="lin" valueType="num">
                                      <p:cBhvr>
                                        <p:cTn id="327" dur="20" fill="hold"/>
                                        <p:tgtEl>
                                          <p:spTgt spid="2080"/>
                                        </p:tgtEl>
                                        <p:attrNameLst>
                                          <p:attrName>ppt_w</p:attrName>
                                        </p:attrNameLst>
                                      </p:cBhvr>
                                      <p:tavLst>
                                        <p:tav tm="0">
                                          <p:val>
                                            <p:fltVal val="0"/>
                                          </p:val>
                                        </p:tav>
                                        <p:tav tm="100000">
                                          <p:val>
                                            <p:strVal val="#ppt_w"/>
                                          </p:val>
                                        </p:tav>
                                      </p:tavLst>
                                    </p:anim>
                                    <p:anim calcmode="lin" valueType="num">
                                      <p:cBhvr>
                                        <p:cTn id="328" dur="20" fill="hold"/>
                                        <p:tgtEl>
                                          <p:spTgt spid="2080"/>
                                        </p:tgtEl>
                                        <p:attrNameLst>
                                          <p:attrName>ppt_h</p:attrName>
                                        </p:attrNameLst>
                                      </p:cBhvr>
                                      <p:tavLst>
                                        <p:tav tm="0">
                                          <p:val>
                                            <p:fltVal val="0"/>
                                          </p:val>
                                        </p:tav>
                                        <p:tav tm="100000">
                                          <p:val>
                                            <p:strVal val="#ppt_h"/>
                                          </p:val>
                                        </p:tav>
                                      </p:tavLst>
                                    </p:anim>
                                    <p:animEffect transition="in" filter="fade">
                                      <p:cBhvr>
                                        <p:cTn id="329" dur="20"/>
                                        <p:tgtEl>
                                          <p:spTgt spid="2080"/>
                                        </p:tgtEl>
                                      </p:cBhvr>
                                    </p:animEffect>
                                  </p:childTnLst>
                                </p:cTn>
                              </p:par>
                            </p:childTnLst>
                          </p:cTn>
                        </p:par>
                        <p:par>
                          <p:cTn id="330" fill="hold">
                            <p:stCondLst>
                              <p:cond delay="1500"/>
                            </p:stCondLst>
                            <p:childTnLst>
                              <p:par>
                                <p:cTn id="331" presetID="53" presetClass="entr" presetSubtype="16" fill="hold" grpId="0" nodeType="afterEffect">
                                  <p:stCondLst>
                                    <p:cond delay="0"/>
                                  </p:stCondLst>
                                  <p:childTnLst>
                                    <p:set>
                                      <p:cBhvr>
                                        <p:cTn id="332" dur="1" fill="hold">
                                          <p:stCondLst>
                                            <p:cond delay="0"/>
                                          </p:stCondLst>
                                        </p:cTn>
                                        <p:tgtEl>
                                          <p:spTgt spid="2084"/>
                                        </p:tgtEl>
                                        <p:attrNameLst>
                                          <p:attrName>style.visibility</p:attrName>
                                        </p:attrNameLst>
                                      </p:cBhvr>
                                      <p:to>
                                        <p:strVal val="visible"/>
                                      </p:to>
                                    </p:set>
                                    <p:anim calcmode="lin" valueType="num">
                                      <p:cBhvr>
                                        <p:cTn id="333" dur="20" fill="hold"/>
                                        <p:tgtEl>
                                          <p:spTgt spid="2084"/>
                                        </p:tgtEl>
                                        <p:attrNameLst>
                                          <p:attrName>ppt_w</p:attrName>
                                        </p:attrNameLst>
                                      </p:cBhvr>
                                      <p:tavLst>
                                        <p:tav tm="0">
                                          <p:val>
                                            <p:fltVal val="0"/>
                                          </p:val>
                                        </p:tav>
                                        <p:tav tm="100000">
                                          <p:val>
                                            <p:strVal val="#ppt_w"/>
                                          </p:val>
                                        </p:tav>
                                      </p:tavLst>
                                    </p:anim>
                                    <p:anim calcmode="lin" valueType="num">
                                      <p:cBhvr>
                                        <p:cTn id="334" dur="20" fill="hold"/>
                                        <p:tgtEl>
                                          <p:spTgt spid="2084"/>
                                        </p:tgtEl>
                                        <p:attrNameLst>
                                          <p:attrName>ppt_h</p:attrName>
                                        </p:attrNameLst>
                                      </p:cBhvr>
                                      <p:tavLst>
                                        <p:tav tm="0">
                                          <p:val>
                                            <p:fltVal val="0"/>
                                          </p:val>
                                        </p:tav>
                                        <p:tav tm="100000">
                                          <p:val>
                                            <p:strVal val="#ppt_h"/>
                                          </p:val>
                                        </p:tav>
                                      </p:tavLst>
                                    </p:anim>
                                    <p:animEffect transition="in" filter="fade">
                                      <p:cBhvr>
                                        <p:cTn id="335" dur="20"/>
                                        <p:tgtEl>
                                          <p:spTgt spid="2084"/>
                                        </p:tgtEl>
                                      </p:cBhvr>
                                    </p:animEffect>
                                  </p:childTnLst>
                                </p:cTn>
                              </p:par>
                            </p:childTnLst>
                          </p:cTn>
                        </p:par>
                        <p:par>
                          <p:cTn id="336" fill="hold">
                            <p:stCondLst>
                              <p:cond delay="1520"/>
                            </p:stCondLst>
                            <p:childTnLst>
                              <p:par>
                                <p:cTn id="337" presetID="53" presetClass="entr" presetSubtype="16" fill="hold" grpId="0" nodeType="afterEffect">
                                  <p:stCondLst>
                                    <p:cond delay="0"/>
                                  </p:stCondLst>
                                  <p:childTnLst>
                                    <p:set>
                                      <p:cBhvr>
                                        <p:cTn id="338" dur="1" fill="hold">
                                          <p:stCondLst>
                                            <p:cond delay="0"/>
                                          </p:stCondLst>
                                        </p:cTn>
                                        <p:tgtEl>
                                          <p:spTgt spid="2136"/>
                                        </p:tgtEl>
                                        <p:attrNameLst>
                                          <p:attrName>style.visibility</p:attrName>
                                        </p:attrNameLst>
                                      </p:cBhvr>
                                      <p:to>
                                        <p:strVal val="visible"/>
                                      </p:to>
                                    </p:set>
                                    <p:anim calcmode="lin" valueType="num">
                                      <p:cBhvr>
                                        <p:cTn id="339" dur="20" fill="hold"/>
                                        <p:tgtEl>
                                          <p:spTgt spid="2136"/>
                                        </p:tgtEl>
                                        <p:attrNameLst>
                                          <p:attrName>ppt_w</p:attrName>
                                        </p:attrNameLst>
                                      </p:cBhvr>
                                      <p:tavLst>
                                        <p:tav tm="0">
                                          <p:val>
                                            <p:fltVal val="0"/>
                                          </p:val>
                                        </p:tav>
                                        <p:tav tm="100000">
                                          <p:val>
                                            <p:strVal val="#ppt_w"/>
                                          </p:val>
                                        </p:tav>
                                      </p:tavLst>
                                    </p:anim>
                                    <p:anim calcmode="lin" valueType="num">
                                      <p:cBhvr>
                                        <p:cTn id="340" dur="20" fill="hold"/>
                                        <p:tgtEl>
                                          <p:spTgt spid="2136"/>
                                        </p:tgtEl>
                                        <p:attrNameLst>
                                          <p:attrName>ppt_h</p:attrName>
                                        </p:attrNameLst>
                                      </p:cBhvr>
                                      <p:tavLst>
                                        <p:tav tm="0">
                                          <p:val>
                                            <p:fltVal val="0"/>
                                          </p:val>
                                        </p:tav>
                                        <p:tav tm="100000">
                                          <p:val>
                                            <p:strVal val="#ppt_h"/>
                                          </p:val>
                                        </p:tav>
                                      </p:tavLst>
                                    </p:anim>
                                    <p:animEffect transition="in" filter="fade">
                                      <p:cBhvr>
                                        <p:cTn id="341" dur="20"/>
                                        <p:tgtEl>
                                          <p:spTgt spid="2136"/>
                                        </p:tgtEl>
                                      </p:cBhvr>
                                    </p:animEffect>
                                  </p:childTnLst>
                                </p:cTn>
                              </p:par>
                            </p:childTnLst>
                          </p:cTn>
                        </p:par>
                        <p:par>
                          <p:cTn id="342" fill="hold">
                            <p:stCondLst>
                              <p:cond delay="1540"/>
                            </p:stCondLst>
                            <p:childTnLst>
                              <p:par>
                                <p:cTn id="343" presetID="53" presetClass="entr" presetSubtype="16" fill="hold" grpId="0" nodeType="afterEffect">
                                  <p:stCondLst>
                                    <p:cond delay="0"/>
                                  </p:stCondLst>
                                  <p:childTnLst>
                                    <p:set>
                                      <p:cBhvr>
                                        <p:cTn id="344" dur="1" fill="hold">
                                          <p:stCondLst>
                                            <p:cond delay="0"/>
                                          </p:stCondLst>
                                        </p:cTn>
                                        <p:tgtEl>
                                          <p:spTgt spid="2142"/>
                                        </p:tgtEl>
                                        <p:attrNameLst>
                                          <p:attrName>style.visibility</p:attrName>
                                        </p:attrNameLst>
                                      </p:cBhvr>
                                      <p:to>
                                        <p:strVal val="visible"/>
                                      </p:to>
                                    </p:set>
                                    <p:anim calcmode="lin" valueType="num">
                                      <p:cBhvr>
                                        <p:cTn id="345" dur="20" fill="hold"/>
                                        <p:tgtEl>
                                          <p:spTgt spid="2142"/>
                                        </p:tgtEl>
                                        <p:attrNameLst>
                                          <p:attrName>ppt_w</p:attrName>
                                        </p:attrNameLst>
                                      </p:cBhvr>
                                      <p:tavLst>
                                        <p:tav tm="0">
                                          <p:val>
                                            <p:fltVal val="0"/>
                                          </p:val>
                                        </p:tav>
                                        <p:tav tm="100000">
                                          <p:val>
                                            <p:strVal val="#ppt_w"/>
                                          </p:val>
                                        </p:tav>
                                      </p:tavLst>
                                    </p:anim>
                                    <p:anim calcmode="lin" valueType="num">
                                      <p:cBhvr>
                                        <p:cTn id="346" dur="20" fill="hold"/>
                                        <p:tgtEl>
                                          <p:spTgt spid="2142"/>
                                        </p:tgtEl>
                                        <p:attrNameLst>
                                          <p:attrName>ppt_h</p:attrName>
                                        </p:attrNameLst>
                                      </p:cBhvr>
                                      <p:tavLst>
                                        <p:tav tm="0">
                                          <p:val>
                                            <p:fltVal val="0"/>
                                          </p:val>
                                        </p:tav>
                                        <p:tav tm="100000">
                                          <p:val>
                                            <p:strVal val="#ppt_h"/>
                                          </p:val>
                                        </p:tav>
                                      </p:tavLst>
                                    </p:anim>
                                    <p:animEffect transition="in" filter="fade">
                                      <p:cBhvr>
                                        <p:cTn id="347" dur="20"/>
                                        <p:tgtEl>
                                          <p:spTgt spid="2142"/>
                                        </p:tgtEl>
                                      </p:cBhvr>
                                    </p:animEffect>
                                  </p:childTnLst>
                                </p:cTn>
                              </p:par>
                            </p:childTnLst>
                          </p:cTn>
                        </p:par>
                        <p:par>
                          <p:cTn id="348" fill="hold">
                            <p:stCondLst>
                              <p:cond delay="1560"/>
                            </p:stCondLst>
                            <p:childTnLst>
                              <p:par>
                                <p:cTn id="349" presetID="53" presetClass="entr" presetSubtype="16" fill="hold" grpId="0" nodeType="afterEffect">
                                  <p:stCondLst>
                                    <p:cond delay="0"/>
                                  </p:stCondLst>
                                  <p:childTnLst>
                                    <p:set>
                                      <p:cBhvr>
                                        <p:cTn id="350" dur="1" fill="hold">
                                          <p:stCondLst>
                                            <p:cond delay="0"/>
                                          </p:stCondLst>
                                        </p:cTn>
                                        <p:tgtEl>
                                          <p:spTgt spid="2143"/>
                                        </p:tgtEl>
                                        <p:attrNameLst>
                                          <p:attrName>style.visibility</p:attrName>
                                        </p:attrNameLst>
                                      </p:cBhvr>
                                      <p:to>
                                        <p:strVal val="visible"/>
                                      </p:to>
                                    </p:set>
                                    <p:anim calcmode="lin" valueType="num">
                                      <p:cBhvr>
                                        <p:cTn id="351" dur="20" fill="hold"/>
                                        <p:tgtEl>
                                          <p:spTgt spid="2143"/>
                                        </p:tgtEl>
                                        <p:attrNameLst>
                                          <p:attrName>ppt_w</p:attrName>
                                        </p:attrNameLst>
                                      </p:cBhvr>
                                      <p:tavLst>
                                        <p:tav tm="0">
                                          <p:val>
                                            <p:fltVal val="0"/>
                                          </p:val>
                                        </p:tav>
                                        <p:tav tm="100000">
                                          <p:val>
                                            <p:strVal val="#ppt_w"/>
                                          </p:val>
                                        </p:tav>
                                      </p:tavLst>
                                    </p:anim>
                                    <p:anim calcmode="lin" valueType="num">
                                      <p:cBhvr>
                                        <p:cTn id="352" dur="20" fill="hold"/>
                                        <p:tgtEl>
                                          <p:spTgt spid="2143"/>
                                        </p:tgtEl>
                                        <p:attrNameLst>
                                          <p:attrName>ppt_h</p:attrName>
                                        </p:attrNameLst>
                                      </p:cBhvr>
                                      <p:tavLst>
                                        <p:tav tm="0">
                                          <p:val>
                                            <p:fltVal val="0"/>
                                          </p:val>
                                        </p:tav>
                                        <p:tav tm="100000">
                                          <p:val>
                                            <p:strVal val="#ppt_h"/>
                                          </p:val>
                                        </p:tav>
                                      </p:tavLst>
                                    </p:anim>
                                    <p:animEffect transition="in" filter="fade">
                                      <p:cBhvr>
                                        <p:cTn id="353" dur="20"/>
                                        <p:tgtEl>
                                          <p:spTgt spid="2143"/>
                                        </p:tgtEl>
                                      </p:cBhvr>
                                    </p:animEffect>
                                  </p:childTnLst>
                                </p:cTn>
                              </p:par>
                            </p:childTnLst>
                          </p:cTn>
                        </p:par>
                        <p:par>
                          <p:cTn id="354" fill="hold">
                            <p:stCondLst>
                              <p:cond delay="1580"/>
                            </p:stCondLst>
                            <p:childTnLst>
                              <p:par>
                                <p:cTn id="355" presetID="53" presetClass="entr" presetSubtype="16" fill="hold" grpId="0" nodeType="afterEffect">
                                  <p:stCondLst>
                                    <p:cond delay="0"/>
                                  </p:stCondLst>
                                  <p:childTnLst>
                                    <p:set>
                                      <p:cBhvr>
                                        <p:cTn id="356" dur="1" fill="hold">
                                          <p:stCondLst>
                                            <p:cond delay="0"/>
                                          </p:stCondLst>
                                        </p:cTn>
                                        <p:tgtEl>
                                          <p:spTgt spid="2152"/>
                                        </p:tgtEl>
                                        <p:attrNameLst>
                                          <p:attrName>style.visibility</p:attrName>
                                        </p:attrNameLst>
                                      </p:cBhvr>
                                      <p:to>
                                        <p:strVal val="visible"/>
                                      </p:to>
                                    </p:set>
                                    <p:anim calcmode="lin" valueType="num">
                                      <p:cBhvr>
                                        <p:cTn id="357" dur="20" fill="hold"/>
                                        <p:tgtEl>
                                          <p:spTgt spid="2152"/>
                                        </p:tgtEl>
                                        <p:attrNameLst>
                                          <p:attrName>ppt_w</p:attrName>
                                        </p:attrNameLst>
                                      </p:cBhvr>
                                      <p:tavLst>
                                        <p:tav tm="0">
                                          <p:val>
                                            <p:fltVal val="0"/>
                                          </p:val>
                                        </p:tav>
                                        <p:tav tm="100000">
                                          <p:val>
                                            <p:strVal val="#ppt_w"/>
                                          </p:val>
                                        </p:tav>
                                      </p:tavLst>
                                    </p:anim>
                                    <p:anim calcmode="lin" valueType="num">
                                      <p:cBhvr>
                                        <p:cTn id="358" dur="20" fill="hold"/>
                                        <p:tgtEl>
                                          <p:spTgt spid="2152"/>
                                        </p:tgtEl>
                                        <p:attrNameLst>
                                          <p:attrName>ppt_h</p:attrName>
                                        </p:attrNameLst>
                                      </p:cBhvr>
                                      <p:tavLst>
                                        <p:tav tm="0">
                                          <p:val>
                                            <p:fltVal val="0"/>
                                          </p:val>
                                        </p:tav>
                                        <p:tav tm="100000">
                                          <p:val>
                                            <p:strVal val="#ppt_h"/>
                                          </p:val>
                                        </p:tav>
                                      </p:tavLst>
                                    </p:anim>
                                    <p:animEffect transition="in" filter="fade">
                                      <p:cBhvr>
                                        <p:cTn id="359" dur="20"/>
                                        <p:tgtEl>
                                          <p:spTgt spid="2152"/>
                                        </p:tgtEl>
                                      </p:cBhvr>
                                    </p:animEffect>
                                  </p:childTnLst>
                                </p:cTn>
                              </p:par>
                            </p:childTnLst>
                          </p:cTn>
                        </p:par>
                        <p:par>
                          <p:cTn id="360" fill="hold">
                            <p:stCondLst>
                              <p:cond delay="1600"/>
                            </p:stCondLst>
                            <p:childTnLst>
                              <p:par>
                                <p:cTn id="361" presetID="53" presetClass="entr" presetSubtype="16" fill="hold" grpId="0" nodeType="afterEffect">
                                  <p:stCondLst>
                                    <p:cond delay="0"/>
                                  </p:stCondLst>
                                  <p:childTnLst>
                                    <p:set>
                                      <p:cBhvr>
                                        <p:cTn id="362" dur="1" fill="hold">
                                          <p:stCondLst>
                                            <p:cond delay="0"/>
                                          </p:stCondLst>
                                        </p:cTn>
                                        <p:tgtEl>
                                          <p:spTgt spid="2156"/>
                                        </p:tgtEl>
                                        <p:attrNameLst>
                                          <p:attrName>style.visibility</p:attrName>
                                        </p:attrNameLst>
                                      </p:cBhvr>
                                      <p:to>
                                        <p:strVal val="visible"/>
                                      </p:to>
                                    </p:set>
                                    <p:anim calcmode="lin" valueType="num">
                                      <p:cBhvr>
                                        <p:cTn id="363" dur="20" fill="hold"/>
                                        <p:tgtEl>
                                          <p:spTgt spid="2156"/>
                                        </p:tgtEl>
                                        <p:attrNameLst>
                                          <p:attrName>ppt_w</p:attrName>
                                        </p:attrNameLst>
                                      </p:cBhvr>
                                      <p:tavLst>
                                        <p:tav tm="0">
                                          <p:val>
                                            <p:fltVal val="0"/>
                                          </p:val>
                                        </p:tav>
                                        <p:tav tm="100000">
                                          <p:val>
                                            <p:strVal val="#ppt_w"/>
                                          </p:val>
                                        </p:tav>
                                      </p:tavLst>
                                    </p:anim>
                                    <p:anim calcmode="lin" valueType="num">
                                      <p:cBhvr>
                                        <p:cTn id="364" dur="20" fill="hold"/>
                                        <p:tgtEl>
                                          <p:spTgt spid="2156"/>
                                        </p:tgtEl>
                                        <p:attrNameLst>
                                          <p:attrName>ppt_h</p:attrName>
                                        </p:attrNameLst>
                                      </p:cBhvr>
                                      <p:tavLst>
                                        <p:tav tm="0">
                                          <p:val>
                                            <p:fltVal val="0"/>
                                          </p:val>
                                        </p:tav>
                                        <p:tav tm="100000">
                                          <p:val>
                                            <p:strVal val="#ppt_h"/>
                                          </p:val>
                                        </p:tav>
                                      </p:tavLst>
                                    </p:anim>
                                    <p:animEffect transition="in" filter="fade">
                                      <p:cBhvr>
                                        <p:cTn id="365" dur="20"/>
                                        <p:tgtEl>
                                          <p:spTgt spid="2156"/>
                                        </p:tgtEl>
                                      </p:cBhvr>
                                    </p:animEffect>
                                  </p:childTnLst>
                                </p:cTn>
                              </p:par>
                            </p:childTnLst>
                          </p:cTn>
                        </p:par>
                        <p:par>
                          <p:cTn id="366" fill="hold">
                            <p:stCondLst>
                              <p:cond delay="1620"/>
                            </p:stCondLst>
                            <p:childTnLst>
                              <p:par>
                                <p:cTn id="367" presetID="53" presetClass="entr" presetSubtype="16" fill="hold" grpId="0" nodeType="afterEffect">
                                  <p:stCondLst>
                                    <p:cond delay="0"/>
                                  </p:stCondLst>
                                  <p:childTnLst>
                                    <p:set>
                                      <p:cBhvr>
                                        <p:cTn id="368" dur="1" fill="hold">
                                          <p:stCondLst>
                                            <p:cond delay="0"/>
                                          </p:stCondLst>
                                        </p:cTn>
                                        <p:tgtEl>
                                          <p:spTgt spid="2157"/>
                                        </p:tgtEl>
                                        <p:attrNameLst>
                                          <p:attrName>style.visibility</p:attrName>
                                        </p:attrNameLst>
                                      </p:cBhvr>
                                      <p:to>
                                        <p:strVal val="visible"/>
                                      </p:to>
                                    </p:set>
                                    <p:anim calcmode="lin" valueType="num">
                                      <p:cBhvr>
                                        <p:cTn id="369" dur="20" fill="hold"/>
                                        <p:tgtEl>
                                          <p:spTgt spid="2157"/>
                                        </p:tgtEl>
                                        <p:attrNameLst>
                                          <p:attrName>ppt_w</p:attrName>
                                        </p:attrNameLst>
                                      </p:cBhvr>
                                      <p:tavLst>
                                        <p:tav tm="0">
                                          <p:val>
                                            <p:fltVal val="0"/>
                                          </p:val>
                                        </p:tav>
                                        <p:tav tm="100000">
                                          <p:val>
                                            <p:strVal val="#ppt_w"/>
                                          </p:val>
                                        </p:tav>
                                      </p:tavLst>
                                    </p:anim>
                                    <p:anim calcmode="lin" valueType="num">
                                      <p:cBhvr>
                                        <p:cTn id="370" dur="20" fill="hold"/>
                                        <p:tgtEl>
                                          <p:spTgt spid="2157"/>
                                        </p:tgtEl>
                                        <p:attrNameLst>
                                          <p:attrName>ppt_h</p:attrName>
                                        </p:attrNameLst>
                                      </p:cBhvr>
                                      <p:tavLst>
                                        <p:tav tm="0">
                                          <p:val>
                                            <p:fltVal val="0"/>
                                          </p:val>
                                        </p:tav>
                                        <p:tav tm="100000">
                                          <p:val>
                                            <p:strVal val="#ppt_h"/>
                                          </p:val>
                                        </p:tav>
                                      </p:tavLst>
                                    </p:anim>
                                    <p:animEffect transition="in" filter="fade">
                                      <p:cBhvr>
                                        <p:cTn id="371" dur="20"/>
                                        <p:tgtEl>
                                          <p:spTgt spid="2157"/>
                                        </p:tgtEl>
                                      </p:cBhvr>
                                    </p:animEffect>
                                  </p:childTnLst>
                                </p:cTn>
                              </p:par>
                            </p:childTnLst>
                          </p:cTn>
                        </p:par>
                        <p:par>
                          <p:cTn id="372" fill="hold">
                            <p:stCondLst>
                              <p:cond delay="1640"/>
                            </p:stCondLst>
                            <p:childTnLst>
                              <p:par>
                                <p:cTn id="373" presetID="53" presetClass="entr" presetSubtype="16" fill="hold" grpId="0" nodeType="afterEffect">
                                  <p:stCondLst>
                                    <p:cond delay="0"/>
                                  </p:stCondLst>
                                  <p:childTnLst>
                                    <p:set>
                                      <p:cBhvr>
                                        <p:cTn id="374" dur="1" fill="hold">
                                          <p:stCondLst>
                                            <p:cond delay="0"/>
                                          </p:stCondLst>
                                        </p:cTn>
                                        <p:tgtEl>
                                          <p:spTgt spid="2158"/>
                                        </p:tgtEl>
                                        <p:attrNameLst>
                                          <p:attrName>style.visibility</p:attrName>
                                        </p:attrNameLst>
                                      </p:cBhvr>
                                      <p:to>
                                        <p:strVal val="visible"/>
                                      </p:to>
                                    </p:set>
                                    <p:anim calcmode="lin" valueType="num">
                                      <p:cBhvr>
                                        <p:cTn id="375" dur="20" fill="hold"/>
                                        <p:tgtEl>
                                          <p:spTgt spid="2158"/>
                                        </p:tgtEl>
                                        <p:attrNameLst>
                                          <p:attrName>ppt_w</p:attrName>
                                        </p:attrNameLst>
                                      </p:cBhvr>
                                      <p:tavLst>
                                        <p:tav tm="0">
                                          <p:val>
                                            <p:fltVal val="0"/>
                                          </p:val>
                                        </p:tav>
                                        <p:tav tm="100000">
                                          <p:val>
                                            <p:strVal val="#ppt_w"/>
                                          </p:val>
                                        </p:tav>
                                      </p:tavLst>
                                    </p:anim>
                                    <p:anim calcmode="lin" valueType="num">
                                      <p:cBhvr>
                                        <p:cTn id="376" dur="20" fill="hold"/>
                                        <p:tgtEl>
                                          <p:spTgt spid="2158"/>
                                        </p:tgtEl>
                                        <p:attrNameLst>
                                          <p:attrName>ppt_h</p:attrName>
                                        </p:attrNameLst>
                                      </p:cBhvr>
                                      <p:tavLst>
                                        <p:tav tm="0">
                                          <p:val>
                                            <p:fltVal val="0"/>
                                          </p:val>
                                        </p:tav>
                                        <p:tav tm="100000">
                                          <p:val>
                                            <p:strVal val="#ppt_h"/>
                                          </p:val>
                                        </p:tav>
                                      </p:tavLst>
                                    </p:anim>
                                    <p:animEffect transition="in" filter="fade">
                                      <p:cBhvr>
                                        <p:cTn id="377" dur="20"/>
                                        <p:tgtEl>
                                          <p:spTgt spid="2158"/>
                                        </p:tgtEl>
                                      </p:cBhvr>
                                    </p:animEffect>
                                  </p:childTnLst>
                                </p:cTn>
                              </p:par>
                            </p:childTnLst>
                          </p:cTn>
                        </p:par>
                        <p:par>
                          <p:cTn id="378" fill="hold">
                            <p:stCondLst>
                              <p:cond delay="1660"/>
                            </p:stCondLst>
                            <p:childTnLst>
                              <p:par>
                                <p:cTn id="379" presetID="53" presetClass="entr" presetSubtype="16" fill="hold" grpId="0" nodeType="afterEffect">
                                  <p:stCondLst>
                                    <p:cond delay="0"/>
                                  </p:stCondLst>
                                  <p:childTnLst>
                                    <p:set>
                                      <p:cBhvr>
                                        <p:cTn id="380" dur="1" fill="hold">
                                          <p:stCondLst>
                                            <p:cond delay="0"/>
                                          </p:stCondLst>
                                        </p:cTn>
                                        <p:tgtEl>
                                          <p:spTgt spid="2170"/>
                                        </p:tgtEl>
                                        <p:attrNameLst>
                                          <p:attrName>style.visibility</p:attrName>
                                        </p:attrNameLst>
                                      </p:cBhvr>
                                      <p:to>
                                        <p:strVal val="visible"/>
                                      </p:to>
                                    </p:set>
                                    <p:anim calcmode="lin" valueType="num">
                                      <p:cBhvr>
                                        <p:cTn id="381" dur="20" fill="hold"/>
                                        <p:tgtEl>
                                          <p:spTgt spid="2170"/>
                                        </p:tgtEl>
                                        <p:attrNameLst>
                                          <p:attrName>ppt_w</p:attrName>
                                        </p:attrNameLst>
                                      </p:cBhvr>
                                      <p:tavLst>
                                        <p:tav tm="0">
                                          <p:val>
                                            <p:fltVal val="0"/>
                                          </p:val>
                                        </p:tav>
                                        <p:tav tm="100000">
                                          <p:val>
                                            <p:strVal val="#ppt_w"/>
                                          </p:val>
                                        </p:tav>
                                      </p:tavLst>
                                    </p:anim>
                                    <p:anim calcmode="lin" valueType="num">
                                      <p:cBhvr>
                                        <p:cTn id="382" dur="20" fill="hold"/>
                                        <p:tgtEl>
                                          <p:spTgt spid="2170"/>
                                        </p:tgtEl>
                                        <p:attrNameLst>
                                          <p:attrName>ppt_h</p:attrName>
                                        </p:attrNameLst>
                                      </p:cBhvr>
                                      <p:tavLst>
                                        <p:tav tm="0">
                                          <p:val>
                                            <p:fltVal val="0"/>
                                          </p:val>
                                        </p:tav>
                                        <p:tav tm="100000">
                                          <p:val>
                                            <p:strVal val="#ppt_h"/>
                                          </p:val>
                                        </p:tav>
                                      </p:tavLst>
                                    </p:anim>
                                    <p:animEffect transition="in" filter="fade">
                                      <p:cBhvr>
                                        <p:cTn id="383" dur="20"/>
                                        <p:tgtEl>
                                          <p:spTgt spid="2170"/>
                                        </p:tgtEl>
                                      </p:cBhvr>
                                    </p:animEffect>
                                  </p:childTnLst>
                                </p:cTn>
                              </p:par>
                            </p:childTnLst>
                          </p:cTn>
                        </p:par>
                        <p:par>
                          <p:cTn id="384" fill="hold">
                            <p:stCondLst>
                              <p:cond delay="1680"/>
                            </p:stCondLst>
                            <p:childTnLst>
                              <p:par>
                                <p:cTn id="385" presetID="53" presetClass="entr" presetSubtype="16" fill="hold" grpId="0" nodeType="afterEffect">
                                  <p:stCondLst>
                                    <p:cond delay="0"/>
                                  </p:stCondLst>
                                  <p:childTnLst>
                                    <p:set>
                                      <p:cBhvr>
                                        <p:cTn id="386" dur="1" fill="hold">
                                          <p:stCondLst>
                                            <p:cond delay="0"/>
                                          </p:stCondLst>
                                        </p:cTn>
                                        <p:tgtEl>
                                          <p:spTgt spid="2188"/>
                                        </p:tgtEl>
                                        <p:attrNameLst>
                                          <p:attrName>style.visibility</p:attrName>
                                        </p:attrNameLst>
                                      </p:cBhvr>
                                      <p:to>
                                        <p:strVal val="visible"/>
                                      </p:to>
                                    </p:set>
                                    <p:anim calcmode="lin" valueType="num">
                                      <p:cBhvr>
                                        <p:cTn id="387" dur="20" fill="hold"/>
                                        <p:tgtEl>
                                          <p:spTgt spid="2188"/>
                                        </p:tgtEl>
                                        <p:attrNameLst>
                                          <p:attrName>ppt_w</p:attrName>
                                        </p:attrNameLst>
                                      </p:cBhvr>
                                      <p:tavLst>
                                        <p:tav tm="0">
                                          <p:val>
                                            <p:fltVal val="0"/>
                                          </p:val>
                                        </p:tav>
                                        <p:tav tm="100000">
                                          <p:val>
                                            <p:strVal val="#ppt_w"/>
                                          </p:val>
                                        </p:tav>
                                      </p:tavLst>
                                    </p:anim>
                                    <p:anim calcmode="lin" valueType="num">
                                      <p:cBhvr>
                                        <p:cTn id="388" dur="20" fill="hold"/>
                                        <p:tgtEl>
                                          <p:spTgt spid="2188"/>
                                        </p:tgtEl>
                                        <p:attrNameLst>
                                          <p:attrName>ppt_h</p:attrName>
                                        </p:attrNameLst>
                                      </p:cBhvr>
                                      <p:tavLst>
                                        <p:tav tm="0">
                                          <p:val>
                                            <p:fltVal val="0"/>
                                          </p:val>
                                        </p:tav>
                                        <p:tav tm="100000">
                                          <p:val>
                                            <p:strVal val="#ppt_h"/>
                                          </p:val>
                                        </p:tav>
                                      </p:tavLst>
                                    </p:anim>
                                    <p:animEffect transition="in" filter="fade">
                                      <p:cBhvr>
                                        <p:cTn id="389" dur="20"/>
                                        <p:tgtEl>
                                          <p:spTgt spid="2188"/>
                                        </p:tgtEl>
                                      </p:cBhvr>
                                    </p:animEffect>
                                  </p:childTnLst>
                                </p:cTn>
                              </p:par>
                            </p:childTnLst>
                          </p:cTn>
                        </p:par>
                        <p:par>
                          <p:cTn id="390" fill="hold">
                            <p:stCondLst>
                              <p:cond delay="1700"/>
                            </p:stCondLst>
                            <p:childTnLst>
                              <p:par>
                                <p:cTn id="391" presetID="53" presetClass="entr" presetSubtype="16" fill="hold" grpId="0" nodeType="afterEffect">
                                  <p:stCondLst>
                                    <p:cond delay="0"/>
                                  </p:stCondLst>
                                  <p:childTnLst>
                                    <p:set>
                                      <p:cBhvr>
                                        <p:cTn id="392" dur="1" fill="hold">
                                          <p:stCondLst>
                                            <p:cond delay="0"/>
                                          </p:stCondLst>
                                        </p:cTn>
                                        <p:tgtEl>
                                          <p:spTgt spid="2250"/>
                                        </p:tgtEl>
                                        <p:attrNameLst>
                                          <p:attrName>style.visibility</p:attrName>
                                        </p:attrNameLst>
                                      </p:cBhvr>
                                      <p:to>
                                        <p:strVal val="visible"/>
                                      </p:to>
                                    </p:set>
                                    <p:anim calcmode="lin" valueType="num">
                                      <p:cBhvr>
                                        <p:cTn id="393" dur="20" fill="hold"/>
                                        <p:tgtEl>
                                          <p:spTgt spid="2250"/>
                                        </p:tgtEl>
                                        <p:attrNameLst>
                                          <p:attrName>ppt_w</p:attrName>
                                        </p:attrNameLst>
                                      </p:cBhvr>
                                      <p:tavLst>
                                        <p:tav tm="0">
                                          <p:val>
                                            <p:fltVal val="0"/>
                                          </p:val>
                                        </p:tav>
                                        <p:tav tm="100000">
                                          <p:val>
                                            <p:strVal val="#ppt_w"/>
                                          </p:val>
                                        </p:tav>
                                      </p:tavLst>
                                    </p:anim>
                                    <p:anim calcmode="lin" valueType="num">
                                      <p:cBhvr>
                                        <p:cTn id="394" dur="20" fill="hold"/>
                                        <p:tgtEl>
                                          <p:spTgt spid="2250"/>
                                        </p:tgtEl>
                                        <p:attrNameLst>
                                          <p:attrName>ppt_h</p:attrName>
                                        </p:attrNameLst>
                                      </p:cBhvr>
                                      <p:tavLst>
                                        <p:tav tm="0">
                                          <p:val>
                                            <p:fltVal val="0"/>
                                          </p:val>
                                        </p:tav>
                                        <p:tav tm="100000">
                                          <p:val>
                                            <p:strVal val="#ppt_h"/>
                                          </p:val>
                                        </p:tav>
                                      </p:tavLst>
                                    </p:anim>
                                    <p:animEffect transition="in" filter="fade">
                                      <p:cBhvr>
                                        <p:cTn id="395" dur="20"/>
                                        <p:tgtEl>
                                          <p:spTgt spid="2250"/>
                                        </p:tgtEl>
                                      </p:cBhvr>
                                    </p:animEffect>
                                  </p:childTnLst>
                                </p:cTn>
                              </p:par>
                            </p:childTnLst>
                          </p:cTn>
                        </p:par>
                        <p:par>
                          <p:cTn id="396" fill="hold">
                            <p:stCondLst>
                              <p:cond delay="1720"/>
                            </p:stCondLst>
                            <p:childTnLst>
                              <p:par>
                                <p:cTn id="397" presetID="53" presetClass="entr" presetSubtype="16" fill="hold" grpId="0" nodeType="afterEffect">
                                  <p:stCondLst>
                                    <p:cond delay="0"/>
                                  </p:stCondLst>
                                  <p:childTnLst>
                                    <p:set>
                                      <p:cBhvr>
                                        <p:cTn id="398" dur="1" fill="hold">
                                          <p:stCondLst>
                                            <p:cond delay="0"/>
                                          </p:stCondLst>
                                        </p:cTn>
                                        <p:tgtEl>
                                          <p:spTgt spid="2252"/>
                                        </p:tgtEl>
                                        <p:attrNameLst>
                                          <p:attrName>style.visibility</p:attrName>
                                        </p:attrNameLst>
                                      </p:cBhvr>
                                      <p:to>
                                        <p:strVal val="visible"/>
                                      </p:to>
                                    </p:set>
                                    <p:anim calcmode="lin" valueType="num">
                                      <p:cBhvr>
                                        <p:cTn id="399" dur="20" fill="hold"/>
                                        <p:tgtEl>
                                          <p:spTgt spid="2252"/>
                                        </p:tgtEl>
                                        <p:attrNameLst>
                                          <p:attrName>ppt_w</p:attrName>
                                        </p:attrNameLst>
                                      </p:cBhvr>
                                      <p:tavLst>
                                        <p:tav tm="0">
                                          <p:val>
                                            <p:fltVal val="0"/>
                                          </p:val>
                                        </p:tav>
                                        <p:tav tm="100000">
                                          <p:val>
                                            <p:strVal val="#ppt_w"/>
                                          </p:val>
                                        </p:tav>
                                      </p:tavLst>
                                    </p:anim>
                                    <p:anim calcmode="lin" valueType="num">
                                      <p:cBhvr>
                                        <p:cTn id="400" dur="20" fill="hold"/>
                                        <p:tgtEl>
                                          <p:spTgt spid="2252"/>
                                        </p:tgtEl>
                                        <p:attrNameLst>
                                          <p:attrName>ppt_h</p:attrName>
                                        </p:attrNameLst>
                                      </p:cBhvr>
                                      <p:tavLst>
                                        <p:tav tm="0">
                                          <p:val>
                                            <p:fltVal val="0"/>
                                          </p:val>
                                        </p:tav>
                                        <p:tav tm="100000">
                                          <p:val>
                                            <p:strVal val="#ppt_h"/>
                                          </p:val>
                                        </p:tav>
                                      </p:tavLst>
                                    </p:anim>
                                    <p:animEffect transition="in" filter="fade">
                                      <p:cBhvr>
                                        <p:cTn id="401" dur="20"/>
                                        <p:tgtEl>
                                          <p:spTgt spid="2252"/>
                                        </p:tgtEl>
                                      </p:cBhvr>
                                    </p:animEffect>
                                  </p:childTnLst>
                                </p:cTn>
                              </p:par>
                            </p:childTnLst>
                          </p:cTn>
                        </p:par>
                        <p:par>
                          <p:cTn id="402" fill="hold">
                            <p:stCondLst>
                              <p:cond delay="1740"/>
                            </p:stCondLst>
                            <p:childTnLst>
                              <p:par>
                                <p:cTn id="403" presetID="53" presetClass="entr" presetSubtype="16" fill="hold" grpId="0" nodeType="afterEffect">
                                  <p:stCondLst>
                                    <p:cond delay="0"/>
                                  </p:stCondLst>
                                  <p:childTnLst>
                                    <p:set>
                                      <p:cBhvr>
                                        <p:cTn id="404" dur="1" fill="hold">
                                          <p:stCondLst>
                                            <p:cond delay="0"/>
                                          </p:stCondLst>
                                        </p:cTn>
                                        <p:tgtEl>
                                          <p:spTgt spid="2256"/>
                                        </p:tgtEl>
                                        <p:attrNameLst>
                                          <p:attrName>style.visibility</p:attrName>
                                        </p:attrNameLst>
                                      </p:cBhvr>
                                      <p:to>
                                        <p:strVal val="visible"/>
                                      </p:to>
                                    </p:set>
                                    <p:anim calcmode="lin" valueType="num">
                                      <p:cBhvr>
                                        <p:cTn id="405" dur="20" fill="hold"/>
                                        <p:tgtEl>
                                          <p:spTgt spid="2256"/>
                                        </p:tgtEl>
                                        <p:attrNameLst>
                                          <p:attrName>ppt_w</p:attrName>
                                        </p:attrNameLst>
                                      </p:cBhvr>
                                      <p:tavLst>
                                        <p:tav tm="0">
                                          <p:val>
                                            <p:fltVal val="0"/>
                                          </p:val>
                                        </p:tav>
                                        <p:tav tm="100000">
                                          <p:val>
                                            <p:strVal val="#ppt_w"/>
                                          </p:val>
                                        </p:tav>
                                      </p:tavLst>
                                    </p:anim>
                                    <p:anim calcmode="lin" valueType="num">
                                      <p:cBhvr>
                                        <p:cTn id="406" dur="20" fill="hold"/>
                                        <p:tgtEl>
                                          <p:spTgt spid="2256"/>
                                        </p:tgtEl>
                                        <p:attrNameLst>
                                          <p:attrName>ppt_h</p:attrName>
                                        </p:attrNameLst>
                                      </p:cBhvr>
                                      <p:tavLst>
                                        <p:tav tm="0">
                                          <p:val>
                                            <p:fltVal val="0"/>
                                          </p:val>
                                        </p:tav>
                                        <p:tav tm="100000">
                                          <p:val>
                                            <p:strVal val="#ppt_h"/>
                                          </p:val>
                                        </p:tav>
                                      </p:tavLst>
                                    </p:anim>
                                    <p:animEffect transition="in" filter="fade">
                                      <p:cBhvr>
                                        <p:cTn id="407" dur="20"/>
                                        <p:tgtEl>
                                          <p:spTgt spid="2256"/>
                                        </p:tgtEl>
                                      </p:cBhvr>
                                    </p:animEffect>
                                  </p:childTnLst>
                                </p:cTn>
                              </p:par>
                            </p:childTnLst>
                          </p:cTn>
                        </p:par>
                        <p:par>
                          <p:cTn id="408" fill="hold">
                            <p:stCondLst>
                              <p:cond delay="1760"/>
                            </p:stCondLst>
                            <p:childTnLst>
                              <p:par>
                                <p:cTn id="409" presetID="53" presetClass="entr" presetSubtype="16" fill="hold" grpId="0" nodeType="afterEffect">
                                  <p:stCondLst>
                                    <p:cond delay="0"/>
                                  </p:stCondLst>
                                  <p:childTnLst>
                                    <p:set>
                                      <p:cBhvr>
                                        <p:cTn id="410" dur="1" fill="hold">
                                          <p:stCondLst>
                                            <p:cond delay="0"/>
                                          </p:stCondLst>
                                        </p:cTn>
                                        <p:tgtEl>
                                          <p:spTgt spid="2257"/>
                                        </p:tgtEl>
                                        <p:attrNameLst>
                                          <p:attrName>style.visibility</p:attrName>
                                        </p:attrNameLst>
                                      </p:cBhvr>
                                      <p:to>
                                        <p:strVal val="visible"/>
                                      </p:to>
                                    </p:set>
                                    <p:anim calcmode="lin" valueType="num">
                                      <p:cBhvr>
                                        <p:cTn id="411" dur="20" fill="hold"/>
                                        <p:tgtEl>
                                          <p:spTgt spid="2257"/>
                                        </p:tgtEl>
                                        <p:attrNameLst>
                                          <p:attrName>ppt_w</p:attrName>
                                        </p:attrNameLst>
                                      </p:cBhvr>
                                      <p:tavLst>
                                        <p:tav tm="0">
                                          <p:val>
                                            <p:fltVal val="0"/>
                                          </p:val>
                                        </p:tav>
                                        <p:tav tm="100000">
                                          <p:val>
                                            <p:strVal val="#ppt_w"/>
                                          </p:val>
                                        </p:tav>
                                      </p:tavLst>
                                    </p:anim>
                                    <p:anim calcmode="lin" valueType="num">
                                      <p:cBhvr>
                                        <p:cTn id="412" dur="20" fill="hold"/>
                                        <p:tgtEl>
                                          <p:spTgt spid="2257"/>
                                        </p:tgtEl>
                                        <p:attrNameLst>
                                          <p:attrName>ppt_h</p:attrName>
                                        </p:attrNameLst>
                                      </p:cBhvr>
                                      <p:tavLst>
                                        <p:tav tm="0">
                                          <p:val>
                                            <p:fltVal val="0"/>
                                          </p:val>
                                        </p:tav>
                                        <p:tav tm="100000">
                                          <p:val>
                                            <p:strVal val="#ppt_h"/>
                                          </p:val>
                                        </p:tav>
                                      </p:tavLst>
                                    </p:anim>
                                    <p:animEffect transition="in" filter="fade">
                                      <p:cBhvr>
                                        <p:cTn id="413" dur="20"/>
                                        <p:tgtEl>
                                          <p:spTgt spid="2257"/>
                                        </p:tgtEl>
                                      </p:cBhvr>
                                    </p:animEffect>
                                  </p:childTnLst>
                                </p:cTn>
                              </p:par>
                            </p:childTnLst>
                          </p:cTn>
                        </p:par>
                        <p:par>
                          <p:cTn id="414" fill="hold">
                            <p:stCondLst>
                              <p:cond delay="1780"/>
                            </p:stCondLst>
                            <p:childTnLst>
                              <p:par>
                                <p:cTn id="415" presetID="53" presetClass="entr" presetSubtype="16" fill="hold" grpId="0" nodeType="afterEffect">
                                  <p:stCondLst>
                                    <p:cond delay="0"/>
                                  </p:stCondLst>
                                  <p:childTnLst>
                                    <p:set>
                                      <p:cBhvr>
                                        <p:cTn id="416" dur="1" fill="hold">
                                          <p:stCondLst>
                                            <p:cond delay="0"/>
                                          </p:stCondLst>
                                        </p:cTn>
                                        <p:tgtEl>
                                          <p:spTgt spid="2258"/>
                                        </p:tgtEl>
                                        <p:attrNameLst>
                                          <p:attrName>style.visibility</p:attrName>
                                        </p:attrNameLst>
                                      </p:cBhvr>
                                      <p:to>
                                        <p:strVal val="visible"/>
                                      </p:to>
                                    </p:set>
                                    <p:anim calcmode="lin" valueType="num">
                                      <p:cBhvr>
                                        <p:cTn id="417" dur="20" fill="hold"/>
                                        <p:tgtEl>
                                          <p:spTgt spid="2258"/>
                                        </p:tgtEl>
                                        <p:attrNameLst>
                                          <p:attrName>ppt_w</p:attrName>
                                        </p:attrNameLst>
                                      </p:cBhvr>
                                      <p:tavLst>
                                        <p:tav tm="0">
                                          <p:val>
                                            <p:fltVal val="0"/>
                                          </p:val>
                                        </p:tav>
                                        <p:tav tm="100000">
                                          <p:val>
                                            <p:strVal val="#ppt_w"/>
                                          </p:val>
                                        </p:tav>
                                      </p:tavLst>
                                    </p:anim>
                                    <p:anim calcmode="lin" valueType="num">
                                      <p:cBhvr>
                                        <p:cTn id="418" dur="20" fill="hold"/>
                                        <p:tgtEl>
                                          <p:spTgt spid="2258"/>
                                        </p:tgtEl>
                                        <p:attrNameLst>
                                          <p:attrName>ppt_h</p:attrName>
                                        </p:attrNameLst>
                                      </p:cBhvr>
                                      <p:tavLst>
                                        <p:tav tm="0">
                                          <p:val>
                                            <p:fltVal val="0"/>
                                          </p:val>
                                        </p:tav>
                                        <p:tav tm="100000">
                                          <p:val>
                                            <p:strVal val="#ppt_h"/>
                                          </p:val>
                                        </p:tav>
                                      </p:tavLst>
                                    </p:anim>
                                    <p:animEffect transition="in" filter="fade">
                                      <p:cBhvr>
                                        <p:cTn id="419" dur="20"/>
                                        <p:tgtEl>
                                          <p:spTgt spid="2258"/>
                                        </p:tgtEl>
                                      </p:cBhvr>
                                    </p:animEffect>
                                  </p:childTnLst>
                                </p:cTn>
                              </p:par>
                            </p:childTnLst>
                          </p:cTn>
                        </p:par>
                        <p:par>
                          <p:cTn id="420" fill="hold">
                            <p:stCondLst>
                              <p:cond delay="1800"/>
                            </p:stCondLst>
                            <p:childTnLst>
                              <p:par>
                                <p:cTn id="421" presetID="53" presetClass="entr" presetSubtype="16" fill="hold" grpId="0" nodeType="afterEffect">
                                  <p:stCondLst>
                                    <p:cond delay="0"/>
                                  </p:stCondLst>
                                  <p:childTnLst>
                                    <p:set>
                                      <p:cBhvr>
                                        <p:cTn id="422" dur="1" fill="hold">
                                          <p:stCondLst>
                                            <p:cond delay="0"/>
                                          </p:stCondLst>
                                        </p:cTn>
                                        <p:tgtEl>
                                          <p:spTgt spid="2265"/>
                                        </p:tgtEl>
                                        <p:attrNameLst>
                                          <p:attrName>style.visibility</p:attrName>
                                        </p:attrNameLst>
                                      </p:cBhvr>
                                      <p:to>
                                        <p:strVal val="visible"/>
                                      </p:to>
                                    </p:set>
                                    <p:anim calcmode="lin" valueType="num">
                                      <p:cBhvr>
                                        <p:cTn id="423" dur="20" fill="hold"/>
                                        <p:tgtEl>
                                          <p:spTgt spid="2265"/>
                                        </p:tgtEl>
                                        <p:attrNameLst>
                                          <p:attrName>ppt_w</p:attrName>
                                        </p:attrNameLst>
                                      </p:cBhvr>
                                      <p:tavLst>
                                        <p:tav tm="0">
                                          <p:val>
                                            <p:fltVal val="0"/>
                                          </p:val>
                                        </p:tav>
                                        <p:tav tm="100000">
                                          <p:val>
                                            <p:strVal val="#ppt_w"/>
                                          </p:val>
                                        </p:tav>
                                      </p:tavLst>
                                    </p:anim>
                                    <p:anim calcmode="lin" valueType="num">
                                      <p:cBhvr>
                                        <p:cTn id="424" dur="20" fill="hold"/>
                                        <p:tgtEl>
                                          <p:spTgt spid="2265"/>
                                        </p:tgtEl>
                                        <p:attrNameLst>
                                          <p:attrName>ppt_h</p:attrName>
                                        </p:attrNameLst>
                                      </p:cBhvr>
                                      <p:tavLst>
                                        <p:tav tm="0">
                                          <p:val>
                                            <p:fltVal val="0"/>
                                          </p:val>
                                        </p:tav>
                                        <p:tav tm="100000">
                                          <p:val>
                                            <p:strVal val="#ppt_h"/>
                                          </p:val>
                                        </p:tav>
                                      </p:tavLst>
                                    </p:anim>
                                    <p:animEffect transition="in" filter="fade">
                                      <p:cBhvr>
                                        <p:cTn id="425" dur="20"/>
                                        <p:tgtEl>
                                          <p:spTgt spid="2265"/>
                                        </p:tgtEl>
                                      </p:cBhvr>
                                    </p:animEffect>
                                  </p:childTnLst>
                                </p:cTn>
                              </p:par>
                            </p:childTnLst>
                          </p:cTn>
                        </p:par>
                        <p:par>
                          <p:cTn id="426" fill="hold">
                            <p:stCondLst>
                              <p:cond delay="1820"/>
                            </p:stCondLst>
                            <p:childTnLst>
                              <p:par>
                                <p:cTn id="427" presetID="53" presetClass="entr" presetSubtype="16" fill="hold" grpId="0" nodeType="afterEffect">
                                  <p:stCondLst>
                                    <p:cond delay="0"/>
                                  </p:stCondLst>
                                  <p:childTnLst>
                                    <p:set>
                                      <p:cBhvr>
                                        <p:cTn id="428" dur="1" fill="hold">
                                          <p:stCondLst>
                                            <p:cond delay="0"/>
                                          </p:stCondLst>
                                        </p:cTn>
                                        <p:tgtEl>
                                          <p:spTgt spid="2271"/>
                                        </p:tgtEl>
                                        <p:attrNameLst>
                                          <p:attrName>style.visibility</p:attrName>
                                        </p:attrNameLst>
                                      </p:cBhvr>
                                      <p:to>
                                        <p:strVal val="visible"/>
                                      </p:to>
                                    </p:set>
                                    <p:anim calcmode="lin" valueType="num">
                                      <p:cBhvr>
                                        <p:cTn id="429" dur="20" fill="hold"/>
                                        <p:tgtEl>
                                          <p:spTgt spid="2271"/>
                                        </p:tgtEl>
                                        <p:attrNameLst>
                                          <p:attrName>ppt_w</p:attrName>
                                        </p:attrNameLst>
                                      </p:cBhvr>
                                      <p:tavLst>
                                        <p:tav tm="0">
                                          <p:val>
                                            <p:fltVal val="0"/>
                                          </p:val>
                                        </p:tav>
                                        <p:tav tm="100000">
                                          <p:val>
                                            <p:strVal val="#ppt_w"/>
                                          </p:val>
                                        </p:tav>
                                      </p:tavLst>
                                    </p:anim>
                                    <p:anim calcmode="lin" valueType="num">
                                      <p:cBhvr>
                                        <p:cTn id="430" dur="20" fill="hold"/>
                                        <p:tgtEl>
                                          <p:spTgt spid="2271"/>
                                        </p:tgtEl>
                                        <p:attrNameLst>
                                          <p:attrName>ppt_h</p:attrName>
                                        </p:attrNameLst>
                                      </p:cBhvr>
                                      <p:tavLst>
                                        <p:tav tm="0">
                                          <p:val>
                                            <p:fltVal val="0"/>
                                          </p:val>
                                        </p:tav>
                                        <p:tav tm="100000">
                                          <p:val>
                                            <p:strVal val="#ppt_h"/>
                                          </p:val>
                                        </p:tav>
                                      </p:tavLst>
                                    </p:anim>
                                    <p:animEffect transition="in" filter="fade">
                                      <p:cBhvr>
                                        <p:cTn id="431" dur="20"/>
                                        <p:tgtEl>
                                          <p:spTgt spid="2271"/>
                                        </p:tgtEl>
                                      </p:cBhvr>
                                    </p:animEffect>
                                  </p:childTnLst>
                                </p:cTn>
                              </p:par>
                            </p:childTnLst>
                          </p:cTn>
                        </p:par>
                        <p:par>
                          <p:cTn id="432" fill="hold">
                            <p:stCondLst>
                              <p:cond delay="1840"/>
                            </p:stCondLst>
                            <p:childTnLst>
                              <p:par>
                                <p:cTn id="433" presetID="53" presetClass="entr" presetSubtype="16" fill="hold" grpId="0" nodeType="afterEffect">
                                  <p:stCondLst>
                                    <p:cond delay="0"/>
                                  </p:stCondLst>
                                  <p:childTnLst>
                                    <p:set>
                                      <p:cBhvr>
                                        <p:cTn id="434" dur="1" fill="hold">
                                          <p:stCondLst>
                                            <p:cond delay="0"/>
                                          </p:stCondLst>
                                        </p:cTn>
                                        <p:tgtEl>
                                          <p:spTgt spid="2273"/>
                                        </p:tgtEl>
                                        <p:attrNameLst>
                                          <p:attrName>style.visibility</p:attrName>
                                        </p:attrNameLst>
                                      </p:cBhvr>
                                      <p:to>
                                        <p:strVal val="visible"/>
                                      </p:to>
                                    </p:set>
                                    <p:anim calcmode="lin" valueType="num">
                                      <p:cBhvr>
                                        <p:cTn id="435" dur="20" fill="hold"/>
                                        <p:tgtEl>
                                          <p:spTgt spid="2273"/>
                                        </p:tgtEl>
                                        <p:attrNameLst>
                                          <p:attrName>ppt_w</p:attrName>
                                        </p:attrNameLst>
                                      </p:cBhvr>
                                      <p:tavLst>
                                        <p:tav tm="0">
                                          <p:val>
                                            <p:fltVal val="0"/>
                                          </p:val>
                                        </p:tav>
                                        <p:tav tm="100000">
                                          <p:val>
                                            <p:strVal val="#ppt_w"/>
                                          </p:val>
                                        </p:tav>
                                      </p:tavLst>
                                    </p:anim>
                                    <p:anim calcmode="lin" valueType="num">
                                      <p:cBhvr>
                                        <p:cTn id="436" dur="20" fill="hold"/>
                                        <p:tgtEl>
                                          <p:spTgt spid="2273"/>
                                        </p:tgtEl>
                                        <p:attrNameLst>
                                          <p:attrName>ppt_h</p:attrName>
                                        </p:attrNameLst>
                                      </p:cBhvr>
                                      <p:tavLst>
                                        <p:tav tm="0">
                                          <p:val>
                                            <p:fltVal val="0"/>
                                          </p:val>
                                        </p:tav>
                                        <p:tav tm="100000">
                                          <p:val>
                                            <p:strVal val="#ppt_h"/>
                                          </p:val>
                                        </p:tav>
                                      </p:tavLst>
                                    </p:anim>
                                    <p:animEffect transition="in" filter="fade">
                                      <p:cBhvr>
                                        <p:cTn id="437" dur="20"/>
                                        <p:tgtEl>
                                          <p:spTgt spid="2273"/>
                                        </p:tgtEl>
                                      </p:cBhvr>
                                    </p:animEffect>
                                  </p:childTnLst>
                                </p:cTn>
                              </p:par>
                            </p:childTnLst>
                          </p:cTn>
                        </p:par>
                        <p:par>
                          <p:cTn id="438" fill="hold">
                            <p:stCondLst>
                              <p:cond delay="1860"/>
                            </p:stCondLst>
                            <p:childTnLst>
                              <p:par>
                                <p:cTn id="439" presetID="53" presetClass="entr" presetSubtype="16" fill="hold" grpId="0" nodeType="afterEffect">
                                  <p:stCondLst>
                                    <p:cond delay="0"/>
                                  </p:stCondLst>
                                  <p:childTnLst>
                                    <p:set>
                                      <p:cBhvr>
                                        <p:cTn id="440" dur="1" fill="hold">
                                          <p:stCondLst>
                                            <p:cond delay="0"/>
                                          </p:stCondLst>
                                        </p:cTn>
                                        <p:tgtEl>
                                          <p:spTgt spid="2275"/>
                                        </p:tgtEl>
                                        <p:attrNameLst>
                                          <p:attrName>style.visibility</p:attrName>
                                        </p:attrNameLst>
                                      </p:cBhvr>
                                      <p:to>
                                        <p:strVal val="visible"/>
                                      </p:to>
                                    </p:set>
                                    <p:anim calcmode="lin" valueType="num">
                                      <p:cBhvr>
                                        <p:cTn id="441" dur="20" fill="hold"/>
                                        <p:tgtEl>
                                          <p:spTgt spid="2275"/>
                                        </p:tgtEl>
                                        <p:attrNameLst>
                                          <p:attrName>ppt_w</p:attrName>
                                        </p:attrNameLst>
                                      </p:cBhvr>
                                      <p:tavLst>
                                        <p:tav tm="0">
                                          <p:val>
                                            <p:fltVal val="0"/>
                                          </p:val>
                                        </p:tav>
                                        <p:tav tm="100000">
                                          <p:val>
                                            <p:strVal val="#ppt_w"/>
                                          </p:val>
                                        </p:tav>
                                      </p:tavLst>
                                    </p:anim>
                                    <p:anim calcmode="lin" valueType="num">
                                      <p:cBhvr>
                                        <p:cTn id="442" dur="20" fill="hold"/>
                                        <p:tgtEl>
                                          <p:spTgt spid="2275"/>
                                        </p:tgtEl>
                                        <p:attrNameLst>
                                          <p:attrName>ppt_h</p:attrName>
                                        </p:attrNameLst>
                                      </p:cBhvr>
                                      <p:tavLst>
                                        <p:tav tm="0">
                                          <p:val>
                                            <p:fltVal val="0"/>
                                          </p:val>
                                        </p:tav>
                                        <p:tav tm="100000">
                                          <p:val>
                                            <p:strVal val="#ppt_h"/>
                                          </p:val>
                                        </p:tav>
                                      </p:tavLst>
                                    </p:anim>
                                    <p:animEffect transition="in" filter="fade">
                                      <p:cBhvr>
                                        <p:cTn id="443" dur="20"/>
                                        <p:tgtEl>
                                          <p:spTgt spid="2275"/>
                                        </p:tgtEl>
                                      </p:cBhvr>
                                    </p:animEffect>
                                  </p:childTnLst>
                                </p:cTn>
                              </p:par>
                            </p:childTnLst>
                          </p:cTn>
                        </p:par>
                        <p:par>
                          <p:cTn id="444" fill="hold">
                            <p:stCondLst>
                              <p:cond delay="1880"/>
                            </p:stCondLst>
                            <p:childTnLst>
                              <p:par>
                                <p:cTn id="445" presetID="53" presetClass="entr" presetSubtype="16" fill="hold" grpId="0" nodeType="afterEffect">
                                  <p:stCondLst>
                                    <p:cond delay="0"/>
                                  </p:stCondLst>
                                  <p:childTnLst>
                                    <p:set>
                                      <p:cBhvr>
                                        <p:cTn id="446" dur="1" fill="hold">
                                          <p:stCondLst>
                                            <p:cond delay="0"/>
                                          </p:stCondLst>
                                        </p:cTn>
                                        <p:tgtEl>
                                          <p:spTgt spid="2281"/>
                                        </p:tgtEl>
                                        <p:attrNameLst>
                                          <p:attrName>style.visibility</p:attrName>
                                        </p:attrNameLst>
                                      </p:cBhvr>
                                      <p:to>
                                        <p:strVal val="visible"/>
                                      </p:to>
                                    </p:set>
                                    <p:anim calcmode="lin" valueType="num">
                                      <p:cBhvr>
                                        <p:cTn id="447" dur="20" fill="hold"/>
                                        <p:tgtEl>
                                          <p:spTgt spid="2281"/>
                                        </p:tgtEl>
                                        <p:attrNameLst>
                                          <p:attrName>ppt_w</p:attrName>
                                        </p:attrNameLst>
                                      </p:cBhvr>
                                      <p:tavLst>
                                        <p:tav tm="0">
                                          <p:val>
                                            <p:fltVal val="0"/>
                                          </p:val>
                                        </p:tav>
                                        <p:tav tm="100000">
                                          <p:val>
                                            <p:strVal val="#ppt_w"/>
                                          </p:val>
                                        </p:tav>
                                      </p:tavLst>
                                    </p:anim>
                                    <p:anim calcmode="lin" valueType="num">
                                      <p:cBhvr>
                                        <p:cTn id="448" dur="20" fill="hold"/>
                                        <p:tgtEl>
                                          <p:spTgt spid="2281"/>
                                        </p:tgtEl>
                                        <p:attrNameLst>
                                          <p:attrName>ppt_h</p:attrName>
                                        </p:attrNameLst>
                                      </p:cBhvr>
                                      <p:tavLst>
                                        <p:tav tm="0">
                                          <p:val>
                                            <p:fltVal val="0"/>
                                          </p:val>
                                        </p:tav>
                                        <p:tav tm="100000">
                                          <p:val>
                                            <p:strVal val="#ppt_h"/>
                                          </p:val>
                                        </p:tav>
                                      </p:tavLst>
                                    </p:anim>
                                    <p:animEffect transition="in" filter="fade">
                                      <p:cBhvr>
                                        <p:cTn id="449" dur="20"/>
                                        <p:tgtEl>
                                          <p:spTgt spid="2281"/>
                                        </p:tgtEl>
                                      </p:cBhvr>
                                    </p:animEffect>
                                  </p:childTnLst>
                                </p:cTn>
                              </p:par>
                            </p:childTnLst>
                          </p:cTn>
                        </p:par>
                        <p:par>
                          <p:cTn id="450" fill="hold">
                            <p:stCondLst>
                              <p:cond delay="1900"/>
                            </p:stCondLst>
                            <p:childTnLst>
                              <p:par>
                                <p:cTn id="451" presetID="53" presetClass="entr" presetSubtype="16" fill="hold" grpId="0" nodeType="afterEffect">
                                  <p:stCondLst>
                                    <p:cond delay="0"/>
                                  </p:stCondLst>
                                  <p:childTnLst>
                                    <p:set>
                                      <p:cBhvr>
                                        <p:cTn id="452" dur="1" fill="hold">
                                          <p:stCondLst>
                                            <p:cond delay="0"/>
                                          </p:stCondLst>
                                        </p:cTn>
                                        <p:tgtEl>
                                          <p:spTgt spid="2282"/>
                                        </p:tgtEl>
                                        <p:attrNameLst>
                                          <p:attrName>style.visibility</p:attrName>
                                        </p:attrNameLst>
                                      </p:cBhvr>
                                      <p:to>
                                        <p:strVal val="visible"/>
                                      </p:to>
                                    </p:set>
                                    <p:anim calcmode="lin" valueType="num">
                                      <p:cBhvr>
                                        <p:cTn id="453" dur="20" fill="hold"/>
                                        <p:tgtEl>
                                          <p:spTgt spid="2282"/>
                                        </p:tgtEl>
                                        <p:attrNameLst>
                                          <p:attrName>ppt_w</p:attrName>
                                        </p:attrNameLst>
                                      </p:cBhvr>
                                      <p:tavLst>
                                        <p:tav tm="0">
                                          <p:val>
                                            <p:fltVal val="0"/>
                                          </p:val>
                                        </p:tav>
                                        <p:tav tm="100000">
                                          <p:val>
                                            <p:strVal val="#ppt_w"/>
                                          </p:val>
                                        </p:tav>
                                      </p:tavLst>
                                    </p:anim>
                                    <p:anim calcmode="lin" valueType="num">
                                      <p:cBhvr>
                                        <p:cTn id="454" dur="20" fill="hold"/>
                                        <p:tgtEl>
                                          <p:spTgt spid="2282"/>
                                        </p:tgtEl>
                                        <p:attrNameLst>
                                          <p:attrName>ppt_h</p:attrName>
                                        </p:attrNameLst>
                                      </p:cBhvr>
                                      <p:tavLst>
                                        <p:tav tm="0">
                                          <p:val>
                                            <p:fltVal val="0"/>
                                          </p:val>
                                        </p:tav>
                                        <p:tav tm="100000">
                                          <p:val>
                                            <p:strVal val="#ppt_h"/>
                                          </p:val>
                                        </p:tav>
                                      </p:tavLst>
                                    </p:anim>
                                    <p:animEffect transition="in" filter="fade">
                                      <p:cBhvr>
                                        <p:cTn id="455" dur="20"/>
                                        <p:tgtEl>
                                          <p:spTgt spid="2282"/>
                                        </p:tgtEl>
                                      </p:cBhvr>
                                    </p:animEffect>
                                  </p:childTnLst>
                                </p:cTn>
                              </p:par>
                            </p:childTnLst>
                          </p:cTn>
                        </p:par>
                        <p:par>
                          <p:cTn id="456" fill="hold">
                            <p:stCondLst>
                              <p:cond delay="1920"/>
                            </p:stCondLst>
                            <p:childTnLst>
                              <p:par>
                                <p:cTn id="457" presetID="53" presetClass="entr" presetSubtype="16" fill="hold" grpId="0" nodeType="afterEffect">
                                  <p:stCondLst>
                                    <p:cond delay="0"/>
                                  </p:stCondLst>
                                  <p:childTnLst>
                                    <p:set>
                                      <p:cBhvr>
                                        <p:cTn id="458" dur="1" fill="hold">
                                          <p:stCondLst>
                                            <p:cond delay="0"/>
                                          </p:stCondLst>
                                        </p:cTn>
                                        <p:tgtEl>
                                          <p:spTgt spid="2285"/>
                                        </p:tgtEl>
                                        <p:attrNameLst>
                                          <p:attrName>style.visibility</p:attrName>
                                        </p:attrNameLst>
                                      </p:cBhvr>
                                      <p:to>
                                        <p:strVal val="visible"/>
                                      </p:to>
                                    </p:set>
                                    <p:anim calcmode="lin" valueType="num">
                                      <p:cBhvr>
                                        <p:cTn id="459" dur="20" fill="hold"/>
                                        <p:tgtEl>
                                          <p:spTgt spid="2285"/>
                                        </p:tgtEl>
                                        <p:attrNameLst>
                                          <p:attrName>ppt_w</p:attrName>
                                        </p:attrNameLst>
                                      </p:cBhvr>
                                      <p:tavLst>
                                        <p:tav tm="0">
                                          <p:val>
                                            <p:fltVal val="0"/>
                                          </p:val>
                                        </p:tav>
                                        <p:tav tm="100000">
                                          <p:val>
                                            <p:strVal val="#ppt_w"/>
                                          </p:val>
                                        </p:tav>
                                      </p:tavLst>
                                    </p:anim>
                                    <p:anim calcmode="lin" valueType="num">
                                      <p:cBhvr>
                                        <p:cTn id="460" dur="20" fill="hold"/>
                                        <p:tgtEl>
                                          <p:spTgt spid="2285"/>
                                        </p:tgtEl>
                                        <p:attrNameLst>
                                          <p:attrName>ppt_h</p:attrName>
                                        </p:attrNameLst>
                                      </p:cBhvr>
                                      <p:tavLst>
                                        <p:tav tm="0">
                                          <p:val>
                                            <p:fltVal val="0"/>
                                          </p:val>
                                        </p:tav>
                                        <p:tav tm="100000">
                                          <p:val>
                                            <p:strVal val="#ppt_h"/>
                                          </p:val>
                                        </p:tav>
                                      </p:tavLst>
                                    </p:anim>
                                    <p:animEffect transition="in" filter="fade">
                                      <p:cBhvr>
                                        <p:cTn id="461" dur="20"/>
                                        <p:tgtEl>
                                          <p:spTgt spid="2285"/>
                                        </p:tgtEl>
                                      </p:cBhvr>
                                    </p:animEffect>
                                  </p:childTnLst>
                                </p:cTn>
                              </p:par>
                            </p:childTnLst>
                          </p:cTn>
                        </p:par>
                        <p:par>
                          <p:cTn id="462" fill="hold">
                            <p:stCondLst>
                              <p:cond delay="1940"/>
                            </p:stCondLst>
                            <p:childTnLst>
                              <p:par>
                                <p:cTn id="463" presetID="53" presetClass="entr" presetSubtype="16" fill="hold" grpId="0" nodeType="afterEffect">
                                  <p:stCondLst>
                                    <p:cond delay="0"/>
                                  </p:stCondLst>
                                  <p:childTnLst>
                                    <p:set>
                                      <p:cBhvr>
                                        <p:cTn id="464" dur="1" fill="hold">
                                          <p:stCondLst>
                                            <p:cond delay="0"/>
                                          </p:stCondLst>
                                        </p:cTn>
                                        <p:tgtEl>
                                          <p:spTgt spid="465"/>
                                        </p:tgtEl>
                                        <p:attrNameLst>
                                          <p:attrName>style.visibility</p:attrName>
                                        </p:attrNameLst>
                                      </p:cBhvr>
                                      <p:to>
                                        <p:strVal val="visible"/>
                                      </p:to>
                                    </p:set>
                                    <p:anim calcmode="lin" valueType="num">
                                      <p:cBhvr>
                                        <p:cTn id="465" dur="20" fill="hold"/>
                                        <p:tgtEl>
                                          <p:spTgt spid="465"/>
                                        </p:tgtEl>
                                        <p:attrNameLst>
                                          <p:attrName>ppt_w</p:attrName>
                                        </p:attrNameLst>
                                      </p:cBhvr>
                                      <p:tavLst>
                                        <p:tav tm="0">
                                          <p:val>
                                            <p:fltVal val="0"/>
                                          </p:val>
                                        </p:tav>
                                        <p:tav tm="100000">
                                          <p:val>
                                            <p:strVal val="#ppt_w"/>
                                          </p:val>
                                        </p:tav>
                                      </p:tavLst>
                                    </p:anim>
                                    <p:anim calcmode="lin" valueType="num">
                                      <p:cBhvr>
                                        <p:cTn id="466" dur="20" fill="hold"/>
                                        <p:tgtEl>
                                          <p:spTgt spid="465"/>
                                        </p:tgtEl>
                                        <p:attrNameLst>
                                          <p:attrName>ppt_h</p:attrName>
                                        </p:attrNameLst>
                                      </p:cBhvr>
                                      <p:tavLst>
                                        <p:tav tm="0">
                                          <p:val>
                                            <p:fltVal val="0"/>
                                          </p:val>
                                        </p:tav>
                                        <p:tav tm="100000">
                                          <p:val>
                                            <p:strVal val="#ppt_h"/>
                                          </p:val>
                                        </p:tav>
                                      </p:tavLst>
                                    </p:anim>
                                    <p:animEffect transition="in" filter="fade">
                                      <p:cBhvr>
                                        <p:cTn id="467" dur="20"/>
                                        <p:tgtEl>
                                          <p:spTgt spid="465"/>
                                        </p:tgtEl>
                                      </p:cBhvr>
                                    </p:animEffect>
                                  </p:childTnLst>
                                </p:cTn>
                              </p:par>
                            </p:childTnLst>
                          </p:cTn>
                        </p:par>
                        <p:par>
                          <p:cTn id="468" fill="hold">
                            <p:stCondLst>
                              <p:cond delay="1960"/>
                            </p:stCondLst>
                            <p:childTnLst>
                              <p:par>
                                <p:cTn id="469" presetID="53" presetClass="entr" presetSubtype="16" fill="hold" grpId="0" nodeType="afterEffect">
                                  <p:stCondLst>
                                    <p:cond delay="0"/>
                                  </p:stCondLst>
                                  <p:childTnLst>
                                    <p:set>
                                      <p:cBhvr>
                                        <p:cTn id="470" dur="1" fill="hold">
                                          <p:stCondLst>
                                            <p:cond delay="0"/>
                                          </p:stCondLst>
                                        </p:cTn>
                                        <p:tgtEl>
                                          <p:spTgt spid="63"/>
                                        </p:tgtEl>
                                        <p:attrNameLst>
                                          <p:attrName>style.visibility</p:attrName>
                                        </p:attrNameLst>
                                      </p:cBhvr>
                                      <p:to>
                                        <p:strVal val="visible"/>
                                      </p:to>
                                    </p:set>
                                    <p:anim calcmode="lin" valueType="num">
                                      <p:cBhvr>
                                        <p:cTn id="471" dur="20" fill="hold"/>
                                        <p:tgtEl>
                                          <p:spTgt spid="63"/>
                                        </p:tgtEl>
                                        <p:attrNameLst>
                                          <p:attrName>ppt_w</p:attrName>
                                        </p:attrNameLst>
                                      </p:cBhvr>
                                      <p:tavLst>
                                        <p:tav tm="0">
                                          <p:val>
                                            <p:fltVal val="0"/>
                                          </p:val>
                                        </p:tav>
                                        <p:tav tm="100000">
                                          <p:val>
                                            <p:strVal val="#ppt_w"/>
                                          </p:val>
                                        </p:tav>
                                      </p:tavLst>
                                    </p:anim>
                                    <p:anim calcmode="lin" valueType="num">
                                      <p:cBhvr>
                                        <p:cTn id="472" dur="20" fill="hold"/>
                                        <p:tgtEl>
                                          <p:spTgt spid="63"/>
                                        </p:tgtEl>
                                        <p:attrNameLst>
                                          <p:attrName>ppt_h</p:attrName>
                                        </p:attrNameLst>
                                      </p:cBhvr>
                                      <p:tavLst>
                                        <p:tav tm="0">
                                          <p:val>
                                            <p:fltVal val="0"/>
                                          </p:val>
                                        </p:tav>
                                        <p:tav tm="100000">
                                          <p:val>
                                            <p:strVal val="#ppt_h"/>
                                          </p:val>
                                        </p:tav>
                                      </p:tavLst>
                                    </p:anim>
                                    <p:animEffect transition="in" filter="fade">
                                      <p:cBhvr>
                                        <p:cTn id="473" dur="20"/>
                                        <p:tgtEl>
                                          <p:spTgt spid="63"/>
                                        </p:tgtEl>
                                      </p:cBhvr>
                                    </p:animEffect>
                                  </p:childTnLst>
                                </p:cTn>
                              </p:par>
                            </p:childTnLst>
                          </p:cTn>
                        </p:par>
                        <p:par>
                          <p:cTn id="474" fill="hold">
                            <p:stCondLst>
                              <p:cond delay="1980"/>
                            </p:stCondLst>
                            <p:childTnLst>
                              <p:par>
                                <p:cTn id="475" presetID="53" presetClass="entr" presetSubtype="16" fill="hold" grpId="0" nodeType="afterEffect">
                                  <p:stCondLst>
                                    <p:cond delay="0"/>
                                  </p:stCondLst>
                                  <p:childTnLst>
                                    <p:set>
                                      <p:cBhvr>
                                        <p:cTn id="476" dur="1" fill="hold">
                                          <p:stCondLst>
                                            <p:cond delay="0"/>
                                          </p:stCondLst>
                                        </p:cTn>
                                        <p:tgtEl>
                                          <p:spTgt spid="174"/>
                                        </p:tgtEl>
                                        <p:attrNameLst>
                                          <p:attrName>style.visibility</p:attrName>
                                        </p:attrNameLst>
                                      </p:cBhvr>
                                      <p:to>
                                        <p:strVal val="visible"/>
                                      </p:to>
                                    </p:set>
                                    <p:anim calcmode="lin" valueType="num">
                                      <p:cBhvr>
                                        <p:cTn id="477" dur="20" fill="hold"/>
                                        <p:tgtEl>
                                          <p:spTgt spid="174"/>
                                        </p:tgtEl>
                                        <p:attrNameLst>
                                          <p:attrName>ppt_w</p:attrName>
                                        </p:attrNameLst>
                                      </p:cBhvr>
                                      <p:tavLst>
                                        <p:tav tm="0">
                                          <p:val>
                                            <p:fltVal val="0"/>
                                          </p:val>
                                        </p:tav>
                                        <p:tav tm="100000">
                                          <p:val>
                                            <p:strVal val="#ppt_w"/>
                                          </p:val>
                                        </p:tav>
                                      </p:tavLst>
                                    </p:anim>
                                    <p:anim calcmode="lin" valueType="num">
                                      <p:cBhvr>
                                        <p:cTn id="478" dur="20" fill="hold"/>
                                        <p:tgtEl>
                                          <p:spTgt spid="174"/>
                                        </p:tgtEl>
                                        <p:attrNameLst>
                                          <p:attrName>ppt_h</p:attrName>
                                        </p:attrNameLst>
                                      </p:cBhvr>
                                      <p:tavLst>
                                        <p:tav tm="0">
                                          <p:val>
                                            <p:fltVal val="0"/>
                                          </p:val>
                                        </p:tav>
                                        <p:tav tm="100000">
                                          <p:val>
                                            <p:strVal val="#ppt_h"/>
                                          </p:val>
                                        </p:tav>
                                      </p:tavLst>
                                    </p:anim>
                                    <p:animEffect transition="in" filter="fade">
                                      <p:cBhvr>
                                        <p:cTn id="479" dur="20"/>
                                        <p:tgtEl>
                                          <p:spTgt spid="174"/>
                                        </p:tgtEl>
                                      </p:cBhvr>
                                    </p:animEffect>
                                  </p:childTnLst>
                                </p:cTn>
                              </p:par>
                            </p:childTnLst>
                          </p:cTn>
                        </p:par>
                        <p:par>
                          <p:cTn id="480" fill="hold">
                            <p:stCondLst>
                              <p:cond delay="2000"/>
                            </p:stCondLst>
                            <p:childTnLst>
                              <p:par>
                                <p:cTn id="481" presetID="53" presetClass="entr" presetSubtype="16" fill="hold" grpId="0" nodeType="afterEffect">
                                  <p:stCondLst>
                                    <p:cond delay="0"/>
                                  </p:stCondLst>
                                  <p:childTnLst>
                                    <p:set>
                                      <p:cBhvr>
                                        <p:cTn id="482" dur="1" fill="hold">
                                          <p:stCondLst>
                                            <p:cond delay="0"/>
                                          </p:stCondLst>
                                        </p:cTn>
                                        <p:tgtEl>
                                          <p:spTgt spid="175"/>
                                        </p:tgtEl>
                                        <p:attrNameLst>
                                          <p:attrName>style.visibility</p:attrName>
                                        </p:attrNameLst>
                                      </p:cBhvr>
                                      <p:to>
                                        <p:strVal val="visible"/>
                                      </p:to>
                                    </p:set>
                                    <p:anim calcmode="lin" valueType="num">
                                      <p:cBhvr>
                                        <p:cTn id="483" dur="20" fill="hold"/>
                                        <p:tgtEl>
                                          <p:spTgt spid="175"/>
                                        </p:tgtEl>
                                        <p:attrNameLst>
                                          <p:attrName>ppt_w</p:attrName>
                                        </p:attrNameLst>
                                      </p:cBhvr>
                                      <p:tavLst>
                                        <p:tav tm="0">
                                          <p:val>
                                            <p:fltVal val="0"/>
                                          </p:val>
                                        </p:tav>
                                        <p:tav tm="100000">
                                          <p:val>
                                            <p:strVal val="#ppt_w"/>
                                          </p:val>
                                        </p:tav>
                                      </p:tavLst>
                                    </p:anim>
                                    <p:anim calcmode="lin" valueType="num">
                                      <p:cBhvr>
                                        <p:cTn id="484" dur="20" fill="hold"/>
                                        <p:tgtEl>
                                          <p:spTgt spid="175"/>
                                        </p:tgtEl>
                                        <p:attrNameLst>
                                          <p:attrName>ppt_h</p:attrName>
                                        </p:attrNameLst>
                                      </p:cBhvr>
                                      <p:tavLst>
                                        <p:tav tm="0">
                                          <p:val>
                                            <p:fltVal val="0"/>
                                          </p:val>
                                        </p:tav>
                                        <p:tav tm="100000">
                                          <p:val>
                                            <p:strVal val="#ppt_h"/>
                                          </p:val>
                                        </p:tav>
                                      </p:tavLst>
                                    </p:anim>
                                    <p:animEffect transition="in" filter="fade">
                                      <p:cBhvr>
                                        <p:cTn id="485" dur="20"/>
                                        <p:tgtEl>
                                          <p:spTgt spid="175"/>
                                        </p:tgtEl>
                                      </p:cBhvr>
                                    </p:animEffect>
                                  </p:childTnLst>
                                </p:cTn>
                              </p:par>
                            </p:childTnLst>
                          </p:cTn>
                        </p:par>
                        <p:par>
                          <p:cTn id="486" fill="hold">
                            <p:stCondLst>
                              <p:cond delay="2020"/>
                            </p:stCondLst>
                            <p:childTnLst>
                              <p:par>
                                <p:cTn id="487" presetID="53" presetClass="entr" presetSubtype="16" fill="hold" grpId="0" nodeType="afterEffect">
                                  <p:stCondLst>
                                    <p:cond delay="0"/>
                                  </p:stCondLst>
                                  <p:childTnLst>
                                    <p:set>
                                      <p:cBhvr>
                                        <p:cTn id="488" dur="1" fill="hold">
                                          <p:stCondLst>
                                            <p:cond delay="0"/>
                                          </p:stCondLst>
                                        </p:cTn>
                                        <p:tgtEl>
                                          <p:spTgt spid="176"/>
                                        </p:tgtEl>
                                        <p:attrNameLst>
                                          <p:attrName>style.visibility</p:attrName>
                                        </p:attrNameLst>
                                      </p:cBhvr>
                                      <p:to>
                                        <p:strVal val="visible"/>
                                      </p:to>
                                    </p:set>
                                    <p:anim calcmode="lin" valueType="num">
                                      <p:cBhvr>
                                        <p:cTn id="489" dur="20" fill="hold"/>
                                        <p:tgtEl>
                                          <p:spTgt spid="176"/>
                                        </p:tgtEl>
                                        <p:attrNameLst>
                                          <p:attrName>ppt_w</p:attrName>
                                        </p:attrNameLst>
                                      </p:cBhvr>
                                      <p:tavLst>
                                        <p:tav tm="0">
                                          <p:val>
                                            <p:fltVal val="0"/>
                                          </p:val>
                                        </p:tav>
                                        <p:tav tm="100000">
                                          <p:val>
                                            <p:strVal val="#ppt_w"/>
                                          </p:val>
                                        </p:tav>
                                      </p:tavLst>
                                    </p:anim>
                                    <p:anim calcmode="lin" valueType="num">
                                      <p:cBhvr>
                                        <p:cTn id="490" dur="20" fill="hold"/>
                                        <p:tgtEl>
                                          <p:spTgt spid="176"/>
                                        </p:tgtEl>
                                        <p:attrNameLst>
                                          <p:attrName>ppt_h</p:attrName>
                                        </p:attrNameLst>
                                      </p:cBhvr>
                                      <p:tavLst>
                                        <p:tav tm="0">
                                          <p:val>
                                            <p:fltVal val="0"/>
                                          </p:val>
                                        </p:tav>
                                        <p:tav tm="100000">
                                          <p:val>
                                            <p:strVal val="#ppt_h"/>
                                          </p:val>
                                        </p:tav>
                                      </p:tavLst>
                                    </p:anim>
                                    <p:animEffect transition="in" filter="fade">
                                      <p:cBhvr>
                                        <p:cTn id="491" dur="20"/>
                                        <p:tgtEl>
                                          <p:spTgt spid="176"/>
                                        </p:tgtEl>
                                      </p:cBhvr>
                                    </p:animEffect>
                                  </p:childTnLst>
                                </p:cTn>
                              </p:par>
                            </p:childTnLst>
                          </p:cTn>
                        </p:par>
                        <p:par>
                          <p:cTn id="492" fill="hold">
                            <p:stCondLst>
                              <p:cond delay="2040"/>
                            </p:stCondLst>
                            <p:childTnLst>
                              <p:par>
                                <p:cTn id="493" presetID="53" presetClass="entr" presetSubtype="16" fill="hold" grpId="0" nodeType="afterEffect">
                                  <p:stCondLst>
                                    <p:cond delay="0"/>
                                  </p:stCondLst>
                                  <p:childTnLst>
                                    <p:set>
                                      <p:cBhvr>
                                        <p:cTn id="494" dur="1" fill="hold">
                                          <p:stCondLst>
                                            <p:cond delay="0"/>
                                          </p:stCondLst>
                                        </p:cTn>
                                        <p:tgtEl>
                                          <p:spTgt spid="2082"/>
                                        </p:tgtEl>
                                        <p:attrNameLst>
                                          <p:attrName>style.visibility</p:attrName>
                                        </p:attrNameLst>
                                      </p:cBhvr>
                                      <p:to>
                                        <p:strVal val="visible"/>
                                      </p:to>
                                    </p:set>
                                    <p:anim calcmode="lin" valueType="num">
                                      <p:cBhvr>
                                        <p:cTn id="495" dur="20" fill="hold"/>
                                        <p:tgtEl>
                                          <p:spTgt spid="2082"/>
                                        </p:tgtEl>
                                        <p:attrNameLst>
                                          <p:attrName>ppt_w</p:attrName>
                                        </p:attrNameLst>
                                      </p:cBhvr>
                                      <p:tavLst>
                                        <p:tav tm="0">
                                          <p:val>
                                            <p:fltVal val="0"/>
                                          </p:val>
                                        </p:tav>
                                        <p:tav tm="100000">
                                          <p:val>
                                            <p:strVal val="#ppt_w"/>
                                          </p:val>
                                        </p:tav>
                                      </p:tavLst>
                                    </p:anim>
                                    <p:anim calcmode="lin" valueType="num">
                                      <p:cBhvr>
                                        <p:cTn id="496" dur="20" fill="hold"/>
                                        <p:tgtEl>
                                          <p:spTgt spid="2082"/>
                                        </p:tgtEl>
                                        <p:attrNameLst>
                                          <p:attrName>ppt_h</p:attrName>
                                        </p:attrNameLst>
                                      </p:cBhvr>
                                      <p:tavLst>
                                        <p:tav tm="0">
                                          <p:val>
                                            <p:fltVal val="0"/>
                                          </p:val>
                                        </p:tav>
                                        <p:tav tm="100000">
                                          <p:val>
                                            <p:strVal val="#ppt_h"/>
                                          </p:val>
                                        </p:tav>
                                      </p:tavLst>
                                    </p:anim>
                                    <p:animEffect transition="in" filter="fade">
                                      <p:cBhvr>
                                        <p:cTn id="497" dur="20"/>
                                        <p:tgtEl>
                                          <p:spTgt spid="2082"/>
                                        </p:tgtEl>
                                      </p:cBhvr>
                                    </p:animEffect>
                                  </p:childTnLst>
                                </p:cTn>
                              </p:par>
                            </p:childTnLst>
                          </p:cTn>
                        </p:par>
                        <p:par>
                          <p:cTn id="498" fill="hold">
                            <p:stCondLst>
                              <p:cond delay="2060"/>
                            </p:stCondLst>
                            <p:childTnLst>
                              <p:par>
                                <p:cTn id="499" presetID="53" presetClass="entr" presetSubtype="16" fill="hold" grpId="0" nodeType="afterEffect">
                                  <p:stCondLst>
                                    <p:cond delay="0"/>
                                  </p:stCondLst>
                                  <p:childTnLst>
                                    <p:set>
                                      <p:cBhvr>
                                        <p:cTn id="500" dur="1" fill="hold">
                                          <p:stCondLst>
                                            <p:cond delay="0"/>
                                          </p:stCondLst>
                                        </p:cTn>
                                        <p:tgtEl>
                                          <p:spTgt spid="2090"/>
                                        </p:tgtEl>
                                        <p:attrNameLst>
                                          <p:attrName>style.visibility</p:attrName>
                                        </p:attrNameLst>
                                      </p:cBhvr>
                                      <p:to>
                                        <p:strVal val="visible"/>
                                      </p:to>
                                    </p:set>
                                    <p:anim calcmode="lin" valueType="num">
                                      <p:cBhvr>
                                        <p:cTn id="501" dur="20" fill="hold"/>
                                        <p:tgtEl>
                                          <p:spTgt spid="2090"/>
                                        </p:tgtEl>
                                        <p:attrNameLst>
                                          <p:attrName>ppt_w</p:attrName>
                                        </p:attrNameLst>
                                      </p:cBhvr>
                                      <p:tavLst>
                                        <p:tav tm="0">
                                          <p:val>
                                            <p:fltVal val="0"/>
                                          </p:val>
                                        </p:tav>
                                        <p:tav tm="100000">
                                          <p:val>
                                            <p:strVal val="#ppt_w"/>
                                          </p:val>
                                        </p:tav>
                                      </p:tavLst>
                                    </p:anim>
                                    <p:anim calcmode="lin" valueType="num">
                                      <p:cBhvr>
                                        <p:cTn id="502" dur="20" fill="hold"/>
                                        <p:tgtEl>
                                          <p:spTgt spid="2090"/>
                                        </p:tgtEl>
                                        <p:attrNameLst>
                                          <p:attrName>ppt_h</p:attrName>
                                        </p:attrNameLst>
                                      </p:cBhvr>
                                      <p:tavLst>
                                        <p:tav tm="0">
                                          <p:val>
                                            <p:fltVal val="0"/>
                                          </p:val>
                                        </p:tav>
                                        <p:tav tm="100000">
                                          <p:val>
                                            <p:strVal val="#ppt_h"/>
                                          </p:val>
                                        </p:tav>
                                      </p:tavLst>
                                    </p:anim>
                                    <p:animEffect transition="in" filter="fade">
                                      <p:cBhvr>
                                        <p:cTn id="503" dur="20"/>
                                        <p:tgtEl>
                                          <p:spTgt spid="2090"/>
                                        </p:tgtEl>
                                      </p:cBhvr>
                                    </p:animEffect>
                                  </p:childTnLst>
                                </p:cTn>
                              </p:par>
                            </p:childTnLst>
                          </p:cTn>
                        </p:par>
                        <p:par>
                          <p:cTn id="504" fill="hold">
                            <p:stCondLst>
                              <p:cond delay="2080"/>
                            </p:stCondLst>
                            <p:childTnLst>
                              <p:par>
                                <p:cTn id="505" presetID="53" presetClass="entr" presetSubtype="16" fill="hold" grpId="0" nodeType="afterEffect">
                                  <p:stCondLst>
                                    <p:cond delay="0"/>
                                  </p:stCondLst>
                                  <p:childTnLst>
                                    <p:set>
                                      <p:cBhvr>
                                        <p:cTn id="506" dur="1" fill="hold">
                                          <p:stCondLst>
                                            <p:cond delay="0"/>
                                          </p:stCondLst>
                                        </p:cTn>
                                        <p:tgtEl>
                                          <p:spTgt spid="2092"/>
                                        </p:tgtEl>
                                        <p:attrNameLst>
                                          <p:attrName>style.visibility</p:attrName>
                                        </p:attrNameLst>
                                      </p:cBhvr>
                                      <p:to>
                                        <p:strVal val="visible"/>
                                      </p:to>
                                    </p:set>
                                    <p:anim calcmode="lin" valueType="num">
                                      <p:cBhvr>
                                        <p:cTn id="507" dur="20" fill="hold"/>
                                        <p:tgtEl>
                                          <p:spTgt spid="2092"/>
                                        </p:tgtEl>
                                        <p:attrNameLst>
                                          <p:attrName>ppt_w</p:attrName>
                                        </p:attrNameLst>
                                      </p:cBhvr>
                                      <p:tavLst>
                                        <p:tav tm="0">
                                          <p:val>
                                            <p:fltVal val="0"/>
                                          </p:val>
                                        </p:tav>
                                        <p:tav tm="100000">
                                          <p:val>
                                            <p:strVal val="#ppt_w"/>
                                          </p:val>
                                        </p:tav>
                                      </p:tavLst>
                                    </p:anim>
                                    <p:anim calcmode="lin" valueType="num">
                                      <p:cBhvr>
                                        <p:cTn id="508" dur="20" fill="hold"/>
                                        <p:tgtEl>
                                          <p:spTgt spid="2092"/>
                                        </p:tgtEl>
                                        <p:attrNameLst>
                                          <p:attrName>ppt_h</p:attrName>
                                        </p:attrNameLst>
                                      </p:cBhvr>
                                      <p:tavLst>
                                        <p:tav tm="0">
                                          <p:val>
                                            <p:fltVal val="0"/>
                                          </p:val>
                                        </p:tav>
                                        <p:tav tm="100000">
                                          <p:val>
                                            <p:strVal val="#ppt_h"/>
                                          </p:val>
                                        </p:tav>
                                      </p:tavLst>
                                    </p:anim>
                                    <p:animEffect transition="in" filter="fade">
                                      <p:cBhvr>
                                        <p:cTn id="509" dur="20"/>
                                        <p:tgtEl>
                                          <p:spTgt spid="2092"/>
                                        </p:tgtEl>
                                      </p:cBhvr>
                                    </p:animEffect>
                                  </p:childTnLst>
                                </p:cTn>
                              </p:par>
                            </p:childTnLst>
                          </p:cTn>
                        </p:par>
                        <p:par>
                          <p:cTn id="510" fill="hold">
                            <p:stCondLst>
                              <p:cond delay="2100"/>
                            </p:stCondLst>
                            <p:childTnLst>
                              <p:par>
                                <p:cTn id="511" presetID="53" presetClass="entr" presetSubtype="16" fill="hold" grpId="0" nodeType="afterEffect">
                                  <p:stCondLst>
                                    <p:cond delay="0"/>
                                  </p:stCondLst>
                                  <p:childTnLst>
                                    <p:set>
                                      <p:cBhvr>
                                        <p:cTn id="512" dur="1" fill="hold">
                                          <p:stCondLst>
                                            <p:cond delay="0"/>
                                          </p:stCondLst>
                                        </p:cTn>
                                        <p:tgtEl>
                                          <p:spTgt spid="2148"/>
                                        </p:tgtEl>
                                        <p:attrNameLst>
                                          <p:attrName>style.visibility</p:attrName>
                                        </p:attrNameLst>
                                      </p:cBhvr>
                                      <p:to>
                                        <p:strVal val="visible"/>
                                      </p:to>
                                    </p:set>
                                    <p:anim calcmode="lin" valueType="num">
                                      <p:cBhvr>
                                        <p:cTn id="513" dur="20" fill="hold"/>
                                        <p:tgtEl>
                                          <p:spTgt spid="2148"/>
                                        </p:tgtEl>
                                        <p:attrNameLst>
                                          <p:attrName>ppt_w</p:attrName>
                                        </p:attrNameLst>
                                      </p:cBhvr>
                                      <p:tavLst>
                                        <p:tav tm="0">
                                          <p:val>
                                            <p:fltVal val="0"/>
                                          </p:val>
                                        </p:tav>
                                        <p:tav tm="100000">
                                          <p:val>
                                            <p:strVal val="#ppt_w"/>
                                          </p:val>
                                        </p:tav>
                                      </p:tavLst>
                                    </p:anim>
                                    <p:anim calcmode="lin" valueType="num">
                                      <p:cBhvr>
                                        <p:cTn id="514" dur="20" fill="hold"/>
                                        <p:tgtEl>
                                          <p:spTgt spid="2148"/>
                                        </p:tgtEl>
                                        <p:attrNameLst>
                                          <p:attrName>ppt_h</p:attrName>
                                        </p:attrNameLst>
                                      </p:cBhvr>
                                      <p:tavLst>
                                        <p:tav tm="0">
                                          <p:val>
                                            <p:fltVal val="0"/>
                                          </p:val>
                                        </p:tav>
                                        <p:tav tm="100000">
                                          <p:val>
                                            <p:strVal val="#ppt_h"/>
                                          </p:val>
                                        </p:tav>
                                      </p:tavLst>
                                    </p:anim>
                                    <p:animEffect transition="in" filter="fade">
                                      <p:cBhvr>
                                        <p:cTn id="515" dur="20"/>
                                        <p:tgtEl>
                                          <p:spTgt spid="2148"/>
                                        </p:tgtEl>
                                      </p:cBhvr>
                                    </p:animEffect>
                                  </p:childTnLst>
                                </p:cTn>
                              </p:par>
                            </p:childTnLst>
                          </p:cTn>
                        </p:par>
                        <p:par>
                          <p:cTn id="516" fill="hold">
                            <p:stCondLst>
                              <p:cond delay="2120"/>
                            </p:stCondLst>
                            <p:childTnLst>
                              <p:par>
                                <p:cTn id="517" presetID="53" presetClass="entr" presetSubtype="16" fill="hold" grpId="0" nodeType="afterEffect">
                                  <p:stCondLst>
                                    <p:cond delay="0"/>
                                  </p:stCondLst>
                                  <p:childTnLst>
                                    <p:set>
                                      <p:cBhvr>
                                        <p:cTn id="518" dur="1" fill="hold">
                                          <p:stCondLst>
                                            <p:cond delay="0"/>
                                          </p:stCondLst>
                                        </p:cTn>
                                        <p:tgtEl>
                                          <p:spTgt spid="2160"/>
                                        </p:tgtEl>
                                        <p:attrNameLst>
                                          <p:attrName>style.visibility</p:attrName>
                                        </p:attrNameLst>
                                      </p:cBhvr>
                                      <p:to>
                                        <p:strVal val="visible"/>
                                      </p:to>
                                    </p:set>
                                    <p:anim calcmode="lin" valueType="num">
                                      <p:cBhvr>
                                        <p:cTn id="519" dur="20" fill="hold"/>
                                        <p:tgtEl>
                                          <p:spTgt spid="2160"/>
                                        </p:tgtEl>
                                        <p:attrNameLst>
                                          <p:attrName>ppt_w</p:attrName>
                                        </p:attrNameLst>
                                      </p:cBhvr>
                                      <p:tavLst>
                                        <p:tav tm="0">
                                          <p:val>
                                            <p:fltVal val="0"/>
                                          </p:val>
                                        </p:tav>
                                        <p:tav tm="100000">
                                          <p:val>
                                            <p:strVal val="#ppt_w"/>
                                          </p:val>
                                        </p:tav>
                                      </p:tavLst>
                                    </p:anim>
                                    <p:anim calcmode="lin" valueType="num">
                                      <p:cBhvr>
                                        <p:cTn id="520" dur="20" fill="hold"/>
                                        <p:tgtEl>
                                          <p:spTgt spid="2160"/>
                                        </p:tgtEl>
                                        <p:attrNameLst>
                                          <p:attrName>ppt_h</p:attrName>
                                        </p:attrNameLst>
                                      </p:cBhvr>
                                      <p:tavLst>
                                        <p:tav tm="0">
                                          <p:val>
                                            <p:fltVal val="0"/>
                                          </p:val>
                                        </p:tav>
                                        <p:tav tm="100000">
                                          <p:val>
                                            <p:strVal val="#ppt_h"/>
                                          </p:val>
                                        </p:tav>
                                      </p:tavLst>
                                    </p:anim>
                                    <p:animEffect transition="in" filter="fade">
                                      <p:cBhvr>
                                        <p:cTn id="521" dur="20"/>
                                        <p:tgtEl>
                                          <p:spTgt spid="2160"/>
                                        </p:tgtEl>
                                      </p:cBhvr>
                                    </p:animEffect>
                                  </p:childTnLst>
                                </p:cTn>
                              </p:par>
                            </p:childTnLst>
                          </p:cTn>
                        </p:par>
                        <p:par>
                          <p:cTn id="522" fill="hold">
                            <p:stCondLst>
                              <p:cond delay="2140"/>
                            </p:stCondLst>
                            <p:childTnLst>
                              <p:par>
                                <p:cTn id="523" presetID="53" presetClass="entr" presetSubtype="16" fill="hold" grpId="0" nodeType="afterEffect">
                                  <p:stCondLst>
                                    <p:cond delay="0"/>
                                  </p:stCondLst>
                                  <p:childTnLst>
                                    <p:set>
                                      <p:cBhvr>
                                        <p:cTn id="524" dur="1" fill="hold">
                                          <p:stCondLst>
                                            <p:cond delay="0"/>
                                          </p:stCondLst>
                                        </p:cTn>
                                        <p:tgtEl>
                                          <p:spTgt spid="2164"/>
                                        </p:tgtEl>
                                        <p:attrNameLst>
                                          <p:attrName>style.visibility</p:attrName>
                                        </p:attrNameLst>
                                      </p:cBhvr>
                                      <p:to>
                                        <p:strVal val="visible"/>
                                      </p:to>
                                    </p:set>
                                    <p:anim calcmode="lin" valueType="num">
                                      <p:cBhvr>
                                        <p:cTn id="525" dur="20" fill="hold"/>
                                        <p:tgtEl>
                                          <p:spTgt spid="2164"/>
                                        </p:tgtEl>
                                        <p:attrNameLst>
                                          <p:attrName>ppt_w</p:attrName>
                                        </p:attrNameLst>
                                      </p:cBhvr>
                                      <p:tavLst>
                                        <p:tav tm="0">
                                          <p:val>
                                            <p:fltVal val="0"/>
                                          </p:val>
                                        </p:tav>
                                        <p:tav tm="100000">
                                          <p:val>
                                            <p:strVal val="#ppt_w"/>
                                          </p:val>
                                        </p:tav>
                                      </p:tavLst>
                                    </p:anim>
                                    <p:anim calcmode="lin" valueType="num">
                                      <p:cBhvr>
                                        <p:cTn id="526" dur="20" fill="hold"/>
                                        <p:tgtEl>
                                          <p:spTgt spid="2164"/>
                                        </p:tgtEl>
                                        <p:attrNameLst>
                                          <p:attrName>ppt_h</p:attrName>
                                        </p:attrNameLst>
                                      </p:cBhvr>
                                      <p:tavLst>
                                        <p:tav tm="0">
                                          <p:val>
                                            <p:fltVal val="0"/>
                                          </p:val>
                                        </p:tav>
                                        <p:tav tm="100000">
                                          <p:val>
                                            <p:strVal val="#ppt_h"/>
                                          </p:val>
                                        </p:tav>
                                      </p:tavLst>
                                    </p:anim>
                                    <p:animEffect transition="in" filter="fade">
                                      <p:cBhvr>
                                        <p:cTn id="527" dur="20"/>
                                        <p:tgtEl>
                                          <p:spTgt spid="2164"/>
                                        </p:tgtEl>
                                      </p:cBhvr>
                                    </p:animEffect>
                                  </p:childTnLst>
                                </p:cTn>
                              </p:par>
                            </p:childTnLst>
                          </p:cTn>
                        </p:par>
                        <p:par>
                          <p:cTn id="528" fill="hold">
                            <p:stCondLst>
                              <p:cond delay="2160"/>
                            </p:stCondLst>
                            <p:childTnLst>
                              <p:par>
                                <p:cTn id="529" presetID="53" presetClass="entr" presetSubtype="16" fill="hold" grpId="0" nodeType="afterEffect">
                                  <p:stCondLst>
                                    <p:cond delay="0"/>
                                  </p:stCondLst>
                                  <p:childTnLst>
                                    <p:set>
                                      <p:cBhvr>
                                        <p:cTn id="530" dur="1" fill="hold">
                                          <p:stCondLst>
                                            <p:cond delay="0"/>
                                          </p:stCondLst>
                                        </p:cTn>
                                        <p:tgtEl>
                                          <p:spTgt spid="2171"/>
                                        </p:tgtEl>
                                        <p:attrNameLst>
                                          <p:attrName>style.visibility</p:attrName>
                                        </p:attrNameLst>
                                      </p:cBhvr>
                                      <p:to>
                                        <p:strVal val="visible"/>
                                      </p:to>
                                    </p:set>
                                    <p:anim calcmode="lin" valueType="num">
                                      <p:cBhvr>
                                        <p:cTn id="531" dur="20" fill="hold"/>
                                        <p:tgtEl>
                                          <p:spTgt spid="2171"/>
                                        </p:tgtEl>
                                        <p:attrNameLst>
                                          <p:attrName>ppt_w</p:attrName>
                                        </p:attrNameLst>
                                      </p:cBhvr>
                                      <p:tavLst>
                                        <p:tav tm="0">
                                          <p:val>
                                            <p:fltVal val="0"/>
                                          </p:val>
                                        </p:tav>
                                        <p:tav tm="100000">
                                          <p:val>
                                            <p:strVal val="#ppt_w"/>
                                          </p:val>
                                        </p:tav>
                                      </p:tavLst>
                                    </p:anim>
                                    <p:anim calcmode="lin" valueType="num">
                                      <p:cBhvr>
                                        <p:cTn id="532" dur="20" fill="hold"/>
                                        <p:tgtEl>
                                          <p:spTgt spid="2171"/>
                                        </p:tgtEl>
                                        <p:attrNameLst>
                                          <p:attrName>ppt_h</p:attrName>
                                        </p:attrNameLst>
                                      </p:cBhvr>
                                      <p:tavLst>
                                        <p:tav tm="0">
                                          <p:val>
                                            <p:fltVal val="0"/>
                                          </p:val>
                                        </p:tav>
                                        <p:tav tm="100000">
                                          <p:val>
                                            <p:strVal val="#ppt_h"/>
                                          </p:val>
                                        </p:tav>
                                      </p:tavLst>
                                    </p:anim>
                                    <p:animEffect transition="in" filter="fade">
                                      <p:cBhvr>
                                        <p:cTn id="533" dur="20"/>
                                        <p:tgtEl>
                                          <p:spTgt spid="2171"/>
                                        </p:tgtEl>
                                      </p:cBhvr>
                                    </p:animEffect>
                                  </p:childTnLst>
                                </p:cTn>
                              </p:par>
                            </p:childTnLst>
                          </p:cTn>
                        </p:par>
                        <p:par>
                          <p:cTn id="534" fill="hold">
                            <p:stCondLst>
                              <p:cond delay="2180"/>
                            </p:stCondLst>
                            <p:childTnLst>
                              <p:par>
                                <p:cTn id="535" presetID="53" presetClass="entr" presetSubtype="16" fill="hold" grpId="0" nodeType="afterEffect">
                                  <p:stCondLst>
                                    <p:cond delay="0"/>
                                  </p:stCondLst>
                                  <p:childTnLst>
                                    <p:set>
                                      <p:cBhvr>
                                        <p:cTn id="536" dur="1" fill="hold">
                                          <p:stCondLst>
                                            <p:cond delay="0"/>
                                          </p:stCondLst>
                                        </p:cTn>
                                        <p:tgtEl>
                                          <p:spTgt spid="2172"/>
                                        </p:tgtEl>
                                        <p:attrNameLst>
                                          <p:attrName>style.visibility</p:attrName>
                                        </p:attrNameLst>
                                      </p:cBhvr>
                                      <p:to>
                                        <p:strVal val="visible"/>
                                      </p:to>
                                    </p:set>
                                    <p:anim calcmode="lin" valueType="num">
                                      <p:cBhvr>
                                        <p:cTn id="537" dur="20" fill="hold"/>
                                        <p:tgtEl>
                                          <p:spTgt spid="2172"/>
                                        </p:tgtEl>
                                        <p:attrNameLst>
                                          <p:attrName>ppt_w</p:attrName>
                                        </p:attrNameLst>
                                      </p:cBhvr>
                                      <p:tavLst>
                                        <p:tav tm="0">
                                          <p:val>
                                            <p:fltVal val="0"/>
                                          </p:val>
                                        </p:tav>
                                        <p:tav tm="100000">
                                          <p:val>
                                            <p:strVal val="#ppt_w"/>
                                          </p:val>
                                        </p:tav>
                                      </p:tavLst>
                                    </p:anim>
                                    <p:anim calcmode="lin" valueType="num">
                                      <p:cBhvr>
                                        <p:cTn id="538" dur="20" fill="hold"/>
                                        <p:tgtEl>
                                          <p:spTgt spid="2172"/>
                                        </p:tgtEl>
                                        <p:attrNameLst>
                                          <p:attrName>ppt_h</p:attrName>
                                        </p:attrNameLst>
                                      </p:cBhvr>
                                      <p:tavLst>
                                        <p:tav tm="0">
                                          <p:val>
                                            <p:fltVal val="0"/>
                                          </p:val>
                                        </p:tav>
                                        <p:tav tm="100000">
                                          <p:val>
                                            <p:strVal val="#ppt_h"/>
                                          </p:val>
                                        </p:tav>
                                      </p:tavLst>
                                    </p:anim>
                                    <p:animEffect transition="in" filter="fade">
                                      <p:cBhvr>
                                        <p:cTn id="539" dur="20"/>
                                        <p:tgtEl>
                                          <p:spTgt spid="2172"/>
                                        </p:tgtEl>
                                      </p:cBhvr>
                                    </p:animEffect>
                                  </p:childTnLst>
                                </p:cTn>
                              </p:par>
                            </p:childTnLst>
                          </p:cTn>
                        </p:par>
                        <p:par>
                          <p:cTn id="540" fill="hold">
                            <p:stCondLst>
                              <p:cond delay="2200"/>
                            </p:stCondLst>
                            <p:childTnLst>
                              <p:par>
                                <p:cTn id="541" presetID="53" presetClass="entr" presetSubtype="16" fill="hold" grpId="0" nodeType="afterEffect">
                                  <p:stCondLst>
                                    <p:cond delay="0"/>
                                  </p:stCondLst>
                                  <p:childTnLst>
                                    <p:set>
                                      <p:cBhvr>
                                        <p:cTn id="542" dur="1" fill="hold">
                                          <p:stCondLst>
                                            <p:cond delay="0"/>
                                          </p:stCondLst>
                                        </p:cTn>
                                        <p:tgtEl>
                                          <p:spTgt spid="2174"/>
                                        </p:tgtEl>
                                        <p:attrNameLst>
                                          <p:attrName>style.visibility</p:attrName>
                                        </p:attrNameLst>
                                      </p:cBhvr>
                                      <p:to>
                                        <p:strVal val="visible"/>
                                      </p:to>
                                    </p:set>
                                    <p:anim calcmode="lin" valueType="num">
                                      <p:cBhvr>
                                        <p:cTn id="543" dur="20" fill="hold"/>
                                        <p:tgtEl>
                                          <p:spTgt spid="2174"/>
                                        </p:tgtEl>
                                        <p:attrNameLst>
                                          <p:attrName>ppt_w</p:attrName>
                                        </p:attrNameLst>
                                      </p:cBhvr>
                                      <p:tavLst>
                                        <p:tav tm="0">
                                          <p:val>
                                            <p:fltVal val="0"/>
                                          </p:val>
                                        </p:tav>
                                        <p:tav tm="100000">
                                          <p:val>
                                            <p:strVal val="#ppt_w"/>
                                          </p:val>
                                        </p:tav>
                                      </p:tavLst>
                                    </p:anim>
                                    <p:anim calcmode="lin" valueType="num">
                                      <p:cBhvr>
                                        <p:cTn id="544" dur="20" fill="hold"/>
                                        <p:tgtEl>
                                          <p:spTgt spid="2174"/>
                                        </p:tgtEl>
                                        <p:attrNameLst>
                                          <p:attrName>ppt_h</p:attrName>
                                        </p:attrNameLst>
                                      </p:cBhvr>
                                      <p:tavLst>
                                        <p:tav tm="0">
                                          <p:val>
                                            <p:fltVal val="0"/>
                                          </p:val>
                                        </p:tav>
                                        <p:tav tm="100000">
                                          <p:val>
                                            <p:strVal val="#ppt_h"/>
                                          </p:val>
                                        </p:tav>
                                      </p:tavLst>
                                    </p:anim>
                                    <p:animEffect transition="in" filter="fade">
                                      <p:cBhvr>
                                        <p:cTn id="545" dur="20"/>
                                        <p:tgtEl>
                                          <p:spTgt spid="2174"/>
                                        </p:tgtEl>
                                      </p:cBhvr>
                                    </p:animEffect>
                                  </p:childTnLst>
                                </p:cTn>
                              </p:par>
                            </p:childTnLst>
                          </p:cTn>
                        </p:par>
                        <p:par>
                          <p:cTn id="546" fill="hold">
                            <p:stCondLst>
                              <p:cond delay="2220"/>
                            </p:stCondLst>
                            <p:childTnLst>
                              <p:par>
                                <p:cTn id="547" presetID="53" presetClass="entr" presetSubtype="16" fill="hold" grpId="0" nodeType="afterEffect">
                                  <p:stCondLst>
                                    <p:cond delay="0"/>
                                  </p:stCondLst>
                                  <p:childTnLst>
                                    <p:set>
                                      <p:cBhvr>
                                        <p:cTn id="548" dur="1" fill="hold">
                                          <p:stCondLst>
                                            <p:cond delay="0"/>
                                          </p:stCondLst>
                                        </p:cTn>
                                        <p:tgtEl>
                                          <p:spTgt spid="2175"/>
                                        </p:tgtEl>
                                        <p:attrNameLst>
                                          <p:attrName>style.visibility</p:attrName>
                                        </p:attrNameLst>
                                      </p:cBhvr>
                                      <p:to>
                                        <p:strVal val="visible"/>
                                      </p:to>
                                    </p:set>
                                    <p:anim calcmode="lin" valueType="num">
                                      <p:cBhvr>
                                        <p:cTn id="549" dur="20" fill="hold"/>
                                        <p:tgtEl>
                                          <p:spTgt spid="2175"/>
                                        </p:tgtEl>
                                        <p:attrNameLst>
                                          <p:attrName>ppt_w</p:attrName>
                                        </p:attrNameLst>
                                      </p:cBhvr>
                                      <p:tavLst>
                                        <p:tav tm="0">
                                          <p:val>
                                            <p:fltVal val="0"/>
                                          </p:val>
                                        </p:tav>
                                        <p:tav tm="100000">
                                          <p:val>
                                            <p:strVal val="#ppt_w"/>
                                          </p:val>
                                        </p:tav>
                                      </p:tavLst>
                                    </p:anim>
                                    <p:anim calcmode="lin" valueType="num">
                                      <p:cBhvr>
                                        <p:cTn id="550" dur="20" fill="hold"/>
                                        <p:tgtEl>
                                          <p:spTgt spid="2175"/>
                                        </p:tgtEl>
                                        <p:attrNameLst>
                                          <p:attrName>ppt_h</p:attrName>
                                        </p:attrNameLst>
                                      </p:cBhvr>
                                      <p:tavLst>
                                        <p:tav tm="0">
                                          <p:val>
                                            <p:fltVal val="0"/>
                                          </p:val>
                                        </p:tav>
                                        <p:tav tm="100000">
                                          <p:val>
                                            <p:strVal val="#ppt_h"/>
                                          </p:val>
                                        </p:tav>
                                      </p:tavLst>
                                    </p:anim>
                                    <p:animEffect transition="in" filter="fade">
                                      <p:cBhvr>
                                        <p:cTn id="551" dur="20"/>
                                        <p:tgtEl>
                                          <p:spTgt spid="2175"/>
                                        </p:tgtEl>
                                      </p:cBhvr>
                                    </p:animEffect>
                                  </p:childTnLst>
                                </p:cTn>
                              </p:par>
                            </p:childTnLst>
                          </p:cTn>
                        </p:par>
                        <p:par>
                          <p:cTn id="552" fill="hold">
                            <p:stCondLst>
                              <p:cond delay="2240"/>
                            </p:stCondLst>
                            <p:childTnLst>
                              <p:par>
                                <p:cTn id="553" presetID="53" presetClass="entr" presetSubtype="16" fill="hold" grpId="0" nodeType="afterEffect">
                                  <p:stCondLst>
                                    <p:cond delay="0"/>
                                  </p:stCondLst>
                                  <p:childTnLst>
                                    <p:set>
                                      <p:cBhvr>
                                        <p:cTn id="554" dur="1" fill="hold">
                                          <p:stCondLst>
                                            <p:cond delay="0"/>
                                          </p:stCondLst>
                                        </p:cTn>
                                        <p:tgtEl>
                                          <p:spTgt spid="2180"/>
                                        </p:tgtEl>
                                        <p:attrNameLst>
                                          <p:attrName>style.visibility</p:attrName>
                                        </p:attrNameLst>
                                      </p:cBhvr>
                                      <p:to>
                                        <p:strVal val="visible"/>
                                      </p:to>
                                    </p:set>
                                    <p:anim calcmode="lin" valueType="num">
                                      <p:cBhvr>
                                        <p:cTn id="555" dur="20" fill="hold"/>
                                        <p:tgtEl>
                                          <p:spTgt spid="2180"/>
                                        </p:tgtEl>
                                        <p:attrNameLst>
                                          <p:attrName>ppt_w</p:attrName>
                                        </p:attrNameLst>
                                      </p:cBhvr>
                                      <p:tavLst>
                                        <p:tav tm="0">
                                          <p:val>
                                            <p:fltVal val="0"/>
                                          </p:val>
                                        </p:tav>
                                        <p:tav tm="100000">
                                          <p:val>
                                            <p:strVal val="#ppt_w"/>
                                          </p:val>
                                        </p:tav>
                                      </p:tavLst>
                                    </p:anim>
                                    <p:anim calcmode="lin" valueType="num">
                                      <p:cBhvr>
                                        <p:cTn id="556" dur="20" fill="hold"/>
                                        <p:tgtEl>
                                          <p:spTgt spid="2180"/>
                                        </p:tgtEl>
                                        <p:attrNameLst>
                                          <p:attrName>ppt_h</p:attrName>
                                        </p:attrNameLst>
                                      </p:cBhvr>
                                      <p:tavLst>
                                        <p:tav tm="0">
                                          <p:val>
                                            <p:fltVal val="0"/>
                                          </p:val>
                                        </p:tav>
                                        <p:tav tm="100000">
                                          <p:val>
                                            <p:strVal val="#ppt_h"/>
                                          </p:val>
                                        </p:tav>
                                      </p:tavLst>
                                    </p:anim>
                                    <p:animEffect transition="in" filter="fade">
                                      <p:cBhvr>
                                        <p:cTn id="557" dur="20"/>
                                        <p:tgtEl>
                                          <p:spTgt spid="2180"/>
                                        </p:tgtEl>
                                      </p:cBhvr>
                                    </p:animEffect>
                                  </p:childTnLst>
                                </p:cTn>
                              </p:par>
                            </p:childTnLst>
                          </p:cTn>
                        </p:par>
                        <p:par>
                          <p:cTn id="558" fill="hold">
                            <p:stCondLst>
                              <p:cond delay="2260"/>
                            </p:stCondLst>
                            <p:childTnLst>
                              <p:par>
                                <p:cTn id="559" presetID="53" presetClass="entr" presetSubtype="16" fill="hold" grpId="0" nodeType="afterEffect">
                                  <p:stCondLst>
                                    <p:cond delay="0"/>
                                  </p:stCondLst>
                                  <p:childTnLst>
                                    <p:set>
                                      <p:cBhvr>
                                        <p:cTn id="560" dur="1" fill="hold">
                                          <p:stCondLst>
                                            <p:cond delay="0"/>
                                          </p:stCondLst>
                                        </p:cTn>
                                        <p:tgtEl>
                                          <p:spTgt spid="2181"/>
                                        </p:tgtEl>
                                        <p:attrNameLst>
                                          <p:attrName>style.visibility</p:attrName>
                                        </p:attrNameLst>
                                      </p:cBhvr>
                                      <p:to>
                                        <p:strVal val="visible"/>
                                      </p:to>
                                    </p:set>
                                    <p:anim calcmode="lin" valueType="num">
                                      <p:cBhvr>
                                        <p:cTn id="561" dur="20" fill="hold"/>
                                        <p:tgtEl>
                                          <p:spTgt spid="2181"/>
                                        </p:tgtEl>
                                        <p:attrNameLst>
                                          <p:attrName>ppt_w</p:attrName>
                                        </p:attrNameLst>
                                      </p:cBhvr>
                                      <p:tavLst>
                                        <p:tav tm="0">
                                          <p:val>
                                            <p:fltVal val="0"/>
                                          </p:val>
                                        </p:tav>
                                        <p:tav tm="100000">
                                          <p:val>
                                            <p:strVal val="#ppt_w"/>
                                          </p:val>
                                        </p:tav>
                                      </p:tavLst>
                                    </p:anim>
                                    <p:anim calcmode="lin" valueType="num">
                                      <p:cBhvr>
                                        <p:cTn id="562" dur="20" fill="hold"/>
                                        <p:tgtEl>
                                          <p:spTgt spid="2181"/>
                                        </p:tgtEl>
                                        <p:attrNameLst>
                                          <p:attrName>ppt_h</p:attrName>
                                        </p:attrNameLst>
                                      </p:cBhvr>
                                      <p:tavLst>
                                        <p:tav tm="0">
                                          <p:val>
                                            <p:fltVal val="0"/>
                                          </p:val>
                                        </p:tav>
                                        <p:tav tm="100000">
                                          <p:val>
                                            <p:strVal val="#ppt_h"/>
                                          </p:val>
                                        </p:tav>
                                      </p:tavLst>
                                    </p:anim>
                                    <p:animEffect transition="in" filter="fade">
                                      <p:cBhvr>
                                        <p:cTn id="563" dur="20"/>
                                        <p:tgtEl>
                                          <p:spTgt spid="2181"/>
                                        </p:tgtEl>
                                      </p:cBhvr>
                                    </p:animEffect>
                                  </p:childTnLst>
                                </p:cTn>
                              </p:par>
                            </p:childTnLst>
                          </p:cTn>
                        </p:par>
                        <p:par>
                          <p:cTn id="564" fill="hold">
                            <p:stCondLst>
                              <p:cond delay="2280"/>
                            </p:stCondLst>
                            <p:childTnLst>
                              <p:par>
                                <p:cTn id="565" presetID="53" presetClass="entr" presetSubtype="16" fill="hold" grpId="0" nodeType="afterEffect">
                                  <p:stCondLst>
                                    <p:cond delay="0"/>
                                  </p:stCondLst>
                                  <p:childTnLst>
                                    <p:set>
                                      <p:cBhvr>
                                        <p:cTn id="566" dur="1" fill="hold">
                                          <p:stCondLst>
                                            <p:cond delay="0"/>
                                          </p:stCondLst>
                                        </p:cTn>
                                        <p:tgtEl>
                                          <p:spTgt spid="2182"/>
                                        </p:tgtEl>
                                        <p:attrNameLst>
                                          <p:attrName>style.visibility</p:attrName>
                                        </p:attrNameLst>
                                      </p:cBhvr>
                                      <p:to>
                                        <p:strVal val="visible"/>
                                      </p:to>
                                    </p:set>
                                    <p:anim calcmode="lin" valueType="num">
                                      <p:cBhvr>
                                        <p:cTn id="567" dur="20" fill="hold"/>
                                        <p:tgtEl>
                                          <p:spTgt spid="2182"/>
                                        </p:tgtEl>
                                        <p:attrNameLst>
                                          <p:attrName>ppt_w</p:attrName>
                                        </p:attrNameLst>
                                      </p:cBhvr>
                                      <p:tavLst>
                                        <p:tav tm="0">
                                          <p:val>
                                            <p:fltVal val="0"/>
                                          </p:val>
                                        </p:tav>
                                        <p:tav tm="100000">
                                          <p:val>
                                            <p:strVal val="#ppt_w"/>
                                          </p:val>
                                        </p:tav>
                                      </p:tavLst>
                                    </p:anim>
                                    <p:anim calcmode="lin" valueType="num">
                                      <p:cBhvr>
                                        <p:cTn id="568" dur="20" fill="hold"/>
                                        <p:tgtEl>
                                          <p:spTgt spid="2182"/>
                                        </p:tgtEl>
                                        <p:attrNameLst>
                                          <p:attrName>ppt_h</p:attrName>
                                        </p:attrNameLst>
                                      </p:cBhvr>
                                      <p:tavLst>
                                        <p:tav tm="0">
                                          <p:val>
                                            <p:fltVal val="0"/>
                                          </p:val>
                                        </p:tav>
                                        <p:tav tm="100000">
                                          <p:val>
                                            <p:strVal val="#ppt_h"/>
                                          </p:val>
                                        </p:tav>
                                      </p:tavLst>
                                    </p:anim>
                                    <p:animEffect transition="in" filter="fade">
                                      <p:cBhvr>
                                        <p:cTn id="569" dur="20"/>
                                        <p:tgtEl>
                                          <p:spTgt spid="2182"/>
                                        </p:tgtEl>
                                      </p:cBhvr>
                                    </p:animEffect>
                                  </p:childTnLst>
                                </p:cTn>
                              </p:par>
                            </p:childTnLst>
                          </p:cTn>
                        </p:par>
                        <p:par>
                          <p:cTn id="570" fill="hold">
                            <p:stCondLst>
                              <p:cond delay="2300"/>
                            </p:stCondLst>
                            <p:childTnLst>
                              <p:par>
                                <p:cTn id="571" presetID="53" presetClass="entr" presetSubtype="16" fill="hold" grpId="0" nodeType="afterEffect">
                                  <p:stCondLst>
                                    <p:cond delay="0"/>
                                  </p:stCondLst>
                                  <p:childTnLst>
                                    <p:set>
                                      <p:cBhvr>
                                        <p:cTn id="572" dur="1" fill="hold">
                                          <p:stCondLst>
                                            <p:cond delay="0"/>
                                          </p:stCondLst>
                                        </p:cTn>
                                        <p:tgtEl>
                                          <p:spTgt spid="2183"/>
                                        </p:tgtEl>
                                        <p:attrNameLst>
                                          <p:attrName>style.visibility</p:attrName>
                                        </p:attrNameLst>
                                      </p:cBhvr>
                                      <p:to>
                                        <p:strVal val="visible"/>
                                      </p:to>
                                    </p:set>
                                    <p:anim calcmode="lin" valueType="num">
                                      <p:cBhvr>
                                        <p:cTn id="573" dur="20" fill="hold"/>
                                        <p:tgtEl>
                                          <p:spTgt spid="2183"/>
                                        </p:tgtEl>
                                        <p:attrNameLst>
                                          <p:attrName>ppt_w</p:attrName>
                                        </p:attrNameLst>
                                      </p:cBhvr>
                                      <p:tavLst>
                                        <p:tav tm="0">
                                          <p:val>
                                            <p:fltVal val="0"/>
                                          </p:val>
                                        </p:tav>
                                        <p:tav tm="100000">
                                          <p:val>
                                            <p:strVal val="#ppt_w"/>
                                          </p:val>
                                        </p:tav>
                                      </p:tavLst>
                                    </p:anim>
                                    <p:anim calcmode="lin" valueType="num">
                                      <p:cBhvr>
                                        <p:cTn id="574" dur="20" fill="hold"/>
                                        <p:tgtEl>
                                          <p:spTgt spid="2183"/>
                                        </p:tgtEl>
                                        <p:attrNameLst>
                                          <p:attrName>ppt_h</p:attrName>
                                        </p:attrNameLst>
                                      </p:cBhvr>
                                      <p:tavLst>
                                        <p:tav tm="0">
                                          <p:val>
                                            <p:fltVal val="0"/>
                                          </p:val>
                                        </p:tav>
                                        <p:tav tm="100000">
                                          <p:val>
                                            <p:strVal val="#ppt_h"/>
                                          </p:val>
                                        </p:tav>
                                      </p:tavLst>
                                    </p:anim>
                                    <p:animEffect transition="in" filter="fade">
                                      <p:cBhvr>
                                        <p:cTn id="575" dur="20"/>
                                        <p:tgtEl>
                                          <p:spTgt spid="2183"/>
                                        </p:tgtEl>
                                      </p:cBhvr>
                                    </p:animEffect>
                                  </p:childTnLst>
                                </p:cTn>
                              </p:par>
                            </p:childTnLst>
                          </p:cTn>
                        </p:par>
                        <p:par>
                          <p:cTn id="576" fill="hold">
                            <p:stCondLst>
                              <p:cond delay="2320"/>
                            </p:stCondLst>
                            <p:childTnLst>
                              <p:par>
                                <p:cTn id="577" presetID="53" presetClass="entr" presetSubtype="16" fill="hold" grpId="0" nodeType="afterEffect">
                                  <p:stCondLst>
                                    <p:cond delay="0"/>
                                  </p:stCondLst>
                                  <p:childTnLst>
                                    <p:set>
                                      <p:cBhvr>
                                        <p:cTn id="578" dur="1" fill="hold">
                                          <p:stCondLst>
                                            <p:cond delay="0"/>
                                          </p:stCondLst>
                                        </p:cTn>
                                        <p:tgtEl>
                                          <p:spTgt spid="2196"/>
                                        </p:tgtEl>
                                        <p:attrNameLst>
                                          <p:attrName>style.visibility</p:attrName>
                                        </p:attrNameLst>
                                      </p:cBhvr>
                                      <p:to>
                                        <p:strVal val="visible"/>
                                      </p:to>
                                    </p:set>
                                    <p:anim calcmode="lin" valueType="num">
                                      <p:cBhvr>
                                        <p:cTn id="579" dur="20" fill="hold"/>
                                        <p:tgtEl>
                                          <p:spTgt spid="2196"/>
                                        </p:tgtEl>
                                        <p:attrNameLst>
                                          <p:attrName>ppt_w</p:attrName>
                                        </p:attrNameLst>
                                      </p:cBhvr>
                                      <p:tavLst>
                                        <p:tav tm="0">
                                          <p:val>
                                            <p:fltVal val="0"/>
                                          </p:val>
                                        </p:tav>
                                        <p:tav tm="100000">
                                          <p:val>
                                            <p:strVal val="#ppt_w"/>
                                          </p:val>
                                        </p:tav>
                                      </p:tavLst>
                                    </p:anim>
                                    <p:anim calcmode="lin" valueType="num">
                                      <p:cBhvr>
                                        <p:cTn id="580" dur="20" fill="hold"/>
                                        <p:tgtEl>
                                          <p:spTgt spid="2196"/>
                                        </p:tgtEl>
                                        <p:attrNameLst>
                                          <p:attrName>ppt_h</p:attrName>
                                        </p:attrNameLst>
                                      </p:cBhvr>
                                      <p:tavLst>
                                        <p:tav tm="0">
                                          <p:val>
                                            <p:fltVal val="0"/>
                                          </p:val>
                                        </p:tav>
                                        <p:tav tm="100000">
                                          <p:val>
                                            <p:strVal val="#ppt_h"/>
                                          </p:val>
                                        </p:tav>
                                      </p:tavLst>
                                    </p:anim>
                                    <p:animEffect transition="in" filter="fade">
                                      <p:cBhvr>
                                        <p:cTn id="581" dur="20"/>
                                        <p:tgtEl>
                                          <p:spTgt spid="2196"/>
                                        </p:tgtEl>
                                      </p:cBhvr>
                                    </p:animEffect>
                                  </p:childTnLst>
                                </p:cTn>
                              </p:par>
                            </p:childTnLst>
                          </p:cTn>
                        </p:par>
                        <p:par>
                          <p:cTn id="582" fill="hold">
                            <p:stCondLst>
                              <p:cond delay="2340"/>
                            </p:stCondLst>
                            <p:childTnLst>
                              <p:par>
                                <p:cTn id="583" presetID="53" presetClass="entr" presetSubtype="16" fill="hold" grpId="0" nodeType="afterEffect">
                                  <p:stCondLst>
                                    <p:cond delay="0"/>
                                  </p:stCondLst>
                                  <p:childTnLst>
                                    <p:set>
                                      <p:cBhvr>
                                        <p:cTn id="584" dur="1" fill="hold">
                                          <p:stCondLst>
                                            <p:cond delay="0"/>
                                          </p:stCondLst>
                                        </p:cTn>
                                        <p:tgtEl>
                                          <p:spTgt spid="2197"/>
                                        </p:tgtEl>
                                        <p:attrNameLst>
                                          <p:attrName>style.visibility</p:attrName>
                                        </p:attrNameLst>
                                      </p:cBhvr>
                                      <p:to>
                                        <p:strVal val="visible"/>
                                      </p:to>
                                    </p:set>
                                    <p:anim calcmode="lin" valueType="num">
                                      <p:cBhvr>
                                        <p:cTn id="585" dur="20" fill="hold"/>
                                        <p:tgtEl>
                                          <p:spTgt spid="2197"/>
                                        </p:tgtEl>
                                        <p:attrNameLst>
                                          <p:attrName>ppt_w</p:attrName>
                                        </p:attrNameLst>
                                      </p:cBhvr>
                                      <p:tavLst>
                                        <p:tav tm="0">
                                          <p:val>
                                            <p:fltVal val="0"/>
                                          </p:val>
                                        </p:tav>
                                        <p:tav tm="100000">
                                          <p:val>
                                            <p:strVal val="#ppt_w"/>
                                          </p:val>
                                        </p:tav>
                                      </p:tavLst>
                                    </p:anim>
                                    <p:anim calcmode="lin" valueType="num">
                                      <p:cBhvr>
                                        <p:cTn id="586" dur="20" fill="hold"/>
                                        <p:tgtEl>
                                          <p:spTgt spid="2197"/>
                                        </p:tgtEl>
                                        <p:attrNameLst>
                                          <p:attrName>ppt_h</p:attrName>
                                        </p:attrNameLst>
                                      </p:cBhvr>
                                      <p:tavLst>
                                        <p:tav tm="0">
                                          <p:val>
                                            <p:fltVal val="0"/>
                                          </p:val>
                                        </p:tav>
                                        <p:tav tm="100000">
                                          <p:val>
                                            <p:strVal val="#ppt_h"/>
                                          </p:val>
                                        </p:tav>
                                      </p:tavLst>
                                    </p:anim>
                                    <p:animEffect transition="in" filter="fade">
                                      <p:cBhvr>
                                        <p:cTn id="587" dur="20"/>
                                        <p:tgtEl>
                                          <p:spTgt spid="2197"/>
                                        </p:tgtEl>
                                      </p:cBhvr>
                                    </p:animEffect>
                                  </p:childTnLst>
                                </p:cTn>
                              </p:par>
                            </p:childTnLst>
                          </p:cTn>
                        </p:par>
                        <p:par>
                          <p:cTn id="588" fill="hold">
                            <p:stCondLst>
                              <p:cond delay="2360"/>
                            </p:stCondLst>
                            <p:childTnLst>
                              <p:par>
                                <p:cTn id="589" presetID="53" presetClass="entr" presetSubtype="16" fill="hold" grpId="0" nodeType="afterEffect">
                                  <p:stCondLst>
                                    <p:cond delay="0"/>
                                  </p:stCondLst>
                                  <p:childTnLst>
                                    <p:set>
                                      <p:cBhvr>
                                        <p:cTn id="590" dur="1" fill="hold">
                                          <p:stCondLst>
                                            <p:cond delay="0"/>
                                          </p:stCondLst>
                                        </p:cTn>
                                        <p:tgtEl>
                                          <p:spTgt spid="2201"/>
                                        </p:tgtEl>
                                        <p:attrNameLst>
                                          <p:attrName>style.visibility</p:attrName>
                                        </p:attrNameLst>
                                      </p:cBhvr>
                                      <p:to>
                                        <p:strVal val="visible"/>
                                      </p:to>
                                    </p:set>
                                    <p:anim calcmode="lin" valueType="num">
                                      <p:cBhvr>
                                        <p:cTn id="591" dur="20" fill="hold"/>
                                        <p:tgtEl>
                                          <p:spTgt spid="2201"/>
                                        </p:tgtEl>
                                        <p:attrNameLst>
                                          <p:attrName>ppt_w</p:attrName>
                                        </p:attrNameLst>
                                      </p:cBhvr>
                                      <p:tavLst>
                                        <p:tav tm="0">
                                          <p:val>
                                            <p:fltVal val="0"/>
                                          </p:val>
                                        </p:tav>
                                        <p:tav tm="100000">
                                          <p:val>
                                            <p:strVal val="#ppt_w"/>
                                          </p:val>
                                        </p:tav>
                                      </p:tavLst>
                                    </p:anim>
                                    <p:anim calcmode="lin" valueType="num">
                                      <p:cBhvr>
                                        <p:cTn id="592" dur="20" fill="hold"/>
                                        <p:tgtEl>
                                          <p:spTgt spid="2201"/>
                                        </p:tgtEl>
                                        <p:attrNameLst>
                                          <p:attrName>ppt_h</p:attrName>
                                        </p:attrNameLst>
                                      </p:cBhvr>
                                      <p:tavLst>
                                        <p:tav tm="0">
                                          <p:val>
                                            <p:fltVal val="0"/>
                                          </p:val>
                                        </p:tav>
                                        <p:tav tm="100000">
                                          <p:val>
                                            <p:strVal val="#ppt_h"/>
                                          </p:val>
                                        </p:tav>
                                      </p:tavLst>
                                    </p:anim>
                                    <p:animEffect transition="in" filter="fade">
                                      <p:cBhvr>
                                        <p:cTn id="593" dur="20"/>
                                        <p:tgtEl>
                                          <p:spTgt spid="2201"/>
                                        </p:tgtEl>
                                      </p:cBhvr>
                                    </p:animEffect>
                                  </p:childTnLst>
                                </p:cTn>
                              </p:par>
                            </p:childTnLst>
                          </p:cTn>
                        </p:par>
                        <p:par>
                          <p:cTn id="594" fill="hold">
                            <p:stCondLst>
                              <p:cond delay="2380"/>
                            </p:stCondLst>
                            <p:childTnLst>
                              <p:par>
                                <p:cTn id="595" presetID="53" presetClass="entr" presetSubtype="16" fill="hold" grpId="0" nodeType="afterEffect">
                                  <p:stCondLst>
                                    <p:cond delay="0"/>
                                  </p:stCondLst>
                                  <p:childTnLst>
                                    <p:set>
                                      <p:cBhvr>
                                        <p:cTn id="596" dur="1" fill="hold">
                                          <p:stCondLst>
                                            <p:cond delay="0"/>
                                          </p:stCondLst>
                                        </p:cTn>
                                        <p:tgtEl>
                                          <p:spTgt spid="2210"/>
                                        </p:tgtEl>
                                        <p:attrNameLst>
                                          <p:attrName>style.visibility</p:attrName>
                                        </p:attrNameLst>
                                      </p:cBhvr>
                                      <p:to>
                                        <p:strVal val="visible"/>
                                      </p:to>
                                    </p:set>
                                    <p:anim calcmode="lin" valueType="num">
                                      <p:cBhvr>
                                        <p:cTn id="597" dur="20" fill="hold"/>
                                        <p:tgtEl>
                                          <p:spTgt spid="2210"/>
                                        </p:tgtEl>
                                        <p:attrNameLst>
                                          <p:attrName>ppt_w</p:attrName>
                                        </p:attrNameLst>
                                      </p:cBhvr>
                                      <p:tavLst>
                                        <p:tav tm="0">
                                          <p:val>
                                            <p:fltVal val="0"/>
                                          </p:val>
                                        </p:tav>
                                        <p:tav tm="100000">
                                          <p:val>
                                            <p:strVal val="#ppt_w"/>
                                          </p:val>
                                        </p:tav>
                                      </p:tavLst>
                                    </p:anim>
                                    <p:anim calcmode="lin" valueType="num">
                                      <p:cBhvr>
                                        <p:cTn id="598" dur="20" fill="hold"/>
                                        <p:tgtEl>
                                          <p:spTgt spid="2210"/>
                                        </p:tgtEl>
                                        <p:attrNameLst>
                                          <p:attrName>ppt_h</p:attrName>
                                        </p:attrNameLst>
                                      </p:cBhvr>
                                      <p:tavLst>
                                        <p:tav tm="0">
                                          <p:val>
                                            <p:fltVal val="0"/>
                                          </p:val>
                                        </p:tav>
                                        <p:tav tm="100000">
                                          <p:val>
                                            <p:strVal val="#ppt_h"/>
                                          </p:val>
                                        </p:tav>
                                      </p:tavLst>
                                    </p:anim>
                                    <p:animEffect transition="in" filter="fade">
                                      <p:cBhvr>
                                        <p:cTn id="599" dur="20"/>
                                        <p:tgtEl>
                                          <p:spTgt spid="2210"/>
                                        </p:tgtEl>
                                      </p:cBhvr>
                                    </p:animEffect>
                                  </p:childTnLst>
                                </p:cTn>
                              </p:par>
                            </p:childTnLst>
                          </p:cTn>
                        </p:par>
                        <p:par>
                          <p:cTn id="600" fill="hold">
                            <p:stCondLst>
                              <p:cond delay="2400"/>
                            </p:stCondLst>
                            <p:childTnLst>
                              <p:par>
                                <p:cTn id="601" presetID="53" presetClass="entr" presetSubtype="16" fill="hold" grpId="0" nodeType="afterEffect">
                                  <p:stCondLst>
                                    <p:cond delay="0"/>
                                  </p:stCondLst>
                                  <p:childTnLst>
                                    <p:set>
                                      <p:cBhvr>
                                        <p:cTn id="602" dur="1" fill="hold">
                                          <p:stCondLst>
                                            <p:cond delay="0"/>
                                          </p:stCondLst>
                                        </p:cTn>
                                        <p:tgtEl>
                                          <p:spTgt spid="2212"/>
                                        </p:tgtEl>
                                        <p:attrNameLst>
                                          <p:attrName>style.visibility</p:attrName>
                                        </p:attrNameLst>
                                      </p:cBhvr>
                                      <p:to>
                                        <p:strVal val="visible"/>
                                      </p:to>
                                    </p:set>
                                    <p:anim calcmode="lin" valueType="num">
                                      <p:cBhvr>
                                        <p:cTn id="603" dur="20" fill="hold"/>
                                        <p:tgtEl>
                                          <p:spTgt spid="2212"/>
                                        </p:tgtEl>
                                        <p:attrNameLst>
                                          <p:attrName>ppt_w</p:attrName>
                                        </p:attrNameLst>
                                      </p:cBhvr>
                                      <p:tavLst>
                                        <p:tav tm="0">
                                          <p:val>
                                            <p:fltVal val="0"/>
                                          </p:val>
                                        </p:tav>
                                        <p:tav tm="100000">
                                          <p:val>
                                            <p:strVal val="#ppt_w"/>
                                          </p:val>
                                        </p:tav>
                                      </p:tavLst>
                                    </p:anim>
                                    <p:anim calcmode="lin" valueType="num">
                                      <p:cBhvr>
                                        <p:cTn id="604" dur="20" fill="hold"/>
                                        <p:tgtEl>
                                          <p:spTgt spid="2212"/>
                                        </p:tgtEl>
                                        <p:attrNameLst>
                                          <p:attrName>ppt_h</p:attrName>
                                        </p:attrNameLst>
                                      </p:cBhvr>
                                      <p:tavLst>
                                        <p:tav tm="0">
                                          <p:val>
                                            <p:fltVal val="0"/>
                                          </p:val>
                                        </p:tav>
                                        <p:tav tm="100000">
                                          <p:val>
                                            <p:strVal val="#ppt_h"/>
                                          </p:val>
                                        </p:tav>
                                      </p:tavLst>
                                    </p:anim>
                                    <p:animEffect transition="in" filter="fade">
                                      <p:cBhvr>
                                        <p:cTn id="605" dur="20"/>
                                        <p:tgtEl>
                                          <p:spTgt spid="2212"/>
                                        </p:tgtEl>
                                      </p:cBhvr>
                                    </p:animEffect>
                                  </p:childTnLst>
                                </p:cTn>
                              </p:par>
                            </p:childTnLst>
                          </p:cTn>
                        </p:par>
                        <p:par>
                          <p:cTn id="606" fill="hold">
                            <p:stCondLst>
                              <p:cond delay="2420"/>
                            </p:stCondLst>
                            <p:childTnLst>
                              <p:par>
                                <p:cTn id="607" presetID="53" presetClass="entr" presetSubtype="16" fill="hold" grpId="0" nodeType="afterEffect">
                                  <p:stCondLst>
                                    <p:cond delay="0"/>
                                  </p:stCondLst>
                                  <p:childTnLst>
                                    <p:set>
                                      <p:cBhvr>
                                        <p:cTn id="608" dur="1" fill="hold">
                                          <p:stCondLst>
                                            <p:cond delay="0"/>
                                          </p:stCondLst>
                                        </p:cTn>
                                        <p:tgtEl>
                                          <p:spTgt spid="2213"/>
                                        </p:tgtEl>
                                        <p:attrNameLst>
                                          <p:attrName>style.visibility</p:attrName>
                                        </p:attrNameLst>
                                      </p:cBhvr>
                                      <p:to>
                                        <p:strVal val="visible"/>
                                      </p:to>
                                    </p:set>
                                    <p:anim calcmode="lin" valueType="num">
                                      <p:cBhvr>
                                        <p:cTn id="609" dur="20" fill="hold"/>
                                        <p:tgtEl>
                                          <p:spTgt spid="2213"/>
                                        </p:tgtEl>
                                        <p:attrNameLst>
                                          <p:attrName>ppt_w</p:attrName>
                                        </p:attrNameLst>
                                      </p:cBhvr>
                                      <p:tavLst>
                                        <p:tav tm="0">
                                          <p:val>
                                            <p:fltVal val="0"/>
                                          </p:val>
                                        </p:tav>
                                        <p:tav tm="100000">
                                          <p:val>
                                            <p:strVal val="#ppt_w"/>
                                          </p:val>
                                        </p:tav>
                                      </p:tavLst>
                                    </p:anim>
                                    <p:anim calcmode="lin" valueType="num">
                                      <p:cBhvr>
                                        <p:cTn id="610" dur="20" fill="hold"/>
                                        <p:tgtEl>
                                          <p:spTgt spid="2213"/>
                                        </p:tgtEl>
                                        <p:attrNameLst>
                                          <p:attrName>ppt_h</p:attrName>
                                        </p:attrNameLst>
                                      </p:cBhvr>
                                      <p:tavLst>
                                        <p:tav tm="0">
                                          <p:val>
                                            <p:fltVal val="0"/>
                                          </p:val>
                                        </p:tav>
                                        <p:tav tm="100000">
                                          <p:val>
                                            <p:strVal val="#ppt_h"/>
                                          </p:val>
                                        </p:tav>
                                      </p:tavLst>
                                    </p:anim>
                                    <p:animEffect transition="in" filter="fade">
                                      <p:cBhvr>
                                        <p:cTn id="611" dur="20"/>
                                        <p:tgtEl>
                                          <p:spTgt spid="2213"/>
                                        </p:tgtEl>
                                      </p:cBhvr>
                                    </p:animEffect>
                                  </p:childTnLst>
                                </p:cTn>
                              </p:par>
                            </p:childTnLst>
                          </p:cTn>
                        </p:par>
                        <p:par>
                          <p:cTn id="612" fill="hold">
                            <p:stCondLst>
                              <p:cond delay="2440"/>
                            </p:stCondLst>
                            <p:childTnLst>
                              <p:par>
                                <p:cTn id="613" presetID="53" presetClass="entr" presetSubtype="16" fill="hold" grpId="0" nodeType="afterEffect">
                                  <p:stCondLst>
                                    <p:cond delay="0"/>
                                  </p:stCondLst>
                                  <p:childTnLst>
                                    <p:set>
                                      <p:cBhvr>
                                        <p:cTn id="614" dur="1" fill="hold">
                                          <p:stCondLst>
                                            <p:cond delay="0"/>
                                          </p:stCondLst>
                                        </p:cTn>
                                        <p:tgtEl>
                                          <p:spTgt spid="2234"/>
                                        </p:tgtEl>
                                        <p:attrNameLst>
                                          <p:attrName>style.visibility</p:attrName>
                                        </p:attrNameLst>
                                      </p:cBhvr>
                                      <p:to>
                                        <p:strVal val="visible"/>
                                      </p:to>
                                    </p:set>
                                    <p:anim calcmode="lin" valueType="num">
                                      <p:cBhvr>
                                        <p:cTn id="615" dur="20" fill="hold"/>
                                        <p:tgtEl>
                                          <p:spTgt spid="2234"/>
                                        </p:tgtEl>
                                        <p:attrNameLst>
                                          <p:attrName>ppt_w</p:attrName>
                                        </p:attrNameLst>
                                      </p:cBhvr>
                                      <p:tavLst>
                                        <p:tav tm="0">
                                          <p:val>
                                            <p:fltVal val="0"/>
                                          </p:val>
                                        </p:tav>
                                        <p:tav tm="100000">
                                          <p:val>
                                            <p:strVal val="#ppt_w"/>
                                          </p:val>
                                        </p:tav>
                                      </p:tavLst>
                                    </p:anim>
                                    <p:anim calcmode="lin" valueType="num">
                                      <p:cBhvr>
                                        <p:cTn id="616" dur="20" fill="hold"/>
                                        <p:tgtEl>
                                          <p:spTgt spid="2234"/>
                                        </p:tgtEl>
                                        <p:attrNameLst>
                                          <p:attrName>ppt_h</p:attrName>
                                        </p:attrNameLst>
                                      </p:cBhvr>
                                      <p:tavLst>
                                        <p:tav tm="0">
                                          <p:val>
                                            <p:fltVal val="0"/>
                                          </p:val>
                                        </p:tav>
                                        <p:tav tm="100000">
                                          <p:val>
                                            <p:strVal val="#ppt_h"/>
                                          </p:val>
                                        </p:tav>
                                      </p:tavLst>
                                    </p:anim>
                                    <p:animEffect transition="in" filter="fade">
                                      <p:cBhvr>
                                        <p:cTn id="617" dur="20"/>
                                        <p:tgtEl>
                                          <p:spTgt spid="2234"/>
                                        </p:tgtEl>
                                      </p:cBhvr>
                                    </p:animEffect>
                                  </p:childTnLst>
                                </p:cTn>
                              </p:par>
                            </p:childTnLst>
                          </p:cTn>
                        </p:par>
                        <p:par>
                          <p:cTn id="618" fill="hold">
                            <p:stCondLst>
                              <p:cond delay="2460"/>
                            </p:stCondLst>
                            <p:childTnLst>
                              <p:par>
                                <p:cTn id="619" presetID="53" presetClass="entr" presetSubtype="16" fill="hold" grpId="0" nodeType="afterEffect">
                                  <p:stCondLst>
                                    <p:cond delay="0"/>
                                  </p:stCondLst>
                                  <p:childTnLst>
                                    <p:set>
                                      <p:cBhvr>
                                        <p:cTn id="620" dur="1" fill="hold">
                                          <p:stCondLst>
                                            <p:cond delay="0"/>
                                          </p:stCondLst>
                                        </p:cTn>
                                        <p:tgtEl>
                                          <p:spTgt spid="2264"/>
                                        </p:tgtEl>
                                        <p:attrNameLst>
                                          <p:attrName>style.visibility</p:attrName>
                                        </p:attrNameLst>
                                      </p:cBhvr>
                                      <p:to>
                                        <p:strVal val="visible"/>
                                      </p:to>
                                    </p:set>
                                    <p:anim calcmode="lin" valueType="num">
                                      <p:cBhvr>
                                        <p:cTn id="621" dur="20" fill="hold"/>
                                        <p:tgtEl>
                                          <p:spTgt spid="2264"/>
                                        </p:tgtEl>
                                        <p:attrNameLst>
                                          <p:attrName>ppt_w</p:attrName>
                                        </p:attrNameLst>
                                      </p:cBhvr>
                                      <p:tavLst>
                                        <p:tav tm="0">
                                          <p:val>
                                            <p:fltVal val="0"/>
                                          </p:val>
                                        </p:tav>
                                        <p:tav tm="100000">
                                          <p:val>
                                            <p:strVal val="#ppt_w"/>
                                          </p:val>
                                        </p:tav>
                                      </p:tavLst>
                                    </p:anim>
                                    <p:anim calcmode="lin" valueType="num">
                                      <p:cBhvr>
                                        <p:cTn id="622" dur="20" fill="hold"/>
                                        <p:tgtEl>
                                          <p:spTgt spid="2264"/>
                                        </p:tgtEl>
                                        <p:attrNameLst>
                                          <p:attrName>ppt_h</p:attrName>
                                        </p:attrNameLst>
                                      </p:cBhvr>
                                      <p:tavLst>
                                        <p:tav tm="0">
                                          <p:val>
                                            <p:fltVal val="0"/>
                                          </p:val>
                                        </p:tav>
                                        <p:tav tm="100000">
                                          <p:val>
                                            <p:strVal val="#ppt_h"/>
                                          </p:val>
                                        </p:tav>
                                      </p:tavLst>
                                    </p:anim>
                                    <p:animEffect transition="in" filter="fade">
                                      <p:cBhvr>
                                        <p:cTn id="623" dur="20"/>
                                        <p:tgtEl>
                                          <p:spTgt spid="2264"/>
                                        </p:tgtEl>
                                      </p:cBhvr>
                                    </p:animEffect>
                                  </p:childTnLst>
                                </p:cTn>
                              </p:par>
                            </p:childTnLst>
                          </p:cTn>
                        </p:par>
                        <p:par>
                          <p:cTn id="624" fill="hold">
                            <p:stCondLst>
                              <p:cond delay="2480"/>
                            </p:stCondLst>
                            <p:childTnLst>
                              <p:par>
                                <p:cTn id="625" presetID="53" presetClass="entr" presetSubtype="16" fill="hold" grpId="0" nodeType="afterEffect">
                                  <p:stCondLst>
                                    <p:cond delay="0"/>
                                  </p:stCondLst>
                                  <p:childTnLst>
                                    <p:set>
                                      <p:cBhvr>
                                        <p:cTn id="626" dur="1" fill="hold">
                                          <p:stCondLst>
                                            <p:cond delay="0"/>
                                          </p:stCondLst>
                                        </p:cTn>
                                        <p:tgtEl>
                                          <p:spTgt spid="2274"/>
                                        </p:tgtEl>
                                        <p:attrNameLst>
                                          <p:attrName>style.visibility</p:attrName>
                                        </p:attrNameLst>
                                      </p:cBhvr>
                                      <p:to>
                                        <p:strVal val="visible"/>
                                      </p:to>
                                    </p:set>
                                    <p:anim calcmode="lin" valueType="num">
                                      <p:cBhvr>
                                        <p:cTn id="627" dur="20" fill="hold"/>
                                        <p:tgtEl>
                                          <p:spTgt spid="2274"/>
                                        </p:tgtEl>
                                        <p:attrNameLst>
                                          <p:attrName>ppt_w</p:attrName>
                                        </p:attrNameLst>
                                      </p:cBhvr>
                                      <p:tavLst>
                                        <p:tav tm="0">
                                          <p:val>
                                            <p:fltVal val="0"/>
                                          </p:val>
                                        </p:tav>
                                        <p:tav tm="100000">
                                          <p:val>
                                            <p:strVal val="#ppt_w"/>
                                          </p:val>
                                        </p:tav>
                                      </p:tavLst>
                                    </p:anim>
                                    <p:anim calcmode="lin" valueType="num">
                                      <p:cBhvr>
                                        <p:cTn id="628" dur="20" fill="hold"/>
                                        <p:tgtEl>
                                          <p:spTgt spid="2274"/>
                                        </p:tgtEl>
                                        <p:attrNameLst>
                                          <p:attrName>ppt_h</p:attrName>
                                        </p:attrNameLst>
                                      </p:cBhvr>
                                      <p:tavLst>
                                        <p:tav tm="0">
                                          <p:val>
                                            <p:fltVal val="0"/>
                                          </p:val>
                                        </p:tav>
                                        <p:tav tm="100000">
                                          <p:val>
                                            <p:strVal val="#ppt_h"/>
                                          </p:val>
                                        </p:tav>
                                      </p:tavLst>
                                    </p:anim>
                                    <p:animEffect transition="in" filter="fade">
                                      <p:cBhvr>
                                        <p:cTn id="629" dur="20"/>
                                        <p:tgtEl>
                                          <p:spTgt spid="2274"/>
                                        </p:tgtEl>
                                      </p:cBhvr>
                                    </p:animEffect>
                                  </p:childTnLst>
                                </p:cTn>
                              </p:par>
                            </p:childTnLst>
                          </p:cTn>
                        </p:par>
                        <p:par>
                          <p:cTn id="630" fill="hold">
                            <p:stCondLst>
                              <p:cond delay="2500"/>
                            </p:stCondLst>
                            <p:childTnLst>
                              <p:par>
                                <p:cTn id="631" presetID="53" presetClass="entr" presetSubtype="16" fill="hold" grpId="0" nodeType="afterEffect">
                                  <p:stCondLst>
                                    <p:cond delay="0"/>
                                  </p:stCondLst>
                                  <p:childTnLst>
                                    <p:set>
                                      <p:cBhvr>
                                        <p:cTn id="632" dur="1" fill="hold">
                                          <p:stCondLst>
                                            <p:cond delay="0"/>
                                          </p:stCondLst>
                                        </p:cTn>
                                        <p:tgtEl>
                                          <p:spTgt spid="2276"/>
                                        </p:tgtEl>
                                        <p:attrNameLst>
                                          <p:attrName>style.visibility</p:attrName>
                                        </p:attrNameLst>
                                      </p:cBhvr>
                                      <p:to>
                                        <p:strVal val="visible"/>
                                      </p:to>
                                    </p:set>
                                    <p:anim calcmode="lin" valueType="num">
                                      <p:cBhvr>
                                        <p:cTn id="633" dur="20" fill="hold"/>
                                        <p:tgtEl>
                                          <p:spTgt spid="2276"/>
                                        </p:tgtEl>
                                        <p:attrNameLst>
                                          <p:attrName>ppt_w</p:attrName>
                                        </p:attrNameLst>
                                      </p:cBhvr>
                                      <p:tavLst>
                                        <p:tav tm="0">
                                          <p:val>
                                            <p:fltVal val="0"/>
                                          </p:val>
                                        </p:tav>
                                        <p:tav tm="100000">
                                          <p:val>
                                            <p:strVal val="#ppt_w"/>
                                          </p:val>
                                        </p:tav>
                                      </p:tavLst>
                                    </p:anim>
                                    <p:anim calcmode="lin" valueType="num">
                                      <p:cBhvr>
                                        <p:cTn id="634" dur="20" fill="hold"/>
                                        <p:tgtEl>
                                          <p:spTgt spid="2276"/>
                                        </p:tgtEl>
                                        <p:attrNameLst>
                                          <p:attrName>ppt_h</p:attrName>
                                        </p:attrNameLst>
                                      </p:cBhvr>
                                      <p:tavLst>
                                        <p:tav tm="0">
                                          <p:val>
                                            <p:fltVal val="0"/>
                                          </p:val>
                                        </p:tav>
                                        <p:tav tm="100000">
                                          <p:val>
                                            <p:strVal val="#ppt_h"/>
                                          </p:val>
                                        </p:tav>
                                      </p:tavLst>
                                    </p:anim>
                                    <p:animEffect transition="in" filter="fade">
                                      <p:cBhvr>
                                        <p:cTn id="635" dur="20"/>
                                        <p:tgtEl>
                                          <p:spTgt spid="2276"/>
                                        </p:tgtEl>
                                      </p:cBhvr>
                                    </p:animEffect>
                                  </p:childTnLst>
                                </p:cTn>
                              </p:par>
                            </p:childTnLst>
                          </p:cTn>
                        </p:par>
                        <p:par>
                          <p:cTn id="636" fill="hold">
                            <p:stCondLst>
                              <p:cond delay="2520"/>
                            </p:stCondLst>
                            <p:childTnLst>
                              <p:par>
                                <p:cTn id="637" presetID="53" presetClass="entr" presetSubtype="16" fill="hold" grpId="0" nodeType="afterEffect">
                                  <p:stCondLst>
                                    <p:cond delay="0"/>
                                  </p:stCondLst>
                                  <p:childTnLst>
                                    <p:set>
                                      <p:cBhvr>
                                        <p:cTn id="638" dur="1" fill="hold">
                                          <p:stCondLst>
                                            <p:cond delay="0"/>
                                          </p:stCondLst>
                                        </p:cTn>
                                        <p:tgtEl>
                                          <p:spTgt spid="2278"/>
                                        </p:tgtEl>
                                        <p:attrNameLst>
                                          <p:attrName>style.visibility</p:attrName>
                                        </p:attrNameLst>
                                      </p:cBhvr>
                                      <p:to>
                                        <p:strVal val="visible"/>
                                      </p:to>
                                    </p:set>
                                    <p:anim calcmode="lin" valueType="num">
                                      <p:cBhvr>
                                        <p:cTn id="639" dur="20" fill="hold"/>
                                        <p:tgtEl>
                                          <p:spTgt spid="2278"/>
                                        </p:tgtEl>
                                        <p:attrNameLst>
                                          <p:attrName>ppt_w</p:attrName>
                                        </p:attrNameLst>
                                      </p:cBhvr>
                                      <p:tavLst>
                                        <p:tav tm="0">
                                          <p:val>
                                            <p:fltVal val="0"/>
                                          </p:val>
                                        </p:tav>
                                        <p:tav tm="100000">
                                          <p:val>
                                            <p:strVal val="#ppt_w"/>
                                          </p:val>
                                        </p:tav>
                                      </p:tavLst>
                                    </p:anim>
                                    <p:anim calcmode="lin" valueType="num">
                                      <p:cBhvr>
                                        <p:cTn id="640" dur="20" fill="hold"/>
                                        <p:tgtEl>
                                          <p:spTgt spid="2278"/>
                                        </p:tgtEl>
                                        <p:attrNameLst>
                                          <p:attrName>ppt_h</p:attrName>
                                        </p:attrNameLst>
                                      </p:cBhvr>
                                      <p:tavLst>
                                        <p:tav tm="0">
                                          <p:val>
                                            <p:fltVal val="0"/>
                                          </p:val>
                                        </p:tav>
                                        <p:tav tm="100000">
                                          <p:val>
                                            <p:strVal val="#ppt_h"/>
                                          </p:val>
                                        </p:tav>
                                      </p:tavLst>
                                    </p:anim>
                                    <p:animEffect transition="in" filter="fade">
                                      <p:cBhvr>
                                        <p:cTn id="641" dur="20"/>
                                        <p:tgtEl>
                                          <p:spTgt spid="2278"/>
                                        </p:tgtEl>
                                      </p:cBhvr>
                                    </p:animEffect>
                                  </p:childTnLst>
                                </p:cTn>
                              </p:par>
                            </p:childTnLst>
                          </p:cTn>
                        </p:par>
                        <p:par>
                          <p:cTn id="642" fill="hold">
                            <p:stCondLst>
                              <p:cond delay="2540"/>
                            </p:stCondLst>
                            <p:childTnLst>
                              <p:par>
                                <p:cTn id="643" presetID="53" presetClass="entr" presetSubtype="16" fill="hold" grpId="0" nodeType="afterEffect">
                                  <p:stCondLst>
                                    <p:cond delay="0"/>
                                  </p:stCondLst>
                                  <p:childTnLst>
                                    <p:set>
                                      <p:cBhvr>
                                        <p:cTn id="644" dur="1" fill="hold">
                                          <p:stCondLst>
                                            <p:cond delay="0"/>
                                          </p:stCondLst>
                                        </p:cTn>
                                        <p:tgtEl>
                                          <p:spTgt spid="2286"/>
                                        </p:tgtEl>
                                        <p:attrNameLst>
                                          <p:attrName>style.visibility</p:attrName>
                                        </p:attrNameLst>
                                      </p:cBhvr>
                                      <p:to>
                                        <p:strVal val="visible"/>
                                      </p:to>
                                    </p:set>
                                    <p:anim calcmode="lin" valueType="num">
                                      <p:cBhvr>
                                        <p:cTn id="645" dur="20" fill="hold"/>
                                        <p:tgtEl>
                                          <p:spTgt spid="2286"/>
                                        </p:tgtEl>
                                        <p:attrNameLst>
                                          <p:attrName>ppt_w</p:attrName>
                                        </p:attrNameLst>
                                      </p:cBhvr>
                                      <p:tavLst>
                                        <p:tav tm="0">
                                          <p:val>
                                            <p:fltVal val="0"/>
                                          </p:val>
                                        </p:tav>
                                        <p:tav tm="100000">
                                          <p:val>
                                            <p:strVal val="#ppt_w"/>
                                          </p:val>
                                        </p:tav>
                                      </p:tavLst>
                                    </p:anim>
                                    <p:anim calcmode="lin" valueType="num">
                                      <p:cBhvr>
                                        <p:cTn id="646" dur="20" fill="hold"/>
                                        <p:tgtEl>
                                          <p:spTgt spid="2286"/>
                                        </p:tgtEl>
                                        <p:attrNameLst>
                                          <p:attrName>ppt_h</p:attrName>
                                        </p:attrNameLst>
                                      </p:cBhvr>
                                      <p:tavLst>
                                        <p:tav tm="0">
                                          <p:val>
                                            <p:fltVal val="0"/>
                                          </p:val>
                                        </p:tav>
                                        <p:tav tm="100000">
                                          <p:val>
                                            <p:strVal val="#ppt_h"/>
                                          </p:val>
                                        </p:tav>
                                      </p:tavLst>
                                    </p:anim>
                                    <p:animEffect transition="in" filter="fade">
                                      <p:cBhvr>
                                        <p:cTn id="647" dur="20"/>
                                        <p:tgtEl>
                                          <p:spTgt spid="2286"/>
                                        </p:tgtEl>
                                      </p:cBhvr>
                                    </p:animEffect>
                                  </p:childTnLst>
                                </p:cTn>
                              </p:par>
                            </p:childTnLst>
                          </p:cTn>
                        </p:par>
                        <p:par>
                          <p:cTn id="648" fill="hold">
                            <p:stCondLst>
                              <p:cond delay="2560"/>
                            </p:stCondLst>
                            <p:childTnLst>
                              <p:par>
                                <p:cTn id="649" presetID="53" presetClass="entr" presetSubtype="16" fill="hold" grpId="0" nodeType="afterEffect">
                                  <p:stCondLst>
                                    <p:cond delay="0"/>
                                  </p:stCondLst>
                                  <p:childTnLst>
                                    <p:set>
                                      <p:cBhvr>
                                        <p:cTn id="650" dur="1" fill="hold">
                                          <p:stCondLst>
                                            <p:cond delay="0"/>
                                          </p:stCondLst>
                                        </p:cTn>
                                        <p:tgtEl>
                                          <p:spTgt spid="2288"/>
                                        </p:tgtEl>
                                        <p:attrNameLst>
                                          <p:attrName>style.visibility</p:attrName>
                                        </p:attrNameLst>
                                      </p:cBhvr>
                                      <p:to>
                                        <p:strVal val="visible"/>
                                      </p:to>
                                    </p:set>
                                    <p:anim calcmode="lin" valueType="num">
                                      <p:cBhvr>
                                        <p:cTn id="651" dur="20" fill="hold"/>
                                        <p:tgtEl>
                                          <p:spTgt spid="2288"/>
                                        </p:tgtEl>
                                        <p:attrNameLst>
                                          <p:attrName>ppt_w</p:attrName>
                                        </p:attrNameLst>
                                      </p:cBhvr>
                                      <p:tavLst>
                                        <p:tav tm="0">
                                          <p:val>
                                            <p:fltVal val="0"/>
                                          </p:val>
                                        </p:tav>
                                        <p:tav tm="100000">
                                          <p:val>
                                            <p:strVal val="#ppt_w"/>
                                          </p:val>
                                        </p:tav>
                                      </p:tavLst>
                                    </p:anim>
                                    <p:anim calcmode="lin" valueType="num">
                                      <p:cBhvr>
                                        <p:cTn id="652" dur="20" fill="hold"/>
                                        <p:tgtEl>
                                          <p:spTgt spid="2288"/>
                                        </p:tgtEl>
                                        <p:attrNameLst>
                                          <p:attrName>ppt_h</p:attrName>
                                        </p:attrNameLst>
                                      </p:cBhvr>
                                      <p:tavLst>
                                        <p:tav tm="0">
                                          <p:val>
                                            <p:fltVal val="0"/>
                                          </p:val>
                                        </p:tav>
                                        <p:tav tm="100000">
                                          <p:val>
                                            <p:strVal val="#ppt_h"/>
                                          </p:val>
                                        </p:tav>
                                      </p:tavLst>
                                    </p:anim>
                                    <p:animEffect transition="in" filter="fade">
                                      <p:cBhvr>
                                        <p:cTn id="653" dur="20"/>
                                        <p:tgtEl>
                                          <p:spTgt spid="2288"/>
                                        </p:tgtEl>
                                      </p:cBhvr>
                                    </p:animEffect>
                                  </p:childTnLst>
                                </p:cTn>
                              </p:par>
                            </p:childTnLst>
                          </p:cTn>
                        </p:par>
                        <p:par>
                          <p:cTn id="654" fill="hold">
                            <p:stCondLst>
                              <p:cond delay="2580"/>
                            </p:stCondLst>
                            <p:childTnLst>
                              <p:par>
                                <p:cTn id="655" presetID="53" presetClass="entr" presetSubtype="16" fill="hold" grpId="0" nodeType="afterEffect">
                                  <p:stCondLst>
                                    <p:cond delay="0"/>
                                  </p:stCondLst>
                                  <p:childTnLst>
                                    <p:set>
                                      <p:cBhvr>
                                        <p:cTn id="656" dur="1" fill="hold">
                                          <p:stCondLst>
                                            <p:cond delay="0"/>
                                          </p:stCondLst>
                                        </p:cTn>
                                        <p:tgtEl>
                                          <p:spTgt spid="2289"/>
                                        </p:tgtEl>
                                        <p:attrNameLst>
                                          <p:attrName>style.visibility</p:attrName>
                                        </p:attrNameLst>
                                      </p:cBhvr>
                                      <p:to>
                                        <p:strVal val="visible"/>
                                      </p:to>
                                    </p:set>
                                    <p:anim calcmode="lin" valueType="num">
                                      <p:cBhvr>
                                        <p:cTn id="657" dur="20" fill="hold"/>
                                        <p:tgtEl>
                                          <p:spTgt spid="2289"/>
                                        </p:tgtEl>
                                        <p:attrNameLst>
                                          <p:attrName>ppt_w</p:attrName>
                                        </p:attrNameLst>
                                      </p:cBhvr>
                                      <p:tavLst>
                                        <p:tav tm="0">
                                          <p:val>
                                            <p:fltVal val="0"/>
                                          </p:val>
                                        </p:tav>
                                        <p:tav tm="100000">
                                          <p:val>
                                            <p:strVal val="#ppt_w"/>
                                          </p:val>
                                        </p:tav>
                                      </p:tavLst>
                                    </p:anim>
                                    <p:anim calcmode="lin" valueType="num">
                                      <p:cBhvr>
                                        <p:cTn id="658" dur="20" fill="hold"/>
                                        <p:tgtEl>
                                          <p:spTgt spid="2289"/>
                                        </p:tgtEl>
                                        <p:attrNameLst>
                                          <p:attrName>ppt_h</p:attrName>
                                        </p:attrNameLst>
                                      </p:cBhvr>
                                      <p:tavLst>
                                        <p:tav tm="0">
                                          <p:val>
                                            <p:fltVal val="0"/>
                                          </p:val>
                                        </p:tav>
                                        <p:tav tm="100000">
                                          <p:val>
                                            <p:strVal val="#ppt_h"/>
                                          </p:val>
                                        </p:tav>
                                      </p:tavLst>
                                    </p:anim>
                                    <p:animEffect transition="in" filter="fade">
                                      <p:cBhvr>
                                        <p:cTn id="659" dur="20"/>
                                        <p:tgtEl>
                                          <p:spTgt spid="2289"/>
                                        </p:tgtEl>
                                      </p:cBhvr>
                                    </p:animEffect>
                                  </p:childTnLst>
                                </p:cTn>
                              </p:par>
                            </p:childTnLst>
                          </p:cTn>
                        </p:par>
                        <p:par>
                          <p:cTn id="660" fill="hold">
                            <p:stCondLst>
                              <p:cond delay="2600"/>
                            </p:stCondLst>
                            <p:childTnLst>
                              <p:par>
                                <p:cTn id="661" presetID="53" presetClass="entr" presetSubtype="16" fill="hold" grpId="0" nodeType="afterEffect">
                                  <p:stCondLst>
                                    <p:cond delay="0"/>
                                  </p:stCondLst>
                                  <p:childTnLst>
                                    <p:set>
                                      <p:cBhvr>
                                        <p:cTn id="662" dur="1" fill="hold">
                                          <p:stCondLst>
                                            <p:cond delay="0"/>
                                          </p:stCondLst>
                                        </p:cTn>
                                        <p:tgtEl>
                                          <p:spTgt spid="47"/>
                                        </p:tgtEl>
                                        <p:attrNameLst>
                                          <p:attrName>style.visibility</p:attrName>
                                        </p:attrNameLst>
                                      </p:cBhvr>
                                      <p:to>
                                        <p:strVal val="visible"/>
                                      </p:to>
                                    </p:set>
                                    <p:anim calcmode="lin" valueType="num">
                                      <p:cBhvr>
                                        <p:cTn id="663" dur="20" fill="hold"/>
                                        <p:tgtEl>
                                          <p:spTgt spid="47"/>
                                        </p:tgtEl>
                                        <p:attrNameLst>
                                          <p:attrName>ppt_w</p:attrName>
                                        </p:attrNameLst>
                                      </p:cBhvr>
                                      <p:tavLst>
                                        <p:tav tm="0">
                                          <p:val>
                                            <p:fltVal val="0"/>
                                          </p:val>
                                        </p:tav>
                                        <p:tav tm="100000">
                                          <p:val>
                                            <p:strVal val="#ppt_w"/>
                                          </p:val>
                                        </p:tav>
                                      </p:tavLst>
                                    </p:anim>
                                    <p:anim calcmode="lin" valueType="num">
                                      <p:cBhvr>
                                        <p:cTn id="664" dur="20" fill="hold"/>
                                        <p:tgtEl>
                                          <p:spTgt spid="47"/>
                                        </p:tgtEl>
                                        <p:attrNameLst>
                                          <p:attrName>ppt_h</p:attrName>
                                        </p:attrNameLst>
                                      </p:cBhvr>
                                      <p:tavLst>
                                        <p:tav tm="0">
                                          <p:val>
                                            <p:fltVal val="0"/>
                                          </p:val>
                                        </p:tav>
                                        <p:tav tm="100000">
                                          <p:val>
                                            <p:strVal val="#ppt_h"/>
                                          </p:val>
                                        </p:tav>
                                      </p:tavLst>
                                    </p:anim>
                                    <p:animEffect transition="in" filter="fade">
                                      <p:cBhvr>
                                        <p:cTn id="665" dur="20"/>
                                        <p:tgtEl>
                                          <p:spTgt spid="47"/>
                                        </p:tgtEl>
                                      </p:cBhvr>
                                    </p:animEffect>
                                  </p:childTnLst>
                                </p:cTn>
                              </p:par>
                            </p:childTnLst>
                          </p:cTn>
                        </p:par>
                        <p:par>
                          <p:cTn id="666" fill="hold">
                            <p:stCondLst>
                              <p:cond delay="2620"/>
                            </p:stCondLst>
                            <p:childTnLst>
                              <p:par>
                                <p:cTn id="667" presetID="53" presetClass="entr" presetSubtype="16" fill="hold" grpId="0" nodeType="afterEffect">
                                  <p:stCondLst>
                                    <p:cond delay="0"/>
                                  </p:stCondLst>
                                  <p:childTnLst>
                                    <p:set>
                                      <p:cBhvr>
                                        <p:cTn id="668" dur="1" fill="hold">
                                          <p:stCondLst>
                                            <p:cond delay="0"/>
                                          </p:stCondLst>
                                        </p:cTn>
                                        <p:tgtEl>
                                          <p:spTgt spid="55"/>
                                        </p:tgtEl>
                                        <p:attrNameLst>
                                          <p:attrName>style.visibility</p:attrName>
                                        </p:attrNameLst>
                                      </p:cBhvr>
                                      <p:to>
                                        <p:strVal val="visible"/>
                                      </p:to>
                                    </p:set>
                                    <p:anim calcmode="lin" valueType="num">
                                      <p:cBhvr>
                                        <p:cTn id="669" dur="20" fill="hold"/>
                                        <p:tgtEl>
                                          <p:spTgt spid="55"/>
                                        </p:tgtEl>
                                        <p:attrNameLst>
                                          <p:attrName>ppt_w</p:attrName>
                                        </p:attrNameLst>
                                      </p:cBhvr>
                                      <p:tavLst>
                                        <p:tav tm="0">
                                          <p:val>
                                            <p:fltVal val="0"/>
                                          </p:val>
                                        </p:tav>
                                        <p:tav tm="100000">
                                          <p:val>
                                            <p:strVal val="#ppt_w"/>
                                          </p:val>
                                        </p:tav>
                                      </p:tavLst>
                                    </p:anim>
                                    <p:anim calcmode="lin" valueType="num">
                                      <p:cBhvr>
                                        <p:cTn id="670" dur="20" fill="hold"/>
                                        <p:tgtEl>
                                          <p:spTgt spid="55"/>
                                        </p:tgtEl>
                                        <p:attrNameLst>
                                          <p:attrName>ppt_h</p:attrName>
                                        </p:attrNameLst>
                                      </p:cBhvr>
                                      <p:tavLst>
                                        <p:tav tm="0">
                                          <p:val>
                                            <p:fltVal val="0"/>
                                          </p:val>
                                        </p:tav>
                                        <p:tav tm="100000">
                                          <p:val>
                                            <p:strVal val="#ppt_h"/>
                                          </p:val>
                                        </p:tav>
                                      </p:tavLst>
                                    </p:anim>
                                    <p:animEffect transition="in" filter="fade">
                                      <p:cBhvr>
                                        <p:cTn id="671" dur="20"/>
                                        <p:tgtEl>
                                          <p:spTgt spid="55"/>
                                        </p:tgtEl>
                                      </p:cBhvr>
                                    </p:animEffect>
                                  </p:childTnLst>
                                </p:cTn>
                              </p:par>
                            </p:childTnLst>
                          </p:cTn>
                        </p:par>
                        <p:par>
                          <p:cTn id="672" fill="hold">
                            <p:stCondLst>
                              <p:cond delay="2640"/>
                            </p:stCondLst>
                            <p:childTnLst>
                              <p:par>
                                <p:cTn id="673" presetID="53" presetClass="entr" presetSubtype="16" fill="hold" grpId="0" nodeType="afterEffect">
                                  <p:stCondLst>
                                    <p:cond delay="0"/>
                                  </p:stCondLst>
                                  <p:childTnLst>
                                    <p:set>
                                      <p:cBhvr>
                                        <p:cTn id="674" dur="1" fill="hold">
                                          <p:stCondLst>
                                            <p:cond delay="0"/>
                                          </p:stCondLst>
                                        </p:cTn>
                                        <p:tgtEl>
                                          <p:spTgt spid="2052"/>
                                        </p:tgtEl>
                                        <p:attrNameLst>
                                          <p:attrName>style.visibility</p:attrName>
                                        </p:attrNameLst>
                                      </p:cBhvr>
                                      <p:to>
                                        <p:strVal val="visible"/>
                                      </p:to>
                                    </p:set>
                                    <p:anim calcmode="lin" valueType="num">
                                      <p:cBhvr>
                                        <p:cTn id="675" dur="20" fill="hold"/>
                                        <p:tgtEl>
                                          <p:spTgt spid="2052"/>
                                        </p:tgtEl>
                                        <p:attrNameLst>
                                          <p:attrName>ppt_w</p:attrName>
                                        </p:attrNameLst>
                                      </p:cBhvr>
                                      <p:tavLst>
                                        <p:tav tm="0">
                                          <p:val>
                                            <p:fltVal val="0"/>
                                          </p:val>
                                        </p:tav>
                                        <p:tav tm="100000">
                                          <p:val>
                                            <p:strVal val="#ppt_w"/>
                                          </p:val>
                                        </p:tav>
                                      </p:tavLst>
                                    </p:anim>
                                    <p:anim calcmode="lin" valueType="num">
                                      <p:cBhvr>
                                        <p:cTn id="676" dur="20" fill="hold"/>
                                        <p:tgtEl>
                                          <p:spTgt spid="2052"/>
                                        </p:tgtEl>
                                        <p:attrNameLst>
                                          <p:attrName>ppt_h</p:attrName>
                                        </p:attrNameLst>
                                      </p:cBhvr>
                                      <p:tavLst>
                                        <p:tav tm="0">
                                          <p:val>
                                            <p:fltVal val="0"/>
                                          </p:val>
                                        </p:tav>
                                        <p:tav tm="100000">
                                          <p:val>
                                            <p:strVal val="#ppt_h"/>
                                          </p:val>
                                        </p:tav>
                                      </p:tavLst>
                                    </p:anim>
                                    <p:animEffect transition="in" filter="fade">
                                      <p:cBhvr>
                                        <p:cTn id="677" dur="20"/>
                                        <p:tgtEl>
                                          <p:spTgt spid="2052"/>
                                        </p:tgtEl>
                                      </p:cBhvr>
                                    </p:animEffect>
                                  </p:childTnLst>
                                </p:cTn>
                              </p:par>
                            </p:childTnLst>
                          </p:cTn>
                        </p:par>
                        <p:par>
                          <p:cTn id="678" fill="hold">
                            <p:stCondLst>
                              <p:cond delay="2660"/>
                            </p:stCondLst>
                            <p:childTnLst>
                              <p:par>
                                <p:cTn id="679" presetID="53" presetClass="entr" presetSubtype="16" fill="hold" grpId="0" nodeType="afterEffect">
                                  <p:stCondLst>
                                    <p:cond delay="0"/>
                                  </p:stCondLst>
                                  <p:childTnLst>
                                    <p:set>
                                      <p:cBhvr>
                                        <p:cTn id="680" dur="1" fill="hold">
                                          <p:stCondLst>
                                            <p:cond delay="0"/>
                                          </p:stCondLst>
                                        </p:cTn>
                                        <p:tgtEl>
                                          <p:spTgt spid="190"/>
                                        </p:tgtEl>
                                        <p:attrNameLst>
                                          <p:attrName>style.visibility</p:attrName>
                                        </p:attrNameLst>
                                      </p:cBhvr>
                                      <p:to>
                                        <p:strVal val="visible"/>
                                      </p:to>
                                    </p:set>
                                    <p:anim calcmode="lin" valueType="num">
                                      <p:cBhvr>
                                        <p:cTn id="681" dur="20" fill="hold"/>
                                        <p:tgtEl>
                                          <p:spTgt spid="190"/>
                                        </p:tgtEl>
                                        <p:attrNameLst>
                                          <p:attrName>ppt_w</p:attrName>
                                        </p:attrNameLst>
                                      </p:cBhvr>
                                      <p:tavLst>
                                        <p:tav tm="0">
                                          <p:val>
                                            <p:fltVal val="0"/>
                                          </p:val>
                                        </p:tav>
                                        <p:tav tm="100000">
                                          <p:val>
                                            <p:strVal val="#ppt_w"/>
                                          </p:val>
                                        </p:tav>
                                      </p:tavLst>
                                    </p:anim>
                                    <p:anim calcmode="lin" valueType="num">
                                      <p:cBhvr>
                                        <p:cTn id="682" dur="20" fill="hold"/>
                                        <p:tgtEl>
                                          <p:spTgt spid="190"/>
                                        </p:tgtEl>
                                        <p:attrNameLst>
                                          <p:attrName>ppt_h</p:attrName>
                                        </p:attrNameLst>
                                      </p:cBhvr>
                                      <p:tavLst>
                                        <p:tav tm="0">
                                          <p:val>
                                            <p:fltVal val="0"/>
                                          </p:val>
                                        </p:tav>
                                        <p:tav tm="100000">
                                          <p:val>
                                            <p:strVal val="#ppt_h"/>
                                          </p:val>
                                        </p:tav>
                                      </p:tavLst>
                                    </p:anim>
                                    <p:animEffect transition="in" filter="fade">
                                      <p:cBhvr>
                                        <p:cTn id="683" dur="20"/>
                                        <p:tgtEl>
                                          <p:spTgt spid="190"/>
                                        </p:tgtEl>
                                      </p:cBhvr>
                                    </p:animEffect>
                                  </p:childTnLst>
                                </p:cTn>
                              </p:par>
                            </p:childTnLst>
                          </p:cTn>
                        </p:par>
                        <p:par>
                          <p:cTn id="684" fill="hold">
                            <p:stCondLst>
                              <p:cond delay="2680"/>
                            </p:stCondLst>
                            <p:childTnLst>
                              <p:par>
                                <p:cTn id="685" presetID="53" presetClass="entr" presetSubtype="16" fill="hold" grpId="0" nodeType="afterEffect">
                                  <p:stCondLst>
                                    <p:cond delay="0"/>
                                  </p:stCondLst>
                                  <p:childTnLst>
                                    <p:set>
                                      <p:cBhvr>
                                        <p:cTn id="686" dur="1" fill="hold">
                                          <p:stCondLst>
                                            <p:cond delay="0"/>
                                          </p:stCondLst>
                                        </p:cTn>
                                        <p:tgtEl>
                                          <p:spTgt spid="2081"/>
                                        </p:tgtEl>
                                        <p:attrNameLst>
                                          <p:attrName>style.visibility</p:attrName>
                                        </p:attrNameLst>
                                      </p:cBhvr>
                                      <p:to>
                                        <p:strVal val="visible"/>
                                      </p:to>
                                    </p:set>
                                    <p:anim calcmode="lin" valueType="num">
                                      <p:cBhvr>
                                        <p:cTn id="687" dur="20" fill="hold"/>
                                        <p:tgtEl>
                                          <p:spTgt spid="2081"/>
                                        </p:tgtEl>
                                        <p:attrNameLst>
                                          <p:attrName>ppt_w</p:attrName>
                                        </p:attrNameLst>
                                      </p:cBhvr>
                                      <p:tavLst>
                                        <p:tav tm="0">
                                          <p:val>
                                            <p:fltVal val="0"/>
                                          </p:val>
                                        </p:tav>
                                        <p:tav tm="100000">
                                          <p:val>
                                            <p:strVal val="#ppt_w"/>
                                          </p:val>
                                        </p:tav>
                                      </p:tavLst>
                                    </p:anim>
                                    <p:anim calcmode="lin" valueType="num">
                                      <p:cBhvr>
                                        <p:cTn id="688" dur="20" fill="hold"/>
                                        <p:tgtEl>
                                          <p:spTgt spid="2081"/>
                                        </p:tgtEl>
                                        <p:attrNameLst>
                                          <p:attrName>ppt_h</p:attrName>
                                        </p:attrNameLst>
                                      </p:cBhvr>
                                      <p:tavLst>
                                        <p:tav tm="0">
                                          <p:val>
                                            <p:fltVal val="0"/>
                                          </p:val>
                                        </p:tav>
                                        <p:tav tm="100000">
                                          <p:val>
                                            <p:strVal val="#ppt_h"/>
                                          </p:val>
                                        </p:tav>
                                      </p:tavLst>
                                    </p:anim>
                                    <p:animEffect transition="in" filter="fade">
                                      <p:cBhvr>
                                        <p:cTn id="689" dur="20"/>
                                        <p:tgtEl>
                                          <p:spTgt spid="2081"/>
                                        </p:tgtEl>
                                      </p:cBhvr>
                                    </p:animEffect>
                                  </p:childTnLst>
                                </p:cTn>
                              </p:par>
                            </p:childTnLst>
                          </p:cTn>
                        </p:par>
                        <p:par>
                          <p:cTn id="690" fill="hold">
                            <p:stCondLst>
                              <p:cond delay="2700"/>
                            </p:stCondLst>
                            <p:childTnLst>
                              <p:par>
                                <p:cTn id="691" presetID="53" presetClass="entr" presetSubtype="16" fill="hold" grpId="0" nodeType="afterEffect">
                                  <p:stCondLst>
                                    <p:cond delay="0"/>
                                  </p:stCondLst>
                                  <p:childTnLst>
                                    <p:set>
                                      <p:cBhvr>
                                        <p:cTn id="692" dur="1" fill="hold">
                                          <p:stCondLst>
                                            <p:cond delay="0"/>
                                          </p:stCondLst>
                                        </p:cTn>
                                        <p:tgtEl>
                                          <p:spTgt spid="2094"/>
                                        </p:tgtEl>
                                        <p:attrNameLst>
                                          <p:attrName>style.visibility</p:attrName>
                                        </p:attrNameLst>
                                      </p:cBhvr>
                                      <p:to>
                                        <p:strVal val="visible"/>
                                      </p:to>
                                    </p:set>
                                    <p:anim calcmode="lin" valueType="num">
                                      <p:cBhvr>
                                        <p:cTn id="693" dur="20" fill="hold"/>
                                        <p:tgtEl>
                                          <p:spTgt spid="2094"/>
                                        </p:tgtEl>
                                        <p:attrNameLst>
                                          <p:attrName>ppt_w</p:attrName>
                                        </p:attrNameLst>
                                      </p:cBhvr>
                                      <p:tavLst>
                                        <p:tav tm="0">
                                          <p:val>
                                            <p:fltVal val="0"/>
                                          </p:val>
                                        </p:tav>
                                        <p:tav tm="100000">
                                          <p:val>
                                            <p:strVal val="#ppt_w"/>
                                          </p:val>
                                        </p:tav>
                                      </p:tavLst>
                                    </p:anim>
                                    <p:anim calcmode="lin" valueType="num">
                                      <p:cBhvr>
                                        <p:cTn id="694" dur="20" fill="hold"/>
                                        <p:tgtEl>
                                          <p:spTgt spid="2094"/>
                                        </p:tgtEl>
                                        <p:attrNameLst>
                                          <p:attrName>ppt_h</p:attrName>
                                        </p:attrNameLst>
                                      </p:cBhvr>
                                      <p:tavLst>
                                        <p:tav tm="0">
                                          <p:val>
                                            <p:fltVal val="0"/>
                                          </p:val>
                                        </p:tav>
                                        <p:tav tm="100000">
                                          <p:val>
                                            <p:strVal val="#ppt_h"/>
                                          </p:val>
                                        </p:tav>
                                      </p:tavLst>
                                    </p:anim>
                                    <p:animEffect transition="in" filter="fade">
                                      <p:cBhvr>
                                        <p:cTn id="695" dur="20"/>
                                        <p:tgtEl>
                                          <p:spTgt spid="2094"/>
                                        </p:tgtEl>
                                      </p:cBhvr>
                                    </p:animEffect>
                                  </p:childTnLst>
                                </p:cTn>
                              </p:par>
                            </p:childTnLst>
                          </p:cTn>
                        </p:par>
                        <p:par>
                          <p:cTn id="696" fill="hold">
                            <p:stCondLst>
                              <p:cond delay="2720"/>
                            </p:stCondLst>
                            <p:childTnLst>
                              <p:par>
                                <p:cTn id="697" presetID="53" presetClass="entr" presetSubtype="16" fill="hold" grpId="0" nodeType="afterEffect">
                                  <p:stCondLst>
                                    <p:cond delay="0"/>
                                  </p:stCondLst>
                                  <p:childTnLst>
                                    <p:set>
                                      <p:cBhvr>
                                        <p:cTn id="698" dur="1" fill="hold">
                                          <p:stCondLst>
                                            <p:cond delay="0"/>
                                          </p:stCondLst>
                                        </p:cTn>
                                        <p:tgtEl>
                                          <p:spTgt spid="2153"/>
                                        </p:tgtEl>
                                        <p:attrNameLst>
                                          <p:attrName>style.visibility</p:attrName>
                                        </p:attrNameLst>
                                      </p:cBhvr>
                                      <p:to>
                                        <p:strVal val="visible"/>
                                      </p:to>
                                    </p:set>
                                    <p:anim calcmode="lin" valueType="num">
                                      <p:cBhvr>
                                        <p:cTn id="699" dur="20" fill="hold"/>
                                        <p:tgtEl>
                                          <p:spTgt spid="2153"/>
                                        </p:tgtEl>
                                        <p:attrNameLst>
                                          <p:attrName>ppt_w</p:attrName>
                                        </p:attrNameLst>
                                      </p:cBhvr>
                                      <p:tavLst>
                                        <p:tav tm="0">
                                          <p:val>
                                            <p:fltVal val="0"/>
                                          </p:val>
                                        </p:tav>
                                        <p:tav tm="100000">
                                          <p:val>
                                            <p:strVal val="#ppt_w"/>
                                          </p:val>
                                        </p:tav>
                                      </p:tavLst>
                                    </p:anim>
                                    <p:anim calcmode="lin" valueType="num">
                                      <p:cBhvr>
                                        <p:cTn id="700" dur="20" fill="hold"/>
                                        <p:tgtEl>
                                          <p:spTgt spid="2153"/>
                                        </p:tgtEl>
                                        <p:attrNameLst>
                                          <p:attrName>ppt_h</p:attrName>
                                        </p:attrNameLst>
                                      </p:cBhvr>
                                      <p:tavLst>
                                        <p:tav tm="0">
                                          <p:val>
                                            <p:fltVal val="0"/>
                                          </p:val>
                                        </p:tav>
                                        <p:tav tm="100000">
                                          <p:val>
                                            <p:strVal val="#ppt_h"/>
                                          </p:val>
                                        </p:tav>
                                      </p:tavLst>
                                    </p:anim>
                                    <p:animEffect transition="in" filter="fade">
                                      <p:cBhvr>
                                        <p:cTn id="701" dur="20"/>
                                        <p:tgtEl>
                                          <p:spTgt spid="2153"/>
                                        </p:tgtEl>
                                      </p:cBhvr>
                                    </p:animEffect>
                                  </p:childTnLst>
                                </p:cTn>
                              </p:par>
                            </p:childTnLst>
                          </p:cTn>
                        </p:par>
                        <p:par>
                          <p:cTn id="702" fill="hold">
                            <p:stCondLst>
                              <p:cond delay="2740"/>
                            </p:stCondLst>
                            <p:childTnLst>
                              <p:par>
                                <p:cTn id="703" presetID="53" presetClass="entr" presetSubtype="16" fill="hold" nodeType="afterEffect">
                                  <p:stCondLst>
                                    <p:cond delay="0"/>
                                  </p:stCondLst>
                                  <p:childTnLst>
                                    <p:set>
                                      <p:cBhvr>
                                        <p:cTn id="704" dur="1" fill="hold">
                                          <p:stCondLst>
                                            <p:cond delay="0"/>
                                          </p:stCondLst>
                                        </p:cTn>
                                        <p:tgtEl>
                                          <p:spTgt spid="2318"/>
                                        </p:tgtEl>
                                        <p:attrNameLst>
                                          <p:attrName>style.visibility</p:attrName>
                                        </p:attrNameLst>
                                      </p:cBhvr>
                                      <p:to>
                                        <p:strVal val="visible"/>
                                      </p:to>
                                    </p:set>
                                    <p:anim calcmode="lin" valueType="num">
                                      <p:cBhvr>
                                        <p:cTn id="705" dur="20" fill="hold"/>
                                        <p:tgtEl>
                                          <p:spTgt spid="2318"/>
                                        </p:tgtEl>
                                        <p:attrNameLst>
                                          <p:attrName>ppt_w</p:attrName>
                                        </p:attrNameLst>
                                      </p:cBhvr>
                                      <p:tavLst>
                                        <p:tav tm="0">
                                          <p:val>
                                            <p:fltVal val="0"/>
                                          </p:val>
                                        </p:tav>
                                        <p:tav tm="100000">
                                          <p:val>
                                            <p:strVal val="#ppt_w"/>
                                          </p:val>
                                        </p:tav>
                                      </p:tavLst>
                                    </p:anim>
                                    <p:anim calcmode="lin" valueType="num">
                                      <p:cBhvr>
                                        <p:cTn id="706" dur="20" fill="hold"/>
                                        <p:tgtEl>
                                          <p:spTgt spid="2318"/>
                                        </p:tgtEl>
                                        <p:attrNameLst>
                                          <p:attrName>ppt_h</p:attrName>
                                        </p:attrNameLst>
                                      </p:cBhvr>
                                      <p:tavLst>
                                        <p:tav tm="0">
                                          <p:val>
                                            <p:fltVal val="0"/>
                                          </p:val>
                                        </p:tav>
                                        <p:tav tm="100000">
                                          <p:val>
                                            <p:strVal val="#ppt_h"/>
                                          </p:val>
                                        </p:tav>
                                      </p:tavLst>
                                    </p:anim>
                                    <p:animEffect transition="in" filter="fade">
                                      <p:cBhvr>
                                        <p:cTn id="707" dur="20"/>
                                        <p:tgtEl>
                                          <p:spTgt spid="2318"/>
                                        </p:tgtEl>
                                      </p:cBhvr>
                                    </p:animEffect>
                                  </p:childTnLst>
                                </p:cTn>
                              </p:par>
                            </p:childTnLst>
                          </p:cTn>
                        </p:par>
                        <p:par>
                          <p:cTn id="708" fill="hold">
                            <p:stCondLst>
                              <p:cond delay="2760"/>
                            </p:stCondLst>
                            <p:childTnLst>
                              <p:par>
                                <p:cTn id="709" presetID="53" presetClass="entr" presetSubtype="16" fill="hold" grpId="0" nodeType="afterEffect">
                                  <p:stCondLst>
                                    <p:cond delay="0"/>
                                  </p:stCondLst>
                                  <p:childTnLst>
                                    <p:set>
                                      <p:cBhvr>
                                        <p:cTn id="710" dur="1" fill="hold">
                                          <p:stCondLst>
                                            <p:cond delay="0"/>
                                          </p:stCondLst>
                                        </p:cTn>
                                        <p:tgtEl>
                                          <p:spTgt spid="2135"/>
                                        </p:tgtEl>
                                        <p:attrNameLst>
                                          <p:attrName>style.visibility</p:attrName>
                                        </p:attrNameLst>
                                      </p:cBhvr>
                                      <p:to>
                                        <p:strVal val="visible"/>
                                      </p:to>
                                    </p:set>
                                    <p:anim calcmode="lin" valueType="num">
                                      <p:cBhvr>
                                        <p:cTn id="711" dur="20" fill="hold"/>
                                        <p:tgtEl>
                                          <p:spTgt spid="2135"/>
                                        </p:tgtEl>
                                        <p:attrNameLst>
                                          <p:attrName>ppt_w</p:attrName>
                                        </p:attrNameLst>
                                      </p:cBhvr>
                                      <p:tavLst>
                                        <p:tav tm="0">
                                          <p:val>
                                            <p:fltVal val="0"/>
                                          </p:val>
                                        </p:tav>
                                        <p:tav tm="100000">
                                          <p:val>
                                            <p:strVal val="#ppt_w"/>
                                          </p:val>
                                        </p:tav>
                                      </p:tavLst>
                                    </p:anim>
                                    <p:anim calcmode="lin" valueType="num">
                                      <p:cBhvr>
                                        <p:cTn id="712" dur="20" fill="hold"/>
                                        <p:tgtEl>
                                          <p:spTgt spid="2135"/>
                                        </p:tgtEl>
                                        <p:attrNameLst>
                                          <p:attrName>ppt_h</p:attrName>
                                        </p:attrNameLst>
                                      </p:cBhvr>
                                      <p:tavLst>
                                        <p:tav tm="0">
                                          <p:val>
                                            <p:fltVal val="0"/>
                                          </p:val>
                                        </p:tav>
                                        <p:tav tm="100000">
                                          <p:val>
                                            <p:strVal val="#ppt_h"/>
                                          </p:val>
                                        </p:tav>
                                      </p:tavLst>
                                    </p:anim>
                                    <p:animEffect transition="in" filter="fade">
                                      <p:cBhvr>
                                        <p:cTn id="713" dur="20"/>
                                        <p:tgtEl>
                                          <p:spTgt spid="2135"/>
                                        </p:tgtEl>
                                      </p:cBhvr>
                                    </p:animEffect>
                                  </p:childTnLst>
                                </p:cTn>
                              </p:par>
                            </p:childTnLst>
                          </p:cTn>
                        </p:par>
                        <p:par>
                          <p:cTn id="714" fill="hold">
                            <p:stCondLst>
                              <p:cond delay="2780"/>
                            </p:stCondLst>
                            <p:childTnLst>
                              <p:par>
                                <p:cTn id="715" presetID="53" presetClass="entr" presetSubtype="16" fill="hold" grpId="0" nodeType="afterEffect">
                                  <p:stCondLst>
                                    <p:cond delay="0"/>
                                  </p:stCondLst>
                                  <p:childTnLst>
                                    <p:set>
                                      <p:cBhvr>
                                        <p:cTn id="716" dur="1" fill="hold">
                                          <p:stCondLst>
                                            <p:cond delay="0"/>
                                          </p:stCondLst>
                                        </p:cTn>
                                        <p:tgtEl>
                                          <p:spTgt spid="2137"/>
                                        </p:tgtEl>
                                        <p:attrNameLst>
                                          <p:attrName>style.visibility</p:attrName>
                                        </p:attrNameLst>
                                      </p:cBhvr>
                                      <p:to>
                                        <p:strVal val="visible"/>
                                      </p:to>
                                    </p:set>
                                    <p:anim calcmode="lin" valueType="num">
                                      <p:cBhvr>
                                        <p:cTn id="717" dur="20" fill="hold"/>
                                        <p:tgtEl>
                                          <p:spTgt spid="2137"/>
                                        </p:tgtEl>
                                        <p:attrNameLst>
                                          <p:attrName>ppt_w</p:attrName>
                                        </p:attrNameLst>
                                      </p:cBhvr>
                                      <p:tavLst>
                                        <p:tav tm="0">
                                          <p:val>
                                            <p:fltVal val="0"/>
                                          </p:val>
                                        </p:tav>
                                        <p:tav tm="100000">
                                          <p:val>
                                            <p:strVal val="#ppt_w"/>
                                          </p:val>
                                        </p:tav>
                                      </p:tavLst>
                                    </p:anim>
                                    <p:anim calcmode="lin" valueType="num">
                                      <p:cBhvr>
                                        <p:cTn id="718" dur="20" fill="hold"/>
                                        <p:tgtEl>
                                          <p:spTgt spid="2137"/>
                                        </p:tgtEl>
                                        <p:attrNameLst>
                                          <p:attrName>ppt_h</p:attrName>
                                        </p:attrNameLst>
                                      </p:cBhvr>
                                      <p:tavLst>
                                        <p:tav tm="0">
                                          <p:val>
                                            <p:fltVal val="0"/>
                                          </p:val>
                                        </p:tav>
                                        <p:tav tm="100000">
                                          <p:val>
                                            <p:strVal val="#ppt_h"/>
                                          </p:val>
                                        </p:tav>
                                      </p:tavLst>
                                    </p:anim>
                                    <p:animEffect transition="in" filter="fade">
                                      <p:cBhvr>
                                        <p:cTn id="719" dur="20"/>
                                        <p:tgtEl>
                                          <p:spTgt spid="2137"/>
                                        </p:tgtEl>
                                      </p:cBhvr>
                                    </p:animEffect>
                                  </p:childTnLst>
                                </p:cTn>
                              </p:par>
                            </p:childTnLst>
                          </p:cTn>
                        </p:par>
                        <p:par>
                          <p:cTn id="720" fill="hold">
                            <p:stCondLst>
                              <p:cond delay="2800"/>
                            </p:stCondLst>
                            <p:childTnLst>
                              <p:par>
                                <p:cTn id="721" presetID="53" presetClass="entr" presetSubtype="16" fill="hold" grpId="0" nodeType="afterEffect">
                                  <p:stCondLst>
                                    <p:cond delay="0"/>
                                  </p:stCondLst>
                                  <p:childTnLst>
                                    <p:set>
                                      <p:cBhvr>
                                        <p:cTn id="722" dur="1" fill="hold">
                                          <p:stCondLst>
                                            <p:cond delay="0"/>
                                          </p:stCondLst>
                                        </p:cTn>
                                        <p:tgtEl>
                                          <p:spTgt spid="2141"/>
                                        </p:tgtEl>
                                        <p:attrNameLst>
                                          <p:attrName>style.visibility</p:attrName>
                                        </p:attrNameLst>
                                      </p:cBhvr>
                                      <p:to>
                                        <p:strVal val="visible"/>
                                      </p:to>
                                    </p:set>
                                    <p:anim calcmode="lin" valueType="num">
                                      <p:cBhvr>
                                        <p:cTn id="723" dur="20" fill="hold"/>
                                        <p:tgtEl>
                                          <p:spTgt spid="2141"/>
                                        </p:tgtEl>
                                        <p:attrNameLst>
                                          <p:attrName>ppt_w</p:attrName>
                                        </p:attrNameLst>
                                      </p:cBhvr>
                                      <p:tavLst>
                                        <p:tav tm="0">
                                          <p:val>
                                            <p:fltVal val="0"/>
                                          </p:val>
                                        </p:tav>
                                        <p:tav tm="100000">
                                          <p:val>
                                            <p:strVal val="#ppt_w"/>
                                          </p:val>
                                        </p:tav>
                                      </p:tavLst>
                                    </p:anim>
                                    <p:anim calcmode="lin" valueType="num">
                                      <p:cBhvr>
                                        <p:cTn id="724" dur="20" fill="hold"/>
                                        <p:tgtEl>
                                          <p:spTgt spid="2141"/>
                                        </p:tgtEl>
                                        <p:attrNameLst>
                                          <p:attrName>ppt_h</p:attrName>
                                        </p:attrNameLst>
                                      </p:cBhvr>
                                      <p:tavLst>
                                        <p:tav tm="0">
                                          <p:val>
                                            <p:fltVal val="0"/>
                                          </p:val>
                                        </p:tav>
                                        <p:tav tm="100000">
                                          <p:val>
                                            <p:strVal val="#ppt_h"/>
                                          </p:val>
                                        </p:tav>
                                      </p:tavLst>
                                    </p:anim>
                                    <p:animEffect transition="in" filter="fade">
                                      <p:cBhvr>
                                        <p:cTn id="725" dur="20"/>
                                        <p:tgtEl>
                                          <p:spTgt spid="2141"/>
                                        </p:tgtEl>
                                      </p:cBhvr>
                                    </p:animEffect>
                                  </p:childTnLst>
                                </p:cTn>
                              </p:par>
                            </p:childTnLst>
                          </p:cTn>
                        </p:par>
                        <p:par>
                          <p:cTn id="726" fill="hold">
                            <p:stCondLst>
                              <p:cond delay="2820"/>
                            </p:stCondLst>
                            <p:childTnLst>
                              <p:par>
                                <p:cTn id="727" presetID="53" presetClass="entr" presetSubtype="16" fill="hold" grpId="0" nodeType="afterEffect">
                                  <p:stCondLst>
                                    <p:cond delay="0"/>
                                  </p:stCondLst>
                                  <p:childTnLst>
                                    <p:set>
                                      <p:cBhvr>
                                        <p:cTn id="728" dur="1" fill="hold">
                                          <p:stCondLst>
                                            <p:cond delay="0"/>
                                          </p:stCondLst>
                                        </p:cTn>
                                        <p:tgtEl>
                                          <p:spTgt spid="2144"/>
                                        </p:tgtEl>
                                        <p:attrNameLst>
                                          <p:attrName>style.visibility</p:attrName>
                                        </p:attrNameLst>
                                      </p:cBhvr>
                                      <p:to>
                                        <p:strVal val="visible"/>
                                      </p:to>
                                    </p:set>
                                    <p:anim calcmode="lin" valueType="num">
                                      <p:cBhvr>
                                        <p:cTn id="729" dur="20" fill="hold"/>
                                        <p:tgtEl>
                                          <p:spTgt spid="2144"/>
                                        </p:tgtEl>
                                        <p:attrNameLst>
                                          <p:attrName>ppt_w</p:attrName>
                                        </p:attrNameLst>
                                      </p:cBhvr>
                                      <p:tavLst>
                                        <p:tav tm="0">
                                          <p:val>
                                            <p:fltVal val="0"/>
                                          </p:val>
                                        </p:tav>
                                        <p:tav tm="100000">
                                          <p:val>
                                            <p:strVal val="#ppt_w"/>
                                          </p:val>
                                        </p:tav>
                                      </p:tavLst>
                                    </p:anim>
                                    <p:anim calcmode="lin" valueType="num">
                                      <p:cBhvr>
                                        <p:cTn id="730" dur="20" fill="hold"/>
                                        <p:tgtEl>
                                          <p:spTgt spid="2144"/>
                                        </p:tgtEl>
                                        <p:attrNameLst>
                                          <p:attrName>ppt_h</p:attrName>
                                        </p:attrNameLst>
                                      </p:cBhvr>
                                      <p:tavLst>
                                        <p:tav tm="0">
                                          <p:val>
                                            <p:fltVal val="0"/>
                                          </p:val>
                                        </p:tav>
                                        <p:tav tm="100000">
                                          <p:val>
                                            <p:strVal val="#ppt_h"/>
                                          </p:val>
                                        </p:tav>
                                      </p:tavLst>
                                    </p:anim>
                                    <p:animEffect transition="in" filter="fade">
                                      <p:cBhvr>
                                        <p:cTn id="731" dur="20"/>
                                        <p:tgtEl>
                                          <p:spTgt spid="2144"/>
                                        </p:tgtEl>
                                      </p:cBhvr>
                                    </p:animEffect>
                                  </p:childTnLst>
                                </p:cTn>
                              </p:par>
                            </p:childTnLst>
                          </p:cTn>
                        </p:par>
                        <p:par>
                          <p:cTn id="732" fill="hold">
                            <p:stCondLst>
                              <p:cond delay="2840"/>
                            </p:stCondLst>
                            <p:childTnLst>
                              <p:par>
                                <p:cTn id="733" presetID="53" presetClass="entr" presetSubtype="16" fill="hold" grpId="0" nodeType="afterEffect">
                                  <p:stCondLst>
                                    <p:cond delay="0"/>
                                  </p:stCondLst>
                                  <p:childTnLst>
                                    <p:set>
                                      <p:cBhvr>
                                        <p:cTn id="734" dur="1" fill="hold">
                                          <p:stCondLst>
                                            <p:cond delay="0"/>
                                          </p:stCondLst>
                                        </p:cTn>
                                        <p:tgtEl>
                                          <p:spTgt spid="2149"/>
                                        </p:tgtEl>
                                        <p:attrNameLst>
                                          <p:attrName>style.visibility</p:attrName>
                                        </p:attrNameLst>
                                      </p:cBhvr>
                                      <p:to>
                                        <p:strVal val="visible"/>
                                      </p:to>
                                    </p:set>
                                    <p:anim calcmode="lin" valueType="num">
                                      <p:cBhvr>
                                        <p:cTn id="735" dur="20" fill="hold"/>
                                        <p:tgtEl>
                                          <p:spTgt spid="2149"/>
                                        </p:tgtEl>
                                        <p:attrNameLst>
                                          <p:attrName>ppt_w</p:attrName>
                                        </p:attrNameLst>
                                      </p:cBhvr>
                                      <p:tavLst>
                                        <p:tav tm="0">
                                          <p:val>
                                            <p:fltVal val="0"/>
                                          </p:val>
                                        </p:tav>
                                        <p:tav tm="100000">
                                          <p:val>
                                            <p:strVal val="#ppt_w"/>
                                          </p:val>
                                        </p:tav>
                                      </p:tavLst>
                                    </p:anim>
                                    <p:anim calcmode="lin" valueType="num">
                                      <p:cBhvr>
                                        <p:cTn id="736" dur="20" fill="hold"/>
                                        <p:tgtEl>
                                          <p:spTgt spid="2149"/>
                                        </p:tgtEl>
                                        <p:attrNameLst>
                                          <p:attrName>ppt_h</p:attrName>
                                        </p:attrNameLst>
                                      </p:cBhvr>
                                      <p:tavLst>
                                        <p:tav tm="0">
                                          <p:val>
                                            <p:fltVal val="0"/>
                                          </p:val>
                                        </p:tav>
                                        <p:tav tm="100000">
                                          <p:val>
                                            <p:strVal val="#ppt_h"/>
                                          </p:val>
                                        </p:tav>
                                      </p:tavLst>
                                    </p:anim>
                                    <p:animEffect transition="in" filter="fade">
                                      <p:cBhvr>
                                        <p:cTn id="737" dur="20"/>
                                        <p:tgtEl>
                                          <p:spTgt spid="2149"/>
                                        </p:tgtEl>
                                      </p:cBhvr>
                                    </p:animEffect>
                                  </p:childTnLst>
                                </p:cTn>
                              </p:par>
                            </p:childTnLst>
                          </p:cTn>
                        </p:par>
                        <p:par>
                          <p:cTn id="738" fill="hold">
                            <p:stCondLst>
                              <p:cond delay="2860"/>
                            </p:stCondLst>
                            <p:childTnLst>
                              <p:par>
                                <p:cTn id="739" presetID="53" presetClass="entr" presetSubtype="16" fill="hold" grpId="0" nodeType="afterEffect">
                                  <p:stCondLst>
                                    <p:cond delay="0"/>
                                  </p:stCondLst>
                                  <p:childTnLst>
                                    <p:set>
                                      <p:cBhvr>
                                        <p:cTn id="740" dur="1" fill="hold">
                                          <p:stCondLst>
                                            <p:cond delay="0"/>
                                          </p:stCondLst>
                                        </p:cTn>
                                        <p:tgtEl>
                                          <p:spTgt spid="2155"/>
                                        </p:tgtEl>
                                        <p:attrNameLst>
                                          <p:attrName>style.visibility</p:attrName>
                                        </p:attrNameLst>
                                      </p:cBhvr>
                                      <p:to>
                                        <p:strVal val="visible"/>
                                      </p:to>
                                    </p:set>
                                    <p:anim calcmode="lin" valueType="num">
                                      <p:cBhvr>
                                        <p:cTn id="741" dur="20" fill="hold"/>
                                        <p:tgtEl>
                                          <p:spTgt spid="2155"/>
                                        </p:tgtEl>
                                        <p:attrNameLst>
                                          <p:attrName>ppt_w</p:attrName>
                                        </p:attrNameLst>
                                      </p:cBhvr>
                                      <p:tavLst>
                                        <p:tav tm="0">
                                          <p:val>
                                            <p:fltVal val="0"/>
                                          </p:val>
                                        </p:tav>
                                        <p:tav tm="100000">
                                          <p:val>
                                            <p:strVal val="#ppt_w"/>
                                          </p:val>
                                        </p:tav>
                                      </p:tavLst>
                                    </p:anim>
                                    <p:anim calcmode="lin" valueType="num">
                                      <p:cBhvr>
                                        <p:cTn id="742" dur="20" fill="hold"/>
                                        <p:tgtEl>
                                          <p:spTgt spid="2155"/>
                                        </p:tgtEl>
                                        <p:attrNameLst>
                                          <p:attrName>ppt_h</p:attrName>
                                        </p:attrNameLst>
                                      </p:cBhvr>
                                      <p:tavLst>
                                        <p:tav tm="0">
                                          <p:val>
                                            <p:fltVal val="0"/>
                                          </p:val>
                                        </p:tav>
                                        <p:tav tm="100000">
                                          <p:val>
                                            <p:strVal val="#ppt_h"/>
                                          </p:val>
                                        </p:tav>
                                      </p:tavLst>
                                    </p:anim>
                                    <p:animEffect transition="in" filter="fade">
                                      <p:cBhvr>
                                        <p:cTn id="743" dur="20"/>
                                        <p:tgtEl>
                                          <p:spTgt spid="2155"/>
                                        </p:tgtEl>
                                      </p:cBhvr>
                                    </p:animEffect>
                                  </p:childTnLst>
                                </p:cTn>
                              </p:par>
                            </p:childTnLst>
                          </p:cTn>
                        </p:par>
                        <p:par>
                          <p:cTn id="744" fill="hold">
                            <p:stCondLst>
                              <p:cond delay="2880"/>
                            </p:stCondLst>
                            <p:childTnLst>
                              <p:par>
                                <p:cTn id="745" presetID="53" presetClass="entr" presetSubtype="16" fill="hold" grpId="0" nodeType="afterEffect">
                                  <p:stCondLst>
                                    <p:cond delay="0"/>
                                  </p:stCondLst>
                                  <p:childTnLst>
                                    <p:set>
                                      <p:cBhvr>
                                        <p:cTn id="746" dur="1" fill="hold">
                                          <p:stCondLst>
                                            <p:cond delay="0"/>
                                          </p:stCondLst>
                                        </p:cTn>
                                        <p:tgtEl>
                                          <p:spTgt spid="2162"/>
                                        </p:tgtEl>
                                        <p:attrNameLst>
                                          <p:attrName>style.visibility</p:attrName>
                                        </p:attrNameLst>
                                      </p:cBhvr>
                                      <p:to>
                                        <p:strVal val="visible"/>
                                      </p:to>
                                    </p:set>
                                    <p:anim calcmode="lin" valueType="num">
                                      <p:cBhvr>
                                        <p:cTn id="747" dur="20" fill="hold"/>
                                        <p:tgtEl>
                                          <p:spTgt spid="2162"/>
                                        </p:tgtEl>
                                        <p:attrNameLst>
                                          <p:attrName>ppt_w</p:attrName>
                                        </p:attrNameLst>
                                      </p:cBhvr>
                                      <p:tavLst>
                                        <p:tav tm="0">
                                          <p:val>
                                            <p:fltVal val="0"/>
                                          </p:val>
                                        </p:tav>
                                        <p:tav tm="100000">
                                          <p:val>
                                            <p:strVal val="#ppt_w"/>
                                          </p:val>
                                        </p:tav>
                                      </p:tavLst>
                                    </p:anim>
                                    <p:anim calcmode="lin" valueType="num">
                                      <p:cBhvr>
                                        <p:cTn id="748" dur="20" fill="hold"/>
                                        <p:tgtEl>
                                          <p:spTgt spid="2162"/>
                                        </p:tgtEl>
                                        <p:attrNameLst>
                                          <p:attrName>ppt_h</p:attrName>
                                        </p:attrNameLst>
                                      </p:cBhvr>
                                      <p:tavLst>
                                        <p:tav tm="0">
                                          <p:val>
                                            <p:fltVal val="0"/>
                                          </p:val>
                                        </p:tav>
                                        <p:tav tm="100000">
                                          <p:val>
                                            <p:strVal val="#ppt_h"/>
                                          </p:val>
                                        </p:tav>
                                      </p:tavLst>
                                    </p:anim>
                                    <p:animEffect transition="in" filter="fade">
                                      <p:cBhvr>
                                        <p:cTn id="749" dur="20"/>
                                        <p:tgtEl>
                                          <p:spTgt spid="2162"/>
                                        </p:tgtEl>
                                      </p:cBhvr>
                                    </p:animEffect>
                                  </p:childTnLst>
                                </p:cTn>
                              </p:par>
                            </p:childTnLst>
                          </p:cTn>
                        </p:par>
                        <p:par>
                          <p:cTn id="750" fill="hold">
                            <p:stCondLst>
                              <p:cond delay="2900"/>
                            </p:stCondLst>
                            <p:childTnLst>
                              <p:par>
                                <p:cTn id="751" presetID="53" presetClass="entr" presetSubtype="16" fill="hold" grpId="0" nodeType="afterEffect">
                                  <p:stCondLst>
                                    <p:cond delay="0"/>
                                  </p:stCondLst>
                                  <p:childTnLst>
                                    <p:set>
                                      <p:cBhvr>
                                        <p:cTn id="752" dur="1" fill="hold">
                                          <p:stCondLst>
                                            <p:cond delay="0"/>
                                          </p:stCondLst>
                                        </p:cTn>
                                        <p:tgtEl>
                                          <p:spTgt spid="2163"/>
                                        </p:tgtEl>
                                        <p:attrNameLst>
                                          <p:attrName>style.visibility</p:attrName>
                                        </p:attrNameLst>
                                      </p:cBhvr>
                                      <p:to>
                                        <p:strVal val="visible"/>
                                      </p:to>
                                    </p:set>
                                    <p:anim calcmode="lin" valueType="num">
                                      <p:cBhvr>
                                        <p:cTn id="753" dur="20" fill="hold"/>
                                        <p:tgtEl>
                                          <p:spTgt spid="2163"/>
                                        </p:tgtEl>
                                        <p:attrNameLst>
                                          <p:attrName>ppt_w</p:attrName>
                                        </p:attrNameLst>
                                      </p:cBhvr>
                                      <p:tavLst>
                                        <p:tav tm="0">
                                          <p:val>
                                            <p:fltVal val="0"/>
                                          </p:val>
                                        </p:tav>
                                        <p:tav tm="100000">
                                          <p:val>
                                            <p:strVal val="#ppt_w"/>
                                          </p:val>
                                        </p:tav>
                                      </p:tavLst>
                                    </p:anim>
                                    <p:anim calcmode="lin" valueType="num">
                                      <p:cBhvr>
                                        <p:cTn id="754" dur="20" fill="hold"/>
                                        <p:tgtEl>
                                          <p:spTgt spid="2163"/>
                                        </p:tgtEl>
                                        <p:attrNameLst>
                                          <p:attrName>ppt_h</p:attrName>
                                        </p:attrNameLst>
                                      </p:cBhvr>
                                      <p:tavLst>
                                        <p:tav tm="0">
                                          <p:val>
                                            <p:fltVal val="0"/>
                                          </p:val>
                                        </p:tav>
                                        <p:tav tm="100000">
                                          <p:val>
                                            <p:strVal val="#ppt_h"/>
                                          </p:val>
                                        </p:tav>
                                      </p:tavLst>
                                    </p:anim>
                                    <p:animEffect transition="in" filter="fade">
                                      <p:cBhvr>
                                        <p:cTn id="755" dur="20"/>
                                        <p:tgtEl>
                                          <p:spTgt spid="2163"/>
                                        </p:tgtEl>
                                      </p:cBhvr>
                                    </p:animEffect>
                                  </p:childTnLst>
                                </p:cTn>
                              </p:par>
                            </p:childTnLst>
                          </p:cTn>
                        </p:par>
                        <p:par>
                          <p:cTn id="756" fill="hold">
                            <p:stCondLst>
                              <p:cond delay="2920"/>
                            </p:stCondLst>
                            <p:childTnLst>
                              <p:par>
                                <p:cTn id="757" presetID="53" presetClass="entr" presetSubtype="16" fill="hold" grpId="0" nodeType="afterEffect">
                                  <p:stCondLst>
                                    <p:cond delay="0"/>
                                  </p:stCondLst>
                                  <p:childTnLst>
                                    <p:set>
                                      <p:cBhvr>
                                        <p:cTn id="758" dur="1" fill="hold">
                                          <p:stCondLst>
                                            <p:cond delay="0"/>
                                          </p:stCondLst>
                                        </p:cTn>
                                        <p:tgtEl>
                                          <p:spTgt spid="2166"/>
                                        </p:tgtEl>
                                        <p:attrNameLst>
                                          <p:attrName>style.visibility</p:attrName>
                                        </p:attrNameLst>
                                      </p:cBhvr>
                                      <p:to>
                                        <p:strVal val="visible"/>
                                      </p:to>
                                    </p:set>
                                    <p:anim calcmode="lin" valueType="num">
                                      <p:cBhvr>
                                        <p:cTn id="759" dur="20" fill="hold"/>
                                        <p:tgtEl>
                                          <p:spTgt spid="2166"/>
                                        </p:tgtEl>
                                        <p:attrNameLst>
                                          <p:attrName>ppt_w</p:attrName>
                                        </p:attrNameLst>
                                      </p:cBhvr>
                                      <p:tavLst>
                                        <p:tav tm="0">
                                          <p:val>
                                            <p:fltVal val="0"/>
                                          </p:val>
                                        </p:tav>
                                        <p:tav tm="100000">
                                          <p:val>
                                            <p:strVal val="#ppt_w"/>
                                          </p:val>
                                        </p:tav>
                                      </p:tavLst>
                                    </p:anim>
                                    <p:anim calcmode="lin" valueType="num">
                                      <p:cBhvr>
                                        <p:cTn id="760" dur="20" fill="hold"/>
                                        <p:tgtEl>
                                          <p:spTgt spid="2166"/>
                                        </p:tgtEl>
                                        <p:attrNameLst>
                                          <p:attrName>ppt_h</p:attrName>
                                        </p:attrNameLst>
                                      </p:cBhvr>
                                      <p:tavLst>
                                        <p:tav tm="0">
                                          <p:val>
                                            <p:fltVal val="0"/>
                                          </p:val>
                                        </p:tav>
                                        <p:tav tm="100000">
                                          <p:val>
                                            <p:strVal val="#ppt_h"/>
                                          </p:val>
                                        </p:tav>
                                      </p:tavLst>
                                    </p:anim>
                                    <p:animEffect transition="in" filter="fade">
                                      <p:cBhvr>
                                        <p:cTn id="761" dur="20"/>
                                        <p:tgtEl>
                                          <p:spTgt spid="2166"/>
                                        </p:tgtEl>
                                      </p:cBhvr>
                                    </p:animEffect>
                                  </p:childTnLst>
                                </p:cTn>
                              </p:par>
                            </p:childTnLst>
                          </p:cTn>
                        </p:par>
                        <p:par>
                          <p:cTn id="762" fill="hold">
                            <p:stCondLst>
                              <p:cond delay="2940"/>
                            </p:stCondLst>
                            <p:childTnLst>
                              <p:par>
                                <p:cTn id="763" presetID="53" presetClass="entr" presetSubtype="16" fill="hold" grpId="0" nodeType="afterEffect">
                                  <p:stCondLst>
                                    <p:cond delay="0"/>
                                  </p:stCondLst>
                                  <p:childTnLst>
                                    <p:set>
                                      <p:cBhvr>
                                        <p:cTn id="764" dur="1" fill="hold">
                                          <p:stCondLst>
                                            <p:cond delay="0"/>
                                          </p:stCondLst>
                                        </p:cTn>
                                        <p:tgtEl>
                                          <p:spTgt spid="2176"/>
                                        </p:tgtEl>
                                        <p:attrNameLst>
                                          <p:attrName>style.visibility</p:attrName>
                                        </p:attrNameLst>
                                      </p:cBhvr>
                                      <p:to>
                                        <p:strVal val="visible"/>
                                      </p:to>
                                    </p:set>
                                    <p:anim calcmode="lin" valueType="num">
                                      <p:cBhvr>
                                        <p:cTn id="765" dur="20" fill="hold"/>
                                        <p:tgtEl>
                                          <p:spTgt spid="2176"/>
                                        </p:tgtEl>
                                        <p:attrNameLst>
                                          <p:attrName>ppt_w</p:attrName>
                                        </p:attrNameLst>
                                      </p:cBhvr>
                                      <p:tavLst>
                                        <p:tav tm="0">
                                          <p:val>
                                            <p:fltVal val="0"/>
                                          </p:val>
                                        </p:tav>
                                        <p:tav tm="100000">
                                          <p:val>
                                            <p:strVal val="#ppt_w"/>
                                          </p:val>
                                        </p:tav>
                                      </p:tavLst>
                                    </p:anim>
                                    <p:anim calcmode="lin" valueType="num">
                                      <p:cBhvr>
                                        <p:cTn id="766" dur="20" fill="hold"/>
                                        <p:tgtEl>
                                          <p:spTgt spid="2176"/>
                                        </p:tgtEl>
                                        <p:attrNameLst>
                                          <p:attrName>ppt_h</p:attrName>
                                        </p:attrNameLst>
                                      </p:cBhvr>
                                      <p:tavLst>
                                        <p:tav tm="0">
                                          <p:val>
                                            <p:fltVal val="0"/>
                                          </p:val>
                                        </p:tav>
                                        <p:tav tm="100000">
                                          <p:val>
                                            <p:strVal val="#ppt_h"/>
                                          </p:val>
                                        </p:tav>
                                      </p:tavLst>
                                    </p:anim>
                                    <p:animEffect transition="in" filter="fade">
                                      <p:cBhvr>
                                        <p:cTn id="767" dur="20"/>
                                        <p:tgtEl>
                                          <p:spTgt spid="2176"/>
                                        </p:tgtEl>
                                      </p:cBhvr>
                                    </p:animEffect>
                                  </p:childTnLst>
                                </p:cTn>
                              </p:par>
                            </p:childTnLst>
                          </p:cTn>
                        </p:par>
                        <p:par>
                          <p:cTn id="768" fill="hold">
                            <p:stCondLst>
                              <p:cond delay="2960"/>
                            </p:stCondLst>
                            <p:childTnLst>
                              <p:par>
                                <p:cTn id="769" presetID="53" presetClass="entr" presetSubtype="16" fill="hold" grpId="0" nodeType="afterEffect">
                                  <p:stCondLst>
                                    <p:cond delay="0"/>
                                  </p:stCondLst>
                                  <p:childTnLst>
                                    <p:set>
                                      <p:cBhvr>
                                        <p:cTn id="770" dur="1" fill="hold">
                                          <p:stCondLst>
                                            <p:cond delay="0"/>
                                          </p:stCondLst>
                                        </p:cTn>
                                        <p:tgtEl>
                                          <p:spTgt spid="2179"/>
                                        </p:tgtEl>
                                        <p:attrNameLst>
                                          <p:attrName>style.visibility</p:attrName>
                                        </p:attrNameLst>
                                      </p:cBhvr>
                                      <p:to>
                                        <p:strVal val="visible"/>
                                      </p:to>
                                    </p:set>
                                    <p:anim calcmode="lin" valueType="num">
                                      <p:cBhvr>
                                        <p:cTn id="771" dur="20" fill="hold"/>
                                        <p:tgtEl>
                                          <p:spTgt spid="2179"/>
                                        </p:tgtEl>
                                        <p:attrNameLst>
                                          <p:attrName>ppt_w</p:attrName>
                                        </p:attrNameLst>
                                      </p:cBhvr>
                                      <p:tavLst>
                                        <p:tav tm="0">
                                          <p:val>
                                            <p:fltVal val="0"/>
                                          </p:val>
                                        </p:tav>
                                        <p:tav tm="100000">
                                          <p:val>
                                            <p:strVal val="#ppt_w"/>
                                          </p:val>
                                        </p:tav>
                                      </p:tavLst>
                                    </p:anim>
                                    <p:anim calcmode="lin" valueType="num">
                                      <p:cBhvr>
                                        <p:cTn id="772" dur="20" fill="hold"/>
                                        <p:tgtEl>
                                          <p:spTgt spid="2179"/>
                                        </p:tgtEl>
                                        <p:attrNameLst>
                                          <p:attrName>ppt_h</p:attrName>
                                        </p:attrNameLst>
                                      </p:cBhvr>
                                      <p:tavLst>
                                        <p:tav tm="0">
                                          <p:val>
                                            <p:fltVal val="0"/>
                                          </p:val>
                                        </p:tav>
                                        <p:tav tm="100000">
                                          <p:val>
                                            <p:strVal val="#ppt_h"/>
                                          </p:val>
                                        </p:tav>
                                      </p:tavLst>
                                    </p:anim>
                                    <p:animEffect transition="in" filter="fade">
                                      <p:cBhvr>
                                        <p:cTn id="773" dur="20"/>
                                        <p:tgtEl>
                                          <p:spTgt spid="2179"/>
                                        </p:tgtEl>
                                      </p:cBhvr>
                                    </p:animEffect>
                                  </p:childTnLst>
                                </p:cTn>
                              </p:par>
                            </p:childTnLst>
                          </p:cTn>
                        </p:par>
                        <p:par>
                          <p:cTn id="774" fill="hold">
                            <p:stCondLst>
                              <p:cond delay="2980"/>
                            </p:stCondLst>
                            <p:childTnLst>
                              <p:par>
                                <p:cTn id="775" presetID="53" presetClass="entr" presetSubtype="16" fill="hold" grpId="0" nodeType="afterEffect">
                                  <p:stCondLst>
                                    <p:cond delay="0"/>
                                  </p:stCondLst>
                                  <p:childTnLst>
                                    <p:set>
                                      <p:cBhvr>
                                        <p:cTn id="776" dur="1" fill="hold">
                                          <p:stCondLst>
                                            <p:cond delay="0"/>
                                          </p:stCondLst>
                                        </p:cTn>
                                        <p:tgtEl>
                                          <p:spTgt spid="2185"/>
                                        </p:tgtEl>
                                        <p:attrNameLst>
                                          <p:attrName>style.visibility</p:attrName>
                                        </p:attrNameLst>
                                      </p:cBhvr>
                                      <p:to>
                                        <p:strVal val="visible"/>
                                      </p:to>
                                    </p:set>
                                    <p:anim calcmode="lin" valueType="num">
                                      <p:cBhvr>
                                        <p:cTn id="777" dur="20" fill="hold"/>
                                        <p:tgtEl>
                                          <p:spTgt spid="2185"/>
                                        </p:tgtEl>
                                        <p:attrNameLst>
                                          <p:attrName>ppt_w</p:attrName>
                                        </p:attrNameLst>
                                      </p:cBhvr>
                                      <p:tavLst>
                                        <p:tav tm="0">
                                          <p:val>
                                            <p:fltVal val="0"/>
                                          </p:val>
                                        </p:tav>
                                        <p:tav tm="100000">
                                          <p:val>
                                            <p:strVal val="#ppt_w"/>
                                          </p:val>
                                        </p:tav>
                                      </p:tavLst>
                                    </p:anim>
                                    <p:anim calcmode="lin" valueType="num">
                                      <p:cBhvr>
                                        <p:cTn id="778" dur="20" fill="hold"/>
                                        <p:tgtEl>
                                          <p:spTgt spid="2185"/>
                                        </p:tgtEl>
                                        <p:attrNameLst>
                                          <p:attrName>ppt_h</p:attrName>
                                        </p:attrNameLst>
                                      </p:cBhvr>
                                      <p:tavLst>
                                        <p:tav tm="0">
                                          <p:val>
                                            <p:fltVal val="0"/>
                                          </p:val>
                                        </p:tav>
                                        <p:tav tm="100000">
                                          <p:val>
                                            <p:strVal val="#ppt_h"/>
                                          </p:val>
                                        </p:tav>
                                      </p:tavLst>
                                    </p:anim>
                                    <p:animEffect transition="in" filter="fade">
                                      <p:cBhvr>
                                        <p:cTn id="779" dur="20"/>
                                        <p:tgtEl>
                                          <p:spTgt spid="2185"/>
                                        </p:tgtEl>
                                      </p:cBhvr>
                                    </p:animEffect>
                                  </p:childTnLst>
                                </p:cTn>
                              </p:par>
                            </p:childTnLst>
                          </p:cTn>
                        </p:par>
                        <p:par>
                          <p:cTn id="780" fill="hold">
                            <p:stCondLst>
                              <p:cond delay="3000"/>
                            </p:stCondLst>
                            <p:childTnLst>
                              <p:par>
                                <p:cTn id="781" presetID="53" presetClass="entr" presetSubtype="16" fill="hold" grpId="0" nodeType="afterEffect">
                                  <p:stCondLst>
                                    <p:cond delay="0"/>
                                  </p:stCondLst>
                                  <p:childTnLst>
                                    <p:set>
                                      <p:cBhvr>
                                        <p:cTn id="782" dur="1" fill="hold">
                                          <p:stCondLst>
                                            <p:cond delay="0"/>
                                          </p:stCondLst>
                                        </p:cTn>
                                        <p:tgtEl>
                                          <p:spTgt spid="2187"/>
                                        </p:tgtEl>
                                        <p:attrNameLst>
                                          <p:attrName>style.visibility</p:attrName>
                                        </p:attrNameLst>
                                      </p:cBhvr>
                                      <p:to>
                                        <p:strVal val="visible"/>
                                      </p:to>
                                    </p:set>
                                    <p:anim calcmode="lin" valueType="num">
                                      <p:cBhvr>
                                        <p:cTn id="783" dur="20" fill="hold"/>
                                        <p:tgtEl>
                                          <p:spTgt spid="2187"/>
                                        </p:tgtEl>
                                        <p:attrNameLst>
                                          <p:attrName>ppt_w</p:attrName>
                                        </p:attrNameLst>
                                      </p:cBhvr>
                                      <p:tavLst>
                                        <p:tav tm="0">
                                          <p:val>
                                            <p:fltVal val="0"/>
                                          </p:val>
                                        </p:tav>
                                        <p:tav tm="100000">
                                          <p:val>
                                            <p:strVal val="#ppt_w"/>
                                          </p:val>
                                        </p:tav>
                                      </p:tavLst>
                                    </p:anim>
                                    <p:anim calcmode="lin" valueType="num">
                                      <p:cBhvr>
                                        <p:cTn id="784" dur="20" fill="hold"/>
                                        <p:tgtEl>
                                          <p:spTgt spid="2187"/>
                                        </p:tgtEl>
                                        <p:attrNameLst>
                                          <p:attrName>ppt_h</p:attrName>
                                        </p:attrNameLst>
                                      </p:cBhvr>
                                      <p:tavLst>
                                        <p:tav tm="0">
                                          <p:val>
                                            <p:fltVal val="0"/>
                                          </p:val>
                                        </p:tav>
                                        <p:tav tm="100000">
                                          <p:val>
                                            <p:strVal val="#ppt_h"/>
                                          </p:val>
                                        </p:tav>
                                      </p:tavLst>
                                    </p:anim>
                                    <p:animEffect transition="in" filter="fade">
                                      <p:cBhvr>
                                        <p:cTn id="785" dur="20"/>
                                        <p:tgtEl>
                                          <p:spTgt spid="2187"/>
                                        </p:tgtEl>
                                      </p:cBhvr>
                                    </p:animEffect>
                                  </p:childTnLst>
                                </p:cTn>
                              </p:par>
                            </p:childTnLst>
                          </p:cTn>
                        </p:par>
                        <p:par>
                          <p:cTn id="786" fill="hold">
                            <p:stCondLst>
                              <p:cond delay="3020"/>
                            </p:stCondLst>
                            <p:childTnLst>
                              <p:par>
                                <p:cTn id="787" presetID="53" presetClass="entr" presetSubtype="16" fill="hold" grpId="0" nodeType="afterEffect">
                                  <p:stCondLst>
                                    <p:cond delay="0"/>
                                  </p:stCondLst>
                                  <p:childTnLst>
                                    <p:set>
                                      <p:cBhvr>
                                        <p:cTn id="788" dur="1" fill="hold">
                                          <p:stCondLst>
                                            <p:cond delay="0"/>
                                          </p:stCondLst>
                                        </p:cTn>
                                        <p:tgtEl>
                                          <p:spTgt spid="2191"/>
                                        </p:tgtEl>
                                        <p:attrNameLst>
                                          <p:attrName>style.visibility</p:attrName>
                                        </p:attrNameLst>
                                      </p:cBhvr>
                                      <p:to>
                                        <p:strVal val="visible"/>
                                      </p:to>
                                    </p:set>
                                    <p:anim calcmode="lin" valueType="num">
                                      <p:cBhvr>
                                        <p:cTn id="789" dur="20" fill="hold"/>
                                        <p:tgtEl>
                                          <p:spTgt spid="2191"/>
                                        </p:tgtEl>
                                        <p:attrNameLst>
                                          <p:attrName>ppt_w</p:attrName>
                                        </p:attrNameLst>
                                      </p:cBhvr>
                                      <p:tavLst>
                                        <p:tav tm="0">
                                          <p:val>
                                            <p:fltVal val="0"/>
                                          </p:val>
                                        </p:tav>
                                        <p:tav tm="100000">
                                          <p:val>
                                            <p:strVal val="#ppt_w"/>
                                          </p:val>
                                        </p:tav>
                                      </p:tavLst>
                                    </p:anim>
                                    <p:anim calcmode="lin" valueType="num">
                                      <p:cBhvr>
                                        <p:cTn id="790" dur="20" fill="hold"/>
                                        <p:tgtEl>
                                          <p:spTgt spid="2191"/>
                                        </p:tgtEl>
                                        <p:attrNameLst>
                                          <p:attrName>ppt_h</p:attrName>
                                        </p:attrNameLst>
                                      </p:cBhvr>
                                      <p:tavLst>
                                        <p:tav tm="0">
                                          <p:val>
                                            <p:fltVal val="0"/>
                                          </p:val>
                                        </p:tav>
                                        <p:tav tm="100000">
                                          <p:val>
                                            <p:strVal val="#ppt_h"/>
                                          </p:val>
                                        </p:tav>
                                      </p:tavLst>
                                    </p:anim>
                                    <p:animEffect transition="in" filter="fade">
                                      <p:cBhvr>
                                        <p:cTn id="791" dur="20"/>
                                        <p:tgtEl>
                                          <p:spTgt spid="2191"/>
                                        </p:tgtEl>
                                      </p:cBhvr>
                                    </p:animEffect>
                                  </p:childTnLst>
                                </p:cTn>
                              </p:par>
                            </p:childTnLst>
                          </p:cTn>
                        </p:par>
                        <p:par>
                          <p:cTn id="792" fill="hold">
                            <p:stCondLst>
                              <p:cond delay="3040"/>
                            </p:stCondLst>
                            <p:childTnLst>
                              <p:par>
                                <p:cTn id="793" presetID="53" presetClass="entr" presetSubtype="16" fill="hold" grpId="0" nodeType="afterEffect">
                                  <p:stCondLst>
                                    <p:cond delay="0"/>
                                  </p:stCondLst>
                                  <p:childTnLst>
                                    <p:set>
                                      <p:cBhvr>
                                        <p:cTn id="794" dur="1" fill="hold">
                                          <p:stCondLst>
                                            <p:cond delay="0"/>
                                          </p:stCondLst>
                                        </p:cTn>
                                        <p:tgtEl>
                                          <p:spTgt spid="2193"/>
                                        </p:tgtEl>
                                        <p:attrNameLst>
                                          <p:attrName>style.visibility</p:attrName>
                                        </p:attrNameLst>
                                      </p:cBhvr>
                                      <p:to>
                                        <p:strVal val="visible"/>
                                      </p:to>
                                    </p:set>
                                    <p:anim calcmode="lin" valueType="num">
                                      <p:cBhvr>
                                        <p:cTn id="795" dur="20" fill="hold"/>
                                        <p:tgtEl>
                                          <p:spTgt spid="2193"/>
                                        </p:tgtEl>
                                        <p:attrNameLst>
                                          <p:attrName>ppt_w</p:attrName>
                                        </p:attrNameLst>
                                      </p:cBhvr>
                                      <p:tavLst>
                                        <p:tav tm="0">
                                          <p:val>
                                            <p:fltVal val="0"/>
                                          </p:val>
                                        </p:tav>
                                        <p:tav tm="100000">
                                          <p:val>
                                            <p:strVal val="#ppt_w"/>
                                          </p:val>
                                        </p:tav>
                                      </p:tavLst>
                                    </p:anim>
                                    <p:anim calcmode="lin" valueType="num">
                                      <p:cBhvr>
                                        <p:cTn id="796" dur="20" fill="hold"/>
                                        <p:tgtEl>
                                          <p:spTgt spid="2193"/>
                                        </p:tgtEl>
                                        <p:attrNameLst>
                                          <p:attrName>ppt_h</p:attrName>
                                        </p:attrNameLst>
                                      </p:cBhvr>
                                      <p:tavLst>
                                        <p:tav tm="0">
                                          <p:val>
                                            <p:fltVal val="0"/>
                                          </p:val>
                                        </p:tav>
                                        <p:tav tm="100000">
                                          <p:val>
                                            <p:strVal val="#ppt_h"/>
                                          </p:val>
                                        </p:tav>
                                      </p:tavLst>
                                    </p:anim>
                                    <p:animEffect transition="in" filter="fade">
                                      <p:cBhvr>
                                        <p:cTn id="797" dur="20"/>
                                        <p:tgtEl>
                                          <p:spTgt spid="2193"/>
                                        </p:tgtEl>
                                      </p:cBhvr>
                                    </p:animEffect>
                                  </p:childTnLst>
                                </p:cTn>
                              </p:par>
                            </p:childTnLst>
                          </p:cTn>
                        </p:par>
                        <p:par>
                          <p:cTn id="798" fill="hold">
                            <p:stCondLst>
                              <p:cond delay="3060"/>
                            </p:stCondLst>
                            <p:childTnLst>
                              <p:par>
                                <p:cTn id="799" presetID="53" presetClass="entr" presetSubtype="16" fill="hold" grpId="0" nodeType="afterEffect">
                                  <p:stCondLst>
                                    <p:cond delay="0"/>
                                  </p:stCondLst>
                                  <p:childTnLst>
                                    <p:set>
                                      <p:cBhvr>
                                        <p:cTn id="800" dur="1" fill="hold">
                                          <p:stCondLst>
                                            <p:cond delay="0"/>
                                          </p:stCondLst>
                                        </p:cTn>
                                        <p:tgtEl>
                                          <p:spTgt spid="2195"/>
                                        </p:tgtEl>
                                        <p:attrNameLst>
                                          <p:attrName>style.visibility</p:attrName>
                                        </p:attrNameLst>
                                      </p:cBhvr>
                                      <p:to>
                                        <p:strVal val="visible"/>
                                      </p:to>
                                    </p:set>
                                    <p:anim calcmode="lin" valueType="num">
                                      <p:cBhvr>
                                        <p:cTn id="801" dur="20" fill="hold"/>
                                        <p:tgtEl>
                                          <p:spTgt spid="2195"/>
                                        </p:tgtEl>
                                        <p:attrNameLst>
                                          <p:attrName>ppt_w</p:attrName>
                                        </p:attrNameLst>
                                      </p:cBhvr>
                                      <p:tavLst>
                                        <p:tav tm="0">
                                          <p:val>
                                            <p:fltVal val="0"/>
                                          </p:val>
                                        </p:tav>
                                        <p:tav tm="100000">
                                          <p:val>
                                            <p:strVal val="#ppt_w"/>
                                          </p:val>
                                        </p:tav>
                                      </p:tavLst>
                                    </p:anim>
                                    <p:anim calcmode="lin" valueType="num">
                                      <p:cBhvr>
                                        <p:cTn id="802" dur="20" fill="hold"/>
                                        <p:tgtEl>
                                          <p:spTgt spid="2195"/>
                                        </p:tgtEl>
                                        <p:attrNameLst>
                                          <p:attrName>ppt_h</p:attrName>
                                        </p:attrNameLst>
                                      </p:cBhvr>
                                      <p:tavLst>
                                        <p:tav tm="0">
                                          <p:val>
                                            <p:fltVal val="0"/>
                                          </p:val>
                                        </p:tav>
                                        <p:tav tm="100000">
                                          <p:val>
                                            <p:strVal val="#ppt_h"/>
                                          </p:val>
                                        </p:tav>
                                      </p:tavLst>
                                    </p:anim>
                                    <p:animEffect transition="in" filter="fade">
                                      <p:cBhvr>
                                        <p:cTn id="803" dur="20"/>
                                        <p:tgtEl>
                                          <p:spTgt spid="2195"/>
                                        </p:tgtEl>
                                      </p:cBhvr>
                                    </p:animEffect>
                                  </p:childTnLst>
                                </p:cTn>
                              </p:par>
                            </p:childTnLst>
                          </p:cTn>
                        </p:par>
                        <p:par>
                          <p:cTn id="804" fill="hold">
                            <p:stCondLst>
                              <p:cond delay="3080"/>
                            </p:stCondLst>
                            <p:childTnLst>
                              <p:par>
                                <p:cTn id="805" presetID="53" presetClass="entr" presetSubtype="16" fill="hold" grpId="0" nodeType="afterEffect">
                                  <p:stCondLst>
                                    <p:cond delay="0"/>
                                  </p:stCondLst>
                                  <p:childTnLst>
                                    <p:set>
                                      <p:cBhvr>
                                        <p:cTn id="806" dur="1" fill="hold">
                                          <p:stCondLst>
                                            <p:cond delay="0"/>
                                          </p:stCondLst>
                                        </p:cTn>
                                        <p:tgtEl>
                                          <p:spTgt spid="2199"/>
                                        </p:tgtEl>
                                        <p:attrNameLst>
                                          <p:attrName>style.visibility</p:attrName>
                                        </p:attrNameLst>
                                      </p:cBhvr>
                                      <p:to>
                                        <p:strVal val="visible"/>
                                      </p:to>
                                    </p:set>
                                    <p:anim calcmode="lin" valueType="num">
                                      <p:cBhvr>
                                        <p:cTn id="807" dur="20" fill="hold"/>
                                        <p:tgtEl>
                                          <p:spTgt spid="2199"/>
                                        </p:tgtEl>
                                        <p:attrNameLst>
                                          <p:attrName>ppt_w</p:attrName>
                                        </p:attrNameLst>
                                      </p:cBhvr>
                                      <p:tavLst>
                                        <p:tav tm="0">
                                          <p:val>
                                            <p:fltVal val="0"/>
                                          </p:val>
                                        </p:tav>
                                        <p:tav tm="100000">
                                          <p:val>
                                            <p:strVal val="#ppt_w"/>
                                          </p:val>
                                        </p:tav>
                                      </p:tavLst>
                                    </p:anim>
                                    <p:anim calcmode="lin" valueType="num">
                                      <p:cBhvr>
                                        <p:cTn id="808" dur="20" fill="hold"/>
                                        <p:tgtEl>
                                          <p:spTgt spid="2199"/>
                                        </p:tgtEl>
                                        <p:attrNameLst>
                                          <p:attrName>ppt_h</p:attrName>
                                        </p:attrNameLst>
                                      </p:cBhvr>
                                      <p:tavLst>
                                        <p:tav tm="0">
                                          <p:val>
                                            <p:fltVal val="0"/>
                                          </p:val>
                                        </p:tav>
                                        <p:tav tm="100000">
                                          <p:val>
                                            <p:strVal val="#ppt_h"/>
                                          </p:val>
                                        </p:tav>
                                      </p:tavLst>
                                    </p:anim>
                                    <p:animEffect transition="in" filter="fade">
                                      <p:cBhvr>
                                        <p:cTn id="809" dur="20"/>
                                        <p:tgtEl>
                                          <p:spTgt spid="2199"/>
                                        </p:tgtEl>
                                      </p:cBhvr>
                                    </p:animEffect>
                                  </p:childTnLst>
                                </p:cTn>
                              </p:par>
                            </p:childTnLst>
                          </p:cTn>
                        </p:par>
                        <p:par>
                          <p:cTn id="810" fill="hold">
                            <p:stCondLst>
                              <p:cond delay="3100"/>
                            </p:stCondLst>
                            <p:childTnLst>
                              <p:par>
                                <p:cTn id="811" presetID="53" presetClass="entr" presetSubtype="16" fill="hold" grpId="0" nodeType="afterEffect">
                                  <p:stCondLst>
                                    <p:cond delay="0"/>
                                  </p:stCondLst>
                                  <p:childTnLst>
                                    <p:set>
                                      <p:cBhvr>
                                        <p:cTn id="812" dur="1" fill="hold">
                                          <p:stCondLst>
                                            <p:cond delay="0"/>
                                          </p:stCondLst>
                                        </p:cTn>
                                        <p:tgtEl>
                                          <p:spTgt spid="2200"/>
                                        </p:tgtEl>
                                        <p:attrNameLst>
                                          <p:attrName>style.visibility</p:attrName>
                                        </p:attrNameLst>
                                      </p:cBhvr>
                                      <p:to>
                                        <p:strVal val="visible"/>
                                      </p:to>
                                    </p:set>
                                    <p:anim calcmode="lin" valueType="num">
                                      <p:cBhvr>
                                        <p:cTn id="813" dur="20" fill="hold"/>
                                        <p:tgtEl>
                                          <p:spTgt spid="2200"/>
                                        </p:tgtEl>
                                        <p:attrNameLst>
                                          <p:attrName>ppt_w</p:attrName>
                                        </p:attrNameLst>
                                      </p:cBhvr>
                                      <p:tavLst>
                                        <p:tav tm="0">
                                          <p:val>
                                            <p:fltVal val="0"/>
                                          </p:val>
                                        </p:tav>
                                        <p:tav tm="100000">
                                          <p:val>
                                            <p:strVal val="#ppt_w"/>
                                          </p:val>
                                        </p:tav>
                                      </p:tavLst>
                                    </p:anim>
                                    <p:anim calcmode="lin" valueType="num">
                                      <p:cBhvr>
                                        <p:cTn id="814" dur="20" fill="hold"/>
                                        <p:tgtEl>
                                          <p:spTgt spid="2200"/>
                                        </p:tgtEl>
                                        <p:attrNameLst>
                                          <p:attrName>ppt_h</p:attrName>
                                        </p:attrNameLst>
                                      </p:cBhvr>
                                      <p:tavLst>
                                        <p:tav tm="0">
                                          <p:val>
                                            <p:fltVal val="0"/>
                                          </p:val>
                                        </p:tav>
                                        <p:tav tm="100000">
                                          <p:val>
                                            <p:strVal val="#ppt_h"/>
                                          </p:val>
                                        </p:tav>
                                      </p:tavLst>
                                    </p:anim>
                                    <p:animEffect transition="in" filter="fade">
                                      <p:cBhvr>
                                        <p:cTn id="815" dur="20"/>
                                        <p:tgtEl>
                                          <p:spTgt spid="2200"/>
                                        </p:tgtEl>
                                      </p:cBhvr>
                                    </p:animEffect>
                                  </p:childTnLst>
                                </p:cTn>
                              </p:par>
                            </p:childTnLst>
                          </p:cTn>
                        </p:par>
                        <p:par>
                          <p:cTn id="816" fill="hold">
                            <p:stCondLst>
                              <p:cond delay="3120"/>
                            </p:stCondLst>
                            <p:childTnLst>
                              <p:par>
                                <p:cTn id="817" presetID="53" presetClass="entr" presetSubtype="16" fill="hold" grpId="0" nodeType="afterEffect">
                                  <p:stCondLst>
                                    <p:cond delay="0"/>
                                  </p:stCondLst>
                                  <p:childTnLst>
                                    <p:set>
                                      <p:cBhvr>
                                        <p:cTn id="818" dur="1" fill="hold">
                                          <p:stCondLst>
                                            <p:cond delay="0"/>
                                          </p:stCondLst>
                                        </p:cTn>
                                        <p:tgtEl>
                                          <p:spTgt spid="2204"/>
                                        </p:tgtEl>
                                        <p:attrNameLst>
                                          <p:attrName>style.visibility</p:attrName>
                                        </p:attrNameLst>
                                      </p:cBhvr>
                                      <p:to>
                                        <p:strVal val="visible"/>
                                      </p:to>
                                    </p:set>
                                    <p:anim calcmode="lin" valueType="num">
                                      <p:cBhvr>
                                        <p:cTn id="819" dur="20" fill="hold"/>
                                        <p:tgtEl>
                                          <p:spTgt spid="2204"/>
                                        </p:tgtEl>
                                        <p:attrNameLst>
                                          <p:attrName>ppt_w</p:attrName>
                                        </p:attrNameLst>
                                      </p:cBhvr>
                                      <p:tavLst>
                                        <p:tav tm="0">
                                          <p:val>
                                            <p:fltVal val="0"/>
                                          </p:val>
                                        </p:tav>
                                        <p:tav tm="100000">
                                          <p:val>
                                            <p:strVal val="#ppt_w"/>
                                          </p:val>
                                        </p:tav>
                                      </p:tavLst>
                                    </p:anim>
                                    <p:anim calcmode="lin" valueType="num">
                                      <p:cBhvr>
                                        <p:cTn id="820" dur="20" fill="hold"/>
                                        <p:tgtEl>
                                          <p:spTgt spid="2204"/>
                                        </p:tgtEl>
                                        <p:attrNameLst>
                                          <p:attrName>ppt_h</p:attrName>
                                        </p:attrNameLst>
                                      </p:cBhvr>
                                      <p:tavLst>
                                        <p:tav tm="0">
                                          <p:val>
                                            <p:fltVal val="0"/>
                                          </p:val>
                                        </p:tav>
                                        <p:tav tm="100000">
                                          <p:val>
                                            <p:strVal val="#ppt_h"/>
                                          </p:val>
                                        </p:tav>
                                      </p:tavLst>
                                    </p:anim>
                                    <p:animEffect transition="in" filter="fade">
                                      <p:cBhvr>
                                        <p:cTn id="821" dur="20"/>
                                        <p:tgtEl>
                                          <p:spTgt spid="2204"/>
                                        </p:tgtEl>
                                      </p:cBhvr>
                                    </p:animEffect>
                                  </p:childTnLst>
                                </p:cTn>
                              </p:par>
                            </p:childTnLst>
                          </p:cTn>
                        </p:par>
                        <p:par>
                          <p:cTn id="822" fill="hold">
                            <p:stCondLst>
                              <p:cond delay="3140"/>
                            </p:stCondLst>
                            <p:childTnLst>
                              <p:par>
                                <p:cTn id="823" presetID="53" presetClass="entr" presetSubtype="16" fill="hold" grpId="0" nodeType="afterEffect">
                                  <p:stCondLst>
                                    <p:cond delay="0"/>
                                  </p:stCondLst>
                                  <p:childTnLst>
                                    <p:set>
                                      <p:cBhvr>
                                        <p:cTn id="824" dur="1" fill="hold">
                                          <p:stCondLst>
                                            <p:cond delay="0"/>
                                          </p:stCondLst>
                                        </p:cTn>
                                        <p:tgtEl>
                                          <p:spTgt spid="2206"/>
                                        </p:tgtEl>
                                        <p:attrNameLst>
                                          <p:attrName>style.visibility</p:attrName>
                                        </p:attrNameLst>
                                      </p:cBhvr>
                                      <p:to>
                                        <p:strVal val="visible"/>
                                      </p:to>
                                    </p:set>
                                    <p:anim calcmode="lin" valueType="num">
                                      <p:cBhvr>
                                        <p:cTn id="825" dur="20" fill="hold"/>
                                        <p:tgtEl>
                                          <p:spTgt spid="2206"/>
                                        </p:tgtEl>
                                        <p:attrNameLst>
                                          <p:attrName>ppt_w</p:attrName>
                                        </p:attrNameLst>
                                      </p:cBhvr>
                                      <p:tavLst>
                                        <p:tav tm="0">
                                          <p:val>
                                            <p:fltVal val="0"/>
                                          </p:val>
                                        </p:tav>
                                        <p:tav tm="100000">
                                          <p:val>
                                            <p:strVal val="#ppt_w"/>
                                          </p:val>
                                        </p:tav>
                                      </p:tavLst>
                                    </p:anim>
                                    <p:anim calcmode="lin" valueType="num">
                                      <p:cBhvr>
                                        <p:cTn id="826" dur="20" fill="hold"/>
                                        <p:tgtEl>
                                          <p:spTgt spid="2206"/>
                                        </p:tgtEl>
                                        <p:attrNameLst>
                                          <p:attrName>ppt_h</p:attrName>
                                        </p:attrNameLst>
                                      </p:cBhvr>
                                      <p:tavLst>
                                        <p:tav tm="0">
                                          <p:val>
                                            <p:fltVal val="0"/>
                                          </p:val>
                                        </p:tav>
                                        <p:tav tm="100000">
                                          <p:val>
                                            <p:strVal val="#ppt_h"/>
                                          </p:val>
                                        </p:tav>
                                      </p:tavLst>
                                    </p:anim>
                                    <p:animEffect transition="in" filter="fade">
                                      <p:cBhvr>
                                        <p:cTn id="827" dur="20"/>
                                        <p:tgtEl>
                                          <p:spTgt spid="2206"/>
                                        </p:tgtEl>
                                      </p:cBhvr>
                                    </p:animEffect>
                                  </p:childTnLst>
                                </p:cTn>
                              </p:par>
                            </p:childTnLst>
                          </p:cTn>
                        </p:par>
                        <p:par>
                          <p:cTn id="828" fill="hold">
                            <p:stCondLst>
                              <p:cond delay="3160"/>
                            </p:stCondLst>
                            <p:childTnLst>
                              <p:par>
                                <p:cTn id="829" presetID="53" presetClass="entr" presetSubtype="16" fill="hold" grpId="0" nodeType="afterEffect">
                                  <p:stCondLst>
                                    <p:cond delay="0"/>
                                  </p:stCondLst>
                                  <p:childTnLst>
                                    <p:set>
                                      <p:cBhvr>
                                        <p:cTn id="830" dur="1" fill="hold">
                                          <p:stCondLst>
                                            <p:cond delay="0"/>
                                          </p:stCondLst>
                                        </p:cTn>
                                        <p:tgtEl>
                                          <p:spTgt spid="2207"/>
                                        </p:tgtEl>
                                        <p:attrNameLst>
                                          <p:attrName>style.visibility</p:attrName>
                                        </p:attrNameLst>
                                      </p:cBhvr>
                                      <p:to>
                                        <p:strVal val="visible"/>
                                      </p:to>
                                    </p:set>
                                    <p:anim calcmode="lin" valueType="num">
                                      <p:cBhvr>
                                        <p:cTn id="831" dur="20" fill="hold"/>
                                        <p:tgtEl>
                                          <p:spTgt spid="2207"/>
                                        </p:tgtEl>
                                        <p:attrNameLst>
                                          <p:attrName>ppt_w</p:attrName>
                                        </p:attrNameLst>
                                      </p:cBhvr>
                                      <p:tavLst>
                                        <p:tav tm="0">
                                          <p:val>
                                            <p:fltVal val="0"/>
                                          </p:val>
                                        </p:tav>
                                        <p:tav tm="100000">
                                          <p:val>
                                            <p:strVal val="#ppt_w"/>
                                          </p:val>
                                        </p:tav>
                                      </p:tavLst>
                                    </p:anim>
                                    <p:anim calcmode="lin" valueType="num">
                                      <p:cBhvr>
                                        <p:cTn id="832" dur="20" fill="hold"/>
                                        <p:tgtEl>
                                          <p:spTgt spid="2207"/>
                                        </p:tgtEl>
                                        <p:attrNameLst>
                                          <p:attrName>ppt_h</p:attrName>
                                        </p:attrNameLst>
                                      </p:cBhvr>
                                      <p:tavLst>
                                        <p:tav tm="0">
                                          <p:val>
                                            <p:fltVal val="0"/>
                                          </p:val>
                                        </p:tav>
                                        <p:tav tm="100000">
                                          <p:val>
                                            <p:strVal val="#ppt_h"/>
                                          </p:val>
                                        </p:tav>
                                      </p:tavLst>
                                    </p:anim>
                                    <p:animEffect transition="in" filter="fade">
                                      <p:cBhvr>
                                        <p:cTn id="833" dur="20"/>
                                        <p:tgtEl>
                                          <p:spTgt spid="2207"/>
                                        </p:tgtEl>
                                      </p:cBhvr>
                                    </p:animEffect>
                                  </p:childTnLst>
                                </p:cTn>
                              </p:par>
                            </p:childTnLst>
                          </p:cTn>
                        </p:par>
                        <p:par>
                          <p:cTn id="834" fill="hold">
                            <p:stCondLst>
                              <p:cond delay="3180"/>
                            </p:stCondLst>
                            <p:childTnLst>
                              <p:par>
                                <p:cTn id="835" presetID="53" presetClass="entr" presetSubtype="16" fill="hold" grpId="0" nodeType="afterEffect">
                                  <p:stCondLst>
                                    <p:cond delay="0"/>
                                  </p:stCondLst>
                                  <p:childTnLst>
                                    <p:set>
                                      <p:cBhvr>
                                        <p:cTn id="836" dur="1" fill="hold">
                                          <p:stCondLst>
                                            <p:cond delay="0"/>
                                          </p:stCondLst>
                                        </p:cTn>
                                        <p:tgtEl>
                                          <p:spTgt spid="2214"/>
                                        </p:tgtEl>
                                        <p:attrNameLst>
                                          <p:attrName>style.visibility</p:attrName>
                                        </p:attrNameLst>
                                      </p:cBhvr>
                                      <p:to>
                                        <p:strVal val="visible"/>
                                      </p:to>
                                    </p:set>
                                    <p:anim calcmode="lin" valueType="num">
                                      <p:cBhvr>
                                        <p:cTn id="837" dur="20" fill="hold"/>
                                        <p:tgtEl>
                                          <p:spTgt spid="2214"/>
                                        </p:tgtEl>
                                        <p:attrNameLst>
                                          <p:attrName>ppt_w</p:attrName>
                                        </p:attrNameLst>
                                      </p:cBhvr>
                                      <p:tavLst>
                                        <p:tav tm="0">
                                          <p:val>
                                            <p:fltVal val="0"/>
                                          </p:val>
                                        </p:tav>
                                        <p:tav tm="100000">
                                          <p:val>
                                            <p:strVal val="#ppt_w"/>
                                          </p:val>
                                        </p:tav>
                                      </p:tavLst>
                                    </p:anim>
                                    <p:anim calcmode="lin" valueType="num">
                                      <p:cBhvr>
                                        <p:cTn id="838" dur="20" fill="hold"/>
                                        <p:tgtEl>
                                          <p:spTgt spid="2214"/>
                                        </p:tgtEl>
                                        <p:attrNameLst>
                                          <p:attrName>ppt_h</p:attrName>
                                        </p:attrNameLst>
                                      </p:cBhvr>
                                      <p:tavLst>
                                        <p:tav tm="0">
                                          <p:val>
                                            <p:fltVal val="0"/>
                                          </p:val>
                                        </p:tav>
                                        <p:tav tm="100000">
                                          <p:val>
                                            <p:strVal val="#ppt_h"/>
                                          </p:val>
                                        </p:tav>
                                      </p:tavLst>
                                    </p:anim>
                                    <p:animEffect transition="in" filter="fade">
                                      <p:cBhvr>
                                        <p:cTn id="839" dur="20"/>
                                        <p:tgtEl>
                                          <p:spTgt spid="2214"/>
                                        </p:tgtEl>
                                      </p:cBhvr>
                                    </p:animEffect>
                                  </p:childTnLst>
                                </p:cTn>
                              </p:par>
                            </p:childTnLst>
                          </p:cTn>
                        </p:par>
                        <p:par>
                          <p:cTn id="840" fill="hold">
                            <p:stCondLst>
                              <p:cond delay="3200"/>
                            </p:stCondLst>
                            <p:childTnLst>
                              <p:par>
                                <p:cTn id="841" presetID="53" presetClass="entr" presetSubtype="16" fill="hold" grpId="0" nodeType="afterEffect">
                                  <p:stCondLst>
                                    <p:cond delay="0"/>
                                  </p:stCondLst>
                                  <p:childTnLst>
                                    <p:set>
                                      <p:cBhvr>
                                        <p:cTn id="842" dur="1" fill="hold">
                                          <p:stCondLst>
                                            <p:cond delay="0"/>
                                          </p:stCondLst>
                                        </p:cTn>
                                        <p:tgtEl>
                                          <p:spTgt spid="2215"/>
                                        </p:tgtEl>
                                        <p:attrNameLst>
                                          <p:attrName>style.visibility</p:attrName>
                                        </p:attrNameLst>
                                      </p:cBhvr>
                                      <p:to>
                                        <p:strVal val="visible"/>
                                      </p:to>
                                    </p:set>
                                    <p:anim calcmode="lin" valueType="num">
                                      <p:cBhvr>
                                        <p:cTn id="843" dur="20" fill="hold"/>
                                        <p:tgtEl>
                                          <p:spTgt spid="2215"/>
                                        </p:tgtEl>
                                        <p:attrNameLst>
                                          <p:attrName>ppt_w</p:attrName>
                                        </p:attrNameLst>
                                      </p:cBhvr>
                                      <p:tavLst>
                                        <p:tav tm="0">
                                          <p:val>
                                            <p:fltVal val="0"/>
                                          </p:val>
                                        </p:tav>
                                        <p:tav tm="100000">
                                          <p:val>
                                            <p:strVal val="#ppt_w"/>
                                          </p:val>
                                        </p:tav>
                                      </p:tavLst>
                                    </p:anim>
                                    <p:anim calcmode="lin" valueType="num">
                                      <p:cBhvr>
                                        <p:cTn id="844" dur="20" fill="hold"/>
                                        <p:tgtEl>
                                          <p:spTgt spid="2215"/>
                                        </p:tgtEl>
                                        <p:attrNameLst>
                                          <p:attrName>ppt_h</p:attrName>
                                        </p:attrNameLst>
                                      </p:cBhvr>
                                      <p:tavLst>
                                        <p:tav tm="0">
                                          <p:val>
                                            <p:fltVal val="0"/>
                                          </p:val>
                                        </p:tav>
                                        <p:tav tm="100000">
                                          <p:val>
                                            <p:strVal val="#ppt_h"/>
                                          </p:val>
                                        </p:tav>
                                      </p:tavLst>
                                    </p:anim>
                                    <p:animEffect transition="in" filter="fade">
                                      <p:cBhvr>
                                        <p:cTn id="845" dur="20"/>
                                        <p:tgtEl>
                                          <p:spTgt spid="2215"/>
                                        </p:tgtEl>
                                      </p:cBhvr>
                                    </p:animEffect>
                                  </p:childTnLst>
                                </p:cTn>
                              </p:par>
                            </p:childTnLst>
                          </p:cTn>
                        </p:par>
                        <p:par>
                          <p:cTn id="846" fill="hold">
                            <p:stCondLst>
                              <p:cond delay="3220"/>
                            </p:stCondLst>
                            <p:childTnLst>
                              <p:par>
                                <p:cTn id="847" presetID="53" presetClass="entr" presetSubtype="16" fill="hold" grpId="0" nodeType="afterEffect">
                                  <p:stCondLst>
                                    <p:cond delay="0"/>
                                  </p:stCondLst>
                                  <p:childTnLst>
                                    <p:set>
                                      <p:cBhvr>
                                        <p:cTn id="848" dur="1" fill="hold">
                                          <p:stCondLst>
                                            <p:cond delay="0"/>
                                          </p:stCondLst>
                                        </p:cTn>
                                        <p:tgtEl>
                                          <p:spTgt spid="2216"/>
                                        </p:tgtEl>
                                        <p:attrNameLst>
                                          <p:attrName>style.visibility</p:attrName>
                                        </p:attrNameLst>
                                      </p:cBhvr>
                                      <p:to>
                                        <p:strVal val="visible"/>
                                      </p:to>
                                    </p:set>
                                    <p:anim calcmode="lin" valueType="num">
                                      <p:cBhvr>
                                        <p:cTn id="849" dur="20" fill="hold"/>
                                        <p:tgtEl>
                                          <p:spTgt spid="2216"/>
                                        </p:tgtEl>
                                        <p:attrNameLst>
                                          <p:attrName>ppt_w</p:attrName>
                                        </p:attrNameLst>
                                      </p:cBhvr>
                                      <p:tavLst>
                                        <p:tav tm="0">
                                          <p:val>
                                            <p:fltVal val="0"/>
                                          </p:val>
                                        </p:tav>
                                        <p:tav tm="100000">
                                          <p:val>
                                            <p:strVal val="#ppt_w"/>
                                          </p:val>
                                        </p:tav>
                                      </p:tavLst>
                                    </p:anim>
                                    <p:anim calcmode="lin" valueType="num">
                                      <p:cBhvr>
                                        <p:cTn id="850" dur="20" fill="hold"/>
                                        <p:tgtEl>
                                          <p:spTgt spid="2216"/>
                                        </p:tgtEl>
                                        <p:attrNameLst>
                                          <p:attrName>ppt_h</p:attrName>
                                        </p:attrNameLst>
                                      </p:cBhvr>
                                      <p:tavLst>
                                        <p:tav tm="0">
                                          <p:val>
                                            <p:fltVal val="0"/>
                                          </p:val>
                                        </p:tav>
                                        <p:tav tm="100000">
                                          <p:val>
                                            <p:strVal val="#ppt_h"/>
                                          </p:val>
                                        </p:tav>
                                      </p:tavLst>
                                    </p:anim>
                                    <p:animEffect transition="in" filter="fade">
                                      <p:cBhvr>
                                        <p:cTn id="851" dur="20"/>
                                        <p:tgtEl>
                                          <p:spTgt spid="2216"/>
                                        </p:tgtEl>
                                      </p:cBhvr>
                                    </p:animEffect>
                                  </p:childTnLst>
                                </p:cTn>
                              </p:par>
                            </p:childTnLst>
                          </p:cTn>
                        </p:par>
                        <p:par>
                          <p:cTn id="852" fill="hold">
                            <p:stCondLst>
                              <p:cond delay="3240"/>
                            </p:stCondLst>
                            <p:childTnLst>
                              <p:par>
                                <p:cTn id="853" presetID="53" presetClass="entr" presetSubtype="16" fill="hold" grpId="0" nodeType="afterEffect">
                                  <p:stCondLst>
                                    <p:cond delay="0"/>
                                  </p:stCondLst>
                                  <p:childTnLst>
                                    <p:set>
                                      <p:cBhvr>
                                        <p:cTn id="854" dur="1" fill="hold">
                                          <p:stCondLst>
                                            <p:cond delay="0"/>
                                          </p:stCondLst>
                                        </p:cTn>
                                        <p:tgtEl>
                                          <p:spTgt spid="2217"/>
                                        </p:tgtEl>
                                        <p:attrNameLst>
                                          <p:attrName>style.visibility</p:attrName>
                                        </p:attrNameLst>
                                      </p:cBhvr>
                                      <p:to>
                                        <p:strVal val="visible"/>
                                      </p:to>
                                    </p:set>
                                    <p:anim calcmode="lin" valueType="num">
                                      <p:cBhvr>
                                        <p:cTn id="855" dur="20" fill="hold"/>
                                        <p:tgtEl>
                                          <p:spTgt spid="2217"/>
                                        </p:tgtEl>
                                        <p:attrNameLst>
                                          <p:attrName>ppt_w</p:attrName>
                                        </p:attrNameLst>
                                      </p:cBhvr>
                                      <p:tavLst>
                                        <p:tav tm="0">
                                          <p:val>
                                            <p:fltVal val="0"/>
                                          </p:val>
                                        </p:tav>
                                        <p:tav tm="100000">
                                          <p:val>
                                            <p:strVal val="#ppt_w"/>
                                          </p:val>
                                        </p:tav>
                                      </p:tavLst>
                                    </p:anim>
                                    <p:anim calcmode="lin" valueType="num">
                                      <p:cBhvr>
                                        <p:cTn id="856" dur="20" fill="hold"/>
                                        <p:tgtEl>
                                          <p:spTgt spid="2217"/>
                                        </p:tgtEl>
                                        <p:attrNameLst>
                                          <p:attrName>ppt_h</p:attrName>
                                        </p:attrNameLst>
                                      </p:cBhvr>
                                      <p:tavLst>
                                        <p:tav tm="0">
                                          <p:val>
                                            <p:fltVal val="0"/>
                                          </p:val>
                                        </p:tav>
                                        <p:tav tm="100000">
                                          <p:val>
                                            <p:strVal val="#ppt_h"/>
                                          </p:val>
                                        </p:tav>
                                      </p:tavLst>
                                    </p:anim>
                                    <p:animEffect transition="in" filter="fade">
                                      <p:cBhvr>
                                        <p:cTn id="857" dur="20"/>
                                        <p:tgtEl>
                                          <p:spTgt spid="2217"/>
                                        </p:tgtEl>
                                      </p:cBhvr>
                                    </p:animEffect>
                                  </p:childTnLst>
                                </p:cTn>
                              </p:par>
                            </p:childTnLst>
                          </p:cTn>
                        </p:par>
                        <p:par>
                          <p:cTn id="858" fill="hold">
                            <p:stCondLst>
                              <p:cond delay="3260"/>
                            </p:stCondLst>
                            <p:childTnLst>
                              <p:par>
                                <p:cTn id="859" presetID="53" presetClass="entr" presetSubtype="16" fill="hold" grpId="0" nodeType="afterEffect">
                                  <p:stCondLst>
                                    <p:cond delay="0"/>
                                  </p:stCondLst>
                                  <p:childTnLst>
                                    <p:set>
                                      <p:cBhvr>
                                        <p:cTn id="860" dur="1" fill="hold">
                                          <p:stCondLst>
                                            <p:cond delay="0"/>
                                          </p:stCondLst>
                                        </p:cTn>
                                        <p:tgtEl>
                                          <p:spTgt spid="2218"/>
                                        </p:tgtEl>
                                        <p:attrNameLst>
                                          <p:attrName>style.visibility</p:attrName>
                                        </p:attrNameLst>
                                      </p:cBhvr>
                                      <p:to>
                                        <p:strVal val="visible"/>
                                      </p:to>
                                    </p:set>
                                    <p:anim calcmode="lin" valueType="num">
                                      <p:cBhvr>
                                        <p:cTn id="861" dur="20" fill="hold"/>
                                        <p:tgtEl>
                                          <p:spTgt spid="2218"/>
                                        </p:tgtEl>
                                        <p:attrNameLst>
                                          <p:attrName>ppt_w</p:attrName>
                                        </p:attrNameLst>
                                      </p:cBhvr>
                                      <p:tavLst>
                                        <p:tav tm="0">
                                          <p:val>
                                            <p:fltVal val="0"/>
                                          </p:val>
                                        </p:tav>
                                        <p:tav tm="100000">
                                          <p:val>
                                            <p:strVal val="#ppt_w"/>
                                          </p:val>
                                        </p:tav>
                                      </p:tavLst>
                                    </p:anim>
                                    <p:anim calcmode="lin" valueType="num">
                                      <p:cBhvr>
                                        <p:cTn id="862" dur="20" fill="hold"/>
                                        <p:tgtEl>
                                          <p:spTgt spid="2218"/>
                                        </p:tgtEl>
                                        <p:attrNameLst>
                                          <p:attrName>ppt_h</p:attrName>
                                        </p:attrNameLst>
                                      </p:cBhvr>
                                      <p:tavLst>
                                        <p:tav tm="0">
                                          <p:val>
                                            <p:fltVal val="0"/>
                                          </p:val>
                                        </p:tav>
                                        <p:tav tm="100000">
                                          <p:val>
                                            <p:strVal val="#ppt_h"/>
                                          </p:val>
                                        </p:tav>
                                      </p:tavLst>
                                    </p:anim>
                                    <p:animEffect transition="in" filter="fade">
                                      <p:cBhvr>
                                        <p:cTn id="863" dur="20"/>
                                        <p:tgtEl>
                                          <p:spTgt spid="2218"/>
                                        </p:tgtEl>
                                      </p:cBhvr>
                                    </p:animEffect>
                                  </p:childTnLst>
                                </p:cTn>
                              </p:par>
                            </p:childTnLst>
                          </p:cTn>
                        </p:par>
                        <p:par>
                          <p:cTn id="864" fill="hold">
                            <p:stCondLst>
                              <p:cond delay="3280"/>
                            </p:stCondLst>
                            <p:childTnLst>
                              <p:par>
                                <p:cTn id="865" presetID="53" presetClass="entr" presetSubtype="16" fill="hold" grpId="0" nodeType="afterEffect">
                                  <p:stCondLst>
                                    <p:cond delay="0"/>
                                  </p:stCondLst>
                                  <p:childTnLst>
                                    <p:set>
                                      <p:cBhvr>
                                        <p:cTn id="866" dur="1" fill="hold">
                                          <p:stCondLst>
                                            <p:cond delay="0"/>
                                          </p:stCondLst>
                                        </p:cTn>
                                        <p:tgtEl>
                                          <p:spTgt spid="2219"/>
                                        </p:tgtEl>
                                        <p:attrNameLst>
                                          <p:attrName>style.visibility</p:attrName>
                                        </p:attrNameLst>
                                      </p:cBhvr>
                                      <p:to>
                                        <p:strVal val="visible"/>
                                      </p:to>
                                    </p:set>
                                    <p:anim calcmode="lin" valueType="num">
                                      <p:cBhvr>
                                        <p:cTn id="867" dur="20" fill="hold"/>
                                        <p:tgtEl>
                                          <p:spTgt spid="2219"/>
                                        </p:tgtEl>
                                        <p:attrNameLst>
                                          <p:attrName>ppt_w</p:attrName>
                                        </p:attrNameLst>
                                      </p:cBhvr>
                                      <p:tavLst>
                                        <p:tav tm="0">
                                          <p:val>
                                            <p:fltVal val="0"/>
                                          </p:val>
                                        </p:tav>
                                        <p:tav tm="100000">
                                          <p:val>
                                            <p:strVal val="#ppt_w"/>
                                          </p:val>
                                        </p:tav>
                                      </p:tavLst>
                                    </p:anim>
                                    <p:anim calcmode="lin" valueType="num">
                                      <p:cBhvr>
                                        <p:cTn id="868" dur="20" fill="hold"/>
                                        <p:tgtEl>
                                          <p:spTgt spid="2219"/>
                                        </p:tgtEl>
                                        <p:attrNameLst>
                                          <p:attrName>ppt_h</p:attrName>
                                        </p:attrNameLst>
                                      </p:cBhvr>
                                      <p:tavLst>
                                        <p:tav tm="0">
                                          <p:val>
                                            <p:fltVal val="0"/>
                                          </p:val>
                                        </p:tav>
                                        <p:tav tm="100000">
                                          <p:val>
                                            <p:strVal val="#ppt_h"/>
                                          </p:val>
                                        </p:tav>
                                      </p:tavLst>
                                    </p:anim>
                                    <p:animEffect transition="in" filter="fade">
                                      <p:cBhvr>
                                        <p:cTn id="869" dur="20"/>
                                        <p:tgtEl>
                                          <p:spTgt spid="2219"/>
                                        </p:tgtEl>
                                      </p:cBhvr>
                                    </p:animEffect>
                                  </p:childTnLst>
                                </p:cTn>
                              </p:par>
                            </p:childTnLst>
                          </p:cTn>
                        </p:par>
                        <p:par>
                          <p:cTn id="870" fill="hold">
                            <p:stCondLst>
                              <p:cond delay="3300"/>
                            </p:stCondLst>
                            <p:childTnLst>
                              <p:par>
                                <p:cTn id="871" presetID="53" presetClass="entr" presetSubtype="16" fill="hold" grpId="0" nodeType="afterEffect">
                                  <p:stCondLst>
                                    <p:cond delay="0"/>
                                  </p:stCondLst>
                                  <p:childTnLst>
                                    <p:set>
                                      <p:cBhvr>
                                        <p:cTn id="872" dur="1" fill="hold">
                                          <p:stCondLst>
                                            <p:cond delay="0"/>
                                          </p:stCondLst>
                                        </p:cTn>
                                        <p:tgtEl>
                                          <p:spTgt spid="2222"/>
                                        </p:tgtEl>
                                        <p:attrNameLst>
                                          <p:attrName>style.visibility</p:attrName>
                                        </p:attrNameLst>
                                      </p:cBhvr>
                                      <p:to>
                                        <p:strVal val="visible"/>
                                      </p:to>
                                    </p:set>
                                    <p:anim calcmode="lin" valueType="num">
                                      <p:cBhvr>
                                        <p:cTn id="873" dur="20" fill="hold"/>
                                        <p:tgtEl>
                                          <p:spTgt spid="2222"/>
                                        </p:tgtEl>
                                        <p:attrNameLst>
                                          <p:attrName>ppt_w</p:attrName>
                                        </p:attrNameLst>
                                      </p:cBhvr>
                                      <p:tavLst>
                                        <p:tav tm="0">
                                          <p:val>
                                            <p:fltVal val="0"/>
                                          </p:val>
                                        </p:tav>
                                        <p:tav tm="100000">
                                          <p:val>
                                            <p:strVal val="#ppt_w"/>
                                          </p:val>
                                        </p:tav>
                                      </p:tavLst>
                                    </p:anim>
                                    <p:anim calcmode="lin" valueType="num">
                                      <p:cBhvr>
                                        <p:cTn id="874" dur="20" fill="hold"/>
                                        <p:tgtEl>
                                          <p:spTgt spid="2222"/>
                                        </p:tgtEl>
                                        <p:attrNameLst>
                                          <p:attrName>ppt_h</p:attrName>
                                        </p:attrNameLst>
                                      </p:cBhvr>
                                      <p:tavLst>
                                        <p:tav tm="0">
                                          <p:val>
                                            <p:fltVal val="0"/>
                                          </p:val>
                                        </p:tav>
                                        <p:tav tm="100000">
                                          <p:val>
                                            <p:strVal val="#ppt_h"/>
                                          </p:val>
                                        </p:tav>
                                      </p:tavLst>
                                    </p:anim>
                                    <p:animEffect transition="in" filter="fade">
                                      <p:cBhvr>
                                        <p:cTn id="875" dur="20"/>
                                        <p:tgtEl>
                                          <p:spTgt spid="2222"/>
                                        </p:tgtEl>
                                      </p:cBhvr>
                                    </p:animEffect>
                                  </p:childTnLst>
                                </p:cTn>
                              </p:par>
                            </p:childTnLst>
                          </p:cTn>
                        </p:par>
                        <p:par>
                          <p:cTn id="876" fill="hold">
                            <p:stCondLst>
                              <p:cond delay="3320"/>
                            </p:stCondLst>
                            <p:childTnLst>
                              <p:par>
                                <p:cTn id="877" presetID="53" presetClass="entr" presetSubtype="16" fill="hold" grpId="0" nodeType="afterEffect">
                                  <p:stCondLst>
                                    <p:cond delay="0"/>
                                  </p:stCondLst>
                                  <p:childTnLst>
                                    <p:set>
                                      <p:cBhvr>
                                        <p:cTn id="878" dur="1" fill="hold">
                                          <p:stCondLst>
                                            <p:cond delay="0"/>
                                          </p:stCondLst>
                                        </p:cTn>
                                        <p:tgtEl>
                                          <p:spTgt spid="2225"/>
                                        </p:tgtEl>
                                        <p:attrNameLst>
                                          <p:attrName>style.visibility</p:attrName>
                                        </p:attrNameLst>
                                      </p:cBhvr>
                                      <p:to>
                                        <p:strVal val="visible"/>
                                      </p:to>
                                    </p:set>
                                    <p:anim calcmode="lin" valueType="num">
                                      <p:cBhvr>
                                        <p:cTn id="879" dur="20" fill="hold"/>
                                        <p:tgtEl>
                                          <p:spTgt spid="2225"/>
                                        </p:tgtEl>
                                        <p:attrNameLst>
                                          <p:attrName>ppt_w</p:attrName>
                                        </p:attrNameLst>
                                      </p:cBhvr>
                                      <p:tavLst>
                                        <p:tav tm="0">
                                          <p:val>
                                            <p:fltVal val="0"/>
                                          </p:val>
                                        </p:tav>
                                        <p:tav tm="100000">
                                          <p:val>
                                            <p:strVal val="#ppt_w"/>
                                          </p:val>
                                        </p:tav>
                                      </p:tavLst>
                                    </p:anim>
                                    <p:anim calcmode="lin" valueType="num">
                                      <p:cBhvr>
                                        <p:cTn id="880" dur="20" fill="hold"/>
                                        <p:tgtEl>
                                          <p:spTgt spid="2225"/>
                                        </p:tgtEl>
                                        <p:attrNameLst>
                                          <p:attrName>ppt_h</p:attrName>
                                        </p:attrNameLst>
                                      </p:cBhvr>
                                      <p:tavLst>
                                        <p:tav tm="0">
                                          <p:val>
                                            <p:fltVal val="0"/>
                                          </p:val>
                                        </p:tav>
                                        <p:tav tm="100000">
                                          <p:val>
                                            <p:strVal val="#ppt_h"/>
                                          </p:val>
                                        </p:tav>
                                      </p:tavLst>
                                    </p:anim>
                                    <p:animEffect transition="in" filter="fade">
                                      <p:cBhvr>
                                        <p:cTn id="881" dur="20"/>
                                        <p:tgtEl>
                                          <p:spTgt spid="2225"/>
                                        </p:tgtEl>
                                      </p:cBhvr>
                                    </p:animEffect>
                                  </p:childTnLst>
                                </p:cTn>
                              </p:par>
                            </p:childTnLst>
                          </p:cTn>
                        </p:par>
                        <p:par>
                          <p:cTn id="882" fill="hold">
                            <p:stCondLst>
                              <p:cond delay="3340"/>
                            </p:stCondLst>
                            <p:childTnLst>
                              <p:par>
                                <p:cTn id="883" presetID="53" presetClass="entr" presetSubtype="16" fill="hold" grpId="0" nodeType="afterEffect">
                                  <p:stCondLst>
                                    <p:cond delay="0"/>
                                  </p:stCondLst>
                                  <p:childTnLst>
                                    <p:set>
                                      <p:cBhvr>
                                        <p:cTn id="884" dur="1" fill="hold">
                                          <p:stCondLst>
                                            <p:cond delay="0"/>
                                          </p:stCondLst>
                                        </p:cTn>
                                        <p:tgtEl>
                                          <p:spTgt spid="2228"/>
                                        </p:tgtEl>
                                        <p:attrNameLst>
                                          <p:attrName>style.visibility</p:attrName>
                                        </p:attrNameLst>
                                      </p:cBhvr>
                                      <p:to>
                                        <p:strVal val="visible"/>
                                      </p:to>
                                    </p:set>
                                    <p:anim calcmode="lin" valueType="num">
                                      <p:cBhvr>
                                        <p:cTn id="885" dur="20" fill="hold"/>
                                        <p:tgtEl>
                                          <p:spTgt spid="2228"/>
                                        </p:tgtEl>
                                        <p:attrNameLst>
                                          <p:attrName>ppt_w</p:attrName>
                                        </p:attrNameLst>
                                      </p:cBhvr>
                                      <p:tavLst>
                                        <p:tav tm="0">
                                          <p:val>
                                            <p:fltVal val="0"/>
                                          </p:val>
                                        </p:tav>
                                        <p:tav tm="100000">
                                          <p:val>
                                            <p:strVal val="#ppt_w"/>
                                          </p:val>
                                        </p:tav>
                                      </p:tavLst>
                                    </p:anim>
                                    <p:anim calcmode="lin" valueType="num">
                                      <p:cBhvr>
                                        <p:cTn id="886" dur="20" fill="hold"/>
                                        <p:tgtEl>
                                          <p:spTgt spid="2228"/>
                                        </p:tgtEl>
                                        <p:attrNameLst>
                                          <p:attrName>ppt_h</p:attrName>
                                        </p:attrNameLst>
                                      </p:cBhvr>
                                      <p:tavLst>
                                        <p:tav tm="0">
                                          <p:val>
                                            <p:fltVal val="0"/>
                                          </p:val>
                                        </p:tav>
                                        <p:tav tm="100000">
                                          <p:val>
                                            <p:strVal val="#ppt_h"/>
                                          </p:val>
                                        </p:tav>
                                      </p:tavLst>
                                    </p:anim>
                                    <p:animEffect transition="in" filter="fade">
                                      <p:cBhvr>
                                        <p:cTn id="887" dur="20"/>
                                        <p:tgtEl>
                                          <p:spTgt spid="2228"/>
                                        </p:tgtEl>
                                      </p:cBhvr>
                                    </p:animEffect>
                                  </p:childTnLst>
                                </p:cTn>
                              </p:par>
                            </p:childTnLst>
                          </p:cTn>
                        </p:par>
                        <p:par>
                          <p:cTn id="888" fill="hold">
                            <p:stCondLst>
                              <p:cond delay="3360"/>
                            </p:stCondLst>
                            <p:childTnLst>
                              <p:par>
                                <p:cTn id="889" presetID="53" presetClass="entr" presetSubtype="16" fill="hold" grpId="0" nodeType="afterEffect">
                                  <p:stCondLst>
                                    <p:cond delay="0"/>
                                  </p:stCondLst>
                                  <p:childTnLst>
                                    <p:set>
                                      <p:cBhvr>
                                        <p:cTn id="890" dur="1" fill="hold">
                                          <p:stCondLst>
                                            <p:cond delay="0"/>
                                          </p:stCondLst>
                                        </p:cTn>
                                        <p:tgtEl>
                                          <p:spTgt spid="2229"/>
                                        </p:tgtEl>
                                        <p:attrNameLst>
                                          <p:attrName>style.visibility</p:attrName>
                                        </p:attrNameLst>
                                      </p:cBhvr>
                                      <p:to>
                                        <p:strVal val="visible"/>
                                      </p:to>
                                    </p:set>
                                    <p:anim calcmode="lin" valueType="num">
                                      <p:cBhvr>
                                        <p:cTn id="891" dur="20" fill="hold"/>
                                        <p:tgtEl>
                                          <p:spTgt spid="2229"/>
                                        </p:tgtEl>
                                        <p:attrNameLst>
                                          <p:attrName>ppt_w</p:attrName>
                                        </p:attrNameLst>
                                      </p:cBhvr>
                                      <p:tavLst>
                                        <p:tav tm="0">
                                          <p:val>
                                            <p:fltVal val="0"/>
                                          </p:val>
                                        </p:tav>
                                        <p:tav tm="100000">
                                          <p:val>
                                            <p:strVal val="#ppt_w"/>
                                          </p:val>
                                        </p:tav>
                                      </p:tavLst>
                                    </p:anim>
                                    <p:anim calcmode="lin" valueType="num">
                                      <p:cBhvr>
                                        <p:cTn id="892" dur="20" fill="hold"/>
                                        <p:tgtEl>
                                          <p:spTgt spid="2229"/>
                                        </p:tgtEl>
                                        <p:attrNameLst>
                                          <p:attrName>ppt_h</p:attrName>
                                        </p:attrNameLst>
                                      </p:cBhvr>
                                      <p:tavLst>
                                        <p:tav tm="0">
                                          <p:val>
                                            <p:fltVal val="0"/>
                                          </p:val>
                                        </p:tav>
                                        <p:tav tm="100000">
                                          <p:val>
                                            <p:strVal val="#ppt_h"/>
                                          </p:val>
                                        </p:tav>
                                      </p:tavLst>
                                    </p:anim>
                                    <p:animEffect transition="in" filter="fade">
                                      <p:cBhvr>
                                        <p:cTn id="893" dur="20"/>
                                        <p:tgtEl>
                                          <p:spTgt spid="2229"/>
                                        </p:tgtEl>
                                      </p:cBhvr>
                                    </p:animEffect>
                                  </p:childTnLst>
                                </p:cTn>
                              </p:par>
                            </p:childTnLst>
                          </p:cTn>
                        </p:par>
                        <p:par>
                          <p:cTn id="894" fill="hold">
                            <p:stCondLst>
                              <p:cond delay="3380"/>
                            </p:stCondLst>
                            <p:childTnLst>
                              <p:par>
                                <p:cTn id="895" presetID="53" presetClass="entr" presetSubtype="16" fill="hold" grpId="0" nodeType="afterEffect">
                                  <p:stCondLst>
                                    <p:cond delay="0"/>
                                  </p:stCondLst>
                                  <p:childTnLst>
                                    <p:set>
                                      <p:cBhvr>
                                        <p:cTn id="896" dur="1" fill="hold">
                                          <p:stCondLst>
                                            <p:cond delay="0"/>
                                          </p:stCondLst>
                                        </p:cTn>
                                        <p:tgtEl>
                                          <p:spTgt spid="2235"/>
                                        </p:tgtEl>
                                        <p:attrNameLst>
                                          <p:attrName>style.visibility</p:attrName>
                                        </p:attrNameLst>
                                      </p:cBhvr>
                                      <p:to>
                                        <p:strVal val="visible"/>
                                      </p:to>
                                    </p:set>
                                    <p:anim calcmode="lin" valueType="num">
                                      <p:cBhvr>
                                        <p:cTn id="897" dur="20" fill="hold"/>
                                        <p:tgtEl>
                                          <p:spTgt spid="2235"/>
                                        </p:tgtEl>
                                        <p:attrNameLst>
                                          <p:attrName>ppt_w</p:attrName>
                                        </p:attrNameLst>
                                      </p:cBhvr>
                                      <p:tavLst>
                                        <p:tav tm="0">
                                          <p:val>
                                            <p:fltVal val="0"/>
                                          </p:val>
                                        </p:tav>
                                        <p:tav tm="100000">
                                          <p:val>
                                            <p:strVal val="#ppt_w"/>
                                          </p:val>
                                        </p:tav>
                                      </p:tavLst>
                                    </p:anim>
                                    <p:anim calcmode="lin" valueType="num">
                                      <p:cBhvr>
                                        <p:cTn id="898" dur="20" fill="hold"/>
                                        <p:tgtEl>
                                          <p:spTgt spid="2235"/>
                                        </p:tgtEl>
                                        <p:attrNameLst>
                                          <p:attrName>ppt_h</p:attrName>
                                        </p:attrNameLst>
                                      </p:cBhvr>
                                      <p:tavLst>
                                        <p:tav tm="0">
                                          <p:val>
                                            <p:fltVal val="0"/>
                                          </p:val>
                                        </p:tav>
                                        <p:tav tm="100000">
                                          <p:val>
                                            <p:strVal val="#ppt_h"/>
                                          </p:val>
                                        </p:tav>
                                      </p:tavLst>
                                    </p:anim>
                                    <p:animEffect transition="in" filter="fade">
                                      <p:cBhvr>
                                        <p:cTn id="899" dur="20"/>
                                        <p:tgtEl>
                                          <p:spTgt spid="2235"/>
                                        </p:tgtEl>
                                      </p:cBhvr>
                                    </p:animEffect>
                                  </p:childTnLst>
                                </p:cTn>
                              </p:par>
                            </p:childTnLst>
                          </p:cTn>
                        </p:par>
                        <p:par>
                          <p:cTn id="900" fill="hold">
                            <p:stCondLst>
                              <p:cond delay="3400"/>
                            </p:stCondLst>
                            <p:childTnLst>
                              <p:par>
                                <p:cTn id="901" presetID="53" presetClass="entr" presetSubtype="16" fill="hold" grpId="0" nodeType="afterEffect">
                                  <p:stCondLst>
                                    <p:cond delay="0"/>
                                  </p:stCondLst>
                                  <p:childTnLst>
                                    <p:set>
                                      <p:cBhvr>
                                        <p:cTn id="902" dur="1" fill="hold">
                                          <p:stCondLst>
                                            <p:cond delay="0"/>
                                          </p:stCondLst>
                                        </p:cTn>
                                        <p:tgtEl>
                                          <p:spTgt spid="2239"/>
                                        </p:tgtEl>
                                        <p:attrNameLst>
                                          <p:attrName>style.visibility</p:attrName>
                                        </p:attrNameLst>
                                      </p:cBhvr>
                                      <p:to>
                                        <p:strVal val="visible"/>
                                      </p:to>
                                    </p:set>
                                    <p:anim calcmode="lin" valueType="num">
                                      <p:cBhvr>
                                        <p:cTn id="903" dur="20" fill="hold"/>
                                        <p:tgtEl>
                                          <p:spTgt spid="2239"/>
                                        </p:tgtEl>
                                        <p:attrNameLst>
                                          <p:attrName>ppt_w</p:attrName>
                                        </p:attrNameLst>
                                      </p:cBhvr>
                                      <p:tavLst>
                                        <p:tav tm="0">
                                          <p:val>
                                            <p:fltVal val="0"/>
                                          </p:val>
                                        </p:tav>
                                        <p:tav tm="100000">
                                          <p:val>
                                            <p:strVal val="#ppt_w"/>
                                          </p:val>
                                        </p:tav>
                                      </p:tavLst>
                                    </p:anim>
                                    <p:anim calcmode="lin" valueType="num">
                                      <p:cBhvr>
                                        <p:cTn id="904" dur="20" fill="hold"/>
                                        <p:tgtEl>
                                          <p:spTgt spid="2239"/>
                                        </p:tgtEl>
                                        <p:attrNameLst>
                                          <p:attrName>ppt_h</p:attrName>
                                        </p:attrNameLst>
                                      </p:cBhvr>
                                      <p:tavLst>
                                        <p:tav tm="0">
                                          <p:val>
                                            <p:fltVal val="0"/>
                                          </p:val>
                                        </p:tav>
                                        <p:tav tm="100000">
                                          <p:val>
                                            <p:strVal val="#ppt_h"/>
                                          </p:val>
                                        </p:tav>
                                      </p:tavLst>
                                    </p:anim>
                                    <p:animEffect transition="in" filter="fade">
                                      <p:cBhvr>
                                        <p:cTn id="905" dur="20"/>
                                        <p:tgtEl>
                                          <p:spTgt spid="2239"/>
                                        </p:tgtEl>
                                      </p:cBhvr>
                                    </p:animEffect>
                                  </p:childTnLst>
                                </p:cTn>
                              </p:par>
                            </p:childTnLst>
                          </p:cTn>
                        </p:par>
                        <p:par>
                          <p:cTn id="906" fill="hold">
                            <p:stCondLst>
                              <p:cond delay="3420"/>
                            </p:stCondLst>
                            <p:childTnLst>
                              <p:par>
                                <p:cTn id="907" presetID="53" presetClass="entr" presetSubtype="16" fill="hold" grpId="0" nodeType="afterEffect">
                                  <p:stCondLst>
                                    <p:cond delay="0"/>
                                  </p:stCondLst>
                                  <p:childTnLst>
                                    <p:set>
                                      <p:cBhvr>
                                        <p:cTn id="908" dur="1" fill="hold">
                                          <p:stCondLst>
                                            <p:cond delay="0"/>
                                          </p:stCondLst>
                                        </p:cTn>
                                        <p:tgtEl>
                                          <p:spTgt spid="2240"/>
                                        </p:tgtEl>
                                        <p:attrNameLst>
                                          <p:attrName>style.visibility</p:attrName>
                                        </p:attrNameLst>
                                      </p:cBhvr>
                                      <p:to>
                                        <p:strVal val="visible"/>
                                      </p:to>
                                    </p:set>
                                    <p:anim calcmode="lin" valueType="num">
                                      <p:cBhvr>
                                        <p:cTn id="909" dur="20" fill="hold"/>
                                        <p:tgtEl>
                                          <p:spTgt spid="2240"/>
                                        </p:tgtEl>
                                        <p:attrNameLst>
                                          <p:attrName>ppt_w</p:attrName>
                                        </p:attrNameLst>
                                      </p:cBhvr>
                                      <p:tavLst>
                                        <p:tav tm="0">
                                          <p:val>
                                            <p:fltVal val="0"/>
                                          </p:val>
                                        </p:tav>
                                        <p:tav tm="100000">
                                          <p:val>
                                            <p:strVal val="#ppt_w"/>
                                          </p:val>
                                        </p:tav>
                                      </p:tavLst>
                                    </p:anim>
                                    <p:anim calcmode="lin" valueType="num">
                                      <p:cBhvr>
                                        <p:cTn id="910" dur="20" fill="hold"/>
                                        <p:tgtEl>
                                          <p:spTgt spid="2240"/>
                                        </p:tgtEl>
                                        <p:attrNameLst>
                                          <p:attrName>ppt_h</p:attrName>
                                        </p:attrNameLst>
                                      </p:cBhvr>
                                      <p:tavLst>
                                        <p:tav tm="0">
                                          <p:val>
                                            <p:fltVal val="0"/>
                                          </p:val>
                                        </p:tav>
                                        <p:tav tm="100000">
                                          <p:val>
                                            <p:strVal val="#ppt_h"/>
                                          </p:val>
                                        </p:tav>
                                      </p:tavLst>
                                    </p:anim>
                                    <p:animEffect transition="in" filter="fade">
                                      <p:cBhvr>
                                        <p:cTn id="911" dur="20"/>
                                        <p:tgtEl>
                                          <p:spTgt spid="2240"/>
                                        </p:tgtEl>
                                      </p:cBhvr>
                                    </p:animEffect>
                                  </p:childTnLst>
                                </p:cTn>
                              </p:par>
                            </p:childTnLst>
                          </p:cTn>
                        </p:par>
                        <p:par>
                          <p:cTn id="912" fill="hold">
                            <p:stCondLst>
                              <p:cond delay="3440"/>
                            </p:stCondLst>
                            <p:childTnLst>
                              <p:par>
                                <p:cTn id="913" presetID="53" presetClass="entr" presetSubtype="16" fill="hold" grpId="0" nodeType="afterEffect">
                                  <p:stCondLst>
                                    <p:cond delay="0"/>
                                  </p:stCondLst>
                                  <p:childTnLst>
                                    <p:set>
                                      <p:cBhvr>
                                        <p:cTn id="914" dur="1" fill="hold">
                                          <p:stCondLst>
                                            <p:cond delay="0"/>
                                          </p:stCondLst>
                                        </p:cTn>
                                        <p:tgtEl>
                                          <p:spTgt spid="2242"/>
                                        </p:tgtEl>
                                        <p:attrNameLst>
                                          <p:attrName>style.visibility</p:attrName>
                                        </p:attrNameLst>
                                      </p:cBhvr>
                                      <p:to>
                                        <p:strVal val="visible"/>
                                      </p:to>
                                    </p:set>
                                    <p:anim calcmode="lin" valueType="num">
                                      <p:cBhvr>
                                        <p:cTn id="915" dur="20" fill="hold"/>
                                        <p:tgtEl>
                                          <p:spTgt spid="2242"/>
                                        </p:tgtEl>
                                        <p:attrNameLst>
                                          <p:attrName>ppt_w</p:attrName>
                                        </p:attrNameLst>
                                      </p:cBhvr>
                                      <p:tavLst>
                                        <p:tav tm="0">
                                          <p:val>
                                            <p:fltVal val="0"/>
                                          </p:val>
                                        </p:tav>
                                        <p:tav tm="100000">
                                          <p:val>
                                            <p:strVal val="#ppt_w"/>
                                          </p:val>
                                        </p:tav>
                                      </p:tavLst>
                                    </p:anim>
                                    <p:anim calcmode="lin" valueType="num">
                                      <p:cBhvr>
                                        <p:cTn id="916" dur="20" fill="hold"/>
                                        <p:tgtEl>
                                          <p:spTgt spid="2242"/>
                                        </p:tgtEl>
                                        <p:attrNameLst>
                                          <p:attrName>ppt_h</p:attrName>
                                        </p:attrNameLst>
                                      </p:cBhvr>
                                      <p:tavLst>
                                        <p:tav tm="0">
                                          <p:val>
                                            <p:fltVal val="0"/>
                                          </p:val>
                                        </p:tav>
                                        <p:tav tm="100000">
                                          <p:val>
                                            <p:strVal val="#ppt_h"/>
                                          </p:val>
                                        </p:tav>
                                      </p:tavLst>
                                    </p:anim>
                                    <p:animEffect transition="in" filter="fade">
                                      <p:cBhvr>
                                        <p:cTn id="917" dur="20"/>
                                        <p:tgtEl>
                                          <p:spTgt spid="2242"/>
                                        </p:tgtEl>
                                      </p:cBhvr>
                                    </p:animEffect>
                                  </p:childTnLst>
                                </p:cTn>
                              </p:par>
                            </p:childTnLst>
                          </p:cTn>
                        </p:par>
                        <p:par>
                          <p:cTn id="918" fill="hold">
                            <p:stCondLst>
                              <p:cond delay="3460"/>
                            </p:stCondLst>
                            <p:childTnLst>
                              <p:par>
                                <p:cTn id="919" presetID="53" presetClass="entr" presetSubtype="16" fill="hold" grpId="0" nodeType="afterEffect">
                                  <p:stCondLst>
                                    <p:cond delay="0"/>
                                  </p:stCondLst>
                                  <p:childTnLst>
                                    <p:set>
                                      <p:cBhvr>
                                        <p:cTn id="920" dur="1" fill="hold">
                                          <p:stCondLst>
                                            <p:cond delay="0"/>
                                          </p:stCondLst>
                                        </p:cTn>
                                        <p:tgtEl>
                                          <p:spTgt spid="2243"/>
                                        </p:tgtEl>
                                        <p:attrNameLst>
                                          <p:attrName>style.visibility</p:attrName>
                                        </p:attrNameLst>
                                      </p:cBhvr>
                                      <p:to>
                                        <p:strVal val="visible"/>
                                      </p:to>
                                    </p:set>
                                    <p:anim calcmode="lin" valueType="num">
                                      <p:cBhvr>
                                        <p:cTn id="921" dur="20" fill="hold"/>
                                        <p:tgtEl>
                                          <p:spTgt spid="2243"/>
                                        </p:tgtEl>
                                        <p:attrNameLst>
                                          <p:attrName>ppt_w</p:attrName>
                                        </p:attrNameLst>
                                      </p:cBhvr>
                                      <p:tavLst>
                                        <p:tav tm="0">
                                          <p:val>
                                            <p:fltVal val="0"/>
                                          </p:val>
                                        </p:tav>
                                        <p:tav tm="100000">
                                          <p:val>
                                            <p:strVal val="#ppt_w"/>
                                          </p:val>
                                        </p:tav>
                                      </p:tavLst>
                                    </p:anim>
                                    <p:anim calcmode="lin" valueType="num">
                                      <p:cBhvr>
                                        <p:cTn id="922" dur="20" fill="hold"/>
                                        <p:tgtEl>
                                          <p:spTgt spid="2243"/>
                                        </p:tgtEl>
                                        <p:attrNameLst>
                                          <p:attrName>ppt_h</p:attrName>
                                        </p:attrNameLst>
                                      </p:cBhvr>
                                      <p:tavLst>
                                        <p:tav tm="0">
                                          <p:val>
                                            <p:fltVal val="0"/>
                                          </p:val>
                                        </p:tav>
                                        <p:tav tm="100000">
                                          <p:val>
                                            <p:strVal val="#ppt_h"/>
                                          </p:val>
                                        </p:tav>
                                      </p:tavLst>
                                    </p:anim>
                                    <p:animEffect transition="in" filter="fade">
                                      <p:cBhvr>
                                        <p:cTn id="923" dur="20"/>
                                        <p:tgtEl>
                                          <p:spTgt spid="2243"/>
                                        </p:tgtEl>
                                      </p:cBhvr>
                                    </p:animEffect>
                                  </p:childTnLst>
                                </p:cTn>
                              </p:par>
                            </p:childTnLst>
                          </p:cTn>
                        </p:par>
                        <p:par>
                          <p:cTn id="924" fill="hold">
                            <p:stCondLst>
                              <p:cond delay="3480"/>
                            </p:stCondLst>
                            <p:childTnLst>
                              <p:par>
                                <p:cTn id="925" presetID="53" presetClass="entr" presetSubtype="16" fill="hold" grpId="0" nodeType="afterEffect">
                                  <p:stCondLst>
                                    <p:cond delay="0"/>
                                  </p:stCondLst>
                                  <p:childTnLst>
                                    <p:set>
                                      <p:cBhvr>
                                        <p:cTn id="926" dur="1" fill="hold">
                                          <p:stCondLst>
                                            <p:cond delay="0"/>
                                          </p:stCondLst>
                                        </p:cTn>
                                        <p:tgtEl>
                                          <p:spTgt spid="2244"/>
                                        </p:tgtEl>
                                        <p:attrNameLst>
                                          <p:attrName>style.visibility</p:attrName>
                                        </p:attrNameLst>
                                      </p:cBhvr>
                                      <p:to>
                                        <p:strVal val="visible"/>
                                      </p:to>
                                    </p:set>
                                    <p:anim calcmode="lin" valueType="num">
                                      <p:cBhvr>
                                        <p:cTn id="927" dur="20" fill="hold"/>
                                        <p:tgtEl>
                                          <p:spTgt spid="2244"/>
                                        </p:tgtEl>
                                        <p:attrNameLst>
                                          <p:attrName>ppt_w</p:attrName>
                                        </p:attrNameLst>
                                      </p:cBhvr>
                                      <p:tavLst>
                                        <p:tav tm="0">
                                          <p:val>
                                            <p:fltVal val="0"/>
                                          </p:val>
                                        </p:tav>
                                        <p:tav tm="100000">
                                          <p:val>
                                            <p:strVal val="#ppt_w"/>
                                          </p:val>
                                        </p:tav>
                                      </p:tavLst>
                                    </p:anim>
                                    <p:anim calcmode="lin" valueType="num">
                                      <p:cBhvr>
                                        <p:cTn id="928" dur="20" fill="hold"/>
                                        <p:tgtEl>
                                          <p:spTgt spid="2244"/>
                                        </p:tgtEl>
                                        <p:attrNameLst>
                                          <p:attrName>ppt_h</p:attrName>
                                        </p:attrNameLst>
                                      </p:cBhvr>
                                      <p:tavLst>
                                        <p:tav tm="0">
                                          <p:val>
                                            <p:fltVal val="0"/>
                                          </p:val>
                                        </p:tav>
                                        <p:tav tm="100000">
                                          <p:val>
                                            <p:strVal val="#ppt_h"/>
                                          </p:val>
                                        </p:tav>
                                      </p:tavLst>
                                    </p:anim>
                                    <p:animEffect transition="in" filter="fade">
                                      <p:cBhvr>
                                        <p:cTn id="929" dur="20"/>
                                        <p:tgtEl>
                                          <p:spTgt spid="2244"/>
                                        </p:tgtEl>
                                      </p:cBhvr>
                                    </p:animEffect>
                                  </p:childTnLst>
                                </p:cTn>
                              </p:par>
                            </p:childTnLst>
                          </p:cTn>
                        </p:par>
                        <p:par>
                          <p:cTn id="930" fill="hold">
                            <p:stCondLst>
                              <p:cond delay="3500"/>
                            </p:stCondLst>
                            <p:childTnLst>
                              <p:par>
                                <p:cTn id="931" presetID="53" presetClass="entr" presetSubtype="16" fill="hold" grpId="0" nodeType="afterEffect">
                                  <p:stCondLst>
                                    <p:cond delay="0"/>
                                  </p:stCondLst>
                                  <p:childTnLst>
                                    <p:set>
                                      <p:cBhvr>
                                        <p:cTn id="932" dur="1" fill="hold">
                                          <p:stCondLst>
                                            <p:cond delay="0"/>
                                          </p:stCondLst>
                                        </p:cTn>
                                        <p:tgtEl>
                                          <p:spTgt spid="2245"/>
                                        </p:tgtEl>
                                        <p:attrNameLst>
                                          <p:attrName>style.visibility</p:attrName>
                                        </p:attrNameLst>
                                      </p:cBhvr>
                                      <p:to>
                                        <p:strVal val="visible"/>
                                      </p:to>
                                    </p:set>
                                    <p:anim calcmode="lin" valueType="num">
                                      <p:cBhvr>
                                        <p:cTn id="933" dur="20" fill="hold"/>
                                        <p:tgtEl>
                                          <p:spTgt spid="2245"/>
                                        </p:tgtEl>
                                        <p:attrNameLst>
                                          <p:attrName>ppt_w</p:attrName>
                                        </p:attrNameLst>
                                      </p:cBhvr>
                                      <p:tavLst>
                                        <p:tav tm="0">
                                          <p:val>
                                            <p:fltVal val="0"/>
                                          </p:val>
                                        </p:tav>
                                        <p:tav tm="100000">
                                          <p:val>
                                            <p:strVal val="#ppt_w"/>
                                          </p:val>
                                        </p:tav>
                                      </p:tavLst>
                                    </p:anim>
                                    <p:anim calcmode="lin" valueType="num">
                                      <p:cBhvr>
                                        <p:cTn id="934" dur="20" fill="hold"/>
                                        <p:tgtEl>
                                          <p:spTgt spid="2245"/>
                                        </p:tgtEl>
                                        <p:attrNameLst>
                                          <p:attrName>ppt_h</p:attrName>
                                        </p:attrNameLst>
                                      </p:cBhvr>
                                      <p:tavLst>
                                        <p:tav tm="0">
                                          <p:val>
                                            <p:fltVal val="0"/>
                                          </p:val>
                                        </p:tav>
                                        <p:tav tm="100000">
                                          <p:val>
                                            <p:strVal val="#ppt_h"/>
                                          </p:val>
                                        </p:tav>
                                      </p:tavLst>
                                    </p:anim>
                                    <p:animEffect transition="in" filter="fade">
                                      <p:cBhvr>
                                        <p:cTn id="935" dur="20"/>
                                        <p:tgtEl>
                                          <p:spTgt spid="2245"/>
                                        </p:tgtEl>
                                      </p:cBhvr>
                                    </p:animEffect>
                                  </p:childTnLst>
                                </p:cTn>
                              </p:par>
                            </p:childTnLst>
                          </p:cTn>
                        </p:par>
                        <p:par>
                          <p:cTn id="936" fill="hold">
                            <p:stCondLst>
                              <p:cond delay="3520"/>
                            </p:stCondLst>
                            <p:childTnLst>
                              <p:par>
                                <p:cTn id="937" presetID="53" presetClass="entr" presetSubtype="16" fill="hold" grpId="0" nodeType="afterEffect">
                                  <p:stCondLst>
                                    <p:cond delay="0"/>
                                  </p:stCondLst>
                                  <p:childTnLst>
                                    <p:set>
                                      <p:cBhvr>
                                        <p:cTn id="938" dur="1" fill="hold">
                                          <p:stCondLst>
                                            <p:cond delay="0"/>
                                          </p:stCondLst>
                                        </p:cTn>
                                        <p:tgtEl>
                                          <p:spTgt spid="2246"/>
                                        </p:tgtEl>
                                        <p:attrNameLst>
                                          <p:attrName>style.visibility</p:attrName>
                                        </p:attrNameLst>
                                      </p:cBhvr>
                                      <p:to>
                                        <p:strVal val="visible"/>
                                      </p:to>
                                    </p:set>
                                    <p:anim calcmode="lin" valueType="num">
                                      <p:cBhvr>
                                        <p:cTn id="939" dur="20" fill="hold"/>
                                        <p:tgtEl>
                                          <p:spTgt spid="2246"/>
                                        </p:tgtEl>
                                        <p:attrNameLst>
                                          <p:attrName>ppt_w</p:attrName>
                                        </p:attrNameLst>
                                      </p:cBhvr>
                                      <p:tavLst>
                                        <p:tav tm="0">
                                          <p:val>
                                            <p:fltVal val="0"/>
                                          </p:val>
                                        </p:tav>
                                        <p:tav tm="100000">
                                          <p:val>
                                            <p:strVal val="#ppt_w"/>
                                          </p:val>
                                        </p:tav>
                                      </p:tavLst>
                                    </p:anim>
                                    <p:anim calcmode="lin" valueType="num">
                                      <p:cBhvr>
                                        <p:cTn id="940" dur="20" fill="hold"/>
                                        <p:tgtEl>
                                          <p:spTgt spid="2246"/>
                                        </p:tgtEl>
                                        <p:attrNameLst>
                                          <p:attrName>ppt_h</p:attrName>
                                        </p:attrNameLst>
                                      </p:cBhvr>
                                      <p:tavLst>
                                        <p:tav tm="0">
                                          <p:val>
                                            <p:fltVal val="0"/>
                                          </p:val>
                                        </p:tav>
                                        <p:tav tm="100000">
                                          <p:val>
                                            <p:strVal val="#ppt_h"/>
                                          </p:val>
                                        </p:tav>
                                      </p:tavLst>
                                    </p:anim>
                                    <p:animEffect transition="in" filter="fade">
                                      <p:cBhvr>
                                        <p:cTn id="941" dur="20"/>
                                        <p:tgtEl>
                                          <p:spTgt spid="2246"/>
                                        </p:tgtEl>
                                      </p:cBhvr>
                                    </p:animEffect>
                                  </p:childTnLst>
                                </p:cTn>
                              </p:par>
                            </p:childTnLst>
                          </p:cTn>
                        </p:par>
                        <p:par>
                          <p:cTn id="942" fill="hold">
                            <p:stCondLst>
                              <p:cond delay="3540"/>
                            </p:stCondLst>
                            <p:childTnLst>
                              <p:par>
                                <p:cTn id="943" presetID="53" presetClass="entr" presetSubtype="16" fill="hold" grpId="0" nodeType="afterEffect">
                                  <p:stCondLst>
                                    <p:cond delay="0"/>
                                  </p:stCondLst>
                                  <p:childTnLst>
                                    <p:set>
                                      <p:cBhvr>
                                        <p:cTn id="944" dur="1" fill="hold">
                                          <p:stCondLst>
                                            <p:cond delay="0"/>
                                          </p:stCondLst>
                                        </p:cTn>
                                        <p:tgtEl>
                                          <p:spTgt spid="2247"/>
                                        </p:tgtEl>
                                        <p:attrNameLst>
                                          <p:attrName>style.visibility</p:attrName>
                                        </p:attrNameLst>
                                      </p:cBhvr>
                                      <p:to>
                                        <p:strVal val="visible"/>
                                      </p:to>
                                    </p:set>
                                    <p:anim calcmode="lin" valueType="num">
                                      <p:cBhvr>
                                        <p:cTn id="945" dur="20" fill="hold"/>
                                        <p:tgtEl>
                                          <p:spTgt spid="2247"/>
                                        </p:tgtEl>
                                        <p:attrNameLst>
                                          <p:attrName>ppt_w</p:attrName>
                                        </p:attrNameLst>
                                      </p:cBhvr>
                                      <p:tavLst>
                                        <p:tav tm="0">
                                          <p:val>
                                            <p:fltVal val="0"/>
                                          </p:val>
                                        </p:tav>
                                        <p:tav tm="100000">
                                          <p:val>
                                            <p:strVal val="#ppt_w"/>
                                          </p:val>
                                        </p:tav>
                                      </p:tavLst>
                                    </p:anim>
                                    <p:anim calcmode="lin" valueType="num">
                                      <p:cBhvr>
                                        <p:cTn id="946" dur="20" fill="hold"/>
                                        <p:tgtEl>
                                          <p:spTgt spid="2247"/>
                                        </p:tgtEl>
                                        <p:attrNameLst>
                                          <p:attrName>ppt_h</p:attrName>
                                        </p:attrNameLst>
                                      </p:cBhvr>
                                      <p:tavLst>
                                        <p:tav tm="0">
                                          <p:val>
                                            <p:fltVal val="0"/>
                                          </p:val>
                                        </p:tav>
                                        <p:tav tm="100000">
                                          <p:val>
                                            <p:strVal val="#ppt_h"/>
                                          </p:val>
                                        </p:tav>
                                      </p:tavLst>
                                    </p:anim>
                                    <p:animEffect transition="in" filter="fade">
                                      <p:cBhvr>
                                        <p:cTn id="947" dur="20"/>
                                        <p:tgtEl>
                                          <p:spTgt spid="2247"/>
                                        </p:tgtEl>
                                      </p:cBhvr>
                                    </p:animEffect>
                                  </p:childTnLst>
                                </p:cTn>
                              </p:par>
                            </p:childTnLst>
                          </p:cTn>
                        </p:par>
                        <p:par>
                          <p:cTn id="948" fill="hold">
                            <p:stCondLst>
                              <p:cond delay="3560"/>
                            </p:stCondLst>
                            <p:childTnLst>
                              <p:par>
                                <p:cTn id="949" presetID="53" presetClass="entr" presetSubtype="16" fill="hold" grpId="0" nodeType="afterEffect">
                                  <p:stCondLst>
                                    <p:cond delay="0"/>
                                  </p:stCondLst>
                                  <p:childTnLst>
                                    <p:set>
                                      <p:cBhvr>
                                        <p:cTn id="950" dur="1" fill="hold">
                                          <p:stCondLst>
                                            <p:cond delay="0"/>
                                          </p:stCondLst>
                                        </p:cTn>
                                        <p:tgtEl>
                                          <p:spTgt spid="2248"/>
                                        </p:tgtEl>
                                        <p:attrNameLst>
                                          <p:attrName>style.visibility</p:attrName>
                                        </p:attrNameLst>
                                      </p:cBhvr>
                                      <p:to>
                                        <p:strVal val="visible"/>
                                      </p:to>
                                    </p:set>
                                    <p:anim calcmode="lin" valueType="num">
                                      <p:cBhvr>
                                        <p:cTn id="951" dur="20" fill="hold"/>
                                        <p:tgtEl>
                                          <p:spTgt spid="2248"/>
                                        </p:tgtEl>
                                        <p:attrNameLst>
                                          <p:attrName>ppt_w</p:attrName>
                                        </p:attrNameLst>
                                      </p:cBhvr>
                                      <p:tavLst>
                                        <p:tav tm="0">
                                          <p:val>
                                            <p:fltVal val="0"/>
                                          </p:val>
                                        </p:tav>
                                        <p:tav tm="100000">
                                          <p:val>
                                            <p:strVal val="#ppt_w"/>
                                          </p:val>
                                        </p:tav>
                                      </p:tavLst>
                                    </p:anim>
                                    <p:anim calcmode="lin" valueType="num">
                                      <p:cBhvr>
                                        <p:cTn id="952" dur="20" fill="hold"/>
                                        <p:tgtEl>
                                          <p:spTgt spid="2248"/>
                                        </p:tgtEl>
                                        <p:attrNameLst>
                                          <p:attrName>ppt_h</p:attrName>
                                        </p:attrNameLst>
                                      </p:cBhvr>
                                      <p:tavLst>
                                        <p:tav tm="0">
                                          <p:val>
                                            <p:fltVal val="0"/>
                                          </p:val>
                                        </p:tav>
                                        <p:tav tm="100000">
                                          <p:val>
                                            <p:strVal val="#ppt_h"/>
                                          </p:val>
                                        </p:tav>
                                      </p:tavLst>
                                    </p:anim>
                                    <p:animEffect transition="in" filter="fade">
                                      <p:cBhvr>
                                        <p:cTn id="953" dur="20"/>
                                        <p:tgtEl>
                                          <p:spTgt spid="2248"/>
                                        </p:tgtEl>
                                      </p:cBhvr>
                                    </p:animEffect>
                                  </p:childTnLst>
                                </p:cTn>
                              </p:par>
                            </p:childTnLst>
                          </p:cTn>
                        </p:par>
                        <p:par>
                          <p:cTn id="954" fill="hold">
                            <p:stCondLst>
                              <p:cond delay="3580"/>
                            </p:stCondLst>
                            <p:childTnLst>
                              <p:par>
                                <p:cTn id="955" presetID="53" presetClass="entr" presetSubtype="16" fill="hold" grpId="0" nodeType="afterEffect">
                                  <p:stCondLst>
                                    <p:cond delay="0"/>
                                  </p:stCondLst>
                                  <p:childTnLst>
                                    <p:set>
                                      <p:cBhvr>
                                        <p:cTn id="956" dur="1" fill="hold">
                                          <p:stCondLst>
                                            <p:cond delay="0"/>
                                          </p:stCondLst>
                                        </p:cTn>
                                        <p:tgtEl>
                                          <p:spTgt spid="2249"/>
                                        </p:tgtEl>
                                        <p:attrNameLst>
                                          <p:attrName>style.visibility</p:attrName>
                                        </p:attrNameLst>
                                      </p:cBhvr>
                                      <p:to>
                                        <p:strVal val="visible"/>
                                      </p:to>
                                    </p:set>
                                    <p:anim calcmode="lin" valueType="num">
                                      <p:cBhvr>
                                        <p:cTn id="957" dur="20" fill="hold"/>
                                        <p:tgtEl>
                                          <p:spTgt spid="2249"/>
                                        </p:tgtEl>
                                        <p:attrNameLst>
                                          <p:attrName>ppt_w</p:attrName>
                                        </p:attrNameLst>
                                      </p:cBhvr>
                                      <p:tavLst>
                                        <p:tav tm="0">
                                          <p:val>
                                            <p:fltVal val="0"/>
                                          </p:val>
                                        </p:tav>
                                        <p:tav tm="100000">
                                          <p:val>
                                            <p:strVal val="#ppt_w"/>
                                          </p:val>
                                        </p:tav>
                                      </p:tavLst>
                                    </p:anim>
                                    <p:anim calcmode="lin" valueType="num">
                                      <p:cBhvr>
                                        <p:cTn id="958" dur="20" fill="hold"/>
                                        <p:tgtEl>
                                          <p:spTgt spid="2249"/>
                                        </p:tgtEl>
                                        <p:attrNameLst>
                                          <p:attrName>ppt_h</p:attrName>
                                        </p:attrNameLst>
                                      </p:cBhvr>
                                      <p:tavLst>
                                        <p:tav tm="0">
                                          <p:val>
                                            <p:fltVal val="0"/>
                                          </p:val>
                                        </p:tav>
                                        <p:tav tm="100000">
                                          <p:val>
                                            <p:strVal val="#ppt_h"/>
                                          </p:val>
                                        </p:tav>
                                      </p:tavLst>
                                    </p:anim>
                                    <p:animEffect transition="in" filter="fade">
                                      <p:cBhvr>
                                        <p:cTn id="959" dur="20"/>
                                        <p:tgtEl>
                                          <p:spTgt spid="2249"/>
                                        </p:tgtEl>
                                      </p:cBhvr>
                                    </p:animEffect>
                                  </p:childTnLst>
                                </p:cTn>
                              </p:par>
                            </p:childTnLst>
                          </p:cTn>
                        </p:par>
                        <p:par>
                          <p:cTn id="960" fill="hold">
                            <p:stCondLst>
                              <p:cond delay="3600"/>
                            </p:stCondLst>
                            <p:childTnLst>
                              <p:par>
                                <p:cTn id="961" presetID="53" presetClass="entr" presetSubtype="16" fill="hold" grpId="0" nodeType="afterEffect">
                                  <p:stCondLst>
                                    <p:cond delay="0"/>
                                  </p:stCondLst>
                                  <p:childTnLst>
                                    <p:set>
                                      <p:cBhvr>
                                        <p:cTn id="962" dur="1" fill="hold">
                                          <p:stCondLst>
                                            <p:cond delay="0"/>
                                          </p:stCondLst>
                                        </p:cTn>
                                        <p:tgtEl>
                                          <p:spTgt spid="2253"/>
                                        </p:tgtEl>
                                        <p:attrNameLst>
                                          <p:attrName>style.visibility</p:attrName>
                                        </p:attrNameLst>
                                      </p:cBhvr>
                                      <p:to>
                                        <p:strVal val="visible"/>
                                      </p:to>
                                    </p:set>
                                    <p:anim calcmode="lin" valueType="num">
                                      <p:cBhvr>
                                        <p:cTn id="963" dur="20" fill="hold"/>
                                        <p:tgtEl>
                                          <p:spTgt spid="2253"/>
                                        </p:tgtEl>
                                        <p:attrNameLst>
                                          <p:attrName>ppt_w</p:attrName>
                                        </p:attrNameLst>
                                      </p:cBhvr>
                                      <p:tavLst>
                                        <p:tav tm="0">
                                          <p:val>
                                            <p:fltVal val="0"/>
                                          </p:val>
                                        </p:tav>
                                        <p:tav tm="100000">
                                          <p:val>
                                            <p:strVal val="#ppt_w"/>
                                          </p:val>
                                        </p:tav>
                                      </p:tavLst>
                                    </p:anim>
                                    <p:anim calcmode="lin" valueType="num">
                                      <p:cBhvr>
                                        <p:cTn id="964" dur="20" fill="hold"/>
                                        <p:tgtEl>
                                          <p:spTgt spid="2253"/>
                                        </p:tgtEl>
                                        <p:attrNameLst>
                                          <p:attrName>ppt_h</p:attrName>
                                        </p:attrNameLst>
                                      </p:cBhvr>
                                      <p:tavLst>
                                        <p:tav tm="0">
                                          <p:val>
                                            <p:fltVal val="0"/>
                                          </p:val>
                                        </p:tav>
                                        <p:tav tm="100000">
                                          <p:val>
                                            <p:strVal val="#ppt_h"/>
                                          </p:val>
                                        </p:tav>
                                      </p:tavLst>
                                    </p:anim>
                                    <p:animEffect transition="in" filter="fade">
                                      <p:cBhvr>
                                        <p:cTn id="965" dur="20"/>
                                        <p:tgtEl>
                                          <p:spTgt spid="2253"/>
                                        </p:tgtEl>
                                      </p:cBhvr>
                                    </p:animEffect>
                                  </p:childTnLst>
                                </p:cTn>
                              </p:par>
                            </p:childTnLst>
                          </p:cTn>
                        </p:par>
                        <p:par>
                          <p:cTn id="966" fill="hold">
                            <p:stCondLst>
                              <p:cond delay="3620"/>
                            </p:stCondLst>
                            <p:childTnLst>
                              <p:par>
                                <p:cTn id="967" presetID="53" presetClass="entr" presetSubtype="16" fill="hold" grpId="0" nodeType="afterEffect">
                                  <p:stCondLst>
                                    <p:cond delay="0"/>
                                  </p:stCondLst>
                                  <p:childTnLst>
                                    <p:set>
                                      <p:cBhvr>
                                        <p:cTn id="968" dur="1" fill="hold">
                                          <p:stCondLst>
                                            <p:cond delay="0"/>
                                          </p:stCondLst>
                                        </p:cTn>
                                        <p:tgtEl>
                                          <p:spTgt spid="2254"/>
                                        </p:tgtEl>
                                        <p:attrNameLst>
                                          <p:attrName>style.visibility</p:attrName>
                                        </p:attrNameLst>
                                      </p:cBhvr>
                                      <p:to>
                                        <p:strVal val="visible"/>
                                      </p:to>
                                    </p:set>
                                    <p:anim calcmode="lin" valueType="num">
                                      <p:cBhvr>
                                        <p:cTn id="969" dur="20" fill="hold"/>
                                        <p:tgtEl>
                                          <p:spTgt spid="2254"/>
                                        </p:tgtEl>
                                        <p:attrNameLst>
                                          <p:attrName>ppt_w</p:attrName>
                                        </p:attrNameLst>
                                      </p:cBhvr>
                                      <p:tavLst>
                                        <p:tav tm="0">
                                          <p:val>
                                            <p:fltVal val="0"/>
                                          </p:val>
                                        </p:tav>
                                        <p:tav tm="100000">
                                          <p:val>
                                            <p:strVal val="#ppt_w"/>
                                          </p:val>
                                        </p:tav>
                                      </p:tavLst>
                                    </p:anim>
                                    <p:anim calcmode="lin" valueType="num">
                                      <p:cBhvr>
                                        <p:cTn id="970" dur="20" fill="hold"/>
                                        <p:tgtEl>
                                          <p:spTgt spid="2254"/>
                                        </p:tgtEl>
                                        <p:attrNameLst>
                                          <p:attrName>ppt_h</p:attrName>
                                        </p:attrNameLst>
                                      </p:cBhvr>
                                      <p:tavLst>
                                        <p:tav tm="0">
                                          <p:val>
                                            <p:fltVal val="0"/>
                                          </p:val>
                                        </p:tav>
                                        <p:tav tm="100000">
                                          <p:val>
                                            <p:strVal val="#ppt_h"/>
                                          </p:val>
                                        </p:tav>
                                      </p:tavLst>
                                    </p:anim>
                                    <p:animEffect transition="in" filter="fade">
                                      <p:cBhvr>
                                        <p:cTn id="971" dur="20"/>
                                        <p:tgtEl>
                                          <p:spTgt spid="2254"/>
                                        </p:tgtEl>
                                      </p:cBhvr>
                                    </p:animEffect>
                                  </p:childTnLst>
                                </p:cTn>
                              </p:par>
                            </p:childTnLst>
                          </p:cTn>
                        </p:par>
                        <p:par>
                          <p:cTn id="972" fill="hold">
                            <p:stCondLst>
                              <p:cond delay="3640"/>
                            </p:stCondLst>
                            <p:childTnLst>
                              <p:par>
                                <p:cTn id="973" presetID="53" presetClass="entr" presetSubtype="16" fill="hold" grpId="0" nodeType="afterEffect">
                                  <p:stCondLst>
                                    <p:cond delay="0"/>
                                  </p:stCondLst>
                                  <p:childTnLst>
                                    <p:set>
                                      <p:cBhvr>
                                        <p:cTn id="974" dur="1" fill="hold">
                                          <p:stCondLst>
                                            <p:cond delay="0"/>
                                          </p:stCondLst>
                                        </p:cTn>
                                        <p:tgtEl>
                                          <p:spTgt spid="2267"/>
                                        </p:tgtEl>
                                        <p:attrNameLst>
                                          <p:attrName>style.visibility</p:attrName>
                                        </p:attrNameLst>
                                      </p:cBhvr>
                                      <p:to>
                                        <p:strVal val="visible"/>
                                      </p:to>
                                    </p:set>
                                    <p:anim calcmode="lin" valueType="num">
                                      <p:cBhvr>
                                        <p:cTn id="975" dur="20" fill="hold"/>
                                        <p:tgtEl>
                                          <p:spTgt spid="2267"/>
                                        </p:tgtEl>
                                        <p:attrNameLst>
                                          <p:attrName>ppt_w</p:attrName>
                                        </p:attrNameLst>
                                      </p:cBhvr>
                                      <p:tavLst>
                                        <p:tav tm="0">
                                          <p:val>
                                            <p:fltVal val="0"/>
                                          </p:val>
                                        </p:tav>
                                        <p:tav tm="100000">
                                          <p:val>
                                            <p:strVal val="#ppt_w"/>
                                          </p:val>
                                        </p:tav>
                                      </p:tavLst>
                                    </p:anim>
                                    <p:anim calcmode="lin" valueType="num">
                                      <p:cBhvr>
                                        <p:cTn id="976" dur="20" fill="hold"/>
                                        <p:tgtEl>
                                          <p:spTgt spid="2267"/>
                                        </p:tgtEl>
                                        <p:attrNameLst>
                                          <p:attrName>ppt_h</p:attrName>
                                        </p:attrNameLst>
                                      </p:cBhvr>
                                      <p:tavLst>
                                        <p:tav tm="0">
                                          <p:val>
                                            <p:fltVal val="0"/>
                                          </p:val>
                                        </p:tav>
                                        <p:tav tm="100000">
                                          <p:val>
                                            <p:strVal val="#ppt_h"/>
                                          </p:val>
                                        </p:tav>
                                      </p:tavLst>
                                    </p:anim>
                                    <p:animEffect transition="in" filter="fade">
                                      <p:cBhvr>
                                        <p:cTn id="977" dur="20"/>
                                        <p:tgtEl>
                                          <p:spTgt spid="2267"/>
                                        </p:tgtEl>
                                      </p:cBhvr>
                                    </p:animEffect>
                                  </p:childTnLst>
                                </p:cTn>
                              </p:par>
                            </p:childTnLst>
                          </p:cTn>
                        </p:par>
                        <p:par>
                          <p:cTn id="978" fill="hold">
                            <p:stCondLst>
                              <p:cond delay="3660"/>
                            </p:stCondLst>
                            <p:childTnLst>
                              <p:par>
                                <p:cTn id="979" presetID="53" presetClass="entr" presetSubtype="16" fill="hold" grpId="0" nodeType="afterEffect">
                                  <p:stCondLst>
                                    <p:cond delay="0"/>
                                  </p:stCondLst>
                                  <p:childTnLst>
                                    <p:set>
                                      <p:cBhvr>
                                        <p:cTn id="980" dur="1" fill="hold">
                                          <p:stCondLst>
                                            <p:cond delay="0"/>
                                          </p:stCondLst>
                                        </p:cTn>
                                        <p:tgtEl>
                                          <p:spTgt spid="2279"/>
                                        </p:tgtEl>
                                        <p:attrNameLst>
                                          <p:attrName>style.visibility</p:attrName>
                                        </p:attrNameLst>
                                      </p:cBhvr>
                                      <p:to>
                                        <p:strVal val="visible"/>
                                      </p:to>
                                    </p:set>
                                    <p:anim calcmode="lin" valueType="num">
                                      <p:cBhvr>
                                        <p:cTn id="981" dur="20" fill="hold"/>
                                        <p:tgtEl>
                                          <p:spTgt spid="2279"/>
                                        </p:tgtEl>
                                        <p:attrNameLst>
                                          <p:attrName>ppt_w</p:attrName>
                                        </p:attrNameLst>
                                      </p:cBhvr>
                                      <p:tavLst>
                                        <p:tav tm="0">
                                          <p:val>
                                            <p:fltVal val="0"/>
                                          </p:val>
                                        </p:tav>
                                        <p:tav tm="100000">
                                          <p:val>
                                            <p:strVal val="#ppt_w"/>
                                          </p:val>
                                        </p:tav>
                                      </p:tavLst>
                                    </p:anim>
                                    <p:anim calcmode="lin" valueType="num">
                                      <p:cBhvr>
                                        <p:cTn id="982" dur="20" fill="hold"/>
                                        <p:tgtEl>
                                          <p:spTgt spid="2279"/>
                                        </p:tgtEl>
                                        <p:attrNameLst>
                                          <p:attrName>ppt_h</p:attrName>
                                        </p:attrNameLst>
                                      </p:cBhvr>
                                      <p:tavLst>
                                        <p:tav tm="0">
                                          <p:val>
                                            <p:fltVal val="0"/>
                                          </p:val>
                                        </p:tav>
                                        <p:tav tm="100000">
                                          <p:val>
                                            <p:strVal val="#ppt_h"/>
                                          </p:val>
                                        </p:tav>
                                      </p:tavLst>
                                    </p:anim>
                                    <p:animEffect transition="in" filter="fade">
                                      <p:cBhvr>
                                        <p:cTn id="983" dur="20"/>
                                        <p:tgtEl>
                                          <p:spTgt spid="2279"/>
                                        </p:tgtEl>
                                      </p:cBhvr>
                                    </p:animEffect>
                                  </p:childTnLst>
                                </p:cTn>
                              </p:par>
                            </p:childTnLst>
                          </p:cTn>
                        </p:par>
                        <p:par>
                          <p:cTn id="984" fill="hold">
                            <p:stCondLst>
                              <p:cond delay="3680"/>
                            </p:stCondLst>
                            <p:childTnLst>
                              <p:par>
                                <p:cTn id="985" presetID="53" presetClass="entr" presetSubtype="16" fill="hold" grpId="0" nodeType="afterEffect">
                                  <p:stCondLst>
                                    <p:cond delay="0"/>
                                  </p:stCondLst>
                                  <p:childTnLst>
                                    <p:set>
                                      <p:cBhvr>
                                        <p:cTn id="986" dur="1" fill="hold">
                                          <p:stCondLst>
                                            <p:cond delay="0"/>
                                          </p:stCondLst>
                                        </p:cTn>
                                        <p:tgtEl>
                                          <p:spTgt spid="2287"/>
                                        </p:tgtEl>
                                        <p:attrNameLst>
                                          <p:attrName>style.visibility</p:attrName>
                                        </p:attrNameLst>
                                      </p:cBhvr>
                                      <p:to>
                                        <p:strVal val="visible"/>
                                      </p:to>
                                    </p:set>
                                    <p:anim calcmode="lin" valueType="num">
                                      <p:cBhvr>
                                        <p:cTn id="987" dur="20" fill="hold"/>
                                        <p:tgtEl>
                                          <p:spTgt spid="2287"/>
                                        </p:tgtEl>
                                        <p:attrNameLst>
                                          <p:attrName>ppt_w</p:attrName>
                                        </p:attrNameLst>
                                      </p:cBhvr>
                                      <p:tavLst>
                                        <p:tav tm="0">
                                          <p:val>
                                            <p:fltVal val="0"/>
                                          </p:val>
                                        </p:tav>
                                        <p:tav tm="100000">
                                          <p:val>
                                            <p:strVal val="#ppt_w"/>
                                          </p:val>
                                        </p:tav>
                                      </p:tavLst>
                                    </p:anim>
                                    <p:anim calcmode="lin" valueType="num">
                                      <p:cBhvr>
                                        <p:cTn id="988" dur="20" fill="hold"/>
                                        <p:tgtEl>
                                          <p:spTgt spid="2287"/>
                                        </p:tgtEl>
                                        <p:attrNameLst>
                                          <p:attrName>ppt_h</p:attrName>
                                        </p:attrNameLst>
                                      </p:cBhvr>
                                      <p:tavLst>
                                        <p:tav tm="0">
                                          <p:val>
                                            <p:fltVal val="0"/>
                                          </p:val>
                                        </p:tav>
                                        <p:tav tm="100000">
                                          <p:val>
                                            <p:strVal val="#ppt_h"/>
                                          </p:val>
                                        </p:tav>
                                      </p:tavLst>
                                    </p:anim>
                                    <p:animEffect transition="in" filter="fade">
                                      <p:cBhvr>
                                        <p:cTn id="989" dur="20"/>
                                        <p:tgtEl>
                                          <p:spTgt spid="2287"/>
                                        </p:tgtEl>
                                      </p:cBhvr>
                                    </p:animEffect>
                                  </p:childTnLst>
                                </p:cTn>
                              </p:par>
                            </p:childTnLst>
                          </p:cTn>
                        </p:par>
                        <p:par>
                          <p:cTn id="990" fill="hold">
                            <p:stCondLst>
                              <p:cond delay="3700"/>
                            </p:stCondLst>
                            <p:childTnLst>
                              <p:par>
                                <p:cTn id="991" presetID="53" presetClass="entr" presetSubtype="16" fill="hold" grpId="0" nodeType="afterEffect">
                                  <p:stCondLst>
                                    <p:cond delay="0"/>
                                  </p:stCondLst>
                                  <p:childTnLst>
                                    <p:set>
                                      <p:cBhvr>
                                        <p:cTn id="992" dur="1" fill="hold">
                                          <p:stCondLst>
                                            <p:cond delay="0"/>
                                          </p:stCondLst>
                                        </p:cTn>
                                        <p:tgtEl>
                                          <p:spTgt spid="457"/>
                                        </p:tgtEl>
                                        <p:attrNameLst>
                                          <p:attrName>style.visibility</p:attrName>
                                        </p:attrNameLst>
                                      </p:cBhvr>
                                      <p:to>
                                        <p:strVal val="visible"/>
                                      </p:to>
                                    </p:set>
                                    <p:anim calcmode="lin" valueType="num">
                                      <p:cBhvr>
                                        <p:cTn id="993" dur="20" fill="hold"/>
                                        <p:tgtEl>
                                          <p:spTgt spid="457"/>
                                        </p:tgtEl>
                                        <p:attrNameLst>
                                          <p:attrName>ppt_w</p:attrName>
                                        </p:attrNameLst>
                                      </p:cBhvr>
                                      <p:tavLst>
                                        <p:tav tm="0">
                                          <p:val>
                                            <p:fltVal val="0"/>
                                          </p:val>
                                        </p:tav>
                                        <p:tav tm="100000">
                                          <p:val>
                                            <p:strVal val="#ppt_w"/>
                                          </p:val>
                                        </p:tav>
                                      </p:tavLst>
                                    </p:anim>
                                    <p:anim calcmode="lin" valueType="num">
                                      <p:cBhvr>
                                        <p:cTn id="994" dur="20" fill="hold"/>
                                        <p:tgtEl>
                                          <p:spTgt spid="457"/>
                                        </p:tgtEl>
                                        <p:attrNameLst>
                                          <p:attrName>ppt_h</p:attrName>
                                        </p:attrNameLst>
                                      </p:cBhvr>
                                      <p:tavLst>
                                        <p:tav tm="0">
                                          <p:val>
                                            <p:fltVal val="0"/>
                                          </p:val>
                                        </p:tav>
                                        <p:tav tm="100000">
                                          <p:val>
                                            <p:strVal val="#ppt_h"/>
                                          </p:val>
                                        </p:tav>
                                      </p:tavLst>
                                    </p:anim>
                                    <p:animEffect transition="in" filter="fade">
                                      <p:cBhvr>
                                        <p:cTn id="995" dur="20"/>
                                        <p:tgtEl>
                                          <p:spTgt spid="457"/>
                                        </p:tgtEl>
                                      </p:cBhvr>
                                    </p:animEffect>
                                  </p:childTnLst>
                                </p:cTn>
                              </p:par>
                            </p:childTnLst>
                          </p:cTn>
                        </p:par>
                        <p:par>
                          <p:cTn id="996" fill="hold">
                            <p:stCondLst>
                              <p:cond delay="3720"/>
                            </p:stCondLst>
                            <p:childTnLst>
                              <p:par>
                                <p:cTn id="997" presetID="53" presetClass="entr" presetSubtype="16" fill="hold" grpId="0" nodeType="afterEffect">
                                  <p:stCondLst>
                                    <p:cond delay="0"/>
                                  </p:stCondLst>
                                  <p:childTnLst>
                                    <p:set>
                                      <p:cBhvr>
                                        <p:cTn id="998" dur="1" fill="hold">
                                          <p:stCondLst>
                                            <p:cond delay="0"/>
                                          </p:stCondLst>
                                        </p:cTn>
                                        <p:tgtEl>
                                          <p:spTgt spid="458"/>
                                        </p:tgtEl>
                                        <p:attrNameLst>
                                          <p:attrName>style.visibility</p:attrName>
                                        </p:attrNameLst>
                                      </p:cBhvr>
                                      <p:to>
                                        <p:strVal val="visible"/>
                                      </p:to>
                                    </p:set>
                                    <p:anim calcmode="lin" valueType="num">
                                      <p:cBhvr>
                                        <p:cTn id="999" dur="20" fill="hold"/>
                                        <p:tgtEl>
                                          <p:spTgt spid="458"/>
                                        </p:tgtEl>
                                        <p:attrNameLst>
                                          <p:attrName>ppt_w</p:attrName>
                                        </p:attrNameLst>
                                      </p:cBhvr>
                                      <p:tavLst>
                                        <p:tav tm="0">
                                          <p:val>
                                            <p:fltVal val="0"/>
                                          </p:val>
                                        </p:tav>
                                        <p:tav tm="100000">
                                          <p:val>
                                            <p:strVal val="#ppt_w"/>
                                          </p:val>
                                        </p:tav>
                                      </p:tavLst>
                                    </p:anim>
                                    <p:anim calcmode="lin" valueType="num">
                                      <p:cBhvr>
                                        <p:cTn id="1000" dur="20" fill="hold"/>
                                        <p:tgtEl>
                                          <p:spTgt spid="458"/>
                                        </p:tgtEl>
                                        <p:attrNameLst>
                                          <p:attrName>ppt_h</p:attrName>
                                        </p:attrNameLst>
                                      </p:cBhvr>
                                      <p:tavLst>
                                        <p:tav tm="0">
                                          <p:val>
                                            <p:fltVal val="0"/>
                                          </p:val>
                                        </p:tav>
                                        <p:tav tm="100000">
                                          <p:val>
                                            <p:strVal val="#ppt_h"/>
                                          </p:val>
                                        </p:tav>
                                      </p:tavLst>
                                    </p:anim>
                                    <p:animEffect transition="in" filter="fade">
                                      <p:cBhvr>
                                        <p:cTn id="1001" dur="20"/>
                                        <p:tgtEl>
                                          <p:spTgt spid="458"/>
                                        </p:tgtEl>
                                      </p:cBhvr>
                                    </p:animEffect>
                                  </p:childTnLst>
                                </p:cTn>
                              </p:par>
                            </p:childTnLst>
                          </p:cTn>
                        </p:par>
                        <p:par>
                          <p:cTn id="1002" fill="hold">
                            <p:stCondLst>
                              <p:cond delay="3740"/>
                            </p:stCondLst>
                            <p:childTnLst>
                              <p:par>
                                <p:cTn id="1003" presetID="53" presetClass="entr" presetSubtype="16" fill="hold" grpId="0" nodeType="afterEffect">
                                  <p:stCondLst>
                                    <p:cond delay="0"/>
                                  </p:stCondLst>
                                  <p:childTnLst>
                                    <p:set>
                                      <p:cBhvr>
                                        <p:cTn id="1004" dur="1" fill="hold">
                                          <p:stCondLst>
                                            <p:cond delay="0"/>
                                          </p:stCondLst>
                                        </p:cTn>
                                        <p:tgtEl>
                                          <p:spTgt spid="459"/>
                                        </p:tgtEl>
                                        <p:attrNameLst>
                                          <p:attrName>style.visibility</p:attrName>
                                        </p:attrNameLst>
                                      </p:cBhvr>
                                      <p:to>
                                        <p:strVal val="visible"/>
                                      </p:to>
                                    </p:set>
                                    <p:anim calcmode="lin" valueType="num">
                                      <p:cBhvr>
                                        <p:cTn id="1005" dur="20" fill="hold"/>
                                        <p:tgtEl>
                                          <p:spTgt spid="459"/>
                                        </p:tgtEl>
                                        <p:attrNameLst>
                                          <p:attrName>ppt_w</p:attrName>
                                        </p:attrNameLst>
                                      </p:cBhvr>
                                      <p:tavLst>
                                        <p:tav tm="0">
                                          <p:val>
                                            <p:fltVal val="0"/>
                                          </p:val>
                                        </p:tav>
                                        <p:tav tm="100000">
                                          <p:val>
                                            <p:strVal val="#ppt_w"/>
                                          </p:val>
                                        </p:tav>
                                      </p:tavLst>
                                    </p:anim>
                                    <p:anim calcmode="lin" valueType="num">
                                      <p:cBhvr>
                                        <p:cTn id="1006" dur="20" fill="hold"/>
                                        <p:tgtEl>
                                          <p:spTgt spid="459"/>
                                        </p:tgtEl>
                                        <p:attrNameLst>
                                          <p:attrName>ppt_h</p:attrName>
                                        </p:attrNameLst>
                                      </p:cBhvr>
                                      <p:tavLst>
                                        <p:tav tm="0">
                                          <p:val>
                                            <p:fltVal val="0"/>
                                          </p:val>
                                        </p:tav>
                                        <p:tav tm="100000">
                                          <p:val>
                                            <p:strVal val="#ppt_h"/>
                                          </p:val>
                                        </p:tav>
                                      </p:tavLst>
                                    </p:anim>
                                    <p:animEffect transition="in" filter="fade">
                                      <p:cBhvr>
                                        <p:cTn id="1007" dur="20"/>
                                        <p:tgtEl>
                                          <p:spTgt spid="459"/>
                                        </p:tgtEl>
                                      </p:cBhvr>
                                    </p:animEffect>
                                  </p:childTnLst>
                                </p:cTn>
                              </p:par>
                            </p:childTnLst>
                          </p:cTn>
                        </p:par>
                        <p:par>
                          <p:cTn id="1008" fill="hold">
                            <p:stCondLst>
                              <p:cond delay="3760"/>
                            </p:stCondLst>
                            <p:childTnLst>
                              <p:par>
                                <p:cTn id="1009" presetID="53" presetClass="entr" presetSubtype="16" fill="hold" grpId="0" nodeType="afterEffect">
                                  <p:stCondLst>
                                    <p:cond delay="0"/>
                                  </p:stCondLst>
                                  <p:childTnLst>
                                    <p:set>
                                      <p:cBhvr>
                                        <p:cTn id="1010" dur="1" fill="hold">
                                          <p:stCondLst>
                                            <p:cond delay="0"/>
                                          </p:stCondLst>
                                        </p:cTn>
                                        <p:tgtEl>
                                          <p:spTgt spid="460"/>
                                        </p:tgtEl>
                                        <p:attrNameLst>
                                          <p:attrName>style.visibility</p:attrName>
                                        </p:attrNameLst>
                                      </p:cBhvr>
                                      <p:to>
                                        <p:strVal val="visible"/>
                                      </p:to>
                                    </p:set>
                                    <p:anim calcmode="lin" valueType="num">
                                      <p:cBhvr>
                                        <p:cTn id="1011" dur="20" fill="hold"/>
                                        <p:tgtEl>
                                          <p:spTgt spid="460"/>
                                        </p:tgtEl>
                                        <p:attrNameLst>
                                          <p:attrName>ppt_w</p:attrName>
                                        </p:attrNameLst>
                                      </p:cBhvr>
                                      <p:tavLst>
                                        <p:tav tm="0">
                                          <p:val>
                                            <p:fltVal val="0"/>
                                          </p:val>
                                        </p:tav>
                                        <p:tav tm="100000">
                                          <p:val>
                                            <p:strVal val="#ppt_w"/>
                                          </p:val>
                                        </p:tav>
                                      </p:tavLst>
                                    </p:anim>
                                    <p:anim calcmode="lin" valueType="num">
                                      <p:cBhvr>
                                        <p:cTn id="1012" dur="20" fill="hold"/>
                                        <p:tgtEl>
                                          <p:spTgt spid="460"/>
                                        </p:tgtEl>
                                        <p:attrNameLst>
                                          <p:attrName>ppt_h</p:attrName>
                                        </p:attrNameLst>
                                      </p:cBhvr>
                                      <p:tavLst>
                                        <p:tav tm="0">
                                          <p:val>
                                            <p:fltVal val="0"/>
                                          </p:val>
                                        </p:tav>
                                        <p:tav tm="100000">
                                          <p:val>
                                            <p:strVal val="#ppt_h"/>
                                          </p:val>
                                        </p:tav>
                                      </p:tavLst>
                                    </p:anim>
                                    <p:animEffect transition="in" filter="fade">
                                      <p:cBhvr>
                                        <p:cTn id="1013" dur="20"/>
                                        <p:tgtEl>
                                          <p:spTgt spid="460"/>
                                        </p:tgtEl>
                                      </p:cBhvr>
                                    </p:animEffect>
                                  </p:childTnLst>
                                </p:cTn>
                              </p:par>
                            </p:childTnLst>
                          </p:cTn>
                        </p:par>
                        <p:par>
                          <p:cTn id="1014" fill="hold">
                            <p:stCondLst>
                              <p:cond delay="3780"/>
                            </p:stCondLst>
                            <p:childTnLst>
                              <p:par>
                                <p:cTn id="1015" presetID="53" presetClass="entr" presetSubtype="16" fill="hold" grpId="0" nodeType="afterEffect">
                                  <p:stCondLst>
                                    <p:cond delay="0"/>
                                  </p:stCondLst>
                                  <p:childTnLst>
                                    <p:set>
                                      <p:cBhvr>
                                        <p:cTn id="1016" dur="1" fill="hold">
                                          <p:stCondLst>
                                            <p:cond delay="0"/>
                                          </p:stCondLst>
                                        </p:cTn>
                                        <p:tgtEl>
                                          <p:spTgt spid="461"/>
                                        </p:tgtEl>
                                        <p:attrNameLst>
                                          <p:attrName>style.visibility</p:attrName>
                                        </p:attrNameLst>
                                      </p:cBhvr>
                                      <p:to>
                                        <p:strVal val="visible"/>
                                      </p:to>
                                    </p:set>
                                    <p:anim calcmode="lin" valueType="num">
                                      <p:cBhvr>
                                        <p:cTn id="1017" dur="20" fill="hold"/>
                                        <p:tgtEl>
                                          <p:spTgt spid="461"/>
                                        </p:tgtEl>
                                        <p:attrNameLst>
                                          <p:attrName>ppt_w</p:attrName>
                                        </p:attrNameLst>
                                      </p:cBhvr>
                                      <p:tavLst>
                                        <p:tav tm="0">
                                          <p:val>
                                            <p:fltVal val="0"/>
                                          </p:val>
                                        </p:tav>
                                        <p:tav tm="100000">
                                          <p:val>
                                            <p:strVal val="#ppt_w"/>
                                          </p:val>
                                        </p:tav>
                                      </p:tavLst>
                                    </p:anim>
                                    <p:anim calcmode="lin" valueType="num">
                                      <p:cBhvr>
                                        <p:cTn id="1018" dur="20" fill="hold"/>
                                        <p:tgtEl>
                                          <p:spTgt spid="461"/>
                                        </p:tgtEl>
                                        <p:attrNameLst>
                                          <p:attrName>ppt_h</p:attrName>
                                        </p:attrNameLst>
                                      </p:cBhvr>
                                      <p:tavLst>
                                        <p:tav tm="0">
                                          <p:val>
                                            <p:fltVal val="0"/>
                                          </p:val>
                                        </p:tav>
                                        <p:tav tm="100000">
                                          <p:val>
                                            <p:strVal val="#ppt_h"/>
                                          </p:val>
                                        </p:tav>
                                      </p:tavLst>
                                    </p:anim>
                                    <p:animEffect transition="in" filter="fade">
                                      <p:cBhvr>
                                        <p:cTn id="1019" dur="20"/>
                                        <p:tgtEl>
                                          <p:spTgt spid="461"/>
                                        </p:tgtEl>
                                      </p:cBhvr>
                                    </p:animEffect>
                                  </p:childTnLst>
                                </p:cTn>
                              </p:par>
                            </p:childTnLst>
                          </p:cTn>
                        </p:par>
                        <p:par>
                          <p:cTn id="1020" fill="hold">
                            <p:stCondLst>
                              <p:cond delay="3800"/>
                            </p:stCondLst>
                            <p:childTnLst>
                              <p:par>
                                <p:cTn id="1021" presetID="53" presetClass="entr" presetSubtype="16" fill="hold" grpId="0" nodeType="afterEffect">
                                  <p:stCondLst>
                                    <p:cond delay="0"/>
                                  </p:stCondLst>
                                  <p:childTnLst>
                                    <p:set>
                                      <p:cBhvr>
                                        <p:cTn id="1022" dur="1" fill="hold">
                                          <p:stCondLst>
                                            <p:cond delay="0"/>
                                          </p:stCondLst>
                                        </p:cTn>
                                        <p:tgtEl>
                                          <p:spTgt spid="463"/>
                                        </p:tgtEl>
                                        <p:attrNameLst>
                                          <p:attrName>style.visibility</p:attrName>
                                        </p:attrNameLst>
                                      </p:cBhvr>
                                      <p:to>
                                        <p:strVal val="visible"/>
                                      </p:to>
                                    </p:set>
                                    <p:anim calcmode="lin" valueType="num">
                                      <p:cBhvr>
                                        <p:cTn id="1023" dur="20" fill="hold"/>
                                        <p:tgtEl>
                                          <p:spTgt spid="463"/>
                                        </p:tgtEl>
                                        <p:attrNameLst>
                                          <p:attrName>ppt_w</p:attrName>
                                        </p:attrNameLst>
                                      </p:cBhvr>
                                      <p:tavLst>
                                        <p:tav tm="0">
                                          <p:val>
                                            <p:fltVal val="0"/>
                                          </p:val>
                                        </p:tav>
                                        <p:tav tm="100000">
                                          <p:val>
                                            <p:strVal val="#ppt_w"/>
                                          </p:val>
                                        </p:tav>
                                      </p:tavLst>
                                    </p:anim>
                                    <p:anim calcmode="lin" valueType="num">
                                      <p:cBhvr>
                                        <p:cTn id="1024" dur="20" fill="hold"/>
                                        <p:tgtEl>
                                          <p:spTgt spid="463"/>
                                        </p:tgtEl>
                                        <p:attrNameLst>
                                          <p:attrName>ppt_h</p:attrName>
                                        </p:attrNameLst>
                                      </p:cBhvr>
                                      <p:tavLst>
                                        <p:tav tm="0">
                                          <p:val>
                                            <p:fltVal val="0"/>
                                          </p:val>
                                        </p:tav>
                                        <p:tav tm="100000">
                                          <p:val>
                                            <p:strVal val="#ppt_h"/>
                                          </p:val>
                                        </p:tav>
                                      </p:tavLst>
                                    </p:anim>
                                    <p:animEffect transition="in" filter="fade">
                                      <p:cBhvr>
                                        <p:cTn id="1025" dur="20"/>
                                        <p:tgtEl>
                                          <p:spTgt spid="463"/>
                                        </p:tgtEl>
                                      </p:cBhvr>
                                    </p:animEffect>
                                  </p:childTnLst>
                                </p:cTn>
                              </p:par>
                            </p:childTnLst>
                          </p:cTn>
                        </p:par>
                        <p:par>
                          <p:cTn id="1026" fill="hold">
                            <p:stCondLst>
                              <p:cond delay="3820"/>
                            </p:stCondLst>
                            <p:childTnLst>
                              <p:par>
                                <p:cTn id="1027" presetID="53" presetClass="entr" presetSubtype="16" fill="hold" grpId="0" nodeType="afterEffect">
                                  <p:stCondLst>
                                    <p:cond delay="0"/>
                                  </p:stCondLst>
                                  <p:childTnLst>
                                    <p:set>
                                      <p:cBhvr>
                                        <p:cTn id="1028" dur="1" fill="hold">
                                          <p:stCondLst>
                                            <p:cond delay="0"/>
                                          </p:stCondLst>
                                        </p:cTn>
                                        <p:tgtEl>
                                          <p:spTgt spid="464"/>
                                        </p:tgtEl>
                                        <p:attrNameLst>
                                          <p:attrName>style.visibility</p:attrName>
                                        </p:attrNameLst>
                                      </p:cBhvr>
                                      <p:to>
                                        <p:strVal val="visible"/>
                                      </p:to>
                                    </p:set>
                                    <p:anim calcmode="lin" valueType="num">
                                      <p:cBhvr>
                                        <p:cTn id="1029" dur="20" fill="hold"/>
                                        <p:tgtEl>
                                          <p:spTgt spid="464"/>
                                        </p:tgtEl>
                                        <p:attrNameLst>
                                          <p:attrName>ppt_w</p:attrName>
                                        </p:attrNameLst>
                                      </p:cBhvr>
                                      <p:tavLst>
                                        <p:tav tm="0">
                                          <p:val>
                                            <p:fltVal val="0"/>
                                          </p:val>
                                        </p:tav>
                                        <p:tav tm="100000">
                                          <p:val>
                                            <p:strVal val="#ppt_w"/>
                                          </p:val>
                                        </p:tav>
                                      </p:tavLst>
                                    </p:anim>
                                    <p:anim calcmode="lin" valueType="num">
                                      <p:cBhvr>
                                        <p:cTn id="1030" dur="20" fill="hold"/>
                                        <p:tgtEl>
                                          <p:spTgt spid="464"/>
                                        </p:tgtEl>
                                        <p:attrNameLst>
                                          <p:attrName>ppt_h</p:attrName>
                                        </p:attrNameLst>
                                      </p:cBhvr>
                                      <p:tavLst>
                                        <p:tav tm="0">
                                          <p:val>
                                            <p:fltVal val="0"/>
                                          </p:val>
                                        </p:tav>
                                        <p:tav tm="100000">
                                          <p:val>
                                            <p:strVal val="#ppt_h"/>
                                          </p:val>
                                        </p:tav>
                                      </p:tavLst>
                                    </p:anim>
                                    <p:animEffect transition="in" filter="fade">
                                      <p:cBhvr>
                                        <p:cTn id="1031" dur="20"/>
                                        <p:tgtEl>
                                          <p:spTgt spid="464"/>
                                        </p:tgtEl>
                                      </p:cBhvr>
                                    </p:animEffect>
                                  </p:childTnLst>
                                </p:cTn>
                              </p:par>
                            </p:childTnLst>
                          </p:cTn>
                        </p:par>
                        <p:par>
                          <p:cTn id="1032" fill="hold">
                            <p:stCondLst>
                              <p:cond delay="3840"/>
                            </p:stCondLst>
                            <p:childTnLst>
                              <p:par>
                                <p:cTn id="1033" presetID="53" presetClass="entr" presetSubtype="16" fill="hold" grpId="0" nodeType="afterEffect">
                                  <p:stCondLst>
                                    <p:cond delay="0"/>
                                  </p:stCondLst>
                                  <p:childTnLst>
                                    <p:set>
                                      <p:cBhvr>
                                        <p:cTn id="1034" dur="1" fill="hold">
                                          <p:stCondLst>
                                            <p:cond delay="0"/>
                                          </p:stCondLst>
                                        </p:cTn>
                                        <p:tgtEl>
                                          <p:spTgt spid="466"/>
                                        </p:tgtEl>
                                        <p:attrNameLst>
                                          <p:attrName>style.visibility</p:attrName>
                                        </p:attrNameLst>
                                      </p:cBhvr>
                                      <p:to>
                                        <p:strVal val="visible"/>
                                      </p:to>
                                    </p:set>
                                    <p:anim calcmode="lin" valueType="num">
                                      <p:cBhvr>
                                        <p:cTn id="1035" dur="20" fill="hold"/>
                                        <p:tgtEl>
                                          <p:spTgt spid="466"/>
                                        </p:tgtEl>
                                        <p:attrNameLst>
                                          <p:attrName>ppt_w</p:attrName>
                                        </p:attrNameLst>
                                      </p:cBhvr>
                                      <p:tavLst>
                                        <p:tav tm="0">
                                          <p:val>
                                            <p:fltVal val="0"/>
                                          </p:val>
                                        </p:tav>
                                        <p:tav tm="100000">
                                          <p:val>
                                            <p:strVal val="#ppt_w"/>
                                          </p:val>
                                        </p:tav>
                                      </p:tavLst>
                                    </p:anim>
                                    <p:anim calcmode="lin" valueType="num">
                                      <p:cBhvr>
                                        <p:cTn id="1036" dur="20" fill="hold"/>
                                        <p:tgtEl>
                                          <p:spTgt spid="466"/>
                                        </p:tgtEl>
                                        <p:attrNameLst>
                                          <p:attrName>ppt_h</p:attrName>
                                        </p:attrNameLst>
                                      </p:cBhvr>
                                      <p:tavLst>
                                        <p:tav tm="0">
                                          <p:val>
                                            <p:fltVal val="0"/>
                                          </p:val>
                                        </p:tav>
                                        <p:tav tm="100000">
                                          <p:val>
                                            <p:strVal val="#ppt_h"/>
                                          </p:val>
                                        </p:tav>
                                      </p:tavLst>
                                    </p:anim>
                                    <p:animEffect transition="in" filter="fade">
                                      <p:cBhvr>
                                        <p:cTn id="1037" dur="20"/>
                                        <p:tgtEl>
                                          <p:spTgt spid="466"/>
                                        </p:tgtEl>
                                      </p:cBhvr>
                                    </p:animEffect>
                                  </p:childTnLst>
                                </p:cTn>
                              </p:par>
                            </p:childTnLst>
                          </p:cTn>
                        </p:par>
                        <p:par>
                          <p:cTn id="1038" fill="hold">
                            <p:stCondLst>
                              <p:cond delay="3860"/>
                            </p:stCondLst>
                            <p:childTnLst>
                              <p:par>
                                <p:cTn id="1039" presetID="53" presetClass="entr" presetSubtype="16" fill="hold" grpId="0" nodeType="afterEffect">
                                  <p:stCondLst>
                                    <p:cond delay="0"/>
                                  </p:stCondLst>
                                  <p:childTnLst>
                                    <p:set>
                                      <p:cBhvr>
                                        <p:cTn id="1040" dur="1" fill="hold">
                                          <p:stCondLst>
                                            <p:cond delay="0"/>
                                          </p:stCondLst>
                                        </p:cTn>
                                        <p:tgtEl>
                                          <p:spTgt spid="467"/>
                                        </p:tgtEl>
                                        <p:attrNameLst>
                                          <p:attrName>style.visibility</p:attrName>
                                        </p:attrNameLst>
                                      </p:cBhvr>
                                      <p:to>
                                        <p:strVal val="visible"/>
                                      </p:to>
                                    </p:set>
                                    <p:anim calcmode="lin" valueType="num">
                                      <p:cBhvr>
                                        <p:cTn id="1041" dur="20" fill="hold"/>
                                        <p:tgtEl>
                                          <p:spTgt spid="467"/>
                                        </p:tgtEl>
                                        <p:attrNameLst>
                                          <p:attrName>ppt_w</p:attrName>
                                        </p:attrNameLst>
                                      </p:cBhvr>
                                      <p:tavLst>
                                        <p:tav tm="0">
                                          <p:val>
                                            <p:fltVal val="0"/>
                                          </p:val>
                                        </p:tav>
                                        <p:tav tm="100000">
                                          <p:val>
                                            <p:strVal val="#ppt_w"/>
                                          </p:val>
                                        </p:tav>
                                      </p:tavLst>
                                    </p:anim>
                                    <p:anim calcmode="lin" valueType="num">
                                      <p:cBhvr>
                                        <p:cTn id="1042" dur="20" fill="hold"/>
                                        <p:tgtEl>
                                          <p:spTgt spid="467"/>
                                        </p:tgtEl>
                                        <p:attrNameLst>
                                          <p:attrName>ppt_h</p:attrName>
                                        </p:attrNameLst>
                                      </p:cBhvr>
                                      <p:tavLst>
                                        <p:tav tm="0">
                                          <p:val>
                                            <p:fltVal val="0"/>
                                          </p:val>
                                        </p:tav>
                                        <p:tav tm="100000">
                                          <p:val>
                                            <p:strVal val="#ppt_h"/>
                                          </p:val>
                                        </p:tav>
                                      </p:tavLst>
                                    </p:anim>
                                    <p:animEffect transition="in" filter="fade">
                                      <p:cBhvr>
                                        <p:cTn id="1043" dur="20"/>
                                        <p:tgtEl>
                                          <p:spTgt spid="467"/>
                                        </p:tgtEl>
                                      </p:cBhvr>
                                    </p:animEffect>
                                  </p:childTnLst>
                                </p:cTn>
                              </p:par>
                            </p:childTnLst>
                          </p:cTn>
                        </p:par>
                        <p:par>
                          <p:cTn id="1044" fill="hold">
                            <p:stCondLst>
                              <p:cond delay="3880"/>
                            </p:stCondLst>
                            <p:childTnLst>
                              <p:par>
                                <p:cTn id="1045" presetID="53" presetClass="entr" presetSubtype="16" fill="hold" grpId="0" nodeType="afterEffect">
                                  <p:stCondLst>
                                    <p:cond delay="0"/>
                                  </p:stCondLst>
                                  <p:childTnLst>
                                    <p:set>
                                      <p:cBhvr>
                                        <p:cTn id="1046" dur="1" fill="hold">
                                          <p:stCondLst>
                                            <p:cond delay="0"/>
                                          </p:stCondLst>
                                        </p:cTn>
                                        <p:tgtEl>
                                          <p:spTgt spid="468"/>
                                        </p:tgtEl>
                                        <p:attrNameLst>
                                          <p:attrName>style.visibility</p:attrName>
                                        </p:attrNameLst>
                                      </p:cBhvr>
                                      <p:to>
                                        <p:strVal val="visible"/>
                                      </p:to>
                                    </p:set>
                                    <p:anim calcmode="lin" valueType="num">
                                      <p:cBhvr>
                                        <p:cTn id="1047" dur="20" fill="hold"/>
                                        <p:tgtEl>
                                          <p:spTgt spid="468"/>
                                        </p:tgtEl>
                                        <p:attrNameLst>
                                          <p:attrName>ppt_w</p:attrName>
                                        </p:attrNameLst>
                                      </p:cBhvr>
                                      <p:tavLst>
                                        <p:tav tm="0">
                                          <p:val>
                                            <p:fltVal val="0"/>
                                          </p:val>
                                        </p:tav>
                                        <p:tav tm="100000">
                                          <p:val>
                                            <p:strVal val="#ppt_w"/>
                                          </p:val>
                                        </p:tav>
                                      </p:tavLst>
                                    </p:anim>
                                    <p:anim calcmode="lin" valueType="num">
                                      <p:cBhvr>
                                        <p:cTn id="1048" dur="20" fill="hold"/>
                                        <p:tgtEl>
                                          <p:spTgt spid="468"/>
                                        </p:tgtEl>
                                        <p:attrNameLst>
                                          <p:attrName>ppt_h</p:attrName>
                                        </p:attrNameLst>
                                      </p:cBhvr>
                                      <p:tavLst>
                                        <p:tav tm="0">
                                          <p:val>
                                            <p:fltVal val="0"/>
                                          </p:val>
                                        </p:tav>
                                        <p:tav tm="100000">
                                          <p:val>
                                            <p:strVal val="#ppt_h"/>
                                          </p:val>
                                        </p:tav>
                                      </p:tavLst>
                                    </p:anim>
                                    <p:animEffect transition="in" filter="fade">
                                      <p:cBhvr>
                                        <p:cTn id="1049" dur="20"/>
                                        <p:tgtEl>
                                          <p:spTgt spid="468"/>
                                        </p:tgtEl>
                                      </p:cBhvr>
                                    </p:animEffect>
                                  </p:childTnLst>
                                </p:cTn>
                              </p:par>
                            </p:childTnLst>
                          </p:cTn>
                        </p:par>
                        <p:par>
                          <p:cTn id="1050" fill="hold">
                            <p:stCondLst>
                              <p:cond delay="3900"/>
                            </p:stCondLst>
                            <p:childTnLst>
                              <p:par>
                                <p:cTn id="1051" presetID="53" presetClass="entr" presetSubtype="16" fill="hold" grpId="0" nodeType="afterEffect">
                                  <p:stCondLst>
                                    <p:cond delay="0"/>
                                  </p:stCondLst>
                                  <p:childTnLst>
                                    <p:set>
                                      <p:cBhvr>
                                        <p:cTn id="1052" dur="1" fill="hold">
                                          <p:stCondLst>
                                            <p:cond delay="0"/>
                                          </p:stCondLst>
                                        </p:cTn>
                                        <p:tgtEl>
                                          <p:spTgt spid="469"/>
                                        </p:tgtEl>
                                        <p:attrNameLst>
                                          <p:attrName>style.visibility</p:attrName>
                                        </p:attrNameLst>
                                      </p:cBhvr>
                                      <p:to>
                                        <p:strVal val="visible"/>
                                      </p:to>
                                    </p:set>
                                    <p:anim calcmode="lin" valueType="num">
                                      <p:cBhvr>
                                        <p:cTn id="1053" dur="20" fill="hold"/>
                                        <p:tgtEl>
                                          <p:spTgt spid="469"/>
                                        </p:tgtEl>
                                        <p:attrNameLst>
                                          <p:attrName>ppt_w</p:attrName>
                                        </p:attrNameLst>
                                      </p:cBhvr>
                                      <p:tavLst>
                                        <p:tav tm="0">
                                          <p:val>
                                            <p:fltVal val="0"/>
                                          </p:val>
                                        </p:tav>
                                        <p:tav tm="100000">
                                          <p:val>
                                            <p:strVal val="#ppt_w"/>
                                          </p:val>
                                        </p:tav>
                                      </p:tavLst>
                                    </p:anim>
                                    <p:anim calcmode="lin" valueType="num">
                                      <p:cBhvr>
                                        <p:cTn id="1054" dur="20" fill="hold"/>
                                        <p:tgtEl>
                                          <p:spTgt spid="469"/>
                                        </p:tgtEl>
                                        <p:attrNameLst>
                                          <p:attrName>ppt_h</p:attrName>
                                        </p:attrNameLst>
                                      </p:cBhvr>
                                      <p:tavLst>
                                        <p:tav tm="0">
                                          <p:val>
                                            <p:fltVal val="0"/>
                                          </p:val>
                                        </p:tav>
                                        <p:tav tm="100000">
                                          <p:val>
                                            <p:strVal val="#ppt_h"/>
                                          </p:val>
                                        </p:tav>
                                      </p:tavLst>
                                    </p:anim>
                                    <p:animEffect transition="in" filter="fade">
                                      <p:cBhvr>
                                        <p:cTn id="1055" dur="20"/>
                                        <p:tgtEl>
                                          <p:spTgt spid="469"/>
                                        </p:tgtEl>
                                      </p:cBhvr>
                                    </p:animEffect>
                                  </p:childTnLst>
                                </p:cTn>
                              </p:par>
                            </p:childTnLst>
                          </p:cTn>
                        </p:par>
                        <p:par>
                          <p:cTn id="1056" fill="hold">
                            <p:stCondLst>
                              <p:cond delay="3920"/>
                            </p:stCondLst>
                            <p:childTnLst>
                              <p:par>
                                <p:cTn id="1057" presetID="53" presetClass="entr" presetSubtype="16" fill="hold" grpId="0" nodeType="afterEffect">
                                  <p:stCondLst>
                                    <p:cond delay="0"/>
                                  </p:stCondLst>
                                  <p:childTnLst>
                                    <p:set>
                                      <p:cBhvr>
                                        <p:cTn id="1058" dur="1" fill="hold">
                                          <p:stCondLst>
                                            <p:cond delay="0"/>
                                          </p:stCondLst>
                                        </p:cTn>
                                        <p:tgtEl>
                                          <p:spTgt spid="470"/>
                                        </p:tgtEl>
                                        <p:attrNameLst>
                                          <p:attrName>style.visibility</p:attrName>
                                        </p:attrNameLst>
                                      </p:cBhvr>
                                      <p:to>
                                        <p:strVal val="visible"/>
                                      </p:to>
                                    </p:set>
                                    <p:anim calcmode="lin" valueType="num">
                                      <p:cBhvr>
                                        <p:cTn id="1059" dur="20" fill="hold"/>
                                        <p:tgtEl>
                                          <p:spTgt spid="470"/>
                                        </p:tgtEl>
                                        <p:attrNameLst>
                                          <p:attrName>ppt_w</p:attrName>
                                        </p:attrNameLst>
                                      </p:cBhvr>
                                      <p:tavLst>
                                        <p:tav tm="0">
                                          <p:val>
                                            <p:fltVal val="0"/>
                                          </p:val>
                                        </p:tav>
                                        <p:tav tm="100000">
                                          <p:val>
                                            <p:strVal val="#ppt_w"/>
                                          </p:val>
                                        </p:tav>
                                      </p:tavLst>
                                    </p:anim>
                                    <p:anim calcmode="lin" valueType="num">
                                      <p:cBhvr>
                                        <p:cTn id="1060" dur="20" fill="hold"/>
                                        <p:tgtEl>
                                          <p:spTgt spid="470"/>
                                        </p:tgtEl>
                                        <p:attrNameLst>
                                          <p:attrName>ppt_h</p:attrName>
                                        </p:attrNameLst>
                                      </p:cBhvr>
                                      <p:tavLst>
                                        <p:tav tm="0">
                                          <p:val>
                                            <p:fltVal val="0"/>
                                          </p:val>
                                        </p:tav>
                                        <p:tav tm="100000">
                                          <p:val>
                                            <p:strVal val="#ppt_h"/>
                                          </p:val>
                                        </p:tav>
                                      </p:tavLst>
                                    </p:anim>
                                    <p:animEffect transition="in" filter="fade">
                                      <p:cBhvr>
                                        <p:cTn id="1061" dur="20"/>
                                        <p:tgtEl>
                                          <p:spTgt spid="470"/>
                                        </p:tgtEl>
                                      </p:cBhvr>
                                    </p:animEffect>
                                  </p:childTnLst>
                                </p:cTn>
                              </p:par>
                            </p:childTnLst>
                          </p:cTn>
                        </p:par>
                        <p:par>
                          <p:cTn id="1062" fill="hold">
                            <p:stCondLst>
                              <p:cond delay="3940"/>
                            </p:stCondLst>
                            <p:childTnLst>
                              <p:par>
                                <p:cTn id="1063" presetID="53" presetClass="entr" presetSubtype="16" fill="hold" grpId="0" nodeType="afterEffect">
                                  <p:stCondLst>
                                    <p:cond delay="0"/>
                                  </p:stCondLst>
                                  <p:childTnLst>
                                    <p:set>
                                      <p:cBhvr>
                                        <p:cTn id="1064" dur="1" fill="hold">
                                          <p:stCondLst>
                                            <p:cond delay="0"/>
                                          </p:stCondLst>
                                        </p:cTn>
                                        <p:tgtEl>
                                          <p:spTgt spid="471"/>
                                        </p:tgtEl>
                                        <p:attrNameLst>
                                          <p:attrName>style.visibility</p:attrName>
                                        </p:attrNameLst>
                                      </p:cBhvr>
                                      <p:to>
                                        <p:strVal val="visible"/>
                                      </p:to>
                                    </p:set>
                                    <p:anim calcmode="lin" valueType="num">
                                      <p:cBhvr>
                                        <p:cTn id="1065" dur="20" fill="hold"/>
                                        <p:tgtEl>
                                          <p:spTgt spid="471"/>
                                        </p:tgtEl>
                                        <p:attrNameLst>
                                          <p:attrName>ppt_w</p:attrName>
                                        </p:attrNameLst>
                                      </p:cBhvr>
                                      <p:tavLst>
                                        <p:tav tm="0">
                                          <p:val>
                                            <p:fltVal val="0"/>
                                          </p:val>
                                        </p:tav>
                                        <p:tav tm="100000">
                                          <p:val>
                                            <p:strVal val="#ppt_w"/>
                                          </p:val>
                                        </p:tav>
                                      </p:tavLst>
                                    </p:anim>
                                    <p:anim calcmode="lin" valueType="num">
                                      <p:cBhvr>
                                        <p:cTn id="1066" dur="20" fill="hold"/>
                                        <p:tgtEl>
                                          <p:spTgt spid="471"/>
                                        </p:tgtEl>
                                        <p:attrNameLst>
                                          <p:attrName>ppt_h</p:attrName>
                                        </p:attrNameLst>
                                      </p:cBhvr>
                                      <p:tavLst>
                                        <p:tav tm="0">
                                          <p:val>
                                            <p:fltVal val="0"/>
                                          </p:val>
                                        </p:tav>
                                        <p:tav tm="100000">
                                          <p:val>
                                            <p:strVal val="#ppt_h"/>
                                          </p:val>
                                        </p:tav>
                                      </p:tavLst>
                                    </p:anim>
                                    <p:animEffect transition="in" filter="fade">
                                      <p:cBhvr>
                                        <p:cTn id="1067" dur="20"/>
                                        <p:tgtEl>
                                          <p:spTgt spid="471"/>
                                        </p:tgtEl>
                                      </p:cBhvr>
                                    </p:animEffect>
                                  </p:childTnLst>
                                </p:cTn>
                              </p:par>
                            </p:childTnLst>
                          </p:cTn>
                        </p:par>
                        <p:par>
                          <p:cTn id="1068" fill="hold">
                            <p:stCondLst>
                              <p:cond delay="3960"/>
                            </p:stCondLst>
                            <p:childTnLst>
                              <p:par>
                                <p:cTn id="1069" presetID="53" presetClass="entr" presetSubtype="16" fill="hold" grpId="0" nodeType="afterEffect">
                                  <p:stCondLst>
                                    <p:cond delay="0"/>
                                  </p:stCondLst>
                                  <p:childTnLst>
                                    <p:set>
                                      <p:cBhvr>
                                        <p:cTn id="1070" dur="1" fill="hold">
                                          <p:stCondLst>
                                            <p:cond delay="0"/>
                                          </p:stCondLst>
                                        </p:cTn>
                                        <p:tgtEl>
                                          <p:spTgt spid="472"/>
                                        </p:tgtEl>
                                        <p:attrNameLst>
                                          <p:attrName>style.visibility</p:attrName>
                                        </p:attrNameLst>
                                      </p:cBhvr>
                                      <p:to>
                                        <p:strVal val="visible"/>
                                      </p:to>
                                    </p:set>
                                    <p:anim calcmode="lin" valueType="num">
                                      <p:cBhvr>
                                        <p:cTn id="1071" dur="20" fill="hold"/>
                                        <p:tgtEl>
                                          <p:spTgt spid="472"/>
                                        </p:tgtEl>
                                        <p:attrNameLst>
                                          <p:attrName>ppt_w</p:attrName>
                                        </p:attrNameLst>
                                      </p:cBhvr>
                                      <p:tavLst>
                                        <p:tav tm="0">
                                          <p:val>
                                            <p:fltVal val="0"/>
                                          </p:val>
                                        </p:tav>
                                        <p:tav tm="100000">
                                          <p:val>
                                            <p:strVal val="#ppt_w"/>
                                          </p:val>
                                        </p:tav>
                                      </p:tavLst>
                                    </p:anim>
                                    <p:anim calcmode="lin" valueType="num">
                                      <p:cBhvr>
                                        <p:cTn id="1072" dur="20" fill="hold"/>
                                        <p:tgtEl>
                                          <p:spTgt spid="472"/>
                                        </p:tgtEl>
                                        <p:attrNameLst>
                                          <p:attrName>ppt_h</p:attrName>
                                        </p:attrNameLst>
                                      </p:cBhvr>
                                      <p:tavLst>
                                        <p:tav tm="0">
                                          <p:val>
                                            <p:fltVal val="0"/>
                                          </p:val>
                                        </p:tav>
                                        <p:tav tm="100000">
                                          <p:val>
                                            <p:strVal val="#ppt_h"/>
                                          </p:val>
                                        </p:tav>
                                      </p:tavLst>
                                    </p:anim>
                                    <p:animEffect transition="in" filter="fade">
                                      <p:cBhvr>
                                        <p:cTn id="1073" dur="20"/>
                                        <p:tgtEl>
                                          <p:spTgt spid="472"/>
                                        </p:tgtEl>
                                      </p:cBhvr>
                                    </p:animEffect>
                                  </p:childTnLst>
                                </p:cTn>
                              </p:par>
                            </p:childTnLst>
                          </p:cTn>
                        </p:par>
                        <p:par>
                          <p:cTn id="1074" fill="hold">
                            <p:stCondLst>
                              <p:cond delay="3980"/>
                            </p:stCondLst>
                            <p:childTnLst>
                              <p:par>
                                <p:cTn id="1075" presetID="53" presetClass="entr" presetSubtype="16" fill="hold" grpId="0" nodeType="afterEffect">
                                  <p:stCondLst>
                                    <p:cond delay="0"/>
                                  </p:stCondLst>
                                  <p:childTnLst>
                                    <p:set>
                                      <p:cBhvr>
                                        <p:cTn id="1076" dur="1" fill="hold">
                                          <p:stCondLst>
                                            <p:cond delay="0"/>
                                          </p:stCondLst>
                                        </p:cTn>
                                        <p:tgtEl>
                                          <p:spTgt spid="474"/>
                                        </p:tgtEl>
                                        <p:attrNameLst>
                                          <p:attrName>style.visibility</p:attrName>
                                        </p:attrNameLst>
                                      </p:cBhvr>
                                      <p:to>
                                        <p:strVal val="visible"/>
                                      </p:to>
                                    </p:set>
                                    <p:anim calcmode="lin" valueType="num">
                                      <p:cBhvr>
                                        <p:cTn id="1077" dur="20" fill="hold"/>
                                        <p:tgtEl>
                                          <p:spTgt spid="474"/>
                                        </p:tgtEl>
                                        <p:attrNameLst>
                                          <p:attrName>ppt_w</p:attrName>
                                        </p:attrNameLst>
                                      </p:cBhvr>
                                      <p:tavLst>
                                        <p:tav tm="0">
                                          <p:val>
                                            <p:fltVal val="0"/>
                                          </p:val>
                                        </p:tav>
                                        <p:tav tm="100000">
                                          <p:val>
                                            <p:strVal val="#ppt_w"/>
                                          </p:val>
                                        </p:tav>
                                      </p:tavLst>
                                    </p:anim>
                                    <p:anim calcmode="lin" valueType="num">
                                      <p:cBhvr>
                                        <p:cTn id="1078" dur="20" fill="hold"/>
                                        <p:tgtEl>
                                          <p:spTgt spid="474"/>
                                        </p:tgtEl>
                                        <p:attrNameLst>
                                          <p:attrName>ppt_h</p:attrName>
                                        </p:attrNameLst>
                                      </p:cBhvr>
                                      <p:tavLst>
                                        <p:tav tm="0">
                                          <p:val>
                                            <p:fltVal val="0"/>
                                          </p:val>
                                        </p:tav>
                                        <p:tav tm="100000">
                                          <p:val>
                                            <p:strVal val="#ppt_h"/>
                                          </p:val>
                                        </p:tav>
                                      </p:tavLst>
                                    </p:anim>
                                    <p:animEffect transition="in" filter="fade">
                                      <p:cBhvr>
                                        <p:cTn id="1079" dur="20"/>
                                        <p:tgtEl>
                                          <p:spTgt spid="474"/>
                                        </p:tgtEl>
                                      </p:cBhvr>
                                    </p:animEffect>
                                  </p:childTnLst>
                                </p:cTn>
                              </p:par>
                            </p:childTnLst>
                          </p:cTn>
                        </p:par>
                        <p:par>
                          <p:cTn id="1080" fill="hold">
                            <p:stCondLst>
                              <p:cond delay="4000"/>
                            </p:stCondLst>
                            <p:childTnLst>
                              <p:par>
                                <p:cTn id="1081" presetID="53" presetClass="entr" presetSubtype="16" fill="hold" grpId="0" nodeType="afterEffect">
                                  <p:stCondLst>
                                    <p:cond delay="0"/>
                                  </p:stCondLst>
                                  <p:childTnLst>
                                    <p:set>
                                      <p:cBhvr>
                                        <p:cTn id="1082" dur="1" fill="hold">
                                          <p:stCondLst>
                                            <p:cond delay="0"/>
                                          </p:stCondLst>
                                        </p:cTn>
                                        <p:tgtEl>
                                          <p:spTgt spid="475"/>
                                        </p:tgtEl>
                                        <p:attrNameLst>
                                          <p:attrName>style.visibility</p:attrName>
                                        </p:attrNameLst>
                                      </p:cBhvr>
                                      <p:to>
                                        <p:strVal val="visible"/>
                                      </p:to>
                                    </p:set>
                                    <p:anim calcmode="lin" valueType="num">
                                      <p:cBhvr>
                                        <p:cTn id="1083" dur="20" fill="hold"/>
                                        <p:tgtEl>
                                          <p:spTgt spid="475"/>
                                        </p:tgtEl>
                                        <p:attrNameLst>
                                          <p:attrName>ppt_w</p:attrName>
                                        </p:attrNameLst>
                                      </p:cBhvr>
                                      <p:tavLst>
                                        <p:tav tm="0">
                                          <p:val>
                                            <p:fltVal val="0"/>
                                          </p:val>
                                        </p:tav>
                                        <p:tav tm="100000">
                                          <p:val>
                                            <p:strVal val="#ppt_w"/>
                                          </p:val>
                                        </p:tav>
                                      </p:tavLst>
                                    </p:anim>
                                    <p:anim calcmode="lin" valueType="num">
                                      <p:cBhvr>
                                        <p:cTn id="1084" dur="20" fill="hold"/>
                                        <p:tgtEl>
                                          <p:spTgt spid="475"/>
                                        </p:tgtEl>
                                        <p:attrNameLst>
                                          <p:attrName>ppt_h</p:attrName>
                                        </p:attrNameLst>
                                      </p:cBhvr>
                                      <p:tavLst>
                                        <p:tav tm="0">
                                          <p:val>
                                            <p:fltVal val="0"/>
                                          </p:val>
                                        </p:tav>
                                        <p:tav tm="100000">
                                          <p:val>
                                            <p:strVal val="#ppt_h"/>
                                          </p:val>
                                        </p:tav>
                                      </p:tavLst>
                                    </p:anim>
                                    <p:animEffect transition="in" filter="fade">
                                      <p:cBhvr>
                                        <p:cTn id="1085" dur="20"/>
                                        <p:tgtEl>
                                          <p:spTgt spid="475"/>
                                        </p:tgtEl>
                                      </p:cBhvr>
                                    </p:animEffect>
                                  </p:childTnLst>
                                </p:cTn>
                              </p:par>
                            </p:childTnLst>
                          </p:cTn>
                        </p:par>
                        <p:par>
                          <p:cTn id="1086" fill="hold">
                            <p:stCondLst>
                              <p:cond delay="4020"/>
                            </p:stCondLst>
                            <p:childTnLst>
                              <p:par>
                                <p:cTn id="1087" presetID="53" presetClass="entr" presetSubtype="16" fill="hold" grpId="0" nodeType="afterEffect">
                                  <p:stCondLst>
                                    <p:cond delay="0"/>
                                  </p:stCondLst>
                                  <p:childTnLst>
                                    <p:set>
                                      <p:cBhvr>
                                        <p:cTn id="1088" dur="1" fill="hold">
                                          <p:stCondLst>
                                            <p:cond delay="0"/>
                                          </p:stCondLst>
                                        </p:cTn>
                                        <p:tgtEl>
                                          <p:spTgt spid="476"/>
                                        </p:tgtEl>
                                        <p:attrNameLst>
                                          <p:attrName>style.visibility</p:attrName>
                                        </p:attrNameLst>
                                      </p:cBhvr>
                                      <p:to>
                                        <p:strVal val="visible"/>
                                      </p:to>
                                    </p:set>
                                    <p:anim calcmode="lin" valueType="num">
                                      <p:cBhvr>
                                        <p:cTn id="1089" dur="20" fill="hold"/>
                                        <p:tgtEl>
                                          <p:spTgt spid="476"/>
                                        </p:tgtEl>
                                        <p:attrNameLst>
                                          <p:attrName>ppt_w</p:attrName>
                                        </p:attrNameLst>
                                      </p:cBhvr>
                                      <p:tavLst>
                                        <p:tav tm="0">
                                          <p:val>
                                            <p:fltVal val="0"/>
                                          </p:val>
                                        </p:tav>
                                        <p:tav tm="100000">
                                          <p:val>
                                            <p:strVal val="#ppt_w"/>
                                          </p:val>
                                        </p:tav>
                                      </p:tavLst>
                                    </p:anim>
                                    <p:anim calcmode="lin" valueType="num">
                                      <p:cBhvr>
                                        <p:cTn id="1090" dur="20" fill="hold"/>
                                        <p:tgtEl>
                                          <p:spTgt spid="476"/>
                                        </p:tgtEl>
                                        <p:attrNameLst>
                                          <p:attrName>ppt_h</p:attrName>
                                        </p:attrNameLst>
                                      </p:cBhvr>
                                      <p:tavLst>
                                        <p:tav tm="0">
                                          <p:val>
                                            <p:fltVal val="0"/>
                                          </p:val>
                                        </p:tav>
                                        <p:tav tm="100000">
                                          <p:val>
                                            <p:strVal val="#ppt_h"/>
                                          </p:val>
                                        </p:tav>
                                      </p:tavLst>
                                    </p:anim>
                                    <p:animEffect transition="in" filter="fade">
                                      <p:cBhvr>
                                        <p:cTn id="1091" dur="20"/>
                                        <p:tgtEl>
                                          <p:spTgt spid="476"/>
                                        </p:tgtEl>
                                      </p:cBhvr>
                                    </p:animEffect>
                                  </p:childTnLst>
                                </p:cTn>
                              </p:par>
                            </p:childTnLst>
                          </p:cTn>
                        </p:par>
                        <p:par>
                          <p:cTn id="1092" fill="hold">
                            <p:stCondLst>
                              <p:cond delay="4040"/>
                            </p:stCondLst>
                            <p:childTnLst>
                              <p:par>
                                <p:cTn id="1093" presetID="53" presetClass="entr" presetSubtype="16" fill="hold" grpId="0" nodeType="afterEffect">
                                  <p:stCondLst>
                                    <p:cond delay="0"/>
                                  </p:stCondLst>
                                  <p:childTnLst>
                                    <p:set>
                                      <p:cBhvr>
                                        <p:cTn id="1094" dur="1" fill="hold">
                                          <p:stCondLst>
                                            <p:cond delay="0"/>
                                          </p:stCondLst>
                                        </p:cTn>
                                        <p:tgtEl>
                                          <p:spTgt spid="477"/>
                                        </p:tgtEl>
                                        <p:attrNameLst>
                                          <p:attrName>style.visibility</p:attrName>
                                        </p:attrNameLst>
                                      </p:cBhvr>
                                      <p:to>
                                        <p:strVal val="visible"/>
                                      </p:to>
                                    </p:set>
                                    <p:anim calcmode="lin" valueType="num">
                                      <p:cBhvr>
                                        <p:cTn id="1095" dur="20" fill="hold"/>
                                        <p:tgtEl>
                                          <p:spTgt spid="477"/>
                                        </p:tgtEl>
                                        <p:attrNameLst>
                                          <p:attrName>ppt_w</p:attrName>
                                        </p:attrNameLst>
                                      </p:cBhvr>
                                      <p:tavLst>
                                        <p:tav tm="0">
                                          <p:val>
                                            <p:fltVal val="0"/>
                                          </p:val>
                                        </p:tav>
                                        <p:tav tm="100000">
                                          <p:val>
                                            <p:strVal val="#ppt_w"/>
                                          </p:val>
                                        </p:tav>
                                      </p:tavLst>
                                    </p:anim>
                                    <p:anim calcmode="lin" valueType="num">
                                      <p:cBhvr>
                                        <p:cTn id="1096" dur="20" fill="hold"/>
                                        <p:tgtEl>
                                          <p:spTgt spid="477"/>
                                        </p:tgtEl>
                                        <p:attrNameLst>
                                          <p:attrName>ppt_h</p:attrName>
                                        </p:attrNameLst>
                                      </p:cBhvr>
                                      <p:tavLst>
                                        <p:tav tm="0">
                                          <p:val>
                                            <p:fltVal val="0"/>
                                          </p:val>
                                        </p:tav>
                                        <p:tav tm="100000">
                                          <p:val>
                                            <p:strVal val="#ppt_h"/>
                                          </p:val>
                                        </p:tav>
                                      </p:tavLst>
                                    </p:anim>
                                    <p:animEffect transition="in" filter="fade">
                                      <p:cBhvr>
                                        <p:cTn id="1097" dur="20"/>
                                        <p:tgtEl>
                                          <p:spTgt spid="477"/>
                                        </p:tgtEl>
                                      </p:cBhvr>
                                    </p:animEffect>
                                  </p:childTnLst>
                                </p:cTn>
                              </p:par>
                            </p:childTnLst>
                          </p:cTn>
                        </p:par>
                        <p:par>
                          <p:cTn id="1098" fill="hold">
                            <p:stCondLst>
                              <p:cond delay="4060"/>
                            </p:stCondLst>
                            <p:childTnLst>
                              <p:par>
                                <p:cTn id="1099" presetID="53" presetClass="entr" presetSubtype="16" fill="hold" grpId="0" nodeType="afterEffect">
                                  <p:stCondLst>
                                    <p:cond delay="0"/>
                                  </p:stCondLst>
                                  <p:childTnLst>
                                    <p:set>
                                      <p:cBhvr>
                                        <p:cTn id="1100" dur="1" fill="hold">
                                          <p:stCondLst>
                                            <p:cond delay="0"/>
                                          </p:stCondLst>
                                        </p:cTn>
                                        <p:tgtEl>
                                          <p:spTgt spid="478"/>
                                        </p:tgtEl>
                                        <p:attrNameLst>
                                          <p:attrName>style.visibility</p:attrName>
                                        </p:attrNameLst>
                                      </p:cBhvr>
                                      <p:to>
                                        <p:strVal val="visible"/>
                                      </p:to>
                                    </p:set>
                                    <p:anim calcmode="lin" valueType="num">
                                      <p:cBhvr>
                                        <p:cTn id="1101" dur="20" fill="hold"/>
                                        <p:tgtEl>
                                          <p:spTgt spid="478"/>
                                        </p:tgtEl>
                                        <p:attrNameLst>
                                          <p:attrName>ppt_w</p:attrName>
                                        </p:attrNameLst>
                                      </p:cBhvr>
                                      <p:tavLst>
                                        <p:tav tm="0">
                                          <p:val>
                                            <p:fltVal val="0"/>
                                          </p:val>
                                        </p:tav>
                                        <p:tav tm="100000">
                                          <p:val>
                                            <p:strVal val="#ppt_w"/>
                                          </p:val>
                                        </p:tav>
                                      </p:tavLst>
                                    </p:anim>
                                    <p:anim calcmode="lin" valueType="num">
                                      <p:cBhvr>
                                        <p:cTn id="1102" dur="20" fill="hold"/>
                                        <p:tgtEl>
                                          <p:spTgt spid="478"/>
                                        </p:tgtEl>
                                        <p:attrNameLst>
                                          <p:attrName>ppt_h</p:attrName>
                                        </p:attrNameLst>
                                      </p:cBhvr>
                                      <p:tavLst>
                                        <p:tav tm="0">
                                          <p:val>
                                            <p:fltVal val="0"/>
                                          </p:val>
                                        </p:tav>
                                        <p:tav tm="100000">
                                          <p:val>
                                            <p:strVal val="#ppt_h"/>
                                          </p:val>
                                        </p:tav>
                                      </p:tavLst>
                                    </p:anim>
                                    <p:animEffect transition="in" filter="fade">
                                      <p:cBhvr>
                                        <p:cTn id="1103" dur="20"/>
                                        <p:tgtEl>
                                          <p:spTgt spid="478"/>
                                        </p:tgtEl>
                                      </p:cBhvr>
                                    </p:animEffect>
                                  </p:childTnLst>
                                </p:cTn>
                              </p:par>
                            </p:childTnLst>
                          </p:cTn>
                        </p:par>
                        <p:par>
                          <p:cTn id="1104" fill="hold">
                            <p:stCondLst>
                              <p:cond delay="4080"/>
                            </p:stCondLst>
                            <p:childTnLst>
                              <p:par>
                                <p:cTn id="1105" presetID="53" presetClass="entr" presetSubtype="16" fill="hold" grpId="0" nodeType="afterEffect">
                                  <p:stCondLst>
                                    <p:cond delay="0"/>
                                  </p:stCondLst>
                                  <p:childTnLst>
                                    <p:set>
                                      <p:cBhvr>
                                        <p:cTn id="1106" dur="1" fill="hold">
                                          <p:stCondLst>
                                            <p:cond delay="0"/>
                                          </p:stCondLst>
                                        </p:cTn>
                                        <p:tgtEl>
                                          <p:spTgt spid="479"/>
                                        </p:tgtEl>
                                        <p:attrNameLst>
                                          <p:attrName>style.visibility</p:attrName>
                                        </p:attrNameLst>
                                      </p:cBhvr>
                                      <p:to>
                                        <p:strVal val="visible"/>
                                      </p:to>
                                    </p:set>
                                    <p:anim calcmode="lin" valueType="num">
                                      <p:cBhvr>
                                        <p:cTn id="1107" dur="20" fill="hold"/>
                                        <p:tgtEl>
                                          <p:spTgt spid="479"/>
                                        </p:tgtEl>
                                        <p:attrNameLst>
                                          <p:attrName>ppt_w</p:attrName>
                                        </p:attrNameLst>
                                      </p:cBhvr>
                                      <p:tavLst>
                                        <p:tav tm="0">
                                          <p:val>
                                            <p:fltVal val="0"/>
                                          </p:val>
                                        </p:tav>
                                        <p:tav tm="100000">
                                          <p:val>
                                            <p:strVal val="#ppt_w"/>
                                          </p:val>
                                        </p:tav>
                                      </p:tavLst>
                                    </p:anim>
                                    <p:anim calcmode="lin" valueType="num">
                                      <p:cBhvr>
                                        <p:cTn id="1108" dur="20" fill="hold"/>
                                        <p:tgtEl>
                                          <p:spTgt spid="479"/>
                                        </p:tgtEl>
                                        <p:attrNameLst>
                                          <p:attrName>ppt_h</p:attrName>
                                        </p:attrNameLst>
                                      </p:cBhvr>
                                      <p:tavLst>
                                        <p:tav tm="0">
                                          <p:val>
                                            <p:fltVal val="0"/>
                                          </p:val>
                                        </p:tav>
                                        <p:tav tm="100000">
                                          <p:val>
                                            <p:strVal val="#ppt_h"/>
                                          </p:val>
                                        </p:tav>
                                      </p:tavLst>
                                    </p:anim>
                                    <p:animEffect transition="in" filter="fade">
                                      <p:cBhvr>
                                        <p:cTn id="1109" dur="20"/>
                                        <p:tgtEl>
                                          <p:spTgt spid="479"/>
                                        </p:tgtEl>
                                      </p:cBhvr>
                                    </p:animEffect>
                                  </p:childTnLst>
                                </p:cTn>
                              </p:par>
                            </p:childTnLst>
                          </p:cTn>
                        </p:par>
                        <p:par>
                          <p:cTn id="1110" fill="hold">
                            <p:stCondLst>
                              <p:cond delay="4100"/>
                            </p:stCondLst>
                            <p:childTnLst>
                              <p:par>
                                <p:cTn id="1111" presetID="53" presetClass="entr" presetSubtype="16" fill="hold" grpId="0" nodeType="afterEffect">
                                  <p:stCondLst>
                                    <p:cond delay="0"/>
                                  </p:stCondLst>
                                  <p:childTnLst>
                                    <p:set>
                                      <p:cBhvr>
                                        <p:cTn id="1112" dur="1" fill="hold">
                                          <p:stCondLst>
                                            <p:cond delay="0"/>
                                          </p:stCondLst>
                                        </p:cTn>
                                        <p:tgtEl>
                                          <p:spTgt spid="32"/>
                                        </p:tgtEl>
                                        <p:attrNameLst>
                                          <p:attrName>style.visibility</p:attrName>
                                        </p:attrNameLst>
                                      </p:cBhvr>
                                      <p:to>
                                        <p:strVal val="visible"/>
                                      </p:to>
                                    </p:set>
                                    <p:anim calcmode="lin" valueType="num">
                                      <p:cBhvr>
                                        <p:cTn id="1113" dur="20" fill="hold"/>
                                        <p:tgtEl>
                                          <p:spTgt spid="32"/>
                                        </p:tgtEl>
                                        <p:attrNameLst>
                                          <p:attrName>ppt_w</p:attrName>
                                        </p:attrNameLst>
                                      </p:cBhvr>
                                      <p:tavLst>
                                        <p:tav tm="0">
                                          <p:val>
                                            <p:fltVal val="0"/>
                                          </p:val>
                                        </p:tav>
                                        <p:tav tm="100000">
                                          <p:val>
                                            <p:strVal val="#ppt_w"/>
                                          </p:val>
                                        </p:tav>
                                      </p:tavLst>
                                    </p:anim>
                                    <p:anim calcmode="lin" valueType="num">
                                      <p:cBhvr>
                                        <p:cTn id="1114" dur="20" fill="hold"/>
                                        <p:tgtEl>
                                          <p:spTgt spid="32"/>
                                        </p:tgtEl>
                                        <p:attrNameLst>
                                          <p:attrName>ppt_h</p:attrName>
                                        </p:attrNameLst>
                                      </p:cBhvr>
                                      <p:tavLst>
                                        <p:tav tm="0">
                                          <p:val>
                                            <p:fltVal val="0"/>
                                          </p:val>
                                        </p:tav>
                                        <p:tav tm="100000">
                                          <p:val>
                                            <p:strVal val="#ppt_h"/>
                                          </p:val>
                                        </p:tav>
                                      </p:tavLst>
                                    </p:anim>
                                    <p:animEffect transition="in" filter="fade">
                                      <p:cBhvr>
                                        <p:cTn id="1115" dur="20"/>
                                        <p:tgtEl>
                                          <p:spTgt spid="32"/>
                                        </p:tgtEl>
                                      </p:cBhvr>
                                    </p:animEffect>
                                  </p:childTnLst>
                                </p:cTn>
                              </p:par>
                            </p:childTnLst>
                          </p:cTn>
                        </p:par>
                        <p:par>
                          <p:cTn id="1116" fill="hold">
                            <p:stCondLst>
                              <p:cond delay="4120"/>
                            </p:stCondLst>
                            <p:childTnLst>
                              <p:par>
                                <p:cTn id="1117" presetID="53" presetClass="entr" presetSubtype="16" fill="hold" grpId="0" nodeType="afterEffect">
                                  <p:stCondLst>
                                    <p:cond delay="0"/>
                                  </p:stCondLst>
                                  <p:childTnLst>
                                    <p:set>
                                      <p:cBhvr>
                                        <p:cTn id="1118" dur="1" fill="hold">
                                          <p:stCondLst>
                                            <p:cond delay="0"/>
                                          </p:stCondLst>
                                        </p:cTn>
                                        <p:tgtEl>
                                          <p:spTgt spid="33"/>
                                        </p:tgtEl>
                                        <p:attrNameLst>
                                          <p:attrName>style.visibility</p:attrName>
                                        </p:attrNameLst>
                                      </p:cBhvr>
                                      <p:to>
                                        <p:strVal val="visible"/>
                                      </p:to>
                                    </p:set>
                                    <p:anim calcmode="lin" valueType="num">
                                      <p:cBhvr>
                                        <p:cTn id="1119" dur="20" fill="hold"/>
                                        <p:tgtEl>
                                          <p:spTgt spid="33"/>
                                        </p:tgtEl>
                                        <p:attrNameLst>
                                          <p:attrName>ppt_w</p:attrName>
                                        </p:attrNameLst>
                                      </p:cBhvr>
                                      <p:tavLst>
                                        <p:tav tm="0">
                                          <p:val>
                                            <p:fltVal val="0"/>
                                          </p:val>
                                        </p:tav>
                                        <p:tav tm="100000">
                                          <p:val>
                                            <p:strVal val="#ppt_w"/>
                                          </p:val>
                                        </p:tav>
                                      </p:tavLst>
                                    </p:anim>
                                    <p:anim calcmode="lin" valueType="num">
                                      <p:cBhvr>
                                        <p:cTn id="1120" dur="20" fill="hold"/>
                                        <p:tgtEl>
                                          <p:spTgt spid="33"/>
                                        </p:tgtEl>
                                        <p:attrNameLst>
                                          <p:attrName>ppt_h</p:attrName>
                                        </p:attrNameLst>
                                      </p:cBhvr>
                                      <p:tavLst>
                                        <p:tav tm="0">
                                          <p:val>
                                            <p:fltVal val="0"/>
                                          </p:val>
                                        </p:tav>
                                        <p:tav tm="100000">
                                          <p:val>
                                            <p:strVal val="#ppt_h"/>
                                          </p:val>
                                        </p:tav>
                                      </p:tavLst>
                                    </p:anim>
                                    <p:animEffect transition="in" filter="fade">
                                      <p:cBhvr>
                                        <p:cTn id="1121" dur="20"/>
                                        <p:tgtEl>
                                          <p:spTgt spid="33"/>
                                        </p:tgtEl>
                                      </p:cBhvr>
                                    </p:animEffect>
                                  </p:childTnLst>
                                </p:cTn>
                              </p:par>
                            </p:childTnLst>
                          </p:cTn>
                        </p:par>
                        <p:par>
                          <p:cTn id="1122" fill="hold">
                            <p:stCondLst>
                              <p:cond delay="4140"/>
                            </p:stCondLst>
                            <p:childTnLst>
                              <p:par>
                                <p:cTn id="1123" presetID="53" presetClass="entr" presetSubtype="16" fill="hold" grpId="0" nodeType="afterEffect">
                                  <p:stCondLst>
                                    <p:cond delay="0"/>
                                  </p:stCondLst>
                                  <p:childTnLst>
                                    <p:set>
                                      <p:cBhvr>
                                        <p:cTn id="1124" dur="1" fill="hold">
                                          <p:stCondLst>
                                            <p:cond delay="0"/>
                                          </p:stCondLst>
                                        </p:cTn>
                                        <p:tgtEl>
                                          <p:spTgt spid="35"/>
                                        </p:tgtEl>
                                        <p:attrNameLst>
                                          <p:attrName>style.visibility</p:attrName>
                                        </p:attrNameLst>
                                      </p:cBhvr>
                                      <p:to>
                                        <p:strVal val="visible"/>
                                      </p:to>
                                    </p:set>
                                    <p:anim calcmode="lin" valueType="num">
                                      <p:cBhvr>
                                        <p:cTn id="1125" dur="20" fill="hold"/>
                                        <p:tgtEl>
                                          <p:spTgt spid="35"/>
                                        </p:tgtEl>
                                        <p:attrNameLst>
                                          <p:attrName>ppt_w</p:attrName>
                                        </p:attrNameLst>
                                      </p:cBhvr>
                                      <p:tavLst>
                                        <p:tav tm="0">
                                          <p:val>
                                            <p:fltVal val="0"/>
                                          </p:val>
                                        </p:tav>
                                        <p:tav tm="100000">
                                          <p:val>
                                            <p:strVal val="#ppt_w"/>
                                          </p:val>
                                        </p:tav>
                                      </p:tavLst>
                                    </p:anim>
                                    <p:anim calcmode="lin" valueType="num">
                                      <p:cBhvr>
                                        <p:cTn id="1126" dur="20" fill="hold"/>
                                        <p:tgtEl>
                                          <p:spTgt spid="35"/>
                                        </p:tgtEl>
                                        <p:attrNameLst>
                                          <p:attrName>ppt_h</p:attrName>
                                        </p:attrNameLst>
                                      </p:cBhvr>
                                      <p:tavLst>
                                        <p:tav tm="0">
                                          <p:val>
                                            <p:fltVal val="0"/>
                                          </p:val>
                                        </p:tav>
                                        <p:tav tm="100000">
                                          <p:val>
                                            <p:strVal val="#ppt_h"/>
                                          </p:val>
                                        </p:tav>
                                      </p:tavLst>
                                    </p:anim>
                                    <p:animEffect transition="in" filter="fade">
                                      <p:cBhvr>
                                        <p:cTn id="1127" dur="20"/>
                                        <p:tgtEl>
                                          <p:spTgt spid="35"/>
                                        </p:tgtEl>
                                      </p:cBhvr>
                                    </p:animEffect>
                                  </p:childTnLst>
                                </p:cTn>
                              </p:par>
                            </p:childTnLst>
                          </p:cTn>
                        </p:par>
                        <p:par>
                          <p:cTn id="1128" fill="hold">
                            <p:stCondLst>
                              <p:cond delay="4160"/>
                            </p:stCondLst>
                            <p:childTnLst>
                              <p:par>
                                <p:cTn id="1129" presetID="53" presetClass="entr" presetSubtype="16" fill="hold" grpId="0" nodeType="afterEffect">
                                  <p:stCondLst>
                                    <p:cond delay="0"/>
                                  </p:stCondLst>
                                  <p:childTnLst>
                                    <p:set>
                                      <p:cBhvr>
                                        <p:cTn id="1130" dur="1" fill="hold">
                                          <p:stCondLst>
                                            <p:cond delay="0"/>
                                          </p:stCondLst>
                                        </p:cTn>
                                        <p:tgtEl>
                                          <p:spTgt spid="37"/>
                                        </p:tgtEl>
                                        <p:attrNameLst>
                                          <p:attrName>style.visibility</p:attrName>
                                        </p:attrNameLst>
                                      </p:cBhvr>
                                      <p:to>
                                        <p:strVal val="visible"/>
                                      </p:to>
                                    </p:set>
                                    <p:anim calcmode="lin" valueType="num">
                                      <p:cBhvr>
                                        <p:cTn id="1131" dur="20" fill="hold"/>
                                        <p:tgtEl>
                                          <p:spTgt spid="37"/>
                                        </p:tgtEl>
                                        <p:attrNameLst>
                                          <p:attrName>ppt_w</p:attrName>
                                        </p:attrNameLst>
                                      </p:cBhvr>
                                      <p:tavLst>
                                        <p:tav tm="0">
                                          <p:val>
                                            <p:fltVal val="0"/>
                                          </p:val>
                                        </p:tav>
                                        <p:tav tm="100000">
                                          <p:val>
                                            <p:strVal val="#ppt_w"/>
                                          </p:val>
                                        </p:tav>
                                      </p:tavLst>
                                    </p:anim>
                                    <p:anim calcmode="lin" valueType="num">
                                      <p:cBhvr>
                                        <p:cTn id="1132" dur="20" fill="hold"/>
                                        <p:tgtEl>
                                          <p:spTgt spid="37"/>
                                        </p:tgtEl>
                                        <p:attrNameLst>
                                          <p:attrName>ppt_h</p:attrName>
                                        </p:attrNameLst>
                                      </p:cBhvr>
                                      <p:tavLst>
                                        <p:tav tm="0">
                                          <p:val>
                                            <p:fltVal val="0"/>
                                          </p:val>
                                        </p:tav>
                                        <p:tav tm="100000">
                                          <p:val>
                                            <p:strVal val="#ppt_h"/>
                                          </p:val>
                                        </p:tav>
                                      </p:tavLst>
                                    </p:anim>
                                    <p:animEffect transition="in" filter="fade">
                                      <p:cBhvr>
                                        <p:cTn id="1133" dur="20"/>
                                        <p:tgtEl>
                                          <p:spTgt spid="37"/>
                                        </p:tgtEl>
                                      </p:cBhvr>
                                    </p:animEffect>
                                  </p:childTnLst>
                                </p:cTn>
                              </p:par>
                            </p:childTnLst>
                          </p:cTn>
                        </p:par>
                        <p:par>
                          <p:cTn id="1134" fill="hold">
                            <p:stCondLst>
                              <p:cond delay="4180"/>
                            </p:stCondLst>
                            <p:childTnLst>
                              <p:par>
                                <p:cTn id="1135" presetID="53" presetClass="entr" presetSubtype="16" fill="hold" grpId="0" nodeType="afterEffect">
                                  <p:stCondLst>
                                    <p:cond delay="0"/>
                                  </p:stCondLst>
                                  <p:childTnLst>
                                    <p:set>
                                      <p:cBhvr>
                                        <p:cTn id="1136" dur="1" fill="hold">
                                          <p:stCondLst>
                                            <p:cond delay="0"/>
                                          </p:stCondLst>
                                        </p:cTn>
                                        <p:tgtEl>
                                          <p:spTgt spid="38"/>
                                        </p:tgtEl>
                                        <p:attrNameLst>
                                          <p:attrName>style.visibility</p:attrName>
                                        </p:attrNameLst>
                                      </p:cBhvr>
                                      <p:to>
                                        <p:strVal val="visible"/>
                                      </p:to>
                                    </p:set>
                                    <p:anim calcmode="lin" valueType="num">
                                      <p:cBhvr>
                                        <p:cTn id="1137" dur="20" fill="hold"/>
                                        <p:tgtEl>
                                          <p:spTgt spid="38"/>
                                        </p:tgtEl>
                                        <p:attrNameLst>
                                          <p:attrName>ppt_w</p:attrName>
                                        </p:attrNameLst>
                                      </p:cBhvr>
                                      <p:tavLst>
                                        <p:tav tm="0">
                                          <p:val>
                                            <p:fltVal val="0"/>
                                          </p:val>
                                        </p:tav>
                                        <p:tav tm="100000">
                                          <p:val>
                                            <p:strVal val="#ppt_w"/>
                                          </p:val>
                                        </p:tav>
                                      </p:tavLst>
                                    </p:anim>
                                    <p:anim calcmode="lin" valueType="num">
                                      <p:cBhvr>
                                        <p:cTn id="1138" dur="20" fill="hold"/>
                                        <p:tgtEl>
                                          <p:spTgt spid="38"/>
                                        </p:tgtEl>
                                        <p:attrNameLst>
                                          <p:attrName>ppt_h</p:attrName>
                                        </p:attrNameLst>
                                      </p:cBhvr>
                                      <p:tavLst>
                                        <p:tav tm="0">
                                          <p:val>
                                            <p:fltVal val="0"/>
                                          </p:val>
                                        </p:tav>
                                        <p:tav tm="100000">
                                          <p:val>
                                            <p:strVal val="#ppt_h"/>
                                          </p:val>
                                        </p:tav>
                                      </p:tavLst>
                                    </p:anim>
                                    <p:animEffect transition="in" filter="fade">
                                      <p:cBhvr>
                                        <p:cTn id="1139" dur="20"/>
                                        <p:tgtEl>
                                          <p:spTgt spid="38"/>
                                        </p:tgtEl>
                                      </p:cBhvr>
                                    </p:animEffect>
                                  </p:childTnLst>
                                </p:cTn>
                              </p:par>
                            </p:childTnLst>
                          </p:cTn>
                        </p:par>
                        <p:par>
                          <p:cTn id="1140" fill="hold">
                            <p:stCondLst>
                              <p:cond delay="4200"/>
                            </p:stCondLst>
                            <p:childTnLst>
                              <p:par>
                                <p:cTn id="1141" presetID="53" presetClass="entr" presetSubtype="16" fill="hold" grpId="0" nodeType="afterEffect">
                                  <p:stCondLst>
                                    <p:cond delay="0"/>
                                  </p:stCondLst>
                                  <p:childTnLst>
                                    <p:set>
                                      <p:cBhvr>
                                        <p:cTn id="1142" dur="1" fill="hold">
                                          <p:stCondLst>
                                            <p:cond delay="0"/>
                                          </p:stCondLst>
                                        </p:cTn>
                                        <p:tgtEl>
                                          <p:spTgt spid="39"/>
                                        </p:tgtEl>
                                        <p:attrNameLst>
                                          <p:attrName>style.visibility</p:attrName>
                                        </p:attrNameLst>
                                      </p:cBhvr>
                                      <p:to>
                                        <p:strVal val="visible"/>
                                      </p:to>
                                    </p:set>
                                    <p:anim calcmode="lin" valueType="num">
                                      <p:cBhvr>
                                        <p:cTn id="1143" dur="20" fill="hold"/>
                                        <p:tgtEl>
                                          <p:spTgt spid="39"/>
                                        </p:tgtEl>
                                        <p:attrNameLst>
                                          <p:attrName>ppt_w</p:attrName>
                                        </p:attrNameLst>
                                      </p:cBhvr>
                                      <p:tavLst>
                                        <p:tav tm="0">
                                          <p:val>
                                            <p:fltVal val="0"/>
                                          </p:val>
                                        </p:tav>
                                        <p:tav tm="100000">
                                          <p:val>
                                            <p:strVal val="#ppt_w"/>
                                          </p:val>
                                        </p:tav>
                                      </p:tavLst>
                                    </p:anim>
                                    <p:anim calcmode="lin" valueType="num">
                                      <p:cBhvr>
                                        <p:cTn id="1144" dur="20" fill="hold"/>
                                        <p:tgtEl>
                                          <p:spTgt spid="39"/>
                                        </p:tgtEl>
                                        <p:attrNameLst>
                                          <p:attrName>ppt_h</p:attrName>
                                        </p:attrNameLst>
                                      </p:cBhvr>
                                      <p:tavLst>
                                        <p:tav tm="0">
                                          <p:val>
                                            <p:fltVal val="0"/>
                                          </p:val>
                                        </p:tav>
                                        <p:tav tm="100000">
                                          <p:val>
                                            <p:strVal val="#ppt_h"/>
                                          </p:val>
                                        </p:tav>
                                      </p:tavLst>
                                    </p:anim>
                                    <p:animEffect transition="in" filter="fade">
                                      <p:cBhvr>
                                        <p:cTn id="1145" dur="20"/>
                                        <p:tgtEl>
                                          <p:spTgt spid="39"/>
                                        </p:tgtEl>
                                      </p:cBhvr>
                                    </p:animEffect>
                                  </p:childTnLst>
                                </p:cTn>
                              </p:par>
                            </p:childTnLst>
                          </p:cTn>
                        </p:par>
                        <p:par>
                          <p:cTn id="1146" fill="hold">
                            <p:stCondLst>
                              <p:cond delay="4220"/>
                            </p:stCondLst>
                            <p:childTnLst>
                              <p:par>
                                <p:cTn id="1147" presetID="53" presetClass="entr" presetSubtype="16" fill="hold" grpId="0" nodeType="afterEffect">
                                  <p:stCondLst>
                                    <p:cond delay="0"/>
                                  </p:stCondLst>
                                  <p:childTnLst>
                                    <p:set>
                                      <p:cBhvr>
                                        <p:cTn id="1148" dur="1" fill="hold">
                                          <p:stCondLst>
                                            <p:cond delay="0"/>
                                          </p:stCondLst>
                                        </p:cTn>
                                        <p:tgtEl>
                                          <p:spTgt spid="40"/>
                                        </p:tgtEl>
                                        <p:attrNameLst>
                                          <p:attrName>style.visibility</p:attrName>
                                        </p:attrNameLst>
                                      </p:cBhvr>
                                      <p:to>
                                        <p:strVal val="visible"/>
                                      </p:to>
                                    </p:set>
                                    <p:anim calcmode="lin" valueType="num">
                                      <p:cBhvr>
                                        <p:cTn id="1149" dur="20" fill="hold"/>
                                        <p:tgtEl>
                                          <p:spTgt spid="40"/>
                                        </p:tgtEl>
                                        <p:attrNameLst>
                                          <p:attrName>ppt_w</p:attrName>
                                        </p:attrNameLst>
                                      </p:cBhvr>
                                      <p:tavLst>
                                        <p:tav tm="0">
                                          <p:val>
                                            <p:fltVal val="0"/>
                                          </p:val>
                                        </p:tav>
                                        <p:tav tm="100000">
                                          <p:val>
                                            <p:strVal val="#ppt_w"/>
                                          </p:val>
                                        </p:tav>
                                      </p:tavLst>
                                    </p:anim>
                                    <p:anim calcmode="lin" valueType="num">
                                      <p:cBhvr>
                                        <p:cTn id="1150" dur="20" fill="hold"/>
                                        <p:tgtEl>
                                          <p:spTgt spid="40"/>
                                        </p:tgtEl>
                                        <p:attrNameLst>
                                          <p:attrName>ppt_h</p:attrName>
                                        </p:attrNameLst>
                                      </p:cBhvr>
                                      <p:tavLst>
                                        <p:tav tm="0">
                                          <p:val>
                                            <p:fltVal val="0"/>
                                          </p:val>
                                        </p:tav>
                                        <p:tav tm="100000">
                                          <p:val>
                                            <p:strVal val="#ppt_h"/>
                                          </p:val>
                                        </p:tav>
                                      </p:tavLst>
                                    </p:anim>
                                    <p:animEffect transition="in" filter="fade">
                                      <p:cBhvr>
                                        <p:cTn id="1151" dur="20"/>
                                        <p:tgtEl>
                                          <p:spTgt spid="40"/>
                                        </p:tgtEl>
                                      </p:cBhvr>
                                    </p:animEffect>
                                  </p:childTnLst>
                                </p:cTn>
                              </p:par>
                            </p:childTnLst>
                          </p:cTn>
                        </p:par>
                        <p:par>
                          <p:cTn id="1152" fill="hold">
                            <p:stCondLst>
                              <p:cond delay="4240"/>
                            </p:stCondLst>
                            <p:childTnLst>
                              <p:par>
                                <p:cTn id="1153" presetID="53" presetClass="entr" presetSubtype="16" fill="hold" grpId="0" nodeType="afterEffect">
                                  <p:stCondLst>
                                    <p:cond delay="0"/>
                                  </p:stCondLst>
                                  <p:childTnLst>
                                    <p:set>
                                      <p:cBhvr>
                                        <p:cTn id="1154" dur="1" fill="hold">
                                          <p:stCondLst>
                                            <p:cond delay="0"/>
                                          </p:stCondLst>
                                        </p:cTn>
                                        <p:tgtEl>
                                          <p:spTgt spid="41"/>
                                        </p:tgtEl>
                                        <p:attrNameLst>
                                          <p:attrName>style.visibility</p:attrName>
                                        </p:attrNameLst>
                                      </p:cBhvr>
                                      <p:to>
                                        <p:strVal val="visible"/>
                                      </p:to>
                                    </p:set>
                                    <p:anim calcmode="lin" valueType="num">
                                      <p:cBhvr>
                                        <p:cTn id="1155" dur="20" fill="hold"/>
                                        <p:tgtEl>
                                          <p:spTgt spid="41"/>
                                        </p:tgtEl>
                                        <p:attrNameLst>
                                          <p:attrName>ppt_w</p:attrName>
                                        </p:attrNameLst>
                                      </p:cBhvr>
                                      <p:tavLst>
                                        <p:tav tm="0">
                                          <p:val>
                                            <p:fltVal val="0"/>
                                          </p:val>
                                        </p:tav>
                                        <p:tav tm="100000">
                                          <p:val>
                                            <p:strVal val="#ppt_w"/>
                                          </p:val>
                                        </p:tav>
                                      </p:tavLst>
                                    </p:anim>
                                    <p:anim calcmode="lin" valueType="num">
                                      <p:cBhvr>
                                        <p:cTn id="1156" dur="20" fill="hold"/>
                                        <p:tgtEl>
                                          <p:spTgt spid="41"/>
                                        </p:tgtEl>
                                        <p:attrNameLst>
                                          <p:attrName>ppt_h</p:attrName>
                                        </p:attrNameLst>
                                      </p:cBhvr>
                                      <p:tavLst>
                                        <p:tav tm="0">
                                          <p:val>
                                            <p:fltVal val="0"/>
                                          </p:val>
                                        </p:tav>
                                        <p:tav tm="100000">
                                          <p:val>
                                            <p:strVal val="#ppt_h"/>
                                          </p:val>
                                        </p:tav>
                                      </p:tavLst>
                                    </p:anim>
                                    <p:animEffect transition="in" filter="fade">
                                      <p:cBhvr>
                                        <p:cTn id="1157" dur="20"/>
                                        <p:tgtEl>
                                          <p:spTgt spid="41"/>
                                        </p:tgtEl>
                                      </p:cBhvr>
                                    </p:animEffect>
                                  </p:childTnLst>
                                </p:cTn>
                              </p:par>
                            </p:childTnLst>
                          </p:cTn>
                        </p:par>
                        <p:par>
                          <p:cTn id="1158" fill="hold">
                            <p:stCondLst>
                              <p:cond delay="4260"/>
                            </p:stCondLst>
                            <p:childTnLst>
                              <p:par>
                                <p:cTn id="1159" presetID="53" presetClass="entr" presetSubtype="16" fill="hold" grpId="0" nodeType="afterEffect">
                                  <p:stCondLst>
                                    <p:cond delay="0"/>
                                  </p:stCondLst>
                                  <p:childTnLst>
                                    <p:set>
                                      <p:cBhvr>
                                        <p:cTn id="1160" dur="1" fill="hold">
                                          <p:stCondLst>
                                            <p:cond delay="0"/>
                                          </p:stCondLst>
                                        </p:cTn>
                                        <p:tgtEl>
                                          <p:spTgt spid="45"/>
                                        </p:tgtEl>
                                        <p:attrNameLst>
                                          <p:attrName>style.visibility</p:attrName>
                                        </p:attrNameLst>
                                      </p:cBhvr>
                                      <p:to>
                                        <p:strVal val="visible"/>
                                      </p:to>
                                    </p:set>
                                    <p:anim calcmode="lin" valueType="num">
                                      <p:cBhvr>
                                        <p:cTn id="1161" dur="20" fill="hold"/>
                                        <p:tgtEl>
                                          <p:spTgt spid="45"/>
                                        </p:tgtEl>
                                        <p:attrNameLst>
                                          <p:attrName>ppt_w</p:attrName>
                                        </p:attrNameLst>
                                      </p:cBhvr>
                                      <p:tavLst>
                                        <p:tav tm="0">
                                          <p:val>
                                            <p:fltVal val="0"/>
                                          </p:val>
                                        </p:tav>
                                        <p:tav tm="100000">
                                          <p:val>
                                            <p:strVal val="#ppt_w"/>
                                          </p:val>
                                        </p:tav>
                                      </p:tavLst>
                                    </p:anim>
                                    <p:anim calcmode="lin" valueType="num">
                                      <p:cBhvr>
                                        <p:cTn id="1162" dur="20" fill="hold"/>
                                        <p:tgtEl>
                                          <p:spTgt spid="45"/>
                                        </p:tgtEl>
                                        <p:attrNameLst>
                                          <p:attrName>ppt_h</p:attrName>
                                        </p:attrNameLst>
                                      </p:cBhvr>
                                      <p:tavLst>
                                        <p:tav tm="0">
                                          <p:val>
                                            <p:fltVal val="0"/>
                                          </p:val>
                                        </p:tav>
                                        <p:tav tm="100000">
                                          <p:val>
                                            <p:strVal val="#ppt_h"/>
                                          </p:val>
                                        </p:tav>
                                      </p:tavLst>
                                    </p:anim>
                                    <p:animEffect transition="in" filter="fade">
                                      <p:cBhvr>
                                        <p:cTn id="1163" dur="20"/>
                                        <p:tgtEl>
                                          <p:spTgt spid="45"/>
                                        </p:tgtEl>
                                      </p:cBhvr>
                                    </p:animEffect>
                                  </p:childTnLst>
                                </p:cTn>
                              </p:par>
                            </p:childTnLst>
                          </p:cTn>
                        </p:par>
                        <p:par>
                          <p:cTn id="1164" fill="hold">
                            <p:stCondLst>
                              <p:cond delay="4280"/>
                            </p:stCondLst>
                            <p:childTnLst>
                              <p:par>
                                <p:cTn id="1165" presetID="53" presetClass="entr" presetSubtype="16" fill="hold" grpId="0" nodeType="afterEffect">
                                  <p:stCondLst>
                                    <p:cond delay="0"/>
                                  </p:stCondLst>
                                  <p:childTnLst>
                                    <p:set>
                                      <p:cBhvr>
                                        <p:cTn id="1166" dur="1" fill="hold">
                                          <p:stCondLst>
                                            <p:cond delay="0"/>
                                          </p:stCondLst>
                                        </p:cTn>
                                        <p:tgtEl>
                                          <p:spTgt spid="46"/>
                                        </p:tgtEl>
                                        <p:attrNameLst>
                                          <p:attrName>style.visibility</p:attrName>
                                        </p:attrNameLst>
                                      </p:cBhvr>
                                      <p:to>
                                        <p:strVal val="visible"/>
                                      </p:to>
                                    </p:set>
                                    <p:anim calcmode="lin" valueType="num">
                                      <p:cBhvr>
                                        <p:cTn id="1167" dur="20" fill="hold"/>
                                        <p:tgtEl>
                                          <p:spTgt spid="46"/>
                                        </p:tgtEl>
                                        <p:attrNameLst>
                                          <p:attrName>ppt_w</p:attrName>
                                        </p:attrNameLst>
                                      </p:cBhvr>
                                      <p:tavLst>
                                        <p:tav tm="0">
                                          <p:val>
                                            <p:fltVal val="0"/>
                                          </p:val>
                                        </p:tav>
                                        <p:tav tm="100000">
                                          <p:val>
                                            <p:strVal val="#ppt_w"/>
                                          </p:val>
                                        </p:tav>
                                      </p:tavLst>
                                    </p:anim>
                                    <p:anim calcmode="lin" valueType="num">
                                      <p:cBhvr>
                                        <p:cTn id="1168" dur="20" fill="hold"/>
                                        <p:tgtEl>
                                          <p:spTgt spid="46"/>
                                        </p:tgtEl>
                                        <p:attrNameLst>
                                          <p:attrName>ppt_h</p:attrName>
                                        </p:attrNameLst>
                                      </p:cBhvr>
                                      <p:tavLst>
                                        <p:tav tm="0">
                                          <p:val>
                                            <p:fltVal val="0"/>
                                          </p:val>
                                        </p:tav>
                                        <p:tav tm="100000">
                                          <p:val>
                                            <p:strVal val="#ppt_h"/>
                                          </p:val>
                                        </p:tav>
                                      </p:tavLst>
                                    </p:anim>
                                    <p:animEffect transition="in" filter="fade">
                                      <p:cBhvr>
                                        <p:cTn id="1169" dur="20"/>
                                        <p:tgtEl>
                                          <p:spTgt spid="46"/>
                                        </p:tgtEl>
                                      </p:cBhvr>
                                    </p:animEffect>
                                  </p:childTnLst>
                                </p:cTn>
                              </p:par>
                            </p:childTnLst>
                          </p:cTn>
                        </p:par>
                        <p:par>
                          <p:cTn id="1170" fill="hold">
                            <p:stCondLst>
                              <p:cond delay="4300"/>
                            </p:stCondLst>
                            <p:childTnLst>
                              <p:par>
                                <p:cTn id="1171" presetID="53" presetClass="entr" presetSubtype="16" fill="hold" grpId="0" nodeType="afterEffect">
                                  <p:stCondLst>
                                    <p:cond delay="0"/>
                                  </p:stCondLst>
                                  <p:childTnLst>
                                    <p:set>
                                      <p:cBhvr>
                                        <p:cTn id="1172" dur="1" fill="hold">
                                          <p:stCondLst>
                                            <p:cond delay="0"/>
                                          </p:stCondLst>
                                        </p:cTn>
                                        <p:tgtEl>
                                          <p:spTgt spid="48"/>
                                        </p:tgtEl>
                                        <p:attrNameLst>
                                          <p:attrName>style.visibility</p:attrName>
                                        </p:attrNameLst>
                                      </p:cBhvr>
                                      <p:to>
                                        <p:strVal val="visible"/>
                                      </p:to>
                                    </p:set>
                                    <p:anim calcmode="lin" valueType="num">
                                      <p:cBhvr>
                                        <p:cTn id="1173" dur="20" fill="hold"/>
                                        <p:tgtEl>
                                          <p:spTgt spid="48"/>
                                        </p:tgtEl>
                                        <p:attrNameLst>
                                          <p:attrName>ppt_w</p:attrName>
                                        </p:attrNameLst>
                                      </p:cBhvr>
                                      <p:tavLst>
                                        <p:tav tm="0">
                                          <p:val>
                                            <p:fltVal val="0"/>
                                          </p:val>
                                        </p:tav>
                                        <p:tav tm="100000">
                                          <p:val>
                                            <p:strVal val="#ppt_w"/>
                                          </p:val>
                                        </p:tav>
                                      </p:tavLst>
                                    </p:anim>
                                    <p:anim calcmode="lin" valueType="num">
                                      <p:cBhvr>
                                        <p:cTn id="1174" dur="20" fill="hold"/>
                                        <p:tgtEl>
                                          <p:spTgt spid="48"/>
                                        </p:tgtEl>
                                        <p:attrNameLst>
                                          <p:attrName>ppt_h</p:attrName>
                                        </p:attrNameLst>
                                      </p:cBhvr>
                                      <p:tavLst>
                                        <p:tav tm="0">
                                          <p:val>
                                            <p:fltVal val="0"/>
                                          </p:val>
                                        </p:tav>
                                        <p:tav tm="100000">
                                          <p:val>
                                            <p:strVal val="#ppt_h"/>
                                          </p:val>
                                        </p:tav>
                                      </p:tavLst>
                                    </p:anim>
                                    <p:animEffect transition="in" filter="fade">
                                      <p:cBhvr>
                                        <p:cTn id="1175" dur="20"/>
                                        <p:tgtEl>
                                          <p:spTgt spid="48"/>
                                        </p:tgtEl>
                                      </p:cBhvr>
                                    </p:animEffect>
                                  </p:childTnLst>
                                </p:cTn>
                              </p:par>
                            </p:childTnLst>
                          </p:cTn>
                        </p:par>
                        <p:par>
                          <p:cTn id="1176" fill="hold">
                            <p:stCondLst>
                              <p:cond delay="4320"/>
                            </p:stCondLst>
                            <p:childTnLst>
                              <p:par>
                                <p:cTn id="1177" presetID="53" presetClass="entr" presetSubtype="16" fill="hold" grpId="0" nodeType="afterEffect">
                                  <p:stCondLst>
                                    <p:cond delay="0"/>
                                  </p:stCondLst>
                                  <p:childTnLst>
                                    <p:set>
                                      <p:cBhvr>
                                        <p:cTn id="1178" dur="1" fill="hold">
                                          <p:stCondLst>
                                            <p:cond delay="0"/>
                                          </p:stCondLst>
                                        </p:cTn>
                                        <p:tgtEl>
                                          <p:spTgt spid="49"/>
                                        </p:tgtEl>
                                        <p:attrNameLst>
                                          <p:attrName>style.visibility</p:attrName>
                                        </p:attrNameLst>
                                      </p:cBhvr>
                                      <p:to>
                                        <p:strVal val="visible"/>
                                      </p:to>
                                    </p:set>
                                    <p:anim calcmode="lin" valueType="num">
                                      <p:cBhvr>
                                        <p:cTn id="1179" dur="20" fill="hold"/>
                                        <p:tgtEl>
                                          <p:spTgt spid="49"/>
                                        </p:tgtEl>
                                        <p:attrNameLst>
                                          <p:attrName>ppt_w</p:attrName>
                                        </p:attrNameLst>
                                      </p:cBhvr>
                                      <p:tavLst>
                                        <p:tav tm="0">
                                          <p:val>
                                            <p:fltVal val="0"/>
                                          </p:val>
                                        </p:tav>
                                        <p:tav tm="100000">
                                          <p:val>
                                            <p:strVal val="#ppt_w"/>
                                          </p:val>
                                        </p:tav>
                                      </p:tavLst>
                                    </p:anim>
                                    <p:anim calcmode="lin" valueType="num">
                                      <p:cBhvr>
                                        <p:cTn id="1180" dur="20" fill="hold"/>
                                        <p:tgtEl>
                                          <p:spTgt spid="49"/>
                                        </p:tgtEl>
                                        <p:attrNameLst>
                                          <p:attrName>ppt_h</p:attrName>
                                        </p:attrNameLst>
                                      </p:cBhvr>
                                      <p:tavLst>
                                        <p:tav tm="0">
                                          <p:val>
                                            <p:fltVal val="0"/>
                                          </p:val>
                                        </p:tav>
                                        <p:tav tm="100000">
                                          <p:val>
                                            <p:strVal val="#ppt_h"/>
                                          </p:val>
                                        </p:tav>
                                      </p:tavLst>
                                    </p:anim>
                                    <p:animEffect transition="in" filter="fade">
                                      <p:cBhvr>
                                        <p:cTn id="1181" dur="20"/>
                                        <p:tgtEl>
                                          <p:spTgt spid="49"/>
                                        </p:tgtEl>
                                      </p:cBhvr>
                                    </p:animEffect>
                                  </p:childTnLst>
                                </p:cTn>
                              </p:par>
                            </p:childTnLst>
                          </p:cTn>
                        </p:par>
                        <p:par>
                          <p:cTn id="1182" fill="hold">
                            <p:stCondLst>
                              <p:cond delay="4340"/>
                            </p:stCondLst>
                            <p:childTnLst>
                              <p:par>
                                <p:cTn id="1183" presetID="53" presetClass="entr" presetSubtype="16" fill="hold" grpId="0" nodeType="afterEffect">
                                  <p:stCondLst>
                                    <p:cond delay="0"/>
                                  </p:stCondLst>
                                  <p:childTnLst>
                                    <p:set>
                                      <p:cBhvr>
                                        <p:cTn id="1184" dur="1" fill="hold">
                                          <p:stCondLst>
                                            <p:cond delay="0"/>
                                          </p:stCondLst>
                                        </p:cTn>
                                        <p:tgtEl>
                                          <p:spTgt spid="50"/>
                                        </p:tgtEl>
                                        <p:attrNameLst>
                                          <p:attrName>style.visibility</p:attrName>
                                        </p:attrNameLst>
                                      </p:cBhvr>
                                      <p:to>
                                        <p:strVal val="visible"/>
                                      </p:to>
                                    </p:set>
                                    <p:anim calcmode="lin" valueType="num">
                                      <p:cBhvr>
                                        <p:cTn id="1185" dur="20" fill="hold"/>
                                        <p:tgtEl>
                                          <p:spTgt spid="50"/>
                                        </p:tgtEl>
                                        <p:attrNameLst>
                                          <p:attrName>ppt_w</p:attrName>
                                        </p:attrNameLst>
                                      </p:cBhvr>
                                      <p:tavLst>
                                        <p:tav tm="0">
                                          <p:val>
                                            <p:fltVal val="0"/>
                                          </p:val>
                                        </p:tav>
                                        <p:tav tm="100000">
                                          <p:val>
                                            <p:strVal val="#ppt_w"/>
                                          </p:val>
                                        </p:tav>
                                      </p:tavLst>
                                    </p:anim>
                                    <p:anim calcmode="lin" valueType="num">
                                      <p:cBhvr>
                                        <p:cTn id="1186" dur="20" fill="hold"/>
                                        <p:tgtEl>
                                          <p:spTgt spid="50"/>
                                        </p:tgtEl>
                                        <p:attrNameLst>
                                          <p:attrName>ppt_h</p:attrName>
                                        </p:attrNameLst>
                                      </p:cBhvr>
                                      <p:tavLst>
                                        <p:tav tm="0">
                                          <p:val>
                                            <p:fltVal val="0"/>
                                          </p:val>
                                        </p:tav>
                                        <p:tav tm="100000">
                                          <p:val>
                                            <p:strVal val="#ppt_h"/>
                                          </p:val>
                                        </p:tav>
                                      </p:tavLst>
                                    </p:anim>
                                    <p:animEffect transition="in" filter="fade">
                                      <p:cBhvr>
                                        <p:cTn id="1187" dur="20"/>
                                        <p:tgtEl>
                                          <p:spTgt spid="50"/>
                                        </p:tgtEl>
                                      </p:cBhvr>
                                    </p:animEffect>
                                  </p:childTnLst>
                                </p:cTn>
                              </p:par>
                            </p:childTnLst>
                          </p:cTn>
                        </p:par>
                        <p:par>
                          <p:cTn id="1188" fill="hold">
                            <p:stCondLst>
                              <p:cond delay="4360"/>
                            </p:stCondLst>
                            <p:childTnLst>
                              <p:par>
                                <p:cTn id="1189" presetID="53" presetClass="entr" presetSubtype="16" fill="hold" grpId="0" nodeType="afterEffect">
                                  <p:stCondLst>
                                    <p:cond delay="0"/>
                                  </p:stCondLst>
                                  <p:childTnLst>
                                    <p:set>
                                      <p:cBhvr>
                                        <p:cTn id="1190" dur="1" fill="hold">
                                          <p:stCondLst>
                                            <p:cond delay="0"/>
                                          </p:stCondLst>
                                        </p:cTn>
                                        <p:tgtEl>
                                          <p:spTgt spid="51"/>
                                        </p:tgtEl>
                                        <p:attrNameLst>
                                          <p:attrName>style.visibility</p:attrName>
                                        </p:attrNameLst>
                                      </p:cBhvr>
                                      <p:to>
                                        <p:strVal val="visible"/>
                                      </p:to>
                                    </p:set>
                                    <p:anim calcmode="lin" valueType="num">
                                      <p:cBhvr>
                                        <p:cTn id="1191" dur="20" fill="hold"/>
                                        <p:tgtEl>
                                          <p:spTgt spid="51"/>
                                        </p:tgtEl>
                                        <p:attrNameLst>
                                          <p:attrName>ppt_w</p:attrName>
                                        </p:attrNameLst>
                                      </p:cBhvr>
                                      <p:tavLst>
                                        <p:tav tm="0">
                                          <p:val>
                                            <p:fltVal val="0"/>
                                          </p:val>
                                        </p:tav>
                                        <p:tav tm="100000">
                                          <p:val>
                                            <p:strVal val="#ppt_w"/>
                                          </p:val>
                                        </p:tav>
                                      </p:tavLst>
                                    </p:anim>
                                    <p:anim calcmode="lin" valueType="num">
                                      <p:cBhvr>
                                        <p:cTn id="1192" dur="20" fill="hold"/>
                                        <p:tgtEl>
                                          <p:spTgt spid="51"/>
                                        </p:tgtEl>
                                        <p:attrNameLst>
                                          <p:attrName>ppt_h</p:attrName>
                                        </p:attrNameLst>
                                      </p:cBhvr>
                                      <p:tavLst>
                                        <p:tav tm="0">
                                          <p:val>
                                            <p:fltVal val="0"/>
                                          </p:val>
                                        </p:tav>
                                        <p:tav tm="100000">
                                          <p:val>
                                            <p:strVal val="#ppt_h"/>
                                          </p:val>
                                        </p:tav>
                                      </p:tavLst>
                                    </p:anim>
                                    <p:animEffect transition="in" filter="fade">
                                      <p:cBhvr>
                                        <p:cTn id="1193" dur="20"/>
                                        <p:tgtEl>
                                          <p:spTgt spid="51"/>
                                        </p:tgtEl>
                                      </p:cBhvr>
                                    </p:animEffect>
                                  </p:childTnLst>
                                </p:cTn>
                              </p:par>
                            </p:childTnLst>
                          </p:cTn>
                        </p:par>
                        <p:par>
                          <p:cTn id="1194" fill="hold">
                            <p:stCondLst>
                              <p:cond delay="4380"/>
                            </p:stCondLst>
                            <p:childTnLst>
                              <p:par>
                                <p:cTn id="1195" presetID="53" presetClass="entr" presetSubtype="16" fill="hold" grpId="0" nodeType="afterEffect">
                                  <p:stCondLst>
                                    <p:cond delay="0"/>
                                  </p:stCondLst>
                                  <p:childTnLst>
                                    <p:set>
                                      <p:cBhvr>
                                        <p:cTn id="1196" dur="1" fill="hold">
                                          <p:stCondLst>
                                            <p:cond delay="0"/>
                                          </p:stCondLst>
                                        </p:cTn>
                                        <p:tgtEl>
                                          <p:spTgt spid="53"/>
                                        </p:tgtEl>
                                        <p:attrNameLst>
                                          <p:attrName>style.visibility</p:attrName>
                                        </p:attrNameLst>
                                      </p:cBhvr>
                                      <p:to>
                                        <p:strVal val="visible"/>
                                      </p:to>
                                    </p:set>
                                    <p:anim calcmode="lin" valueType="num">
                                      <p:cBhvr>
                                        <p:cTn id="1197" dur="20" fill="hold"/>
                                        <p:tgtEl>
                                          <p:spTgt spid="53"/>
                                        </p:tgtEl>
                                        <p:attrNameLst>
                                          <p:attrName>ppt_w</p:attrName>
                                        </p:attrNameLst>
                                      </p:cBhvr>
                                      <p:tavLst>
                                        <p:tav tm="0">
                                          <p:val>
                                            <p:fltVal val="0"/>
                                          </p:val>
                                        </p:tav>
                                        <p:tav tm="100000">
                                          <p:val>
                                            <p:strVal val="#ppt_w"/>
                                          </p:val>
                                        </p:tav>
                                      </p:tavLst>
                                    </p:anim>
                                    <p:anim calcmode="lin" valueType="num">
                                      <p:cBhvr>
                                        <p:cTn id="1198" dur="20" fill="hold"/>
                                        <p:tgtEl>
                                          <p:spTgt spid="53"/>
                                        </p:tgtEl>
                                        <p:attrNameLst>
                                          <p:attrName>ppt_h</p:attrName>
                                        </p:attrNameLst>
                                      </p:cBhvr>
                                      <p:tavLst>
                                        <p:tav tm="0">
                                          <p:val>
                                            <p:fltVal val="0"/>
                                          </p:val>
                                        </p:tav>
                                        <p:tav tm="100000">
                                          <p:val>
                                            <p:strVal val="#ppt_h"/>
                                          </p:val>
                                        </p:tav>
                                      </p:tavLst>
                                    </p:anim>
                                    <p:animEffect transition="in" filter="fade">
                                      <p:cBhvr>
                                        <p:cTn id="1199" dur="20"/>
                                        <p:tgtEl>
                                          <p:spTgt spid="53"/>
                                        </p:tgtEl>
                                      </p:cBhvr>
                                    </p:animEffect>
                                  </p:childTnLst>
                                </p:cTn>
                              </p:par>
                            </p:childTnLst>
                          </p:cTn>
                        </p:par>
                        <p:par>
                          <p:cTn id="1200" fill="hold">
                            <p:stCondLst>
                              <p:cond delay="4400"/>
                            </p:stCondLst>
                            <p:childTnLst>
                              <p:par>
                                <p:cTn id="1201" presetID="53" presetClass="entr" presetSubtype="16" fill="hold" grpId="0" nodeType="afterEffect">
                                  <p:stCondLst>
                                    <p:cond delay="0"/>
                                  </p:stCondLst>
                                  <p:childTnLst>
                                    <p:set>
                                      <p:cBhvr>
                                        <p:cTn id="1202" dur="1" fill="hold">
                                          <p:stCondLst>
                                            <p:cond delay="0"/>
                                          </p:stCondLst>
                                        </p:cTn>
                                        <p:tgtEl>
                                          <p:spTgt spid="54"/>
                                        </p:tgtEl>
                                        <p:attrNameLst>
                                          <p:attrName>style.visibility</p:attrName>
                                        </p:attrNameLst>
                                      </p:cBhvr>
                                      <p:to>
                                        <p:strVal val="visible"/>
                                      </p:to>
                                    </p:set>
                                    <p:anim calcmode="lin" valueType="num">
                                      <p:cBhvr>
                                        <p:cTn id="1203" dur="20" fill="hold"/>
                                        <p:tgtEl>
                                          <p:spTgt spid="54"/>
                                        </p:tgtEl>
                                        <p:attrNameLst>
                                          <p:attrName>ppt_w</p:attrName>
                                        </p:attrNameLst>
                                      </p:cBhvr>
                                      <p:tavLst>
                                        <p:tav tm="0">
                                          <p:val>
                                            <p:fltVal val="0"/>
                                          </p:val>
                                        </p:tav>
                                        <p:tav tm="100000">
                                          <p:val>
                                            <p:strVal val="#ppt_w"/>
                                          </p:val>
                                        </p:tav>
                                      </p:tavLst>
                                    </p:anim>
                                    <p:anim calcmode="lin" valueType="num">
                                      <p:cBhvr>
                                        <p:cTn id="1204" dur="20" fill="hold"/>
                                        <p:tgtEl>
                                          <p:spTgt spid="54"/>
                                        </p:tgtEl>
                                        <p:attrNameLst>
                                          <p:attrName>ppt_h</p:attrName>
                                        </p:attrNameLst>
                                      </p:cBhvr>
                                      <p:tavLst>
                                        <p:tav tm="0">
                                          <p:val>
                                            <p:fltVal val="0"/>
                                          </p:val>
                                        </p:tav>
                                        <p:tav tm="100000">
                                          <p:val>
                                            <p:strVal val="#ppt_h"/>
                                          </p:val>
                                        </p:tav>
                                      </p:tavLst>
                                    </p:anim>
                                    <p:animEffect transition="in" filter="fade">
                                      <p:cBhvr>
                                        <p:cTn id="1205" dur="20"/>
                                        <p:tgtEl>
                                          <p:spTgt spid="54"/>
                                        </p:tgtEl>
                                      </p:cBhvr>
                                    </p:animEffect>
                                  </p:childTnLst>
                                </p:cTn>
                              </p:par>
                            </p:childTnLst>
                          </p:cTn>
                        </p:par>
                        <p:par>
                          <p:cTn id="1206" fill="hold">
                            <p:stCondLst>
                              <p:cond delay="4420"/>
                            </p:stCondLst>
                            <p:childTnLst>
                              <p:par>
                                <p:cTn id="1207" presetID="53" presetClass="entr" presetSubtype="16" fill="hold" grpId="0" nodeType="afterEffect">
                                  <p:stCondLst>
                                    <p:cond delay="0"/>
                                  </p:stCondLst>
                                  <p:childTnLst>
                                    <p:set>
                                      <p:cBhvr>
                                        <p:cTn id="1208" dur="1" fill="hold">
                                          <p:stCondLst>
                                            <p:cond delay="0"/>
                                          </p:stCondLst>
                                        </p:cTn>
                                        <p:tgtEl>
                                          <p:spTgt spid="56"/>
                                        </p:tgtEl>
                                        <p:attrNameLst>
                                          <p:attrName>style.visibility</p:attrName>
                                        </p:attrNameLst>
                                      </p:cBhvr>
                                      <p:to>
                                        <p:strVal val="visible"/>
                                      </p:to>
                                    </p:set>
                                    <p:anim calcmode="lin" valueType="num">
                                      <p:cBhvr>
                                        <p:cTn id="1209" dur="20" fill="hold"/>
                                        <p:tgtEl>
                                          <p:spTgt spid="56"/>
                                        </p:tgtEl>
                                        <p:attrNameLst>
                                          <p:attrName>ppt_w</p:attrName>
                                        </p:attrNameLst>
                                      </p:cBhvr>
                                      <p:tavLst>
                                        <p:tav tm="0">
                                          <p:val>
                                            <p:fltVal val="0"/>
                                          </p:val>
                                        </p:tav>
                                        <p:tav tm="100000">
                                          <p:val>
                                            <p:strVal val="#ppt_w"/>
                                          </p:val>
                                        </p:tav>
                                      </p:tavLst>
                                    </p:anim>
                                    <p:anim calcmode="lin" valueType="num">
                                      <p:cBhvr>
                                        <p:cTn id="1210" dur="20" fill="hold"/>
                                        <p:tgtEl>
                                          <p:spTgt spid="56"/>
                                        </p:tgtEl>
                                        <p:attrNameLst>
                                          <p:attrName>ppt_h</p:attrName>
                                        </p:attrNameLst>
                                      </p:cBhvr>
                                      <p:tavLst>
                                        <p:tav tm="0">
                                          <p:val>
                                            <p:fltVal val="0"/>
                                          </p:val>
                                        </p:tav>
                                        <p:tav tm="100000">
                                          <p:val>
                                            <p:strVal val="#ppt_h"/>
                                          </p:val>
                                        </p:tav>
                                      </p:tavLst>
                                    </p:anim>
                                    <p:animEffect transition="in" filter="fade">
                                      <p:cBhvr>
                                        <p:cTn id="1211" dur="20"/>
                                        <p:tgtEl>
                                          <p:spTgt spid="56"/>
                                        </p:tgtEl>
                                      </p:cBhvr>
                                    </p:animEffect>
                                  </p:childTnLst>
                                </p:cTn>
                              </p:par>
                            </p:childTnLst>
                          </p:cTn>
                        </p:par>
                        <p:par>
                          <p:cTn id="1212" fill="hold">
                            <p:stCondLst>
                              <p:cond delay="4440"/>
                            </p:stCondLst>
                            <p:childTnLst>
                              <p:par>
                                <p:cTn id="1213" presetID="53" presetClass="entr" presetSubtype="16" fill="hold" grpId="0" nodeType="afterEffect">
                                  <p:stCondLst>
                                    <p:cond delay="0"/>
                                  </p:stCondLst>
                                  <p:childTnLst>
                                    <p:set>
                                      <p:cBhvr>
                                        <p:cTn id="1214" dur="1" fill="hold">
                                          <p:stCondLst>
                                            <p:cond delay="0"/>
                                          </p:stCondLst>
                                        </p:cTn>
                                        <p:tgtEl>
                                          <p:spTgt spid="57"/>
                                        </p:tgtEl>
                                        <p:attrNameLst>
                                          <p:attrName>style.visibility</p:attrName>
                                        </p:attrNameLst>
                                      </p:cBhvr>
                                      <p:to>
                                        <p:strVal val="visible"/>
                                      </p:to>
                                    </p:set>
                                    <p:anim calcmode="lin" valueType="num">
                                      <p:cBhvr>
                                        <p:cTn id="1215" dur="20" fill="hold"/>
                                        <p:tgtEl>
                                          <p:spTgt spid="57"/>
                                        </p:tgtEl>
                                        <p:attrNameLst>
                                          <p:attrName>ppt_w</p:attrName>
                                        </p:attrNameLst>
                                      </p:cBhvr>
                                      <p:tavLst>
                                        <p:tav tm="0">
                                          <p:val>
                                            <p:fltVal val="0"/>
                                          </p:val>
                                        </p:tav>
                                        <p:tav tm="100000">
                                          <p:val>
                                            <p:strVal val="#ppt_w"/>
                                          </p:val>
                                        </p:tav>
                                      </p:tavLst>
                                    </p:anim>
                                    <p:anim calcmode="lin" valueType="num">
                                      <p:cBhvr>
                                        <p:cTn id="1216" dur="20" fill="hold"/>
                                        <p:tgtEl>
                                          <p:spTgt spid="57"/>
                                        </p:tgtEl>
                                        <p:attrNameLst>
                                          <p:attrName>ppt_h</p:attrName>
                                        </p:attrNameLst>
                                      </p:cBhvr>
                                      <p:tavLst>
                                        <p:tav tm="0">
                                          <p:val>
                                            <p:fltVal val="0"/>
                                          </p:val>
                                        </p:tav>
                                        <p:tav tm="100000">
                                          <p:val>
                                            <p:strVal val="#ppt_h"/>
                                          </p:val>
                                        </p:tav>
                                      </p:tavLst>
                                    </p:anim>
                                    <p:animEffect transition="in" filter="fade">
                                      <p:cBhvr>
                                        <p:cTn id="1217" dur="20"/>
                                        <p:tgtEl>
                                          <p:spTgt spid="57"/>
                                        </p:tgtEl>
                                      </p:cBhvr>
                                    </p:animEffect>
                                  </p:childTnLst>
                                </p:cTn>
                              </p:par>
                            </p:childTnLst>
                          </p:cTn>
                        </p:par>
                        <p:par>
                          <p:cTn id="1218" fill="hold">
                            <p:stCondLst>
                              <p:cond delay="4460"/>
                            </p:stCondLst>
                            <p:childTnLst>
                              <p:par>
                                <p:cTn id="1219" presetID="53" presetClass="entr" presetSubtype="16" fill="hold" grpId="0" nodeType="afterEffect">
                                  <p:stCondLst>
                                    <p:cond delay="0"/>
                                  </p:stCondLst>
                                  <p:childTnLst>
                                    <p:set>
                                      <p:cBhvr>
                                        <p:cTn id="1220" dur="1" fill="hold">
                                          <p:stCondLst>
                                            <p:cond delay="0"/>
                                          </p:stCondLst>
                                        </p:cTn>
                                        <p:tgtEl>
                                          <p:spTgt spid="58"/>
                                        </p:tgtEl>
                                        <p:attrNameLst>
                                          <p:attrName>style.visibility</p:attrName>
                                        </p:attrNameLst>
                                      </p:cBhvr>
                                      <p:to>
                                        <p:strVal val="visible"/>
                                      </p:to>
                                    </p:set>
                                    <p:anim calcmode="lin" valueType="num">
                                      <p:cBhvr>
                                        <p:cTn id="1221" dur="20" fill="hold"/>
                                        <p:tgtEl>
                                          <p:spTgt spid="58"/>
                                        </p:tgtEl>
                                        <p:attrNameLst>
                                          <p:attrName>ppt_w</p:attrName>
                                        </p:attrNameLst>
                                      </p:cBhvr>
                                      <p:tavLst>
                                        <p:tav tm="0">
                                          <p:val>
                                            <p:fltVal val="0"/>
                                          </p:val>
                                        </p:tav>
                                        <p:tav tm="100000">
                                          <p:val>
                                            <p:strVal val="#ppt_w"/>
                                          </p:val>
                                        </p:tav>
                                      </p:tavLst>
                                    </p:anim>
                                    <p:anim calcmode="lin" valueType="num">
                                      <p:cBhvr>
                                        <p:cTn id="1222" dur="20" fill="hold"/>
                                        <p:tgtEl>
                                          <p:spTgt spid="58"/>
                                        </p:tgtEl>
                                        <p:attrNameLst>
                                          <p:attrName>ppt_h</p:attrName>
                                        </p:attrNameLst>
                                      </p:cBhvr>
                                      <p:tavLst>
                                        <p:tav tm="0">
                                          <p:val>
                                            <p:fltVal val="0"/>
                                          </p:val>
                                        </p:tav>
                                        <p:tav tm="100000">
                                          <p:val>
                                            <p:strVal val="#ppt_h"/>
                                          </p:val>
                                        </p:tav>
                                      </p:tavLst>
                                    </p:anim>
                                    <p:animEffect transition="in" filter="fade">
                                      <p:cBhvr>
                                        <p:cTn id="1223" dur="20"/>
                                        <p:tgtEl>
                                          <p:spTgt spid="58"/>
                                        </p:tgtEl>
                                      </p:cBhvr>
                                    </p:animEffect>
                                  </p:childTnLst>
                                </p:cTn>
                              </p:par>
                            </p:childTnLst>
                          </p:cTn>
                        </p:par>
                        <p:par>
                          <p:cTn id="1224" fill="hold">
                            <p:stCondLst>
                              <p:cond delay="4480"/>
                            </p:stCondLst>
                            <p:childTnLst>
                              <p:par>
                                <p:cTn id="1225" presetID="53" presetClass="entr" presetSubtype="16" fill="hold" grpId="0" nodeType="afterEffect">
                                  <p:stCondLst>
                                    <p:cond delay="0"/>
                                  </p:stCondLst>
                                  <p:childTnLst>
                                    <p:set>
                                      <p:cBhvr>
                                        <p:cTn id="1226" dur="1" fill="hold">
                                          <p:stCondLst>
                                            <p:cond delay="0"/>
                                          </p:stCondLst>
                                        </p:cTn>
                                        <p:tgtEl>
                                          <p:spTgt spid="59"/>
                                        </p:tgtEl>
                                        <p:attrNameLst>
                                          <p:attrName>style.visibility</p:attrName>
                                        </p:attrNameLst>
                                      </p:cBhvr>
                                      <p:to>
                                        <p:strVal val="visible"/>
                                      </p:to>
                                    </p:set>
                                    <p:anim calcmode="lin" valueType="num">
                                      <p:cBhvr>
                                        <p:cTn id="1227" dur="20" fill="hold"/>
                                        <p:tgtEl>
                                          <p:spTgt spid="59"/>
                                        </p:tgtEl>
                                        <p:attrNameLst>
                                          <p:attrName>ppt_w</p:attrName>
                                        </p:attrNameLst>
                                      </p:cBhvr>
                                      <p:tavLst>
                                        <p:tav tm="0">
                                          <p:val>
                                            <p:fltVal val="0"/>
                                          </p:val>
                                        </p:tav>
                                        <p:tav tm="100000">
                                          <p:val>
                                            <p:strVal val="#ppt_w"/>
                                          </p:val>
                                        </p:tav>
                                      </p:tavLst>
                                    </p:anim>
                                    <p:anim calcmode="lin" valueType="num">
                                      <p:cBhvr>
                                        <p:cTn id="1228" dur="20" fill="hold"/>
                                        <p:tgtEl>
                                          <p:spTgt spid="59"/>
                                        </p:tgtEl>
                                        <p:attrNameLst>
                                          <p:attrName>ppt_h</p:attrName>
                                        </p:attrNameLst>
                                      </p:cBhvr>
                                      <p:tavLst>
                                        <p:tav tm="0">
                                          <p:val>
                                            <p:fltVal val="0"/>
                                          </p:val>
                                        </p:tav>
                                        <p:tav tm="100000">
                                          <p:val>
                                            <p:strVal val="#ppt_h"/>
                                          </p:val>
                                        </p:tav>
                                      </p:tavLst>
                                    </p:anim>
                                    <p:animEffect transition="in" filter="fade">
                                      <p:cBhvr>
                                        <p:cTn id="1229" dur="20"/>
                                        <p:tgtEl>
                                          <p:spTgt spid="59"/>
                                        </p:tgtEl>
                                      </p:cBhvr>
                                    </p:animEffect>
                                  </p:childTnLst>
                                </p:cTn>
                              </p:par>
                            </p:childTnLst>
                          </p:cTn>
                        </p:par>
                        <p:par>
                          <p:cTn id="1230" fill="hold">
                            <p:stCondLst>
                              <p:cond delay="4500"/>
                            </p:stCondLst>
                            <p:childTnLst>
                              <p:par>
                                <p:cTn id="1231" presetID="53" presetClass="entr" presetSubtype="16" fill="hold" grpId="0" nodeType="afterEffect">
                                  <p:stCondLst>
                                    <p:cond delay="0"/>
                                  </p:stCondLst>
                                  <p:childTnLst>
                                    <p:set>
                                      <p:cBhvr>
                                        <p:cTn id="1232" dur="1" fill="hold">
                                          <p:stCondLst>
                                            <p:cond delay="0"/>
                                          </p:stCondLst>
                                        </p:cTn>
                                        <p:tgtEl>
                                          <p:spTgt spid="60"/>
                                        </p:tgtEl>
                                        <p:attrNameLst>
                                          <p:attrName>style.visibility</p:attrName>
                                        </p:attrNameLst>
                                      </p:cBhvr>
                                      <p:to>
                                        <p:strVal val="visible"/>
                                      </p:to>
                                    </p:set>
                                    <p:anim calcmode="lin" valueType="num">
                                      <p:cBhvr>
                                        <p:cTn id="1233" dur="20" fill="hold"/>
                                        <p:tgtEl>
                                          <p:spTgt spid="60"/>
                                        </p:tgtEl>
                                        <p:attrNameLst>
                                          <p:attrName>ppt_w</p:attrName>
                                        </p:attrNameLst>
                                      </p:cBhvr>
                                      <p:tavLst>
                                        <p:tav tm="0">
                                          <p:val>
                                            <p:fltVal val="0"/>
                                          </p:val>
                                        </p:tav>
                                        <p:tav tm="100000">
                                          <p:val>
                                            <p:strVal val="#ppt_w"/>
                                          </p:val>
                                        </p:tav>
                                      </p:tavLst>
                                    </p:anim>
                                    <p:anim calcmode="lin" valueType="num">
                                      <p:cBhvr>
                                        <p:cTn id="1234" dur="20" fill="hold"/>
                                        <p:tgtEl>
                                          <p:spTgt spid="60"/>
                                        </p:tgtEl>
                                        <p:attrNameLst>
                                          <p:attrName>ppt_h</p:attrName>
                                        </p:attrNameLst>
                                      </p:cBhvr>
                                      <p:tavLst>
                                        <p:tav tm="0">
                                          <p:val>
                                            <p:fltVal val="0"/>
                                          </p:val>
                                        </p:tav>
                                        <p:tav tm="100000">
                                          <p:val>
                                            <p:strVal val="#ppt_h"/>
                                          </p:val>
                                        </p:tav>
                                      </p:tavLst>
                                    </p:anim>
                                    <p:animEffect transition="in" filter="fade">
                                      <p:cBhvr>
                                        <p:cTn id="1235" dur="20"/>
                                        <p:tgtEl>
                                          <p:spTgt spid="60"/>
                                        </p:tgtEl>
                                      </p:cBhvr>
                                    </p:animEffect>
                                  </p:childTnLst>
                                </p:cTn>
                              </p:par>
                            </p:childTnLst>
                          </p:cTn>
                        </p:par>
                        <p:par>
                          <p:cTn id="1236" fill="hold">
                            <p:stCondLst>
                              <p:cond delay="4520"/>
                            </p:stCondLst>
                            <p:childTnLst>
                              <p:par>
                                <p:cTn id="1237" presetID="53" presetClass="entr" presetSubtype="16" fill="hold" grpId="0" nodeType="afterEffect">
                                  <p:stCondLst>
                                    <p:cond delay="0"/>
                                  </p:stCondLst>
                                  <p:childTnLst>
                                    <p:set>
                                      <p:cBhvr>
                                        <p:cTn id="1238" dur="1" fill="hold">
                                          <p:stCondLst>
                                            <p:cond delay="0"/>
                                          </p:stCondLst>
                                        </p:cTn>
                                        <p:tgtEl>
                                          <p:spTgt spid="61"/>
                                        </p:tgtEl>
                                        <p:attrNameLst>
                                          <p:attrName>style.visibility</p:attrName>
                                        </p:attrNameLst>
                                      </p:cBhvr>
                                      <p:to>
                                        <p:strVal val="visible"/>
                                      </p:to>
                                    </p:set>
                                    <p:anim calcmode="lin" valueType="num">
                                      <p:cBhvr>
                                        <p:cTn id="1239" dur="20" fill="hold"/>
                                        <p:tgtEl>
                                          <p:spTgt spid="61"/>
                                        </p:tgtEl>
                                        <p:attrNameLst>
                                          <p:attrName>ppt_w</p:attrName>
                                        </p:attrNameLst>
                                      </p:cBhvr>
                                      <p:tavLst>
                                        <p:tav tm="0">
                                          <p:val>
                                            <p:fltVal val="0"/>
                                          </p:val>
                                        </p:tav>
                                        <p:tav tm="100000">
                                          <p:val>
                                            <p:strVal val="#ppt_w"/>
                                          </p:val>
                                        </p:tav>
                                      </p:tavLst>
                                    </p:anim>
                                    <p:anim calcmode="lin" valueType="num">
                                      <p:cBhvr>
                                        <p:cTn id="1240" dur="20" fill="hold"/>
                                        <p:tgtEl>
                                          <p:spTgt spid="61"/>
                                        </p:tgtEl>
                                        <p:attrNameLst>
                                          <p:attrName>ppt_h</p:attrName>
                                        </p:attrNameLst>
                                      </p:cBhvr>
                                      <p:tavLst>
                                        <p:tav tm="0">
                                          <p:val>
                                            <p:fltVal val="0"/>
                                          </p:val>
                                        </p:tav>
                                        <p:tav tm="100000">
                                          <p:val>
                                            <p:strVal val="#ppt_h"/>
                                          </p:val>
                                        </p:tav>
                                      </p:tavLst>
                                    </p:anim>
                                    <p:animEffect transition="in" filter="fade">
                                      <p:cBhvr>
                                        <p:cTn id="1241" dur="20"/>
                                        <p:tgtEl>
                                          <p:spTgt spid="61"/>
                                        </p:tgtEl>
                                      </p:cBhvr>
                                    </p:animEffect>
                                  </p:childTnLst>
                                </p:cTn>
                              </p:par>
                            </p:childTnLst>
                          </p:cTn>
                        </p:par>
                        <p:par>
                          <p:cTn id="1242" fill="hold">
                            <p:stCondLst>
                              <p:cond delay="4540"/>
                            </p:stCondLst>
                            <p:childTnLst>
                              <p:par>
                                <p:cTn id="1243" presetID="53" presetClass="entr" presetSubtype="16" fill="hold" grpId="0" nodeType="afterEffect">
                                  <p:stCondLst>
                                    <p:cond delay="0"/>
                                  </p:stCondLst>
                                  <p:childTnLst>
                                    <p:set>
                                      <p:cBhvr>
                                        <p:cTn id="1244" dur="1" fill="hold">
                                          <p:stCondLst>
                                            <p:cond delay="0"/>
                                          </p:stCondLst>
                                        </p:cTn>
                                        <p:tgtEl>
                                          <p:spTgt spid="62"/>
                                        </p:tgtEl>
                                        <p:attrNameLst>
                                          <p:attrName>style.visibility</p:attrName>
                                        </p:attrNameLst>
                                      </p:cBhvr>
                                      <p:to>
                                        <p:strVal val="visible"/>
                                      </p:to>
                                    </p:set>
                                    <p:anim calcmode="lin" valueType="num">
                                      <p:cBhvr>
                                        <p:cTn id="1245" dur="20" fill="hold"/>
                                        <p:tgtEl>
                                          <p:spTgt spid="62"/>
                                        </p:tgtEl>
                                        <p:attrNameLst>
                                          <p:attrName>ppt_w</p:attrName>
                                        </p:attrNameLst>
                                      </p:cBhvr>
                                      <p:tavLst>
                                        <p:tav tm="0">
                                          <p:val>
                                            <p:fltVal val="0"/>
                                          </p:val>
                                        </p:tav>
                                        <p:tav tm="100000">
                                          <p:val>
                                            <p:strVal val="#ppt_w"/>
                                          </p:val>
                                        </p:tav>
                                      </p:tavLst>
                                    </p:anim>
                                    <p:anim calcmode="lin" valueType="num">
                                      <p:cBhvr>
                                        <p:cTn id="1246" dur="20" fill="hold"/>
                                        <p:tgtEl>
                                          <p:spTgt spid="62"/>
                                        </p:tgtEl>
                                        <p:attrNameLst>
                                          <p:attrName>ppt_h</p:attrName>
                                        </p:attrNameLst>
                                      </p:cBhvr>
                                      <p:tavLst>
                                        <p:tav tm="0">
                                          <p:val>
                                            <p:fltVal val="0"/>
                                          </p:val>
                                        </p:tav>
                                        <p:tav tm="100000">
                                          <p:val>
                                            <p:strVal val="#ppt_h"/>
                                          </p:val>
                                        </p:tav>
                                      </p:tavLst>
                                    </p:anim>
                                    <p:animEffect transition="in" filter="fade">
                                      <p:cBhvr>
                                        <p:cTn id="1247" dur="20"/>
                                        <p:tgtEl>
                                          <p:spTgt spid="62"/>
                                        </p:tgtEl>
                                      </p:cBhvr>
                                    </p:animEffect>
                                  </p:childTnLst>
                                </p:cTn>
                              </p:par>
                            </p:childTnLst>
                          </p:cTn>
                        </p:par>
                        <p:par>
                          <p:cTn id="1248" fill="hold">
                            <p:stCondLst>
                              <p:cond delay="4560"/>
                            </p:stCondLst>
                            <p:childTnLst>
                              <p:par>
                                <p:cTn id="1249" presetID="53" presetClass="entr" presetSubtype="16" fill="hold" grpId="0" nodeType="afterEffect">
                                  <p:stCondLst>
                                    <p:cond delay="0"/>
                                  </p:stCondLst>
                                  <p:childTnLst>
                                    <p:set>
                                      <p:cBhvr>
                                        <p:cTn id="1250" dur="1" fill="hold">
                                          <p:stCondLst>
                                            <p:cond delay="0"/>
                                          </p:stCondLst>
                                        </p:cTn>
                                        <p:tgtEl>
                                          <p:spTgt spid="2048"/>
                                        </p:tgtEl>
                                        <p:attrNameLst>
                                          <p:attrName>style.visibility</p:attrName>
                                        </p:attrNameLst>
                                      </p:cBhvr>
                                      <p:to>
                                        <p:strVal val="visible"/>
                                      </p:to>
                                    </p:set>
                                    <p:anim calcmode="lin" valueType="num">
                                      <p:cBhvr>
                                        <p:cTn id="1251" dur="20" fill="hold"/>
                                        <p:tgtEl>
                                          <p:spTgt spid="2048"/>
                                        </p:tgtEl>
                                        <p:attrNameLst>
                                          <p:attrName>ppt_w</p:attrName>
                                        </p:attrNameLst>
                                      </p:cBhvr>
                                      <p:tavLst>
                                        <p:tav tm="0">
                                          <p:val>
                                            <p:fltVal val="0"/>
                                          </p:val>
                                        </p:tav>
                                        <p:tav tm="100000">
                                          <p:val>
                                            <p:strVal val="#ppt_w"/>
                                          </p:val>
                                        </p:tav>
                                      </p:tavLst>
                                    </p:anim>
                                    <p:anim calcmode="lin" valueType="num">
                                      <p:cBhvr>
                                        <p:cTn id="1252" dur="20" fill="hold"/>
                                        <p:tgtEl>
                                          <p:spTgt spid="2048"/>
                                        </p:tgtEl>
                                        <p:attrNameLst>
                                          <p:attrName>ppt_h</p:attrName>
                                        </p:attrNameLst>
                                      </p:cBhvr>
                                      <p:tavLst>
                                        <p:tav tm="0">
                                          <p:val>
                                            <p:fltVal val="0"/>
                                          </p:val>
                                        </p:tav>
                                        <p:tav tm="100000">
                                          <p:val>
                                            <p:strVal val="#ppt_h"/>
                                          </p:val>
                                        </p:tav>
                                      </p:tavLst>
                                    </p:anim>
                                    <p:animEffect transition="in" filter="fade">
                                      <p:cBhvr>
                                        <p:cTn id="1253" dur="20"/>
                                        <p:tgtEl>
                                          <p:spTgt spid="2048"/>
                                        </p:tgtEl>
                                      </p:cBhvr>
                                    </p:animEffect>
                                  </p:childTnLst>
                                </p:cTn>
                              </p:par>
                            </p:childTnLst>
                          </p:cTn>
                        </p:par>
                        <p:par>
                          <p:cTn id="1254" fill="hold">
                            <p:stCondLst>
                              <p:cond delay="4580"/>
                            </p:stCondLst>
                            <p:childTnLst>
                              <p:par>
                                <p:cTn id="1255" presetID="53" presetClass="entr" presetSubtype="16" fill="hold" grpId="0" nodeType="afterEffect">
                                  <p:stCondLst>
                                    <p:cond delay="0"/>
                                  </p:stCondLst>
                                  <p:childTnLst>
                                    <p:set>
                                      <p:cBhvr>
                                        <p:cTn id="1256" dur="1" fill="hold">
                                          <p:stCondLst>
                                            <p:cond delay="0"/>
                                          </p:stCondLst>
                                        </p:cTn>
                                        <p:tgtEl>
                                          <p:spTgt spid="2049"/>
                                        </p:tgtEl>
                                        <p:attrNameLst>
                                          <p:attrName>style.visibility</p:attrName>
                                        </p:attrNameLst>
                                      </p:cBhvr>
                                      <p:to>
                                        <p:strVal val="visible"/>
                                      </p:to>
                                    </p:set>
                                    <p:anim calcmode="lin" valueType="num">
                                      <p:cBhvr>
                                        <p:cTn id="1257" dur="20" fill="hold"/>
                                        <p:tgtEl>
                                          <p:spTgt spid="2049"/>
                                        </p:tgtEl>
                                        <p:attrNameLst>
                                          <p:attrName>ppt_w</p:attrName>
                                        </p:attrNameLst>
                                      </p:cBhvr>
                                      <p:tavLst>
                                        <p:tav tm="0">
                                          <p:val>
                                            <p:fltVal val="0"/>
                                          </p:val>
                                        </p:tav>
                                        <p:tav tm="100000">
                                          <p:val>
                                            <p:strVal val="#ppt_w"/>
                                          </p:val>
                                        </p:tav>
                                      </p:tavLst>
                                    </p:anim>
                                    <p:anim calcmode="lin" valueType="num">
                                      <p:cBhvr>
                                        <p:cTn id="1258" dur="20" fill="hold"/>
                                        <p:tgtEl>
                                          <p:spTgt spid="2049"/>
                                        </p:tgtEl>
                                        <p:attrNameLst>
                                          <p:attrName>ppt_h</p:attrName>
                                        </p:attrNameLst>
                                      </p:cBhvr>
                                      <p:tavLst>
                                        <p:tav tm="0">
                                          <p:val>
                                            <p:fltVal val="0"/>
                                          </p:val>
                                        </p:tav>
                                        <p:tav tm="100000">
                                          <p:val>
                                            <p:strVal val="#ppt_h"/>
                                          </p:val>
                                        </p:tav>
                                      </p:tavLst>
                                    </p:anim>
                                    <p:animEffect transition="in" filter="fade">
                                      <p:cBhvr>
                                        <p:cTn id="1259" dur="20"/>
                                        <p:tgtEl>
                                          <p:spTgt spid="2049"/>
                                        </p:tgtEl>
                                      </p:cBhvr>
                                    </p:animEffect>
                                  </p:childTnLst>
                                </p:cTn>
                              </p:par>
                            </p:childTnLst>
                          </p:cTn>
                        </p:par>
                        <p:par>
                          <p:cTn id="1260" fill="hold">
                            <p:stCondLst>
                              <p:cond delay="4600"/>
                            </p:stCondLst>
                            <p:childTnLst>
                              <p:par>
                                <p:cTn id="1261" presetID="53" presetClass="entr" presetSubtype="16" fill="hold" grpId="0" nodeType="afterEffect">
                                  <p:stCondLst>
                                    <p:cond delay="0"/>
                                  </p:stCondLst>
                                  <p:childTnLst>
                                    <p:set>
                                      <p:cBhvr>
                                        <p:cTn id="1262" dur="1" fill="hold">
                                          <p:stCondLst>
                                            <p:cond delay="0"/>
                                          </p:stCondLst>
                                        </p:cTn>
                                        <p:tgtEl>
                                          <p:spTgt spid="2053"/>
                                        </p:tgtEl>
                                        <p:attrNameLst>
                                          <p:attrName>style.visibility</p:attrName>
                                        </p:attrNameLst>
                                      </p:cBhvr>
                                      <p:to>
                                        <p:strVal val="visible"/>
                                      </p:to>
                                    </p:set>
                                    <p:anim calcmode="lin" valueType="num">
                                      <p:cBhvr>
                                        <p:cTn id="1263" dur="20" fill="hold"/>
                                        <p:tgtEl>
                                          <p:spTgt spid="2053"/>
                                        </p:tgtEl>
                                        <p:attrNameLst>
                                          <p:attrName>ppt_w</p:attrName>
                                        </p:attrNameLst>
                                      </p:cBhvr>
                                      <p:tavLst>
                                        <p:tav tm="0">
                                          <p:val>
                                            <p:fltVal val="0"/>
                                          </p:val>
                                        </p:tav>
                                        <p:tav tm="100000">
                                          <p:val>
                                            <p:strVal val="#ppt_w"/>
                                          </p:val>
                                        </p:tav>
                                      </p:tavLst>
                                    </p:anim>
                                    <p:anim calcmode="lin" valueType="num">
                                      <p:cBhvr>
                                        <p:cTn id="1264" dur="20" fill="hold"/>
                                        <p:tgtEl>
                                          <p:spTgt spid="2053"/>
                                        </p:tgtEl>
                                        <p:attrNameLst>
                                          <p:attrName>ppt_h</p:attrName>
                                        </p:attrNameLst>
                                      </p:cBhvr>
                                      <p:tavLst>
                                        <p:tav tm="0">
                                          <p:val>
                                            <p:fltVal val="0"/>
                                          </p:val>
                                        </p:tav>
                                        <p:tav tm="100000">
                                          <p:val>
                                            <p:strVal val="#ppt_h"/>
                                          </p:val>
                                        </p:tav>
                                      </p:tavLst>
                                    </p:anim>
                                    <p:animEffect transition="in" filter="fade">
                                      <p:cBhvr>
                                        <p:cTn id="1265" dur="20"/>
                                        <p:tgtEl>
                                          <p:spTgt spid="2053"/>
                                        </p:tgtEl>
                                      </p:cBhvr>
                                    </p:animEffect>
                                  </p:childTnLst>
                                </p:cTn>
                              </p:par>
                            </p:childTnLst>
                          </p:cTn>
                        </p:par>
                        <p:par>
                          <p:cTn id="1266" fill="hold">
                            <p:stCondLst>
                              <p:cond delay="4620"/>
                            </p:stCondLst>
                            <p:childTnLst>
                              <p:par>
                                <p:cTn id="1267" presetID="53" presetClass="entr" presetSubtype="16" fill="hold" grpId="0" nodeType="afterEffect">
                                  <p:stCondLst>
                                    <p:cond delay="0"/>
                                  </p:stCondLst>
                                  <p:childTnLst>
                                    <p:set>
                                      <p:cBhvr>
                                        <p:cTn id="1268" dur="1" fill="hold">
                                          <p:stCondLst>
                                            <p:cond delay="0"/>
                                          </p:stCondLst>
                                        </p:cTn>
                                        <p:tgtEl>
                                          <p:spTgt spid="2054"/>
                                        </p:tgtEl>
                                        <p:attrNameLst>
                                          <p:attrName>style.visibility</p:attrName>
                                        </p:attrNameLst>
                                      </p:cBhvr>
                                      <p:to>
                                        <p:strVal val="visible"/>
                                      </p:to>
                                    </p:set>
                                    <p:anim calcmode="lin" valueType="num">
                                      <p:cBhvr>
                                        <p:cTn id="1269" dur="20" fill="hold"/>
                                        <p:tgtEl>
                                          <p:spTgt spid="2054"/>
                                        </p:tgtEl>
                                        <p:attrNameLst>
                                          <p:attrName>ppt_w</p:attrName>
                                        </p:attrNameLst>
                                      </p:cBhvr>
                                      <p:tavLst>
                                        <p:tav tm="0">
                                          <p:val>
                                            <p:fltVal val="0"/>
                                          </p:val>
                                        </p:tav>
                                        <p:tav tm="100000">
                                          <p:val>
                                            <p:strVal val="#ppt_w"/>
                                          </p:val>
                                        </p:tav>
                                      </p:tavLst>
                                    </p:anim>
                                    <p:anim calcmode="lin" valueType="num">
                                      <p:cBhvr>
                                        <p:cTn id="1270" dur="20" fill="hold"/>
                                        <p:tgtEl>
                                          <p:spTgt spid="2054"/>
                                        </p:tgtEl>
                                        <p:attrNameLst>
                                          <p:attrName>ppt_h</p:attrName>
                                        </p:attrNameLst>
                                      </p:cBhvr>
                                      <p:tavLst>
                                        <p:tav tm="0">
                                          <p:val>
                                            <p:fltVal val="0"/>
                                          </p:val>
                                        </p:tav>
                                        <p:tav tm="100000">
                                          <p:val>
                                            <p:strVal val="#ppt_h"/>
                                          </p:val>
                                        </p:tav>
                                      </p:tavLst>
                                    </p:anim>
                                    <p:animEffect transition="in" filter="fade">
                                      <p:cBhvr>
                                        <p:cTn id="1271" dur="20"/>
                                        <p:tgtEl>
                                          <p:spTgt spid="2054"/>
                                        </p:tgtEl>
                                      </p:cBhvr>
                                    </p:animEffect>
                                  </p:childTnLst>
                                </p:cTn>
                              </p:par>
                            </p:childTnLst>
                          </p:cTn>
                        </p:par>
                        <p:par>
                          <p:cTn id="1272" fill="hold">
                            <p:stCondLst>
                              <p:cond delay="4640"/>
                            </p:stCondLst>
                            <p:childTnLst>
                              <p:par>
                                <p:cTn id="1273" presetID="53" presetClass="entr" presetSubtype="16" fill="hold" grpId="0" nodeType="afterEffect">
                                  <p:stCondLst>
                                    <p:cond delay="0"/>
                                  </p:stCondLst>
                                  <p:childTnLst>
                                    <p:set>
                                      <p:cBhvr>
                                        <p:cTn id="1274" dur="1" fill="hold">
                                          <p:stCondLst>
                                            <p:cond delay="0"/>
                                          </p:stCondLst>
                                        </p:cTn>
                                        <p:tgtEl>
                                          <p:spTgt spid="2055"/>
                                        </p:tgtEl>
                                        <p:attrNameLst>
                                          <p:attrName>style.visibility</p:attrName>
                                        </p:attrNameLst>
                                      </p:cBhvr>
                                      <p:to>
                                        <p:strVal val="visible"/>
                                      </p:to>
                                    </p:set>
                                    <p:anim calcmode="lin" valueType="num">
                                      <p:cBhvr>
                                        <p:cTn id="1275" dur="20" fill="hold"/>
                                        <p:tgtEl>
                                          <p:spTgt spid="2055"/>
                                        </p:tgtEl>
                                        <p:attrNameLst>
                                          <p:attrName>ppt_w</p:attrName>
                                        </p:attrNameLst>
                                      </p:cBhvr>
                                      <p:tavLst>
                                        <p:tav tm="0">
                                          <p:val>
                                            <p:fltVal val="0"/>
                                          </p:val>
                                        </p:tav>
                                        <p:tav tm="100000">
                                          <p:val>
                                            <p:strVal val="#ppt_w"/>
                                          </p:val>
                                        </p:tav>
                                      </p:tavLst>
                                    </p:anim>
                                    <p:anim calcmode="lin" valueType="num">
                                      <p:cBhvr>
                                        <p:cTn id="1276" dur="20" fill="hold"/>
                                        <p:tgtEl>
                                          <p:spTgt spid="2055"/>
                                        </p:tgtEl>
                                        <p:attrNameLst>
                                          <p:attrName>ppt_h</p:attrName>
                                        </p:attrNameLst>
                                      </p:cBhvr>
                                      <p:tavLst>
                                        <p:tav tm="0">
                                          <p:val>
                                            <p:fltVal val="0"/>
                                          </p:val>
                                        </p:tav>
                                        <p:tav tm="100000">
                                          <p:val>
                                            <p:strVal val="#ppt_h"/>
                                          </p:val>
                                        </p:tav>
                                      </p:tavLst>
                                    </p:anim>
                                    <p:animEffect transition="in" filter="fade">
                                      <p:cBhvr>
                                        <p:cTn id="1277" dur="20"/>
                                        <p:tgtEl>
                                          <p:spTgt spid="2055"/>
                                        </p:tgtEl>
                                      </p:cBhvr>
                                    </p:animEffect>
                                  </p:childTnLst>
                                </p:cTn>
                              </p:par>
                            </p:childTnLst>
                          </p:cTn>
                        </p:par>
                        <p:par>
                          <p:cTn id="1278" fill="hold">
                            <p:stCondLst>
                              <p:cond delay="4660"/>
                            </p:stCondLst>
                            <p:childTnLst>
                              <p:par>
                                <p:cTn id="1279" presetID="53" presetClass="entr" presetSubtype="16" fill="hold" grpId="0" nodeType="afterEffect">
                                  <p:stCondLst>
                                    <p:cond delay="0"/>
                                  </p:stCondLst>
                                  <p:childTnLst>
                                    <p:set>
                                      <p:cBhvr>
                                        <p:cTn id="1280" dur="1" fill="hold">
                                          <p:stCondLst>
                                            <p:cond delay="0"/>
                                          </p:stCondLst>
                                        </p:cTn>
                                        <p:tgtEl>
                                          <p:spTgt spid="2056"/>
                                        </p:tgtEl>
                                        <p:attrNameLst>
                                          <p:attrName>style.visibility</p:attrName>
                                        </p:attrNameLst>
                                      </p:cBhvr>
                                      <p:to>
                                        <p:strVal val="visible"/>
                                      </p:to>
                                    </p:set>
                                    <p:anim calcmode="lin" valueType="num">
                                      <p:cBhvr>
                                        <p:cTn id="1281" dur="20" fill="hold"/>
                                        <p:tgtEl>
                                          <p:spTgt spid="2056"/>
                                        </p:tgtEl>
                                        <p:attrNameLst>
                                          <p:attrName>ppt_w</p:attrName>
                                        </p:attrNameLst>
                                      </p:cBhvr>
                                      <p:tavLst>
                                        <p:tav tm="0">
                                          <p:val>
                                            <p:fltVal val="0"/>
                                          </p:val>
                                        </p:tav>
                                        <p:tav tm="100000">
                                          <p:val>
                                            <p:strVal val="#ppt_w"/>
                                          </p:val>
                                        </p:tav>
                                      </p:tavLst>
                                    </p:anim>
                                    <p:anim calcmode="lin" valueType="num">
                                      <p:cBhvr>
                                        <p:cTn id="1282" dur="20" fill="hold"/>
                                        <p:tgtEl>
                                          <p:spTgt spid="2056"/>
                                        </p:tgtEl>
                                        <p:attrNameLst>
                                          <p:attrName>ppt_h</p:attrName>
                                        </p:attrNameLst>
                                      </p:cBhvr>
                                      <p:tavLst>
                                        <p:tav tm="0">
                                          <p:val>
                                            <p:fltVal val="0"/>
                                          </p:val>
                                        </p:tav>
                                        <p:tav tm="100000">
                                          <p:val>
                                            <p:strVal val="#ppt_h"/>
                                          </p:val>
                                        </p:tav>
                                      </p:tavLst>
                                    </p:anim>
                                    <p:animEffect transition="in" filter="fade">
                                      <p:cBhvr>
                                        <p:cTn id="1283" dur="20"/>
                                        <p:tgtEl>
                                          <p:spTgt spid="2056"/>
                                        </p:tgtEl>
                                      </p:cBhvr>
                                    </p:animEffect>
                                  </p:childTnLst>
                                </p:cTn>
                              </p:par>
                            </p:childTnLst>
                          </p:cTn>
                        </p:par>
                        <p:par>
                          <p:cTn id="1284" fill="hold">
                            <p:stCondLst>
                              <p:cond delay="4680"/>
                            </p:stCondLst>
                            <p:childTnLst>
                              <p:par>
                                <p:cTn id="1285" presetID="53" presetClass="entr" presetSubtype="16" fill="hold" grpId="0" nodeType="afterEffect">
                                  <p:stCondLst>
                                    <p:cond delay="0"/>
                                  </p:stCondLst>
                                  <p:childTnLst>
                                    <p:set>
                                      <p:cBhvr>
                                        <p:cTn id="1286" dur="1" fill="hold">
                                          <p:stCondLst>
                                            <p:cond delay="0"/>
                                          </p:stCondLst>
                                        </p:cTn>
                                        <p:tgtEl>
                                          <p:spTgt spid="2057"/>
                                        </p:tgtEl>
                                        <p:attrNameLst>
                                          <p:attrName>style.visibility</p:attrName>
                                        </p:attrNameLst>
                                      </p:cBhvr>
                                      <p:to>
                                        <p:strVal val="visible"/>
                                      </p:to>
                                    </p:set>
                                    <p:anim calcmode="lin" valueType="num">
                                      <p:cBhvr>
                                        <p:cTn id="1287" dur="20" fill="hold"/>
                                        <p:tgtEl>
                                          <p:spTgt spid="2057"/>
                                        </p:tgtEl>
                                        <p:attrNameLst>
                                          <p:attrName>ppt_w</p:attrName>
                                        </p:attrNameLst>
                                      </p:cBhvr>
                                      <p:tavLst>
                                        <p:tav tm="0">
                                          <p:val>
                                            <p:fltVal val="0"/>
                                          </p:val>
                                        </p:tav>
                                        <p:tav tm="100000">
                                          <p:val>
                                            <p:strVal val="#ppt_w"/>
                                          </p:val>
                                        </p:tav>
                                      </p:tavLst>
                                    </p:anim>
                                    <p:anim calcmode="lin" valueType="num">
                                      <p:cBhvr>
                                        <p:cTn id="1288" dur="20" fill="hold"/>
                                        <p:tgtEl>
                                          <p:spTgt spid="2057"/>
                                        </p:tgtEl>
                                        <p:attrNameLst>
                                          <p:attrName>ppt_h</p:attrName>
                                        </p:attrNameLst>
                                      </p:cBhvr>
                                      <p:tavLst>
                                        <p:tav tm="0">
                                          <p:val>
                                            <p:fltVal val="0"/>
                                          </p:val>
                                        </p:tav>
                                        <p:tav tm="100000">
                                          <p:val>
                                            <p:strVal val="#ppt_h"/>
                                          </p:val>
                                        </p:tav>
                                      </p:tavLst>
                                    </p:anim>
                                    <p:animEffect transition="in" filter="fade">
                                      <p:cBhvr>
                                        <p:cTn id="1289" dur="20"/>
                                        <p:tgtEl>
                                          <p:spTgt spid="2057"/>
                                        </p:tgtEl>
                                      </p:cBhvr>
                                    </p:animEffect>
                                  </p:childTnLst>
                                </p:cTn>
                              </p:par>
                            </p:childTnLst>
                          </p:cTn>
                        </p:par>
                        <p:par>
                          <p:cTn id="1290" fill="hold">
                            <p:stCondLst>
                              <p:cond delay="4700"/>
                            </p:stCondLst>
                            <p:childTnLst>
                              <p:par>
                                <p:cTn id="1291" presetID="53" presetClass="entr" presetSubtype="16" fill="hold" grpId="0" nodeType="afterEffect">
                                  <p:stCondLst>
                                    <p:cond delay="0"/>
                                  </p:stCondLst>
                                  <p:childTnLst>
                                    <p:set>
                                      <p:cBhvr>
                                        <p:cTn id="1292" dur="1" fill="hold">
                                          <p:stCondLst>
                                            <p:cond delay="0"/>
                                          </p:stCondLst>
                                        </p:cTn>
                                        <p:tgtEl>
                                          <p:spTgt spid="2058"/>
                                        </p:tgtEl>
                                        <p:attrNameLst>
                                          <p:attrName>style.visibility</p:attrName>
                                        </p:attrNameLst>
                                      </p:cBhvr>
                                      <p:to>
                                        <p:strVal val="visible"/>
                                      </p:to>
                                    </p:set>
                                    <p:anim calcmode="lin" valueType="num">
                                      <p:cBhvr>
                                        <p:cTn id="1293" dur="20" fill="hold"/>
                                        <p:tgtEl>
                                          <p:spTgt spid="2058"/>
                                        </p:tgtEl>
                                        <p:attrNameLst>
                                          <p:attrName>ppt_w</p:attrName>
                                        </p:attrNameLst>
                                      </p:cBhvr>
                                      <p:tavLst>
                                        <p:tav tm="0">
                                          <p:val>
                                            <p:fltVal val="0"/>
                                          </p:val>
                                        </p:tav>
                                        <p:tav tm="100000">
                                          <p:val>
                                            <p:strVal val="#ppt_w"/>
                                          </p:val>
                                        </p:tav>
                                      </p:tavLst>
                                    </p:anim>
                                    <p:anim calcmode="lin" valueType="num">
                                      <p:cBhvr>
                                        <p:cTn id="1294" dur="20" fill="hold"/>
                                        <p:tgtEl>
                                          <p:spTgt spid="2058"/>
                                        </p:tgtEl>
                                        <p:attrNameLst>
                                          <p:attrName>ppt_h</p:attrName>
                                        </p:attrNameLst>
                                      </p:cBhvr>
                                      <p:tavLst>
                                        <p:tav tm="0">
                                          <p:val>
                                            <p:fltVal val="0"/>
                                          </p:val>
                                        </p:tav>
                                        <p:tav tm="100000">
                                          <p:val>
                                            <p:strVal val="#ppt_h"/>
                                          </p:val>
                                        </p:tav>
                                      </p:tavLst>
                                    </p:anim>
                                    <p:animEffect transition="in" filter="fade">
                                      <p:cBhvr>
                                        <p:cTn id="1295" dur="20"/>
                                        <p:tgtEl>
                                          <p:spTgt spid="2058"/>
                                        </p:tgtEl>
                                      </p:cBhvr>
                                    </p:animEffect>
                                  </p:childTnLst>
                                </p:cTn>
                              </p:par>
                            </p:childTnLst>
                          </p:cTn>
                        </p:par>
                        <p:par>
                          <p:cTn id="1296" fill="hold">
                            <p:stCondLst>
                              <p:cond delay="4720"/>
                            </p:stCondLst>
                            <p:childTnLst>
                              <p:par>
                                <p:cTn id="1297" presetID="53" presetClass="entr" presetSubtype="16" fill="hold" grpId="0" nodeType="afterEffect">
                                  <p:stCondLst>
                                    <p:cond delay="0"/>
                                  </p:stCondLst>
                                  <p:childTnLst>
                                    <p:set>
                                      <p:cBhvr>
                                        <p:cTn id="1298" dur="1" fill="hold">
                                          <p:stCondLst>
                                            <p:cond delay="0"/>
                                          </p:stCondLst>
                                        </p:cTn>
                                        <p:tgtEl>
                                          <p:spTgt spid="2059"/>
                                        </p:tgtEl>
                                        <p:attrNameLst>
                                          <p:attrName>style.visibility</p:attrName>
                                        </p:attrNameLst>
                                      </p:cBhvr>
                                      <p:to>
                                        <p:strVal val="visible"/>
                                      </p:to>
                                    </p:set>
                                    <p:anim calcmode="lin" valueType="num">
                                      <p:cBhvr>
                                        <p:cTn id="1299" dur="20" fill="hold"/>
                                        <p:tgtEl>
                                          <p:spTgt spid="2059"/>
                                        </p:tgtEl>
                                        <p:attrNameLst>
                                          <p:attrName>ppt_w</p:attrName>
                                        </p:attrNameLst>
                                      </p:cBhvr>
                                      <p:tavLst>
                                        <p:tav tm="0">
                                          <p:val>
                                            <p:fltVal val="0"/>
                                          </p:val>
                                        </p:tav>
                                        <p:tav tm="100000">
                                          <p:val>
                                            <p:strVal val="#ppt_w"/>
                                          </p:val>
                                        </p:tav>
                                      </p:tavLst>
                                    </p:anim>
                                    <p:anim calcmode="lin" valueType="num">
                                      <p:cBhvr>
                                        <p:cTn id="1300" dur="20" fill="hold"/>
                                        <p:tgtEl>
                                          <p:spTgt spid="2059"/>
                                        </p:tgtEl>
                                        <p:attrNameLst>
                                          <p:attrName>ppt_h</p:attrName>
                                        </p:attrNameLst>
                                      </p:cBhvr>
                                      <p:tavLst>
                                        <p:tav tm="0">
                                          <p:val>
                                            <p:fltVal val="0"/>
                                          </p:val>
                                        </p:tav>
                                        <p:tav tm="100000">
                                          <p:val>
                                            <p:strVal val="#ppt_h"/>
                                          </p:val>
                                        </p:tav>
                                      </p:tavLst>
                                    </p:anim>
                                    <p:animEffect transition="in" filter="fade">
                                      <p:cBhvr>
                                        <p:cTn id="1301" dur="20"/>
                                        <p:tgtEl>
                                          <p:spTgt spid="2059"/>
                                        </p:tgtEl>
                                      </p:cBhvr>
                                    </p:animEffect>
                                  </p:childTnLst>
                                </p:cTn>
                              </p:par>
                            </p:childTnLst>
                          </p:cTn>
                        </p:par>
                        <p:par>
                          <p:cTn id="1302" fill="hold">
                            <p:stCondLst>
                              <p:cond delay="4740"/>
                            </p:stCondLst>
                            <p:childTnLst>
                              <p:par>
                                <p:cTn id="1303" presetID="53" presetClass="entr" presetSubtype="16" fill="hold" grpId="0" nodeType="afterEffect">
                                  <p:stCondLst>
                                    <p:cond delay="0"/>
                                  </p:stCondLst>
                                  <p:childTnLst>
                                    <p:set>
                                      <p:cBhvr>
                                        <p:cTn id="1304" dur="1" fill="hold">
                                          <p:stCondLst>
                                            <p:cond delay="0"/>
                                          </p:stCondLst>
                                        </p:cTn>
                                        <p:tgtEl>
                                          <p:spTgt spid="2060"/>
                                        </p:tgtEl>
                                        <p:attrNameLst>
                                          <p:attrName>style.visibility</p:attrName>
                                        </p:attrNameLst>
                                      </p:cBhvr>
                                      <p:to>
                                        <p:strVal val="visible"/>
                                      </p:to>
                                    </p:set>
                                    <p:anim calcmode="lin" valueType="num">
                                      <p:cBhvr>
                                        <p:cTn id="1305" dur="20" fill="hold"/>
                                        <p:tgtEl>
                                          <p:spTgt spid="2060"/>
                                        </p:tgtEl>
                                        <p:attrNameLst>
                                          <p:attrName>ppt_w</p:attrName>
                                        </p:attrNameLst>
                                      </p:cBhvr>
                                      <p:tavLst>
                                        <p:tav tm="0">
                                          <p:val>
                                            <p:fltVal val="0"/>
                                          </p:val>
                                        </p:tav>
                                        <p:tav tm="100000">
                                          <p:val>
                                            <p:strVal val="#ppt_w"/>
                                          </p:val>
                                        </p:tav>
                                      </p:tavLst>
                                    </p:anim>
                                    <p:anim calcmode="lin" valueType="num">
                                      <p:cBhvr>
                                        <p:cTn id="1306" dur="20" fill="hold"/>
                                        <p:tgtEl>
                                          <p:spTgt spid="2060"/>
                                        </p:tgtEl>
                                        <p:attrNameLst>
                                          <p:attrName>ppt_h</p:attrName>
                                        </p:attrNameLst>
                                      </p:cBhvr>
                                      <p:tavLst>
                                        <p:tav tm="0">
                                          <p:val>
                                            <p:fltVal val="0"/>
                                          </p:val>
                                        </p:tav>
                                        <p:tav tm="100000">
                                          <p:val>
                                            <p:strVal val="#ppt_h"/>
                                          </p:val>
                                        </p:tav>
                                      </p:tavLst>
                                    </p:anim>
                                    <p:animEffect transition="in" filter="fade">
                                      <p:cBhvr>
                                        <p:cTn id="1307" dur="20"/>
                                        <p:tgtEl>
                                          <p:spTgt spid="2060"/>
                                        </p:tgtEl>
                                      </p:cBhvr>
                                    </p:animEffect>
                                  </p:childTnLst>
                                </p:cTn>
                              </p:par>
                            </p:childTnLst>
                          </p:cTn>
                        </p:par>
                        <p:par>
                          <p:cTn id="1308" fill="hold">
                            <p:stCondLst>
                              <p:cond delay="4760"/>
                            </p:stCondLst>
                            <p:childTnLst>
                              <p:par>
                                <p:cTn id="1309" presetID="53" presetClass="entr" presetSubtype="16" fill="hold" grpId="0" nodeType="afterEffect">
                                  <p:stCondLst>
                                    <p:cond delay="0"/>
                                  </p:stCondLst>
                                  <p:childTnLst>
                                    <p:set>
                                      <p:cBhvr>
                                        <p:cTn id="1310" dur="1" fill="hold">
                                          <p:stCondLst>
                                            <p:cond delay="0"/>
                                          </p:stCondLst>
                                        </p:cTn>
                                        <p:tgtEl>
                                          <p:spTgt spid="2061"/>
                                        </p:tgtEl>
                                        <p:attrNameLst>
                                          <p:attrName>style.visibility</p:attrName>
                                        </p:attrNameLst>
                                      </p:cBhvr>
                                      <p:to>
                                        <p:strVal val="visible"/>
                                      </p:to>
                                    </p:set>
                                    <p:anim calcmode="lin" valueType="num">
                                      <p:cBhvr>
                                        <p:cTn id="1311" dur="20" fill="hold"/>
                                        <p:tgtEl>
                                          <p:spTgt spid="2061"/>
                                        </p:tgtEl>
                                        <p:attrNameLst>
                                          <p:attrName>ppt_w</p:attrName>
                                        </p:attrNameLst>
                                      </p:cBhvr>
                                      <p:tavLst>
                                        <p:tav tm="0">
                                          <p:val>
                                            <p:fltVal val="0"/>
                                          </p:val>
                                        </p:tav>
                                        <p:tav tm="100000">
                                          <p:val>
                                            <p:strVal val="#ppt_w"/>
                                          </p:val>
                                        </p:tav>
                                      </p:tavLst>
                                    </p:anim>
                                    <p:anim calcmode="lin" valueType="num">
                                      <p:cBhvr>
                                        <p:cTn id="1312" dur="20" fill="hold"/>
                                        <p:tgtEl>
                                          <p:spTgt spid="2061"/>
                                        </p:tgtEl>
                                        <p:attrNameLst>
                                          <p:attrName>ppt_h</p:attrName>
                                        </p:attrNameLst>
                                      </p:cBhvr>
                                      <p:tavLst>
                                        <p:tav tm="0">
                                          <p:val>
                                            <p:fltVal val="0"/>
                                          </p:val>
                                        </p:tav>
                                        <p:tav tm="100000">
                                          <p:val>
                                            <p:strVal val="#ppt_h"/>
                                          </p:val>
                                        </p:tav>
                                      </p:tavLst>
                                    </p:anim>
                                    <p:animEffect transition="in" filter="fade">
                                      <p:cBhvr>
                                        <p:cTn id="1313" dur="20"/>
                                        <p:tgtEl>
                                          <p:spTgt spid="2061"/>
                                        </p:tgtEl>
                                      </p:cBhvr>
                                    </p:animEffect>
                                  </p:childTnLst>
                                </p:cTn>
                              </p:par>
                            </p:childTnLst>
                          </p:cTn>
                        </p:par>
                        <p:par>
                          <p:cTn id="1314" fill="hold">
                            <p:stCondLst>
                              <p:cond delay="4780"/>
                            </p:stCondLst>
                            <p:childTnLst>
                              <p:par>
                                <p:cTn id="1315" presetID="53" presetClass="entr" presetSubtype="16" fill="hold" grpId="0" nodeType="afterEffect">
                                  <p:stCondLst>
                                    <p:cond delay="0"/>
                                  </p:stCondLst>
                                  <p:childTnLst>
                                    <p:set>
                                      <p:cBhvr>
                                        <p:cTn id="1316" dur="1" fill="hold">
                                          <p:stCondLst>
                                            <p:cond delay="0"/>
                                          </p:stCondLst>
                                        </p:cTn>
                                        <p:tgtEl>
                                          <p:spTgt spid="2062"/>
                                        </p:tgtEl>
                                        <p:attrNameLst>
                                          <p:attrName>style.visibility</p:attrName>
                                        </p:attrNameLst>
                                      </p:cBhvr>
                                      <p:to>
                                        <p:strVal val="visible"/>
                                      </p:to>
                                    </p:set>
                                    <p:anim calcmode="lin" valueType="num">
                                      <p:cBhvr>
                                        <p:cTn id="1317" dur="20" fill="hold"/>
                                        <p:tgtEl>
                                          <p:spTgt spid="2062"/>
                                        </p:tgtEl>
                                        <p:attrNameLst>
                                          <p:attrName>ppt_w</p:attrName>
                                        </p:attrNameLst>
                                      </p:cBhvr>
                                      <p:tavLst>
                                        <p:tav tm="0">
                                          <p:val>
                                            <p:fltVal val="0"/>
                                          </p:val>
                                        </p:tav>
                                        <p:tav tm="100000">
                                          <p:val>
                                            <p:strVal val="#ppt_w"/>
                                          </p:val>
                                        </p:tav>
                                      </p:tavLst>
                                    </p:anim>
                                    <p:anim calcmode="lin" valueType="num">
                                      <p:cBhvr>
                                        <p:cTn id="1318" dur="20" fill="hold"/>
                                        <p:tgtEl>
                                          <p:spTgt spid="2062"/>
                                        </p:tgtEl>
                                        <p:attrNameLst>
                                          <p:attrName>ppt_h</p:attrName>
                                        </p:attrNameLst>
                                      </p:cBhvr>
                                      <p:tavLst>
                                        <p:tav tm="0">
                                          <p:val>
                                            <p:fltVal val="0"/>
                                          </p:val>
                                        </p:tav>
                                        <p:tav tm="100000">
                                          <p:val>
                                            <p:strVal val="#ppt_h"/>
                                          </p:val>
                                        </p:tav>
                                      </p:tavLst>
                                    </p:anim>
                                    <p:animEffect transition="in" filter="fade">
                                      <p:cBhvr>
                                        <p:cTn id="1319" dur="20"/>
                                        <p:tgtEl>
                                          <p:spTgt spid="2062"/>
                                        </p:tgtEl>
                                      </p:cBhvr>
                                    </p:animEffect>
                                  </p:childTnLst>
                                </p:cTn>
                              </p:par>
                            </p:childTnLst>
                          </p:cTn>
                        </p:par>
                        <p:par>
                          <p:cTn id="1320" fill="hold">
                            <p:stCondLst>
                              <p:cond delay="4800"/>
                            </p:stCondLst>
                            <p:childTnLst>
                              <p:par>
                                <p:cTn id="1321" presetID="53" presetClass="entr" presetSubtype="16" fill="hold" grpId="0" nodeType="afterEffect">
                                  <p:stCondLst>
                                    <p:cond delay="0"/>
                                  </p:stCondLst>
                                  <p:childTnLst>
                                    <p:set>
                                      <p:cBhvr>
                                        <p:cTn id="1322" dur="1" fill="hold">
                                          <p:stCondLst>
                                            <p:cond delay="0"/>
                                          </p:stCondLst>
                                        </p:cTn>
                                        <p:tgtEl>
                                          <p:spTgt spid="2063"/>
                                        </p:tgtEl>
                                        <p:attrNameLst>
                                          <p:attrName>style.visibility</p:attrName>
                                        </p:attrNameLst>
                                      </p:cBhvr>
                                      <p:to>
                                        <p:strVal val="visible"/>
                                      </p:to>
                                    </p:set>
                                    <p:anim calcmode="lin" valueType="num">
                                      <p:cBhvr>
                                        <p:cTn id="1323" dur="20" fill="hold"/>
                                        <p:tgtEl>
                                          <p:spTgt spid="2063"/>
                                        </p:tgtEl>
                                        <p:attrNameLst>
                                          <p:attrName>ppt_w</p:attrName>
                                        </p:attrNameLst>
                                      </p:cBhvr>
                                      <p:tavLst>
                                        <p:tav tm="0">
                                          <p:val>
                                            <p:fltVal val="0"/>
                                          </p:val>
                                        </p:tav>
                                        <p:tav tm="100000">
                                          <p:val>
                                            <p:strVal val="#ppt_w"/>
                                          </p:val>
                                        </p:tav>
                                      </p:tavLst>
                                    </p:anim>
                                    <p:anim calcmode="lin" valueType="num">
                                      <p:cBhvr>
                                        <p:cTn id="1324" dur="20" fill="hold"/>
                                        <p:tgtEl>
                                          <p:spTgt spid="2063"/>
                                        </p:tgtEl>
                                        <p:attrNameLst>
                                          <p:attrName>ppt_h</p:attrName>
                                        </p:attrNameLst>
                                      </p:cBhvr>
                                      <p:tavLst>
                                        <p:tav tm="0">
                                          <p:val>
                                            <p:fltVal val="0"/>
                                          </p:val>
                                        </p:tav>
                                        <p:tav tm="100000">
                                          <p:val>
                                            <p:strVal val="#ppt_h"/>
                                          </p:val>
                                        </p:tav>
                                      </p:tavLst>
                                    </p:anim>
                                    <p:animEffect transition="in" filter="fade">
                                      <p:cBhvr>
                                        <p:cTn id="1325" dur="20"/>
                                        <p:tgtEl>
                                          <p:spTgt spid="2063"/>
                                        </p:tgtEl>
                                      </p:cBhvr>
                                    </p:animEffect>
                                  </p:childTnLst>
                                </p:cTn>
                              </p:par>
                            </p:childTnLst>
                          </p:cTn>
                        </p:par>
                        <p:par>
                          <p:cTn id="1326" fill="hold">
                            <p:stCondLst>
                              <p:cond delay="4820"/>
                            </p:stCondLst>
                            <p:childTnLst>
                              <p:par>
                                <p:cTn id="1327" presetID="53" presetClass="entr" presetSubtype="16" fill="hold" grpId="0" nodeType="afterEffect">
                                  <p:stCondLst>
                                    <p:cond delay="0"/>
                                  </p:stCondLst>
                                  <p:childTnLst>
                                    <p:set>
                                      <p:cBhvr>
                                        <p:cTn id="1328" dur="1" fill="hold">
                                          <p:stCondLst>
                                            <p:cond delay="0"/>
                                          </p:stCondLst>
                                        </p:cTn>
                                        <p:tgtEl>
                                          <p:spTgt spid="2064"/>
                                        </p:tgtEl>
                                        <p:attrNameLst>
                                          <p:attrName>style.visibility</p:attrName>
                                        </p:attrNameLst>
                                      </p:cBhvr>
                                      <p:to>
                                        <p:strVal val="visible"/>
                                      </p:to>
                                    </p:set>
                                    <p:anim calcmode="lin" valueType="num">
                                      <p:cBhvr>
                                        <p:cTn id="1329" dur="20" fill="hold"/>
                                        <p:tgtEl>
                                          <p:spTgt spid="2064"/>
                                        </p:tgtEl>
                                        <p:attrNameLst>
                                          <p:attrName>ppt_w</p:attrName>
                                        </p:attrNameLst>
                                      </p:cBhvr>
                                      <p:tavLst>
                                        <p:tav tm="0">
                                          <p:val>
                                            <p:fltVal val="0"/>
                                          </p:val>
                                        </p:tav>
                                        <p:tav tm="100000">
                                          <p:val>
                                            <p:strVal val="#ppt_w"/>
                                          </p:val>
                                        </p:tav>
                                      </p:tavLst>
                                    </p:anim>
                                    <p:anim calcmode="lin" valueType="num">
                                      <p:cBhvr>
                                        <p:cTn id="1330" dur="20" fill="hold"/>
                                        <p:tgtEl>
                                          <p:spTgt spid="2064"/>
                                        </p:tgtEl>
                                        <p:attrNameLst>
                                          <p:attrName>ppt_h</p:attrName>
                                        </p:attrNameLst>
                                      </p:cBhvr>
                                      <p:tavLst>
                                        <p:tav tm="0">
                                          <p:val>
                                            <p:fltVal val="0"/>
                                          </p:val>
                                        </p:tav>
                                        <p:tav tm="100000">
                                          <p:val>
                                            <p:strVal val="#ppt_h"/>
                                          </p:val>
                                        </p:tav>
                                      </p:tavLst>
                                    </p:anim>
                                    <p:animEffect transition="in" filter="fade">
                                      <p:cBhvr>
                                        <p:cTn id="1331" dur="20"/>
                                        <p:tgtEl>
                                          <p:spTgt spid="2064"/>
                                        </p:tgtEl>
                                      </p:cBhvr>
                                    </p:animEffect>
                                  </p:childTnLst>
                                </p:cTn>
                              </p:par>
                            </p:childTnLst>
                          </p:cTn>
                        </p:par>
                        <p:par>
                          <p:cTn id="1332" fill="hold">
                            <p:stCondLst>
                              <p:cond delay="4840"/>
                            </p:stCondLst>
                            <p:childTnLst>
                              <p:par>
                                <p:cTn id="1333" presetID="53" presetClass="entr" presetSubtype="16" fill="hold" grpId="0" nodeType="afterEffect">
                                  <p:stCondLst>
                                    <p:cond delay="0"/>
                                  </p:stCondLst>
                                  <p:childTnLst>
                                    <p:set>
                                      <p:cBhvr>
                                        <p:cTn id="1334" dur="1" fill="hold">
                                          <p:stCondLst>
                                            <p:cond delay="0"/>
                                          </p:stCondLst>
                                        </p:cTn>
                                        <p:tgtEl>
                                          <p:spTgt spid="2065"/>
                                        </p:tgtEl>
                                        <p:attrNameLst>
                                          <p:attrName>style.visibility</p:attrName>
                                        </p:attrNameLst>
                                      </p:cBhvr>
                                      <p:to>
                                        <p:strVal val="visible"/>
                                      </p:to>
                                    </p:set>
                                    <p:anim calcmode="lin" valueType="num">
                                      <p:cBhvr>
                                        <p:cTn id="1335" dur="20" fill="hold"/>
                                        <p:tgtEl>
                                          <p:spTgt spid="2065"/>
                                        </p:tgtEl>
                                        <p:attrNameLst>
                                          <p:attrName>ppt_w</p:attrName>
                                        </p:attrNameLst>
                                      </p:cBhvr>
                                      <p:tavLst>
                                        <p:tav tm="0">
                                          <p:val>
                                            <p:fltVal val="0"/>
                                          </p:val>
                                        </p:tav>
                                        <p:tav tm="100000">
                                          <p:val>
                                            <p:strVal val="#ppt_w"/>
                                          </p:val>
                                        </p:tav>
                                      </p:tavLst>
                                    </p:anim>
                                    <p:anim calcmode="lin" valueType="num">
                                      <p:cBhvr>
                                        <p:cTn id="1336" dur="20" fill="hold"/>
                                        <p:tgtEl>
                                          <p:spTgt spid="2065"/>
                                        </p:tgtEl>
                                        <p:attrNameLst>
                                          <p:attrName>ppt_h</p:attrName>
                                        </p:attrNameLst>
                                      </p:cBhvr>
                                      <p:tavLst>
                                        <p:tav tm="0">
                                          <p:val>
                                            <p:fltVal val="0"/>
                                          </p:val>
                                        </p:tav>
                                        <p:tav tm="100000">
                                          <p:val>
                                            <p:strVal val="#ppt_h"/>
                                          </p:val>
                                        </p:tav>
                                      </p:tavLst>
                                    </p:anim>
                                    <p:animEffect transition="in" filter="fade">
                                      <p:cBhvr>
                                        <p:cTn id="1337" dur="20"/>
                                        <p:tgtEl>
                                          <p:spTgt spid="2065"/>
                                        </p:tgtEl>
                                      </p:cBhvr>
                                    </p:animEffect>
                                  </p:childTnLst>
                                </p:cTn>
                              </p:par>
                            </p:childTnLst>
                          </p:cTn>
                        </p:par>
                        <p:par>
                          <p:cTn id="1338" fill="hold">
                            <p:stCondLst>
                              <p:cond delay="4860"/>
                            </p:stCondLst>
                            <p:childTnLst>
                              <p:par>
                                <p:cTn id="1339" presetID="53" presetClass="entr" presetSubtype="16" fill="hold" grpId="0" nodeType="afterEffect">
                                  <p:stCondLst>
                                    <p:cond delay="0"/>
                                  </p:stCondLst>
                                  <p:childTnLst>
                                    <p:set>
                                      <p:cBhvr>
                                        <p:cTn id="1340" dur="1" fill="hold">
                                          <p:stCondLst>
                                            <p:cond delay="0"/>
                                          </p:stCondLst>
                                        </p:cTn>
                                        <p:tgtEl>
                                          <p:spTgt spid="2066"/>
                                        </p:tgtEl>
                                        <p:attrNameLst>
                                          <p:attrName>style.visibility</p:attrName>
                                        </p:attrNameLst>
                                      </p:cBhvr>
                                      <p:to>
                                        <p:strVal val="visible"/>
                                      </p:to>
                                    </p:set>
                                    <p:anim calcmode="lin" valueType="num">
                                      <p:cBhvr>
                                        <p:cTn id="1341" dur="20" fill="hold"/>
                                        <p:tgtEl>
                                          <p:spTgt spid="2066"/>
                                        </p:tgtEl>
                                        <p:attrNameLst>
                                          <p:attrName>ppt_w</p:attrName>
                                        </p:attrNameLst>
                                      </p:cBhvr>
                                      <p:tavLst>
                                        <p:tav tm="0">
                                          <p:val>
                                            <p:fltVal val="0"/>
                                          </p:val>
                                        </p:tav>
                                        <p:tav tm="100000">
                                          <p:val>
                                            <p:strVal val="#ppt_w"/>
                                          </p:val>
                                        </p:tav>
                                      </p:tavLst>
                                    </p:anim>
                                    <p:anim calcmode="lin" valueType="num">
                                      <p:cBhvr>
                                        <p:cTn id="1342" dur="20" fill="hold"/>
                                        <p:tgtEl>
                                          <p:spTgt spid="2066"/>
                                        </p:tgtEl>
                                        <p:attrNameLst>
                                          <p:attrName>ppt_h</p:attrName>
                                        </p:attrNameLst>
                                      </p:cBhvr>
                                      <p:tavLst>
                                        <p:tav tm="0">
                                          <p:val>
                                            <p:fltVal val="0"/>
                                          </p:val>
                                        </p:tav>
                                        <p:tav tm="100000">
                                          <p:val>
                                            <p:strVal val="#ppt_h"/>
                                          </p:val>
                                        </p:tav>
                                      </p:tavLst>
                                    </p:anim>
                                    <p:animEffect transition="in" filter="fade">
                                      <p:cBhvr>
                                        <p:cTn id="1343" dur="20"/>
                                        <p:tgtEl>
                                          <p:spTgt spid="2066"/>
                                        </p:tgtEl>
                                      </p:cBhvr>
                                    </p:animEffect>
                                  </p:childTnLst>
                                </p:cTn>
                              </p:par>
                            </p:childTnLst>
                          </p:cTn>
                        </p:par>
                        <p:par>
                          <p:cTn id="1344" fill="hold">
                            <p:stCondLst>
                              <p:cond delay="4880"/>
                            </p:stCondLst>
                            <p:childTnLst>
                              <p:par>
                                <p:cTn id="1345" presetID="53" presetClass="entr" presetSubtype="16" fill="hold" grpId="0" nodeType="afterEffect">
                                  <p:stCondLst>
                                    <p:cond delay="0"/>
                                  </p:stCondLst>
                                  <p:childTnLst>
                                    <p:set>
                                      <p:cBhvr>
                                        <p:cTn id="1346" dur="1" fill="hold">
                                          <p:stCondLst>
                                            <p:cond delay="0"/>
                                          </p:stCondLst>
                                        </p:cTn>
                                        <p:tgtEl>
                                          <p:spTgt spid="2067"/>
                                        </p:tgtEl>
                                        <p:attrNameLst>
                                          <p:attrName>style.visibility</p:attrName>
                                        </p:attrNameLst>
                                      </p:cBhvr>
                                      <p:to>
                                        <p:strVal val="visible"/>
                                      </p:to>
                                    </p:set>
                                    <p:anim calcmode="lin" valueType="num">
                                      <p:cBhvr>
                                        <p:cTn id="1347" dur="20" fill="hold"/>
                                        <p:tgtEl>
                                          <p:spTgt spid="2067"/>
                                        </p:tgtEl>
                                        <p:attrNameLst>
                                          <p:attrName>ppt_w</p:attrName>
                                        </p:attrNameLst>
                                      </p:cBhvr>
                                      <p:tavLst>
                                        <p:tav tm="0">
                                          <p:val>
                                            <p:fltVal val="0"/>
                                          </p:val>
                                        </p:tav>
                                        <p:tav tm="100000">
                                          <p:val>
                                            <p:strVal val="#ppt_w"/>
                                          </p:val>
                                        </p:tav>
                                      </p:tavLst>
                                    </p:anim>
                                    <p:anim calcmode="lin" valueType="num">
                                      <p:cBhvr>
                                        <p:cTn id="1348" dur="20" fill="hold"/>
                                        <p:tgtEl>
                                          <p:spTgt spid="2067"/>
                                        </p:tgtEl>
                                        <p:attrNameLst>
                                          <p:attrName>ppt_h</p:attrName>
                                        </p:attrNameLst>
                                      </p:cBhvr>
                                      <p:tavLst>
                                        <p:tav tm="0">
                                          <p:val>
                                            <p:fltVal val="0"/>
                                          </p:val>
                                        </p:tav>
                                        <p:tav tm="100000">
                                          <p:val>
                                            <p:strVal val="#ppt_h"/>
                                          </p:val>
                                        </p:tav>
                                      </p:tavLst>
                                    </p:anim>
                                    <p:animEffect transition="in" filter="fade">
                                      <p:cBhvr>
                                        <p:cTn id="1349" dur="20"/>
                                        <p:tgtEl>
                                          <p:spTgt spid="2067"/>
                                        </p:tgtEl>
                                      </p:cBhvr>
                                    </p:animEffect>
                                  </p:childTnLst>
                                </p:cTn>
                              </p:par>
                            </p:childTnLst>
                          </p:cTn>
                        </p:par>
                        <p:par>
                          <p:cTn id="1350" fill="hold">
                            <p:stCondLst>
                              <p:cond delay="4900"/>
                            </p:stCondLst>
                            <p:childTnLst>
                              <p:par>
                                <p:cTn id="1351" presetID="53" presetClass="entr" presetSubtype="16" fill="hold" grpId="0" nodeType="afterEffect">
                                  <p:stCondLst>
                                    <p:cond delay="0"/>
                                  </p:stCondLst>
                                  <p:childTnLst>
                                    <p:set>
                                      <p:cBhvr>
                                        <p:cTn id="1352" dur="1" fill="hold">
                                          <p:stCondLst>
                                            <p:cond delay="0"/>
                                          </p:stCondLst>
                                        </p:cTn>
                                        <p:tgtEl>
                                          <p:spTgt spid="2068"/>
                                        </p:tgtEl>
                                        <p:attrNameLst>
                                          <p:attrName>style.visibility</p:attrName>
                                        </p:attrNameLst>
                                      </p:cBhvr>
                                      <p:to>
                                        <p:strVal val="visible"/>
                                      </p:to>
                                    </p:set>
                                    <p:anim calcmode="lin" valueType="num">
                                      <p:cBhvr>
                                        <p:cTn id="1353" dur="20" fill="hold"/>
                                        <p:tgtEl>
                                          <p:spTgt spid="2068"/>
                                        </p:tgtEl>
                                        <p:attrNameLst>
                                          <p:attrName>ppt_w</p:attrName>
                                        </p:attrNameLst>
                                      </p:cBhvr>
                                      <p:tavLst>
                                        <p:tav tm="0">
                                          <p:val>
                                            <p:fltVal val="0"/>
                                          </p:val>
                                        </p:tav>
                                        <p:tav tm="100000">
                                          <p:val>
                                            <p:strVal val="#ppt_w"/>
                                          </p:val>
                                        </p:tav>
                                      </p:tavLst>
                                    </p:anim>
                                    <p:anim calcmode="lin" valueType="num">
                                      <p:cBhvr>
                                        <p:cTn id="1354" dur="20" fill="hold"/>
                                        <p:tgtEl>
                                          <p:spTgt spid="2068"/>
                                        </p:tgtEl>
                                        <p:attrNameLst>
                                          <p:attrName>ppt_h</p:attrName>
                                        </p:attrNameLst>
                                      </p:cBhvr>
                                      <p:tavLst>
                                        <p:tav tm="0">
                                          <p:val>
                                            <p:fltVal val="0"/>
                                          </p:val>
                                        </p:tav>
                                        <p:tav tm="100000">
                                          <p:val>
                                            <p:strVal val="#ppt_h"/>
                                          </p:val>
                                        </p:tav>
                                      </p:tavLst>
                                    </p:anim>
                                    <p:animEffect transition="in" filter="fade">
                                      <p:cBhvr>
                                        <p:cTn id="1355" dur="20"/>
                                        <p:tgtEl>
                                          <p:spTgt spid="2068"/>
                                        </p:tgtEl>
                                      </p:cBhvr>
                                    </p:animEffect>
                                  </p:childTnLst>
                                </p:cTn>
                              </p:par>
                            </p:childTnLst>
                          </p:cTn>
                        </p:par>
                        <p:par>
                          <p:cTn id="1356" fill="hold">
                            <p:stCondLst>
                              <p:cond delay="4920"/>
                            </p:stCondLst>
                            <p:childTnLst>
                              <p:par>
                                <p:cTn id="1357" presetID="53" presetClass="entr" presetSubtype="16" fill="hold" grpId="0" nodeType="afterEffect">
                                  <p:stCondLst>
                                    <p:cond delay="0"/>
                                  </p:stCondLst>
                                  <p:childTnLst>
                                    <p:set>
                                      <p:cBhvr>
                                        <p:cTn id="1358" dur="1" fill="hold">
                                          <p:stCondLst>
                                            <p:cond delay="0"/>
                                          </p:stCondLst>
                                        </p:cTn>
                                        <p:tgtEl>
                                          <p:spTgt spid="2069"/>
                                        </p:tgtEl>
                                        <p:attrNameLst>
                                          <p:attrName>style.visibility</p:attrName>
                                        </p:attrNameLst>
                                      </p:cBhvr>
                                      <p:to>
                                        <p:strVal val="visible"/>
                                      </p:to>
                                    </p:set>
                                    <p:anim calcmode="lin" valueType="num">
                                      <p:cBhvr>
                                        <p:cTn id="1359" dur="20" fill="hold"/>
                                        <p:tgtEl>
                                          <p:spTgt spid="2069"/>
                                        </p:tgtEl>
                                        <p:attrNameLst>
                                          <p:attrName>ppt_w</p:attrName>
                                        </p:attrNameLst>
                                      </p:cBhvr>
                                      <p:tavLst>
                                        <p:tav tm="0">
                                          <p:val>
                                            <p:fltVal val="0"/>
                                          </p:val>
                                        </p:tav>
                                        <p:tav tm="100000">
                                          <p:val>
                                            <p:strVal val="#ppt_w"/>
                                          </p:val>
                                        </p:tav>
                                      </p:tavLst>
                                    </p:anim>
                                    <p:anim calcmode="lin" valueType="num">
                                      <p:cBhvr>
                                        <p:cTn id="1360" dur="20" fill="hold"/>
                                        <p:tgtEl>
                                          <p:spTgt spid="2069"/>
                                        </p:tgtEl>
                                        <p:attrNameLst>
                                          <p:attrName>ppt_h</p:attrName>
                                        </p:attrNameLst>
                                      </p:cBhvr>
                                      <p:tavLst>
                                        <p:tav tm="0">
                                          <p:val>
                                            <p:fltVal val="0"/>
                                          </p:val>
                                        </p:tav>
                                        <p:tav tm="100000">
                                          <p:val>
                                            <p:strVal val="#ppt_h"/>
                                          </p:val>
                                        </p:tav>
                                      </p:tavLst>
                                    </p:anim>
                                    <p:animEffect transition="in" filter="fade">
                                      <p:cBhvr>
                                        <p:cTn id="1361" dur="20"/>
                                        <p:tgtEl>
                                          <p:spTgt spid="2069"/>
                                        </p:tgtEl>
                                      </p:cBhvr>
                                    </p:animEffect>
                                  </p:childTnLst>
                                </p:cTn>
                              </p:par>
                            </p:childTnLst>
                          </p:cTn>
                        </p:par>
                        <p:par>
                          <p:cTn id="1362" fill="hold">
                            <p:stCondLst>
                              <p:cond delay="4940"/>
                            </p:stCondLst>
                            <p:childTnLst>
                              <p:par>
                                <p:cTn id="1363" presetID="53" presetClass="entr" presetSubtype="16" fill="hold" grpId="0" nodeType="afterEffect">
                                  <p:stCondLst>
                                    <p:cond delay="0"/>
                                  </p:stCondLst>
                                  <p:childTnLst>
                                    <p:set>
                                      <p:cBhvr>
                                        <p:cTn id="1364" dur="1" fill="hold">
                                          <p:stCondLst>
                                            <p:cond delay="0"/>
                                          </p:stCondLst>
                                        </p:cTn>
                                        <p:tgtEl>
                                          <p:spTgt spid="2070"/>
                                        </p:tgtEl>
                                        <p:attrNameLst>
                                          <p:attrName>style.visibility</p:attrName>
                                        </p:attrNameLst>
                                      </p:cBhvr>
                                      <p:to>
                                        <p:strVal val="visible"/>
                                      </p:to>
                                    </p:set>
                                    <p:anim calcmode="lin" valueType="num">
                                      <p:cBhvr>
                                        <p:cTn id="1365" dur="20" fill="hold"/>
                                        <p:tgtEl>
                                          <p:spTgt spid="2070"/>
                                        </p:tgtEl>
                                        <p:attrNameLst>
                                          <p:attrName>ppt_w</p:attrName>
                                        </p:attrNameLst>
                                      </p:cBhvr>
                                      <p:tavLst>
                                        <p:tav tm="0">
                                          <p:val>
                                            <p:fltVal val="0"/>
                                          </p:val>
                                        </p:tav>
                                        <p:tav tm="100000">
                                          <p:val>
                                            <p:strVal val="#ppt_w"/>
                                          </p:val>
                                        </p:tav>
                                      </p:tavLst>
                                    </p:anim>
                                    <p:anim calcmode="lin" valueType="num">
                                      <p:cBhvr>
                                        <p:cTn id="1366" dur="20" fill="hold"/>
                                        <p:tgtEl>
                                          <p:spTgt spid="2070"/>
                                        </p:tgtEl>
                                        <p:attrNameLst>
                                          <p:attrName>ppt_h</p:attrName>
                                        </p:attrNameLst>
                                      </p:cBhvr>
                                      <p:tavLst>
                                        <p:tav tm="0">
                                          <p:val>
                                            <p:fltVal val="0"/>
                                          </p:val>
                                        </p:tav>
                                        <p:tav tm="100000">
                                          <p:val>
                                            <p:strVal val="#ppt_h"/>
                                          </p:val>
                                        </p:tav>
                                      </p:tavLst>
                                    </p:anim>
                                    <p:animEffect transition="in" filter="fade">
                                      <p:cBhvr>
                                        <p:cTn id="1367" dur="20"/>
                                        <p:tgtEl>
                                          <p:spTgt spid="2070"/>
                                        </p:tgtEl>
                                      </p:cBhvr>
                                    </p:animEffect>
                                  </p:childTnLst>
                                </p:cTn>
                              </p:par>
                            </p:childTnLst>
                          </p:cTn>
                        </p:par>
                        <p:par>
                          <p:cTn id="1368" fill="hold">
                            <p:stCondLst>
                              <p:cond delay="4960"/>
                            </p:stCondLst>
                            <p:childTnLst>
                              <p:par>
                                <p:cTn id="1369" presetID="53" presetClass="entr" presetSubtype="16" fill="hold" grpId="0" nodeType="afterEffect">
                                  <p:stCondLst>
                                    <p:cond delay="0"/>
                                  </p:stCondLst>
                                  <p:childTnLst>
                                    <p:set>
                                      <p:cBhvr>
                                        <p:cTn id="1370" dur="1" fill="hold">
                                          <p:stCondLst>
                                            <p:cond delay="0"/>
                                          </p:stCondLst>
                                        </p:cTn>
                                        <p:tgtEl>
                                          <p:spTgt spid="2071"/>
                                        </p:tgtEl>
                                        <p:attrNameLst>
                                          <p:attrName>style.visibility</p:attrName>
                                        </p:attrNameLst>
                                      </p:cBhvr>
                                      <p:to>
                                        <p:strVal val="visible"/>
                                      </p:to>
                                    </p:set>
                                    <p:anim calcmode="lin" valueType="num">
                                      <p:cBhvr>
                                        <p:cTn id="1371" dur="20" fill="hold"/>
                                        <p:tgtEl>
                                          <p:spTgt spid="2071"/>
                                        </p:tgtEl>
                                        <p:attrNameLst>
                                          <p:attrName>ppt_w</p:attrName>
                                        </p:attrNameLst>
                                      </p:cBhvr>
                                      <p:tavLst>
                                        <p:tav tm="0">
                                          <p:val>
                                            <p:fltVal val="0"/>
                                          </p:val>
                                        </p:tav>
                                        <p:tav tm="100000">
                                          <p:val>
                                            <p:strVal val="#ppt_w"/>
                                          </p:val>
                                        </p:tav>
                                      </p:tavLst>
                                    </p:anim>
                                    <p:anim calcmode="lin" valueType="num">
                                      <p:cBhvr>
                                        <p:cTn id="1372" dur="20" fill="hold"/>
                                        <p:tgtEl>
                                          <p:spTgt spid="2071"/>
                                        </p:tgtEl>
                                        <p:attrNameLst>
                                          <p:attrName>ppt_h</p:attrName>
                                        </p:attrNameLst>
                                      </p:cBhvr>
                                      <p:tavLst>
                                        <p:tav tm="0">
                                          <p:val>
                                            <p:fltVal val="0"/>
                                          </p:val>
                                        </p:tav>
                                        <p:tav tm="100000">
                                          <p:val>
                                            <p:strVal val="#ppt_h"/>
                                          </p:val>
                                        </p:tav>
                                      </p:tavLst>
                                    </p:anim>
                                    <p:animEffect transition="in" filter="fade">
                                      <p:cBhvr>
                                        <p:cTn id="1373" dur="20"/>
                                        <p:tgtEl>
                                          <p:spTgt spid="2071"/>
                                        </p:tgtEl>
                                      </p:cBhvr>
                                    </p:animEffect>
                                  </p:childTnLst>
                                </p:cTn>
                              </p:par>
                            </p:childTnLst>
                          </p:cTn>
                        </p:par>
                        <p:par>
                          <p:cTn id="1374" fill="hold">
                            <p:stCondLst>
                              <p:cond delay="4980"/>
                            </p:stCondLst>
                            <p:childTnLst>
                              <p:par>
                                <p:cTn id="1375" presetID="53" presetClass="entr" presetSubtype="16" fill="hold" grpId="0" nodeType="afterEffect">
                                  <p:stCondLst>
                                    <p:cond delay="0"/>
                                  </p:stCondLst>
                                  <p:childTnLst>
                                    <p:set>
                                      <p:cBhvr>
                                        <p:cTn id="1376" dur="1" fill="hold">
                                          <p:stCondLst>
                                            <p:cond delay="0"/>
                                          </p:stCondLst>
                                        </p:cTn>
                                        <p:tgtEl>
                                          <p:spTgt spid="2072"/>
                                        </p:tgtEl>
                                        <p:attrNameLst>
                                          <p:attrName>style.visibility</p:attrName>
                                        </p:attrNameLst>
                                      </p:cBhvr>
                                      <p:to>
                                        <p:strVal val="visible"/>
                                      </p:to>
                                    </p:set>
                                    <p:anim calcmode="lin" valueType="num">
                                      <p:cBhvr>
                                        <p:cTn id="1377" dur="20" fill="hold"/>
                                        <p:tgtEl>
                                          <p:spTgt spid="2072"/>
                                        </p:tgtEl>
                                        <p:attrNameLst>
                                          <p:attrName>ppt_w</p:attrName>
                                        </p:attrNameLst>
                                      </p:cBhvr>
                                      <p:tavLst>
                                        <p:tav tm="0">
                                          <p:val>
                                            <p:fltVal val="0"/>
                                          </p:val>
                                        </p:tav>
                                        <p:tav tm="100000">
                                          <p:val>
                                            <p:strVal val="#ppt_w"/>
                                          </p:val>
                                        </p:tav>
                                      </p:tavLst>
                                    </p:anim>
                                    <p:anim calcmode="lin" valueType="num">
                                      <p:cBhvr>
                                        <p:cTn id="1378" dur="20" fill="hold"/>
                                        <p:tgtEl>
                                          <p:spTgt spid="2072"/>
                                        </p:tgtEl>
                                        <p:attrNameLst>
                                          <p:attrName>ppt_h</p:attrName>
                                        </p:attrNameLst>
                                      </p:cBhvr>
                                      <p:tavLst>
                                        <p:tav tm="0">
                                          <p:val>
                                            <p:fltVal val="0"/>
                                          </p:val>
                                        </p:tav>
                                        <p:tav tm="100000">
                                          <p:val>
                                            <p:strVal val="#ppt_h"/>
                                          </p:val>
                                        </p:tav>
                                      </p:tavLst>
                                    </p:anim>
                                    <p:animEffect transition="in" filter="fade">
                                      <p:cBhvr>
                                        <p:cTn id="1379" dur="20"/>
                                        <p:tgtEl>
                                          <p:spTgt spid="2072"/>
                                        </p:tgtEl>
                                      </p:cBhvr>
                                    </p:animEffect>
                                  </p:childTnLst>
                                </p:cTn>
                              </p:par>
                            </p:childTnLst>
                          </p:cTn>
                        </p:par>
                        <p:par>
                          <p:cTn id="1380" fill="hold">
                            <p:stCondLst>
                              <p:cond delay="5000"/>
                            </p:stCondLst>
                            <p:childTnLst>
                              <p:par>
                                <p:cTn id="1381" presetID="53" presetClass="entr" presetSubtype="16" fill="hold" grpId="0" nodeType="afterEffect">
                                  <p:stCondLst>
                                    <p:cond delay="0"/>
                                  </p:stCondLst>
                                  <p:childTnLst>
                                    <p:set>
                                      <p:cBhvr>
                                        <p:cTn id="1382" dur="1" fill="hold">
                                          <p:stCondLst>
                                            <p:cond delay="0"/>
                                          </p:stCondLst>
                                        </p:cTn>
                                        <p:tgtEl>
                                          <p:spTgt spid="2074"/>
                                        </p:tgtEl>
                                        <p:attrNameLst>
                                          <p:attrName>style.visibility</p:attrName>
                                        </p:attrNameLst>
                                      </p:cBhvr>
                                      <p:to>
                                        <p:strVal val="visible"/>
                                      </p:to>
                                    </p:set>
                                    <p:anim calcmode="lin" valueType="num">
                                      <p:cBhvr>
                                        <p:cTn id="1383" dur="20" fill="hold"/>
                                        <p:tgtEl>
                                          <p:spTgt spid="2074"/>
                                        </p:tgtEl>
                                        <p:attrNameLst>
                                          <p:attrName>ppt_w</p:attrName>
                                        </p:attrNameLst>
                                      </p:cBhvr>
                                      <p:tavLst>
                                        <p:tav tm="0">
                                          <p:val>
                                            <p:fltVal val="0"/>
                                          </p:val>
                                        </p:tav>
                                        <p:tav tm="100000">
                                          <p:val>
                                            <p:strVal val="#ppt_w"/>
                                          </p:val>
                                        </p:tav>
                                      </p:tavLst>
                                    </p:anim>
                                    <p:anim calcmode="lin" valueType="num">
                                      <p:cBhvr>
                                        <p:cTn id="1384" dur="20" fill="hold"/>
                                        <p:tgtEl>
                                          <p:spTgt spid="2074"/>
                                        </p:tgtEl>
                                        <p:attrNameLst>
                                          <p:attrName>ppt_h</p:attrName>
                                        </p:attrNameLst>
                                      </p:cBhvr>
                                      <p:tavLst>
                                        <p:tav tm="0">
                                          <p:val>
                                            <p:fltVal val="0"/>
                                          </p:val>
                                        </p:tav>
                                        <p:tav tm="100000">
                                          <p:val>
                                            <p:strVal val="#ppt_h"/>
                                          </p:val>
                                        </p:tav>
                                      </p:tavLst>
                                    </p:anim>
                                    <p:animEffect transition="in" filter="fade">
                                      <p:cBhvr>
                                        <p:cTn id="1385" dur="20"/>
                                        <p:tgtEl>
                                          <p:spTgt spid="2074"/>
                                        </p:tgtEl>
                                      </p:cBhvr>
                                    </p:animEffect>
                                  </p:childTnLst>
                                </p:cTn>
                              </p:par>
                            </p:childTnLst>
                          </p:cTn>
                        </p:par>
                        <p:par>
                          <p:cTn id="1386" fill="hold">
                            <p:stCondLst>
                              <p:cond delay="5020"/>
                            </p:stCondLst>
                            <p:childTnLst>
                              <p:par>
                                <p:cTn id="1387" presetID="53" presetClass="entr" presetSubtype="16" fill="hold" grpId="0" nodeType="afterEffect">
                                  <p:stCondLst>
                                    <p:cond delay="0"/>
                                  </p:stCondLst>
                                  <p:childTnLst>
                                    <p:set>
                                      <p:cBhvr>
                                        <p:cTn id="1388" dur="1" fill="hold">
                                          <p:stCondLst>
                                            <p:cond delay="0"/>
                                          </p:stCondLst>
                                        </p:cTn>
                                        <p:tgtEl>
                                          <p:spTgt spid="2075"/>
                                        </p:tgtEl>
                                        <p:attrNameLst>
                                          <p:attrName>style.visibility</p:attrName>
                                        </p:attrNameLst>
                                      </p:cBhvr>
                                      <p:to>
                                        <p:strVal val="visible"/>
                                      </p:to>
                                    </p:set>
                                    <p:anim calcmode="lin" valueType="num">
                                      <p:cBhvr>
                                        <p:cTn id="1389" dur="20" fill="hold"/>
                                        <p:tgtEl>
                                          <p:spTgt spid="2075"/>
                                        </p:tgtEl>
                                        <p:attrNameLst>
                                          <p:attrName>ppt_w</p:attrName>
                                        </p:attrNameLst>
                                      </p:cBhvr>
                                      <p:tavLst>
                                        <p:tav tm="0">
                                          <p:val>
                                            <p:fltVal val="0"/>
                                          </p:val>
                                        </p:tav>
                                        <p:tav tm="100000">
                                          <p:val>
                                            <p:strVal val="#ppt_w"/>
                                          </p:val>
                                        </p:tav>
                                      </p:tavLst>
                                    </p:anim>
                                    <p:anim calcmode="lin" valueType="num">
                                      <p:cBhvr>
                                        <p:cTn id="1390" dur="20" fill="hold"/>
                                        <p:tgtEl>
                                          <p:spTgt spid="2075"/>
                                        </p:tgtEl>
                                        <p:attrNameLst>
                                          <p:attrName>ppt_h</p:attrName>
                                        </p:attrNameLst>
                                      </p:cBhvr>
                                      <p:tavLst>
                                        <p:tav tm="0">
                                          <p:val>
                                            <p:fltVal val="0"/>
                                          </p:val>
                                        </p:tav>
                                        <p:tav tm="100000">
                                          <p:val>
                                            <p:strVal val="#ppt_h"/>
                                          </p:val>
                                        </p:tav>
                                      </p:tavLst>
                                    </p:anim>
                                    <p:animEffect transition="in" filter="fade">
                                      <p:cBhvr>
                                        <p:cTn id="1391" dur="20"/>
                                        <p:tgtEl>
                                          <p:spTgt spid="2075"/>
                                        </p:tgtEl>
                                      </p:cBhvr>
                                    </p:animEffect>
                                  </p:childTnLst>
                                </p:cTn>
                              </p:par>
                            </p:childTnLst>
                          </p:cTn>
                        </p:par>
                        <p:par>
                          <p:cTn id="1392" fill="hold">
                            <p:stCondLst>
                              <p:cond delay="5040"/>
                            </p:stCondLst>
                            <p:childTnLst>
                              <p:par>
                                <p:cTn id="1393" presetID="53" presetClass="entr" presetSubtype="16" fill="hold" grpId="0" nodeType="afterEffect">
                                  <p:stCondLst>
                                    <p:cond delay="0"/>
                                  </p:stCondLst>
                                  <p:childTnLst>
                                    <p:set>
                                      <p:cBhvr>
                                        <p:cTn id="1394" dur="1" fill="hold">
                                          <p:stCondLst>
                                            <p:cond delay="0"/>
                                          </p:stCondLst>
                                        </p:cTn>
                                        <p:tgtEl>
                                          <p:spTgt spid="2076"/>
                                        </p:tgtEl>
                                        <p:attrNameLst>
                                          <p:attrName>style.visibility</p:attrName>
                                        </p:attrNameLst>
                                      </p:cBhvr>
                                      <p:to>
                                        <p:strVal val="visible"/>
                                      </p:to>
                                    </p:set>
                                    <p:anim calcmode="lin" valueType="num">
                                      <p:cBhvr>
                                        <p:cTn id="1395" dur="20" fill="hold"/>
                                        <p:tgtEl>
                                          <p:spTgt spid="2076"/>
                                        </p:tgtEl>
                                        <p:attrNameLst>
                                          <p:attrName>ppt_w</p:attrName>
                                        </p:attrNameLst>
                                      </p:cBhvr>
                                      <p:tavLst>
                                        <p:tav tm="0">
                                          <p:val>
                                            <p:fltVal val="0"/>
                                          </p:val>
                                        </p:tav>
                                        <p:tav tm="100000">
                                          <p:val>
                                            <p:strVal val="#ppt_w"/>
                                          </p:val>
                                        </p:tav>
                                      </p:tavLst>
                                    </p:anim>
                                    <p:anim calcmode="lin" valueType="num">
                                      <p:cBhvr>
                                        <p:cTn id="1396" dur="20" fill="hold"/>
                                        <p:tgtEl>
                                          <p:spTgt spid="2076"/>
                                        </p:tgtEl>
                                        <p:attrNameLst>
                                          <p:attrName>ppt_h</p:attrName>
                                        </p:attrNameLst>
                                      </p:cBhvr>
                                      <p:tavLst>
                                        <p:tav tm="0">
                                          <p:val>
                                            <p:fltVal val="0"/>
                                          </p:val>
                                        </p:tav>
                                        <p:tav tm="100000">
                                          <p:val>
                                            <p:strVal val="#ppt_h"/>
                                          </p:val>
                                        </p:tav>
                                      </p:tavLst>
                                    </p:anim>
                                    <p:animEffect transition="in" filter="fade">
                                      <p:cBhvr>
                                        <p:cTn id="1397" dur="20"/>
                                        <p:tgtEl>
                                          <p:spTgt spid="2076"/>
                                        </p:tgtEl>
                                      </p:cBhvr>
                                    </p:animEffect>
                                  </p:childTnLst>
                                </p:cTn>
                              </p:par>
                            </p:childTnLst>
                          </p:cTn>
                        </p:par>
                        <p:par>
                          <p:cTn id="1398" fill="hold">
                            <p:stCondLst>
                              <p:cond delay="5060"/>
                            </p:stCondLst>
                            <p:childTnLst>
                              <p:par>
                                <p:cTn id="1399" presetID="53" presetClass="entr" presetSubtype="16" fill="hold" grpId="0" nodeType="afterEffect">
                                  <p:stCondLst>
                                    <p:cond delay="0"/>
                                  </p:stCondLst>
                                  <p:childTnLst>
                                    <p:set>
                                      <p:cBhvr>
                                        <p:cTn id="1400" dur="1" fill="hold">
                                          <p:stCondLst>
                                            <p:cond delay="0"/>
                                          </p:stCondLst>
                                        </p:cTn>
                                        <p:tgtEl>
                                          <p:spTgt spid="2077"/>
                                        </p:tgtEl>
                                        <p:attrNameLst>
                                          <p:attrName>style.visibility</p:attrName>
                                        </p:attrNameLst>
                                      </p:cBhvr>
                                      <p:to>
                                        <p:strVal val="visible"/>
                                      </p:to>
                                    </p:set>
                                    <p:anim calcmode="lin" valueType="num">
                                      <p:cBhvr>
                                        <p:cTn id="1401" dur="20" fill="hold"/>
                                        <p:tgtEl>
                                          <p:spTgt spid="2077"/>
                                        </p:tgtEl>
                                        <p:attrNameLst>
                                          <p:attrName>ppt_w</p:attrName>
                                        </p:attrNameLst>
                                      </p:cBhvr>
                                      <p:tavLst>
                                        <p:tav tm="0">
                                          <p:val>
                                            <p:fltVal val="0"/>
                                          </p:val>
                                        </p:tav>
                                        <p:tav tm="100000">
                                          <p:val>
                                            <p:strVal val="#ppt_w"/>
                                          </p:val>
                                        </p:tav>
                                      </p:tavLst>
                                    </p:anim>
                                    <p:anim calcmode="lin" valueType="num">
                                      <p:cBhvr>
                                        <p:cTn id="1402" dur="20" fill="hold"/>
                                        <p:tgtEl>
                                          <p:spTgt spid="2077"/>
                                        </p:tgtEl>
                                        <p:attrNameLst>
                                          <p:attrName>ppt_h</p:attrName>
                                        </p:attrNameLst>
                                      </p:cBhvr>
                                      <p:tavLst>
                                        <p:tav tm="0">
                                          <p:val>
                                            <p:fltVal val="0"/>
                                          </p:val>
                                        </p:tav>
                                        <p:tav tm="100000">
                                          <p:val>
                                            <p:strVal val="#ppt_h"/>
                                          </p:val>
                                        </p:tav>
                                      </p:tavLst>
                                    </p:anim>
                                    <p:animEffect transition="in" filter="fade">
                                      <p:cBhvr>
                                        <p:cTn id="1403" dur="20"/>
                                        <p:tgtEl>
                                          <p:spTgt spid="2077"/>
                                        </p:tgtEl>
                                      </p:cBhvr>
                                    </p:animEffect>
                                  </p:childTnLst>
                                </p:cTn>
                              </p:par>
                            </p:childTnLst>
                          </p:cTn>
                        </p:par>
                        <p:par>
                          <p:cTn id="1404" fill="hold">
                            <p:stCondLst>
                              <p:cond delay="5080"/>
                            </p:stCondLst>
                            <p:childTnLst>
                              <p:par>
                                <p:cTn id="1405" presetID="53" presetClass="entr" presetSubtype="16" fill="hold" grpId="0" nodeType="afterEffect">
                                  <p:stCondLst>
                                    <p:cond delay="0"/>
                                  </p:stCondLst>
                                  <p:childTnLst>
                                    <p:set>
                                      <p:cBhvr>
                                        <p:cTn id="1406" dur="1" fill="hold">
                                          <p:stCondLst>
                                            <p:cond delay="0"/>
                                          </p:stCondLst>
                                        </p:cTn>
                                        <p:tgtEl>
                                          <p:spTgt spid="2078"/>
                                        </p:tgtEl>
                                        <p:attrNameLst>
                                          <p:attrName>style.visibility</p:attrName>
                                        </p:attrNameLst>
                                      </p:cBhvr>
                                      <p:to>
                                        <p:strVal val="visible"/>
                                      </p:to>
                                    </p:set>
                                    <p:anim calcmode="lin" valueType="num">
                                      <p:cBhvr>
                                        <p:cTn id="1407" dur="20" fill="hold"/>
                                        <p:tgtEl>
                                          <p:spTgt spid="2078"/>
                                        </p:tgtEl>
                                        <p:attrNameLst>
                                          <p:attrName>ppt_w</p:attrName>
                                        </p:attrNameLst>
                                      </p:cBhvr>
                                      <p:tavLst>
                                        <p:tav tm="0">
                                          <p:val>
                                            <p:fltVal val="0"/>
                                          </p:val>
                                        </p:tav>
                                        <p:tav tm="100000">
                                          <p:val>
                                            <p:strVal val="#ppt_w"/>
                                          </p:val>
                                        </p:tav>
                                      </p:tavLst>
                                    </p:anim>
                                    <p:anim calcmode="lin" valueType="num">
                                      <p:cBhvr>
                                        <p:cTn id="1408" dur="20" fill="hold"/>
                                        <p:tgtEl>
                                          <p:spTgt spid="2078"/>
                                        </p:tgtEl>
                                        <p:attrNameLst>
                                          <p:attrName>ppt_h</p:attrName>
                                        </p:attrNameLst>
                                      </p:cBhvr>
                                      <p:tavLst>
                                        <p:tav tm="0">
                                          <p:val>
                                            <p:fltVal val="0"/>
                                          </p:val>
                                        </p:tav>
                                        <p:tav tm="100000">
                                          <p:val>
                                            <p:strVal val="#ppt_h"/>
                                          </p:val>
                                        </p:tav>
                                      </p:tavLst>
                                    </p:anim>
                                    <p:animEffect transition="in" filter="fade">
                                      <p:cBhvr>
                                        <p:cTn id="1409" dur="20"/>
                                        <p:tgtEl>
                                          <p:spTgt spid="2078"/>
                                        </p:tgtEl>
                                      </p:cBhvr>
                                    </p:animEffect>
                                  </p:childTnLst>
                                </p:cTn>
                              </p:par>
                            </p:childTnLst>
                          </p:cTn>
                        </p:par>
                        <p:par>
                          <p:cTn id="1410" fill="hold">
                            <p:stCondLst>
                              <p:cond delay="5100"/>
                            </p:stCondLst>
                            <p:childTnLst>
                              <p:par>
                                <p:cTn id="1411" presetID="53" presetClass="entr" presetSubtype="16" fill="hold" grpId="0" nodeType="afterEffect">
                                  <p:stCondLst>
                                    <p:cond delay="0"/>
                                  </p:stCondLst>
                                  <p:childTnLst>
                                    <p:set>
                                      <p:cBhvr>
                                        <p:cTn id="1412" dur="1" fill="hold">
                                          <p:stCondLst>
                                            <p:cond delay="0"/>
                                          </p:stCondLst>
                                        </p:cTn>
                                        <p:tgtEl>
                                          <p:spTgt spid="2079"/>
                                        </p:tgtEl>
                                        <p:attrNameLst>
                                          <p:attrName>style.visibility</p:attrName>
                                        </p:attrNameLst>
                                      </p:cBhvr>
                                      <p:to>
                                        <p:strVal val="visible"/>
                                      </p:to>
                                    </p:set>
                                    <p:anim calcmode="lin" valueType="num">
                                      <p:cBhvr>
                                        <p:cTn id="1413" dur="20" fill="hold"/>
                                        <p:tgtEl>
                                          <p:spTgt spid="2079"/>
                                        </p:tgtEl>
                                        <p:attrNameLst>
                                          <p:attrName>ppt_w</p:attrName>
                                        </p:attrNameLst>
                                      </p:cBhvr>
                                      <p:tavLst>
                                        <p:tav tm="0">
                                          <p:val>
                                            <p:fltVal val="0"/>
                                          </p:val>
                                        </p:tav>
                                        <p:tav tm="100000">
                                          <p:val>
                                            <p:strVal val="#ppt_w"/>
                                          </p:val>
                                        </p:tav>
                                      </p:tavLst>
                                    </p:anim>
                                    <p:anim calcmode="lin" valueType="num">
                                      <p:cBhvr>
                                        <p:cTn id="1414" dur="20" fill="hold"/>
                                        <p:tgtEl>
                                          <p:spTgt spid="2079"/>
                                        </p:tgtEl>
                                        <p:attrNameLst>
                                          <p:attrName>ppt_h</p:attrName>
                                        </p:attrNameLst>
                                      </p:cBhvr>
                                      <p:tavLst>
                                        <p:tav tm="0">
                                          <p:val>
                                            <p:fltVal val="0"/>
                                          </p:val>
                                        </p:tav>
                                        <p:tav tm="100000">
                                          <p:val>
                                            <p:strVal val="#ppt_h"/>
                                          </p:val>
                                        </p:tav>
                                      </p:tavLst>
                                    </p:anim>
                                    <p:animEffect transition="in" filter="fade">
                                      <p:cBhvr>
                                        <p:cTn id="1415" dur="20"/>
                                        <p:tgtEl>
                                          <p:spTgt spid="2079"/>
                                        </p:tgtEl>
                                      </p:cBhvr>
                                    </p:animEffect>
                                  </p:childTnLst>
                                </p:cTn>
                              </p:par>
                            </p:childTnLst>
                          </p:cTn>
                        </p:par>
                        <p:par>
                          <p:cTn id="1416" fill="hold">
                            <p:stCondLst>
                              <p:cond delay="5120"/>
                            </p:stCondLst>
                            <p:childTnLst>
                              <p:par>
                                <p:cTn id="1417" presetID="53" presetClass="entr" presetSubtype="16" fill="hold" grpId="0" nodeType="afterEffect">
                                  <p:stCondLst>
                                    <p:cond delay="0"/>
                                  </p:stCondLst>
                                  <p:childTnLst>
                                    <p:set>
                                      <p:cBhvr>
                                        <p:cTn id="1418" dur="1" fill="hold">
                                          <p:stCondLst>
                                            <p:cond delay="0"/>
                                          </p:stCondLst>
                                        </p:cTn>
                                        <p:tgtEl>
                                          <p:spTgt spid="72"/>
                                        </p:tgtEl>
                                        <p:attrNameLst>
                                          <p:attrName>style.visibility</p:attrName>
                                        </p:attrNameLst>
                                      </p:cBhvr>
                                      <p:to>
                                        <p:strVal val="visible"/>
                                      </p:to>
                                    </p:set>
                                    <p:anim calcmode="lin" valueType="num">
                                      <p:cBhvr>
                                        <p:cTn id="1419" dur="20" fill="hold"/>
                                        <p:tgtEl>
                                          <p:spTgt spid="72"/>
                                        </p:tgtEl>
                                        <p:attrNameLst>
                                          <p:attrName>ppt_w</p:attrName>
                                        </p:attrNameLst>
                                      </p:cBhvr>
                                      <p:tavLst>
                                        <p:tav tm="0">
                                          <p:val>
                                            <p:fltVal val="0"/>
                                          </p:val>
                                        </p:tav>
                                        <p:tav tm="100000">
                                          <p:val>
                                            <p:strVal val="#ppt_w"/>
                                          </p:val>
                                        </p:tav>
                                      </p:tavLst>
                                    </p:anim>
                                    <p:anim calcmode="lin" valueType="num">
                                      <p:cBhvr>
                                        <p:cTn id="1420" dur="20" fill="hold"/>
                                        <p:tgtEl>
                                          <p:spTgt spid="72"/>
                                        </p:tgtEl>
                                        <p:attrNameLst>
                                          <p:attrName>ppt_h</p:attrName>
                                        </p:attrNameLst>
                                      </p:cBhvr>
                                      <p:tavLst>
                                        <p:tav tm="0">
                                          <p:val>
                                            <p:fltVal val="0"/>
                                          </p:val>
                                        </p:tav>
                                        <p:tav tm="100000">
                                          <p:val>
                                            <p:strVal val="#ppt_h"/>
                                          </p:val>
                                        </p:tav>
                                      </p:tavLst>
                                    </p:anim>
                                    <p:animEffect transition="in" filter="fade">
                                      <p:cBhvr>
                                        <p:cTn id="1421" dur="20"/>
                                        <p:tgtEl>
                                          <p:spTgt spid="72"/>
                                        </p:tgtEl>
                                      </p:cBhvr>
                                    </p:animEffect>
                                  </p:childTnLst>
                                </p:cTn>
                              </p:par>
                            </p:childTnLst>
                          </p:cTn>
                        </p:par>
                        <p:par>
                          <p:cTn id="1422" fill="hold">
                            <p:stCondLst>
                              <p:cond delay="5140"/>
                            </p:stCondLst>
                            <p:childTnLst>
                              <p:par>
                                <p:cTn id="1423" presetID="53" presetClass="entr" presetSubtype="16" fill="hold" grpId="0" nodeType="afterEffect">
                                  <p:stCondLst>
                                    <p:cond delay="0"/>
                                  </p:stCondLst>
                                  <p:childTnLst>
                                    <p:set>
                                      <p:cBhvr>
                                        <p:cTn id="1424" dur="1" fill="hold">
                                          <p:stCondLst>
                                            <p:cond delay="0"/>
                                          </p:stCondLst>
                                        </p:cTn>
                                        <p:tgtEl>
                                          <p:spTgt spid="74"/>
                                        </p:tgtEl>
                                        <p:attrNameLst>
                                          <p:attrName>style.visibility</p:attrName>
                                        </p:attrNameLst>
                                      </p:cBhvr>
                                      <p:to>
                                        <p:strVal val="visible"/>
                                      </p:to>
                                    </p:set>
                                    <p:anim calcmode="lin" valueType="num">
                                      <p:cBhvr>
                                        <p:cTn id="1425" dur="20" fill="hold"/>
                                        <p:tgtEl>
                                          <p:spTgt spid="74"/>
                                        </p:tgtEl>
                                        <p:attrNameLst>
                                          <p:attrName>ppt_w</p:attrName>
                                        </p:attrNameLst>
                                      </p:cBhvr>
                                      <p:tavLst>
                                        <p:tav tm="0">
                                          <p:val>
                                            <p:fltVal val="0"/>
                                          </p:val>
                                        </p:tav>
                                        <p:tav tm="100000">
                                          <p:val>
                                            <p:strVal val="#ppt_w"/>
                                          </p:val>
                                        </p:tav>
                                      </p:tavLst>
                                    </p:anim>
                                    <p:anim calcmode="lin" valueType="num">
                                      <p:cBhvr>
                                        <p:cTn id="1426" dur="20" fill="hold"/>
                                        <p:tgtEl>
                                          <p:spTgt spid="74"/>
                                        </p:tgtEl>
                                        <p:attrNameLst>
                                          <p:attrName>ppt_h</p:attrName>
                                        </p:attrNameLst>
                                      </p:cBhvr>
                                      <p:tavLst>
                                        <p:tav tm="0">
                                          <p:val>
                                            <p:fltVal val="0"/>
                                          </p:val>
                                        </p:tav>
                                        <p:tav tm="100000">
                                          <p:val>
                                            <p:strVal val="#ppt_h"/>
                                          </p:val>
                                        </p:tav>
                                      </p:tavLst>
                                    </p:anim>
                                    <p:animEffect transition="in" filter="fade">
                                      <p:cBhvr>
                                        <p:cTn id="1427" dur="20"/>
                                        <p:tgtEl>
                                          <p:spTgt spid="74"/>
                                        </p:tgtEl>
                                      </p:cBhvr>
                                    </p:animEffect>
                                  </p:childTnLst>
                                </p:cTn>
                              </p:par>
                            </p:childTnLst>
                          </p:cTn>
                        </p:par>
                        <p:par>
                          <p:cTn id="1428" fill="hold">
                            <p:stCondLst>
                              <p:cond delay="5160"/>
                            </p:stCondLst>
                            <p:childTnLst>
                              <p:par>
                                <p:cTn id="1429" presetID="53" presetClass="entr" presetSubtype="16" fill="hold" grpId="0" nodeType="afterEffect">
                                  <p:stCondLst>
                                    <p:cond delay="0"/>
                                  </p:stCondLst>
                                  <p:childTnLst>
                                    <p:set>
                                      <p:cBhvr>
                                        <p:cTn id="1430" dur="1" fill="hold">
                                          <p:stCondLst>
                                            <p:cond delay="0"/>
                                          </p:stCondLst>
                                        </p:cTn>
                                        <p:tgtEl>
                                          <p:spTgt spid="75"/>
                                        </p:tgtEl>
                                        <p:attrNameLst>
                                          <p:attrName>style.visibility</p:attrName>
                                        </p:attrNameLst>
                                      </p:cBhvr>
                                      <p:to>
                                        <p:strVal val="visible"/>
                                      </p:to>
                                    </p:set>
                                    <p:anim calcmode="lin" valueType="num">
                                      <p:cBhvr>
                                        <p:cTn id="1431" dur="20" fill="hold"/>
                                        <p:tgtEl>
                                          <p:spTgt spid="75"/>
                                        </p:tgtEl>
                                        <p:attrNameLst>
                                          <p:attrName>ppt_w</p:attrName>
                                        </p:attrNameLst>
                                      </p:cBhvr>
                                      <p:tavLst>
                                        <p:tav tm="0">
                                          <p:val>
                                            <p:fltVal val="0"/>
                                          </p:val>
                                        </p:tav>
                                        <p:tav tm="100000">
                                          <p:val>
                                            <p:strVal val="#ppt_w"/>
                                          </p:val>
                                        </p:tav>
                                      </p:tavLst>
                                    </p:anim>
                                    <p:anim calcmode="lin" valueType="num">
                                      <p:cBhvr>
                                        <p:cTn id="1432" dur="20" fill="hold"/>
                                        <p:tgtEl>
                                          <p:spTgt spid="75"/>
                                        </p:tgtEl>
                                        <p:attrNameLst>
                                          <p:attrName>ppt_h</p:attrName>
                                        </p:attrNameLst>
                                      </p:cBhvr>
                                      <p:tavLst>
                                        <p:tav tm="0">
                                          <p:val>
                                            <p:fltVal val="0"/>
                                          </p:val>
                                        </p:tav>
                                        <p:tav tm="100000">
                                          <p:val>
                                            <p:strVal val="#ppt_h"/>
                                          </p:val>
                                        </p:tav>
                                      </p:tavLst>
                                    </p:anim>
                                    <p:animEffect transition="in" filter="fade">
                                      <p:cBhvr>
                                        <p:cTn id="1433" dur="20"/>
                                        <p:tgtEl>
                                          <p:spTgt spid="75"/>
                                        </p:tgtEl>
                                      </p:cBhvr>
                                    </p:animEffect>
                                  </p:childTnLst>
                                </p:cTn>
                              </p:par>
                            </p:childTnLst>
                          </p:cTn>
                        </p:par>
                        <p:par>
                          <p:cTn id="1434" fill="hold">
                            <p:stCondLst>
                              <p:cond delay="5180"/>
                            </p:stCondLst>
                            <p:childTnLst>
                              <p:par>
                                <p:cTn id="1435" presetID="53" presetClass="entr" presetSubtype="16" fill="hold" grpId="0" nodeType="afterEffect">
                                  <p:stCondLst>
                                    <p:cond delay="0"/>
                                  </p:stCondLst>
                                  <p:childTnLst>
                                    <p:set>
                                      <p:cBhvr>
                                        <p:cTn id="1436" dur="1" fill="hold">
                                          <p:stCondLst>
                                            <p:cond delay="0"/>
                                          </p:stCondLst>
                                        </p:cTn>
                                        <p:tgtEl>
                                          <p:spTgt spid="76"/>
                                        </p:tgtEl>
                                        <p:attrNameLst>
                                          <p:attrName>style.visibility</p:attrName>
                                        </p:attrNameLst>
                                      </p:cBhvr>
                                      <p:to>
                                        <p:strVal val="visible"/>
                                      </p:to>
                                    </p:set>
                                    <p:anim calcmode="lin" valueType="num">
                                      <p:cBhvr>
                                        <p:cTn id="1437" dur="20" fill="hold"/>
                                        <p:tgtEl>
                                          <p:spTgt spid="76"/>
                                        </p:tgtEl>
                                        <p:attrNameLst>
                                          <p:attrName>ppt_w</p:attrName>
                                        </p:attrNameLst>
                                      </p:cBhvr>
                                      <p:tavLst>
                                        <p:tav tm="0">
                                          <p:val>
                                            <p:fltVal val="0"/>
                                          </p:val>
                                        </p:tav>
                                        <p:tav tm="100000">
                                          <p:val>
                                            <p:strVal val="#ppt_w"/>
                                          </p:val>
                                        </p:tav>
                                      </p:tavLst>
                                    </p:anim>
                                    <p:anim calcmode="lin" valueType="num">
                                      <p:cBhvr>
                                        <p:cTn id="1438" dur="20" fill="hold"/>
                                        <p:tgtEl>
                                          <p:spTgt spid="76"/>
                                        </p:tgtEl>
                                        <p:attrNameLst>
                                          <p:attrName>ppt_h</p:attrName>
                                        </p:attrNameLst>
                                      </p:cBhvr>
                                      <p:tavLst>
                                        <p:tav tm="0">
                                          <p:val>
                                            <p:fltVal val="0"/>
                                          </p:val>
                                        </p:tav>
                                        <p:tav tm="100000">
                                          <p:val>
                                            <p:strVal val="#ppt_h"/>
                                          </p:val>
                                        </p:tav>
                                      </p:tavLst>
                                    </p:anim>
                                    <p:animEffect transition="in" filter="fade">
                                      <p:cBhvr>
                                        <p:cTn id="1439" dur="20"/>
                                        <p:tgtEl>
                                          <p:spTgt spid="76"/>
                                        </p:tgtEl>
                                      </p:cBhvr>
                                    </p:animEffect>
                                  </p:childTnLst>
                                </p:cTn>
                              </p:par>
                            </p:childTnLst>
                          </p:cTn>
                        </p:par>
                        <p:par>
                          <p:cTn id="1440" fill="hold">
                            <p:stCondLst>
                              <p:cond delay="5200"/>
                            </p:stCondLst>
                            <p:childTnLst>
                              <p:par>
                                <p:cTn id="1441" presetID="53" presetClass="entr" presetSubtype="16" fill="hold" grpId="0" nodeType="afterEffect">
                                  <p:stCondLst>
                                    <p:cond delay="0"/>
                                  </p:stCondLst>
                                  <p:childTnLst>
                                    <p:set>
                                      <p:cBhvr>
                                        <p:cTn id="1442" dur="1" fill="hold">
                                          <p:stCondLst>
                                            <p:cond delay="0"/>
                                          </p:stCondLst>
                                        </p:cTn>
                                        <p:tgtEl>
                                          <p:spTgt spid="77"/>
                                        </p:tgtEl>
                                        <p:attrNameLst>
                                          <p:attrName>style.visibility</p:attrName>
                                        </p:attrNameLst>
                                      </p:cBhvr>
                                      <p:to>
                                        <p:strVal val="visible"/>
                                      </p:to>
                                    </p:set>
                                    <p:anim calcmode="lin" valueType="num">
                                      <p:cBhvr>
                                        <p:cTn id="1443" dur="20" fill="hold"/>
                                        <p:tgtEl>
                                          <p:spTgt spid="77"/>
                                        </p:tgtEl>
                                        <p:attrNameLst>
                                          <p:attrName>ppt_w</p:attrName>
                                        </p:attrNameLst>
                                      </p:cBhvr>
                                      <p:tavLst>
                                        <p:tav tm="0">
                                          <p:val>
                                            <p:fltVal val="0"/>
                                          </p:val>
                                        </p:tav>
                                        <p:tav tm="100000">
                                          <p:val>
                                            <p:strVal val="#ppt_w"/>
                                          </p:val>
                                        </p:tav>
                                      </p:tavLst>
                                    </p:anim>
                                    <p:anim calcmode="lin" valueType="num">
                                      <p:cBhvr>
                                        <p:cTn id="1444" dur="20" fill="hold"/>
                                        <p:tgtEl>
                                          <p:spTgt spid="77"/>
                                        </p:tgtEl>
                                        <p:attrNameLst>
                                          <p:attrName>ppt_h</p:attrName>
                                        </p:attrNameLst>
                                      </p:cBhvr>
                                      <p:tavLst>
                                        <p:tav tm="0">
                                          <p:val>
                                            <p:fltVal val="0"/>
                                          </p:val>
                                        </p:tav>
                                        <p:tav tm="100000">
                                          <p:val>
                                            <p:strVal val="#ppt_h"/>
                                          </p:val>
                                        </p:tav>
                                      </p:tavLst>
                                    </p:anim>
                                    <p:animEffect transition="in" filter="fade">
                                      <p:cBhvr>
                                        <p:cTn id="1445" dur="20"/>
                                        <p:tgtEl>
                                          <p:spTgt spid="77"/>
                                        </p:tgtEl>
                                      </p:cBhvr>
                                    </p:animEffect>
                                  </p:childTnLst>
                                </p:cTn>
                              </p:par>
                            </p:childTnLst>
                          </p:cTn>
                        </p:par>
                        <p:par>
                          <p:cTn id="1446" fill="hold">
                            <p:stCondLst>
                              <p:cond delay="5220"/>
                            </p:stCondLst>
                            <p:childTnLst>
                              <p:par>
                                <p:cTn id="1447" presetID="53" presetClass="entr" presetSubtype="16" fill="hold" grpId="0" nodeType="afterEffect">
                                  <p:stCondLst>
                                    <p:cond delay="0"/>
                                  </p:stCondLst>
                                  <p:childTnLst>
                                    <p:set>
                                      <p:cBhvr>
                                        <p:cTn id="1448" dur="1" fill="hold">
                                          <p:stCondLst>
                                            <p:cond delay="0"/>
                                          </p:stCondLst>
                                        </p:cTn>
                                        <p:tgtEl>
                                          <p:spTgt spid="78"/>
                                        </p:tgtEl>
                                        <p:attrNameLst>
                                          <p:attrName>style.visibility</p:attrName>
                                        </p:attrNameLst>
                                      </p:cBhvr>
                                      <p:to>
                                        <p:strVal val="visible"/>
                                      </p:to>
                                    </p:set>
                                    <p:anim calcmode="lin" valueType="num">
                                      <p:cBhvr>
                                        <p:cTn id="1449" dur="20" fill="hold"/>
                                        <p:tgtEl>
                                          <p:spTgt spid="78"/>
                                        </p:tgtEl>
                                        <p:attrNameLst>
                                          <p:attrName>ppt_w</p:attrName>
                                        </p:attrNameLst>
                                      </p:cBhvr>
                                      <p:tavLst>
                                        <p:tav tm="0">
                                          <p:val>
                                            <p:fltVal val="0"/>
                                          </p:val>
                                        </p:tav>
                                        <p:tav tm="100000">
                                          <p:val>
                                            <p:strVal val="#ppt_w"/>
                                          </p:val>
                                        </p:tav>
                                      </p:tavLst>
                                    </p:anim>
                                    <p:anim calcmode="lin" valueType="num">
                                      <p:cBhvr>
                                        <p:cTn id="1450" dur="20" fill="hold"/>
                                        <p:tgtEl>
                                          <p:spTgt spid="78"/>
                                        </p:tgtEl>
                                        <p:attrNameLst>
                                          <p:attrName>ppt_h</p:attrName>
                                        </p:attrNameLst>
                                      </p:cBhvr>
                                      <p:tavLst>
                                        <p:tav tm="0">
                                          <p:val>
                                            <p:fltVal val="0"/>
                                          </p:val>
                                        </p:tav>
                                        <p:tav tm="100000">
                                          <p:val>
                                            <p:strVal val="#ppt_h"/>
                                          </p:val>
                                        </p:tav>
                                      </p:tavLst>
                                    </p:anim>
                                    <p:animEffect transition="in" filter="fade">
                                      <p:cBhvr>
                                        <p:cTn id="1451" dur="20"/>
                                        <p:tgtEl>
                                          <p:spTgt spid="78"/>
                                        </p:tgtEl>
                                      </p:cBhvr>
                                    </p:animEffect>
                                  </p:childTnLst>
                                </p:cTn>
                              </p:par>
                            </p:childTnLst>
                          </p:cTn>
                        </p:par>
                        <p:par>
                          <p:cTn id="1452" fill="hold">
                            <p:stCondLst>
                              <p:cond delay="5240"/>
                            </p:stCondLst>
                            <p:childTnLst>
                              <p:par>
                                <p:cTn id="1453" presetID="53" presetClass="entr" presetSubtype="16" fill="hold" grpId="0" nodeType="afterEffect">
                                  <p:stCondLst>
                                    <p:cond delay="0"/>
                                  </p:stCondLst>
                                  <p:childTnLst>
                                    <p:set>
                                      <p:cBhvr>
                                        <p:cTn id="1454" dur="1" fill="hold">
                                          <p:stCondLst>
                                            <p:cond delay="0"/>
                                          </p:stCondLst>
                                        </p:cTn>
                                        <p:tgtEl>
                                          <p:spTgt spid="79"/>
                                        </p:tgtEl>
                                        <p:attrNameLst>
                                          <p:attrName>style.visibility</p:attrName>
                                        </p:attrNameLst>
                                      </p:cBhvr>
                                      <p:to>
                                        <p:strVal val="visible"/>
                                      </p:to>
                                    </p:set>
                                    <p:anim calcmode="lin" valueType="num">
                                      <p:cBhvr>
                                        <p:cTn id="1455" dur="20" fill="hold"/>
                                        <p:tgtEl>
                                          <p:spTgt spid="79"/>
                                        </p:tgtEl>
                                        <p:attrNameLst>
                                          <p:attrName>ppt_w</p:attrName>
                                        </p:attrNameLst>
                                      </p:cBhvr>
                                      <p:tavLst>
                                        <p:tav tm="0">
                                          <p:val>
                                            <p:fltVal val="0"/>
                                          </p:val>
                                        </p:tav>
                                        <p:tav tm="100000">
                                          <p:val>
                                            <p:strVal val="#ppt_w"/>
                                          </p:val>
                                        </p:tav>
                                      </p:tavLst>
                                    </p:anim>
                                    <p:anim calcmode="lin" valueType="num">
                                      <p:cBhvr>
                                        <p:cTn id="1456" dur="20" fill="hold"/>
                                        <p:tgtEl>
                                          <p:spTgt spid="79"/>
                                        </p:tgtEl>
                                        <p:attrNameLst>
                                          <p:attrName>ppt_h</p:attrName>
                                        </p:attrNameLst>
                                      </p:cBhvr>
                                      <p:tavLst>
                                        <p:tav tm="0">
                                          <p:val>
                                            <p:fltVal val="0"/>
                                          </p:val>
                                        </p:tav>
                                        <p:tav tm="100000">
                                          <p:val>
                                            <p:strVal val="#ppt_h"/>
                                          </p:val>
                                        </p:tav>
                                      </p:tavLst>
                                    </p:anim>
                                    <p:animEffect transition="in" filter="fade">
                                      <p:cBhvr>
                                        <p:cTn id="1457" dur="20"/>
                                        <p:tgtEl>
                                          <p:spTgt spid="79"/>
                                        </p:tgtEl>
                                      </p:cBhvr>
                                    </p:animEffect>
                                  </p:childTnLst>
                                </p:cTn>
                              </p:par>
                            </p:childTnLst>
                          </p:cTn>
                        </p:par>
                        <p:par>
                          <p:cTn id="1458" fill="hold">
                            <p:stCondLst>
                              <p:cond delay="5260"/>
                            </p:stCondLst>
                            <p:childTnLst>
                              <p:par>
                                <p:cTn id="1459" presetID="53" presetClass="entr" presetSubtype="16" fill="hold" grpId="0" nodeType="afterEffect">
                                  <p:stCondLst>
                                    <p:cond delay="0"/>
                                  </p:stCondLst>
                                  <p:childTnLst>
                                    <p:set>
                                      <p:cBhvr>
                                        <p:cTn id="1460" dur="1" fill="hold">
                                          <p:stCondLst>
                                            <p:cond delay="0"/>
                                          </p:stCondLst>
                                        </p:cTn>
                                        <p:tgtEl>
                                          <p:spTgt spid="80"/>
                                        </p:tgtEl>
                                        <p:attrNameLst>
                                          <p:attrName>style.visibility</p:attrName>
                                        </p:attrNameLst>
                                      </p:cBhvr>
                                      <p:to>
                                        <p:strVal val="visible"/>
                                      </p:to>
                                    </p:set>
                                    <p:anim calcmode="lin" valueType="num">
                                      <p:cBhvr>
                                        <p:cTn id="1461" dur="20" fill="hold"/>
                                        <p:tgtEl>
                                          <p:spTgt spid="80"/>
                                        </p:tgtEl>
                                        <p:attrNameLst>
                                          <p:attrName>ppt_w</p:attrName>
                                        </p:attrNameLst>
                                      </p:cBhvr>
                                      <p:tavLst>
                                        <p:tav tm="0">
                                          <p:val>
                                            <p:fltVal val="0"/>
                                          </p:val>
                                        </p:tav>
                                        <p:tav tm="100000">
                                          <p:val>
                                            <p:strVal val="#ppt_w"/>
                                          </p:val>
                                        </p:tav>
                                      </p:tavLst>
                                    </p:anim>
                                    <p:anim calcmode="lin" valueType="num">
                                      <p:cBhvr>
                                        <p:cTn id="1462" dur="20" fill="hold"/>
                                        <p:tgtEl>
                                          <p:spTgt spid="80"/>
                                        </p:tgtEl>
                                        <p:attrNameLst>
                                          <p:attrName>ppt_h</p:attrName>
                                        </p:attrNameLst>
                                      </p:cBhvr>
                                      <p:tavLst>
                                        <p:tav tm="0">
                                          <p:val>
                                            <p:fltVal val="0"/>
                                          </p:val>
                                        </p:tav>
                                        <p:tav tm="100000">
                                          <p:val>
                                            <p:strVal val="#ppt_h"/>
                                          </p:val>
                                        </p:tav>
                                      </p:tavLst>
                                    </p:anim>
                                    <p:animEffect transition="in" filter="fade">
                                      <p:cBhvr>
                                        <p:cTn id="1463" dur="20"/>
                                        <p:tgtEl>
                                          <p:spTgt spid="80"/>
                                        </p:tgtEl>
                                      </p:cBhvr>
                                    </p:animEffect>
                                  </p:childTnLst>
                                </p:cTn>
                              </p:par>
                            </p:childTnLst>
                          </p:cTn>
                        </p:par>
                        <p:par>
                          <p:cTn id="1464" fill="hold">
                            <p:stCondLst>
                              <p:cond delay="5280"/>
                            </p:stCondLst>
                            <p:childTnLst>
                              <p:par>
                                <p:cTn id="1465" presetID="53" presetClass="entr" presetSubtype="16" fill="hold" grpId="0" nodeType="afterEffect">
                                  <p:stCondLst>
                                    <p:cond delay="0"/>
                                  </p:stCondLst>
                                  <p:childTnLst>
                                    <p:set>
                                      <p:cBhvr>
                                        <p:cTn id="1466" dur="1" fill="hold">
                                          <p:stCondLst>
                                            <p:cond delay="0"/>
                                          </p:stCondLst>
                                        </p:cTn>
                                        <p:tgtEl>
                                          <p:spTgt spid="81"/>
                                        </p:tgtEl>
                                        <p:attrNameLst>
                                          <p:attrName>style.visibility</p:attrName>
                                        </p:attrNameLst>
                                      </p:cBhvr>
                                      <p:to>
                                        <p:strVal val="visible"/>
                                      </p:to>
                                    </p:set>
                                    <p:anim calcmode="lin" valueType="num">
                                      <p:cBhvr>
                                        <p:cTn id="1467" dur="20" fill="hold"/>
                                        <p:tgtEl>
                                          <p:spTgt spid="81"/>
                                        </p:tgtEl>
                                        <p:attrNameLst>
                                          <p:attrName>ppt_w</p:attrName>
                                        </p:attrNameLst>
                                      </p:cBhvr>
                                      <p:tavLst>
                                        <p:tav tm="0">
                                          <p:val>
                                            <p:fltVal val="0"/>
                                          </p:val>
                                        </p:tav>
                                        <p:tav tm="100000">
                                          <p:val>
                                            <p:strVal val="#ppt_w"/>
                                          </p:val>
                                        </p:tav>
                                      </p:tavLst>
                                    </p:anim>
                                    <p:anim calcmode="lin" valueType="num">
                                      <p:cBhvr>
                                        <p:cTn id="1468" dur="20" fill="hold"/>
                                        <p:tgtEl>
                                          <p:spTgt spid="81"/>
                                        </p:tgtEl>
                                        <p:attrNameLst>
                                          <p:attrName>ppt_h</p:attrName>
                                        </p:attrNameLst>
                                      </p:cBhvr>
                                      <p:tavLst>
                                        <p:tav tm="0">
                                          <p:val>
                                            <p:fltVal val="0"/>
                                          </p:val>
                                        </p:tav>
                                        <p:tav tm="100000">
                                          <p:val>
                                            <p:strVal val="#ppt_h"/>
                                          </p:val>
                                        </p:tav>
                                      </p:tavLst>
                                    </p:anim>
                                    <p:animEffect transition="in" filter="fade">
                                      <p:cBhvr>
                                        <p:cTn id="1469" dur="20"/>
                                        <p:tgtEl>
                                          <p:spTgt spid="81"/>
                                        </p:tgtEl>
                                      </p:cBhvr>
                                    </p:animEffect>
                                  </p:childTnLst>
                                </p:cTn>
                              </p:par>
                            </p:childTnLst>
                          </p:cTn>
                        </p:par>
                        <p:par>
                          <p:cTn id="1470" fill="hold">
                            <p:stCondLst>
                              <p:cond delay="5300"/>
                            </p:stCondLst>
                            <p:childTnLst>
                              <p:par>
                                <p:cTn id="1471" presetID="53" presetClass="entr" presetSubtype="16" fill="hold" grpId="0" nodeType="afterEffect">
                                  <p:stCondLst>
                                    <p:cond delay="0"/>
                                  </p:stCondLst>
                                  <p:childTnLst>
                                    <p:set>
                                      <p:cBhvr>
                                        <p:cTn id="1472" dur="1" fill="hold">
                                          <p:stCondLst>
                                            <p:cond delay="0"/>
                                          </p:stCondLst>
                                        </p:cTn>
                                        <p:tgtEl>
                                          <p:spTgt spid="82"/>
                                        </p:tgtEl>
                                        <p:attrNameLst>
                                          <p:attrName>style.visibility</p:attrName>
                                        </p:attrNameLst>
                                      </p:cBhvr>
                                      <p:to>
                                        <p:strVal val="visible"/>
                                      </p:to>
                                    </p:set>
                                    <p:anim calcmode="lin" valueType="num">
                                      <p:cBhvr>
                                        <p:cTn id="1473" dur="20" fill="hold"/>
                                        <p:tgtEl>
                                          <p:spTgt spid="82"/>
                                        </p:tgtEl>
                                        <p:attrNameLst>
                                          <p:attrName>ppt_w</p:attrName>
                                        </p:attrNameLst>
                                      </p:cBhvr>
                                      <p:tavLst>
                                        <p:tav tm="0">
                                          <p:val>
                                            <p:fltVal val="0"/>
                                          </p:val>
                                        </p:tav>
                                        <p:tav tm="100000">
                                          <p:val>
                                            <p:strVal val="#ppt_w"/>
                                          </p:val>
                                        </p:tav>
                                      </p:tavLst>
                                    </p:anim>
                                    <p:anim calcmode="lin" valueType="num">
                                      <p:cBhvr>
                                        <p:cTn id="1474" dur="20" fill="hold"/>
                                        <p:tgtEl>
                                          <p:spTgt spid="82"/>
                                        </p:tgtEl>
                                        <p:attrNameLst>
                                          <p:attrName>ppt_h</p:attrName>
                                        </p:attrNameLst>
                                      </p:cBhvr>
                                      <p:tavLst>
                                        <p:tav tm="0">
                                          <p:val>
                                            <p:fltVal val="0"/>
                                          </p:val>
                                        </p:tav>
                                        <p:tav tm="100000">
                                          <p:val>
                                            <p:strVal val="#ppt_h"/>
                                          </p:val>
                                        </p:tav>
                                      </p:tavLst>
                                    </p:anim>
                                    <p:animEffect transition="in" filter="fade">
                                      <p:cBhvr>
                                        <p:cTn id="1475" dur="20"/>
                                        <p:tgtEl>
                                          <p:spTgt spid="82"/>
                                        </p:tgtEl>
                                      </p:cBhvr>
                                    </p:animEffect>
                                  </p:childTnLst>
                                </p:cTn>
                              </p:par>
                            </p:childTnLst>
                          </p:cTn>
                        </p:par>
                        <p:par>
                          <p:cTn id="1476" fill="hold">
                            <p:stCondLst>
                              <p:cond delay="5320"/>
                            </p:stCondLst>
                            <p:childTnLst>
                              <p:par>
                                <p:cTn id="1477" presetID="53" presetClass="entr" presetSubtype="16" fill="hold" grpId="0" nodeType="afterEffect">
                                  <p:stCondLst>
                                    <p:cond delay="0"/>
                                  </p:stCondLst>
                                  <p:childTnLst>
                                    <p:set>
                                      <p:cBhvr>
                                        <p:cTn id="1478" dur="1" fill="hold">
                                          <p:stCondLst>
                                            <p:cond delay="0"/>
                                          </p:stCondLst>
                                        </p:cTn>
                                        <p:tgtEl>
                                          <p:spTgt spid="83"/>
                                        </p:tgtEl>
                                        <p:attrNameLst>
                                          <p:attrName>style.visibility</p:attrName>
                                        </p:attrNameLst>
                                      </p:cBhvr>
                                      <p:to>
                                        <p:strVal val="visible"/>
                                      </p:to>
                                    </p:set>
                                    <p:anim calcmode="lin" valueType="num">
                                      <p:cBhvr>
                                        <p:cTn id="1479" dur="20" fill="hold"/>
                                        <p:tgtEl>
                                          <p:spTgt spid="83"/>
                                        </p:tgtEl>
                                        <p:attrNameLst>
                                          <p:attrName>ppt_w</p:attrName>
                                        </p:attrNameLst>
                                      </p:cBhvr>
                                      <p:tavLst>
                                        <p:tav tm="0">
                                          <p:val>
                                            <p:fltVal val="0"/>
                                          </p:val>
                                        </p:tav>
                                        <p:tav tm="100000">
                                          <p:val>
                                            <p:strVal val="#ppt_w"/>
                                          </p:val>
                                        </p:tav>
                                      </p:tavLst>
                                    </p:anim>
                                    <p:anim calcmode="lin" valueType="num">
                                      <p:cBhvr>
                                        <p:cTn id="1480" dur="20" fill="hold"/>
                                        <p:tgtEl>
                                          <p:spTgt spid="83"/>
                                        </p:tgtEl>
                                        <p:attrNameLst>
                                          <p:attrName>ppt_h</p:attrName>
                                        </p:attrNameLst>
                                      </p:cBhvr>
                                      <p:tavLst>
                                        <p:tav tm="0">
                                          <p:val>
                                            <p:fltVal val="0"/>
                                          </p:val>
                                        </p:tav>
                                        <p:tav tm="100000">
                                          <p:val>
                                            <p:strVal val="#ppt_h"/>
                                          </p:val>
                                        </p:tav>
                                      </p:tavLst>
                                    </p:anim>
                                    <p:animEffect transition="in" filter="fade">
                                      <p:cBhvr>
                                        <p:cTn id="1481" dur="20"/>
                                        <p:tgtEl>
                                          <p:spTgt spid="83"/>
                                        </p:tgtEl>
                                      </p:cBhvr>
                                    </p:animEffect>
                                  </p:childTnLst>
                                </p:cTn>
                              </p:par>
                            </p:childTnLst>
                          </p:cTn>
                        </p:par>
                        <p:par>
                          <p:cTn id="1482" fill="hold">
                            <p:stCondLst>
                              <p:cond delay="5340"/>
                            </p:stCondLst>
                            <p:childTnLst>
                              <p:par>
                                <p:cTn id="1483" presetID="53" presetClass="entr" presetSubtype="16" fill="hold" grpId="0" nodeType="afterEffect">
                                  <p:stCondLst>
                                    <p:cond delay="0"/>
                                  </p:stCondLst>
                                  <p:childTnLst>
                                    <p:set>
                                      <p:cBhvr>
                                        <p:cTn id="1484" dur="1" fill="hold">
                                          <p:stCondLst>
                                            <p:cond delay="0"/>
                                          </p:stCondLst>
                                        </p:cTn>
                                        <p:tgtEl>
                                          <p:spTgt spid="84"/>
                                        </p:tgtEl>
                                        <p:attrNameLst>
                                          <p:attrName>style.visibility</p:attrName>
                                        </p:attrNameLst>
                                      </p:cBhvr>
                                      <p:to>
                                        <p:strVal val="visible"/>
                                      </p:to>
                                    </p:set>
                                    <p:anim calcmode="lin" valueType="num">
                                      <p:cBhvr>
                                        <p:cTn id="1485" dur="20" fill="hold"/>
                                        <p:tgtEl>
                                          <p:spTgt spid="84"/>
                                        </p:tgtEl>
                                        <p:attrNameLst>
                                          <p:attrName>ppt_w</p:attrName>
                                        </p:attrNameLst>
                                      </p:cBhvr>
                                      <p:tavLst>
                                        <p:tav tm="0">
                                          <p:val>
                                            <p:fltVal val="0"/>
                                          </p:val>
                                        </p:tav>
                                        <p:tav tm="100000">
                                          <p:val>
                                            <p:strVal val="#ppt_w"/>
                                          </p:val>
                                        </p:tav>
                                      </p:tavLst>
                                    </p:anim>
                                    <p:anim calcmode="lin" valueType="num">
                                      <p:cBhvr>
                                        <p:cTn id="1486" dur="20" fill="hold"/>
                                        <p:tgtEl>
                                          <p:spTgt spid="84"/>
                                        </p:tgtEl>
                                        <p:attrNameLst>
                                          <p:attrName>ppt_h</p:attrName>
                                        </p:attrNameLst>
                                      </p:cBhvr>
                                      <p:tavLst>
                                        <p:tav tm="0">
                                          <p:val>
                                            <p:fltVal val="0"/>
                                          </p:val>
                                        </p:tav>
                                        <p:tav tm="100000">
                                          <p:val>
                                            <p:strVal val="#ppt_h"/>
                                          </p:val>
                                        </p:tav>
                                      </p:tavLst>
                                    </p:anim>
                                    <p:animEffect transition="in" filter="fade">
                                      <p:cBhvr>
                                        <p:cTn id="1487" dur="20"/>
                                        <p:tgtEl>
                                          <p:spTgt spid="84"/>
                                        </p:tgtEl>
                                      </p:cBhvr>
                                    </p:animEffect>
                                  </p:childTnLst>
                                </p:cTn>
                              </p:par>
                            </p:childTnLst>
                          </p:cTn>
                        </p:par>
                        <p:par>
                          <p:cTn id="1488" fill="hold">
                            <p:stCondLst>
                              <p:cond delay="5360"/>
                            </p:stCondLst>
                            <p:childTnLst>
                              <p:par>
                                <p:cTn id="1489" presetID="53" presetClass="entr" presetSubtype="16" fill="hold" grpId="0" nodeType="afterEffect">
                                  <p:stCondLst>
                                    <p:cond delay="0"/>
                                  </p:stCondLst>
                                  <p:childTnLst>
                                    <p:set>
                                      <p:cBhvr>
                                        <p:cTn id="1490" dur="1" fill="hold">
                                          <p:stCondLst>
                                            <p:cond delay="0"/>
                                          </p:stCondLst>
                                        </p:cTn>
                                        <p:tgtEl>
                                          <p:spTgt spid="85"/>
                                        </p:tgtEl>
                                        <p:attrNameLst>
                                          <p:attrName>style.visibility</p:attrName>
                                        </p:attrNameLst>
                                      </p:cBhvr>
                                      <p:to>
                                        <p:strVal val="visible"/>
                                      </p:to>
                                    </p:set>
                                    <p:anim calcmode="lin" valueType="num">
                                      <p:cBhvr>
                                        <p:cTn id="1491" dur="20" fill="hold"/>
                                        <p:tgtEl>
                                          <p:spTgt spid="85"/>
                                        </p:tgtEl>
                                        <p:attrNameLst>
                                          <p:attrName>ppt_w</p:attrName>
                                        </p:attrNameLst>
                                      </p:cBhvr>
                                      <p:tavLst>
                                        <p:tav tm="0">
                                          <p:val>
                                            <p:fltVal val="0"/>
                                          </p:val>
                                        </p:tav>
                                        <p:tav tm="100000">
                                          <p:val>
                                            <p:strVal val="#ppt_w"/>
                                          </p:val>
                                        </p:tav>
                                      </p:tavLst>
                                    </p:anim>
                                    <p:anim calcmode="lin" valueType="num">
                                      <p:cBhvr>
                                        <p:cTn id="1492" dur="20" fill="hold"/>
                                        <p:tgtEl>
                                          <p:spTgt spid="85"/>
                                        </p:tgtEl>
                                        <p:attrNameLst>
                                          <p:attrName>ppt_h</p:attrName>
                                        </p:attrNameLst>
                                      </p:cBhvr>
                                      <p:tavLst>
                                        <p:tav tm="0">
                                          <p:val>
                                            <p:fltVal val="0"/>
                                          </p:val>
                                        </p:tav>
                                        <p:tav tm="100000">
                                          <p:val>
                                            <p:strVal val="#ppt_h"/>
                                          </p:val>
                                        </p:tav>
                                      </p:tavLst>
                                    </p:anim>
                                    <p:animEffect transition="in" filter="fade">
                                      <p:cBhvr>
                                        <p:cTn id="1493" dur="20"/>
                                        <p:tgtEl>
                                          <p:spTgt spid="85"/>
                                        </p:tgtEl>
                                      </p:cBhvr>
                                    </p:animEffect>
                                  </p:childTnLst>
                                </p:cTn>
                              </p:par>
                            </p:childTnLst>
                          </p:cTn>
                        </p:par>
                        <p:par>
                          <p:cTn id="1494" fill="hold">
                            <p:stCondLst>
                              <p:cond delay="5380"/>
                            </p:stCondLst>
                            <p:childTnLst>
                              <p:par>
                                <p:cTn id="1495" presetID="53" presetClass="entr" presetSubtype="16" fill="hold" grpId="0" nodeType="afterEffect">
                                  <p:stCondLst>
                                    <p:cond delay="0"/>
                                  </p:stCondLst>
                                  <p:childTnLst>
                                    <p:set>
                                      <p:cBhvr>
                                        <p:cTn id="1496" dur="1" fill="hold">
                                          <p:stCondLst>
                                            <p:cond delay="0"/>
                                          </p:stCondLst>
                                        </p:cTn>
                                        <p:tgtEl>
                                          <p:spTgt spid="86"/>
                                        </p:tgtEl>
                                        <p:attrNameLst>
                                          <p:attrName>style.visibility</p:attrName>
                                        </p:attrNameLst>
                                      </p:cBhvr>
                                      <p:to>
                                        <p:strVal val="visible"/>
                                      </p:to>
                                    </p:set>
                                    <p:anim calcmode="lin" valueType="num">
                                      <p:cBhvr>
                                        <p:cTn id="1497" dur="20" fill="hold"/>
                                        <p:tgtEl>
                                          <p:spTgt spid="86"/>
                                        </p:tgtEl>
                                        <p:attrNameLst>
                                          <p:attrName>ppt_w</p:attrName>
                                        </p:attrNameLst>
                                      </p:cBhvr>
                                      <p:tavLst>
                                        <p:tav tm="0">
                                          <p:val>
                                            <p:fltVal val="0"/>
                                          </p:val>
                                        </p:tav>
                                        <p:tav tm="100000">
                                          <p:val>
                                            <p:strVal val="#ppt_w"/>
                                          </p:val>
                                        </p:tav>
                                      </p:tavLst>
                                    </p:anim>
                                    <p:anim calcmode="lin" valueType="num">
                                      <p:cBhvr>
                                        <p:cTn id="1498" dur="20" fill="hold"/>
                                        <p:tgtEl>
                                          <p:spTgt spid="86"/>
                                        </p:tgtEl>
                                        <p:attrNameLst>
                                          <p:attrName>ppt_h</p:attrName>
                                        </p:attrNameLst>
                                      </p:cBhvr>
                                      <p:tavLst>
                                        <p:tav tm="0">
                                          <p:val>
                                            <p:fltVal val="0"/>
                                          </p:val>
                                        </p:tav>
                                        <p:tav tm="100000">
                                          <p:val>
                                            <p:strVal val="#ppt_h"/>
                                          </p:val>
                                        </p:tav>
                                      </p:tavLst>
                                    </p:anim>
                                    <p:animEffect transition="in" filter="fade">
                                      <p:cBhvr>
                                        <p:cTn id="1499" dur="20"/>
                                        <p:tgtEl>
                                          <p:spTgt spid="86"/>
                                        </p:tgtEl>
                                      </p:cBhvr>
                                    </p:animEffect>
                                  </p:childTnLst>
                                </p:cTn>
                              </p:par>
                            </p:childTnLst>
                          </p:cTn>
                        </p:par>
                        <p:par>
                          <p:cTn id="1500" fill="hold">
                            <p:stCondLst>
                              <p:cond delay="5400"/>
                            </p:stCondLst>
                            <p:childTnLst>
                              <p:par>
                                <p:cTn id="1501" presetID="53" presetClass="entr" presetSubtype="16" fill="hold" grpId="0" nodeType="afterEffect">
                                  <p:stCondLst>
                                    <p:cond delay="0"/>
                                  </p:stCondLst>
                                  <p:childTnLst>
                                    <p:set>
                                      <p:cBhvr>
                                        <p:cTn id="1502" dur="1" fill="hold">
                                          <p:stCondLst>
                                            <p:cond delay="0"/>
                                          </p:stCondLst>
                                        </p:cTn>
                                        <p:tgtEl>
                                          <p:spTgt spid="87"/>
                                        </p:tgtEl>
                                        <p:attrNameLst>
                                          <p:attrName>style.visibility</p:attrName>
                                        </p:attrNameLst>
                                      </p:cBhvr>
                                      <p:to>
                                        <p:strVal val="visible"/>
                                      </p:to>
                                    </p:set>
                                    <p:anim calcmode="lin" valueType="num">
                                      <p:cBhvr>
                                        <p:cTn id="1503" dur="20" fill="hold"/>
                                        <p:tgtEl>
                                          <p:spTgt spid="87"/>
                                        </p:tgtEl>
                                        <p:attrNameLst>
                                          <p:attrName>ppt_w</p:attrName>
                                        </p:attrNameLst>
                                      </p:cBhvr>
                                      <p:tavLst>
                                        <p:tav tm="0">
                                          <p:val>
                                            <p:fltVal val="0"/>
                                          </p:val>
                                        </p:tav>
                                        <p:tav tm="100000">
                                          <p:val>
                                            <p:strVal val="#ppt_w"/>
                                          </p:val>
                                        </p:tav>
                                      </p:tavLst>
                                    </p:anim>
                                    <p:anim calcmode="lin" valueType="num">
                                      <p:cBhvr>
                                        <p:cTn id="1504" dur="20" fill="hold"/>
                                        <p:tgtEl>
                                          <p:spTgt spid="87"/>
                                        </p:tgtEl>
                                        <p:attrNameLst>
                                          <p:attrName>ppt_h</p:attrName>
                                        </p:attrNameLst>
                                      </p:cBhvr>
                                      <p:tavLst>
                                        <p:tav tm="0">
                                          <p:val>
                                            <p:fltVal val="0"/>
                                          </p:val>
                                        </p:tav>
                                        <p:tav tm="100000">
                                          <p:val>
                                            <p:strVal val="#ppt_h"/>
                                          </p:val>
                                        </p:tav>
                                      </p:tavLst>
                                    </p:anim>
                                    <p:animEffect transition="in" filter="fade">
                                      <p:cBhvr>
                                        <p:cTn id="1505" dur="20"/>
                                        <p:tgtEl>
                                          <p:spTgt spid="87"/>
                                        </p:tgtEl>
                                      </p:cBhvr>
                                    </p:animEffect>
                                  </p:childTnLst>
                                </p:cTn>
                              </p:par>
                            </p:childTnLst>
                          </p:cTn>
                        </p:par>
                        <p:par>
                          <p:cTn id="1506" fill="hold">
                            <p:stCondLst>
                              <p:cond delay="5420"/>
                            </p:stCondLst>
                            <p:childTnLst>
                              <p:par>
                                <p:cTn id="1507" presetID="53" presetClass="entr" presetSubtype="16" fill="hold" grpId="0" nodeType="afterEffect">
                                  <p:stCondLst>
                                    <p:cond delay="0"/>
                                  </p:stCondLst>
                                  <p:childTnLst>
                                    <p:set>
                                      <p:cBhvr>
                                        <p:cTn id="1508" dur="1" fill="hold">
                                          <p:stCondLst>
                                            <p:cond delay="0"/>
                                          </p:stCondLst>
                                        </p:cTn>
                                        <p:tgtEl>
                                          <p:spTgt spid="88"/>
                                        </p:tgtEl>
                                        <p:attrNameLst>
                                          <p:attrName>style.visibility</p:attrName>
                                        </p:attrNameLst>
                                      </p:cBhvr>
                                      <p:to>
                                        <p:strVal val="visible"/>
                                      </p:to>
                                    </p:set>
                                    <p:anim calcmode="lin" valueType="num">
                                      <p:cBhvr>
                                        <p:cTn id="1509" dur="20" fill="hold"/>
                                        <p:tgtEl>
                                          <p:spTgt spid="88"/>
                                        </p:tgtEl>
                                        <p:attrNameLst>
                                          <p:attrName>ppt_w</p:attrName>
                                        </p:attrNameLst>
                                      </p:cBhvr>
                                      <p:tavLst>
                                        <p:tav tm="0">
                                          <p:val>
                                            <p:fltVal val="0"/>
                                          </p:val>
                                        </p:tav>
                                        <p:tav tm="100000">
                                          <p:val>
                                            <p:strVal val="#ppt_w"/>
                                          </p:val>
                                        </p:tav>
                                      </p:tavLst>
                                    </p:anim>
                                    <p:anim calcmode="lin" valueType="num">
                                      <p:cBhvr>
                                        <p:cTn id="1510" dur="20" fill="hold"/>
                                        <p:tgtEl>
                                          <p:spTgt spid="88"/>
                                        </p:tgtEl>
                                        <p:attrNameLst>
                                          <p:attrName>ppt_h</p:attrName>
                                        </p:attrNameLst>
                                      </p:cBhvr>
                                      <p:tavLst>
                                        <p:tav tm="0">
                                          <p:val>
                                            <p:fltVal val="0"/>
                                          </p:val>
                                        </p:tav>
                                        <p:tav tm="100000">
                                          <p:val>
                                            <p:strVal val="#ppt_h"/>
                                          </p:val>
                                        </p:tav>
                                      </p:tavLst>
                                    </p:anim>
                                    <p:animEffect transition="in" filter="fade">
                                      <p:cBhvr>
                                        <p:cTn id="1511" dur="20"/>
                                        <p:tgtEl>
                                          <p:spTgt spid="88"/>
                                        </p:tgtEl>
                                      </p:cBhvr>
                                    </p:animEffect>
                                  </p:childTnLst>
                                </p:cTn>
                              </p:par>
                            </p:childTnLst>
                          </p:cTn>
                        </p:par>
                        <p:par>
                          <p:cTn id="1512" fill="hold">
                            <p:stCondLst>
                              <p:cond delay="5440"/>
                            </p:stCondLst>
                            <p:childTnLst>
                              <p:par>
                                <p:cTn id="1513" presetID="53" presetClass="entr" presetSubtype="16" fill="hold" grpId="0" nodeType="afterEffect">
                                  <p:stCondLst>
                                    <p:cond delay="0"/>
                                  </p:stCondLst>
                                  <p:childTnLst>
                                    <p:set>
                                      <p:cBhvr>
                                        <p:cTn id="1514" dur="1" fill="hold">
                                          <p:stCondLst>
                                            <p:cond delay="0"/>
                                          </p:stCondLst>
                                        </p:cTn>
                                        <p:tgtEl>
                                          <p:spTgt spid="89"/>
                                        </p:tgtEl>
                                        <p:attrNameLst>
                                          <p:attrName>style.visibility</p:attrName>
                                        </p:attrNameLst>
                                      </p:cBhvr>
                                      <p:to>
                                        <p:strVal val="visible"/>
                                      </p:to>
                                    </p:set>
                                    <p:anim calcmode="lin" valueType="num">
                                      <p:cBhvr>
                                        <p:cTn id="1515" dur="20" fill="hold"/>
                                        <p:tgtEl>
                                          <p:spTgt spid="89"/>
                                        </p:tgtEl>
                                        <p:attrNameLst>
                                          <p:attrName>ppt_w</p:attrName>
                                        </p:attrNameLst>
                                      </p:cBhvr>
                                      <p:tavLst>
                                        <p:tav tm="0">
                                          <p:val>
                                            <p:fltVal val="0"/>
                                          </p:val>
                                        </p:tav>
                                        <p:tav tm="100000">
                                          <p:val>
                                            <p:strVal val="#ppt_w"/>
                                          </p:val>
                                        </p:tav>
                                      </p:tavLst>
                                    </p:anim>
                                    <p:anim calcmode="lin" valueType="num">
                                      <p:cBhvr>
                                        <p:cTn id="1516" dur="20" fill="hold"/>
                                        <p:tgtEl>
                                          <p:spTgt spid="89"/>
                                        </p:tgtEl>
                                        <p:attrNameLst>
                                          <p:attrName>ppt_h</p:attrName>
                                        </p:attrNameLst>
                                      </p:cBhvr>
                                      <p:tavLst>
                                        <p:tav tm="0">
                                          <p:val>
                                            <p:fltVal val="0"/>
                                          </p:val>
                                        </p:tav>
                                        <p:tav tm="100000">
                                          <p:val>
                                            <p:strVal val="#ppt_h"/>
                                          </p:val>
                                        </p:tav>
                                      </p:tavLst>
                                    </p:anim>
                                    <p:animEffect transition="in" filter="fade">
                                      <p:cBhvr>
                                        <p:cTn id="1517" dur="20"/>
                                        <p:tgtEl>
                                          <p:spTgt spid="89"/>
                                        </p:tgtEl>
                                      </p:cBhvr>
                                    </p:animEffect>
                                  </p:childTnLst>
                                </p:cTn>
                              </p:par>
                            </p:childTnLst>
                          </p:cTn>
                        </p:par>
                        <p:par>
                          <p:cTn id="1518" fill="hold">
                            <p:stCondLst>
                              <p:cond delay="5460"/>
                            </p:stCondLst>
                            <p:childTnLst>
                              <p:par>
                                <p:cTn id="1519" presetID="53" presetClass="entr" presetSubtype="16" fill="hold" grpId="0" nodeType="afterEffect">
                                  <p:stCondLst>
                                    <p:cond delay="0"/>
                                  </p:stCondLst>
                                  <p:childTnLst>
                                    <p:set>
                                      <p:cBhvr>
                                        <p:cTn id="1520" dur="1" fill="hold">
                                          <p:stCondLst>
                                            <p:cond delay="0"/>
                                          </p:stCondLst>
                                        </p:cTn>
                                        <p:tgtEl>
                                          <p:spTgt spid="91"/>
                                        </p:tgtEl>
                                        <p:attrNameLst>
                                          <p:attrName>style.visibility</p:attrName>
                                        </p:attrNameLst>
                                      </p:cBhvr>
                                      <p:to>
                                        <p:strVal val="visible"/>
                                      </p:to>
                                    </p:set>
                                    <p:anim calcmode="lin" valueType="num">
                                      <p:cBhvr>
                                        <p:cTn id="1521" dur="20" fill="hold"/>
                                        <p:tgtEl>
                                          <p:spTgt spid="91"/>
                                        </p:tgtEl>
                                        <p:attrNameLst>
                                          <p:attrName>ppt_w</p:attrName>
                                        </p:attrNameLst>
                                      </p:cBhvr>
                                      <p:tavLst>
                                        <p:tav tm="0">
                                          <p:val>
                                            <p:fltVal val="0"/>
                                          </p:val>
                                        </p:tav>
                                        <p:tav tm="100000">
                                          <p:val>
                                            <p:strVal val="#ppt_w"/>
                                          </p:val>
                                        </p:tav>
                                      </p:tavLst>
                                    </p:anim>
                                    <p:anim calcmode="lin" valueType="num">
                                      <p:cBhvr>
                                        <p:cTn id="1522" dur="20" fill="hold"/>
                                        <p:tgtEl>
                                          <p:spTgt spid="91"/>
                                        </p:tgtEl>
                                        <p:attrNameLst>
                                          <p:attrName>ppt_h</p:attrName>
                                        </p:attrNameLst>
                                      </p:cBhvr>
                                      <p:tavLst>
                                        <p:tav tm="0">
                                          <p:val>
                                            <p:fltVal val="0"/>
                                          </p:val>
                                        </p:tav>
                                        <p:tav tm="100000">
                                          <p:val>
                                            <p:strVal val="#ppt_h"/>
                                          </p:val>
                                        </p:tav>
                                      </p:tavLst>
                                    </p:anim>
                                    <p:animEffect transition="in" filter="fade">
                                      <p:cBhvr>
                                        <p:cTn id="1523" dur="20"/>
                                        <p:tgtEl>
                                          <p:spTgt spid="91"/>
                                        </p:tgtEl>
                                      </p:cBhvr>
                                    </p:animEffect>
                                  </p:childTnLst>
                                </p:cTn>
                              </p:par>
                            </p:childTnLst>
                          </p:cTn>
                        </p:par>
                        <p:par>
                          <p:cTn id="1524" fill="hold">
                            <p:stCondLst>
                              <p:cond delay="5480"/>
                            </p:stCondLst>
                            <p:childTnLst>
                              <p:par>
                                <p:cTn id="1525" presetID="53" presetClass="entr" presetSubtype="16" fill="hold" grpId="0" nodeType="afterEffect">
                                  <p:stCondLst>
                                    <p:cond delay="0"/>
                                  </p:stCondLst>
                                  <p:childTnLst>
                                    <p:set>
                                      <p:cBhvr>
                                        <p:cTn id="1526" dur="1" fill="hold">
                                          <p:stCondLst>
                                            <p:cond delay="0"/>
                                          </p:stCondLst>
                                        </p:cTn>
                                        <p:tgtEl>
                                          <p:spTgt spid="93"/>
                                        </p:tgtEl>
                                        <p:attrNameLst>
                                          <p:attrName>style.visibility</p:attrName>
                                        </p:attrNameLst>
                                      </p:cBhvr>
                                      <p:to>
                                        <p:strVal val="visible"/>
                                      </p:to>
                                    </p:set>
                                    <p:anim calcmode="lin" valueType="num">
                                      <p:cBhvr>
                                        <p:cTn id="1527" dur="20" fill="hold"/>
                                        <p:tgtEl>
                                          <p:spTgt spid="93"/>
                                        </p:tgtEl>
                                        <p:attrNameLst>
                                          <p:attrName>ppt_w</p:attrName>
                                        </p:attrNameLst>
                                      </p:cBhvr>
                                      <p:tavLst>
                                        <p:tav tm="0">
                                          <p:val>
                                            <p:fltVal val="0"/>
                                          </p:val>
                                        </p:tav>
                                        <p:tav tm="100000">
                                          <p:val>
                                            <p:strVal val="#ppt_w"/>
                                          </p:val>
                                        </p:tav>
                                      </p:tavLst>
                                    </p:anim>
                                    <p:anim calcmode="lin" valueType="num">
                                      <p:cBhvr>
                                        <p:cTn id="1528" dur="20" fill="hold"/>
                                        <p:tgtEl>
                                          <p:spTgt spid="93"/>
                                        </p:tgtEl>
                                        <p:attrNameLst>
                                          <p:attrName>ppt_h</p:attrName>
                                        </p:attrNameLst>
                                      </p:cBhvr>
                                      <p:tavLst>
                                        <p:tav tm="0">
                                          <p:val>
                                            <p:fltVal val="0"/>
                                          </p:val>
                                        </p:tav>
                                        <p:tav tm="100000">
                                          <p:val>
                                            <p:strVal val="#ppt_h"/>
                                          </p:val>
                                        </p:tav>
                                      </p:tavLst>
                                    </p:anim>
                                    <p:animEffect transition="in" filter="fade">
                                      <p:cBhvr>
                                        <p:cTn id="1529" dur="20"/>
                                        <p:tgtEl>
                                          <p:spTgt spid="93"/>
                                        </p:tgtEl>
                                      </p:cBhvr>
                                    </p:animEffect>
                                  </p:childTnLst>
                                </p:cTn>
                              </p:par>
                            </p:childTnLst>
                          </p:cTn>
                        </p:par>
                        <p:par>
                          <p:cTn id="1530" fill="hold">
                            <p:stCondLst>
                              <p:cond delay="5500"/>
                            </p:stCondLst>
                            <p:childTnLst>
                              <p:par>
                                <p:cTn id="1531" presetID="53" presetClass="entr" presetSubtype="16" fill="hold" grpId="0" nodeType="afterEffect">
                                  <p:stCondLst>
                                    <p:cond delay="0"/>
                                  </p:stCondLst>
                                  <p:childTnLst>
                                    <p:set>
                                      <p:cBhvr>
                                        <p:cTn id="1532" dur="1" fill="hold">
                                          <p:stCondLst>
                                            <p:cond delay="0"/>
                                          </p:stCondLst>
                                        </p:cTn>
                                        <p:tgtEl>
                                          <p:spTgt spid="94"/>
                                        </p:tgtEl>
                                        <p:attrNameLst>
                                          <p:attrName>style.visibility</p:attrName>
                                        </p:attrNameLst>
                                      </p:cBhvr>
                                      <p:to>
                                        <p:strVal val="visible"/>
                                      </p:to>
                                    </p:set>
                                    <p:anim calcmode="lin" valueType="num">
                                      <p:cBhvr>
                                        <p:cTn id="1533" dur="20" fill="hold"/>
                                        <p:tgtEl>
                                          <p:spTgt spid="94"/>
                                        </p:tgtEl>
                                        <p:attrNameLst>
                                          <p:attrName>ppt_w</p:attrName>
                                        </p:attrNameLst>
                                      </p:cBhvr>
                                      <p:tavLst>
                                        <p:tav tm="0">
                                          <p:val>
                                            <p:fltVal val="0"/>
                                          </p:val>
                                        </p:tav>
                                        <p:tav tm="100000">
                                          <p:val>
                                            <p:strVal val="#ppt_w"/>
                                          </p:val>
                                        </p:tav>
                                      </p:tavLst>
                                    </p:anim>
                                    <p:anim calcmode="lin" valueType="num">
                                      <p:cBhvr>
                                        <p:cTn id="1534" dur="20" fill="hold"/>
                                        <p:tgtEl>
                                          <p:spTgt spid="94"/>
                                        </p:tgtEl>
                                        <p:attrNameLst>
                                          <p:attrName>ppt_h</p:attrName>
                                        </p:attrNameLst>
                                      </p:cBhvr>
                                      <p:tavLst>
                                        <p:tav tm="0">
                                          <p:val>
                                            <p:fltVal val="0"/>
                                          </p:val>
                                        </p:tav>
                                        <p:tav tm="100000">
                                          <p:val>
                                            <p:strVal val="#ppt_h"/>
                                          </p:val>
                                        </p:tav>
                                      </p:tavLst>
                                    </p:anim>
                                    <p:animEffect transition="in" filter="fade">
                                      <p:cBhvr>
                                        <p:cTn id="1535" dur="20"/>
                                        <p:tgtEl>
                                          <p:spTgt spid="94"/>
                                        </p:tgtEl>
                                      </p:cBhvr>
                                    </p:animEffect>
                                  </p:childTnLst>
                                </p:cTn>
                              </p:par>
                            </p:childTnLst>
                          </p:cTn>
                        </p:par>
                        <p:par>
                          <p:cTn id="1536" fill="hold">
                            <p:stCondLst>
                              <p:cond delay="5520"/>
                            </p:stCondLst>
                            <p:childTnLst>
                              <p:par>
                                <p:cTn id="1537" presetID="53" presetClass="entr" presetSubtype="16" fill="hold" grpId="0" nodeType="afterEffect">
                                  <p:stCondLst>
                                    <p:cond delay="0"/>
                                  </p:stCondLst>
                                  <p:childTnLst>
                                    <p:set>
                                      <p:cBhvr>
                                        <p:cTn id="1538" dur="1" fill="hold">
                                          <p:stCondLst>
                                            <p:cond delay="0"/>
                                          </p:stCondLst>
                                        </p:cTn>
                                        <p:tgtEl>
                                          <p:spTgt spid="95"/>
                                        </p:tgtEl>
                                        <p:attrNameLst>
                                          <p:attrName>style.visibility</p:attrName>
                                        </p:attrNameLst>
                                      </p:cBhvr>
                                      <p:to>
                                        <p:strVal val="visible"/>
                                      </p:to>
                                    </p:set>
                                    <p:anim calcmode="lin" valueType="num">
                                      <p:cBhvr>
                                        <p:cTn id="1539" dur="20" fill="hold"/>
                                        <p:tgtEl>
                                          <p:spTgt spid="95"/>
                                        </p:tgtEl>
                                        <p:attrNameLst>
                                          <p:attrName>ppt_w</p:attrName>
                                        </p:attrNameLst>
                                      </p:cBhvr>
                                      <p:tavLst>
                                        <p:tav tm="0">
                                          <p:val>
                                            <p:fltVal val="0"/>
                                          </p:val>
                                        </p:tav>
                                        <p:tav tm="100000">
                                          <p:val>
                                            <p:strVal val="#ppt_w"/>
                                          </p:val>
                                        </p:tav>
                                      </p:tavLst>
                                    </p:anim>
                                    <p:anim calcmode="lin" valueType="num">
                                      <p:cBhvr>
                                        <p:cTn id="1540" dur="20" fill="hold"/>
                                        <p:tgtEl>
                                          <p:spTgt spid="95"/>
                                        </p:tgtEl>
                                        <p:attrNameLst>
                                          <p:attrName>ppt_h</p:attrName>
                                        </p:attrNameLst>
                                      </p:cBhvr>
                                      <p:tavLst>
                                        <p:tav tm="0">
                                          <p:val>
                                            <p:fltVal val="0"/>
                                          </p:val>
                                        </p:tav>
                                        <p:tav tm="100000">
                                          <p:val>
                                            <p:strVal val="#ppt_h"/>
                                          </p:val>
                                        </p:tav>
                                      </p:tavLst>
                                    </p:anim>
                                    <p:animEffect transition="in" filter="fade">
                                      <p:cBhvr>
                                        <p:cTn id="1541" dur="20"/>
                                        <p:tgtEl>
                                          <p:spTgt spid="95"/>
                                        </p:tgtEl>
                                      </p:cBhvr>
                                    </p:animEffect>
                                  </p:childTnLst>
                                </p:cTn>
                              </p:par>
                            </p:childTnLst>
                          </p:cTn>
                        </p:par>
                        <p:par>
                          <p:cTn id="1542" fill="hold">
                            <p:stCondLst>
                              <p:cond delay="5540"/>
                            </p:stCondLst>
                            <p:childTnLst>
                              <p:par>
                                <p:cTn id="1543" presetID="53" presetClass="entr" presetSubtype="16" fill="hold" grpId="0" nodeType="afterEffect">
                                  <p:stCondLst>
                                    <p:cond delay="0"/>
                                  </p:stCondLst>
                                  <p:childTnLst>
                                    <p:set>
                                      <p:cBhvr>
                                        <p:cTn id="1544" dur="1" fill="hold">
                                          <p:stCondLst>
                                            <p:cond delay="0"/>
                                          </p:stCondLst>
                                        </p:cTn>
                                        <p:tgtEl>
                                          <p:spTgt spid="160"/>
                                        </p:tgtEl>
                                        <p:attrNameLst>
                                          <p:attrName>style.visibility</p:attrName>
                                        </p:attrNameLst>
                                      </p:cBhvr>
                                      <p:to>
                                        <p:strVal val="visible"/>
                                      </p:to>
                                    </p:set>
                                    <p:anim calcmode="lin" valueType="num">
                                      <p:cBhvr>
                                        <p:cTn id="1545" dur="20" fill="hold"/>
                                        <p:tgtEl>
                                          <p:spTgt spid="160"/>
                                        </p:tgtEl>
                                        <p:attrNameLst>
                                          <p:attrName>ppt_w</p:attrName>
                                        </p:attrNameLst>
                                      </p:cBhvr>
                                      <p:tavLst>
                                        <p:tav tm="0">
                                          <p:val>
                                            <p:fltVal val="0"/>
                                          </p:val>
                                        </p:tav>
                                        <p:tav tm="100000">
                                          <p:val>
                                            <p:strVal val="#ppt_w"/>
                                          </p:val>
                                        </p:tav>
                                      </p:tavLst>
                                    </p:anim>
                                    <p:anim calcmode="lin" valueType="num">
                                      <p:cBhvr>
                                        <p:cTn id="1546" dur="20" fill="hold"/>
                                        <p:tgtEl>
                                          <p:spTgt spid="160"/>
                                        </p:tgtEl>
                                        <p:attrNameLst>
                                          <p:attrName>ppt_h</p:attrName>
                                        </p:attrNameLst>
                                      </p:cBhvr>
                                      <p:tavLst>
                                        <p:tav tm="0">
                                          <p:val>
                                            <p:fltVal val="0"/>
                                          </p:val>
                                        </p:tav>
                                        <p:tav tm="100000">
                                          <p:val>
                                            <p:strVal val="#ppt_h"/>
                                          </p:val>
                                        </p:tav>
                                      </p:tavLst>
                                    </p:anim>
                                    <p:animEffect transition="in" filter="fade">
                                      <p:cBhvr>
                                        <p:cTn id="1547" dur="20"/>
                                        <p:tgtEl>
                                          <p:spTgt spid="160"/>
                                        </p:tgtEl>
                                      </p:cBhvr>
                                    </p:animEffect>
                                  </p:childTnLst>
                                </p:cTn>
                              </p:par>
                            </p:childTnLst>
                          </p:cTn>
                        </p:par>
                        <p:par>
                          <p:cTn id="1548" fill="hold">
                            <p:stCondLst>
                              <p:cond delay="5560"/>
                            </p:stCondLst>
                            <p:childTnLst>
                              <p:par>
                                <p:cTn id="1549" presetID="53" presetClass="entr" presetSubtype="16" fill="hold" grpId="0" nodeType="afterEffect">
                                  <p:stCondLst>
                                    <p:cond delay="0"/>
                                  </p:stCondLst>
                                  <p:childTnLst>
                                    <p:set>
                                      <p:cBhvr>
                                        <p:cTn id="1550" dur="1" fill="hold">
                                          <p:stCondLst>
                                            <p:cond delay="0"/>
                                          </p:stCondLst>
                                        </p:cTn>
                                        <p:tgtEl>
                                          <p:spTgt spid="161"/>
                                        </p:tgtEl>
                                        <p:attrNameLst>
                                          <p:attrName>style.visibility</p:attrName>
                                        </p:attrNameLst>
                                      </p:cBhvr>
                                      <p:to>
                                        <p:strVal val="visible"/>
                                      </p:to>
                                    </p:set>
                                    <p:anim calcmode="lin" valueType="num">
                                      <p:cBhvr>
                                        <p:cTn id="1551" dur="20" fill="hold"/>
                                        <p:tgtEl>
                                          <p:spTgt spid="161"/>
                                        </p:tgtEl>
                                        <p:attrNameLst>
                                          <p:attrName>ppt_w</p:attrName>
                                        </p:attrNameLst>
                                      </p:cBhvr>
                                      <p:tavLst>
                                        <p:tav tm="0">
                                          <p:val>
                                            <p:fltVal val="0"/>
                                          </p:val>
                                        </p:tav>
                                        <p:tav tm="100000">
                                          <p:val>
                                            <p:strVal val="#ppt_w"/>
                                          </p:val>
                                        </p:tav>
                                      </p:tavLst>
                                    </p:anim>
                                    <p:anim calcmode="lin" valueType="num">
                                      <p:cBhvr>
                                        <p:cTn id="1552" dur="20" fill="hold"/>
                                        <p:tgtEl>
                                          <p:spTgt spid="161"/>
                                        </p:tgtEl>
                                        <p:attrNameLst>
                                          <p:attrName>ppt_h</p:attrName>
                                        </p:attrNameLst>
                                      </p:cBhvr>
                                      <p:tavLst>
                                        <p:tav tm="0">
                                          <p:val>
                                            <p:fltVal val="0"/>
                                          </p:val>
                                        </p:tav>
                                        <p:tav tm="100000">
                                          <p:val>
                                            <p:strVal val="#ppt_h"/>
                                          </p:val>
                                        </p:tav>
                                      </p:tavLst>
                                    </p:anim>
                                    <p:animEffect transition="in" filter="fade">
                                      <p:cBhvr>
                                        <p:cTn id="1553" dur="20"/>
                                        <p:tgtEl>
                                          <p:spTgt spid="161"/>
                                        </p:tgtEl>
                                      </p:cBhvr>
                                    </p:animEffect>
                                  </p:childTnLst>
                                </p:cTn>
                              </p:par>
                            </p:childTnLst>
                          </p:cTn>
                        </p:par>
                        <p:par>
                          <p:cTn id="1554" fill="hold">
                            <p:stCondLst>
                              <p:cond delay="5580"/>
                            </p:stCondLst>
                            <p:childTnLst>
                              <p:par>
                                <p:cTn id="1555" presetID="53" presetClass="entr" presetSubtype="16" fill="hold" grpId="0" nodeType="afterEffect">
                                  <p:stCondLst>
                                    <p:cond delay="0"/>
                                  </p:stCondLst>
                                  <p:childTnLst>
                                    <p:set>
                                      <p:cBhvr>
                                        <p:cTn id="1556" dur="1" fill="hold">
                                          <p:stCondLst>
                                            <p:cond delay="0"/>
                                          </p:stCondLst>
                                        </p:cTn>
                                        <p:tgtEl>
                                          <p:spTgt spid="162"/>
                                        </p:tgtEl>
                                        <p:attrNameLst>
                                          <p:attrName>style.visibility</p:attrName>
                                        </p:attrNameLst>
                                      </p:cBhvr>
                                      <p:to>
                                        <p:strVal val="visible"/>
                                      </p:to>
                                    </p:set>
                                    <p:anim calcmode="lin" valueType="num">
                                      <p:cBhvr>
                                        <p:cTn id="1557" dur="20" fill="hold"/>
                                        <p:tgtEl>
                                          <p:spTgt spid="162"/>
                                        </p:tgtEl>
                                        <p:attrNameLst>
                                          <p:attrName>ppt_w</p:attrName>
                                        </p:attrNameLst>
                                      </p:cBhvr>
                                      <p:tavLst>
                                        <p:tav tm="0">
                                          <p:val>
                                            <p:fltVal val="0"/>
                                          </p:val>
                                        </p:tav>
                                        <p:tav tm="100000">
                                          <p:val>
                                            <p:strVal val="#ppt_w"/>
                                          </p:val>
                                        </p:tav>
                                      </p:tavLst>
                                    </p:anim>
                                    <p:anim calcmode="lin" valueType="num">
                                      <p:cBhvr>
                                        <p:cTn id="1558" dur="20" fill="hold"/>
                                        <p:tgtEl>
                                          <p:spTgt spid="162"/>
                                        </p:tgtEl>
                                        <p:attrNameLst>
                                          <p:attrName>ppt_h</p:attrName>
                                        </p:attrNameLst>
                                      </p:cBhvr>
                                      <p:tavLst>
                                        <p:tav tm="0">
                                          <p:val>
                                            <p:fltVal val="0"/>
                                          </p:val>
                                        </p:tav>
                                        <p:tav tm="100000">
                                          <p:val>
                                            <p:strVal val="#ppt_h"/>
                                          </p:val>
                                        </p:tav>
                                      </p:tavLst>
                                    </p:anim>
                                    <p:animEffect transition="in" filter="fade">
                                      <p:cBhvr>
                                        <p:cTn id="1559" dur="20"/>
                                        <p:tgtEl>
                                          <p:spTgt spid="162"/>
                                        </p:tgtEl>
                                      </p:cBhvr>
                                    </p:animEffect>
                                  </p:childTnLst>
                                </p:cTn>
                              </p:par>
                            </p:childTnLst>
                          </p:cTn>
                        </p:par>
                        <p:par>
                          <p:cTn id="1560" fill="hold">
                            <p:stCondLst>
                              <p:cond delay="5600"/>
                            </p:stCondLst>
                            <p:childTnLst>
                              <p:par>
                                <p:cTn id="1561" presetID="53" presetClass="entr" presetSubtype="16" fill="hold" grpId="0" nodeType="afterEffect">
                                  <p:stCondLst>
                                    <p:cond delay="0"/>
                                  </p:stCondLst>
                                  <p:childTnLst>
                                    <p:set>
                                      <p:cBhvr>
                                        <p:cTn id="1562" dur="1" fill="hold">
                                          <p:stCondLst>
                                            <p:cond delay="0"/>
                                          </p:stCondLst>
                                        </p:cTn>
                                        <p:tgtEl>
                                          <p:spTgt spid="163"/>
                                        </p:tgtEl>
                                        <p:attrNameLst>
                                          <p:attrName>style.visibility</p:attrName>
                                        </p:attrNameLst>
                                      </p:cBhvr>
                                      <p:to>
                                        <p:strVal val="visible"/>
                                      </p:to>
                                    </p:set>
                                    <p:anim calcmode="lin" valueType="num">
                                      <p:cBhvr>
                                        <p:cTn id="1563" dur="20" fill="hold"/>
                                        <p:tgtEl>
                                          <p:spTgt spid="163"/>
                                        </p:tgtEl>
                                        <p:attrNameLst>
                                          <p:attrName>ppt_w</p:attrName>
                                        </p:attrNameLst>
                                      </p:cBhvr>
                                      <p:tavLst>
                                        <p:tav tm="0">
                                          <p:val>
                                            <p:fltVal val="0"/>
                                          </p:val>
                                        </p:tav>
                                        <p:tav tm="100000">
                                          <p:val>
                                            <p:strVal val="#ppt_w"/>
                                          </p:val>
                                        </p:tav>
                                      </p:tavLst>
                                    </p:anim>
                                    <p:anim calcmode="lin" valueType="num">
                                      <p:cBhvr>
                                        <p:cTn id="1564" dur="20" fill="hold"/>
                                        <p:tgtEl>
                                          <p:spTgt spid="163"/>
                                        </p:tgtEl>
                                        <p:attrNameLst>
                                          <p:attrName>ppt_h</p:attrName>
                                        </p:attrNameLst>
                                      </p:cBhvr>
                                      <p:tavLst>
                                        <p:tav tm="0">
                                          <p:val>
                                            <p:fltVal val="0"/>
                                          </p:val>
                                        </p:tav>
                                        <p:tav tm="100000">
                                          <p:val>
                                            <p:strVal val="#ppt_h"/>
                                          </p:val>
                                        </p:tav>
                                      </p:tavLst>
                                    </p:anim>
                                    <p:animEffect transition="in" filter="fade">
                                      <p:cBhvr>
                                        <p:cTn id="1565" dur="20"/>
                                        <p:tgtEl>
                                          <p:spTgt spid="163"/>
                                        </p:tgtEl>
                                      </p:cBhvr>
                                    </p:animEffect>
                                  </p:childTnLst>
                                </p:cTn>
                              </p:par>
                            </p:childTnLst>
                          </p:cTn>
                        </p:par>
                        <p:par>
                          <p:cTn id="1566" fill="hold">
                            <p:stCondLst>
                              <p:cond delay="5620"/>
                            </p:stCondLst>
                            <p:childTnLst>
                              <p:par>
                                <p:cTn id="1567" presetID="53" presetClass="entr" presetSubtype="16" fill="hold" grpId="0" nodeType="afterEffect">
                                  <p:stCondLst>
                                    <p:cond delay="0"/>
                                  </p:stCondLst>
                                  <p:childTnLst>
                                    <p:set>
                                      <p:cBhvr>
                                        <p:cTn id="1568" dur="1" fill="hold">
                                          <p:stCondLst>
                                            <p:cond delay="0"/>
                                          </p:stCondLst>
                                        </p:cTn>
                                        <p:tgtEl>
                                          <p:spTgt spid="164"/>
                                        </p:tgtEl>
                                        <p:attrNameLst>
                                          <p:attrName>style.visibility</p:attrName>
                                        </p:attrNameLst>
                                      </p:cBhvr>
                                      <p:to>
                                        <p:strVal val="visible"/>
                                      </p:to>
                                    </p:set>
                                    <p:anim calcmode="lin" valueType="num">
                                      <p:cBhvr>
                                        <p:cTn id="1569" dur="20" fill="hold"/>
                                        <p:tgtEl>
                                          <p:spTgt spid="164"/>
                                        </p:tgtEl>
                                        <p:attrNameLst>
                                          <p:attrName>ppt_w</p:attrName>
                                        </p:attrNameLst>
                                      </p:cBhvr>
                                      <p:tavLst>
                                        <p:tav tm="0">
                                          <p:val>
                                            <p:fltVal val="0"/>
                                          </p:val>
                                        </p:tav>
                                        <p:tav tm="100000">
                                          <p:val>
                                            <p:strVal val="#ppt_w"/>
                                          </p:val>
                                        </p:tav>
                                      </p:tavLst>
                                    </p:anim>
                                    <p:anim calcmode="lin" valueType="num">
                                      <p:cBhvr>
                                        <p:cTn id="1570" dur="20" fill="hold"/>
                                        <p:tgtEl>
                                          <p:spTgt spid="164"/>
                                        </p:tgtEl>
                                        <p:attrNameLst>
                                          <p:attrName>ppt_h</p:attrName>
                                        </p:attrNameLst>
                                      </p:cBhvr>
                                      <p:tavLst>
                                        <p:tav tm="0">
                                          <p:val>
                                            <p:fltVal val="0"/>
                                          </p:val>
                                        </p:tav>
                                        <p:tav tm="100000">
                                          <p:val>
                                            <p:strVal val="#ppt_h"/>
                                          </p:val>
                                        </p:tav>
                                      </p:tavLst>
                                    </p:anim>
                                    <p:animEffect transition="in" filter="fade">
                                      <p:cBhvr>
                                        <p:cTn id="1571" dur="20"/>
                                        <p:tgtEl>
                                          <p:spTgt spid="164"/>
                                        </p:tgtEl>
                                      </p:cBhvr>
                                    </p:animEffect>
                                  </p:childTnLst>
                                </p:cTn>
                              </p:par>
                            </p:childTnLst>
                          </p:cTn>
                        </p:par>
                        <p:par>
                          <p:cTn id="1572" fill="hold">
                            <p:stCondLst>
                              <p:cond delay="5640"/>
                            </p:stCondLst>
                            <p:childTnLst>
                              <p:par>
                                <p:cTn id="1573" presetID="53" presetClass="entr" presetSubtype="16" fill="hold" grpId="0" nodeType="afterEffect">
                                  <p:stCondLst>
                                    <p:cond delay="0"/>
                                  </p:stCondLst>
                                  <p:childTnLst>
                                    <p:set>
                                      <p:cBhvr>
                                        <p:cTn id="1574" dur="1" fill="hold">
                                          <p:stCondLst>
                                            <p:cond delay="0"/>
                                          </p:stCondLst>
                                        </p:cTn>
                                        <p:tgtEl>
                                          <p:spTgt spid="165"/>
                                        </p:tgtEl>
                                        <p:attrNameLst>
                                          <p:attrName>style.visibility</p:attrName>
                                        </p:attrNameLst>
                                      </p:cBhvr>
                                      <p:to>
                                        <p:strVal val="visible"/>
                                      </p:to>
                                    </p:set>
                                    <p:anim calcmode="lin" valueType="num">
                                      <p:cBhvr>
                                        <p:cTn id="1575" dur="20" fill="hold"/>
                                        <p:tgtEl>
                                          <p:spTgt spid="165"/>
                                        </p:tgtEl>
                                        <p:attrNameLst>
                                          <p:attrName>ppt_w</p:attrName>
                                        </p:attrNameLst>
                                      </p:cBhvr>
                                      <p:tavLst>
                                        <p:tav tm="0">
                                          <p:val>
                                            <p:fltVal val="0"/>
                                          </p:val>
                                        </p:tav>
                                        <p:tav tm="100000">
                                          <p:val>
                                            <p:strVal val="#ppt_w"/>
                                          </p:val>
                                        </p:tav>
                                      </p:tavLst>
                                    </p:anim>
                                    <p:anim calcmode="lin" valueType="num">
                                      <p:cBhvr>
                                        <p:cTn id="1576" dur="20" fill="hold"/>
                                        <p:tgtEl>
                                          <p:spTgt spid="165"/>
                                        </p:tgtEl>
                                        <p:attrNameLst>
                                          <p:attrName>ppt_h</p:attrName>
                                        </p:attrNameLst>
                                      </p:cBhvr>
                                      <p:tavLst>
                                        <p:tav tm="0">
                                          <p:val>
                                            <p:fltVal val="0"/>
                                          </p:val>
                                        </p:tav>
                                        <p:tav tm="100000">
                                          <p:val>
                                            <p:strVal val="#ppt_h"/>
                                          </p:val>
                                        </p:tav>
                                      </p:tavLst>
                                    </p:anim>
                                    <p:animEffect transition="in" filter="fade">
                                      <p:cBhvr>
                                        <p:cTn id="1577" dur="20"/>
                                        <p:tgtEl>
                                          <p:spTgt spid="165"/>
                                        </p:tgtEl>
                                      </p:cBhvr>
                                    </p:animEffect>
                                  </p:childTnLst>
                                </p:cTn>
                              </p:par>
                            </p:childTnLst>
                          </p:cTn>
                        </p:par>
                        <p:par>
                          <p:cTn id="1578" fill="hold">
                            <p:stCondLst>
                              <p:cond delay="5660"/>
                            </p:stCondLst>
                            <p:childTnLst>
                              <p:par>
                                <p:cTn id="1579" presetID="53" presetClass="entr" presetSubtype="16" fill="hold" grpId="0" nodeType="afterEffect">
                                  <p:stCondLst>
                                    <p:cond delay="0"/>
                                  </p:stCondLst>
                                  <p:childTnLst>
                                    <p:set>
                                      <p:cBhvr>
                                        <p:cTn id="1580" dur="1" fill="hold">
                                          <p:stCondLst>
                                            <p:cond delay="0"/>
                                          </p:stCondLst>
                                        </p:cTn>
                                        <p:tgtEl>
                                          <p:spTgt spid="166"/>
                                        </p:tgtEl>
                                        <p:attrNameLst>
                                          <p:attrName>style.visibility</p:attrName>
                                        </p:attrNameLst>
                                      </p:cBhvr>
                                      <p:to>
                                        <p:strVal val="visible"/>
                                      </p:to>
                                    </p:set>
                                    <p:anim calcmode="lin" valueType="num">
                                      <p:cBhvr>
                                        <p:cTn id="1581" dur="20" fill="hold"/>
                                        <p:tgtEl>
                                          <p:spTgt spid="166"/>
                                        </p:tgtEl>
                                        <p:attrNameLst>
                                          <p:attrName>ppt_w</p:attrName>
                                        </p:attrNameLst>
                                      </p:cBhvr>
                                      <p:tavLst>
                                        <p:tav tm="0">
                                          <p:val>
                                            <p:fltVal val="0"/>
                                          </p:val>
                                        </p:tav>
                                        <p:tav tm="100000">
                                          <p:val>
                                            <p:strVal val="#ppt_w"/>
                                          </p:val>
                                        </p:tav>
                                      </p:tavLst>
                                    </p:anim>
                                    <p:anim calcmode="lin" valueType="num">
                                      <p:cBhvr>
                                        <p:cTn id="1582" dur="20" fill="hold"/>
                                        <p:tgtEl>
                                          <p:spTgt spid="166"/>
                                        </p:tgtEl>
                                        <p:attrNameLst>
                                          <p:attrName>ppt_h</p:attrName>
                                        </p:attrNameLst>
                                      </p:cBhvr>
                                      <p:tavLst>
                                        <p:tav tm="0">
                                          <p:val>
                                            <p:fltVal val="0"/>
                                          </p:val>
                                        </p:tav>
                                        <p:tav tm="100000">
                                          <p:val>
                                            <p:strVal val="#ppt_h"/>
                                          </p:val>
                                        </p:tav>
                                      </p:tavLst>
                                    </p:anim>
                                    <p:animEffect transition="in" filter="fade">
                                      <p:cBhvr>
                                        <p:cTn id="1583" dur="20"/>
                                        <p:tgtEl>
                                          <p:spTgt spid="166"/>
                                        </p:tgtEl>
                                      </p:cBhvr>
                                    </p:animEffect>
                                  </p:childTnLst>
                                </p:cTn>
                              </p:par>
                            </p:childTnLst>
                          </p:cTn>
                        </p:par>
                        <p:par>
                          <p:cTn id="1584" fill="hold">
                            <p:stCondLst>
                              <p:cond delay="5680"/>
                            </p:stCondLst>
                            <p:childTnLst>
                              <p:par>
                                <p:cTn id="1585" presetID="53" presetClass="entr" presetSubtype="16" fill="hold" grpId="0" nodeType="afterEffect">
                                  <p:stCondLst>
                                    <p:cond delay="0"/>
                                  </p:stCondLst>
                                  <p:childTnLst>
                                    <p:set>
                                      <p:cBhvr>
                                        <p:cTn id="1586" dur="1" fill="hold">
                                          <p:stCondLst>
                                            <p:cond delay="0"/>
                                          </p:stCondLst>
                                        </p:cTn>
                                        <p:tgtEl>
                                          <p:spTgt spid="167"/>
                                        </p:tgtEl>
                                        <p:attrNameLst>
                                          <p:attrName>style.visibility</p:attrName>
                                        </p:attrNameLst>
                                      </p:cBhvr>
                                      <p:to>
                                        <p:strVal val="visible"/>
                                      </p:to>
                                    </p:set>
                                    <p:anim calcmode="lin" valueType="num">
                                      <p:cBhvr>
                                        <p:cTn id="1587" dur="20" fill="hold"/>
                                        <p:tgtEl>
                                          <p:spTgt spid="167"/>
                                        </p:tgtEl>
                                        <p:attrNameLst>
                                          <p:attrName>ppt_w</p:attrName>
                                        </p:attrNameLst>
                                      </p:cBhvr>
                                      <p:tavLst>
                                        <p:tav tm="0">
                                          <p:val>
                                            <p:fltVal val="0"/>
                                          </p:val>
                                        </p:tav>
                                        <p:tav tm="100000">
                                          <p:val>
                                            <p:strVal val="#ppt_w"/>
                                          </p:val>
                                        </p:tav>
                                      </p:tavLst>
                                    </p:anim>
                                    <p:anim calcmode="lin" valueType="num">
                                      <p:cBhvr>
                                        <p:cTn id="1588" dur="20" fill="hold"/>
                                        <p:tgtEl>
                                          <p:spTgt spid="167"/>
                                        </p:tgtEl>
                                        <p:attrNameLst>
                                          <p:attrName>ppt_h</p:attrName>
                                        </p:attrNameLst>
                                      </p:cBhvr>
                                      <p:tavLst>
                                        <p:tav tm="0">
                                          <p:val>
                                            <p:fltVal val="0"/>
                                          </p:val>
                                        </p:tav>
                                        <p:tav tm="100000">
                                          <p:val>
                                            <p:strVal val="#ppt_h"/>
                                          </p:val>
                                        </p:tav>
                                      </p:tavLst>
                                    </p:anim>
                                    <p:animEffect transition="in" filter="fade">
                                      <p:cBhvr>
                                        <p:cTn id="1589" dur="20"/>
                                        <p:tgtEl>
                                          <p:spTgt spid="167"/>
                                        </p:tgtEl>
                                      </p:cBhvr>
                                    </p:animEffect>
                                  </p:childTnLst>
                                </p:cTn>
                              </p:par>
                            </p:childTnLst>
                          </p:cTn>
                        </p:par>
                        <p:par>
                          <p:cTn id="1590" fill="hold">
                            <p:stCondLst>
                              <p:cond delay="5700"/>
                            </p:stCondLst>
                            <p:childTnLst>
                              <p:par>
                                <p:cTn id="1591" presetID="53" presetClass="entr" presetSubtype="16" fill="hold" grpId="0" nodeType="afterEffect">
                                  <p:stCondLst>
                                    <p:cond delay="0"/>
                                  </p:stCondLst>
                                  <p:childTnLst>
                                    <p:set>
                                      <p:cBhvr>
                                        <p:cTn id="1592" dur="1" fill="hold">
                                          <p:stCondLst>
                                            <p:cond delay="0"/>
                                          </p:stCondLst>
                                        </p:cTn>
                                        <p:tgtEl>
                                          <p:spTgt spid="168"/>
                                        </p:tgtEl>
                                        <p:attrNameLst>
                                          <p:attrName>style.visibility</p:attrName>
                                        </p:attrNameLst>
                                      </p:cBhvr>
                                      <p:to>
                                        <p:strVal val="visible"/>
                                      </p:to>
                                    </p:set>
                                    <p:anim calcmode="lin" valueType="num">
                                      <p:cBhvr>
                                        <p:cTn id="1593" dur="20" fill="hold"/>
                                        <p:tgtEl>
                                          <p:spTgt spid="168"/>
                                        </p:tgtEl>
                                        <p:attrNameLst>
                                          <p:attrName>ppt_w</p:attrName>
                                        </p:attrNameLst>
                                      </p:cBhvr>
                                      <p:tavLst>
                                        <p:tav tm="0">
                                          <p:val>
                                            <p:fltVal val="0"/>
                                          </p:val>
                                        </p:tav>
                                        <p:tav tm="100000">
                                          <p:val>
                                            <p:strVal val="#ppt_w"/>
                                          </p:val>
                                        </p:tav>
                                      </p:tavLst>
                                    </p:anim>
                                    <p:anim calcmode="lin" valueType="num">
                                      <p:cBhvr>
                                        <p:cTn id="1594" dur="20" fill="hold"/>
                                        <p:tgtEl>
                                          <p:spTgt spid="168"/>
                                        </p:tgtEl>
                                        <p:attrNameLst>
                                          <p:attrName>ppt_h</p:attrName>
                                        </p:attrNameLst>
                                      </p:cBhvr>
                                      <p:tavLst>
                                        <p:tav tm="0">
                                          <p:val>
                                            <p:fltVal val="0"/>
                                          </p:val>
                                        </p:tav>
                                        <p:tav tm="100000">
                                          <p:val>
                                            <p:strVal val="#ppt_h"/>
                                          </p:val>
                                        </p:tav>
                                      </p:tavLst>
                                    </p:anim>
                                    <p:animEffect transition="in" filter="fade">
                                      <p:cBhvr>
                                        <p:cTn id="1595" dur="20"/>
                                        <p:tgtEl>
                                          <p:spTgt spid="168"/>
                                        </p:tgtEl>
                                      </p:cBhvr>
                                    </p:animEffect>
                                  </p:childTnLst>
                                </p:cTn>
                              </p:par>
                            </p:childTnLst>
                          </p:cTn>
                        </p:par>
                        <p:par>
                          <p:cTn id="1596" fill="hold">
                            <p:stCondLst>
                              <p:cond delay="5720"/>
                            </p:stCondLst>
                            <p:childTnLst>
                              <p:par>
                                <p:cTn id="1597" presetID="53" presetClass="entr" presetSubtype="16" fill="hold" grpId="0" nodeType="afterEffect">
                                  <p:stCondLst>
                                    <p:cond delay="0"/>
                                  </p:stCondLst>
                                  <p:childTnLst>
                                    <p:set>
                                      <p:cBhvr>
                                        <p:cTn id="1598" dur="1" fill="hold">
                                          <p:stCondLst>
                                            <p:cond delay="0"/>
                                          </p:stCondLst>
                                        </p:cTn>
                                        <p:tgtEl>
                                          <p:spTgt spid="169"/>
                                        </p:tgtEl>
                                        <p:attrNameLst>
                                          <p:attrName>style.visibility</p:attrName>
                                        </p:attrNameLst>
                                      </p:cBhvr>
                                      <p:to>
                                        <p:strVal val="visible"/>
                                      </p:to>
                                    </p:set>
                                    <p:anim calcmode="lin" valueType="num">
                                      <p:cBhvr>
                                        <p:cTn id="1599" dur="20" fill="hold"/>
                                        <p:tgtEl>
                                          <p:spTgt spid="169"/>
                                        </p:tgtEl>
                                        <p:attrNameLst>
                                          <p:attrName>ppt_w</p:attrName>
                                        </p:attrNameLst>
                                      </p:cBhvr>
                                      <p:tavLst>
                                        <p:tav tm="0">
                                          <p:val>
                                            <p:fltVal val="0"/>
                                          </p:val>
                                        </p:tav>
                                        <p:tav tm="100000">
                                          <p:val>
                                            <p:strVal val="#ppt_w"/>
                                          </p:val>
                                        </p:tav>
                                      </p:tavLst>
                                    </p:anim>
                                    <p:anim calcmode="lin" valueType="num">
                                      <p:cBhvr>
                                        <p:cTn id="1600" dur="20" fill="hold"/>
                                        <p:tgtEl>
                                          <p:spTgt spid="169"/>
                                        </p:tgtEl>
                                        <p:attrNameLst>
                                          <p:attrName>ppt_h</p:attrName>
                                        </p:attrNameLst>
                                      </p:cBhvr>
                                      <p:tavLst>
                                        <p:tav tm="0">
                                          <p:val>
                                            <p:fltVal val="0"/>
                                          </p:val>
                                        </p:tav>
                                        <p:tav tm="100000">
                                          <p:val>
                                            <p:strVal val="#ppt_h"/>
                                          </p:val>
                                        </p:tav>
                                      </p:tavLst>
                                    </p:anim>
                                    <p:animEffect transition="in" filter="fade">
                                      <p:cBhvr>
                                        <p:cTn id="1601" dur="20"/>
                                        <p:tgtEl>
                                          <p:spTgt spid="169"/>
                                        </p:tgtEl>
                                      </p:cBhvr>
                                    </p:animEffect>
                                  </p:childTnLst>
                                </p:cTn>
                              </p:par>
                            </p:childTnLst>
                          </p:cTn>
                        </p:par>
                        <p:par>
                          <p:cTn id="1602" fill="hold">
                            <p:stCondLst>
                              <p:cond delay="5740"/>
                            </p:stCondLst>
                            <p:childTnLst>
                              <p:par>
                                <p:cTn id="1603" presetID="53" presetClass="entr" presetSubtype="16" fill="hold" grpId="0" nodeType="afterEffect">
                                  <p:stCondLst>
                                    <p:cond delay="0"/>
                                  </p:stCondLst>
                                  <p:childTnLst>
                                    <p:set>
                                      <p:cBhvr>
                                        <p:cTn id="1604" dur="1" fill="hold">
                                          <p:stCondLst>
                                            <p:cond delay="0"/>
                                          </p:stCondLst>
                                        </p:cTn>
                                        <p:tgtEl>
                                          <p:spTgt spid="170"/>
                                        </p:tgtEl>
                                        <p:attrNameLst>
                                          <p:attrName>style.visibility</p:attrName>
                                        </p:attrNameLst>
                                      </p:cBhvr>
                                      <p:to>
                                        <p:strVal val="visible"/>
                                      </p:to>
                                    </p:set>
                                    <p:anim calcmode="lin" valueType="num">
                                      <p:cBhvr>
                                        <p:cTn id="1605" dur="20" fill="hold"/>
                                        <p:tgtEl>
                                          <p:spTgt spid="170"/>
                                        </p:tgtEl>
                                        <p:attrNameLst>
                                          <p:attrName>ppt_w</p:attrName>
                                        </p:attrNameLst>
                                      </p:cBhvr>
                                      <p:tavLst>
                                        <p:tav tm="0">
                                          <p:val>
                                            <p:fltVal val="0"/>
                                          </p:val>
                                        </p:tav>
                                        <p:tav tm="100000">
                                          <p:val>
                                            <p:strVal val="#ppt_w"/>
                                          </p:val>
                                        </p:tav>
                                      </p:tavLst>
                                    </p:anim>
                                    <p:anim calcmode="lin" valueType="num">
                                      <p:cBhvr>
                                        <p:cTn id="1606" dur="20" fill="hold"/>
                                        <p:tgtEl>
                                          <p:spTgt spid="170"/>
                                        </p:tgtEl>
                                        <p:attrNameLst>
                                          <p:attrName>ppt_h</p:attrName>
                                        </p:attrNameLst>
                                      </p:cBhvr>
                                      <p:tavLst>
                                        <p:tav tm="0">
                                          <p:val>
                                            <p:fltVal val="0"/>
                                          </p:val>
                                        </p:tav>
                                        <p:tav tm="100000">
                                          <p:val>
                                            <p:strVal val="#ppt_h"/>
                                          </p:val>
                                        </p:tav>
                                      </p:tavLst>
                                    </p:anim>
                                    <p:animEffect transition="in" filter="fade">
                                      <p:cBhvr>
                                        <p:cTn id="1607" dur="20"/>
                                        <p:tgtEl>
                                          <p:spTgt spid="170"/>
                                        </p:tgtEl>
                                      </p:cBhvr>
                                    </p:animEffect>
                                  </p:childTnLst>
                                </p:cTn>
                              </p:par>
                            </p:childTnLst>
                          </p:cTn>
                        </p:par>
                        <p:par>
                          <p:cTn id="1608" fill="hold">
                            <p:stCondLst>
                              <p:cond delay="5760"/>
                            </p:stCondLst>
                            <p:childTnLst>
                              <p:par>
                                <p:cTn id="1609" presetID="53" presetClass="entr" presetSubtype="16" fill="hold" grpId="0" nodeType="afterEffect">
                                  <p:stCondLst>
                                    <p:cond delay="0"/>
                                  </p:stCondLst>
                                  <p:childTnLst>
                                    <p:set>
                                      <p:cBhvr>
                                        <p:cTn id="1610" dur="1" fill="hold">
                                          <p:stCondLst>
                                            <p:cond delay="0"/>
                                          </p:stCondLst>
                                        </p:cTn>
                                        <p:tgtEl>
                                          <p:spTgt spid="171"/>
                                        </p:tgtEl>
                                        <p:attrNameLst>
                                          <p:attrName>style.visibility</p:attrName>
                                        </p:attrNameLst>
                                      </p:cBhvr>
                                      <p:to>
                                        <p:strVal val="visible"/>
                                      </p:to>
                                    </p:set>
                                    <p:anim calcmode="lin" valueType="num">
                                      <p:cBhvr>
                                        <p:cTn id="1611" dur="20" fill="hold"/>
                                        <p:tgtEl>
                                          <p:spTgt spid="171"/>
                                        </p:tgtEl>
                                        <p:attrNameLst>
                                          <p:attrName>ppt_w</p:attrName>
                                        </p:attrNameLst>
                                      </p:cBhvr>
                                      <p:tavLst>
                                        <p:tav tm="0">
                                          <p:val>
                                            <p:fltVal val="0"/>
                                          </p:val>
                                        </p:tav>
                                        <p:tav tm="100000">
                                          <p:val>
                                            <p:strVal val="#ppt_w"/>
                                          </p:val>
                                        </p:tav>
                                      </p:tavLst>
                                    </p:anim>
                                    <p:anim calcmode="lin" valueType="num">
                                      <p:cBhvr>
                                        <p:cTn id="1612" dur="20" fill="hold"/>
                                        <p:tgtEl>
                                          <p:spTgt spid="171"/>
                                        </p:tgtEl>
                                        <p:attrNameLst>
                                          <p:attrName>ppt_h</p:attrName>
                                        </p:attrNameLst>
                                      </p:cBhvr>
                                      <p:tavLst>
                                        <p:tav tm="0">
                                          <p:val>
                                            <p:fltVal val="0"/>
                                          </p:val>
                                        </p:tav>
                                        <p:tav tm="100000">
                                          <p:val>
                                            <p:strVal val="#ppt_h"/>
                                          </p:val>
                                        </p:tav>
                                      </p:tavLst>
                                    </p:anim>
                                    <p:animEffect transition="in" filter="fade">
                                      <p:cBhvr>
                                        <p:cTn id="1613" dur="20"/>
                                        <p:tgtEl>
                                          <p:spTgt spid="171"/>
                                        </p:tgtEl>
                                      </p:cBhvr>
                                    </p:animEffect>
                                  </p:childTnLst>
                                </p:cTn>
                              </p:par>
                            </p:childTnLst>
                          </p:cTn>
                        </p:par>
                        <p:par>
                          <p:cTn id="1614" fill="hold">
                            <p:stCondLst>
                              <p:cond delay="5780"/>
                            </p:stCondLst>
                            <p:childTnLst>
                              <p:par>
                                <p:cTn id="1615" presetID="53" presetClass="entr" presetSubtype="16" fill="hold" grpId="0" nodeType="afterEffect">
                                  <p:stCondLst>
                                    <p:cond delay="0"/>
                                  </p:stCondLst>
                                  <p:childTnLst>
                                    <p:set>
                                      <p:cBhvr>
                                        <p:cTn id="1616" dur="1" fill="hold">
                                          <p:stCondLst>
                                            <p:cond delay="0"/>
                                          </p:stCondLst>
                                        </p:cTn>
                                        <p:tgtEl>
                                          <p:spTgt spid="172"/>
                                        </p:tgtEl>
                                        <p:attrNameLst>
                                          <p:attrName>style.visibility</p:attrName>
                                        </p:attrNameLst>
                                      </p:cBhvr>
                                      <p:to>
                                        <p:strVal val="visible"/>
                                      </p:to>
                                    </p:set>
                                    <p:anim calcmode="lin" valueType="num">
                                      <p:cBhvr>
                                        <p:cTn id="1617" dur="20" fill="hold"/>
                                        <p:tgtEl>
                                          <p:spTgt spid="172"/>
                                        </p:tgtEl>
                                        <p:attrNameLst>
                                          <p:attrName>ppt_w</p:attrName>
                                        </p:attrNameLst>
                                      </p:cBhvr>
                                      <p:tavLst>
                                        <p:tav tm="0">
                                          <p:val>
                                            <p:fltVal val="0"/>
                                          </p:val>
                                        </p:tav>
                                        <p:tav tm="100000">
                                          <p:val>
                                            <p:strVal val="#ppt_w"/>
                                          </p:val>
                                        </p:tav>
                                      </p:tavLst>
                                    </p:anim>
                                    <p:anim calcmode="lin" valueType="num">
                                      <p:cBhvr>
                                        <p:cTn id="1618" dur="20" fill="hold"/>
                                        <p:tgtEl>
                                          <p:spTgt spid="172"/>
                                        </p:tgtEl>
                                        <p:attrNameLst>
                                          <p:attrName>ppt_h</p:attrName>
                                        </p:attrNameLst>
                                      </p:cBhvr>
                                      <p:tavLst>
                                        <p:tav tm="0">
                                          <p:val>
                                            <p:fltVal val="0"/>
                                          </p:val>
                                        </p:tav>
                                        <p:tav tm="100000">
                                          <p:val>
                                            <p:strVal val="#ppt_h"/>
                                          </p:val>
                                        </p:tav>
                                      </p:tavLst>
                                    </p:anim>
                                    <p:animEffect transition="in" filter="fade">
                                      <p:cBhvr>
                                        <p:cTn id="1619" dur="20"/>
                                        <p:tgtEl>
                                          <p:spTgt spid="172"/>
                                        </p:tgtEl>
                                      </p:cBhvr>
                                    </p:animEffect>
                                  </p:childTnLst>
                                </p:cTn>
                              </p:par>
                            </p:childTnLst>
                          </p:cTn>
                        </p:par>
                        <p:par>
                          <p:cTn id="1620" fill="hold">
                            <p:stCondLst>
                              <p:cond delay="5800"/>
                            </p:stCondLst>
                            <p:childTnLst>
                              <p:par>
                                <p:cTn id="1621" presetID="53" presetClass="entr" presetSubtype="16" fill="hold" grpId="0" nodeType="afterEffect">
                                  <p:stCondLst>
                                    <p:cond delay="0"/>
                                  </p:stCondLst>
                                  <p:childTnLst>
                                    <p:set>
                                      <p:cBhvr>
                                        <p:cTn id="1622" dur="1" fill="hold">
                                          <p:stCondLst>
                                            <p:cond delay="0"/>
                                          </p:stCondLst>
                                        </p:cTn>
                                        <p:tgtEl>
                                          <p:spTgt spid="173"/>
                                        </p:tgtEl>
                                        <p:attrNameLst>
                                          <p:attrName>style.visibility</p:attrName>
                                        </p:attrNameLst>
                                      </p:cBhvr>
                                      <p:to>
                                        <p:strVal val="visible"/>
                                      </p:to>
                                    </p:set>
                                    <p:anim calcmode="lin" valueType="num">
                                      <p:cBhvr>
                                        <p:cTn id="1623" dur="20" fill="hold"/>
                                        <p:tgtEl>
                                          <p:spTgt spid="173"/>
                                        </p:tgtEl>
                                        <p:attrNameLst>
                                          <p:attrName>ppt_w</p:attrName>
                                        </p:attrNameLst>
                                      </p:cBhvr>
                                      <p:tavLst>
                                        <p:tav tm="0">
                                          <p:val>
                                            <p:fltVal val="0"/>
                                          </p:val>
                                        </p:tav>
                                        <p:tav tm="100000">
                                          <p:val>
                                            <p:strVal val="#ppt_w"/>
                                          </p:val>
                                        </p:tav>
                                      </p:tavLst>
                                    </p:anim>
                                    <p:anim calcmode="lin" valueType="num">
                                      <p:cBhvr>
                                        <p:cTn id="1624" dur="20" fill="hold"/>
                                        <p:tgtEl>
                                          <p:spTgt spid="173"/>
                                        </p:tgtEl>
                                        <p:attrNameLst>
                                          <p:attrName>ppt_h</p:attrName>
                                        </p:attrNameLst>
                                      </p:cBhvr>
                                      <p:tavLst>
                                        <p:tav tm="0">
                                          <p:val>
                                            <p:fltVal val="0"/>
                                          </p:val>
                                        </p:tav>
                                        <p:tav tm="100000">
                                          <p:val>
                                            <p:strVal val="#ppt_h"/>
                                          </p:val>
                                        </p:tav>
                                      </p:tavLst>
                                    </p:anim>
                                    <p:animEffect transition="in" filter="fade">
                                      <p:cBhvr>
                                        <p:cTn id="1625" dur="20"/>
                                        <p:tgtEl>
                                          <p:spTgt spid="173"/>
                                        </p:tgtEl>
                                      </p:cBhvr>
                                    </p:animEffect>
                                  </p:childTnLst>
                                </p:cTn>
                              </p:par>
                            </p:childTnLst>
                          </p:cTn>
                        </p:par>
                        <p:par>
                          <p:cTn id="1626" fill="hold">
                            <p:stCondLst>
                              <p:cond delay="5820"/>
                            </p:stCondLst>
                            <p:childTnLst>
                              <p:par>
                                <p:cTn id="1627" presetID="53" presetClass="entr" presetSubtype="16" fill="hold" grpId="0" nodeType="afterEffect">
                                  <p:stCondLst>
                                    <p:cond delay="0"/>
                                  </p:stCondLst>
                                  <p:childTnLst>
                                    <p:set>
                                      <p:cBhvr>
                                        <p:cTn id="1628" dur="1" fill="hold">
                                          <p:stCondLst>
                                            <p:cond delay="0"/>
                                          </p:stCondLst>
                                        </p:cTn>
                                        <p:tgtEl>
                                          <p:spTgt spid="2083"/>
                                        </p:tgtEl>
                                        <p:attrNameLst>
                                          <p:attrName>style.visibility</p:attrName>
                                        </p:attrNameLst>
                                      </p:cBhvr>
                                      <p:to>
                                        <p:strVal val="visible"/>
                                      </p:to>
                                    </p:set>
                                    <p:anim calcmode="lin" valueType="num">
                                      <p:cBhvr>
                                        <p:cTn id="1629" dur="20" fill="hold"/>
                                        <p:tgtEl>
                                          <p:spTgt spid="2083"/>
                                        </p:tgtEl>
                                        <p:attrNameLst>
                                          <p:attrName>ppt_w</p:attrName>
                                        </p:attrNameLst>
                                      </p:cBhvr>
                                      <p:tavLst>
                                        <p:tav tm="0">
                                          <p:val>
                                            <p:fltVal val="0"/>
                                          </p:val>
                                        </p:tav>
                                        <p:tav tm="100000">
                                          <p:val>
                                            <p:strVal val="#ppt_w"/>
                                          </p:val>
                                        </p:tav>
                                      </p:tavLst>
                                    </p:anim>
                                    <p:anim calcmode="lin" valueType="num">
                                      <p:cBhvr>
                                        <p:cTn id="1630" dur="20" fill="hold"/>
                                        <p:tgtEl>
                                          <p:spTgt spid="2083"/>
                                        </p:tgtEl>
                                        <p:attrNameLst>
                                          <p:attrName>ppt_h</p:attrName>
                                        </p:attrNameLst>
                                      </p:cBhvr>
                                      <p:tavLst>
                                        <p:tav tm="0">
                                          <p:val>
                                            <p:fltVal val="0"/>
                                          </p:val>
                                        </p:tav>
                                        <p:tav tm="100000">
                                          <p:val>
                                            <p:strVal val="#ppt_h"/>
                                          </p:val>
                                        </p:tav>
                                      </p:tavLst>
                                    </p:anim>
                                    <p:animEffect transition="in" filter="fade">
                                      <p:cBhvr>
                                        <p:cTn id="1631" dur="20"/>
                                        <p:tgtEl>
                                          <p:spTgt spid="2083"/>
                                        </p:tgtEl>
                                      </p:cBhvr>
                                    </p:animEffect>
                                  </p:childTnLst>
                                </p:cTn>
                              </p:par>
                            </p:childTnLst>
                          </p:cTn>
                        </p:par>
                        <p:par>
                          <p:cTn id="1632" fill="hold">
                            <p:stCondLst>
                              <p:cond delay="5840"/>
                            </p:stCondLst>
                            <p:childTnLst>
                              <p:par>
                                <p:cTn id="1633" presetID="53" presetClass="entr" presetSubtype="16" fill="hold" grpId="0" nodeType="afterEffect">
                                  <p:stCondLst>
                                    <p:cond delay="0"/>
                                  </p:stCondLst>
                                  <p:childTnLst>
                                    <p:set>
                                      <p:cBhvr>
                                        <p:cTn id="1634" dur="1" fill="hold">
                                          <p:stCondLst>
                                            <p:cond delay="0"/>
                                          </p:stCondLst>
                                        </p:cTn>
                                        <p:tgtEl>
                                          <p:spTgt spid="2085"/>
                                        </p:tgtEl>
                                        <p:attrNameLst>
                                          <p:attrName>style.visibility</p:attrName>
                                        </p:attrNameLst>
                                      </p:cBhvr>
                                      <p:to>
                                        <p:strVal val="visible"/>
                                      </p:to>
                                    </p:set>
                                    <p:anim calcmode="lin" valueType="num">
                                      <p:cBhvr>
                                        <p:cTn id="1635" dur="20" fill="hold"/>
                                        <p:tgtEl>
                                          <p:spTgt spid="2085"/>
                                        </p:tgtEl>
                                        <p:attrNameLst>
                                          <p:attrName>ppt_w</p:attrName>
                                        </p:attrNameLst>
                                      </p:cBhvr>
                                      <p:tavLst>
                                        <p:tav tm="0">
                                          <p:val>
                                            <p:fltVal val="0"/>
                                          </p:val>
                                        </p:tav>
                                        <p:tav tm="100000">
                                          <p:val>
                                            <p:strVal val="#ppt_w"/>
                                          </p:val>
                                        </p:tav>
                                      </p:tavLst>
                                    </p:anim>
                                    <p:anim calcmode="lin" valueType="num">
                                      <p:cBhvr>
                                        <p:cTn id="1636" dur="20" fill="hold"/>
                                        <p:tgtEl>
                                          <p:spTgt spid="2085"/>
                                        </p:tgtEl>
                                        <p:attrNameLst>
                                          <p:attrName>ppt_h</p:attrName>
                                        </p:attrNameLst>
                                      </p:cBhvr>
                                      <p:tavLst>
                                        <p:tav tm="0">
                                          <p:val>
                                            <p:fltVal val="0"/>
                                          </p:val>
                                        </p:tav>
                                        <p:tav tm="100000">
                                          <p:val>
                                            <p:strVal val="#ppt_h"/>
                                          </p:val>
                                        </p:tav>
                                      </p:tavLst>
                                    </p:anim>
                                    <p:animEffect transition="in" filter="fade">
                                      <p:cBhvr>
                                        <p:cTn id="1637" dur="20"/>
                                        <p:tgtEl>
                                          <p:spTgt spid="2085"/>
                                        </p:tgtEl>
                                      </p:cBhvr>
                                    </p:animEffect>
                                  </p:childTnLst>
                                </p:cTn>
                              </p:par>
                            </p:childTnLst>
                          </p:cTn>
                        </p:par>
                        <p:par>
                          <p:cTn id="1638" fill="hold">
                            <p:stCondLst>
                              <p:cond delay="5860"/>
                            </p:stCondLst>
                            <p:childTnLst>
                              <p:par>
                                <p:cTn id="1639" presetID="53" presetClass="entr" presetSubtype="16" fill="hold" grpId="0" nodeType="afterEffect">
                                  <p:stCondLst>
                                    <p:cond delay="0"/>
                                  </p:stCondLst>
                                  <p:childTnLst>
                                    <p:set>
                                      <p:cBhvr>
                                        <p:cTn id="1640" dur="1" fill="hold">
                                          <p:stCondLst>
                                            <p:cond delay="0"/>
                                          </p:stCondLst>
                                        </p:cTn>
                                        <p:tgtEl>
                                          <p:spTgt spid="2087"/>
                                        </p:tgtEl>
                                        <p:attrNameLst>
                                          <p:attrName>style.visibility</p:attrName>
                                        </p:attrNameLst>
                                      </p:cBhvr>
                                      <p:to>
                                        <p:strVal val="visible"/>
                                      </p:to>
                                    </p:set>
                                    <p:anim calcmode="lin" valueType="num">
                                      <p:cBhvr>
                                        <p:cTn id="1641" dur="20" fill="hold"/>
                                        <p:tgtEl>
                                          <p:spTgt spid="2087"/>
                                        </p:tgtEl>
                                        <p:attrNameLst>
                                          <p:attrName>ppt_w</p:attrName>
                                        </p:attrNameLst>
                                      </p:cBhvr>
                                      <p:tavLst>
                                        <p:tav tm="0">
                                          <p:val>
                                            <p:fltVal val="0"/>
                                          </p:val>
                                        </p:tav>
                                        <p:tav tm="100000">
                                          <p:val>
                                            <p:strVal val="#ppt_w"/>
                                          </p:val>
                                        </p:tav>
                                      </p:tavLst>
                                    </p:anim>
                                    <p:anim calcmode="lin" valueType="num">
                                      <p:cBhvr>
                                        <p:cTn id="1642" dur="20" fill="hold"/>
                                        <p:tgtEl>
                                          <p:spTgt spid="2087"/>
                                        </p:tgtEl>
                                        <p:attrNameLst>
                                          <p:attrName>ppt_h</p:attrName>
                                        </p:attrNameLst>
                                      </p:cBhvr>
                                      <p:tavLst>
                                        <p:tav tm="0">
                                          <p:val>
                                            <p:fltVal val="0"/>
                                          </p:val>
                                        </p:tav>
                                        <p:tav tm="100000">
                                          <p:val>
                                            <p:strVal val="#ppt_h"/>
                                          </p:val>
                                        </p:tav>
                                      </p:tavLst>
                                    </p:anim>
                                    <p:animEffect transition="in" filter="fade">
                                      <p:cBhvr>
                                        <p:cTn id="1643" dur="20"/>
                                        <p:tgtEl>
                                          <p:spTgt spid="2087"/>
                                        </p:tgtEl>
                                      </p:cBhvr>
                                    </p:animEffect>
                                  </p:childTnLst>
                                </p:cTn>
                              </p:par>
                            </p:childTnLst>
                          </p:cTn>
                        </p:par>
                        <p:par>
                          <p:cTn id="1644" fill="hold">
                            <p:stCondLst>
                              <p:cond delay="5880"/>
                            </p:stCondLst>
                            <p:childTnLst>
                              <p:par>
                                <p:cTn id="1645" presetID="53" presetClass="entr" presetSubtype="16" fill="hold" grpId="0" nodeType="afterEffect">
                                  <p:stCondLst>
                                    <p:cond delay="0"/>
                                  </p:stCondLst>
                                  <p:childTnLst>
                                    <p:set>
                                      <p:cBhvr>
                                        <p:cTn id="1646" dur="1" fill="hold">
                                          <p:stCondLst>
                                            <p:cond delay="0"/>
                                          </p:stCondLst>
                                        </p:cTn>
                                        <p:tgtEl>
                                          <p:spTgt spid="2088"/>
                                        </p:tgtEl>
                                        <p:attrNameLst>
                                          <p:attrName>style.visibility</p:attrName>
                                        </p:attrNameLst>
                                      </p:cBhvr>
                                      <p:to>
                                        <p:strVal val="visible"/>
                                      </p:to>
                                    </p:set>
                                    <p:anim calcmode="lin" valueType="num">
                                      <p:cBhvr>
                                        <p:cTn id="1647" dur="20" fill="hold"/>
                                        <p:tgtEl>
                                          <p:spTgt spid="2088"/>
                                        </p:tgtEl>
                                        <p:attrNameLst>
                                          <p:attrName>ppt_w</p:attrName>
                                        </p:attrNameLst>
                                      </p:cBhvr>
                                      <p:tavLst>
                                        <p:tav tm="0">
                                          <p:val>
                                            <p:fltVal val="0"/>
                                          </p:val>
                                        </p:tav>
                                        <p:tav tm="100000">
                                          <p:val>
                                            <p:strVal val="#ppt_w"/>
                                          </p:val>
                                        </p:tav>
                                      </p:tavLst>
                                    </p:anim>
                                    <p:anim calcmode="lin" valueType="num">
                                      <p:cBhvr>
                                        <p:cTn id="1648" dur="20" fill="hold"/>
                                        <p:tgtEl>
                                          <p:spTgt spid="2088"/>
                                        </p:tgtEl>
                                        <p:attrNameLst>
                                          <p:attrName>ppt_h</p:attrName>
                                        </p:attrNameLst>
                                      </p:cBhvr>
                                      <p:tavLst>
                                        <p:tav tm="0">
                                          <p:val>
                                            <p:fltVal val="0"/>
                                          </p:val>
                                        </p:tav>
                                        <p:tav tm="100000">
                                          <p:val>
                                            <p:strVal val="#ppt_h"/>
                                          </p:val>
                                        </p:tav>
                                      </p:tavLst>
                                    </p:anim>
                                    <p:animEffect transition="in" filter="fade">
                                      <p:cBhvr>
                                        <p:cTn id="1649" dur="20"/>
                                        <p:tgtEl>
                                          <p:spTgt spid="2088"/>
                                        </p:tgtEl>
                                      </p:cBhvr>
                                    </p:animEffect>
                                  </p:childTnLst>
                                </p:cTn>
                              </p:par>
                            </p:childTnLst>
                          </p:cTn>
                        </p:par>
                        <p:par>
                          <p:cTn id="1650" fill="hold">
                            <p:stCondLst>
                              <p:cond delay="5900"/>
                            </p:stCondLst>
                            <p:childTnLst>
                              <p:par>
                                <p:cTn id="1651" presetID="53" presetClass="entr" presetSubtype="16" fill="hold" grpId="0" nodeType="afterEffect">
                                  <p:stCondLst>
                                    <p:cond delay="0"/>
                                  </p:stCondLst>
                                  <p:childTnLst>
                                    <p:set>
                                      <p:cBhvr>
                                        <p:cTn id="1652" dur="1" fill="hold">
                                          <p:stCondLst>
                                            <p:cond delay="0"/>
                                          </p:stCondLst>
                                        </p:cTn>
                                        <p:tgtEl>
                                          <p:spTgt spid="2089"/>
                                        </p:tgtEl>
                                        <p:attrNameLst>
                                          <p:attrName>style.visibility</p:attrName>
                                        </p:attrNameLst>
                                      </p:cBhvr>
                                      <p:to>
                                        <p:strVal val="visible"/>
                                      </p:to>
                                    </p:set>
                                    <p:anim calcmode="lin" valueType="num">
                                      <p:cBhvr>
                                        <p:cTn id="1653" dur="20" fill="hold"/>
                                        <p:tgtEl>
                                          <p:spTgt spid="2089"/>
                                        </p:tgtEl>
                                        <p:attrNameLst>
                                          <p:attrName>ppt_w</p:attrName>
                                        </p:attrNameLst>
                                      </p:cBhvr>
                                      <p:tavLst>
                                        <p:tav tm="0">
                                          <p:val>
                                            <p:fltVal val="0"/>
                                          </p:val>
                                        </p:tav>
                                        <p:tav tm="100000">
                                          <p:val>
                                            <p:strVal val="#ppt_w"/>
                                          </p:val>
                                        </p:tav>
                                      </p:tavLst>
                                    </p:anim>
                                    <p:anim calcmode="lin" valueType="num">
                                      <p:cBhvr>
                                        <p:cTn id="1654" dur="20" fill="hold"/>
                                        <p:tgtEl>
                                          <p:spTgt spid="2089"/>
                                        </p:tgtEl>
                                        <p:attrNameLst>
                                          <p:attrName>ppt_h</p:attrName>
                                        </p:attrNameLst>
                                      </p:cBhvr>
                                      <p:tavLst>
                                        <p:tav tm="0">
                                          <p:val>
                                            <p:fltVal val="0"/>
                                          </p:val>
                                        </p:tav>
                                        <p:tav tm="100000">
                                          <p:val>
                                            <p:strVal val="#ppt_h"/>
                                          </p:val>
                                        </p:tav>
                                      </p:tavLst>
                                    </p:anim>
                                    <p:animEffect transition="in" filter="fade">
                                      <p:cBhvr>
                                        <p:cTn id="1655" dur="20"/>
                                        <p:tgtEl>
                                          <p:spTgt spid="2089"/>
                                        </p:tgtEl>
                                      </p:cBhvr>
                                    </p:animEffect>
                                  </p:childTnLst>
                                </p:cTn>
                              </p:par>
                            </p:childTnLst>
                          </p:cTn>
                        </p:par>
                        <p:par>
                          <p:cTn id="1656" fill="hold">
                            <p:stCondLst>
                              <p:cond delay="5920"/>
                            </p:stCondLst>
                            <p:childTnLst>
                              <p:par>
                                <p:cTn id="1657" presetID="53" presetClass="entr" presetSubtype="16" fill="hold" grpId="0" nodeType="afterEffect">
                                  <p:stCondLst>
                                    <p:cond delay="0"/>
                                  </p:stCondLst>
                                  <p:childTnLst>
                                    <p:set>
                                      <p:cBhvr>
                                        <p:cTn id="1658" dur="1" fill="hold">
                                          <p:stCondLst>
                                            <p:cond delay="0"/>
                                          </p:stCondLst>
                                        </p:cTn>
                                        <p:tgtEl>
                                          <p:spTgt spid="2095"/>
                                        </p:tgtEl>
                                        <p:attrNameLst>
                                          <p:attrName>style.visibility</p:attrName>
                                        </p:attrNameLst>
                                      </p:cBhvr>
                                      <p:to>
                                        <p:strVal val="visible"/>
                                      </p:to>
                                    </p:set>
                                    <p:anim calcmode="lin" valueType="num">
                                      <p:cBhvr>
                                        <p:cTn id="1659" dur="20" fill="hold"/>
                                        <p:tgtEl>
                                          <p:spTgt spid="2095"/>
                                        </p:tgtEl>
                                        <p:attrNameLst>
                                          <p:attrName>ppt_w</p:attrName>
                                        </p:attrNameLst>
                                      </p:cBhvr>
                                      <p:tavLst>
                                        <p:tav tm="0">
                                          <p:val>
                                            <p:fltVal val="0"/>
                                          </p:val>
                                        </p:tav>
                                        <p:tav tm="100000">
                                          <p:val>
                                            <p:strVal val="#ppt_w"/>
                                          </p:val>
                                        </p:tav>
                                      </p:tavLst>
                                    </p:anim>
                                    <p:anim calcmode="lin" valueType="num">
                                      <p:cBhvr>
                                        <p:cTn id="1660" dur="20" fill="hold"/>
                                        <p:tgtEl>
                                          <p:spTgt spid="2095"/>
                                        </p:tgtEl>
                                        <p:attrNameLst>
                                          <p:attrName>ppt_h</p:attrName>
                                        </p:attrNameLst>
                                      </p:cBhvr>
                                      <p:tavLst>
                                        <p:tav tm="0">
                                          <p:val>
                                            <p:fltVal val="0"/>
                                          </p:val>
                                        </p:tav>
                                        <p:tav tm="100000">
                                          <p:val>
                                            <p:strVal val="#ppt_h"/>
                                          </p:val>
                                        </p:tav>
                                      </p:tavLst>
                                    </p:anim>
                                    <p:animEffect transition="in" filter="fade">
                                      <p:cBhvr>
                                        <p:cTn id="1661" dur="20"/>
                                        <p:tgtEl>
                                          <p:spTgt spid="2095"/>
                                        </p:tgtEl>
                                      </p:cBhvr>
                                    </p:animEffect>
                                  </p:childTnLst>
                                </p:cTn>
                              </p:par>
                            </p:childTnLst>
                          </p:cTn>
                        </p:par>
                        <p:par>
                          <p:cTn id="1662" fill="hold">
                            <p:stCondLst>
                              <p:cond delay="5940"/>
                            </p:stCondLst>
                            <p:childTnLst>
                              <p:par>
                                <p:cTn id="1663" presetID="53" presetClass="entr" presetSubtype="16" fill="hold" grpId="0" nodeType="afterEffect">
                                  <p:stCondLst>
                                    <p:cond delay="0"/>
                                  </p:stCondLst>
                                  <p:childTnLst>
                                    <p:set>
                                      <p:cBhvr>
                                        <p:cTn id="1664" dur="1" fill="hold">
                                          <p:stCondLst>
                                            <p:cond delay="0"/>
                                          </p:stCondLst>
                                        </p:cTn>
                                        <p:tgtEl>
                                          <p:spTgt spid="2097"/>
                                        </p:tgtEl>
                                        <p:attrNameLst>
                                          <p:attrName>style.visibility</p:attrName>
                                        </p:attrNameLst>
                                      </p:cBhvr>
                                      <p:to>
                                        <p:strVal val="visible"/>
                                      </p:to>
                                    </p:set>
                                    <p:anim calcmode="lin" valueType="num">
                                      <p:cBhvr>
                                        <p:cTn id="1665" dur="20" fill="hold"/>
                                        <p:tgtEl>
                                          <p:spTgt spid="2097"/>
                                        </p:tgtEl>
                                        <p:attrNameLst>
                                          <p:attrName>ppt_w</p:attrName>
                                        </p:attrNameLst>
                                      </p:cBhvr>
                                      <p:tavLst>
                                        <p:tav tm="0">
                                          <p:val>
                                            <p:fltVal val="0"/>
                                          </p:val>
                                        </p:tav>
                                        <p:tav tm="100000">
                                          <p:val>
                                            <p:strVal val="#ppt_w"/>
                                          </p:val>
                                        </p:tav>
                                      </p:tavLst>
                                    </p:anim>
                                    <p:anim calcmode="lin" valueType="num">
                                      <p:cBhvr>
                                        <p:cTn id="1666" dur="20" fill="hold"/>
                                        <p:tgtEl>
                                          <p:spTgt spid="2097"/>
                                        </p:tgtEl>
                                        <p:attrNameLst>
                                          <p:attrName>ppt_h</p:attrName>
                                        </p:attrNameLst>
                                      </p:cBhvr>
                                      <p:tavLst>
                                        <p:tav tm="0">
                                          <p:val>
                                            <p:fltVal val="0"/>
                                          </p:val>
                                        </p:tav>
                                        <p:tav tm="100000">
                                          <p:val>
                                            <p:strVal val="#ppt_h"/>
                                          </p:val>
                                        </p:tav>
                                      </p:tavLst>
                                    </p:anim>
                                    <p:animEffect transition="in" filter="fade">
                                      <p:cBhvr>
                                        <p:cTn id="1667" dur="20"/>
                                        <p:tgtEl>
                                          <p:spTgt spid="2097"/>
                                        </p:tgtEl>
                                      </p:cBhvr>
                                    </p:animEffect>
                                  </p:childTnLst>
                                </p:cTn>
                              </p:par>
                            </p:childTnLst>
                          </p:cTn>
                        </p:par>
                        <p:par>
                          <p:cTn id="1668" fill="hold">
                            <p:stCondLst>
                              <p:cond delay="5960"/>
                            </p:stCondLst>
                            <p:childTnLst>
                              <p:par>
                                <p:cTn id="1669" presetID="53" presetClass="entr" presetSubtype="16" fill="hold" grpId="0" nodeType="afterEffect">
                                  <p:stCondLst>
                                    <p:cond delay="0"/>
                                  </p:stCondLst>
                                  <p:childTnLst>
                                    <p:set>
                                      <p:cBhvr>
                                        <p:cTn id="1670" dur="1" fill="hold">
                                          <p:stCondLst>
                                            <p:cond delay="0"/>
                                          </p:stCondLst>
                                        </p:cTn>
                                        <p:tgtEl>
                                          <p:spTgt spid="2098"/>
                                        </p:tgtEl>
                                        <p:attrNameLst>
                                          <p:attrName>style.visibility</p:attrName>
                                        </p:attrNameLst>
                                      </p:cBhvr>
                                      <p:to>
                                        <p:strVal val="visible"/>
                                      </p:to>
                                    </p:set>
                                    <p:anim calcmode="lin" valueType="num">
                                      <p:cBhvr>
                                        <p:cTn id="1671" dur="20" fill="hold"/>
                                        <p:tgtEl>
                                          <p:spTgt spid="2098"/>
                                        </p:tgtEl>
                                        <p:attrNameLst>
                                          <p:attrName>ppt_w</p:attrName>
                                        </p:attrNameLst>
                                      </p:cBhvr>
                                      <p:tavLst>
                                        <p:tav tm="0">
                                          <p:val>
                                            <p:fltVal val="0"/>
                                          </p:val>
                                        </p:tav>
                                        <p:tav tm="100000">
                                          <p:val>
                                            <p:strVal val="#ppt_w"/>
                                          </p:val>
                                        </p:tav>
                                      </p:tavLst>
                                    </p:anim>
                                    <p:anim calcmode="lin" valueType="num">
                                      <p:cBhvr>
                                        <p:cTn id="1672" dur="20" fill="hold"/>
                                        <p:tgtEl>
                                          <p:spTgt spid="2098"/>
                                        </p:tgtEl>
                                        <p:attrNameLst>
                                          <p:attrName>ppt_h</p:attrName>
                                        </p:attrNameLst>
                                      </p:cBhvr>
                                      <p:tavLst>
                                        <p:tav tm="0">
                                          <p:val>
                                            <p:fltVal val="0"/>
                                          </p:val>
                                        </p:tav>
                                        <p:tav tm="100000">
                                          <p:val>
                                            <p:strVal val="#ppt_h"/>
                                          </p:val>
                                        </p:tav>
                                      </p:tavLst>
                                    </p:anim>
                                    <p:animEffect transition="in" filter="fade">
                                      <p:cBhvr>
                                        <p:cTn id="1673" dur="20"/>
                                        <p:tgtEl>
                                          <p:spTgt spid="2098"/>
                                        </p:tgtEl>
                                      </p:cBhvr>
                                    </p:animEffect>
                                  </p:childTnLst>
                                </p:cTn>
                              </p:par>
                            </p:childTnLst>
                          </p:cTn>
                        </p:par>
                        <p:par>
                          <p:cTn id="1674" fill="hold">
                            <p:stCondLst>
                              <p:cond delay="5980"/>
                            </p:stCondLst>
                            <p:childTnLst>
                              <p:par>
                                <p:cTn id="1675" presetID="53" presetClass="entr" presetSubtype="16" fill="hold" grpId="0" nodeType="afterEffect">
                                  <p:stCondLst>
                                    <p:cond delay="0"/>
                                  </p:stCondLst>
                                  <p:childTnLst>
                                    <p:set>
                                      <p:cBhvr>
                                        <p:cTn id="1676" dur="1" fill="hold">
                                          <p:stCondLst>
                                            <p:cond delay="0"/>
                                          </p:stCondLst>
                                        </p:cTn>
                                        <p:tgtEl>
                                          <p:spTgt spid="2099"/>
                                        </p:tgtEl>
                                        <p:attrNameLst>
                                          <p:attrName>style.visibility</p:attrName>
                                        </p:attrNameLst>
                                      </p:cBhvr>
                                      <p:to>
                                        <p:strVal val="visible"/>
                                      </p:to>
                                    </p:set>
                                    <p:anim calcmode="lin" valueType="num">
                                      <p:cBhvr>
                                        <p:cTn id="1677" dur="20" fill="hold"/>
                                        <p:tgtEl>
                                          <p:spTgt spid="2099"/>
                                        </p:tgtEl>
                                        <p:attrNameLst>
                                          <p:attrName>ppt_w</p:attrName>
                                        </p:attrNameLst>
                                      </p:cBhvr>
                                      <p:tavLst>
                                        <p:tav tm="0">
                                          <p:val>
                                            <p:fltVal val="0"/>
                                          </p:val>
                                        </p:tav>
                                        <p:tav tm="100000">
                                          <p:val>
                                            <p:strVal val="#ppt_w"/>
                                          </p:val>
                                        </p:tav>
                                      </p:tavLst>
                                    </p:anim>
                                    <p:anim calcmode="lin" valueType="num">
                                      <p:cBhvr>
                                        <p:cTn id="1678" dur="20" fill="hold"/>
                                        <p:tgtEl>
                                          <p:spTgt spid="2099"/>
                                        </p:tgtEl>
                                        <p:attrNameLst>
                                          <p:attrName>ppt_h</p:attrName>
                                        </p:attrNameLst>
                                      </p:cBhvr>
                                      <p:tavLst>
                                        <p:tav tm="0">
                                          <p:val>
                                            <p:fltVal val="0"/>
                                          </p:val>
                                        </p:tav>
                                        <p:tav tm="100000">
                                          <p:val>
                                            <p:strVal val="#ppt_h"/>
                                          </p:val>
                                        </p:tav>
                                      </p:tavLst>
                                    </p:anim>
                                    <p:animEffect transition="in" filter="fade">
                                      <p:cBhvr>
                                        <p:cTn id="1679" dur="20"/>
                                        <p:tgtEl>
                                          <p:spTgt spid="2099"/>
                                        </p:tgtEl>
                                      </p:cBhvr>
                                    </p:animEffect>
                                  </p:childTnLst>
                                </p:cTn>
                              </p:par>
                            </p:childTnLst>
                          </p:cTn>
                        </p:par>
                        <p:par>
                          <p:cTn id="1680" fill="hold">
                            <p:stCondLst>
                              <p:cond delay="6000"/>
                            </p:stCondLst>
                            <p:childTnLst>
                              <p:par>
                                <p:cTn id="1681" presetID="53" presetClass="entr" presetSubtype="16" fill="hold" grpId="0" nodeType="afterEffect">
                                  <p:stCondLst>
                                    <p:cond delay="0"/>
                                  </p:stCondLst>
                                  <p:childTnLst>
                                    <p:set>
                                      <p:cBhvr>
                                        <p:cTn id="1682" dur="1" fill="hold">
                                          <p:stCondLst>
                                            <p:cond delay="0"/>
                                          </p:stCondLst>
                                        </p:cTn>
                                        <p:tgtEl>
                                          <p:spTgt spid="2100"/>
                                        </p:tgtEl>
                                        <p:attrNameLst>
                                          <p:attrName>style.visibility</p:attrName>
                                        </p:attrNameLst>
                                      </p:cBhvr>
                                      <p:to>
                                        <p:strVal val="visible"/>
                                      </p:to>
                                    </p:set>
                                    <p:anim calcmode="lin" valueType="num">
                                      <p:cBhvr>
                                        <p:cTn id="1683" dur="20" fill="hold"/>
                                        <p:tgtEl>
                                          <p:spTgt spid="2100"/>
                                        </p:tgtEl>
                                        <p:attrNameLst>
                                          <p:attrName>ppt_w</p:attrName>
                                        </p:attrNameLst>
                                      </p:cBhvr>
                                      <p:tavLst>
                                        <p:tav tm="0">
                                          <p:val>
                                            <p:fltVal val="0"/>
                                          </p:val>
                                        </p:tav>
                                        <p:tav tm="100000">
                                          <p:val>
                                            <p:strVal val="#ppt_w"/>
                                          </p:val>
                                        </p:tav>
                                      </p:tavLst>
                                    </p:anim>
                                    <p:anim calcmode="lin" valueType="num">
                                      <p:cBhvr>
                                        <p:cTn id="1684" dur="20" fill="hold"/>
                                        <p:tgtEl>
                                          <p:spTgt spid="2100"/>
                                        </p:tgtEl>
                                        <p:attrNameLst>
                                          <p:attrName>ppt_h</p:attrName>
                                        </p:attrNameLst>
                                      </p:cBhvr>
                                      <p:tavLst>
                                        <p:tav tm="0">
                                          <p:val>
                                            <p:fltVal val="0"/>
                                          </p:val>
                                        </p:tav>
                                        <p:tav tm="100000">
                                          <p:val>
                                            <p:strVal val="#ppt_h"/>
                                          </p:val>
                                        </p:tav>
                                      </p:tavLst>
                                    </p:anim>
                                    <p:animEffect transition="in" filter="fade">
                                      <p:cBhvr>
                                        <p:cTn id="1685" dur="20"/>
                                        <p:tgtEl>
                                          <p:spTgt spid="2100"/>
                                        </p:tgtEl>
                                      </p:cBhvr>
                                    </p:animEffect>
                                  </p:childTnLst>
                                </p:cTn>
                              </p:par>
                            </p:childTnLst>
                          </p:cTn>
                        </p:par>
                        <p:par>
                          <p:cTn id="1686" fill="hold">
                            <p:stCondLst>
                              <p:cond delay="6020"/>
                            </p:stCondLst>
                            <p:childTnLst>
                              <p:par>
                                <p:cTn id="1687" presetID="53" presetClass="entr" presetSubtype="16" fill="hold" grpId="0" nodeType="afterEffect">
                                  <p:stCondLst>
                                    <p:cond delay="0"/>
                                  </p:stCondLst>
                                  <p:childTnLst>
                                    <p:set>
                                      <p:cBhvr>
                                        <p:cTn id="1688" dur="1" fill="hold">
                                          <p:stCondLst>
                                            <p:cond delay="0"/>
                                          </p:stCondLst>
                                        </p:cTn>
                                        <p:tgtEl>
                                          <p:spTgt spid="2101"/>
                                        </p:tgtEl>
                                        <p:attrNameLst>
                                          <p:attrName>style.visibility</p:attrName>
                                        </p:attrNameLst>
                                      </p:cBhvr>
                                      <p:to>
                                        <p:strVal val="visible"/>
                                      </p:to>
                                    </p:set>
                                    <p:anim calcmode="lin" valueType="num">
                                      <p:cBhvr>
                                        <p:cTn id="1689" dur="20" fill="hold"/>
                                        <p:tgtEl>
                                          <p:spTgt spid="2101"/>
                                        </p:tgtEl>
                                        <p:attrNameLst>
                                          <p:attrName>ppt_w</p:attrName>
                                        </p:attrNameLst>
                                      </p:cBhvr>
                                      <p:tavLst>
                                        <p:tav tm="0">
                                          <p:val>
                                            <p:fltVal val="0"/>
                                          </p:val>
                                        </p:tav>
                                        <p:tav tm="100000">
                                          <p:val>
                                            <p:strVal val="#ppt_w"/>
                                          </p:val>
                                        </p:tav>
                                      </p:tavLst>
                                    </p:anim>
                                    <p:anim calcmode="lin" valueType="num">
                                      <p:cBhvr>
                                        <p:cTn id="1690" dur="20" fill="hold"/>
                                        <p:tgtEl>
                                          <p:spTgt spid="2101"/>
                                        </p:tgtEl>
                                        <p:attrNameLst>
                                          <p:attrName>ppt_h</p:attrName>
                                        </p:attrNameLst>
                                      </p:cBhvr>
                                      <p:tavLst>
                                        <p:tav tm="0">
                                          <p:val>
                                            <p:fltVal val="0"/>
                                          </p:val>
                                        </p:tav>
                                        <p:tav tm="100000">
                                          <p:val>
                                            <p:strVal val="#ppt_h"/>
                                          </p:val>
                                        </p:tav>
                                      </p:tavLst>
                                    </p:anim>
                                    <p:animEffect transition="in" filter="fade">
                                      <p:cBhvr>
                                        <p:cTn id="1691" dur="20"/>
                                        <p:tgtEl>
                                          <p:spTgt spid="2101"/>
                                        </p:tgtEl>
                                      </p:cBhvr>
                                    </p:animEffect>
                                  </p:childTnLst>
                                </p:cTn>
                              </p:par>
                            </p:childTnLst>
                          </p:cTn>
                        </p:par>
                        <p:par>
                          <p:cTn id="1692" fill="hold">
                            <p:stCondLst>
                              <p:cond delay="6040"/>
                            </p:stCondLst>
                            <p:childTnLst>
                              <p:par>
                                <p:cTn id="1693" presetID="53" presetClass="entr" presetSubtype="16" fill="hold" grpId="0" nodeType="afterEffect">
                                  <p:stCondLst>
                                    <p:cond delay="0"/>
                                  </p:stCondLst>
                                  <p:childTnLst>
                                    <p:set>
                                      <p:cBhvr>
                                        <p:cTn id="1694" dur="1" fill="hold">
                                          <p:stCondLst>
                                            <p:cond delay="0"/>
                                          </p:stCondLst>
                                        </p:cTn>
                                        <p:tgtEl>
                                          <p:spTgt spid="2102"/>
                                        </p:tgtEl>
                                        <p:attrNameLst>
                                          <p:attrName>style.visibility</p:attrName>
                                        </p:attrNameLst>
                                      </p:cBhvr>
                                      <p:to>
                                        <p:strVal val="visible"/>
                                      </p:to>
                                    </p:set>
                                    <p:anim calcmode="lin" valueType="num">
                                      <p:cBhvr>
                                        <p:cTn id="1695" dur="20" fill="hold"/>
                                        <p:tgtEl>
                                          <p:spTgt spid="2102"/>
                                        </p:tgtEl>
                                        <p:attrNameLst>
                                          <p:attrName>ppt_w</p:attrName>
                                        </p:attrNameLst>
                                      </p:cBhvr>
                                      <p:tavLst>
                                        <p:tav tm="0">
                                          <p:val>
                                            <p:fltVal val="0"/>
                                          </p:val>
                                        </p:tav>
                                        <p:tav tm="100000">
                                          <p:val>
                                            <p:strVal val="#ppt_w"/>
                                          </p:val>
                                        </p:tav>
                                      </p:tavLst>
                                    </p:anim>
                                    <p:anim calcmode="lin" valueType="num">
                                      <p:cBhvr>
                                        <p:cTn id="1696" dur="20" fill="hold"/>
                                        <p:tgtEl>
                                          <p:spTgt spid="2102"/>
                                        </p:tgtEl>
                                        <p:attrNameLst>
                                          <p:attrName>ppt_h</p:attrName>
                                        </p:attrNameLst>
                                      </p:cBhvr>
                                      <p:tavLst>
                                        <p:tav tm="0">
                                          <p:val>
                                            <p:fltVal val="0"/>
                                          </p:val>
                                        </p:tav>
                                        <p:tav tm="100000">
                                          <p:val>
                                            <p:strVal val="#ppt_h"/>
                                          </p:val>
                                        </p:tav>
                                      </p:tavLst>
                                    </p:anim>
                                    <p:animEffect transition="in" filter="fade">
                                      <p:cBhvr>
                                        <p:cTn id="1697" dur="20"/>
                                        <p:tgtEl>
                                          <p:spTgt spid="2102"/>
                                        </p:tgtEl>
                                      </p:cBhvr>
                                    </p:animEffect>
                                  </p:childTnLst>
                                </p:cTn>
                              </p:par>
                            </p:childTnLst>
                          </p:cTn>
                        </p:par>
                        <p:par>
                          <p:cTn id="1698" fill="hold">
                            <p:stCondLst>
                              <p:cond delay="6060"/>
                            </p:stCondLst>
                            <p:childTnLst>
                              <p:par>
                                <p:cTn id="1699" presetID="53" presetClass="entr" presetSubtype="16" fill="hold" grpId="0" nodeType="afterEffect">
                                  <p:stCondLst>
                                    <p:cond delay="0"/>
                                  </p:stCondLst>
                                  <p:childTnLst>
                                    <p:set>
                                      <p:cBhvr>
                                        <p:cTn id="1700" dur="1" fill="hold">
                                          <p:stCondLst>
                                            <p:cond delay="0"/>
                                          </p:stCondLst>
                                        </p:cTn>
                                        <p:tgtEl>
                                          <p:spTgt spid="2103"/>
                                        </p:tgtEl>
                                        <p:attrNameLst>
                                          <p:attrName>style.visibility</p:attrName>
                                        </p:attrNameLst>
                                      </p:cBhvr>
                                      <p:to>
                                        <p:strVal val="visible"/>
                                      </p:to>
                                    </p:set>
                                    <p:anim calcmode="lin" valueType="num">
                                      <p:cBhvr>
                                        <p:cTn id="1701" dur="20" fill="hold"/>
                                        <p:tgtEl>
                                          <p:spTgt spid="2103"/>
                                        </p:tgtEl>
                                        <p:attrNameLst>
                                          <p:attrName>ppt_w</p:attrName>
                                        </p:attrNameLst>
                                      </p:cBhvr>
                                      <p:tavLst>
                                        <p:tav tm="0">
                                          <p:val>
                                            <p:fltVal val="0"/>
                                          </p:val>
                                        </p:tav>
                                        <p:tav tm="100000">
                                          <p:val>
                                            <p:strVal val="#ppt_w"/>
                                          </p:val>
                                        </p:tav>
                                      </p:tavLst>
                                    </p:anim>
                                    <p:anim calcmode="lin" valueType="num">
                                      <p:cBhvr>
                                        <p:cTn id="1702" dur="20" fill="hold"/>
                                        <p:tgtEl>
                                          <p:spTgt spid="2103"/>
                                        </p:tgtEl>
                                        <p:attrNameLst>
                                          <p:attrName>ppt_h</p:attrName>
                                        </p:attrNameLst>
                                      </p:cBhvr>
                                      <p:tavLst>
                                        <p:tav tm="0">
                                          <p:val>
                                            <p:fltVal val="0"/>
                                          </p:val>
                                        </p:tav>
                                        <p:tav tm="100000">
                                          <p:val>
                                            <p:strVal val="#ppt_h"/>
                                          </p:val>
                                        </p:tav>
                                      </p:tavLst>
                                    </p:anim>
                                    <p:animEffect transition="in" filter="fade">
                                      <p:cBhvr>
                                        <p:cTn id="1703" dur="20"/>
                                        <p:tgtEl>
                                          <p:spTgt spid="2103"/>
                                        </p:tgtEl>
                                      </p:cBhvr>
                                    </p:animEffect>
                                  </p:childTnLst>
                                </p:cTn>
                              </p:par>
                            </p:childTnLst>
                          </p:cTn>
                        </p:par>
                        <p:par>
                          <p:cTn id="1704" fill="hold">
                            <p:stCondLst>
                              <p:cond delay="6080"/>
                            </p:stCondLst>
                            <p:childTnLst>
                              <p:par>
                                <p:cTn id="1705" presetID="53" presetClass="entr" presetSubtype="16" fill="hold" grpId="0" nodeType="afterEffect">
                                  <p:stCondLst>
                                    <p:cond delay="0"/>
                                  </p:stCondLst>
                                  <p:childTnLst>
                                    <p:set>
                                      <p:cBhvr>
                                        <p:cTn id="1706" dur="1" fill="hold">
                                          <p:stCondLst>
                                            <p:cond delay="0"/>
                                          </p:stCondLst>
                                        </p:cTn>
                                        <p:tgtEl>
                                          <p:spTgt spid="2104"/>
                                        </p:tgtEl>
                                        <p:attrNameLst>
                                          <p:attrName>style.visibility</p:attrName>
                                        </p:attrNameLst>
                                      </p:cBhvr>
                                      <p:to>
                                        <p:strVal val="visible"/>
                                      </p:to>
                                    </p:set>
                                    <p:anim calcmode="lin" valueType="num">
                                      <p:cBhvr>
                                        <p:cTn id="1707" dur="20" fill="hold"/>
                                        <p:tgtEl>
                                          <p:spTgt spid="2104"/>
                                        </p:tgtEl>
                                        <p:attrNameLst>
                                          <p:attrName>ppt_w</p:attrName>
                                        </p:attrNameLst>
                                      </p:cBhvr>
                                      <p:tavLst>
                                        <p:tav tm="0">
                                          <p:val>
                                            <p:fltVal val="0"/>
                                          </p:val>
                                        </p:tav>
                                        <p:tav tm="100000">
                                          <p:val>
                                            <p:strVal val="#ppt_w"/>
                                          </p:val>
                                        </p:tav>
                                      </p:tavLst>
                                    </p:anim>
                                    <p:anim calcmode="lin" valueType="num">
                                      <p:cBhvr>
                                        <p:cTn id="1708" dur="20" fill="hold"/>
                                        <p:tgtEl>
                                          <p:spTgt spid="2104"/>
                                        </p:tgtEl>
                                        <p:attrNameLst>
                                          <p:attrName>ppt_h</p:attrName>
                                        </p:attrNameLst>
                                      </p:cBhvr>
                                      <p:tavLst>
                                        <p:tav tm="0">
                                          <p:val>
                                            <p:fltVal val="0"/>
                                          </p:val>
                                        </p:tav>
                                        <p:tav tm="100000">
                                          <p:val>
                                            <p:strVal val="#ppt_h"/>
                                          </p:val>
                                        </p:tav>
                                      </p:tavLst>
                                    </p:anim>
                                    <p:animEffect transition="in" filter="fade">
                                      <p:cBhvr>
                                        <p:cTn id="1709" dur="20"/>
                                        <p:tgtEl>
                                          <p:spTgt spid="2104"/>
                                        </p:tgtEl>
                                      </p:cBhvr>
                                    </p:animEffect>
                                  </p:childTnLst>
                                </p:cTn>
                              </p:par>
                            </p:childTnLst>
                          </p:cTn>
                        </p:par>
                        <p:par>
                          <p:cTn id="1710" fill="hold">
                            <p:stCondLst>
                              <p:cond delay="6100"/>
                            </p:stCondLst>
                            <p:childTnLst>
                              <p:par>
                                <p:cTn id="1711" presetID="53" presetClass="entr" presetSubtype="16" fill="hold" grpId="0" nodeType="afterEffect">
                                  <p:stCondLst>
                                    <p:cond delay="0"/>
                                  </p:stCondLst>
                                  <p:childTnLst>
                                    <p:set>
                                      <p:cBhvr>
                                        <p:cTn id="1712" dur="1" fill="hold">
                                          <p:stCondLst>
                                            <p:cond delay="0"/>
                                          </p:stCondLst>
                                        </p:cTn>
                                        <p:tgtEl>
                                          <p:spTgt spid="2105"/>
                                        </p:tgtEl>
                                        <p:attrNameLst>
                                          <p:attrName>style.visibility</p:attrName>
                                        </p:attrNameLst>
                                      </p:cBhvr>
                                      <p:to>
                                        <p:strVal val="visible"/>
                                      </p:to>
                                    </p:set>
                                    <p:anim calcmode="lin" valueType="num">
                                      <p:cBhvr>
                                        <p:cTn id="1713" dur="20" fill="hold"/>
                                        <p:tgtEl>
                                          <p:spTgt spid="2105"/>
                                        </p:tgtEl>
                                        <p:attrNameLst>
                                          <p:attrName>ppt_w</p:attrName>
                                        </p:attrNameLst>
                                      </p:cBhvr>
                                      <p:tavLst>
                                        <p:tav tm="0">
                                          <p:val>
                                            <p:fltVal val="0"/>
                                          </p:val>
                                        </p:tav>
                                        <p:tav tm="100000">
                                          <p:val>
                                            <p:strVal val="#ppt_w"/>
                                          </p:val>
                                        </p:tav>
                                      </p:tavLst>
                                    </p:anim>
                                    <p:anim calcmode="lin" valueType="num">
                                      <p:cBhvr>
                                        <p:cTn id="1714" dur="20" fill="hold"/>
                                        <p:tgtEl>
                                          <p:spTgt spid="2105"/>
                                        </p:tgtEl>
                                        <p:attrNameLst>
                                          <p:attrName>ppt_h</p:attrName>
                                        </p:attrNameLst>
                                      </p:cBhvr>
                                      <p:tavLst>
                                        <p:tav tm="0">
                                          <p:val>
                                            <p:fltVal val="0"/>
                                          </p:val>
                                        </p:tav>
                                        <p:tav tm="100000">
                                          <p:val>
                                            <p:strVal val="#ppt_h"/>
                                          </p:val>
                                        </p:tav>
                                      </p:tavLst>
                                    </p:anim>
                                    <p:animEffect transition="in" filter="fade">
                                      <p:cBhvr>
                                        <p:cTn id="1715" dur="20"/>
                                        <p:tgtEl>
                                          <p:spTgt spid="2105"/>
                                        </p:tgtEl>
                                      </p:cBhvr>
                                    </p:animEffect>
                                  </p:childTnLst>
                                </p:cTn>
                              </p:par>
                            </p:childTnLst>
                          </p:cTn>
                        </p:par>
                        <p:par>
                          <p:cTn id="1716" fill="hold">
                            <p:stCondLst>
                              <p:cond delay="6120"/>
                            </p:stCondLst>
                            <p:childTnLst>
                              <p:par>
                                <p:cTn id="1717" presetID="53" presetClass="entr" presetSubtype="16" fill="hold" grpId="0" nodeType="afterEffect">
                                  <p:stCondLst>
                                    <p:cond delay="0"/>
                                  </p:stCondLst>
                                  <p:childTnLst>
                                    <p:set>
                                      <p:cBhvr>
                                        <p:cTn id="1718" dur="1" fill="hold">
                                          <p:stCondLst>
                                            <p:cond delay="0"/>
                                          </p:stCondLst>
                                        </p:cTn>
                                        <p:tgtEl>
                                          <p:spTgt spid="2106"/>
                                        </p:tgtEl>
                                        <p:attrNameLst>
                                          <p:attrName>style.visibility</p:attrName>
                                        </p:attrNameLst>
                                      </p:cBhvr>
                                      <p:to>
                                        <p:strVal val="visible"/>
                                      </p:to>
                                    </p:set>
                                    <p:anim calcmode="lin" valueType="num">
                                      <p:cBhvr>
                                        <p:cTn id="1719" dur="20" fill="hold"/>
                                        <p:tgtEl>
                                          <p:spTgt spid="2106"/>
                                        </p:tgtEl>
                                        <p:attrNameLst>
                                          <p:attrName>ppt_w</p:attrName>
                                        </p:attrNameLst>
                                      </p:cBhvr>
                                      <p:tavLst>
                                        <p:tav tm="0">
                                          <p:val>
                                            <p:fltVal val="0"/>
                                          </p:val>
                                        </p:tav>
                                        <p:tav tm="100000">
                                          <p:val>
                                            <p:strVal val="#ppt_w"/>
                                          </p:val>
                                        </p:tav>
                                      </p:tavLst>
                                    </p:anim>
                                    <p:anim calcmode="lin" valueType="num">
                                      <p:cBhvr>
                                        <p:cTn id="1720" dur="20" fill="hold"/>
                                        <p:tgtEl>
                                          <p:spTgt spid="2106"/>
                                        </p:tgtEl>
                                        <p:attrNameLst>
                                          <p:attrName>ppt_h</p:attrName>
                                        </p:attrNameLst>
                                      </p:cBhvr>
                                      <p:tavLst>
                                        <p:tav tm="0">
                                          <p:val>
                                            <p:fltVal val="0"/>
                                          </p:val>
                                        </p:tav>
                                        <p:tav tm="100000">
                                          <p:val>
                                            <p:strVal val="#ppt_h"/>
                                          </p:val>
                                        </p:tav>
                                      </p:tavLst>
                                    </p:anim>
                                    <p:animEffect transition="in" filter="fade">
                                      <p:cBhvr>
                                        <p:cTn id="1721" dur="20"/>
                                        <p:tgtEl>
                                          <p:spTgt spid="2106"/>
                                        </p:tgtEl>
                                      </p:cBhvr>
                                    </p:animEffect>
                                  </p:childTnLst>
                                </p:cTn>
                              </p:par>
                            </p:childTnLst>
                          </p:cTn>
                        </p:par>
                        <p:par>
                          <p:cTn id="1722" fill="hold">
                            <p:stCondLst>
                              <p:cond delay="6140"/>
                            </p:stCondLst>
                            <p:childTnLst>
                              <p:par>
                                <p:cTn id="1723" presetID="53" presetClass="entr" presetSubtype="16" fill="hold" grpId="0" nodeType="afterEffect">
                                  <p:stCondLst>
                                    <p:cond delay="0"/>
                                  </p:stCondLst>
                                  <p:childTnLst>
                                    <p:set>
                                      <p:cBhvr>
                                        <p:cTn id="1724" dur="1" fill="hold">
                                          <p:stCondLst>
                                            <p:cond delay="0"/>
                                          </p:stCondLst>
                                        </p:cTn>
                                        <p:tgtEl>
                                          <p:spTgt spid="2107"/>
                                        </p:tgtEl>
                                        <p:attrNameLst>
                                          <p:attrName>style.visibility</p:attrName>
                                        </p:attrNameLst>
                                      </p:cBhvr>
                                      <p:to>
                                        <p:strVal val="visible"/>
                                      </p:to>
                                    </p:set>
                                    <p:anim calcmode="lin" valueType="num">
                                      <p:cBhvr>
                                        <p:cTn id="1725" dur="20" fill="hold"/>
                                        <p:tgtEl>
                                          <p:spTgt spid="2107"/>
                                        </p:tgtEl>
                                        <p:attrNameLst>
                                          <p:attrName>ppt_w</p:attrName>
                                        </p:attrNameLst>
                                      </p:cBhvr>
                                      <p:tavLst>
                                        <p:tav tm="0">
                                          <p:val>
                                            <p:fltVal val="0"/>
                                          </p:val>
                                        </p:tav>
                                        <p:tav tm="100000">
                                          <p:val>
                                            <p:strVal val="#ppt_w"/>
                                          </p:val>
                                        </p:tav>
                                      </p:tavLst>
                                    </p:anim>
                                    <p:anim calcmode="lin" valueType="num">
                                      <p:cBhvr>
                                        <p:cTn id="1726" dur="20" fill="hold"/>
                                        <p:tgtEl>
                                          <p:spTgt spid="2107"/>
                                        </p:tgtEl>
                                        <p:attrNameLst>
                                          <p:attrName>ppt_h</p:attrName>
                                        </p:attrNameLst>
                                      </p:cBhvr>
                                      <p:tavLst>
                                        <p:tav tm="0">
                                          <p:val>
                                            <p:fltVal val="0"/>
                                          </p:val>
                                        </p:tav>
                                        <p:tav tm="100000">
                                          <p:val>
                                            <p:strVal val="#ppt_h"/>
                                          </p:val>
                                        </p:tav>
                                      </p:tavLst>
                                    </p:anim>
                                    <p:animEffect transition="in" filter="fade">
                                      <p:cBhvr>
                                        <p:cTn id="1727" dur="20"/>
                                        <p:tgtEl>
                                          <p:spTgt spid="2107"/>
                                        </p:tgtEl>
                                      </p:cBhvr>
                                    </p:animEffect>
                                  </p:childTnLst>
                                </p:cTn>
                              </p:par>
                            </p:childTnLst>
                          </p:cTn>
                        </p:par>
                        <p:par>
                          <p:cTn id="1728" fill="hold">
                            <p:stCondLst>
                              <p:cond delay="6160"/>
                            </p:stCondLst>
                            <p:childTnLst>
                              <p:par>
                                <p:cTn id="1729" presetID="53" presetClass="entr" presetSubtype="16" fill="hold" grpId="0" nodeType="afterEffect">
                                  <p:stCondLst>
                                    <p:cond delay="0"/>
                                  </p:stCondLst>
                                  <p:childTnLst>
                                    <p:set>
                                      <p:cBhvr>
                                        <p:cTn id="1730" dur="1" fill="hold">
                                          <p:stCondLst>
                                            <p:cond delay="0"/>
                                          </p:stCondLst>
                                        </p:cTn>
                                        <p:tgtEl>
                                          <p:spTgt spid="2108"/>
                                        </p:tgtEl>
                                        <p:attrNameLst>
                                          <p:attrName>style.visibility</p:attrName>
                                        </p:attrNameLst>
                                      </p:cBhvr>
                                      <p:to>
                                        <p:strVal val="visible"/>
                                      </p:to>
                                    </p:set>
                                    <p:anim calcmode="lin" valueType="num">
                                      <p:cBhvr>
                                        <p:cTn id="1731" dur="20" fill="hold"/>
                                        <p:tgtEl>
                                          <p:spTgt spid="2108"/>
                                        </p:tgtEl>
                                        <p:attrNameLst>
                                          <p:attrName>ppt_w</p:attrName>
                                        </p:attrNameLst>
                                      </p:cBhvr>
                                      <p:tavLst>
                                        <p:tav tm="0">
                                          <p:val>
                                            <p:fltVal val="0"/>
                                          </p:val>
                                        </p:tav>
                                        <p:tav tm="100000">
                                          <p:val>
                                            <p:strVal val="#ppt_w"/>
                                          </p:val>
                                        </p:tav>
                                      </p:tavLst>
                                    </p:anim>
                                    <p:anim calcmode="lin" valueType="num">
                                      <p:cBhvr>
                                        <p:cTn id="1732" dur="20" fill="hold"/>
                                        <p:tgtEl>
                                          <p:spTgt spid="2108"/>
                                        </p:tgtEl>
                                        <p:attrNameLst>
                                          <p:attrName>ppt_h</p:attrName>
                                        </p:attrNameLst>
                                      </p:cBhvr>
                                      <p:tavLst>
                                        <p:tav tm="0">
                                          <p:val>
                                            <p:fltVal val="0"/>
                                          </p:val>
                                        </p:tav>
                                        <p:tav tm="100000">
                                          <p:val>
                                            <p:strVal val="#ppt_h"/>
                                          </p:val>
                                        </p:tav>
                                      </p:tavLst>
                                    </p:anim>
                                    <p:animEffect transition="in" filter="fade">
                                      <p:cBhvr>
                                        <p:cTn id="1733" dur="20"/>
                                        <p:tgtEl>
                                          <p:spTgt spid="2108"/>
                                        </p:tgtEl>
                                      </p:cBhvr>
                                    </p:animEffect>
                                  </p:childTnLst>
                                </p:cTn>
                              </p:par>
                            </p:childTnLst>
                          </p:cTn>
                        </p:par>
                        <p:par>
                          <p:cTn id="1734" fill="hold">
                            <p:stCondLst>
                              <p:cond delay="6180"/>
                            </p:stCondLst>
                            <p:childTnLst>
                              <p:par>
                                <p:cTn id="1735" presetID="53" presetClass="entr" presetSubtype="16" fill="hold" grpId="0" nodeType="afterEffect">
                                  <p:stCondLst>
                                    <p:cond delay="0"/>
                                  </p:stCondLst>
                                  <p:childTnLst>
                                    <p:set>
                                      <p:cBhvr>
                                        <p:cTn id="1736" dur="1" fill="hold">
                                          <p:stCondLst>
                                            <p:cond delay="0"/>
                                          </p:stCondLst>
                                        </p:cTn>
                                        <p:tgtEl>
                                          <p:spTgt spid="2109"/>
                                        </p:tgtEl>
                                        <p:attrNameLst>
                                          <p:attrName>style.visibility</p:attrName>
                                        </p:attrNameLst>
                                      </p:cBhvr>
                                      <p:to>
                                        <p:strVal val="visible"/>
                                      </p:to>
                                    </p:set>
                                    <p:anim calcmode="lin" valueType="num">
                                      <p:cBhvr>
                                        <p:cTn id="1737" dur="20" fill="hold"/>
                                        <p:tgtEl>
                                          <p:spTgt spid="2109"/>
                                        </p:tgtEl>
                                        <p:attrNameLst>
                                          <p:attrName>ppt_w</p:attrName>
                                        </p:attrNameLst>
                                      </p:cBhvr>
                                      <p:tavLst>
                                        <p:tav tm="0">
                                          <p:val>
                                            <p:fltVal val="0"/>
                                          </p:val>
                                        </p:tav>
                                        <p:tav tm="100000">
                                          <p:val>
                                            <p:strVal val="#ppt_w"/>
                                          </p:val>
                                        </p:tav>
                                      </p:tavLst>
                                    </p:anim>
                                    <p:anim calcmode="lin" valueType="num">
                                      <p:cBhvr>
                                        <p:cTn id="1738" dur="20" fill="hold"/>
                                        <p:tgtEl>
                                          <p:spTgt spid="2109"/>
                                        </p:tgtEl>
                                        <p:attrNameLst>
                                          <p:attrName>ppt_h</p:attrName>
                                        </p:attrNameLst>
                                      </p:cBhvr>
                                      <p:tavLst>
                                        <p:tav tm="0">
                                          <p:val>
                                            <p:fltVal val="0"/>
                                          </p:val>
                                        </p:tav>
                                        <p:tav tm="100000">
                                          <p:val>
                                            <p:strVal val="#ppt_h"/>
                                          </p:val>
                                        </p:tav>
                                      </p:tavLst>
                                    </p:anim>
                                    <p:animEffect transition="in" filter="fade">
                                      <p:cBhvr>
                                        <p:cTn id="1739" dur="20"/>
                                        <p:tgtEl>
                                          <p:spTgt spid="2109"/>
                                        </p:tgtEl>
                                      </p:cBhvr>
                                    </p:animEffect>
                                  </p:childTnLst>
                                </p:cTn>
                              </p:par>
                            </p:childTnLst>
                          </p:cTn>
                        </p:par>
                        <p:par>
                          <p:cTn id="1740" fill="hold">
                            <p:stCondLst>
                              <p:cond delay="6200"/>
                            </p:stCondLst>
                            <p:childTnLst>
                              <p:par>
                                <p:cTn id="1741" presetID="53" presetClass="entr" presetSubtype="16" fill="hold" grpId="0" nodeType="afterEffect">
                                  <p:stCondLst>
                                    <p:cond delay="0"/>
                                  </p:stCondLst>
                                  <p:childTnLst>
                                    <p:set>
                                      <p:cBhvr>
                                        <p:cTn id="1742" dur="1" fill="hold">
                                          <p:stCondLst>
                                            <p:cond delay="0"/>
                                          </p:stCondLst>
                                        </p:cTn>
                                        <p:tgtEl>
                                          <p:spTgt spid="2110"/>
                                        </p:tgtEl>
                                        <p:attrNameLst>
                                          <p:attrName>style.visibility</p:attrName>
                                        </p:attrNameLst>
                                      </p:cBhvr>
                                      <p:to>
                                        <p:strVal val="visible"/>
                                      </p:to>
                                    </p:set>
                                    <p:anim calcmode="lin" valueType="num">
                                      <p:cBhvr>
                                        <p:cTn id="1743" dur="20" fill="hold"/>
                                        <p:tgtEl>
                                          <p:spTgt spid="2110"/>
                                        </p:tgtEl>
                                        <p:attrNameLst>
                                          <p:attrName>ppt_w</p:attrName>
                                        </p:attrNameLst>
                                      </p:cBhvr>
                                      <p:tavLst>
                                        <p:tav tm="0">
                                          <p:val>
                                            <p:fltVal val="0"/>
                                          </p:val>
                                        </p:tav>
                                        <p:tav tm="100000">
                                          <p:val>
                                            <p:strVal val="#ppt_w"/>
                                          </p:val>
                                        </p:tav>
                                      </p:tavLst>
                                    </p:anim>
                                    <p:anim calcmode="lin" valueType="num">
                                      <p:cBhvr>
                                        <p:cTn id="1744" dur="20" fill="hold"/>
                                        <p:tgtEl>
                                          <p:spTgt spid="2110"/>
                                        </p:tgtEl>
                                        <p:attrNameLst>
                                          <p:attrName>ppt_h</p:attrName>
                                        </p:attrNameLst>
                                      </p:cBhvr>
                                      <p:tavLst>
                                        <p:tav tm="0">
                                          <p:val>
                                            <p:fltVal val="0"/>
                                          </p:val>
                                        </p:tav>
                                        <p:tav tm="100000">
                                          <p:val>
                                            <p:strVal val="#ppt_h"/>
                                          </p:val>
                                        </p:tav>
                                      </p:tavLst>
                                    </p:anim>
                                    <p:animEffect transition="in" filter="fade">
                                      <p:cBhvr>
                                        <p:cTn id="1745" dur="20"/>
                                        <p:tgtEl>
                                          <p:spTgt spid="2110"/>
                                        </p:tgtEl>
                                      </p:cBhvr>
                                    </p:animEffect>
                                  </p:childTnLst>
                                </p:cTn>
                              </p:par>
                            </p:childTnLst>
                          </p:cTn>
                        </p:par>
                        <p:par>
                          <p:cTn id="1746" fill="hold">
                            <p:stCondLst>
                              <p:cond delay="6220"/>
                            </p:stCondLst>
                            <p:childTnLst>
                              <p:par>
                                <p:cTn id="1747" presetID="53" presetClass="entr" presetSubtype="16" fill="hold" grpId="0" nodeType="afterEffect">
                                  <p:stCondLst>
                                    <p:cond delay="0"/>
                                  </p:stCondLst>
                                  <p:childTnLst>
                                    <p:set>
                                      <p:cBhvr>
                                        <p:cTn id="1748" dur="1" fill="hold">
                                          <p:stCondLst>
                                            <p:cond delay="0"/>
                                          </p:stCondLst>
                                        </p:cTn>
                                        <p:tgtEl>
                                          <p:spTgt spid="2111"/>
                                        </p:tgtEl>
                                        <p:attrNameLst>
                                          <p:attrName>style.visibility</p:attrName>
                                        </p:attrNameLst>
                                      </p:cBhvr>
                                      <p:to>
                                        <p:strVal val="visible"/>
                                      </p:to>
                                    </p:set>
                                    <p:anim calcmode="lin" valueType="num">
                                      <p:cBhvr>
                                        <p:cTn id="1749" dur="20" fill="hold"/>
                                        <p:tgtEl>
                                          <p:spTgt spid="2111"/>
                                        </p:tgtEl>
                                        <p:attrNameLst>
                                          <p:attrName>ppt_w</p:attrName>
                                        </p:attrNameLst>
                                      </p:cBhvr>
                                      <p:tavLst>
                                        <p:tav tm="0">
                                          <p:val>
                                            <p:fltVal val="0"/>
                                          </p:val>
                                        </p:tav>
                                        <p:tav tm="100000">
                                          <p:val>
                                            <p:strVal val="#ppt_w"/>
                                          </p:val>
                                        </p:tav>
                                      </p:tavLst>
                                    </p:anim>
                                    <p:anim calcmode="lin" valueType="num">
                                      <p:cBhvr>
                                        <p:cTn id="1750" dur="20" fill="hold"/>
                                        <p:tgtEl>
                                          <p:spTgt spid="2111"/>
                                        </p:tgtEl>
                                        <p:attrNameLst>
                                          <p:attrName>ppt_h</p:attrName>
                                        </p:attrNameLst>
                                      </p:cBhvr>
                                      <p:tavLst>
                                        <p:tav tm="0">
                                          <p:val>
                                            <p:fltVal val="0"/>
                                          </p:val>
                                        </p:tav>
                                        <p:tav tm="100000">
                                          <p:val>
                                            <p:strVal val="#ppt_h"/>
                                          </p:val>
                                        </p:tav>
                                      </p:tavLst>
                                    </p:anim>
                                    <p:animEffect transition="in" filter="fade">
                                      <p:cBhvr>
                                        <p:cTn id="1751" dur="2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40" grpId="0" animBg="1"/>
      <p:bldP spid="2145" grpId="0" animBg="1"/>
      <p:bldP spid="2154" grpId="0" animBg="1"/>
      <p:bldP spid="2161" grpId="0" animBg="1"/>
      <p:bldP spid="2168" grpId="0" animBg="1"/>
      <p:bldP spid="2186" grpId="0" animBg="1"/>
      <p:bldP spid="2189" grpId="0" animBg="1"/>
      <p:bldP spid="2202" grpId="0" animBg="1"/>
      <p:bldP spid="2203" grpId="0" animBg="1"/>
      <p:bldP spid="2208" grpId="0" animBg="1"/>
      <p:bldP spid="2209" grpId="0" animBg="1"/>
      <p:bldP spid="2221" grpId="0" animBg="1"/>
      <p:bldP spid="2231" grpId="0" animBg="1"/>
      <p:bldP spid="2232" grpId="0" animBg="1"/>
      <p:bldP spid="2237" grpId="0" animBg="1"/>
      <p:bldP spid="2251" grpId="0" animBg="1"/>
      <p:bldP spid="2259" grpId="0" animBg="1"/>
      <p:bldP spid="2261" grpId="0" animBg="1"/>
      <p:bldP spid="2268" grpId="0" animBg="1"/>
      <p:bldP spid="2280" grpId="0" animBg="1"/>
      <p:bldP spid="2284" grpId="0" animBg="1"/>
      <p:bldP spid="36" grpId="0" animBg="1"/>
      <p:bldP spid="42" grpId="0" animBg="1"/>
      <p:bldP spid="90" grpId="0" animBg="1"/>
      <p:bldP spid="177" grpId="0" animBg="1"/>
      <p:bldP spid="188" grpId="0" animBg="1"/>
      <p:bldP spid="2139" grpId="0" animBg="1"/>
      <p:bldP spid="2146" grpId="0" animBg="1"/>
      <p:bldP spid="2147" grpId="0" animBg="1"/>
      <p:bldP spid="2151" grpId="0" animBg="1"/>
      <p:bldP spid="2165" grpId="0" animBg="1"/>
      <p:bldP spid="2169" grpId="0" animBg="1"/>
      <p:bldP spid="2178" grpId="0" animBg="1"/>
      <p:bldP spid="2184" grpId="0" animBg="1"/>
      <p:bldP spid="2192" grpId="0" animBg="1"/>
      <p:bldP spid="2211" grpId="0" animBg="1"/>
      <p:bldP spid="2220" grpId="0" animBg="1"/>
      <p:bldP spid="2224" grpId="0" animBg="1"/>
      <p:bldP spid="2236" grpId="0" animBg="1"/>
      <p:bldP spid="2241" grpId="0" animBg="1"/>
      <p:bldP spid="2260" grpId="0" animBg="1"/>
      <p:bldP spid="2263" grpId="0" animBg="1"/>
      <p:bldP spid="2266" grpId="0" animBg="1"/>
      <p:bldP spid="462" grpId="0" animBg="1"/>
      <p:bldP spid="2073" grpId="0" animBg="1"/>
      <p:bldP spid="92" grpId="0" animBg="1"/>
      <p:bldP spid="178" grpId="0" animBg="1"/>
      <p:bldP spid="191" grpId="0" animBg="1"/>
      <p:bldP spid="2080" grpId="0" animBg="1"/>
      <p:bldP spid="2084" grpId="0" animBg="1"/>
      <p:bldP spid="2136" grpId="0" animBg="1"/>
      <p:bldP spid="2142" grpId="0" animBg="1"/>
      <p:bldP spid="2143" grpId="0" animBg="1"/>
      <p:bldP spid="2152" grpId="0" animBg="1"/>
      <p:bldP spid="2156" grpId="0" animBg="1"/>
      <p:bldP spid="2157" grpId="0" animBg="1"/>
      <p:bldP spid="2158" grpId="0" animBg="1"/>
      <p:bldP spid="2170" grpId="0" animBg="1"/>
      <p:bldP spid="2188" grpId="0" animBg="1"/>
      <p:bldP spid="2250" grpId="0" animBg="1"/>
      <p:bldP spid="2252" grpId="0" animBg="1"/>
      <p:bldP spid="2256" grpId="0" animBg="1"/>
      <p:bldP spid="2257" grpId="0" animBg="1"/>
      <p:bldP spid="2258" grpId="0" animBg="1"/>
      <p:bldP spid="2265" grpId="0" animBg="1"/>
      <p:bldP spid="2271" grpId="0" animBg="1"/>
      <p:bldP spid="2273" grpId="0" animBg="1"/>
      <p:bldP spid="2275" grpId="0" animBg="1"/>
      <p:bldP spid="2281" grpId="0" animBg="1"/>
      <p:bldP spid="2282" grpId="0" animBg="1"/>
      <p:bldP spid="2285" grpId="0" animBg="1"/>
      <p:bldP spid="465" grpId="0" animBg="1"/>
      <p:bldP spid="63" grpId="0" animBg="1"/>
      <p:bldP spid="174" grpId="0" animBg="1"/>
      <p:bldP spid="175" grpId="0" animBg="1"/>
      <p:bldP spid="176" grpId="0" animBg="1"/>
      <p:bldP spid="2082" grpId="0" animBg="1"/>
      <p:bldP spid="2090" grpId="0" animBg="1"/>
      <p:bldP spid="2092" grpId="0" animBg="1"/>
      <p:bldP spid="2148" grpId="0" animBg="1"/>
      <p:bldP spid="2160" grpId="0" animBg="1"/>
      <p:bldP spid="2164" grpId="0" animBg="1"/>
      <p:bldP spid="2171" grpId="0" animBg="1"/>
      <p:bldP spid="2172" grpId="0" animBg="1"/>
      <p:bldP spid="2174" grpId="0" animBg="1"/>
      <p:bldP spid="2175" grpId="0" animBg="1"/>
      <p:bldP spid="2180" grpId="0" animBg="1"/>
      <p:bldP spid="2181" grpId="0" animBg="1"/>
      <p:bldP spid="2182" grpId="0" animBg="1"/>
      <p:bldP spid="2183" grpId="0" animBg="1"/>
      <p:bldP spid="2196" grpId="0" animBg="1"/>
      <p:bldP spid="2197" grpId="0" animBg="1"/>
      <p:bldP spid="2201" grpId="0" animBg="1"/>
      <p:bldP spid="2210" grpId="0" animBg="1"/>
      <p:bldP spid="2212" grpId="0" animBg="1"/>
      <p:bldP spid="2213" grpId="0" animBg="1"/>
      <p:bldP spid="2234" grpId="0" animBg="1"/>
      <p:bldP spid="2264" grpId="0" animBg="1"/>
      <p:bldP spid="2274" grpId="0" animBg="1"/>
      <p:bldP spid="2276" grpId="0" animBg="1"/>
      <p:bldP spid="2278" grpId="0" animBg="1"/>
      <p:bldP spid="2286" grpId="0" animBg="1"/>
      <p:bldP spid="2288" grpId="0" animBg="1"/>
      <p:bldP spid="2289" grpId="0" animBg="1"/>
      <p:bldP spid="47" grpId="0" animBg="1"/>
      <p:bldP spid="55" grpId="0" animBg="1"/>
      <p:bldP spid="2052" grpId="0" animBg="1"/>
      <p:bldP spid="190" grpId="0" animBg="1"/>
      <p:bldP spid="2081" grpId="0" animBg="1"/>
      <p:bldP spid="2094" grpId="0" animBg="1"/>
      <p:bldP spid="2153" grpId="0" animBg="1"/>
      <p:bldP spid="2135" grpId="0" animBg="1"/>
      <p:bldP spid="2137" grpId="0" animBg="1"/>
      <p:bldP spid="2141" grpId="0" animBg="1"/>
      <p:bldP spid="2144" grpId="0" animBg="1"/>
      <p:bldP spid="2149" grpId="0" animBg="1"/>
      <p:bldP spid="2155" grpId="0" animBg="1"/>
      <p:bldP spid="2162" grpId="0" animBg="1"/>
      <p:bldP spid="2163" grpId="0" animBg="1"/>
      <p:bldP spid="2166" grpId="0" animBg="1"/>
      <p:bldP spid="2176" grpId="0" animBg="1"/>
      <p:bldP spid="2179" grpId="0" animBg="1"/>
      <p:bldP spid="2185" grpId="0" animBg="1"/>
      <p:bldP spid="2187" grpId="0" animBg="1"/>
      <p:bldP spid="2191" grpId="0" animBg="1"/>
      <p:bldP spid="2193" grpId="0" animBg="1"/>
      <p:bldP spid="2195" grpId="0" animBg="1"/>
      <p:bldP spid="2199" grpId="0" animBg="1"/>
      <p:bldP spid="2200" grpId="0" animBg="1"/>
      <p:bldP spid="2204" grpId="0" animBg="1"/>
      <p:bldP spid="2206" grpId="0" animBg="1"/>
      <p:bldP spid="2207" grpId="0" animBg="1"/>
      <p:bldP spid="2214" grpId="0" animBg="1"/>
      <p:bldP spid="2215" grpId="0" animBg="1"/>
      <p:bldP spid="2216" grpId="0" animBg="1"/>
      <p:bldP spid="2217" grpId="0" animBg="1"/>
      <p:bldP spid="2218" grpId="0" animBg="1"/>
      <p:bldP spid="2219" grpId="0" animBg="1"/>
      <p:bldP spid="2222" grpId="0" animBg="1"/>
      <p:bldP spid="2225" grpId="0" animBg="1"/>
      <p:bldP spid="2228" grpId="0" animBg="1"/>
      <p:bldP spid="2229" grpId="0" animBg="1"/>
      <p:bldP spid="2235" grpId="0" animBg="1"/>
      <p:bldP spid="2239" grpId="0" animBg="1"/>
      <p:bldP spid="2240" grpId="0" animBg="1"/>
      <p:bldP spid="2242" grpId="0" animBg="1"/>
      <p:bldP spid="2243" grpId="0" animBg="1"/>
      <p:bldP spid="2244" grpId="0" animBg="1"/>
      <p:bldP spid="2245" grpId="0" animBg="1"/>
      <p:bldP spid="2246" grpId="0" animBg="1"/>
      <p:bldP spid="2247" grpId="0" animBg="1"/>
      <p:bldP spid="2248" grpId="0" animBg="1"/>
      <p:bldP spid="2249" grpId="0" animBg="1"/>
      <p:bldP spid="2253" grpId="0" animBg="1"/>
      <p:bldP spid="2254" grpId="0" animBg="1"/>
      <p:bldP spid="2267" grpId="0" animBg="1"/>
      <p:bldP spid="2279" grpId="0" animBg="1"/>
      <p:bldP spid="2287" grpId="0" animBg="1"/>
      <p:bldP spid="457" grpId="0" animBg="1"/>
      <p:bldP spid="458" grpId="0" animBg="1"/>
      <p:bldP spid="459" grpId="0" animBg="1"/>
      <p:bldP spid="460" grpId="0" animBg="1"/>
      <p:bldP spid="461" grpId="0" animBg="1"/>
      <p:bldP spid="463" grpId="0" animBg="1"/>
      <p:bldP spid="464" grpId="0" animBg="1"/>
      <p:bldP spid="466" grpId="0" animBg="1"/>
      <p:bldP spid="467" grpId="0" animBg="1"/>
      <p:bldP spid="468" grpId="0" animBg="1"/>
      <p:bldP spid="469" grpId="0" animBg="1"/>
      <p:bldP spid="470" grpId="0" animBg="1"/>
      <p:bldP spid="471" grpId="0" animBg="1"/>
      <p:bldP spid="472" grpId="0" animBg="1"/>
      <p:bldP spid="474" grpId="0" animBg="1"/>
      <p:bldP spid="475" grpId="0" animBg="1"/>
      <p:bldP spid="476" grpId="0" animBg="1"/>
      <p:bldP spid="477" grpId="0" animBg="1"/>
      <p:bldP spid="478" grpId="0" animBg="1"/>
      <p:bldP spid="479" grpId="0" animBg="1"/>
      <p:bldP spid="32" grpId="0" animBg="1"/>
      <p:bldP spid="33" grpId="0" animBg="1"/>
      <p:bldP spid="35" grpId="0" animBg="1"/>
      <p:bldP spid="37" grpId="0" animBg="1"/>
      <p:bldP spid="38" grpId="0" animBg="1"/>
      <p:bldP spid="39" grpId="0" animBg="1"/>
      <p:bldP spid="40" grpId="0" animBg="1"/>
      <p:bldP spid="41" grpId="0" animBg="1"/>
      <p:bldP spid="45" grpId="0" animBg="1"/>
      <p:bldP spid="46" grpId="0" animBg="1"/>
      <p:bldP spid="48" grpId="0" animBg="1"/>
      <p:bldP spid="49" grpId="0" animBg="1"/>
      <p:bldP spid="50" grpId="0" animBg="1"/>
      <p:bldP spid="51" grpId="0" animBg="1"/>
      <p:bldP spid="53" grpId="0" animBg="1"/>
      <p:bldP spid="54" grpId="0" animBg="1"/>
      <p:bldP spid="56" grpId="0" animBg="1"/>
      <p:bldP spid="57" grpId="0" animBg="1"/>
      <p:bldP spid="58" grpId="0" animBg="1"/>
      <p:bldP spid="59" grpId="0" animBg="1"/>
      <p:bldP spid="60" grpId="0" animBg="1"/>
      <p:bldP spid="61" grpId="0" animBg="1"/>
      <p:bldP spid="62" grpId="0" animBg="1"/>
      <p:bldP spid="2048" grpId="0" animBg="1"/>
      <p:bldP spid="2049" grpId="0" animBg="1"/>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74" grpId="0" animBg="1"/>
      <p:bldP spid="2075" grpId="0" animBg="1"/>
      <p:bldP spid="2076" grpId="0" animBg="1"/>
      <p:bldP spid="2077" grpId="0" animBg="1"/>
      <p:bldP spid="2078" grpId="0" animBg="1"/>
      <p:bldP spid="2079" grpId="0" animBg="1"/>
      <p:bldP spid="72"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1" grpId="0" animBg="1"/>
      <p:bldP spid="93" grpId="0" animBg="1"/>
      <p:bldP spid="94" grpId="0" animBg="1"/>
      <p:bldP spid="95"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2083" grpId="0" animBg="1"/>
      <p:bldP spid="2085" grpId="0" animBg="1"/>
      <p:bldP spid="2087" grpId="0" animBg="1"/>
      <p:bldP spid="2088" grpId="0" animBg="1"/>
      <p:bldP spid="2089" grpId="0" animBg="1"/>
      <p:bldP spid="2095" grpId="0" animBg="1"/>
      <p:bldP spid="2097" grpId="0" animBg="1"/>
      <p:bldP spid="2098" grpId="0" animBg="1"/>
      <p:bldP spid="2099" grpId="0" animBg="1"/>
      <p:bldP spid="2100" grpId="0" animBg="1"/>
      <p:bldP spid="2101"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1" grpId="0" animBg="1"/>
      <p:bldP spid="48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043610" y="5239651"/>
            <a:ext cx="8400099" cy="920880"/>
            <a:chOff x="-1055790" y="3844200"/>
            <a:chExt cx="6289688"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233898"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43350"/>
              <a:ext cx="3053075" cy="346249"/>
            </a:xfrm>
            <a:prstGeom prst="rect">
              <a:avLst/>
            </a:prstGeom>
            <a:noFill/>
          </p:spPr>
          <p:txBody>
            <a:bodyPr wrap="square" rtlCol="0">
              <a:spAutoFit/>
            </a:bodyPr>
            <a:lstStyle/>
            <a:p>
              <a:pPr>
                <a:tabLst>
                  <a:tab pos="685800" algn="l"/>
                </a:tabLst>
              </a:pPr>
              <a:r>
                <a:rPr lang="en-US" sz="2400" dirty="0">
                  <a:solidFill>
                    <a:srgbClr val="003361"/>
                  </a:solidFill>
                  <a:latin typeface="Lato" pitchFamily="34" charset="0"/>
                </a:rPr>
                <a:t>Impact analysis</a:t>
              </a:r>
            </a:p>
          </p:txBody>
        </p:sp>
      </p:grpSp>
      <p:grpSp>
        <p:nvGrpSpPr>
          <p:cNvPr id="28" name="Group 27"/>
          <p:cNvGrpSpPr/>
          <p:nvPr/>
        </p:nvGrpSpPr>
        <p:grpSpPr>
          <a:xfrm>
            <a:off x="-1043610" y="4448251"/>
            <a:ext cx="8400099" cy="1003973"/>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8707"/>
              <a:ext cx="3822737" cy="611706"/>
            </a:xfrm>
            <a:prstGeom prst="rect">
              <a:avLst/>
            </a:prstGeom>
            <a:noFill/>
          </p:spPr>
          <p:txBody>
            <a:bodyPr wrap="square" rtlCol="0">
              <a:spAutoFit/>
            </a:bodyPr>
            <a:lstStyle/>
            <a:p>
              <a:pPr>
                <a:tabLst>
                  <a:tab pos="685800" algn="l"/>
                </a:tabLst>
              </a:pPr>
              <a:r>
                <a:rPr lang="en-US" sz="2400" dirty="0">
                  <a:solidFill>
                    <a:schemeClr val="tx2"/>
                  </a:solidFill>
                  <a:latin typeface="Lato" pitchFamily="34" charset="0"/>
                </a:rPr>
                <a:t>Policy &amp; Institutional Coherence </a:t>
              </a:r>
            </a:p>
            <a:p>
              <a:pPr>
                <a:tabLst>
                  <a:tab pos="685800" algn="l"/>
                </a:tabLst>
              </a:pPr>
              <a:endParaRPr lang="en-US" sz="2300" b="1" dirty="0">
                <a:solidFill>
                  <a:schemeClr val="bg1"/>
                </a:solidFill>
                <a:latin typeface="Lato" pitchFamily="34" charset="0"/>
              </a:endParaRPr>
            </a:p>
          </p:txBody>
        </p:sp>
      </p:grpSp>
      <p:grpSp>
        <p:nvGrpSpPr>
          <p:cNvPr id="27" name="Group 26"/>
          <p:cNvGrpSpPr/>
          <p:nvPr/>
        </p:nvGrpSpPr>
        <p:grpSpPr>
          <a:xfrm>
            <a:off x="-1045398" y="3656850"/>
            <a:ext cx="840720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46249"/>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Migration &amp; specific policy sectors</a:t>
              </a:r>
            </a:p>
          </p:txBody>
        </p:sp>
      </p:grpSp>
      <p:grpSp>
        <p:nvGrpSpPr>
          <p:cNvPr id="25" name="Group 24"/>
          <p:cNvGrpSpPr/>
          <p:nvPr/>
        </p:nvGrpSpPr>
        <p:grpSpPr>
          <a:xfrm>
            <a:off x="-1066800" y="2862889"/>
            <a:ext cx="8739728"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85326" y="2197113"/>
              <a:ext cx="4393294" cy="346249"/>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Migration &amp; Displacement in UNDAFs</a:t>
              </a:r>
            </a:p>
          </p:txBody>
        </p:sp>
      </p:grpSp>
      <p:grpSp>
        <p:nvGrpSpPr>
          <p:cNvPr id="23" name="Group 22"/>
          <p:cNvGrpSpPr/>
          <p:nvPr/>
        </p:nvGrpSpPr>
        <p:grpSpPr>
          <a:xfrm>
            <a:off x="-1066800" y="2057400"/>
            <a:ext cx="8795695" cy="928232"/>
            <a:chOff x="-1055790" y="1457511"/>
            <a:chExt cx="6585895" cy="696174"/>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gradFill>
              <a:gsLst>
                <a:gs pos="69000">
                  <a:schemeClr val="tx2"/>
                </a:gs>
                <a:gs pos="84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85326" y="1457511"/>
              <a:ext cx="3705102" cy="646331"/>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Links between Migration, Displacement &amp; Development</a:t>
              </a:r>
            </a:p>
          </p:txBody>
        </p:sp>
      </p:grpSp>
      <p:sp>
        <p:nvSpPr>
          <p:cNvPr id="24"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sz="4500" dirty="0">
                <a:solidFill>
                  <a:schemeClr val="bg1"/>
                </a:solidFill>
              </a:rPr>
              <a:t>Integrating human mobility </a:t>
            </a:r>
          </a:p>
          <a:p>
            <a:pPr algn="ctr"/>
            <a:r>
              <a:rPr lang="en-US" sz="4500" dirty="0">
                <a:solidFill>
                  <a:schemeClr val="bg1"/>
                </a:solidFill>
              </a:rPr>
              <a:t>into public policies</a:t>
            </a:r>
          </a:p>
        </p:txBody>
      </p:sp>
      <p:sp>
        <p:nvSpPr>
          <p:cNvPr id="51" name="Rectangle 50"/>
          <p:cNvSpPr/>
          <p:nvPr/>
        </p:nvSpPr>
        <p:spPr>
          <a:xfrm>
            <a:off x="4038600" y="18288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1483052" y="5239652"/>
            <a:ext cx="4597877" cy="791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1483052" y="4448252"/>
            <a:ext cx="4597877" cy="791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1483052" y="3656850"/>
            <a:ext cx="4597877" cy="791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1483052" y="2862889"/>
            <a:ext cx="4597877" cy="793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1483052" y="2074051"/>
            <a:ext cx="4597877" cy="791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202158" y="468515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5500543" y="395010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5743534" y="322273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923135" y="252353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098328" y="183970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6629400" y="415265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258901853"/>
      </p:ext>
    </p:extLst>
  </p:cSld>
  <p:clrMapOvr>
    <a:masterClrMapping/>
  </p:clrMapOvr>
  <p:transition spd="slow" advTm="10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300" fill="hold"/>
                                        <p:tgtEl>
                                          <p:spTgt spid="51"/>
                                        </p:tgtEl>
                                        <p:attrNameLst>
                                          <p:attrName>ppt_w</p:attrName>
                                        </p:attrNameLst>
                                      </p:cBhvr>
                                      <p:tavLst>
                                        <p:tav tm="0">
                                          <p:val>
                                            <p:strVal val="#ppt_w*0.70"/>
                                          </p:val>
                                        </p:tav>
                                        <p:tav tm="100000">
                                          <p:val>
                                            <p:strVal val="#ppt_w"/>
                                          </p:val>
                                        </p:tav>
                                      </p:tavLst>
                                    </p:anim>
                                    <p:anim calcmode="lin" valueType="num">
                                      <p:cBhvr>
                                        <p:cTn id="8" dur="300" fill="hold"/>
                                        <p:tgtEl>
                                          <p:spTgt spid="51"/>
                                        </p:tgtEl>
                                        <p:attrNameLst>
                                          <p:attrName>ppt_h</p:attrName>
                                        </p:attrNameLst>
                                      </p:cBhvr>
                                      <p:tavLst>
                                        <p:tav tm="0">
                                          <p:val>
                                            <p:strVal val="#ppt_h"/>
                                          </p:val>
                                        </p:tav>
                                        <p:tav tm="100000">
                                          <p:val>
                                            <p:strVal val="#ppt_h"/>
                                          </p:val>
                                        </p:tav>
                                      </p:tavLst>
                                    </p:anim>
                                    <p:animEffect transition="in" filter="fade">
                                      <p:cBhvr>
                                        <p:cTn id="9" dur="300"/>
                                        <p:tgtEl>
                                          <p:spTgt spid="51"/>
                                        </p:tgtEl>
                                      </p:cBhvr>
                                    </p:animEffect>
                                  </p:childTnLst>
                                </p:cTn>
                              </p:par>
                            </p:childTnLst>
                          </p:cTn>
                        </p:par>
                        <p:par>
                          <p:cTn id="10" fill="hold">
                            <p:stCondLst>
                              <p:cond delay="3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anim calcmode="lin" valueType="num">
                                      <p:cBhvr>
                                        <p:cTn id="14" dur="300" fill="hold"/>
                                        <p:tgtEl>
                                          <p:spTgt spid="4"/>
                                        </p:tgtEl>
                                        <p:attrNameLst>
                                          <p:attrName>ppt_x</p:attrName>
                                        </p:attrNameLst>
                                      </p:cBhvr>
                                      <p:tavLst>
                                        <p:tav tm="0">
                                          <p:val>
                                            <p:strVal val="#ppt_x"/>
                                          </p:val>
                                        </p:tav>
                                        <p:tav tm="100000">
                                          <p:val>
                                            <p:strVal val="#ppt_x"/>
                                          </p:val>
                                        </p:tav>
                                      </p:tavLst>
                                    </p:anim>
                                    <p:anim calcmode="lin" valueType="num">
                                      <p:cBhvr>
                                        <p:cTn id="15" dur="3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anim calcmode="lin" valueType="num">
                                      <p:cBhvr>
                                        <p:cTn id="20" dur="300" fill="hold"/>
                                        <p:tgtEl>
                                          <p:spTgt spid="5"/>
                                        </p:tgtEl>
                                        <p:attrNameLst>
                                          <p:attrName>ppt_x</p:attrName>
                                        </p:attrNameLst>
                                      </p:cBhvr>
                                      <p:tavLst>
                                        <p:tav tm="0">
                                          <p:val>
                                            <p:strVal val="#ppt_x"/>
                                          </p:val>
                                        </p:tav>
                                        <p:tav tm="100000">
                                          <p:val>
                                            <p:strVal val="#ppt_x"/>
                                          </p:val>
                                        </p:tav>
                                      </p:tavLst>
                                    </p:anim>
                                    <p:anim calcmode="lin" valueType="num">
                                      <p:cBhvr>
                                        <p:cTn id="21" dur="3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
                                        <p:tgtEl>
                                          <p:spTgt spid="20"/>
                                        </p:tgtEl>
                                      </p:cBhvr>
                                    </p:animEffect>
                                    <p:anim calcmode="lin" valueType="num">
                                      <p:cBhvr>
                                        <p:cTn id="26" dur="300" fill="hold"/>
                                        <p:tgtEl>
                                          <p:spTgt spid="20"/>
                                        </p:tgtEl>
                                        <p:attrNameLst>
                                          <p:attrName>ppt_x</p:attrName>
                                        </p:attrNameLst>
                                      </p:cBhvr>
                                      <p:tavLst>
                                        <p:tav tm="0">
                                          <p:val>
                                            <p:strVal val="#ppt_x"/>
                                          </p:val>
                                        </p:tav>
                                        <p:tav tm="100000">
                                          <p:val>
                                            <p:strVal val="#ppt_x"/>
                                          </p:val>
                                        </p:tav>
                                      </p:tavLst>
                                    </p:anim>
                                    <p:anim calcmode="lin" valueType="num">
                                      <p:cBhvr>
                                        <p:cTn id="27" dur="3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200"/>
                            </p:stCondLst>
                            <p:childTnLst>
                              <p:par>
                                <p:cTn id="29" presetID="47"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300"/>
                                        <p:tgtEl>
                                          <p:spTgt spid="21"/>
                                        </p:tgtEl>
                                      </p:cBhvr>
                                    </p:animEffect>
                                    <p:anim calcmode="lin" valueType="num">
                                      <p:cBhvr>
                                        <p:cTn id="32" dur="300" fill="hold"/>
                                        <p:tgtEl>
                                          <p:spTgt spid="21"/>
                                        </p:tgtEl>
                                        <p:attrNameLst>
                                          <p:attrName>ppt_x</p:attrName>
                                        </p:attrNameLst>
                                      </p:cBhvr>
                                      <p:tavLst>
                                        <p:tav tm="0">
                                          <p:val>
                                            <p:strVal val="#ppt_x"/>
                                          </p:val>
                                        </p:tav>
                                        <p:tav tm="100000">
                                          <p:val>
                                            <p:strVal val="#ppt_x"/>
                                          </p:val>
                                        </p:tav>
                                      </p:tavLst>
                                    </p:anim>
                                    <p:anim calcmode="lin" valueType="num">
                                      <p:cBhvr>
                                        <p:cTn id="33" dur="3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300"/>
                                        <p:tgtEl>
                                          <p:spTgt spid="22"/>
                                        </p:tgtEl>
                                      </p:cBhvr>
                                    </p:animEffect>
                                    <p:anim calcmode="lin" valueType="num">
                                      <p:cBhvr>
                                        <p:cTn id="38" dur="300" fill="hold"/>
                                        <p:tgtEl>
                                          <p:spTgt spid="22"/>
                                        </p:tgtEl>
                                        <p:attrNameLst>
                                          <p:attrName>ppt_x</p:attrName>
                                        </p:attrNameLst>
                                      </p:cBhvr>
                                      <p:tavLst>
                                        <p:tav tm="0">
                                          <p:val>
                                            <p:strVal val="#ppt_x"/>
                                          </p:val>
                                        </p:tav>
                                        <p:tav tm="100000">
                                          <p:val>
                                            <p:strVal val="#ppt_x"/>
                                          </p:val>
                                        </p:tav>
                                      </p:tavLst>
                                    </p:anim>
                                    <p:anim calcmode="lin" valueType="num">
                                      <p:cBhvr>
                                        <p:cTn id="39" dur="300" fill="hold"/>
                                        <p:tgtEl>
                                          <p:spTgt spid="22"/>
                                        </p:tgtEl>
                                        <p:attrNameLst>
                                          <p:attrName>ppt_y</p:attrName>
                                        </p:attrNameLst>
                                      </p:cBhvr>
                                      <p:tavLst>
                                        <p:tav tm="0">
                                          <p:val>
                                            <p:strVal val="#ppt_y-.1"/>
                                          </p:val>
                                        </p:tav>
                                        <p:tav tm="100000">
                                          <p:val>
                                            <p:strVal val="#ppt_y"/>
                                          </p:val>
                                        </p:tav>
                                      </p:tavLst>
                                    </p:anim>
                                  </p:childTnLst>
                                </p:cTn>
                              </p:par>
                              <p:par>
                                <p:cTn id="40" presetID="22" presetClass="entr" presetSubtype="2"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97" name="Freeform 402"/>
          <p:cNvSpPr>
            <a:spLocks noEditPoints="1"/>
          </p:cNvSpPr>
          <p:nvPr/>
        </p:nvSpPr>
        <p:spPr bwMode="auto">
          <a:xfrm>
            <a:off x="152400" y="1219200"/>
            <a:ext cx="8991600" cy="5590752"/>
          </a:xfrm>
          <a:custGeom>
            <a:avLst/>
            <a:gdLst>
              <a:gd name="T0" fmla="*/ 1735 w 2964"/>
              <a:gd name="T1" fmla="*/ 255 h 1772"/>
              <a:gd name="T2" fmla="*/ 2017 w 2964"/>
              <a:gd name="T3" fmla="*/ 99 h 1772"/>
              <a:gd name="T4" fmla="*/ 2511 w 2964"/>
              <a:gd name="T5" fmla="*/ 518 h 1772"/>
              <a:gd name="T6" fmla="*/ 1487 w 2964"/>
              <a:gd name="T7" fmla="*/ 161 h 1772"/>
              <a:gd name="T8" fmla="*/ 1465 w 2964"/>
              <a:gd name="T9" fmla="*/ 601 h 1772"/>
              <a:gd name="T10" fmla="*/ 1515 w 2964"/>
              <a:gd name="T11" fmla="*/ 743 h 1772"/>
              <a:gd name="T12" fmla="*/ 1343 w 2964"/>
              <a:gd name="T13" fmla="*/ 557 h 1772"/>
              <a:gd name="T14" fmla="*/ 1810 w 2964"/>
              <a:gd name="T15" fmla="*/ 1300 h 1772"/>
              <a:gd name="T16" fmla="*/ 2239 w 2964"/>
              <a:gd name="T17" fmla="*/ 1105 h 1772"/>
              <a:gd name="T18" fmla="*/ 2539 w 2964"/>
              <a:gd name="T19" fmla="*/ 1112 h 1772"/>
              <a:gd name="T20" fmla="*/ 2528 w 2964"/>
              <a:gd name="T21" fmla="*/ 1312 h 1772"/>
              <a:gd name="T22" fmla="*/ 2649 w 2964"/>
              <a:gd name="T23" fmla="*/ 1628 h 1772"/>
              <a:gd name="T24" fmla="*/ 2678 w 2964"/>
              <a:gd name="T25" fmla="*/ 1618 h 1772"/>
              <a:gd name="T26" fmla="*/ 2545 w 2964"/>
              <a:gd name="T27" fmla="*/ 1256 h 1772"/>
              <a:gd name="T28" fmla="*/ 2359 w 2964"/>
              <a:gd name="T29" fmla="*/ 962 h 1772"/>
              <a:gd name="T30" fmla="*/ 2568 w 2964"/>
              <a:gd name="T31" fmla="*/ 627 h 1772"/>
              <a:gd name="T32" fmla="*/ 2701 w 2964"/>
              <a:gd name="T33" fmla="*/ 374 h 1772"/>
              <a:gd name="T34" fmla="*/ 2376 w 2964"/>
              <a:gd name="T35" fmla="*/ 168 h 1772"/>
              <a:gd name="T36" fmla="*/ 1941 w 2964"/>
              <a:gd name="T37" fmla="*/ 211 h 1772"/>
              <a:gd name="T38" fmla="*/ 1727 w 2964"/>
              <a:gd name="T39" fmla="*/ 399 h 1772"/>
              <a:gd name="T40" fmla="*/ 1478 w 2964"/>
              <a:gd name="T41" fmla="*/ 415 h 1772"/>
              <a:gd name="T42" fmla="*/ 1527 w 2964"/>
              <a:gd name="T43" fmla="*/ 469 h 1772"/>
              <a:gd name="T44" fmla="*/ 1312 w 2964"/>
              <a:gd name="T45" fmla="*/ 739 h 1772"/>
              <a:gd name="T46" fmla="*/ 1669 w 2964"/>
              <a:gd name="T47" fmla="*/ 700 h 1772"/>
              <a:gd name="T48" fmla="*/ 1252 w 2964"/>
              <a:gd name="T49" fmla="*/ 1091 h 1772"/>
              <a:gd name="T50" fmla="*/ 1708 w 2964"/>
              <a:gd name="T51" fmla="*/ 972 h 1772"/>
              <a:gd name="T52" fmla="*/ 2071 w 2964"/>
              <a:gd name="T53" fmla="*/ 1066 h 1772"/>
              <a:gd name="T54" fmla="*/ 2458 w 2964"/>
              <a:gd name="T55" fmla="*/ 1253 h 1772"/>
              <a:gd name="T56" fmla="*/ 2701 w 2964"/>
              <a:gd name="T57" fmla="*/ 1254 h 1772"/>
              <a:gd name="T58" fmla="*/ 2540 w 2964"/>
              <a:gd name="T59" fmla="*/ 829 h 1772"/>
              <a:gd name="T60" fmla="*/ 2472 w 2964"/>
              <a:gd name="T61" fmla="*/ 1063 h 1772"/>
              <a:gd name="T62" fmla="*/ 1119 w 2964"/>
              <a:gd name="T63" fmla="*/ 47 h 1772"/>
              <a:gd name="T64" fmla="*/ 1209 w 2964"/>
              <a:gd name="T65" fmla="*/ 364 h 1772"/>
              <a:gd name="T66" fmla="*/ 1266 w 2964"/>
              <a:gd name="T67" fmla="*/ 136 h 1772"/>
              <a:gd name="T68" fmla="*/ 1126 w 2964"/>
              <a:gd name="T69" fmla="*/ 87 h 1772"/>
              <a:gd name="T70" fmla="*/ 986 w 2964"/>
              <a:gd name="T71" fmla="*/ 303 h 1772"/>
              <a:gd name="T72" fmla="*/ 978 w 2964"/>
              <a:gd name="T73" fmla="*/ 464 h 1772"/>
              <a:gd name="T74" fmla="*/ 1092 w 2964"/>
              <a:gd name="T75" fmla="*/ 440 h 1772"/>
              <a:gd name="T76" fmla="*/ 904 w 2964"/>
              <a:gd name="T77" fmla="*/ 643 h 1772"/>
              <a:gd name="T78" fmla="*/ 831 w 2964"/>
              <a:gd name="T79" fmla="*/ 131 h 1772"/>
              <a:gd name="T80" fmla="*/ 1036 w 2964"/>
              <a:gd name="T81" fmla="*/ 33 h 1772"/>
              <a:gd name="T82" fmla="*/ 895 w 2964"/>
              <a:gd name="T83" fmla="*/ 393 h 1772"/>
              <a:gd name="T84" fmla="*/ 768 w 2964"/>
              <a:gd name="T85" fmla="*/ 289 h 1772"/>
              <a:gd name="T86" fmla="*/ 860 w 2964"/>
              <a:gd name="T87" fmla="*/ 422 h 1772"/>
              <a:gd name="T88" fmla="*/ 273 w 2964"/>
              <a:gd name="T89" fmla="*/ 485 h 1772"/>
              <a:gd name="T90" fmla="*/ 621 w 2964"/>
              <a:gd name="T91" fmla="*/ 177 h 1772"/>
              <a:gd name="T92" fmla="*/ 708 w 2964"/>
              <a:gd name="T93" fmla="*/ 123 h 1772"/>
              <a:gd name="T94" fmla="*/ 732 w 2964"/>
              <a:gd name="T95" fmla="*/ 95 h 1772"/>
              <a:gd name="T96" fmla="*/ 282 w 2964"/>
              <a:gd name="T97" fmla="*/ 502 h 1772"/>
              <a:gd name="T98" fmla="*/ 659 w 2964"/>
              <a:gd name="T99" fmla="*/ 208 h 1772"/>
              <a:gd name="T100" fmla="*/ 540 w 2964"/>
              <a:gd name="T101" fmla="*/ 293 h 1772"/>
              <a:gd name="T102" fmla="*/ 828 w 2964"/>
              <a:gd name="T103" fmla="*/ 199 h 1772"/>
              <a:gd name="T104" fmla="*/ 779 w 2964"/>
              <a:gd name="T105" fmla="*/ 1754 h 1772"/>
              <a:gd name="T106" fmla="*/ 504 w 2964"/>
              <a:gd name="T107" fmla="*/ 993 h 1772"/>
              <a:gd name="T108" fmla="*/ 835 w 2964"/>
              <a:gd name="T109" fmla="*/ 704 h 1772"/>
              <a:gd name="T110" fmla="*/ 715 w 2964"/>
              <a:gd name="T111" fmla="*/ 581 h 1772"/>
              <a:gd name="T112" fmla="*/ 696 w 2964"/>
              <a:gd name="T113" fmla="*/ 268 h 1772"/>
              <a:gd name="T114" fmla="*/ 365 w 2964"/>
              <a:gd name="T115" fmla="*/ 241 h 1772"/>
              <a:gd name="T116" fmla="*/ 86 w 2964"/>
              <a:gd name="T117" fmla="*/ 430 h 1772"/>
              <a:gd name="T118" fmla="*/ 292 w 2964"/>
              <a:gd name="T119" fmla="*/ 516 h 1772"/>
              <a:gd name="T120" fmla="*/ 388 w 2964"/>
              <a:gd name="T121" fmla="*/ 912 h 1772"/>
              <a:gd name="T122" fmla="*/ 731 w 2964"/>
              <a:gd name="T123" fmla="*/ 1647 h 1772"/>
              <a:gd name="T124" fmla="*/ 1013 w 2964"/>
              <a:gd name="T125" fmla="*/ 136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4" h="1772">
                <a:moveTo>
                  <a:pt x="1912" y="273"/>
                </a:moveTo>
                <a:cubicBezTo>
                  <a:pt x="1913" y="273"/>
                  <a:pt x="1913" y="273"/>
                  <a:pt x="1913" y="273"/>
                </a:cubicBezTo>
                <a:cubicBezTo>
                  <a:pt x="1913" y="272"/>
                  <a:pt x="1913" y="272"/>
                  <a:pt x="1913" y="272"/>
                </a:cubicBezTo>
                <a:cubicBezTo>
                  <a:pt x="1912" y="269"/>
                  <a:pt x="1912" y="269"/>
                  <a:pt x="1912" y="269"/>
                </a:cubicBezTo>
                <a:cubicBezTo>
                  <a:pt x="1911" y="267"/>
                  <a:pt x="1911" y="267"/>
                  <a:pt x="1911" y="267"/>
                </a:cubicBezTo>
                <a:cubicBezTo>
                  <a:pt x="1909" y="265"/>
                  <a:pt x="1909" y="265"/>
                  <a:pt x="1909" y="265"/>
                </a:cubicBezTo>
                <a:cubicBezTo>
                  <a:pt x="1908" y="263"/>
                  <a:pt x="1908" y="263"/>
                  <a:pt x="1908" y="263"/>
                </a:cubicBezTo>
                <a:cubicBezTo>
                  <a:pt x="1907" y="265"/>
                  <a:pt x="1907" y="265"/>
                  <a:pt x="1907" y="265"/>
                </a:cubicBezTo>
                <a:cubicBezTo>
                  <a:pt x="1906" y="268"/>
                  <a:pt x="1906" y="268"/>
                  <a:pt x="1906" y="268"/>
                </a:cubicBezTo>
                <a:cubicBezTo>
                  <a:pt x="1905" y="270"/>
                  <a:pt x="1905" y="270"/>
                  <a:pt x="1905" y="270"/>
                </a:cubicBezTo>
                <a:cubicBezTo>
                  <a:pt x="1905" y="271"/>
                  <a:pt x="1905" y="271"/>
                  <a:pt x="1905" y="271"/>
                </a:cubicBezTo>
                <a:cubicBezTo>
                  <a:pt x="1908" y="272"/>
                  <a:pt x="1908" y="272"/>
                  <a:pt x="1908" y="272"/>
                </a:cubicBezTo>
                <a:cubicBezTo>
                  <a:pt x="1908" y="273"/>
                  <a:pt x="1908" y="273"/>
                  <a:pt x="1908" y="273"/>
                </a:cubicBezTo>
                <a:cubicBezTo>
                  <a:pt x="1910" y="273"/>
                  <a:pt x="1910" y="273"/>
                  <a:pt x="1910" y="273"/>
                </a:cubicBezTo>
                <a:lnTo>
                  <a:pt x="1912" y="273"/>
                </a:lnTo>
                <a:close/>
                <a:moveTo>
                  <a:pt x="1890" y="58"/>
                </a:moveTo>
                <a:cubicBezTo>
                  <a:pt x="1891" y="59"/>
                  <a:pt x="1891" y="59"/>
                  <a:pt x="1891" y="59"/>
                </a:cubicBezTo>
                <a:cubicBezTo>
                  <a:pt x="1891" y="60"/>
                  <a:pt x="1891" y="60"/>
                  <a:pt x="1891" y="60"/>
                </a:cubicBezTo>
                <a:cubicBezTo>
                  <a:pt x="1891" y="65"/>
                  <a:pt x="1891" y="65"/>
                  <a:pt x="1891" y="65"/>
                </a:cubicBezTo>
                <a:cubicBezTo>
                  <a:pt x="1890" y="67"/>
                  <a:pt x="1890" y="67"/>
                  <a:pt x="1890" y="67"/>
                </a:cubicBezTo>
                <a:cubicBezTo>
                  <a:pt x="1889" y="69"/>
                  <a:pt x="1889" y="69"/>
                  <a:pt x="1889" y="69"/>
                </a:cubicBezTo>
                <a:cubicBezTo>
                  <a:pt x="1890" y="70"/>
                  <a:pt x="1890" y="70"/>
                  <a:pt x="1890" y="70"/>
                </a:cubicBezTo>
                <a:cubicBezTo>
                  <a:pt x="1891" y="70"/>
                  <a:pt x="1891" y="70"/>
                  <a:pt x="1891" y="70"/>
                </a:cubicBezTo>
                <a:cubicBezTo>
                  <a:pt x="1892" y="68"/>
                  <a:pt x="1892" y="68"/>
                  <a:pt x="1892" y="68"/>
                </a:cubicBezTo>
                <a:cubicBezTo>
                  <a:pt x="1894" y="67"/>
                  <a:pt x="1894" y="67"/>
                  <a:pt x="1894" y="67"/>
                </a:cubicBezTo>
                <a:cubicBezTo>
                  <a:pt x="1895" y="68"/>
                  <a:pt x="1895" y="68"/>
                  <a:pt x="1895" y="68"/>
                </a:cubicBezTo>
                <a:cubicBezTo>
                  <a:pt x="1896" y="70"/>
                  <a:pt x="1896" y="70"/>
                  <a:pt x="1896" y="70"/>
                </a:cubicBezTo>
                <a:cubicBezTo>
                  <a:pt x="1898" y="72"/>
                  <a:pt x="1898" y="72"/>
                  <a:pt x="1898" y="72"/>
                </a:cubicBezTo>
                <a:cubicBezTo>
                  <a:pt x="1900" y="72"/>
                  <a:pt x="1900" y="72"/>
                  <a:pt x="1900" y="72"/>
                </a:cubicBezTo>
                <a:cubicBezTo>
                  <a:pt x="1901" y="71"/>
                  <a:pt x="1901" y="71"/>
                  <a:pt x="1901" y="71"/>
                </a:cubicBezTo>
                <a:cubicBezTo>
                  <a:pt x="1902" y="71"/>
                  <a:pt x="1902" y="71"/>
                  <a:pt x="1902" y="71"/>
                </a:cubicBezTo>
                <a:cubicBezTo>
                  <a:pt x="1905" y="72"/>
                  <a:pt x="1905" y="72"/>
                  <a:pt x="1905" y="72"/>
                </a:cubicBezTo>
                <a:cubicBezTo>
                  <a:pt x="1907" y="73"/>
                  <a:pt x="1907" y="73"/>
                  <a:pt x="1907" y="73"/>
                </a:cubicBezTo>
                <a:cubicBezTo>
                  <a:pt x="1909" y="72"/>
                  <a:pt x="1909" y="72"/>
                  <a:pt x="1909" y="72"/>
                </a:cubicBezTo>
                <a:cubicBezTo>
                  <a:pt x="1912" y="71"/>
                  <a:pt x="1912" y="71"/>
                  <a:pt x="1912" y="71"/>
                </a:cubicBezTo>
                <a:cubicBezTo>
                  <a:pt x="1913" y="69"/>
                  <a:pt x="1913" y="69"/>
                  <a:pt x="1913" y="69"/>
                </a:cubicBezTo>
                <a:cubicBezTo>
                  <a:pt x="1914" y="67"/>
                  <a:pt x="1914" y="67"/>
                  <a:pt x="1914" y="67"/>
                </a:cubicBezTo>
                <a:cubicBezTo>
                  <a:pt x="1916" y="65"/>
                  <a:pt x="1916" y="65"/>
                  <a:pt x="1916" y="65"/>
                </a:cubicBezTo>
                <a:cubicBezTo>
                  <a:pt x="1919" y="62"/>
                  <a:pt x="1919" y="62"/>
                  <a:pt x="1919" y="62"/>
                </a:cubicBezTo>
                <a:cubicBezTo>
                  <a:pt x="1922" y="61"/>
                  <a:pt x="1922" y="61"/>
                  <a:pt x="1922" y="61"/>
                </a:cubicBezTo>
                <a:cubicBezTo>
                  <a:pt x="1923" y="59"/>
                  <a:pt x="1923" y="59"/>
                  <a:pt x="1923" y="59"/>
                </a:cubicBezTo>
                <a:cubicBezTo>
                  <a:pt x="1922" y="57"/>
                  <a:pt x="1922" y="57"/>
                  <a:pt x="1922" y="57"/>
                </a:cubicBezTo>
                <a:cubicBezTo>
                  <a:pt x="1919" y="56"/>
                  <a:pt x="1919" y="56"/>
                  <a:pt x="1919" y="56"/>
                </a:cubicBezTo>
                <a:cubicBezTo>
                  <a:pt x="1917" y="53"/>
                  <a:pt x="1917" y="53"/>
                  <a:pt x="1917" y="53"/>
                </a:cubicBezTo>
                <a:cubicBezTo>
                  <a:pt x="1915" y="50"/>
                  <a:pt x="1915" y="50"/>
                  <a:pt x="1915" y="50"/>
                </a:cubicBezTo>
                <a:cubicBezTo>
                  <a:pt x="1915" y="48"/>
                  <a:pt x="1915" y="48"/>
                  <a:pt x="1915" y="48"/>
                </a:cubicBezTo>
                <a:cubicBezTo>
                  <a:pt x="1916" y="46"/>
                  <a:pt x="1916" y="46"/>
                  <a:pt x="1916" y="46"/>
                </a:cubicBezTo>
                <a:cubicBezTo>
                  <a:pt x="1916" y="45"/>
                  <a:pt x="1916" y="45"/>
                  <a:pt x="1916" y="45"/>
                </a:cubicBezTo>
                <a:cubicBezTo>
                  <a:pt x="1915" y="44"/>
                  <a:pt x="1915" y="44"/>
                  <a:pt x="1915" y="44"/>
                </a:cubicBezTo>
                <a:cubicBezTo>
                  <a:pt x="1911" y="44"/>
                  <a:pt x="1911" y="44"/>
                  <a:pt x="1911" y="44"/>
                </a:cubicBezTo>
                <a:cubicBezTo>
                  <a:pt x="1907" y="43"/>
                  <a:pt x="1907" y="43"/>
                  <a:pt x="1907" y="43"/>
                </a:cubicBezTo>
                <a:cubicBezTo>
                  <a:pt x="1905" y="41"/>
                  <a:pt x="1905" y="41"/>
                  <a:pt x="1905" y="41"/>
                </a:cubicBezTo>
                <a:cubicBezTo>
                  <a:pt x="1901" y="37"/>
                  <a:pt x="1901" y="37"/>
                  <a:pt x="1901" y="37"/>
                </a:cubicBezTo>
                <a:cubicBezTo>
                  <a:pt x="1898" y="35"/>
                  <a:pt x="1898" y="35"/>
                  <a:pt x="1898" y="35"/>
                </a:cubicBezTo>
                <a:cubicBezTo>
                  <a:pt x="1895" y="33"/>
                  <a:pt x="1895" y="33"/>
                  <a:pt x="1895" y="33"/>
                </a:cubicBezTo>
                <a:cubicBezTo>
                  <a:pt x="1894" y="33"/>
                  <a:pt x="1894" y="33"/>
                  <a:pt x="1894" y="33"/>
                </a:cubicBezTo>
                <a:cubicBezTo>
                  <a:pt x="1894" y="34"/>
                  <a:pt x="1894" y="34"/>
                  <a:pt x="1894" y="34"/>
                </a:cubicBezTo>
                <a:cubicBezTo>
                  <a:pt x="1893" y="35"/>
                  <a:pt x="1893" y="35"/>
                  <a:pt x="1893" y="35"/>
                </a:cubicBezTo>
                <a:cubicBezTo>
                  <a:pt x="1894" y="37"/>
                  <a:pt x="1894" y="37"/>
                  <a:pt x="1894" y="37"/>
                </a:cubicBezTo>
                <a:cubicBezTo>
                  <a:pt x="1893" y="39"/>
                  <a:pt x="1893" y="39"/>
                  <a:pt x="1893" y="39"/>
                </a:cubicBezTo>
                <a:cubicBezTo>
                  <a:pt x="1892" y="41"/>
                  <a:pt x="1892" y="41"/>
                  <a:pt x="1892" y="41"/>
                </a:cubicBezTo>
                <a:cubicBezTo>
                  <a:pt x="1890" y="44"/>
                  <a:pt x="1890" y="44"/>
                  <a:pt x="1890" y="44"/>
                </a:cubicBezTo>
                <a:cubicBezTo>
                  <a:pt x="1888" y="47"/>
                  <a:pt x="1888" y="47"/>
                  <a:pt x="1888" y="47"/>
                </a:cubicBezTo>
                <a:cubicBezTo>
                  <a:pt x="1888" y="48"/>
                  <a:pt x="1888" y="48"/>
                  <a:pt x="1888" y="48"/>
                </a:cubicBezTo>
                <a:cubicBezTo>
                  <a:pt x="1888" y="56"/>
                  <a:pt x="1888" y="56"/>
                  <a:pt x="1888" y="56"/>
                </a:cubicBezTo>
                <a:lnTo>
                  <a:pt x="1890" y="58"/>
                </a:lnTo>
                <a:close/>
                <a:moveTo>
                  <a:pt x="1712" y="96"/>
                </a:moveTo>
                <a:cubicBezTo>
                  <a:pt x="1711" y="97"/>
                  <a:pt x="1711" y="97"/>
                  <a:pt x="1711" y="97"/>
                </a:cubicBezTo>
                <a:cubicBezTo>
                  <a:pt x="1708" y="99"/>
                  <a:pt x="1708" y="99"/>
                  <a:pt x="1708" y="99"/>
                </a:cubicBezTo>
                <a:cubicBezTo>
                  <a:pt x="1707" y="99"/>
                  <a:pt x="1707" y="99"/>
                  <a:pt x="1707" y="99"/>
                </a:cubicBezTo>
                <a:cubicBezTo>
                  <a:pt x="1705" y="98"/>
                  <a:pt x="1705" y="98"/>
                  <a:pt x="1705" y="98"/>
                </a:cubicBezTo>
                <a:cubicBezTo>
                  <a:pt x="1704" y="98"/>
                  <a:pt x="1704" y="98"/>
                  <a:pt x="1704" y="98"/>
                </a:cubicBezTo>
                <a:cubicBezTo>
                  <a:pt x="1704" y="100"/>
                  <a:pt x="1704" y="100"/>
                  <a:pt x="1704" y="100"/>
                </a:cubicBezTo>
                <a:cubicBezTo>
                  <a:pt x="1705" y="102"/>
                  <a:pt x="1705" y="102"/>
                  <a:pt x="1705" y="102"/>
                </a:cubicBezTo>
                <a:cubicBezTo>
                  <a:pt x="1705" y="107"/>
                  <a:pt x="1705" y="107"/>
                  <a:pt x="1705" y="107"/>
                </a:cubicBezTo>
                <a:cubicBezTo>
                  <a:pt x="1706" y="110"/>
                  <a:pt x="1706" y="110"/>
                  <a:pt x="1706" y="110"/>
                </a:cubicBezTo>
                <a:cubicBezTo>
                  <a:pt x="1708" y="113"/>
                  <a:pt x="1708" y="113"/>
                  <a:pt x="1708" y="113"/>
                </a:cubicBezTo>
                <a:cubicBezTo>
                  <a:pt x="1710" y="113"/>
                  <a:pt x="1710" y="113"/>
                  <a:pt x="1710" y="113"/>
                </a:cubicBezTo>
                <a:cubicBezTo>
                  <a:pt x="1713" y="112"/>
                  <a:pt x="1713" y="112"/>
                  <a:pt x="1713" y="112"/>
                </a:cubicBezTo>
                <a:cubicBezTo>
                  <a:pt x="1715" y="112"/>
                  <a:pt x="1715" y="112"/>
                  <a:pt x="1715" y="112"/>
                </a:cubicBezTo>
                <a:cubicBezTo>
                  <a:pt x="1717" y="110"/>
                  <a:pt x="1717" y="110"/>
                  <a:pt x="1717" y="110"/>
                </a:cubicBezTo>
                <a:cubicBezTo>
                  <a:pt x="1720" y="110"/>
                  <a:pt x="1720" y="110"/>
                  <a:pt x="1720" y="110"/>
                </a:cubicBezTo>
                <a:cubicBezTo>
                  <a:pt x="1719" y="109"/>
                  <a:pt x="1719" y="109"/>
                  <a:pt x="1719" y="109"/>
                </a:cubicBezTo>
                <a:cubicBezTo>
                  <a:pt x="1718" y="107"/>
                  <a:pt x="1718" y="107"/>
                  <a:pt x="1718" y="107"/>
                </a:cubicBezTo>
                <a:cubicBezTo>
                  <a:pt x="1717" y="105"/>
                  <a:pt x="1717" y="105"/>
                  <a:pt x="1717" y="105"/>
                </a:cubicBezTo>
                <a:cubicBezTo>
                  <a:pt x="1715" y="105"/>
                  <a:pt x="1715" y="105"/>
                  <a:pt x="1715" y="105"/>
                </a:cubicBezTo>
                <a:cubicBezTo>
                  <a:pt x="1714" y="102"/>
                  <a:pt x="1714" y="102"/>
                  <a:pt x="1714" y="102"/>
                </a:cubicBezTo>
                <a:cubicBezTo>
                  <a:pt x="1714" y="101"/>
                  <a:pt x="1714" y="101"/>
                  <a:pt x="1714" y="101"/>
                </a:cubicBezTo>
                <a:cubicBezTo>
                  <a:pt x="1715" y="100"/>
                  <a:pt x="1715" y="100"/>
                  <a:pt x="1715" y="100"/>
                </a:cubicBezTo>
                <a:cubicBezTo>
                  <a:pt x="1718" y="100"/>
                  <a:pt x="1718" y="100"/>
                  <a:pt x="1718" y="100"/>
                </a:cubicBezTo>
                <a:cubicBezTo>
                  <a:pt x="1719" y="99"/>
                  <a:pt x="1719" y="99"/>
                  <a:pt x="1719" y="99"/>
                </a:cubicBezTo>
                <a:cubicBezTo>
                  <a:pt x="1719" y="98"/>
                  <a:pt x="1719" y="98"/>
                  <a:pt x="1719" y="98"/>
                </a:cubicBezTo>
                <a:cubicBezTo>
                  <a:pt x="1718" y="96"/>
                  <a:pt x="1718" y="96"/>
                  <a:pt x="1718" y="96"/>
                </a:cubicBezTo>
                <a:cubicBezTo>
                  <a:pt x="1716" y="95"/>
                  <a:pt x="1716" y="95"/>
                  <a:pt x="1716" y="95"/>
                </a:cubicBezTo>
                <a:cubicBezTo>
                  <a:pt x="1715" y="92"/>
                  <a:pt x="1715" y="92"/>
                  <a:pt x="1715" y="92"/>
                </a:cubicBezTo>
                <a:cubicBezTo>
                  <a:pt x="1714" y="94"/>
                  <a:pt x="1714" y="94"/>
                  <a:pt x="1714" y="94"/>
                </a:cubicBezTo>
                <a:cubicBezTo>
                  <a:pt x="1714" y="96"/>
                  <a:pt x="1714" y="96"/>
                  <a:pt x="1714" y="96"/>
                </a:cubicBezTo>
                <a:cubicBezTo>
                  <a:pt x="1713" y="97"/>
                  <a:pt x="1713" y="97"/>
                  <a:pt x="1713" y="97"/>
                </a:cubicBezTo>
                <a:lnTo>
                  <a:pt x="1712" y="96"/>
                </a:lnTo>
                <a:close/>
                <a:moveTo>
                  <a:pt x="1901" y="286"/>
                </a:moveTo>
                <a:cubicBezTo>
                  <a:pt x="1903" y="285"/>
                  <a:pt x="1903" y="285"/>
                  <a:pt x="1903" y="285"/>
                </a:cubicBezTo>
                <a:cubicBezTo>
                  <a:pt x="1904" y="284"/>
                  <a:pt x="1904" y="284"/>
                  <a:pt x="1904" y="284"/>
                </a:cubicBezTo>
                <a:cubicBezTo>
                  <a:pt x="1905" y="282"/>
                  <a:pt x="1905" y="282"/>
                  <a:pt x="1905" y="282"/>
                </a:cubicBezTo>
                <a:cubicBezTo>
                  <a:pt x="1907" y="282"/>
                  <a:pt x="1907" y="282"/>
                  <a:pt x="1907" y="282"/>
                </a:cubicBezTo>
                <a:cubicBezTo>
                  <a:pt x="1909" y="279"/>
                  <a:pt x="1909" y="279"/>
                  <a:pt x="1909" y="279"/>
                </a:cubicBezTo>
                <a:cubicBezTo>
                  <a:pt x="1908" y="278"/>
                  <a:pt x="1908" y="278"/>
                  <a:pt x="1908" y="278"/>
                </a:cubicBezTo>
                <a:cubicBezTo>
                  <a:pt x="1907" y="278"/>
                  <a:pt x="1907" y="278"/>
                  <a:pt x="1907" y="278"/>
                </a:cubicBezTo>
                <a:cubicBezTo>
                  <a:pt x="1906" y="277"/>
                  <a:pt x="1906" y="277"/>
                  <a:pt x="1906" y="277"/>
                </a:cubicBezTo>
                <a:cubicBezTo>
                  <a:pt x="1903" y="278"/>
                  <a:pt x="1903" y="278"/>
                  <a:pt x="1903" y="278"/>
                </a:cubicBezTo>
                <a:cubicBezTo>
                  <a:pt x="1902" y="280"/>
                  <a:pt x="1902" y="280"/>
                  <a:pt x="1902" y="280"/>
                </a:cubicBezTo>
                <a:cubicBezTo>
                  <a:pt x="1902" y="281"/>
                  <a:pt x="1902" y="281"/>
                  <a:pt x="1902" y="281"/>
                </a:cubicBezTo>
                <a:cubicBezTo>
                  <a:pt x="1901" y="283"/>
                  <a:pt x="1901" y="283"/>
                  <a:pt x="1901" y="283"/>
                </a:cubicBezTo>
                <a:cubicBezTo>
                  <a:pt x="1900" y="284"/>
                  <a:pt x="1900" y="284"/>
                  <a:pt x="1900" y="284"/>
                </a:cubicBezTo>
                <a:cubicBezTo>
                  <a:pt x="1899" y="285"/>
                  <a:pt x="1899" y="285"/>
                  <a:pt x="1899" y="285"/>
                </a:cubicBezTo>
                <a:cubicBezTo>
                  <a:pt x="1900" y="287"/>
                  <a:pt x="1900" y="287"/>
                  <a:pt x="1900" y="287"/>
                </a:cubicBezTo>
                <a:lnTo>
                  <a:pt x="1901" y="286"/>
                </a:lnTo>
                <a:close/>
                <a:moveTo>
                  <a:pt x="1901" y="84"/>
                </a:moveTo>
                <a:cubicBezTo>
                  <a:pt x="1905" y="83"/>
                  <a:pt x="1905" y="83"/>
                  <a:pt x="1905" y="83"/>
                </a:cubicBezTo>
                <a:cubicBezTo>
                  <a:pt x="1906" y="84"/>
                  <a:pt x="1906" y="84"/>
                  <a:pt x="1906" y="84"/>
                </a:cubicBezTo>
                <a:cubicBezTo>
                  <a:pt x="1905" y="84"/>
                  <a:pt x="1905" y="84"/>
                  <a:pt x="1905" y="84"/>
                </a:cubicBezTo>
                <a:cubicBezTo>
                  <a:pt x="1903" y="85"/>
                  <a:pt x="1903" y="85"/>
                  <a:pt x="1903" y="85"/>
                </a:cubicBezTo>
                <a:cubicBezTo>
                  <a:pt x="1900" y="85"/>
                  <a:pt x="1900" y="85"/>
                  <a:pt x="1900" y="85"/>
                </a:cubicBezTo>
                <a:cubicBezTo>
                  <a:pt x="1901" y="86"/>
                  <a:pt x="1901" y="86"/>
                  <a:pt x="1901" y="86"/>
                </a:cubicBezTo>
                <a:cubicBezTo>
                  <a:pt x="1902" y="87"/>
                  <a:pt x="1902" y="87"/>
                  <a:pt x="1902" y="87"/>
                </a:cubicBezTo>
                <a:cubicBezTo>
                  <a:pt x="1904" y="87"/>
                  <a:pt x="1904" y="87"/>
                  <a:pt x="1904" y="87"/>
                </a:cubicBezTo>
                <a:cubicBezTo>
                  <a:pt x="1906" y="86"/>
                  <a:pt x="1906" y="86"/>
                  <a:pt x="1906" y="86"/>
                </a:cubicBezTo>
                <a:cubicBezTo>
                  <a:pt x="1908" y="84"/>
                  <a:pt x="1908" y="84"/>
                  <a:pt x="1908" y="84"/>
                </a:cubicBezTo>
                <a:cubicBezTo>
                  <a:pt x="1909" y="83"/>
                  <a:pt x="1909" y="83"/>
                  <a:pt x="1909" y="83"/>
                </a:cubicBezTo>
                <a:cubicBezTo>
                  <a:pt x="1910" y="81"/>
                  <a:pt x="1910" y="81"/>
                  <a:pt x="1910" y="81"/>
                </a:cubicBezTo>
                <a:cubicBezTo>
                  <a:pt x="1911" y="78"/>
                  <a:pt x="1911" y="78"/>
                  <a:pt x="1911" y="78"/>
                </a:cubicBezTo>
                <a:cubicBezTo>
                  <a:pt x="1911" y="77"/>
                  <a:pt x="1911" y="77"/>
                  <a:pt x="1911" y="77"/>
                </a:cubicBezTo>
                <a:cubicBezTo>
                  <a:pt x="1907" y="75"/>
                  <a:pt x="1907" y="75"/>
                  <a:pt x="1907" y="75"/>
                </a:cubicBezTo>
                <a:cubicBezTo>
                  <a:pt x="1904" y="74"/>
                  <a:pt x="1904" y="74"/>
                  <a:pt x="1904" y="74"/>
                </a:cubicBezTo>
                <a:cubicBezTo>
                  <a:pt x="1901" y="75"/>
                  <a:pt x="1901" y="75"/>
                  <a:pt x="1901" y="75"/>
                </a:cubicBezTo>
                <a:cubicBezTo>
                  <a:pt x="1899" y="76"/>
                  <a:pt x="1899" y="76"/>
                  <a:pt x="1899" y="76"/>
                </a:cubicBezTo>
                <a:cubicBezTo>
                  <a:pt x="1898" y="75"/>
                  <a:pt x="1898" y="75"/>
                  <a:pt x="1898" y="75"/>
                </a:cubicBezTo>
                <a:cubicBezTo>
                  <a:pt x="1896" y="75"/>
                  <a:pt x="1896" y="75"/>
                  <a:pt x="1896" y="75"/>
                </a:cubicBezTo>
                <a:cubicBezTo>
                  <a:pt x="1895" y="76"/>
                  <a:pt x="1895" y="76"/>
                  <a:pt x="1895" y="76"/>
                </a:cubicBezTo>
                <a:cubicBezTo>
                  <a:pt x="1893" y="76"/>
                  <a:pt x="1893" y="76"/>
                  <a:pt x="1893" y="76"/>
                </a:cubicBezTo>
                <a:cubicBezTo>
                  <a:pt x="1892" y="77"/>
                  <a:pt x="1892" y="77"/>
                  <a:pt x="1892" y="77"/>
                </a:cubicBezTo>
                <a:cubicBezTo>
                  <a:pt x="1893" y="78"/>
                  <a:pt x="1893" y="78"/>
                  <a:pt x="1893" y="78"/>
                </a:cubicBezTo>
                <a:cubicBezTo>
                  <a:pt x="1895" y="78"/>
                  <a:pt x="1895" y="78"/>
                  <a:pt x="1895" y="78"/>
                </a:cubicBezTo>
                <a:cubicBezTo>
                  <a:pt x="1896" y="80"/>
                  <a:pt x="1896" y="80"/>
                  <a:pt x="1896" y="80"/>
                </a:cubicBezTo>
                <a:cubicBezTo>
                  <a:pt x="1898" y="81"/>
                  <a:pt x="1898" y="81"/>
                  <a:pt x="1898" y="81"/>
                </a:cubicBezTo>
                <a:cubicBezTo>
                  <a:pt x="1899" y="83"/>
                  <a:pt x="1899" y="83"/>
                  <a:pt x="1899" y="83"/>
                </a:cubicBezTo>
                <a:lnTo>
                  <a:pt x="1901" y="84"/>
                </a:lnTo>
                <a:close/>
                <a:moveTo>
                  <a:pt x="1770" y="373"/>
                </a:moveTo>
                <a:cubicBezTo>
                  <a:pt x="1769" y="374"/>
                  <a:pt x="1769" y="374"/>
                  <a:pt x="1769" y="374"/>
                </a:cubicBezTo>
                <a:cubicBezTo>
                  <a:pt x="1770" y="375"/>
                  <a:pt x="1770" y="375"/>
                  <a:pt x="1770" y="375"/>
                </a:cubicBezTo>
                <a:cubicBezTo>
                  <a:pt x="1771" y="376"/>
                  <a:pt x="1771" y="376"/>
                  <a:pt x="1771" y="376"/>
                </a:cubicBezTo>
                <a:cubicBezTo>
                  <a:pt x="1773" y="376"/>
                  <a:pt x="1773" y="376"/>
                  <a:pt x="1773" y="376"/>
                </a:cubicBezTo>
                <a:cubicBezTo>
                  <a:pt x="1772" y="374"/>
                  <a:pt x="1772" y="374"/>
                  <a:pt x="1772" y="374"/>
                </a:cubicBezTo>
                <a:lnTo>
                  <a:pt x="1770" y="373"/>
                </a:lnTo>
                <a:close/>
                <a:moveTo>
                  <a:pt x="1792" y="361"/>
                </a:moveTo>
                <a:cubicBezTo>
                  <a:pt x="1792" y="362"/>
                  <a:pt x="1792" y="362"/>
                  <a:pt x="1792" y="362"/>
                </a:cubicBezTo>
                <a:cubicBezTo>
                  <a:pt x="1794" y="364"/>
                  <a:pt x="1794" y="364"/>
                  <a:pt x="1794" y="364"/>
                </a:cubicBezTo>
                <a:cubicBezTo>
                  <a:pt x="1797" y="366"/>
                  <a:pt x="1797" y="366"/>
                  <a:pt x="1797" y="366"/>
                </a:cubicBezTo>
                <a:cubicBezTo>
                  <a:pt x="1796" y="364"/>
                  <a:pt x="1796" y="364"/>
                  <a:pt x="1796" y="364"/>
                </a:cubicBezTo>
                <a:cubicBezTo>
                  <a:pt x="1794" y="362"/>
                  <a:pt x="1794" y="362"/>
                  <a:pt x="1794" y="362"/>
                </a:cubicBezTo>
                <a:lnTo>
                  <a:pt x="1792" y="361"/>
                </a:lnTo>
                <a:close/>
                <a:moveTo>
                  <a:pt x="1790" y="361"/>
                </a:moveTo>
                <a:cubicBezTo>
                  <a:pt x="1790" y="359"/>
                  <a:pt x="1790" y="359"/>
                  <a:pt x="1790" y="359"/>
                </a:cubicBezTo>
                <a:cubicBezTo>
                  <a:pt x="1789" y="359"/>
                  <a:pt x="1789" y="359"/>
                  <a:pt x="1789" y="359"/>
                </a:cubicBezTo>
                <a:cubicBezTo>
                  <a:pt x="1789" y="361"/>
                  <a:pt x="1789" y="361"/>
                  <a:pt x="1789" y="361"/>
                </a:cubicBezTo>
                <a:lnTo>
                  <a:pt x="1790" y="361"/>
                </a:lnTo>
                <a:close/>
                <a:moveTo>
                  <a:pt x="1739" y="385"/>
                </a:moveTo>
                <a:cubicBezTo>
                  <a:pt x="1739" y="386"/>
                  <a:pt x="1739" y="386"/>
                  <a:pt x="1739" y="386"/>
                </a:cubicBezTo>
                <a:cubicBezTo>
                  <a:pt x="1739" y="386"/>
                  <a:pt x="1739" y="386"/>
                  <a:pt x="1739" y="386"/>
                </a:cubicBezTo>
                <a:cubicBezTo>
                  <a:pt x="1740" y="385"/>
                  <a:pt x="1740" y="385"/>
                  <a:pt x="1740" y="385"/>
                </a:cubicBezTo>
                <a:cubicBezTo>
                  <a:pt x="1742" y="385"/>
                  <a:pt x="1742" y="385"/>
                  <a:pt x="1742" y="385"/>
                </a:cubicBezTo>
                <a:cubicBezTo>
                  <a:pt x="1743" y="384"/>
                  <a:pt x="1743" y="384"/>
                  <a:pt x="1743" y="384"/>
                </a:cubicBezTo>
                <a:cubicBezTo>
                  <a:pt x="1740" y="384"/>
                  <a:pt x="1740" y="384"/>
                  <a:pt x="1740" y="384"/>
                </a:cubicBezTo>
                <a:lnTo>
                  <a:pt x="1739" y="385"/>
                </a:lnTo>
                <a:close/>
                <a:moveTo>
                  <a:pt x="1743" y="333"/>
                </a:moveTo>
                <a:cubicBezTo>
                  <a:pt x="1741" y="333"/>
                  <a:pt x="1741" y="333"/>
                  <a:pt x="1741" y="333"/>
                </a:cubicBezTo>
                <a:cubicBezTo>
                  <a:pt x="1740" y="331"/>
                  <a:pt x="1740" y="331"/>
                  <a:pt x="1740" y="331"/>
                </a:cubicBezTo>
                <a:cubicBezTo>
                  <a:pt x="1739" y="331"/>
                  <a:pt x="1739" y="331"/>
                  <a:pt x="1739" y="331"/>
                </a:cubicBezTo>
                <a:cubicBezTo>
                  <a:pt x="1737" y="331"/>
                  <a:pt x="1737" y="331"/>
                  <a:pt x="1737" y="331"/>
                </a:cubicBezTo>
                <a:cubicBezTo>
                  <a:pt x="1736" y="332"/>
                  <a:pt x="1736" y="332"/>
                  <a:pt x="1736" y="332"/>
                </a:cubicBezTo>
                <a:cubicBezTo>
                  <a:pt x="1736" y="333"/>
                  <a:pt x="1736" y="333"/>
                  <a:pt x="1736" y="333"/>
                </a:cubicBezTo>
                <a:cubicBezTo>
                  <a:pt x="1737" y="334"/>
                  <a:pt x="1737" y="334"/>
                  <a:pt x="1737" y="334"/>
                </a:cubicBezTo>
                <a:cubicBezTo>
                  <a:pt x="1738" y="333"/>
                  <a:pt x="1738" y="333"/>
                  <a:pt x="1738" y="333"/>
                </a:cubicBezTo>
                <a:cubicBezTo>
                  <a:pt x="1740" y="334"/>
                  <a:pt x="1740" y="334"/>
                  <a:pt x="1740" y="334"/>
                </a:cubicBezTo>
                <a:cubicBezTo>
                  <a:pt x="1740" y="336"/>
                  <a:pt x="1740" y="336"/>
                  <a:pt x="1740" y="336"/>
                </a:cubicBezTo>
                <a:cubicBezTo>
                  <a:pt x="1741" y="336"/>
                  <a:pt x="1741" y="336"/>
                  <a:pt x="1741" y="336"/>
                </a:cubicBezTo>
                <a:cubicBezTo>
                  <a:pt x="1743" y="338"/>
                  <a:pt x="1743" y="338"/>
                  <a:pt x="1743" y="338"/>
                </a:cubicBezTo>
                <a:cubicBezTo>
                  <a:pt x="1743" y="338"/>
                  <a:pt x="1743" y="338"/>
                  <a:pt x="1743" y="338"/>
                </a:cubicBezTo>
                <a:cubicBezTo>
                  <a:pt x="1744" y="337"/>
                  <a:pt x="1744" y="337"/>
                  <a:pt x="1744" y="337"/>
                </a:cubicBezTo>
                <a:cubicBezTo>
                  <a:pt x="1743" y="336"/>
                  <a:pt x="1743" y="336"/>
                  <a:pt x="1743" y="336"/>
                </a:cubicBezTo>
                <a:cubicBezTo>
                  <a:pt x="1744" y="335"/>
                  <a:pt x="1744" y="335"/>
                  <a:pt x="1744" y="335"/>
                </a:cubicBezTo>
                <a:lnTo>
                  <a:pt x="1743" y="333"/>
                </a:lnTo>
                <a:close/>
                <a:moveTo>
                  <a:pt x="1765" y="385"/>
                </a:moveTo>
                <a:cubicBezTo>
                  <a:pt x="1765" y="385"/>
                  <a:pt x="1765" y="385"/>
                  <a:pt x="1765" y="385"/>
                </a:cubicBezTo>
                <a:cubicBezTo>
                  <a:pt x="1766" y="386"/>
                  <a:pt x="1766" y="386"/>
                  <a:pt x="1766" y="386"/>
                </a:cubicBezTo>
                <a:cubicBezTo>
                  <a:pt x="1767" y="384"/>
                  <a:pt x="1767" y="384"/>
                  <a:pt x="1767" y="384"/>
                </a:cubicBezTo>
                <a:cubicBezTo>
                  <a:pt x="1767" y="383"/>
                  <a:pt x="1767" y="383"/>
                  <a:pt x="1767" y="383"/>
                </a:cubicBezTo>
                <a:cubicBezTo>
                  <a:pt x="1766" y="383"/>
                  <a:pt x="1766" y="383"/>
                  <a:pt x="1766" y="383"/>
                </a:cubicBezTo>
                <a:lnTo>
                  <a:pt x="1765" y="385"/>
                </a:lnTo>
                <a:close/>
                <a:moveTo>
                  <a:pt x="1768" y="374"/>
                </a:moveTo>
                <a:cubicBezTo>
                  <a:pt x="1768" y="374"/>
                  <a:pt x="1768" y="374"/>
                  <a:pt x="1768" y="374"/>
                </a:cubicBezTo>
                <a:cubicBezTo>
                  <a:pt x="1766" y="374"/>
                  <a:pt x="1766" y="374"/>
                  <a:pt x="1766" y="374"/>
                </a:cubicBezTo>
                <a:cubicBezTo>
                  <a:pt x="1767" y="375"/>
                  <a:pt x="1767" y="375"/>
                  <a:pt x="1767" y="375"/>
                </a:cubicBezTo>
                <a:cubicBezTo>
                  <a:pt x="1768" y="375"/>
                  <a:pt x="1768" y="375"/>
                  <a:pt x="1768" y="375"/>
                </a:cubicBezTo>
                <a:lnTo>
                  <a:pt x="1768" y="374"/>
                </a:lnTo>
                <a:close/>
                <a:moveTo>
                  <a:pt x="1773" y="341"/>
                </a:moveTo>
                <a:cubicBezTo>
                  <a:pt x="1774" y="341"/>
                  <a:pt x="1774" y="341"/>
                  <a:pt x="1774" y="341"/>
                </a:cubicBezTo>
                <a:cubicBezTo>
                  <a:pt x="1775" y="340"/>
                  <a:pt x="1775" y="340"/>
                  <a:pt x="1775" y="340"/>
                </a:cubicBezTo>
                <a:cubicBezTo>
                  <a:pt x="1776" y="339"/>
                  <a:pt x="1776" y="339"/>
                  <a:pt x="1776" y="339"/>
                </a:cubicBezTo>
                <a:cubicBezTo>
                  <a:pt x="1776" y="338"/>
                  <a:pt x="1776" y="338"/>
                  <a:pt x="1776" y="338"/>
                </a:cubicBezTo>
                <a:cubicBezTo>
                  <a:pt x="1774" y="336"/>
                  <a:pt x="1774" y="336"/>
                  <a:pt x="1774" y="336"/>
                </a:cubicBezTo>
                <a:cubicBezTo>
                  <a:pt x="1773" y="337"/>
                  <a:pt x="1773" y="337"/>
                  <a:pt x="1773" y="337"/>
                </a:cubicBezTo>
                <a:cubicBezTo>
                  <a:pt x="1771" y="336"/>
                  <a:pt x="1771" y="336"/>
                  <a:pt x="1771" y="336"/>
                </a:cubicBezTo>
                <a:cubicBezTo>
                  <a:pt x="1770" y="334"/>
                  <a:pt x="1770" y="334"/>
                  <a:pt x="1770" y="334"/>
                </a:cubicBezTo>
                <a:cubicBezTo>
                  <a:pt x="1768" y="334"/>
                  <a:pt x="1768" y="334"/>
                  <a:pt x="1768" y="334"/>
                </a:cubicBezTo>
                <a:cubicBezTo>
                  <a:pt x="1765" y="332"/>
                  <a:pt x="1765" y="332"/>
                  <a:pt x="1765" y="332"/>
                </a:cubicBezTo>
                <a:cubicBezTo>
                  <a:pt x="1764" y="330"/>
                  <a:pt x="1764" y="330"/>
                  <a:pt x="1764" y="330"/>
                </a:cubicBezTo>
                <a:cubicBezTo>
                  <a:pt x="1762" y="330"/>
                  <a:pt x="1762" y="330"/>
                  <a:pt x="1762" y="330"/>
                </a:cubicBezTo>
                <a:cubicBezTo>
                  <a:pt x="1760" y="326"/>
                  <a:pt x="1760" y="326"/>
                  <a:pt x="1760" y="326"/>
                </a:cubicBezTo>
                <a:cubicBezTo>
                  <a:pt x="1756" y="322"/>
                  <a:pt x="1756" y="322"/>
                  <a:pt x="1756" y="322"/>
                </a:cubicBezTo>
                <a:cubicBezTo>
                  <a:pt x="1755" y="318"/>
                  <a:pt x="1755" y="318"/>
                  <a:pt x="1755" y="318"/>
                </a:cubicBezTo>
                <a:cubicBezTo>
                  <a:pt x="1754" y="315"/>
                  <a:pt x="1754" y="315"/>
                  <a:pt x="1754" y="315"/>
                </a:cubicBezTo>
                <a:cubicBezTo>
                  <a:pt x="1753" y="310"/>
                  <a:pt x="1753" y="310"/>
                  <a:pt x="1753" y="310"/>
                </a:cubicBezTo>
                <a:cubicBezTo>
                  <a:pt x="1752" y="308"/>
                  <a:pt x="1752" y="308"/>
                  <a:pt x="1752" y="308"/>
                </a:cubicBezTo>
                <a:cubicBezTo>
                  <a:pt x="1751" y="303"/>
                  <a:pt x="1751" y="303"/>
                  <a:pt x="1751" y="303"/>
                </a:cubicBezTo>
                <a:cubicBezTo>
                  <a:pt x="1751" y="302"/>
                  <a:pt x="1751" y="302"/>
                  <a:pt x="1751" y="302"/>
                </a:cubicBezTo>
                <a:cubicBezTo>
                  <a:pt x="1752" y="300"/>
                  <a:pt x="1752" y="300"/>
                  <a:pt x="1752" y="300"/>
                </a:cubicBezTo>
                <a:cubicBezTo>
                  <a:pt x="1751" y="299"/>
                  <a:pt x="1751" y="299"/>
                  <a:pt x="1751" y="299"/>
                </a:cubicBezTo>
                <a:cubicBezTo>
                  <a:pt x="1750" y="299"/>
                  <a:pt x="1750" y="299"/>
                  <a:pt x="1750" y="299"/>
                </a:cubicBezTo>
                <a:cubicBezTo>
                  <a:pt x="1749" y="299"/>
                  <a:pt x="1749" y="299"/>
                  <a:pt x="1749" y="299"/>
                </a:cubicBezTo>
                <a:cubicBezTo>
                  <a:pt x="1747" y="298"/>
                  <a:pt x="1747" y="298"/>
                  <a:pt x="1747" y="298"/>
                </a:cubicBezTo>
                <a:cubicBezTo>
                  <a:pt x="1748" y="298"/>
                  <a:pt x="1748" y="298"/>
                  <a:pt x="1748" y="298"/>
                </a:cubicBezTo>
                <a:cubicBezTo>
                  <a:pt x="1750" y="298"/>
                  <a:pt x="1750" y="298"/>
                  <a:pt x="1750" y="298"/>
                </a:cubicBezTo>
                <a:cubicBezTo>
                  <a:pt x="1752" y="297"/>
                  <a:pt x="1752" y="297"/>
                  <a:pt x="1752" y="297"/>
                </a:cubicBezTo>
                <a:cubicBezTo>
                  <a:pt x="1753" y="293"/>
                  <a:pt x="1753" y="293"/>
                  <a:pt x="1753" y="293"/>
                </a:cubicBezTo>
                <a:cubicBezTo>
                  <a:pt x="1752" y="292"/>
                  <a:pt x="1752" y="292"/>
                  <a:pt x="1752" y="292"/>
                </a:cubicBezTo>
                <a:cubicBezTo>
                  <a:pt x="1751" y="292"/>
                  <a:pt x="1751" y="292"/>
                  <a:pt x="1751" y="292"/>
                </a:cubicBezTo>
                <a:cubicBezTo>
                  <a:pt x="1749" y="292"/>
                  <a:pt x="1749" y="292"/>
                  <a:pt x="1749" y="292"/>
                </a:cubicBezTo>
                <a:cubicBezTo>
                  <a:pt x="1750" y="292"/>
                  <a:pt x="1750" y="292"/>
                  <a:pt x="1750" y="292"/>
                </a:cubicBezTo>
                <a:cubicBezTo>
                  <a:pt x="1752" y="291"/>
                  <a:pt x="1752" y="291"/>
                  <a:pt x="1752" y="291"/>
                </a:cubicBezTo>
                <a:cubicBezTo>
                  <a:pt x="1753" y="290"/>
                  <a:pt x="1753" y="290"/>
                  <a:pt x="1753" y="290"/>
                </a:cubicBezTo>
                <a:cubicBezTo>
                  <a:pt x="1752" y="289"/>
                  <a:pt x="1752" y="289"/>
                  <a:pt x="1752" y="289"/>
                </a:cubicBezTo>
                <a:cubicBezTo>
                  <a:pt x="1749" y="289"/>
                  <a:pt x="1749" y="289"/>
                  <a:pt x="1749" y="289"/>
                </a:cubicBezTo>
                <a:cubicBezTo>
                  <a:pt x="1744" y="288"/>
                  <a:pt x="1744" y="288"/>
                  <a:pt x="1744" y="288"/>
                </a:cubicBezTo>
                <a:cubicBezTo>
                  <a:pt x="1742" y="287"/>
                  <a:pt x="1742" y="287"/>
                  <a:pt x="1742" y="287"/>
                </a:cubicBezTo>
                <a:cubicBezTo>
                  <a:pt x="1741" y="287"/>
                  <a:pt x="1741" y="287"/>
                  <a:pt x="1741" y="287"/>
                </a:cubicBezTo>
                <a:cubicBezTo>
                  <a:pt x="1738" y="289"/>
                  <a:pt x="1738" y="289"/>
                  <a:pt x="1738" y="289"/>
                </a:cubicBezTo>
                <a:cubicBezTo>
                  <a:pt x="1735" y="289"/>
                  <a:pt x="1735" y="289"/>
                  <a:pt x="1735" y="289"/>
                </a:cubicBezTo>
                <a:cubicBezTo>
                  <a:pt x="1733" y="290"/>
                  <a:pt x="1733" y="290"/>
                  <a:pt x="1733" y="290"/>
                </a:cubicBezTo>
                <a:cubicBezTo>
                  <a:pt x="1731" y="292"/>
                  <a:pt x="1731" y="292"/>
                  <a:pt x="1731" y="292"/>
                </a:cubicBezTo>
                <a:cubicBezTo>
                  <a:pt x="1731" y="294"/>
                  <a:pt x="1731" y="294"/>
                  <a:pt x="1731" y="294"/>
                </a:cubicBezTo>
                <a:cubicBezTo>
                  <a:pt x="1730" y="295"/>
                  <a:pt x="1730" y="295"/>
                  <a:pt x="1730" y="295"/>
                </a:cubicBezTo>
                <a:cubicBezTo>
                  <a:pt x="1731" y="297"/>
                  <a:pt x="1731" y="297"/>
                  <a:pt x="1731" y="297"/>
                </a:cubicBezTo>
                <a:cubicBezTo>
                  <a:pt x="1732" y="297"/>
                  <a:pt x="1732" y="297"/>
                  <a:pt x="1732" y="297"/>
                </a:cubicBezTo>
                <a:cubicBezTo>
                  <a:pt x="1733" y="298"/>
                  <a:pt x="1733" y="298"/>
                  <a:pt x="1733" y="298"/>
                </a:cubicBezTo>
                <a:cubicBezTo>
                  <a:pt x="1733" y="299"/>
                  <a:pt x="1733" y="299"/>
                  <a:pt x="1733" y="299"/>
                </a:cubicBezTo>
                <a:cubicBezTo>
                  <a:pt x="1731" y="299"/>
                  <a:pt x="1731" y="299"/>
                  <a:pt x="1731" y="299"/>
                </a:cubicBezTo>
                <a:cubicBezTo>
                  <a:pt x="1729" y="299"/>
                  <a:pt x="1729" y="299"/>
                  <a:pt x="1729" y="299"/>
                </a:cubicBezTo>
                <a:cubicBezTo>
                  <a:pt x="1727" y="302"/>
                  <a:pt x="1727" y="302"/>
                  <a:pt x="1727" y="302"/>
                </a:cubicBezTo>
                <a:cubicBezTo>
                  <a:pt x="1727" y="304"/>
                  <a:pt x="1727" y="304"/>
                  <a:pt x="1727" y="304"/>
                </a:cubicBezTo>
                <a:cubicBezTo>
                  <a:pt x="1728" y="305"/>
                  <a:pt x="1728" y="305"/>
                  <a:pt x="1728" y="305"/>
                </a:cubicBezTo>
                <a:cubicBezTo>
                  <a:pt x="1730" y="304"/>
                  <a:pt x="1730" y="304"/>
                  <a:pt x="1730" y="304"/>
                </a:cubicBezTo>
                <a:cubicBezTo>
                  <a:pt x="1732" y="303"/>
                  <a:pt x="1732" y="303"/>
                  <a:pt x="1732" y="303"/>
                </a:cubicBezTo>
                <a:cubicBezTo>
                  <a:pt x="1732" y="304"/>
                  <a:pt x="1732" y="304"/>
                  <a:pt x="1732" y="304"/>
                </a:cubicBezTo>
                <a:cubicBezTo>
                  <a:pt x="1731" y="305"/>
                  <a:pt x="1731" y="305"/>
                  <a:pt x="1731" y="305"/>
                </a:cubicBezTo>
                <a:cubicBezTo>
                  <a:pt x="1730" y="307"/>
                  <a:pt x="1730" y="307"/>
                  <a:pt x="1730" y="307"/>
                </a:cubicBezTo>
                <a:cubicBezTo>
                  <a:pt x="1731" y="307"/>
                  <a:pt x="1731" y="307"/>
                  <a:pt x="1731" y="307"/>
                </a:cubicBezTo>
                <a:cubicBezTo>
                  <a:pt x="1733" y="306"/>
                  <a:pt x="1733" y="306"/>
                  <a:pt x="1733" y="306"/>
                </a:cubicBezTo>
                <a:cubicBezTo>
                  <a:pt x="1734" y="305"/>
                  <a:pt x="1734" y="305"/>
                  <a:pt x="1734" y="305"/>
                </a:cubicBezTo>
                <a:cubicBezTo>
                  <a:pt x="1734" y="306"/>
                  <a:pt x="1734" y="306"/>
                  <a:pt x="1734" y="306"/>
                </a:cubicBezTo>
                <a:cubicBezTo>
                  <a:pt x="1733" y="307"/>
                  <a:pt x="1733" y="307"/>
                  <a:pt x="1733" y="307"/>
                </a:cubicBezTo>
                <a:cubicBezTo>
                  <a:pt x="1732" y="309"/>
                  <a:pt x="1732" y="309"/>
                  <a:pt x="1732" y="309"/>
                </a:cubicBezTo>
                <a:cubicBezTo>
                  <a:pt x="1734" y="310"/>
                  <a:pt x="1734" y="310"/>
                  <a:pt x="1734" y="310"/>
                </a:cubicBezTo>
                <a:cubicBezTo>
                  <a:pt x="1736" y="310"/>
                  <a:pt x="1736" y="310"/>
                  <a:pt x="1736" y="310"/>
                </a:cubicBezTo>
                <a:cubicBezTo>
                  <a:pt x="1734" y="311"/>
                  <a:pt x="1734" y="311"/>
                  <a:pt x="1734" y="311"/>
                </a:cubicBezTo>
                <a:cubicBezTo>
                  <a:pt x="1733" y="311"/>
                  <a:pt x="1733" y="311"/>
                  <a:pt x="1733" y="311"/>
                </a:cubicBezTo>
                <a:cubicBezTo>
                  <a:pt x="1732" y="312"/>
                  <a:pt x="1732" y="312"/>
                  <a:pt x="1732" y="312"/>
                </a:cubicBezTo>
                <a:cubicBezTo>
                  <a:pt x="1732" y="313"/>
                  <a:pt x="1732" y="313"/>
                  <a:pt x="1732" y="313"/>
                </a:cubicBezTo>
                <a:cubicBezTo>
                  <a:pt x="1733" y="315"/>
                  <a:pt x="1733" y="315"/>
                  <a:pt x="1733" y="315"/>
                </a:cubicBezTo>
                <a:cubicBezTo>
                  <a:pt x="1732" y="316"/>
                  <a:pt x="1732" y="316"/>
                  <a:pt x="1732" y="316"/>
                </a:cubicBezTo>
                <a:cubicBezTo>
                  <a:pt x="1731" y="315"/>
                  <a:pt x="1731" y="315"/>
                  <a:pt x="1731" y="315"/>
                </a:cubicBezTo>
                <a:cubicBezTo>
                  <a:pt x="1730" y="316"/>
                  <a:pt x="1730" y="316"/>
                  <a:pt x="1730" y="316"/>
                </a:cubicBezTo>
                <a:cubicBezTo>
                  <a:pt x="1728" y="315"/>
                  <a:pt x="1728" y="315"/>
                  <a:pt x="1728" y="315"/>
                </a:cubicBezTo>
                <a:cubicBezTo>
                  <a:pt x="1727" y="315"/>
                  <a:pt x="1727" y="315"/>
                  <a:pt x="1727" y="315"/>
                </a:cubicBezTo>
                <a:cubicBezTo>
                  <a:pt x="1726" y="317"/>
                  <a:pt x="1726" y="317"/>
                  <a:pt x="1726" y="317"/>
                </a:cubicBezTo>
                <a:cubicBezTo>
                  <a:pt x="1726" y="319"/>
                  <a:pt x="1726" y="319"/>
                  <a:pt x="1726" y="319"/>
                </a:cubicBezTo>
                <a:cubicBezTo>
                  <a:pt x="1726" y="321"/>
                  <a:pt x="1726" y="321"/>
                  <a:pt x="1726" y="321"/>
                </a:cubicBezTo>
                <a:cubicBezTo>
                  <a:pt x="1726" y="323"/>
                  <a:pt x="1726" y="323"/>
                  <a:pt x="1726" y="323"/>
                </a:cubicBezTo>
                <a:cubicBezTo>
                  <a:pt x="1726" y="325"/>
                  <a:pt x="1726" y="325"/>
                  <a:pt x="1726" y="325"/>
                </a:cubicBezTo>
                <a:cubicBezTo>
                  <a:pt x="1729" y="327"/>
                  <a:pt x="1729" y="327"/>
                  <a:pt x="1729" y="327"/>
                </a:cubicBezTo>
                <a:cubicBezTo>
                  <a:pt x="1729" y="328"/>
                  <a:pt x="1729" y="328"/>
                  <a:pt x="1729" y="328"/>
                </a:cubicBezTo>
                <a:cubicBezTo>
                  <a:pt x="1731" y="330"/>
                  <a:pt x="1731" y="330"/>
                  <a:pt x="1731" y="330"/>
                </a:cubicBezTo>
                <a:cubicBezTo>
                  <a:pt x="1733" y="331"/>
                  <a:pt x="1733" y="331"/>
                  <a:pt x="1733" y="331"/>
                </a:cubicBezTo>
                <a:cubicBezTo>
                  <a:pt x="1734" y="330"/>
                  <a:pt x="1734" y="330"/>
                  <a:pt x="1734" y="330"/>
                </a:cubicBezTo>
                <a:cubicBezTo>
                  <a:pt x="1735" y="330"/>
                  <a:pt x="1735" y="330"/>
                  <a:pt x="1735" y="330"/>
                </a:cubicBezTo>
                <a:cubicBezTo>
                  <a:pt x="1737" y="327"/>
                  <a:pt x="1737" y="327"/>
                  <a:pt x="1737" y="327"/>
                </a:cubicBezTo>
                <a:cubicBezTo>
                  <a:pt x="1736" y="325"/>
                  <a:pt x="1736" y="325"/>
                  <a:pt x="1736" y="325"/>
                </a:cubicBezTo>
                <a:cubicBezTo>
                  <a:pt x="1737" y="323"/>
                  <a:pt x="1737" y="323"/>
                  <a:pt x="1737" y="323"/>
                </a:cubicBezTo>
                <a:cubicBezTo>
                  <a:pt x="1738" y="322"/>
                  <a:pt x="1738" y="322"/>
                  <a:pt x="1738" y="322"/>
                </a:cubicBezTo>
                <a:cubicBezTo>
                  <a:pt x="1737" y="324"/>
                  <a:pt x="1737" y="324"/>
                  <a:pt x="1737" y="324"/>
                </a:cubicBezTo>
                <a:cubicBezTo>
                  <a:pt x="1737" y="325"/>
                  <a:pt x="1737" y="325"/>
                  <a:pt x="1737" y="325"/>
                </a:cubicBezTo>
                <a:cubicBezTo>
                  <a:pt x="1738" y="326"/>
                  <a:pt x="1738" y="326"/>
                  <a:pt x="1738" y="326"/>
                </a:cubicBezTo>
                <a:cubicBezTo>
                  <a:pt x="1738" y="329"/>
                  <a:pt x="1738" y="329"/>
                  <a:pt x="1738" y="329"/>
                </a:cubicBezTo>
                <a:cubicBezTo>
                  <a:pt x="1739" y="329"/>
                  <a:pt x="1739" y="329"/>
                  <a:pt x="1739" y="329"/>
                </a:cubicBezTo>
                <a:cubicBezTo>
                  <a:pt x="1741" y="328"/>
                  <a:pt x="1741" y="328"/>
                  <a:pt x="1741" y="328"/>
                </a:cubicBezTo>
                <a:cubicBezTo>
                  <a:pt x="1741" y="327"/>
                  <a:pt x="1741" y="327"/>
                  <a:pt x="1741" y="327"/>
                </a:cubicBezTo>
                <a:cubicBezTo>
                  <a:pt x="1742" y="325"/>
                  <a:pt x="1742" y="325"/>
                  <a:pt x="1742" y="325"/>
                </a:cubicBezTo>
                <a:cubicBezTo>
                  <a:pt x="1742" y="326"/>
                  <a:pt x="1742" y="326"/>
                  <a:pt x="1742" y="326"/>
                </a:cubicBezTo>
                <a:cubicBezTo>
                  <a:pt x="1742" y="327"/>
                  <a:pt x="1742" y="327"/>
                  <a:pt x="1742" y="327"/>
                </a:cubicBezTo>
                <a:cubicBezTo>
                  <a:pt x="1742" y="328"/>
                  <a:pt x="1742" y="328"/>
                  <a:pt x="1742" y="328"/>
                </a:cubicBezTo>
                <a:cubicBezTo>
                  <a:pt x="1744" y="331"/>
                  <a:pt x="1744" y="331"/>
                  <a:pt x="1744" y="331"/>
                </a:cubicBezTo>
                <a:cubicBezTo>
                  <a:pt x="1746" y="332"/>
                  <a:pt x="1746" y="332"/>
                  <a:pt x="1746" y="332"/>
                </a:cubicBezTo>
                <a:cubicBezTo>
                  <a:pt x="1747" y="332"/>
                  <a:pt x="1747" y="332"/>
                  <a:pt x="1747" y="332"/>
                </a:cubicBezTo>
                <a:cubicBezTo>
                  <a:pt x="1748" y="331"/>
                  <a:pt x="1748" y="331"/>
                  <a:pt x="1748" y="331"/>
                </a:cubicBezTo>
                <a:cubicBezTo>
                  <a:pt x="1749" y="332"/>
                  <a:pt x="1749" y="332"/>
                  <a:pt x="1749" y="332"/>
                </a:cubicBezTo>
                <a:cubicBezTo>
                  <a:pt x="1749" y="333"/>
                  <a:pt x="1749" y="333"/>
                  <a:pt x="1749" y="333"/>
                </a:cubicBezTo>
                <a:cubicBezTo>
                  <a:pt x="1748" y="333"/>
                  <a:pt x="1748" y="333"/>
                  <a:pt x="1748" y="333"/>
                </a:cubicBezTo>
                <a:cubicBezTo>
                  <a:pt x="1747" y="334"/>
                  <a:pt x="1747" y="334"/>
                  <a:pt x="1747" y="334"/>
                </a:cubicBezTo>
                <a:cubicBezTo>
                  <a:pt x="1746" y="335"/>
                  <a:pt x="1746" y="335"/>
                  <a:pt x="1746" y="335"/>
                </a:cubicBezTo>
                <a:cubicBezTo>
                  <a:pt x="1746" y="336"/>
                  <a:pt x="1746" y="336"/>
                  <a:pt x="1746" y="336"/>
                </a:cubicBezTo>
                <a:cubicBezTo>
                  <a:pt x="1747" y="337"/>
                  <a:pt x="1747" y="337"/>
                  <a:pt x="1747" y="337"/>
                </a:cubicBezTo>
                <a:cubicBezTo>
                  <a:pt x="1747" y="338"/>
                  <a:pt x="1747" y="338"/>
                  <a:pt x="1747" y="338"/>
                </a:cubicBezTo>
                <a:cubicBezTo>
                  <a:pt x="1746" y="339"/>
                  <a:pt x="1746" y="339"/>
                  <a:pt x="1746" y="339"/>
                </a:cubicBezTo>
                <a:cubicBezTo>
                  <a:pt x="1745" y="338"/>
                  <a:pt x="1745" y="338"/>
                  <a:pt x="1745" y="338"/>
                </a:cubicBezTo>
                <a:cubicBezTo>
                  <a:pt x="1745" y="339"/>
                  <a:pt x="1745" y="339"/>
                  <a:pt x="1745" y="339"/>
                </a:cubicBezTo>
                <a:cubicBezTo>
                  <a:pt x="1746" y="340"/>
                  <a:pt x="1746" y="340"/>
                  <a:pt x="1746" y="340"/>
                </a:cubicBezTo>
                <a:cubicBezTo>
                  <a:pt x="1749" y="341"/>
                  <a:pt x="1749" y="341"/>
                  <a:pt x="1749" y="341"/>
                </a:cubicBezTo>
                <a:cubicBezTo>
                  <a:pt x="1751" y="341"/>
                  <a:pt x="1751" y="341"/>
                  <a:pt x="1751" y="341"/>
                </a:cubicBezTo>
                <a:cubicBezTo>
                  <a:pt x="1753" y="341"/>
                  <a:pt x="1753" y="341"/>
                  <a:pt x="1753" y="341"/>
                </a:cubicBezTo>
                <a:cubicBezTo>
                  <a:pt x="1755" y="342"/>
                  <a:pt x="1755" y="342"/>
                  <a:pt x="1755" y="342"/>
                </a:cubicBezTo>
                <a:cubicBezTo>
                  <a:pt x="1755" y="340"/>
                  <a:pt x="1755" y="340"/>
                  <a:pt x="1755" y="340"/>
                </a:cubicBezTo>
                <a:cubicBezTo>
                  <a:pt x="1756" y="341"/>
                  <a:pt x="1756" y="341"/>
                  <a:pt x="1756" y="341"/>
                </a:cubicBezTo>
                <a:cubicBezTo>
                  <a:pt x="1757" y="342"/>
                  <a:pt x="1757" y="342"/>
                  <a:pt x="1757" y="342"/>
                </a:cubicBezTo>
                <a:cubicBezTo>
                  <a:pt x="1757" y="344"/>
                  <a:pt x="1757" y="344"/>
                  <a:pt x="1757" y="344"/>
                </a:cubicBezTo>
                <a:cubicBezTo>
                  <a:pt x="1759" y="345"/>
                  <a:pt x="1759" y="345"/>
                  <a:pt x="1759" y="345"/>
                </a:cubicBezTo>
                <a:cubicBezTo>
                  <a:pt x="1760" y="345"/>
                  <a:pt x="1760" y="345"/>
                  <a:pt x="1760" y="345"/>
                </a:cubicBezTo>
                <a:cubicBezTo>
                  <a:pt x="1761" y="344"/>
                  <a:pt x="1761" y="344"/>
                  <a:pt x="1761" y="344"/>
                </a:cubicBezTo>
                <a:cubicBezTo>
                  <a:pt x="1761" y="342"/>
                  <a:pt x="1761" y="342"/>
                  <a:pt x="1761" y="342"/>
                </a:cubicBezTo>
                <a:cubicBezTo>
                  <a:pt x="1759" y="341"/>
                  <a:pt x="1759" y="341"/>
                  <a:pt x="1759" y="341"/>
                </a:cubicBezTo>
                <a:cubicBezTo>
                  <a:pt x="1758" y="340"/>
                  <a:pt x="1758" y="340"/>
                  <a:pt x="1758" y="340"/>
                </a:cubicBezTo>
                <a:cubicBezTo>
                  <a:pt x="1758" y="340"/>
                  <a:pt x="1758" y="340"/>
                  <a:pt x="1758" y="340"/>
                </a:cubicBezTo>
                <a:cubicBezTo>
                  <a:pt x="1760" y="340"/>
                  <a:pt x="1760" y="340"/>
                  <a:pt x="1760" y="340"/>
                </a:cubicBezTo>
                <a:cubicBezTo>
                  <a:pt x="1762" y="341"/>
                  <a:pt x="1762" y="341"/>
                  <a:pt x="1762" y="341"/>
                </a:cubicBezTo>
                <a:cubicBezTo>
                  <a:pt x="1762" y="343"/>
                  <a:pt x="1762" y="343"/>
                  <a:pt x="1762" y="343"/>
                </a:cubicBezTo>
                <a:cubicBezTo>
                  <a:pt x="1763" y="344"/>
                  <a:pt x="1763" y="344"/>
                  <a:pt x="1763" y="344"/>
                </a:cubicBezTo>
                <a:cubicBezTo>
                  <a:pt x="1764" y="344"/>
                  <a:pt x="1764" y="344"/>
                  <a:pt x="1764" y="344"/>
                </a:cubicBezTo>
                <a:cubicBezTo>
                  <a:pt x="1764" y="343"/>
                  <a:pt x="1764" y="343"/>
                  <a:pt x="1764" y="343"/>
                </a:cubicBezTo>
                <a:cubicBezTo>
                  <a:pt x="1765" y="342"/>
                  <a:pt x="1765" y="342"/>
                  <a:pt x="1765" y="342"/>
                </a:cubicBezTo>
                <a:cubicBezTo>
                  <a:pt x="1766" y="344"/>
                  <a:pt x="1766" y="344"/>
                  <a:pt x="1766" y="344"/>
                </a:cubicBezTo>
                <a:cubicBezTo>
                  <a:pt x="1768" y="345"/>
                  <a:pt x="1768" y="345"/>
                  <a:pt x="1768" y="345"/>
                </a:cubicBezTo>
                <a:cubicBezTo>
                  <a:pt x="1769" y="345"/>
                  <a:pt x="1769" y="345"/>
                  <a:pt x="1769" y="345"/>
                </a:cubicBezTo>
                <a:cubicBezTo>
                  <a:pt x="1769" y="344"/>
                  <a:pt x="1769" y="344"/>
                  <a:pt x="1769" y="344"/>
                </a:cubicBezTo>
                <a:cubicBezTo>
                  <a:pt x="1768" y="342"/>
                  <a:pt x="1768" y="342"/>
                  <a:pt x="1768" y="342"/>
                </a:cubicBezTo>
                <a:cubicBezTo>
                  <a:pt x="1768" y="342"/>
                  <a:pt x="1768" y="342"/>
                  <a:pt x="1768" y="342"/>
                </a:cubicBezTo>
                <a:cubicBezTo>
                  <a:pt x="1769" y="341"/>
                  <a:pt x="1769" y="341"/>
                  <a:pt x="1769" y="341"/>
                </a:cubicBezTo>
                <a:cubicBezTo>
                  <a:pt x="1771" y="342"/>
                  <a:pt x="1771" y="342"/>
                  <a:pt x="1771" y="342"/>
                </a:cubicBezTo>
                <a:cubicBezTo>
                  <a:pt x="1771" y="343"/>
                  <a:pt x="1771" y="343"/>
                  <a:pt x="1771" y="343"/>
                </a:cubicBezTo>
                <a:cubicBezTo>
                  <a:pt x="1772" y="343"/>
                  <a:pt x="1772" y="343"/>
                  <a:pt x="1772" y="343"/>
                </a:cubicBezTo>
                <a:cubicBezTo>
                  <a:pt x="1772" y="345"/>
                  <a:pt x="1772" y="345"/>
                  <a:pt x="1772" y="345"/>
                </a:cubicBezTo>
                <a:cubicBezTo>
                  <a:pt x="1773" y="346"/>
                  <a:pt x="1773" y="346"/>
                  <a:pt x="1773" y="346"/>
                </a:cubicBezTo>
                <a:cubicBezTo>
                  <a:pt x="1774" y="345"/>
                  <a:pt x="1774" y="345"/>
                  <a:pt x="1774" y="345"/>
                </a:cubicBezTo>
                <a:cubicBezTo>
                  <a:pt x="1775" y="344"/>
                  <a:pt x="1775" y="344"/>
                  <a:pt x="1775" y="344"/>
                </a:cubicBezTo>
                <a:cubicBezTo>
                  <a:pt x="1774" y="342"/>
                  <a:pt x="1774" y="342"/>
                  <a:pt x="1774" y="342"/>
                </a:cubicBezTo>
                <a:cubicBezTo>
                  <a:pt x="1773" y="342"/>
                  <a:pt x="1773" y="342"/>
                  <a:pt x="1773" y="342"/>
                </a:cubicBezTo>
                <a:cubicBezTo>
                  <a:pt x="1772" y="342"/>
                  <a:pt x="1772" y="342"/>
                  <a:pt x="1772" y="342"/>
                </a:cubicBezTo>
                <a:cubicBezTo>
                  <a:pt x="1772" y="341"/>
                  <a:pt x="1772" y="341"/>
                  <a:pt x="1772" y="341"/>
                </a:cubicBezTo>
                <a:lnTo>
                  <a:pt x="1773" y="341"/>
                </a:lnTo>
                <a:close/>
                <a:moveTo>
                  <a:pt x="1731" y="376"/>
                </a:moveTo>
                <a:cubicBezTo>
                  <a:pt x="1731" y="374"/>
                  <a:pt x="1731" y="374"/>
                  <a:pt x="1731" y="374"/>
                </a:cubicBezTo>
                <a:cubicBezTo>
                  <a:pt x="1729" y="372"/>
                  <a:pt x="1729" y="372"/>
                  <a:pt x="1729" y="372"/>
                </a:cubicBezTo>
                <a:cubicBezTo>
                  <a:pt x="1722" y="369"/>
                  <a:pt x="1722" y="369"/>
                  <a:pt x="1722" y="369"/>
                </a:cubicBezTo>
                <a:cubicBezTo>
                  <a:pt x="1719" y="368"/>
                  <a:pt x="1719" y="368"/>
                  <a:pt x="1719" y="368"/>
                </a:cubicBezTo>
                <a:cubicBezTo>
                  <a:pt x="1717" y="370"/>
                  <a:pt x="1717" y="370"/>
                  <a:pt x="1717" y="370"/>
                </a:cubicBezTo>
                <a:cubicBezTo>
                  <a:pt x="1716" y="373"/>
                  <a:pt x="1716" y="373"/>
                  <a:pt x="1716" y="373"/>
                </a:cubicBezTo>
                <a:cubicBezTo>
                  <a:pt x="1716" y="378"/>
                  <a:pt x="1716" y="378"/>
                  <a:pt x="1716" y="378"/>
                </a:cubicBezTo>
                <a:cubicBezTo>
                  <a:pt x="1717" y="380"/>
                  <a:pt x="1717" y="380"/>
                  <a:pt x="1717" y="380"/>
                </a:cubicBezTo>
                <a:cubicBezTo>
                  <a:pt x="1718" y="382"/>
                  <a:pt x="1718" y="382"/>
                  <a:pt x="1718" y="382"/>
                </a:cubicBezTo>
                <a:cubicBezTo>
                  <a:pt x="1718" y="382"/>
                  <a:pt x="1718" y="382"/>
                  <a:pt x="1718" y="382"/>
                </a:cubicBezTo>
                <a:cubicBezTo>
                  <a:pt x="1720" y="383"/>
                  <a:pt x="1720" y="383"/>
                  <a:pt x="1720" y="383"/>
                </a:cubicBezTo>
                <a:cubicBezTo>
                  <a:pt x="1719" y="384"/>
                  <a:pt x="1719" y="384"/>
                  <a:pt x="1719" y="384"/>
                </a:cubicBezTo>
                <a:cubicBezTo>
                  <a:pt x="1721" y="384"/>
                  <a:pt x="1721" y="384"/>
                  <a:pt x="1721" y="384"/>
                </a:cubicBezTo>
                <a:cubicBezTo>
                  <a:pt x="1722" y="383"/>
                  <a:pt x="1722" y="383"/>
                  <a:pt x="1722" y="383"/>
                </a:cubicBezTo>
                <a:cubicBezTo>
                  <a:pt x="1724" y="382"/>
                  <a:pt x="1724" y="382"/>
                  <a:pt x="1724" y="382"/>
                </a:cubicBezTo>
                <a:cubicBezTo>
                  <a:pt x="1726" y="380"/>
                  <a:pt x="1726" y="380"/>
                  <a:pt x="1726" y="380"/>
                </a:cubicBezTo>
                <a:cubicBezTo>
                  <a:pt x="1728" y="378"/>
                  <a:pt x="1728" y="378"/>
                  <a:pt x="1728" y="378"/>
                </a:cubicBezTo>
                <a:cubicBezTo>
                  <a:pt x="1728" y="375"/>
                  <a:pt x="1728" y="375"/>
                  <a:pt x="1728" y="375"/>
                </a:cubicBezTo>
                <a:cubicBezTo>
                  <a:pt x="1729" y="374"/>
                  <a:pt x="1729" y="374"/>
                  <a:pt x="1729" y="374"/>
                </a:cubicBezTo>
                <a:cubicBezTo>
                  <a:pt x="1730" y="376"/>
                  <a:pt x="1730" y="376"/>
                  <a:pt x="1730" y="376"/>
                </a:cubicBezTo>
                <a:cubicBezTo>
                  <a:pt x="1729" y="378"/>
                  <a:pt x="1729" y="378"/>
                  <a:pt x="1729" y="378"/>
                </a:cubicBezTo>
                <a:lnTo>
                  <a:pt x="1731" y="376"/>
                </a:lnTo>
                <a:close/>
                <a:moveTo>
                  <a:pt x="1784" y="375"/>
                </a:moveTo>
                <a:cubicBezTo>
                  <a:pt x="1783" y="377"/>
                  <a:pt x="1783" y="377"/>
                  <a:pt x="1783" y="377"/>
                </a:cubicBezTo>
                <a:cubicBezTo>
                  <a:pt x="1784" y="377"/>
                  <a:pt x="1784" y="377"/>
                  <a:pt x="1784" y="377"/>
                </a:cubicBezTo>
                <a:cubicBezTo>
                  <a:pt x="1785" y="376"/>
                  <a:pt x="1785" y="376"/>
                  <a:pt x="1785" y="376"/>
                </a:cubicBezTo>
                <a:cubicBezTo>
                  <a:pt x="1788" y="375"/>
                  <a:pt x="1788" y="375"/>
                  <a:pt x="1788" y="375"/>
                </a:cubicBezTo>
                <a:cubicBezTo>
                  <a:pt x="1788" y="374"/>
                  <a:pt x="1788" y="374"/>
                  <a:pt x="1788" y="374"/>
                </a:cubicBezTo>
                <a:cubicBezTo>
                  <a:pt x="1787" y="374"/>
                  <a:pt x="1787" y="374"/>
                  <a:pt x="1787" y="374"/>
                </a:cubicBezTo>
                <a:lnTo>
                  <a:pt x="1784" y="375"/>
                </a:lnTo>
                <a:close/>
                <a:moveTo>
                  <a:pt x="1746" y="229"/>
                </a:moveTo>
                <a:cubicBezTo>
                  <a:pt x="1747" y="228"/>
                  <a:pt x="1747" y="228"/>
                  <a:pt x="1747" y="228"/>
                </a:cubicBezTo>
                <a:cubicBezTo>
                  <a:pt x="1749" y="226"/>
                  <a:pt x="1749" y="226"/>
                  <a:pt x="1749" y="226"/>
                </a:cubicBezTo>
                <a:cubicBezTo>
                  <a:pt x="1750" y="225"/>
                  <a:pt x="1750" y="225"/>
                  <a:pt x="1750" y="225"/>
                </a:cubicBezTo>
                <a:cubicBezTo>
                  <a:pt x="1749" y="225"/>
                  <a:pt x="1749" y="225"/>
                  <a:pt x="1749" y="225"/>
                </a:cubicBezTo>
                <a:cubicBezTo>
                  <a:pt x="1747" y="226"/>
                  <a:pt x="1747" y="226"/>
                  <a:pt x="1747" y="226"/>
                </a:cubicBezTo>
                <a:cubicBezTo>
                  <a:pt x="1746" y="227"/>
                  <a:pt x="1746" y="227"/>
                  <a:pt x="1746" y="227"/>
                </a:cubicBezTo>
                <a:cubicBezTo>
                  <a:pt x="1745" y="228"/>
                  <a:pt x="1745" y="228"/>
                  <a:pt x="1745" y="228"/>
                </a:cubicBezTo>
                <a:cubicBezTo>
                  <a:pt x="1746" y="229"/>
                  <a:pt x="1746" y="229"/>
                  <a:pt x="1746" y="229"/>
                </a:cubicBezTo>
                <a:close/>
                <a:moveTo>
                  <a:pt x="1844" y="273"/>
                </a:moveTo>
                <a:cubicBezTo>
                  <a:pt x="1844" y="275"/>
                  <a:pt x="1844" y="275"/>
                  <a:pt x="1844" y="275"/>
                </a:cubicBezTo>
                <a:cubicBezTo>
                  <a:pt x="1844" y="277"/>
                  <a:pt x="1844" y="277"/>
                  <a:pt x="1844" y="277"/>
                </a:cubicBezTo>
                <a:cubicBezTo>
                  <a:pt x="1845" y="279"/>
                  <a:pt x="1845" y="279"/>
                  <a:pt x="1845" y="279"/>
                </a:cubicBezTo>
                <a:cubicBezTo>
                  <a:pt x="1846" y="279"/>
                  <a:pt x="1846" y="279"/>
                  <a:pt x="1846" y="279"/>
                </a:cubicBezTo>
                <a:cubicBezTo>
                  <a:pt x="1846" y="278"/>
                  <a:pt x="1846" y="278"/>
                  <a:pt x="1846" y="278"/>
                </a:cubicBezTo>
                <a:cubicBezTo>
                  <a:pt x="1846" y="277"/>
                  <a:pt x="1846" y="277"/>
                  <a:pt x="1846" y="277"/>
                </a:cubicBezTo>
                <a:cubicBezTo>
                  <a:pt x="1847" y="277"/>
                  <a:pt x="1847" y="277"/>
                  <a:pt x="1847" y="277"/>
                </a:cubicBezTo>
                <a:cubicBezTo>
                  <a:pt x="1847" y="278"/>
                  <a:pt x="1847" y="278"/>
                  <a:pt x="1847" y="278"/>
                </a:cubicBezTo>
                <a:cubicBezTo>
                  <a:pt x="1848" y="278"/>
                  <a:pt x="1848" y="278"/>
                  <a:pt x="1848" y="278"/>
                </a:cubicBezTo>
                <a:cubicBezTo>
                  <a:pt x="1849" y="278"/>
                  <a:pt x="1849" y="278"/>
                  <a:pt x="1849" y="278"/>
                </a:cubicBezTo>
                <a:cubicBezTo>
                  <a:pt x="1851" y="278"/>
                  <a:pt x="1851" y="278"/>
                  <a:pt x="1851" y="278"/>
                </a:cubicBezTo>
                <a:cubicBezTo>
                  <a:pt x="1851" y="276"/>
                  <a:pt x="1851" y="276"/>
                  <a:pt x="1851" y="276"/>
                </a:cubicBezTo>
                <a:cubicBezTo>
                  <a:pt x="1853" y="275"/>
                  <a:pt x="1853" y="275"/>
                  <a:pt x="1853" y="275"/>
                </a:cubicBezTo>
                <a:cubicBezTo>
                  <a:pt x="1855" y="274"/>
                  <a:pt x="1855" y="274"/>
                  <a:pt x="1855" y="274"/>
                </a:cubicBezTo>
                <a:cubicBezTo>
                  <a:pt x="1855" y="273"/>
                  <a:pt x="1855" y="273"/>
                  <a:pt x="1855" y="273"/>
                </a:cubicBezTo>
                <a:cubicBezTo>
                  <a:pt x="1854" y="271"/>
                  <a:pt x="1854" y="271"/>
                  <a:pt x="1854" y="271"/>
                </a:cubicBezTo>
                <a:cubicBezTo>
                  <a:pt x="1852" y="270"/>
                  <a:pt x="1852" y="270"/>
                  <a:pt x="1852" y="270"/>
                </a:cubicBezTo>
                <a:cubicBezTo>
                  <a:pt x="1851" y="269"/>
                  <a:pt x="1851" y="269"/>
                  <a:pt x="1851" y="269"/>
                </a:cubicBezTo>
                <a:cubicBezTo>
                  <a:pt x="1850" y="267"/>
                  <a:pt x="1850" y="267"/>
                  <a:pt x="1850" y="267"/>
                </a:cubicBezTo>
                <a:cubicBezTo>
                  <a:pt x="1849" y="266"/>
                  <a:pt x="1849" y="266"/>
                  <a:pt x="1849" y="266"/>
                </a:cubicBezTo>
                <a:cubicBezTo>
                  <a:pt x="1847" y="267"/>
                  <a:pt x="1847" y="267"/>
                  <a:pt x="1847" y="267"/>
                </a:cubicBezTo>
                <a:cubicBezTo>
                  <a:pt x="1846" y="268"/>
                  <a:pt x="1846" y="268"/>
                  <a:pt x="1846" y="268"/>
                </a:cubicBezTo>
                <a:cubicBezTo>
                  <a:pt x="1844" y="268"/>
                  <a:pt x="1844" y="268"/>
                  <a:pt x="1844" y="268"/>
                </a:cubicBezTo>
                <a:cubicBezTo>
                  <a:pt x="1842" y="270"/>
                  <a:pt x="1842" y="270"/>
                  <a:pt x="1842" y="270"/>
                </a:cubicBezTo>
                <a:cubicBezTo>
                  <a:pt x="1842" y="271"/>
                  <a:pt x="1842" y="271"/>
                  <a:pt x="1842" y="271"/>
                </a:cubicBezTo>
                <a:lnTo>
                  <a:pt x="1844" y="273"/>
                </a:lnTo>
                <a:close/>
                <a:moveTo>
                  <a:pt x="1733" y="275"/>
                </a:moveTo>
                <a:cubicBezTo>
                  <a:pt x="1732" y="275"/>
                  <a:pt x="1732" y="275"/>
                  <a:pt x="1732" y="275"/>
                </a:cubicBezTo>
                <a:cubicBezTo>
                  <a:pt x="1731" y="276"/>
                  <a:pt x="1731" y="276"/>
                  <a:pt x="1731" y="276"/>
                </a:cubicBezTo>
                <a:cubicBezTo>
                  <a:pt x="1731" y="278"/>
                  <a:pt x="1731" y="278"/>
                  <a:pt x="1731" y="278"/>
                </a:cubicBezTo>
                <a:cubicBezTo>
                  <a:pt x="1731" y="279"/>
                  <a:pt x="1731" y="279"/>
                  <a:pt x="1731" y="279"/>
                </a:cubicBezTo>
                <a:cubicBezTo>
                  <a:pt x="1730" y="279"/>
                  <a:pt x="1730" y="279"/>
                  <a:pt x="1730" y="279"/>
                </a:cubicBezTo>
                <a:cubicBezTo>
                  <a:pt x="1729" y="280"/>
                  <a:pt x="1729" y="280"/>
                  <a:pt x="1729" y="280"/>
                </a:cubicBezTo>
                <a:cubicBezTo>
                  <a:pt x="1729" y="280"/>
                  <a:pt x="1729" y="280"/>
                  <a:pt x="1729" y="280"/>
                </a:cubicBezTo>
                <a:cubicBezTo>
                  <a:pt x="1731" y="282"/>
                  <a:pt x="1731" y="282"/>
                  <a:pt x="1731" y="282"/>
                </a:cubicBezTo>
                <a:cubicBezTo>
                  <a:pt x="1732" y="283"/>
                  <a:pt x="1732" y="283"/>
                  <a:pt x="1732" y="283"/>
                </a:cubicBezTo>
                <a:cubicBezTo>
                  <a:pt x="1733" y="283"/>
                  <a:pt x="1733" y="283"/>
                  <a:pt x="1733" y="283"/>
                </a:cubicBezTo>
                <a:cubicBezTo>
                  <a:pt x="1734" y="282"/>
                  <a:pt x="1734" y="282"/>
                  <a:pt x="1734" y="282"/>
                </a:cubicBezTo>
                <a:cubicBezTo>
                  <a:pt x="1735" y="281"/>
                  <a:pt x="1735" y="281"/>
                  <a:pt x="1735" y="281"/>
                </a:cubicBezTo>
                <a:cubicBezTo>
                  <a:pt x="1737" y="279"/>
                  <a:pt x="1737" y="279"/>
                  <a:pt x="1737" y="279"/>
                </a:cubicBezTo>
                <a:cubicBezTo>
                  <a:pt x="1739" y="278"/>
                  <a:pt x="1739" y="278"/>
                  <a:pt x="1739" y="278"/>
                </a:cubicBezTo>
                <a:cubicBezTo>
                  <a:pt x="1741" y="279"/>
                  <a:pt x="1741" y="279"/>
                  <a:pt x="1741" y="279"/>
                </a:cubicBezTo>
                <a:cubicBezTo>
                  <a:pt x="1742" y="279"/>
                  <a:pt x="1742" y="279"/>
                  <a:pt x="1742" y="279"/>
                </a:cubicBezTo>
                <a:cubicBezTo>
                  <a:pt x="1742" y="280"/>
                  <a:pt x="1742" y="280"/>
                  <a:pt x="1742" y="280"/>
                </a:cubicBezTo>
                <a:cubicBezTo>
                  <a:pt x="1741" y="280"/>
                  <a:pt x="1741" y="280"/>
                  <a:pt x="1741" y="280"/>
                </a:cubicBezTo>
                <a:cubicBezTo>
                  <a:pt x="1740" y="279"/>
                  <a:pt x="1740" y="279"/>
                  <a:pt x="1740" y="279"/>
                </a:cubicBezTo>
                <a:cubicBezTo>
                  <a:pt x="1739" y="279"/>
                  <a:pt x="1739" y="279"/>
                  <a:pt x="1739" y="279"/>
                </a:cubicBezTo>
                <a:cubicBezTo>
                  <a:pt x="1738" y="280"/>
                  <a:pt x="1738" y="280"/>
                  <a:pt x="1738" y="280"/>
                </a:cubicBezTo>
                <a:cubicBezTo>
                  <a:pt x="1736" y="282"/>
                  <a:pt x="1736" y="282"/>
                  <a:pt x="1736" y="282"/>
                </a:cubicBezTo>
                <a:cubicBezTo>
                  <a:pt x="1735" y="283"/>
                  <a:pt x="1735" y="283"/>
                  <a:pt x="1735" y="283"/>
                </a:cubicBezTo>
                <a:cubicBezTo>
                  <a:pt x="1734" y="285"/>
                  <a:pt x="1734" y="285"/>
                  <a:pt x="1734" y="285"/>
                </a:cubicBezTo>
                <a:cubicBezTo>
                  <a:pt x="1735" y="287"/>
                  <a:pt x="1735" y="287"/>
                  <a:pt x="1735" y="287"/>
                </a:cubicBezTo>
                <a:cubicBezTo>
                  <a:pt x="1735" y="287"/>
                  <a:pt x="1735" y="287"/>
                  <a:pt x="1735" y="287"/>
                </a:cubicBezTo>
                <a:cubicBezTo>
                  <a:pt x="1735" y="287"/>
                  <a:pt x="1734" y="288"/>
                  <a:pt x="1734" y="288"/>
                </a:cubicBezTo>
                <a:cubicBezTo>
                  <a:pt x="1737" y="288"/>
                  <a:pt x="1737" y="288"/>
                  <a:pt x="1737" y="288"/>
                </a:cubicBezTo>
                <a:cubicBezTo>
                  <a:pt x="1740" y="287"/>
                  <a:pt x="1740" y="287"/>
                  <a:pt x="1740" y="287"/>
                </a:cubicBezTo>
                <a:cubicBezTo>
                  <a:pt x="1742" y="286"/>
                  <a:pt x="1742" y="286"/>
                  <a:pt x="1742" y="286"/>
                </a:cubicBezTo>
                <a:cubicBezTo>
                  <a:pt x="1744" y="286"/>
                  <a:pt x="1744" y="286"/>
                  <a:pt x="1744" y="286"/>
                </a:cubicBezTo>
                <a:cubicBezTo>
                  <a:pt x="1745" y="287"/>
                  <a:pt x="1745" y="287"/>
                  <a:pt x="1745" y="287"/>
                </a:cubicBezTo>
                <a:cubicBezTo>
                  <a:pt x="1747" y="288"/>
                  <a:pt x="1747" y="288"/>
                  <a:pt x="1747" y="288"/>
                </a:cubicBezTo>
                <a:cubicBezTo>
                  <a:pt x="1748" y="287"/>
                  <a:pt x="1748" y="287"/>
                  <a:pt x="1748" y="287"/>
                </a:cubicBezTo>
                <a:cubicBezTo>
                  <a:pt x="1747" y="286"/>
                  <a:pt x="1747" y="286"/>
                  <a:pt x="1747" y="286"/>
                </a:cubicBezTo>
                <a:cubicBezTo>
                  <a:pt x="1747" y="285"/>
                  <a:pt x="1747" y="285"/>
                  <a:pt x="1747" y="285"/>
                </a:cubicBezTo>
                <a:cubicBezTo>
                  <a:pt x="1748" y="285"/>
                  <a:pt x="1748" y="285"/>
                  <a:pt x="1748" y="285"/>
                </a:cubicBezTo>
                <a:cubicBezTo>
                  <a:pt x="1749" y="287"/>
                  <a:pt x="1749" y="287"/>
                  <a:pt x="1749" y="287"/>
                </a:cubicBezTo>
                <a:cubicBezTo>
                  <a:pt x="1750" y="288"/>
                  <a:pt x="1750" y="288"/>
                  <a:pt x="1750" y="288"/>
                </a:cubicBezTo>
                <a:cubicBezTo>
                  <a:pt x="1753" y="288"/>
                  <a:pt x="1753" y="288"/>
                  <a:pt x="1753" y="288"/>
                </a:cubicBezTo>
                <a:cubicBezTo>
                  <a:pt x="1754" y="287"/>
                  <a:pt x="1754" y="287"/>
                  <a:pt x="1754" y="287"/>
                </a:cubicBezTo>
                <a:cubicBezTo>
                  <a:pt x="1755" y="286"/>
                  <a:pt x="1755" y="286"/>
                  <a:pt x="1755" y="286"/>
                </a:cubicBezTo>
                <a:cubicBezTo>
                  <a:pt x="1756" y="284"/>
                  <a:pt x="1756" y="284"/>
                  <a:pt x="1756" y="284"/>
                </a:cubicBezTo>
                <a:cubicBezTo>
                  <a:pt x="1756" y="282"/>
                  <a:pt x="1756" y="282"/>
                  <a:pt x="1756" y="282"/>
                </a:cubicBezTo>
                <a:cubicBezTo>
                  <a:pt x="1757" y="280"/>
                  <a:pt x="1757" y="280"/>
                  <a:pt x="1757" y="280"/>
                </a:cubicBezTo>
                <a:cubicBezTo>
                  <a:pt x="1757" y="278"/>
                  <a:pt x="1757" y="278"/>
                  <a:pt x="1757" y="278"/>
                </a:cubicBezTo>
                <a:cubicBezTo>
                  <a:pt x="1756" y="277"/>
                  <a:pt x="1756" y="277"/>
                  <a:pt x="1756" y="277"/>
                </a:cubicBezTo>
                <a:cubicBezTo>
                  <a:pt x="1755" y="275"/>
                  <a:pt x="1755" y="275"/>
                  <a:pt x="1755" y="275"/>
                </a:cubicBezTo>
                <a:cubicBezTo>
                  <a:pt x="1753" y="275"/>
                  <a:pt x="1753" y="275"/>
                  <a:pt x="1753" y="275"/>
                </a:cubicBezTo>
                <a:cubicBezTo>
                  <a:pt x="1752" y="275"/>
                  <a:pt x="1752" y="275"/>
                  <a:pt x="1752" y="275"/>
                </a:cubicBezTo>
                <a:cubicBezTo>
                  <a:pt x="1751" y="274"/>
                  <a:pt x="1751" y="274"/>
                  <a:pt x="1751" y="274"/>
                </a:cubicBezTo>
                <a:cubicBezTo>
                  <a:pt x="1752" y="273"/>
                  <a:pt x="1752" y="273"/>
                  <a:pt x="1752" y="273"/>
                </a:cubicBezTo>
                <a:cubicBezTo>
                  <a:pt x="1754" y="274"/>
                  <a:pt x="1754" y="274"/>
                  <a:pt x="1754" y="274"/>
                </a:cubicBezTo>
                <a:cubicBezTo>
                  <a:pt x="1755" y="273"/>
                  <a:pt x="1755" y="273"/>
                  <a:pt x="1755" y="273"/>
                </a:cubicBezTo>
                <a:cubicBezTo>
                  <a:pt x="1756" y="275"/>
                  <a:pt x="1756" y="275"/>
                  <a:pt x="1756" y="275"/>
                </a:cubicBezTo>
                <a:cubicBezTo>
                  <a:pt x="1756" y="276"/>
                  <a:pt x="1756" y="276"/>
                  <a:pt x="1756" y="276"/>
                </a:cubicBezTo>
                <a:cubicBezTo>
                  <a:pt x="1757" y="276"/>
                  <a:pt x="1757" y="276"/>
                  <a:pt x="1757" y="276"/>
                </a:cubicBezTo>
                <a:cubicBezTo>
                  <a:pt x="1758" y="275"/>
                  <a:pt x="1758" y="275"/>
                  <a:pt x="1758" y="275"/>
                </a:cubicBezTo>
                <a:cubicBezTo>
                  <a:pt x="1757" y="272"/>
                  <a:pt x="1757" y="272"/>
                  <a:pt x="1757" y="272"/>
                </a:cubicBezTo>
                <a:cubicBezTo>
                  <a:pt x="1755" y="270"/>
                  <a:pt x="1755" y="270"/>
                  <a:pt x="1755" y="270"/>
                </a:cubicBezTo>
                <a:cubicBezTo>
                  <a:pt x="1753" y="267"/>
                  <a:pt x="1753" y="267"/>
                  <a:pt x="1753" y="267"/>
                </a:cubicBezTo>
                <a:cubicBezTo>
                  <a:pt x="1754" y="266"/>
                  <a:pt x="1754" y="266"/>
                  <a:pt x="1754" y="266"/>
                </a:cubicBezTo>
                <a:cubicBezTo>
                  <a:pt x="1755" y="268"/>
                  <a:pt x="1755" y="268"/>
                  <a:pt x="1755" y="268"/>
                </a:cubicBezTo>
                <a:cubicBezTo>
                  <a:pt x="1755" y="269"/>
                  <a:pt x="1755" y="269"/>
                  <a:pt x="1755" y="269"/>
                </a:cubicBezTo>
                <a:cubicBezTo>
                  <a:pt x="1757" y="270"/>
                  <a:pt x="1757" y="270"/>
                  <a:pt x="1757" y="270"/>
                </a:cubicBezTo>
                <a:cubicBezTo>
                  <a:pt x="1759" y="270"/>
                  <a:pt x="1759" y="270"/>
                  <a:pt x="1759" y="270"/>
                </a:cubicBezTo>
                <a:cubicBezTo>
                  <a:pt x="1759" y="269"/>
                  <a:pt x="1759" y="269"/>
                  <a:pt x="1759" y="269"/>
                </a:cubicBezTo>
                <a:cubicBezTo>
                  <a:pt x="1759" y="268"/>
                  <a:pt x="1759" y="268"/>
                  <a:pt x="1759" y="268"/>
                </a:cubicBezTo>
                <a:cubicBezTo>
                  <a:pt x="1758" y="267"/>
                  <a:pt x="1758" y="267"/>
                  <a:pt x="1758" y="267"/>
                </a:cubicBezTo>
                <a:cubicBezTo>
                  <a:pt x="1758" y="266"/>
                  <a:pt x="1758" y="266"/>
                  <a:pt x="1758" y="266"/>
                </a:cubicBezTo>
                <a:cubicBezTo>
                  <a:pt x="1760" y="264"/>
                  <a:pt x="1760" y="264"/>
                  <a:pt x="1760" y="264"/>
                </a:cubicBezTo>
                <a:cubicBezTo>
                  <a:pt x="1759" y="263"/>
                  <a:pt x="1759" y="263"/>
                  <a:pt x="1759" y="263"/>
                </a:cubicBezTo>
                <a:cubicBezTo>
                  <a:pt x="1758" y="261"/>
                  <a:pt x="1758" y="261"/>
                  <a:pt x="1758" y="261"/>
                </a:cubicBezTo>
                <a:cubicBezTo>
                  <a:pt x="1756" y="258"/>
                  <a:pt x="1756" y="258"/>
                  <a:pt x="1756" y="258"/>
                </a:cubicBezTo>
                <a:cubicBezTo>
                  <a:pt x="1757" y="258"/>
                  <a:pt x="1757" y="258"/>
                  <a:pt x="1757" y="258"/>
                </a:cubicBezTo>
                <a:cubicBezTo>
                  <a:pt x="1759" y="260"/>
                  <a:pt x="1759" y="260"/>
                  <a:pt x="1759" y="260"/>
                </a:cubicBezTo>
                <a:cubicBezTo>
                  <a:pt x="1760" y="259"/>
                  <a:pt x="1760" y="259"/>
                  <a:pt x="1760" y="259"/>
                </a:cubicBezTo>
                <a:cubicBezTo>
                  <a:pt x="1761" y="257"/>
                  <a:pt x="1761" y="257"/>
                  <a:pt x="1761" y="257"/>
                </a:cubicBezTo>
                <a:cubicBezTo>
                  <a:pt x="1760" y="257"/>
                  <a:pt x="1760" y="257"/>
                  <a:pt x="1760" y="257"/>
                </a:cubicBezTo>
                <a:cubicBezTo>
                  <a:pt x="1759" y="257"/>
                  <a:pt x="1759" y="257"/>
                  <a:pt x="1759" y="257"/>
                </a:cubicBezTo>
                <a:cubicBezTo>
                  <a:pt x="1759" y="254"/>
                  <a:pt x="1759" y="254"/>
                  <a:pt x="1759" y="254"/>
                </a:cubicBezTo>
                <a:cubicBezTo>
                  <a:pt x="1760" y="254"/>
                  <a:pt x="1760" y="254"/>
                  <a:pt x="1760" y="254"/>
                </a:cubicBezTo>
                <a:cubicBezTo>
                  <a:pt x="1762" y="255"/>
                  <a:pt x="1762" y="255"/>
                  <a:pt x="1762" y="255"/>
                </a:cubicBezTo>
                <a:cubicBezTo>
                  <a:pt x="1764" y="256"/>
                  <a:pt x="1764" y="256"/>
                  <a:pt x="1764" y="256"/>
                </a:cubicBezTo>
                <a:cubicBezTo>
                  <a:pt x="1765" y="255"/>
                  <a:pt x="1765" y="255"/>
                  <a:pt x="1765" y="255"/>
                </a:cubicBezTo>
                <a:cubicBezTo>
                  <a:pt x="1764" y="254"/>
                  <a:pt x="1764" y="254"/>
                  <a:pt x="1764" y="254"/>
                </a:cubicBezTo>
                <a:cubicBezTo>
                  <a:pt x="1764" y="253"/>
                  <a:pt x="1764" y="253"/>
                  <a:pt x="1764" y="253"/>
                </a:cubicBezTo>
                <a:cubicBezTo>
                  <a:pt x="1765" y="253"/>
                  <a:pt x="1765" y="253"/>
                  <a:pt x="1765" y="253"/>
                </a:cubicBezTo>
                <a:cubicBezTo>
                  <a:pt x="1766" y="254"/>
                  <a:pt x="1766" y="254"/>
                  <a:pt x="1766" y="254"/>
                </a:cubicBezTo>
                <a:cubicBezTo>
                  <a:pt x="1767" y="253"/>
                  <a:pt x="1767" y="253"/>
                  <a:pt x="1767" y="253"/>
                </a:cubicBezTo>
                <a:cubicBezTo>
                  <a:pt x="1768" y="251"/>
                  <a:pt x="1768" y="251"/>
                  <a:pt x="1768" y="251"/>
                </a:cubicBezTo>
                <a:cubicBezTo>
                  <a:pt x="1767" y="250"/>
                  <a:pt x="1767" y="250"/>
                  <a:pt x="1767" y="250"/>
                </a:cubicBezTo>
                <a:cubicBezTo>
                  <a:pt x="1767" y="249"/>
                  <a:pt x="1767" y="249"/>
                  <a:pt x="1767" y="249"/>
                </a:cubicBezTo>
                <a:cubicBezTo>
                  <a:pt x="1770" y="248"/>
                  <a:pt x="1770" y="248"/>
                  <a:pt x="1770" y="248"/>
                </a:cubicBezTo>
                <a:cubicBezTo>
                  <a:pt x="1770" y="247"/>
                  <a:pt x="1770" y="247"/>
                  <a:pt x="1770" y="247"/>
                </a:cubicBezTo>
                <a:cubicBezTo>
                  <a:pt x="1769" y="246"/>
                  <a:pt x="1769" y="246"/>
                  <a:pt x="1769" y="246"/>
                </a:cubicBezTo>
                <a:cubicBezTo>
                  <a:pt x="1768" y="245"/>
                  <a:pt x="1768" y="245"/>
                  <a:pt x="1768" y="245"/>
                </a:cubicBezTo>
                <a:cubicBezTo>
                  <a:pt x="1769" y="243"/>
                  <a:pt x="1769" y="243"/>
                  <a:pt x="1769" y="243"/>
                </a:cubicBezTo>
                <a:cubicBezTo>
                  <a:pt x="1770" y="245"/>
                  <a:pt x="1770" y="245"/>
                  <a:pt x="1770" y="245"/>
                </a:cubicBezTo>
                <a:cubicBezTo>
                  <a:pt x="1771" y="244"/>
                  <a:pt x="1771" y="244"/>
                  <a:pt x="1771" y="244"/>
                </a:cubicBezTo>
                <a:cubicBezTo>
                  <a:pt x="1773" y="240"/>
                  <a:pt x="1773" y="240"/>
                  <a:pt x="1773" y="240"/>
                </a:cubicBezTo>
                <a:cubicBezTo>
                  <a:pt x="1774" y="238"/>
                  <a:pt x="1774" y="238"/>
                  <a:pt x="1774" y="238"/>
                </a:cubicBezTo>
                <a:cubicBezTo>
                  <a:pt x="1775" y="237"/>
                  <a:pt x="1775" y="237"/>
                  <a:pt x="1775" y="237"/>
                </a:cubicBezTo>
                <a:cubicBezTo>
                  <a:pt x="1775" y="235"/>
                  <a:pt x="1775" y="235"/>
                  <a:pt x="1775" y="235"/>
                </a:cubicBezTo>
                <a:cubicBezTo>
                  <a:pt x="1778" y="233"/>
                  <a:pt x="1778" y="233"/>
                  <a:pt x="1778" y="233"/>
                </a:cubicBezTo>
                <a:cubicBezTo>
                  <a:pt x="1779" y="231"/>
                  <a:pt x="1779" y="231"/>
                  <a:pt x="1779" y="231"/>
                </a:cubicBezTo>
                <a:cubicBezTo>
                  <a:pt x="1781" y="227"/>
                  <a:pt x="1781" y="227"/>
                  <a:pt x="1781" y="227"/>
                </a:cubicBezTo>
                <a:cubicBezTo>
                  <a:pt x="1782" y="227"/>
                  <a:pt x="1782" y="227"/>
                  <a:pt x="1782" y="227"/>
                </a:cubicBezTo>
                <a:cubicBezTo>
                  <a:pt x="1785" y="225"/>
                  <a:pt x="1785" y="225"/>
                  <a:pt x="1785" y="225"/>
                </a:cubicBezTo>
                <a:cubicBezTo>
                  <a:pt x="1789" y="221"/>
                  <a:pt x="1789" y="221"/>
                  <a:pt x="1789" y="221"/>
                </a:cubicBezTo>
                <a:cubicBezTo>
                  <a:pt x="1792" y="218"/>
                  <a:pt x="1792" y="218"/>
                  <a:pt x="1792" y="218"/>
                </a:cubicBezTo>
                <a:cubicBezTo>
                  <a:pt x="1793" y="218"/>
                  <a:pt x="1793" y="218"/>
                  <a:pt x="1793" y="218"/>
                </a:cubicBezTo>
                <a:cubicBezTo>
                  <a:pt x="1796" y="216"/>
                  <a:pt x="1796" y="216"/>
                  <a:pt x="1796" y="216"/>
                </a:cubicBezTo>
                <a:cubicBezTo>
                  <a:pt x="1798" y="215"/>
                  <a:pt x="1798" y="215"/>
                  <a:pt x="1798" y="215"/>
                </a:cubicBezTo>
                <a:cubicBezTo>
                  <a:pt x="1800" y="214"/>
                  <a:pt x="1800" y="214"/>
                  <a:pt x="1800" y="214"/>
                </a:cubicBezTo>
                <a:cubicBezTo>
                  <a:pt x="1803" y="210"/>
                  <a:pt x="1803" y="210"/>
                  <a:pt x="1803" y="210"/>
                </a:cubicBezTo>
                <a:cubicBezTo>
                  <a:pt x="1804" y="209"/>
                  <a:pt x="1804" y="209"/>
                  <a:pt x="1804" y="209"/>
                </a:cubicBezTo>
                <a:cubicBezTo>
                  <a:pt x="1805" y="210"/>
                  <a:pt x="1805" y="210"/>
                  <a:pt x="1805" y="210"/>
                </a:cubicBezTo>
                <a:cubicBezTo>
                  <a:pt x="1807" y="209"/>
                  <a:pt x="1807" y="209"/>
                  <a:pt x="1807" y="209"/>
                </a:cubicBezTo>
                <a:cubicBezTo>
                  <a:pt x="1807" y="208"/>
                  <a:pt x="1807" y="208"/>
                  <a:pt x="1807" y="208"/>
                </a:cubicBezTo>
                <a:cubicBezTo>
                  <a:pt x="1806" y="207"/>
                  <a:pt x="1806" y="207"/>
                  <a:pt x="1806" y="207"/>
                </a:cubicBezTo>
                <a:cubicBezTo>
                  <a:pt x="1807" y="205"/>
                  <a:pt x="1807" y="205"/>
                  <a:pt x="1807" y="205"/>
                </a:cubicBezTo>
                <a:cubicBezTo>
                  <a:pt x="1807" y="204"/>
                  <a:pt x="1807" y="204"/>
                  <a:pt x="1807" y="204"/>
                </a:cubicBezTo>
                <a:cubicBezTo>
                  <a:pt x="1807" y="201"/>
                  <a:pt x="1807" y="201"/>
                  <a:pt x="1807" y="201"/>
                </a:cubicBezTo>
                <a:cubicBezTo>
                  <a:pt x="1806" y="201"/>
                  <a:pt x="1806" y="201"/>
                  <a:pt x="1806" y="201"/>
                </a:cubicBezTo>
                <a:cubicBezTo>
                  <a:pt x="1805" y="201"/>
                  <a:pt x="1805" y="201"/>
                  <a:pt x="1805" y="201"/>
                </a:cubicBezTo>
                <a:cubicBezTo>
                  <a:pt x="1805" y="198"/>
                  <a:pt x="1805" y="198"/>
                  <a:pt x="1805" y="198"/>
                </a:cubicBezTo>
                <a:cubicBezTo>
                  <a:pt x="1806" y="196"/>
                  <a:pt x="1806" y="196"/>
                  <a:pt x="1806" y="196"/>
                </a:cubicBezTo>
                <a:cubicBezTo>
                  <a:pt x="1805" y="195"/>
                  <a:pt x="1805" y="195"/>
                  <a:pt x="1805" y="195"/>
                </a:cubicBezTo>
                <a:cubicBezTo>
                  <a:pt x="1803" y="195"/>
                  <a:pt x="1803" y="195"/>
                  <a:pt x="1803" y="195"/>
                </a:cubicBezTo>
                <a:cubicBezTo>
                  <a:pt x="1802" y="194"/>
                  <a:pt x="1802" y="194"/>
                  <a:pt x="1802" y="194"/>
                </a:cubicBezTo>
                <a:cubicBezTo>
                  <a:pt x="1801" y="194"/>
                  <a:pt x="1801" y="194"/>
                  <a:pt x="1801" y="194"/>
                </a:cubicBezTo>
                <a:cubicBezTo>
                  <a:pt x="1800" y="192"/>
                  <a:pt x="1800" y="192"/>
                  <a:pt x="1800" y="192"/>
                </a:cubicBezTo>
                <a:cubicBezTo>
                  <a:pt x="1800" y="191"/>
                  <a:pt x="1800" y="191"/>
                  <a:pt x="1800" y="191"/>
                </a:cubicBezTo>
                <a:cubicBezTo>
                  <a:pt x="1799" y="190"/>
                  <a:pt x="1799" y="190"/>
                  <a:pt x="1799" y="190"/>
                </a:cubicBezTo>
                <a:cubicBezTo>
                  <a:pt x="1797" y="191"/>
                  <a:pt x="1797" y="191"/>
                  <a:pt x="1797" y="191"/>
                </a:cubicBezTo>
                <a:cubicBezTo>
                  <a:pt x="1797" y="192"/>
                  <a:pt x="1797" y="192"/>
                  <a:pt x="1797" y="192"/>
                </a:cubicBezTo>
                <a:cubicBezTo>
                  <a:pt x="1795" y="192"/>
                  <a:pt x="1795" y="192"/>
                  <a:pt x="1795" y="192"/>
                </a:cubicBezTo>
                <a:cubicBezTo>
                  <a:pt x="1794" y="191"/>
                  <a:pt x="1794" y="191"/>
                  <a:pt x="1794" y="191"/>
                </a:cubicBezTo>
                <a:cubicBezTo>
                  <a:pt x="1792" y="192"/>
                  <a:pt x="1792" y="192"/>
                  <a:pt x="1792" y="192"/>
                </a:cubicBezTo>
                <a:cubicBezTo>
                  <a:pt x="1790" y="193"/>
                  <a:pt x="1790" y="193"/>
                  <a:pt x="1790" y="193"/>
                </a:cubicBezTo>
                <a:cubicBezTo>
                  <a:pt x="1790" y="195"/>
                  <a:pt x="1790" y="195"/>
                  <a:pt x="1790" y="195"/>
                </a:cubicBezTo>
                <a:cubicBezTo>
                  <a:pt x="1789" y="195"/>
                  <a:pt x="1789" y="195"/>
                  <a:pt x="1789" y="195"/>
                </a:cubicBezTo>
                <a:cubicBezTo>
                  <a:pt x="1787" y="196"/>
                  <a:pt x="1787" y="196"/>
                  <a:pt x="1787" y="196"/>
                </a:cubicBezTo>
                <a:cubicBezTo>
                  <a:pt x="1786" y="197"/>
                  <a:pt x="1786" y="197"/>
                  <a:pt x="1786" y="197"/>
                </a:cubicBezTo>
                <a:cubicBezTo>
                  <a:pt x="1786" y="198"/>
                  <a:pt x="1786" y="198"/>
                  <a:pt x="1786" y="198"/>
                </a:cubicBezTo>
                <a:cubicBezTo>
                  <a:pt x="1785" y="200"/>
                  <a:pt x="1785" y="200"/>
                  <a:pt x="1785" y="200"/>
                </a:cubicBezTo>
                <a:cubicBezTo>
                  <a:pt x="1784" y="201"/>
                  <a:pt x="1784" y="201"/>
                  <a:pt x="1784" y="201"/>
                </a:cubicBezTo>
                <a:cubicBezTo>
                  <a:pt x="1786" y="202"/>
                  <a:pt x="1786" y="202"/>
                  <a:pt x="1786" y="202"/>
                </a:cubicBezTo>
                <a:cubicBezTo>
                  <a:pt x="1786" y="204"/>
                  <a:pt x="1786" y="204"/>
                  <a:pt x="1786" y="204"/>
                </a:cubicBezTo>
                <a:cubicBezTo>
                  <a:pt x="1784" y="204"/>
                  <a:pt x="1784" y="204"/>
                  <a:pt x="1784" y="204"/>
                </a:cubicBezTo>
                <a:cubicBezTo>
                  <a:pt x="1783" y="205"/>
                  <a:pt x="1783" y="205"/>
                  <a:pt x="1783" y="205"/>
                </a:cubicBezTo>
                <a:cubicBezTo>
                  <a:pt x="1783" y="206"/>
                  <a:pt x="1783" y="206"/>
                  <a:pt x="1783" y="206"/>
                </a:cubicBezTo>
                <a:cubicBezTo>
                  <a:pt x="1782" y="207"/>
                  <a:pt x="1782" y="207"/>
                  <a:pt x="1782" y="207"/>
                </a:cubicBezTo>
                <a:cubicBezTo>
                  <a:pt x="1781" y="208"/>
                  <a:pt x="1781" y="208"/>
                  <a:pt x="1781" y="208"/>
                </a:cubicBezTo>
                <a:cubicBezTo>
                  <a:pt x="1778" y="210"/>
                  <a:pt x="1778" y="210"/>
                  <a:pt x="1778" y="210"/>
                </a:cubicBezTo>
                <a:cubicBezTo>
                  <a:pt x="1777" y="211"/>
                  <a:pt x="1777" y="211"/>
                  <a:pt x="1777" y="211"/>
                </a:cubicBezTo>
                <a:cubicBezTo>
                  <a:pt x="1776" y="211"/>
                  <a:pt x="1776" y="211"/>
                  <a:pt x="1776" y="211"/>
                </a:cubicBezTo>
                <a:cubicBezTo>
                  <a:pt x="1775" y="211"/>
                  <a:pt x="1775" y="211"/>
                  <a:pt x="1775" y="211"/>
                </a:cubicBezTo>
                <a:cubicBezTo>
                  <a:pt x="1773" y="212"/>
                  <a:pt x="1773" y="212"/>
                  <a:pt x="1773" y="212"/>
                </a:cubicBezTo>
                <a:cubicBezTo>
                  <a:pt x="1772" y="214"/>
                  <a:pt x="1772" y="214"/>
                  <a:pt x="1772" y="214"/>
                </a:cubicBezTo>
                <a:cubicBezTo>
                  <a:pt x="1770" y="215"/>
                  <a:pt x="1770" y="215"/>
                  <a:pt x="1770" y="215"/>
                </a:cubicBezTo>
                <a:cubicBezTo>
                  <a:pt x="1770" y="214"/>
                  <a:pt x="1770" y="214"/>
                  <a:pt x="1770" y="214"/>
                </a:cubicBezTo>
                <a:cubicBezTo>
                  <a:pt x="1769" y="213"/>
                  <a:pt x="1769" y="213"/>
                  <a:pt x="1769" y="213"/>
                </a:cubicBezTo>
                <a:cubicBezTo>
                  <a:pt x="1768" y="213"/>
                  <a:pt x="1768" y="213"/>
                  <a:pt x="1768" y="213"/>
                </a:cubicBezTo>
                <a:cubicBezTo>
                  <a:pt x="1768" y="214"/>
                  <a:pt x="1768" y="214"/>
                  <a:pt x="1768" y="214"/>
                </a:cubicBezTo>
                <a:cubicBezTo>
                  <a:pt x="1768" y="216"/>
                  <a:pt x="1768" y="216"/>
                  <a:pt x="1768" y="216"/>
                </a:cubicBezTo>
                <a:cubicBezTo>
                  <a:pt x="1768" y="217"/>
                  <a:pt x="1768" y="217"/>
                  <a:pt x="1768" y="217"/>
                </a:cubicBezTo>
                <a:cubicBezTo>
                  <a:pt x="1767" y="215"/>
                  <a:pt x="1767" y="215"/>
                  <a:pt x="1767" y="215"/>
                </a:cubicBezTo>
                <a:cubicBezTo>
                  <a:pt x="1766" y="214"/>
                  <a:pt x="1766" y="214"/>
                  <a:pt x="1766" y="214"/>
                </a:cubicBezTo>
                <a:cubicBezTo>
                  <a:pt x="1764" y="214"/>
                  <a:pt x="1764" y="214"/>
                  <a:pt x="1764" y="214"/>
                </a:cubicBezTo>
                <a:cubicBezTo>
                  <a:pt x="1760" y="215"/>
                  <a:pt x="1760" y="215"/>
                  <a:pt x="1760" y="215"/>
                </a:cubicBezTo>
                <a:cubicBezTo>
                  <a:pt x="1759" y="216"/>
                  <a:pt x="1759" y="216"/>
                  <a:pt x="1759" y="216"/>
                </a:cubicBezTo>
                <a:cubicBezTo>
                  <a:pt x="1758" y="216"/>
                  <a:pt x="1758" y="216"/>
                  <a:pt x="1758" y="216"/>
                </a:cubicBezTo>
                <a:cubicBezTo>
                  <a:pt x="1758" y="217"/>
                  <a:pt x="1758" y="217"/>
                  <a:pt x="1758" y="217"/>
                </a:cubicBezTo>
                <a:cubicBezTo>
                  <a:pt x="1759" y="219"/>
                  <a:pt x="1759" y="219"/>
                  <a:pt x="1759" y="219"/>
                </a:cubicBezTo>
                <a:cubicBezTo>
                  <a:pt x="1759" y="220"/>
                  <a:pt x="1759" y="220"/>
                  <a:pt x="1759" y="220"/>
                </a:cubicBezTo>
                <a:cubicBezTo>
                  <a:pt x="1759" y="221"/>
                  <a:pt x="1759" y="221"/>
                  <a:pt x="1759" y="221"/>
                </a:cubicBezTo>
                <a:cubicBezTo>
                  <a:pt x="1758" y="221"/>
                  <a:pt x="1758" y="221"/>
                  <a:pt x="1758" y="221"/>
                </a:cubicBezTo>
                <a:cubicBezTo>
                  <a:pt x="1757" y="223"/>
                  <a:pt x="1757" y="223"/>
                  <a:pt x="1757" y="223"/>
                </a:cubicBezTo>
                <a:cubicBezTo>
                  <a:pt x="1756" y="222"/>
                  <a:pt x="1756" y="222"/>
                  <a:pt x="1756" y="222"/>
                </a:cubicBezTo>
                <a:cubicBezTo>
                  <a:pt x="1757" y="221"/>
                  <a:pt x="1757" y="221"/>
                  <a:pt x="1757" y="221"/>
                </a:cubicBezTo>
                <a:cubicBezTo>
                  <a:pt x="1757" y="221"/>
                  <a:pt x="1757" y="221"/>
                  <a:pt x="1757" y="221"/>
                </a:cubicBezTo>
                <a:cubicBezTo>
                  <a:pt x="1757" y="219"/>
                  <a:pt x="1757" y="219"/>
                  <a:pt x="1757" y="219"/>
                </a:cubicBezTo>
                <a:cubicBezTo>
                  <a:pt x="1756" y="219"/>
                  <a:pt x="1756" y="219"/>
                  <a:pt x="1756" y="219"/>
                </a:cubicBezTo>
                <a:cubicBezTo>
                  <a:pt x="1755" y="221"/>
                  <a:pt x="1755" y="221"/>
                  <a:pt x="1755" y="221"/>
                </a:cubicBezTo>
                <a:cubicBezTo>
                  <a:pt x="1753" y="222"/>
                  <a:pt x="1753" y="222"/>
                  <a:pt x="1753" y="222"/>
                </a:cubicBezTo>
                <a:cubicBezTo>
                  <a:pt x="1753" y="224"/>
                  <a:pt x="1753" y="224"/>
                  <a:pt x="1753" y="224"/>
                </a:cubicBezTo>
                <a:cubicBezTo>
                  <a:pt x="1754" y="224"/>
                  <a:pt x="1754" y="224"/>
                  <a:pt x="1754" y="224"/>
                </a:cubicBezTo>
                <a:cubicBezTo>
                  <a:pt x="1754" y="225"/>
                  <a:pt x="1754" y="225"/>
                  <a:pt x="1754" y="225"/>
                </a:cubicBezTo>
                <a:cubicBezTo>
                  <a:pt x="1753" y="226"/>
                  <a:pt x="1753" y="226"/>
                  <a:pt x="1753" y="226"/>
                </a:cubicBezTo>
                <a:cubicBezTo>
                  <a:pt x="1751" y="226"/>
                  <a:pt x="1751" y="226"/>
                  <a:pt x="1751" y="226"/>
                </a:cubicBezTo>
                <a:cubicBezTo>
                  <a:pt x="1750" y="227"/>
                  <a:pt x="1750" y="227"/>
                  <a:pt x="1750" y="227"/>
                </a:cubicBezTo>
                <a:cubicBezTo>
                  <a:pt x="1749" y="228"/>
                  <a:pt x="1749" y="228"/>
                  <a:pt x="1749" y="228"/>
                </a:cubicBezTo>
                <a:cubicBezTo>
                  <a:pt x="1748" y="229"/>
                  <a:pt x="1748" y="229"/>
                  <a:pt x="1748" y="229"/>
                </a:cubicBezTo>
                <a:cubicBezTo>
                  <a:pt x="1747" y="230"/>
                  <a:pt x="1747" y="230"/>
                  <a:pt x="1747" y="230"/>
                </a:cubicBezTo>
                <a:cubicBezTo>
                  <a:pt x="1746" y="233"/>
                  <a:pt x="1746" y="233"/>
                  <a:pt x="1746" y="233"/>
                </a:cubicBezTo>
                <a:cubicBezTo>
                  <a:pt x="1747" y="233"/>
                  <a:pt x="1747" y="233"/>
                  <a:pt x="1747" y="233"/>
                </a:cubicBezTo>
                <a:cubicBezTo>
                  <a:pt x="1748" y="233"/>
                  <a:pt x="1748" y="233"/>
                  <a:pt x="1748" y="233"/>
                </a:cubicBezTo>
                <a:cubicBezTo>
                  <a:pt x="1747" y="235"/>
                  <a:pt x="1747" y="235"/>
                  <a:pt x="1747" y="235"/>
                </a:cubicBezTo>
                <a:cubicBezTo>
                  <a:pt x="1744" y="235"/>
                  <a:pt x="1744" y="235"/>
                  <a:pt x="1744" y="235"/>
                </a:cubicBezTo>
                <a:cubicBezTo>
                  <a:pt x="1743" y="236"/>
                  <a:pt x="1743" y="236"/>
                  <a:pt x="1743" y="236"/>
                </a:cubicBezTo>
                <a:cubicBezTo>
                  <a:pt x="1743" y="238"/>
                  <a:pt x="1743" y="238"/>
                  <a:pt x="1743" y="238"/>
                </a:cubicBezTo>
                <a:cubicBezTo>
                  <a:pt x="1743" y="239"/>
                  <a:pt x="1743" y="239"/>
                  <a:pt x="1743" y="239"/>
                </a:cubicBezTo>
                <a:cubicBezTo>
                  <a:pt x="1744" y="239"/>
                  <a:pt x="1744" y="239"/>
                  <a:pt x="1744" y="239"/>
                </a:cubicBezTo>
                <a:cubicBezTo>
                  <a:pt x="1745" y="239"/>
                  <a:pt x="1745" y="239"/>
                  <a:pt x="1745" y="239"/>
                </a:cubicBezTo>
                <a:cubicBezTo>
                  <a:pt x="1746" y="240"/>
                  <a:pt x="1746" y="240"/>
                  <a:pt x="1746" y="240"/>
                </a:cubicBezTo>
                <a:cubicBezTo>
                  <a:pt x="1745" y="241"/>
                  <a:pt x="1745" y="241"/>
                  <a:pt x="1745" y="241"/>
                </a:cubicBezTo>
                <a:cubicBezTo>
                  <a:pt x="1745" y="242"/>
                  <a:pt x="1745" y="242"/>
                  <a:pt x="1745" y="242"/>
                </a:cubicBezTo>
                <a:cubicBezTo>
                  <a:pt x="1744" y="243"/>
                  <a:pt x="1744" y="243"/>
                  <a:pt x="1744" y="243"/>
                </a:cubicBezTo>
                <a:cubicBezTo>
                  <a:pt x="1743" y="243"/>
                  <a:pt x="1743" y="243"/>
                  <a:pt x="1743" y="243"/>
                </a:cubicBezTo>
                <a:cubicBezTo>
                  <a:pt x="1741" y="243"/>
                  <a:pt x="1741" y="243"/>
                  <a:pt x="1741" y="243"/>
                </a:cubicBezTo>
                <a:cubicBezTo>
                  <a:pt x="1739" y="244"/>
                  <a:pt x="1739" y="244"/>
                  <a:pt x="1739" y="244"/>
                </a:cubicBezTo>
                <a:cubicBezTo>
                  <a:pt x="1738" y="245"/>
                  <a:pt x="1738" y="245"/>
                  <a:pt x="1738" y="245"/>
                </a:cubicBezTo>
                <a:cubicBezTo>
                  <a:pt x="1738" y="246"/>
                  <a:pt x="1738" y="246"/>
                  <a:pt x="1738" y="246"/>
                </a:cubicBezTo>
                <a:cubicBezTo>
                  <a:pt x="1738" y="248"/>
                  <a:pt x="1738" y="248"/>
                  <a:pt x="1738" y="248"/>
                </a:cubicBezTo>
                <a:cubicBezTo>
                  <a:pt x="1736" y="249"/>
                  <a:pt x="1736" y="249"/>
                  <a:pt x="1736" y="249"/>
                </a:cubicBezTo>
                <a:cubicBezTo>
                  <a:pt x="1735" y="248"/>
                  <a:pt x="1735" y="248"/>
                  <a:pt x="1735" y="248"/>
                </a:cubicBezTo>
                <a:cubicBezTo>
                  <a:pt x="1734" y="247"/>
                  <a:pt x="1734" y="247"/>
                  <a:pt x="1734" y="247"/>
                </a:cubicBezTo>
                <a:cubicBezTo>
                  <a:pt x="1733" y="246"/>
                  <a:pt x="1733" y="246"/>
                  <a:pt x="1733" y="246"/>
                </a:cubicBezTo>
                <a:cubicBezTo>
                  <a:pt x="1733" y="246"/>
                  <a:pt x="1733" y="246"/>
                  <a:pt x="1733" y="246"/>
                </a:cubicBezTo>
                <a:cubicBezTo>
                  <a:pt x="1732" y="249"/>
                  <a:pt x="1732" y="249"/>
                  <a:pt x="1732" y="249"/>
                </a:cubicBezTo>
                <a:cubicBezTo>
                  <a:pt x="1732" y="251"/>
                  <a:pt x="1732" y="251"/>
                  <a:pt x="1732" y="251"/>
                </a:cubicBezTo>
                <a:cubicBezTo>
                  <a:pt x="1734" y="252"/>
                  <a:pt x="1734" y="252"/>
                  <a:pt x="1734" y="252"/>
                </a:cubicBezTo>
                <a:cubicBezTo>
                  <a:pt x="1735" y="252"/>
                  <a:pt x="1735" y="252"/>
                  <a:pt x="1735" y="252"/>
                </a:cubicBezTo>
                <a:cubicBezTo>
                  <a:pt x="1736" y="252"/>
                  <a:pt x="1736" y="252"/>
                  <a:pt x="1736" y="252"/>
                </a:cubicBezTo>
                <a:cubicBezTo>
                  <a:pt x="1736" y="253"/>
                  <a:pt x="1736" y="253"/>
                  <a:pt x="1736" y="253"/>
                </a:cubicBezTo>
                <a:cubicBezTo>
                  <a:pt x="1735" y="255"/>
                  <a:pt x="1735" y="255"/>
                  <a:pt x="1735" y="255"/>
                </a:cubicBezTo>
                <a:cubicBezTo>
                  <a:pt x="1735" y="256"/>
                  <a:pt x="1735" y="256"/>
                  <a:pt x="1735" y="256"/>
                </a:cubicBezTo>
                <a:cubicBezTo>
                  <a:pt x="1736" y="256"/>
                  <a:pt x="1736" y="256"/>
                  <a:pt x="1736" y="256"/>
                </a:cubicBezTo>
                <a:cubicBezTo>
                  <a:pt x="1737" y="255"/>
                  <a:pt x="1737" y="255"/>
                  <a:pt x="1737" y="255"/>
                </a:cubicBezTo>
                <a:cubicBezTo>
                  <a:pt x="1738" y="255"/>
                  <a:pt x="1738" y="255"/>
                  <a:pt x="1738" y="255"/>
                </a:cubicBezTo>
                <a:cubicBezTo>
                  <a:pt x="1739" y="256"/>
                  <a:pt x="1739" y="256"/>
                  <a:pt x="1739" y="256"/>
                </a:cubicBezTo>
                <a:cubicBezTo>
                  <a:pt x="1741" y="256"/>
                  <a:pt x="1741" y="256"/>
                  <a:pt x="1741" y="256"/>
                </a:cubicBezTo>
                <a:cubicBezTo>
                  <a:pt x="1742" y="255"/>
                  <a:pt x="1742" y="255"/>
                  <a:pt x="1742" y="255"/>
                </a:cubicBezTo>
                <a:cubicBezTo>
                  <a:pt x="1742" y="255"/>
                  <a:pt x="1742" y="255"/>
                  <a:pt x="1742" y="255"/>
                </a:cubicBezTo>
                <a:cubicBezTo>
                  <a:pt x="1742" y="257"/>
                  <a:pt x="1742" y="257"/>
                  <a:pt x="1742" y="257"/>
                </a:cubicBezTo>
                <a:cubicBezTo>
                  <a:pt x="1740" y="257"/>
                  <a:pt x="1740" y="257"/>
                  <a:pt x="1740" y="257"/>
                </a:cubicBezTo>
                <a:cubicBezTo>
                  <a:pt x="1738" y="257"/>
                  <a:pt x="1738" y="257"/>
                  <a:pt x="1738" y="257"/>
                </a:cubicBezTo>
                <a:cubicBezTo>
                  <a:pt x="1737" y="258"/>
                  <a:pt x="1737" y="258"/>
                  <a:pt x="1737" y="258"/>
                </a:cubicBezTo>
                <a:cubicBezTo>
                  <a:pt x="1736" y="258"/>
                  <a:pt x="1736" y="258"/>
                  <a:pt x="1736" y="258"/>
                </a:cubicBezTo>
                <a:cubicBezTo>
                  <a:pt x="1736" y="259"/>
                  <a:pt x="1736" y="259"/>
                  <a:pt x="1736" y="259"/>
                </a:cubicBezTo>
                <a:cubicBezTo>
                  <a:pt x="1736" y="261"/>
                  <a:pt x="1736" y="261"/>
                  <a:pt x="1736" y="261"/>
                </a:cubicBezTo>
                <a:cubicBezTo>
                  <a:pt x="1738" y="262"/>
                  <a:pt x="1738" y="262"/>
                  <a:pt x="1738" y="262"/>
                </a:cubicBezTo>
                <a:cubicBezTo>
                  <a:pt x="1739" y="262"/>
                  <a:pt x="1739" y="262"/>
                  <a:pt x="1739" y="262"/>
                </a:cubicBezTo>
                <a:cubicBezTo>
                  <a:pt x="1740" y="261"/>
                  <a:pt x="1740" y="261"/>
                  <a:pt x="1740" y="261"/>
                </a:cubicBezTo>
                <a:cubicBezTo>
                  <a:pt x="1741" y="262"/>
                  <a:pt x="1741" y="262"/>
                  <a:pt x="1741" y="262"/>
                </a:cubicBezTo>
                <a:cubicBezTo>
                  <a:pt x="1740" y="263"/>
                  <a:pt x="1740" y="263"/>
                  <a:pt x="1740" y="263"/>
                </a:cubicBezTo>
                <a:cubicBezTo>
                  <a:pt x="1738" y="263"/>
                  <a:pt x="1738" y="263"/>
                  <a:pt x="1738" y="263"/>
                </a:cubicBezTo>
                <a:cubicBezTo>
                  <a:pt x="1736" y="263"/>
                  <a:pt x="1736" y="263"/>
                  <a:pt x="1736" y="263"/>
                </a:cubicBezTo>
                <a:cubicBezTo>
                  <a:pt x="1735" y="264"/>
                  <a:pt x="1735" y="264"/>
                  <a:pt x="1735" y="264"/>
                </a:cubicBezTo>
                <a:cubicBezTo>
                  <a:pt x="1735" y="265"/>
                  <a:pt x="1735" y="265"/>
                  <a:pt x="1735" y="265"/>
                </a:cubicBezTo>
                <a:cubicBezTo>
                  <a:pt x="1736" y="266"/>
                  <a:pt x="1736" y="266"/>
                  <a:pt x="1736" y="266"/>
                </a:cubicBezTo>
                <a:cubicBezTo>
                  <a:pt x="1737" y="266"/>
                  <a:pt x="1737" y="266"/>
                  <a:pt x="1737" y="266"/>
                </a:cubicBezTo>
                <a:cubicBezTo>
                  <a:pt x="1739" y="266"/>
                  <a:pt x="1739" y="266"/>
                  <a:pt x="1739" y="266"/>
                </a:cubicBezTo>
                <a:cubicBezTo>
                  <a:pt x="1739" y="266"/>
                  <a:pt x="1739" y="266"/>
                  <a:pt x="1739" y="266"/>
                </a:cubicBezTo>
                <a:cubicBezTo>
                  <a:pt x="1738" y="267"/>
                  <a:pt x="1738" y="267"/>
                  <a:pt x="1738" y="267"/>
                </a:cubicBezTo>
                <a:cubicBezTo>
                  <a:pt x="1736" y="267"/>
                  <a:pt x="1736" y="267"/>
                  <a:pt x="1736" y="267"/>
                </a:cubicBezTo>
                <a:cubicBezTo>
                  <a:pt x="1736" y="268"/>
                  <a:pt x="1736" y="268"/>
                  <a:pt x="1736" y="268"/>
                </a:cubicBezTo>
                <a:cubicBezTo>
                  <a:pt x="1737" y="268"/>
                  <a:pt x="1737" y="268"/>
                  <a:pt x="1737" y="268"/>
                </a:cubicBezTo>
                <a:cubicBezTo>
                  <a:pt x="1739" y="269"/>
                  <a:pt x="1739" y="269"/>
                  <a:pt x="1739" y="269"/>
                </a:cubicBezTo>
                <a:cubicBezTo>
                  <a:pt x="1742" y="270"/>
                  <a:pt x="1742" y="270"/>
                  <a:pt x="1742" y="270"/>
                </a:cubicBezTo>
                <a:cubicBezTo>
                  <a:pt x="1743" y="271"/>
                  <a:pt x="1743" y="271"/>
                  <a:pt x="1743" y="271"/>
                </a:cubicBezTo>
                <a:cubicBezTo>
                  <a:pt x="1743" y="271"/>
                  <a:pt x="1743" y="271"/>
                  <a:pt x="1743" y="271"/>
                </a:cubicBezTo>
                <a:cubicBezTo>
                  <a:pt x="1743" y="273"/>
                  <a:pt x="1743" y="273"/>
                  <a:pt x="1743" y="273"/>
                </a:cubicBezTo>
                <a:cubicBezTo>
                  <a:pt x="1742" y="271"/>
                  <a:pt x="1742" y="271"/>
                  <a:pt x="1742" y="271"/>
                </a:cubicBezTo>
                <a:cubicBezTo>
                  <a:pt x="1740" y="270"/>
                  <a:pt x="1740" y="270"/>
                  <a:pt x="1740" y="270"/>
                </a:cubicBezTo>
                <a:cubicBezTo>
                  <a:pt x="1739" y="270"/>
                  <a:pt x="1739" y="270"/>
                  <a:pt x="1739" y="270"/>
                </a:cubicBezTo>
                <a:cubicBezTo>
                  <a:pt x="1737" y="269"/>
                  <a:pt x="1737" y="269"/>
                  <a:pt x="1737" y="269"/>
                </a:cubicBezTo>
                <a:cubicBezTo>
                  <a:pt x="1736" y="269"/>
                  <a:pt x="1736" y="269"/>
                  <a:pt x="1736" y="269"/>
                </a:cubicBezTo>
                <a:cubicBezTo>
                  <a:pt x="1734" y="270"/>
                  <a:pt x="1734" y="270"/>
                  <a:pt x="1734" y="270"/>
                </a:cubicBezTo>
                <a:cubicBezTo>
                  <a:pt x="1734" y="272"/>
                  <a:pt x="1734" y="272"/>
                  <a:pt x="1734" y="272"/>
                </a:cubicBezTo>
                <a:cubicBezTo>
                  <a:pt x="1733" y="272"/>
                  <a:pt x="1733" y="272"/>
                  <a:pt x="1733" y="272"/>
                </a:cubicBezTo>
                <a:cubicBezTo>
                  <a:pt x="1733" y="273"/>
                  <a:pt x="1733" y="273"/>
                  <a:pt x="1733" y="273"/>
                </a:cubicBezTo>
                <a:cubicBezTo>
                  <a:pt x="1734" y="274"/>
                  <a:pt x="1734" y="274"/>
                  <a:pt x="1734" y="274"/>
                </a:cubicBezTo>
                <a:cubicBezTo>
                  <a:pt x="1734" y="275"/>
                  <a:pt x="1734" y="275"/>
                  <a:pt x="1734" y="275"/>
                </a:cubicBezTo>
                <a:lnTo>
                  <a:pt x="1733" y="275"/>
                </a:lnTo>
                <a:close/>
                <a:moveTo>
                  <a:pt x="1798" y="368"/>
                </a:moveTo>
                <a:cubicBezTo>
                  <a:pt x="1798" y="368"/>
                  <a:pt x="1799" y="367"/>
                  <a:pt x="1799" y="367"/>
                </a:cubicBezTo>
                <a:cubicBezTo>
                  <a:pt x="1798" y="367"/>
                  <a:pt x="1798" y="367"/>
                  <a:pt x="1798" y="367"/>
                </a:cubicBezTo>
                <a:lnTo>
                  <a:pt x="1798" y="368"/>
                </a:lnTo>
                <a:close/>
                <a:moveTo>
                  <a:pt x="1718" y="88"/>
                </a:moveTo>
                <a:cubicBezTo>
                  <a:pt x="1717" y="90"/>
                  <a:pt x="1717" y="90"/>
                  <a:pt x="1717" y="90"/>
                </a:cubicBezTo>
                <a:cubicBezTo>
                  <a:pt x="1717" y="91"/>
                  <a:pt x="1717" y="91"/>
                  <a:pt x="1717" y="91"/>
                </a:cubicBezTo>
                <a:cubicBezTo>
                  <a:pt x="1719" y="93"/>
                  <a:pt x="1719" y="93"/>
                  <a:pt x="1719" y="93"/>
                </a:cubicBezTo>
                <a:cubicBezTo>
                  <a:pt x="1721" y="92"/>
                  <a:pt x="1721" y="92"/>
                  <a:pt x="1721" y="92"/>
                </a:cubicBezTo>
                <a:cubicBezTo>
                  <a:pt x="1722" y="94"/>
                  <a:pt x="1722" y="94"/>
                  <a:pt x="1722" y="94"/>
                </a:cubicBezTo>
                <a:cubicBezTo>
                  <a:pt x="1722" y="95"/>
                  <a:pt x="1722" y="95"/>
                  <a:pt x="1722" y="95"/>
                </a:cubicBezTo>
                <a:cubicBezTo>
                  <a:pt x="1724" y="96"/>
                  <a:pt x="1724" y="96"/>
                  <a:pt x="1724" y="96"/>
                </a:cubicBezTo>
                <a:cubicBezTo>
                  <a:pt x="1725" y="94"/>
                  <a:pt x="1725" y="94"/>
                  <a:pt x="1725" y="94"/>
                </a:cubicBezTo>
                <a:cubicBezTo>
                  <a:pt x="1725" y="92"/>
                  <a:pt x="1725" y="92"/>
                  <a:pt x="1725" y="92"/>
                </a:cubicBezTo>
                <a:cubicBezTo>
                  <a:pt x="1725" y="90"/>
                  <a:pt x="1725" y="90"/>
                  <a:pt x="1725" y="90"/>
                </a:cubicBezTo>
                <a:cubicBezTo>
                  <a:pt x="1725" y="89"/>
                  <a:pt x="1725" y="89"/>
                  <a:pt x="1725" y="89"/>
                </a:cubicBezTo>
                <a:cubicBezTo>
                  <a:pt x="1728" y="88"/>
                  <a:pt x="1728" y="88"/>
                  <a:pt x="1728" y="88"/>
                </a:cubicBezTo>
                <a:cubicBezTo>
                  <a:pt x="1731" y="86"/>
                  <a:pt x="1731" y="86"/>
                  <a:pt x="1731" y="86"/>
                </a:cubicBezTo>
                <a:cubicBezTo>
                  <a:pt x="1731" y="85"/>
                  <a:pt x="1731" y="85"/>
                  <a:pt x="1731" y="85"/>
                </a:cubicBezTo>
                <a:cubicBezTo>
                  <a:pt x="1730" y="85"/>
                  <a:pt x="1730" y="85"/>
                  <a:pt x="1730" y="85"/>
                </a:cubicBezTo>
                <a:cubicBezTo>
                  <a:pt x="1728" y="83"/>
                  <a:pt x="1728" y="83"/>
                  <a:pt x="1728" y="83"/>
                </a:cubicBezTo>
                <a:cubicBezTo>
                  <a:pt x="1726" y="82"/>
                  <a:pt x="1726" y="82"/>
                  <a:pt x="1726" y="82"/>
                </a:cubicBezTo>
                <a:cubicBezTo>
                  <a:pt x="1725" y="81"/>
                  <a:pt x="1725" y="81"/>
                  <a:pt x="1725" y="81"/>
                </a:cubicBezTo>
                <a:cubicBezTo>
                  <a:pt x="1726" y="78"/>
                  <a:pt x="1726" y="78"/>
                  <a:pt x="1726" y="78"/>
                </a:cubicBezTo>
                <a:cubicBezTo>
                  <a:pt x="1725" y="77"/>
                  <a:pt x="1725" y="77"/>
                  <a:pt x="1725" y="77"/>
                </a:cubicBezTo>
                <a:cubicBezTo>
                  <a:pt x="1723" y="76"/>
                  <a:pt x="1723" y="76"/>
                  <a:pt x="1723" y="76"/>
                </a:cubicBezTo>
                <a:cubicBezTo>
                  <a:pt x="1722" y="75"/>
                  <a:pt x="1722" y="75"/>
                  <a:pt x="1722" y="75"/>
                </a:cubicBezTo>
                <a:cubicBezTo>
                  <a:pt x="1721" y="76"/>
                  <a:pt x="1721" y="76"/>
                  <a:pt x="1721" y="76"/>
                </a:cubicBezTo>
                <a:cubicBezTo>
                  <a:pt x="1720" y="77"/>
                  <a:pt x="1720" y="77"/>
                  <a:pt x="1720" y="77"/>
                </a:cubicBezTo>
                <a:cubicBezTo>
                  <a:pt x="1720" y="78"/>
                  <a:pt x="1720" y="78"/>
                  <a:pt x="1720" y="78"/>
                </a:cubicBezTo>
                <a:cubicBezTo>
                  <a:pt x="1719" y="80"/>
                  <a:pt x="1719" y="80"/>
                  <a:pt x="1719" y="80"/>
                </a:cubicBezTo>
                <a:cubicBezTo>
                  <a:pt x="1717" y="81"/>
                  <a:pt x="1717" y="81"/>
                  <a:pt x="1717" y="81"/>
                </a:cubicBezTo>
                <a:cubicBezTo>
                  <a:pt x="1716" y="84"/>
                  <a:pt x="1716" y="84"/>
                  <a:pt x="1716" y="84"/>
                </a:cubicBezTo>
                <a:cubicBezTo>
                  <a:pt x="1717" y="86"/>
                  <a:pt x="1717" y="86"/>
                  <a:pt x="1717" y="86"/>
                </a:cubicBezTo>
                <a:lnTo>
                  <a:pt x="1718" y="88"/>
                </a:lnTo>
                <a:close/>
                <a:moveTo>
                  <a:pt x="1801" y="357"/>
                </a:moveTo>
                <a:cubicBezTo>
                  <a:pt x="1802" y="355"/>
                  <a:pt x="1802" y="355"/>
                  <a:pt x="1802" y="355"/>
                </a:cubicBezTo>
                <a:cubicBezTo>
                  <a:pt x="1802" y="352"/>
                  <a:pt x="1802" y="352"/>
                  <a:pt x="1802" y="352"/>
                </a:cubicBezTo>
                <a:cubicBezTo>
                  <a:pt x="1799" y="350"/>
                  <a:pt x="1799" y="350"/>
                  <a:pt x="1799" y="350"/>
                </a:cubicBezTo>
                <a:cubicBezTo>
                  <a:pt x="1796" y="348"/>
                  <a:pt x="1796" y="348"/>
                  <a:pt x="1796" y="348"/>
                </a:cubicBezTo>
                <a:cubicBezTo>
                  <a:pt x="1795" y="347"/>
                  <a:pt x="1795" y="347"/>
                  <a:pt x="1795" y="347"/>
                </a:cubicBezTo>
                <a:cubicBezTo>
                  <a:pt x="1793" y="345"/>
                  <a:pt x="1793" y="345"/>
                  <a:pt x="1793" y="345"/>
                </a:cubicBezTo>
                <a:cubicBezTo>
                  <a:pt x="1791" y="344"/>
                  <a:pt x="1791" y="344"/>
                  <a:pt x="1791" y="344"/>
                </a:cubicBezTo>
                <a:cubicBezTo>
                  <a:pt x="1790" y="343"/>
                  <a:pt x="1790" y="343"/>
                  <a:pt x="1790" y="343"/>
                </a:cubicBezTo>
                <a:cubicBezTo>
                  <a:pt x="1788" y="341"/>
                  <a:pt x="1788" y="341"/>
                  <a:pt x="1788" y="341"/>
                </a:cubicBezTo>
                <a:cubicBezTo>
                  <a:pt x="1786" y="341"/>
                  <a:pt x="1786" y="341"/>
                  <a:pt x="1786" y="341"/>
                </a:cubicBezTo>
                <a:cubicBezTo>
                  <a:pt x="1785" y="342"/>
                  <a:pt x="1785" y="342"/>
                  <a:pt x="1785" y="342"/>
                </a:cubicBezTo>
                <a:cubicBezTo>
                  <a:pt x="1786" y="343"/>
                  <a:pt x="1786" y="343"/>
                  <a:pt x="1786" y="343"/>
                </a:cubicBezTo>
                <a:cubicBezTo>
                  <a:pt x="1784" y="344"/>
                  <a:pt x="1784" y="344"/>
                  <a:pt x="1784" y="344"/>
                </a:cubicBezTo>
                <a:cubicBezTo>
                  <a:pt x="1785" y="346"/>
                  <a:pt x="1785" y="346"/>
                  <a:pt x="1785" y="346"/>
                </a:cubicBezTo>
                <a:cubicBezTo>
                  <a:pt x="1787" y="346"/>
                  <a:pt x="1787" y="346"/>
                  <a:pt x="1787" y="346"/>
                </a:cubicBezTo>
                <a:cubicBezTo>
                  <a:pt x="1787" y="347"/>
                  <a:pt x="1787" y="347"/>
                  <a:pt x="1787" y="347"/>
                </a:cubicBezTo>
                <a:cubicBezTo>
                  <a:pt x="1786" y="347"/>
                  <a:pt x="1786" y="347"/>
                  <a:pt x="1786" y="347"/>
                </a:cubicBezTo>
                <a:cubicBezTo>
                  <a:pt x="1784" y="346"/>
                  <a:pt x="1784" y="346"/>
                  <a:pt x="1784" y="346"/>
                </a:cubicBezTo>
                <a:cubicBezTo>
                  <a:pt x="1784" y="346"/>
                  <a:pt x="1784" y="346"/>
                  <a:pt x="1784" y="346"/>
                </a:cubicBezTo>
                <a:cubicBezTo>
                  <a:pt x="1784" y="348"/>
                  <a:pt x="1784" y="348"/>
                  <a:pt x="1784" y="348"/>
                </a:cubicBezTo>
                <a:cubicBezTo>
                  <a:pt x="1787" y="351"/>
                  <a:pt x="1787" y="351"/>
                  <a:pt x="1787" y="351"/>
                </a:cubicBezTo>
                <a:cubicBezTo>
                  <a:pt x="1789" y="352"/>
                  <a:pt x="1789" y="352"/>
                  <a:pt x="1789" y="352"/>
                </a:cubicBezTo>
                <a:cubicBezTo>
                  <a:pt x="1790" y="354"/>
                  <a:pt x="1790" y="354"/>
                  <a:pt x="1790" y="354"/>
                </a:cubicBezTo>
                <a:cubicBezTo>
                  <a:pt x="1791" y="354"/>
                  <a:pt x="1791" y="354"/>
                  <a:pt x="1791" y="354"/>
                </a:cubicBezTo>
                <a:cubicBezTo>
                  <a:pt x="1791" y="352"/>
                  <a:pt x="1791" y="352"/>
                  <a:pt x="1791" y="352"/>
                </a:cubicBezTo>
                <a:cubicBezTo>
                  <a:pt x="1793" y="353"/>
                  <a:pt x="1793" y="353"/>
                  <a:pt x="1793" y="353"/>
                </a:cubicBezTo>
                <a:cubicBezTo>
                  <a:pt x="1794" y="352"/>
                  <a:pt x="1794" y="352"/>
                  <a:pt x="1794" y="352"/>
                </a:cubicBezTo>
                <a:cubicBezTo>
                  <a:pt x="1795" y="353"/>
                  <a:pt x="1795" y="353"/>
                  <a:pt x="1795" y="353"/>
                </a:cubicBezTo>
                <a:cubicBezTo>
                  <a:pt x="1796" y="355"/>
                  <a:pt x="1796" y="355"/>
                  <a:pt x="1796" y="355"/>
                </a:cubicBezTo>
                <a:cubicBezTo>
                  <a:pt x="1795" y="356"/>
                  <a:pt x="1795" y="356"/>
                  <a:pt x="1795" y="356"/>
                </a:cubicBezTo>
                <a:cubicBezTo>
                  <a:pt x="1796" y="357"/>
                  <a:pt x="1796" y="357"/>
                  <a:pt x="1796" y="357"/>
                </a:cubicBezTo>
                <a:cubicBezTo>
                  <a:pt x="1799" y="358"/>
                  <a:pt x="1799" y="358"/>
                  <a:pt x="1799" y="358"/>
                </a:cubicBezTo>
                <a:cubicBezTo>
                  <a:pt x="1800" y="356"/>
                  <a:pt x="1800" y="356"/>
                  <a:pt x="1800" y="356"/>
                </a:cubicBezTo>
                <a:lnTo>
                  <a:pt x="1801" y="357"/>
                </a:lnTo>
                <a:close/>
                <a:moveTo>
                  <a:pt x="1777" y="376"/>
                </a:moveTo>
                <a:cubicBezTo>
                  <a:pt x="1777" y="375"/>
                  <a:pt x="1777" y="375"/>
                  <a:pt x="1777" y="375"/>
                </a:cubicBezTo>
                <a:cubicBezTo>
                  <a:pt x="1776" y="374"/>
                  <a:pt x="1776" y="374"/>
                  <a:pt x="1776" y="374"/>
                </a:cubicBezTo>
                <a:cubicBezTo>
                  <a:pt x="1775" y="375"/>
                  <a:pt x="1775" y="375"/>
                  <a:pt x="1775" y="375"/>
                </a:cubicBezTo>
                <a:cubicBezTo>
                  <a:pt x="1775" y="376"/>
                  <a:pt x="1775" y="376"/>
                  <a:pt x="1775" y="376"/>
                </a:cubicBezTo>
                <a:lnTo>
                  <a:pt x="1777" y="376"/>
                </a:lnTo>
                <a:close/>
                <a:moveTo>
                  <a:pt x="2310" y="125"/>
                </a:moveTo>
                <a:cubicBezTo>
                  <a:pt x="2309" y="123"/>
                  <a:pt x="2309" y="123"/>
                  <a:pt x="2309" y="123"/>
                </a:cubicBezTo>
                <a:cubicBezTo>
                  <a:pt x="2307" y="121"/>
                  <a:pt x="2307" y="121"/>
                  <a:pt x="2307" y="121"/>
                </a:cubicBezTo>
                <a:cubicBezTo>
                  <a:pt x="2306" y="118"/>
                  <a:pt x="2306" y="118"/>
                  <a:pt x="2306" y="118"/>
                </a:cubicBezTo>
                <a:cubicBezTo>
                  <a:pt x="2305" y="118"/>
                  <a:pt x="2305" y="118"/>
                  <a:pt x="2305" y="118"/>
                </a:cubicBezTo>
                <a:cubicBezTo>
                  <a:pt x="2302" y="119"/>
                  <a:pt x="2302" y="119"/>
                  <a:pt x="2302" y="119"/>
                </a:cubicBezTo>
                <a:cubicBezTo>
                  <a:pt x="2301" y="120"/>
                  <a:pt x="2301" y="120"/>
                  <a:pt x="2301" y="120"/>
                </a:cubicBezTo>
                <a:cubicBezTo>
                  <a:pt x="2301" y="122"/>
                  <a:pt x="2301" y="122"/>
                  <a:pt x="2301" y="122"/>
                </a:cubicBezTo>
                <a:cubicBezTo>
                  <a:pt x="2302" y="124"/>
                  <a:pt x="2302" y="124"/>
                  <a:pt x="2302" y="124"/>
                </a:cubicBezTo>
                <a:cubicBezTo>
                  <a:pt x="2302" y="125"/>
                  <a:pt x="2302" y="125"/>
                  <a:pt x="2302" y="125"/>
                </a:cubicBezTo>
                <a:cubicBezTo>
                  <a:pt x="2303" y="126"/>
                  <a:pt x="2303" y="126"/>
                  <a:pt x="2303" y="126"/>
                </a:cubicBezTo>
                <a:cubicBezTo>
                  <a:pt x="2304" y="127"/>
                  <a:pt x="2304" y="127"/>
                  <a:pt x="2304" y="127"/>
                </a:cubicBezTo>
                <a:cubicBezTo>
                  <a:pt x="2306" y="129"/>
                  <a:pt x="2306" y="129"/>
                  <a:pt x="2306" y="129"/>
                </a:cubicBezTo>
                <a:cubicBezTo>
                  <a:pt x="2307" y="130"/>
                  <a:pt x="2307" y="130"/>
                  <a:pt x="2307" y="130"/>
                </a:cubicBezTo>
                <a:cubicBezTo>
                  <a:pt x="2308" y="129"/>
                  <a:pt x="2308" y="129"/>
                  <a:pt x="2308" y="129"/>
                </a:cubicBezTo>
                <a:cubicBezTo>
                  <a:pt x="2308" y="128"/>
                  <a:pt x="2308" y="128"/>
                  <a:pt x="2308" y="128"/>
                </a:cubicBezTo>
                <a:cubicBezTo>
                  <a:pt x="2309" y="126"/>
                  <a:pt x="2309" y="126"/>
                  <a:pt x="2309" y="126"/>
                </a:cubicBezTo>
                <a:lnTo>
                  <a:pt x="2310" y="125"/>
                </a:lnTo>
                <a:close/>
                <a:moveTo>
                  <a:pt x="2288" y="74"/>
                </a:moveTo>
                <a:cubicBezTo>
                  <a:pt x="2289" y="75"/>
                  <a:pt x="2289" y="75"/>
                  <a:pt x="2289" y="75"/>
                </a:cubicBezTo>
                <a:cubicBezTo>
                  <a:pt x="2289" y="77"/>
                  <a:pt x="2289" y="77"/>
                  <a:pt x="2289" y="77"/>
                </a:cubicBezTo>
                <a:cubicBezTo>
                  <a:pt x="2290" y="77"/>
                  <a:pt x="2290" y="77"/>
                  <a:pt x="2290" y="77"/>
                </a:cubicBezTo>
                <a:cubicBezTo>
                  <a:pt x="2291" y="79"/>
                  <a:pt x="2291" y="79"/>
                  <a:pt x="2291" y="79"/>
                </a:cubicBezTo>
                <a:cubicBezTo>
                  <a:pt x="2291" y="80"/>
                  <a:pt x="2291" y="80"/>
                  <a:pt x="2291" y="80"/>
                </a:cubicBezTo>
                <a:cubicBezTo>
                  <a:pt x="2290" y="81"/>
                  <a:pt x="2290" y="81"/>
                  <a:pt x="2290" y="81"/>
                </a:cubicBezTo>
                <a:cubicBezTo>
                  <a:pt x="2290" y="83"/>
                  <a:pt x="2290" y="83"/>
                  <a:pt x="2290" y="83"/>
                </a:cubicBezTo>
                <a:cubicBezTo>
                  <a:pt x="2290" y="86"/>
                  <a:pt x="2290" y="86"/>
                  <a:pt x="2290" y="86"/>
                </a:cubicBezTo>
                <a:cubicBezTo>
                  <a:pt x="2295" y="89"/>
                  <a:pt x="2295" y="89"/>
                  <a:pt x="2295" y="89"/>
                </a:cubicBezTo>
                <a:cubicBezTo>
                  <a:pt x="2297" y="91"/>
                  <a:pt x="2297" y="91"/>
                  <a:pt x="2297" y="91"/>
                </a:cubicBezTo>
                <a:cubicBezTo>
                  <a:pt x="2301" y="93"/>
                  <a:pt x="2301" y="93"/>
                  <a:pt x="2301" y="93"/>
                </a:cubicBezTo>
                <a:cubicBezTo>
                  <a:pt x="2303" y="93"/>
                  <a:pt x="2303" y="93"/>
                  <a:pt x="2303" y="93"/>
                </a:cubicBezTo>
                <a:cubicBezTo>
                  <a:pt x="2305" y="91"/>
                  <a:pt x="2305" y="91"/>
                  <a:pt x="2305" y="91"/>
                </a:cubicBezTo>
                <a:cubicBezTo>
                  <a:pt x="2306" y="91"/>
                  <a:pt x="2306" y="91"/>
                  <a:pt x="2306" y="91"/>
                </a:cubicBezTo>
                <a:cubicBezTo>
                  <a:pt x="2308" y="93"/>
                  <a:pt x="2308" y="93"/>
                  <a:pt x="2308" y="93"/>
                </a:cubicBezTo>
                <a:cubicBezTo>
                  <a:pt x="2308" y="92"/>
                  <a:pt x="2308" y="92"/>
                  <a:pt x="2308" y="92"/>
                </a:cubicBezTo>
                <a:cubicBezTo>
                  <a:pt x="2310" y="90"/>
                  <a:pt x="2310" y="90"/>
                  <a:pt x="2310" y="90"/>
                </a:cubicBezTo>
                <a:cubicBezTo>
                  <a:pt x="2310" y="88"/>
                  <a:pt x="2310" y="88"/>
                  <a:pt x="2310" y="88"/>
                </a:cubicBezTo>
                <a:cubicBezTo>
                  <a:pt x="2311" y="86"/>
                  <a:pt x="2311" y="86"/>
                  <a:pt x="2311" y="86"/>
                </a:cubicBezTo>
                <a:cubicBezTo>
                  <a:pt x="2311" y="85"/>
                  <a:pt x="2311" y="85"/>
                  <a:pt x="2311" y="85"/>
                </a:cubicBezTo>
                <a:cubicBezTo>
                  <a:pt x="2311" y="82"/>
                  <a:pt x="2311" y="82"/>
                  <a:pt x="2311" y="82"/>
                </a:cubicBezTo>
                <a:cubicBezTo>
                  <a:pt x="2308" y="82"/>
                  <a:pt x="2308" y="82"/>
                  <a:pt x="2308" y="82"/>
                </a:cubicBezTo>
                <a:cubicBezTo>
                  <a:pt x="2307" y="80"/>
                  <a:pt x="2307" y="80"/>
                  <a:pt x="2307" y="80"/>
                </a:cubicBezTo>
                <a:cubicBezTo>
                  <a:pt x="2307" y="78"/>
                  <a:pt x="2307" y="78"/>
                  <a:pt x="2307" y="78"/>
                </a:cubicBezTo>
                <a:cubicBezTo>
                  <a:pt x="2308" y="76"/>
                  <a:pt x="2308" y="76"/>
                  <a:pt x="2308" y="76"/>
                </a:cubicBezTo>
                <a:cubicBezTo>
                  <a:pt x="2310" y="76"/>
                  <a:pt x="2310" y="76"/>
                  <a:pt x="2310" y="76"/>
                </a:cubicBezTo>
                <a:cubicBezTo>
                  <a:pt x="2310" y="75"/>
                  <a:pt x="2310" y="75"/>
                  <a:pt x="2310" y="75"/>
                </a:cubicBezTo>
                <a:cubicBezTo>
                  <a:pt x="2305" y="73"/>
                  <a:pt x="2305" y="73"/>
                  <a:pt x="2305" y="73"/>
                </a:cubicBezTo>
                <a:cubicBezTo>
                  <a:pt x="2301" y="73"/>
                  <a:pt x="2301" y="73"/>
                  <a:pt x="2301" y="73"/>
                </a:cubicBezTo>
                <a:cubicBezTo>
                  <a:pt x="2299" y="73"/>
                  <a:pt x="2299" y="73"/>
                  <a:pt x="2299" y="73"/>
                </a:cubicBezTo>
                <a:cubicBezTo>
                  <a:pt x="2297" y="73"/>
                  <a:pt x="2297" y="73"/>
                  <a:pt x="2297" y="73"/>
                </a:cubicBezTo>
                <a:cubicBezTo>
                  <a:pt x="2293" y="71"/>
                  <a:pt x="2293" y="71"/>
                  <a:pt x="2293" y="71"/>
                </a:cubicBezTo>
                <a:cubicBezTo>
                  <a:pt x="2291" y="71"/>
                  <a:pt x="2291" y="71"/>
                  <a:pt x="2291" y="71"/>
                </a:cubicBezTo>
                <a:cubicBezTo>
                  <a:pt x="2288" y="71"/>
                  <a:pt x="2288" y="71"/>
                  <a:pt x="2288" y="71"/>
                </a:cubicBezTo>
                <a:cubicBezTo>
                  <a:pt x="2285" y="71"/>
                  <a:pt x="2285" y="71"/>
                  <a:pt x="2285" y="71"/>
                </a:cubicBezTo>
                <a:cubicBezTo>
                  <a:pt x="2286" y="73"/>
                  <a:pt x="2286" y="73"/>
                  <a:pt x="2286" y="73"/>
                </a:cubicBezTo>
                <a:lnTo>
                  <a:pt x="2288" y="74"/>
                </a:lnTo>
                <a:close/>
                <a:moveTo>
                  <a:pt x="2331" y="195"/>
                </a:moveTo>
                <a:cubicBezTo>
                  <a:pt x="2331" y="194"/>
                  <a:pt x="2331" y="194"/>
                  <a:pt x="2331" y="194"/>
                </a:cubicBezTo>
                <a:cubicBezTo>
                  <a:pt x="2333" y="194"/>
                  <a:pt x="2333" y="194"/>
                  <a:pt x="2333" y="194"/>
                </a:cubicBezTo>
                <a:cubicBezTo>
                  <a:pt x="2334" y="193"/>
                  <a:pt x="2334" y="193"/>
                  <a:pt x="2334" y="193"/>
                </a:cubicBezTo>
                <a:cubicBezTo>
                  <a:pt x="2333" y="191"/>
                  <a:pt x="2333" y="191"/>
                  <a:pt x="2333" y="191"/>
                </a:cubicBezTo>
                <a:cubicBezTo>
                  <a:pt x="2332" y="189"/>
                  <a:pt x="2332" y="189"/>
                  <a:pt x="2332" y="189"/>
                </a:cubicBezTo>
                <a:cubicBezTo>
                  <a:pt x="2332" y="190"/>
                  <a:pt x="2332" y="190"/>
                  <a:pt x="2332" y="190"/>
                </a:cubicBezTo>
                <a:cubicBezTo>
                  <a:pt x="2331" y="191"/>
                  <a:pt x="2331" y="191"/>
                  <a:pt x="2331" y="191"/>
                </a:cubicBezTo>
                <a:cubicBezTo>
                  <a:pt x="2330" y="192"/>
                  <a:pt x="2330" y="192"/>
                  <a:pt x="2330" y="192"/>
                </a:cubicBezTo>
                <a:cubicBezTo>
                  <a:pt x="2330" y="192"/>
                  <a:pt x="2328" y="193"/>
                  <a:pt x="2328" y="193"/>
                </a:cubicBezTo>
                <a:cubicBezTo>
                  <a:pt x="2329" y="195"/>
                  <a:pt x="2329" y="195"/>
                  <a:pt x="2329" y="195"/>
                </a:cubicBezTo>
                <a:lnTo>
                  <a:pt x="2331" y="195"/>
                </a:lnTo>
                <a:close/>
                <a:moveTo>
                  <a:pt x="2314" y="143"/>
                </a:moveTo>
                <a:cubicBezTo>
                  <a:pt x="2315" y="141"/>
                  <a:pt x="2315" y="141"/>
                  <a:pt x="2315" y="141"/>
                </a:cubicBezTo>
                <a:cubicBezTo>
                  <a:pt x="2318" y="139"/>
                  <a:pt x="2318" y="139"/>
                  <a:pt x="2318" y="139"/>
                </a:cubicBezTo>
                <a:cubicBezTo>
                  <a:pt x="2321" y="140"/>
                  <a:pt x="2321" y="140"/>
                  <a:pt x="2321" y="140"/>
                </a:cubicBezTo>
                <a:cubicBezTo>
                  <a:pt x="2325" y="140"/>
                  <a:pt x="2325" y="140"/>
                  <a:pt x="2325" y="140"/>
                </a:cubicBezTo>
                <a:cubicBezTo>
                  <a:pt x="2327" y="139"/>
                  <a:pt x="2327" y="139"/>
                  <a:pt x="2327" y="139"/>
                </a:cubicBezTo>
                <a:cubicBezTo>
                  <a:pt x="2331" y="139"/>
                  <a:pt x="2331" y="139"/>
                  <a:pt x="2331" y="139"/>
                </a:cubicBezTo>
                <a:cubicBezTo>
                  <a:pt x="2333" y="138"/>
                  <a:pt x="2333" y="138"/>
                  <a:pt x="2333" y="138"/>
                </a:cubicBezTo>
                <a:cubicBezTo>
                  <a:pt x="2336" y="138"/>
                  <a:pt x="2336" y="138"/>
                  <a:pt x="2336" y="138"/>
                </a:cubicBezTo>
                <a:cubicBezTo>
                  <a:pt x="2338" y="138"/>
                  <a:pt x="2338" y="138"/>
                  <a:pt x="2338" y="138"/>
                </a:cubicBezTo>
                <a:cubicBezTo>
                  <a:pt x="2340" y="137"/>
                  <a:pt x="2340" y="137"/>
                  <a:pt x="2340" y="137"/>
                </a:cubicBezTo>
                <a:cubicBezTo>
                  <a:pt x="2338" y="135"/>
                  <a:pt x="2338" y="135"/>
                  <a:pt x="2338" y="135"/>
                </a:cubicBezTo>
                <a:cubicBezTo>
                  <a:pt x="2337" y="134"/>
                  <a:pt x="2337" y="134"/>
                  <a:pt x="2337" y="134"/>
                </a:cubicBezTo>
                <a:cubicBezTo>
                  <a:pt x="2335" y="131"/>
                  <a:pt x="2335" y="131"/>
                  <a:pt x="2335" y="131"/>
                </a:cubicBezTo>
                <a:cubicBezTo>
                  <a:pt x="2331" y="128"/>
                  <a:pt x="2331" y="128"/>
                  <a:pt x="2331" y="128"/>
                </a:cubicBezTo>
                <a:cubicBezTo>
                  <a:pt x="2329" y="128"/>
                  <a:pt x="2329" y="128"/>
                  <a:pt x="2329" y="128"/>
                </a:cubicBezTo>
                <a:cubicBezTo>
                  <a:pt x="2326" y="127"/>
                  <a:pt x="2326" y="127"/>
                  <a:pt x="2326" y="127"/>
                </a:cubicBezTo>
                <a:cubicBezTo>
                  <a:pt x="2325" y="125"/>
                  <a:pt x="2325" y="125"/>
                  <a:pt x="2325" y="125"/>
                </a:cubicBezTo>
                <a:cubicBezTo>
                  <a:pt x="2323" y="125"/>
                  <a:pt x="2323" y="125"/>
                  <a:pt x="2323" y="125"/>
                </a:cubicBezTo>
                <a:cubicBezTo>
                  <a:pt x="2322" y="126"/>
                  <a:pt x="2322" y="126"/>
                  <a:pt x="2322" y="126"/>
                </a:cubicBezTo>
                <a:cubicBezTo>
                  <a:pt x="2319" y="125"/>
                  <a:pt x="2319" y="125"/>
                  <a:pt x="2319" y="125"/>
                </a:cubicBezTo>
                <a:cubicBezTo>
                  <a:pt x="2318" y="125"/>
                  <a:pt x="2318" y="125"/>
                  <a:pt x="2318" y="125"/>
                </a:cubicBezTo>
                <a:cubicBezTo>
                  <a:pt x="2316" y="127"/>
                  <a:pt x="2316" y="127"/>
                  <a:pt x="2316" y="127"/>
                </a:cubicBezTo>
                <a:cubicBezTo>
                  <a:pt x="2314" y="130"/>
                  <a:pt x="2314" y="130"/>
                  <a:pt x="2314" y="130"/>
                </a:cubicBezTo>
                <a:cubicBezTo>
                  <a:pt x="2315" y="132"/>
                  <a:pt x="2315" y="132"/>
                  <a:pt x="2315" y="132"/>
                </a:cubicBezTo>
                <a:cubicBezTo>
                  <a:pt x="2315" y="136"/>
                  <a:pt x="2315" y="136"/>
                  <a:pt x="2315" y="136"/>
                </a:cubicBezTo>
                <a:cubicBezTo>
                  <a:pt x="2314" y="140"/>
                  <a:pt x="2314" y="140"/>
                  <a:pt x="2314" y="140"/>
                </a:cubicBezTo>
                <a:cubicBezTo>
                  <a:pt x="2312" y="142"/>
                  <a:pt x="2312" y="142"/>
                  <a:pt x="2312" y="142"/>
                </a:cubicBezTo>
                <a:cubicBezTo>
                  <a:pt x="2312" y="143"/>
                  <a:pt x="2312" y="143"/>
                  <a:pt x="2312" y="143"/>
                </a:cubicBezTo>
                <a:cubicBezTo>
                  <a:pt x="2313" y="143"/>
                  <a:pt x="2313" y="143"/>
                  <a:pt x="2313" y="143"/>
                </a:cubicBezTo>
                <a:lnTo>
                  <a:pt x="2314" y="143"/>
                </a:lnTo>
                <a:close/>
                <a:moveTo>
                  <a:pt x="2323" y="78"/>
                </a:moveTo>
                <a:cubicBezTo>
                  <a:pt x="2324" y="80"/>
                  <a:pt x="2324" y="80"/>
                  <a:pt x="2324" y="80"/>
                </a:cubicBezTo>
                <a:cubicBezTo>
                  <a:pt x="2330" y="82"/>
                  <a:pt x="2330" y="82"/>
                  <a:pt x="2330" y="82"/>
                </a:cubicBezTo>
                <a:cubicBezTo>
                  <a:pt x="2335" y="83"/>
                  <a:pt x="2335" y="83"/>
                  <a:pt x="2335" y="83"/>
                </a:cubicBezTo>
                <a:cubicBezTo>
                  <a:pt x="2338" y="84"/>
                  <a:pt x="2338" y="84"/>
                  <a:pt x="2338" y="84"/>
                </a:cubicBezTo>
                <a:cubicBezTo>
                  <a:pt x="2342" y="84"/>
                  <a:pt x="2342" y="84"/>
                  <a:pt x="2342" y="84"/>
                </a:cubicBezTo>
                <a:cubicBezTo>
                  <a:pt x="2344" y="84"/>
                  <a:pt x="2344" y="84"/>
                  <a:pt x="2344" y="84"/>
                </a:cubicBezTo>
                <a:cubicBezTo>
                  <a:pt x="2347" y="85"/>
                  <a:pt x="2347" y="85"/>
                  <a:pt x="2347" y="85"/>
                </a:cubicBezTo>
                <a:cubicBezTo>
                  <a:pt x="2348" y="84"/>
                  <a:pt x="2348" y="84"/>
                  <a:pt x="2348" y="84"/>
                </a:cubicBezTo>
                <a:cubicBezTo>
                  <a:pt x="2352" y="82"/>
                  <a:pt x="2352" y="82"/>
                  <a:pt x="2352" y="82"/>
                </a:cubicBezTo>
                <a:cubicBezTo>
                  <a:pt x="2353" y="79"/>
                  <a:pt x="2353" y="79"/>
                  <a:pt x="2353" y="79"/>
                </a:cubicBezTo>
                <a:cubicBezTo>
                  <a:pt x="2354" y="77"/>
                  <a:pt x="2354" y="77"/>
                  <a:pt x="2354" y="77"/>
                </a:cubicBezTo>
                <a:cubicBezTo>
                  <a:pt x="2353" y="75"/>
                  <a:pt x="2353" y="75"/>
                  <a:pt x="2353" y="75"/>
                </a:cubicBezTo>
                <a:cubicBezTo>
                  <a:pt x="2352" y="74"/>
                  <a:pt x="2352" y="74"/>
                  <a:pt x="2352" y="74"/>
                </a:cubicBezTo>
                <a:cubicBezTo>
                  <a:pt x="2350" y="74"/>
                  <a:pt x="2350" y="74"/>
                  <a:pt x="2350" y="74"/>
                </a:cubicBezTo>
                <a:cubicBezTo>
                  <a:pt x="2350" y="73"/>
                  <a:pt x="2350" y="73"/>
                  <a:pt x="2350" y="73"/>
                </a:cubicBezTo>
                <a:cubicBezTo>
                  <a:pt x="2350" y="72"/>
                  <a:pt x="2350" y="72"/>
                  <a:pt x="2350" y="72"/>
                </a:cubicBezTo>
                <a:cubicBezTo>
                  <a:pt x="2349" y="71"/>
                  <a:pt x="2349" y="71"/>
                  <a:pt x="2349" y="71"/>
                </a:cubicBezTo>
                <a:cubicBezTo>
                  <a:pt x="2348" y="72"/>
                  <a:pt x="2348" y="72"/>
                  <a:pt x="2348" y="72"/>
                </a:cubicBezTo>
                <a:cubicBezTo>
                  <a:pt x="2345" y="71"/>
                  <a:pt x="2345" y="71"/>
                  <a:pt x="2345" y="71"/>
                </a:cubicBezTo>
                <a:cubicBezTo>
                  <a:pt x="2340" y="72"/>
                  <a:pt x="2340" y="72"/>
                  <a:pt x="2340" y="72"/>
                </a:cubicBezTo>
                <a:cubicBezTo>
                  <a:pt x="2338" y="74"/>
                  <a:pt x="2338" y="74"/>
                  <a:pt x="2338" y="74"/>
                </a:cubicBezTo>
                <a:cubicBezTo>
                  <a:pt x="2336" y="74"/>
                  <a:pt x="2336" y="74"/>
                  <a:pt x="2336" y="74"/>
                </a:cubicBezTo>
                <a:cubicBezTo>
                  <a:pt x="2335" y="73"/>
                  <a:pt x="2335" y="73"/>
                  <a:pt x="2335" y="73"/>
                </a:cubicBezTo>
                <a:cubicBezTo>
                  <a:pt x="2335" y="72"/>
                  <a:pt x="2335" y="72"/>
                  <a:pt x="2335" y="72"/>
                </a:cubicBezTo>
                <a:cubicBezTo>
                  <a:pt x="2333" y="72"/>
                  <a:pt x="2333" y="72"/>
                  <a:pt x="2333" y="72"/>
                </a:cubicBezTo>
                <a:cubicBezTo>
                  <a:pt x="2331" y="72"/>
                  <a:pt x="2331" y="72"/>
                  <a:pt x="2331" y="72"/>
                </a:cubicBezTo>
                <a:cubicBezTo>
                  <a:pt x="2328" y="72"/>
                  <a:pt x="2328" y="72"/>
                  <a:pt x="2328" y="72"/>
                </a:cubicBezTo>
                <a:cubicBezTo>
                  <a:pt x="2327" y="72"/>
                  <a:pt x="2327" y="72"/>
                  <a:pt x="2327" y="72"/>
                </a:cubicBezTo>
                <a:cubicBezTo>
                  <a:pt x="2327" y="73"/>
                  <a:pt x="2327" y="73"/>
                  <a:pt x="2327" y="73"/>
                </a:cubicBezTo>
                <a:cubicBezTo>
                  <a:pt x="2326" y="74"/>
                  <a:pt x="2326" y="74"/>
                  <a:pt x="2326" y="74"/>
                </a:cubicBezTo>
                <a:cubicBezTo>
                  <a:pt x="2322" y="74"/>
                  <a:pt x="2322" y="74"/>
                  <a:pt x="2322" y="74"/>
                </a:cubicBezTo>
                <a:cubicBezTo>
                  <a:pt x="2321" y="72"/>
                  <a:pt x="2321" y="72"/>
                  <a:pt x="2321" y="72"/>
                </a:cubicBezTo>
                <a:cubicBezTo>
                  <a:pt x="2321" y="71"/>
                  <a:pt x="2321" y="71"/>
                  <a:pt x="2321" y="71"/>
                </a:cubicBezTo>
                <a:cubicBezTo>
                  <a:pt x="2319" y="71"/>
                  <a:pt x="2319" y="71"/>
                  <a:pt x="2319" y="71"/>
                </a:cubicBezTo>
                <a:cubicBezTo>
                  <a:pt x="2320" y="74"/>
                  <a:pt x="2320" y="74"/>
                  <a:pt x="2320" y="74"/>
                </a:cubicBezTo>
                <a:lnTo>
                  <a:pt x="2323" y="78"/>
                </a:lnTo>
                <a:close/>
                <a:moveTo>
                  <a:pt x="2239" y="95"/>
                </a:moveTo>
                <a:cubicBezTo>
                  <a:pt x="2242" y="97"/>
                  <a:pt x="2242" y="97"/>
                  <a:pt x="2242" y="97"/>
                </a:cubicBezTo>
                <a:cubicBezTo>
                  <a:pt x="2244" y="101"/>
                  <a:pt x="2244" y="101"/>
                  <a:pt x="2244" y="101"/>
                </a:cubicBezTo>
                <a:cubicBezTo>
                  <a:pt x="2246" y="105"/>
                  <a:pt x="2246" y="105"/>
                  <a:pt x="2246" y="105"/>
                </a:cubicBezTo>
                <a:cubicBezTo>
                  <a:pt x="2247" y="105"/>
                  <a:pt x="2247" y="105"/>
                  <a:pt x="2247" y="105"/>
                </a:cubicBezTo>
                <a:cubicBezTo>
                  <a:pt x="2248" y="105"/>
                  <a:pt x="2248" y="105"/>
                  <a:pt x="2248" y="105"/>
                </a:cubicBezTo>
                <a:cubicBezTo>
                  <a:pt x="2248" y="103"/>
                  <a:pt x="2248" y="103"/>
                  <a:pt x="2248" y="103"/>
                </a:cubicBezTo>
                <a:cubicBezTo>
                  <a:pt x="2246" y="98"/>
                  <a:pt x="2246" y="98"/>
                  <a:pt x="2246" y="98"/>
                </a:cubicBezTo>
                <a:cubicBezTo>
                  <a:pt x="2246" y="96"/>
                  <a:pt x="2246" y="96"/>
                  <a:pt x="2246" y="96"/>
                </a:cubicBezTo>
                <a:cubicBezTo>
                  <a:pt x="2244" y="95"/>
                  <a:pt x="2244" y="95"/>
                  <a:pt x="2244" y="95"/>
                </a:cubicBezTo>
                <a:cubicBezTo>
                  <a:pt x="2241" y="94"/>
                  <a:pt x="2241" y="94"/>
                  <a:pt x="2241" y="94"/>
                </a:cubicBezTo>
                <a:cubicBezTo>
                  <a:pt x="2239" y="92"/>
                  <a:pt x="2239" y="92"/>
                  <a:pt x="2239" y="92"/>
                </a:cubicBezTo>
                <a:cubicBezTo>
                  <a:pt x="2238" y="91"/>
                  <a:pt x="2238" y="91"/>
                  <a:pt x="2238" y="91"/>
                </a:cubicBezTo>
                <a:cubicBezTo>
                  <a:pt x="2237" y="90"/>
                  <a:pt x="2237" y="90"/>
                  <a:pt x="2237" y="90"/>
                </a:cubicBezTo>
                <a:cubicBezTo>
                  <a:pt x="2237" y="92"/>
                  <a:pt x="2237" y="92"/>
                  <a:pt x="2237" y="92"/>
                </a:cubicBezTo>
                <a:lnTo>
                  <a:pt x="2239" y="95"/>
                </a:lnTo>
                <a:close/>
                <a:moveTo>
                  <a:pt x="2251" y="88"/>
                </a:moveTo>
                <a:cubicBezTo>
                  <a:pt x="2252" y="89"/>
                  <a:pt x="2252" y="89"/>
                  <a:pt x="2252" y="89"/>
                </a:cubicBezTo>
                <a:cubicBezTo>
                  <a:pt x="2251" y="90"/>
                  <a:pt x="2251" y="90"/>
                  <a:pt x="2251" y="90"/>
                </a:cubicBezTo>
                <a:cubicBezTo>
                  <a:pt x="2250" y="90"/>
                  <a:pt x="2250" y="90"/>
                  <a:pt x="2250" y="90"/>
                </a:cubicBezTo>
                <a:cubicBezTo>
                  <a:pt x="2250" y="92"/>
                  <a:pt x="2250" y="92"/>
                  <a:pt x="2250" y="92"/>
                </a:cubicBezTo>
                <a:cubicBezTo>
                  <a:pt x="2252" y="92"/>
                  <a:pt x="2252" y="92"/>
                  <a:pt x="2252" y="92"/>
                </a:cubicBezTo>
                <a:cubicBezTo>
                  <a:pt x="2252" y="94"/>
                  <a:pt x="2252" y="94"/>
                  <a:pt x="2252" y="94"/>
                </a:cubicBezTo>
                <a:cubicBezTo>
                  <a:pt x="2252" y="95"/>
                  <a:pt x="2252" y="95"/>
                  <a:pt x="2252" y="95"/>
                </a:cubicBezTo>
                <a:cubicBezTo>
                  <a:pt x="2253" y="96"/>
                  <a:pt x="2253" y="96"/>
                  <a:pt x="2253" y="96"/>
                </a:cubicBezTo>
                <a:cubicBezTo>
                  <a:pt x="2256" y="97"/>
                  <a:pt x="2256" y="97"/>
                  <a:pt x="2256" y="97"/>
                </a:cubicBezTo>
                <a:cubicBezTo>
                  <a:pt x="2256" y="98"/>
                  <a:pt x="2256" y="98"/>
                  <a:pt x="2256" y="98"/>
                </a:cubicBezTo>
                <a:cubicBezTo>
                  <a:pt x="2256" y="98"/>
                  <a:pt x="2256" y="98"/>
                  <a:pt x="2256" y="98"/>
                </a:cubicBezTo>
                <a:cubicBezTo>
                  <a:pt x="2257" y="99"/>
                  <a:pt x="2257" y="99"/>
                  <a:pt x="2257" y="99"/>
                </a:cubicBezTo>
                <a:cubicBezTo>
                  <a:pt x="2258" y="99"/>
                  <a:pt x="2258" y="99"/>
                  <a:pt x="2258" y="99"/>
                </a:cubicBezTo>
                <a:cubicBezTo>
                  <a:pt x="2259" y="99"/>
                  <a:pt x="2259" y="99"/>
                  <a:pt x="2259" y="99"/>
                </a:cubicBezTo>
                <a:cubicBezTo>
                  <a:pt x="2260" y="100"/>
                  <a:pt x="2260" y="100"/>
                  <a:pt x="2260" y="100"/>
                </a:cubicBezTo>
                <a:cubicBezTo>
                  <a:pt x="2258" y="101"/>
                  <a:pt x="2258" y="101"/>
                  <a:pt x="2258" y="101"/>
                </a:cubicBezTo>
                <a:cubicBezTo>
                  <a:pt x="2258" y="101"/>
                  <a:pt x="2258" y="101"/>
                  <a:pt x="2258" y="101"/>
                </a:cubicBezTo>
                <a:cubicBezTo>
                  <a:pt x="2256" y="101"/>
                  <a:pt x="2256" y="101"/>
                  <a:pt x="2256" y="101"/>
                </a:cubicBezTo>
                <a:cubicBezTo>
                  <a:pt x="2256" y="102"/>
                  <a:pt x="2256" y="102"/>
                  <a:pt x="2256" y="102"/>
                </a:cubicBezTo>
                <a:cubicBezTo>
                  <a:pt x="2256" y="103"/>
                  <a:pt x="2256" y="103"/>
                  <a:pt x="2256" y="103"/>
                </a:cubicBezTo>
                <a:cubicBezTo>
                  <a:pt x="2262" y="107"/>
                  <a:pt x="2262" y="107"/>
                  <a:pt x="2262" y="107"/>
                </a:cubicBezTo>
                <a:cubicBezTo>
                  <a:pt x="2265" y="108"/>
                  <a:pt x="2265" y="108"/>
                  <a:pt x="2265" y="108"/>
                </a:cubicBezTo>
                <a:cubicBezTo>
                  <a:pt x="2268" y="108"/>
                  <a:pt x="2268" y="108"/>
                  <a:pt x="2268" y="108"/>
                </a:cubicBezTo>
                <a:cubicBezTo>
                  <a:pt x="2269" y="109"/>
                  <a:pt x="2269" y="109"/>
                  <a:pt x="2269" y="109"/>
                </a:cubicBezTo>
                <a:cubicBezTo>
                  <a:pt x="2271" y="110"/>
                  <a:pt x="2271" y="110"/>
                  <a:pt x="2271" y="110"/>
                </a:cubicBezTo>
                <a:cubicBezTo>
                  <a:pt x="2271" y="112"/>
                  <a:pt x="2271" y="112"/>
                  <a:pt x="2271" y="112"/>
                </a:cubicBezTo>
                <a:cubicBezTo>
                  <a:pt x="2273" y="114"/>
                  <a:pt x="2273" y="114"/>
                  <a:pt x="2273" y="114"/>
                </a:cubicBezTo>
                <a:cubicBezTo>
                  <a:pt x="2276" y="114"/>
                  <a:pt x="2276" y="114"/>
                  <a:pt x="2276" y="114"/>
                </a:cubicBezTo>
                <a:cubicBezTo>
                  <a:pt x="2279" y="113"/>
                  <a:pt x="2279" y="113"/>
                  <a:pt x="2279" y="113"/>
                </a:cubicBezTo>
                <a:cubicBezTo>
                  <a:pt x="2281" y="113"/>
                  <a:pt x="2281" y="113"/>
                  <a:pt x="2281" y="113"/>
                </a:cubicBezTo>
                <a:cubicBezTo>
                  <a:pt x="2283" y="114"/>
                  <a:pt x="2283" y="114"/>
                  <a:pt x="2283" y="114"/>
                </a:cubicBezTo>
                <a:cubicBezTo>
                  <a:pt x="2284" y="114"/>
                  <a:pt x="2284" y="114"/>
                  <a:pt x="2284" y="114"/>
                </a:cubicBezTo>
                <a:cubicBezTo>
                  <a:pt x="2285" y="112"/>
                  <a:pt x="2285" y="112"/>
                  <a:pt x="2285" y="112"/>
                </a:cubicBezTo>
                <a:cubicBezTo>
                  <a:pt x="2285" y="110"/>
                  <a:pt x="2285" y="110"/>
                  <a:pt x="2285" y="110"/>
                </a:cubicBezTo>
                <a:cubicBezTo>
                  <a:pt x="2284" y="108"/>
                  <a:pt x="2284" y="108"/>
                  <a:pt x="2284" y="108"/>
                </a:cubicBezTo>
                <a:cubicBezTo>
                  <a:pt x="2284" y="107"/>
                  <a:pt x="2284" y="107"/>
                  <a:pt x="2284" y="107"/>
                </a:cubicBezTo>
                <a:cubicBezTo>
                  <a:pt x="2283" y="107"/>
                  <a:pt x="2283" y="107"/>
                  <a:pt x="2283" y="107"/>
                </a:cubicBezTo>
                <a:cubicBezTo>
                  <a:pt x="2282" y="106"/>
                  <a:pt x="2282" y="106"/>
                  <a:pt x="2282" y="106"/>
                </a:cubicBezTo>
                <a:cubicBezTo>
                  <a:pt x="2282" y="105"/>
                  <a:pt x="2282" y="105"/>
                  <a:pt x="2282" y="105"/>
                </a:cubicBezTo>
                <a:cubicBezTo>
                  <a:pt x="2282" y="104"/>
                  <a:pt x="2282" y="104"/>
                  <a:pt x="2282" y="104"/>
                </a:cubicBezTo>
                <a:cubicBezTo>
                  <a:pt x="2283" y="104"/>
                  <a:pt x="2283" y="104"/>
                  <a:pt x="2283" y="104"/>
                </a:cubicBezTo>
                <a:cubicBezTo>
                  <a:pt x="2284" y="105"/>
                  <a:pt x="2284" y="105"/>
                  <a:pt x="2284" y="105"/>
                </a:cubicBezTo>
                <a:cubicBezTo>
                  <a:pt x="2286" y="106"/>
                  <a:pt x="2286" y="106"/>
                  <a:pt x="2286" y="106"/>
                </a:cubicBezTo>
                <a:cubicBezTo>
                  <a:pt x="2286" y="107"/>
                  <a:pt x="2286" y="107"/>
                  <a:pt x="2286" y="107"/>
                </a:cubicBezTo>
                <a:cubicBezTo>
                  <a:pt x="2286" y="108"/>
                  <a:pt x="2286" y="108"/>
                  <a:pt x="2286" y="108"/>
                </a:cubicBezTo>
                <a:cubicBezTo>
                  <a:pt x="2288" y="108"/>
                  <a:pt x="2288" y="108"/>
                  <a:pt x="2288" y="108"/>
                </a:cubicBezTo>
                <a:cubicBezTo>
                  <a:pt x="2289" y="105"/>
                  <a:pt x="2289" y="105"/>
                  <a:pt x="2289" y="105"/>
                </a:cubicBezTo>
                <a:cubicBezTo>
                  <a:pt x="2291" y="102"/>
                  <a:pt x="2291" y="102"/>
                  <a:pt x="2291" y="102"/>
                </a:cubicBezTo>
                <a:cubicBezTo>
                  <a:pt x="2294" y="99"/>
                  <a:pt x="2294" y="99"/>
                  <a:pt x="2294" y="99"/>
                </a:cubicBezTo>
                <a:cubicBezTo>
                  <a:pt x="2296" y="98"/>
                  <a:pt x="2296" y="98"/>
                  <a:pt x="2296" y="98"/>
                </a:cubicBezTo>
                <a:cubicBezTo>
                  <a:pt x="2298" y="97"/>
                  <a:pt x="2298" y="97"/>
                  <a:pt x="2298" y="97"/>
                </a:cubicBezTo>
                <a:cubicBezTo>
                  <a:pt x="2299" y="98"/>
                  <a:pt x="2299" y="98"/>
                  <a:pt x="2299" y="98"/>
                </a:cubicBezTo>
                <a:cubicBezTo>
                  <a:pt x="2298" y="99"/>
                  <a:pt x="2298" y="99"/>
                  <a:pt x="2298" y="99"/>
                </a:cubicBezTo>
                <a:cubicBezTo>
                  <a:pt x="2300" y="99"/>
                  <a:pt x="2300" y="99"/>
                  <a:pt x="2300" y="99"/>
                </a:cubicBezTo>
                <a:cubicBezTo>
                  <a:pt x="2301" y="100"/>
                  <a:pt x="2301" y="100"/>
                  <a:pt x="2301" y="100"/>
                </a:cubicBezTo>
                <a:cubicBezTo>
                  <a:pt x="2303" y="99"/>
                  <a:pt x="2303" y="99"/>
                  <a:pt x="2303" y="99"/>
                </a:cubicBezTo>
                <a:cubicBezTo>
                  <a:pt x="2303" y="98"/>
                  <a:pt x="2303" y="98"/>
                  <a:pt x="2303" y="98"/>
                </a:cubicBezTo>
                <a:cubicBezTo>
                  <a:pt x="2306" y="96"/>
                  <a:pt x="2306" y="96"/>
                  <a:pt x="2306" y="96"/>
                </a:cubicBezTo>
                <a:cubicBezTo>
                  <a:pt x="2307" y="95"/>
                  <a:pt x="2307" y="95"/>
                  <a:pt x="2307" y="95"/>
                </a:cubicBezTo>
                <a:cubicBezTo>
                  <a:pt x="2306" y="94"/>
                  <a:pt x="2306" y="94"/>
                  <a:pt x="2306" y="94"/>
                </a:cubicBezTo>
                <a:cubicBezTo>
                  <a:pt x="2304" y="94"/>
                  <a:pt x="2304" y="94"/>
                  <a:pt x="2304" y="94"/>
                </a:cubicBezTo>
                <a:cubicBezTo>
                  <a:pt x="2301" y="95"/>
                  <a:pt x="2301" y="95"/>
                  <a:pt x="2301" y="95"/>
                </a:cubicBezTo>
                <a:cubicBezTo>
                  <a:pt x="2299" y="94"/>
                  <a:pt x="2299" y="94"/>
                  <a:pt x="2299" y="94"/>
                </a:cubicBezTo>
                <a:cubicBezTo>
                  <a:pt x="2295" y="93"/>
                  <a:pt x="2295" y="93"/>
                  <a:pt x="2295" y="93"/>
                </a:cubicBezTo>
                <a:cubicBezTo>
                  <a:pt x="2294" y="92"/>
                  <a:pt x="2294" y="92"/>
                  <a:pt x="2294" y="92"/>
                </a:cubicBezTo>
                <a:cubicBezTo>
                  <a:pt x="2292" y="92"/>
                  <a:pt x="2292" y="92"/>
                  <a:pt x="2292" y="92"/>
                </a:cubicBezTo>
                <a:cubicBezTo>
                  <a:pt x="2292" y="91"/>
                  <a:pt x="2292" y="91"/>
                  <a:pt x="2292" y="91"/>
                </a:cubicBezTo>
                <a:cubicBezTo>
                  <a:pt x="2289" y="88"/>
                  <a:pt x="2289" y="88"/>
                  <a:pt x="2289" y="88"/>
                </a:cubicBezTo>
                <a:cubicBezTo>
                  <a:pt x="2288" y="87"/>
                  <a:pt x="2288" y="87"/>
                  <a:pt x="2288" y="87"/>
                </a:cubicBezTo>
                <a:cubicBezTo>
                  <a:pt x="2287" y="84"/>
                  <a:pt x="2287" y="84"/>
                  <a:pt x="2287" y="84"/>
                </a:cubicBezTo>
                <a:cubicBezTo>
                  <a:pt x="2286" y="82"/>
                  <a:pt x="2286" y="82"/>
                  <a:pt x="2286" y="82"/>
                </a:cubicBezTo>
                <a:cubicBezTo>
                  <a:pt x="2285" y="81"/>
                  <a:pt x="2285" y="81"/>
                  <a:pt x="2285" y="81"/>
                </a:cubicBezTo>
                <a:cubicBezTo>
                  <a:pt x="2285" y="79"/>
                  <a:pt x="2285" y="79"/>
                  <a:pt x="2285" y="79"/>
                </a:cubicBezTo>
                <a:cubicBezTo>
                  <a:pt x="2283" y="78"/>
                  <a:pt x="2283" y="78"/>
                  <a:pt x="2283" y="78"/>
                </a:cubicBezTo>
                <a:cubicBezTo>
                  <a:pt x="2283" y="77"/>
                  <a:pt x="2283" y="77"/>
                  <a:pt x="2283" y="77"/>
                </a:cubicBezTo>
                <a:cubicBezTo>
                  <a:pt x="2284" y="77"/>
                  <a:pt x="2284" y="77"/>
                  <a:pt x="2284" y="77"/>
                </a:cubicBezTo>
                <a:cubicBezTo>
                  <a:pt x="2283" y="75"/>
                  <a:pt x="2283" y="75"/>
                  <a:pt x="2283" y="75"/>
                </a:cubicBezTo>
                <a:cubicBezTo>
                  <a:pt x="2284" y="75"/>
                  <a:pt x="2284" y="75"/>
                  <a:pt x="2284" y="75"/>
                </a:cubicBezTo>
                <a:cubicBezTo>
                  <a:pt x="2284" y="74"/>
                  <a:pt x="2284" y="74"/>
                  <a:pt x="2284" y="74"/>
                </a:cubicBezTo>
                <a:cubicBezTo>
                  <a:pt x="2284" y="73"/>
                  <a:pt x="2284" y="73"/>
                  <a:pt x="2284" y="73"/>
                </a:cubicBezTo>
                <a:cubicBezTo>
                  <a:pt x="2283" y="72"/>
                  <a:pt x="2283" y="72"/>
                  <a:pt x="2283" y="72"/>
                </a:cubicBezTo>
                <a:cubicBezTo>
                  <a:pt x="2282" y="71"/>
                  <a:pt x="2282" y="71"/>
                  <a:pt x="2282" y="71"/>
                </a:cubicBezTo>
                <a:cubicBezTo>
                  <a:pt x="2279" y="71"/>
                  <a:pt x="2279" y="71"/>
                  <a:pt x="2279" y="71"/>
                </a:cubicBezTo>
                <a:cubicBezTo>
                  <a:pt x="2276" y="71"/>
                  <a:pt x="2276" y="71"/>
                  <a:pt x="2276" y="71"/>
                </a:cubicBezTo>
                <a:cubicBezTo>
                  <a:pt x="2275" y="69"/>
                  <a:pt x="2275" y="69"/>
                  <a:pt x="2275" y="69"/>
                </a:cubicBezTo>
                <a:cubicBezTo>
                  <a:pt x="2273" y="69"/>
                  <a:pt x="2273" y="69"/>
                  <a:pt x="2273" y="69"/>
                </a:cubicBezTo>
                <a:cubicBezTo>
                  <a:pt x="2271" y="68"/>
                  <a:pt x="2271" y="68"/>
                  <a:pt x="2271" y="68"/>
                </a:cubicBezTo>
                <a:cubicBezTo>
                  <a:pt x="2270" y="69"/>
                  <a:pt x="2270" y="69"/>
                  <a:pt x="2270" y="69"/>
                </a:cubicBezTo>
                <a:cubicBezTo>
                  <a:pt x="2273" y="71"/>
                  <a:pt x="2273" y="71"/>
                  <a:pt x="2273" y="71"/>
                </a:cubicBezTo>
                <a:cubicBezTo>
                  <a:pt x="2274" y="72"/>
                  <a:pt x="2274" y="72"/>
                  <a:pt x="2274" y="72"/>
                </a:cubicBezTo>
                <a:cubicBezTo>
                  <a:pt x="2275" y="73"/>
                  <a:pt x="2275" y="73"/>
                  <a:pt x="2275" y="73"/>
                </a:cubicBezTo>
                <a:cubicBezTo>
                  <a:pt x="2273" y="73"/>
                  <a:pt x="2273" y="73"/>
                  <a:pt x="2273" y="73"/>
                </a:cubicBezTo>
                <a:cubicBezTo>
                  <a:pt x="2272" y="72"/>
                  <a:pt x="2272" y="72"/>
                  <a:pt x="2272" y="72"/>
                </a:cubicBezTo>
                <a:cubicBezTo>
                  <a:pt x="2271" y="72"/>
                  <a:pt x="2271" y="72"/>
                  <a:pt x="2271" y="72"/>
                </a:cubicBezTo>
                <a:cubicBezTo>
                  <a:pt x="2270" y="74"/>
                  <a:pt x="2270" y="74"/>
                  <a:pt x="2270" y="74"/>
                </a:cubicBezTo>
                <a:cubicBezTo>
                  <a:pt x="2270" y="76"/>
                  <a:pt x="2270" y="76"/>
                  <a:pt x="2270" y="76"/>
                </a:cubicBezTo>
                <a:cubicBezTo>
                  <a:pt x="2271" y="78"/>
                  <a:pt x="2271" y="78"/>
                  <a:pt x="2271" y="78"/>
                </a:cubicBezTo>
                <a:cubicBezTo>
                  <a:pt x="2272" y="80"/>
                  <a:pt x="2272" y="80"/>
                  <a:pt x="2272" y="80"/>
                </a:cubicBezTo>
                <a:cubicBezTo>
                  <a:pt x="2275" y="83"/>
                  <a:pt x="2275" y="83"/>
                  <a:pt x="2275" y="83"/>
                </a:cubicBezTo>
                <a:cubicBezTo>
                  <a:pt x="2275" y="84"/>
                  <a:pt x="2275" y="84"/>
                  <a:pt x="2275" y="84"/>
                </a:cubicBezTo>
                <a:cubicBezTo>
                  <a:pt x="2275" y="85"/>
                  <a:pt x="2275" y="85"/>
                  <a:pt x="2275" y="85"/>
                </a:cubicBezTo>
                <a:cubicBezTo>
                  <a:pt x="2272" y="85"/>
                  <a:pt x="2272" y="85"/>
                  <a:pt x="2272" y="85"/>
                </a:cubicBezTo>
                <a:cubicBezTo>
                  <a:pt x="2270" y="83"/>
                  <a:pt x="2270" y="83"/>
                  <a:pt x="2270" y="83"/>
                </a:cubicBezTo>
                <a:cubicBezTo>
                  <a:pt x="2269" y="81"/>
                  <a:pt x="2269" y="81"/>
                  <a:pt x="2269" y="81"/>
                </a:cubicBezTo>
                <a:cubicBezTo>
                  <a:pt x="2268" y="80"/>
                  <a:pt x="2268" y="80"/>
                  <a:pt x="2268" y="80"/>
                </a:cubicBezTo>
                <a:cubicBezTo>
                  <a:pt x="2266" y="80"/>
                  <a:pt x="2266" y="80"/>
                  <a:pt x="2266" y="80"/>
                </a:cubicBezTo>
                <a:cubicBezTo>
                  <a:pt x="2265" y="81"/>
                  <a:pt x="2265" y="81"/>
                  <a:pt x="2265" y="81"/>
                </a:cubicBezTo>
                <a:cubicBezTo>
                  <a:pt x="2265" y="80"/>
                  <a:pt x="2265" y="80"/>
                  <a:pt x="2265" y="80"/>
                </a:cubicBezTo>
                <a:cubicBezTo>
                  <a:pt x="2263" y="80"/>
                  <a:pt x="2263" y="80"/>
                  <a:pt x="2263" y="80"/>
                </a:cubicBezTo>
                <a:cubicBezTo>
                  <a:pt x="2263" y="78"/>
                  <a:pt x="2263" y="78"/>
                  <a:pt x="2263" y="78"/>
                </a:cubicBezTo>
                <a:cubicBezTo>
                  <a:pt x="2262" y="77"/>
                  <a:pt x="2262" y="77"/>
                  <a:pt x="2262" y="77"/>
                </a:cubicBezTo>
                <a:cubicBezTo>
                  <a:pt x="2260" y="76"/>
                  <a:pt x="2260" y="76"/>
                  <a:pt x="2260" y="76"/>
                </a:cubicBezTo>
                <a:cubicBezTo>
                  <a:pt x="2258" y="75"/>
                  <a:pt x="2258" y="75"/>
                  <a:pt x="2258" y="75"/>
                </a:cubicBezTo>
                <a:cubicBezTo>
                  <a:pt x="2256" y="74"/>
                  <a:pt x="2256" y="74"/>
                  <a:pt x="2256" y="74"/>
                </a:cubicBezTo>
                <a:cubicBezTo>
                  <a:pt x="2255" y="74"/>
                  <a:pt x="2255" y="74"/>
                  <a:pt x="2255" y="74"/>
                </a:cubicBezTo>
                <a:cubicBezTo>
                  <a:pt x="2254" y="72"/>
                  <a:pt x="2254" y="72"/>
                  <a:pt x="2254" y="72"/>
                </a:cubicBezTo>
                <a:cubicBezTo>
                  <a:pt x="2252" y="73"/>
                  <a:pt x="2252" y="73"/>
                  <a:pt x="2252" y="73"/>
                </a:cubicBezTo>
                <a:cubicBezTo>
                  <a:pt x="2250" y="74"/>
                  <a:pt x="2250" y="74"/>
                  <a:pt x="2250" y="74"/>
                </a:cubicBezTo>
                <a:cubicBezTo>
                  <a:pt x="2250" y="77"/>
                  <a:pt x="2250" y="77"/>
                  <a:pt x="2250" y="77"/>
                </a:cubicBezTo>
                <a:cubicBezTo>
                  <a:pt x="2250" y="77"/>
                  <a:pt x="2250" y="77"/>
                  <a:pt x="2250" y="77"/>
                </a:cubicBezTo>
                <a:cubicBezTo>
                  <a:pt x="2250" y="80"/>
                  <a:pt x="2250" y="80"/>
                  <a:pt x="2250" y="80"/>
                </a:cubicBezTo>
                <a:cubicBezTo>
                  <a:pt x="2249" y="82"/>
                  <a:pt x="2249" y="82"/>
                  <a:pt x="2249" y="82"/>
                </a:cubicBezTo>
                <a:cubicBezTo>
                  <a:pt x="2247" y="84"/>
                  <a:pt x="2247" y="84"/>
                  <a:pt x="2247" y="84"/>
                </a:cubicBezTo>
                <a:cubicBezTo>
                  <a:pt x="2247" y="85"/>
                  <a:pt x="2247" y="85"/>
                  <a:pt x="2247" y="85"/>
                </a:cubicBezTo>
                <a:cubicBezTo>
                  <a:pt x="2249" y="88"/>
                  <a:pt x="2249" y="88"/>
                  <a:pt x="2249" y="88"/>
                </a:cubicBezTo>
                <a:lnTo>
                  <a:pt x="2251" y="88"/>
                </a:lnTo>
                <a:close/>
                <a:moveTo>
                  <a:pt x="2206" y="171"/>
                </a:moveTo>
                <a:cubicBezTo>
                  <a:pt x="2207" y="171"/>
                  <a:pt x="2207" y="171"/>
                  <a:pt x="2207" y="171"/>
                </a:cubicBezTo>
                <a:cubicBezTo>
                  <a:pt x="2208" y="171"/>
                  <a:pt x="2208" y="171"/>
                  <a:pt x="2208" y="171"/>
                </a:cubicBezTo>
                <a:cubicBezTo>
                  <a:pt x="2208" y="169"/>
                  <a:pt x="2208" y="169"/>
                  <a:pt x="2208" y="169"/>
                </a:cubicBezTo>
                <a:cubicBezTo>
                  <a:pt x="2208" y="167"/>
                  <a:pt x="2208" y="167"/>
                  <a:pt x="2208" y="167"/>
                </a:cubicBezTo>
                <a:cubicBezTo>
                  <a:pt x="2206" y="168"/>
                  <a:pt x="2206" y="168"/>
                  <a:pt x="2206" y="168"/>
                </a:cubicBezTo>
                <a:cubicBezTo>
                  <a:pt x="2205" y="169"/>
                  <a:pt x="2205" y="169"/>
                  <a:pt x="2205" y="169"/>
                </a:cubicBezTo>
                <a:cubicBezTo>
                  <a:pt x="2205" y="171"/>
                  <a:pt x="2205" y="171"/>
                  <a:pt x="2205" y="171"/>
                </a:cubicBezTo>
                <a:lnTo>
                  <a:pt x="2206" y="171"/>
                </a:lnTo>
                <a:close/>
                <a:moveTo>
                  <a:pt x="2184" y="195"/>
                </a:moveTo>
                <a:cubicBezTo>
                  <a:pt x="2184" y="195"/>
                  <a:pt x="2184" y="197"/>
                  <a:pt x="2184" y="197"/>
                </a:cubicBezTo>
                <a:cubicBezTo>
                  <a:pt x="2186" y="197"/>
                  <a:pt x="2186" y="197"/>
                  <a:pt x="2186" y="197"/>
                </a:cubicBezTo>
                <a:cubicBezTo>
                  <a:pt x="2187" y="196"/>
                  <a:pt x="2187" y="196"/>
                  <a:pt x="2187" y="196"/>
                </a:cubicBezTo>
                <a:cubicBezTo>
                  <a:pt x="2188" y="196"/>
                  <a:pt x="2188" y="196"/>
                  <a:pt x="2188" y="196"/>
                </a:cubicBezTo>
                <a:cubicBezTo>
                  <a:pt x="2188" y="196"/>
                  <a:pt x="2188" y="196"/>
                  <a:pt x="2188" y="196"/>
                </a:cubicBezTo>
                <a:cubicBezTo>
                  <a:pt x="2187" y="194"/>
                  <a:pt x="2187" y="194"/>
                  <a:pt x="2187" y="194"/>
                </a:cubicBezTo>
                <a:cubicBezTo>
                  <a:pt x="2185" y="193"/>
                  <a:pt x="2185" y="193"/>
                  <a:pt x="2185" y="193"/>
                </a:cubicBezTo>
                <a:cubicBezTo>
                  <a:pt x="2183" y="193"/>
                  <a:pt x="2183" y="193"/>
                  <a:pt x="2183" y="193"/>
                </a:cubicBezTo>
                <a:cubicBezTo>
                  <a:pt x="2183" y="194"/>
                  <a:pt x="2183" y="194"/>
                  <a:pt x="2183" y="194"/>
                </a:cubicBezTo>
                <a:cubicBezTo>
                  <a:pt x="2183" y="195"/>
                  <a:pt x="2183" y="195"/>
                  <a:pt x="2183" y="195"/>
                </a:cubicBezTo>
                <a:lnTo>
                  <a:pt x="2184" y="195"/>
                </a:lnTo>
                <a:close/>
                <a:moveTo>
                  <a:pt x="2275" y="136"/>
                </a:moveTo>
                <a:cubicBezTo>
                  <a:pt x="2273" y="136"/>
                  <a:pt x="2273" y="136"/>
                  <a:pt x="2273" y="136"/>
                </a:cubicBezTo>
                <a:cubicBezTo>
                  <a:pt x="2271" y="134"/>
                  <a:pt x="2271" y="134"/>
                  <a:pt x="2271" y="134"/>
                </a:cubicBezTo>
                <a:cubicBezTo>
                  <a:pt x="2269" y="134"/>
                  <a:pt x="2269" y="134"/>
                  <a:pt x="2269" y="134"/>
                </a:cubicBezTo>
                <a:cubicBezTo>
                  <a:pt x="2269" y="134"/>
                  <a:pt x="2269" y="134"/>
                  <a:pt x="2269" y="134"/>
                </a:cubicBezTo>
                <a:cubicBezTo>
                  <a:pt x="2270" y="136"/>
                  <a:pt x="2270" y="136"/>
                  <a:pt x="2270" y="136"/>
                </a:cubicBezTo>
                <a:cubicBezTo>
                  <a:pt x="2271" y="137"/>
                  <a:pt x="2271" y="137"/>
                  <a:pt x="2271" y="137"/>
                </a:cubicBezTo>
                <a:cubicBezTo>
                  <a:pt x="2273" y="137"/>
                  <a:pt x="2273" y="137"/>
                  <a:pt x="2273" y="137"/>
                </a:cubicBezTo>
                <a:cubicBezTo>
                  <a:pt x="2274" y="139"/>
                  <a:pt x="2274" y="139"/>
                  <a:pt x="2274" y="139"/>
                </a:cubicBezTo>
                <a:cubicBezTo>
                  <a:pt x="2276" y="139"/>
                  <a:pt x="2276" y="139"/>
                  <a:pt x="2276" y="139"/>
                </a:cubicBezTo>
                <a:cubicBezTo>
                  <a:pt x="2278" y="141"/>
                  <a:pt x="2278" y="141"/>
                  <a:pt x="2278" y="141"/>
                </a:cubicBezTo>
                <a:cubicBezTo>
                  <a:pt x="2279" y="141"/>
                  <a:pt x="2279" y="141"/>
                  <a:pt x="2279" y="141"/>
                </a:cubicBezTo>
                <a:cubicBezTo>
                  <a:pt x="2280" y="139"/>
                  <a:pt x="2280" y="139"/>
                  <a:pt x="2280" y="139"/>
                </a:cubicBezTo>
                <a:cubicBezTo>
                  <a:pt x="2277" y="137"/>
                  <a:pt x="2277" y="137"/>
                  <a:pt x="2277" y="137"/>
                </a:cubicBezTo>
                <a:lnTo>
                  <a:pt x="2275" y="136"/>
                </a:lnTo>
                <a:close/>
                <a:moveTo>
                  <a:pt x="2534" y="177"/>
                </a:moveTo>
                <a:cubicBezTo>
                  <a:pt x="2534" y="175"/>
                  <a:pt x="2534" y="175"/>
                  <a:pt x="2534" y="175"/>
                </a:cubicBezTo>
                <a:cubicBezTo>
                  <a:pt x="2534" y="174"/>
                  <a:pt x="2534" y="174"/>
                  <a:pt x="2534" y="174"/>
                </a:cubicBezTo>
                <a:cubicBezTo>
                  <a:pt x="2533" y="173"/>
                  <a:pt x="2533" y="173"/>
                  <a:pt x="2533" y="173"/>
                </a:cubicBezTo>
                <a:cubicBezTo>
                  <a:pt x="2532" y="174"/>
                  <a:pt x="2532" y="174"/>
                  <a:pt x="2532" y="174"/>
                </a:cubicBezTo>
                <a:cubicBezTo>
                  <a:pt x="2533" y="177"/>
                  <a:pt x="2533" y="177"/>
                  <a:pt x="2533" y="177"/>
                </a:cubicBezTo>
                <a:lnTo>
                  <a:pt x="2534" y="177"/>
                </a:lnTo>
                <a:close/>
                <a:moveTo>
                  <a:pt x="2570" y="155"/>
                </a:moveTo>
                <a:cubicBezTo>
                  <a:pt x="2572" y="155"/>
                  <a:pt x="2572" y="155"/>
                  <a:pt x="2572" y="155"/>
                </a:cubicBezTo>
                <a:cubicBezTo>
                  <a:pt x="2574" y="155"/>
                  <a:pt x="2574" y="155"/>
                  <a:pt x="2574" y="155"/>
                </a:cubicBezTo>
                <a:cubicBezTo>
                  <a:pt x="2577" y="157"/>
                  <a:pt x="2577" y="157"/>
                  <a:pt x="2577" y="157"/>
                </a:cubicBezTo>
                <a:cubicBezTo>
                  <a:pt x="2579" y="158"/>
                  <a:pt x="2579" y="158"/>
                  <a:pt x="2579" y="158"/>
                </a:cubicBezTo>
                <a:cubicBezTo>
                  <a:pt x="2581" y="157"/>
                  <a:pt x="2581" y="157"/>
                  <a:pt x="2581" y="157"/>
                </a:cubicBezTo>
                <a:cubicBezTo>
                  <a:pt x="2582" y="155"/>
                  <a:pt x="2582" y="155"/>
                  <a:pt x="2582" y="155"/>
                </a:cubicBezTo>
                <a:cubicBezTo>
                  <a:pt x="2582" y="153"/>
                  <a:pt x="2582" y="153"/>
                  <a:pt x="2582" y="153"/>
                </a:cubicBezTo>
                <a:cubicBezTo>
                  <a:pt x="2580" y="152"/>
                  <a:pt x="2580" y="152"/>
                  <a:pt x="2580" y="152"/>
                </a:cubicBezTo>
                <a:cubicBezTo>
                  <a:pt x="2581" y="151"/>
                  <a:pt x="2581" y="151"/>
                  <a:pt x="2581" y="151"/>
                </a:cubicBezTo>
                <a:cubicBezTo>
                  <a:pt x="2580" y="149"/>
                  <a:pt x="2580" y="149"/>
                  <a:pt x="2580" y="149"/>
                </a:cubicBezTo>
                <a:cubicBezTo>
                  <a:pt x="2578" y="148"/>
                  <a:pt x="2578" y="148"/>
                  <a:pt x="2578" y="148"/>
                </a:cubicBezTo>
                <a:cubicBezTo>
                  <a:pt x="2578" y="149"/>
                  <a:pt x="2578" y="149"/>
                  <a:pt x="2578" y="149"/>
                </a:cubicBezTo>
                <a:cubicBezTo>
                  <a:pt x="2576" y="149"/>
                  <a:pt x="2576" y="149"/>
                  <a:pt x="2576" y="149"/>
                </a:cubicBezTo>
                <a:cubicBezTo>
                  <a:pt x="2574" y="148"/>
                  <a:pt x="2574" y="148"/>
                  <a:pt x="2574" y="148"/>
                </a:cubicBezTo>
                <a:cubicBezTo>
                  <a:pt x="2573" y="148"/>
                  <a:pt x="2573" y="148"/>
                  <a:pt x="2573" y="148"/>
                </a:cubicBezTo>
                <a:cubicBezTo>
                  <a:pt x="2572" y="149"/>
                  <a:pt x="2572" y="149"/>
                  <a:pt x="2572" y="149"/>
                </a:cubicBezTo>
                <a:cubicBezTo>
                  <a:pt x="2571" y="149"/>
                  <a:pt x="2571" y="149"/>
                  <a:pt x="2571" y="149"/>
                </a:cubicBezTo>
                <a:cubicBezTo>
                  <a:pt x="2571" y="149"/>
                  <a:pt x="2571" y="149"/>
                  <a:pt x="2571" y="149"/>
                </a:cubicBezTo>
                <a:cubicBezTo>
                  <a:pt x="2570" y="150"/>
                  <a:pt x="2570" y="150"/>
                  <a:pt x="2570" y="150"/>
                </a:cubicBezTo>
                <a:cubicBezTo>
                  <a:pt x="2569" y="151"/>
                  <a:pt x="2569" y="151"/>
                  <a:pt x="2569" y="151"/>
                </a:cubicBezTo>
                <a:cubicBezTo>
                  <a:pt x="2570" y="154"/>
                  <a:pt x="2570" y="154"/>
                  <a:pt x="2570" y="154"/>
                </a:cubicBezTo>
                <a:lnTo>
                  <a:pt x="2570" y="155"/>
                </a:lnTo>
                <a:close/>
                <a:moveTo>
                  <a:pt x="1713" y="129"/>
                </a:moveTo>
                <a:cubicBezTo>
                  <a:pt x="1714" y="126"/>
                  <a:pt x="1714" y="126"/>
                  <a:pt x="1714" y="126"/>
                </a:cubicBezTo>
                <a:cubicBezTo>
                  <a:pt x="1714" y="123"/>
                  <a:pt x="1714" y="123"/>
                  <a:pt x="1714" y="123"/>
                </a:cubicBezTo>
                <a:cubicBezTo>
                  <a:pt x="1712" y="123"/>
                  <a:pt x="1712" y="123"/>
                  <a:pt x="1712" y="123"/>
                </a:cubicBezTo>
                <a:cubicBezTo>
                  <a:pt x="1710" y="123"/>
                  <a:pt x="1710" y="123"/>
                  <a:pt x="1710" y="123"/>
                </a:cubicBezTo>
                <a:cubicBezTo>
                  <a:pt x="1707" y="125"/>
                  <a:pt x="1707" y="125"/>
                  <a:pt x="1707" y="125"/>
                </a:cubicBezTo>
                <a:cubicBezTo>
                  <a:pt x="1707" y="126"/>
                  <a:pt x="1707" y="126"/>
                  <a:pt x="1707" y="126"/>
                </a:cubicBezTo>
                <a:cubicBezTo>
                  <a:pt x="1709" y="127"/>
                  <a:pt x="1709" y="127"/>
                  <a:pt x="1709" y="127"/>
                </a:cubicBezTo>
                <a:cubicBezTo>
                  <a:pt x="1711" y="129"/>
                  <a:pt x="1711" y="129"/>
                  <a:pt x="1711" y="129"/>
                </a:cubicBezTo>
                <a:lnTo>
                  <a:pt x="1713" y="129"/>
                </a:lnTo>
                <a:close/>
                <a:moveTo>
                  <a:pt x="2642" y="667"/>
                </a:moveTo>
                <a:cubicBezTo>
                  <a:pt x="2643" y="667"/>
                  <a:pt x="2643" y="667"/>
                  <a:pt x="2643" y="667"/>
                </a:cubicBezTo>
                <a:cubicBezTo>
                  <a:pt x="2646" y="665"/>
                  <a:pt x="2646" y="665"/>
                  <a:pt x="2646" y="665"/>
                </a:cubicBezTo>
                <a:cubicBezTo>
                  <a:pt x="2646" y="663"/>
                  <a:pt x="2646" y="663"/>
                  <a:pt x="2646" y="663"/>
                </a:cubicBezTo>
                <a:cubicBezTo>
                  <a:pt x="2645" y="663"/>
                  <a:pt x="2645" y="663"/>
                  <a:pt x="2645" y="663"/>
                </a:cubicBezTo>
                <a:cubicBezTo>
                  <a:pt x="2644" y="663"/>
                  <a:pt x="2644" y="663"/>
                  <a:pt x="2644" y="663"/>
                </a:cubicBezTo>
                <a:cubicBezTo>
                  <a:pt x="2643" y="663"/>
                  <a:pt x="2643" y="663"/>
                  <a:pt x="2643" y="663"/>
                </a:cubicBezTo>
                <a:cubicBezTo>
                  <a:pt x="2642" y="662"/>
                  <a:pt x="2642" y="662"/>
                  <a:pt x="2642" y="662"/>
                </a:cubicBezTo>
                <a:cubicBezTo>
                  <a:pt x="2642" y="663"/>
                  <a:pt x="2642" y="663"/>
                  <a:pt x="2642" y="663"/>
                </a:cubicBezTo>
                <a:cubicBezTo>
                  <a:pt x="2641" y="665"/>
                  <a:pt x="2641" y="665"/>
                  <a:pt x="2641" y="665"/>
                </a:cubicBezTo>
                <a:cubicBezTo>
                  <a:pt x="2641" y="667"/>
                  <a:pt x="2641" y="667"/>
                  <a:pt x="2641" y="667"/>
                </a:cubicBezTo>
                <a:cubicBezTo>
                  <a:pt x="2640" y="670"/>
                  <a:pt x="2640" y="670"/>
                  <a:pt x="2640" y="670"/>
                </a:cubicBezTo>
                <a:cubicBezTo>
                  <a:pt x="2640" y="671"/>
                  <a:pt x="2640" y="671"/>
                  <a:pt x="2640" y="671"/>
                </a:cubicBezTo>
                <a:cubicBezTo>
                  <a:pt x="2640" y="672"/>
                  <a:pt x="2640" y="672"/>
                  <a:pt x="2640" y="672"/>
                </a:cubicBezTo>
                <a:cubicBezTo>
                  <a:pt x="2642" y="674"/>
                  <a:pt x="2642" y="674"/>
                  <a:pt x="2642" y="674"/>
                </a:cubicBezTo>
                <a:cubicBezTo>
                  <a:pt x="2642" y="674"/>
                  <a:pt x="2642" y="672"/>
                  <a:pt x="2642" y="672"/>
                </a:cubicBezTo>
                <a:lnTo>
                  <a:pt x="2642" y="667"/>
                </a:lnTo>
                <a:close/>
                <a:moveTo>
                  <a:pt x="2532" y="181"/>
                </a:moveTo>
                <a:cubicBezTo>
                  <a:pt x="2533" y="183"/>
                  <a:pt x="2533" y="183"/>
                  <a:pt x="2533" y="183"/>
                </a:cubicBezTo>
                <a:cubicBezTo>
                  <a:pt x="2533" y="182"/>
                  <a:pt x="2533" y="182"/>
                  <a:pt x="2533" y="182"/>
                </a:cubicBezTo>
                <a:cubicBezTo>
                  <a:pt x="2532" y="180"/>
                  <a:pt x="2532" y="180"/>
                  <a:pt x="2532" y="180"/>
                </a:cubicBezTo>
                <a:cubicBezTo>
                  <a:pt x="2531" y="178"/>
                  <a:pt x="2531" y="178"/>
                  <a:pt x="2531" y="178"/>
                </a:cubicBezTo>
                <a:cubicBezTo>
                  <a:pt x="2530" y="178"/>
                  <a:pt x="2530" y="178"/>
                  <a:pt x="2530" y="178"/>
                </a:cubicBezTo>
                <a:cubicBezTo>
                  <a:pt x="2530" y="179"/>
                  <a:pt x="2530" y="179"/>
                  <a:pt x="2530" y="179"/>
                </a:cubicBezTo>
                <a:lnTo>
                  <a:pt x="2532" y="181"/>
                </a:lnTo>
                <a:close/>
                <a:moveTo>
                  <a:pt x="2528" y="181"/>
                </a:moveTo>
                <a:cubicBezTo>
                  <a:pt x="2528" y="180"/>
                  <a:pt x="2528" y="180"/>
                  <a:pt x="2528" y="180"/>
                </a:cubicBezTo>
                <a:cubicBezTo>
                  <a:pt x="2529" y="179"/>
                  <a:pt x="2529" y="179"/>
                  <a:pt x="2529" y="179"/>
                </a:cubicBezTo>
                <a:cubicBezTo>
                  <a:pt x="2528" y="177"/>
                  <a:pt x="2528" y="177"/>
                  <a:pt x="2528" y="177"/>
                </a:cubicBezTo>
                <a:cubicBezTo>
                  <a:pt x="2527" y="177"/>
                  <a:pt x="2527" y="177"/>
                  <a:pt x="2527" y="177"/>
                </a:cubicBezTo>
                <a:cubicBezTo>
                  <a:pt x="2527" y="177"/>
                  <a:pt x="2527" y="177"/>
                  <a:pt x="2527" y="177"/>
                </a:cubicBezTo>
                <a:cubicBezTo>
                  <a:pt x="2526" y="178"/>
                  <a:pt x="2526" y="178"/>
                  <a:pt x="2526" y="178"/>
                </a:cubicBezTo>
                <a:cubicBezTo>
                  <a:pt x="2527" y="180"/>
                  <a:pt x="2527" y="180"/>
                  <a:pt x="2527" y="180"/>
                </a:cubicBezTo>
                <a:lnTo>
                  <a:pt x="2528" y="181"/>
                </a:lnTo>
                <a:close/>
                <a:moveTo>
                  <a:pt x="2533" y="178"/>
                </a:moveTo>
                <a:cubicBezTo>
                  <a:pt x="2533" y="177"/>
                  <a:pt x="2533" y="177"/>
                  <a:pt x="2533" y="177"/>
                </a:cubicBezTo>
                <a:cubicBezTo>
                  <a:pt x="2532" y="176"/>
                  <a:pt x="2532" y="176"/>
                  <a:pt x="2532" y="176"/>
                </a:cubicBezTo>
                <a:cubicBezTo>
                  <a:pt x="2531" y="176"/>
                  <a:pt x="2531" y="176"/>
                  <a:pt x="2531" y="176"/>
                </a:cubicBezTo>
                <a:cubicBezTo>
                  <a:pt x="2530" y="176"/>
                  <a:pt x="2530" y="176"/>
                  <a:pt x="2530" y="176"/>
                </a:cubicBezTo>
                <a:cubicBezTo>
                  <a:pt x="2532" y="178"/>
                  <a:pt x="2532" y="178"/>
                  <a:pt x="2532" y="178"/>
                </a:cubicBezTo>
                <a:lnTo>
                  <a:pt x="2533" y="178"/>
                </a:lnTo>
                <a:close/>
                <a:moveTo>
                  <a:pt x="1936" y="227"/>
                </a:moveTo>
                <a:cubicBezTo>
                  <a:pt x="1937" y="226"/>
                  <a:pt x="1937" y="226"/>
                  <a:pt x="1937" y="226"/>
                </a:cubicBezTo>
                <a:cubicBezTo>
                  <a:pt x="1937" y="226"/>
                  <a:pt x="1937" y="226"/>
                  <a:pt x="1937" y="226"/>
                </a:cubicBezTo>
                <a:cubicBezTo>
                  <a:pt x="1937" y="224"/>
                  <a:pt x="1937" y="224"/>
                  <a:pt x="1937" y="224"/>
                </a:cubicBezTo>
                <a:cubicBezTo>
                  <a:pt x="1935" y="224"/>
                  <a:pt x="1935" y="224"/>
                  <a:pt x="1935" y="224"/>
                </a:cubicBezTo>
                <a:cubicBezTo>
                  <a:pt x="1935" y="225"/>
                  <a:pt x="1935" y="225"/>
                  <a:pt x="1935" y="225"/>
                </a:cubicBezTo>
                <a:cubicBezTo>
                  <a:pt x="1935" y="227"/>
                  <a:pt x="1935" y="227"/>
                  <a:pt x="1935" y="227"/>
                </a:cubicBezTo>
                <a:lnTo>
                  <a:pt x="1936" y="227"/>
                </a:lnTo>
                <a:close/>
                <a:moveTo>
                  <a:pt x="1943" y="214"/>
                </a:moveTo>
                <a:cubicBezTo>
                  <a:pt x="1942" y="212"/>
                  <a:pt x="1942" y="212"/>
                  <a:pt x="1942" y="212"/>
                </a:cubicBezTo>
                <a:cubicBezTo>
                  <a:pt x="1939" y="212"/>
                  <a:pt x="1939" y="212"/>
                  <a:pt x="1939" y="212"/>
                </a:cubicBezTo>
                <a:cubicBezTo>
                  <a:pt x="1939" y="213"/>
                  <a:pt x="1939" y="213"/>
                  <a:pt x="1939" y="213"/>
                </a:cubicBezTo>
                <a:cubicBezTo>
                  <a:pt x="1939" y="214"/>
                  <a:pt x="1939" y="214"/>
                  <a:pt x="1939" y="214"/>
                </a:cubicBezTo>
                <a:cubicBezTo>
                  <a:pt x="1938" y="214"/>
                  <a:pt x="1938" y="214"/>
                  <a:pt x="1938" y="214"/>
                </a:cubicBezTo>
                <a:cubicBezTo>
                  <a:pt x="1937" y="213"/>
                  <a:pt x="1937" y="213"/>
                  <a:pt x="1937" y="213"/>
                </a:cubicBezTo>
                <a:cubicBezTo>
                  <a:pt x="1936" y="213"/>
                  <a:pt x="1936" y="213"/>
                  <a:pt x="1936" y="213"/>
                </a:cubicBezTo>
                <a:cubicBezTo>
                  <a:pt x="1937" y="215"/>
                  <a:pt x="1937" y="215"/>
                  <a:pt x="1937" y="215"/>
                </a:cubicBezTo>
                <a:cubicBezTo>
                  <a:pt x="1938" y="216"/>
                  <a:pt x="1938" y="216"/>
                  <a:pt x="1938" y="216"/>
                </a:cubicBezTo>
                <a:cubicBezTo>
                  <a:pt x="1940" y="216"/>
                  <a:pt x="1940" y="216"/>
                  <a:pt x="1940" y="216"/>
                </a:cubicBezTo>
                <a:cubicBezTo>
                  <a:pt x="1941" y="217"/>
                  <a:pt x="1941" y="217"/>
                  <a:pt x="1941" y="217"/>
                </a:cubicBezTo>
                <a:cubicBezTo>
                  <a:pt x="1942" y="216"/>
                  <a:pt x="1942" y="216"/>
                  <a:pt x="1942" y="216"/>
                </a:cubicBezTo>
                <a:cubicBezTo>
                  <a:pt x="1942" y="216"/>
                  <a:pt x="1942" y="216"/>
                  <a:pt x="1942" y="216"/>
                </a:cubicBezTo>
                <a:cubicBezTo>
                  <a:pt x="1941" y="215"/>
                  <a:pt x="1941" y="215"/>
                  <a:pt x="1941" y="215"/>
                </a:cubicBezTo>
                <a:cubicBezTo>
                  <a:pt x="1943" y="214"/>
                  <a:pt x="1943" y="214"/>
                  <a:pt x="1943" y="214"/>
                </a:cubicBezTo>
                <a:close/>
                <a:moveTo>
                  <a:pt x="1919" y="66"/>
                </a:moveTo>
                <a:cubicBezTo>
                  <a:pt x="1919" y="67"/>
                  <a:pt x="1919" y="67"/>
                  <a:pt x="1919" y="67"/>
                </a:cubicBezTo>
                <a:cubicBezTo>
                  <a:pt x="1918" y="69"/>
                  <a:pt x="1918" y="69"/>
                  <a:pt x="1918" y="69"/>
                </a:cubicBezTo>
                <a:cubicBezTo>
                  <a:pt x="1916" y="69"/>
                  <a:pt x="1916" y="69"/>
                  <a:pt x="1916" y="69"/>
                </a:cubicBezTo>
                <a:cubicBezTo>
                  <a:pt x="1914" y="71"/>
                  <a:pt x="1914" y="71"/>
                  <a:pt x="1914" y="71"/>
                </a:cubicBezTo>
                <a:cubicBezTo>
                  <a:pt x="1913" y="74"/>
                  <a:pt x="1913" y="74"/>
                  <a:pt x="1913" y="74"/>
                </a:cubicBezTo>
                <a:cubicBezTo>
                  <a:pt x="1914" y="75"/>
                  <a:pt x="1914" y="75"/>
                  <a:pt x="1914" y="75"/>
                </a:cubicBezTo>
                <a:cubicBezTo>
                  <a:pt x="1915" y="76"/>
                  <a:pt x="1915" y="76"/>
                  <a:pt x="1915" y="76"/>
                </a:cubicBezTo>
                <a:cubicBezTo>
                  <a:pt x="1917" y="76"/>
                  <a:pt x="1917" y="76"/>
                  <a:pt x="1917" y="76"/>
                </a:cubicBezTo>
                <a:cubicBezTo>
                  <a:pt x="1917" y="78"/>
                  <a:pt x="1917" y="78"/>
                  <a:pt x="1917" y="78"/>
                </a:cubicBezTo>
                <a:cubicBezTo>
                  <a:pt x="1915" y="79"/>
                  <a:pt x="1915" y="79"/>
                  <a:pt x="1915" y="79"/>
                </a:cubicBezTo>
                <a:cubicBezTo>
                  <a:pt x="1915" y="81"/>
                  <a:pt x="1915" y="81"/>
                  <a:pt x="1915" y="81"/>
                </a:cubicBezTo>
                <a:cubicBezTo>
                  <a:pt x="1915" y="84"/>
                  <a:pt x="1915" y="84"/>
                  <a:pt x="1915" y="84"/>
                </a:cubicBezTo>
                <a:cubicBezTo>
                  <a:pt x="1915" y="85"/>
                  <a:pt x="1915" y="85"/>
                  <a:pt x="1915" y="85"/>
                </a:cubicBezTo>
                <a:cubicBezTo>
                  <a:pt x="1913" y="87"/>
                  <a:pt x="1913" y="87"/>
                  <a:pt x="1913" y="87"/>
                </a:cubicBezTo>
                <a:cubicBezTo>
                  <a:pt x="1913" y="87"/>
                  <a:pt x="1913" y="87"/>
                  <a:pt x="1913" y="87"/>
                </a:cubicBezTo>
                <a:cubicBezTo>
                  <a:pt x="1915" y="89"/>
                  <a:pt x="1915" y="89"/>
                  <a:pt x="1915" y="89"/>
                </a:cubicBezTo>
                <a:cubicBezTo>
                  <a:pt x="1915" y="89"/>
                  <a:pt x="1915" y="89"/>
                  <a:pt x="1915" y="89"/>
                </a:cubicBezTo>
                <a:cubicBezTo>
                  <a:pt x="1916" y="89"/>
                  <a:pt x="1916" y="89"/>
                  <a:pt x="1916" y="89"/>
                </a:cubicBezTo>
                <a:cubicBezTo>
                  <a:pt x="1916" y="88"/>
                  <a:pt x="1916" y="88"/>
                  <a:pt x="1916" y="88"/>
                </a:cubicBezTo>
                <a:cubicBezTo>
                  <a:pt x="1916" y="87"/>
                  <a:pt x="1916" y="87"/>
                  <a:pt x="1916" y="87"/>
                </a:cubicBezTo>
                <a:cubicBezTo>
                  <a:pt x="1918" y="87"/>
                  <a:pt x="1918" y="87"/>
                  <a:pt x="1918" y="87"/>
                </a:cubicBezTo>
                <a:cubicBezTo>
                  <a:pt x="1919" y="89"/>
                  <a:pt x="1919" y="89"/>
                  <a:pt x="1919" y="89"/>
                </a:cubicBezTo>
                <a:cubicBezTo>
                  <a:pt x="1921" y="88"/>
                  <a:pt x="1921" y="88"/>
                  <a:pt x="1921" y="88"/>
                </a:cubicBezTo>
                <a:cubicBezTo>
                  <a:pt x="1922" y="88"/>
                  <a:pt x="1922" y="88"/>
                  <a:pt x="1922" y="88"/>
                </a:cubicBezTo>
                <a:cubicBezTo>
                  <a:pt x="1923" y="90"/>
                  <a:pt x="1923" y="90"/>
                  <a:pt x="1923" y="90"/>
                </a:cubicBezTo>
                <a:cubicBezTo>
                  <a:pt x="1925" y="93"/>
                  <a:pt x="1925" y="93"/>
                  <a:pt x="1925" y="93"/>
                </a:cubicBezTo>
                <a:cubicBezTo>
                  <a:pt x="1926" y="95"/>
                  <a:pt x="1926" y="95"/>
                  <a:pt x="1926" y="95"/>
                </a:cubicBezTo>
                <a:cubicBezTo>
                  <a:pt x="1928" y="95"/>
                  <a:pt x="1928" y="95"/>
                  <a:pt x="1928" y="95"/>
                </a:cubicBezTo>
                <a:cubicBezTo>
                  <a:pt x="1930" y="96"/>
                  <a:pt x="1930" y="96"/>
                  <a:pt x="1930" y="96"/>
                </a:cubicBezTo>
                <a:cubicBezTo>
                  <a:pt x="1932" y="97"/>
                  <a:pt x="1932" y="97"/>
                  <a:pt x="1932" y="97"/>
                </a:cubicBezTo>
                <a:cubicBezTo>
                  <a:pt x="1934" y="96"/>
                  <a:pt x="1934" y="96"/>
                  <a:pt x="1934" y="96"/>
                </a:cubicBezTo>
                <a:cubicBezTo>
                  <a:pt x="1936" y="95"/>
                  <a:pt x="1936" y="95"/>
                  <a:pt x="1936" y="95"/>
                </a:cubicBezTo>
                <a:cubicBezTo>
                  <a:pt x="1938" y="96"/>
                  <a:pt x="1938" y="96"/>
                  <a:pt x="1938" y="96"/>
                </a:cubicBezTo>
                <a:cubicBezTo>
                  <a:pt x="1940" y="97"/>
                  <a:pt x="1940" y="97"/>
                  <a:pt x="1940" y="97"/>
                </a:cubicBezTo>
                <a:cubicBezTo>
                  <a:pt x="1944" y="97"/>
                  <a:pt x="1944" y="97"/>
                  <a:pt x="1944" y="97"/>
                </a:cubicBezTo>
                <a:cubicBezTo>
                  <a:pt x="1946" y="97"/>
                  <a:pt x="1946" y="97"/>
                  <a:pt x="1946" y="97"/>
                </a:cubicBezTo>
                <a:cubicBezTo>
                  <a:pt x="1948" y="97"/>
                  <a:pt x="1948" y="97"/>
                  <a:pt x="1948" y="97"/>
                </a:cubicBezTo>
                <a:cubicBezTo>
                  <a:pt x="1949" y="97"/>
                  <a:pt x="1949" y="97"/>
                  <a:pt x="1949" y="97"/>
                </a:cubicBezTo>
                <a:cubicBezTo>
                  <a:pt x="1951" y="98"/>
                  <a:pt x="1951" y="98"/>
                  <a:pt x="1951" y="98"/>
                </a:cubicBezTo>
                <a:cubicBezTo>
                  <a:pt x="1952" y="100"/>
                  <a:pt x="1952" y="100"/>
                  <a:pt x="1952" y="100"/>
                </a:cubicBezTo>
                <a:cubicBezTo>
                  <a:pt x="1954" y="99"/>
                  <a:pt x="1954" y="99"/>
                  <a:pt x="1954" y="99"/>
                </a:cubicBezTo>
                <a:cubicBezTo>
                  <a:pt x="1956" y="98"/>
                  <a:pt x="1956" y="98"/>
                  <a:pt x="1956" y="98"/>
                </a:cubicBezTo>
                <a:cubicBezTo>
                  <a:pt x="1958" y="96"/>
                  <a:pt x="1958" y="96"/>
                  <a:pt x="1958" y="96"/>
                </a:cubicBezTo>
                <a:cubicBezTo>
                  <a:pt x="1961" y="95"/>
                  <a:pt x="1961" y="95"/>
                  <a:pt x="1961" y="95"/>
                </a:cubicBezTo>
                <a:cubicBezTo>
                  <a:pt x="1963" y="92"/>
                  <a:pt x="1963" y="92"/>
                  <a:pt x="1963" y="92"/>
                </a:cubicBezTo>
                <a:cubicBezTo>
                  <a:pt x="1963" y="91"/>
                  <a:pt x="1963" y="91"/>
                  <a:pt x="1963" y="91"/>
                </a:cubicBezTo>
                <a:cubicBezTo>
                  <a:pt x="1961" y="88"/>
                  <a:pt x="1961" y="88"/>
                  <a:pt x="1961" y="88"/>
                </a:cubicBezTo>
                <a:cubicBezTo>
                  <a:pt x="1959" y="88"/>
                  <a:pt x="1959" y="88"/>
                  <a:pt x="1959" y="88"/>
                </a:cubicBezTo>
                <a:cubicBezTo>
                  <a:pt x="1957" y="85"/>
                  <a:pt x="1957" y="85"/>
                  <a:pt x="1957" y="85"/>
                </a:cubicBezTo>
                <a:cubicBezTo>
                  <a:pt x="1955" y="85"/>
                  <a:pt x="1955" y="85"/>
                  <a:pt x="1955" y="85"/>
                </a:cubicBezTo>
                <a:cubicBezTo>
                  <a:pt x="1953" y="84"/>
                  <a:pt x="1953" y="84"/>
                  <a:pt x="1953" y="84"/>
                </a:cubicBezTo>
                <a:cubicBezTo>
                  <a:pt x="1952" y="82"/>
                  <a:pt x="1952" y="82"/>
                  <a:pt x="1952" y="82"/>
                </a:cubicBezTo>
                <a:cubicBezTo>
                  <a:pt x="1953" y="81"/>
                  <a:pt x="1953" y="81"/>
                  <a:pt x="1953" y="81"/>
                </a:cubicBezTo>
                <a:cubicBezTo>
                  <a:pt x="1955" y="82"/>
                  <a:pt x="1955" y="82"/>
                  <a:pt x="1955" y="82"/>
                </a:cubicBezTo>
                <a:cubicBezTo>
                  <a:pt x="1956" y="82"/>
                  <a:pt x="1956" y="82"/>
                  <a:pt x="1956" y="82"/>
                </a:cubicBezTo>
                <a:cubicBezTo>
                  <a:pt x="1956" y="81"/>
                  <a:pt x="1956" y="81"/>
                  <a:pt x="1956" y="81"/>
                </a:cubicBezTo>
                <a:cubicBezTo>
                  <a:pt x="1954" y="78"/>
                  <a:pt x="1954" y="78"/>
                  <a:pt x="1954" y="78"/>
                </a:cubicBezTo>
                <a:cubicBezTo>
                  <a:pt x="1952" y="76"/>
                  <a:pt x="1952" y="76"/>
                  <a:pt x="1952" y="76"/>
                </a:cubicBezTo>
                <a:cubicBezTo>
                  <a:pt x="1952" y="73"/>
                  <a:pt x="1952" y="73"/>
                  <a:pt x="1952" y="73"/>
                </a:cubicBezTo>
                <a:cubicBezTo>
                  <a:pt x="1951" y="71"/>
                  <a:pt x="1951" y="71"/>
                  <a:pt x="1951" y="71"/>
                </a:cubicBezTo>
                <a:cubicBezTo>
                  <a:pt x="1950" y="70"/>
                  <a:pt x="1950" y="70"/>
                  <a:pt x="1950" y="70"/>
                </a:cubicBezTo>
                <a:cubicBezTo>
                  <a:pt x="1950" y="68"/>
                  <a:pt x="1950" y="68"/>
                  <a:pt x="1950" y="68"/>
                </a:cubicBezTo>
                <a:cubicBezTo>
                  <a:pt x="1949" y="67"/>
                  <a:pt x="1949" y="67"/>
                  <a:pt x="1949" y="67"/>
                </a:cubicBezTo>
                <a:cubicBezTo>
                  <a:pt x="1948" y="67"/>
                  <a:pt x="1948" y="67"/>
                  <a:pt x="1948" y="67"/>
                </a:cubicBezTo>
                <a:cubicBezTo>
                  <a:pt x="1942" y="62"/>
                  <a:pt x="1942" y="62"/>
                  <a:pt x="1942" y="62"/>
                </a:cubicBezTo>
                <a:cubicBezTo>
                  <a:pt x="1938" y="61"/>
                  <a:pt x="1938" y="61"/>
                  <a:pt x="1938" y="61"/>
                </a:cubicBezTo>
                <a:cubicBezTo>
                  <a:pt x="1935" y="62"/>
                  <a:pt x="1935" y="62"/>
                  <a:pt x="1935" y="62"/>
                </a:cubicBezTo>
                <a:cubicBezTo>
                  <a:pt x="1935" y="63"/>
                  <a:pt x="1935" y="63"/>
                  <a:pt x="1935" y="63"/>
                </a:cubicBezTo>
                <a:cubicBezTo>
                  <a:pt x="1935" y="64"/>
                  <a:pt x="1935" y="64"/>
                  <a:pt x="1935" y="64"/>
                </a:cubicBezTo>
                <a:cubicBezTo>
                  <a:pt x="1938" y="67"/>
                  <a:pt x="1938" y="67"/>
                  <a:pt x="1938" y="67"/>
                </a:cubicBezTo>
                <a:cubicBezTo>
                  <a:pt x="1938" y="68"/>
                  <a:pt x="1938" y="68"/>
                  <a:pt x="1938" y="68"/>
                </a:cubicBezTo>
                <a:cubicBezTo>
                  <a:pt x="1937" y="70"/>
                  <a:pt x="1937" y="70"/>
                  <a:pt x="1937" y="70"/>
                </a:cubicBezTo>
                <a:cubicBezTo>
                  <a:pt x="1937" y="71"/>
                  <a:pt x="1937" y="71"/>
                  <a:pt x="1937" y="71"/>
                </a:cubicBezTo>
                <a:cubicBezTo>
                  <a:pt x="1937" y="74"/>
                  <a:pt x="1937" y="74"/>
                  <a:pt x="1937" y="74"/>
                </a:cubicBezTo>
                <a:cubicBezTo>
                  <a:pt x="1936" y="76"/>
                  <a:pt x="1936" y="76"/>
                  <a:pt x="1936" y="76"/>
                </a:cubicBezTo>
                <a:cubicBezTo>
                  <a:pt x="1935" y="77"/>
                  <a:pt x="1935" y="77"/>
                  <a:pt x="1935" y="77"/>
                </a:cubicBezTo>
                <a:cubicBezTo>
                  <a:pt x="1934" y="75"/>
                  <a:pt x="1934" y="75"/>
                  <a:pt x="1934" y="75"/>
                </a:cubicBezTo>
                <a:cubicBezTo>
                  <a:pt x="1935" y="74"/>
                  <a:pt x="1935" y="74"/>
                  <a:pt x="1935" y="74"/>
                </a:cubicBezTo>
                <a:cubicBezTo>
                  <a:pt x="1936" y="72"/>
                  <a:pt x="1936" y="72"/>
                  <a:pt x="1936" y="72"/>
                </a:cubicBezTo>
                <a:cubicBezTo>
                  <a:pt x="1935" y="71"/>
                  <a:pt x="1935" y="71"/>
                  <a:pt x="1935" y="71"/>
                </a:cubicBezTo>
                <a:cubicBezTo>
                  <a:pt x="1936" y="69"/>
                  <a:pt x="1936" y="69"/>
                  <a:pt x="1936" y="69"/>
                </a:cubicBezTo>
                <a:cubicBezTo>
                  <a:pt x="1935" y="67"/>
                  <a:pt x="1935" y="67"/>
                  <a:pt x="1935" y="67"/>
                </a:cubicBezTo>
                <a:cubicBezTo>
                  <a:pt x="1932" y="63"/>
                  <a:pt x="1932" y="63"/>
                  <a:pt x="1932" y="63"/>
                </a:cubicBezTo>
                <a:cubicBezTo>
                  <a:pt x="1930" y="61"/>
                  <a:pt x="1930" y="61"/>
                  <a:pt x="1930" y="61"/>
                </a:cubicBezTo>
                <a:cubicBezTo>
                  <a:pt x="1926" y="60"/>
                  <a:pt x="1926" y="60"/>
                  <a:pt x="1926" y="60"/>
                </a:cubicBezTo>
                <a:cubicBezTo>
                  <a:pt x="1925" y="61"/>
                  <a:pt x="1925" y="61"/>
                  <a:pt x="1925" y="61"/>
                </a:cubicBezTo>
                <a:cubicBezTo>
                  <a:pt x="1925" y="63"/>
                  <a:pt x="1925" y="63"/>
                  <a:pt x="1925" y="63"/>
                </a:cubicBezTo>
                <a:cubicBezTo>
                  <a:pt x="1922" y="65"/>
                  <a:pt x="1922" y="65"/>
                  <a:pt x="1922" y="65"/>
                </a:cubicBezTo>
                <a:lnTo>
                  <a:pt x="1919" y="66"/>
                </a:lnTo>
                <a:close/>
                <a:moveTo>
                  <a:pt x="2115" y="184"/>
                </a:moveTo>
                <a:cubicBezTo>
                  <a:pt x="2120" y="185"/>
                  <a:pt x="2120" y="185"/>
                  <a:pt x="2120" y="185"/>
                </a:cubicBezTo>
                <a:cubicBezTo>
                  <a:pt x="2122" y="186"/>
                  <a:pt x="2122" y="186"/>
                  <a:pt x="2122" y="186"/>
                </a:cubicBezTo>
                <a:cubicBezTo>
                  <a:pt x="2123" y="187"/>
                  <a:pt x="2123" y="187"/>
                  <a:pt x="2123" y="187"/>
                </a:cubicBezTo>
                <a:cubicBezTo>
                  <a:pt x="2124" y="186"/>
                  <a:pt x="2124" y="186"/>
                  <a:pt x="2124" y="186"/>
                </a:cubicBezTo>
                <a:cubicBezTo>
                  <a:pt x="2125" y="184"/>
                  <a:pt x="2125" y="184"/>
                  <a:pt x="2125" y="184"/>
                </a:cubicBezTo>
                <a:cubicBezTo>
                  <a:pt x="2126" y="184"/>
                  <a:pt x="2126" y="184"/>
                  <a:pt x="2126" y="184"/>
                </a:cubicBezTo>
                <a:cubicBezTo>
                  <a:pt x="2126" y="182"/>
                  <a:pt x="2126" y="182"/>
                  <a:pt x="2126" y="182"/>
                </a:cubicBezTo>
                <a:cubicBezTo>
                  <a:pt x="2125" y="181"/>
                  <a:pt x="2125" y="181"/>
                  <a:pt x="2125" y="181"/>
                </a:cubicBezTo>
                <a:cubicBezTo>
                  <a:pt x="2125" y="178"/>
                  <a:pt x="2125" y="178"/>
                  <a:pt x="2125" y="178"/>
                </a:cubicBezTo>
                <a:cubicBezTo>
                  <a:pt x="2124" y="177"/>
                  <a:pt x="2124" y="177"/>
                  <a:pt x="2124" y="177"/>
                </a:cubicBezTo>
                <a:cubicBezTo>
                  <a:pt x="2123" y="175"/>
                  <a:pt x="2123" y="175"/>
                  <a:pt x="2123" y="175"/>
                </a:cubicBezTo>
                <a:cubicBezTo>
                  <a:pt x="2123" y="174"/>
                  <a:pt x="2123" y="174"/>
                  <a:pt x="2123" y="174"/>
                </a:cubicBezTo>
                <a:cubicBezTo>
                  <a:pt x="2121" y="174"/>
                  <a:pt x="2121" y="174"/>
                  <a:pt x="2121" y="174"/>
                </a:cubicBezTo>
                <a:cubicBezTo>
                  <a:pt x="2118" y="175"/>
                  <a:pt x="2118" y="175"/>
                  <a:pt x="2118" y="175"/>
                </a:cubicBezTo>
                <a:cubicBezTo>
                  <a:pt x="2115" y="177"/>
                  <a:pt x="2115" y="177"/>
                  <a:pt x="2115" y="177"/>
                </a:cubicBezTo>
                <a:cubicBezTo>
                  <a:pt x="2113" y="177"/>
                  <a:pt x="2113" y="177"/>
                  <a:pt x="2113" y="177"/>
                </a:cubicBezTo>
                <a:cubicBezTo>
                  <a:pt x="2112" y="178"/>
                  <a:pt x="2112" y="178"/>
                  <a:pt x="2112" y="178"/>
                </a:cubicBezTo>
                <a:cubicBezTo>
                  <a:pt x="2113" y="179"/>
                  <a:pt x="2113" y="179"/>
                  <a:pt x="2113" y="179"/>
                </a:cubicBezTo>
                <a:cubicBezTo>
                  <a:pt x="2114" y="180"/>
                  <a:pt x="2114" y="180"/>
                  <a:pt x="2114" y="180"/>
                </a:cubicBezTo>
                <a:cubicBezTo>
                  <a:pt x="2115" y="182"/>
                  <a:pt x="2115" y="182"/>
                  <a:pt x="2115" y="182"/>
                </a:cubicBezTo>
                <a:cubicBezTo>
                  <a:pt x="2114" y="183"/>
                  <a:pt x="2114" y="183"/>
                  <a:pt x="2114" y="183"/>
                </a:cubicBezTo>
                <a:cubicBezTo>
                  <a:pt x="2112" y="183"/>
                  <a:pt x="2112" y="183"/>
                  <a:pt x="2112" y="183"/>
                </a:cubicBezTo>
                <a:cubicBezTo>
                  <a:pt x="2112" y="183"/>
                  <a:pt x="2112" y="183"/>
                  <a:pt x="2112" y="183"/>
                </a:cubicBezTo>
                <a:cubicBezTo>
                  <a:pt x="2113" y="184"/>
                  <a:pt x="2113" y="184"/>
                  <a:pt x="2113" y="184"/>
                </a:cubicBezTo>
                <a:lnTo>
                  <a:pt x="2115" y="184"/>
                </a:lnTo>
                <a:close/>
                <a:moveTo>
                  <a:pt x="2017" y="99"/>
                </a:moveTo>
                <a:cubicBezTo>
                  <a:pt x="2020" y="99"/>
                  <a:pt x="2020" y="99"/>
                  <a:pt x="2020" y="99"/>
                </a:cubicBezTo>
                <a:cubicBezTo>
                  <a:pt x="2022" y="99"/>
                  <a:pt x="2022" y="99"/>
                  <a:pt x="2022" y="99"/>
                </a:cubicBezTo>
                <a:cubicBezTo>
                  <a:pt x="2023" y="98"/>
                  <a:pt x="2023" y="98"/>
                  <a:pt x="2023" y="98"/>
                </a:cubicBezTo>
                <a:cubicBezTo>
                  <a:pt x="2024" y="99"/>
                  <a:pt x="2024" y="99"/>
                  <a:pt x="2024" y="99"/>
                </a:cubicBezTo>
                <a:cubicBezTo>
                  <a:pt x="2025" y="97"/>
                  <a:pt x="2025" y="97"/>
                  <a:pt x="2025" y="97"/>
                </a:cubicBezTo>
                <a:cubicBezTo>
                  <a:pt x="2025" y="95"/>
                  <a:pt x="2025" y="95"/>
                  <a:pt x="2025" y="95"/>
                </a:cubicBezTo>
                <a:cubicBezTo>
                  <a:pt x="2023" y="95"/>
                  <a:pt x="2023" y="95"/>
                  <a:pt x="2023" y="95"/>
                </a:cubicBezTo>
                <a:cubicBezTo>
                  <a:pt x="2023" y="95"/>
                  <a:pt x="2023" y="95"/>
                  <a:pt x="2023" y="95"/>
                </a:cubicBezTo>
                <a:cubicBezTo>
                  <a:pt x="2021" y="95"/>
                  <a:pt x="2021" y="95"/>
                  <a:pt x="2021" y="95"/>
                </a:cubicBezTo>
                <a:cubicBezTo>
                  <a:pt x="2020" y="97"/>
                  <a:pt x="2020" y="97"/>
                  <a:pt x="2020" y="97"/>
                </a:cubicBezTo>
                <a:cubicBezTo>
                  <a:pt x="2018" y="97"/>
                  <a:pt x="2018" y="97"/>
                  <a:pt x="2018" y="97"/>
                </a:cubicBezTo>
                <a:cubicBezTo>
                  <a:pt x="2017" y="98"/>
                  <a:pt x="2017" y="98"/>
                  <a:pt x="2017" y="98"/>
                </a:cubicBezTo>
                <a:lnTo>
                  <a:pt x="2017" y="99"/>
                </a:lnTo>
                <a:close/>
                <a:moveTo>
                  <a:pt x="2015" y="98"/>
                </a:moveTo>
                <a:cubicBezTo>
                  <a:pt x="2016" y="97"/>
                  <a:pt x="2016" y="97"/>
                  <a:pt x="2016" y="97"/>
                </a:cubicBezTo>
                <a:cubicBezTo>
                  <a:pt x="2016" y="96"/>
                  <a:pt x="2016" y="96"/>
                  <a:pt x="2016" y="96"/>
                </a:cubicBezTo>
                <a:cubicBezTo>
                  <a:pt x="2015" y="95"/>
                  <a:pt x="2015" y="95"/>
                  <a:pt x="2015" y="95"/>
                </a:cubicBezTo>
                <a:cubicBezTo>
                  <a:pt x="2016" y="94"/>
                  <a:pt x="2016" y="94"/>
                  <a:pt x="2016" y="94"/>
                </a:cubicBezTo>
                <a:cubicBezTo>
                  <a:pt x="2017" y="94"/>
                  <a:pt x="2017" y="94"/>
                  <a:pt x="2017" y="94"/>
                </a:cubicBezTo>
                <a:cubicBezTo>
                  <a:pt x="2017" y="93"/>
                  <a:pt x="2017" y="93"/>
                  <a:pt x="2017" y="93"/>
                </a:cubicBezTo>
                <a:cubicBezTo>
                  <a:pt x="2015" y="93"/>
                  <a:pt x="2015" y="93"/>
                  <a:pt x="2015" y="93"/>
                </a:cubicBezTo>
                <a:cubicBezTo>
                  <a:pt x="2014" y="95"/>
                  <a:pt x="2014" y="95"/>
                  <a:pt x="2014" y="95"/>
                </a:cubicBezTo>
                <a:cubicBezTo>
                  <a:pt x="2014" y="96"/>
                  <a:pt x="2014" y="96"/>
                  <a:pt x="2014" y="96"/>
                </a:cubicBezTo>
                <a:cubicBezTo>
                  <a:pt x="2013" y="96"/>
                  <a:pt x="2013" y="96"/>
                  <a:pt x="2013" y="96"/>
                </a:cubicBezTo>
                <a:cubicBezTo>
                  <a:pt x="2013" y="98"/>
                  <a:pt x="2013" y="98"/>
                  <a:pt x="2013" y="98"/>
                </a:cubicBezTo>
                <a:cubicBezTo>
                  <a:pt x="2014" y="98"/>
                  <a:pt x="2014" y="98"/>
                  <a:pt x="2014" y="98"/>
                </a:cubicBezTo>
                <a:lnTo>
                  <a:pt x="2015" y="98"/>
                </a:lnTo>
                <a:close/>
                <a:moveTo>
                  <a:pt x="2037" y="120"/>
                </a:moveTo>
                <a:cubicBezTo>
                  <a:pt x="2037" y="121"/>
                  <a:pt x="2037" y="121"/>
                  <a:pt x="2037" y="121"/>
                </a:cubicBezTo>
                <a:cubicBezTo>
                  <a:pt x="2039" y="120"/>
                  <a:pt x="2039" y="120"/>
                  <a:pt x="2039" y="120"/>
                </a:cubicBezTo>
                <a:cubicBezTo>
                  <a:pt x="2039" y="118"/>
                  <a:pt x="2039" y="118"/>
                  <a:pt x="2039" y="118"/>
                </a:cubicBezTo>
                <a:cubicBezTo>
                  <a:pt x="2038" y="116"/>
                  <a:pt x="2038" y="116"/>
                  <a:pt x="2038" y="116"/>
                </a:cubicBezTo>
                <a:cubicBezTo>
                  <a:pt x="2036" y="115"/>
                  <a:pt x="2036" y="115"/>
                  <a:pt x="2036" y="115"/>
                </a:cubicBezTo>
                <a:cubicBezTo>
                  <a:pt x="2035" y="116"/>
                  <a:pt x="2035" y="116"/>
                  <a:pt x="2035" y="116"/>
                </a:cubicBezTo>
                <a:cubicBezTo>
                  <a:pt x="2035" y="117"/>
                  <a:pt x="2035" y="117"/>
                  <a:pt x="2035" y="117"/>
                </a:cubicBezTo>
                <a:cubicBezTo>
                  <a:pt x="2037" y="119"/>
                  <a:pt x="2037" y="119"/>
                  <a:pt x="2037" y="119"/>
                </a:cubicBezTo>
                <a:lnTo>
                  <a:pt x="2037" y="120"/>
                </a:lnTo>
                <a:close/>
                <a:moveTo>
                  <a:pt x="1968" y="80"/>
                </a:moveTo>
                <a:cubicBezTo>
                  <a:pt x="1967" y="81"/>
                  <a:pt x="1967" y="81"/>
                  <a:pt x="1967" y="81"/>
                </a:cubicBezTo>
                <a:cubicBezTo>
                  <a:pt x="1967" y="83"/>
                  <a:pt x="1967" y="83"/>
                  <a:pt x="1967" y="83"/>
                </a:cubicBezTo>
                <a:cubicBezTo>
                  <a:pt x="1968" y="84"/>
                  <a:pt x="1968" y="84"/>
                  <a:pt x="1968" y="84"/>
                </a:cubicBezTo>
                <a:cubicBezTo>
                  <a:pt x="1970" y="84"/>
                  <a:pt x="1970" y="84"/>
                  <a:pt x="1970" y="84"/>
                </a:cubicBezTo>
                <a:cubicBezTo>
                  <a:pt x="1971" y="85"/>
                  <a:pt x="1971" y="85"/>
                  <a:pt x="1971" y="85"/>
                </a:cubicBezTo>
                <a:cubicBezTo>
                  <a:pt x="1970" y="87"/>
                  <a:pt x="1970" y="87"/>
                  <a:pt x="1970" y="87"/>
                </a:cubicBezTo>
                <a:cubicBezTo>
                  <a:pt x="1972" y="91"/>
                  <a:pt x="1972" y="91"/>
                  <a:pt x="1972" y="91"/>
                </a:cubicBezTo>
                <a:cubicBezTo>
                  <a:pt x="1974" y="93"/>
                  <a:pt x="1974" y="93"/>
                  <a:pt x="1974" y="93"/>
                </a:cubicBezTo>
                <a:cubicBezTo>
                  <a:pt x="1975" y="93"/>
                  <a:pt x="1975" y="93"/>
                  <a:pt x="1975" y="93"/>
                </a:cubicBezTo>
                <a:cubicBezTo>
                  <a:pt x="1974" y="94"/>
                  <a:pt x="1974" y="94"/>
                  <a:pt x="1974" y="94"/>
                </a:cubicBezTo>
                <a:cubicBezTo>
                  <a:pt x="1972" y="94"/>
                  <a:pt x="1972" y="94"/>
                  <a:pt x="1972" y="94"/>
                </a:cubicBezTo>
                <a:cubicBezTo>
                  <a:pt x="1971" y="97"/>
                  <a:pt x="1971" y="97"/>
                  <a:pt x="1971" y="97"/>
                </a:cubicBezTo>
                <a:cubicBezTo>
                  <a:pt x="1973" y="100"/>
                  <a:pt x="1973" y="100"/>
                  <a:pt x="1973" y="100"/>
                </a:cubicBezTo>
                <a:cubicBezTo>
                  <a:pt x="1974" y="103"/>
                  <a:pt x="1974" y="103"/>
                  <a:pt x="1974" y="103"/>
                </a:cubicBezTo>
                <a:cubicBezTo>
                  <a:pt x="1974" y="105"/>
                  <a:pt x="1974" y="105"/>
                  <a:pt x="1974" y="105"/>
                </a:cubicBezTo>
                <a:cubicBezTo>
                  <a:pt x="1975" y="106"/>
                  <a:pt x="1975" y="106"/>
                  <a:pt x="1975" y="106"/>
                </a:cubicBezTo>
                <a:cubicBezTo>
                  <a:pt x="1975" y="108"/>
                  <a:pt x="1975" y="108"/>
                  <a:pt x="1975" y="108"/>
                </a:cubicBezTo>
                <a:cubicBezTo>
                  <a:pt x="1974" y="109"/>
                  <a:pt x="1974" y="109"/>
                  <a:pt x="1974" y="109"/>
                </a:cubicBezTo>
                <a:cubicBezTo>
                  <a:pt x="1975" y="111"/>
                  <a:pt x="1975" y="111"/>
                  <a:pt x="1975" y="111"/>
                </a:cubicBezTo>
                <a:cubicBezTo>
                  <a:pt x="1976" y="114"/>
                  <a:pt x="1976" y="114"/>
                  <a:pt x="1976" y="114"/>
                </a:cubicBezTo>
                <a:cubicBezTo>
                  <a:pt x="1978" y="116"/>
                  <a:pt x="1978" y="116"/>
                  <a:pt x="1978" y="116"/>
                </a:cubicBezTo>
                <a:cubicBezTo>
                  <a:pt x="1978" y="117"/>
                  <a:pt x="1978" y="117"/>
                  <a:pt x="1978" y="117"/>
                </a:cubicBezTo>
                <a:cubicBezTo>
                  <a:pt x="1979" y="118"/>
                  <a:pt x="1979" y="118"/>
                  <a:pt x="1979" y="118"/>
                </a:cubicBezTo>
                <a:cubicBezTo>
                  <a:pt x="1979" y="118"/>
                  <a:pt x="1981" y="118"/>
                  <a:pt x="1981" y="118"/>
                </a:cubicBezTo>
                <a:cubicBezTo>
                  <a:pt x="1983" y="115"/>
                  <a:pt x="1983" y="115"/>
                  <a:pt x="1983" y="115"/>
                </a:cubicBezTo>
                <a:cubicBezTo>
                  <a:pt x="1985" y="112"/>
                  <a:pt x="1985" y="112"/>
                  <a:pt x="1985" y="112"/>
                </a:cubicBezTo>
                <a:cubicBezTo>
                  <a:pt x="1986" y="112"/>
                  <a:pt x="1986" y="112"/>
                  <a:pt x="1986" y="112"/>
                </a:cubicBezTo>
                <a:cubicBezTo>
                  <a:pt x="1986" y="110"/>
                  <a:pt x="1986" y="110"/>
                  <a:pt x="1986" y="110"/>
                </a:cubicBezTo>
                <a:cubicBezTo>
                  <a:pt x="1986" y="109"/>
                  <a:pt x="1986" y="109"/>
                  <a:pt x="1986" y="109"/>
                </a:cubicBezTo>
                <a:cubicBezTo>
                  <a:pt x="1990" y="106"/>
                  <a:pt x="1990" y="106"/>
                  <a:pt x="1990" y="106"/>
                </a:cubicBezTo>
                <a:cubicBezTo>
                  <a:pt x="1991" y="106"/>
                  <a:pt x="1991" y="106"/>
                  <a:pt x="1991" y="106"/>
                </a:cubicBezTo>
                <a:cubicBezTo>
                  <a:pt x="1993" y="107"/>
                  <a:pt x="1993" y="107"/>
                  <a:pt x="1993" y="107"/>
                </a:cubicBezTo>
                <a:cubicBezTo>
                  <a:pt x="1994" y="107"/>
                  <a:pt x="1994" y="107"/>
                  <a:pt x="1994" y="107"/>
                </a:cubicBezTo>
                <a:cubicBezTo>
                  <a:pt x="1995" y="105"/>
                  <a:pt x="1995" y="105"/>
                  <a:pt x="1995" y="105"/>
                </a:cubicBezTo>
                <a:cubicBezTo>
                  <a:pt x="1996" y="104"/>
                  <a:pt x="1996" y="104"/>
                  <a:pt x="1996" y="104"/>
                </a:cubicBezTo>
                <a:cubicBezTo>
                  <a:pt x="1998" y="103"/>
                  <a:pt x="1998" y="103"/>
                  <a:pt x="1998" y="103"/>
                </a:cubicBezTo>
                <a:cubicBezTo>
                  <a:pt x="2001" y="100"/>
                  <a:pt x="2001" y="100"/>
                  <a:pt x="2001" y="100"/>
                </a:cubicBezTo>
                <a:cubicBezTo>
                  <a:pt x="2001" y="99"/>
                  <a:pt x="2001" y="99"/>
                  <a:pt x="2001" y="99"/>
                </a:cubicBezTo>
                <a:cubicBezTo>
                  <a:pt x="2002" y="98"/>
                  <a:pt x="2002" y="98"/>
                  <a:pt x="2002" y="98"/>
                </a:cubicBezTo>
                <a:cubicBezTo>
                  <a:pt x="2004" y="95"/>
                  <a:pt x="2004" y="95"/>
                  <a:pt x="2004" y="95"/>
                </a:cubicBezTo>
                <a:cubicBezTo>
                  <a:pt x="2003" y="93"/>
                  <a:pt x="2003" y="93"/>
                  <a:pt x="2003" y="93"/>
                </a:cubicBezTo>
                <a:cubicBezTo>
                  <a:pt x="2001" y="90"/>
                  <a:pt x="2001" y="90"/>
                  <a:pt x="2001" y="90"/>
                </a:cubicBezTo>
                <a:cubicBezTo>
                  <a:pt x="2000" y="87"/>
                  <a:pt x="2000" y="87"/>
                  <a:pt x="2000" y="87"/>
                </a:cubicBezTo>
                <a:cubicBezTo>
                  <a:pt x="2000" y="86"/>
                  <a:pt x="2000" y="86"/>
                  <a:pt x="2000" y="86"/>
                </a:cubicBezTo>
                <a:cubicBezTo>
                  <a:pt x="1997" y="84"/>
                  <a:pt x="1997" y="84"/>
                  <a:pt x="1997" y="84"/>
                </a:cubicBezTo>
                <a:cubicBezTo>
                  <a:pt x="1995" y="84"/>
                  <a:pt x="1995" y="84"/>
                  <a:pt x="1995" y="84"/>
                </a:cubicBezTo>
                <a:cubicBezTo>
                  <a:pt x="1994" y="84"/>
                  <a:pt x="1994" y="84"/>
                  <a:pt x="1994" y="84"/>
                </a:cubicBezTo>
                <a:cubicBezTo>
                  <a:pt x="1993" y="83"/>
                  <a:pt x="1993" y="83"/>
                  <a:pt x="1993" y="83"/>
                </a:cubicBezTo>
                <a:cubicBezTo>
                  <a:pt x="1991" y="82"/>
                  <a:pt x="1991" y="82"/>
                  <a:pt x="1991" y="82"/>
                </a:cubicBezTo>
                <a:cubicBezTo>
                  <a:pt x="1988" y="80"/>
                  <a:pt x="1988" y="80"/>
                  <a:pt x="1988" y="80"/>
                </a:cubicBezTo>
                <a:cubicBezTo>
                  <a:pt x="1987" y="80"/>
                  <a:pt x="1987" y="80"/>
                  <a:pt x="1987" y="80"/>
                </a:cubicBezTo>
                <a:cubicBezTo>
                  <a:pt x="1987" y="81"/>
                  <a:pt x="1987" y="81"/>
                  <a:pt x="1987" y="81"/>
                </a:cubicBezTo>
                <a:cubicBezTo>
                  <a:pt x="1986" y="80"/>
                  <a:pt x="1986" y="80"/>
                  <a:pt x="1986" y="80"/>
                </a:cubicBezTo>
                <a:cubicBezTo>
                  <a:pt x="1985" y="79"/>
                  <a:pt x="1985" y="79"/>
                  <a:pt x="1985" y="79"/>
                </a:cubicBezTo>
                <a:cubicBezTo>
                  <a:pt x="1984" y="77"/>
                  <a:pt x="1984" y="77"/>
                  <a:pt x="1984" y="77"/>
                </a:cubicBezTo>
                <a:cubicBezTo>
                  <a:pt x="1983" y="78"/>
                  <a:pt x="1983" y="78"/>
                  <a:pt x="1983" y="78"/>
                </a:cubicBezTo>
                <a:cubicBezTo>
                  <a:pt x="1982" y="79"/>
                  <a:pt x="1982" y="79"/>
                  <a:pt x="1982" y="79"/>
                </a:cubicBezTo>
                <a:cubicBezTo>
                  <a:pt x="1981" y="79"/>
                  <a:pt x="1981" y="79"/>
                  <a:pt x="1981" y="79"/>
                </a:cubicBezTo>
                <a:cubicBezTo>
                  <a:pt x="1980" y="77"/>
                  <a:pt x="1980" y="77"/>
                  <a:pt x="1980" y="77"/>
                </a:cubicBezTo>
                <a:cubicBezTo>
                  <a:pt x="1978" y="76"/>
                  <a:pt x="1978" y="76"/>
                  <a:pt x="1978" y="76"/>
                </a:cubicBezTo>
                <a:cubicBezTo>
                  <a:pt x="1978" y="77"/>
                  <a:pt x="1978" y="77"/>
                  <a:pt x="1978" y="77"/>
                </a:cubicBezTo>
                <a:cubicBezTo>
                  <a:pt x="1980" y="79"/>
                  <a:pt x="1980" y="79"/>
                  <a:pt x="1980" y="79"/>
                </a:cubicBezTo>
                <a:cubicBezTo>
                  <a:pt x="1980" y="80"/>
                  <a:pt x="1980" y="80"/>
                  <a:pt x="1980" y="80"/>
                </a:cubicBezTo>
                <a:cubicBezTo>
                  <a:pt x="1979" y="81"/>
                  <a:pt x="1979" y="81"/>
                  <a:pt x="1979" y="81"/>
                </a:cubicBezTo>
                <a:cubicBezTo>
                  <a:pt x="1979" y="82"/>
                  <a:pt x="1979" y="82"/>
                  <a:pt x="1979" y="82"/>
                </a:cubicBezTo>
                <a:cubicBezTo>
                  <a:pt x="1978" y="82"/>
                  <a:pt x="1978" y="82"/>
                  <a:pt x="1978" y="82"/>
                </a:cubicBezTo>
                <a:cubicBezTo>
                  <a:pt x="1977" y="81"/>
                  <a:pt x="1977" y="81"/>
                  <a:pt x="1977" y="81"/>
                </a:cubicBezTo>
                <a:cubicBezTo>
                  <a:pt x="1977" y="75"/>
                  <a:pt x="1977" y="75"/>
                  <a:pt x="1977" y="75"/>
                </a:cubicBezTo>
                <a:cubicBezTo>
                  <a:pt x="1975" y="74"/>
                  <a:pt x="1975" y="74"/>
                  <a:pt x="1975" y="74"/>
                </a:cubicBezTo>
                <a:cubicBezTo>
                  <a:pt x="1973" y="74"/>
                  <a:pt x="1973" y="74"/>
                  <a:pt x="1973" y="74"/>
                </a:cubicBezTo>
                <a:cubicBezTo>
                  <a:pt x="1971" y="73"/>
                  <a:pt x="1971" y="73"/>
                  <a:pt x="1971" y="73"/>
                </a:cubicBezTo>
                <a:cubicBezTo>
                  <a:pt x="1969" y="73"/>
                  <a:pt x="1969" y="73"/>
                  <a:pt x="1969" y="73"/>
                </a:cubicBezTo>
                <a:cubicBezTo>
                  <a:pt x="1968" y="74"/>
                  <a:pt x="1968" y="74"/>
                  <a:pt x="1968" y="74"/>
                </a:cubicBezTo>
                <a:cubicBezTo>
                  <a:pt x="1969" y="76"/>
                  <a:pt x="1969" y="76"/>
                  <a:pt x="1969" y="76"/>
                </a:cubicBezTo>
                <a:cubicBezTo>
                  <a:pt x="1971" y="77"/>
                  <a:pt x="1971" y="77"/>
                  <a:pt x="1971" y="77"/>
                </a:cubicBezTo>
                <a:cubicBezTo>
                  <a:pt x="1972" y="79"/>
                  <a:pt x="1972" y="79"/>
                  <a:pt x="1972" y="79"/>
                </a:cubicBezTo>
                <a:cubicBezTo>
                  <a:pt x="1971" y="80"/>
                  <a:pt x="1971" y="80"/>
                  <a:pt x="1971" y="80"/>
                </a:cubicBezTo>
                <a:cubicBezTo>
                  <a:pt x="1970" y="79"/>
                  <a:pt x="1970" y="79"/>
                  <a:pt x="1970" y="79"/>
                </a:cubicBezTo>
                <a:cubicBezTo>
                  <a:pt x="1969" y="78"/>
                  <a:pt x="1969" y="78"/>
                  <a:pt x="1969" y="78"/>
                </a:cubicBezTo>
                <a:cubicBezTo>
                  <a:pt x="1968" y="77"/>
                  <a:pt x="1968" y="77"/>
                  <a:pt x="1968" y="77"/>
                </a:cubicBezTo>
                <a:cubicBezTo>
                  <a:pt x="1967" y="77"/>
                  <a:pt x="1967" y="77"/>
                  <a:pt x="1967" y="77"/>
                </a:cubicBezTo>
                <a:cubicBezTo>
                  <a:pt x="1967" y="79"/>
                  <a:pt x="1967" y="79"/>
                  <a:pt x="1967" y="79"/>
                </a:cubicBezTo>
                <a:lnTo>
                  <a:pt x="1968" y="80"/>
                </a:lnTo>
                <a:close/>
                <a:moveTo>
                  <a:pt x="1982" y="169"/>
                </a:moveTo>
                <a:cubicBezTo>
                  <a:pt x="1983" y="170"/>
                  <a:pt x="1983" y="170"/>
                  <a:pt x="1983" y="170"/>
                </a:cubicBezTo>
                <a:cubicBezTo>
                  <a:pt x="1984" y="170"/>
                  <a:pt x="1984" y="170"/>
                  <a:pt x="1984" y="170"/>
                </a:cubicBezTo>
                <a:cubicBezTo>
                  <a:pt x="1985" y="170"/>
                  <a:pt x="1985" y="170"/>
                  <a:pt x="1985" y="170"/>
                </a:cubicBezTo>
                <a:cubicBezTo>
                  <a:pt x="1987" y="170"/>
                  <a:pt x="1987" y="170"/>
                  <a:pt x="1987" y="170"/>
                </a:cubicBezTo>
                <a:cubicBezTo>
                  <a:pt x="1989" y="170"/>
                  <a:pt x="1989" y="170"/>
                  <a:pt x="1989" y="170"/>
                </a:cubicBezTo>
                <a:cubicBezTo>
                  <a:pt x="1989" y="168"/>
                  <a:pt x="1989" y="168"/>
                  <a:pt x="1989" y="168"/>
                </a:cubicBezTo>
                <a:cubicBezTo>
                  <a:pt x="1989" y="168"/>
                  <a:pt x="1989" y="168"/>
                  <a:pt x="1989" y="168"/>
                </a:cubicBezTo>
                <a:cubicBezTo>
                  <a:pt x="1989" y="168"/>
                  <a:pt x="1989" y="168"/>
                  <a:pt x="1989" y="168"/>
                </a:cubicBezTo>
                <a:cubicBezTo>
                  <a:pt x="1989" y="167"/>
                  <a:pt x="1989" y="167"/>
                  <a:pt x="1989" y="167"/>
                </a:cubicBezTo>
                <a:cubicBezTo>
                  <a:pt x="1989" y="165"/>
                  <a:pt x="1989" y="165"/>
                  <a:pt x="1989" y="165"/>
                </a:cubicBezTo>
                <a:cubicBezTo>
                  <a:pt x="1987" y="165"/>
                  <a:pt x="1987" y="165"/>
                  <a:pt x="1987" y="165"/>
                </a:cubicBezTo>
                <a:cubicBezTo>
                  <a:pt x="1986" y="166"/>
                  <a:pt x="1986" y="166"/>
                  <a:pt x="1986" y="166"/>
                </a:cubicBezTo>
                <a:cubicBezTo>
                  <a:pt x="1986" y="167"/>
                  <a:pt x="1986" y="167"/>
                  <a:pt x="1986" y="167"/>
                </a:cubicBezTo>
                <a:cubicBezTo>
                  <a:pt x="1986" y="167"/>
                  <a:pt x="1986" y="167"/>
                  <a:pt x="1986" y="167"/>
                </a:cubicBezTo>
                <a:cubicBezTo>
                  <a:pt x="1985" y="167"/>
                  <a:pt x="1985" y="167"/>
                  <a:pt x="1985" y="167"/>
                </a:cubicBezTo>
                <a:cubicBezTo>
                  <a:pt x="1984" y="166"/>
                  <a:pt x="1984" y="166"/>
                  <a:pt x="1984" y="166"/>
                </a:cubicBezTo>
                <a:cubicBezTo>
                  <a:pt x="1984" y="166"/>
                  <a:pt x="1984" y="166"/>
                  <a:pt x="1984" y="166"/>
                </a:cubicBezTo>
                <a:cubicBezTo>
                  <a:pt x="1983" y="167"/>
                  <a:pt x="1983" y="167"/>
                  <a:pt x="1983" y="167"/>
                </a:cubicBezTo>
                <a:cubicBezTo>
                  <a:pt x="1982" y="168"/>
                  <a:pt x="1982" y="168"/>
                  <a:pt x="1982" y="168"/>
                </a:cubicBezTo>
                <a:cubicBezTo>
                  <a:pt x="1980" y="168"/>
                  <a:pt x="1980" y="168"/>
                  <a:pt x="1980" y="168"/>
                </a:cubicBezTo>
                <a:cubicBezTo>
                  <a:pt x="1980" y="169"/>
                  <a:pt x="1980" y="169"/>
                  <a:pt x="1980" y="169"/>
                </a:cubicBezTo>
                <a:cubicBezTo>
                  <a:pt x="1980" y="170"/>
                  <a:pt x="1980" y="170"/>
                  <a:pt x="1980" y="170"/>
                </a:cubicBezTo>
                <a:lnTo>
                  <a:pt x="1982" y="169"/>
                </a:lnTo>
                <a:close/>
                <a:moveTo>
                  <a:pt x="2585" y="417"/>
                </a:moveTo>
                <a:cubicBezTo>
                  <a:pt x="2585" y="416"/>
                  <a:pt x="2585" y="416"/>
                  <a:pt x="2585" y="416"/>
                </a:cubicBezTo>
                <a:cubicBezTo>
                  <a:pt x="2583" y="416"/>
                  <a:pt x="2583" y="416"/>
                  <a:pt x="2583" y="416"/>
                </a:cubicBezTo>
                <a:cubicBezTo>
                  <a:pt x="2583" y="418"/>
                  <a:pt x="2583" y="418"/>
                  <a:pt x="2583" y="418"/>
                </a:cubicBezTo>
                <a:cubicBezTo>
                  <a:pt x="2582" y="419"/>
                  <a:pt x="2582" y="419"/>
                  <a:pt x="2582" y="419"/>
                </a:cubicBezTo>
                <a:cubicBezTo>
                  <a:pt x="2583" y="419"/>
                  <a:pt x="2583" y="419"/>
                  <a:pt x="2583" y="419"/>
                </a:cubicBezTo>
                <a:lnTo>
                  <a:pt x="2585" y="417"/>
                </a:lnTo>
                <a:close/>
                <a:moveTo>
                  <a:pt x="2686" y="609"/>
                </a:moveTo>
                <a:cubicBezTo>
                  <a:pt x="2687" y="607"/>
                  <a:pt x="2687" y="607"/>
                  <a:pt x="2687" y="607"/>
                </a:cubicBezTo>
                <a:cubicBezTo>
                  <a:pt x="2686" y="606"/>
                  <a:pt x="2686" y="606"/>
                  <a:pt x="2686" y="606"/>
                </a:cubicBezTo>
                <a:cubicBezTo>
                  <a:pt x="2686" y="607"/>
                  <a:pt x="2686" y="607"/>
                  <a:pt x="2686" y="607"/>
                </a:cubicBezTo>
                <a:lnTo>
                  <a:pt x="2686" y="609"/>
                </a:lnTo>
                <a:close/>
                <a:moveTo>
                  <a:pt x="2512" y="522"/>
                </a:moveTo>
                <a:cubicBezTo>
                  <a:pt x="2510" y="525"/>
                  <a:pt x="2510" y="525"/>
                  <a:pt x="2510" y="525"/>
                </a:cubicBezTo>
                <a:cubicBezTo>
                  <a:pt x="2511" y="526"/>
                  <a:pt x="2511" y="526"/>
                  <a:pt x="2511" y="526"/>
                </a:cubicBezTo>
                <a:cubicBezTo>
                  <a:pt x="2512" y="527"/>
                  <a:pt x="2512" y="527"/>
                  <a:pt x="2512" y="527"/>
                </a:cubicBezTo>
                <a:cubicBezTo>
                  <a:pt x="2513" y="525"/>
                  <a:pt x="2513" y="525"/>
                  <a:pt x="2513" y="525"/>
                </a:cubicBezTo>
                <a:cubicBezTo>
                  <a:pt x="2514" y="525"/>
                  <a:pt x="2514" y="525"/>
                  <a:pt x="2514" y="525"/>
                </a:cubicBezTo>
                <a:cubicBezTo>
                  <a:pt x="2515" y="523"/>
                  <a:pt x="2515" y="523"/>
                  <a:pt x="2515" y="523"/>
                </a:cubicBezTo>
                <a:cubicBezTo>
                  <a:pt x="2514" y="523"/>
                  <a:pt x="2514" y="523"/>
                  <a:pt x="2514" y="523"/>
                </a:cubicBezTo>
                <a:cubicBezTo>
                  <a:pt x="2515" y="522"/>
                  <a:pt x="2515" y="522"/>
                  <a:pt x="2515" y="522"/>
                </a:cubicBezTo>
                <a:lnTo>
                  <a:pt x="2512" y="522"/>
                </a:lnTo>
                <a:close/>
                <a:moveTo>
                  <a:pt x="2688" y="587"/>
                </a:moveTo>
                <a:cubicBezTo>
                  <a:pt x="2688" y="586"/>
                  <a:pt x="2688" y="586"/>
                  <a:pt x="2688" y="586"/>
                </a:cubicBezTo>
                <a:cubicBezTo>
                  <a:pt x="2688" y="586"/>
                  <a:pt x="2688" y="586"/>
                  <a:pt x="2688" y="586"/>
                </a:cubicBezTo>
                <a:cubicBezTo>
                  <a:pt x="2687" y="586"/>
                  <a:pt x="2687" y="586"/>
                  <a:pt x="2687" y="586"/>
                </a:cubicBezTo>
                <a:cubicBezTo>
                  <a:pt x="2687" y="586"/>
                  <a:pt x="2687" y="586"/>
                  <a:pt x="2687" y="586"/>
                </a:cubicBezTo>
                <a:lnTo>
                  <a:pt x="2688" y="587"/>
                </a:lnTo>
                <a:close/>
                <a:moveTo>
                  <a:pt x="2687" y="554"/>
                </a:moveTo>
                <a:cubicBezTo>
                  <a:pt x="2687" y="555"/>
                  <a:pt x="2687" y="555"/>
                  <a:pt x="2687" y="555"/>
                </a:cubicBezTo>
                <a:cubicBezTo>
                  <a:pt x="2688" y="556"/>
                  <a:pt x="2688" y="556"/>
                  <a:pt x="2688" y="556"/>
                </a:cubicBezTo>
                <a:cubicBezTo>
                  <a:pt x="2690" y="556"/>
                  <a:pt x="2690" y="556"/>
                  <a:pt x="2690" y="556"/>
                </a:cubicBezTo>
                <a:cubicBezTo>
                  <a:pt x="2690" y="555"/>
                  <a:pt x="2690" y="555"/>
                  <a:pt x="2690" y="555"/>
                </a:cubicBezTo>
                <a:cubicBezTo>
                  <a:pt x="2688" y="553"/>
                  <a:pt x="2688" y="553"/>
                  <a:pt x="2688" y="553"/>
                </a:cubicBezTo>
                <a:lnTo>
                  <a:pt x="2687" y="554"/>
                </a:lnTo>
                <a:close/>
                <a:moveTo>
                  <a:pt x="2691" y="579"/>
                </a:moveTo>
                <a:cubicBezTo>
                  <a:pt x="2691" y="577"/>
                  <a:pt x="2691" y="577"/>
                  <a:pt x="2691" y="577"/>
                </a:cubicBezTo>
                <a:cubicBezTo>
                  <a:pt x="2690" y="576"/>
                  <a:pt x="2690" y="576"/>
                  <a:pt x="2690" y="576"/>
                </a:cubicBezTo>
                <a:cubicBezTo>
                  <a:pt x="2690" y="576"/>
                  <a:pt x="2690" y="576"/>
                  <a:pt x="2690" y="576"/>
                </a:cubicBezTo>
                <a:cubicBezTo>
                  <a:pt x="2690" y="577"/>
                  <a:pt x="2690" y="577"/>
                  <a:pt x="2690" y="577"/>
                </a:cubicBezTo>
                <a:cubicBezTo>
                  <a:pt x="2689" y="579"/>
                  <a:pt x="2689" y="579"/>
                  <a:pt x="2689" y="579"/>
                </a:cubicBezTo>
                <a:cubicBezTo>
                  <a:pt x="2691" y="580"/>
                  <a:pt x="2691" y="580"/>
                  <a:pt x="2691" y="580"/>
                </a:cubicBezTo>
                <a:cubicBezTo>
                  <a:pt x="2690" y="580"/>
                  <a:pt x="2691" y="579"/>
                  <a:pt x="2691" y="579"/>
                </a:cubicBezTo>
                <a:close/>
                <a:moveTo>
                  <a:pt x="2657" y="340"/>
                </a:moveTo>
                <a:cubicBezTo>
                  <a:pt x="2656" y="341"/>
                  <a:pt x="2656" y="341"/>
                  <a:pt x="2656" y="341"/>
                </a:cubicBezTo>
                <a:cubicBezTo>
                  <a:pt x="2658" y="343"/>
                  <a:pt x="2658" y="343"/>
                  <a:pt x="2658" y="343"/>
                </a:cubicBezTo>
                <a:cubicBezTo>
                  <a:pt x="2659" y="342"/>
                  <a:pt x="2659" y="342"/>
                  <a:pt x="2659" y="342"/>
                </a:cubicBezTo>
                <a:cubicBezTo>
                  <a:pt x="2659" y="342"/>
                  <a:pt x="2659" y="342"/>
                  <a:pt x="2659" y="342"/>
                </a:cubicBezTo>
                <a:cubicBezTo>
                  <a:pt x="2658" y="340"/>
                  <a:pt x="2658" y="340"/>
                  <a:pt x="2658" y="340"/>
                </a:cubicBezTo>
                <a:lnTo>
                  <a:pt x="2657" y="340"/>
                </a:lnTo>
                <a:close/>
                <a:moveTo>
                  <a:pt x="2658" y="345"/>
                </a:moveTo>
                <a:cubicBezTo>
                  <a:pt x="2659" y="347"/>
                  <a:pt x="2659" y="347"/>
                  <a:pt x="2659" y="347"/>
                </a:cubicBezTo>
                <a:cubicBezTo>
                  <a:pt x="2660" y="346"/>
                  <a:pt x="2660" y="346"/>
                  <a:pt x="2660" y="346"/>
                </a:cubicBezTo>
                <a:cubicBezTo>
                  <a:pt x="2660" y="344"/>
                  <a:pt x="2660" y="344"/>
                  <a:pt x="2660" y="344"/>
                </a:cubicBezTo>
                <a:cubicBezTo>
                  <a:pt x="2659" y="344"/>
                  <a:pt x="2659" y="344"/>
                  <a:pt x="2659" y="344"/>
                </a:cubicBezTo>
                <a:cubicBezTo>
                  <a:pt x="2659" y="344"/>
                  <a:pt x="2659" y="344"/>
                  <a:pt x="2659" y="344"/>
                </a:cubicBezTo>
                <a:lnTo>
                  <a:pt x="2658" y="345"/>
                </a:lnTo>
                <a:close/>
                <a:moveTo>
                  <a:pt x="2695" y="402"/>
                </a:moveTo>
                <a:cubicBezTo>
                  <a:pt x="2696" y="400"/>
                  <a:pt x="2696" y="400"/>
                  <a:pt x="2696" y="400"/>
                </a:cubicBezTo>
                <a:cubicBezTo>
                  <a:pt x="2697" y="398"/>
                  <a:pt x="2697" y="398"/>
                  <a:pt x="2697" y="398"/>
                </a:cubicBezTo>
                <a:cubicBezTo>
                  <a:pt x="2700" y="396"/>
                  <a:pt x="2700" y="396"/>
                  <a:pt x="2700" y="396"/>
                </a:cubicBezTo>
                <a:cubicBezTo>
                  <a:pt x="2701" y="396"/>
                  <a:pt x="2701" y="396"/>
                  <a:pt x="2701" y="396"/>
                </a:cubicBezTo>
                <a:cubicBezTo>
                  <a:pt x="2700" y="394"/>
                  <a:pt x="2700" y="394"/>
                  <a:pt x="2700" y="394"/>
                </a:cubicBezTo>
                <a:cubicBezTo>
                  <a:pt x="2699" y="392"/>
                  <a:pt x="2699" y="392"/>
                  <a:pt x="2699" y="392"/>
                </a:cubicBezTo>
                <a:cubicBezTo>
                  <a:pt x="2697" y="389"/>
                  <a:pt x="2697" y="389"/>
                  <a:pt x="2697" y="389"/>
                </a:cubicBezTo>
                <a:cubicBezTo>
                  <a:pt x="2696" y="389"/>
                  <a:pt x="2696" y="389"/>
                  <a:pt x="2696" y="389"/>
                </a:cubicBezTo>
                <a:cubicBezTo>
                  <a:pt x="2695" y="390"/>
                  <a:pt x="2695" y="390"/>
                  <a:pt x="2695" y="390"/>
                </a:cubicBezTo>
                <a:cubicBezTo>
                  <a:pt x="2695" y="391"/>
                  <a:pt x="2695" y="391"/>
                  <a:pt x="2695" y="391"/>
                </a:cubicBezTo>
                <a:cubicBezTo>
                  <a:pt x="2694" y="391"/>
                  <a:pt x="2694" y="391"/>
                  <a:pt x="2694" y="391"/>
                </a:cubicBezTo>
                <a:cubicBezTo>
                  <a:pt x="2692" y="394"/>
                  <a:pt x="2692" y="394"/>
                  <a:pt x="2692" y="394"/>
                </a:cubicBezTo>
                <a:cubicBezTo>
                  <a:pt x="2691" y="394"/>
                  <a:pt x="2691" y="394"/>
                  <a:pt x="2691" y="394"/>
                </a:cubicBezTo>
                <a:cubicBezTo>
                  <a:pt x="2690" y="396"/>
                  <a:pt x="2690" y="396"/>
                  <a:pt x="2690" y="396"/>
                </a:cubicBezTo>
                <a:cubicBezTo>
                  <a:pt x="2691" y="396"/>
                  <a:pt x="2691" y="396"/>
                  <a:pt x="2691" y="396"/>
                </a:cubicBezTo>
                <a:cubicBezTo>
                  <a:pt x="2692" y="395"/>
                  <a:pt x="2692" y="395"/>
                  <a:pt x="2692" y="395"/>
                </a:cubicBezTo>
                <a:cubicBezTo>
                  <a:pt x="2693" y="396"/>
                  <a:pt x="2693" y="396"/>
                  <a:pt x="2693" y="396"/>
                </a:cubicBezTo>
                <a:cubicBezTo>
                  <a:pt x="2692" y="397"/>
                  <a:pt x="2692" y="397"/>
                  <a:pt x="2692" y="397"/>
                </a:cubicBezTo>
                <a:cubicBezTo>
                  <a:pt x="2693" y="400"/>
                  <a:pt x="2693" y="400"/>
                  <a:pt x="2693" y="400"/>
                </a:cubicBezTo>
                <a:cubicBezTo>
                  <a:pt x="2694" y="402"/>
                  <a:pt x="2694" y="402"/>
                  <a:pt x="2694" y="402"/>
                </a:cubicBezTo>
                <a:cubicBezTo>
                  <a:pt x="2694" y="404"/>
                  <a:pt x="2694" y="404"/>
                  <a:pt x="2694" y="404"/>
                </a:cubicBezTo>
                <a:cubicBezTo>
                  <a:pt x="2693" y="405"/>
                  <a:pt x="2693" y="405"/>
                  <a:pt x="2693" y="405"/>
                </a:cubicBezTo>
                <a:cubicBezTo>
                  <a:pt x="2693" y="406"/>
                  <a:pt x="2693" y="406"/>
                  <a:pt x="2693" y="406"/>
                </a:cubicBezTo>
                <a:cubicBezTo>
                  <a:pt x="2695" y="407"/>
                  <a:pt x="2695" y="407"/>
                  <a:pt x="2695" y="407"/>
                </a:cubicBezTo>
                <a:cubicBezTo>
                  <a:pt x="2696" y="408"/>
                  <a:pt x="2696" y="408"/>
                  <a:pt x="2696" y="408"/>
                </a:cubicBezTo>
                <a:cubicBezTo>
                  <a:pt x="2695" y="406"/>
                  <a:pt x="2695" y="406"/>
                  <a:pt x="2695" y="406"/>
                </a:cubicBezTo>
                <a:cubicBezTo>
                  <a:pt x="2694" y="404"/>
                  <a:pt x="2694" y="404"/>
                  <a:pt x="2694" y="404"/>
                </a:cubicBezTo>
                <a:cubicBezTo>
                  <a:pt x="2695" y="403"/>
                  <a:pt x="2695" y="403"/>
                  <a:pt x="2695" y="403"/>
                </a:cubicBezTo>
                <a:lnTo>
                  <a:pt x="2695" y="402"/>
                </a:lnTo>
                <a:close/>
                <a:moveTo>
                  <a:pt x="2686" y="611"/>
                </a:moveTo>
                <a:cubicBezTo>
                  <a:pt x="2686" y="610"/>
                  <a:pt x="2686" y="610"/>
                  <a:pt x="2686" y="610"/>
                </a:cubicBezTo>
                <a:cubicBezTo>
                  <a:pt x="2686" y="610"/>
                  <a:pt x="2686" y="610"/>
                  <a:pt x="2686" y="610"/>
                </a:cubicBezTo>
                <a:lnTo>
                  <a:pt x="2686" y="611"/>
                </a:lnTo>
                <a:close/>
                <a:moveTo>
                  <a:pt x="2686" y="601"/>
                </a:moveTo>
                <a:cubicBezTo>
                  <a:pt x="2687" y="602"/>
                  <a:pt x="2687" y="602"/>
                  <a:pt x="2687" y="602"/>
                </a:cubicBezTo>
                <a:cubicBezTo>
                  <a:pt x="2687" y="602"/>
                  <a:pt x="2687" y="602"/>
                  <a:pt x="2687" y="602"/>
                </a:cubicBezTo>
                <a:cubicBezTo>
                  <a:pt x="2686" y="601"/>
                  <a:pt x="2686" y="601"/>
                  <a:pt x="2686" y="601"/>
                </a:cubicBezTo>
                <a:close/>
                <a:moveTo>
                  <a:pt x="2685" y="613"/>
                </a:moveTo>
                <a:cubicBezTo>
                  <a:pt x="2684" y="613"/>
                  <a:pt x="2684" y="613"/>
                  <a:pt x="2684" y="613"/>
                </a:cubicBezTo>
                <a:cubicBezTo>
                  <a:pt x="2684" y="613"/>
                  <a:pt x="2684" y="613"/>
                  <a:pt x="2684" y="613"/>
                </a:cubicBezTo>
                <a:cubicBezTo>
                  <a:pt x="2684" y="614"/>
                  <a:pt x="2684" y="614"/>
                  <a:pt x="2684" y="614"/>
                </a:cubicBezTo>
                <a:cubicBezTo>
                  <a:pt x="2685" y="614"/>
                  <a:pt x="2685" y="614"/>
                  <a:pt x="2685" y="614"/>
                </a:cubicBezTo>
                <a:lnTo>
                  <a:pt x="2685" y="613"/>
                </a:lnTo>
                <a:close/>
                <a:moveTo>
                  <a:pt x="2683" y="620"/>
                </a:moveTo>
                <a:cubicBezTo>
                  <a:pt x="2683" y="617"/>
                  <a:pt x="2683" y="617"/>
                  <a:pt x="2683" y="617"/>
                </a:cubicBezTo>
                <a:cubicBezTo>
                  <a:pt x="2683" y="617"/>
                  <a:pt x="2683" y="617"/>
                  <a:pt x="2683" y="617"/>
                </a:cubicBezTo>
                <a:cubicBezTo>
                  <a:pt x="2682" y="618"/>
                  <a:pt x="2682" y="618"/>
                  <a:pt x="2682" y="618"/>
                </a:cubicBezTo>
                <a:cubicBezTo>
                  <a:pt x="2682" y="621"/>
                  <a:pt x="2682" y="621"/>
                  <a:pt x="2682" y="621"/>
                </a:cubicBezTo>
                <a:cubicBezTo>
                  <a:pt x="2682" y="621"/>
                  <a:pt x="2682" y="621"/>
                  <a:pt x="2682" y="621"/>
                </a:cubicBezTo>
                <a:lnTo>
                  <a:pt x="2683" y="620"/>
                </a:lnTo>
                <a:close/>
                <a:moveTo>
                  <a:pt x="2669" y="640"/>
                </a:moveTo>
                <a:cubicBezTo>
                  <a:pt x="2671" y="638"/>
                  <a:pt x="2671" y="638"/>
                  <a:pt x="2671" y="638"/>
                </a:cubicBezTo>
                <a:cubicBezTo>
                  <a:pt x="2672" y="637"/>
                  <a:pt x="2672" y="637"/>
                  <a:pt x="2672" y="637"/>
                </a:cubicBezTo>
                <a:cubicBezTo>
                  <a:pt x="2672" y="635"/>
                  <a:pt x="2672" y="635"/>
                  <a:pt x="2672" y="635"/>
                </a:cubicBezTo>
                <a:cubicBezTo>
                  <a:pt x="2672" y="633"/>
                  <a:pt x="2672" y="633"/>
                  <a:pt x="2672" y="633"/>
                </a:cubicBezTo>
                <a:cubicBezTo>
                  <a:pt x="2674" y="631"/>
                  <a:pt x="2674" y="631"/>
                  <a:pt x="2674" y="631"/>
                </a:cubicBezTo>
                <a:cubicBezTo>
                  <a:pt x="2673" y="631"/>
                  <a:pt x="2673" y="631"/>
                  <a:pt x="2673" y="631"/>
                </a:cubicBezTo>
                <a:cubicBezTo>
                  <a:pt x="2672" y="632"/>
                  <a:pt x="2672" y="632"/>
                  <a:pt x="2672" y="632"/>
                </a:cubicBezTo>
                <a:cubicBezTo>
                  <a:pt x="2671" y="634"/>
                  <a:pt x="2671" y="634"/>
                  <a:pt x="2671" y="634"/>
                </a:cubicBezTo>
                <a:cubicBezTo>
                  <a:pt x="2670" y="634"/>
                  <a:pt x="2670" y="634"/>
                  <a:pt x="2670" y="634"/>
                </a:cubicBezTo>
                <a:cubicBezTo>
                  <a:pt x="2669" y="636"/>
                  <a:pt x="2669" y="636"/>
                  <a:pt x="2669" y="636"/>
                </a:cubicBezTo>
                <a:cubicBezTo>
                  <a:pt x="2669" y="637"/>
                  <a:pt x="2669" y="637"/>
                  <a:pt x="2669" y="637"/>
                </a:cubicBezTo>
                <a:cubicBezTo>
                  <a:pt x="2668" y="638"/>
                  <a:pt x="2668" y="638"/>
                  <a:pt x="2668" y="638"/>
                </a:cubicBezTo>
                <a:cubicBezTo>
                  <a:pt x="2667" y="639"/>
                  <a:pt x="2667" y="639"/>
                  <a:pt x="2667" y="639"/>
                </a:cubicBezTo>
                <a:cubicBezTo>
                  <a:pt x="2666" y="642"/>
                  <a:pt x="2666" y="642"/>
                  <a:pt x="2666" y="642"/>
                </a:cubicBezTo>
                <a:cubicBezTo>
                  <a:pt x="2667" y="642"/>
                  <a:pt x="2667" y="642"/>
                  <a:pt x="2667" y="642"/>
                </a:cubicBezTo>
                <a:lnTo>
                  <a:pt x="2669" y="640"/>
                </a:lnTo>
                <a:close/>
                <a:moveTo>
                  <a:pt x="2689" y="589"/>
                </a:moveTo>
                <a:cubicBezTo>
                  <a:pt x="2689" y="591"/>
                  <a:pt x="2689" y="591"/>
                  <a:pt x="2689" y="591"/>
                </a:cubicBezTo>
                <a:cubicBezTo>
                  <a:pt x="2690" y="590"/>
                  <a:pt x="2690" y="590"/>
                  <a:pt x="2690" y="590"/>
                </a:cubicBezTo>
                <a:cubicBezTo>
                  <a:pt x="2690" y="590"/>
                  <a:pt x="2690" y="590"/>
                  <a:pt x="2690" y="590"/>
                </a:cubicBezTo>
                <a:cubicBezTo>
                  <a:pt x="2690" y="588"/>
                  <a:pt x="2690" y="588"/>
                  <a:pt x="2690" y="588"/>
                </a:cubicBezTo>
                <a:cubicBezTo>
                  <a:pt x="2690" y="587"/>
                  <a:pt x="2690" y="587"/>
                  <a:pt x="2690" y="587"/>
                </a:cubicBezTo>
                <a:lnTo>
                  <a:pt x="2689" y="589"/>
                </a:lnTo>
                <a:close/>
                <a:moveTo>
                  <a:pt x="2649" y="672"/>
                </a:moveTo>
                <a:cubicBezTo>
                  <a:pt x="2650" y="672"/>
                  <a:pt x="2650" y="672"/>
                  <a:pt x="2650" y="672"/>
                </a:cubicBezTo>
                <a:cubicBezTo>
                  <a:pt x="2652" y="671"/>
                  <a:pt x="2652" y="671"/>
                  <a:pt x="2652" y="671"/>
                </a:cubicBezTo>
                <a:cubicBezTo>
                  <a:pt x="2652" y="670"/>
                  <a:pt x="2652" y="670"/>
                  <a:pt x="2652" y="670"/>
                </a:cubicBezTo>
                <a:cubicBezTo>
                  <a:pt x="2651" y="670"/>
                  <a:pt x="2651" y="670"/>
                  <a:pt x="2651" y="670"/>
                </a:cubicBezTo>
                <a:lnTo>
                  <a:pt x="2649" y="672"/>
                </a:lnTo>
                <a:close/>
                <a:moveTo>
                  <a:pt x="2692" y="584"/>
                </a:moveTo>
                <a:cubicBezTo>
                  <a:pt x="2692" y="582"/>
                  <a:pt x="2692" y="582"/>
                  <a:pt x="2692" y="582"/>
                </a:cubicBezTo>
                <a:cubicBezTo>
                  <a:pt x="2690" y="582"/>
                  <a:pt x="2690" y="582"/>
                  <a:pt x="2690" y="582"/>
                </a:cubicBezTo>
                <a:cubicBezTo>
                  <a:pt x="2690" y="582"/>
                  <a:pt x="2690" y="582"/>
                  <a:pt x="2690" y="582"/>
                </a:cubicBezTo>
                <a:cubicBezTo>
                  <a:pt x="2690" y="583"/>
                  <a:pt x="2690" y="583"/>
                  <a:pt x="2690" y="583"/>
                </a:cubicBezTo>
                <a:cubicBezTo>
                  <a:pt x="2691" y="584"/>
                  <a:pt x="2691" y="584"/>
                  <a:pt x="2691" y="584"/>
                </a:cubicBezTo>
                <a:lnTo>
                  <a:pt x="2692" y="584"/>
                </a:lnTo>
                <a:close/>
                <a:moveTo>
                  <a:pt x="2692" y="562"/>
                </a:moveTo>
                <a:cubicBezTo>
                  <a:pt x="2691" y="563"/>
                  <a:pt x="2691" y="563"/>
                  <a:pt x="2691" y="563"/>
                </a:cubicBezTo>
                <a:cubicBezTo>
                  <a:pt x="2689" y="564"/>
                  <a:pt x="2689" y="564"/>
                  <a:pt x="2689" y="564"/>
                </a:cubicBezTo>
                <a:cubicBezTo>
                  <a:pt x="2689" y="564"/>
                  <a:pt x="2689" y="564"/>
                  <a:pt x="2689" y="564"/>
                </a:cubicBezTo>
                <a:cubicBezTo>
                  <a:pt x="2691" y="566"/>
                  <a:pt x="2691" y="566"/>
                  <a:pt x="2691" y="566"/>
                </a:cubicBezTo>
                <a:cubicBezTo>
                  <a:pt x="2691" y="567"/>
                  <a:pt x="2691" y="567"/>
                  <a:pt x="2691" y="567"/>
                </a:cubicBezTo>
                <a:cubicBezTo>
                  <a:pt x="2690" y="568"/>
                  <a:pt x="2690" y="568"/>
                  <a:pt x="2690" y="568"/>
                </a:cubicBezTo>
                <a:cubicBezTo>
                  <a:pt x="2690" y="568"/>
                  <a:pt x="2690" y="568"/>
                  <a:pt x="2690" y="568"/>
                </a:cubicBezTo>
                <a:cubicBezTo>
                  <a:pt x="2692" y="568"/>
                  <a:pt x="2692" y="568"/>
                  <a:pt x="2692" y="568"/>
                </a:cubicBezTo>
                <a:cubicBezTo>
                  <a:pt x="2692" y="569"/>
                  <a:pt x="2692" y="569"/>
                  <a:pt x="2692" y="569"/>
                </a:cubicBezTo>
                <a:cubicBezTo>
                  <a:pt x="2693" y="569"/>
                  <a:pt x="2693" y="569"/>
                  <a:pt x="2693" y="569"/>
                </a:cubicBezTo>
                <a:cubicBezTo>
                  <a:pt x="2693" y="567"/>
                  <a:pt x="2693" y="567"/>
                  <a:pt x="2693" y="567"/>
                </a:cubicBezTo>
                <a:cubicBezTo>
                  <a:pt x="2693" y="566"/>
                  <a:pt x="2693" y="566"/>
                  <a:pt x="2693" y="566"/>
                </a:cubicBezTo>
                <a:cubicBezTo>
                  <a:pt x="2695" y="565"/>
                  <a:pt x="2695" y="565"/>
                  <a:pt x="2695" y="565"/>
                </a:cubicBezTo>
                <a:cubicBezTo>
                  <a:pt x="2696" y="563"/>
                  <a:pt x="2696" y="563"/>
                  <a:pt x="2696" y="563"/>
                </a:cubicBezTo>
                <a:cubicBezTo>
                  <a:pt x="2696" y="561"/>
                  <a:pt x="2696" y="561"/>
                  <a:pt x="2696" y="561"/>
                </a:cubicBezTo>
                <a:cubicBezTo>
                  <a:pt x="2696" y="560"/>
                  <a:pt x="2696" y="560"/>
                  <a:pt x="2696" y="560"/>
                </a:cubicBezTo>
                <a:cubicBezTo>
                  <a:pt x="2697" y="559"/>
                  <a:pt x="2697" y="559"/>
                  <a:pt x="2697" y="559"/>
                </a:cubicBezTo>
                <a:cubicBezTo>
                  <a:pt x="2696" y="557"/>
                  <a:pt x="2696" y="557"/>
                  <a:pt x="2696" y="557"/>
                </a:cubicBezTo>
                <a:cubicBezTo>
                  <a:pt x="2694" y="555"/>
                  <a:pt x="2694" y="555"/>
                  <a:pt x="2694" y="555"/>
                </a:cubicBezTo>
                <a:cubicBezTo>
                  <a:pt x="2693" y="556"/>
                  <a:pt x="2693" y="556"/>
                  <a:pt x="2693" y="556"/>
                </a:cubicBezTo>
                <a:cubicBezTo>
                  <a:pt x="2693" y="559"/>
                  <a:pt x="2693" y="559"/>
                  <a:pt x="2693" y="559"/>
                </a:cubicBezTo>
                <a:cubicBezTo>
                  <a:pt x="2693" y="561"/>
                  <a:pt x="2693" y="561"/>
                  <a:pt x="2693" y="561"/>
                </a:cubicBezTo>
                <a:lnTo>
                  <a:pt x="2692" y="562"/>
                </a:lnTo>
                <a:close/>
                <a:moveTo>
                  <a:pt x="2698" y="556"/>
                </a:moveTo>
                <a:cubicBezTo>
                  <a:pt x="2698" y="555"/>
                  <a:pt x="2698" y="555"/>
                  <a:pt x="2698" y="555"/>
                </a:cubicBezTo>
                <a:cubicBezTo>
                  <a:pt x="2698" y="554"/>
                  <a:pt x="2698" y="554"/>
                  <a:pt x="2698" y="554"/>
                </a:cubicBezTo>
                <a:cubicBezTo>
                  <a:pt x="2697" y="553"/>
                  <a:pt x="2697" y="553"/>
                  <a:pt x="2697" y="553"/>
                </a:cubicBezTo>
                <a:cubicBezTo>
                  <a:pt x="2696" y="554"/>
                  <a:pt x="2696" y="554"/>
                  <a:pt x="2696" y="554"/>
                </a:cubicBezTo>
                <a:cubicBezTo>
                  <a:pt x="2696" y="555"/>
                  <a:pt x="2696" y="555"/>
                  <a:pt x="2696" y="555"/>
                </a:cubicBezTo>
                <a:cubicBezTo>
                  <a:pt x="2697" y="556"/>
                  <a:pt x="2697" y="556"/>
                  <a:pt x="2697" y="556"/>
                </a:cubicBezTo>
                <a:lnTo>
                  <a:pt x="2698" y="556"/>
                </a:lnTo>
                <a:close/>
                <a:moveTo>
                  <a:pt x="1762" y="386"/>
                </a:moveTo>
                <a:cubicBezTo>
                  <a:pt x="1763" y="386"/>
                  <a:pt x="1763" y="386"/>
                  <a:pt x="1763" y="386"/>
                </a:cubicBezTo>
                <a:cubicBezTo>
                  <a:pt x="1764" y="385"/>
                  <a:pt x="1764" y="385"/>
                  <a:pt x="1764" y="385"/>
                </a:cubicBezTo>
                <a:cubicBezTo>
                  <a:pt x="1763" y="384"/>
                  <a:pt x="1763" y="384"/>
                  <a:pt x="1763" y="384"/>
                </a:cubicBezTo>
                <a:cubicBezTo>
                  <a:pt x="1762" y="384"/>
                  <a:pt x="1762" y="384"/>
                  <a:pt x="1762" y="384"/>
                </a:cubicBezTo>
                <a:lnTo>
                  <a:pt x="1762" y="386"/>
                </a:lnTo>
                <a:close/>
                <a:moveTo>
                  <a:pt x="2649" y="660"/>
                </a:moveTo>
                <a:cubicBezTo>
                  <a:pt x="2649" y="662"/>
                  <a:pt x="2649" y="662"/>
                  <a:pt x="2649" y="662"/>
                </a:cubicBezTo>
                <a:cubicBezTo>
                  <a:pt x="2650" y="662"/>
                  <a:pt x="2650" y="662"/>
                  <a:pt x="2650" y="662"/>
                </a:cubicBezTo>
                <a:cubicBezTo>
                  <a:pt x="2651" y="660"/>
                  <a:pt x="2651" y="660"/>
                  <a:pt x="2651" y="660"/>
                </a:cubicBezTo>
                <a:cubicBezTo>
                  <a:pt x="2652" y="659"/>
                  <a:pt x="2652" y="659"/>
                  <a:pt x="2652" y="659"/>
                </a:cubicBezTo>
                <a:cubicBezTo>
                  <a:pt x="2652" y="656"/>
                  <a:pt x="2652" y="656"/>
                  <a:pt x="2652" y="656"/>
                </a:cubicBezTo>
                <a:cubicBezTo>
                  <a:pt x="2653" y="656"/>
                  <a:pt x="2653" y="656"/>
                  <a:pt x="2653" y="656"/>
                </a:cubicBezTo>
                <a:cubicBezTo>
                  <a:pt x="2653" y="655"/>
                  <a:pt x="2653" y="655"/>
                  <a:pt x="2653" y="655"/>
                </a:cubicBezTo>
                <a:cubicBezTo>
                  <a:pt x="2653" y="654"/>
                  <a:pt x="2653" y="654"/>
                  <a:pt x="2653" y="654"/>
                </a:cubicBezTo>
                <a:cubicBezTo>
                  <a:pt x="2654" y="654"/>
                  <a:pt x="2654" y="654"/>
                  <a:pt x="2654" y="654"/>
                </a:cubicBezTo>
                <a:cubicBezTo>
                  <a:pt x="2656" y="653"/>
                  <a:pt x="2656" y="653"/>
                  <a:pt x="2656" y="653"/>
                </a:cubicBezTo>
                <a:cubicBezTo>
                  <a:pt x="2657" y="650"/>
                  <a:pt x="2657" y="650"/>
                  <a:pt x="2657" y="650"/>
                </a:cubicBezTo>
                <a:cubicBezTo>
                  <a:pt x="2659" y="648"/>
                  <a:pt x="2659" y="648"/>
                  <a:pt x="2659" y="648"/>
                </a:cubicBezTo>
                <a:cubicBezTo>
                  <a:pt x="2661" y="648"/>
                  <a:pt x="2661" y="648"/>
                  <a:pt x="2661" y="648"/>
                </a:cubicBezTo>
                <a:cubicBezTo>
                  <a:pt x="2662" y="647"/>
                  <a:pt x="2662" y="647"/>
                  <a:pt x="2662" y="647"/>
                </a:cubicBezTo>
                <a:cubicBezTo>
                  <a:pt x="2662" y="645"/>
                  <a:pt x="2662" y="645"/>
                  <a:pt x="2662" y="645"/>
                </a:cubicBezTo>
                <a:cubicBezTo>
                  <a:pt x="2662" y="643"/>
                  <a:pt x="2662" y="643"/>
                  <a:pt x="2662" y="643"/>
                </a:cubicBezTo>
                <a:cubicBezTo>
                  <a:pt x="2660" y="644"/>
                  <a:pt x="2660" y="644"/>
                  <a:pt x="2660" y="644"/>
                </a:cubicBezTo>
                <a:cubicBezTo>
                  <a:pt x="2658" y="646"/>
                  <a:pt x="2658" y="646"/>
                  <a:pt x="2658" y="646"/>
                </a:cubicBezTo>
                <a:cubicBezTo>
                  <a:pt x="2658" y="647"/>
                  <a:pt x="2658" y="647"/>
                  <a:pt x="2658" y="647"/>
                </a:cubicBezTo>
                <a:cubicBezTo>
                  <a:pt x="2657" y="648"/>
                  <a:pt x="2657" y="648"/>
                  <a:pt x="2657" y="648"/>
                </a:cubicBezTo>
                <a:cubicBezTo>
                  <a:pt x="2656" y="648"/>
                  <a:pt x="2656" y="648"/>
                  <a:pt x="2656" y="648"/>
                </a:cubicBezTo>
                <a:cubicBezTo>
                  <a:pt x="2655" y="648"/>
                  <a:pt x="2655" y="648"/>
                  <a:pt x="2655" y="648"/>
                </a:cubicBezTo>
                <a:cubicBezTo>
                  <a:pt x="2654" y="647"/>
                  <a:pt x="2654" y="647"/>
                  <a:pt x="2654" y="647"/>
                </a:cubicBezTo>
                <a:cubicBezTo>
                  <a:pt x="2654" y="647"/>
                  <a:pt x="2654" y="647"/>
                  <a:pt x="2654" y="647"/>
                </a:cubicBezTo>
                <a:cubicBezTo>
                  <a:pt x="2653" y="648"/>
                  <a:pt x="2653" y="648"/>
                  <a:pt x="2653" y="648"/>
                </a:cubicBezTo>
                <a:cubicBezTo>
                  <a:pt x="2654" y="649"/>
                  <a:pt x="2654" y="649"/>
                  <a:pt x="2654" y="649"/>
                </a:cubicBezTo>
                <a:cubicBezTo>
                  <a:pt x="2653" y="651"/>
                  <a:pt x="2653" y="651"/>
                  <a:pt x="2653" y="651"/>
                </a:cubicBezTo>
                <a:cubicBezTo>
                  <a:pt x="2652" y="653"/>
                  <a:pt x="2652" y="653"/>
                  <a:pt x="2652" y="653"/>
                </a:cubicBezTo>
                <a:cubicBezTo>
                  <a:pt x="2651" y="652"/>
                  <a:pt x="2651" y="652"/>
                  <a:pt x="2651" y="652"/>
                </a:cubicBezTo>
                <a:cubicBezTo>
                  <a:pt x="2651" y="654"/>
                  <a:pt x="2651" y="654"/>
                  <a:pt x="2651" y="654"/>
                </a:cubicBezTo>
                <a:cubicBezTo>
                  <a:pt x="2651" y="655"/>
                  <a:pt x="2651" y="655"/>
                  <a:pt x="2651" y="655"/>
                </a:cubicBezTo>
                <a:cubicBezTo>
                  <a:pt x="2649" y="656"/>
                  <a:pt x="2649" y="656"/>
                  <a:pt x="2649" y="656"/>
                </a:cubicBezTo>
                <a:cubicBezTo>
                  <a:pt x="2649" y="657"/>
                  <a:pt x="2649" y="657"/>
                  <a:pt x="2649" y="657"/>
                </a:cubicBezTo>
                <a:cubicBezTo>
                  <a:pt x="2650" y="658"/>
                  <a:pt x="2650" y="658"/>
                  <a:pt x="2650" y="658"/>
                </a:cubicBezTo>
                <a:cubicBezTo>
                  <a:pt x="2649" y="659"/>
                  <a:pt x="2649" y="659"/>
                  <a:pt x="2649" y="659"/>
                </a:cubicBezTo>
                <a:lnTo>
                  <a:pt x="2649" y="660"/>
                </a:lnTo>
                <a:close/>
                <a:moveTo>
                  <a:pt x="1854" y="356"/>
                </a:moveTo>
                <a:cubicBezTo>
                  <a:pt x="1853" y="355"/>
                  <a:pt x="1853" y="355"/>
                  <a:pt x="1853" y="355"/>
                </a:cubicBezTo>
                <a:cubicBezTo>
                  <a:pt x="1852" y="354"/>
                  <a:pt x="1852" y="354"/>
                  <a:pt x="1852" y="354"/>
                </a:cubicBezTo>
                <a:cubicBezTo>
                  <a:pt x="1851" y="354"/>
                  <a:pt x="1851" y="354"/>
                  <a:pt x="1851" y="354"/>
                </a:cubicBezTo>
                <a:cubicBezTo>
                  <a:pt x="1851" y="355"/>
                  <a:pt x="1851" y="355"/>
                  <a:pt x="1851" y="355"/>
                </a:cubicBezTo>
                <a:cubicBezTo>
                  <a:pt x="1851" y="356"/>
                  <a:pt x="1851" y="356"/>
                  <a:pt x="1851" y="356"/>
                </a:cubicBezTo>
                <a:cubicBezTo>
                  <a:pt x="1851" y="356"/>
                  <a:pt x="1851" y="357"/>
                  <a:pt x="1851" y="357"/>
                </a:cubicBezTo>
                <a:cubicBezTo>
                  <a:pt x="1852" y="357"/>
                  <a:pt x="1852" y="357"/>
                  <a:pt x="1852" y="357"/>
                </a:cubicBezTo>
                <a:lnTo>
                  <a:pt x="1854" y="356"/>
                </a:lnTo>
                <a:close/>
                <a:moveTo>
                  <a:pt x="1888" y="400"/>
                </a:moveTo>
                <a:cubicBezTo>
                  <a:pt x="1887" y="400"/>
                  <a:pt x="1887" y="400"/>
                  <a:pt x="1887" y="400"/>
                </a:cubicBezTo>
                <a:cubicBezTo>
                  <a:pt x="1885" y="400"/>
                  <a:pt x="1885" y="400"/>
                  <a:pt x="1885" y="400"/>
                </a:cubicBezTo>
                <a:cubicBezTo>
                  <a:pt x="1885" y="401"/>
                  <a:pt x="1885" y="401"/>
                  <a:pt x="1885" y="401"/>
                </a:cubicBezTo>
                <a:cubicBezTo>
                  <a:pt x="1887" y="401"/>
                  <a:pt x="1887" y="401"/>
                  <a:pt x="1887" y="401"/>
                </a:cubicBezTo>
                <a:cubicBezTo>
                  <a:pt x="1887" y="402"/>
                  <a:pt x="1887" y="402"/>
                  <a:pt x="1887" y="402"/>
                </a:cubicBezTo>
                <a:cubicBezTo>
                  <a:pt x="1889" y="403"/>
                  <a:pt x="1889" y="403"/>
                  <a:pt x="1889" y="403"/>
                </a:cubicBezTo>
                <a:cubicBezTo>
                  <a:pt x="1891" y="403"/>
                  <a:pt x="1891" y="403"/>
                  <a:pt x="1891" y="403"/>
                </a:cubicBezTo>
                <a:cubicBezTo>
                  <a:pt x="1891" y="402"/>
                  <a:pt x="1891" y="402"/>
                  <a:pt x="1891" y="402"/>
                </a:cubicBezTo>
                <a:cubicBezTo>
                  <a:pt x="1891" y="400"/>
                  <a:pt x="1891" y="400"/>
                  <a:pt x="1891" y="400"/>
                </a:cubicBezTo>
                <a:cubicBezTo>
                  <a:pt x="1889" y="400"/>
                  <a:pt x="1889" y="400"/>
                  <a:pt x="1889" y="400"/>
                </a:cubicBezTo>
                <a:lnTo>
                  <a:pt x="1888" y="400"/>
                </a:lnTo>
                <a:close/>
                <a:moveTo>
                  <a:pt x="1959" y="308"/>
                </a:moveTo>
                <a:cubicBezTo>
                  <a:pt x="1959" y="307"/>
                  <a:pt x="1959" y="307"/>
                  <a:pt x="1959" y="307"/>
                </a:cubicBezTo>
                <a:cubicBezTo>
                  <a:pt x="1958" y="305"/>
                  <a:pt x="1958" y="305"/>
                  <a:pt x="1958" y="305"/>
                </a:cubicBezTo>
                <a:cubicBezTo>
                  <a:pt x="1957" y="306"/>
                  <a:pt x="1957" y="306"/>
                  <a:pt x="1957" y="306"/>
                </a:cubicBezTo>
                <a:cubicBezTo>
                  <a:pt x="1958" y="308"/>
                  <a:pt x="1958" y="308"/>
                  <a:pt x="1958" y="308"/>
                </a:cubicBezTo>
                <a:lnTo>
                  <a:pt x="1959" y="308"/>
                </a:lnTo>
                <a:close/>
                <a:moveTo>
                  <a:pt x="1594" y="528"/>
                </a:moveTo>
                <a:cubicBezTo>
                  <a:pt x="1592" y="527"/>
                  <a:pt x="1592" y="527"/>
                  <a:pt x="1592" y="527"/>
                </a:cubicBezTo>
                <a:cubicBezTo>
                  <a:pt x="1592" y="527"/>
                  <a:pt x="1591" y="528"/>
                  <a:pt x="1591" y="528"/>
                </a:cubicBezTo>
                <a:cubicBezTo>
                  <a:pt x="1593" y="529"/>
                  <a:pt x="1593" y="529"/>
                  <a:pt x="1593" y="529"/>
                </a:cubicBezTo>
                <a:lnTo>
                  <a:pt x="1594" y="528"/>
                </a:lnTo>
                <a:close/>
                <a:moveTo>
                  <a:pt x="1961" y="318"/>
                </a:moveTo>
                <a:cubicBezTo>
                  <a:pt x="1962" y="316"/>
                  <a:pt x="1962" y="316"/>
                  <a:pt x="1962" y="316"/>
                </a:cubicBezTo>
                <a:cubicBezTo>
                  <a:pt x="1961" y="311"/>
                  <a:pt x="1961" y="311"/>
                  <a:pt x="1961" y="311"/>
                </a:cubicBezTo>
                <a:cubicBezTo>
                  <a:pt x="1960" y="309"/>
                  <a:pt x="1960" y="309"/>
                  <a:pt x="1960" y="309"/>
                </a:cubicBezTo>
                <a:cubicBezTo>
                  <a:pt x="1959" y="309"/>
                  <a:pt x="1959" y="309"/>
                  <a:pt x="1959" y="309"/>
                </a:cubicBezTo>
                <a:cubicBezTo>
                  <a:pt x="1959" y="312"/>
                  <a:pt x="1959" y="312"/>
                  <a:pt x="1959" y="312"/>
                </a:cubicBezTo>
                <a:cubicBezTo>
                  <a:pt x="1960" y="314"/>
                  <a:pt x="1960" y="314"/>
                  <a:pt x="1960" y="314"/>
                </a:cubicBezTo>
                <a:cubicBezTo>
                  <a:pt x="1960" y="317"/>
                  <a:pt x="1960" y="317"/>
                  <a:pt x="1960" y="317"/>
                </a:cubicBezTo>
                <a:lnTo>
                  <a:pt x="1961" y="318"/>
                </a:lnTo>
                <a:close/>
                <a:moveTo>
                  <a:pt x="1686" y="422"/>
                </a:moveTo>
                <a:cubicBezTo>
                  <a:pt x="1686" y="421"/>
                  <a:pt x="1686" y="421"/>
                  <a:pt x="1686" y="421"/>
                </a:cubicBezTo>
                <a:cubicBezTo>
                  <a:pt x="1685" y="420"/>
                  <a:pt x="1685" y="420"/>
                  <a:pt x="1685" y="420"/>
                </a:cubicBezTo>
                <a:cubicBezTo>
                  <a:pt x="1684" y="420"/>
                  <a:pt x="1684" y="420"/>
                  <a:pt x="1684" y="420"/>
                </a:cubicBezTo>
                <a:cubicBezTo>
                  <a:pt x="1684" y="421"/>
                  <a:pt x="1684" y="421"/>
                  <a:pt x="1684" y="421"/>
                </a:cubicBezTo>
                <a:cubicBezTo>
                  <a:pt x="1685" y="423"/>
                  <a:pt x="1685" y="423"/>
                  <a:pt x="1685" y="423"/>
                </a:cubicBezTo>
                <a:lnTo>
                  <a:pt x="1686" y="422"/>
                </a:lnTo>
                <a:close/>
                <a:moveTo>
                  <a:pt x="2570" y="562"/>
                </a:moveTo>
                <a:cubicBezTo>
                  <a:pt x="2571" y="563"/>
                  <a:pt x="2571" y="563"/>
                  <a:pt x="2571" y="563"/>
                </a:cubicBezTo>
                <a:cubicBezTo>
                  <a:pt x="2573" y="566"/>
                  <a:pt x="2573" y="566"/>
                  <a:pt x="2573" y="566"/>
                </a:cubicBezTo>
                <a:cubicBezTo>
                  <a:pt x="2574" y="569"/>
                  <a:pt x="2574" y="569"/>
                  <a:pt x="2574" y="569"/>
                </a:cubicBezTo>
                <a:cubicBezTo>
                  <a:pt x="2574" y="571"/>
                  <a:pt x="2574" y="571"/>
                  <a:pt x="2574" y="571"/>
                </a:cubicBezTo>
                <a:cubicBezTo>
                  <a:pt x="2575" y="574"/>
                  <a:pt x="2575" y="574"/>
                  <a:pt x="2575" y="574"/>
                </a:cubicBezTo>
                <a:cubicBezTo>
                  <a:pt x="2575" y="576"/>
                  <a:pt x="2575" y="576"/>
                  <a:pt x="2575" y="576"/>
                </a:cubicBezTo>
                <a:cubicBezTo>
                  <a:pt x="2577" y="577"/>
                  <a:pt x="2577" y="577"/>
                  <a:pt x="2577" y="577"/>
                </a:cubicBezTo>
                <a:cubicBezTo>
                  <a:pt x="2578" y="579"/>
                  <a:pt x="2578" y="579"/>
                  <a:pt x="2578" y="579"/>
                </a:cubicBezTo>
                <a:cubicBezTo>
                  <a:pt x="2578" y="579"/>
                  <a:pt x="2578" y="579"/>
                  <a:pt x="2578" y="579"/>
                </a:cubicBezTo>
                <a:cubicBezTo>
                  <a:pt x="2578" y="580"/>
                  <a:pt x="2578" y="580"/>
                  <a:pt x="2578" y="580"/>
                </a:cubicBezTo>
                <a:cubicBezTo>
                  <a:pt x="2580" y="584"/>
                  <a:pt x="2580" y="584"/>
                  <a:pt x="2580" y="584"/>
                </a:cubicBezTo>
                <a:cubicBezTo>
                  <a:pt x="2580" y="586"/>
                  <a:pt x="2580" y="586"/>
                  <a:pt x="2580" y="586"/>
                </a:cubicBezTo>
                <a:cubicBezTo>
                  <a:pt x="2581" y="588"/>
                  <a:pt x="2581" y="588"/>
                  <a:pt x="2581" y="588"/>
                </a:cubicBezTo>
                <a:cubicBezTo>
                  <a:pt x="2582" y="592"/>
                  <a:pt x="2582" y="592"/>
                  <a:pt x="2582" y="592"/>
                </a:cubicBezTo>
                <a:cubicBezTo>
                  <a:pt x="2582" y="593"/>
                  <a:pt x="2582" y="593"/>
                  <a:pt x="2582" y="593"/>
                </a:cubicBezTo>
                <a:cubicBezTo>
                  <a:pt x="2582" y="595"/>
                  <a:pt x="2582" y="595"/>
                  <a:pt x="2582" y="595"/>
                </a:cubicBezTo>
                <a:cubicBezTo>
                  <a:pt x="2582" y="598"/>
                  <a:pt x="2582" y="598"/>
                  <a:pt x="2582" y="598"/>
                </a:cubicBezTo>
                <a:cubicBezTo>
                  <a:pt x="2584" y="601"/>
                  <a:pt x="2584" y="601"/>
                  <a:pt x="2584" y="601"/>
                </a:cubicBezTo>
                <a:cubicBezTo>
                  <a:pt x="2584" y="603"/>
                  <a:pt x="2584" y="603"/>
                  <a:pt x="2584" y="603"/>
                </a:cubicBezTo>
                <a:cubicBezTo>
                  <a:pt x="2584" y="605"/>
                  <a:pt x="2584" y="605"/>
                  <a:pt x="2584" y="605"/>
                </a:cubicBezTo>
                <a:cubicBezTo>
                  <a:pt x="2586" y="607"/>
                  <a:pt x="2586" y="607"/>
                  <a:pt x="2586" y="607"/>
                </a:cubicBezTo>
                <a:cubicBezTo>
                  <a:pt x="2589" y="611"/>
                  <a:pt x="2589" y="611"/>
                  <a:pt x="2589" y="611"/>
                </a:cubicBezTo>
                <a:cubicBezTo>
                  <a:pt x="2589" y="613"/>
                  <a:pt x="2589" y="613"/>
                  <a:pt x="2589" y="613"/>
                </a:cubicBezTo>
                <a:cubicBezTo>
                  <a:pt x="2590" y="615"/>
                  <a:pt x="2590" y="615"/>
                  <a:pt x="2590" y="615"/>
                </a:cubicBezTo>
                <a:cubicBezTo>
                  <a:pt x="2590" y="619"/>
                  <a:pt x="2590" y="619"/>
                  <a:pt x="2590" y="619"/>
                </a:cubicBezTo>
                <a:cubicBezTo>
                  <a:pt x="2591" y="622"/>
                  <a:pt x="2591" y="622"/>
                  <a:pt x="2591" y="622"/>
                </a:cubicBezTo>
                <a:cubicBezTo>
                  <a:pt x="2592" y="625"/>
                  <a:pt x="2592" y="625"/>
                  <a:pt x="2592" y="625"/>
                </a:cubicBezTo>
                <a:cubicBezTo>
                  <a:pt x="2592" y="627"/>
                  <a:pt x="2592" y="627"/>
                  <a:pt x="2592" y="627"/>
                </a:cubicBezTo>
                <a:cubicBezTo>
                  <a:pt x="2595" y="630"/>
                  <a:pt x="2595" y="630"/>
                  <a:pt x="2595" y="630"/>
                </a:cubicBezTo>
                <a:cubicBezTo>
                  <a:pt x="2595" y="631"/>
                  <a:pt x="2595" y="631"/>
                  <a:pt x="2595" y="631"/>
                </a:cubicBezTo>
                <a:cubicBezTo>
                  <a:pt x="2595" y="634"/>
                  <a:pt x="2595" y="634"/>
                  <a:pt x="2595" y="634"/>
                </a:cubicBezTo>
                <a:cubicBezTo>
                  <a:pt x="2594" y="638"/>
                  <a:pt x="2594" y="638"/>
                  <a:pt x="2594" y="638"/>
                </a:cubicBezTo>
                <a:cubicBezTo>
                  <a:pt x="2595" y="641"/>
                  <a:pt x="2595" y="641"/>
                  <a:pt x="2595" y="641"/>
                </a:cubicBezTo>
                <a:cubicBezTo>
                  <a:pt x="2597" y="642"/>
                  <a:pt x="2597" y="642"/>
                  <a:pt x="2597" y="642"/>
                </a:cubicBezTo>
                <a:cubicBezTo>
                  <a:pt x="2598" y="645"/>
                  <a:pt x="2598" y="645"/>
                  <a:pt x="2598" y="645"/>
                </a:cubicBezTo>
                <a:cubicBezTo>
                  <a:pt x="2601" y="646"/>
                  <a:pt x="2601" y="646"/>
                  <a:pt x="2601" y="646"/>
                </a:cubicBezTo>
                <a:cubicBezTo>
                  <a:pt x="2601" y="644"/>
                  <a:pt x="2601" y="644"/>
                  <a:pt x="2601" y="644"/>
                </a:cubicBezTo>
                <a:cubicBezTo>
                  <a:pt x="2601" y="642"/>
                  <a:pt x="2601" y="642"/>
                  <a:pt x="2601" y="642"/>
                </a:cubicBezTo>
                <a:cubicBezTo>
                  <a:pt x="2600" y="640"/>
                  <a:pt x="2600" y="640"/>
                  <a:pt x="2600" y="640"/>
                </a:cubicBezTo>
                <a:cubicBezTo>
                  <a:pt x="2599" y="638"/>
                  <a:pt x="2599" y="638"/>
                  <a:pt x="2599" y="638"/>
                </a:cubicBezTo>
                <a:cubicBezTo>
                  <a:pt x="2600" y="635"/>
                  <a:pt x="2600" y="635"/>
                  <a:pt x="2600" y="635"/>
                </a:cubicBezTo>
                <a:cubicBezTo>
                  <a:pt x="2602" y="634"/>
                  <a:pt x="2602" y="634"/>
                  <a:pt x="2602" y="634"/>
                </a:cubicBezTo>
                <a:cubicBezTo>
                  <a:pt x="2602" y="634"/>
                  <a:pt x="2602" y="634"/>
                  <a:pt x="2602" y="634"/>
                </a:cubicBezTo>
                <a:cubicBezTo>
                  <a:pt x="2602" y="636"/>
                  <a:pt x="2602" y="636"/>
                  <a:pt x="2602" y="636"/>
                </a:cubicBezTo>
                <a:cubicBezTo>
                  <a:pt x="2603" y="636"/>
                  <a:pt x="2603" y="636"/>
                  <a:pt x="2603" y="636"/>
                </a:cubicBezTo>
                <a:cubicBezTo>
                  <a:pt x="2607" y="636"/>
                  <a:pt x="2607" y="636"/>
                  <a:pt x="2607" y="636"/>
                </a:cubicBezTo>
                <a:cubicBezTo>
                  <a:pt x="2607" y="635"/>
                  <a:pt x="2607" y="635"/>
                  <a:pt x="2607" y="635"/>
                </a:cubicBezTo>
                <a:cubicBezTo>
                  <a:pt x="2608" y="635"/>
                  <a:pt x="2608" y="635"/>
                  <a:pt x="2608" y="635"/>
                </a:cubicBezTo>
                <a:cubicBezTo>
                  <a:pt x="2609" y="636"/>
                  <a:pt x="2609" y="636"/>
                  <a:pt x="2609" y="636"/>
                </a:cubicBezTo>
                <a:cubicBezTo>
                  <a:pt x="2608" y="636"/>
                  <a:pt x="2608" y="636"/>
                  <a:pt x="2608" y="636"/>
                </a:cubicBezTo>
                <a:cubicBezTo>
                  <a:pt x="2609" y="638"/>
                  <a:pt x="2609" y="638"/>
                  <a:pt x="2609" y="638"/>
                </a:cubicBezTo>
                <a:cubicBezTo>
                  <a:pt x="2610" y="640"/>
                  <a:pt x="2610" y="640"/>
                  <a:pt x="2610" y="640"/>
                </a:cubicBezTo>
                <a:cubicBezTo>
                  <a:pt x="2611" y="642"/>
                  <a:pt x="2611" y="642"/>
                  <a:pt x="2611" y="642"/>
                </a:cubicBezTo>
                <a:cubicBezTo>
                  <a:pt x="2612" y="643"/>
                  <a:pt x="2612" y="643"/>
                  <a:pt x="2612" y="643"/>
                </a:cubicBezTo>
                <a:cubicBezTo>
                  <a:pt x="2612" y="641"/>
                  <a:pt x="2612" y="641"/>
                  <a:pt x="2612" y="641"/>
                </a:cubicBezTo>
                <a:cubicBezTo>
                  <a:pt x="2611" y="640"/>
                  <a:pt x="2611" y="640"/>
                  <a:pt x="2611" y="640"/>
                </a:cubicBezTo>
                <a:cubicBezTo>
                  <a:pt x="2612" y="639"/>
                  <a:pt x="2612" y="639"/>
                  <a:pt x="2612" y="639"/>
                </a:cubicBezTo>
                <a:cubicBezTo>
                  <a:pt x="2612" y="636"/>
                  <a:pt x="2612" y="636"/>
                  <a:pt x="2612" y="636"/>
                </a:cubicBezTo>
                <a:cubicBezTo>
                  <a:pt x="2610" y="635"/>
                  <a:pt x="2610" y="635"/>
                  <a:pt x="2610" y="635"/>
                </a:cubicBezTo>
                <a:cubicBezTo>
                  <a:pt x="2609" y="632"/>
                  <a:pt x="2609" y="632"/>
                  <a:pt x="2609" y="632"/>
                </a:cubicBezTo>
                <a:cubicBezTo>
                  <a:pt x="2609" y="631"/>
                  <a:pt x="2609" y="631"/>
                  <a:pt x="2609" y="631"/>
                </a:cubicBezTo>
                <a:cubicBezTo>
                  <a:pt x="2607" y="632"/>
                  <a:pt x="2607" y="632"/>
                  <a:pt x="2607" y="632"/>
                </a:cubicBezTo>
                <a:cubicBezTo>
                  <a:pt x="2606" y="632"/>
                  <a:pt x="2606" y="632"/>
                  <a:pt x="2606" y="632"/>
                </a:cubicBezTo>
                <a:cubicBezTo>
                  <a:pt x="2604" y="630"/>
                  <a:pt x="2604" y="630"/>
                  <a:pt x="2604" y="630"/>
                </a:cubicBezTo>
                <a:cubicBezTo>
                  <a:pt x="2603" y="627"/>
                  <a:pt x="2603" y="627"/>
                  <a:pt x="2603" y="627"/>
                </a:cubicBezTo>
                <a:cubicBezTo>
                  <a:pt x="2602" y="625"/>
                  <a:pt x="2602" y="625"/>
                  <a:pt x="2602" y="625"/>
                </a:cubicBezTo>
                <a:cubicBezTo>
                  <a:pt x="2600" y="623"/>
                  <a:pt x="2600" y="623"/>
                  <a:pt x="2600" y="623"/>
                </a:cubicBezTo>
                <a:cubicBezTo>
                  <a:pt x="2598" y="623"/>
                  <a:pt x="2598" y="623"/>
                  <a:pt x="2598" y="623"/>
                </a:cubicBezTo>
                <a:cubicBezTo>
                  <a:pt x="2597" y="621"/>
                  <a:pt x="2597" y="621"/>
                  <a:pt x="2597" y="621"/>
                </a:cubicBezTo>
                <a:cubicBezTo>
                  <a:pt x="2596" y="618"/>
                  <a:pt x="2596" y="618"/>
                  <a:pt x="2596" y="618"/>
                </a:cubicBezTo>
                <a:cubicBezTo>
                  <a:pt x="2595" y="615"/>
                  <a:pt x="2595" y="615"/>
                  <a:pt x="2595" y="615"/>
                </a:cubicBezTo>
                <a:cubicBezTo>
                  <a:pt x="2594" y="613"/>
                  <a:pt x="2594" y="613"/>
                  <a:pt x="2594" y="613"/>
                </a:cubicBezTo>
                <a:cubicBezTo>
                  <a:pt x="2594" y="610"/>
                  <a:pt x="2594" y="610"/>
                  <a:pt x="2594" y="610"/>
                </a:cubicBezTo>
                <a:cubicBezTo>
                  <a:pt x="2594" y="607"/>
                  <a:pt x="2594" y="607"/>
                  <a:pt x="2594" y="607"/>
                </a:cubicBezTo>
                <a:cubicBezTo>
                  <a:pt x="2593" y="605"/>
                  <a:pt x="2593" y="605"/>
                  <a:pt x="2593" y="605"/>
                </a:cubicBezTo>
                <a:cubicBezTo>
                  <a:pt x="2593" y="602"/>
                  <a:pt x="2593" y="602"/>
                  <a:pt x="2593" y="602"/>
                </a:cubicBezTo>
                <a:cubicBezTo>
                  <a:pt x="2593" y="600"/>
                  <a:pt x="2593" y="600"/>
                  <a:pt x="2593" y="600"/>
                </a:cubicBezTo>
                <a:cubicBezTo>
                  <a:pt x="2592" y="598"/>
                  <a:pt x="2592" y="598"/>
                  <a:pt x="2592" y="598"/>
                </a:cubicBezTo>
                <a:cubicBezTo>
                  <a:pt x="2593" y="596"/>
                  <a:pt x="2593" y="596"/>
                  <a:pt x="2593" y="596"/>
                </a:cubicBezTo>
                <a:cubicBezTo>
                  <a:pt x="2593" y="595"/>
                  <a:pt x="2593" y="595"/>
                  <a:pt x="2593" y="595"/>
                </a:cubicBezTo>
                <a:cubicBezTo>
                  <a:pt x="2593" y="594"/>
                  <a:pt x="2593" y="594"/>
                  <a:pt x="2593" y="594"/>
                </a:cubicBezTo>
                <a:cubicBezTo>
                  <a:pt x="2594" y="594"/>
                  <a:pt x="2594" y="594"/>
                  <a:pt x="2594" y="594"/>
                </a:cubicBezTo>
                <a:cubicBezTo>
                  <a:pt x="2595" y="594"/>
                  <a:pt x="2595" y="594"/>
                  <a:pt x="2595" y="594"/>
                </a:cubicBezTo>
                <a:cubicBezTo>
                  <a:pt x="2597" y="594"/>
                  <a:pt x="2597" y="594"/>
                  <a:pt x="2597" y="594"/>
                </a:cubicBezTo>
                <a:cubicBezTo>
                  <a:pt x="2599" y="594"/>
                  <a:pt x="2599" y="594"/>
                  <a:pt x="2599" y="594"/>
                </a:cubicBezTo>
                <a:cubicBezTo>
                  <a:pt x="2601" y="595"/>
                  <a:pt x="2601" y="595"/>
                  <a:pt x="2601" y="595"/>
                </a:cubicBezTo>
                <a:cubicBezTo>
                  <a:pt x="2602" y="598"/>
                  <a:pt x="2602" y="598"/>
                  <a:pt x="2602" y="598"/>
                </a:cubicBezTo>
                <a:cubicBezTo>
                  <a:pt x="2604" y="598"/>
                  <a:pt x="2604" y="598"/>
                  <a:pt x="2604" y="598"/>
                </a:cubicBezTo>
                <a:cubicBezTo>
                  <a:pt x="2606" y="600"/>
                  <a:pt x="2606" y="600"/>
                  <a:pt x="2606" y="600"/>
                </a:cubicBezTo>
                <a:cubicBezTo>
                  <a:pt x="2608" y="602"/>
                  <a:pt x="2608" y="602"/>
                  <a:pt x="2608" y="602"/>
                </a:cubicBezTo>
                <a:cubicBezTo>
                  <a:pt x="2609" y="603"/>
                  <a:pt x="2609" y="603"/>
                  <a:pt x="2609" y="603"/>
                </a:cubicBezTo>
                <a:cubicBezTo>
                  <a:pt x="2608" y="600"/>
                  <a:pt x="2608" y="600"/>
                  <a:pt x="2608" y="600"/>
                </a:cubicBezTo>
                <a:cubicBezTo>
                  <a:pt x="2606" y="598"/>
                  <a:pt x="2606" y="598"/>
                  <a:pt x="2606" y="598"/>
                </a:cubicBezTo>
                <a:cubicBezTo>
                  <a:pt x="2603" y="596"/>
                  <a:pt x="2603" y="596"/>
                  <a:pt x="2603" y="596"/>
                </a:cubicBezTo>
                <a:cubicBezTo>
                  <a:pt x="2602" y="593"/>
                  <a:pt x="2602" y="593"/>
                  <a:pt x="2602" y="593"/>
                </a:cubicBezTo>
                <a:cubicBezTo>
                  <a:pt x="2600" y="591"/>
                  <a:pt x="2600" y="591"/>
                  <a:pt x="2600" y="591"/>
                </a:cubicBezTo>
                <a:cubicBezTo>
                  <a:pt x="2600" y="590"/>
                  <a:pt x="2600" y="590"/>
                  <a:pt x="2600" y="590"/>
                </a:cubicBezTo>
                <a:cubicBezTo>
                  <a:pt x="2599" y="589"/>
                  <a:pt x="2599" y="589"/>
                  <a:pt x="2599" y="589"/>
                </a:cubicBezTo>
                <a:cubicBezTo>
                  <a:pt x="2597" y="586"/>
                  <a:pt x="2597" y="586"/>
                  <a:pt x="2597" y="586"/>
                </a:cubicBezTo>
                <a:cubicBezTo>
                  <a:pt x="2597" y="584"/>
                  <a:pt x="2597" y="584"/>
                  <a:pt x="2597" y="584"/>
                </a:cubicBezTo>
                <a:cubicBezTo>
                  <a:pt x="2595" y="583"/>
                  <a:pt x="2595" y="583"/>
                  <a:pt x="2595" y="583"/>
                </a:cubicBezTo>
                <a:cubicBezTo>
                  <a:pt x="2595" y="581"/>
                  <a:pt x="2595" y="581"/>
                  <a:pt x="2595" y="581"/>
                </a:cubicBezTo>
                <a:cubicBezTo>
                  <a:pt x="2592" y="578"/>
                  <a:pt x="2592" y="578"/>
                  <a:pt x="2592" y="578"/>
                </a:cubicBezTo>
                <a:cubicBezTo>
                  <a:pt x="2590" y="574"/>
                  <a:pt x="2590" y="574"/>
                  <a:pt x="2590" y="574"/>
                </a:cubicBezTo>
                <a:cubicBezTo>
                  <a:pt x="2589" y="571"/>
                  <a:pt x="2589" y="571"/>
                  <a:pt x="2589" y="571"/>
                </a:cubicBezTo>
                <a:cubicBezTo>
                  <a:pt x="2586" y="567"/>
                  <a:pt x="2586" y="567"/>
                  <a:pt x="2586" y="567"/>
                </a:cubicBezTo>
                <a:cubicBezTo>
                  <a:pt x="2584" y="564"/>
                  <a:pt x="2584" y="564"/>
                  <a:pt x="2584" y="564"/>
                </a:cubicBezTo>
                <a:cubicBezTo>
                  <a:pt x="2583" y="563"/>
                  <a:pt x="2583" y="563"/>
                  <a:pt x="2583" y="563"/>
                </a:cubicBezTo>
                <a:cubicBezTo>
                  <a:pt x="2583" y="561"/>
                  <a:pt x="2583" y="561"/>
                  <a:pt x="2583" y="561"/>
                </a:cubicBezTo>
                <a:cubicBezTo>
                  <a:pt x="2582" y="559"/>
                  <a:pt x="2582" y="559"/>
                  <a:pt x="2582" y="559"/>
                </a:cubicBezTo>
                <a:cubicBezTo>
                  <a:pt x="2581" y="559"/>
                  <a:pt x="2581" y="559"/>
                  <a:pt x="2581" y="559"/>
                </a:cubicBezTo>
                <a:cubicBezTo>
                  <a:pt x="2581" y="560"/>
                  <a:pt x="2581" y="560"/>
                  <a:pt x="2581" y="560"/>
                </a:cubicBezTo>
                <a:cubicBezTo>
                  <a:pt x="2580" y="559"/>
                  <a:pt x="2580" y="559"/>
                  <a:pt x="2580" y="559"/>
                </a:cubicBezTo>
                <a:cubicBezTo>
                  <a:pt x="2579" y="559"/>
                  <a:pt x="2579" y="559"/>
                  <a:pt x="2579" y="559"/>
                </a:cubicBezTo>
                <a:cubicBezTo>
                  <a:pt x="2580" y="557"/>
                  <a:pt x="2580" y="557"/>
                  <a:pt x="2580" y="557"/>
                </a:cubicBezTo>
                <a:cubicBezTo>
                  <a:pt x="2579" y="556"/>
                  <a:pt x="2579" y="556"/>
                  <a:pt x="2579" y="556"/>
                </a:cubicBezTo>
                <a:cubicBezTo>
                  <a:pt x="2577" y="555"/>
                  <a:pt x="2577" y="555"/>
                  <a:pt x="2577" y="555"/>
                </a:cubicBezTo>
                <a:cubicBezTo>
                  <a:pt x="2576" y="553"/>
                  <a:pt x="2576" y="553"/>
                  <a:pt x="2576" y="553"/>
                </a:cubicBezTo>
                <a:cubicBezTo>
                  <a:pt x="2575" y="550"/>
                  <a:pt x="2575" y="550"/>
                  <a:pt x="2575" y="550"/>
                </a:cubicBezTo>
                <a:cubicBezTo>
                  <a:pt x="2574" y="549"/>
                  <a:pt x="2574" y="549"/>
                  <a:pt x="2574" y="549"/>
                </a:cubicBezTo>
                <a:cubicBezTo>
                  <a:pt x="2574" y="547"/>
                  <a:pt x="2574" y="547"/>
                  <a:pt x="2574" y="547"/>
                </a:cubicBezTo>
                <a:cubicBezTo>
                  <a:pt x="2574" y="545"/>
                  <a:pt x="2574" y="545"/>
                  <a:pt x="2574" y="545"/>
                </a:cubicBezTo>
                <a:cubicBezTo>
                  <a:pt x="2574" y="546"/>
                  <a:pt x="2574" y="546"/>
                  <a:pt x="2574" y="546"/>
                </a:cubicBezTo>
                <a:cubicBezTo>
                  <a:pt x="2574" y="543"/>
                  <a:pt x="2574" y="543"/>
                  <a:pt x="2574" y="543"/>
                </a:cubicBezTo>
                <a:cubicBezTo>
                  <a:pt x="2574" y="540"/>
                  <a:pt x="2574" y="540"/>
                  <a:pt x="2574" y="540"/>
                </a:cubicBezTo>
                <a:cubicBezTo>
                  <a:pt x="2573" y="538"/>
                  <a:pt x="2573" y="538"/>
                  <a:pt x="2573" y="538"/>
                </a:cubicBezTo>
                <a:cubicBezTo>
                  <a:pt x="2571" y="537"/>
                  <a:pt x="2571" y="537"/>
                  <a:pt x="2571" y="537"/>
                </a:cubicBezTo>
                <a:cubicBezTo>
                  <a:pt x="2569" y="535"/>
                  <a:pt x="2569" y="535"/>
                  <a:pt x="2569" y="535"/>
                </a:cubicBezTo>
                <a:cubicBezTo>
                  <a:pt x="2569" y="534"/>
                  <a:pt x="2569" y="534"/>
                  <a:pt x="2569" y="534"/>
                </a:cubicBezTo>
                <a:cubicBezTo>
                  <a:pt x="2568" y="533"/>
                  <a:pt x="2568" y="533"/>
                  <a:pt x="2568" y="533"/>
                </a:cubicBezTo>
                <a:cubicBezTo>
                  <a:pt x="2568" y="532"/>
                  <a:pt x="2568" y="532"/>
                  <a:pt x="2568" y="532"/>
                </a:cubicBezTo>
                <a:cubicBezTo>
                  <a:pt x="2569" y="532"/>
                  <a:pt x="2569" y="532"/>
                  <a:pt x="2569" y="532"/>
                </a:cubicBezTo>
                <a:cubicBezTo>
                  <a:pt x="2571" y="534"/>
                  <a:pt x="2571" y="534"/>
                  <a:pt x="2571" y="534"/>
                </a:cubicBezTo>
                <a:cubicBezTo>
                  <a:pt x="2572" y="536"/>
                  <a:pt x="2572" y="536"/>
                  <a:pt x="2572" y="536"/>
                </a:cubicBezTo>
                <a:cubicBezTo>
                  <a:pt x="2572" y="534"/>
                  <a:pt x="2572" y="534"/>
                  <a:pt x="2572" y="534"/>
                </a:cubicBezTo>
                <a:cubicBezTo>
                  <a:pt x="2569" y="531"/>
                  <a:pt x="2569" y="531"/>
                  <a:pt x="2569" y="531"/>
                </a:cubicBezTo>
                <a:cubicBezTo>
                  <a:pt x="2567" y="528"/>
                  <a:pt x="2567" y="528"/>
                  <a:pt x="2567" y="528"/>
                </a:cubicBezTo>
                <a:cubicBezTo>
                  <a:pt x="2566" y="528"/>
                  <a:pt x="2566" y="528"/>
                  <a:pt x="2566" y="528"/>
                </a:cubicBezTo>
                <a:cubicBezTo>
                  <a:pt x="2566" y="527"/>
                  <a:pt x="2566" y="527"/>
                  <a:pt x="2566" y="527"/>
                </a:cubicBezTo>
                <a:cubicBezTo>
                  <a:pt x="2562" y="524"/>
                  <a:pt x="2562" y="524"/>
                  <a:pt x="2562" y="524"/>
                </a:cubicBezTo>
                <a:cubicBezTo>
                  <a:pt x="2561" y="522"/>
                  <a:pt x="2561" y="522"/>
                  <a:pt x="2561" y="522"/>
                </a:cubicBezTo>
                <a:cubicBezTo>
                  <a:pt x="2561" y="519"/>
                  <a:pt x="2561" y="519"/>
                  <a:pt x="2561" y="519"/>
                </a:cubicBezTo>
                <a:cubicBezTo>
                  <a:pt x="2560" y="517"/>
                  <a:pt x="2560" y="517"/>
                  <a:pt x="2560" y="517"/>
                </a:cubicBezTo>
                <a:cubicBezTo>
                  <a:pt x="2557" y="516"/>
                  <a:pt x="2557" y="516"/>
                  <a:pt x="2557" y="516"/>
                </a:cubicBezTo>
                <a:cubicBezTo>
                  <a:pt x="2556" y="514"/>
                  <a:pt x="2556" y="514"/>
                  <a:pt x="2556" y="514"/>
                </a:cubicBezTo>
                <a:cubicBezTo>
                  <a:pt x="2555" y="513"/>
                  <a:pt x="2555" y="513"/>
                  <a:pt x="2555" y="513"/>
                </a:cubicBezTo>
                <a:cubicBezTo>
                  <a:pt x="2555" y="514"/>
                  <a:pt x="2555" y="514"/>
                  <a:pt x="2555" y="514"/>
                </a:cubicBezTo>
                <a:cubicBezTo>
                  <a:pt x="2555" y="515"/>
                  <a:pt x="2555" y="515"/>
                  <a:pt x="2555" y="515"/>
                </a:cubicBezTo>
                <a:cubicBezTo>
                  <a:pt x="2555" y="516"/>
                  <a:pt x="2555" y="516"/>
                  <a:pt x="2555" y="516"/>
                </a:cubicBezTo>
                <a:cubicBezTo>
                  <a:pt x="2554" y="516"/>
                  <a:pt x="2554" y="516"/>
                  <a:pt x="2554" y="516"/>
                </a:cubicBezTo>
                <a:cubicBezTo>
                  <a:pt x="2553" y="516"/>
                  <a:pt x="2553" y="516"/>
                  <a:pt x="2553" y="516"/>
                </a:cubicBezTo>
                <a:cubicBezTo>
                  <a:pt x="2552" y="516"/>
                  <a:pt x="2552" y="516"/>
                  <a:pt x="2552" y="516"/>
                </a:cubicBezTo>
                <a:cubicBezTo>
                  <a:pt x="2554" y="518"/>
                  <a:pt x="2554" y="518"/>
                  <a:pt x="2554" y="518"/>
                </a:cubicBezTo>
                <a:cubicBezTo>
                  <a:pt x="2557" y="520"/>
                  <a:pt x="2557" y="520"/>
                  <a:pt x="2557" y="520"/>
                </a:cubicBezTo>
                <a:cubicBezTo>
                  <a:pt x="2558" y="521"/>
                  <a:pt x="2558" y="521"/>
                  <a:pt x="2558" y="521"/>
                </a:cubicBezTo>
                <a:cubicBezTo>
                  <a:pt x="2558" y="524"/>
                  <a:pt x="2558" y="524"/>
                  <a:pt x="2558" y="524"/>
                </a:cubicBezTo>
                <a:cubicBezTo>
                  <a:pt x="2559" y="523"/>
                  <a:pt x="2559" y="523"/>
                  <a:pt x="2559" y="523"/>
                </a:cubicBezTo>
                <a:cubicBezTo>
                  <a:pt x="2560" y="523"/>
                  <a:pt x="2560" y="523"/>
                  <a:pt x="2560" y="523"/>
                </a:cubicBezTo>
                <a:cubicBezTo>
                  <a:pt x="2560" y="524"/>
                  <a:pt x="2560" y="524"/>
                  <a:pt x="2560" y="524"/>
                </a:cubicBezTo>
                <a:cubicBezTo>
                  <a:pt x="2559" y="525"/>
                  <a:pt x="2559" y="525"/>
                  <a:pt x="2559" y="525"/>
                </a:cubicBezTo>
                <a:cubicBezTo>
                  <a:pt x="2558" y="525"/>
                  <a:pt x="2558" y="525"/>
                  <a:pt x="2558" y="525"/>
                </a:cubicBezTo>
                <a:cubicBezTo>
                  <a:pt x="2558" y="526"/>
                  <a:pt x="2558" y="526"/>
                  <a:pt x="2558" y="526"/>
                </a:cubicBezTo>
                <a:cubicBezTo>
                  <a:pt x="2560" y="527"/>
                  <a:pt x="2560" y="527"/>
                  <a:pt x="2560" y="527"/>
                </a:cubicBezTo>
                <a:cubicBezTo>
                  <a:pt x="2560" y="528"/>
                  <a:pt x="2560" y="528"/>
                  <a:pt x="2560" y="528"/>
                </a:cubicBezTo>
                <a:cubicBezTo>
                  <a:pt x="2559" y="529"/>
                  <a:pt x="2559" y="529"/>
                  <a:pt x="2559" y="529"/>
                </a:cubicBezTo>
                <a:cubicBezTo>
                  <a:pt x="2557" y="529"/>
                  <a:pt x="2557" y="529"/>
                  <a:pt x="2557" y="529"/>
                </a:cubicBezTo>
                <a:cubicBezTo>
                  <a:pt x="2556" y="527"/>
                  <a:pt x="2556" y="527"/>
                  <a:pt x="2556" y="527"/>
                </a:cubicBezTo>
                <a:cubicBezTo>
                  <a:pt x="2555" y="529"/>
                  <a:pt x="2555" y="529"/>
                  <a:pt x="2555" y="529"/>
                </a:cubicBezTo>
                <a:cubicBezTo>
                  <a:pt x="2554" y="531"/>
                  <a:pt x="2554" y="531"/>
                  <a:pt x="2554" y="531"/>
                </a:cubicBezTo>
                <a:cubicBezTo>
                  <a:pt x="2556" y="533"/>
                  <a:pt x="2556" y="533"/>
                  <a:pt x="2556" y="533"/>
                </a:cubicBezTo>
                <a:cubicBezTo>
                  <a:pt x="2556" y="535"/>
                  <a:pt x="2556" y="535"/>
                  <a:pt x="2556" y="535"/>
                </a:cubicBezTo>
                <a:cubicBezTo>
                  <a:pt x="2558" y="537"/>
                  <a:pt x="2558" y="537"/>
                  <a:pt x="2558" y="537"/>
                </a:cubicBezTo>
                <a:cubicBezTo>
                  <a:pt x="2560" y="540"/>
                  <a:pt x="2560" y="540"/>
                  <a:pt x="2560" y="540"/>
                </a:cubicBezTo>
                <a:cubicBezTo>
                  <a:pt x="2560" y="544"/>
                  <a:pt x="2560" y="544"/>
                  <a:pt x="2560" y="544"/>
                </a:cubicBezTo>
                <a:cubicBezTo>
                  <a:pt x="2561" y="545"/>
                  <a:pt x="2561" y="545"/>
                  <a:pt x="2561" y="545"/>
                </a:cubicBezTo>
                <a:cubicBezTo>
                  <a:pt x="2561" y="548"/>
                  <a:pt x="2561" y="548"/>
                  <a:pt x="2561" y="548"/>
                </a:cubicBezTo>
                <a:cubicBezTo>
                  <a:pt x="2562" y="552"/>
                  <a:pt x="2562" y="552"/>
                  <a:pt x="2562" y="552"/>
                </a:cubicBezTo>
                <a:cubicBezTo>
                  <a:pt x="2564" y="555"/>
                  <a:pt x="2564" y="555"/>
                  <a:pt x="2564" y="555"/>
                </a:cubicBezTo>
                <a:cubicBezTo>
                  <a:pt x="2566" y="556"/>
                  <a:pt x="2566" y="556"/>
                  <a:pt x="2566" y="556"/>
                </a:cubicBezTo>
                <a:cubicBezTo>
                  <a:pt x="2566" y="557"/>
                  <a:pt x="2566" y="557"/>
                  <a:pt x="2566" y="557"/>
                </a:cubicBezTo>
                <a:cubicBezTo>
                  <a:pt x="2565" y="558"/>
                  <a:pt x="2565" y="558"/>
                  <a:pt x="2565" y="558"/>
                </a:cubicBezTo>
                <a:lnTo>
                  <a:pt x="2570" y="562"/>
                </a:lnTo>
                <a:close/>
                <a:moveTo>
                  <a:pt x="2512" y="509"/>
                </a:moveTo>
                <a:cubicBezTo>
                  <a:pt x="2511" y="509"/>
                  <a:pt x="2511" y="509"/>
                  <a:pt x="2511" y="509"/>
                </a:cubicBezTo>
                <a:cubicBezTo>
                  <a:pt x="2509" y="509"/>
                  <a:pt x="2509" y="509"/>
                  <a:pt x="2509" y="509"/>
                </a:cubicBezTo>
                <a:cubicBezTo>
                  <a:pt x="2508" y="508"/>
                  <a:pt x="2508" y="508"/>
                  <a:pt x="2508" y="508"/>
                </a:cubicBezTo>
                <a:cubicBezTo>
                  <a:pt x="2507" y="509"/>
                  <a:pt x="2507" y="509"/>
                  <a:pt x="2507" y="509"/>
                </a:cubicBezTo>
                <a:cubicBezTo>
                  <a:pt x="2507" y="511"/>
                  <a:pt x="2507" y="511"/>
                  <a:pt x="2507" y="511"/>
                </a:cubicBezTo>
                <a:cubicBezTo>
                  <a:pt x="2505" y="512"/>
                  <a:pt x="2505" y="512"/>
                  <a:pt x="2505" y="512"/>
                </a:cubicBezTo>
                <a:cubicBezTo>
                  <a:pt x="2505" y="513"/>
                  <a:pt x="2505" y="513"/>
                  <a:pt x="2505" y="513"/>
                </a:cubicBezTo>
                <a:cubicBezTo>
                  <a:pt x="2507" y="516"/>
                  <a:pt x="2507" y="516"/>
                  <a:pt x="2507" y="516"/>
                </a:cubicBezTo>
                <a:cubicBezTo>
                  <a:pt x="2507" y="516"/>
                  <a:pt x="2507" y="516"/>
                  <a:pt x="2507" y="516"/>
                </a:cubicBezTo>
                <a:cubicBezTo>
                  <a:pt x="2508" y="515"/>
                  <a:pt x="2508" y="515"/>
                  <a:pt x="2508" y="515"/>
                </a:cubicBezTo>
                <a:cubicBezTo>
                  <a:pt x="2508" y="514"/>
                  <a:pt x="2508" y="514"/>
                  <a:pt x="2508" y="514"/>
                </a:cubicBezTo>
                <a:cubicBezTo>
                  <a:pt x="2509" y="514"/>
                  <a:pt x="2509" y="514"/>
                  <a:pt x="2509" y="514"/>
                </a:cubicBezTo>
                <a:cubicBezTo>
                  <a:pt x="2510" y="516"/>
                  <a:pt x="2510" y="516"/>
                  <a:pt x="2510" y="516"/>
                </a:cubicBezTo>
                <a:cubicBezTo>
                  <a:pt x="2512" y="516"/>
                  <a:pt x="2512" y="516"/>
                  <a:pt x="2512" y="516"/>
                </a:cubicBezTo>
                <a:cubicBezTo>
                  <a:pt x="2513" y="515"/>
                  <a:pt x="2513" y="515"/>
                  <a:pt x="2513" y="515"/>
                </a:cubicBezTo>
                <a:cubicBezTo>
                  <a:pt x="2513" y="514"/>
                  <a:pt x="2513" y="514"/>
                  <a:pt x="2513" y="514"/>
                </a:cubicBezTo>
                <a:cubicBezTo>
                  <a:pt x="2513" y="513"/>
                  <a:pt x="2513" y="513"/>
                  <a:pt x="2513" y="513"/>
                </a:cubicBezTo>
                <a:cubicBezTo>
                  <a:pt x="2513" y="512"/>
                  <a:pt x="2513" y="512"/>
                  <a:pt x="2513" y="512"/>
                </a:cubicBezTo>
                <a:cubicBezTo>
                  <a:pt x="2514" y="511"/>
                  <a:pt x="2514" y="511"/>
                  <a:pt x="2514" y="511"/>
                </a:cubicBezTo>
                <a:cubicBezTo>
                  <a:pt x="2514" y="510"/>
                  <a:pt x="2514" y="510"/>
                  <a:pt x="2514" y="510"/>
                </a:cubicBezTo>
                <a:cubicBezTo>
                  <a:pt x="2513" y="510"/>
                  <a:pt x="2513" y="510"/>
                  <a:pt x="2513" y="510"/>
                </a:cubicBezTo>
                <a:cubicBezTo>
                  <a:pt x="2512" y="511"/>
                  <a:pt x="2512" y="511"/>
                  <a:pt x="2512" y="511"/>
                </a:cubicBezTo>
                <a:cubicBezTo>
                  <a:pt x="2511" y="511"/>
                  <a:pt x="2511" y="511"/>
                  <a:pt x="2511" y="511"/>
                </a:cubicBezTo>
                <a:cubicBezTo>
                  <a:pt x="2511" y="511"/>
                  <a:pt x="2511" y="511"/>
                  <a:pt x="2511" y="511"/>
                </a:cubicBezTo>
                <a:cubicBezTo>
                  <a:pt x="2512" y="510"/>
                  <a:pt x="2512" y="510"/>
                  <a:pt x="2512" y="510"/>
                </a:cubicBezTo>
                <a:lnTo>
                  <a:pt x="2512" y="509"/>
                </a:lnTo>
                <a:close/>
                <a:moveTo>
                  <a:pt x="1637" y="449"/>
                </a:moveTo>
                <a:cubicBezTo>
                  <a:pt x="1636" y="449"/>
                  <a:pt x="1636" y="449"/>
                  <a:pt x="1636" y="449"/>
                </a:cubicBezTo>
                <a:cubicBezTo>
                  <a:pt x="1635" y="450"/>
                  <a:pt x="1635" y="450"/>
                  <a:pt x="1635" y="450"/>
                </a:cubicBezTo>
                <a:cubicBezTo>
                  <a:pt x="1635" y="452"/>
                  <a:pt x="1635" y="452"/>
                  <a:pt x="1635" y="452"/>
                </a:cubicBezTo>
                <a:cubicBezTo>
                  <a:pt x="1636" y="453"/>
                  <a:pt x="1636" y="453"/>
                  <a:pt x="1636" y="453"/>
                </a:cubicBezTo>
                <a:cubicBezTo>
                  <a:pt x="1636" y="454"/>
                  <a:pt x="1636" y="454"/>
                  <a:pt x="1636" y="454"/>
                </a:cubicBezTo>
                <a:cubicBezTo>
                  <a:pt x="1637" y="454"/>
                  <a:pt x="1637" y="454"/>
                  <a:pt x="1637" y="454"/>
                </a:cubicBezTo>
                <a:cubicBezTo>
                  <a:pt x="1637" y="453"/>
                  <a:pt x="1637" y="453"/>
                  <a:pt x="1637" y="453"/>
                </a:cubicBezTo>
                <a:cubicBezTo>
                  <a:pt x="1636" y="451"/>
                  <a:pt x="1636" y="451"/>
                  <a:pt x="1636" y="451"/>
                </a:cubicBezTo>
                <a:cubicBezTo>
                  <a:pt x="1637" y="451"/>
                  <a:pt x="1637" y="451"/>
                  <a:pt x="1637" y="451"/>
                </a:cubicBezTo>
                <a:lnTo>
                  <a:pt x="1637" y="449"/>
                </a:lnTo>
                <a:close/>
                <a:moveTo>
                  <a:pt x="2515" y="519"/>
                </a:moveTo>
                <a:cubicBezTo>
                  <a:pt x="2514" y="518"/>
                  <a:pt x="2514" y="518"/>
                  <a:pt x="2514" y="518"/>
                </a:cubicBezTo>
                <a:cubicBezTo>
                  <a:pt x="2514" y="519"/>
                  <a:pt x="2514" y="519"/>
                  <a:pt x="2514" y="519"/>
                </a:cubicBezTo>
                <a:cubicBezTo>
                  <a:pt x="2514" y="519"/>
                  <a:pt x="2514" y="519"/>
                  <a:pt x="2514" y="519"/>
                </a:cubicBezTo>
                <a:cubicBezTo>
                  <a:pt x="2513" y="521"/>
                  <a:pt x="2513" y="521"/>
                  <a:pt x="2513" y="521"/>
                </a:cubicBezTo>
                <a:cubicBezTo>
                  <a:pt x="2514" y="521"/>
                  <a:pt x="2514" y="521"/>
                  <a:pt x="2514" y="521"/>
                </a:cubicBezTo>
                <a:cubicBezTo>
                  <a:pt x="2515" y="520"/>
                  <a:pt x="2515" y="520"/>
                  <a:pt x="2515" y="520"/>
                </a:cubicBezTo>
                <a:lnTo>
                  <a:pt x="2515" y="519"/>
                </a:lnTo>
                <a:close/>
                <a:moveTo>
                  <a:pt x="2590" y="150"/>
                </a:moveTo>
                <a:cubicBezTo>
                  <a:pt x="2588" y="151"/>
                  <a:pt x="2588" y="151"/>
                  <a:pt x="2588" y="151"/>
                </a:cubicBezTo>
                <a:cubicBezTo>
                  <a:pt x="2587" y="151"/>
                  <a:pt x="2587" y="151"/>
                  <a:pt x="2587" y="151"/>
                </a:cubicBezTo>
                <a:cubicBezTo>
                  <a:pt x="2588" y="153"/>
                  <a:pt x="2588" y="153"/>
                  <a:pt x="2588" y="153"/>
                </a:cubicBezTo>
                <a:cubicBezTo>
                  <a:pt x="2589" y="151"/>
                  <a:pt x="2589" y="151"/>
                  <a:pt x="2589" y="151"/>
                </a:cubicBezTo>
                <a:lnTo>
                  <a:pt x="2590" y="150"/>
                </a:lnTo>
                <a:close/>
                <a:moveTo>
                  <a:pt x="1706" y="129"/>
                </a:moveTo>
                <a:cubicBezTo>
                  <a:pt x="1706" y="130"/>
                  <a:pt x="1706" y="130"/>
                  <a:pt x="1706" y="130"/>
                </a:cubicBezTo>
                <a:cubicBezTo>
                  <a:pt x="1708" y="131"/>
                  <a:pt x="1708" y="131"/>
                  <a:pt x="1708" y="131"/>
                </a:cubicBezTo>
                <a:cubicBezTo>
                  <a:pt x="1709" y="131"/>
                  <a:pt x="1709" y="131"/>
                  <a:pt x="1709" y="131"/>
                </a:cubicBezTo>
                <a:cubicBezTo>
                  <a:pt x="1710" y="130"/>
                  <a:pt x="1710" y="130"/>
                  <a:pt x="1710" y="130"/>
                </a:cubicBezTo>
                <a:cubicBezTo>
                  <a:pt x="1708" y="129"/>
                  <a:pt x="1708" y="129"/>
                  <a:pt x="1708" y="129"/>
                </a:cubicBezTo>
                <a:lnTo>
                  <a:pt x="1706" y="129"/>
                </a:lnTo>
                <a:close/>
                <a:moveTo>
                  <a:pt x="2511" y="518"/>
                </a:moveTo>
                <a:cubicBezTo>
                  <a:pt x="2511" y="519"/>
                  <a:pt x="2511" y="519"/>
                  <a:pt x="2511" y="519"/>
                </a:cubicBezTo>
                <a:cubicBezTo>
                  <a:pt x="2512" y="521"/>
                  <a:pt x="2512" y="521"/>
                  <a:pt x="2512" y="521"/>
                </a:cubicBezTo>
                <a:cubicBezTo>
                  <a:pt x="2513" y="520"/>
                  <a:pt x="2513" y="520"/>
                  <a:pt x="2513" y="520"/>
                </a:cubicBezTo>
                <a:cubicBezTo>
                  <a:pt x="2512" y="518"/>
                  <a:pt x="2512" y="518"/>
                  <a:pt x="2512" y="518"/>
                </a:cubicBezTo>
                <a:cubicBezTo>
                  <a:pt x="2512" y="518"/>
                  <a:pt x="2512" y="518"/>
                  <a:pt x="2512" y="518"/>
                </a:cubicBezTo>
                <a:lnTo>
                  <a:pt x="2511" y="518"/>
                </a:lnTo>
                <a:close/>
                <a:moveTo>
                  <a:pt x="1939" y="227"/>
                </a:moveTo>
                <a:cubicBezTo>
                  <a:pt x="1939" y="227"/>
                  <a:pt x="1939" y="227"/>
                  <a:pt x="1939" y="227"/>
                </a:cubicBezTo>
                <a:cubicBezTo>
                  <a:pt x="1941" y="225"/>
                  <a:pt x="1941" y="225"/>
                  <a:pt x="1941" y="225"/>
                </a:cubicBezTo>
                <a:cubicBezTo>
                  <a:pt x="1941" y="224"/>
                  <a:pt x="1941" y="224"/>
                  <a:pt x="1941" y="224"/>
                </a:cubicBezTo>
                <a:cubicBezTo>
                  <a:pt x="1940" y="223"/>
                  <a:pt x="1940" y="223"/>
                  <a:pt x="1940" y="223"/>
                </a:cubicBezTo>
                <a:cubicBezTo>
                  <a:pt x="1939" y="223"/>
                  <a:pt x="1939" y="223"/>
                  <a:pt x="1939" y="223"/>
                </a:cubicBezTo>
                <a:cubicBezTo>
                  <a:pt x="1939" y="224"/>
                  <a:pt x="1939" y="224"/>
                  <a:pt x="1939" y="224"/>
                </a:cubicBezTo>
                <a:cubicBezTo>
                  <a:pt x="1939" y="225"/>
                  <a:pt x="1939" y="225"/>
                  <a:pt x="1939" y="225"/>
                </a:cubicBezTo>
                <a:cubicBezTo>
                  <a:pt x="1938" y="226"/>
                  <a:pt x="1938" y="226"/>
                  <a:pt x="1938" y="226"/>
                </a:cubicBezTo>
                <a:lnTo>
                  <a:pt x="1939" y="227"/>
                </a:lnTo>
                <a:close/>
                <a:moveTo>
                  <a:pt x="1964" y="316"/>
                </a:moveTo>
                <a:cubicBezTo>
                  <a:pt x="1964" y="315"/>
                  <a:pt x="1964" y="315"/>
                  <a:pt x="1964" y="315"/>
                </a:cubicBezTo>
                <a:cubicBezTo>
                  <a:pt x="1963" y="315"/>
                  <a:pt x="1963" y="315"/>
                  <a:pt x="1963" y="315"/>
                </a:cubicBezTo>
                <a:cubicBezTo>
                  <a:pt x="1963" y="317"/>
                  <a:pt x="1963" y="317"/>
                  <a:pt x="1963" y="317"/>
                </a:cubicBezTo>
                <a:cubicBezTo>
                  <a:pt x="1964" y="318"/>
                  <a:pt x="1964" y="318"/>
                  <a:pt x="1964" y="318"/>
                </a:cubicBezTo>
                <a:lnTo>
                  <a:pt x="1964" y="316"/>
                </a:lnTo>
                <a:close/>
                <a:moveTo>
                  <a:pt x="2504" y="510"/>
                </a:moveTo>
                <a:cubicBezTo>
                  <a:pt x="2503" y="510"/>
                  <a:pt x="2503" y="510"/>
                  <a:pt x="2503" y="510"/>
                </a:cubicBezTo>
                <a:cubicBezTo>
                  <a:pt x="2502" y="511"/>
                  <a:pt x="2502" y="511"/>
                  <a:pt x="2502" y="511"/>
                </a:cubicBezTo>
                <a:cubicBezTo>
                  <a:pt x="2500" y="512"/>
                  <a:pt x="2500" y="512"/>
                  <a:pt x="2500" y="512"/>
                </a:cubicBezTo>
                <a:cubicBezTo>
                  <a:pt x="2500" y="513"/>
                  <a:pt x="2500" y="513"/>
                  <a:pt x="2500" y="513"/>
                </a:cubicBezTo>
                <a:cubicBezTo>
                  <a:pt x="2501" y="514"/>
                  <a:pt x="2501" y="514"/>
                  <a:pt x="2501" y="514"/>
                </a:cubicBezTo>
                <a:cubicBezTo>
                  <a:pt x="2501" y="514"/>
                  <a:pt x="2501" y="514"/>
                  <a:pt x="2501" y="514"/>
                </a:cubicBezTo>
                <a:cubicBezTo>
                  <a:pt x="2501" y="514"/>
                  <a:pt x="2501" y="514"/>
                  <a:pt x="2501" y="514"/>
                </a:cubicBezTo>
                <a:cubicBezTo>
                  <a:pt x="2502" y="513"/>
                  <a:pt x="2502" y="513"/>
                  <a:pt x="2502" y="513"/>
                </a:cubicBezTo>
                <a:cubicBezTo>
                  <a:pt x="2503" y="514"/>
                  <a:pt x="2503" y="514"/>
                  <a:pt x="2503" y="514"/>
                </a:cubicBezTo>
                <a:cubicBezTo>
                  <a:pt x="2504" y="513"/>
                  <a:pt x="2504" y="513"/>
                  <a:pt x="2504" y="513"/>
                </a:cubicBezTo>
                <a:cubicBezTo>
                  <a:pt x="2503" y="512"/>
                  <a:pt x="2503" y="512"/>
                  <a:pt x="2503" y="512"/>
                </a:cubicBezTo>
                <a:cubicBezTo>
                  <a:pt x="2504" y="511"/>
                  <a:pt x="2504" y="511"/>
                  <a:pt x="2504" y="511"/>
                </a:cubicBezTo>
                <a:lnTo>
                  <a:pt x="2504" y="510"/>
                </a:lnTo>
                <a:close/>
                <a:moveTo>
                  <a:pt x="1685" y="110"/>
                </a:moveTo>
                <a:cubicBezTo>
                  <a:pt x="1687" y="110"/>
                  <a:pt x="1687" y="110"/>
                  <a:pt x="1687" y="110"/>
                </a:cubicBezTo>
                <a:cubicBezTo>
                  <a:pt x="1689" y="110"/>
                  <a:pt x="1689" y="110"/>
                  <a:pt x="1689" y="110"/>
                </a:cubicBezTo>
                <a:cubicBezTo>
                  <a:pt x="1689" y="109"/>
                  <a:pt x="1689" y="109"/>
                  <a:pt x="1689" y="109"/>
                </a:cubicBezTo>
                <a:cubicBezTo>
                  <a:pt x="1689" y="108"/>
                  <a:pt x="1689" y="108"/>
                  <a:pt x="1689" y="108"/>
                </a:cubicBezTo>
                <a:cubicBezTo>
                  <a:pt x="1688" y="107"/>
                  <a:pt x="1688" y="107"/>
                  <a:pt x="1688" y="107"/>
                </a:cubicBezTo>
                <a:cubicBezTo>
                  <a:pt x="1687" y="106"/>
                  <a:pt x="1687" y="106"/>
                  <a:pt x="1687" y="106"/>
                </a:cubicBezTo>
                <a:cubicBezTo>
                  <a:pt x="1686" y="106"/>
                  <a:pt x="1686" y="106"/>
                  <a:pt x="1686" y="106"/>
                </a:cubicBezTo>
                <a:cubicBezTo>
                  <a:pt x="1683" y="106"/>
                  <a:pt x="1683" y="106"/>
                  <a:pt x="1683" y="106"/>
                </a:cubicBezTo>
                <a:cubicBezTo>
                  <a:pt x="1682" y="108"/>
                  <a:pt x="1682" y="108"/>
                  <a:pt x="1682" y="108"/>
                </a:cubicBezTo>
                <a:cubicBezTo>
                  <a:pt x="1682" y="110"/>
                  <a:pt x="1682" y="110"/>
                  <a:pt x="1682" y="110"/>
                </a:cubicBezTo>
                <a:cubicBezTo>
                  <a:pt x="1683" y="111"/>
                  <a:pt x="1683" y="111"/>
                  <a:pt x="1683" y="111"/>
                </a:cubicBezTo>
                <a:cubicBezTo>
                  <a:pt x="1684" y="111"/>
                  <a:pt x="1684" y="111"/>
                  <a:pt x="1684" y="111"/>
                </a:cubicBezTo>
                <a:lnTo>
                  <a:pt x="1685" y="110"/>
                </a:lnTo>
                <a:close/>
                <a:moveTo>
                  <a:pt x="1689" y="126"/>
                </a:moveTo>
                <a:cubicBezTo>
                  <a:pt x="1690" y="127"/>
                  <a:pt x="1690" y="127"/>
                  <a:pt x="1690" y="127"/>
                </a:cubicBezTo>
                <a:cubicBezTo>
                  <a:pt x="1692" y="127"/>
                  <a:pt x="1692" y="127"/>
                  <a:pt x="1692" y="127"/>
                </a:cubicBezTo>
                <a:cubicBezTo>
                  <a:pt x="1694" y="126"/>
                  <a:pt x="1694" y="126"/>
                  <a:pt x="1694" y="126"/>
                </a:cubicBezTo>
                <a:cubicBezTo>
                  <a:pt x="1697" y="126"/>
                  <a:pt x="1697" y="126"/>
                  <a:pt x="1697" y="126"/>
                </a:cubicBezTo>
                <a:cubicBezTo>
                  <a:pt x="1697" y="125"/>
                  <a:pt x="1697" y="125"/>
                  <a:pt x="1697" y="125"/>
                </a:cubicBezTo>
                <a:cubicBezTo>
                  <a:pt x="1696" y="124"/>
                  <a:pt x="1696" y="124"/>
                  <a:pt x="1696" y="124"/>
                </a:cubicBezTo>
                <a:cubicBezTo>
                  <a:pt x="1695" y="121"/>
                  <a:pt x="1695" y="121"/>
                  <a:pt x="1695" y="121"/>
                </a:cubicBezTo>
                <a:cubicBezTo>
                  <a:pt x="1696" y="120"/>
                  <a:pt x="1696" y="120"/>
                  <a:pt x="1696" y="120"/>
                </a:cubicBezTo>
                <a:cubicBezTo>
                  <a:pt x="1694" y="118"/>
                  <a:pt x="1694" y="118"/>
                  <a:pt x="1694" y="118"/>
                </a:cubicBezTo>
                <a:cubicBezTo>
                  <a:pt x="1693" y="117"/>
                  <a:pt x="1693" y="117"/>
                  <a:pt x="1693" y="117"/>
                </a:cubicBezTo>
                <a:cubicBezTo>
                  <a:pt x="1692" y="117"/>
                  <a:pt x="1692" y="117"/>
                  <a:pt x="1692" y="117"/>
                </a:cubicBezTo>
                <a:cubicBezTo>
                  <a:pt x="1690" y="118"/>
                  <a:pt x="1690" y="118"/>
                  <a:pt x="1690" y="118"/>
                </a:cubicBezTo>
                <a:cubicBezTo>
                  <a:pt x="1688" y="119"/>
                  <a:pt x="1688" y="119"/>
                  <a:pt x="1688" y="119"/>
                </a:cubicBezTo>
                <a:cubicBezTo>
                  <a:pt x="1687" y="120"/>
                  <a:pt x="1687" y="120"/>
                  <a:pt x="1687" y="120"/>
                </a:cubicBezTo>
                <a:cubicBezTo>
                  <a:pt x="1689" y="123"/>
                  <a:pt x="1689" y="123"/>
                  <a:pt x="1689" y="123"/>
                </a:cubicBezTo>
                <a:lnTo>
                  <a:pt x="1689" y="126"/>
                </a:lnTo>
                <a:close/>
                <a:moveTo>
                  <a:pt x="1688" y="118"/>
                </a:moveTo>
                <a:cubicBezTo>
                  <a:pt x="1688" y="117"/>
                  <a:pt x="1688" y="117"/>
                  <a:pt x="1688" y="117"/>
                </a:cubicBezTo>
                <a:cubicBezTo>
                  <a:pt x="1688" y="116"/>
                  <a:pt x="1688" y="116"/>
                  <a:pt x="1688" y="116"/>
                </a:cubicBezTo>
                <a:cubicBezTo>
                  <a:pt x="1686" y="116"/>
                  <a:pt x="1686" y="116"/>
                  <a:pt x="1686" y="116"/>
                </a:cubicBezTo>
                <a:cubicBezTo>
                  <a:pt x="1686" y="117"/>
                  <a:pt x="1686" y="117"/>
                  <a:pt x="1686" y="117"/>
                </a:cubicBezTo>
                <a:cubicBezTo>
                  <a:pt x="1685" y="117"/>
                  <a:pt x="1685" y="117"/>
                  <a:pt x="1685" y="117"/>
                </a:cubicBezTo>
                <a:cubicBezTo>
                  <a:pt x="1685" y="118"/>
                  <a:pt x="1685" y="118"/>
                  <a:pt x="1685" y="118"/>
                </a:cubicBezTo>
                <a:cubicBezTo>
                  <a:pt x="1686" y="118"/>
                  <a:pt x="1686" y="118"/>
                  <a:pt x="1686" y="118"/>
                </a:cubicBezTo>
                <a:lnTo>
                  <a:pt x="1688" y="118"/>
                </a:lnTo>
                <a:close/>
                <a:moveTo>
                  <a:pt x="1682" y="119"/>
                </a:moveTo>
                <a:cubicBezTo>
                  <a:pt x="1683" y="118"/>
                  <a:pt x="1683" y="118"/>
                  <a:pt x="1683" y="118"/>
                </a:cubicBezTo>
                <a:cubicBezTo>
                  <a:pt x="1684" y="117"/>
                  <a:pt x="1684" y="117"/>
                  <a:pt x="1684" y="117"/>
                </a:cubicBezTo>
                <a:cubicBezTo>
                  <a:pt x="1684" y="116"/>
                  <a:pt x="1684" y="116"/>
                  <a:pt x="1684" y="116"/>
                </a:cubicBezTo>
                <a:cubicBezTo>
                  <a:pt x="1683" y="117"/>
                  <a:pt x="1683" y="117"/>
                  <a:pt x="1683" y="117"/>
                </a:cubicBezTo>
                <a:lnTo>
                  <a:pt x="1682" y="119"/>
                </a:lnTo>
                <a:close/>
                <a:moveTo>
                  <a:pt x="1684" y="124"/>
                </a:moveTo>
                <a:cubicBezTo>
                  <a:pt x="1685" y="123"/>
                  <a:pt x="1685" y="123"/>
                  <a:pt x="1685" y="123"/>
                </a:cubicBezTo>
                <a:cubicBezTo>
                  <a:pt x="1686" y="122"/>
                  <a:pt x="1686" y="122"/>
                  <a:pt x="1686" y="122"/>
                </a:cubicBezTo>
                <a:cubicBezTo>
                  <a:pt x="1685" y="121"/>
                  <a:pt x="1685" y="121"/>
                  <a:pt x="1685" y="121"/>
                </a:cubicBezTo>
                <a:cubicBezTo>
                  <a:pt x="1685" y="120"/>
                  <a:pt x="1685" y="120"/>
                  <a:pt x="1685" y="120"/>
                </a:cubicBezTo>
                <a:cubicBezTo>
                  <a:pt x="1684" y="120"/>
                  <a:pt x="1684" y="120"/>
                  <a:pt x="1684" y="120"/>
                </a:cubicBezTo>
                <a:cubicBezTo>
                  <a:pt x="1683" y="122"/>
                  <a:pt x="1683" y="122"/>
                  <a:pt x="1683" y="122"/>
                </a:cubicBezTo>
                <a:cubicBezTo>
                  <a:pt x="1681" y="122"/>
                  <a:pt x="1681" y="122"/>
                  <a:pt x="1681" y="122"/>
                </a:cubicBezTo>
                <a:cubicBezTo>
                  <a:pt x="1682" y="123"/>
                  <a:pt x="1682" y="123"/>
                  <a:pt x="1682" y="123"/>
                </a:cubicBezTo>
                <a:lnTo>
                  <a:pt x="1684" y="124"/>
                </a:lnTo>
                <a:close/>
                <a:moveTo>
                  <a:pt x="1692" y="96"/>
                </a:moveTo>
                <a:cubicBezTo>
                  <a:pt x="1691" y="97"/>
                  <a:pt x="1691" y="97"/>
                  <a:pt x="1691" y="97"/>
                </a:cubicBezTo>
                <a:cubicBezTo>
                  <a:pt x="1689" y="97"/>
                  <a:pt x="1689" y="97"/>
                  <a:pt x="1689" y="97"/>
                </a:cubicBezTo>
                <a:cubicBezTo>
                  <a:pt x="1687" y="95"/>
                  <a:pt x="1687" y="95"/>
                  <a:pt x="1687" y="95"/>
                </a:cubicBezTo>
                <a:cubicBezTo>
                  <a:pt x="1684" y="93"/>
                  <a:pt x="1684" y="93"/>
                  <a:pt x="1684" y="93"/>
                </a:cubicBezTo>
                <a:cubicBezTo>
                  <a:pt x="1681" y="93"/>
                  <a:pt x="1681" y="93"/>
                  <a:pt x="1681" y="93"/>
                </a:cubicBezTo>
                <a:cubicBezTo>
                  <a:pt x="1680" y="94"/>
                  <a:pt x="1680" y="94"/>
                  <a:pt x="1680" y="94"/>
                </a:cubicBezTo>
                <a:cubicBezTo>
                  <a:pt x="1679" y="95"/>
                  <a:pt x="1679" y="95"/>
                  <a:pt x="1679" y="95"/>
                </a:cubicBezTo>
                <a:cubicBezTo>
                  <a:pt x="1680" y="95"/>
                  <a:pt x="1680" y="95"/>
                  <a:pt x="1680" y="95"/>
                </a:cubicBezTo>
                <a:cubicBezTo>
                  <a:pt x="1682" y="95"/>
                  <a:pt x="1682" y="95"/>
                  <a:pt x="1682" y="95"/>
                </a:cubicBezTo>
                <a:cubicBezTo>
                  <a:pt x="1685" y="96"/>
                  <a:pt x="1685" y="96"/>
                  <a:pt x="1685" y="96"/>
                </a:cubicBezTo>
                <a:cubicBezTo>
                  <a:pt x="1688" y="99"/>
                  <a:pt x="1688" y="99"/>
                  <a:pt x="1688" y="99"/>
                </a:cubicBezTo>
                <a:cubicBezTo>
                  <a:pt x="1690" y="101"/>
                  <a:pt x="1690" y="101"/>
                  <a:pt x="1690" y="101"/>
                </a:cubicBezTo>
                <a:cubicBezTo>
                  <a:pt x="1691" y="100"/>
                  <a:pt x="1691" y="100"/>
                  <a:pt x="1691" y="100"/>
                </a:cubicBezTo>
                <a:cubicBezTo>
                  <a:pt x="1692" y="98"/>
                  <a:pt x="1692" y="98"/>
                  <a:pt x="1692" y="98"/>
                </a:cubicBezTo>
                <a:cubicBezTo>
                  <a:pt x="1692" y="97"/>
                  <a:pt x="1692" y="97"/>
                  <a:pt x="1692" y="97"/>
                </a:cubicBezTo>
                <a:lnTo>
                  <a:pt x="1692" y="96"/>
                </a:lnTo>
                <a:close/>
                <a:moveTo>
                  <a:pt x="1693" y="100"/>
                </a:moveTo>
                <a:cubicBezTo>
                  <a:pt x="1692" y="101"/>
                  <a:pt x="1692" y="101"/>
                  <a:pt x="1692" y="101"/>
                </a:cubicBezTo>
                <a:cubicBezTo>
                  <a:pt x="1692" y="102"/>
                  <a:pt x="1692" y="102"/>
                  <a:pt x="1692" y="102"/>
                </a:cubicBezTo>
                <a:cubicBezTo>
                  <a:pt x="1693" y="103"/>
                  <a:pt x="1693" y="103"/>
                  <a:pt x="1693" y="103"/>
                </a:cubicBezTo>
                <a:cubicBezTo>
                  <a:pt x="1695" y="103"/>
                  <a:pt x="1695" y="103"/>
                  <a:pt x="1695" y="103"/>
                </a:cubicBezTo>
                <a:cubicBezTo>
                  <a:pt x="1696" y="102"/>
                  <a:pt x="1696" y="102"/>
                  <a:pt x="1696" y="102"/>
                </a:cubicBezTo>
                <a:cubicBezTo>
                  <a:pt x="1696" y="101"/>
                  <a:pt x="1696" y="101"/>
                  <a:pt x="1696" y="101"/>
                </a:cubicBezTo>
                <a:cubicBezTo>
                  <a:pt x="1697" y="100"/>
                  <a:pt x="1697" y="100"/>
                  <a:pt x="1697" y="100"/>
                </a:cubicBezTo>
                <a:cubicBezTo>
                  <a:pt x="1696" y="99"/>
                  <a:pt x="1696" y="99"/>
                  <a:pt x="1696" y="99"/>
                </a:cubicBezTo>
                <a:cubicBezTo>
                  <a:pt x="1695" y="97"/>
                  <a:pt x="1695" y="97"/>
                  <a:pt x="1695" y="97"/>
                </a:cubicBezTo>
                <a:cubicBezTo>
                  <a:pt x="1695" y="97"/>
                  <a:pt x="1695" y="97"/>
                  <a:pt x="1695" y="97"/>
                </a:cubicBezTo>
                <a:cubicBezTo>
                  <a:pt x="1694" y="98"/>
                  <a:pt x="1694" y="98"/>
                  <a:pt x="1694" y="98"/>
                </a:cubicBezTo>
                <a:lnTo>
                  <a:pt x="1693" y="100"/>
                </a:lnTo>
                <a:close/>
                <a:moveTo>
                  <a:pt x="1695" y="108"/>
                </a:moveTo>
                <a:cubicBezTo>
                  <a:pt x="1694" y="109"/>
                  <a:pt x="1694" y="109"/>
                  <a:pt x="1694" y="109"/>
                </a:cubicBezTo>
                <a:cubicBezTo>
                  <a:pt x="1692" y="109"/>
                  <a:pt x="1692" y="109"/>
                  <a:pt x="1692" y="109"/>
                </a:cubicBezTo>
                <a:cubicBezTo>
                  <a:pt x="1694" y="110"/>
                  <a:pt x="1694" y="110"/>
                  <a:pt x="1694" y="110"/>
                </a:cubicBezTo>
                <a:cubicBezTo>
                  <a:pt x="1695" y="110"/>
                  <a:pt x="1695" y="110"/>
                  <a:pt x="1695" y="110"/>
                </a:cubicBezTo>
                <a:cubicBezTo>
                  <a:pt x="1696" y="109"/>
                  <a:pt x="1696" y="109"/>
                  <a:pt x="1696" y="109"/>
                </a:cubicBezTo>
                <a:cubicBezTo>
                  <a:pt x="1697" y="108"/>
                  <a:pt x="1697" y="108"/>
                  <a:pt x="1697" y="108"/>
                </a:cubicBezTo>
                <a:cubicBezTo>
                  <a:pt x="1696" y="107"/>
                  <a:pt x="1696" y="107"/>
                  <a:pt x="1696" y="107"/>
                </a:cubicBezTo>
                <a:lnTo>
                  <a:pt x="1695" y="108"/>
                </a:lnTo>
                <a:close/>
                <a:moveTo>
                  <a:pt x="1675" y="114"/>
                </a:moveTo>
                <a:cubicBezTo>
                  <a:pt x="1674" y="114"/>
                  <a:pt x="1674" y="114"/>
                  <a:pt x="1674" y="114"/>
                </a:cubicBezTo>
                <a:cubicBezTo>
                  <a:pt x="1674" y="116"/>
                  <a:pt x="1674" y="116"/>
                  <a:pt x="1674" y="116"/>
                </a:cubicBezTo>
                <a:cubicBezTo>
                  <a:pt x="1676" y="118"/>
                  <a:pt x="1676" y="118"/>
                  <a:pt x="1676" y="118"/>
                </a:cubicBezTo>
                <a:cubicBezTo>
                  <a:pt x="1676" y="118"/>
                  <a:pt x="1676" y="118"/>
                  <a:pt x="1676" y="118"/>
                </a:cubicBezTo>
                <a:cubicBezTo>
                  <a:pt x="1677" y="117"/>
                  <a:pt x="1677" y="117"/>
                  <a:pt x="1677" y="117"/>
                </a:cubicBezTo>
                <a:cubicBezTo>
                  <a:pt x="1676" y="116"/>
                  <a:pt x="1676" y="116"/>
                  <a:pt x="1676" y="116"/>
                </a:cubicBezTo>
                <a:lnTo>
                  <a:pt x="1675" y="114"/>
                </a:lnTo>
                <a:close/>
                <a:moveTo>
                  <a:pt x="1695" y="113"/>
                </a:moveTo>
                <a:cubicBezTo>
                  <a:pt x="1695" y="114"/>
                  <a:pt x="1695" y="114"/>
                  <a:pt x="1695" y="114"/>
                </a:cubicBezTo>
                <a:cubicBezTo>
                  <a:pt x="1697" y="118"/>
                  <a:pt x="1697" y="118"/>
                  <a:pt x="1697" y="118"/>
                </a:cubicBezTo>
                <a:cubicBezTo>
                  <a:pt x="1696" y="121"/>
                  <a:pt x="1696" y="121"/>
                  <a:pt x="1696" y="121"/>
                </a:cubicBezTo>
                <a:cubicBezTo>
                  <a:pt x="1698" y="124"/>
                  <a:pt x="1698" y="124"/>
                  <a:pt x="1698" y="124"/>
                </a:cubicBezTo>
                <a:cubicBezTo>
                  <a:pt x="1700" y="125"/>
                  <a:pt x="1700" y="125"/>
                  <a:pt x="1700" y="125"/>
                </a:cubicBezTo>
                <a:cubicBezTo>
                  <a:pt x="1701" y="125"/>
                  <a:pt x="1701" y="125"/>
                  <a:pt x="1701" y="125"/>
                </a:cubicBezTo>
                <a:cubicBezTo>
                  <a:pt x="1701" y="124"/>
                  <a:pt x="1701" y="124"/>
                  <a:pt x="1701" y="124"/>
                </a:cubicBezTo>
                <a:cubicBezTo>
                  <a:pt x="1700" y="123"/>
                  <a:pt x="1700" y="123"/>
                  <a:pt x="1700" y="123"/>
                </a:cubicBezTo>
                <a:cubicBezTo>
                  <a:pt x="1700" y="122"/>
                  <a:pt x="1700" y="122"/>
                  <a:pt x="1700" y="122"/>
                </a:cubicBezTo>
                <a:cubicBezTo>
                  <a:pt x="1701" y="121"/>
                  <a:pt x="1701" y="121"/>
                  <a:pt x="1701" y="121"/>
                </a:cubicBezTo>
                <a:cubicBezTo>
                  <a:pt x="1702" y="119"/>
                  <a:pt x="1702" y="119"/>
                  <a:pt x="1702" y="119"/>
                </a:cubicBezTo>
                <a:cubicBezTo>
                  <a:pt x="1702" y="118"/>
                  <a:pt x="1702" y="118"/>
                  <a:pt x="1702" y="118"/>
                </a:cubicBezTo>
                <a:cubicBezTo>
                  <a:pt x="1705" y="117"/>
                  <a:pt x="1705" y="117"/>
                  <a:pt x="1705" y="117"/>
                </a:cubicBezTo>
                <a:cubicBezTo>
                  <a:pt x="1706" y="117"/>
                  <a:pt x="1706" y="117"/>
                  <a:pt x="1706" y="117"/>
                </a:cubicBezTo>
                <a:cubicBezTo>
                  <a:pt x="1706" y="116"/>
                  <a:pt x="1706" y="116"/>
                  <a:pt x="1706" y="116"/>
                </a:cubicBezTo>
                <a:cubicBezTo>
                  <a:pt x="1705" y="115"/>
                  <a:pt x="1705" y="115"/>
                  <a:pt x="1705" y="115"/>
                </a:cubicBezTo>
                <a:cubicBezTo>
                  <a:pt x="1703" y="116"/>
                  <a:pt x="1703" y="116"/>
                  <a:pt x="1703" y="116"/>
                </a:cubicBezTo>
                <a:cubicBezTo>
                  <a:pt x="1700" y="114"/>
                  <a:pt x="1700" y="114"/>
                  <a:pt x="1700" y="114"/>
                </a:cubicBezTo>
                <a:cubicBezTo>
                  <a:pt x="1698" y="112"/>
                  <a:pt x="1698" y="112"/>
                  <a:pt x="1698" y="112"/>
                </a:cubicBezTo>
                <a:cubicBezTo>
                  <a:pt x="1697" y="113"/>
                  <a:pt x="1697" y="113"/>
                  <a:pt x="1697" y="113"/>
                </a:cubicBezTo>
                <a:cubicBezTo>
                  <a:pt x="1695" y="113"/>
                  <a:pt x="1695" y="113"/>
                  <a:pt x="1695" y="113"/>
                </a:cubicBezTo>
                <a:close/>
                <a:moveTo>
                  <a:pt x="1706" y="96"/>
                </a:moveTo>
                <a:cubicBezTo>
                  <a:pt x="1708" y="96"/>
                  <a:pt x="1708" y="96"/>
                  <a:pt x="1708" y="96"/>
                </a:cubicBezTo>
                <a:cubicBezTo>
                  <a:pt x="1710" y="96"/>
                  <a:pt x="1710" y="96"/>
                  <a:pt x="1710" y="96"/>
                </a:cubicBezTo>
                <a:cubicBezTo>
                  <a:pt x="1711" y="93"/>
                  <a:pt x="1711" y="93"/>
                  <a:pt x="1711" y="93"/>
                </a:cubicBezTo>
                <a:cubicBezTo>
                  <a:pt x="1712" y="92"/>
                  <a:pt x="1712" y="92"/>
                  <a:pt x="1712" y="92"/>
                </a:cubicBezTo>
                <a:cubicBezTo>
                  <a:pt x="1712" y="92"/>
                  <a:pt x="1712" y="92"/>
                  <a:pt x="1712" y="92"/>
                </a:cubicBezTo>
                <a:cubicBezTo>
                  <a:pt x="1711" y="91"/>
                  <a:pt x="1711" y="91"/>
                  <a:pt x="1711" y="91"/>
                </a:cubicBezTo>
                <a:cubicBezTo>
                  <a:pt x="1710" y="89"/>
                  <a:pt x="1710" y="89"/>
                  <a:pt x="1710" y="89"/>
                </a:cubicBezTo>
                <a:cubicBezTo>
                  <a:pt x="1709" y="89"/>
                  <a:pt x="1709" y="89"/>
                  <a:pt x="1709" y="89"/>
                </a:cubicBezTo>
                <a:cubicBezTo>
                  <a:pt x="1706" y="90"/>
                  <a:pt x="1706" y="90"/>
                  <a:pt x="1706" y="90"/>
                </a:cubicBezTo>
                <a:cubicBezTo>
                  <a:pt x="1704" y="91"/>
                  <a:pt x="1704" y="91"/>
                  <a:pt x="1704" y="91"/>
                </a:cubicBezTo>
                <a:cubicBezTo>
                  <a:pt x="1703" y="93"/>
                  <a:pt x="1703" y="93"/>
                  <a:pt x="1703" y="93"/>
                </a:cubicBezTo>
                <a:cubicBezTo>
                  <a:pt x="1703" y="94"/>
                  <a:pt x="1703" y="94"/>
                  <a:pt x="1703" y="94"/>
                </a:cubicBezTo>
                <a:lnTo>
                  <a:pt x="1706" y="96"/>
                </a:lnTo>
                <a:close/>
                <a:moveTo>
                  <a:pt x="1680" y="117"/>
                </a:moveTo>
                <a:cubicBezTo>
                  <a:pt x="1678" y="117"/>
                  <a:pt x="1678" y="117"/>
                  <a:pt x="1678" y="117"/>
                </a:cubicBezTo>
                <a:cubicBezTo>
                  <a:pt x="1678" y="118"/>
                  <a:pt x="1678" y="118"/>
                  <a:pt x="1678" y="118"/>
                </a:cubicBezTo>
                <a:cubicBezTo>
                  <a:pt x="1678" y="119"/>
                  <a:pt x="1678" y="119"/>
                  <a:pt x="1678" y="119"/>
                </a:cubicBezTo>
                <a:cubicBezTo>
                  <a:pt x="1678" y="120"/>
                  <a:pt x="1678" y="120"/>
                  <a:pt x="1678" y="120"/>
                </a:cubicBezTo>
                <a:cubicBezTo>
                  <a:pt x="1679" y="121"/>
                  <a:pt x="1679" y="121"/>
                  <a:pt x="1679" y="121"/>
                </a:cubicBezTo>
                <a:cubicBezTo>
                  <a:pt x="1679" y="120"/>
                  <a:pt x="1679" y="120"/>
                  <a:pt x="1679" y="120"/>
                </a:cubicBezTo>
                <a:cubicBezTo>
                  <a:pt x="1680" y="118"/>
                  <a:pt x="1680" y="118"/>
                  <a:pt x="1680" y="118"/>
                </a:cubicBezTo>
                <a:lnTo>
                  <a:pt x="1680" y="117"/>
                </a:lnTo>
                <a:close/>
                <a:moveTo>
                  <a:pt x="1710" y="71"/>
                </a:moveTo>
                <a:cubicBezTo>
                  <a:pt x="1711" y="71"/>
                  <a:pt x="1711" y="71"/>
                  <a:pt x="1711" y="71"/>
                </a:cubicBezTo>
                <a:cubicBezTo>
                  <a:pt x="1712" y="71"/>
                  <a:pt x="1712" y="71"/>
                  <a:pt x="1712" y="71"/>
                </a:cubicBezTo>
                <a:cubicBezTo>
                  <a:pt x="1714" y="70"/>
                  <a:pt x="1714" y="70"/>
                  <a:pt x="1714" y="70"/>
                </a:cubicBezTo>
                <a:cubicBezTo>
                  <a:pt x="1714" y="69"/>
                  <a:pt x="1714" y="69"/>
                  <a:pt x="1714" y="69"/>
                </a:cubicBezTo>
                <a:cubicBezTo>
                  <a:pt x="1712" y="68"/>
                  <a:pt x="1712" y="68"/>
                  <a:pt x="1712" y="68"/>
                </a:cubicBezTo>
                <a:cubicBezTo>
                  <a:pt x="1712" y="68"/>
                  <a:pt x="1712" y="68"/>
                  <a:pt x="1712" y="68"/>
                </a:cubicBezTo>
                <a:cubicBezTo>
                  <a:pt x="1710" y="68"/>
                  <a:pt x="1710" y="68"/>
                  <a:pt x="1710" y="68"/>
                </a:cubicBezTo>
                <a:cubicBezTo>
                  <a:pt x="1709" y="69"/>
                  <a:pt x="1709" y="69"/>
                  <a:pt x="1709" y="69"/>
                </a:cubicBezTo>
                <a:cubicBezTo>
                  <a:pt x="1708" y="69"/>
                  <a:pt x="1708" y="69"/>
                  <a:pt x="1708" y="69"/>
                </a:cubicBezTo>
                <a:cubicBezTo>
                  <a:pt x="1707" y="70"/>
                  <a:pt x="1707" y="70"/>
                  <a:pt x="1707" y="70"/>
                </a:cubicBezTo>
                <a:cubicBezTo>
                  <a:pt x="1707" y="71"/>
                  <a:pt x="1707" y="71"/>
                  <a:pt x="1707" y="71"/>
                </a:cubicBezTo>
                <a:lnTo>
                  <a:pt x="1710" y="71"/>
                </a:lnTo>
                <a:close/>
                <a:moveTo>
                  <a:pt x="1678" y="122"/>
                </a:moveTo>
                <a:cubicBezTo>
                  <a:pt x="1678" y="124"/>
                  <a:pt x="1678" y="124"/>
                  <a:pt x="1678" y="124"/>
                </a:cubicBezTo>
                <a:cubicBezTo>
                  <a:pt x="1678" y="126"/>
                  <a:pt x="1678" y="126"/>
                  <a:pt x="1678" y="126"/>
                </a:cubicBezTo>
                <a:cubicBezTo>
                  <a:pt x="1680" y="126"/>
                  <a:pt x="1680" y="126"/>
                  <a:pt x="1680" y="126"/>
                </a:cubicBezTo>
                <a:cubicBezTo>
                  <a:pt x="1680" y="124"/>
                  <a:pt x="1680" y="124"/>
                  <a:pt x="1680" y="124"/>
                </a:cubicBezTo>
                <a:cubicBezTo>
                  <a:pt x="1679" y="123"/>
                  <a:pt x="1679" y="123"/>
                  <a:pt x="1679" y="123"/>
                </a:cubicBezTo>
                <a:lnTo>
                  <a:pt x="1678" y="122"/>
                </a:lnTo>
                <a:close/>
                <a:moveTo>
                  <a:pt x="1682" y="106"/>
                </a:moveTo>
                <a:cubicBezTo>
                  <a:pt x="1682" y="106"/>
                  <a:pt x="1682" y="106"/>
                  <a:pt x="1682" y="106"/>
                </a:cubicBezTo>
                <a:cubicBezTo>
                  <a:pt x="1681" y="105"/>
                  <a:pt x="1681" y="105"/>
                  <a:pt x="1681" y="105"/>
                </a:cubicBezTo>
                <a:cubicBezTo>
                  <a:pt x="1680" y="106"/>
                  <a:pt x="1680" y="106"/>
                  <a:pt x="1680" y="106"/>
                </a:cubicBezTo>
                <a:cubicBezTo>
                  <a:pt x="1679" y="106"/>
                  <a:pt x="1679" y="106"/>
                  <a:pt x="1679" y="106"/>
                </a:cubicBezTo>
                <a:cubicBezTo>
                  <a:pt x="1678" y="104"/>
                  <a:pt x="1678" y="104"/>
                  <a:pt x="1678" y="104"/>
                </a:cubicBezTo>
                <a:cubicBezTo>
                  <a:pt x="1677" y="104"/>
                  <a:pt x="1677" y="104"/>
                  <a:pt x="1677" y="104"/>
                </a:cubicBezTo>
                <a:cubicBezTo>
                  <a:pt x="1675" y="104"/>
                  <a:pt x="1675" y="104"/>
                  <a:pt x="1675" y="104"/>
                </a:cubicBezTo>
                <a:cubicBezTo>
                  <a:pt x="1673" y="105"/>
                  <a:pt x="1673" y="105"/>
                  <a:pt x="1673" y="105"/>
                </a:cubicBezTo>
                <a:cubicBezTo>
                  <a:pt x="1672" y="105"/>
                  <a:pt x="1672" y="105"/>
                  <a:pt x="1672" y="105"/>
                </a:cubicBezTo>
                <a:cubicBezTo>
                  <a:pt x="1672" y="106"/>
                  <a:pt x="1672" y="106"/>
                  <a:pt x="1672" y="106"/>
                </a:cubicBezTo>
                <a:cubicBezTo>
                  <a:pt x="1674" y="108"/>
                  <a:pt x="1674" y="108"/>
                  <a:pt x="1674" y="108"/>
                </a:cubicBezTo>
                <a:cubicBezTo>
                  <a:pt x="1676" y="108"/>
                  <a:pt x="1676" y="108"/>
                  <a:pt x="1676" y="108"/>
                </a:cubicBezTo>
                <a:cubicBezTo>
                  <a:pt x="1677" y="108"/>
                  <a:pt x="1677" y="108"/>
                  <a:pt x="1677" y="108"/>
                </a:cubicBezTo>
                <a:cubicBezTo>
                  <a:pt x="1677" y="108"/>
                  <a:pt x="1678" y="109"/>
                  <a:pt x="1678" y="109"/>
                </a:cubicBezTo>
                <a:cubicBezTo>
                  <a:pt x="1682" y="107"/>
                  <a:pt x="1682" y="107"/>
                  <a:pt x="1682" y="107"/>
                </a:cubicBezTo>
                <a:lnTo>
                  <a:pt x="1682" y="106"/>
                </a:lnTo>
                <a:close/>
                <a:moveTo>
                  <a:pt x="1681" y="116"/>
                </a:moveTo>
                <a:cubicBezTo>
                  <a:pt x="1680" y="114"/>
                  <a:pt x="1680" y="114"/>
                  <a:pt x="1680" y="114"/>
                </a:cubicBezTo>
                <a:cubicBezTo>
                  <a:pt x="1678" y="114"/>
                  <a:pt x="1678" y="114"/>
                  <a:pt x="1678" y="114"/>
                </a:cubicBezTo>
                <a:cubicBezTo>
                  <a:pt x="1678" y="115"/>
                  <a:pt x="1678" y="115"/>
                  <a:pt x="1678" y="115"/>
                </a:cubicBezTo>
                <a:cubicBezTo>
                  <a:pt x="1679" y="116"/>
                  <a:pt x="1679" y="116"/>
                  <a:pt x="1679" y="116"/>
                </a:cubicBezTo>
                <a:cubicBezTo>
                  <a:pt x="1679" y="116"/>
                  <a:pt x="1681" y="117"/>
                  <a:pt x="1681" y="117"/>
                </a:cubicBezTo>
                <a:lnTo>
                  <a:pt x="1681" y="116"/>
                </a:lnTo>
                <a:close/>
                <a:moveTo>
                  <a:pt x="1690" y="91"/>
                </a:moveTo>
                <a:cubicBezTo>
                  <a:pt x="1690" y="91"/>
                  <a:pt x="1690" y="91"/>
                  <a:pt x="1690" y="91"/>
                </a:cubicBezTo>
                <a:cubicBezTo>
                  <a:pt x="1689" y="92"/>
                  <a:pt x="1689" y="92"/>
                  <a:pt x="1689" y="92"/>
                </a:cubicBezTo>
                <a:cubicBezTo>
                  <a:pt x="1690" y="94"/>
                  <a:pt x="1690" y="94"/>
                  <a:pt x="1690" y="94"/>
                </a:cubicBezTo>
                <a:cubicBezTo>
                  <a:pt x="1692" y="96"/>
                  <a:pt x="1692" y="96"/>
                  <a:pt x="1692" y="96"/>
                </a:cubicBezTo>
                <a:cubicBezTo>
                  <a:pt x="1694" y="95"/>
                  <a:pt x="1694" y="95"/>
                  <a:pt x="1694" y="95"/>
                </a:cubicBezTo>
                <a:cubicBezTo>
                  <a:pt x="1694" y="93"/>
                  <a:pt x="1694" y="93"/>
                  <a:pt x="1694" y="93"/>
                </a:cubicBezTo>
                <a:cubicBezTo>
                  <a:pt x="1693" y="92"/>
                  <a:pt x="1693" y="92"/>
                  <a:pt x="1693" y="92"/>
                </a:cubicBezTo>
                <a:cubicBezTo>
                  <a:pt x="1691" y="92"/>
                  <a:pt x="1691" y="92"/>
                  <a:pt x="1691" y="92"/>
                </a:cubicBezTo>
                <a:lnTo>
                  <a:pt x="1690" y="91"/>
                </a:lnTo>
                <a:close/>
                <a:moveTo>
                  <a:pt x="1657" y="128"/>
                </a:moveTo>
                <a:cubicBezTo>
                  <a:pt x="1655" y="128"/>
                  <a:pt x="1655" y="128"/>
                  <a:pt x="1655" y="128"/>
                </a:cubicBezTo>
                <a:cubicBezTo>
                  <a:pt x="1654" y="127"/>
                  <a:pt x="1654" y="127"/>
                  <a:pt x="1654" y="127"/>
                </a:cubicBezTo>
                <a:cubicBezTo>
                  <a:pt x="1653" y="129"/>
                  <a:pt x="1653" y="129"/>
                  <a:pt x="1653" y="129"/>
                </a:cubicBezTo>
                <a:cubicBezTo>
                  <a:pt x="1653" y="130"/>
                  <a:pt x="1653" y="130"/>
                  <a:pt x="1653" y="130"/>
                </a:cubicBezTo>
                <a:cubicBezTo>
                  <a:pt x="1653" y="132"/>
                  <a:pt x="1653" y="132"/>
                  <a:pt x="1653" y="132"/>
                </a:cubicBezTo>
                <a:cubicBezTo>
                  <a:pt x="1656" y="133"/>
                  <a:pt x="1656" y="133"/>
                  <a:pt x="1656" y="133"/>
                </a:cubicBezTo>
                <a:cubicBezTo>
                  <a:pt x="1657" y="132"/>
                  <a:pt x="1657" y="132"/>
                  <a:pt x="1657" y="132"/>
                </a:cubicBezTo>
                <a:cubicBezTo>
                  <a:pt x="1657" y="130"/>
                  <a:pt x="1657" y="130"/>
                  <a:pt x="1657" y="130"/>
                </a:cubicBezTo>
                <a:lnTo>
                  <a:pt x="1657" y="128"/>
                </a:lnTo>
                <a:close/>
                <a:moveTo>
                  <a:pt x="1673" y="119"/>
                </a:moveTo>
                <a:cubicBezTo>
                  <a:pt x="1674" y="119"/>
                  <a:pt x="1674" y="119"/>
                  <a:pt x="1674" y="119"/>
                </a:cubicBezTo>
                <a:cubicBezTo>
                  <a:pt x="1673" y="117"/>
                  <a:pt x="1673" y="117"/>
                  <a:pt x="1673" y="117"/>
                </a:cubicBezTo>
                <a:cubicBezTo>
                  <a:pt x="1673" y="115"/>
                  <a:pt x="1673" y="115"/>
                  <a:pt x="1673" y="115"/>
                </a:cubicBezTo>
                <a:cubicBezTo>
                  <a:pt x="1672" y="114"/>
                  <a:pt x="1672" y="114"/>
                  <a:pt x="1672" y="114"/>
                </a:cubicBezTo>
                <a:cubicBezTo>
                  <a:pt x="1671" y="117"/>
                  <a:pt x="1671" y="117"/>
                  <a:pt x="1671" y="117"/>
                </a:cubicBezTo>
                <a:cubicBezTo>
                  <a:pt x="1671" y="118"/>
                  <a:pt x="1671" y="118"/>
                  <a:pt x="1671" y="118"/>
                </a:cubicBezTo>
                <a:cubicBezTo>
                  <a:pt x="1671" y="119"/>
                  <a:pt x="1671" y="119"/>
                  <a:pt x="1671" y="119"/>
                </a:cubicBezTo>
                <a:lnTo>
                  <a:pt x="1673" y="119"/>
                </a:lnTo>
                <a:close/>
                <a:moveTo>
                  <a:pt x="1674" y="129"/>
                </a:moveTo>
                <a:cubicBezTo>
                  <a:pt x="1675" y="128"/>
                  <a:pt x="1675" y="128"/>
                  <a:pt x="1675" y="128"/>
                </a:cubicBezTo>
                <a:cubicBezTo>
                  <a:pt x="1676" y="126"/>
                  <a:pt x="1676" y="126"/>
                  <a:pt x="1676" y="126"/>
                </a:cubicBezTo>
                <a:cubicBezTo>
                  <a:pt x="1676" y="124"/>
                  <a:pt x="1676" y="124"/>
                  <a:pt x="1676" y="124"/>
                </a:cubicBezTo>
                <a:cubicBezTo>
                  <a:pt x="1675" y="124"/>
                  <a:pt x="1675" y="124"/>
                  <a:pt x="1675" y="124"/>
                </a:cubicBezTo>
                <a:cubicBezTo>
                  <a:pt x="1673" y="122"/>
                  <a:pt x="1673" y="122"/>
                  <a:pt x="1673" y="122"/>
                </a:cubicBezTo>
                <a:cubicBezTo>
                  <a:pt x="1672" y="122"/>
                  <a:pt x="1672" y="122"/>
                  <a:pt x="1672" y="122"/>
                </a:cubicBezTo>
                <a:cubicBezTo>
                  <a:pt x="1671" y="123"/>
                  <a:pt x="1671" y="123"/>
                  <a:pt x="1671" y="123"/>
                </a:cubicBezTo>
                <a:cubicBezTo>
                  <a:pt x="1672" y="125"/>
                  <a:pt x="1672" y="125"/>
                  <a:pt x="1672" y="125"/>
                </a:cubicBezTo>
                <a:cubicBezTo>
                  <a:pt x="1672" y="126"/>
                  <a:pt x="1672" y="126"/>
                  <a:pt x="1672" y="126"/>
                </a:cubicBezTo>
                <a:cubicBezTo>
                  <a:pt x="1670" y="127"/>
                  <a:pt x="1670" y="127"/>
                  <a:pt x="1670" y="127"/>
                </a:cubicBezTo>
                <a:cubicBezTo>
                  <a:pt x="1671" y="128"/>
                  <a:pt x="1671" y="128"/>
                  <a:pt x="1671" y="128"/>
                </a:cubicBezTo>
                <a:lnTo>
                  <a:pt x="1674" y="129"/>
                </a:lnTo>
                <a:close/>
                <a:moveTo>
                  <a:pt x="1671" y="100"/>
                </a:moveTo>
                <a:cubicBezTo>
                  <a:pt x="1672" y="100"/>
                  <a:pt x="1672" y="100"/>
                  <a:pt x="1672" y="100"/>
                </a:cubicBezTo>
                <a:cubicBezTo>
                  <a:pt x="1675" y="101"/>
                  <a:pt x="1675" y="101"/>
                  <a:pt x="1675" y="101"/>
                </a:cubicBezTo>
                <a:cubicBezTo>
                  <a:pt x="1676" y="100"/>
                  <a:pt x="1676" y="100"/>
                  <a:pt x="1676" y="100"/>
                </a:cubicBezTo>
                <a:cubicBezTo>
                  <a:pt x="1677" y="100"/>
                  <a:pt x="1677" y="100"/>
                  <a:pt x="1677" y="100"/>
                </a:cubicBezTo>
                <a:cubicBezTo>
                  <a:pt x="1678" y="101"/>
                  <a:pt x="1678" y="101"/>
                  <a:pt x="1678" y="101"/>
                </a:cubicBezTo>
                <a:cubicBezTo>
                  <a:pt x="1679" y="103"/>
                  <a:pt x="1679" y="103"/>
                  <a:pt x="1679" y="103"/>
                </a:cubicBezTo>
                <a:cubicBezTo>
                  <a:pt x="1680" y="103"/>
                  <a:pt x="1680" y="103"/>
                  <a:pt x="1680" y="103"/>
                </a:cubicBezTo>
                <a:cubicBezTo>
                  <a:pt x="1681" y="102"/>
                  <a:pt x="1681" y="102"/>
                  <a:pt x="1681" y="102"/>
                </a:cubicBezTo>
                <a:cubicBezTo>
                  <a:pt x="1682" y="104"/>
                  <a:pt x="1682" y="104"/>
                  <a:pt x="1682" y="104"/>
                </a:cubicBezTo>
                <a:cubicBezTo>
                  <a:pt x="1684" y="105"/>
                  <a:pt x="1684" y="105"/>
                  <a:pt x="1684" y="105"/>
                </a:cubicBezTo>
                <a:cubicBezTo>
                  <a:pt x="1686" y="105"/>
                  <a:pt x="1686" y="105"/>
                  <a:pt x="1686" y="105"/>
                </a:cubicBezTo>
                <a:cubicBezTo>
                  <a:pt x="1689" y="106"/>
                  <a:pt x="1689" y="106"/>
                  <a:pt x="1689" y="106"/>
                </a:cubicBezTo>
                <a:cubicBezTo>
                  <a:pt x="1690" y="106"/>
                  <a:pt x="1690" y="106"/>
                  <a:pt x="1690" y="106"/>
                </a:cubicBezTo>
                <a:cubicBezTo>
                  <a:pt x="1691" y="106"/>
                  <a:pt x="1691" y="106"/>
                  <a:pt x="1691" y="106"/>
                </a:cubicBezTo>
                <a:cubicBezTo>
                  <a:pt x="1692" y="103"/>
                  <a:pt x="1692" y="103"/>
                  <a:pt x="1692" y="103"/>
                </a:cubicBezTo>
                <a:cubicBezTo>
                  <a:pt x="1690" y="101"/>
                  <a:pt x="1690" y="101"/>
                  <a:pt x="1690" y="101"/>
                </a:cubicBezTo>
                <a:cubicBezTo>
                  <a:pt x="1689" y="101"/>
                  <a:pt x="1689" y="101"/>
                  <a:pt x="1689" y="101"/>
                </a:cubicBezTo>
                <a:cubicBezTo>
                  <a:pt x="1686" y="100"/>
                  <a:pt x="1686" y="100"/>
                  <a:pt x="1686" y="100"/>
                </a:cubicBezTo>
                <a:cubicBezTo>
                  <a:pt x="1683" y="98"/>
                  <a:pt x="1683" y="98"/>
                  <a:pt x="1683" y="98"/>
                </a:cubicBezTo>
                <a:cubicBezTo>
                  <a:pt x="1682" y="98"/>
                  <a:pt x="1682" y="98"/>
                  <a:pt x="1682" y="98"/>
                </a:cubicBezTo>
                <a:cubicBezTo>
                  <a:pt x="1681" y="97"/>
                  <a:pt x="1681" y="97"/>
                  <a:pt x="1681" y="97"/>
                </a:cubicBezTo>
                <a:cubicBezTo>
                  <a:pt x="1679" y="97"/>
                  <a:pt x="1679" y="97"/>
                  <a:pt x="1679" y="97"/>
                </a:cubicBezTo>
                <a:cubicBezTo>
                  <a:pt x="1677" y="97"/>
                  <a:pt x="1677" y="97"/>
                  <a:pt x="1677" y="97"/>
                </a:cubicBezTo>
                <a:cubicBezTo>
                  <a:pt x="1673" y="97"/>
                  <a:pt x="1673" y="97"/>
                  <a:pt x="1673" y="97"/>
                </a:cubicBezTo>
                <a:cubicBezTo>
                  <a:pt x="1671" y="97"/>
                  <a:pt x="1671" y="97"/>
                  <a:pt x="1671" y="97"/>
                </a:cubicBezTo>
                <a:cubicBezTo>
                  <a:pt x="1671" y="99"/>
                  <a:pt x="1671" y="99"/>
                  <a:pt x="1671" y="99"/>
                </a:cubicBezTo>
                <a:lnTo>
                  <a:pt x="1671" y="100"/>
                </a:lnTo>
                <a:close/>
                <a:moveTo>
                  <a:pt x="1677" y="94"/>
                </a:moveTo>
                <a:cubicBezTo>
                  <a:pt x="1679" y="92"/>
                  <a:pt x="1679" y="92"/>
                  <a:pt x="1679" y="92"/>
                </a:cubicBezTo>
                <a:cubicBezTo>
                  <a:pt x="1679" y="92"/>
                  <a:pt x="1682" y="92"/>
                  <a:pt x="1682" y="92"/>
                </a:cubicBezTo>
                <a:cubicBezTo>
                  <a:pt x="1684" y="89"/>
                  <a:pt x="1684" y="89"/>
                  <a:pt x="1684" y="89"/>
                </a:cubicBezTo>
                <a:cubicBezTo>
                  <a:pt x="1685" y="87"/>
                  <a:pt x="1685" y="87"/>
                  <a:pt x="1685" y="87"/>
                </a:cubicBezTo>
                <a:cubicBezTo>
                  <a:pt x="1686" y="85"/>
                  <a:pt x="1686" y="85"/>
                  <a:pt x="1686" y="85"/>
                </a:cubicBezTo>
                <a:cubicBezTo>
                  <a:pt x="1686" y="84"/>
                  <a:pt x="1686" y="84"/>
                  <a:pt x="1686" y="84"/>
                </a:cubicBezTo>
                <a:cubicBezTo>
                  <a:pt x="1685" y="84"/>
                  <a:pt x="1685" y="84"/>
                  <a:pt x="1685" y="84"/>
                </a:cubicBezTo>
                <a:cubicBezTo>
                  <a:pt x="1683" y="85"/>
                  <a:pt x="1683" y="85"/>
                  <a:pt x="1683" y="85"/>
                </a:cubicBezTo>
                <a:cubicBezTo>
                  <a:pt x="1681" y="84"/>
                  <a:pt x="1681" y="84"/>
                  <a:pt x="1681" y="84"/>
                </a:cubicBezTo>
                <a:cubicBezTo>
                  <a:pt x="1679" y="84"/>
                  <a:pt x="1679" y="84"/>
                  <a:pt x="1679" y="84"/>
                </a:cubicBezTo>
                <a:cubicBezTo>
                  <a:pt x="1678" y="86"/>
                  <a:pt x="1678" y="86"/>
                  <a:pt x="1678" y="86"/>
                </a:cubicBezTo>
                <a:cubicBezTo>
                  <a:pt x="1677" y="87"/>
                  <a:pt x="1677" y="87"/>
                  <a:pt x="1677" y="87"/>
                </a:cubicBezTo>
                <a:cubicBezTo>
                  <a:pt x="1678" y="87"/>
                  <a:pt x="1678" y="87"/>
                  <a:pt x="1678" y="87"/>
                </a:cubicBezTo>
                <a:cubicBezTo>
                  <a:pt x="1679" y="87"/>
                  <a:pt x="1679" y="87"/>
                  <a:pt x="1679" y="87"/>
                </a:cubicBezTo>
                <a:cubicBezTo>
                  <a:pt x="1680" y="89"/>
                  <a:pt x="1680" y="89"/>
                  <a:pt x="1680" y="89"/>
                </a:cubicBezTo>
                <a:cubicBezTo>
                  <a:pt x="1681" y="90"/>
                  <a:pt x="1681" y="90"/>
                  <a:pt x="1681" y="90"/>
                </a:cubicBezTo>
                <a:cubicBezTo>
                  <a:pt x="1678" y="90"/>
                  <a:pt x="1678" y="90"/>
                  <a:pt x="1678" y="90"/>
                </a:cubicBezTo>
                <a:cubicBezTo>
                  <a:pt x="1675" y="92"/>
                  <a:pt x="1675" y="92"/>
                  <a:pt x="1675" y="92"/>
                </a:cubicBezTo>
                <a:cubicBezTo>
                  <a:pt x="1675" y="93"/>
                  <a:pt x="1675" y="93"/>
                  <a:pt x="1675" y="93"/>
                </a:cubicBezTo>
                <a:cubicBezTo>
                  <a:pt x="1675" y="94"/>
                  <a:pt x="1675" y="94"/>
                  <a:pt x="1675" y="94"/>
                </a:cubicBezTo>
                <a:lnTo>
                  <a:pt x="1677" y="94"/>
                </a:lnTo>
                <a:close/>
                <a:moveTo>
                  <a:pt x="1691" y="83"/>
                </a:moveTo>
                <a:cubicBezTo>
                  <a:pt x="1692" y="82"/>
                  <a:pt x="1692" y="82"/>
                  <a:pt x="1692" y="82"/>
                </a:cubicBezTo>
                <a:cubicBezTo>
                  <a:pt x="1692" y="81"/>
                  <a:pt x="1692" y="81"/>
                  <a:pt x="1692" y="81"/>
                </a:cubicBezTo>
                <a:cubicBezTo>
                  <a:pt x="1692" y="80"/>
                  <a:pt x="1692" y="80"/>
                  <a:pt x="1692" y="80"/>
                </a:cubicBezTo>
                <a:cubicBezTo>
                  <a:pt x="1691" y="79"/>
                  <a:pt x="1691" y="79"/>
                  <a:pt x="1691" y="79"/>
                </a:cubicBezTo>
                <a:cubicBezTo>
                  <a:pt x="1690" y="79"/>
                  <a:pt x="1690" y="79"/>
                  <a:pt x="1690" y="79"/>
                </a:cubicBezTo>
                <a:cubicBezTo>
                  <a:pt x="1689" y="80"/>
                  <a:pt x="1689" y="80"/>
                  <a:pt x="1689" y="80"/>
                </a:cubicBezTo>
                <a:cubicBezTo>
                  <a:pt x="1689" y="82"/>
                  <a:pt x="1689" y="82"/>
                  <a:pt x="1689" y="82"/>
                </a:cubicBezTo>
                <a:lnTo>
                  <a:pt x="1691" y="83"/>
                </a:lnTo>
                <a:close/>
                <a:moveTo>
                  <a:pt x="1622" y="125"/>
                </a:moveTo>
                <a:cubicBezTo>
                  <a:pt x="1624" y="123"/>
                  <a:pt x="1624" y="123"/>
                  <a:pt x="1624" y="123"/>
                </a:cubicBezTo>
                <a:cubicBezTo>
                  <a:pt x="1626" y="125"/>
                  <a:pt x="1626" y="125"/>
                  <a:pt x="1626" y="125"/>
                </a:cubicBezTo>
                <a:cubicBezTo>
                  <a:pt x="1627" y="126"/>
                  <a:pt x="1627" y="126"/>
                  <a:pt x="1627" y="126"/>
                </a:cubicBezTo>
                <a:cubicBezTo>
                  <a:pt x="1628" y="126"/>
                  <a:pt x="1628" y="126"/>
                  <a:pt x="1628" y="126"/>
                </a:cubicBezTo>
                <a:cubicBezTo>
                  <a:pt x="1628" y="125"/>
                  <a:pt x="1628" y="125"/>
                  <a:pt x="1628" y="125"/>
                </a:cubicBezTo>
                <a:cubicBezTo>
                  <a:pt x="1628" y="124"/>
                  <a:pt x="1628" y="124"/>
                  <a:pt x="1628" y="124"/>
                </a:cubicBezTo>
                <a:cubicBezTo>
                  <a:pt x="1630" y="123"/>
                  <a:pt x="1630" y="123"/>
                  <a:pt x="1630" y="123"/>
                </a:cubicBezTo>
                <a:cubicBezTo>
                  <a:pt x="1631" y="124"/>
                  <a:pt x="1631" y="124"/>
                  <a:pt x="1631" y="124"/>
                </a:cubicBezTo>
                <a:cubicBezTo>
                  <a:pt x="1632" y="127"/>
                  <a:pt x="1632" y="127"/>
                  <a:pt x="1632" y="127"/>
                </a:cubicBezTo>
                <a:cubicBezTo>
                  <a:pt x="1633" y="128"/>
                  <a:pt x="1633" y="128"/>
                  <a:pt x="1633" y="128"/>
                </a:cubicBezTo>
                <a:cubicBezTo>
                  <a:pt x="1634" y="127"/>
                  <a:pt x="1634" y="127"/>
                  <a:pt x="1634" y="127"/>
                </a:cubicBezTo>
                <a:cubicBezTo>
                  <a:pt x="1632" y="125"/>
                  <a:pt x="1632" y="125"/>
                  <a:pt x="1632" y="125"/>
                </a:cubicBezTo>
                <a:cubicBezTo>
                  <a:pt x="1632" y="122"/>
                  <a:pt x="1632" y="122"/>
                  <a:pt x="1632" y="122"/>
                </a:cubicBezTo>
                <a:cubicBezTo>
                  <a:pt x="1631" y="121"/>
                  <a:pt x="1631" y="121"/>
                  <a:pt x="1631" y="121"/>
                </a:cubicBezTo>
                <a:cubicBezTo>
                  <a:pt x="1630" y="120"/>
                  <a:pt x="1630" y="120"/>
                  <a:pt x="1630" y="120"/>
                </a:cubicBezTo>
                <a:cubicBezTo>
                  <a:pt x="1629" y="119"/>
                  <a:pt x="1629" y="119"/>
                  <a:pt x="1629" y="119"/>
                </a:cubicBezTo>
                <a:cubicBezTo>
                  <a:pt x="1631" y="117"/>
                  <a:pt x="1631" y="117"/>
                  <a:pt x="1631" y="117"/>
                </a:cubicBezTo>
                <a:cubicBezTo>
                  <a:pt x="1633" y="115"/>
                  <a:pt x="1633" y="115"/>
                  <a:pt x="1633" y="115"/>
                </a:cubicBezTo>
                <a:cubicBezTo>
                  <a:pt x="1635" y="115"/>
                  <a:pt x="1635" y="115"/>
                  <a:pt x="1635" y="115"/>
                </a:cubicBezTo>
                <a:cubicBezTo>
                  <a:pt x="1636" y="114"/>
                  <a:pt x="1636" y="114"/>
                  <a:pt x="1636" y="114"/>
                </a:cubicBezTo>
                <a:cubicBezTo>
                  <a:pt x="1637" y="114"/>
                  <a:pt x="1637" y="114"/>
                  <a:pt x="1637" y="114"/>
                </a:cubicBezTo>
                <a:cubicBezTo>
                  <a:pt x="1638" y="116"/>
                  <a:pt x="1638" y="116"/>
                  <a:pt x="1638" y="116"/>
                </a:cubicBezTo>
                <a:cubicBezTo>
                  <a:pt x="1641" y="117"/>
                  <a:pt x="1641" y="117"/>
                  <a:pt x="1641" y="117"/>
                </a:cubicBezTo>
                <a:cubicBezTo>
                  <a:pt x="1643" y="117"/>
                  <a:pt x="1643" y="117"/>
                  <a:pt x="1643" y="117"/>
                </a:cubicBezTo>
                <a:cubicBezTo>
                  <a:pt x="1643" y="116"/>
                  <a:pt x="1643" y="116"/>
                  <a:pt x="1643" y="116"/>
                </a:cubicBezTo>
                <a:cubicBezTo>
                  <a:pt x="1644" y="116"/>
                  <a:pt x="1644" y="116"/>
                  <a:pt x="1644" y="116"/>
                </a:cubicBezTo>
                <a:cubicBezTo>
                  <a:pt x="1643" y="114"/>
                  <a:pt x="1643" y="114"/>
                  <a:pt x="1643" y="114"/>
                </a:cubicBezTo>
                <a:cubicBezTo>
                  <a:pt x="1641" y="114"/>
                  <a:pt x="1641" y="114"/>
                  <a:pt x="1641" y="114"/>
                </a:cubicBezTo>
                <a:cubicBezTo>
                  <a:pt x="1636" y="111"/>
                  <a:pt x="1636" y="111"/>
                  <a:pt x="1636" y="111"/>
                </a:cubicBezTo>
                <a:cubicBezTo>
                  <a:pt x="1632" y="110"/>
                  <a:pt x="1632" y="110"/>
                  <a:pt x="1632" y="110"/>
                </a:cubicBezTo>
                <a:cubicBezTo>
                  <a:pt x="1629" y="111"/>
                  <a:pt x="1629" y="111"/>
                  <a:pt x="1629" y="111"/>
                </a:cubicBezTo>
                <a:cubicBezTo>
                  <a:pt x="1626" y="114"/>
                  <a:pt x="1626" y="114"/>
                  <a:pt x="1626" y="114"/>
                </a:cubicBezTo>
                <a:cubicBezTo>
                  <a:pt x="1625" y="116"/>
                  <a:pt x="1625" y="116"/>
                  <a:pt x="1625" y="116"/>
                </a:cubicBezTo>
                <a:cubicBezTo>
                  <a:pt x="1623" y="117"/>
                  <a:pt x="1623" y="117"/>
                  <a:pt x="1623" y="117"/>
                </a:cubicBezTo>
                <a:cubicBezTo>
                  <a:pt x="1620" y="119"/>
                  <a:pt x="1620" y="119"/>
                  <a:pt x="1620" y="119"/>
                </a:cubicBezTo>
                <a:cubicBezTo>
                  <a:pt x="1620" y="124"/>
                  <a:pt x="1620" y="124"/>
                  <a:pt x="1620" y="124"/>
                </a:cubicBezTo>
                <a:lnTo>
                  <a:pt x="1622" y="125"/>
                </a:lnTo>
                <a:close/>
                <a:moveTo>
                  <a:pt x="1642" y="120"/>
                </a:moveTo>
                <a:cubicBezTo>
                  <a:pt x="1640" y="119"/>
                  <a:pt x="1640" y="119"/>
                  <a:pt x="1640" y="119"/>
                </a:cubicBezTo>
                <a:cubicBezTo>
                  <a:pt x="1639" y="120"/>
                  <a:pt x="1639" y="120"/>
                  <a:pt x="1639" y="120"/>
                </a:cubicBezTo>
                <a:cubicBezTo>
                  <a:pt x="1637" y="119"/>
                  <a:pt x="1637" y="119"/>
                  <a:pt x="1637" y="119"/>
                </a:cubicBezTo>
                <a:cubicBezTo>
                  <a:pt x="1636" y="118"/>
                  <a:pt x="1636" y="118"/>
                  <a:pt x="1636" y="118"/>
                </a:cubicBezTo>
                <a:cubicBezTo>
                  <a:pt x="1635" y="118"/>
                  <a:pt x="1635" y="118"/>
                  <a:pt x="1635" y="118"/>
                </a:cubicBezTo>
                <a:cubicBezTo>
                  <a:pt x="1635" y="120"/>
                  <a:pt x="1635" y="120"/>
                  <a:pt x="1635" y="120"/>
                </a:cubicBezTo>
                <a:cubicBezTo>
                  <a:pt x="1634" y="121"/>
                  <a:pt x="1634" y="121"/>
                  <a:pt x="1634" y="121"/>
                </a:cubicBezTo>
                <a:cubicBezTo>
                  <a:pt x="1634" y="122"/>
                  <a:pt x="1634" y="122"/>
                  <a:pt x="1634" y="122"/>
                </a:cubicBezTo>
                <a:cubicBezTo>
                  <a:pt x="1636" y="122"/>
                  <a:pt x="1636" y="122"/>
                  <a:pt x="1636" y="122"/>
                </a:cubicBezTo>
                <a:cubicBezTo>
                  <a:pt x="1637" y="121"/>
                  <a:pt x="1637" y="121"/>
                  <a:pt x="1637" y="121"/>
                </a:cubicBezTo>
                <a:cubicBezTo>
                  <a:pt x="1639" y="122"/>
                  <a:pt x="1639" y="122"/>
                  <a:pt x="1639" y="122"/>
                </a:cubicBezTo>
                <a:cubicBezTo>
                  <a:pt x="1639" y="124"/>
                  <a:pt x="1639" y="124"/>
                  <a:pt x="1639" y="124"/>
                </a:cubicBezTo>
                <a:cubicBezTo>
                  <a:pt x="1640" y="125"/>
                  <a:pt x="1640" y="125"/>
                  <a:pt x="1640" y="125"/>
                </a:cubicBezTo>
                <a:cubicBezTo>
                  <a:pt x="1641" y="125"/>
                  <a:pt x="1641" y="125"/>
                  <a:pt x="1641" y="125"/>
                </a:cubicBezTo>
                <a:cubicBezTo>
                  <a:pt x="1640" y="126"/>
                  <a:pt x="1640" y="126"/>
                  <a:pt x="1640" y="126"/>
                </a:cubicBezTo>
                <a:cubicBezTo>
                  <a:pt x="1638" y="126"/>
                  <a:pt x="1638" y="126"/>
                  <a:pt x="1638" y="126"/>
                </a:cubicBezTo>
                <a:cubicBezTo>
                  <a:pt x="1636" y="127"/>
                  <a:pt x="1636" y="127"/>
                  <a:pt x="1636" y="127"/>
                </a:cubicBezTo>
                <a:cubicBezTo>
                  <a:pt x="1637" y="132"/>
                  <a:pt x="1637" y="132"/>
                  <a:pt x="1637" y="132"/>
                </a:cubicBezTo>
                <a:cubicBezTo>
                  <a:pt x="1638" y="133"/>
                  <a:pt x="1638" y="133"/>
                  <a:pt x="1638" y="133"/>
                </a:cubicBezTo>
                <a:cubicBezTo>
                  <a:pt x="1637" y="134"/>
                  <a:pt x="1637" y="134"/>
                  <a:pt x="1637" y="134"/>
                </a:cubicBezTo>
                <a:cubicBezTo>
                  <a:pt x="1638" y="135"/>
                  <a:pt x="1638" y="135"/>
                  <a:pt x="1638" y="135"/>
                </a:cubicBezTo>
                <a:cubicBezTo>
                  <a:pt x="1639" y="135"/>
                  <a:pt x="1639" y="135"/>
                  <a:pt x="1639" y="135"/>
                </a:cubicBezTo>
                <a:cubicBezTo>
                  <a:pt x="1641" y="135"/>
                  <a:pt x="1641" y="135"/>
                  <a:pt x="1641" y="135"/>
                </a:cubicBezTo>
                <a:cubicBezTo>
                  <a:pt x="1641" y="133"/>
                  <a:pt x="1641" y="133"/>
                  <a:pt x="1641" y="133"/>
                </a:cubicBezTo>
                <a:cubicBezTo>
                  <a:pt x="1642" y="131"/>
                  <a:pt x="1642" y="131"/>
                  <a:pt x="1642" y="131"/>
                </a:cubicBezTo>
                <a:cubicBezTo>
                  <a:pt x="1643" y="131"/>
                  <a:pt x="1643" y="131"/>
                  <a:pt x="1643" y="131"/>
                </a:cubicBezTo>
                <a:cubicBezTo>
                  <a:pt x="1644" y="133"/>
                  <a:pt x="1644" y="133"/>
                  <a:pt x="1644" y="133"/>
                </a:cubicBezTo>
                <a:cubicBezTo>
                  <a:pt x="1644" y="136"/>
                  <a:pt x="1644" y="136"/>
                  <a:pt x="1644" y="136"/>
                </a:cubicBezTo>
                <a:cubicBezTo>
                  <a:pt x="1645" y="137"/>
                  <a:pt x="1645" y="137"/>
                  <a:pt x="1645" y="137"/>
                </a:cubicBezTo>
                <a:cubicBezTo>
                  <a:pt x="1646" y="136"/>
                  <a:pt x="1646" y="136"/>
                  <a:pt x="1646" y="136"/>
                </a:cubicBezTo>
                <a:cubicBezTo>
                  <a:pt x="1647" y="134"/>
                  <a:pt x="1647" y="134"/>
                  <a:pt x="1647" y="134"/>
                </a:cubicBezTo>
                <a:cubicBezTo>
                  <a:pt x="1647" y="133"/>
                  <a:pt x="1647" y="133"/>
                  <a:pt x="1647" y="133"/>
                </a:cubicBezTo>
                <a:cubicBezTo>
                  <a:pt x="1647" y="132"/>
                  <a:pt x="1647" y="132"/>
                  <a:pt x="1647" y="132"/>
                </a:cubicBezTo>
                <a:cubicBezTo>
                  <a:pt x="1648" y="133"/>
                  <a:pt x="1648" y="133"/>
                  <a:pt x="1648" y="133"/>
                </a:cubicBezTo>
                <a:cubicBezTo>
                  <a:pt x="1649" y="132"/>
                  <a:pt x="1649" y="132"/>
                  <a:pt x="1649" y="132"/>
                </a:cubicBezTo>
                <a:cubicBezTo>
                  <a:pt x="1650" y="130"/>
                  <a:pt x="1650" y="130"/>
                  <a:pt x="1650" y="130"/>
                </a:cubicBezTo>
                <a:cubicBezTo>
                  <a:pt x="1649" y="127"/>
                  <a:pt x="1649" y="127"/>
                  <a:pt x="1649" y="127"/>
                </a:cubicBezTo>
                <a:cubicBezTo>
                  <a:pt x="1648" y="126"/>
                  <a:pt x="1648" y="126"/>
                  <a:pt x="1648" y="126"/>
                </a:cubicBezTo>
                <a:cubicBezTo>
                  <a:pt x="1648" y="125"/>
                  <a:pt x="1648" y="125"/>
                  <a:pt x="1648" y="125"/>
                </a:cubicBezTo>
                <a:cubicBezTo>
                  <a:pt x="1649" y="124"/>
                  <a:pt x="1649" y="124"/>
                  <a:pt x="1649" y="124"/>
                </a:cubicBezTo>
                <a:cubicBezTo>
                  <a:pt x="1651" y="124"/>
                  <a:pt x="1651" y="124"/>
                  <a:pt x="1651" y="124"/>
                </a:cubicBezTo>
                <a:cubicBezTo>
                  <a:pt x="1654" y="123"/>
                  <a:pt x="1654" y="123"/>
                  <a:pt x="1654" y="123"/>
                </a:cubicBezTo>
                <a:cubicBezTo>
                  <a:pt x="1654" y="123"/>
                  <a:pt x="1654" y="123"/>
                  <a:pt x="1654" y="123"/>
                </a:cubicBezTo>
                <a:cubicBezTo>
                  <a:pt x="1654" y="122"/>
                  <a:pt x="1654" y="122"/>
                  <a:pt x="1654" y="122"/>
                </a:cubicBezTo>
                <a:cubicBezTo>
                  <a:pt x="1654" y="122"/>
                  <a:pt x="1654" y="122"/>
                  <a:pt x="1654" y="122"/>
                </a:cubicBezTo>
                <a:cubicBezTo>
                  <a:pt x="1653" y="121"/>
                  <a:pt x="1653" y="121"/>
                  <a:pt x="1653" y="121"/>
                </a:cubicBezTo>
                <a:cubicBezTo>
                  <a:pt x="1652" y="120"/>
                  <a:pt x="1652" y="120"/>
                  <a:pt x="1652" y="120"/>
                </a:cubicBezTo>
                <a:cubicBezTo>
                  <a:pt x="1652" y="120"/>
                  <a:pt x="1652" y="120"/>
                  <a:pt x="1652" y="120"/>
                </a:cubicBezTo>
                <a:cubicBezTo>
                  <a:pt x="1652" y="118"/>
                  <a:pt x="1652" y="118"/>
                  <a:pt x="1652" y="118"/>
                </a:cubicBezTo>
                <a:cubicBezTo>
                  <a:pt x="1653" y="117"/>
                  <a:pt x="1653" y="117"/>
                  <a:pt x="1653" y="117"/>
                </a:cubicBezTo>
                <a:cubicBezTo>
                  <a:pt x="1654" y="118"/>
                  <a:pt x="1654" y="118"/>
                  <a:pt x="1654" y="118"/>
                </a:cubicBezTo>
                <a:cubicBezTo>
                  <a:pt x="1654" y="118"/>
                  <a:pt x="1654" y="118"/>
                  <a:pt x="1654" y="118"/>
                </a:cubicBezTo>
                <a:cubicBezTo>
                  <a:pt x="1655" y="118"/>
                  <a:pt x="1655" y="118"/>
                  <a:pt x="1655" y="118"/>
                </a:cubicBezTo>
                <a:cubicBezTo>
                  <a:pt x="1656" y="118"/>
                  <a:pt x="1656" y="118"/>
                  <a:pt x="1656" y="118"/>
                </a:cubicBezTo>
                <a:cubicBezTo>
                  <a:pt x="1658" y="116"/>
                  <a:pt x="1658" y="116"/>
                  <a:pt x="1658" y="116"/>
                </a:cubicBezTo>
                <a:cubicBezTo>
                  <a:pt x="1659" y="115"/>
                  <a:pt x="1659" y="115"/>
                  <a:pt x="1659" y="115"/>
                </a:cubicBezTo>
                <a:cubicBezTo>
                  <a:pt x="1659" y="115"/>
                  <a:pt x="1659" y="115"/>
                  <a:pt x="1659" y="115"/>
                </a:cubicBezTo>
                <a:cubicBezTo>
                  <a:pt x="1658" y="113"/>
                  <a:pt x="1658" y="113"/>
                  <a:pt x="1658" y="113"/>
                </a:cubicBezTo>
                <a:cubicBezTo>
                  <a:pt x="1658" y="112"/>
                  <a:pt x="1658" y="112"/>
                  <a:pt x="1658" y="112"/>
                </a:cubicBezTo>
                <a:cubicBezTo>
                  <a:pt x="1656" y="111"/>
                  <a:pt x="1656" y="111"/>
                  <a:pt x="1656" y="111"/>
                </a:cubicBezTo>
                <a:cubicBezTo>
                  <a:pt x="1656" y="109"/>
                  <a:pt x="1656" y="109"/>
                  <a:pt x="1656" y="109"/>
                </a:cubicBezTo>
                <a:cubicBezTo>
                  <a:pt x="1655" y="109"/>
                  <a:pt x="1655" y="109"/>
                  <a:pt x="1655" y="109"/>
                </a:cubicBezTo>
                <a:cubicBezTo>
                  <a:pt x="1653" y="110"/>
                  <a:pt x="1653" y="110"/>
                  <a:pt x="1653" y="110"/>
                </a:cubicBezTo>
                <a:cubicBezTo>
                  <a:pt x="1652" y="112"/>
                  <a:pt x="1652" y="112"/>
                  <a:pt x="1652" y="112"/>
                </a:cubicBezTo>
                <a:cubicBezTo>
                  <a:pt x="1651" y="112"/>
                  <a:pt x="1651" y="112"/>
                  <a:pt x="1651" y="112"/>
                </a:cubicBezTo>
                <a:cubicBezTo>
                  <a:pt x="1651" y="112"/>
                  <a:pt x="1651" y="112"/>
                  <a:pt x="1651" y="112"/>
                </a:cubicBezTo>
                <a:cubicBezTo>
                  <a:pt x="1651" y="110"/>
                  <a:pt x="1651" y="110"/>
                  <a:pt x="1651" y="110"/>
                </a:cubicBezTo>
                <a:cubicBezTo>
                  <a:pt x="1652" y="109"/>
                  <a:pt x="1652" y="109"/>
                  <a:pt x="1652" y="109"/>
                </a:cubicBezTo>
                <a:cubicBezTo>
                  <a:pt x="1653" y="107"/>
                  <a:pt x="1653" y="107"/>
                  <a:pt x="1653" y="107"/>
                </a:cubicBezTo>
                <a:cubicBezTo>
                  <a:pt x="1653" y="104"/>
                  <a:pt x="1653" y="104"/>
                  <a:pt x="1653" y="104"/>
                </a:cubicBezTo>
                <a:cubicBezTo>
                  <a:pt x="1653" y="104"/>
                  <a:pt x="1653" y="104"/>
                  <a:pt x="1653" y="104"/>
                </a:cubicBezTo>
                <a:cubicBezTo>
                  <a:pt x="1651" y="106"/>
                  <a:pt x="1651" y="106"/>
                  <a:pt x="1651" y="106"/>
                </a:cubicBezTo>
                <a:cubicBezTo>
                  <a:pt x="1650" y="108"/>
                  <a:pt x="1650" y="108"/>
                  <a:pt x="1650" y="108"/>
                </a:cubicBezTo>
                <a:cubicBezTo>
                  <a:pt x="1649" y="109"/>
                  <a:pt x="1649" y="109"/>
                  <a:pt x="1649" y="109"/>
                </a:cubicBezTo>
                <a:cubicBezTo>
                  <a:pt x="1649" y="108"/>
                  <a:pt x="1649" y="108"/>
                  <a:pt x="1649" y="108"/>
                </a:cubicBezTo>
                <a:cubicBezTo>
                  <a:pt x="1650" y="106"/>
                  <a:pt x="1650" y="106"/>
                  <a:pt x="1650" y="106"/>
                </a:cubicBezTo>
                <a:cubicBezTo>
                  <a:pt x="1649" y="105"/>
                  <a:pt x="1649" y="105"/>
                  <a:pt x="1649" y="105"/>
                </a:cubicBezTo>
                <a:cubicBezTo>
                  <a:pt x="1649" y="106"/>
                  <a:pt x="1649" y="106"/>
                  <a:pt x="1649" y="106"/>
                </a:cubicBezTo>
                <a:cubicBezTo>
                  <a:pt x="1648" y="108"/>
                  <a:pt x="1648" y="108"/>
                  <a:pt x="1648" y="108"/>
                </a:cubicBezTo>
                <a:cubicBezTo>
                  <a:pt x="1646" y="108"/>
                  <a:pt x="1646" y="108"/>
                  <a:pt x="1646" y="108"/>
                </a:cubicBezTo>
                <a:cubicBezTo>
                  <a:pt x="1646" y="110"/>
                  <a:pt x="1646" y="110"/>
                  <a:pt x="1646" y="110"/>
                </a:cubicBezTo>
                <a:cubicBezTo>
                  <a:pt x="1647" y="111"/>
                  <a:pt x="1647" y="111"/>
                  <a:pt x="1647" y="111"/>
                </a:cubicBezTo>
                <a:cubicBezTo>
                  <a:pt x="1648" y="110"/>
                  <a:pt x="1648" y="110"/>
                  <a:pt x="1648" y="110"/>
                </a:cubicBezTo>
                <a:cubicBezTo>
                  <a:pt x="1649" y="111"/>
                  <a:pt x="1649" y="111"/>
                  <a:pt x="1649" y="111"/>
                </a:cubicBezTo>
                <a:cubicBezTo>
                  <a:pt x="1649" y="112"/>
                  <a:pt x="1649" y="112"/>
                  <a:pt x="1649" y="112"/>
                </a:cubicBezTo>
                <a:cubicBezTo>
                  <a:pt x="1648" y="112"/>
                  <a:pt x="1648" y="112"/>
                  <a:pt x="1648" y="112"/>
                </a:cubicBezTo>
                <a:cubicBezTo>
                  <a:pt x="1646" y="114"/>
                  <a:pt x="1646" y="114"/>
                  <a:pt x="1646" y="114"/>
                </a:cubicBezTo>
                <a:cubicBezTo>
                  <a:pt x="1647" y="116"/>
                  <a:pt x="1647" y="116"/>
                  <a:pt x="1647" y="116"/>
                </a:cubicBezTo>
                <a:cubicBezTo>
                  <a:pt x="1646" y="117"/>
                  <a:pt x="1646" y="117"/>
                  <a:pt x="1646" y="117"/>
                </a:cubicBezTo>
                <a:cubicBezTo>
                  <a:pt x="1645" y="117"/>
                  <a:pt x="1645" y="117"/>
                  <a:pt x="1645" y="117"/>
                </a:cubicBezTo>
                <a:cubicBezTo>
                  <a:pt x="1643" y="119"/>
                  <a:pt x="1643" y="119"/>
                  <a:pt x="1643" y="119"/>
                </a:cubicBezTo>
                <a:lnTo>
                  <a:pt x="1642" y="120"/>
                </a:lnTo>
                <a:close/>
                <a:moveTo>
                  <a:pt x="1649" y="100"/>
                </a:moveTo>
                <a:cubicBezTo>
                  <a:pt x="1651" y="100"/>
                  <a:pt x="1651" y="100"/>
                  <a:pt x="1651" y="100"/>
                </a:cubicBezTo>
                <a:cubicBezTo>
                  <a:pt x="1651" y="99"/>
                  <a:pt x="1651" y="99"/>
                  <a:pt x="1651" y="99"/>
                </a:cubicBezTo>
                <a:cubicBezTo>
                  <a:pt x="1651" y="98"/>
                  <a:pt x="1651" y="98"/>
                  <a:pt x="1651" y="98"/>
                </a:cubicBezTo>
                <a:cubicBezTo>
                  <a:pt x="1650" y="96"/>
                  <a:pt x="1650" y="96"/>
                  <a:pt x="1650" y="96"/>
                </a:cubicBezTo>
                <a:cubicBezTo>
                  <a:pt x="1650" y="96"/>
                  <a:pt x="1650" y="96"/>
                  <a:pt x="1650" y="96"/>
                </a:cubicBezTo>
                <a:cubicBezTo>
                  <a:pt x="1648" y="98"/>
                  <a:pt x="1648" y="98"/>
                  <a:pt x="1648" y="98"/>
                </a:cubicBezTo>
                <a:cubicBezTo>
                  <a:pt x="1648" y="100"/>
                  <a:pt x="1648" y="100"/>
                  <a:pt x="1648" y="100"/>
                </a:cubicBezTo>
                <a:cubicBezTo>
                  <a:pt x="1648" y="100"/>
                  <a:pt x="1649" y="100"/>
                  <a:pt x="1649" y="100"/>
                </a:cubicBezTo>
                <a:close/>
                <a:moveTo>
                  <a:pt x="1657" y="135"/>
                </a:moveTo>
                <a:cubicBezTo>
                  <a:pt x="1658" y="136"/>
                  <a:pt x="1658" y="136"/>
                  <a:pt x="1658" y="136"/>
                </a:cubicBezTo>
                <a:cubicBezTo>
                  <a:pt x="1659" y="138"/>
                  <a:pt x="1659" y="138"/>
                  <a:pt x="1659" y="138"/>
                </a:cubicBezTo>
                <a:cubicBezTo>
                  <a:pt x="1659" y="138"/>
                  <a:pt x="1660" y="138"/>
                  <a:pt x="1660" y="138"/>
                </a:cubicBezTo>
                <a:cubicBezTo>
                  <a:pt x="1662" y="137"/>
                  <a:pt x="1662" y="137"/>
                  <a:pt x="1662" y="137"/>
                </a:cubicBezTo>
                <a:cubicBezTo>
                  <a:pt x="1665" y="137"/>
                  <a:pt x="1665" y="137"/>
                  <a:pt x="1665" y="137"/>
                </a:cubicBezTo>
                <a:cubicBezTo>
                  <a:pt x="1665" y="136"/>
                  <a:pt x="1665" y="136"/>
                  <a:pt x="1665" y="136"/>
                </a:cubicBezTo>
                <a:cubicBezTo>
                  <a:pt x="1665" y="135"/>
                  <a:pt x="1665" y="135"/>
                  <a:pt x="1665" y="135"/>
                </a:cubicBezTo>
                <a:cubicBezTo>
                  <a:pt x="1663" y="134"/>
                  <a:pt x="1663" y="134"/>
                  <a:pt x="1663" y="134"/>
                </a:cubicBezTo>
                <a:cubicBezTo>
                  <a:pt x="1663" y="132"/>
                  <a:pt x="1663" y="132"/>
                  <a:pt x="1663" y="132"/>
                </a:cubicBezTo>
                <a:cubicBezTo>
                  <a:pt x="1661" y="129"/>
                  <a:pt x="1661" y="129"/>
                  <a:pt x="1661" y="129"/>
                </a:cubicBezTo>
                <a:cubicBezTo>
                  <a:pt x="1660" y="130"/>
                  <a:pt x="1660" y="130"/>
                  <a:pt x="1660" y="130"/>
                </a:cubicBezTo>
                <a:cubicBezTo>
                  <a:pt x="1660" y="133"/>
                  <a:pt x="1660" y="133"/>
                  <a:pt x="1660" y="133"/>
                </a:cubicBezTo>
                <a:cubicBezTo>
                  <a:pt x="1659" y="134"/>
                  <a:pt x="1659" y="134"/>
                  <a:pt x="1659" y="134"/>
                </a:cubicBezTo>
                <a:cubicBezTo>
                  <a:pt x="1657" y="134"/>
                  <a:pt x="1657" y="134"/>
                  <a:pt x="1657" y="134"/>
                </a:cubicBezTo>
                <a:lnTo>
                  <a:pt x="1657" y="135"/>
                </a:lnTo>
                <a:close/>
                <a:moveTo>
                  <a:pt x="1686" y="89"/>
                </a:moveTo>
                <a:cubicBezTo>
                  <a:pt x="1684" y="90"/>
                  <a:pt x="1684" y="90"/>
                  <a:pt x="1684" y="90"/>
                </a:cubicBezTo>
                <a:cubicBezTo>
                  <a:pt x="1683" y="92"/>
                  <a:pt x="1683" y="92"/>
                  <a:pt x="1683" y="92"/>
                </a:cubicBezTo>
                <a:cubicBezTo>
                  <a:pt x="1684" y="93"/>
                  <a:pt x="1684" y="93"/>
                  <a:pt x="1684" y="93"/>
                </a:cubicBezTo>
                <a:cubicBezTo>
                  <a:pt x="1685" y="92"/>
                  <a:pt x="1685" y="92"/>
                  <a:pt x="1685" y="92"/>
                </a:cubicBezTo>
                <a:cubicBezTo>
                  <a:pt x="1687" y="92"/>
                  <a:pt x="1687" y="92"/>
                  <a:pt x="1687" y="92"/>
                </a:cubicBezTo>
                <a:cubicBezTo>
                  <a:pt x="1687" y="90"/>
                  <a:pt x="1687" y="90"/>
                  <a:pt x="1687" y="90"/>
                </a:cubicBezTo>
                <a:cubicBezTo>
                  <a:pt x="1688" y="89"/>
                  <a:pt x="1688" y="89"/>
                  <a:pt x="1688" y="89"/>
                </a:cubicBezTo>
                <a:cubicBezTo>
                  <a:pt x="1686" y="88"/>
                  <a:pt x="1686" y="88"/>
                  <a:pt x="1686" y="88"/>
                </a:cubicBezTo>
                <a:lnTo>
                  <a:pt x="1686" y="89"/>
                </a:lnTo>
                <a:close/>
                <a:moveTo>
                  <a:pt x="1684" y="76"/>
                </a:moveTo>
                <a:cubicBezTo>
                  <a:pt x="1685" y="75"/>
                  <a:pt x="1685" y="75"/>
                  <a:pt x="1685" y="75"/>
                </a:cubicBezTo>
                <a:cubicBezTo>
                  <a:pt x="1685" y="74"/>
                  <a:pt x="1685" y="74"/>
                  <a:pt x="1685" y="74"/>
                </a:cubicBezTo>
                <a:cubicBezTo>
                  <a:pt x="1684" y="75"/>
                  <a:pt x="1684" y="75"/>
                  <a:pt x="1684" y="75"/>
                </a:cubicBezTo>
                <a:lnTo>
                  <a:pt x="1684" y="76"/>
                </a:lnTo>
                <a:close/>
                <a:moveTo>
                  <a:pt x="1680" y="83"/>
                </a:moveTo>
                <a:cubicBezTo>
                  <a:pt x="1682" y="82"/>
                  <a:pt x="1682" y="82"/>
                  <a:pt x="1682" y="82"/>
                </a:cubicBezTo>
                <a:cubicBezTo>
                  <a:pt x="1683" y="83"/>
                  <a:pt x="1683" y="83"/>
                  <a:pt x="1683" y="83"/>
                </a:cubicBezTo>
                <a:cubicBezTo>
                  <a:pt x="1684" y="83"/>
                  <a:pt x="1684" y="83"/>
                  <a:pt x="1684" y="83"/>
                </a:cubicBezTo>
                <a:cubicBezTo>
                  <a:pt x="1685" y="82"/>
                  <a:pt x="1685" y="82"/>
                  <a:pt x="1685" y="82"/>
                </a:cubicBezTo>
                <a:cubicBezTo>
                  <a:pt x="1686" y="80"/>
                  <a:pt x="1686" y="80"/>
                  <a:pt x="1686" y="80"/>
                </a:cubicBezTo>
                <a:cubicBezTo>
                  <a:pt x="1687" y="80"/>
                  <a:pt x="1687" y="80"/>
                  <a:pt x="1687" y="80"/>
                </a:cubicBezTo>
                <a:cubicBezTo>
                  <a:pt x="1687" y="79"/>
                  <a:pt x="1687" y="79"/>
                  <a:pt x="1687" y="79"/>
                </a:cubicBezTo>
                <a:cubicBezTo>
                  <a:pt x="1686" y="78"/>
                  <a:pt x="1686" y="78"/>
                  <a:pt x="1686" y="78"/>
                </a:cubicBezTo>
                <a:cubicBezTo>
                  <a:pt x="1686" y="78"/>
                  <a:pt x="1686" y="78"/>
                  <a:pt x="1686" y="78"/>
                </a:cubicBezTo>
                <a:cubicBezTo>
                  <a:pt x="1684" y="78"/>
                  <a:pt x="1684" y="78"/>
                  <a:pt x="1684" y="78"/>
                </a:cubicBezTo>
                <a:cubicBezTo>
                  <a:pt x="1683" y="77"/>
                  <a:pt x="1683" y="77"/>
                  <a:pt x="1683" y="77"/>
                </a:cubicBezTo>
                <a:cubicBezTo>
                  <a:pt x="1681" y="77"/>
                  <a:pt x="1681" y="77"/>
                  <a:pt x="1681" y="77"/>
                </a:cubicBezTo>
                <a:cubicBezTo>
                  <a:pt x="1680" y="78"/>
                  <a:pt x="1680" y="78"/>
                  <a:pt x="1680" y="78"/>
                </a:cubicBezTo>
                <a:cubicBezTo>
                  <a:pt x="1678" y="80"/>
                  <a:pt x="1678" y="80"/>
                  <a:pt x="1678" y="80"/>
                </a:cubicBezTo>
                <a:cubicBezTo>
                  <a:pt x="1678" y="81"/>
                  <a:pt x="1678" y="81"/>
                  <a:pt x="1678" y="81"/>
                </a:cubicBezTo>
                <a:cubicBezTo>
                  <a:pt x="1679" y="82"/>
                  <a:pt x="1679" y="82"/>
                  <a:pt x="1679" y="82"/>
                </a:cubicBezTo>
                <a:lnTo>
                  <a:pt x="1680" y="83"/>
                </a:lnTo>
                <a:close/>
                <a:moveTo>
                  <a:pt x="1682" y="72"/>
                </a:moveTo>
                <a:cubicBezTo>
                  <a:pt x="1682" y="72"/>
                  <a:pt x="1683" y="73"/>
                  <a:pt x="1683" y="73"/>
                </a:cubicBezTo>
                <a:cubicBezTo>
                  <a:pt x="1684" y="71"/>
                  <a:pt x="1684" y="71"/>
                  <a:pt x="1684" y="71"/>
                </a:cubicBezTo>
                <a:cubicBezTo>
                  <a:pt x="1686" y="71"/>
                  <a:pt x="1686" y="71"/>
                  <a:pt x="1686" y="71"/>
                </a:cubicBezTo>
                <a:cubicBezTo>
                  <a:pt x="1687" y="71"/>
                  <a:pt x="1687" y="71"/>
                  <a:pt x="1687" y="71"/>
                </a:cubicBezTo>
                <a:cubicBezTo>
                  <a:pt x="1687" y="70"/>
                  <a:pt x="1687" y="70"/>
                  <a:pt x="1687" y="70"/>
                </a:cubicBezTo>
                <a:cubicBezTo>
                  <a:pt x="1687" y="69"/>
                  <a:pt x="1687" y="69"/>
                  <a:pt x="1687" y="69"/>
                </a:cubicBezTo>
                <a:cubicBezTo>
                  <a:pt x="1686" y="67"/>
                  <a:pt x="1686" y="67"/>
                  <a:pt x="1686" y="67"/>
                </a:cubicBezTo>
                <a:cubicBezTo>
                  <a:pt x="1685" y="66"/>
                  <a:pt x="1685" y="66"/>
                  <a:pt x="1685" y="66"/>
                </a:cubicBezTo>
                <a:cubicBezTo>
                  <a:pt x="1684" y="67"/>
                  <a:pt x="1684" y="67"/>
                  <a:pt x="1684" y="67"/>
                </a:cubicBezTo>
                <a:cubicBezTo>
                  <a:pt x="1682" y="68"/>
                  <a:pt x="1682" y="68"/>
                  <a:pt x="1682" y="68"/>
                </a:cubicBezTo>
                <a:cubicBezTo>
                  <a:pt x="1680" y="69"/>
                  <a:pt x="1680" y="69"/>
                  <a:pt x="1680" y="69"/>
                </a:cubicBezTo>
                <a:cubicBezTo>
                  <a:pt x="1680" y="69"/>
                  <a:pt x="1680" y="69"/>
                  <a:pt x="1680" y="69"/>
                </a:cubicBezTo>
                <a:cubicBezTo>
                  <a:pt x="1681" y="70"/>
                  <a:pt x="1681" y="70"/>
                  <a:pt x="1681" y="70"/>
                </a:cubicBezTo>
                <a:lnTo>
                  <a:pt x="1682" y="72"/>
                </a:lnTo>
                <a:close/>
                <a:moveTo>
                  <a:pt x="1486" y="134"/>
                </a:moveTo>
                <a:cubicBezTo>
                  <a:pt x="1487" y="134"/>
                  <a:pt x="1487" y="134"/>
                  <a:pt x="1487" y="134"/>
                </a:cubicBezTo>
                <a:cubicBezTo>
                  <a:pt x="1488" y="134"/>
                  <a:pt x="1488" y="134"/>
                  <a:pt x="1488" y="134"/>
                </a:cubicBezTo>
                <a:cubicBezTo>
                  <a:pt x="1488" y="133"/>
                  <a:pt x="1488" y="133"/>
                  <a:pt x="1488" y="133"/>
                </a:cubicBezTo>
                <a:cubicBezTo>
                  <a:pt x="1488" y="132"/>
                  <a:pt x="1488" y="132"/>
                  <a:pt x="1488" y="132"/>
                </a:cubicBezTo>
                <a:cubicBezTo>
                  <a:pt x="1486" y="132"/>
                  <a:pt x="1486" y="132"/>
                  <a:pt x="1486" y="132"/>
                </a:cubicBezTo>
                <a:cubicBezTo>
                  <a:pt x="1484" y="131"/>
                  <a:pt x="1484" y="131"/>
                  <a:pt x="1484" y="131"/>
                </a:cubicBezTo>
                <a:cubicBezTo>
                  <a:pt x="1482" y="131"/>
                  <a:pt x="1482" y="131"/>
                  <a:pt x="1482" y="131"/>
                </a:cubicBezTo>
                <a:cubicBezTo>
                  <a:pt x="1482" y="131"/>
                  <a:pt x="1482" y="131"/>
                  <a:pt x="1482" y="131"/>
                </a:cubicBezTo>
                <a:cubicBezTo>
                  <a:pt x="1483" y="132"/>
                  <a:pt x="1483" y="132"/>
                  <a:pt x="1483" y="132"/>
                </a:cubicBezTo>
                <a:lnTo>
                  <a:pt x="1486" y="134"/>
                </a:lnTo>
                <a:close/>
                <a:moveTo>
                  <a:pt x="1474" y="148"/>
                </a:moveTo>
                <a:cubicBezTo>
                  <a:pt x="1474" y="147"/>
                  <a:pt x="1474" y="147"/>
                  <a:pt x="1474" y="147"/>
                </a:cubicBezTo>
                <a:cubicBezTo>
                  <a:pt x="1475" y="147"/>
                  <a:pt x="1475" y="147"/>
                  <a:pt x="1475" y="147"/>
                </a:cubicBezTo>
                <a:cubicBezTo>
                  <a:pt x="1475" y="146"/>
                  <a:pt x="1475" y="146"/>
                  <a:pt x="1475" y="146"/>
                </a:cubicBezTo>
                <a:cubicBezTo>
                  <a:pt x="1474" y="144"/>
                  <a:pt x="1474" y="144"/>
                  <a:pt x="1474" y="144"/>
                </a:cubicBezTo>
                <a:cubicBezTo>
                  <a:pt x="1473" y="144"/>
                  <a:pt x="1473" y="144"/>
                  <a:pt x="1473" y="144"/>
                </a:cubicBezTo>
                <a:cubicBezTo>
                  <a:pt x="1472" y="145"/>
                  <a:pt x="1472" y="145"/>
                  <a:pt x="1472" y="145"/>
                </a:cubicBezTo>
                <a:cubicBezTo>
                  <a:pt x="1472" y="146"/>
                  <a:pt x="1472" y="146"/>
                  <a:pt x="1472" y="146"/>
                </a:cubicBezTo>
                <a:cubicBezTo>
                  <a:pt x="1472" y="147"/>
                  <a:pt x="1472" y="147"/>
                  <a:pt x="1472" y="147"/>
                </a:cubicBezTo>
                <a:lnTo>
                  <a:pt x="1474" y="148"/>
                </a:lnTo>
                <a:close/>
                <a:moveTo>
                  <a:pt x="1515" y="212"/>
                </a:moveTo>
                <a:cubicBezTo>
                  <a:pt x="1517" y="210"/>
                  <a:pt x="1517" y="210"/>
                  <a:pt x="1517" y="210"/>
                </a:cubicBezTo>
                <a:cubicBezTo>
                  <a:pt x="1519" y="209"/>
                  <a:pt x="1519" y="209"/>
                  <a:pt x="1519" y="209"/>
                </a:cubicBezTo>
                <a:cubicBezTo>
                  <a:pt x="1519" y="208"/>
                  <a:pt x="1519" y="208"/>
                  <a:pt x="1519" y="208"/>
                </a:cubicBezTo>
                <a:cubicBezTo>
                  <a:pt x="1518" y="208"/>
                  <a:pt x="1518" y="208"/>
                  <a:pt x="1518" y="208"/>
                </a:cubicBezTo>
                <a:cubicBezTo>
                  <a:pt x="1517" y="207"/>
                  <a:pt x="1517" y="207"/>
                  <a:pt x="1517" y="207"/>
                </a:cubicBezTo>
                <a:cubicBezTo>
                  <a:pt x="1515" y="206"/>
                  <a:pt x="1515" y="206"/>
                  <a:pt x="1515" y="206"/>
                </a:cubicBezTo>
                <a:cubicBezTo>
                  <a:pt x="1513" y="207"/>
                  <a:pt x="1513" y="207"/>
                  <a:pt x="1513" y="207"/>
                </a:cubicBezTo>
                <a:cubicBezTo>
                  <a:pt x="1512" y="208"/>
                  <a:pt x="1512" y="208"/>
                  <a:pt x="1512" y="208"/>
                </a:cubicBezTo>
                <a:cubicBezTo>
                  <a:pt x="1510" y="207"/>
                  <a:pt x="1510" y="207"/>
                  <a:pt x="1510" y="207"/>
                </a:cubicBezTo>
                <a:cubicBezTo>
                  <a:pt x="1508" y="204"/>
                  <a:pt x="1508" y="204"/>
                  <a:pt x="1508" y="204"/>
                </a:cubicBezTo>
                <a:cubicBezTo>
                  <a:pt x="1507" y="202"/>
                  <a:pt x="1507" y="202"/>
                  <a:pt x="1507" y="202"/>
                </a:cubicBezTo>
                <a:cubicBezTo>
                  <a:pt x="1508" y="201"/>
                  <a:pt x="1508" y="201"/>
                  <a:pt x="1508" y="201"/>
                </a:cubicBezTo>
                <a:cubicBezTo>
                  <a:pt x="1509" y="201"/>
                  <a:pt x="1509" y="201"/>
                  <a:pt x="1509" y="201"/>
                </a:cubicBezTo>
                <a:cubicBezTo>
                  <a:pt x="1510" y="200"/>
                  <a:pt x="1510" y="200"/>
                  <a:pt x="1510" y="200"/>
                </a:cubicBezTo>
                <a:cubicBezTo>
                  <a:pt x="1508" y="198"/>
                  <a:pt x="1508" y="198"/>
                  <a:pt x="1508" y="198"/>
                </a:cubicBezTo>
                <a:cubicBezTo>
                  <a:pt x="1507" y="196"/>
                  <a:pt x="1507" y="196"/>
                  <a:pt x="1507" y="196"/>
                </a:cubicBezTo>
                <a:cubicBezTo>
                  <a:pt x="1505" y="197"/>
                  <a:pt x="1505" y="197"/>
                  <a:pt x="1505" y="197"/>
                </a:cubicBezTo>
                <a:cubicBezTo>
                  <a:pt x="1503" y="199"/>
                  <a:pt x="1503" y="199"/>
                  <a:pt x="1503" y="199"/>
                </a:cubicBezTo>
                <a:cubicBezTo>
                  <a:pt x="1501" y="200"/>
                  <a:pt x="1501" y="200"/>
                  <a:pt x="1501" y="200"/>
                </a:cubicBezTo>
                <a:cubicBezTo>
                  <a:pt x="1497" y="200"/>
                  <a:pt x="1497" y="200"/>
                  <a:pt x="1497" y="200"/>
                </a:cubicBezTo>
                <a:cubicBezTo>
                  <a:pt x="1495" y="202"/>
                  <a:pt x="1495" y="202"/>
                  <a:pt x="1495" y="202"/>
                </a:cubicBezTo>
                <a:cubicBezTo>
                  <a:pt x="1494" y="204"/>
                  <a:pt x="1494" y="204"/>
                  <a:pt x="1494" y="204"/>
                </a:cubicBezTo>
                <a:cubicBezTo>
                  <a:pt x="1496" y="205"/>
                  <a:pt x="1496" y="205"/>
                  <a:pt x="1496" y="205"/>
                </a:cubicBezTo>
                <a:cubicBezTo>
                  <a:pt x="1497" y="206"/>
                  <a:pt x="1497" y="206"/>
                  <a:pt x="1497" y="206"/>
                </a:cubicBezTo>
                <a:cubicBezTo>
                  <a:pt x="1499" y="206"/>
                  <a:pt x="1499" y="206"/>
                  <a:pt x="1499" y="206"/>
                </a:cubicBezTo>
                <a:cubicBezTo>
                  <a:pt x="1499" y="207"/>
                  <a:pt x="1499" y="207"/>
                  <a:pt x="1499" y="207"/>
                </a:cubicBezTo>
                <a:cubicBezTo>
                  <a:pt x="1499" y="208"/>
                  <a:pt x="1499" y="208"/>
                  <a:pt x="1499" y="208"/>
                </a:cubicBezTo>
                <a:cubicBezTo>
                  <a:pt x="1499" y="210"/>
                  <a:pt x="1499" y="210"/>
                  <a:pt x="1499" y="210"/>
                </a:cubicBezTo>
                <a:cubicBezTo>
                  <a:pt x="1498" y="212"/>
                  <a:pt x="1498" y="212"/>
                  <a:pt x="1498" y="212"/>
                </a:cubicBezTo>
                <a:cubicBezTo>
                  <a:pt x="1497" y="215"/>
                  <a:pt x="1497" y="215"/>
                  <a:pt x="1497" y="215"/>
                </a:cubicBezTo>
                <a:cubicBezTo>
                  <a:pt x="1496" y="216"/>
                  <a:pt x="1496" y="216"/>
                  <a:pt x="1496" y="216"/>
                </a:cubicBezTo>
                <a:cubicBezTo>
                  <a:pt x="1496" y="218"/>
                  <a:pt x="1496" y="218"/>
                  <a:pt x="1496" y="218"/>
                </a:cubicBezTo>
                <a:cubicBezTo>
                  <a:pt x="1496" y="219"/>
                  <a:pt x="1496" y="219"/>
                  <a:pt x="1496" y="219"/>
                </a:cubicBezTo>
                <a:cubicBezTo>
                  <a:pt x="1496" y="220"/>
                  <a:pt x="1496" y="220"/>
                  <a:pt x="1496" y="220"/>
                </a:cubicBezTo>
                <a:cubicBezTo>
                  <a:pt x="1496" y="220"/>
                  <a:pt x="1496" y="220"/>
                  <a:pt x="1496" y="220"/>
                </a:cubicBezTo>
                <a:cubicBezTo>
                  <a:pt x="1498" y="219"/>
                  <a:pt x="1498" y="219"/>
                  <a:pt x="1498" y="219"/>
                </a:cubicBezTo>
                <a:cubicBezTo>
                  <a:pt x="1500" y="219"/>
                  <a:pt x="1500" y="219"/>
                  <a:pt x="1500" y="219"/>
                </a:cubicBezTo>
                <a:cubicBezTo>
                  <a:pt x="1501" y="218"/>
                  <a:pt x="1501" y="218"/>
                  <a:pt x="1501" y="218"/>
                </a:cubicBezTo>
                <a:cubicBezTo>
                  <a:pt x="1503" y="218"/>
                  <a:pt x="1503" y="218"/>
                  <a:pt x="1503" y="218"/>
                </a:cubicBezTo>
                <a:cubicBezTo>
                  <a:pt x="1504" y="217"/>
                  <a:pt x="1504" y="217"/>
                  <a:pt x="1504" y="217"/>
                </a:cubicBezTo>
                <a:cubicBezTo>
                  <a:pt x="1505" y="215"/>
                  <a:pt x="1505" y="215"/>
                  <a:pt x="1505" y="215"/>
                </a:cubicBezTo>
                <a:cubicBezTo>
                  <a:pt x="1506" y="214"/>
                  <a:pt x="1506" y="214"/>
                  <a:pt x="1506" y="214"/>
                </a:cubicBezTo>
                <a:cubicBezTo>
                  <a:pt x="1507" y="214"/>
                  <a:pt x="1507" y="214"/>
                  <a:pt x="1507" y="214"/>
                </a:cubicBezTo>
                <a:cubicBezTo>
                  <a:pt x="1508" y="214"/>
                  <a:pt x="1508" y="214"/>
                  <a:pt x="1508" y="214"/>
                </a:cubicBezTo>
                <a:cubicBezTo>
                  <a:pt x="1508" y="216"/>
                  <a:pt x="1508" y="216"/>
                  <a:pt x="1508" y="216"/>
                </a:cubicBezTo>
                <a:cubicBezTo>
                  <a:pt x="1507" y="218"/>
                  <a:pt x="1507" y="218"/>
                  <a:pt x="1507" y="218"/>
                </a:cubicBezTo>
                <a:cubicBezTo>
                  <a:pt x="1508" y="220"/>
                  <a:pt x="1508" y="220"/>
                  <a:pt x="1508" y="220"/>
                </a:cubicBezTo>
                <a:cubicBezTo>
                  <a:pt x="1507" y="222"/>
                  <a:pt x="1507" y="222"/>
                  <a:pt x="1507" y="222"/>
                </a:cubicBezTo>
                <a:cubicBezTo>
                  <a:pt x="1507" y="223"/>
                  <a:pt x="1507" y="223"/>
                  <a:pt x="1507" y="223"/>
                </a:cubicBezTo>
                <a:cubicBezTo>
                  <a:pt x="1508" y="223"/>
                  <a:pt x="1508" y="223"/>
                  <a:pt x="1508" y="223"/>
                </a:cubicBezTo>
                <a:cubicBezTo>
                  <a:pt x="1510" y="222"/>
                  <a:pt x="1510" y="222"/>
                  <a:pt x="1510" y="222"/>
                </a:cubicBezTo>
                <a:cubicBezTo>
                  <a:pt x="1510" y="221"/>
                  <a:pt x="1510" y="221"/>
                  <a:pt x="1510" y="221"/>
                </a:cubicBezTo>
                <a:cubicBezTo>
                  <a:pt x="1511" y="219"/>
                  <a:pt x="1511" y="219"/>
                  <a:pt x="1511" y="219"/>
                </a:cubicBezTo>
                <a:cubicBezTo>
                  <a:pt x="1512" y="218"/>
                  <a:pt x="1512" y="218"/>
                  <a:pt x="1512" y="218"/>
                </a:cubicBezTo>
                <a:cubicBezTo>
                  <a:pt x="1514" y="218"/>
                  <a:pt x="1514" y="218"/>
                  <a:pt x="1514" y="218"/>
                </a:cubicBezTo>
                <a:cubicBezTo>
                  <a:pt x="1515" y="214"/>
                  <a:pt x="1515" y="214"/>
                  <a:pt x="1515" y="214"/>
                </a:cubicBezTo>
                <a:lnTo>
                  <a:pt x="1515" y="212"/>
                </a:lnTo>
                <a:close/>
                <a:moveTo>
                  <a:pt x="1437" y="199"/>
                </a:moveTo>
                <a:cubicBezTo>
                  <a:pt x="1438" y="199"/>
                  <a:pt x="1438" y="199"/>
                  <a:pt x="1438" y="199"/>
                </a:cubicBezTo>
                <a:cubicBezTo>
                  <a:pt x="1438" y="202"/>
                  <a:pt x="1438" y="202"/>
                  <a:pt x="1438" y="202"/>
                </a:cubicBezTo>
                <a:cubicBezTo>
                  <a:pt x="1438" y="202"/>
                  <a:pt x="1439" y="202"/>
                  <a:pt x="1439" y="202"/>
                </a:cubicBezTo>
                <a:cubicBezTo>
                  <a:pt x="1440" y="202"/>
                  <a:pt x="1440" y="202"/>
                  <a:pt x="1440" y="202"/>
                </a:cubicBezTo>
                <a:cubicBezTo>
                  <a:pt x="1440" y="201"/>
                  <a:pt x="1440" y="201"/>
                  <a:pt x="1440" y="201"/>
                </a:cubicBezTo>
                <a:cubicBezTo>
                  <a:pt x="1440" y="199"/>
                  <a:pt x="1440" y="199"/>
                  <a:pt x="1440" y="199"/>
                </a:cubicBezTo>
                <a:cubicBezTo>
                  <a:pt x="1438" y="197"/>
                  <a:pt x="1438" y="197"/>
                  <a:pt x="1438" y="197"/>
                </a:cubicBezTo>
                <a:cubicBezTo>
                  <a:pt x="1437" y="195"/>
                  <a:pt x="1437" y="195"/>
                  <a:pt x="1437" y="195"/>
                </a:cubicBezTo>
                <a:cubicBezTo>
                  <a:pt x="1437" y="195"/>
                  <a:pt x="1437" y="195"/>
                  <a:pt x="1437" y="195"/>
                </a:cubicBezTo>
                <a:cubicBezTo>
                  <a:pt x="1436" y="194"/>
                  <a:pt x="1436" y="194"/>
                  <a:pt x="1436" y="194"/>
                </a:cubicBezTo>
                <a:cubicBezTo>
                  <a:pt x="1436" y="194"/>
                  <a:pt x="1436" y="194"/>
                  <a:pt x="1436" y="194"/>
                </a:cubicBezTo>
                <a:cubicBezTo>
                  <a:pt x="1435" y="193"/>
                  <a:pt x="1435" y="193"/>
                  <a:pt x="1435" y="193"/>
                </a:cubicBezTo>
                <a:cubicBezTo>
                  <a:pt x="1433" y="191"/>
                  <a:pt x="1433" y="191"/>
                  <a:pt x="1433" y="191"/>
                </a:cubicBezTo>
                <a:cubicBezTo>
                  <a:pt x="1434" y="189"/>
                  <a:pt x="1434" y="189"/>
                  <a:pt x="1434" y="189"/>
                </a:cubicBezTo>
                <a:cubicBezTo>
                  <a:pt x="1434" y="188"/>
                  <a:pt x="1434" y="188"/>
                  <a:pt x="1434" y="188"/>
                </a:cubicBezTo>
                <a:cubicBezTo>
                  <a:pt x="1432" y="185"/>
                  <a:pt x="1432" y="185"/>
                  <a:pt x="1432" y="185"/>
                </a:cubicBezTo>
                <a:cubicBezTo>
                  <a:pt x="1431" y="185"/>
                  <a:pt x="1431" y="185"/>
                  <a:pt x="1431" y="185"/>
                </a:cubicBezTo>
                <a:cubicBezTo>
                  <a:pt x="1430" y="186"/>
                  <a:pt x="1430" y="186"/>
                  <a:pt x="1430" y="186"/>
                </a:cubicBezTo>
                <a:cubicBezTo>
                  <a:pt x="1430" y="188"/>
                  <a:pt x="1430" y="188"/>
                  <a:pt x="1430" y="188"/>
                </a:cubicBezTo>
                <a:cubicBezTo>
                  <a:pt x="1431" y="190"/>
                  <a:pt x="1431" y="190"/>
                  <a:pt x="1431" y="190"/>
                </a:cubicBezTo>
                <a:cubicBezTo>
                  <a:pt x="1432" y="191"/>
                  <a:pt x="1432" y="191"/>
                  <a:pt x="1432" y="191"/>
                </a:cubicBezTo>
                <a:cubicBezTo>
                  <a:pt x="1432" y="194"/>
                  <a:pt x="1432" y="194"/>
                  <a:pt x="1432" y="194"/>
                </a:cubicBezTo>
                <a:cubicBezTo>
                  <a:pt x="1433" y="196"/>
                  <a:pt x="1433" y="196"/>
                  <a:pt x="1433" y="196"/>
                </a:cubicBezTo>
                <a:cubicBezTo>
                  <a:pt x="1435" y="196"/>
                  <a:pt x="1435" y="196"/>
                  <a:pt x="1435" y="196"/>
                </a:cubicBezTo>
                <a:cubicBezTo>
                  <a:pt x="1436" y="197"/>
                  <a:pt x="1436" y="197"/>
                  <a:pt x="1436" y="197"/>
                </a:cubicBezTo>
                <a:lnTo>
                  <a:pt x="1437" y="199"/>
                </a:lnTo>
                <a:close/>
                <a:moveTo>
                  <a:pt x="1472" y="151"/>
                </a:moveTo>
                <a:cubicBezTo>
                  <a:pt x="1473" y="152"/>
                  <a:pt x="1473" y="152"/>
                  <a:pt x="1473" y="152"/>
                </a:cubicBezTo>
                <a:cubicBezTo>
                  <a:pt x="1473" y="153"/>
                  <a:pt x="1473" y="153"/>
                  <a:pt x="1473" y="153"/>
                </a:cubicBezTo>
                <a:cubicBezTo>
                  <a:pt x="1473" y="154"/>
                  <a:pt x="1473" y="154"/>
                  <a:pt x="1473" y="154"/>
                </a:cubicBezTo>
                <a:cubicBezTo>
                  <a:pt x="1475" y="154"/>
                  <a:pt x="1475" y="154"/>
                  <a:pt x="1475" y="154"/>
                </a:cubicBezTo>
                <a:cubicBezTo>
                  <a:pt x="1475" y="154"/>
                  <a:pt x="1475" y="154"/>
                  <a:pt x="1475" y="154"/>
                </a:cubicBezTo>
                <a:cubicBezTo>
                  <a:pt x="1473" y="156"/>
                  <a:pt x="1473" y="156"/>
                  <a:pt x="1473" y="156"/>
                </a:cubicBezTo>
                <a:cubicBezTo>
                  <a:pt x="1473" y="157"/>
                  <a:pt x="1473" y="157"/>
                  <a:pt x="1473" y="157"/>
                </a:cubicBezTo>
                <a:cubicBezTo>
                  <a:pt x="1475" y="160"/>
                  <a:pt x="1475" y="160"/>
                  <a:pt x="1475" y="160"/>
                </a:cubicBezTo>
                <a:cubicBezTo>
                  <a:pt x="1476" y="160"/>
                  <a:pt x="1476" y="160"/>
                  <a:pt x="1476" y="160"/>
                </a:cubicBezTo>
                <a:cubicBezTo>
                  <a:pt x="1477" y="161"/>
                  <a:pt x="1477" y="161"/>
                  <a:pt x="1477" y="161"/>
                </a:cubicBezTo>
                <a:cubicBezTo>
                  <a:pt x="1480" y="161"/>
                  <a:pt x="1480" y="161"/>
                  <a:pt x="1480" y="161"/>
                </a:cubicBezTo>
                <a:cubicBezTo>
                  <a:pt x="1481" y="161"/>
                  <a:pt x="1481" y="161"/>
                  <a:pt x="1481" y="161"/>
                </a:cubicBezTo>
                <a:cubicBezTo>
                  <a:pt x="1482" y="162"/>
                  <a:pt x="1482" y="162"/>
                  <a:pt x="1482" y="162"/>
                </a:cubicBezTo>
                <a:cubicBezTo>
                  <a:pt x="1482" y="162"/>
                  <a:pt x="1483" y="162"/>
                  <a:pt x="1483" y="162"/>
                </a:cubicBezTo>
                <a:cubicBezTo>
                  <a:pt x="1485" y="160"/>
                  <a:pt x="1485" y="160"/>
                  <a:pt x="1485" y="160"/>
                </a:cubicBezTo>
                <a:cubicBezTo>
                  <a:pt x="1486" y="160"/>
                  <a:pt x="1486" y="160"/>
                  <a:pt x="1486" y="160"/>
                </a:cubicBezTo>
                <a:cubicBezTo>
                  <a:pt x="1489" y="159"/>
                  <a:pt x="1489" y="159"/>
                  <a:pt x="1489" y="159"/>
                </a:cubicBezTo>
                <a:cubicBezTo>
                  <a:pt x="1492" y="160"/>
                  <a:pt x="1492" y="160"/>
                  <a:pt x="1492" y="160"/>
                </a:cubicBezTo>
                <a:cubicBezTo>
                  <a:pt x="1493" y="159"/>
                  <a:pt x="1493" y="159"/>
                  <a:pt x="1493" y="159"/>
                </a:cubicBezTo>
                <a:cubicBezTo>
                  <a:pt x="1494" y="158"/>
                  <a:pt x="1494" y="158"/>
                  <a:pt x="1494" y="158"/>
                </a:cubicBezTo>
                <a:cubicBezTo>
                  <a:pt x="1495" y="159"/>
                  <a:pt x="1495" y="159"/>
                  <a:pt x="1495" y="159"/>
                </a:cubicBezTo>
                <a:cubicBezTo>
                  <a:pt x="1495" y="160"/>
                  <a:pt x="1495" y="160"/>
                  <a:pt x="1495" y="160"/>
                </a:cubicBezTo>
                <a:cubicBezTo>
                  <a:pt x="1495" y="160"/>
                  <a:pt x="1495" y="160"/>
                  <a:pt x="1495" y="160"/>
                </a:cubicBezTo>
                <a:cubicBezTo>
                  <a:pt x="1494" y="161"/>
                  <a:pt x="1494" y="161"/>
                  <a:pt x="1494" y="161"/>
                </a:cubicBezTo>
                <a:cubicBezTo>
                  <a:pt x="1493" y="162"/>
                  <a:pt x="1493" y="162"/>
                  <a:pt x="1493" y="162"/>
                </a:cubicBezTo>
                <a:cubicBezTo>
                  <a:pt x="1491" y="162"/>
                  <a:pt x="1491" y="162"/>
                  <a:pt x="1491" y="162"/>
                </a:cubicBezTo>
                <a:cubicBezTo>
                  <a:pt x="1489" y="162"/>
                  <a:pt x="1489" y="162"/>
                  <a:pt x="1489" y="162"/>
                </a:cubicBezTo>
                <a:cubicBezTo>
                  <a:pt x="1487" y="161"/>
                  <a:pt x="1487" y="161"/>
                  <a:pt x="1487" y="161"/>
                </a:cubicBezTo>
                <a:cubicBezTo>
                  <a:pt x="1487" y="162"/>
                  <a:pt x="1487" y="162"/>
                  <a:pt x="1487" y="162"/>
                </a:cubicBezTo>
                <a:cubicBezTo>
                  <a:pt x="1488" y="163"/>
                  <a:pt x="1488" y="163"/>
                  <a:pt x="1488" y="163"/>
                </a:cubicBezTo>
                <a:cubicBezTo>
                  <a:pt x="1490" y="163"/>
                  <a:pt x="1490" y="163"/>
                  <a:pt x="1490" y="163"/>
                </a:cubicBezTo>
                <a:cubicBezTo>
                  <a:pt x="1491" y="164"/>
                  <a:pt x="1491" y="164"/>
                  <a:pt x="1491" y="164"/>
                </a:cubicBezTo>
                <a:cubicBezTo>
                  <a:pt x="1491" y="165"/>
                  <a:pt x="1491" y="165"/>
                  <a:pt x="1491" y="165"/>
                </a:cubicBezTo>
                <a:cubicBezTo>
                  <a:pt x="1490" y="165"/>
                  <a:pt x="1490" y="165"/>
                  <a:pt x="1490" y="165"/>
                </a:cubicBezTo>
                <a:cubicBezTo>
                  <a:pt x="1488" y="164"/>
                  <a:pt x="1488" y="164"/>
                  <a:pt x="1488" y="164"/>
                </a:cubicBezTo>
                <a:cubicBezTo>
                  <a:pt x="1488" y="165"/>
                  <a:pt x="1488" y="165"/>
                  <a:pt x="1488" y="165"/>
                </a:cubicBezTo>
                <a:cubicBezTo>
                  <a:pt x="1487" y="165"/>
                  <a:pt x="1487" y="165"/>
                  <a:pt x="1487" y="165"/>
                </a:cubicBezTo>
                <a:cubicBezTo>
                  <a:pt x="1485" y="163"/>
                  <a:pt x="1485" y="163"/>
                  <a:pt x="1485" y="163"/>
                </a:cubicBezTo>
                <a:cubicBezTo>
                  <a:pt x="1483" y="163"/>
                  <a:pt x="1483" y="163"/>
                  <a:pt x="1483" y="163"/>
                </a:cubicBezTo>
                <a:cubicBezTo>
                  <a:pt x="1481" y="164"/>
                  <a:pt x="1481" y="164"/>
                  <a:pt x="1481" y="164"/>
                </a:cubicBezTo>
                <a:cubicBezTo>
                  <a:pt x="1481" y="165"/>
                  <a:pt x="1481" y="165"/>
                  <a:pt x="1481" y="165"/>
                </a:cubicBezTo>
                <a:cubicBezTo>
                  <a:pt x="1482" y="165"/>
                  <a:pt x="1482" y="165"/>
                  <a:pt x="1482" y="165"/>
                </a:cubicBezTo>
                <a:cubicBezTo>
                  <a:pt x="1486" y="168"/>
                  <a:pt x="1486" y="168"/>
                  <a:pt x="1486" y="168"/>
                </a:cubicBezTo>
                <a:cubicBezTo>
                  <a:pt x="1487" y="169"/>
                  <a:pt x="1487" y="169"/>
                  <a:pt x="1487" y="169"/>
                </a:cubicBezTo>
                <a:cubicBezTo>
                  <a:pt x="1488" y="168"/>
                  <a:pt x="1488" y="168"/>
                  <a:pt x="1488" y="168"/>
                </a:cubicBezTo>
                <a:cubicBezTo>
                  <a:pt x="1489" y="168"/>
                  <a:pt x="1489" y="168"/>
                  <a:pt x="1489" y="168"/>
                </a:cubicBezTo>
                <a:cubicBezTo>
                  <a:pt x="1490" y="170"/>
                  <a:pt x="1490" y="170"/>
                  <a:pt x="1490" y="170"/>
                </a:cubicBezTo>
                <a:cubicBezTo>
                  <a:pt x="1490" y="171"/>
                  <a:pt x="1490" y="171"/>
                  <a:pt x="1490" y="171"/>
                </a:cubicBezTo>
                <a:cubicBezTo>
                  <a:pt x="1491" y="172"/>
                  <a:pt x="1491" y="172"/>
                  <a:pt x="1491" y="172"/>
                </a:cubicBezTo>
                <a:cubicBezTo>
                  <a:pt x="1493" y="171"/>
                  <a:pt x="1493" y="171"/>
                  <a:pt x="1493" y="171"/>
                </a:cubicBezTo>
                <a:cubicBezTo>
                  <a:pt x="1495" y="171"/>
                  <a:pt x="1495" y="171"/>
                  <a:pt x="1495" y="171"/>
                </a:cubicBezTo>
                <a:cubicBezTo>
                  <a:pt x="1498" y="170"/>
                  <a:pt x="1498" y="170"/>
                  <a:pt x="1498" y="170"/>
                </a:cubicBezTo>
                <a:cubicBezTo>
                  <a:pt x="1500" y="170"/>
                  <a:pt x="1500" y="170"/>
                  <a:pt x="1500" y="170"/>
                </a:cubicBezTo>
                <a:cubicBezTo>
                  <a:pt x="1502" y="169"/>
                  <a:pt x="1502" y="169"/>
                  <a:pt x="1502" y="169"/>
                </a:cubicBezTo>
                <a:cubicBezTo>
                  <a:pt x="1502" y="170"/>
                  <a:pt x="1502" y="170"/>
                  <a:pt x="1502" y="170"/>
                </a:cubicBezTo>
                <a:cubicBezTo>
                  <a:pt x="1502" y="172"/>
                  <a:pt x="1502" y="172"/>
                  <a:pt x="1502" y="172"/>
                </a:cubicBezTo>
                <a:cubicBezTo>
                  <a:pt x="1502" y="174"/>
                  <a:pt x="1502" y="174"/>
                  <a:pt x="1502" y="174"/>
                </a:cubicBezTo>
                <a:cubicBezTo>
                  <a:pt x="1504" y="175"/>
                  <a:pt x="1504" y="175"/>
                  <a:pt x="1504" y="175"/>
                </a:cubicBezTo>
                <a:cubicBezTo>
                  <a:pt x="1506" y="175"/>
                  <a:pt x="1506" y="175"/>
                  <a:pt x="1506" y="175"/>
                </a:cubicBezTo>
                <a:cubicBezTo>
                  <a:pt x="1509" y="174"/>
                  <a:pt x="1509" y="174"/>
                  <a:pt x="1509" y="174"/>
                </a:cubicBezTo>
                <a:cubicBezTo>
                  <a:pt x="1510" y="174"/>
                  <a:pt x="1510" y="174"/>
                  <a:pt x="1510" y="174"/>
                </a:cubicBezTo>
                <a:cubicBezTo>
                  <a:pt x="1509" y="173"/>
                  <a:pt x="1509" y="173"/>
                  <a:pt x="1509" y="173"/>
                </a:cubicBezTo>
                <a:cubicBezTo>
                  <a:pt x="1509" y="172"/>
                  <a:pt x="1509" y="172"/>
                  <a:pt x="1509" y="172"/>
                </a:cubicBezTo>
                <a:cubicBezTo>
                  <a:pt x="1510" y="171"/>
                  <a:pt x="1510" y="171"/>
                  <a:pt x="1510" y="171"/>
                </a:cubicBezTo>
                <a:cubicBezTo>
                  <a:pt x="1512" y="169"/>
                  <a:pt x="1512" y="169"/>
                  <a:pt x="1512" y="169"/>
                </a:cubicBezTo>
                <a:cubicBezTo>
                  <a:pt x="1513" y="169"/>
                  <a:pt x="1513" y="169"/>
                  <a:pt x="1513" y="169"/>
                </a:cubicBezTo>
                <a:cubicBezTo>
                  <a:pt x="1514" y="170"/>
                  <a:pt x="1514" y="170"/>
                  <a:pt x="1514" y="170"/>
                </a:cubicBezTo>
                <a:cubicBezTo>
                  <a:pt x="1515" y="171"/>
                  <a:pt x="1515" y="171"/>
                  <a:pt x="1515" y="171"/>
                </a:cubicBezTo>
                <a:cubicBezTo>
                  <a:pt x="1517" y="171"/>
                  <a:pt x="1517" y="171"/>
                  <a:pt x="1517" y="171"/>
                </a:cubicBezTo>
                <a:cubicBezTo>
                  <a:pt x="1519" y="169"/>
                  <a:pt x="1519" y="169"/>
                  <a:pt x="1519" y="169"/>
                </a:cubicBezTo>
                <a:cubicBezTo>
                  <a:pt x="1520" y="168"/>
                  <a:pt x="1520" y="168"/>
                  <a:pt x="1520" y="168"/>
                </a:cubicBezTo>
                <a:cubicBezTo>
                  <a:pt x="1519" y="166"/>
                  <a:pt x="1519" y="166"/>
                  <a:pt x="1519" y="166"/>
                </a:cubicBezTo>
                <a:cubicBezTo>
                  <a:pt x="1519" y="165"/>
                  <a:pt x="1519" y="165"/>
                  <a:pt x="1519" y="165"/>
                </a:cubicBezTo>
                <a:cubicBezTo>
                  <a:pt x="1520" y="163"/>
                  <a:pt x="1520" y="163"/>
                  <a:pt x="1520" y="163"/>
                </a:cubicBezTo>
                <a:cubicBezTo>
                  <a:pt x="1521" y="162"/>
                  <a:pt x="1521" y="162"/>
                  <a:pt x="1521" y="162"/>
                </a:cubicBezTo>
                <a:cubicBezTo>
                  <a:pt x="1522" y="159"/>
                  <a:pt x="1522" y="159"/>
                  <a:pt x="1522" y="159"/>
                </a:cubicBezTo>
                <a:cubicBezTo>
                  <a:pt x="1524" y="158"/>
                  <a:pt x="1524" y="158"/>
                  <a:pt x="1524" y="158"/>
                </a:cubicBezTo>
                <a:cubicBezTo>
                  <a:pt x="1526" y="156"/>
                  <a:pt x="1526" y="156"/>
                  <a:pt x="1526" y="156"/>
                </a:cubicBezTo>
                <a:cubicBezTo>
                  <a:pt x="1526" y="154"/>
                  <a:pt x="1526" y="154"/>
                  <a:pt x="1526" y="154"/>
                </a:cubicBezTo>
                <a:cubicBezTo>
                  <a:pt x="1526" y="153"/>
                  <a:pt x="1526" y="153"/>
                  <a:pt x="1526" y="153"/>
                </a:cubicBezTo>
                <a:cubicBezTo>
                  <a:pt x="1525" y="151"/>
                  <a:pt x="1525" y="151"/>
                  <a:pt x="1525" y="151"/>
                </a:cubicBezTo>
                <a:cubicBezTo>
                  <a:pt x="1525" y="150"/>
                  <a:pt x="1525" y="150"/>
                  <a:pt x="1525" y="150"/>
                </a:cubicBezTo>
                <a:cubicBezTo>
                  <a:pt x="1526" y="149"/>
                  <a:pt x="1526" y="149"/>
                  <a:pt x="1526" y="149"/>
                </a:cubicBezTo>
                <a:cubicBezTo>
                  <a:pt x="1526" y="148"/>
                  <a:pt x="1526" y="148"/>
                  <a:pt x="1526" y="148"/>
                </a:cubicBezTo>
                <a:cubicBezTo>
                  <a:pt x="1525" y="147"/>
                  <a:pt x="1525" y="147"/>
                  <a:pt x="1525" y="147"/>
                </a:cubicBezTo>
                <a:cubicBezTo>
                  <a:pt x="1523" y="147"/>
                  <a:pt x="1523" y="147"/>
                  <a:pt x="1523" y="147"/>
                </a:cubicBezTo>
                <a:cubicBezTo>
                  <a:pt x="1521" y="146"/>
                  <a:pt x="1521" y="146"/>
                  <a:pt x="1521" y="146"/>
                </a:cubicBezTo>
                <a:cubicBezTo>
                  <a:pt x="1520" y="146"/>
                  <a:pt x="1520" y="146"/>
                  <a:pt x="1520" y="146"/>
                </a:cubicBezTo>
                <a:cubicBezTo>
                  <a:pt x="1517" y="146"/>
                  <a:pt x="1517" y="146"/>
                  <a:pt x="1517" y="146"/>
                </a:cubicBezTo>
                <a:cubicBezTo>
                  <a:pt x="1515" y="146"/>
                  <a:pt x="1515" y="146"/>
                  <a:pt x="1515" y="146"/>
                </a:cubicBezTo>
                <a:cubicBezTo>
                  <a:pt x="1514" y="145"/>
                  <a:pt x="1514" y="145"/>
                  <a:pt x="1514" y="145"/>
                </a:cubicBezTo>
                <a:cubicBezTo>
                  <a:pt x="1512" y="145"/>
                  <a:pt x="1512" y="145"/>
                  <a:pt x="1512" y="145"/>
                </a:cubicBezTo>
                <a:cubicBezTo>
                  <a:pt x="1511" y="144"/>
                  <a:pt x="1511" y="144"/>
                  <a:pt x="1511" y="144"/>
                </a:cubicBezTo>
                <a:cubicBezTo>
                  <a:pt x="1511" y="144"/>
                  <a:pt x="1511" y="144"/>
                  <a:pt x="1511" y="144"/>
                </a:cubicBezTo>
                <a:cubicBezTo>
                  <a:pt x="1510" y="143"/>
                  <a:pt x="1510" y="143"/>
                  <a:pt x="1510" y="143"/>
                </a:cubicBezTo>
                <a:cubicBezTo>
                  <a:pt x="1509" y="144"/>
                  <a:pt x="1509" y="144"/>
                  <a:pt x="1509" y="144"/>
                </a:cubicBezTo>
                <a:cubicBezTo>
                  <a:pt x="1509" y="143"/>
                  <a:pt x="1509" y="143"/>
                  <a:pt x="1509" y="143"/>
                </a:cubicBezTo>
                <a:cubicBezTo>
                  <a:pt x="1509" y="142"/>
                  <a:pt x="1509" y="142"/>
                  <a:pt x="1509" y="142"/>
                </a:cubicBezTo>
                <a:cubicBezTo>
                  <a:pt x="1509" y="141"/>
                  <a:pt x="1509" y="141"/>
                  <a:pt x="1509" y="141"/>
                </a:cubicBezTo>
                <a:cubicBezTo>
                  <a:pt x="1508" y="142"/>
                  <a:pt x="1508" y="142"/>
                  <a:pt x="1508" y="142"/>
                </a:cubicBezTo>
                <a:cubicBezTo>
                  <a:pt x="1507" y="143"/>
                  <a:pt x="1507" y="143"/>
                  <a:pt x="1507" y="143"/>
                </a:cubicBezTo>
                <a:cubicBezTo>
                  <a:pt x="1506" y="144"/>
                  <a:pt x="1506" y="144"/>
                  <a:pt x="1506" y="144"/>
                </a:cubicBezTo>
                <a:cubicBezTo>
                  <a:pt x="1506" y="142"/>
                  <a:pt x="1506" y="142"/>
                  <a:pt x="1506" y="142"/>
                </a:cubicBezTo>
                <a:cubicBezTo>
                  <a:pt x="1506" y="141"/>
                  <a:pt x="1506" y="141"/>
                  <a:pt x="1506" y="141"/>
                </a:cubicBezTo>
                <a:cubicBezTo>
                  <a:pt x="1505" y="142"/>
                  <a:pt x="1505" y="142"/>
                  <a:pt x="1505" y="142"/>
                </a:cubicBezTo>
                <a:cubicBezTo>
                  <a:pt x="1505" y="143"/>
                  <a:pt x="1505" y="143"/>
                  <a:pt x="1505" y="143"/>
                </a:cubicBezTo>
                <a:cubicBezTo>
                  <a:pt x="1505" y="144"/>
                  <a:pt x="1505" y="144"/>
                  <a:pt x="1505" y="144"/>
                </a:cubicBezTo>
                <a:cubicBezTo>
                  <a:pt x="1504" y="145"/>
                  <a:pt x="1504" y="145"/>
                  <a:pt x="1504" y="145"/>
                </a:cubicBezTo>
                <a:cubicBezTo>
                  <a:pt x="1504" y="147"/>
                  <a:pt x="1504" y="147"/>
                  <a:pt x="1504" y="147"/>
                </a:cubicBezTo>
                <a:cubicBezTo>
                  <a:pt x="1503" y="148"/>
                  <a:pt x="1503" y="148"/>
                  <a:pt x="1503" y="148"/>
                </a:cubicBezTo>
                <a:cubicBezTo>
                  <a:pt x="1502" y="147"/>
                  <a:pt x="1502" y="147"/>
                  <a:pt x="1502" y="147"/>
                </a:cubicBezTo>
                <a:cubicBezTo>
                  <a:pt x="1502" y="146"/>
                  <a:pt x="1502" y="146"/>
                  <a:pt x="1502" y="146"/>
                </a:cubicBezTo>
                <a:cubicBezTo>
                  <a:pt x="1501" y="146"/>
                  <a:pt x="1501" y="146"/>
                  <a:pt x="1501" y="146"/>
                </a:cubicBezTo>
                <a:cubicBezTo>
                  <a:pt x="1501" y="147"/>
                  <a:pt x="1501" y="147"/>
                  <a:pt x="1501" y="147"/>
                </a:cubicBezTo>
                <a:cubicBezTo>
                  <a:pt x="1501" y="148"/>
                  <a:pt x="1501" y="148"/>
                  <a:pt x="1501" y="148"/>
                </a:cubicBezTo>
                <a:cubicBezTo>
                  <a:pt x="1500" y="147"/>
                  <a:pt x="1500" y="147"/>
                  <a:pt x="1500" y="147"/>
                </a:cubicBezTo>
                <a:cubicBezTo>
                  <a:pt x="1500" y="146"/>
                  <a:pt x="1500" y="146"/>
                  <a:pt x="1500" y="146"/>
                </a:cubicBezTo>
                <a:cubicBezTo>
                  <a:pt x="1501" y="144"/>
                  <a:pt x="1501" y="144"/>
                  <a:pt x="1501" y="144"/>
                </a:cubicBezTo>
                <a:cubicBezTo>
                  <a:pt x="1501" y="141"/>
                  <a:pt x="1501" y="141"/>
                  <a:pt x="1501" y="141"/>
                </a:cubicBezTo>
                <a:cubicBezTo>
                  <a:pt x="1500" y="140"/>
                  <a:pt x="1500" y="140"/>
                  <a:pt x="1500" y="140"/>
                </a:cubicBezTo>
                <a:cubicBezTo>
                  <a:pt x="1498" y="139"/>
                  <a:pt x="1498" y="139"/>
                  <a:pt x="1498" y="139"/>
                </a:cubicBezTo>
                <a:cubicBezTo>
                  <a:pt x="1497" y="137"/>
                  <a:pt x="1497" y="137"/>
                  <a:pt x="1497" y="137"/>
                </a:cubicBezTo>
                <a:cubicBezTo>
                  <a:pt x="1497" y="138"/>
                  <a:pt x="1497" y="138"/>
                  <a:pt x="1497" y="138"/>
                </a:cubicBezTo>
                <a:cubicBezTo>
                  <a:pt x="1497" y="139"/>
                  <a:pt x="1497" y="139"/>
                  <a:pt x="1497" y="139"/>
                </a:cubicBezTo>
                <a:cubicBezTo>
                  <a:pt x="1498" y="140"/>
                  <a:pt x="1498" y="140"/>
                  <a:pt x="1498" y="140"/>
                </a:cubicBezTo>
                <a:cubicBezTo>
                  <a:pt x="1498" y="141"/>
                  <a:pt x="1498" y="141"/>
                  <a:pt x="1498" y="141"/>
                </a:cubicBezTo>
                <a:cubicBezTo>
                  <a:pt x="1497" y="141"/>
                  <a:pt x="1497" y="141"/>
                  <a:pt x="1497" y="141"/>
                </a:cubicBezTo>
                <a:cubicBezTo>
                  <a:pt x="1496" y="140"/>
                  <a:pt x="1496" y="140"/>
                  <a:pt x="1496" y="140"/>
                </a:cubicBezTo>
                <a:cubicBezTo>
                  <a:pt x="1495" y="140"/>
                  <a:pt x="1495" y="140"/>
                  <a:pt x="1495" y="140"/>
                </a:cubicBezTo>
                <a:cubicBezTo>
                  <a:pt x="1495" y="142"/>
                  <a:pt x="1495" y="142"/>
                  <a:pt x="1495" y="142"/>
                </a:cubicBezTo>
                <a:cubicBezTo>
                  <a:pt x="1497" y="144"/>
                  <a:pt x="1497" y="144"/>
                  <a:pt x="1497" y="144"/>
                </a:cubicBezTo>
                <a:cubicBezTo>
                  <a:pt x="1497" y="145"/>
                  <a:pt x="1497" y="145"/>
                  <a:pt x="1497" y="145"/>
                </a:cubicBezTo>
                <a:cubicBezTo>
                  <a:pt x="1496" y="147"/>
                  <a:pt x="1496" y="147"/>
                  <a:pt x="1496" y="147"/>
                </a:cubicBezTo>
                <a:cubicBezTo>
                  <a:pt x="1496" y="149"/>
                  <a:pt x="1496" y="149"/>
                  <a:pt x="1496" y="149"/>
                </a:cubicBezTo>
                <a:cubicBezTo>
                  <a:pt x="1497" y="152"/>
                  <a:pt x="1497" y="152"/>
                  <a:pt x="1497" y="152"/>
                </a:cubicBezTo>
                <a:cubicBezTo>
                  <a:pt x="1497" y="153"/>
                  <a:pt x="1497" y="153"/>
                  <a:pt x="1497" y="153"/>
                </a:cubicBezTo>
                <a:cubicBezTo>
                  <a:pt x="1496" y="153"/>
                  <a:pt x="1496" y="153"/>
                  <a:pt x="1496" y="153"/>
                </a:cubicBezTo>
                <a:cubicBezTo>
                  <a:pt x="1496" y="151"/>
                  <a:pt x="1496" y="151"/>
                  <a:pt x="1496" y="151"/>
                </a:cubicBezTo>
                <a:cubicBezTo>
                  <a:pt x="1494" y="150"/>
                  <a:pt x="1494" y="150"/>
                  <a:pt x="1494" y="150"/>
                </a:cubicBezTo>
                <a:cubicBezTo>
                  <a:pt x="1492" y="149"/>
                  <a:pt x="1492" y="149"/>
                  <a:pt x="1492" y="149"/>
                </a:cubicBezTo>
                <a:cubicBezTo>
                  <a:pt x="1492" y="148"/>
                  <a:pt x="1492" y="148"/>
                  <a:pt x="1492" y="148"/>
                </a:cubicBezTo>
                <a:cubicBezTo>
                  <a:pt x="1493" y="147"/>
                  <a:pt x="1493" y="147"/>
                  <a:pt x="1493" y="147"/>
                </a:cubicBezTo>
                <a:cubicBezTo>
                  <a:pt x="1493" y="146"/>
                  <a:pt x="1493" y="146"/>
                  <a:pt x="1493" y="146"/>
                </a:cubicBezTo>
                <a:cubicBezTo>
                  <a:pt x="1492" y="145"/>
                  <a:pt x="1492" y="145"/>
                  <a:pt x="1492" y="145"/>
                </a:cubicBezTo>
                <a:cubicBezTo>
                  <a:pt x="1490" y="146"/>
                  <a:pt x="1490" y="146"/>
                  <a:pt x="1490" y="146"/>
                </a:cubicBezTo>
                <a:cubicBezTo>
                  <a:pt x="1489" y="146"/>
                  <a:pt x="1489" y="146"/>
                  <a:pt x="1489" y="146"/>
                </a:cubicBezTo>
                <a:cubicBezTo>
                  <a:pt x="1489" y="147"/>
                  <a:pt x="1489" y="147"/>
                  <a:pt x="1489" y="147"/>
                </a:cubicBezTo>
                <a:cubicBezTo>
                  <a:pt x="1487" y="148"/>
                  <a:pt x="1487" y="148"/>
                  <a:pt x="1487" y="148"/>
                </a:cubicBezTo>
                <a:cubicBezTo>
                  <a:pt x="1486" y="147"/>
                  <a:pt x="1486" y="147"/>
                  <a:pt x="1486" y="147"/>
                </a:cubicBezTo>
                <a:cubicBezTo>
                  <a:pt x="1486" y="146"/>
                  <a:pt x="1486" y="146"/>
                  <a:pt x="1486" y="146"/>
                </a:cubicBezTo>
                <a:cubicBezTo>
                  <a:pt x="1486" y="145"/>
                  <a:pt x="1486" y="145"/>
                  <a:pt x="1486" y="145"/>
                </a:cubicBezTo>
                <a:cubicBezTo>
                  <a:pt x="1485" y="145"/>
                  <a:pt x="1485" y="145"/>
                  <a:pt x="1485" y="145"/>
                </a:cubicBezTo>
                <a:cubicBezTo>
                  <a:pt x="1484" y="144"/>
                  <a:pt x="1484" y="144"/>
                  <a:pt x="1484" y="144"/>
                </a:cubicBezTo>
                <a:cubicBezTo>
                  <a:pt x="1483" y="142"/>
                  <a:pt x="1483" y="142"/>
                  <a:pt x="1483" y="142"/>
                </a:cubicBezTo>
                <a:cubicBezTo>
                  <a:pt x="1482" y="142"/>
                  <a:pt x="1482" y="142"/>
                  <a:pt x="1482" y="142"/>
                </a:cubicBezTo>
                <a:cubicBezTo>
                  <a:pt x="1481" y="142"/>
                  <a:pt x="1481" y="142"/>
                  <a:pt x="1481" y="142"/>
                </a:cubicBezTo>
                <a:cubicBezTo>
                  <a:pt x="1480" y="141"/>
                  <a:pt x="1480" y="141"/>
                  <a:pt x="1480" y="141"/>
                </a:cubicBezTo>
                <a:cubicBezTo>
                  <a:pt x="1481" y="140"/>
                  <a:pt x="1481" y="140"/>
                  <a:pt x="1481" y="140"/>
                </a:cubicBezTo>
                <a:cubicBezTo>
                  <a:pt x="1480" y="138"/>
                  <a:pt x="1480" y="138"/>
                  <a:pt x="1480" y="138"/>
                </a:cubicBezTo>
                <a:cubicBezTo>
                  <a:pt x="1479" y="138"/>
                  <a:pt x="1479" y="138"/>
                  <a:pt x="1479" y="138"/>
                </a:cubicBezTo>
                <a:cubicBezTo>
                  <a:pt x="1479" y="139"/>
                  <a:pt x="1479" y="139"/>
                  <a:pt x="1479" y="139"/>
                </a:cubicBezTo>
                <a:cubicBezTo>
                  <a:pt x="1478" y="141"/>
                  <a:pt x="1478" y="141"/>
                  <a:pt x="1478" y="141"/>
                </a:cubicBezTo>
                <a:cubicBezTo>
                  <a:pt x="1479" y="143"/>
                  <a:pt x="1479" y="143"/>
                  <a:pt x="1479" y="143"/>
                </a:cubicBezTo>
                <a:cubicBezTo>
                  <a:pt x="1480" y="145"/>
                  <a:pt x="1480" y="145"/>
                  <a:pt x="1480" y="145"/>
                </a:cubicBezTo>
                <a:cubicBezTo>
                  <a:pt x="1480" y="148"/>
                  <a:pt x="1480" y="148"/>
                  <a:pt x="1480" y="148"/>
                </a:cubicBezTo>
                <a:cubicBezTo>
                  <a:pt x="1479" y="148"/>
                  <a:pt x="1479" y="148"/>
                  <a:pt x="1479" y="148"/>
                </a:cubicBezTo>
                <a:cubicBezTo>
                  <a:pt x="1478" y="147"/>
                  <a:pt x="1478" y="147"/>
                  <a:pt x="1478" y="147"/>
                </a:cubicBezTo>
                <a:cubicBezTo>
                  <a:pt x="1478" y="145"/>
                  <a:pt x="1478" y="145"/>
                  <a:pt x="1478" y="145"/>
                </a:cubicBezTo>
                <a:cubicBezTo>
                  <a:pt x="1477" y="145"/>
                  <a:pt x="1477" y="145"/>
                  <a:pt x="1477" y="145"/>
                </a:cubicBezTo>
                <a:cubicBezTo>
                  <a:pt x="1477" y="146"/>
                  <a:pt x="1477" y="146"/>
                  <a:pt x="1477" y="146"/>
                </a:cubicBezTo>
                <a:cubicBezTo>
                  <a:pt x="1477" y="148"/>
                  <a:pt x="1477" y="148"/>
                  <a:pt x="1477" y="148"/>
                </a:cubicBezTo>
                <a:cubicBezTo>
                  <a:pt x="1478" y="149"/>
                  <a:pt x="1478" y="149"/>
                  <a:pt x="1478" y="149"/>
                </a:cubicBezTo>
                <a:cubicBezTo>
                  <a:pt x="1478" y="151"/>
                  <a:pt x="1478" y="151"/>
                  <a:pt x="1478" y="151"/>
                </a:cubicBezTo>
                <a:cubicBezTo>
                  <a:pt x="1478" y="152"/>
                  <a:pt x="1478" y="152"/>
                  <a:pt x="1478" y="152"/>
                </a:cubicBezTo>
                <a:cubicBezTo>
                  <a:pt x="1477" y="152"/>
                  <a:pt x="1477" y="152"/>
                  <a:pt x="1477" y="152"/>
                </a:cubicBezTo>
                <a:cubicBezTo>
                  <a:pt x="1476" y="150"/>
                  <a:pt x="1476" y="150"/>
                  <a:pt x="1476" y="150"/>
                </a:cubicBezTo>
                <a:cubicBezTo>
                  <a:pt x="1476" y="149"/>
                  <a:pt x="1476" y="149"/>
                  <a:pt x="1476" y="149"/>
                </a:cubicBezTo>
                <a:cubicBezTo>
                  <a:pt x="1472" y="149"/>
                  <a:pt x="1472" y="149"/>
                  <a:pt x="1472" y="149"/>
                </a:cubicBezTo>
                <a:cubicBezTo>
                  <a:pt x="1471" y="148"/>
                  <a:pt x="1471" y="148"/>
                  <a:pt x="1471" y="148"/>
                </a:cubicBezTo>
                <a:cubicBezTo>
                  <a:pt x="1470" y="149"/>
                  <a:pt x="1470" y="149"/>
                  <a:pt x="1470" y="149"/>
                </a:cubicBezTo>
                <a:cubicBezTo>
                  <a:pt x="1471" y="151"/>
                  <a:pt x="1471" y="151"/>
                  <a:pt x="1471" y="151"/>
                </a:cubicBezTo>
                <a:lnTo>
                  <a:pt x="1472" y="151"/>
                </a:lnTo>
                <a:close/>
                <a:moveTo>
                  <a:pt x="1430" y="175"/>
                </a:moveTo>
                <a:cubicBezTo>
                  <a:pt x="1432" y="178"/>
                  <a:pt x="1432" y="178"/>
                  <a:pt x="1432" y="178"/>
                </a:cubicBezTo>
                <a:cubicBezTo>
                  <a:pt x="1432" y="179"/>
                  <a:pt x="1432" y="179"/>
                  <a:pt x="1432" y="179"/>
                </a:cubicBezTo>
                <a:cubicBezTo>
                  <a:pt x="1433" y="179"/>
                  <a:pt x="1433" y="179"/>
                  <a:pt x="1433" y="179"/>
                </a:cubicBezTo>
                <a:cubicBezTo>
                  <a:pt x="1434" y="177"/>
                  <a:pt x="1434" y="177"/>
                  <a:pt x="1434" y="177"/>
                </a:cubicBezTo>
                <a:cubicBezTo>
                  <a:pt x="1434" y="176"/>
                  <a:pt x="1434" y="176"/>
                  <a:pt x="1434" y="176"/>
                </a:cubicBezTo>
                <a:cubicBezTo>
                  <a:pt x="1434" y="174"/>
                  <a:pt x="1434" y="174"/>
                  <a:pt x="1434" y="174"/>
                </a:cubicBezTo>
                <a:cubicBezTo>
                  <a:pt x="1435" y="174"/>
                  <a:pt x="1435" y="174"/>
                  <a:pt x="1435" y="174"/>
                </a:cubicBezTo>
                <a:cubicBezTo>
                  <a:pt x="1436" y="175"/>
                  <a:pt x="1436" y="175"/>
                  <a:pt x="1436" y="175"/>
                </a:cubicBezTo>
                <a:cubicBezTo>
                  <a:pt x="1437" y="174"/>
                  <a:pt x="1437" y="174"/>
                  <a:pt x="1437" y="174"/>
                </a:cubicBezTo>
                <a:cubicBezTo>
                  <a:pt x="1438" y="174"/>
                  <a:pt x="1438" y="174"/>
                  <a:pt x="1438" y="174"/>
                </a:cubicBezTo>
                <a:cubicBezTo>
                  <a:pt x="1437" y="176"/>
                  <a:pt x="1437" y="176"/>
                  <a:pt x="1437" y="176"/>
                </a:cubicBezTo>
                <a:cubicBezTo>
                  <a:pt x="1436" y="179"/>
                  <a:pt x="1436" y="179"/>
                  <a:pt x="1436" y="179"/>
                </a:cubicBezTo>
                <a:cubicBezTo>
                  <a:pt x="1436" y="179"/>
                  <a:pt x="1436" y="179"/>
                  <a:pt x="1436" y="179"/>
                </a:cubicBezTo>
                <a:cubicBezTo>
                  <a:pt x="1436" y="180"/>
                  <a:pt x="1436" y="180"/>
                  <a:pt x="1436" y="180"/>
                </a:cubicBezTo>
                <a:cubicBezTo>
                  <a:pt x="1437" y="181"/>
                  <a:pt x="1437" y="181"/>
                  <a:pt x="1437" y="181"/>
                </a:cubicBezTo>
                <a:cubicBezTo>
                  <a:pt x="1437" y="182"/>
                  <a:pt x="1437" y="182"/>
                  <a:pt x="1437" y="182"/>
                </a:cubicBezTo>
                <a:cubicBezTo>
                  <a:pt x="1438" y="182"/>
                  <a:pt x="1438" y="182"/>
                  <a:pt x="1438" y="182"/>
                </a:cubicBezTo>
                <a:cubicBezTo>
                  <a:pt x="1439" y="182"/>
                  <a:pt x="1439" y="182"/>
                  <a:pt x="1439" y="182"/>
                </a:cubicBezTo>
                <a:cubicBezTo>
                  <a:pt x="1440" y="183"/>
                  <a:pt x="1440" y="183"/>
                  <a:pt x="1440" y="183"/>
                </a:cubicBezTo>
                <a:cubicBezTo>
                  <a:pt x="1440" y="184"/>
                  <a:pt x="1440" y="184"/>
                  <a:pt x="1440" y="184"/>
                </a:cubicBezTo>
                <a:cubicBezTo>
                  <a:pt x="1438" y="185"/>
                  <a:pt x="1438" y="185"/>
                  <a:pt x="1438" y="185"/>
                </a:cubicBezTo>
                <a:cubicBezTo>
                  <a:pt x="1437" y="185"/>
                  <a:pt x="1437" y="185"/>
                  <a:pt x="1437" y="185"/>
                </a:cubicBezTo>
                <a:cubicBezTo>
                  <a:pt x="1437" y="185"/>
                  <a:pt x="1437" y="185"/>
                  <a:pt x="1437" y="185"/>
                </a:cubicBezTo>
                <a:cubicBezTo>
                  <a:pt x="1437" y="184"/>
                  <a:pt x="1437" y="184"/>
                  <a:pt x="1437" y="184"/>
                </a:cubicBezTo>
                <a:cubicBezTo>
                  <a:pt x="1435" y="182"/>
                  <a:pt x="1435" y="182"/>
                  <a:pt x="1435" y="182"/>
                </a:cubicBezTo>
                <a:cubicBezTo>
                  <a:pt x="1434" y="182"/>
                  <a:pt x="1434" y="182"/>
                  <a:pt x="1434" y="182"/>
                </a:cubicBezTo>
                <a:cubicBezTo>
                  <a:pt x="1434" y="183"/>
                  <a:pt x="1434" y="183"/>
                  <a:pt x="1434" y="183"/>
                </a:cubicBezTo>
                <a:cubicBezTo>
                  <a:pt x="1435" y="185"/>
                  <a:pt x="1435" y="185"/>
                  <a:pt x="1435" y="185"/>
                </a:cubicBezTo>
                <a:cubicBezTo>
                  <a:pt x="1436" y="186"/>
                  <a:pt x="1436" y="186"/>
                  <a:pt x="1436" y="186"/>
                </a:cubicBezTo>
                <a:cubicBezTo>
                  <a:pt x="1437" y="187"/>
                  <a:pt x="1437" y="187"/>
                  <a:pt x="1437" y="187"/>
                </a:cubicBezTo>
                <a:cubicBezTo>
                  <a:pt x="1437" y="187"/>
                  <a:pt x="1437" y="187"/>
                  <a:pt x="1437" y="187"/>
                </a:cubicBezTo>
                <a:cubicBezTo>
                  <a:pt x="1436" y="188"/>
                  <a:pt x="1436" y="188"/>
                  <a:pt x="1436" y="188"/>
                </a:cubicBezTo>
                <a:cubicBezTo>
                  <a:pt x="1437" y="189"/>
                  <a:pt x="1437" y="189"/>
                  <a:pt x="1437" y="189"/>
                </a:cubicBezTo>
                <a:cubicBezTo>
                  <a:pt x="1439" y="190"/>
                  <a:pt x="1439" y="190"/>
                  <a:pt x="1439" y="190"/>
                </a:cubicBezTo>
                <a:cubicBezTo>
                  <a:pt x="1440" y="191"/>
                  <a:pt x="1440" y="191"/>
                  <a:pt x="1440" y="191"/>
                </a:cubicBezTo>
                <a:cubicBezTo>
                  <a:pt x="1441" y="192"/>
                  <a:pt x="1441" y="192"/>
                  <a:pt x="1441" y="192"/>
                </a:cubicBezTo>
                <a:cubicBezTo>
                  <a:pt x="1442" y="192"/>
                  <a:pt x="1442" y="192"/>
                  <a:pt x="1442" y="192"/>
                </a:cubicBezTo>
                <a:cubicBezTo>
                  <a:pt x="1443" y="192"/>
                  <a:pt x="1443" y="192"/>
                  <a:pt x="1443" y="192"/>
                </a:cubicBezTo>
                <a:cubicBezTo>
                  <a:pt x="1444" y="192"/>
                  <a:pt x="1444" y="192"/>
                  <a:pt x="1444" y="192"/>
                </a:cubicBezTo>
                <a:cubicBezTo>
                  <a:pt x="1444" y="193"/>
                  <a:pt x="1444" y="193"/>
                  <a:pt x="1444" y="193"/>
                </a:cubicBezTo>
                <a:cubicBezTo>
                  <a:pt x="1443" y="194"/>
                  <a:pt x="1443" y="194"/>
                  <a:pt x="1443" y="194"/>
                </a:cubicBezTo>
                <a:cubicBezTo>
                  <a:pt x="1441" y="194"/>
                  <a:pt x="1441" y="194"/>
                  <a:pt x="1441" y="194"/>
                </a:cubicBezTo>
                <a:cubicBezTo>
                  <a:pt x="1442" y="195"/>
                  <a:pt x="1442" y="195"/>
                  <a:pt x="1442" y="195"/>
                </a:cubicBezTo>
                <a:cubicBezTo>
                  <a:pt x="1442" y="197"/>
                  <a:pt x="1442" y="197"/>
                  <a:pt x="1442" y="197"/>
                </a:cubicBezTo>
                <a:cubicBezTo>
                  <a:pt x="1443" y="197"/>
                  <a:pt x="1443" y="197"/>
                  <a:pt x="1443" y="197"/>
                </a:cubicBezTo>
                <a:cubicBezTo>
                  <a:pt x="1444" y="197"/>
                  <a:pt x="1444" y="197"/>
                  <a:pt x="1444" y="197"/>
                </a:cubicBezTo>
                <a:cubicBezTo>
                  <a:pt x="1446" y="199"/>
                  <a:pt x="1446" y="199"/>
                  <a:pt x="1446" y="199"/>
                </a:cubicBezTo>
                <a:cubicBezTo>
                  <a:pt x="1447" y="201"/>
                  <a:pt x="1447" y="201"/>
                  <a:pt x="1447" y="201"/>
                </a:cubicBezTo>
                <a:cubicBezTo>
                  <a:pt x="1447" y="201"/>
                  <a:pt x="1447" y="201"/>
                  <a:pt x="1447" y="201"/>
                </a:cubicBezTo>
                <a:cubicBezTo>
                  <a:pt x="1446" y="202"/>
                  <a:pt x="1446" y="202"/>
                  <a:pt x="1446" y="202"/>
                </a:cubicBezTo>
                <a:cubicBezTo>
                  <a:pt x="1448" y="203"/>
                  <a:pt x="1448" y="203"/>
                  <a:pt x="1448" y="203"/>
                </a:cubicBezTo>
                <a:cubicBezTo>
                  <a:pt x="1452" y="202"/>
                  <a:pt x="1452" y="202"/>
                  <a:pt x="1452" y="202"/>
                </a:cubicBezTo>
                <a:cubicBezTo>
                  <a:pt x="1453" y="201"/>
                  <a:pt x="1453" y="201"/>
                  <a:pt x="1453" y="201"/>
                </a:cubicBezTo>
                <a:cubicBezTo>
                  <a:pt x="1453" y="200"/>
                  <a:pt x="1453" y="200"/>
                  <a:pt x="1453" y="200"/>
                </a:cubicBezTo>
                <a:cubicBezTo>
                  <a:pt x="1454" y="198"/>
                  <a:pt x="1454" y="198"/>
                  <a:pt x="1454" y="198"/>
                </a:cubicBezTo>
                <a:cubicBezTo>
                  <a:pt x="1455" y="198"/>
                  <a:pt x="1455" y="198"/>
                  <a:pt x="1455" y="198"/>
                </a:cubicBezTo>
                <a:cubicBezTo>
                  <a:pt x="1456" y="198"/>
                  <a:pt x="1456" y="198"/>
                  <a:pt x="1456" y="198"/>
                </a:cubicBezTo>
                <a:cubicBezTo>
                  <a:pt x="1456" y="197"/>
                  <a:pt x="1456" y="197"/>
                  <a:pt x="1456" y="197"/>
                </a:cubicBezTo>
                <a:cubicBezTo>
                  <a:pt x="1455" y="195"/>
                  <a:pt x="1455" y="195"/>
                  <a:pt x="1455" y="195"/>
                </a:cubicBezTo>
                <a:cubicBezTo>
                  <a:pt x="1454" y="193"/>
                  <a:pt x="1454" y="193"/>
                  <a:pt x="1454" y="193"/>
                </a:cubicBezTo>
                <a:cubicBezTo>
                  <a:pt x="1454" y="191"/>
                  <a:pt x="1454" y="191"/>
                  <a:pt x="1454" y="191"/>
                </a:cubicBezTo>
                <a:cubicBezTo>
                  <a:pt x="1454" y="190"/>
                  <a:pt x="1454" y="190"/>
                  <a:pt x="1454" y="190"/>
                </a:cubicBezTo>
                <a:cubicBezTo>
                  <a:pt x="1454" y="189"/>
                  <a:pt x="1454" y="189"/>
                  <a:pt x="1454" y="189"/>
                </a:cubicBezTo>
                <a:cubicBezTo>
                  <a:pt x="1455" y="188"/>
                  <a:pt x="1455" y="188"/>
                  <a:pt x="1455" y="188"/>
                </a:cubicBezTo>
                <a:cubicBezTo>
                  <a:pt x="1456" y="189"/>
                  <a:pt x="1456" y="189"/>
                  <a:pt x="1456" y="189"/>
                </a:cubicBezTo>
                <a:cubicBezTo>
                  <a:pt x="1456" y="190"/>
                  <a:pt x="1456" y="190"/>
                  <a:pt x="1456" y="190"/>
                </a:cubicBezTo>
                <a:cubicBezTo>
                  <a:pt x="1456" y="191"/>
                  <a:pt x="1456" y="191"/>
                  <a:pt x="1456" y="191"/>
                </a:cubicBezTo>
                <a:cubicBezTo>
                  <a:pt x="1457" y="192"/>
                  <a:pt x="1457" y="192"/>
                  <a:pt x="1457" y="192"/>
                </a:cubicBezTo>
                <a:cubicBezTo>
                  <a:pt x="1458" y="191"/>
                  <a:pt x="1458" y="191"/>
                  <a:pt x="1458" y="191"/>
                </a:cubicBezTo>
                <a:cubicBezTo>
                  <a:pt x="1458" y="189"/>
                  <a:pt x="1458" y="189"/>
                  <a:pt x="1458" y="189"/>
                </a:cubicBezTo>
                <a:cubicBezTo>
                  <a:pt x="1458" y="187"/>
                  <a:pt x="1458" y="187"/>
                  <a:pt x="1458" y="187"/>
                </a:cubicBezTo>
                <a:cubicBezTo>
                  <a:pt x="1458" y="185"/>
                  <a:pt x="1458" y="185"/>
                  <a:pt x="1458" y="185"/>
                </a:cubicBezTo>
                <a:cubicBezTo>
                  <a:pt x="1459" y="185"/>
                  <a:pt x="1459" y="185"/>
                  <a:pt x="1459" y="185"/>
                </a:cubicBezTo>
                <a:cubicBezTo>
                  <a:pt x="1459" y="186"/>
                  <a:pt x="1459" y="186"/>
                  <a:pt x="1459" y="186"/>
                </a:cubicBezTo>
                <a:cubicBezTo>
                  <a:pt x="1460" y="189"/>
                  <a:pt x="1460" y="189"/>
                  <a:pt x="1460" y="189"/>
                </a:cubicBezTo>
                <a:cubicBezTo>
                  <a:pt x="1460" y="190"/>
                  <a:pt x="1460" y="190"/>
                  <a:pt x="1460" y="190"/>
                </a:cubicBezTo>
                <a:cubicBezTo>
                  <a:pt x="1460" y="191"/>
                  <a:pt x="1460" y="191"/>
                  <a:pt x="1460" y="191"/>
                </a:cubicBezTo>
                <a:cubicBezTo>
                  <a:pt x="1459" y="192"/>
                  <a:pt x="1459" y="192"/>
                  <a:pt x="1459" y="192"/>
                </a:cubicBezTo>
                <a:cubicBezTo>
                  <a:pt x="1459" y="193"/>
                  <a:pt x="1459" y="193"/>
                  <a:pt x="1459" y="193"/>
                </a:cubicBezTo>
                <a:cubicBezTo>
                  <a:pt x="1459" y="195"/>
                  <a:pt x="1459" y="195"/>
                  <a:pt x="1459" y="195"/>
                </a:cubicBezTo>
                <a:cubicBezTo>
                  <a:pt x="1460" y="196"/>
                  <a:pt x="1460" y="196"/>
                  <a:pt x="1460" y="196"/>
                </a:cubicBezTo>
                <a:cubicBezTo>
                  <a:pt x="1462" y="195"/>
                  <a:pt x="1462" y="195"/>
                  <a:pt x="1462" y="195"/>
                </a:cubicBezTo>
                <a:cubicBezTo>
                  <a:pt x="1464" y="193"/>
                  <a:pt x="1464" y="193"/>
                  <a:pt x="1464" y="193"/>
                </a:cubicBezTo>
                <a:cubicBezTo>
                  <a:pt x="1465" y="191"/>
                  <a:pt x="1465" y="191"/>
                  <a:pt x="1465" y="191"/>
                </a:cubicBezTo>
                <a:cubicBezTo>
                  <a:pt x="1465" y="189"/>
                  <a:pt x="1465" y="189"/>
                  <a:pt x="1465" y="189"/>
                </a:cubicBezTo>
                <a:cubicBezTo>
                  <a:pt x="1465" y="188"/>
                  <a:pt x="1465" y="188"/>
                  <a:pt x="1465" y="188"/>
                </a:cubicBezTo>
                <a:cubicBezTo>
                  <a:pt x="1466" y="188"/>
                  <a:pt x="1466" y="188"/>
                  <a:pt x="1466" y="188"/>
                </a:cubicBezTo>
                <a:cubicBezTo>
                  <a:pt x="1467" y="189"/>
                  <a:pt x="1467" y="189"/>
                  <a:pt x="1467" y="189"/>
                </a:cubicBezTo>
                <a:cubicBezTo>
                  <a:pt x="1467" y="191"/>
                  <a:pt x="1467" y="191"/>
                  <a:pt x="1467" y="191"/>
                </a:cubicBezTo>
                <a:cubicBezTo>
                  <a:pt x="1466" y="193"/>
                  <a:pt x="1466" y="193"/>
                  <a:pt x="1466" y="193"/>
                </a:cubicBezTo>
                <a:cubicBezTo>
                  <a:pt x="1466" y="194"/>
                  <a:pt x="1466" y="194"/>
                  <a:pt x="1466" y="194"/>
                </a:cubicBezTo>
                <a:cubicBezTo>
                  <a:pt x="1467" y="195"/>
                  <a:pt x="1467" y="195"/>
                  <a:pt x="1467" y="195"/>
                </a:cubicBezTo>
                <a:cubicBezTo>
                  <a:pt x="1469" y="195"/>
                  <a:pt x="1469" y="195"/>
                  <a:pt x="1469" y="195"/>
                </a:cubicBezTo>
                <a:cubicBezTo>
                  <a:pt x="1470" y="194"/>
                  <a:pt x="1470" y="194"/>
                  <a:pt x="1470" y="194"/>
                </a:cubicBezTo>
                <a:cubicBezTo>
                  <a:pt x="1471" y="194"/>
                  <a:pt x="1471" y="194"/>
                  <a:pt x="1471" y="194"/>
                </a:cubicBezTo>
                <a:cubicBezTo>
                  <a:pt x="1471" y="194"/>
                  <a:pt x="1471" y="194"/>
                  <a:pt x="1471" y="194"/>
                </a:cubicBezTo>
                <a:cubicBezTo>
                  <a:pt x="1470" y="195"/>
                  <a:pt x="1470" y="195"/>
                  <a:pt x="1470" y="195"/>
                </a:cubicBezTo>
                <a:cubicBezTo>
                  <a:pt x="1468" y="196"/>
                  <a:pt x="1468" y="196"/>
                  <a:pt x="1468" y="196"/>
                </a:cubicBezTo>
                <a:cubicBezTo>
                  <a:pt x="1467" y="197"/>
                  <a:pt x="1467" y="197"/>
                  <a:pt x="1467" y="197"/>
                </a:cubicBezTo>
                <a:cubicBezTo>
                  <a:pt x="1464" y="197"/>
                  <a:pt x="1464" y="197"/>
                  <a:pt x="1464" y="197"/>
                </a:cubicBezTo>
                <a:cubicBezTo>
                  <a:pt x="1462" y="198"/>
                  <a:pt x="1462" y="198"/>
                  <a:pt x="1462" y="198"/>
                </a:cubicBezTo>
                <a:cubicBezTo>
                  <a:pt x="1461" y="199"/>
                  <a:pt x="1461" y="199"/>
                  <a:pt x="1461" y="199"/>
                </a:cubicBezTo>
                <a:cubicBezTo>
                  <a:pt x="1461" y="200"/>
                  <a:pt x="1461" y="200"/>
                  <a:pt x="1461" y="200"/>
                </a:cubicBezTo>
                <a:cubicBezTo>
                  <a:pt x="1460" y="201"/>
                  <a:pt x="1460" y="201"/>
                  <a:pt x="1460" y="201"/>
                </a:cubicBezTo>
                <a:cubicBezTo>
                  <a:pt x="1458" y="203"/>
                  <a:pt x="1458" y="203"/>
                  <a:pt x="1458" y="203"/>
                </a:cubicBezTo>
                <a:cubicBezTo>
                  <a:pt x="1457" y="204"/>
                  <a:pt x="1457" y="204"/>
                  <a:pt x="1457" y="204"/>
                </a:cubicBezTo>
                <a:cubicBezTo>
                  <a:pt x="1456" y="204"/>
                  <a:pt x="1456" y="204"/>
                  <a:pt x="1456" y="204"/>
                </a:cubicBezTo>
                <a:cubicBezTo>
                  <a:pt x="1455" y="205"/>
                  <a:pt x="1455" y="205"/>
                  <a:pt x="1455" y="205"/>
                </a:cubicBezTo>
                <a:cubicBezTo>
                  <a:pt x="1454" y="206"/>
                  <a:pt x="1454" y="206"/>
                  <a:pt x="1454" y="206"/>
                </a:cubicBezTo>
                <a:cubicBezTo>
                  <a:pt x="1454" y="206"/>
                  <a:pt x="1454" y="206"/>
                  <a:pt x="1454" y="206"/>
                </a:cubicBezTo>
                <a:cubicBezTo>
                  <a:pt x="1453" y="205"/>
                  <a:pt x="1453" y="205"/>
                  <a:pt x="1453" y="205"/>
                </a:cubicBezTo>
                <a:cubicBezTo>
                  <a:pt x="1453" y="205"/>
                  <a:pt x="1453" y="205"/>
                  <a:pt x="1453" y="205"/>
                </a:cubicBezTo>
                <a:cubicBezTo>
                  <a:pt x="1451" y="205"/>
                  <a:pt x="1451" y="205"/>
                  <a:pt x="1451" y="205"/>
                </a:cubicBezTo>
                <a:cubicBezTo>
                  <a:pt x="1450" y="206"/>
                  <a:pt x="1450" y="206"/>
                  <a:pt x="1450" y="206"/>
                </a:cubicBezTo>
                <a:cubicBezTo>
                  <a:pt x="1450" y="207"/>
                  <a:pt x="1450" y="207"/>
                  <a:pt x="1450" y="207"/>
                </a:cubicBezTo>
                <a:cubicBezTo>
                  <a:pt x="1450" y="207"/>
                  <a:pt x="1450" y="207"/>
                  <a:pt x="1450" y="207"/>
                </a:cubicBezTo>
                <a:cubicBezTo>
                  <a:pt x="1451" y="210"/>
                  <a:pt x="1451" y="210"/>
                  <a:pt x="1451" y="210"/>
                </a:cubicBezTo>
                <a:cubicBezTo>
                  <a:pt x="1451" y="213"/>
                  <a:pt x="1451" y="213"/>
                  <a:pt x="1451" y="213"/>
                </a:cubicBezTo>
                <a:cubicBezTo>
                  <a:pt x="1451" y="213"/>
                  <a:pt x="1451" y="213"/>
                  <a:pt x="1451" y="213"/>
                </a:cubicBezTo>
                <a:cubicBezTo>
                  <a:pt x="1453" y="213"/>
                  <a:pt x="1453" y="213"/>
                  <a:pt x="1453" y="213"/>
                </a:cubicBezTo>
                <a:cubicBezTo>
                  <a:pt x="1454" y="212"/>
                  <a:pt x="1454" y="212"/>
                  <a:pt x="1454" y="212"/>
                </a:cubicBezTo>
                <a:cubicBezTo>
                  <a:pt x="1456" y="212"/>
                  <a:pt x="1456" y="212"/>
                  <a:pt x="1456" y="212"/>
                </a:cubicBezTo>
                <a:cubicBezTo>
                  <a:pt x="1457" y="211"/>
                  <a:pt x="1457" y="211"/>
                  <a:pt x="1457" y="211"/>
                </a:cubicBezTo>
                <a:cubicBezTo>
                  <a:pt x="1458" y="212"/>
                  <a:pt x="1458" y="212"/>
                  <a:pt x="1458" y="212"/>
                </a:cubicBezTo>
                <a:cubicBezTo>
                  <a:pt x="1459" y="211"/>
                  <a:pt x="1459" y="211"/>
                  <a:pt x="1459" y="211"/>
                </a:cubicBezTo>
                <a:cubicBezTo>
                  <a:pt x="1460" y="210"/>
                  <a:pt x="1460" y="210"/>
                  <a:pt x="1460" y="210"/>
                </a:cubicBezTo>
                <a:cubicBezTo>
                  <a:pt x="1461" y="210"/>
                  <a:pt x="1461" y="210"/>
                  <a:pt x="1461" y="210"/>
                </a:cubicBezTo>
                <a:cubicBezTo>
                  <a:pt x="1462" y="209"/>
                  <a:pt x="1462" y="209"/>
                  <a:pt x="1462" y="209"/>
                </a:cubicBezTo>
                <a:cubicBezTo>
                  <a:pt x="1463" y="209"/>
                  <a:pt x="1463" y="209"/>
                  <a:pt x="1463" y="209"/>
                </a:cubicBezTo>
                <a:cubicBezTo>
                  <a:pt x="1463" y="210"/>
                  <a:pt x="1463" y="210"/>
                  <a:pt x="1463" y="210"/>
                </a:cubicBezTo>
                <a:cubicBezTo>
                  <a:pt x="1464" y="210"/>
                  <a:pt x="1464" y="210"/>
                  <a:pt x="1464" y="210"/>
                </a:cubicBezTo>
                <a:cubicBezTo>
                  <a:pt x="1468" y="210"/>
                  <a:pt x="1468" y="210"/>
                  <a:pt x="1468" y="210"/>
                </a:cubicBezTo>
                <a:cubicBezTo>
                  <a:pt x="1469" y="209"/>
                  <a:pt x="1469" y="209"/>
                  <a:pt x="1469" y="209"/>
                </a:cubicBezTo>
                <a:cubicBezTo>
                  <a:pt x="1470" y="208"/>
                  <a:pt x="1470" y="208"/>
                  <a:pt x="1470" y="208"/>
                </a:cubicBezTo>
                <a:cubicBezTo>
                  <a:pt x="1471" y="208"/>
                  <a:pt x="1471" y="208"/>
                  <a:pt x="1471" y="208"/>
                </a:cubicBezTo>
                <a:cubicBezTo>
                  <a:pt x="1471" y="209"/>
                  <a:pt x="1471" y="209"/>
                  <a:pt x="1471" y="209"/>
                </a:cubicBezTo>
                <a:cubicBezTo>
                  <a:pt x="1470" y="210"/>
                  <a:pt x="1470" y="210"/>
                  <a:pt x="1470" y="210"/>
                </a:cubicBezTo>
                <a:cubicBezTo>
                  <a:pt x="1470" y="211"/>
                  <a:pt x="1470" y="211"/>
                  <a:pt x="1470" y="211"/>
                </a:cubicBezTo>
                <a:cubicBezTo>
                  <a:pt x="1470" y="211"/>
                  <a:pt x="1470" y="211"/>
                  <a:pt x="1470" y="211"/>
                </a:cubicBezTo>
                <a:cubicBezTo>
                  <a:pt x="1469" y="211"/>
                  <a:pt x="1469" y="211"/>
                  <a:pt x="1469" y="211"/>
                </a:cubicBezTo>
                <a:cubicBezTo>
                  <a:pt x="1468" y="211"/>
                  <a:pt x="1468" y="211"/>
                  <a:pt x="1468" y="211"/>
                </a:cubicBezTo>
                <a:cubicBezTo>
                  <a:pt x="1465" y="211"/>
                  <a:pt x="1465" y="211"/>
                  <a:pt x="1465" y="211"/>
                </a:cubicBezTo>
                <a:cubicBezTo>
                  <a:pt x="1464" y="212"/>
                  <a:pt x="1464" y="212"/>
                  <a:pt x="1464" y="212"/>
                </a:cubicBezTo>
                <a:cubicBezTo>
                  <a:pt x="1461" y="213"/>
                  <a:pt x="1461" y="213"/>
                  <a:pt x="1461" y="213"/>
                </a:cubicBezTo>
                <a:cubicBezTo>
                  <a:pt x="1460" y="213"/>
                  <a:pt x="1460" y="213"/>
                  <a:pt x="1460" y="213"/>
                </a:cubicBezTo>
                <a:cubicBezTo>
                  <a:pt x="1458" y="214"/>
                  <a:pt x="1458" y="214"/>
                  <a:pt x="1458" y="214"/>
                </a:cubicBezTo>
                <a:cubicBezTo>
                  <a:pt x="1458" y="214"/>
                  <a:pt x="1458" y="214"/>
                  <a:pt x="1458" y="214"/>
                </a:cubicBezTo>
                <a:cubicBezTo>
                  <a:pt x="1460" y="215"/>
                  <a:pt x="1460" y="215"/>
                  <a:pt x="1460" y="215"/>
                </a:cubicBezTo>
                <a:cubicBezTo>
                  <a:pt x="1462" y="215"/>
                  <a:pt x="1462" y="215"/>
                  <a:pt x="1462" y="215"/>
                </a:cubicBezTo>
                <a:cubicBezTo>
                  <a:pt x="1464" y="215"/>
                  <a:pt x="1464" y="215"/>
                  <a:pt x="1464" y="215"/>
                </a:cubicBezTo>
                <a:cubicBezTo>
                  <a:pt x="1465" y="217"/>
                  <a:pt x="1465" y="217"/>
                  <a:pt x="1465" y="217"/>
                </a:cubicBezTo>
                <a:cubicBezTo>
                  <a:pt x="1465" y="217"/>
                  <a:pt x="1465" y="217"/>
                  <a:pt x="1465" y="217"/>
                </a:cubicBezTo>
                <a:cubicBezTo>
                  <a:pt x="1462" y="218"/>
                  <a:pt x="1462" y="218"/>
                  <a:pt x="1462" y="218"/>
                </a:cubicBezTo>
                <a:cubicBezTo>
                  <a:pt x="1461" y="218"/>
                  <a:pt x="1461" y="218"/>
                  <a:pt x="1461" y="218"/>
                </a:cubicBezTo>
                <a:cubicBezTo>
                  <a:pt x="1460" y="217"/>
                  <a:pt x="1460" y="217"/>
                  <a:pt x="1460" y="217"/>
                </a:cubicBezTo>
                <a:cubicBezTo>
                  <a:pt x="1458" y="217"/>
                  <a:pt x="1458" y="217"/>
                  <a:pt x="1458" y="217"/>
                </a:cubicBezTo>
                <a:cubicBezTo>
                  <a:pt x="1458" y="218"/>
                  <a:pt x="1458" y="218"/>
                  <a:pt x="1458" y="218"/>
                </a:cubicBezTo>
                <a:cubicBezTo>
                  <a:pt x="1457" y="218"/>
                  <a:pt x="1457" y="218"/>
                  <a:pt x="1457" y="218"/>
                </a:cubicBezTo>
                <a:cubicBezTo>
                  <a:pt x="1457" y="217"/>
                  <a:pt x="1457" y="217"/>
                  <a:pt x="1457" y="217"/>
                </a:cubicBezTo>
                <a:cubicBezTo>
                  <a:pt x="1456" y="216"/>
                  <a:pt x="1456" y="216"/>
                  <a:pt x="1456" y="216"/>
                </a:cubicBezTo>
                <a:cubicBezTo>
                  <a:pt x="1455" y="216"/>
                  <a:pt x="1455" y="216"/>
                  <a:pt x="1455" y="216"/>
                </a:cubicBezTo>
                <a:cubicBezTo>
                  <a:pt x="1452" y="217"/>
                  <a:pt x="1452" y="217"/>
                  <a:pt x="1452" y="217"/>
                </a:cubicBezTo>
                <a:cubicBezTo>
                  <a:pt x="1452" y="218"/>
                  <a:pt x="1452" y="218"/>
                  <a:pt x="1452" y="218"/>
                </a:cubicBezTo>
                <a:cubicBezTo>
                  <a:pt x="1453" y="219"/>
                  <a:pt x="1453" y="219"/>
                  <a:pt x="1453" y="219"/>
                </a:cubicBezTo>
                <a:cubicBezTo>
                  <a:pt x="1453" y="220"/>
                  <a:pt x="1453" y="220"/>
                  <a:pt x="1453" y="220"/>
                </a:cubicBezTo>
                <a:cubicBezTo>
                  <a:pt x="1453" y="221"/>
                  <a:pt x="1453" y="221"/>
                  <a:pt x="1453" y="221"/>
                </a:cubicBezTo>
                <a:cubicBezTo>
                  <a:pt x="1453" y="221"/>
                  <a:pt x="1453" y="221"/>
                  <a:pt x="1453" y="221"/>
                </a:cubicBezTo>
                <a:cubicBezTo>
                  <a:pt x="1453" y="222"/>
                  <a:pt x="1453" y="222"/>
                  <a:pt x="1453" y="222"/>
                </a:cubicBezTo>
                <a:cubicBezTo>
                  <a:pt x="1454" y="222"/>
                  <a:pt x="1454" y="222"/>
                  <a:pt x="1454" y="222"/>
                </a:cubicBezTo>
                <a:cubicBezTo>
                  <a:pt x="1455" y="223"/>
                  <a:pt x="1455" y="223"/>
                  <a:pt x="1455" y="223"/>
                </a:cubicBezTo>
                <a:cubicBezTo>
                  <a:pt x="1455" y="224"/>
                  <a:pt x="1455" y="224"/>
                  <a:pt x="1455" y="224"/>
                </a:cubicBezTo>
                <a:cubicBezTo>
                  <a:pt x="1455" y="225"/>
                  <a:pt x="1455" y="225"/>
                  <a:pt x="1455" y="225"/>
                </a:cubicBezTo>
                <a:cubicBezTo>
                  <a:pt x="1456" y="225"/>
                  <a:pt x="1456" y="225"/>
                  <a:pt x="1456" y="225"/>
                </a:cubicBezTo>
                <a:cubicBezTo>
                  <a:pt x="1457" y="226"/>
                  <a:pt x="1457" y="226"/>
                  <a:pt x="1457" y="226"/>
                </a:cubicBezTo>
                <a:cubicBezTo>
                  <a:pt x="1457" y="227"/>
                  <a:pt x="1457" y="227"/>
                  <a:pt x="1457" y="227"/>
                </a:cubicBezTo>
                <a:cubicBezTo>
                  <a:pt x="1458" y="228"/>
                  <a:pt x="1458" y="228"/>
                  <a:pt x="1458" y="228"/>
                </a:cubicBezTo>
                <a:cubicBezTo>
                  <a:pt x="1458" y="228"/>
                  <a:pt x="1458" y="228"/>
                  <a:pt x="1458" y="228"/>
                </a:cubicBezTo>
                <a:cubicBezTo>
                  <a:pt x="1459" y="228"/>
                  <a:pt x="1459" y="228"/>
                  <a:pt x="1459" y="228"/>
                </a:cubicBezTo>
                <a:cubicBezTo>
                  <a:pt x="1460" y="229"/>
                  <a:pt x="1460" y="229"/>
                  <a:pt x="1460" y="229"/>
                </a:cubicBezTo>
                <a:cubicBezTo>
                  <a:pt x="1461" y="229"/>
                  <a:pt x="1461" y="229"/>
                  <a:pt x="1461" y="229"/>
                </a:cubicBezTo>
                <a:cubicBezTo>
                  <a:pt x="1461" y="231"/>
                  <a:pt x="1461" y="231"/>
                  <a:pt x="1461" y="231"/>
                </a:cubicBezTo>
                <a:cubicBezTo>
                  <a:pt x="1463" y="232"/>
                  <a:pt x="1463" y="232"/>
                  <a:pt x="1463" y="232"/>
                </a:cubicBezTo>
                <a:cubicBezTo>
                  <a:pt x="1465" y="232"/>
                  <a:pt x="1465" y="232"/>
                  <a:pt x="1465" y="232"/>
                </a:cubicBezTo>
                <a:cubicBezTo>
                  <a:pt x="1466" y="230"/>
                  <a:pt x="1466" y="230"/>
                  <a:pt x="1466" y="230"/>
                </a:cubicBezTo>
                <a:cubicBezTo>
                  <a:pt x="1467" y="230"/>
                  <a:pt x="1467" y="230"/>
                  <a:pt x="1467" y="230"/>
                </a:cubicBezTo>
                <a:cubicBezTo>
                  <a:pt x="1467" y="231"/>
                  <a:pt x="1467" y="231"/>
                  <a:pt x="1467" y="231"/>
                </a:cubicBezTo>
                <a:cubicBezTo>
                  <a:pt x="1468" y="231"/>
                  <a:pt x="1468" y="231"/>
                  <a:pt x="1468" y="231"/>
                </a:cubicBezTo>
                <a:cubicBezTo>
                  <a:pt x="1469" y="231"/>
                  <a:pt x="1469" y="231"/>
                  <a:pt x="1469" y="231"/>
                </a:cubicBezTo>
                <a:cubicBezTo>
                  <a:pt x="1468" y="232"/>
                  <a:pt x="1468" y="232"/>
                  <a:pt x="1468" y="232"/>
                </a:cubicBezTo>
                <a:cubicBezTo>
                  <a:pt x="1468" y="233"/>
                  <a:pt x="1468" y="233"/>
                  <a:pt x="1468" y="233"/>
                </a:cubicBezTo>
                <a:cubicBezTo>
                  <a:pt x="1467" y="233"/>
                  <a:pt x="1467" y="233"/>
                  <a:pt x="1467" y="233"/>
                </a:cubicBezTo>
                <a:cubicBezTo>
                  <a:pt x="1465" y="234"/>
                  <a:pt x="1465" y="234"/>
                  <a:pt x="1465" y="234"/>
                </a:cubicBezTo>
                <a:cubicBezTo>
                  <a:pt x="1465" y="235"/>
                  <a:pt x="1465" y="235"/>
                  <a:pt x="1465" y="235"/>
                </a:cubicBezTo>
                <a:cubicBezTo>
                  <a:pt x="1468" y="238"/>
                  <a:pt x="1468" y="238"/>
                  <a:pt x="1468" y="238"/>
                </a:cubicBezTo>
                <a:cubicBezTo>
                  <a:pt x="1469" y="239"/>
                  <a:pt x="1469" y="239"/>
                  <a:pt x="1469" y="239"/>
                </a:cubicBezTo>
                <a:cubicBezTo>
                  <a:pt x="1470" y="240"/>
                  <a:pt x="1470" y="240"/>
                  <a:pt x="1470" y="240"/>
                </a:cubicBezTo>
                <a:cubicBezTo>
                  <a:pt x="1470" y="242"/>
                  <a:pt x="1470" y="242"/>
                  <a:pt x="1470" y="242"/>
                </a:cubicBezTo>
                <a:cubicBezTo>
                  <a:pt x="1470" y="243"/>
                  <a:pt x="1470" y="243"/>
                  <a:pt x="1470" y="243"/>
                </a:cubicBezTo>
                <a:cubicBezTo>
                  <a:pt x="1471" y="243"/>
                  <a:pt x="1471" y="243"/>
                  <a:pt x="1471" y="243"/>
                </a:cubicBezTo>
                <a:cubicBezTo>
                  <a:pt x="1471" y="242"/>
                  <a:pt x="1471" y="242"/>
                  <a:pt x="1471" y="242"/>
                </a:cubicBezTo>
                <a:cubicBezTo>
                  <a:pt x="1472" y="242"/>
                  <a:pt x="1472" y="242"/>
                  <a:pt x="1472" y="242"/>
                </a:cubicBezTo>
                <a:cubicBezTo>
                  <a:pt x="1473" y="243"/>
                  <a:pt x="1473" y="243"/>
                  <a:pt x="1473" y="243"/>
                </a:cubicBezTo>
                <a:cubicBezTo>
                  <a:pt x="1474" y="243"/>
                  <a:pt x="1474" y="243"/>
                  <a:pt x="1474" y="243"/>
                </a:cubicBezTo>
                <a:cubicBezTo>
                  <a:pt x="1475" y="241"/>
                  <a:pt x="1475" y="241"/>
                  <a:pt x="1475" y="241"/>
                </a:cubicBezTo>
                <a:cubicBezTo>
                  <a:pt x="1476" y="239"/>
                  <a:pt x="1476" y="239"/>
                  <a:pt x="1476" y="239"/>
                </a:cubicBezTo>
                <a:cubicBezTo>
                  <a:pt x="1476" y="239"/>
                  <a:pt x="1476" y="239"/>
                  <a:pt x="1476" y="239"/>
                </a:cubicBezTo>
                <a:cubicBezTo>
                  <a:pt x="1476" y="238"/>
                  <a:pt x="1476" y="238"/>
                  <a:pt x="1476" y="238"/>
                </a:cubicBezTo>
                <a:cubicBezTo>
                  <a:pt x="1475" y="235"/>
                  <a:pt x="1475" y="235"/>
                  <a:pt x="1475" y="235"/>
                </a:cubicBezTo>
                <a:cubicBezTo>
                  <a:pt x="1475" y="233"/>
                  <a:pt x="1475" y="233"/>
                  <a:pt x="1475" y="233"/>
                </a:cubicBezTo>
                <a:cubicBezTo>
                  <a:pt x="1476" y="232"/>
                  <a:pt x="1476" y="232"/>
                  <a:pt x="1476" y="232"/>
                </a:cubicBezTo>
                <a:cubicBezTo>
                  <a:pt x="1477" y="231"/>
                  <a:pt x="1477" y="231"/>
                  <a:pt x="1477" y="231"/>
                </a:cubicBezTo>
                <a:cubicBezTo>
                  <a:pt x="1477" y="225"/>
                  <a:pt x="1477" y="225"/>
                  <a:pt x="1477" y="225"/>
                </a:cubicBezTo>
                <a:cubicBezTo>
                  <a:pt x="1477" y="223"/>
                  <a:pt x="1477" y="223"/>
                  <a:pt x="1477" y="223"/>
                </a:cubicBezTo>
                <a:cubicBezTo>
                  <a:pt x="1477" y="222"/>
                  <a:pt x="1477" y="222"/>
                  <a:pt x="1477" y="222"/>
                </a:cubicBezTo>
                <a:cubicBezTo>
                  <a:pt x="1478" y="221"/>
                  <a:pt x="1478" y="221"/>
                  <a:pt x="1478" y="221"/>
                </a:cubicBezTo>
                <a:cubicBezTo>
                  <a:pt x="1478" y="220"/>
                  <a:pt x="1478" y="220"/>
                  <a:pt x="1478" y="220"/>
                </a:cubicBezTo>
                <a:cubicBezTo>
                  <a:pt x="1477" y="219"/>
                  <a:pt x="1477" y="219"/>
                  <a:pt x="1477" y="219"/>
                </a:cubicBezTo>
                <a:cubicBezTo>
                  <a:pt x="1478" y="218"/>
                  <a:pt x="1478" y="218"/>
                  <a:pt x="1478" y="218"/>
                </a:cubicBezTo>
                <a:cubicBezTo>
                  <a:pt x="1480" y="218"/>
                  <a:pt x="1480" y="218"/>
                  <a:pt x="1480" y="218"/>
                </a:cubicBezTo>
                <a:cubicBezTo>
                  <a:pt x="1481" y="218"/>
                  <a:pt x="1481" y="218"/>
                  <a:pt x="1481" y="218"/>
                </a:cubicBezTo>
                <a:cubicBezTo>
                  <a:pt x="1481" y="216"/>
                  <a:pt x="1481" y="216"/>
                  <a:pt x="1481" y="216"/>
                </a:cubicBezTo>
                <a:cubicBezTo>
                  <a:pt x="1481" y="214"/>
                  <a:pt x="1481" y="214"/>
                  <a:pt x="1481" y="214"/>
                </a:cubicBezTo>
                <a:cubicBezTo>
                  <a:pt x="1482" y="212"/>
                  <a:pt x="1482" y="212"/>
                  <a:pt x="1482" y="212"/>
                </a:cubicBezTo>
                <a:cubicBezTo>
                  <a:pt x="1482" y="210"/>
                  <a:pt x="1482" y="210"/>
                  <a:pt x="1482" y="210"/>
                </a:cubicBezTo>
                <a:cubicBezTo>
                  <a:pt x="1480" y="208"/>
                  <a:pt x="1480" y="208"/>
                  <a:pt x="1480" y="208"/>
                </a:cubicBezTo>
                <a:cubicBezTo>
                  <a:pt x="1480" y="206"/>
                  <a:pt x="1480" y="206"/>
                  <a:pt x="1480" y="206"/>
                </a:cubicBezTo>
                <a:cubicBezTo>
                  <a:pt x="1481" y="205"/>
                  <a:pt x="1481" y="205"/>
                  <a:pt x="1481" y="205"/>
                </a:cubicBezTo>
                <a:cubicBezTo>
                  <a:pt x="1483" y="206"/>
                  <a:pt x="1483" y="206"/>
                  <a:pt x="1483" y="206"/>
                </a:cubicBezTo>
                <a:cubicBezTo>
                  <a:pt x="1484" y="205"/>
                  <a:pt x="1484" y="205"/>
                  <a:pt x="1484" y="205"/>
                </a:cubicBezTo>
                <a:cubicBezTo>
                  <a:pt x="1483" y="204"/>
                  <a:pt x="1483" y="204"/>
                  <a:pt x="1483" y="204"/>
                </a:cubicBezTo>
                <a:cubicBezTo>
                  <a:pt x="1483" y="202"/>
                  <a:pt x="1483" y="202"/>
                  <a:pt x="1483" y="202"/>
                </a:cubicBezTo>
                <a:cubicBezTo>
                  <a:pt x="1483" y="200"/>
                  <a:pt x="1483" y="200"/>
                  <a:pt x="1483" y="200"/>
                </a:cubicBezTo>
                <a:cubicBezTo>
                  <a:pt x="1483" y="197"/>
                  <a:pt x="1483" y="197"/>
                  <a:pt x="1483" y="197"/>
                </a:cubicBezTo>
                <a:cubicBezTo>
                  <a:pt x="1483" y="195"/>
                  <a:pt x="1483" y="195"/>
                  <a:pt x="1483" y="195"/>
                </a:cubicBezTo>
                <a:cubicBezTo>
                  <a:pt x="1483" y="194"/>
                  <a:pt x="1483" y="194"/>
                  <a:pt x="1483" y="194"/>
                </a:cubicBezTo>
                <a:cubicBezTo>
                  <a:pt x="1485" y="192"/>
                  <a:pt x="1485" y="192"/>
                  <a:pt x="1485" y="192"/>
                </a:cubicBezTo>
                <a:cubicBezTo>
                  <a:pt x="1485" y="191"/>
                  <a:pt x="1485" y="191"/>
                  <a:pt x="1485" y="191"/>
                </a:cubicBezTo>
                <a:cubicBezTo>
                  <a:pt x="1485" y="190"/>
                  <a:pt x="1485" y="190"/>
                  <a:pt x="1485" y="190"/>
                </a:cubicBezTo>
                <a:cubicBezTo>
                  <a:pt x="1485" y="189"/>
                  <a:pt x="1485" y="189"/>
                  <a:pt x="1485" y="189"/>
                </a:cubicBezTo>
                <a:cubicBezTo>
                  <a:pt x="1487" y="189"/>
                  <a:pt x="1487" y="189"/>
                  <a:pt x="1487" y="189"/>
                </a:cubicBezTo>
                <a:cubicBezTo>
                  <a:pt x="1489" y="187"/>
                  <a:pt x="1489" y="187"/>
                  <a:pt x="1489" y="187"/>
                </a:cubicBezTo>
                <a:cubicBezTo>
                  <a:pt x="1491" y="188"/>
                  <a:pt x="1491" y="188"/>
                  <a:pt x="1491" y="188"/>
                </a:cubicBezTo>
                <a:cubicBezTo>
                  <a:pt x="1492" y="187"/>
                  <a:pt x="1492" y="187"/>
                  <a:pt x="1492" y="187"/>
                </a:cubicBezTo>
                <a:cubicBezTo>
                  <a:pt x="1493" y="188"/>
                  <a:pt x="1493" y="188"/>
                  <a:pt x="1493" y="188"/>
                </a:cubicBezTo>
                <a:cubicBezTo>
                  <a:pt x="1494" y="188"/>
                  <a:pt x="1494" y="188"/>
                  <a:pt x="1494" y="188"/>
                </a:cubicBezTo>
                <a:cubicBezTo>
                  <a:pt x="1494" y="187"/>
                  <a:pt x="1494" y="187"/>
                  <a:pt x="1494" y="187"/>
                </a:cubicBezTo>
                <a:cubicBezTo>
                  <a:pt x="1495" y="186"/>
                  <a:pt x="1495" y="186"/>
                  <a:pt x="1495" y="186"/>
                </a:cubicBezTo>
                <a:cubicBezTo>
                  <a:pt x="1495" y="184"/>
                  <a:pt x="1495" y="184"/>
                  <a:pt x="1495" y="184"/>
                </a:cubicBezTo>
                <a:cubicBezTo>
                  <a:pt x="1494" y="184"/>
                  <a:pt x="1494" y="184"/>
                  <a:pt x="1494" y="184"/>
                </a:cubicBezTo>
                <a:cubicBezTo>
                  <a:pt x="1490" y="183"/>
                  <a:pt x="1490" y="183"/>
                  <a:pt x="1490" y="183"/>
                </a:cubicBezTo>
                <a:cubicBezTo>
                  <a:pt x="1488" y="181"/>
                  <a:pt x="1488" y="181"/>
                  <a:pt x="1488" y="181"/>
                </a:cubicBezTo>
                <a:cubicBezTo>
                  <a:pt x="1485" y="179"/>
                  <a:pt x="1485" y="179"/>
                  <a:pt x="1485" y="179"/>
                </a:cubicBezTo>
                <a:cubicBezTo>
                  <a:pt x="1484" y="178"/>
                  <a:pt x="1484" y="178"/>
                  <a:pt x="1484" y="178"/>
                </a:cubicBezTo>
                <a:cubicBezTo>
                  <a:pt x="1482" y="175"/>
                  <a:pt x="1482" y="175"/>
                  <a:pt x="1482" y="175"/>
                </a:cubicBezTo>
                <a:cubicBezTo>
                  <a:pt x="1481" y="175"/>
                  <a:pt x="1481" y="175"/>
                  <a:pt x="1481" y="175"/>
                </a:cubicBezTo>
                <a:cubicBezTo>
                  <a:pt x="1479" y="175"/>
                  <a:pt x="1479" y="175"/>
                  <a:pt x="1479" y="175"/>
                </a:cubicBezTo>
                <a:cubicBezTo>
                  <a:pt x="1478" y="174"/>
                  <a:pt x="1478" y="174"/>
                  <a:pt x="1478" y="174"/>
                </a:cubicBezTo>
                <a:cubicBezTo>
                  <a:pt x="1478" y="172"/>
                  <a:pt x="1478" y="172"/>
                  <a:pt x="1478" y="172"/>
                </a:cubicBezTo>
                <a:cubicBezTo>
                  <a:pt x="1477" y="168"/>
                  <a:pt x="1477" y="168"/>
                  <a:pt x="1477" y="168"/>
                </a:cubicBezTo>
                <a:cubicBezTo>
                  <a:pt x="1476" y="165"/>
                  <a:pt x="1476" y="165"/>
                  <a:pt x="1476" y="165"/>
                </a:cubicBezTo>
                <a:cubicBezTo>
                  <a:pt x="1473" y="163"/>
                  <a:pt x="1473" y="163"/>
                  <a:pt x="1473" y="163"/>
                </a:cubicBezTo>
                <a:cubicBezTo>
                  <a:pt x="1472" y="164"/>
                  <a:pt x="1472" y="164"/>
                  <a:pt x="1472" y="164"/>
                </a:cubicBezTo>
                <a:cubicBezTo>
                  <a:pt x="1472" y="165"/>
                  <a:pt x="1472" y="165"/>
                  <a:pt x="1472" y="165"/>
                </a:cubicBezTo>
                <a:cubicBezTo>
                  <a:pt x="1472" y="169"/>
                  <a:pt x="1472" y="169"/>
                  <a:pt x="1472" y="169"/>
                </a:cubicBezTo>
                <a:cubicBezTo>
                  <a:pt x="1472" y="171"/>
                  <a:pt x="1472" y="171"/>
                  <a:pt x="1472" y="171"/>
                </a:cubicBezTo>
                <a:cubicBezTo>
                  <a:pt x="1471" y="172"/>
                  <a:pt x="1471" y="172"/>
                  <a:pt x="1471" y="172"/>
                </a:cubicBezTo>
                <a:cubicBezTo>
                  <a:pt x="1470" y="172"/>
                  <a:pt x="1470" y="172"/>
                  <a:pt x="1470" y="172"/>
                </a:cubicBezTo>
                <a:cubicBezTo>
                  <a:pt x="1470" y="171"/>
                  <a:pt x="1470" y="171"/>
                  <a:pt x="1470" y="171"/>
                </a:cubicBezTo>
                <a:cubicBezTo>
                  <a:pt x="1470" y="169"/>
                  <a:pt x="1470" y="169"/>
                  <a:pt x="1470" y="169"/>
                </a:cubicBezTo>
                <a:cubicBezTo>
                  <a:pt x="1470" y="165"/>
                  <a:pt x="1470" y="165"/>
                  <a:pt x="1470" y="165"/>
                </a:cubicBezTo>
                <a:cubicBezTo>
                  <a:pt x="1471" y="164"/>
                  <a:pt x="1471" y="164"/>
                  <a:pt x="1471" y="164"/>
                </a:cubicBezTo>
                <a:cubicBezTo>
                  <a:pt x="1471" y="162"/>
                  <a:pt x="1471" y="162"/>
                  <a:pt x="1471" y="162"/>
                </a:cubicBezTo>
                <a:cubicBezTo>
                  <a:pt x="1470" y="160"/>
                  <a:pt x="1470" y="160"/>
                  <a:pt x="1470" y="160"/>
                </a:cubicBezTo>
                <a:cubicBezTo>
                  <a:pt x="1468" y="157"/>
                  <a:pt x="1468" y="157"/>
                  <a:pt x="1468" y="157"/>
                </a:cubicBezTo>
                <a:cubicBezTo>
                  <a:pt x="1467" y="156"/>
                  <a:pt x="1467" y="156"/>
                  <a:pt x="1467" y="156"/>
                </a:cubicBezTo>
                <a:cubicBezTo>
                  <a:pt x="1466" y="157"/>
                  <a:pt x="1466" y="157"/>
                  <a:pt x="1466" y="157"/>
                </a:cubicBezTo>
                <a:cubicBezTo>
                  <a:pt x="1465" y="158"/>
                  <a:pt x="1465" y="158"/>
                  <a:pt x="1465" y="158"/>
                </a:cubicBezTo>
                <a:cubicBezTo>
                  <a:pt x="1464" y="158"/>
                  <a:pt x="1464" y="158"/>
                  <a:pt x="1464" y="158"/>
                </a:cubicBezTo>
                <a:cubicBezTo>
                  <a:pt x="1464" y="156"/>
                  <a:pt x="1464" y="156"/>
                  <a:pt x="1464" y="156"/>
                </a:cubicBezTo>
                <a:cubicBezTo>
                  <a:pt x="1462" y="153"/>
                  <a:pt x="1462" y="153"/>
                  <a:pt x="1462" y="153"/>
                </a:cubicBezTo>
                <a:cubicBezTo>
                  <a:pt x="1461" y="153"/>
                  <a:pt x="1461" y="153"/>
                  <a:pt x="1461" y="153"/>
                </a:cubicBezTo>
                <a:cubicBezTo>
                  <a:pt x="1460" y="153"/>
                  <a:pt x="1460" y="153"/>
                  <a:pt x="1460" y="153"/>
                </a:cubicBezTo>
                <a:cubicBezTo>
                  <a:pt x="1459" y="155"/>
                  <a:pt x="1459" y="155"/>
                  <a:pt x="1459" y="155"/>
                </a:cubicBezTo>
                <a:cubicBezTo>
                  <a:pt x="1459" y="158"/>
                  <a:pt x="1459" y="158"/>
                  <a:pt x="1459" y="158"/>
                </a:cubicBezTo>
                <a:cubicBezTo>
                  <a:pt x="1459" y="160"/>
                  <a:pt x="1459" y="160"/>
                  <a:pt x="1459" y="160"/>
                </a:cubicBezTo>
                <a:cubicBezTo>
                  <a:pt x="1459" y="161"/>
                  <a:pt x="1459" y="161"/>
                  <a:pt x="1459" y="161"/>
                </a:cubicBezTo>
                <a:cubicBezTo>
                  <a:pt x="1458" y="163"/>
                  <a:pt x="1458" y="163"/>
                  <a:pt x="1458" y="163"/>
                </a:cubicBezTo>
                <a:cubicBezTo>
                  <a:pt x="1459" y="164"/>
                  <a:pt x="1459" y="164"/>
                  <a:pt x="1459" y="164"/>
                </a:cubicBezTo>
                <a:cubicBezTo>
                  <a:pt x="1460" y="165"/>
                  <a:pt x="1460" y="165"/>
                  <a:pt x="1460" y="165"/>
                </a:cubicBezTo>
                <a:cubicBezTo>
                  <a:pt x="1460" y="170"/>
                  <a:pt x="1460" y="170"/>
                  <a:pt x="1460" y="170"/>
                </a:cubicBezTo>
                <a:cubicBezTo>
                  <a:pt x="1460" y="173"/>
                  <a:pt x="1460" y="173"/>
                  <a:pt x="1460" y="173"/>
                </a:cubicBezTo>
                <a:cubicBezTo>
                  <a:pt x="1460" y="175"/>
                  <a:pt x="1460" y="175"/>
                  <a:pt x="1460" y="175"/>
                </a:cubicBezTo>
                <a:cubicBezTo>
                  <a:pt x="1462" y="177"/>
                  <a:pt x="1462" y="177"/>
                  <a:pt x="1462" y="177"/>
                </a:cubicBezTo>
                <a:cubicBezTo>
                  <a:pt x="1462" y="179"/>
                  <a:pt x="1462" y="179"/>
                  <a:pt x="1462" y="179"/>
                </a:cubicBezTo>
                <a:cubicBezTo>
                  <a:pt x="1464" y="181"/>
                  <a:pt x="1464" y="181"/>
                  <a:pt x="1464" y="181"/>
                </a:cubicBezTo>
                <a:cubicBezTo>
                  <a:pt x="1463" y="183"/>
                  <a:pt x="1463" y="183"/>
                  <a:pt x="1463" y="183"/>
                </a:cubicBezTo>
                <a:cubicBezTo>
                  <a:pt x="1462" y="183"/>
                  <a:pt x="1462" y="183"/>
                  <a:pt x="1462" y="183"/>
                </a:cubicBezTo>
                <a:cubicBezTo>
                  <a:pt x="1461" y="182"/>
                  <a:pt x="1461" y="182"/>
                  <a:pt x="1461" y="182"/>
                </a:cubicBezTo>
                <a:cubicBezTo>
                  <a:pt x="1460" y="179"/>
                  <a:pt x="1460" y="179"/>
                  <a:pt x="1460" y="179"/>
                </a:cubicBezTo>
                <a:cubicBezTo>
                  <a:pt x="1459" y="178"/>
                  <a:pt x="1459" y="178"/>
                  <a:pt x="1459" y="178"/>
                </a:cubicBezTo>
                <a:cubicBezTo>
                  <a:pt x="1458" y="177"/>
                  <a:pt x="1458" y="177"/>
                  <a:pt x="1458" y="177"/>
                </a:cubicBezTo>
                <a:cubicBezTo>
                  <a:pt x="1457" y="178"/>
                  <a:pt x="1457" y="178"/>
                  <a:pt x="1457" y="178"/>
                </a:cubicBezTo>
                <a:cubicBezTo>
                  <a:pt x="1456" y="178"/>
                  <a:pt x="1456" y="178"/>
                  <a:pt x="1456" y="178"/>
                </a:cubicBezTo>
                <a:cubicBezTo>
                  <a:pt x="1456" y="177"/>
                  <a:pt x="1456" y="177"/>
                  <a:pt x="1456" y="177"/>
                </a:cubicBezTo>
                <a:cubicBezTo>
                  <a:pt x="1457" y="176"/>
                  <a:pt x="1457" y="176"/>
                  <a:pt x="1457" y="176"/>
                </a:cubicBezTo>
                <a:cubicBezTo>
                  <a:pt x="1458" y="175"/>
                  <a:pt x="1458" y="175"/>
                  <a:pt x="1458" y="175"/>
                </a:cubicBezTo>
                <a:cubicBezTo>
                  <a:pt x="1458" y="173"/>
                  <a:pt x="1458" y="173"/>
                  <a:pt x="1458" y="173"/>
                </a:cubicBezTo>
                <a:cubicBezTo>
                  <a:pt x="1456" y="169"/>
                  <a:pt x="1456" y="169"/>
                  <a:pt x="1456" y="169"/>
                </a:cubicBezTo>
                <a:cubicBezTo>
                  <a:pt x="1456" y="166"/>
                  <a:pt x="1456" y="166"/>
                  <a:pt x="1456" y="166"/>
                </a:cubicBezTo>
                <a:cubicBezTo>
                  <a:pt x="1456" y="165"/>
                  <a:pt x="1456" y="165"/>
                  <a:pt x="1456" y="165"/>
                </a:cubicBezTo>
                <a:cubicBezTo>
                  <a:pt x="1454" y="163"/>
                  <a:pt x="1454" y="163"/>
                  <a:pt x="1454" y="163"/>
                </a:cubicBezTo>
                <a:cubicBezTo>
                  <a:pt x="1453" y="162"/>
                  <a:pt x="1453" y="162"/>
                  <a:pt x="1453" y="162"/>
                </a:cubicBezTo>
                <a:cubicBezTo>
                  <a:pt x="1452" y="161"/>
                  <a:pt x="1452" y="161"/>
                  <a:pt x="1452" y="161"/>
                </a:cubicBezTo>
                <a:cubicBezTo>
                  <a:pt x="1451" y="162"/>
                  <a:pt x="1451" y="162"/>
                  <a:pt x="1451" y="162"/>
                </a:cubicBezTo>
                <a:cubicBezTo>
                  <a:pt x="1451" y="164"/>
                  <a:pt x="1451" y="164"/>
                  <a:pt x="1451" y="164"/>
                </a:cubicBezTo>
                <a:cubicBezTo>
                  <a:pt x="1449" y="167"/>
                  <a:pt x="1449" y="167"/>
                  <a:pt x="1449" y="167"/>
                </a:cubicBezTo>
                <a:cubicBezTo>
                  <a:pt x="1448" y="169"/>
                  <a:pt x="1448" y="169"/>
                  <a:pt x="1448" y="169"/>
                </a:cubicBezTo>
                <a:cubicBezTo>
                  <a:pt x="1448" y="171"/>
                  <a:pt x="1448" y="171"/>
                  <a:pt x="1448" y="171"/>
                </a:cubicBezTo>
                <a:cubicBezTo>
                  <a:pt x="1450" y="173"/>
                  <a:pt x="1450" y="173"/>
                  <a:pt x="1450" y="173"/>
                </a:cubicBezTo>
                <a:cubicBezTo>
                  <a:pt x="1450" y="175"/>
                  <a:pt x="1450" y="175"/>
                  <a:pt x="1450" y="175"/>
                </a:cubicBezTo>
                <a:cubicBezTo>
                  <a:pt x="1449" y="175"/>
                  <a:pt x="1449" y="175"/>
                  <a:pt x="1449" y="175"/>
                </a:cubicBezTo>
                <a:cubicBezTo>
                  <a:pt x="1448" y="174"/>
                  <a:pt x="1448" y="174"/>
                  <a:pt x="1448" y="174"/>
                </a:cubicBezTo>
                <a:cubicBezTo>
                  <a:pt x="1448" y="172"/>
                  <a:pt x="1448" y="172"/>
                  <a:pt x="1448" y="172"/>
                </a:cubicBezTo>
                <a:cubicBezTo>
                  <a:pt x="1448" y="171"/>
                  <a:pt x="1448" y="171"/>
                  <a:pt x="1448" y="171"/>
                </a:cubicBezTo>
                <a:cubicBezTo>
                  <a:pt x="1447" y="170"/>
                  <a:pt x="1447" y="170"/>
                  <a:pt x="1447" y="170"/>
                </a:cubicBezTo>
                <a:cubicBezTo>
                  <a:pt x="1447" y="169"/>
                  <a:pt x="1447" y="169"/>
                  <a:pt x="1447" y="169"/>
                </a:cubicBezTo>
                <a:cubicBezTo>
                  <a:pt x="1446" y="169"/>
                  <a:pt x="1446" y="169"/>
                  <a:pt x="1446" y="169"/>
                </a:cubicBezTo>
                <a:cubicBezTo>
                  <a:pt x="1445" y="170"/>
                  <a:pt x="1445" y="170"/>
                  <a:pt x="1445" y="170"/>
                </a:cubicBezTo>
                <a:cubicBezTo>
                  <a:pt x="1444" y="169"/>
                  <a:pt x="1444" y="169"/>
                  <a:pt x="1444" y="169"/>
                </a:cubicBezTo>
                <a:cubicBezTo>
                  <a:pt x="1445" y="168"/>
                  <a:pt x="1445" y="168"/>
                  <a:pt x="1445" y="168"/>
                </a:cubicBezTo>
                <a:cubicBezTo>
                  <a:pt x="1446" y="167"/>
                  <a:pt x="1446" y="167"/>
                  <a:pt x="1446" y="167"/>
                </a:cubicBezTo>
                <a:cubicBezTo>
                  <a:pt x="1446" y="166"/>
                  <a:pt x="1446" y="166"/>
                  <a:pt x="1446" y="166"/>
                </a:cubicBezTo>
                <a:cubicBezTo>
                  <a:pt x="1445" y="166"/>
                  <a:pt x="1445" y="166"/>
                  <a:pt x="1445" y="166"/>
                </a:cubicBezTo>
                <a:cubicBezTo>
                  <a:pt x="1443" y="167"/>
                  <a:pt x="1443" y="167"/>
                  <a:pt x="1443" y="167"/>
                </a:cubicBezTo>
                <a:cubicBezTo>
                  <a:pt x="1442" y="168"/>
                  <a:pt x="1442" y="168"/>
                  <a:pt x="1442" y="168"/>
                </a:cubicBezTo>
                <a:cubicBezTo>
                  <a:pt x="1441" y="167"/>
                  <a:pt x="1441" y="167"/>
                  <a:pt x="1441" y="167"/>
                </a:cubicBezTo>
                <a:cubicBezTo>
                  <a:pt x="1441" y="166"/>
                  <a:pt x="1441" y="166"/>
                  <a:pt x="1441" y="166"/>
                </a:cubicBezTo>
                <a:cubicBezTo>
                  <a:pt x="1442" y="166"/>
                  <a:pt x="1442" y="166"/>
                  <a:pt x="1442" y="166"/>
                </a:cubicBezTo>
                <a:cubicBezTo>
                  <a:pt x="1442" y="165"/>
                  <a:pt x="1442" y="165"/>
                  <a:pt x="1442" y="165"/>
                </a:cubicBezTo>
                <a:cubicBezTo>
                  <a:pt x="1444" y="163"/>
                  <a:pt x="1444" y="163"/>
                  <a:pt x="1444" y="163"/>
                </a:cubicBezTo>
                <a:cubicBezTo>
                  <a:pt x="1445" y="163"/>
                  <a:pt x="1445" y="163"/>
                  <a:pt x="1445" y="163"/>
                </a:cubicBezTo>
                <a:cubicBezTo>
                  <a:pt x="1446" y="164"/>
                  <a:pt x="1446" y="164"/>
                  <a:pt x="1446" y="164"/>
                </a:cubicBezTo>
                <a:cubicBezTo>
                  <a:pt x="1447" y="164"/>
                  <a:pt x="1447" y="164"/>
                  <a:pt x="1447" y="164"/>
                </a:cubicBezTo>
                <a:cubicBezTo>
                  <a:pt x="1448" y="163"/>
                  <a:pt x="1448" y="163"/>
                  <a:pt x="1448" y="163"/>
                </a:cubicBezTo>
                <a:cubicBezTo>
                  <a:pt x="1448" y="161"/>
                  <a:pt x="1448" y="161"/>
                  <a:pt x="1448" y="161"/>
                </a:cubicBezTo>
                <a:cubicBezTo>
                  <a:pt x="1447" y="159"/>
                  <a:pt x="1447" y="159"/>
                  <a:pt x="1447" y="159"/>
                </a:cubicBezTo>
                <a:cubicBezTo>
                  <a:pt x="1446" y="158"/>
                  <a:pt x="1446" y="158"/>
                  <a:pt x="1446" y="158"/>
                </a:cubicBezTo>
                <a:cubicBezTo>
                  <a:pt x="1444" y="159"/>
                  <a:pt x="1444" y="159"/>
                  <a:pt x="1444" y="159"/>
                </a:cubicBezTo>
                <a:cubicBezTo>
                  <a:pt x="1440" y="162"/>
                  <a:pt x="1440" y="162"/>
                  <a:pt x="1440" y="162"/>
                </a:cubicBezTo>
                <a:cubicBezTo>
                  <a:pt x="1439" y="162"/>
                  <a:pt x="1439" y="162"/>
                  <a:pt x="1439" y="162"/>
                </a:cubicBezTo>
                <a:cubicBezTo>
                  <a:pt x="1438" y="162"/>
                  <a:pt x="1438" y="162"/>
                  <a:pt x="1438" y="162"/>
                </a:cubicBezTo>
                <a:cubicBezTo>
                  <a:pt x="1438" y="161"/>
                  <a:pt x="1438" y="161"/>
                  <a:pt x="1438" y="161"/>
                </a:cubicBezTo>
                <a:cubicBezTo>
                  <a:pt x="1437" y="160"/>
                  <a:pt x="1437" y="160"/>
                  <a:pt x="1437" y="160"/>
                </a:cubicBezTo>
                <a:cubicBezTo>
                  <a:pt x="1436" y="160"/>
                  <a:pt x="1436" y="160"/>
                  <a:pt x="1436" y="160"/>
                </a:cubicBezTo>
                <a:cubicBezTo>
                  <a:pt x="1436" y="162"/>
                  <a:pt x="1436" y="162"/>
                  <a:pt x="1436" y="162"/>
                </a:cubicBezTo>
                <a:cubicBezTo>
                  <a:pt x="1438" y="165"/>
                  <a:pt x="1438" y="165"/>
                  <a:pt x="1438" y="165"/>
                </a:cubicBezTo>
                <a:cubicBezTo>
                  <a:pt x="1438" y="165"/>
                  <a:pt x="1438" y="165"/>
                  <a:pt x="1438" y="165"/>
                </a:cubicBezTo>
                <a:cubicBezTo>
                  <a:pt x="1436" y="165"/>
                  <a:pt x="1436" y="165"/>
                  <a:pt x="1436" y="165"/>
                </a:cubicBezTo>
                <a:cubicBezTo>
                  <a:pt x="1436" y="164"/>
                  <a:pt x="1436" y="164"/>
                  <a:pt x="1436" y="164"/>
                </a:cubicBezTo>
                <a:cubicBezTo>
                  <a:pt x="1435" y="161"/>
                  <a:pt x="1435" y="161"/>
                  <a:pt x="1435" y="161"/>
                </a:cubicBezTo>
                <a:cubicBezTo>
                  <a:pt x="1433" y="161"/>
                  <a:pt x="1433" y="161"/>
                  <a:pt x="1433" y="161"/>
                </a:cubicBezTo>
                <a:cubicBezTo>
                  <a:pt x="1432" y="163"/>
                  <a:pt x="1432" y="163"/>
                  <a:pt x="1432" y="163"/>
                </a:cubicBezTo>
                <a:cubicBezTo>
                  <a:pt x="1432" y="165"/>
                  <a:pt x="1432" y="165"/>
                  <a:pt x="1432" y="165"/>
                </a:cubicBezTo>
                <a:cubicBezTo>
                  <a:pt x="1432" y="166"/>
                  <a:pt x="1432" y="166"/>
                  <a:pt x="1432" y="166"/>
                </a:cubicBezTo>
                <a:cubicBezTo>
                  <a:pt x="1432" y="167"/>
                  <a:pt x="1432" y="167"/>
                  <a:pt x="1432" y="167"/>
                </a:cubicBezTo>
                <a:cubicBezTo>
                  <a:pt x="1432" y="168"/>
                  <a:pt x="1432" y="168"/>
                  <a:pt x="1432" y="168"/>
                </a:cubicBezTo>
                <a:cubicBezTo>
                  <a:pt x="1430" y="169"/>
                  <a:pt x="1430" y="169"/>
                  <a:pt x="1430" y="169"/>
                </a:cubicBezTo>
                <a:cubicBezTo>
                  <a:pt x="1429" y="169"/>
                  <a:pt x="1429" y="169"/>
                  <a:pt x="1429" y="169"/>
                </a:cubicBezTo>
                <a:cubicBezTo>
                  <a:pt x="1429" y="171"/>
                  <a:pt x="1429" y="171"/>
                  <a:pt x="1429" y="171"/>
                </a:cubicBezTo>
                <a:cubicBezTo>
                  <a:pt x="1430" y="173"/>
                  <a:pt x="1430" y="173"/>
                  <a:pt x="1430" y="173"/>
                </a:cubicBezTo>
                <a:lnTo>
                  <a:pt x="1430" y="175"/>
                </a:lnTo>
                <a:close/>
                <a:moveTo>
                  <a:pt x="1487" y="176"/>
                </a:moveTo>
                <a:cubicBezTo>
                  <a:pt x="1486" y="176"/>
                  <a:pt x="1486" y="176"/>
                  <a:pt x="1486" y="176"/>
                </a:cubicBezTo>
                <a:cubicBezTo>
                  <a:pt x="1486" y="177"/>
                  <a:pt x="1486" y="177"/>
                  <a:pt x="1486" y="177"/>
                </a:cubicBezTo>
                <a:cubicBezTo>
                  <a:pt x="1487" y="179"/>
                  <a:pt x="1487" y="179"/>
                  <a:pt x="1487" y="179"/>
                </a:cubicBezTo>
                <a:cubicBezTo>
                  <a:pt x="1488" y="180"/>
                  <a:pt x="1488" y="180"/>
                  <a:pt x="1488" y="180"/>
                </a:cubicBezTo>
                <a:cubicBezTo>
                  <a:pt x="1489" y="180"/>
                  <a:pt x="1489" y="180"/>
                  <a:pt x="1489" y="180"/>
                </a:cubicBezTo>
                <a:cubicBezTo>
                  <a:pt x="1491" y="180"/>
                  <a:pt x="1491" y="180"/>
                  <a:pt x="1491" y="180"/>
                </a:cubicBezTo>
                <a:cubicBezTo>
                  <a:pt x="1491" y="178"/>
                  <a:pt x="1491" y="178"/>
                  <a:pt x="1491" y="178"/>
                </a:cubicBezTo>
                <a:cubicBezTo>
                  <a:pt x="1490" y="177"/>
                  <a:pt x="1490" y="177"/>
                  <a:pt x="1490" y="177"/>
                </a:cubicBezTo>
                <a:lnTo>
                  <a:pt x="1487" y="176"/>
                </a:lnTo>
                <a:close/>
                <a:moveTo>
                  <a:pt x="1503" y="193"/>
                </a:moveTo>
                <a:cubicBezTo>
                  <a:pt x="1503" y="191"/>
                  <a:pt x="1503" y="191"/>
                  <a:pt x="1503" y="191"/>
                </a:cubicBezTo>
                <a:cubicBezTo>
                  <a:pt x="1503" y="190"/>
                  <a:pt x="1503" y="190"/>
                  <a:pt x="1503" y="190"/>
                </a:cubicBezTo>
                <a:cubicBezTo>
                  <a:pt x="1501" y="189"/>
                  <a:pt x="1501" y="189"/>
                  <a:pt x="1501" y="189"/>
                </a:cubicBezTo>
                <a:cubicBezTo>
                  <a:pt x="1501" y="188"/>
                  <a:pt x="1501" y="188"/>
                  <a:pt x="1501" y="188"/>
                </a:cubicBezTo>
                <a:cubicBezTo>
                  <a:pt x="1500" y="188"/>
                  <a:pt x="1500" y="188"/>
                  <a:pt x="1500" y="188"/>
                </a:cubicBezTo>
                <a:cubicBezTo>
                  <a:pt x="1499" y="189"/>
                  <a:pt x="1499" y="189"/>
                  <a:pt x="1499" y="189"/>
                </a:cubicBezTo>
                <a:cubicBezTo>
                  <a:pt x="1496" y="190"/>
                  <a:pt x="1496" y="190"/>
                  <a:pt x="1496" y="190"/>
                </a:cubicBezTo>
                <a:cubicBezTo>
                  <a:pt x="1496" y="189"/>
                  <a:pt x="1496" y="189"/>
                  <a:pt x="1496" y="189"/>
                </a:cubicBezTo>
                <a:cubicBezTo>
                  <a:pt x="1495" y="189"/>
                  <a:pt x="1495" y="189"/>
                  <a:pt x="1495" y="189"/>
                </a:cubicBezTo>
                <a:cubicBezTo>
                  <a:pt x="1494" y="190"/>
                  <a:pt x="1494" y="190"/>
                  <a:pt x="1494" y="190"/>
                </a:cubicBezTo>
                <a:cubicBezTo>
                  <a:pt x="1494" y="191"/>
                  <a:pt x="1494" y="191"/>
                  <a:pt x="1494" y="191"/>
                </a:cubicBezTo>
                <a:cubicBezTo>
                  <a:pt x="1493" y="191"/>
                  <a:pt x="1493" y="191"/>
                  <a:pt x="1493" y="191"/>
                </a:cubicBezTo>
                <a:cubicBezTo>
                  <a:pt x="1492" y="191"/>
                  <a:pt x="1492" y="191"/>
                  <a:pt x="1492" y="191"/>
                </a:cubicBezTo>
                <a:cubicBezTo>
                  <a:pt x="1491" y="192"/>
                  <a:pt x="1491" y="192"/>
                  <a:pt x="1491" y="192"/>
                </a:cubicBezTo>
                <a:cubicBezTo>
                  <a:pt x="1489" y="193"/>
                  <a:pt x="1489" y="193"/>
                  <a:pt x="1489" y="193"/>
                </a:cubicBezTo>
                <a:cubicBezTo>
                  <a:pt x="1491" y="194"/>
                  <a:pt x="1491" y="194"/>
                  <a:pt x="1491" y="194"/>
                </a:cubicBezTo>
                <a:cubicBezTo>
                  <a:pt x="1493" y="194"/>
                  <a:pt x="1493" y="194"/>
                  <a:pt x="1493" y="194"/>
                </a:cubicBezTo>
                <a:cubicBezTo>
                  <a:pt x="1494" y="196"/>
                  <a:pt x="1494" y="196"/>
                  <a:pt x="1494" y="196"/>
                </a:cubicBezTo>
                <a:cubicBezTo>
                  <a:pt x="1494" y="197"/>
                  <a:pt x="1494" y="197"/>
                  <a:pt x="1494" y="197"/>
                </a:cubicBezTo>
                <a:cubicBezTo>
                  <a:pt x="1494" y="198"/>
                  <a:pt x="1494" y="198"/>
                  <a:pt x="1494" y="198"/>
                </a:cubicBezTo>
                <a:cubicBezTo>
                  <a:pt x="1495" y="198"/>
                  <a:pt x="1495" y="198"/>
                  <a:pt x="1495" y="198"/>
                </a:cubicBezTo>
                <a:cubicBezTo>
                  <a:pt x="1494" y="200"/>
                  <a:pt x="1494" y="200"/>
                  <a:pt x="1494" y="200"/>
                </a:cubicBezTo>
                <a:cubicBezTo>
                  <a:pt x="1495" y="199"/>
                  <a:pt x="1495" y="199"/>
                  <a:pt x="1495" y="199"/>
                </a:cubicBezTo>
                <a:cubicBezTo>
                  <a:pt x="1496" y="200"/>
                  <a:pt x="1496" y="200"/>
                  <a:pt x="1496" y="200"/>
                </a:cubicBezTo>
                <a:cubicBezTo>
                  <a:pt x="1497" y="199"/>
                  <a:pt x="1497" y="199"/>
                  <a:pt x="1497" y="199"/>
                </a:cubicBezTo>
                <a:cubicBezTo>
                  <a:pt x="1499" y="198"/>
                  <a:pt x="1499" y="198"/>
                  <a:pt x="1499" y="198"/>
                </a:cubicBezTo>
                <a:cubicBezTo>
                  <a:pt x="1500" y="198"/>
                  <a:pt x="1500" y="198"/>
                  <a:pt x="1500" y="198"/>
                </a:cubicBezTo>
                <a:cubicBezTo>
                  <a:pt x="1502" y="197"/>
                  <a:pt x="1502" y="197"/>
                  <a:pt x="1502" y="197"/>
                </a:cubicBezTo>
                <a:cubicBezTo>
                  <a:pt x="1501" y="196"/>
                  <a:pt x="1501" y="196"/>
                  <a:pt x="1501" y="196"/>
                </a:cubicBezTo>
                <a:cubicBezTo>
                  <a:pt x="1502" y="193"/>
                  <a:pt x="1502" y="193"/>
                  <a:pt x="1502" y="193"/>
                </a:cubicBezTo>
                <a:lnTo>
                  <a:pt x="1503" y="193"/>
                </a:lnTo>
                <a:close/>
                <a:moveTo>
                  <a:pt x="2515" y="805"/>
                </a:moveTo>
                <a:cubicBezTo>
                  <a:pt x="2514" y="806"/>
                  <a:pt x="2514" y="806"/>
                  <a:pt x="2514" y="806"/>
                </a:cubicBezTo>
                <a:cubicBezTo>
                  <a:pt x="2515" y="807"/>
                  <a:pt x="2515" y="807"/>
                  <a:pt x="2515" y="807"/>
                </a:cubicBezTo>
                <a:cubicBezTo>
                  <a:pt x="2516" y="806"/>
                  <a:pt x="2516" y="806"/>
                  <a:pt x="2516" y="806"/>
                </a:cubicBezTo>
                <a:lnTo>
                  <a:pt x="2515" y="805"/>
                </a:lnTo>
                <a:close/>
                <a:moveTo>
                  <a:pt x="2502" y="812"/>
                </a:moveTo>
                <a:cubicBezTo>
                  <a:pt x="2503" y="812"/>
                  <a:pt x="2503" y="812"/>
                  <a:pt x="2503" y="812"/>
                </a:cubicBezTo>
                <a:cubicBezTo>
                  <a:pt x="2503" y="811"/>
                  <a:pt x="2503" y="811"/>
                  <a:pt x="2503" y="811"/>
                </a:cubicBezTo>
                <a:cubicBezTo>
                  <a:pt x="2502" y="810"/>
                  <a:pt x="2502" y="810"/>
                  <a:pt x="2502" y="810"/>
                </a:cubicBezTo>
                <a:cubicBezTo>
                  <a:pt x="2501" y="811"/>
                  <a:pt x="2501" y="811"/>
                  <a:pt x="2501" y="811"/>
                </a:cubicBezTo>
                <a:cubicBezTo>
                  <a:pt x="2501" y="811"/>
                  <a:pt x="2501" y="811"/>
                  <a:pt x="2501" y="811"/>
                </a:cubicBezTo>
                <a:cubicBezTo>
                  <a:pt x="2500" y="811"/>
                  <a:pt x="2500" y="811"/>
                  <a:pt x="2500" y="811"/>
                </a:cubicBezTo>
                <a:cubicBezTo>
                  <a:pt x="2501" y="813"/>
                  <a:pt x="2501" y="813"/>
                  <a:pt x="2501" y="813"/>
                </a:cubicBezTo>
                <a:lnTo>
                  <a:pt x="2502" y="812"/>
                </a:lnTo>
                <a:close/>
                <a:moveTo>
                  <a:pt x="2509" y="824"/>
                </a:moveTo>
                <a:cubicBezTo>
                  <a:pt x="2510" y="822"/>
                  <a:pt x="2510" y="822"/>
                  <a:pt x="2510" y="822"/>
                </a:cubicBezTo>
                <a:cubicBezTo>
                  <a:pt x="2510" y="821"/>
                  <a:pt x="2510" y="821"/>
                  <a:pt x="2510" y="821"/>
                </a:cubicBezTo>
                <a:cubicBezTo>
                  <a:pt x="2508" y="821"/>
                  <a:pt x="2508" y="821"/>
                  <a:pt x="2508" y="821"/>
                </a:cubicBezTo>
                <a:cubicBezTo>
                  <a:pt x="2504" y="822"/>
                  <a:pt x="2504" y="822"/>
                  <a:pt x="2504" y="822"/>
                </a:cubicBezTo>
                <a:cubicBezTo>
                  <a:pt x="2503" y="823"/>
                  <a:pt x="2503" y="823"/>
                  <a:pt x="2503" y="823"/>
                </a:cubicBezTo>
                <a:cubicBezTo>
                  <a:pt x="2504" y="825"/>
                  <a:pt x="2504" y="825"/>
                  <a:pt x="2504" y="825"/>
                </a:cubicBezTo>
                <a:cubicBezTo>
                  <a:pt x="2505" y="825"/>
                  <a:pt x="2505" y="825"/>
                  <a:pt x="2505" y="825"/>
                </a:cubicBezTo>
                <a:lnTo>
                  <a:pt x="2509" y="824"/>
                </a:lnTo>
                <a:close/>
                <a:moveTo>
                  <a:pt x="2528" y="815"/>
                </a:moveTo>
                <a:cubicBezTo>
                  <a:pt x="2529" y="815"/>
                  <a:pt x="2529" y="815"/>
                  <a:pt x="2529" y="815"/>
                </a:cubicBezTo>
                <a:cubicBezTo>
                  <a:pt x="2530" y="814"/>
                  <a:pt x="2530" y="814"/>
                  <a:pt x="2530" y="814"/>
                </a:cubicBezTo>
                <a:cubicBezTo>
                  <a:pt x="2530" y="813"/>
                  <a:pt x="2530" y="813"/>
                  <a:pt x="2530" y="813"/>
                </a:cubicBezTo>
                <a:cubicBezTo>
                  <a:pt x="2529" y="813"/>
                  <a:pt x="2529" y="813"/>
                  <a:pt x="2529" y="813"/>
                </a:cubicBezTo>
                <a:cubicBezTo>
                  <a:pt x="2528" y="814"/>
                  <a:pt x="2528" y="814"/>
                  <a:pt x="2528" y="814"/>
                </a:cubicBezTo>
                <a:lnTo>
                  <a:pt x="2528" y="815"/>
                </a:lnTo>
                <a:close/>
                <a:moveTo>
                  <a:pt x="2522" y="806"/>
                </a:moveTo>
                <a:cubicBezTo>
                  <a:pt x="2523" y="805"/>
                  <a:pt x="2523" y="805"/>
                  <a:pt x="2523" y="805"/>
                </a:cubicBezTo>
                <a:cubicBezTo>
                  <a:pt x="2523" y="803"/>
                  <a:pt x="2523" y="803"/>
                  <a:pt x="2523" y="803"/>
                </a:cubicBezTo>
                <a:cubicBezTo>
                  <a:pt x="2522" y="803"/>
                  <a:pt x="2522" y="803"/>
                  <a:pt x="2522" y="803"/>
                </a:cubicBezTo>
                <a:cubicBezTo>
                  <a:pt x="2521" y="804"/>
                  <a:pt x="2521" y="804"/>
                  <a:pt x="2521" y="804"/>
                </a:cubicBezTo>
                <a:cubicBezTo>
                  <a:pt x="2521" y="805"/>
                  <a:pt x="2521" y="805"/>
                  <a:pt x="2521" y="805"/>
                </a:cubicBezTo>
                <a:cubicBezTo>
                  <a:pt x="2521" y="806"/>
                  <a:pt x="2521" y="806"/>
                  <a:pt x="2521" y="806"/>
                </a:cubicBezTo>
                <a:lnTo>
                  <a:pt x="2522" y="806"/>
                </a:lnTo>
                <a:close/>
                <a:moveTo>
                  <a:pt x="2530" y="807"/>
                </a:moveTo>
                <a:cubicBezTo>
                  <a:pt x="2529" y="808"/>
                  <a:pt x="2529" y="808"/>
                  <a:pt x="2529" y="808"/>
                </a:cubicBezTo>
                <a:cubicBezTo>
                  <a:pt x="2529" y="809"/>
                  <a:pt x="2529" y="809"/>
                  <a:pt x="2529" y="809"/>
                </a:cubicBezTo>
                <a:cubicBezTo>
                  <a:pt x="2529" y="810"/>
                  <a:pt x="2529" y="810"/>
                  <a:pt x="2529" y="810"/>
                </a:cubicBezTo>
                <a:cubicBezTo>
                  <a:pt x="2529" y="812"/>
                  <a:pt x="2529" y="812"/>
                  <a:pt x="2529" y="812"/>
                </a:cubicBezTo>
                <a:cubicBezTo>
                  <a:pt x="2530" y="811"/>
                  <a:pt x="2530" y="811"/>
                  <a:pt x="2530" y="811"/>
                </a:cubicBezTo>
                <a:cubicBezTo>
                  <a:pt x="2531" y="809"/>
                  <a:pt x="2531" y="809"/>
                  <a:pt x="2531" y="809"/>
                </a:cubicBezTo>
                <a:cubicBezTo>
                  <a:pt x="2530" y="808"/>
                  <a:pt x="2530" y="808"/>
                  <a:pt x="2530" y="808"/>
                </a:cubicBezTo>
                <a:lnTo>
                  <a:pt x="2530" y="807"/>
                </a:lnTo>
                <a:close/>
                <a:moveTo>
                  <a:pt x="1453" y="606"/>
                </a:moveTo>
                <a:cubicBezTo>
                  <a:pt x="1453" y="605"/>
                  <a:pt x="1453" y="605"/>
                  <a:pt x="1453" y="605"/>
                </a:cubicBezTo>
                <a:cubicBezTo>
                  <a:pt x="1451" y="605"/>
                  <a:pt x="1451" y="605"/>
                  <a:pt x="1451" y="605"/>
                </a:cubicBezTo>
                <a:lnTo>
                  <a:pt x="1453" y="606"/>
                </a:lnTo>
                <a:close/>
                <a:moveTo>
                  <a:pt x="1466" y="604"/>
                </a:moveTo>
                <a:cubicBezTo>
                  <a:pt x="1466" y="605"/>
                  <a:pt x="1466" y="605"/>
                  <a:pt x="1466" y="605"/>
                </a:cubicBezTo>
                <a:cubicBezTo>
                  <a:pt x="1467" y="604"/>
                  <a:pt x="1467" y="604"/>
                  <a:pt x="1467" y="604"/>
                </a:cubicBezTo>
                <a:cubicBezTo>
                  <a:pt x="1468" y="604"/>
                  <a:pt x="1468" y="604"/>
                  <a:pt x="1468" y="604"/>
                </a:cubicBezTo>
                <a:cubicBezTo>
                  <a:pt x="1468" y="603"/>
                  <a:pt x="1468" y="603"/>
                  <a:pt x="1468" y="603"/>
                </a:cubicBezTo>
                <a:cubicBezTo>
                  <a:pt x="1466" y="603"/>
                  <a:pt x="1466" y="603"/>
                  <a:pt x="1466" y="603"/>
                </a:cubicBezTo>
                <a:lnTo>
                  <a:pt x="1466" y="604"/>
                </a:lnTo>
                <a:close/>
                <a:moveTo>
                  <a:pt x="1469" y="595"/>
                </a:moveTo>
                <a:cubicBezTo>
                  <a:pt x="1468" y="597"/>
                  <a:pt x="1468" y="597"/>
                  <a:pt x="1468" y="597"/>
                </a:cubicBezTo>
                <a:cubicBezTo>
                  <a:pt x="1470" y="597"/>
                  <a:pt x="1470" y="597"/>
                  <a:pt x="1470" y="597"/>
                </a:cubicBezTo>
                <a:lnTo>
                  <a:pt x="1469" y="595"/>
                </a:lnTo>
                <a:close/>
                <a:moveTo>
                  <a:pt x="1458" y="606"/>
                </a:moveTo>
                <a:cubicBezTo>
                  <a:pt x="1457" y="607"/>
                  <a:pt x="1457" y="607"/>
                  <a:pt x="1457" y="607"/>
                </a:cubicBezTo>
                <a:cubicBezTo>
                  <a:pt x="1457" y="608"/>
                  <a:pt x="1457" y="608"/>
                  <a:pt x="1457" y="608"/>
                </a:cubicBezTo>
                <a:cubicBezTo>
                  <a:pt x="1460" y="608"/>
                  <a:pt x="1460" y="608"/>
                  <a:pt x="1460" y="608"/>
                </a:cubicBezTo>
                <a:cubicBezTo>
                  <a:pt x="1463" y="608"/>
                  <a:pt x="1463" y="608"/>
                  <a:pt x="1463" y="608"/>
                </a:cubicBezTo>
                <a:cubicBezTo>
                  <a:pt x="1464" y="607"/>
                  <a:pt x="1464" y="607"/>
                  <a:pt x="1464" y="607"/>
                </a:cubicBezTo>
                <a:cubicBezTo>
                  <a:pt x="1464" y="609"/>
                  <a:pt x="1464" y="609"/>
                  <a:pt x="1464" y="609"/>
                </a:cubicBezTo>
                <a:cubicBezTo>
                  <a:pt x="1464" y="609"/>
                  <a:pt x="1464" y="609"/>
                  <a:pt x="1464" y="609"/>
                </a:cubicBezTo>
                <a:cubicBezTo>
                  <a:pt x="1464" y="607"/>
                  <a:pt x="1464" y="607"/>
                  <a:pt x="1464" y="607"/>
                </a:cubicBezTo>
                <a:cubicBezTo>
                  <a:pt x="1465" y="606"/>
                  <a:pt x="1465" y="606"/>
                  <a:pt x="1465" y="606"/>
                </a:cubicBezTo>
                <a:cubicBezTo>
                  <a:pt x="1465" y="604"/>
                  <a:pt x="1465" y="604"/>
                  <a:pt x="1465" y="604"/>
                </a:cubicBezTo>
                <a:cubicBezTo>
                  <a:pt x="1465" y="605"/>
                  <a:pt x="1465" y="605"/>
                  <a:pt x="1465" y="605"/>
                </a:cubicBezTo>
                <a:cubicBezTo>
                  <a:pt x="1463" y="605"/>
                  <a:pt x="1463" y="605"/>
                  <a:pt x="1463" y="605"/>
                </a:cubicBezTo>
                <a:cubicBezTo>
                  <a:pt x="1463" y="606"/>
                  <a:pt x="1463" y="606"/>
                  <a:pt x="1463" y="606"/>
                </a:cubicBezTo>
                <a:cubicBezTo>
                  <a:pt x="1462" y="606"/>
                  <a:pt x="1462" y="606"/>
                  <a:pt x="1462" y="606"/>
                </a:cubicBezTo>
                <a:cubicBezTo>
                  <a:pt x="1460" y="606"/>
                  <a:pt x="1460" y="606"/>
                  <a:pt x="1460" y="606"/>
                </a:cubicBezTo>
                <a:cubicBezTo>
                  <a:pt x="1459" y="604"/>
                  <a:pt x="1459" y="604"/>
                  <a:pt x="1459" y="604"/>
                </a:cubicBezTo>
                <a:cubicBezTo>
                  <a:pt x="1458" y="604"/>
                  <a:pt x="1458" y="604"/>
                  <a:pt x="1458" y="604"/>
                </a:cubicBezTo>
                <a:cubicBezTo>
                  <a:pt x="1457" y="605"/>
                  <a:pt x="1457" y="605"/>
                  <a:pt x="1457" y="605"/>
                </a:cubicBezTo>
                <a:lnTo>
                  <a:pt x="1458" y="606"/>
                </a:lnTo>
                <a:close/>
                <a:moveTo>
                  <a:pt x="1458" y="596"/>
                </a:moveTo>
                <a:cubicBezTo>
                  <a:pt x="1459" y="597"/>
                  <a:pt x="1459" y="597"/>
                  <a:pt x="1459" y="597"/>
                </a:cubicBezTo>
                <a:cubicBezTo>
                  <a:pt x="1459" y="599"/>
                  <a:pt x="1459" y="599"/>
                  <a:pt x="1459" y="599"/>
                </a:cubicBezTo>
                <a:cubicBezTo>
                  <a:pt x="1460" y="600"/>
                  <a:pt x="1460" y="600"/>
                  <a:pt x="1460" y="600"/>
                </a:cubicBezTo>
                <a:cubicBezTo>
                  <a:pt x="1461" y="600"/>
                  <a:pt x="1461" y="600"/>
                  <a:pt x="1461" y="600"/>
                </a:cubicBezTo>
                <a:cubicBezTo>
                  <a:pt x="1463" y="601"/>
                  <a:pt x="1463" y="601"/>
                  <a:pt x="1463" y="601"/>
                </a:cubicBezTo>
                <a:cubicBezTo>
                  <a:pt x="1463" y="602"/>
                  <a:pt x="1463" y="602"/>
                  <a:pt x="1463" y="602"/>
                </a:cubicBezTo>
                <a:cubicBezTo>
                  <a:pt x="1462" y="603"/>
                  <a:pt x="1462" y="603"/>
                  <a:pt x="1462" y="603"/>
                </a:cubicBezTo>
                <a:cubicBezTo>
                  <a:pt x="1463" y="604"/>
                  <a:pt x="1463" y="604"/>
                  <a:pt x="1463" y="604"/>
                </a:cubicBezTo>
                <a:cubicBezTo>
                  <a:pt x="1465" y="604"/>
                  <a:pt x="1465" y="604"/>
                  <a:pt x="1465" y="604"/>
                </a:cubicBezTo>
                <a:cubicBezTo>
                  <a:pt x="1465" y="603"/>
                  <a:pt x="1465" y="603"/>
                  <a:pt x="1465" y="603"/>
                </a:cubicBezTo>
                <a:cubicBezTo>
                  <a:pt x="1465" y="601"/>
                  <a:pt x="1465" y="601"/>
                  <a:pt x="1465" y="601"/>
                </a:cubicBezTo>
                <a:cubicBezTo>
                  <a:pt x="1467" y="601"/>
                  <a:pt x="1467" y="601"/>
                  <a:pt x="1467" y="601"/>
                </a:cubicBezTo>
                <a:cubicBezTo>
                  <a:pt x="1468" y="600"/>
                  <a:pt x="1468" y="600"/>
                  <a:pt x="1468" y="600"/>
                </a:cubicBezTo>
                <a:cubicBezTo>
                  <a:pt x="1468" y="599"/>
                  <a:pt x="1468" y="599"/>
                  <a:pt x="1468" y="599"/>
                </a:cubicBezTo>
                <a:cubicBezTo>
                  <a:pt x="1466" y="598"/>
                  <a:pt x="1466" y="598"/>
                  <a:pt x="1466" y="598"/>
                </a:cubicBezTo>
                <a:cubicBezTo>
                  <a:pt x="1466" y="597"/>
                  <a:pt x="1466" y="597"/>
                  <a:pt x="1466" y="597"/>
                </a:cubicBezTo>
                <a:cubicBezTo>
                  <a:pt x="1468" y="596"/>
                  <a:pt x="1468" y="596"/>
                  <a:pt x="1468" y="596"/>
                </a:cubicBezTo>
                <a:cubicBezTo>
                  <a:pt x="1469" y="594"/>
                  <a:pt x="1469" y="594"/>
                  <a:pt x="1469" y="594"/>
                </a:cubicBezTo>
                <a:cubicBezTo>
                  <a:pt x="1468" y="592"/>
                  <a:pt x="1468" y="592"/>
                  <a:pt x="1468" y="592"/>
                </a:cubicBezTo>
                <a:cubicBezTo>
                  <a:pt x="1468" y="590"/>
                  <a:pt x="1468" y="590"/>
                  <a:pt x="1468" y="590"/>
                </a:cubicBezTo>
                <a:cubicBezTo>
                  <a:pt x="1466" y="590"/>
                  <a:pt x="1466" y="590"/>
                  <a:pt x="1466" y="590"/>
                </a:cubicBezTo>
                <a:cubicBezTo>
                  <a:pt x="1463" y="591"/>
                  <a:pt x="1463" y="591"/>
                  <a:pt x="1463" y="591"/>
                </a:cubicBezTo>
                <a:cubicBezTo>
                  <a:pt x="1462" y="593"/>
                  <a:pt x="1462" y="593"/>
                  <a:pt x="1462" y="593"/>
                </a:cubicBezTo>
                <a:cubicBezTo>
                  <a:pt x="1463" y="593"/>
                  <a:pt x="1463" y="593"/>
                  <a:pt x="1463" y="593"/>
                </a:cubicBezTo>
                <a:cubicBezTo>
                  <a:pt x="1465" y="594"/>
                  <a:pt x="1465" y="594"/>
                  <a:pt x="1465" y="594"/>
                </a:cubicBezTo>
                <a:cubicBezTo>
                  <a:pt x="1464" y="595"/>
                  <a:pt x="1464" y="595"/>
                  <a:pt x="1464" y="595"/>
                </a:cubicBezTo>
                <a:cubicBezTo>
                  <a:pt x="1463" y="595"/>
                  <a:pt x="1463" y="595"/>
                  <a:pt x="1463" y="595"/>
                </a:cubicBezTo>
                <a:cubicBezTo>
                  <a:pt x="1463" y="596"/>
                  <a:pt x="1463" y="596"/>
                  <a:pt x="1463" y="596"/>
                </a:cubicBezTo>
                <a:cubicBezTo>
                  <a:pt x="1461" y="594"/>
                  <a:pt x="1461" y="594"/>
                  <a:pt x="1461" y="594"/>
                </a:cubicBezTo>
                <a:cubicBezTo>
                  <a:pt x="1461" y="594"/>
                  <a:pt x="1461" y="594"/>
                  <a:pt x="1461" y="594"/>
                </a:cubicBezTo>
                <a:cubicBezTo>
                  <a:pt x="1460" y="592"/>
                  <a:pt x="1460" y="592"/>
                  <a:pt x="1460" y="592"/>
                </a:cubicBezTo>
                <a:cubicBezTo>
                  <a:pt x="1460" y="593"/>
                  <a:pt x="1460" y="593"/>
                  <a:pt x="1460" y="593"/>
                </a:cubicBezTo>
                <a:cubicBezTo>
                  <a:pt x="1459" y="594"/>
                  <a:pt x="1459" y="594"/>
                  <a:pt x="1459" y="594"/>
                </a:cubicBezTo>
                <a:cubicBezTo>
                  <a:pt x="1458" y="595"/>
                  <a:pt x="1458" y="595"/>
                  <a:pt x="1458" y="595"/>
                </a:cubicBezTo>
                <a:lnTo>
                  <a:pt x="1458" y="596"/>
                </a:lnTo>
                <a:close/>
                <a:moveTo>
                  <a:pt x="1454" y="574"/>
                </a:moveTo>
                <a:cubicBezTo>
                  <a:pt x="1456" y="574"/>
                  <a:pt x="1456" y="574"/>
                  <a:pt x="1456" y="574"/>
                </a:cubicBezTo>
                <a:cubicBezTo>
                  <a:pt x="1457" y="573"/>
                  <a:pt x="1457" y="573"/>
                  <a:pt x="1457" y="573"/>
                </a:cubicBezTo>
                <a:cubicBezTo>
                  <a:pt x="1455" y="573"/>
                  <a:pt x="1455" y="573"/>
                  <a:pt x="1455" y="573"/>
                </a:cubicBezTo>
                <a:lnTo>
                  <a:pt x="1454" y="574"/>
                </a:lnTo>
                <a:close/>
                <a:moveTo>
                  <a:pt x="1438" y="581"/>
                </a:moveTo>
                <a:cubicBezTo>
                  <a:pt x="1438" y="583"/>
                  <a:pt x="1438" y="583"/>
                  <a:pt x="1438" y="583"/>
                </a:cubicBezTo>
                <a:cubicBezTo>
                  <a:pt x="1439" y="582"/>
                  <a:pt x="1439" y="582"/>
                  <a:pt x="1439" y="582"/>
                </a:cubicBezTo>
                <a:cubicBezTo>
                  <a:pt x="1440" y="580"/>
                  <a:pt x="1440" y="580"/>
                  <a:pt x="1440" y="580"/>
                </a:cubicBezTo>
                <a:cubicBezTo>
                  <a:pt x="1441" y="579"/>
                  <a:pt x="1441" y="579"/>
                  <a:pt x="1441" y="579"/>
                </a:cubicBezTo>
                <a:cubicBezTo>
                  <a:pt x="1439" y="579"/>
                  <a:pt x="1439" y="579"/>
                  <a:pt x="1439" y="579"/>
                </a:cubicBezTo>
                <a:lnTo>
                  <a:pt x="1438" y="581"/>
                </a:lnTo>
                <a:close/>
                <a:moveTo>
                  <a:pt x="1452" y="567"/>
                </a:moveTo>
                <a:cubicBezTo>
                  <a:pt x="1450" y="570"/>
                  <a:pt x="1450" y="570"/>
                  <a:pt x="1450" y="570"/>
                </a:cubicBezTo>
                <a:cubicBezTo>
                  <a:pt x="1448" y="571"/>
                  <a:pt x="1448" y="571"/>
                  <a:pt x="1448" y="571"/>
                </a:cubicBezTo>
                <a:cubicBezTo>
                  <a:pt x="1446" y="571"/>
                  <a:pt x="1446" y="571"/>
                  <a:pt x="1446" y="571"/>
                </a:cubicBezTo>
                <a:cubicBezTo>
                  <a:pt x="1445" y="573"/>
                  <a:pt x="1445" y="573"/>
                  <a:pt x="1445" y="573"/>
                </a:cubicBezTo>
                <a:cubicBezTo>
                  <a:pt x="1444" y="575"/>
                  <a:pt x="1444" y="575"/>
                  <a:pt x="1444" y="575"/>
                </a:cubicBezTo>
                <a:cubicBezTo>
                  <a:pt x="1442" y="576"/>
                  <a:pt x="1442" y="576"/>
                  <a:pt x="1442" y="576"/>
                </a:cubicBezTo>
                <a:cubicBezTo>
                  <a:pt x="1440" y="576"/>
                  <a:pt x="1440" y="576"/>
                  <a:pt x="1440" y="576"/>
                </a:cubicBezTo>
                <a:cubicBezTo>
                  <a:pt x="1438" y="578"/>
                  <a:pt x="1438" y="578"/>
                  <a:pt x="1438" y="578"/>
                </a:cubicBezTo>
                <a:cubicBezTo>
                  <a:pt x="1437" y="578"/>
                  <a:pt x="1437" y="578"/>
                  <a:pt x="1437" y="578"/>
                </a:cubicBezTo>
                <a:cubicBezTo>
                  <a:pt x="1436" y="578"/>
                  <a:pt x="1436" y="578"/>
                  <a:pt x="1436" y="578"/>
                </a:cubicBezTo>
                <a:cubicBezTo>
                  <a:pt x="1435" y="580"/>
                  <a:pt x="1435" y="580"/>
                  <a:pt x="1435" y="580"/>
                </a:cubicBezTo>
                <a:cubicBezTo>
                  <a:pt x="1434" y="581"/>
                  <a:pt x="1434" y="581"/>
                  <a:pt x="1434" y="581"/>
                </a:cubicBezTo>
                <a:cubicBezTo>
                  <a:pt x="1435" y="582"/>
                  <a:pt x="1435" y="582"/>
                  <a:pt x="1435" y="582"/>
                </a:cubicBezTo>
                <a:cubicBezTo>
                  <a:pt x="1436" y="581"/>
                  <a:pt x="1436" y="581"/>
                  <a:pt x="1436" y="581"/>
                </a:cubicBezTo>
                <a:cubicBezTo>
                  <a:pt x="1437" y="583"/>
                  <a:pt x="1437" y="583"/>
                  <a:pt x="1437" y="583"/>
                </a:cubicBezTo>
                <a:cubicBezTo>
                  <a:pt x="1437" y="581"/>
                  <a:pt x="1437" y="581"/>
                  <a:pt x="1437" y="581"/>
                </a:cubicBezTo>
                <a:cubicBezTo>
                  <a:pt x="1437" y="580"/>
                  <a:pt x="1437" y="580"/>
                  <a:pt x="1437" y="580"/>
                </a:cubicBezTo>
                <a:cubicBezTo>
                  <a:pt x="1440" y="578"/>
                  <a:pt x="1440" y="578"/>
                  <a:pt x="1440" y="578"/>
                </a:cubicBezTo>
                <a:cubicBezTo>
                  <a:pt x="1441" y="578"/>
                  <a:pt x="1441" y="578"/>
                  <a:pt x="1441" y="578"/>
                </a:cubicBezTo>
                <a:cubicBezTo>
                  <a:pt x="1442" y="578"/>
                  <a:pt x="1442" y="578"/>
                  <a:pt x="1442" y="578"/>
                </a:cubicBezTo>
                <a:cubicBezTo>
                  <a:pt x="1444" y="578"/>
                  <a:pt x="1444" y="578"/>
                  <a:pt x="1444" y="578"/>
                </a:cubicBezTo>
                <a:cubicBezTo>
                  <a:pt x="1446" y="578"/>
                  <a:pt x="1446" y="578"/>
                  <a:pt x="1446" y="578"/>
                </a:cubicBezTo>
                <a:cubicBezTo>
                  <a:pt x="1448" y="578"/>
                  <a:pt x="1448" y="578"/>
                  <a:pt x="1448" y="578"/>
                </a:cubicBezTo>
                <a:cubicBezTo>
                  <a:pt x="1449" y="579"/>
                  <a:pt x="1449" y="579"/>
                  <a:pt x="1449" y="579"/>
                </a:cubicBezTo>
                <a:cubicBezTo>
                  <a:pt x="1450" y="578"/>
                  <a:pt x="1450" y="578"/>
                  <a:pt x="1450" y="578"/>
                </a:cubicBezTo>
                <a:cubicBezTo>
                  <a:pt x="1452" y="575"/>
                  <a:pt x="1452" y="575"/>
                  <a:pt x="1452" y="575"/>
                </a:cubicBezTo>
                <a:cubicBezTo>
                  <a:pt x="1451" y="573"/>
                  <a:pt x="1451" y="573"/>
                  <a:pt x="1451" y="573"/>
                </a:cubicBezTo>
                <a:cubicBezTo>
                  <a:pt x="1452" y="572"/>
                  <a:pt x="1452" y="572"/>
                  <a:pt x="1452" y="572"/>
                </a:cubicBezTo>
                <a:cubicBezTo>
                  <a:pt x="1451" y="570"/>
                  <a:pt x="1451" y="570"/>
                  <a:pt x="1451" y="570"/>
                </a:cubicBezTo>
                <a:cubicBezTo>
                  <a:pt x="1453" y="568"/>
                  <a:pt x="1453" y="568"/>
                  <a:pt x="1453" y="568"/>
                </a:cubicBezTo>
                <a:lnTo>
                  <a:pt x="1452" y="567"/>
                </a:lnTo>
                <a:close/>
                <a:moveTo>
                  <a:pt x="1490" y="602"/>
                </a:moveTo>
                <a:cubicBezTo>
                  <a:pt x="1489" y="600"/>
                  <a:pt x="1489" y="600"/>
                  <a:pt x="1489" y="600"/>
                </a:cubicBezTo>
                <a:cubicBezTo>
                  <a:pt x="1487" y="599"/>
                  <a:pt x="1487" y="599"/>
                  <a:pt x="1487" y="599"/>
                </a:cubicBezTo>
                <a:cubicBezTo>
                  <a:pt x="1487" y="601"/>
                  <a:pt x="1487" y="601"/>
                  <a:pt x="1487" y="601"/>
                </a:cubicBezTo>
                <a:cubicBezTo>
                  <a:pt x="1487" y="603"/>
                  <a:pt x="1487" y="603"/>
                  <a:pt x="1487" y="603"/>
                </a:cubicBezTo>
                <a:cubicBezTo>
                  <a:pt x="1490" y="604"/>
                  <a:pt x="1490" y="604"/>
                  <a:pt x="1490" y="604"/>
                </a:cubicBezTo>
                <a:lnTo>
                  <a:pt x="1490" y="602"/>
                </a:lnTo>
                <a:close/>
                <a:moveTo>
                  <a:pt x="1455" y="601"/>
                </a:moveTo>
                <a:cubicBezTo>
                  <a:pt x="1454" y="600"/>
                  <a:pt x="1454" y="600"/>
                  <a:pt x="1454" y="600"/>
                </a:cubicBezTo>
                <a:cubicBezTo>
                  <a:pt x="1453" y="597"/>
                  <a:pt x="1453" y="597"/>
                  <a:pt x="1453" y="597"/>
                </a:cubicBezTo>
                <a:cubicBezTo>
                  <a:pt x="1452" y="597"/>
                  <a:pt x="1452" y="597"/>
                  <a:pt x="1452" y="597"/>
                </a:cubicBezTo>
                <a:cubicBezTo>
                  <a:pt x="1450" y="596"/>
                  <a:pt x="1450" y="596"/>
                  <a:pt x="1450" y="596"/>
                </a:cubicBezTo>
                <a:cubicBezTo>
                  <a:pt x="1447" y="597"/>
                  <a:pt x="1447" y="597"/>
                  <a:pt x="1447" y="597"/>
                </a:cubicBezTo>
                <a:cubicBezTo>
                  <a:pt x="1447" y="599"/>
                  <a:pt x="1447" y="599"/>
                  <a:pt x="1447" y="599"/>
                </a:cubicBezTo>
                <a:cubicBezTo>
                  <a:pt x="1448" y="601"/>
                  <a:pt x="1448" y="601"/>
                  <a:pt x="1448" y="601"/>
                </a:cubicBezTo>
                <a:cubicBezTo>
                  <a:pt x="1449" y="603"/>
                  <a:pt x="1449" y="603"/>
                  <a:pt x="1449" y="603"/>
                </a:cubicBezTo>
                <a:cubicBezTo>
                  <a:pt x="1451" y="603"/>
                  <a:pt x="1451" y="603"/>
                  <a:pt x="1451" y="603"/>
                </a:cubicBezTo>
                <a:cubicBezTo>
                  <a:pt x="1452" y="604"/>
                  <a:pt x="1452" y="604"/>
                  <a:pt x="1452" y="604"/>
                </a:cubicBezTo>
                <a:cubicBezTo>
                  <a:pt x="1454" y="604"/>
                  <a:pt x="1454" y="604"/>
                  <a:pt x="1454" y="604"/>
                </a:cubicBezTo>
                <a:lnTo>
                  <a:pt x="1455" y="601"/>
                </a:lnTo>
                <a:close/>
                <a:moveTo>
                  <a:pt x="1474" y="610"/>
                </a:moveTo>
                <a:cubicBezTo>
                  <a:pt x="1474" y="612"/>
                  <a:pt x="1474" y="612"/>
                  <a:pt x="1474" y="612"/>
                </a:cubicBezTo>
                <a:cubicBezTo>
                  <a:pt x="1474" y="612"/>
                  <a:pt x="1474" y="612"/>
                  <a:pt x="1474" y="612"/>
                </a:cubicBezTo>
                <a:cubicBezTo>
                  <a:pt x="1476" y="613"/>
                  <a:pt x="1476" y="613"/>
                  <a:pt x="1476" y="613"/>
                </a:cubicBezTo>
                <a:cubicBezTo>
                  <a:pt x="1478" y="611"/>
                  <a:pt x="1478" y="611"/>
                  <a:pt x="1478" y="611"/>
                </a:cubicBezTo>
                <a:cubicBezTo>
                  <a:pt x="1479" y="612"/>
                  <a:pt x="1479" y="612"/>
                  <a:pt x="1479" y="612"/>
                </a:cubicBezTo>
                <a:cubicBezTo>
                  <a:pt x="1479" y="611"/>
                  <a:pt x="1479" y="611"/>
                  <a:pt x="1479" y="611"/>
                </a:cubicBezTo>
                <a:cubicBezTo>
                  <a:pt x="1478" y="609"/>
                  <a:pt x="1478" y="609"/>
                  <a:pt x="1478" y="609"/>
                </a:cubicBezTo>
                <a:cubicBezTo>
                  <a:pt x="1478" y="608"/>
                  <a:pt x="1478" y="608"/>
                  <a:pt x="1478" y="608"/>
                </a:cubicBezTo>
                <a:cubicBezTo>
                  <a:pt x="1477" y="607"/>
                  <a:pt x="1477" y="607"/>
                  <a:pt x="1477" y="607"/>
                </a:cubicBezTo>
                <a:cubicBezTo>
                  <a:pt x="1476" y="608"/>
                  <a:pt x="1476" y="608"/>
                  <a:pt x="1476" y="608"/>
                </a:cubicBezTo>
                <a:cubicBezTo>
                  <a:pt x="1476" y="607"/>
                  <a:pt x="1476" y="607"/>
                  <a:pt x="1476" y="607"/>
                </a:cubicBezTo>
                <a:cubicBezTo>
                  <a:pt x="1474" y="608"/>
                  <a:pt x="1474" y="608"/>
                  <a:pt x="1474" y="608"/>
                </a:cubicBezTo>
                <a:cubicBezTo>
                  <a:pt x="1474" y="609"/>
                  <a:pt x="1474" y="609"/>
                  <a:pt x="1474" y="609"/>
                </a:cubicBezTo>
                <a:cubicBezTo>
                  <a:pt x="1476" y="609"/>
                  <a:pt x="1476" y="609"/>
                  <a:pt x="1476" y="609"/>
                </a:cubicBezTo>
                <a:cubicBezTo>
                  <a:pt x="1475" y="610"/>
                  <a:pt x="1475" y="610"/>
                  <a:pt x="1475" y="610"/>
                </a:cubicBezTo>
                <a:lnTo>
                  <a:pt x="1474" y="610"/>
                </a:lnTo>
                <a:close/>
                <a:moveTo>
                  <a:pt x="1454" y="593"/>
                </a:moveTo>
                <a:cubicBezTo>
                  <a:pt x="1453" y="591"/>
                  <a:pt x="1453" y="591"/>
                  <a:pt x="1453" y="591"/>
                </a:cubicBezTo>
                <a:cubicBezTo>
                  <a:pt x="1453" y="593"/>
                  <a:pt x="1453" y="593"/>
                  <a:pt x="1453" y="593"/>
                </a:cubicBezTo>
                <a:cubicBezTo>
                  <a:pt x="1452" y="595"/>
                  <a:pt x="1452" y="595"/>
                  <a:pt x="1452" y="595"/>
                </a:cubicBezTo>
                <a:cubicBezTo>
                  <a:pt x="1454" y="594"/>
                  <a:pt x="1454" y="594"/>
                  <a:pt x="1454" y="594"/>
                </a:cubicBezTo>
                <a:lnTo>
                  <a:pt x="1454" y="593"/>
                </a:lnTo>
                <a:close/>
                <a:moveTo>
                  <a:pt x="1456" y="605"/>
                </a:moveTo>
                <a:cubicBezTo>
                  <a:pt x="1457" y="603"/>
                  <a:pt x="1457" y="603"/>
                  <a:pt x="1457" y="603"/>
                </a:cubicBezTo>
                <a:cubicBezTo>
                  <a:pt x="1457" y="603"/>
                  <a:pt x="1455" y="602"/>
                  <a:pt x="1455" y="602"/>
                </a:cubicBezTo>
                <a:cubicBezTo>
                  <a:pt x="1455" y="604"/>
                  <a:pt x="1455" y="604"/>
                  <a:pt x="1455" y="604"/>
                </a:cubicBezTo>
                <a:cubicBezTo>
                  <a:pt x="1454" y="606"/>
                  <a:pt x="1454" y="606"/>
                  <a:pt x="1454" y="606"/>
                </a:cubicBezTo>
                <a:cubicBezTo>
                  <a:pt x="1455" y="607"/>
                  <a:pt x="1455" y="607"/>
                  <a:pt x="1455" y="607"/>
                </a:cubicBezTo>
                <a:lnTo>
                  <a:pt x="1456" y="605"/>
                </a:lnTo>
                <a:close/>
                <a:moveTo>
                  <a:pt x="1410" y="534"/>
                </a:moveTo>
                <a:cubicBezTo>
                  <a:pt x="1410" y="536"/>
                  <a:pt x="1410" y="536"/>
                  <a:pt x="1410" y="536"/>
                </a:cubicBezTo>
                <a:cubicBezTo>
                  <a:pt x="1410" y="536"/>
                  <a:pt x="1410" y="536"/>
                  <a:pt x="1410" y="536"/>
                </a:cubicBezTo>
                <a:lnTo>
                  <a:pt x="1410" y="534"/>
                </a:lnTo>
                <a:close/>
                <a:moveTo>
                  <a:pt x="1409" y="533"/>
                </a:moveTo>
                <a:cubicBezTo>
                  <a:pt x="1410" y="532"/>
                  <a:pt x="1410" y="532"/>
                  <a:pt x="1410" y="532"/>
                </a:cubicBezTo>
                <a:cubicBezTo>
                  <a:pt x="1410" y="532"/>
                  <a:pt x="1408" y="530"/>
                  <a:pt x="1408" y="530"/>
                </a:cubicBezTo>
                <a:lnTo>
                  <a:pt x="1409" y="533"/>
                </a:lnTo>
                <a:close/>
                <a:moveTo>
                  <a:pt x="1411" y="548"/>
                </a:moveTo>
                <a:cubicBezTo>
                  <a:pt x="1411" y="550"/>
                  <a:pt x="1411" y="550"/>
                  <a:pt x="1411" y="550"/>
                </a:cubicBezTo>
                <a:cubicBezTo>
                  <a:pt x="1413" y="549"/>
                  <a:pt x="1413" y="549"/>
                  <a:pt x="1413" y="549"/>
                </a:cubicBezTo>
                <a:lnTo>
                  <a:pt x="1411" y="548"/>
                </a:lnTo>
                <a:close/>
                <a:moveTo>
                  <a:pt x="1408" y="535"/>
                </a:moveTo>
                <a:cubicBezTo>
                  <a:pt x="1409" y="534"/>
                  <a:pt x="1409" y="534"/>
                  <a:pt x="1409" y="534"/>
                </a:cubicBezTo>
                <a:cubicBezTo>
                  <a:pt x="1407" y="535"/>
                  <a:pt x="1407" y="535"/>
                  <a:pt x="1407" y="535"/>
                </a:cubicBezTo>
                <a:lnTo>
                  <a:pt x="1408" y="535"/>
                </a:lnTo>
                <a:close/>
                <a:moveTo>
                  <a:pt x="1407" y="538"/>
                </a:moveTo>
                <a:cubicBezTo>
                  <a:pt x="1409" y="540"/>
                  <a:pt x="1409" y="540"/>
                  <a:pt x="1409" y="540"/>
                </a:cubicBezTo>
                <a:cubicBezTo>
                  <a:pt x="1409" y="539"/>
                  <a:pt x="1409" y="539"/>
                  <a:pt x="1409" y="539"/>
                </a:cubicBezTo>
                <a:cubicBezTo>
                  <a:pt x="1408" y="538"/>
                  <a:pt x="1408" y="538"/>
                  <a:pt x="1408" y="538"/>
                </a:cubicBezTo>
                <a:cubicBezTo>
                  <a:pt x="1408" y="538"/>
                  <a:pt x="1407" y="538"/>
                  <a:pt x="1407" y="538"/>
                </a:cubicBezTo>
                <a:close/>
                <a:moveTo>
                  <a:pt x="1547" y="355"/>
                </a:moveTo>
                <a:cubicBezTo>
                  <a:pt x="1549" y="355"/>
                  <a:pt x="1549" y="355"/>
                  <a:pt x="1549" y="355"/>
                </a:cubicBezTo>
                <a:cubicBezTo>
                  <a:pt x="1550" y="353"/>
                  <a:pt x="1550" y="353"/>
                  <a:pt x="1550" y="353"/>
                </a:cubicBezTo>
                <a:cubicBezTo>
                  <a:pt x="1548" y="353"/>
                  <a:pt x="1548" y="353"/>
                  <a:pt x="1548" y="353"/>
                </a:cubicBezTo>
                <a:cubicBezTo>
                  <a:pt x="1549" y="351"/>
                  <a:pt x="1549" y="351"/>
                  <a:pt x="1549" y="351"/>
                </a:cubicBezTo>
                <a:cubicBezTo>
                  <a:pt x="1548" y="351"/>
                  <a:pt x="1548" y="351"/>
                  <a:pt x="1548" y="351"/>
                </a:cubicBezTo>
                <a:cubicBezTo>
                  <a:pt x="1547" y="350"/>
                  <a:pt x="1547" y="350"/>
                  <a:pt x="1547" y="350"/>
                </a:cubicBezTo>
                <a:cubicBezTo>
                  <a:pt x="1546" y="351"/>
                  <a:pt x="1546" y="351"/>
                  <a:pt x="1546" y="351"/>
                </a:cubicBezTo>
                <a:cubicBezTo>
                  <a:pt x="1546" y="352"/>
                  <a:pt x="1546" y="352"/>
                  <a:pt x="1546" y="352"/>
                </a:cubicBezTo>
                <a:cubicBezTo>
                  <a:pt x="1544" y="352"/>
                  <a:pt x="1544" y="352"/>
                  <a:pt x="1544" y="352"/>
                </a:cubicBezTo>
                <a:cubicBezTo>
                  <a:pt x="1544" y="352"/>
                  <a:pt x="1544" y="352"/>
                  <a:pt x="1544" y="352"/>
                </a:cubicBezTo>
                <a:cubicBezTo>
                  <a:pt x="1544" y="353"/>
                  <a:pt x="1544" y="353"/>
                  <a:pt x="1544" y="353"/>
                </a:cubicBezTo>
                <a:cubicBezTo>
                  <a:pt x="1546" y="354"/>
                  <a:pt x="1546" y="354"/>
                  <a:pt x="1546" y="354"/>
                </a:cubicBezTo>
                <a:lnTo>
                  <a:pt x="1547" y="355"/>
                </a:lnTo>
                <a:close/>
                <a:moveTo>
                  <a:pt x="1480" y="404"/>
                </a:moveTo>
                <a:cubicBezTo>
                  <a:pt x="1481" y="402"/>
                  <a:pt x="1481" y="402"/>
                  <a:pt x="1481" y="402"/>
                </a:cubicBezTo>
                <a:cubicBezTo>
                  <a:pt x="1483" y="401"/>
                  <a:pt x="1483" y="401"/>
                  <a:pt x="1483" y="401"/>
                </a:cubicBezTo>
                <a:cubicBezTo>
                  <a:pt x="1486" y="398"/>
                  <a:pt x="1486" y="398"/>
                  <a:pt x="1486" y="398"/>
                </a:cubicBezTo>
                <a:cubicBezTo>
                  <a:pt x="1484" y="395"/>
                  <a:pt x="1484" y="395"/>
                  <a:pt x="1484" y="395"/>
                </a:cubicBezTo>
                <a:cubicBezTo>
                  <a:pt x="1483" y="394"/>
                  <a:pt x="1483" y="394"/>
                  <a:pt x="1483" y="394"/>
                </a:cubicBezTo>
                <a:cubicBezTo>
                  <a:pt x="1483" y="396"/>
                  <a:pt x="1483" y="396"/>
                  <a:pt x="1483" y="396"/>
                </a:cubicBezTo>
                <a:cubicBezTo>
                  <a:pt x="1484" y="397"/>
                  <a:pt x="1484" y="397"/>
                  <a:pt x="1484" y="397"/>
                </a:cubicBezTo>
                <a:cubicBezTo>
                  <a:pt x="1481" y="398"/>
                  <a:pt x="1481" y="398"/>
                  <a:pt x="1481" y="398"/>
                </a:cubicBezTo>
                <a:cubicBezTo>
                  <a:pt x="1480" y="400"/>
                  <a:pt x="1480" y="400"/>
                  <a:pt x="1480" y="400"/>
                </a:cubicBezTo>
                <a:cubicBezTo>
                  <a:pt x="1479" y="398"/>
                  <a:pt x="1479" y="398"/>
                  <a:pt x="1479" y="398"/>
                </a:cubicBezTo>
                <a:cubicBezTo>
                  <a:pt x="1480" y="393"/>
                  <a:pt x="1480" y="393"/>
                  <a:pt x="1480" y="393"/>
                </a:cubicBezTo>
                <a:cubicBezTo>
                  <a:pt x="1478" y="397"/>
                  <a:pt x="1478" y="397"/>
                  <a:pt x="1478" y="397"/>
                </a:cubicBezTo>
                <a:cubicBezTo>
                  <a:pt x="1478" y="398"/>
                  <a:pt x="1478" y="398"/>
                  <a:pt x="1478" y="398"/>
                </a:cubicBezTo>
                <a:cubicBezTo>
                  <a:pt x="1477" y="400"/>
                  <a:pt x="1477" y="400"/>
                  <a:pt x="1477" y="400"/>
                </a:cubicBezTo>
                <a:cubicBezTo>
                  <a:pt x="1477" y="402"/>
                  <a:pt x="1477" y="402"/>
                  <a:pt x="1477" y="402"/>
                </a:cubicBezTo>
                <a:cubicBezTo>
                  <a:pt x="1476" y="402"/>
                  <a:pt x="1476" y="402"/>
                  <a:pt x="1476" y="402"/>
                </a:cubicBezTo>
                <a:cubicBezTo>
                  <a:pt x="1476" y="404"/>
                  <a:pt x="1476" y="404"/>
                  <a:pt x="1476" y="404"/>
                </a:cubicBezTo>
                <a:cubicBezTo>
                  <a:pt x="1477" y="404"/>
                  <a:pt x="1477" y="404"/>
                  <a:pt x="1477" y="404"/>
                </a:cubicBezTo>
                <a:cubicBezTo>
                  <a:pt x="1479" y="401"/>
                  <a:pt x="1479" y="401"/>
                  <a:pt x="1479" y="401"/>
                </a:cubicBezTo>
                <a:cubicBezTo>
                  <a:pt x="1479" y="403"/>
                  <a:pt x="1479" y="403"/>
                  <a:pt x="1479" y="403"/>
                </a:cubicBezTo>
                <a:lnTo>
                  <a:pt x="1480" y="404"/>
                </a:lnTo>
                <a:close/>
                <a:moveTo>
                  <a:pt x="1475" y="406"/>
                </a:moveTo>
                <a:cubicBezTo>
                  <a:pt x="1475" y="402"/>
                  <a:pt x="1475" y="402"/>
                  <a:pt x="1475" y="402"/>
                </a:cubicBezTo>
                <a:cubicBezTo>
                  <a:pt x="1470" y="405"/>
                  <a:pt x="1470" y="405"/>
                  <a:pt x="1470" y="405"/>
                </a:cubicBezTo>
                <a:cubicBezTo>
                  <a:pt x="1470" y="407"/>
                  <a:pt x="1470" y="407"/>
                  <a:pt x="1470" y="407"/>
                </a:cubicBezTo>
                <a:cubicBezTo>
                  <a:pt x="1473" y="405"/>
                  <a:pt x="1473" y="405"/>
                  <a:pt x="1473" y="405"/>
                </a:cubicBezTo>
                <a:lnTo>
                  <a:pt x="1475" y="406"/>
                </a:lnTo>
                <a:close/>
                <a:moveTo>
                  <a:pt x="1509" y="373"/>
                </a:moveTo>
                <a:cubicBezTo>
                  <a:pt x="1509" y="372"/>
                  <a:pt x="1509" y="372"/>
                  <a:pt x="1509" y="372"/>
                </a:cubicBezTo>
                <a:cubicBezTo>
                  <a:pt x="1507" y="370"/>
                  <a:pt x="1507" y="370"/>
                  <a:pt x="1507" y="370"/>
                </a:cubicBezTo>
                <a:cubicBezTo>
                  <a:pt x="1506" y="368"/>
                  <a:pt x="1506" y="368"/>
                  <a:pt x="1506" y="368"/>
                </a:cubicBezTo>
                <a:cubicBezTo>
                  <a:pt x="1505" y="368"/>
                  <a:pt x="1505" y="368"/>
                  <a:pt x="1505" y="368"/>
                </a:cubicBezTo>
                <a:cubicBezTo>
                  <a:pt x="1506" y="371"/>
                  <a:pt x="1506" y="371"/>
                  <a:pt x="1506" y="371"/>
                </a:cubicBezTo>
                <a:cubicBezTo>
                  <a:pt x="1506" y="372"/>
                  <a:pt x="1506" y="372"/>
                  <a:pt x="1506" y="372"/>
                </a:cubicBezTo>
                <a:cubicBezTo>
                  <a:pt x="1508" y="373"/>
                  <a:pt x="1508" y="373"/>
                  <a:pt x="1508" y="373"/>
                </a:cubicBezTo>
                <a:lnTo>
                  <a:pt x="1509" y="373"/>
                </a:lnTo>
                <a:close/>
                <a:moveTo>
                  <a:pt x="1542" y="351"/>
                </a:moveTo>
                <a:cubicBezTo>
                  <a:pt x="1540" y="351"/>
                  <a:pt x="1540" y="351"/>
                  <a:pt x="1540" y="351"/>
                </a:cubicBezTo>
                <a:cubicBezTo>
                  <a:pt x="1540" y="352"/>
                  <a:pt x="1540" y="352"/>
                  <a:pt x="1540" y="352"/>
                </a:cubicBezTo>
                <a:cubicBezTo>
                  <a:pt x="1541" y="352"/>
                  <a:pt x="1541" y="352"/>
                  <a:pt x="1541" y="352"/>
                </a:cubicBezTo>
                <a:lnTo>
                  <a:pt x="1542" y="351"/>
                </a:lnTo>
                <a:close/>
                <a:moveTo>
                  <a:pt x="1506" y="375"/>
                </a:moveTo>
                <a:cubicBezTo>
                  <a:pt x="1505" y="377"/>
                  <a:pt x="1505" y="377"/>
                  <a:pt x="1505" y="377"/>
                </a:cubicBezTo>
                <a:cubicBezTo>
                  <a:pt x="1506" y="377"/>
                  <a:pt x="1506" y="377"/>
                  <a:pt x="1506" y="377"/>
                </a:cubicBezTo>
                <a:lnTo>
                  <a:pt x="1506" y="375"/>
                </a:lnTo>
                <a:close/>
                <a:moveTo>
                  <a:pt x="1473" y="400"/>
                </a:moveTo>
                <a:cubicBezTo>
                  <a:pt x="1472" y="402"/>
                  <a:pt x="1472" y="402"/>
                  <a:pt x="1472" y="402"/>
                </a:cubicBezTo>
                <a:cubicBezTo>
                  <a:pt x="1475" y="401"/>
                  <a:pt x="1475" y="401"/>
                  <a:pt x="1475" y="401"/>
                </a:cubicBezTo>
                <a:lnTo>
                  <a:pt x="1473" y="400"/>
                </a:lnTo>
                <a:close/>
                <a:moveTo>
                  <a:pt x="1480" y="390"/>
                </a:moveTo>
                <a:cubicBezTo>
                  <a:pt x="1482" y="388"/>
                  <a:pt x="1482" y="388"/>
                  <a:pt x="1482" y="388"/>
                </a:cubicBezTo>
                <a:cubicBezTo>
                  <a:pt x="1482" y="386"/>
                  <a:pt x="1482" y="386"/>
                  <a:pt x="1482" y="386"/>
                </a:cubicBezTo>
                <a:cubicBezTo>
                  <a:pt x="1479" y="387"/>
                  <a:pt x="1479" y="387"/>
                  <a:pt x="1479" y="387"/>
                </a:cubicBezTo>
                <a:cubicBezTo>
                  <a:pt x="1479" y="389"/>
                  <a:pt x="1479" y="389"/>
                  <a:pt x="1479" y="389"/>
                </a:cubicBezTo>
                <a:cubicBezTo>
                  <a:pt x="1477" y="391"/>
                  <a:pt x="1477" y="391"/>
                  <a:pt x="1477" y="391"/>
                </a:cubicBezTo>
                <a:cubicBezTo>
                  <a:pt x="1477" y="394"/>
                  <a:pt x="1477" y="394"/>
                  <a:pt x="1477" y="394"/>
                </a:cubicBezTo>
                <a:cubicBezTo>
                  <a:pt x="1478" y="394"/>
                  <a:pt x="1478" y="394"/>
                  <a:pt x="1478" y="394"/>
                </a:cubicBezTo>
                <a:cubicBezTo>
                  <a:pt x="1480" y="391"/>
                  <a:pt x="1480" y="391"/>
                  <a:pt x="1480" y="391"/>
                </a:cubicBezTo>
                <a:lnTo>
                  <a:pt x="1480" y="390"/>
                </a:lnTo>
                <a:close/>
                <a:moveTo>
                  <a:pt x="1486" y="393"/>
                </a:moveTo>
                <a:cubicBezTo>
                  <a:pt x="1484" y="392"/>
                  <a:pt x="1484" y="392"/>
                  <a:pt x="1484" y="392"/>
                </a:cubicBezTo>
                <a:cubicBezTo>
                  <a:pt x="1483" y="393"/>
                  <a:pt x="1483" y="393"/>
                  <a:pt x="1483" y="393"/>
                </a:cubicBezTo>
                <a:cubicBezTo>
                  <a:pt x="1484" y="393"/>
                  <a:pt x="1484" y="393"/>
                  <a:pt x="1484" y="393"/>
                </a:cubicBezTo>
                <a:cubicBezTo>
                  <a:pt x="1486" y="394"/>
                  <a:pt x="1486" y="394"/>
                  <a:pt x="1486" y="394"/>
                </a:cubicBezTo>
                <a:lnTo>
                  <a:pt x="1486" y="393"/>
                </a:lnTo>
                <a:close/>
                <a:moveTo>
                  <a:pt x="1476" y="396"/>
                </a:moveTo>
                <a:cubicBezTo>
                  <a:pt x="1476" y="393"/>
                  <a:pt x="1476" y="393"/>
                  <a:pt x="1476" y="393"/>
                </a:cubicBezTo>
                <a:cubicBezTo>
                  <a:pt x="1475" y="393"/>
                  <a:pt x="1475" y="393"/>
                  <a:pt x="1475" y="393"/>
                </a:cubicBezTo>
                <a:cubicBezTo>
                  <a:pt x="1475" y="394"/>
                  <a:pt x="1475" y="394"/>
                  <a:pt x="1475" y="394"/>
                </a:cubicBezTo>
                <a:cubicBezTo>
                  <a:pt x="1473" y="396"/>
                  <a:pt x="1473" y="396"/>
                  <a:pt x="1473" y="396"/>
                </a:cubicBezTo>
                <a:cubicBezTo>
                  <a:pt x="1472" y="396"/>
                  <a:pt x="1472" y="396"/>
                  <a:pt x="1472" y="396"/>
                </a:cubicBezTo>
                <a:cubicBezTo>
                  <a:pt x="1471" y="398"/>
                  <a:pt x="1471" y="398"/>
                  <a:pt x="1471" y="398"/>
                </a:cubicBezTo>
                <a:cubicBezTo>
                  <a:pt x="1472" y="399"/>
                  <a:pt x="1472" y="399"/>
                  <a:pt x="1472" y="399"/>
                </a:cubicBezTo>
                <a:cubicBezTo>
                  <a:pt x="1474" y="397"/>
                  <a:pt x="1474" y="397"/>
                  <a:pt x="1474" y="397"/>
                </a:cubicBezTo>
                <a:cubicBezTo>
                  <a:pt x="1475" y="397"/>
                  <a:pt x="1475" y="397"/>
                  <a:pt x="1475" y="397"/>
                </a:cubicBezTo>
                <a:cubicBezTo>
                  <a:pt x="1473" y="399"/>
                  <a:pt x="1473" y="399"/>
                  <a:pt x="1473" y="399"/>
                </a:cubicBezTo>
                <a:cubicBezTo>
                  <a:pt x="1474" y="400"/>
                  <a:pt x="1474" y="400"/>
                  <a:pt x="1474" y="400"/>
                </a:cubicBezTo>
                <a:cubicBezTo>
                  <a:pt x="1476" y="399"/>
                  <a:pt x="1476" y="399"/>
                  <a:pt x="1476" y="399"/>
                </a:cubicBezTo>
                <a:lnTo>
                  <a:pt x="1476" y="396"/>
                </a:lnTo>
                <a:close/>
                <a:moveTo>
                  <a:pt x="1502" y="369"/>
                </a:moveTo>
                <a:cubicBezTo>
                  <a:pt x="1502" y="371"/>
                  <a:pt x="1502" y="371"/>
                  <a:pt x="1502" y="371"/>
                </a:cubicBezTo>
                <a:cubicBezTo>
                  <a:pt x="1503" y="369"/>
                  <a:pt x="1503" y="369"/>
                  <a:pt x="1503" y="369"/>
                </a:cubicBezTo>
                <a:lnTo>
                  <a:pt x="1502" y="369"/>
                </a:lnTo>
                <a:close/>
                <a:moveTo>
                  <a:pt x="1489" y="396"/>
                </a:moveTo>
                <a:cubicBezTo>
                  <a:pt x="1490" y="395"/>
                  <a:pt x="1490" y="395"/>
                  <a:pt x="1490" y="395"/>
                </a:cubicBezTo>
                <a:cubicBezTo>
                  <a:pt x="1489" y="394"/>
                  <a:pt x="1489" y="394"/>
                  <a:pt x="1489" y="394"/>
                </a:cubicBezTo>
                <a:lnTo>
                  <a:pt x="1489" y="396"/>
                </a:lnTo>
                <a:close/>
                <a:moveTo>
                  <a:pt x="1513" y="369"/>
                </a:moveTo>
                <a:cubicBezTo>
                  <a:pt x="1511" y="370"/>
                  <a:pt x="1511" y="370"/>
                  <a:pt x="1511" y="370"/>
                </a:cubicBezTo>
                <a:cubicBezTo>
                  <a:pt x="1512" y="373"/>
                  <a:pt x="1512" y="373"/>
                  <a:pt x="1512" y="373"/>
                </a:cubicBezTo>
                <a:cubicBezTo>
                  <a:pt x="1513" y="374"/>
                  <a:pt x="1513" y="374"/>
                  <a:pt x="1513" y="374"/>
                </a:cubicBezTo>
                <a:cubicBezTo>
                  <a:pt x="1514" y="375"/>
                  <a:pt x="1514" y="375"/>
                  <a:pt x="1514" y="375"/>
                </a:cubicBezTo>
                <a:cubicBezTo>
                  <a:pt x="1515" y="374"/>
                  <a:pt x="1515" y="374"/>
                  <a:pt x="1515" y="374"/>
                </a:cubicBezTo>
                <a:cubicBezTo>
                  <a:pt x="1514" y="372"/>
                  <a:pt x="1514" y="372"/>
                  <a:pt x="1514" y="372"/>
                </a:cubicBezTo>
                <a:cubicBezTo>
                  <a:pt x="1515" y="371"/>
                  <a:pt x="1515" y="371"/>
                  <a:pt x="1515" y="371"/>
                </a:cubicBezTo>
                <a:lnTo>
                  <a:pt x="1513" y="369"/>
                </a:lnTo>
                <a:close/>
                <a:moveTo>
                  <a:pt x="1501" y="371"/>
                </a:moveTo>
                <a:cubicBezTo>
                  <a:pt x="1499" y="372"/>
                  <a:pt x="1499" y="372"/>
                  <a:pt x="1499" y="372"/>
                </a:cubicBezTo>
                <a:cubicBezTo>
                  <a:pt x="1499" y="374"/>
                  <a:pt x="1499" y="374"/>
                  <a:pt x="1499" y="374"/>
                </a:cubicBezTo>
                <a:cubicBezTo>
                  <a:pt x="1499" y="374"/>
                  <a:pt x="1501" y="373"/>
                  <a:pt x="1501" y="373"/>
                </a:cubicBezTo>
                <a:lnTo>
                  <a:pt x="1501" y="371"/>
                </a:lnTo>
                <a:close/>
                <a:moveTo>
                  <a:pt x="1525" y="366"/>
                </a:moveTo>
                <a:cubicBezTo>
                  <a:pt x="1524" y="367"/>
                  <a:pt x="1524" y="367"/>
                  <a:pt x="1524" y="367"/>
                </a:cubicBezTo>
                <a:cubicBezTo>
                  <a:pt x="1526" y="368"/>
                  <a:pt x="1526" y="368"/>
                  <a:pt x="1526" y="368"/>
                </a:cubicBezTo>
                <a:cubicBezTo>
                  <a:pt x="1528" y="368"/>
                  <a:pt x="1528" y="368"/>
                  <a:pt x="1528" y="368"/>
                </a:cubicBezTo>
                <a:cubicBezTo>
                  <a:pt x="1528" y="367"/>
                  <a:pt x="1528" y="367"/>
                  <a:pt x="1528" y="367"/>
                </a:cubicBezTo>
                <a:cubicBezTo>
                  <a:pt x="1527" y="366"/>
                  <a:pt x="1527" y="366"/>
                  <a:pt x="1527" y="366"/>
                </a:cubicBezTo>
                <a:lnTo>
                  <a:pt x="1525" y="366"/>
                </a:lnTo>
                <a:close/>
                <a:moveTo>
                  <a:pt x="1536" y="356"/>
                </a:moveTo>
                <a:cubicBezTo>
                  <a:pt x="1537" y="355"/>
                  <a:pt x="1537" y="355"/>
                  <a:pt x="1537" y="355"/>
                </a:cubicBezTo>
                <a:cubicBezTo>
                  <a:pt x="1536" y="354"/>
                  <a:pt x="1536" y="354"/>
                  <a:pt x="1536" y="354"/>
                </a:cubicBezTo>
                <a:cubicBezTo>
                  <a:pt x="1535" y="355"/>
                  <a:pt x="1535" y="355"/>
                  <a:pt x="1535" y="355"/>
                </a:cubicBezTo>
                <a:cubicBezTo>
                  <a:pt x="1536" y="356"/>
                  <a:pt x="1536" y="356"/>
                  <a:pt x="1536" y="356"/>
                </a:cubicBezTo>
                <a:close/>
                <a:moveTo>
                  <a:pt x="1534" y="363"/>
                </a:moveTo>
                <a:cubicBezTo>
                  <a:pt x="1536" y="362"/>
                  <a:pt x="1536" y="362"/>
                  <a:pt x="1536" y="362"/>
                </a:cubicBezTo>
                <a:cubicBezTo>
                  <a:pt x="1537" y="360"/>
                  <a:pt x="1537" y="360"/>
                  <a:pt x="1537" y="360"/>
                </a:cubicBezTo>
                <a:cubicBezTo>
                  <a:pt x="1535" y="359"/>
                  <a:pt x="1535" y="359"/>
                  <a:pt x="1535" y="359"/>
                </a:cubicBezTo>
                <a:cubicBezTo>
                  <a:pt x="1535" y="359"/>
                  <a:pt x="1532" y="360"/>
                  <a:pt x="1532" y="360"/>
                </a:cubicBezTo>
                <a:cubicBezTo>
                  <a:pt x="1533" y="361"/>
                  <a:pt x="1533" y="361"/>
                  <a:pt x="1533" y="361"/>
                </a:cubicBezTo>
                <a:lnTo>
                  <a:pt x="1534" y="363"/>
                </a:lnTo>
                <a:close/>
                <a:moveTo>
                  <a:pt x="1525" y="360"/>
                </a:moveTo>
                <a:cubicBezTo>
                  <a:pt x="1523" y="361"/>
                  <a:pt x="1523" y="361"/>
                  <a:pt x="1523" y="361"/>
                </a:cubicBezTo>
                <a:cubicBezTo>
                  <a:pt x="1521" y="361"/>
                  <a:pt x="1521" y="361"/>
                  <a:pt x="1521" y="361"/>
                </a:cubicBezTo>
                <a:cubicBezTo>
                  <a:pt x="1522" y="363"/>
                  <a:pt x="1522" y="363"/>
                  <a:pt x="1522" y="363"/>
                </a:cubicBezTo>
                <a:cubicBezTo>
                  <a:pt x="1525" y="364"/>
                  <a:pt x="1525" y="364"/>
                  <a:pt x="1525" y="364"/>
                </a:cubicBezTo>
                <a:cubicBezTo>
                  <a:pt x="1526" y="363"/>
                  <a:pt x="1526" y="363"/>
                  <a:pt x="1526" y="363"/>
                </a:cubicBezTo>
                <a:cubicBezTo>
                  <a:pt x="1531" y="359"/>
                  <a:pt x="1531" y="359"/>
                  <a:pt x="1531" y="359"/>
                </a:cubicBezTo>
                <a:cubicBezTo>
                  <a:pt x="1531" y="357"/>
                  <a:pt x="1531" y="357"/>
                  <a:pt x="1531" y="357"/>
                </a:cubicBezTo>
                <a:cubicBezTo>
                  <a:pt x="1528" y="360"/>
                  <a:pt x="1528" y="360"/>
                  <a:pt x="1528" y="360"/>
                </a:cubicBezTo>
                <a:cubicBezTo>
                  <a:pt x="1527" y="359"/>
                  <a:pt x="1527" y="359"/>
                  <a:pt x="1527" y="359"/>
                </a:cubicBezTo>
                <a:cubicBezTo>
                  <a:pt x="1526" y="361"/>
                  <a:pt x="1526" y="361"/>
                  <a:pt x="1526" y="361"/>
                </a:cubicBezTo>
                <a:lnTo>
                  <a:pt x="1525" y="360"/>
                </a:lnTo>
                <a:close/>
                <a:moveTo>
                  <a:pt x="1493" y="389"/>
                </a:moveTo>
                <a:cubicBezTo>
                  <a:pt x="1495" y="389"/>
                  <a:pt x="1495" y="389"/>
                  <a:pt x="1495" y="389"/>
                </a:cubicBezTo>
                <a:cubicBezTo>
                  <a:pt x="1494" y="387"/>
                  <a:pt x="1494" y="387"/>
                  <a:pt x="1494" y="387"/>
                </a:cubicBezTo>
                <a:cubicBezTo>
                  <a:pt x="1495" y="386"/>
                  <a:pt x="1495" y="386"/>
                  <a:pt x="1495" y="386"/>
                </a:cubicBezTo>
                <a:cubicBezTo>
                  <a:pt x="1494" y="384"/>
                  <a:pt x="1494" y="384"/>
                  <a:pt x="1494" y="384"/>
                </a:cubicBezTo>
                <a:cubicBezTo>
                  <a:pt x="1493" y="384"/>
                  <a:pt x="1493" y="384"/>
                  <a:pt x="1493" y="384"/>
                </a:cubicBezTo>
                <a:cubicBezTo>
                  <a:pt x="1493" y="382"/>
                  <a:pt x="1493" y="382"/>
                  <a:pt x="1493" y="382"/>
                </a:cubicBezTo>
                <a:cubicBezTo>
                  <a:pt x="1490" y="382"/>
                  <a:pt x="1490" y="382"/>
                  <a:pt x="1490" y="382"/>
                </a:cubicBezTo>
                <a:cubicBezTo>
                  <a:pt x="1490" y="384"/>
                  <a:pt x="1490" y="384"/>
                  <a:pt x="1490" y="384"/>
                </a:cubicBezTo>
                <a:cubicBezTo>
                  <a:pt x="1489" y="383"/>
                  <a:pt x="1489" y="383"/>
                  <a:pt x="1489" y="383"/>
                </a:cubicBezTo>
                <a:cubicBezTo>
                  <a:pt x="1488" y="385"/>
                  <a:pt x="1488" y="385"/>
                  <a:pt x="1488" y="385"/>
                </a:cubicBezTo>
                <a:cubicBezTo>
                  <a:pt x="1490" y="386"/>
                  <a:pt x="1490" y="386"/>
                  <a:pt x="1490" y="386"/>
                </a:cubicBezTo>
                <a:cubicBezTo>
                  <a:pt x="1488" y="386"/>
                  <a:pt x="1488" y="386"/>
                  <a:pt x="1488" y="386"/>
                </a:cubicBezTo>
                <a:cubicBezTo>
                  <a:pt x="1487" y="388"/>
                  <a:pt x="1487" y="388"/>
                  <a:pt x="1487" y="388"/>
                </a:cubicBezTo>
                <a:cubicBezTo>
                  <a:pt x="1489" y="388"/>
                  <a:pt x="1489" y="388"/>
                  <a:pt x="1489" y="388"/>
                </a:cubicBezTo>
                <a:cubicBezTo>
                  <a:pt x="1487" y="390"/>
                  <a:pt x="1487" y="390"/>
                  <a:pt x="1487" y="390"/>
                </a:cubicBezTo>
                <a:cubicBezTo>
                  <a:pt x="1489" y="391"/>
                  <a:pt x="1489" y="391"/>
                  <a:pt x="1489" y="391"/>
                </a:cubicBezTo>
                <a:cubicBezTo>
                  <a:pt x="1489" y="392"/>
                  <a:pt x="1489" y="392"/>
                  <a:pt x="1489" y="392"/>
                </a:cubicBezTo>
                <a:cubicBezTo>
                  <a:pt x="1490" y="392"/>
                  <a:pt x="1490" y="392"/>
                  <a:pt x="1490" y="392"/>
                </a:cubicBezTo>
                <a:cubicBezTo>
                  <a:pt x="1490" y="390"/>
                  <a:pt x="1490" y="390"/>
                  <a:pt x="1490" y="390"/>
                </a:cubicBezTo>
                <a:cubicBezTo>
                  <a:pt x="1492" y="390"/>
                  <a:pt x="1492" y="390"/>
                  <a:pt x="1492" y="390"/>
                </a:cubicBezTo>
                <a:lnTo>
                  <a:pt x="1493" y="389"/>
                </a:lnTo>
                <a:close/>
                <a:moveTo>
                  <a:pt x="1466" y="410"/>
                </a:moveTo>
                <a:cubicBezTo>
                  <a:pt x="1469" y="407"/>
                  <a:pt x="1469" y="407"/>
                  <a:pt x="1469" y="407"/>
                </a:cubicBezTo>
                <a:cubicBezTo>
                  <a:pt x="1469" y="406"/>
                  <a:pt x="1469" y="406"/>
                  <a:pt x="1469" y="406"/>
                </a:cubicBezTo>
                <a:cubicBezTo>
                  <a:pt x="1466" y="406"/>
                  <a:pt x="1466" y="406"/>
                  <a:pt x="1466" y="406"/>
                </a:cubicBezTo>
                <a:lnTo>
                  <a:pt x="1466" y="410"/>
                </a:lnTo>
                <a:close/>
                <a:moveTo>
                  <a:pt x="1505" y="374"/>
                </a:moveTo>
                <a:cubicBezTo>
                  <a:pt x="1504" y="374"/>
                  <a:pt x="1504" y="374"/>
                  <a:pt x="1504" y="374"/>
                </a:cubicBezTo>
                <a:cubicBezTo>
                  <a:pt x="1503" y="373"/>
                  <a:pt x="1503" y="373"/>
                  <a:pt x="1503" y="373"/>
                </a:cubicBezTo>
                <a:cubicBezTo>
                  <a:pt x="1500" y="375"/>
                  <a:pt x="1500" y="375"/>
                  <a:pt x="1500" y="375"/>
                </a:cubicBezTo>
                <a:cubicBezTo>
                  <a:pt x="1502" y="378"/>
                  <a:pt x="1502" y="378"/>
                  <a:pt x="1502" y="378"/>
                </a:cubicBezTo>
                <a:cubicBezTo>
                  <a:pt x="1504" y="378"/>
                  <a:pt x="1504" y="378"/>
                  <a:pt x="1504" y="378"/>
                </a:cubicBezTo>
                <a:cubicBezTo>
                  <a:pt x="1504" y="377"/>
                  <a:pt x="1504" y="377"/>
                  <a:pt x="1504" y="377"/>
                </a:cubicBezTo>
                <a:cubicBezTo>
                  <a:pt x="1504" y="375"/>
                  <a:pt x="1504" y="375"/>
                  <a:pt x="1504" y="375"/>
                </a:cubicBezTo>
                <a:cubicBezTo>
                  <a:pt x="1505" y="374"/>
                  <a:pt x="1505" y="374"/>
                  <a:pt x="1505" y="374"/>
                </a:cubicBezTo>
                <a:close/>
                <a:moveTo>
                  <a:pt x="1501" y="378"/>
                </a:moveTo>
                <a:cubicBezTo>
                  <a:pt x="1500" y="379"/>
                  <a:pt x="1500" y="379"/>
                  <a:pt x="1500" y="379"/>
                </a:cubicBezTo>
                <a:cubicBezTo>
                  <a:pt x="1497" y="379"/>
                  <a:pt x="1497" y="379"/>
                  <a:pt x="1497" y="379"/>
                </a:cubicBezTo>
                <a:cubicBezTo>
                  <a:pt x="1497" y="381"/>
                  <a:pt x="1497" y="381"/>
                  <a:pt x="1497" y="381"/>
                </a:cubicBezTo>
                <a:cubicBezTo>
                  <a:pt x="1495" y="381"/>
                  <a:pt x="1495" y="381"/>
                  <a:pt x="1495" y="381"/>
                </a:cubicBezTo>
                <a:cubicBezTo>
                  <a:pt x="1497" y="383"/>
                  <a:pt x="1497" y="383"/>
                  <a:pt x="1497" y="383"/>
                </a:cubicBezTo>
                <a:cubicBezTo>
                  <a:pt x="1498" y="383"/>
                  <a:pt x="1498" y="383"/>
                  <a:pt x="1498" y="383"/>
                </a:cubicBezTo>
                <a:cubicBezTo>
                  <a:pt x="1501" y="382"/>
                  <a:pt x="1501" y="382"/>
                  <a:pt x="1501" y="382"/>
                </a:cubicBezTo>
                <a:cubicBezTo>
                  <a:pt x="1501" y="381"/>
                  <a:pt x="1501" y="381"/>
                  <a:pt x="1501" y="381"/>
                </a:cubicBezTo>
                <a:cubicBezTo>
                  <a:pt x="1502" y="380"/>
                  <a:pt x="1502" y="380"/>
                  <a:pt x="1502" y="380"/>
                </a:cubicBezTo>
                <a:lnTo>
                  <a:pt x="1501" y="378"/>
                </a:lnTo>
                <a:close/>
                <a:moveTo>
                  <a:pt x="1471" y="426"/>
                </a:moveTo>
                <a:cubicBezTo>
                  <a:pt x="1472" y="424"/>
                  <a:pt x="1472" y="424"/>
                  <a:pt x="1472" y="424"/>
                </a:cubicBezTo>
                <a:cubicBezTo>
                  <a:pt x="1471" y="424"/>
                  <a:pt x="1471" y="424"/>
                  <a:pt x="1471" y="424"/>
                </a:cubicBezTo>
                <a:cubicBezTo>
                  <a:pt x="1471" y="425"/>
                  <a:pt x="1471" y="425"/>
                  <a:pt x="1471" y="425"/>
                </a:cubicBezTo>
                <a:lnTo>
                  <a:pt x="1471" y="426"/>
                </a:lnTo>
                <a:close/>
                <a:moveTo>
                  <a:pt x="1464" y="410"/>
                </a:moveTo>
                <a:cubicBezTo>
                  <a:pt x="1465" y="408"/>
                  <a:pt x="1465" y="408"/>
                  <a:pt x="1465" y="408"/>
                </a:cubicBezTo>
                <a:cubicBezTo>
                  <a:pt x="1464" y="408"/>
                  <a:pt x="1464" y="408"/>
                  <a:pt x="1464" y="408"/>
                </a:cubicBezTo>
                <a:cubicBezTo>
                  <a:pt x="1463" y="409"/>
                  <a:pt x="1463" y="409"/>
                  <a:pt x="1463" y="409"/>
                </a:cubicBezTo>
                <a:lnTo>
                  <a:pt x="1464" y="410"/>
                </a:lnTo>
                <a:close/>
                <a:moveTo>
                  <a:pt x="1406" y="509"/>
                </a:moveTo>
                <a:cubicBezTo>
                  <a:pt x="1404" y="509"/>
                  <a:pt x="1404" y="509"/>
                  <a:pt x="1404" y="509"/>
                </a:cubicBezTo>
                <a:cubicBezTo>
                  <a:pt x="1404" y="510"/>
                  <a:pt x="1404" y="510"/>
                  <a:pt x="1404" y="510"/>
                </a:cubicBezTo>
                <a:lnTo>
                  <a:pt x="1406" y="509"/>
                </a:lnTo>
                <a:close/>
                <a:moveTo>
                  <a:pt x="1429" y="490"/>
                </a:moveTo>
                <a:cubicBezTo>
                  <a:pt x="1430" y="489"/>
                  <a:pt x="1430" y="489"/>
                  <a:pt x="1430" y="489"/>
                </a:cubicBezTo>
                <a:cubicBezTo>
                  <a:pt x="1429" y="487"/>
                  <a:pt x="1429" y="487"/>
                  <a:pt x="1429" y="487"/>
                </a:cubicBezTo>
                <a:cubicBezTo>
                  <a:pt x="1429" y="487"/>
                  <a:pt x="1428" y="489"/>
                  <a:pt x="1428" y="489"/>
                </a:cubicBezTo>
                <a:lnTo>
                  <a:pt x="1429" y="490"/>
                </a:lnTo>
                <a:close/>
                <a:moveTo>
                  <a:pt x="1428" y="486"/>
                </a:moveTo>
                <a:cubicBezTo>
                  <a:pt x="1428" y="485"/>
                  <a:pt x="1428" y="485"/>
                  <a:pt x="1428" y="485"/>
                </a:cubicBezTo>
                <a:cubicBezTo>
                  <a:pt x="1426" y="485"/>
                  <a:pt x="1426" y="485"/>
                  <a:pt x="1426" y="485"/>
                </a:cubicBezTo>
                <a:cubicBezTo>
                  <a:pt x="1428" y="487"/>
                  <a:pt x="1428" y="487"/>
                  <a:pt x="1428" y="487"/>
                </a:cubicBezTo>
                <a:cubicBezTo>
                  <a:pt x="1428" y="487"/>
                  <a:pt x="1428" y="486"/>
                  <a:pt x="1428" y="486"/>
                </a:cubicBezTo>
                <a:close/>
                <a:moveTo>
                  <a:pt x="1413" y="502"/>
                </a:moveTo>
                <a:cubicBezTo>
                  <a:pt x="1413" y="501"/>
                  <a:pt x="1413" y="501"/>
                  <a:pt x="1413" y="501"/>
                </a:cubicBezTo>
                <a:cubicBezTo>
                  <a:pt x="1411" y="500"/>
                  <a:pt x="1411" y="500"/>
                  <a:pt x="1411" y="500"/>
                </a:cubicBezTo>
                <a:cubicBezTo>
                  <a:pt x="1411" y="503"/>
                  <a:pt x="1411" y="503"/>
                  <a:pt x="1411" y="503"/>
                </a:cubicBezTo>
                <a:lnTo>
                  <a:pt x="1413" y="502"/>
                </a:lnTo>
                <a:close/>
                <a:moveTo>
                  <a:pt x="1404" y="505"/>
                </a:moveTo>
                <a:cubicBezTo>
                  <a:pt x="1405" y="508"/>
                  <a:pt x="1405" y="508"/>
                  <a:pt x="1405" y="508"/>
                </a:cubicBezTo>
                <a:cubicBezTo>
                  <a:pt x="1406" y="506"/>
                  <a:pt x="1406" y="506"/>
                  <a:pt x="1406" y="506"/>
                </a:cubicBezTo>
                <a:lnTo>
                  <a:pt x="1404" y="505"/>
                </a:lnTo>
                <a:close/>
                <a:moveTo>
                  <a:pt x="1406" y="532"/>
                </a:moveTo>
                <a:cubicBezTo>
                  <a:pt x="1406" y="530"/>
                  <a:pt x="1406" y="530"/>
                  <a:pt x="1406" y="530"/>
                </a:cubicBezTo>
                <a:cubicBezTo>
                  <a:pt x="1405" y="531"/>
                  <a:pt x="1405" y="531"/>
                  <a:pt x="1405" y="531"/>
                </a:cubicBezTo>
                <a:lnTo>
                  <a:pt x="1406" y="532"/>
                </a:lnTo>
                <a:close/>
                <a:moveTo>
                  <a:pt x="1404" y="526"/>
                </a:moveTo>
                <a:cubicBezTo>
                  <a:pt x="1406" y="527"/>
                  <a:pt x="1406" y="527"/>
                  <a:pt x="1406" y="527"/>
                </a:cubicBezTo>
                <a:cubicBezTo>
                  <a:pt x="1405" y="526"/>
                  <a:pt x="1405" y="525"/>
                  <a:pt x="1405" y="525"/>
                </a:cubicBezTo>
                <a:lnTo>
                  <a:pt x="1404" y="526"/>
                </a:lnTo>
                <a:close/>
                <a:moveTo>
                  <a:pt x="1406" y="529"/>
                </a:moveTo>
                <a:cubicBezTo>
                  <a:pt x="1406" y="528"/>
                  <a:pt x="1406" y="528"/>
                  <a:pt x="1406" y="528"/>
                </a:cubicBezTo>
                <a:cubicBezTo>
                  <a:pt x="1405" y="528"/>
                  <a:pt x="1405" y="528"/>
                  <a:pt x="1405" y="528"/>
                </a:cubicBezTo>
                <a:lnTo>
                  <a:pt x="1406" y="529"/>
                </a:lnTo>
                <a:close/>
                <a:moveTo>
                  <a:pt x="1405" y="522"/>
                </a:moveTo>
                <a:cubicBezTo>
                  <a:pt x="1405" y="521"/>
                  <a:pt x="1405" y="521"/>
                  <a:pt x="1405" y="521"/>
                </a:cubicBezTo>
                <a:cubicBezTo>
                  <a:pt x="1403" y="523"/>
                  <a:pt x="1403" y="523"/>
                  <a:pt x="1403" y="523"/>
                </a:cubicBezTo>
                <a:cubicBezTo>
                  <a:pt x="1404" y="523"/>
                  <a:pt x="1404" y="523"/>
                  <a:pt x="1404" y="523"/>
                </a:cubicBezTo>
                <a:lnTo>
                  <a:pt x="1405" y="522"/>
                </a:lnTo>
                <a:close/>
                <a:moveTo>
                  <a:pt x="1410" y="502"/>
                </a:moveTo>
                <a:cubicBezTo>
                  <a:pt x="1408" y="503"/>
                  <a:pt x="1408" y="503"/>
                  <a:pt x="1408" y="503"/>
                </a:cubicBezTo>
                <a:cubicBezTo>
                  <a:pt x="1410" y="503"/>
                  <a:pt x="1410" y="503"/>
                  <a:pt x="1410" y="503"/>
                </a:cubicBezTo>
                <a:lnTo>
                  <a:pt x="1410" y="502"/>
                </a:lnTo>
                <a:close/>
                <a:moveTo>
                  <a:pt x="1461" y="446"/>
                </a:moveTo>
                <a:cubicBezTo>
                  <a:pt x="1463" y="444"/>
                  <a:pt x="1463" y="444"/>
                  <a:pt x="1463" y="444"/>
                </a:cubicBezTo>
                <a:cubicBezTo>
                  <a:pt x="1461" y="444"/>
                  <a:pt x="1461" y="444"/>
                  <a:pt x="1461" y="444"/>
                </a:cubicBezTo>
                <a:cubicBezTo>
                  <a:pt x="1460" y="445"/>
                  <a:pt x="1460" y="445"/>
                  <a:pt x="1460" y="445"/>
                </a:cubicBezTo>
                <a:lnTo>
                  <a:pt x="1461" y="446"/>
                </a:lnTo>
                <a:close/>
                <a:moveTo>
                  <a:pt x="1462" y="408"/>
                </a:moveTo>
                <a:cubicBezTo>
                  <a:pt x="1460" y="411"/>
                  <a:pt x="1460" y="411"/>
                  <a:pt x="1460" y="411"/>
                </a:cubicBezTo>
                <a:cubicBezTo>
                  <a:pt x="1460" y="413"/>
                  <a:pt x="1460" y="413"/>
                  <a:pt x="1460" y="413"/>
                </a:cubicBezTo>
                <a:cubicBezTo>
                  <a:pt x="1463" y="411"/>
                  <a:pt x="1463" y="411"/>
                  <a:pt x="1463" y="411"/>
                </a:cubicBezTo>
                <a:lnTo>
                  <a:pt x="1462" y="408"/>
                </a:lnTo>
                <a:close/>
                <a:moveTo>
                  <a:pt x="1434" y="481"/>
                </a:moveTo>
                <a:cubicBezTo>
                  <a:pt x="1433" y="480"/>
                  <a:pt x="1433" y="480"/>
                  <a:pt x="1433" y="480"/>
                </a:cubicBezTo>
                <a:cubicBezTo>
                  <a:pt x="1430" y="482"/>
                  <a:pt x="1430" y="482"/>
                  <a:pt x="1430" y="482"/>
                </a:cubicBezTo>
                <a:cubicBezTo>
                  <a:pt x="1432" y="482"/>
                  <a:pt x="1432" y="482"/>
                  <a:pt x="1432" y="482"/>
                </a:cubicBezTo>
                <a:lnTo>
                  <a:pt x="1434" y="481"/>
                </a:lnTo>
                <a:close/>
                <a:moveTo>
                  <a:pt x="1459" y="442"/>
                </a:moveTo>
                <a:cubicBezTo>
                  <a:pt x="1460" y="444"/>
                  <a:pt x="1460" y="444"/>
                  <a:pt x="1460" y="444"/>
                </a:cubicBezTo>
                <a:cubicBezTo>
                  <a:pt x="1461" y="442"/>
                  <a:pt x="1461" y="442"/>
                  <a:pt x="1461" y="442"/>
                </a:cubicBezTo>
                <a:cubicBezTo>
                  <a:pt x="1461" y="440"/>
                  <a:pt x="1461" y="440"/>
                  <a:pt x="1461" y="440"/>
                </a:cubicBezTo>
                <a:lnTo>
                  <a:pt x="1459" y="442"/>
                </a:lnTo>
                <a:close/>
                <a:moveTo>
                  <a:pt x="1460" y="416"/>
                </a:moveTo>
                <a:cubicBezTo>
                  <a:pt x="1459" y="417"/>
                  <a:pt x="1459" y="417"/>
                  <a:pt x="1459" y="417"/>
                </a:cubicBezTo>
                <a:cubicBezTo>
                  <a:pt x="1460" y="418"/>
                  <a:pt x="1460" y="418"/>
                  <a:pt x="1460" y="418"/>
                </a:cubicBezTo>
                <a:cubicBezTo>
                  <a:pt x="1460" y="417"/>
                  <a:pt x="1460" y="417"/>
                  <a:pt x="1460" y="417"/>
                </a:cubicBezTo>
                <a:lnTo>
                  <a:pt x="1460" y="416"/>
                </a:lnTo>
                <a:close/>
                <a:moveTo>
                  <a:pt x="1458" y="449"/>
                </a:moveTo>
                <a:cubicBezTo>
                  <a:pt x="1457" y="448"/>
                  <a:pt x="1457" y="448"/>
                  <a:pt x="1457" y="448"/>
                </a:cubicBezTo>
                <a:cubicBezTo>
                  <a:pt x="1456" y="450"/>
                  <a:pt x="1456" y="450"/>
                  <a:pt x="1456" y="450"/>
                </a:cubicBezTo>
                <a:cubicBezTo>
                  <a:pt x="1457" y="451"/>
                  <a:pt x="1457" y="451"/>
                  <a:pt x="1457" y="451"/>
                </a:cubicBezTo>
                <a:cubicBezTo>
                  <a:pt x="1458" y="450"/>
                  <a:pt x="1458" y="450"/>
                  <a:pt x="1458" y="450"/>
                </a:cubicBezTo>
                <a:lnTo>
                  <a:pt x="1458" y="449"/>
                </a:lnTo>
                <a:close/>
                <a:moveTo>
                  <a:pt x="1433" y="485"/>
                </a:moveTo>
                <a:cubicBezTo>
                  <a:pt x="1435" y="485"/>
                  <a:pt x="1435" y="485"/>
                  <a:pt x="1435" y="485"/>
                </a:cubicBezTo>
                <a:cubicBezTo>
                  <a:pt x="1436" y="484"/>
                  <a:pt x="1436" y="484"/>
                  <a:pt x="1436" y="484"/>
                </a:cubicBezTo>
                <a:cubicBezTo>
                  <a:pt x="1435" y="482"/>
                  <a:pt x="1435" y="482"/>
                  <a:pt x="1435" y="482"/>
                </a:cubicBezTo>
                <a:cubicBezTo>
                  <a:pt x="1434" y="483"/>
                  <a:pt x="1434" y="483"/>
                  <a:pt x="1434" y="483"/>
                </a:cubicBezTo>
                <a:cubicBezTo>
                  <a:pt x="1433" y="484"/>
                  <a:pt x="1433" y="484"/>
                  <a:pt x="1433" y="484"/>
                </a:cubicBezTo>
                <a:cubicBezTo>
                  <a:pt x="1432" y="484"/>
                  <a:pt x="1432" y="484"/>
                  <a:pt x="1432" y="484"/>
                </a:cubicBezTo>
                <a:cubicBezTo>
                  <a:pt x="1430" y="486"/>
                  <a:pt x="1430" y="486"/>
                  <a:pt x="1430" y="486"/>
                </a:cubicBezTo>
                <a:cubicBezTo>
                  <a:pt x="1432" y="486"/>
                  <a:pt x="1432" y="486"/>
                  <a:pt x="1432" y="486"/>
                </a:cubicBezTo>
                <a:lnTo>
                  <a:pt x="1433" y="485"/>
                </a:lnTo>
                <a:close/>
                <a:moveTo>
                  <a:pt x="1451" y="461"/>
                </a:moveTo>
                <a:cubicBezTo>
                  <a:pt x="1450" y="463"/>
                  <a:pt x="1450" y="463"/>
                  <a:pt x="1450" y="463"/>
                </a:cubicBezTo>
                <a:cubicBezTo>
                  <a:pt x="1452" y="463"/>
                  <a:pt x="1452" y="463"/>
                  <a:pt x="1452" y="463"/>
                </a:cubicBezTo>
                <a:cubicBezTo>
                  <a:pt x="1452" y="464"/>
                  <a:pt x="1452" y="464"/>
                  <a:pt x="1452" y="464"/>
                </a:cubicBezTo>
                <a:cubicBezTo>
                  <a:pt x="1453" y="463"/>
                  <a:pt x="1453" y="463"/>
                  <a:pt x="1453" y="463"/>
                </a:cubicBezTo>
                <a:cubicBezTo>
                  <a:pt x="1455" y="461"/>
                  <a:pt x="1455" y="461"/>
                  <a:pt x="1455" y="461"/>
                </a:cubicBezTo>
                <a:cubicBezTo>
                  <a:pt x="1454" y="461"/>
                  <a:pt x="1454" y="461"/>
                  <a:pt x="1454" y="461"/>
                </a:cubicBezTo>
                <a:lnTo>
                  <a:pt x="1451" y="461"/>
                </a:lnTo>
                <a:close/>
                <a:moveTo>
                  <a:pt x="1457" y="458"/>
                </a:moveTo>
                <a:cubicBezTo>
                  <a:pt x="1455" y="458"/>
                  <a:pt x="1455" y="458"/>
                  <a:pt x="1455" y="458"/>
                </a:cubicBezTo>
                <a:cubicBezTo>
                  <a:pt x="1454" y="460"/>
                  <a:pt x="1454" y="460"/>
                  <a:pt x="1454" y="460"/>
                </a:cubicBezTo>
                <a:cubicBezTo>
                  <a:pt x="1455" y="460"/>
                  <a:pt x="1455" y="460"/>
                  <a:pt x="1455" y="460"/>
                </a:cubicBezTo>
                <a:lnTo>
                  <a:pt x="1457" y="458"/>
                </a:lnTo>
                <a:close/>
                <a:moveTo>
                  <a:pt x="1530" y="367"/>
                </a:moveTo>
                <a:cubicBezTo>
                  <a:pt x="1531" y="365"/>
                  <a:pt x="1531" y="365"/>
                  <a:pt x="1531" y="365"/>
                </a:cubicBezTo>
                <a:cubicBezTo>
                  <a:pt x="1532" y="364"/>
                  <a:pt x="1532" y="364"/>
                  <a:pt x="1532" y="364"/>
                </a:cubicBezTo>
                <a:cubicBezTo>
                  <a:pt x="1531" y="361"/>
                  <a:pt x="1531" y="361"/>
                  <a:pt x="1531" y="361"/>
                </a:cubicBezTo>
                <a:cubicBezTo>
                  <a:pt x="1528" y="364"/>
                  <a:pt x="1528" y="364"/>
                  <a:pt x="1528" y="364"/>
                </a:cubicBezTo>
                <a:lnTo>
                  <a:pt x="1530" y="367"/>
                </a:lnTo>
                <a:close/>
                <a:moveTo>
                  <a:pt x="1520" y="557"/>
                </a:moveTo>
                <a:cubicBezTo>
                  <a:pt x="1520" y="558"/>
                  <a:pt x="1520" y="558"/>
                  <a:pt x="1520" y="558"/>
                </a:cubicBezTo>
                <a:cubicBezTo>
                  <a:pt x="1521" y="557"/>
                  <a:pt x="1521" y="557"/>
                  <a:pt x="1521" y="557"/>
                </a:cubicBezTo>
                <a:cubicBezTo>
                  <a:pt x="1520" y="556"/>
                  <a:pt x="1520" y="556"/>
                  <a:pt x="1520" y="556"/>
                </a:cubicBezTo>
                <a:lnTo>
                  <a:pt x="1520" y="557"/>
                </a:lnTo>
                <a:close/>
                <a:moveTo>
                  <a:pt x="1514" y="547"/>
                </a:moveTo>
                <a:cubicBezTo>
                  <a:pt x="1514" y="545"/>
                  <a:pt x="1514" y="545"/>
                  <a:pt x="1514" y="545"/>
                </a:cubicBezTo>
                <a:cubicBezTo>
                  <a:pt x="1515" y="543"/>
                  <a:pt x="1515" y="543"/>
                  <a:pt x="1515" y="543"/>
                </a:cubicBezTo>
                <a:cubicBezTo>
                  <a:pt x="1515" y="541"/>
                  <a:pt x="1515" y="541"/>
                  <a:pt x="1515" y="541"/>
                </a:cubicBezTo>
                <a:cubicBezTo>
                  <a:pt x="1513" y="541"/>
                  <a:pt x="1513" y="541"/>
                  <a:pt x="1513" y="541"/>
                </a:cubicBezTo>
                <a:cubicBezTo>
                  <a:pt x="1512" y="544"/>
                  <a:pt x="1512" y="544"/>
                  <a:pt x="1512" y="544"/>
                </a:cubicBezTo>
                <a:cubicBezTo>
                  <a:pt x="1513" y="546"/>
                  <a:pt x="1513" y="546"/>
                  <a:pt x="1513" y="546"/>
                </a:cubicBezTo>
                <a:lnTo>
                  <a:pt x="1514" y="547"/>
                </a:lnTo>
                <a:close/>
                <a:moveTo>
                  <a:pt x="1460" y="562"/>
                </a:moveTo>
                <a:cubicBezTo>
                  <a:pt x="1459" y="563"/>
                  <a:pt x="1459" y="563"/>
                  <a:pt x="1459" y="563"/>
                </a:cubicBezTo>
                <a:cubicBezTo>
                  <a:pt x="1458" y="564"/>
                  <a:pt x="1458" y="564"/>
                  <a:pt x="1458" y="564"/>
                </a:cubicBezTo>
                <a:cubicBezTo>
                  <a:pt x="1459" y="564"/>
                  <a:pt x="1459" y="564"/>
                  <a:pt x="1459" y="564"/>
                </a:cubicBezTo>
                <a:lnTo>
                  <a:pt x="1460" y="562"/>
                </a:lnTo>
                <a:close/>
                <a:moveTo>
                  <a:pt x="1520" y="565"/>
                </a:moveTo>
                <a:cubicBezTo>
                  <a:pt x="1521" y="566"/>
                  <a:pt x="1521" y="566"/>
                  <a:pt x="1521" y="566"/>
                </a:cubicBezTo>
                <a:cubicBezTo>
                  <a:pt x="1522" y="565"/>
                  <a:pt x="1522" y="565"/>
                  <a:pt x="1522" y="565"/>
                </a:cubicBezTo>
                <a:cubicBezTo>
                  <a:pt x="1524" y="565"/>
                  <a:pt x="1524" y="565"/>
                  <a:pt x="1524" y="565"/>
                </a:cubicBezTo>
                <a:cubicBezTo>
                  <a:pt x="1523" y="564"/>
                  <a:pt x="1523" y="564"/>
                  <a:pt x="1523" y="564"/>
                </a:cubicBezTo>
                <a:cubicBezTo>
                  <a:pt x="1521" y="564"/>
                  <a:pt x="1521" y="564"/>
                  <a:pt x="1521" y="564"/>
                </a:cubicBezTo>
                <a:lnTo>
                  <a:pt x="1520" y="565"/>
                </a:lnTo>
                <a:close/>
                <a:moveTo>
                  <a:pt x="1501" y="580"/>
                </a:moveTo>
                <a:cubicBezTo>
                  <a:pt x="1500" y="585"/>
                  <a:pt x="1500" y="585"/>
                  <a:pt x="1500" y="585"/>
                </a:cubicBezTo>
                <a:cubicBezTo>
                  <a:pt x="1500" y="587"/>
                  <a:pt x="1500" y="587"/>
                  <a:pt x="1500" y="587"/>
                </a:cubicBezTo>
                <a:cubicBezTo>
                  <a:pt x="1500" y="588"/>
                  <a:pt x="1500" y="588"/>
                  <a:pt x="1500" y="588"/>
                </a:cubicBezTo>
                <a:cubicBezTo>
                  <a:pt x="1501" y="589"/>
                  <a:pt x="1501" y="589"/>
                  <a:pt x="1501" y="589"/>
                </a:cubicBezTo>
                <a:cubicBezTo>
                  <a:pt x="1502" y="587"/>
                  <a:pt x="1502" y="587"/>
                  <a:pt x="1502" y="587"/>
                </a:cubicBezTo>
                <a:cubicBezTo>
                  <a:pt x="1503" y="584"/>
                  <a:pt x="1503" y="584"/>
                  <a:pt x="1503" y="584"/>
                </a:cubicBezTo>
                <a:cubicBezTo>
                  <a:pt x="1503" y="581"/>
                  <a:pt x="1503" y="581"/>
                  <a:pt x="1503" y="581"/>
                </a:cubicBezTo>
                <a:cubicBezTo>
                  <a:pt x="1504" y="578"/>
                  <a:pt x="1504" y="578"/>
                  <a:pt x="1504" y="578"/>
                </a:cubicBezTo>
                <a:cubicBezTo>
                  <a:pt x="1504" y="575"/>
                  <a:pt x="1504" y="575"/>
                  <a:pt x="1504" y="575"/>
                </a:cubicBezTo>
                <a:cubicBezTo>
                  <a:pt x="1503" y="574"/>
                  <a:pt x="1503" y="574"/>
                  <a:pt x="1503" y="574"/>
                </a:cubicBezTo>
                <a:cubicBezTo>
                  <a:pt x="1502" y="576"/>
                  <a:pt x="1502" y="576"/>
                  <a:pt x="1502" y="576"/>
                </a:cubicBezTo>
                <a:cubicBezTo>
                  <a:pt x="1502" y="577"/>
                  <a:pt x="1502" y="577"/>
                  <a:pt x="1502" y="577"/>
                </a:cubicBezTo>
                <a:cubicBezTo>
                  <a:pt x="1502" y="579"/>
                  <a:pt x="1502" y="579"/>
                  <a:pt x="1502" y="579"/>
                </a:cubicBezTo>
                <a:lnTo>
                  <a:pt x="1501" y="580"/>
                </a:lnTo>
                <a:close/>
                <a:moveTo>
                  <a:pt x="1515" y="576"/>
                </a:moveTo>
                <a:cubicBezTo>
                  <a:pt x="1515" y="576"/>
                  <a:pt x="1515" y="576"/>
                  <a:pt x="1515" y="576"/>
                </a:cubicBezTo>
                <a:cubicBezTo>
                  <a:pt x="1515" y="577"/>
                  <a:pt x="1515" y="577"/>
                  <a:pt x="1515" y="577"/>
                </a:cubicBezTo>
                <a:cubicBezTo>
                  <a:pt x="1514" y="579"/>
                  <a:pt x="1514" y="579"/>
                  <a:pt x="1514" y="579"/>
                </a:cubicBezTo>
                <a:cubicBezTo>
                  <a:pt x="1514" y="579"/>
                  <a:pt x="1514" y="579"/>
                  <a:pt x="1514" y="579"/>
                </a:cubicBezTo>
                <a:cubicBezTo>
                  <a:pt x="1516" y="579"/>
                  <a:pt x="1516" y="579"/>
                  <a:pt x="1516" y="579"/>
                </a:cubicBezTo>
                <a:cubicBezTo>
                  <a:pt x="1517" y="578"/>
                  <a:pt x="1517" y="578"/>
                  <a:pt x="1517" y="578"/>
                </a:cubicBezTo>
                <a:cubicBezTo>
                  <a:pt x="1516" y="577"/>
                  <a:pt x="1516" y="577"/>
                  <a:pt x="1516" y="577"/>
                </a:cubicBezTo>
                <a:cubicBezTo>
                  <a:pt x="1516" y="576"/>
                  <a:pt x="1516" y="576"/>
                  <a:pt x="1516" y="576"/>
                </a:cubicBezTo>
                <a:cubicBezTo>
                  <a:pt x="1518" y="574"/>
                  <a:pt x="1518" y="574"/>
                  <a:pt x="1518" y="574"/>
                </a:cubicBezTo>
                <a:cubicBezTo>
                  <a:pt x="1519" y="573"/>
                  <a:pt x="1519" y="573"/>
                  <a:pt x="1519" y="573"/>
                </a:cubicBezTo>
                <a:cubicBezTo>
                  <a:pt x="1520" y="572"/>
                  <a:pt x="1520" y="572"/>
                  <a:pt x="1520" y="572"/>
                </a:cubicBezTo>
                <a:cubicBezTo>
                  <a:pt x="1520" y="571"/>
                  <a:pt x="1520" y="571"/>
                  <a:pt x="1520" y="571"/>
                </a:cubicBezTo>
                <a:cubicBezTo>
                  <a:pt x="1518" y="570"/>
                  <a:pt x="1518" y="570"/>
                  <a:pt x="1518" y="570"/>
                </a:cubicBezTo>
                <a:cubicBezTo>
                  <a:pt x="1519" y="568"/>
                  <a:pt x="1519" y="568"/>
                  <a:pt x="1519" y="568"/>
                </a:cubicBezTo>
                <a:cubicBezTo>
                  <a:pt x="1519" y="567"/>
                  <a:pt x="1519" y="567"/>
                  <a:pt x="1519" y="567"/>
                </a:cubicBezTo>
                <a:cubicBezTo>
                  <a:pt x="1520" y="566"/>
                  <a:pt x="1520" y="566"/>
                  <a:pt x="1520" y="566"/>
                </a:cubicBezTo>
                <a:cubicBezTo>
                  <a:pt x="1519" y="566"/>
                  <a:pt x="1519" y="566"/>
                  <a:pt x="1519" y="566"/>
                </a:cubicBezTo>
                <a:cubicBezTo>
                  <a:pt x="1518" y="566"/>
                  <a:pt x="1518" y="566"/>
                  <a:pt x="1518" y="566"/>
                </a:cubicBezTo>
                <a:cubicBezTo>
                  <a:pt x="1516" y="566"/>
                  <a:pt x="1516" y="566"/>
                  <a:pt x="1516" y="566"/>
                </a:cubicBezTo>
                <a:cubicBezTo>
                  <a:pt x="1515" y="568"/>
                  <a:pt x="1515" y="568"/>
                  <a:pt x="1515" y="568"/>
                </a:cubicBezTo>
                <a:cubicBezTo>
                  <a:pt x="1514" y="570"/>
                  <a:pt x="1514" y="570"/>
                  <a:pt x="1514" y="570"/>
                </a:cubicBezTo>
                <a:cubicBezTo>
                  <a:pt x="1513" y="571"/>
                  <a:pt x="1513" y="571"/>
                  <a:pt x="1513" y="571"/>
                </a:cubicBezTo>
                <a:cubicBezTo>
                  <a:pt x="1513" y="573"/>
                  <a:pt x="1513" y="573"/>
                  <a:pt x="1513" y="573"/>
                </a:cubicBezTo>
                <a:cubicBezTo>
                  <a:pt x="1513" y="573"/>
                  <a:pt x="1513" y="573"/>
                  <a:pt x="1513" y="573"/>
                </a:cubicBezTo>
                <a:lnTo>
                  <a:pt x="1515" y="576"/>
                </a:lnTo>
                <a:close/>
                <a:moveTo>
                  <a:pt x="1531" y="483"/>
                </a:moveTo>
                <a:cubicBezTo>
                  <a:pt x="1529" y="482"/>
                  <a:pt x="1529" y="482"/>
                  <a:pt x="1529" y="482"/>
                </a:cubicBezTo>
                <a:cubicBezTo>
                  <a:pt x="1529" y="483"/>
                  <a:pt x="1529" y="483"/>
                  <a:pt x="1529" y="483"/>
                </a:cubicBezTo>
                <a:cubicBezTo>
                  <a:pt x="1530" y="483"/>
                  <a:pt x="1530" y="483"/>
                  <a:pt x="1530" y="483"/>
                </a:cubicBezTo>
                <a:lnTo>
                  <a:pt x="1531" y="483"/>
                </a:lnTo>
                <a:close/>
                <a:moveTo>
                  <a:pt x="1521" y="529"/>
                </a:moveTo>
                <a:cubicBezTo>
                  <a:pt x="1520" y="530"/>
                  <a:pt x="1520" y="530"/>
                  <a:pt x="1520" y="530"/>
                </a:cubicBezTo>
                <a:cubicBezTo>
                  <a:pt x="1522" y="531"/>
                  <a:pt x="1522" y="531"/>
                  <a:pt x="1522" y="531"/>
                </a:cubicBezTo>
                <a:cubicBezTo>
                  <a:pt x="1523" y="532"/>
                  <a:pt x="1523" y="532"/>
                  <a:pt x="1523" y="532"/>
                </a:cubicBezTo>
                <a:cubicBezTo>
                  <a:pt x="1524" y="532"/>
                  <a:pt x="1524" y="532"/>
                  <a:pt x="1524" y="532"/>
                </a:cubicBezTo>
                <a:cubicBezTo>
                  <a:pt x="1526" y="534"/>
                  <a:pt x="1526" y="534"/>
                  <a:pt x="1526" y="534"/>
                </a:cubicBezTo>
                <a:cubicBezTo>
                  <a:pt x="1527" y="533"/>
                  <a:pt x="1527" y="533"/>
                  <a:pt x="1527" y="533"/>
                </a:cubicBezTo>
                <a:cubicBezTo>
                  <a:pt x="1527" y="532"/>
                  <a:pt x="1527" y="532"/>
                  <a:pt x="1527" y="532"/>
                </a:cubicBezTo>
                <a:cubicBezTo>
                  <a:pt x="1525" y="532"/>
                  <a:pt x="1525" y="532"/>
                  <a:pt x="1525" y="532"/>
                </a:cubicBezTo>
                <a:cubicBezTo>
                  <a:pt x="1524" y="530"/>
                  <a:pt x="1524" y="530"/>
                  <a:pt x="1524" y="530"/>
                </a:cubicBezTo>
                <a:cubicBezTo>
                  <a:pt x="1525" y="529"/>
                  <a:pt x="1525" y="529"/>
                  <a:pt x="1525" y="529"/>
                </a:cubicBezTo>
                <a:cubicBezTo>
                  <a:pt x="1526" y="530"/>
                  <a:pt x="1526" y="530"/>
                  <a:pt x="1526" y="530"/>
                </a:cubicBezTo>
                <a:cubicBezTo>
                  <a:pt x="1526" y="528"/>
                  <a:pt x="1526" y="528"/>
                  <a:pt x="1526" y="528"/>
                </a:cubicBezTo>
                <a:cubicBezTo>
                  <a:pt x="1523" y="526"/>
                  <a:pt x="1523" y="526"/>
                  <a:pt x="1523" y="526"/>
                </a:cubicBezTo>
                <a:cubicBezTo>
                  <a:pt x="1522" y="526"/>
                  <a:pt x="1522" y="526"/>
                  <a:pt x="1522" y="526"/>
                </a:cubicBezTo>
                <a:cubicBezTo>
                  <a:pt x="1522" y="528"/>
                  <a:pt x="1522" y="528"/>
                  <a:pt x="1522" y="528"/>
                </a:cubicBezTo>
                <a:cubicBezTo>
                  <a:pt x="1524" y="529"/>
                  <a:pt x="1524" y="529"/>
                  <a:pt x="1524" y="529"/>
                </a:cubicBezTo>
                <a:cubicBezTo>
                  <a:pt x="1523" y="530"/>
                  <a:pt x="1523" y="530"/>
                  <a:pt x="1523" y="530"/>
                </a:cubicBezTo>
                <a:lnTo>
                  <a:pt x="1521" y="529"/>
                </a:lnTo>
                <a:close/>
                <a:moveTo>
                  <a:pt x="1533" y="526"/>
                </a:moveTo>
                <a:cubicBezTo>
                  <a:pt x="1533" y="526"/>
                  <a:pt x="1534" y="527"/>
                  <a:pt x="1534" y="527"/>
                </a:cubicBezTo>
                <a:cubicBezTo>
                  <a:pt x="1535" y="526"/>
                  <a:pt x="1535" y="526"/>
                  <a:pt x="1535" y="526"/>
                </a:cubicBezTo>
                <a:lnTo>
                  <a:pt x="1533" y="526"/>
                </a:lnTo>
                <a:close/>
                <a:moveTo>
                  <a:pt x="1528" y="485"/>
                </a:moveTo>
                <a:cubicBezTo>
                  <a:pt x="1529" y="487"/>
                  <a:pt x="1529" y="487"/>
                  <a:pt x="1529" y="487"/>
                </a:cubicBezTo>
                <a:cubicBezTo>
                  <a:pt x="1531" y="486"/>
                  <a:pt x="1531" y="486"/>
                  <a:pt x="1531" y="486"/>
                </a:cubicBezTo>
                <a:cubicBezTo>
                  <a:pt x="1531" y="484"/>
                  <a:pt x="1531" y="484"/>
                  <a:pt x="1531" y="484"/>
                </a:cubicBezTo>
                <a:cubicBezTo>
                  <a:pt x="1530" y="485"/>
                  <a:pt x="1530" y="485"/>
                  <a:pt x="1530" y="485"/>
                </a:cubicBezTo>
                <a:cubicBezTo>
                  <a:pt x="1528" y="484"/>
                  <a:pt x="1528" y="484"/>
                  <a:pt x="1528" y="484"/>
                </a:cubicBezTo>
                <a:lnTo>
                  <a:pt x="1528" y="485"/>
                </a:lnTo>
                <a:close/>
                <a:moveTo>
                  <a:pt x="1548" y="534"/>
                </a:moveTo>
                <a:cubicBezTo>
                  <a:pt x="1548" y="532"/>
                  <a:pt x="1548" y="532"/>
                  <a:pt x="1548" y="532"/>
                </a:cubicBezTo>
                <a:cubicBezTo>
                  <a:pt x="1547" y="533"/>
                  <a:pt x="1547" y="533"/>
                  <a:pt x="1547" y="533"/>
                </a:cubicBezTo>
                <a:cubicBezTo>
                  <a:pt x="1546" y="534"/>
                  <a:pt x="1546" y="534"/>
                  <a:pt x="1546" y="534"/>
                </a:cubicBezTo>
                <a:cubicBezTo>
                  <a:pt x="1547" y="535"/>
                  <a:pt x="1547" y="535"/>
                  <a:pt x="1547" y="535"/>
                </a:cubicBezTo>
                <a:lnTo>
                  <a:pt x="1548" y="534"/>
                </a:lnTo>
                <a:close/>
                <a:moveTo>
                  <a:pt x="1539" y="527"/>
                </a:moveTo>
                <a:cubicBezTo>
                  <a:pt x="1538" y="525"/>
                  <a:pt x="1538" y="525"/>
                  <a:pt x="1538" y="525"/>
                </a:cubicBezTo>
                <a:cubicBezTo>
                  <a:pt x="1538" y="527"/>
                  <a:pt x="1538" y="527"/>
                  <a:pt x="1538" y="527"/>
                </a:cubicBezTo>
                <a:cubicBezTo>
                  <a:pt x="1538" y="528"/>
                  <a:pt x="1538" y="528"/>
                  <a:pt x="1538" y="528"/>
                </a:cubicBezTo>
                <a:lnTo>
                  <a:pt x="1539" y="527"/>
                </a:lnTo>
                <a:close/>
                <a:moveTo>
                  <a:pt x="1541" y="530"/>
                </a:moveTo>
                <a:cubicBezTo>
                  <a:pt x="1542" y="530"/>
                  <a:pt x="1542" y="530"/>
                  <a:pt x="1542" y="530"/>
                </a:cubicBezTo>
                <a:cubicBezTo>
                  <a:pt x="1544" y="529"/>
                  <a:pt x="1544" y="529"/>
                  <a:pt x="1544" y="529"/>
                </a:cubicBezTo>
                <a:cubicBezTo>
                  <a:pt x="1544" y="528"/>
                  <a:pt x="1544" y="528"/>
                  <a:pt x="1544" y="528"/>
                </a:cubicBezTo>
                <a:cubicBezTo>
                  <a:pt x="1541" y="528"/>
                  <a:pt x="1541" y="528"/>
                  <a:pt x="1541" y="528"/>
                </a:cubicBezTo>
                <a:lnTo>
                  <a:pt x="1541" y="530"/>
                </a:lnTo>
                <a:close/>
                <a:moveTo>
                  <a:pt x="1545" y="532"/>
                </a:moveTo>
                <a:cubicBezTo>
                  <a:pt x="1546" y="532"/>
                  <a:pt x="1546" y="532"/>
                  <a:pt x="1546" y="532"/>
                </a:cubicBezTo>
                <a:cubicBezTo>
                  <a:pt x="1546" y="532"/>
                  <a:pt x="1545" y="530"/>
                  <a:pt x="1545" y="530"/>
                </a:cubicBezTo>
                <a:lnTo>
                  <a:pt x="1545" y="532"/>
                </a:lnTo>
                <a:close/>
                <a:moveTo>
                  <a:pt x="1556" y="455"/>
                </a:moveTo>
                <a:cubicBezTo>
                  <a:pt x="1553" y="454"/>
                  <a:pt x="1553" y="454"/>
                  <a:pt x="1553" y="454"/>
                </a:cubicBezTo>
                <a:cubicBezTo>
                  <a:pt x="1552" y="456"/>
                  <a:pt x="1552" y="456"/>
                  <a:pt x="1552" y="456"/>
                </a:cubicBezTo>
                <a:cubicBezTo>
                  <a:pt x="1553" y="457"/>
                  <a:pt x="1553" y="457"/>
                  <a:pt x="1553" y="457"/>
                </a:cubicBezTo>
                <a:cubicBezTo>
                  <a:pt x="1554" y="458"/>
                  <a:pt x="1554" y="458"/>
                  <a:pt x="1554" y="458"/>
                </a:cubicBezTo>
                <a:cubicBezTo>
                  <a:pt x="1555" y="457"/>
                  <a:pt x="1555" y="457"/>
                  <a:pt x="1555" y="457"/>
                </a:cubicBezTo>
                <a:cubicBezTo>
                  <a:pt x="1554" y="456"/>
                  <a:pt x="1554" y="456"/>
                  <a:pt x="1554" y="456"/>
                </a:cubicBezTo>
                <a:cubicBezTo>
                  <a:pt x="1556" y="456"/>
                  <a:pt x="1556" y="456"/>
                  <a:pt x="1556" y="456"/>
                </a:cubicBezTo>
                <a:lnTo>
                  <a:pt x="1556" y="455"/>
                </a:lnTo>
                <a:close/>
                <a:moveTo>
                  <a:pt x="1543" y="551"/>
                </a:moveTo>
                <a:cubicBezTo>
                  <a:pt x="1545" y="551"/>
                  <a:pt x="1545" y="551"/>
                  <a:pt x="1545" y="551"/>
                </a:cubicBezTo>
                <a:cubicBezTo>
                  <a:pt x="1547" y="550"/>
                  <a:pt x="1547" y="550"/>
                  <a:pt x="1547" y="550"/>
                </a:cubicBezTo>
                <a:cubicBezTo>
                  <a:pt x="1548" y="552"/>
                  <a:pt x="1548" y="552"/>
                  <a:pt x="1548" y="552"/>
                </a:cubicBezTo>
                <a:cubicBezTo>
                  <a:pt x="1548" y="551"/>
                  <a:pt x="1548" y="551"/>
                  <a:pt x="1548" y="551"/>
                </a:cubicBezTo>
                <a:cubicBezTo>
                  <a:pt x="1550" y="550"/>
                  <a:pt x="1550" y="550"/>
                  <a:pt x="1550" y="550"/>
                </a:cubicBezTo>
                <a:cubicBezTo>
                  <a:pt x="1551" y="551"/>
                  <a:pt x="1551" y="551"/>
                  <a:pt x="1551" y="551"/>
                </a:cubicBezTo>
                <a:cubicBezTo>
                  <a:pt x="1550" y="549"/>
                  <a:pt x="1550" y="549"/>
                  <a:pt x="1550" y="549"/>
                </a:cubicBezTo>
                <a:cubicBezTo>
                  <a:pt x="1549" y="549"/>
                  <a:pt x="1549" y="549"/>
                  <a:pt x="1549" y="549"/>
                </a:cubicBezTo>
                <a:cubicBezTo>
                  <a:pt x="1548" y="548"/>
                  <a:pt x="1548" y="548"/>
                  <a:pt x="1548" y="548"/>
                </a:cubicBezTo>
                <a:cubicBezTo>
                  <a:pt x="1547" y="548"/>
                  <a:pt x="1547" y="548"/>
                  <a:pt x="1547" y="548"/>
                </a:cubicBezTo>
                <a:cubicBezTo>
                  <a:pt x="1547" y="548"/>
                  <a:pt x="1547" y="548"/>
                  <a:pt x="1547" y="548"/>
                </a:cubicBezTo>
                <a:cubicBezTo>
                  <a:pt x="1546" y="549"/>
                  <a:pt x="1546" y="549"/>
                  <a:pt x="1546" y="549"/>
                </a:cubicBezTo>
                <a:cubicBezTo>
                  <a:pt x="1543" y="551"/>
                  <a:pt x="1543" y="551"/>
                  <a:pt x="1543" y="551"/>
                </a:cubicBezTo>
                <a:close/>
                <a:moveTo>
                  <a:pt x="1551" y="554"/>
                </a:moveTo>
                <a:cubicBezTo>
                  <a:pt x="1553" y="555"/>
                  <a:pt x="1553" y="555"/>
                  <a:pt x="1553" y="555"/>
                </a:cubicBezTo>
                <a:cubicBezTo>
                  <a:pt x="1554" y="555"/>
                  <a:pt x="1554" y="555"/>
                  <a:pt x="1554" y="555"/>
                </a:cubicBezTo>
                <a:cubicBezTo>
                  <a:pt x="1553" y="553"/>
                  <a:pt x="1553" y="553"/>
                  <a:pt x="1553" y="553"/>
                </a:cubicBezTo>
                <a:cubicBezTo>
                  <a:pt x="1551" y="553"/>
                  <a:pt x="1551" y="553"/>
                  <a:pt x="1551" y="553"/>
                </a:cubicBezTo>
                <a:lnTo>
                  <a:pt x="1551" y="554"/>
                </a:lnTo>
                <a:close/>
                <a:moveTo>
                  <a:pt x="1553" y="548"/>
                </a:moveTo>
                <a:cubicBezTo>
                  <a:pt x="1551" y="548"/>
                  <a:pt x="1551" y="548"/>
                  <a:pt x="1551" y="548"/>
                </a:cubicBezTo>
                <a:cubicBezTo>
                  <a:pt x="1551" y="549"/>
                  <a:pt x="1551" y="549"/>
                  <a:pt x="1551" y="549"/>
                </a:cubicBezTo>
                <a:cubicBezTo>
                  <a:pt x="1553" y="549"/>
                  <a:pt x="1553" y="549"/>
                  <a:pt x="1553" y="549"/>
                </a:cubicBezTo>
                <a:lnTo>
                  <a:pt x="1553" y="548"/>
                </a:lnTo>
                <a:close/>
                <a:moveTo>
                  <a:pt x="1547" y="554"/>
                </a:moveTo>
                <a:cubicBezTo>
                  <a:pt x="1546" y="554"/>
                  <a:pt x="1546" y="554"/>
                  <a:pt x="1546" y="554"/>
                </a:cubicBezTo>
                <a:cubicBezTo>
                  <a:pt x="1545" y="555"/>
                  <a:pt x="1545" y="555"/>
                  <a:pt x="1545" y="555"/>
                </a:cubicBezTo>
                <a:cubicBezTo>
                  <a:pt x="1545" y="555"/>
                  <a:pt x="1545" y="555"/>
                  <a:pt x="1545" y="555"/>
                </a:cubicBezTo>
                <a:cubicBezTo>
                  <a:pt x="1544" y="556"/>
                  <a:pt x="1544" y="556"/>
                  <a:pt x="1544" y="556"/>
                </a:cubicBezTo>
                <a:cubicBezTo>
                  <a:pt x="1544" y="555"/>
                  <a:pt x="1544" y="555"/>
                  <a:pt x="1544" y="555"/>
                </a:cubicBezTo>
                <a:cubicBezTo>
                  <a:pt x="1543" y="555"/>
                  <a:pt x="1543" y="555"/>
                  <a:pt x="1543" y="555"/>
                </a:cubicBezTo>
                <a:cubicBezTo>
                  <a:pt x="1543" y="556"/>
                  <a:pt x="1543" y="556"/>
                  <a:pt x="1543" y="556"/>
                </a:cubicBezTo>
                <a:cubicBezTo>
                  <a:pt x="1542" y="556"/>
                  <a:pt x="1542" y="556"/>
                  <a:pt x="1542" y="556"/>
                </a:cubicBezTo>
                <a:cubicBezTo>
                  <a:pt x="1543" y="556"/>
                  <a:pt x="1543" y="556"/>
                  <a:pt x="1543" y="556"/>
                </a:cubicBezTo>
                <a:cubicBezTo>
                  <a:pt x="1543" y="557"/>
                  <a:pt x="1543" y="557"/>
                  <a:pt x="1543" y="557"/>
                </a:cubicBezTo>
                <a:cubicBezTo>
                  <a:pt x="1542" y="558"/>
                  <a:pt x="1542" y="558"/>
                  <a:pt x="1542" y="558"/>
                </a:cubicBezTo>
                <a:cubicBezTo>
                  <a:pt x="1542" y="559"/>
                  <a:pt x="1542" y="559"/>
                  <a:pt x="1542" y="559"/>
                </a:cubicBezTo>
                <a:cubicBezTo>
                  <a:pt x="1543" y="559"/>
                  <a:pt x="1543" y="559"/>
                  <a:pt x="1543" y="559"/>
                </a:cubicBezTo>
                <a:cubicBezTo>
                  <a:pt x="1545" y="561"/>
                  <a:pt x="1545" y="561"/>
                  <a:pt x="1545" y="561"/>
                </a:cubicBezTo>
                <a:cubicBezTo>
                  <a:pt x="1544" y="562"/>
                  <a:pt x="1544" y="562"/>
                  <a:pt x="1544" y="562"/>
                </a:cubicBezTo>
                <a:cubicBezTo>
                  <a:pt x="1544" y="562"/>
                  <a:pt x="1544" y="562"/>
                  <a:pt x="1544" y="562"/>
                </a:cubicBezTo>
                <a:cubicBezTo>
                  <a:pt x="1543" y="564"/>
                  <a:pt x="1543" y="564"/>
                  <a:pt x="1543" y="564"/>
                </a:cubicBezTo>
                <a:cubicBezTo>
                  <a:pt x="1544" y="564"/>
                  <a:pt x="1544" y="564"/>
                  <a:pt x="1544" y="564"/>
                </a:cubicBezTo>
                <a:cubicBezTo>
                  <a:pt x="1545" y="563"/>
                  <a:pt x="1545" y="563"/>
                  <a:pt x="1545" y="563"/>
                </a:cubicBezTo>
                <a:cubicBezTo>
                  <a:pt x="1545" y="562"/>
                  <a:pt x="1545" y="562"/>
                  <a:pt x="1545" y="562"/>
                </a:cubicBezTo>
                <a:cubicBezTo>
                  <a:pt x="1546" y="560"/>
                  <a:pt x="1546" y="560"/>
                  <a:pt x="1546" y="560"/>
                </a:cubicBezTo>
                <a:cubicBezTo>
                  <a:pt x="1549" y="559"/>
                  <a:pt x="1549" y="559"/>
                  <a:pt x="1549" y="559"/>
                </a:cubicBezTo>
                <a:cubicBezTo>
                  <a:pt x="1550" y="558"/>
                  <a:pt x="1550" y="558"/>
                  <a:pt x="1550" y="558"/>
                </a:cubicBezTo>
                <a:cubicBezTo>
                  <a:pt x="1551" y="556"/>
                  <a:pt x="1551" y="556"/>
                  <a:pt x="1551" y="556"/>
                </a:cubicBezTo>
                <a:cubicBezTo>
                  <a:pt x="1552" y="557"/>
                  <a:pt x="1552" y="557"/>
                  <a:pt x="1552" y="557"/>
                </a:cubicBezTo>
                <a:cubicBezTo>
                  <a:pt x="1553" y="556"/>
                  <a:pt x="1553" y="556"/>
                  <a:pt x="1553" y="556"/>
                </a:cubicBezTo>
                <a:cubicBezTo>
                  <a:pt x="1552" y="556"/>
                  <a:pt x="1552" y="556"/>
                  <a:pt x="1552" y="556"/>
                </a:cubicBezTo>
                <a:cubicBezTo>
                  <a:pt x="1551" y="555"/>
                  <a:pt x="1551" y="555"/>
                  <a:pt x="1551" y="555"/>
                </a:cubicBezTo>
                <a:cubicBezTo>
                  <a:pt x="1550" y="554"/>
                  <a:pt x="1550" y="554"/>
                  <a:pt x="1550" y="554"/>
                </a:cubicBezTo>
                <a:lnTo>
                  <a:pt x="1547" y="554"/>
                </a:lnTo>
                <a:close/>
                <a:moveTo>
                  <a:pt x="1496" y="728"/>
                </a:moveTo>
                <a:cubicBezTo>
                  <a:pt x="1496" y="729"/>
                  <a:pt x="1496" y="729"/>
                  <a:pt x="1496" y="729"/>
                </a:cubicBezTo>
                <a:cubicBezTo>
                  <a:pt x="1498" y="730"/>
                  <a:pt x="1498" y="730"/>
                  <a:pt x="1498" y="730"/>
                </a:cubicBezTo>
                <a:lnTo>
                  <a:pt x="1496" y="728"/>
                </a:lnTo>
                <a:close/>
                <a:moveTo>
                  <a:pt x="1499" y="737"/>
                </a:moveTo>
                <a:cubicBezTo>
                  <a:pt x="1498" y="735"/>
                  <a:pt x="1498" y="735"/>
                  <a:pt x="1498" y="735"/>
                </a:cubicBezTo>
                <a:cubicBezTo>
                  <a:pt x="1496" y="734"/>
                  <a:pt x="1496" y="734"/>
                  <a:pt x="1496" y="734"/>
                </a:cubicBezTo>
                <a:lnTo>
                  <a:pt x="1499" y="737"/>
                </a:lnTo>
                <a:close/>
                <a:moveTo>
                  <a:pt x="1493" y="730"/>
                </a:moveTo>
                <a:cubicBezTo>
                  <a:pt x="1494" y="730"/>
                  <a:pt x="1494" y="730"/>
                  <a:pt x="1494" y="730"/>
                </a:cubicBezTo>
                <a:cubicBezTo>
                  <a:pt x="1493" y="727"/>
                  <a:pt x="1493" y="727"/>
                  <a:pt x="1493" y="727"/>
                </a:cubicBezTo>
                <a:cubicBezTo>
                  <a:pt x="1491" y="726"/>
                  <a:pt x="1491" y="726"/>
                  <a:pt x="1491" y="726"/>
                </a:cubicBezTo>
                <a:cubicBezTo>
                  <a:pt x="1492" y="728"/>
                  <a:pt x="1492" y="728"/>
                  <a:pt x="1492" y="728"/>
                </a:cubicBezTo>
                <a:cubicBezTo>
                  <a:pt x="1492" y="728"/>
                  <a:pt x="1492" y="728"/>
                  <a:pt x="1492" y="728"/>
                </a:cubicBezTo>
                <a:lnTo>
                  <a:pt x="1493" y="730"/>
                </a:lnTo>
                <a:close/>
                <a:moveTo>
                  <a:pt x="1500" y="733"/>
                </a:moveTo>
                <a:cubicBezTo>
                  <a:pt x="1498" y="731"/>
                  <a:pt x="1498" y="731"/>
                  <a:pt x="1498" y="731"/>
                </a:cubicBezTo>
                <a:cubicBezTo>
                  <a:pt x="1497" y="731"/>
                  <a:pt x="1497" y="731"/>
                  <a:pt x="1497" y="731"/>
                </a:cubicBezTo>
                <a:cubicBezTo>
                  <a:pt x="1499" y="733"/>
                  <a:pt x="1499" y="733"/>
                  <a:pt x="1499" y="733"/>
                </a:cubicBezTo>
                <a:lnTo>
                  <a:pt x="1500" y="733"/>
                </a:lnTo>
                <a:close/>
                <a:moveTo>
                  <a:pt x="1492" y="722"/>
                </a:moveTo>
                <a:cubicBezTo>
                  <a:pt x="1492" y="722"/>
                  <a:pt x="1491" y="723"/>
                  <a:pt x="1491" y="723"/>
                </a:cubicBezTo>
                <a:cubicBezTo>
                  <a:pt x="1492" y="725"/>
                  <a:pt x="1492" y="725"/>
                  <a:pt x="1492" y="725"/>
                </a:cubicBezTo>
                <a:cubicBezTo>
                  <a:pt x="1493" y="726"/>
                  <a:pt x="1493" y="726"/>
                  <a:pt x="1493" y="726"/>
                </a:cubicBezTo>
                <a:cubicBezTo>
                  <a:pt x="1494" y="727"/>
                  <a:pt x="1494" y="727"/>
                  <a:pt x="1494" y="727"/>
                </a:cubicBezTo>
                <a:cubicBezTo>
                  <a:pt x="1495" y="726"/>
                  <a:pt x="1495" y="726"/>
                  <a:pt x="1495" y="726"/>
                </a:cubicBezTo>
                <a:lnTo>
                  <a:pt x="1492" y="722"/>
                </a:lnTo>
                <a:close/>
                <a:moveTo>
                  <a:pt x="1515" y="743"/>
                </a:moveTo>
                <a:cubicBezTo>
                  <a:pt x="1514" y="742"/>
                  <a:pt x="1514" y="742"/>
                  <a:pt x="1514" y="742"/>
                </a:cubicBezTo>
                <a:cubicBezTo>
                  <a:pt x="1511" y="742"/>
                  <a:pt x="1511" y="742"/>
                  <a:pt x="1511" y="742"/>
                </a:cubicBezTo>
                <a:cubicBezTo>
                  <a:pt x="1511" y="744"/>
                  <a:pt x="1511" y="744"/>
                  <a:pt x="1511" y="744"/>
                </a:cubicBezTo>
                <a:cubicBezTo>
                  <a:pt x="1513" y="744"/>
                  <a:pt x="1513" y="744"/>
                  <a:pt x="1513" y="744"/>
                </a:cubicBezTo>
                <a:lnTo>
                  <a:pt x="1515" y="743"/>
                </a:lnTo>
                <a:close/>
                <a:moveTo>
                  <a:pt x="1513" y="746"/>
                </a:moveTo>
                <a:cubicBezTo>
                  <a:pt x="1515" y="745"/>
                  <a:pt x="1515" y="745"/>
                  <a:pt x="1515" y="745"/>
                </a:cubicBezTo>
                <a:cubicBezTo>
                  <a:pt x="1510" y="745"/>
                  <a:pt x="1510" y="745"/>
                  <a:pt x="1510" y="745"/>
                </a:cubicBezTo>
                <a:lnTo>
                  <a:pt x="1513" y="746"/>
                </a:lnTo>
                <a:close/>
                <a:moveTo>
                  <a:pt x="1517" y="748"/>
                </a:moveTo>
                <a:cubicBezTo>
                  <a:pt x="1516" y="746"/>
                  <a:pt x="1516" y="746"/>
                  <a:pt x="1516" y="746"/>
                </a:cubicBezTo>
                <a:cubicBezTo>
                  <a:pt x="1516" y="746"/>
                  <a:pt x="1513" y="746"/>
                  <a:pt x="1513" y="747"/>
                </a:cubicBezTo>
                <a:cubicBezTo>
                  <a:pt x="1514" y="747"/>
                  <a:pt x="1514" y="747"/>
                  <a:pt x="1514" y="747"/>
                </a:cubicBezTo>
                <a:lnTo>
                  <a:pt x="1517" y="748"/>
                </a:lnTo>
                <a:close/>
                <a:moveTo>
                  <a:pt x="1495" y="731"/>
                </a:moveTo>
                <a:cubicBezTo>
                  <a:pt x="1494" y="731"/>
                  <a:pt x="1494" y="731"/>
                  <a:pt x="1494" y="731"/>
                </a:cubicBezTo>
                <a:cubicBezTo>
                  <a:pt x="1496" y="733"/>
                  <a:pt x="1496" y="733"/>
                  <a:pt x="1496" y="733"/>
                </a:cubicBezTo>
                <a:lnTo>
                  <a:pt x="1495" y="731"/>
                </a:lnTo>
                <a:close/>
                <a:moveTo>
                  <a:pt x="1401" y="645"/>
                </a:moveTo>
                <a:cubicBezTo>
                  <a:pt x="1401" y="646"/>
                  <a:pt x="1401" y="646"/>
                  <a:pt x="1401" y="646"/>
                </a:cubicBezTo>
                <a:cubicBezTo>
                  <a:pt x="1402" y="646"/>
                  <a:pt x="1402" y="646"/>
                  <a:pt x="1402" y="646"/>
                </a:cubicBezTo>
                <a:cubicBezTo>
                  <a:pt x="1402" y="645"/>
                  <a:pt x="1402" y="645"/>
                  <a:pt x="1402" y="645"/>
                </a:cubicBezTo>
                <a:cubicBezTo>
                  <a:pt x="1400" y="645"/>
                  <a:pt x="1400" y="645"/>
                  <a:pt x="1400" y="645"/>
                </a:cubicBezTo>
                <a:cubicBezTo>
                  <a:pt x="1399" y="645"/>
                  <a:pt x="1399" y="645"/>
                  <a:pt x="1399" y="645"/>
                </a:cubicBezTo>
                <a:cubicBezTo>
                  <a:pt x="1399" y="645"/>
                  <a:pt x="1399" y="645"/>
                  <a:pt x="1399" y="645"/>
                </a:cubicBezTo>
                <a:lnTo>
                  <a:pt x="1401" y="645"/>
                </a:lnTo>
                <a:close/>
                <a:moveTo>
                  <a:pt x="1400" y="647"/>
                </a:moveTo>
                <a:cubicBezTo>
                  <a:pt x="1401" y="647"/>
                  <a:pt x="1401" y="647"/>
                  <a:pt x="1401" y="647"/>
                </a:cubicBezTo>
                <a:cubicBezTo>
                  <a:pt x="1400" y="646"/>
                  <a:pt x="1400" y="646"/>
                  <a:pt x="1400" y="646"/>
                </a:cubicBezTo>
                <a:cubicBezTo>
                  <a:pt x="1398" y="646"/>
                  <a:pt x="1398" y="646"/>
                  <a:pt x="1398" y="646"/>
                </a:cubicBezTo>
                <a:cubicBezTo>
                  <a:pt x="1399" y="647"/>
                  <a:pt x="1399" y="647"/>
                  <a:pt x="1399" y="647"/>
                </a:cubicBezTo>
                <a:lnTo>
                  <a:pt x="1400" y="647"/>
                </a:lnTo>
                <a:close/>
                <a:moveTo>
                  <a:pt x="1303" y="604"/>
                </a:moveTo>
                <a:cubicBezTo>
                  <a:pt x="1303" y="605"/>
                  <a:pt x="1303" y="605"/>
                  <a:pt x="1303" y="605"/>
                </a:cubicBezTo>
                <a:cubicBezTo>
                  <a:pt x="1302" y="605"/>
                  <a:pt x="1302" y="605"/>
                  <a:pt x="1302" y="605"/>
                </a:cubicBezTo>
                <a:cubicBezTo>
                  <a:pt x="1302" y="606"/>
                  <a:pt x="1302" y="606"/>
                  <a:pt x="1302" y="606"/>
                </a:cubicBezTo>
                <a:cubicBezTo>
                  <a:pt x="1300" y="606"/>
                  <a:pt x="1300" y="606"/>
                  <a:pt x="1300" y="606"/>
                </a:cubicBezTo>
                <a:cubicBezTo>
                  <a:pt x="1300" y="608"/>
                  <a:pt x="1300" y="608"/>
                  <a:pt x="1300" y="608"/>
                </a:cubicBezTo>
                <a:cubicBezTo>
                  <a:pt x="1302" y="608"/>
                  <a:pt x="1302" y="608"/>
                  <a:pt x="1302" y="608"/>
                </a:cubicBezTo>
                <a:cubicBezTo>
                  <a:pt x="1302" y="608"/>
                  <a:pt x="1302" y="608"/>
                  <a:pt x="1302" y="608"/>
                </a:cubicBezTo>
                <a:cubicBezTo>
                  <a:pt x="1304" y="608"/>
                  <a:pt x="1304" y="608"/>
                  <a:pt x="1304" y="608"/>
                </a:cubicBezTo>
                <a:cubicBezTo>
                  <a:pt x="1305" y="608"/>
                  <a:pt x="1305" y="608"/>
                  <a:pt x="1305" y="608"/>
                </a:cubicBezTo>
                <a:cubicBezTo>
                  <a:pt x="1303" y="610"/>
                  <a:pt x="1303" y="610"/>
                  <a:pt x="1303" y="610"/>
                </a:cubicBezTo>
                <a:cubicBezTo>
                  <a:pt x="1300" y="611"/>
                  <a:pt x="1300" y="611"/>
                  <a:pt x="1300" y="611"/>
                </a:cubicBezTo>
                <a:cubicBezTo>
                  <a:pt x="1301" y="612"/>
                  <a:pt x="1301" y="612"/>
                  <a:pt x="1301" y="612"/>
                </a:cubicBezTo>
                <a:cubicBezTo>
                  <a:pt x="1298" y="612"/>
                  <a:pt x="1298" y="612"/>
                  <a:pt x="1298" y="612"/>
                </a:cubicBezTo>
                <a:cubicBezTo>
                  <a:pt x="1297" y="611"/>
                  <a:pt x="1297" y="611"/>
                  <a:pt x="1297" y="611"/>
                </a:cubicBezTo>
                <a:cubicBezTo>
                  <a:pt x="1296" y="613"/>
                  <a:pt x="1296" y="613"/>
                  <a:pt x="1296" y="613"/>
                </a:cubicBezTo>
                <a:cubicBezTo>
                  <a:pt x="1295" y="611"/>
                  <a:pt x="1295" y="611"/>
                  <a:pt x="1295" y="611"/>
                </a:cubicBezTo>
                <a:cubicBezTo>
                  <a:pt x="1291" y="610"/>
                  <a:pt x="1291" y="610"/>
                  <a:pt x="1291" y="610"/>
                </a:cubicBezTo>
                <a:cubicBezTo>
                  <a:pt x="1291" y="611"/>
                  <a:pt x="1291" y="611"/>
                  <a:pt x="1291" y="611"/>
                </a:cubicBezTo>
                <a:cubicBezTo>
                  <a:pt x="1289" y="611"/>
                  <a:pt x="1289" y="611"/>
                  <a:pt x="1289" y="611"/>
                </a:cubicBezTo>
                <a:cubicBezTo>
                  <a:pt x="1288" y="613"/>
                  <a:pt x="1288" y="613"/>
                  <a:pt x="1288" y="613"/>
                </a:cubicBezTo>
                <a:cubicBezTo>
                  <a:pt x="1290" y="612"/>
                  <a:pt x="1290" y="612"/>
                  <a:pt x="1290" y="612"/>
                </a:cubicBezTo>
                <a:cubicBezTo>
                  <a:pt x="1290" y="614"/>
                  <a:pt x="1290" y="614"/>
                  <a:pt x="1290" y="614"/>
                </a:cubicBezTo>
                <a:cubicBezTo>
                  <a:pt x="1290" y="614"/>
                  <a:pt x="1290" y="614"/>
                  <a:pt x="1290" y="614"/>
                </a:cubicBezTo>
                <a:cubicBezTo>
                  <a:pt x="1291" y="615"/>
                  <a:pt x="1291" y="615"/>
                  <a:pt x="1291" y="615"/>
                </a:cubicBezTo>
                <a:cubicBezTo>
                  <a:pt x="1290" y="615"/>
                  <a:pt x="1290" y="615"/>
                  <a:pt x="1290" y="615"/>
                </a:cubicBezTo>
                <a:cubicBezTo>
                  <a:pt x="1290" y="614"/>
                  <a:pt x="1290" y="614"/>
                  <a:pt x="1290" y="614"/>
                </a:cubicBezTo>
                <a:cubicBezTo>
                  <a:pt x="1287" y="615"/>
                  <a:pt x="1287" y="615"/>
                  <a:pt x="1287" y="615"/>
                </a:cubicBezTo>
                <a:cubicBezTo>
                  <a:pt x="1290" y="616"/>
                  <a:pt x="1290" y="616"/>
                  <a:pt x="1290" y="616"/>
                </a:cubicBezTo>
                <a:cubicBezTo>
                  <a:pt x="1292" y="616"/>
                  <a:pt x="1292" y="616"/>
                  <a:pt x="1292" y="616"/>
                </a:cubicBezTo>
                <a:cubicBezTo>
                  <a:pt x="1292" y="617"/>
                  <a:pt x="1292" y="617"/>
                  <a:pt x="1292" y="617"/>
                </a:cubicBezTo>
                <a:cubicBezTo>
                  <a:pt x="1290" y="618"/>
                  <a:pt x="1290" y="618"/>
                  <a:pt x="1290" y="618"/>
                </a:cubicBezTo>
                <a:cubicBezTo>
                  <a:pt x="1290" y="619"/>
                  <a:pt x="1290" y="619"/>
                  <a:pt x="1290" y="619"/>
                </a:cubicBezTo>
                <a:cubicBezTo>
                  <a:pt x="1290" y="620"/>
                  <a:pt x="1290" y="620"/>
                  <a:pt x="1290" y="620"/>
                </a:cubicBezTo>
                <a:cubicBezTo>
                  <a:pt x="1288" y="620"/>
                  <a:pt x="1288" y="620"/>
                  <a:pt x="1288" y="620"/>
                </a:cubicBezTo>
                <a:cubicBezTo>
                  <a:pt x="1288" y="621"/>
                  <a:pt x="1288" y="621"/>
                  <a:pt x="1288" y="621"/>
                </a:cubicBezTo>
                <a:cubicBezTo>
                  <a:pt x="1288" y="622"/>
                  <a:pt x="1288" y="622"/>
                  <a:pt x="1288" y="622"/>
                </a:cubicBezTo>
                <a:cubicBezTo>
                  <a:pt x="1289" y="623"/>
                  <a:pt x="1289" y="623"/>
                  <a:pt x="1289" y="623"/>
                </a:cubicBezTo>
                <a:cubicBezTo>
                  <a:pt x="1290" y="622"/>
                  <a:pt x="1290" y="622"/>
                  <a:pt x="1290" y="622"/>
                </a:cubicBezTo>
                <a:cubicBezTo>
                  <a:pt x="1289" y="623"/>
                  <a:pt x="1289" y="623"/>
                  <a:pt x="1289" y="623"/>
                </a:cubicBezTo>
                <a:cubicBezTo>
                  <a:pt x="1291" y="623"/>
                  <a:pt x="1291" y="623"/>
                  <a:pt x="1291" y="623"/>
                </a:cubicBezTo>
                <a:cubicBezTo>
                  <a:pt x="1292" y="625"/>
                  <a:pt x="1292" y="625"/>
                  <a:pt x="1292" y="625"/>
                </a:cubicBezTo>
                <a:cubicBezTo>
                  <a:pt x="1297" y="625"/>
                  <a:pt x="1297" y="625"/>
                  <a:pt x="1297" y="625"/>
                </a:cubicBezTo>
                <a:cubicBezTo>
                  <a:pt x="1295" y="626"/>
                  <a:pt x="1295" y="626"/>
                  <a:pt x="1295" y="626"/>
                </a:cubicBezTo>
                <a:cubicBezTo>
                  <a:pt x="1294" y="626"/>
                  <a:pt x="1294" y="626"/>
                  <a:pt x="1294" y="626"/>
                </a:cubicBezTo>
                <a:cubicBezTo>
                  <a:pt x="1292" y="629"/>
                  <a:pt x="1292" y="629"/>
                  <a:pt x="1292" y="629"/>
                </a:cubicBezTo>
                <a:cubicBezTo>
                  <a:pt x="1293" y="629"/>
                  <a:pt x="1293" y="629"/>
                  <a:pt x="1293" y="629"/>
                </a:cubicBezTo>
                <a:cubicBezTo>
                  <a:pt x="1292" y="631"/>
                  <a:pt x="1292" y="631"/>
                  <a:pt x="1292" y="631"/>
                </a:cubicBezTo>
                <a:cubicBezTo>
                  <a:pt x="1288" y="633"/>
                  <a:pt x="1288" y="633"/>
                  <a:pt x="1288" y="633"/>
                </a:cubicBezTo>
                <a:cubicBezTo>
                  <a:pt x="1290" y="633"/>
                  <a:pt x="1290" y="633"/>
                  <a:pt x="1290" y="633"/>
                </a:cubicBezTo>
                <a:cubicBezTo>
                  <a:pt x="1292" y="632"/>
                  <a:pt x="1292" y="632"/>
                  <a:pt x="1292" y="632"/>
                </a:cubicBezTo>
                <a:cubicBezTo>
                  <a:pt x="1293" y="633"/>
                  <a:pt x="1293" y="633"/>
                  <a:pt x="1293" y="633"/>
                </a:cubicBezTo>
                <a:cubicBezTo>
                  <a:pt x="1295" y="633"/>
                  <a:pt x="1295" y="633"/>
                  <a:pt x="1295" y="633"/>
                </a:cubicBezTo>
                <a:cubicBezTo>
                  <a:pt x="1296" y="631"/>
                  <a:pt x="1296" y="631"/>
                  <a:pt x="1296" y="631"/>
                </a:cubicBezTo>
                <a:cubicBezTo>
                  <a:pt x="1296" y="632"/>
                  <a:pt x="1296" y="632"/>
                  <a:pt x="1296" y="632"/>
                </a:cubicBezTo>
                <a:cubicBezTo>
                  <a:pt x="1298" y="632"/>
                  <a:pt x="1298" y="632"/>
                  <a:pt x="1298" y="632"/>
                </a:cubicBezTo>
                <a:cubicBezTo>
                  <a:pt x="1294" y="633"/>
                  <a:pt x="1294" y="633"/>
                  <a:pt x="1294" y="633"/>
                </a:cubicBezTo>
                <a:cubicBezTo>
                  <a:pt x="1291" y="633"/>
                  <a:pt x="1291" y="633"/>
                  <a:pt x="1291" y="633"/>
                </a:cubicBezTo>
                <a:cubicBezTo>
                  <a:pt x="1290" y="634"/>
                  <a:pt x="1290" y="634"/>
                  <a:pt x="1290" y="634"/>
                </a:cubicBezTo>
                <a:cubicBezTo>
                  <a:pt x="1288" y="635"/>
                  <a:pt x="1288" y="635"/>
                  <a:pt x="1288" y="635"/>
                </a:cubicBezTo>
                <a:cubicBezTo>
                  <a:pt x="1289" y="636"/>
                  <a:pt x="1289" y="636"/>
                  <a:pt x="1289" y="636"/>
                </a:cubicBezTo>
                <a:cubicBezTo>
                  <a:pt x="1289" y="637"/>
                  <a:pt x="1289" y="637"/>
                  <a:pt x="1289" y="637"/>
                </a:cubicBezTo>
                <a:cubicBezTo>
                  <a:pt x="1289" y="637"/>
                  <a:pt x="1289" y="637"/>
                  <a:pt x="1289" y="637"/>
                </a:cubicBezTo>
                <a:cubicBezTo>
                  <a:pt x="1288" y="637"/>
                  <a:pt x="1288" y="637"/>
                  <a:pt x="1288" y="637"/>
                </a:cubicBezTo>
                <a:cubicBezTo>
                  <a:pt x="1287" y="636"/>
                  <a:pt x="1287" y="636"/>
                  <a:pt x="1287" y="636"/>
                </a:cubicBezTo>
                <a:cubicBezTo>
                  <a:pt x="1286" y="637"/>
                  <a:pt x="1286" y="637"/>
                  <a:pt x="1286" y="637"/>
                </a:cubicBezTo>
                <a:cubicBezTo>
                  <a:pt x="1286" y="637"/>
                  <a:pt x="1286" y="637"/>
                  <a:pt x="1286" y="637"/>
                </a:cubicBezTo>
                <a:cubicBezTo>
                  <a:pt x="1283" y="638"/>
                  <a:pt x="1283" y="638"/>
                  <a:pt x="1283" y="638"/>
                </a:cubicBezTo>
                <a:cubicBezTo>
                  <a:pt x="1284" y="639"/>
                  <a:pt x="1284" y="639"/>
                  <a:pt x="1284" y="639"/>
                </a:cubicBezTo>
                <a:cubicBezTo>
                  <a:pt x="1289" y="638"/>
                  <a:pt x="1289" y="638"/>
                  <a:pt x="1289" y="638"/>
                </a:cubicBezTo>
                <a:cubicBezTo>
                  <a:pt x="1287" y="640"/>
                  <a:pt x="1287" y="640"/>
                  <a:pt x="1287" y="640"/>
                </a:cubicBezTo>
                <a:cubicBezTo>
                  <a:pt x="1285" y="640"/>
                  <a:pt x="1285" y="640"/>
                  <a:pt x="1285" y="640"/>
                </a:cubicBezTo>
                <a:cubicBezTo>
                  <a:pt x="1284" y="642"/>
                  <a:pt x="1284" y="642"/>
                  <a:pt x="1284" y="642"/>
                </a:cubicBezTo>
                <a:cubicBezTo>
                  <a:pt x="1286" y="642"/>
                  <a:pt x="1286" y="642"/>
                  <a:pt x="1286" y="642"/>
                </a:cubicBezTo>
                <a:cubicBezTo>
                  <a:pt x="1286" y="643"/>
                  <a:pt x="1286" y="643"/>
                  <a:pt x="1286" y="643"/>
                </a:cubicBezTo>
                <a:cubicBezTo>
                  <a:pt x="1290" y="642"/>
                  <a:pt x="1290" y="642"/>
                  <a:pt x="1290" y="642"/>
                </a:cubicBezTo>
                <a:cubicBezTo>
                  <a:pt x="1287" y="644"/>
                  <a:pt x="1287" y="644"/>
                  <a:pt x="1287" y="644"/>
                </a:cubicBezTo>
                <a:cubicBezTo>
                  <a:pt x="1286" y="645"/>
                  <a:pt x="1286" y="645"/>
                  <a:pt x="1286" y="645"/>
                </a:cubicBezTo>
                <a:cubicBezTo>
                  <a:pt x="1288" y="645"/>
                  <a:pt x="1288" y="645"/>
                  <a:pt x="1288" y="645"/>
                </a:cubicBezTo>
                <a:cubicBezTo>
                  <a:pt x="1291" y="644"/>
                  <a:pt x="1291" y="644"/>
                  <a:pt x="1291" y="644"/>
                </a:cubicBezTo>
                <a:cubicBezTo>
                  <a:pt x="1291" y="645"/>
                  <a:pt x="1291" y="645"/>
                  <a:pt x="1291" y="645"/>
                </a:cubicBezTo>
                <a:cubicBezTo>
                  <a:pt x="1288" y="646"/>
                  <a:pt x="1288" y="646"/>
                  <a:pt x="1288" y="646"/>
                </a:cubicBezTo>
                <a:cubicBezTo>
                  <a:pt x="1290" y="646"/>
                  <a:pt x="1290" y="646"/>
                  <a:pt x="1290" y="646"/>
                </a:cubicBezTo>
                <a:cubicBezTo>
                  <a:pt x="1289" y="647"/>
                  <a:pt x="1289" y="647"/>
                  <a:pt x="1289" y="647"/>
                </a:cubicBezTo>
                <a:cubicBezTo>
                  <a:pt x="1292" y="646"/>
                  <a:pt x="1292" y="646"/>
                  <a:pt x="1292" y="646"/>
                </a:cubicBezTo>
                <a:cubicBezTo>
                  <a:pt x="1293" y="647"/>
                  <a:pt x="1293" y="647"/>
                  <a:pt x="1293" y="647"/>
                </a:cubicBezTo>
                <a:cubicBezTo>
                  <a:pt x="1296" y="647"/>
                  <a:pt x="1296" y="647"/>
                  <a:pt x="1296" y="647"/>
                </a:cubicBezTo>
                <a:cubicBezTo>
                  <a:pt x="1299" y="646"/>
                  <a:pt x="1299" y="646"/>
                  <a:pt x="1299" y="646"/>
                </a:cubicBezTo>
                <a:cubicBezTo>
                  <a:pt x="1301" y="644"/>
                  <a:pt x="1301" y="644"/>
                  <a:pt x="1301" y="644"/>
                </a:cubicBezTo>
                <a:cubicBezTo>
                  <a:pt x="1300" y="642"/>
                  <a:pt x="1300" y="642"/>
                  <a:pt x="1300" y="642"/>
                </a:cubicBezTo>
                <a:cubicBezTo>
                  <a:pt x="1302" y="643"/>
                  <a:pt x="1302" y="643"/>
                  <a:pt x="1302" y="643"/>
                </a:cubicBezTo>
                <a:cubicBezTo>
                  <a:pt x="1302" y="644"/>
                  <a:pt x="1302" y="644"/>
                  <a:pt x="1302" y="644"/>
                </a:cubicBezTo>
                <a:cubicBezTo>
                  <a:pt x="1303" y="644"/>
                  <a:pt x="1303" y="644"/>
                  <a:pt x="1303" y="644"/>
                </a:cubicBezTo>
                <a:cubicBezTo>
                  <a:pt x="1305" y="642"/>
                  <a:pt x="1305" y="642"/>
                  <a:pt x="1305" y="642"/>
                </a:cubicBezTo>
                <a:cubicBezTo>
                  <a:pt x="1306" y="642"/>
                  <a:pt x="1306" y="642"/>
                  <a:pt x="1306" y="642"/>
                </a:cubicBezTo>
                <a:cubicBezTo>
                  <a:pt x="1307" y="640"/>
                  <a:pt x="1307" y="640"/>
                  <a:pt x="1307" y="640"/>
                </a:cubicBezTo>
                <a:cubicBezTo>
                  <a:pt x="1312" y="640"/>
                  <a:pt x="1312" y="640"/>
                  <a:pt x="1312" y="640"/>
                </a:cubicBezTo>
                <a:cubicBezTo>
                  <a:pt x="1312" y="639"/>
                  <a:pt x="1312" y="639"/>
                  <a:pt x="1312" y="639"/>
                </a:cubicBezTo>
                <a:cubicBezTo>
                  <a:pt x="1313" y="640"/>
                  <a:pt x="1313" y="640"/>
                  <a:pt x="1313" y="640"/>
                </a:cubicBezTo>
                <a:cubicBezTo>
                  <a:pt x="1314" y="639"/>
                  <a:pt x="1314" y="639"/>
                  <a:pt x="1314" y="639"/>
                </a:cubicBezTo>
                <a:cubicBezTo>
                  <a:pt x="1315" y="639"/>
                  <a:pt x="1315" y="639"/>
                  <a:pt x="1315" y="639"/>
                </a:cubicBezTo>
                <a:cubicBezTo>
                  <a:pt x="1318" y="639"/>
                  <a:pt x="1318" y="639"/>
                  <a:pt x="1318" y="639"/>
                </a:cubicBezTo>
                <a:cubicBezTo>
                  <a:pt x="1316" y="637"/>
                  <a:pt x="1316" y="637"/>
                  <a:pt x="1316" y="637"/>
                </a:cubicBezTo>
                <a:cubicBezTo>
                  <a:pt x="1317" y="636"/>
                  <a:pt x="1317" y="636"/>
                  <a:pt x="1317" y="636"/>
                </a:cubicBezTo>
                <a:cubicBezTo>
                  <a:pt x="1319" y="635"/>
                  <a:pt x="1319" y="635"/>
                  <a:pt x="1319" y="635"/>
                </a:cubicBezTo>
                <a:cubicBezTo>
                  <a:pt x="1319" y="633"/>
                  <a:pt x="1319" y="633"/>
                  <a:pt x="1319" y="633"/>
                </a:cubicBezTo>
                <a:cubicBezTo>
                  <a:pt x="1320" y="631"/>
                  <a:pt x="1320" y="631"/>
                  <a:pt x="1320" y="631"/>
                </a:cubicBezTo>
                <a:cubicBezTo>
                  <a:pt x="1320" y="630"/>
                  <a:pt x="1320" y="630"/>
                  <a:pt x="1320" y="630"/>
                </a:cubicBezTo>
                <a:cubicBezTo>
                  <a:pt x="1320" y="626"/>
                  <a:pt x="1320" y="626"/>
                  <a:pt x="1320" y="626"/>
                </a:cubicBezTo>
                <a:cubicBezTo>
                  <a:pt x="1319" y="625"/>
                  <a:pt x="1319" y="625"/>
                  <a:pt x="1319" y="625"/>
                </a:cubicBezTo>
                <a:cubicBezTo>
                  <a:pt x="1320" y="624"/>
                  <a:pt x="1320" y="624"/>
                  <a:pt x="1320" y="624"/>
                </a:cubicBezTo>
                <a:cubicBezTo>
                  <a:pt x="1320" y="622"/>
                  <a:pt x="1320" y="622"/>
                  <a:pt x="1320" y="622"/>
                </a:cubicBezTo>
                <a:cubicBezTo>
                  <a:pt x="1319" y="620"/>
                  <a:pt x="1319" y="620"/>
                  <a:pt x="1319" y="620"/>
                </a:cubicBezTo>
                <a:cubicBezTo>
                  <a:pt x="1319" y="618"/>
                  <a:pt x="1319" y="618"/>
                  <a:pt x="1319" y="618"/>
                </a:cubicBezTo>
                <a:cubicBezTo>
                  <a:pt x="1318" y="617"/>
                  <a:pt x="1318" y="617"/>
                  <a:pt x="1318" y="617"/>
                </a:cubicBezTo>
                <a:cubicBezTo>
                  <a:pt x="1318" y="616"/>
                  <a:pt x="1318" y="616"/>
                  <a:pt x="1318" y="616"/>
                </a:cubicBezTo>
                <a:cubicBezTo>
                  <a:pt x="1320" y="617"/>
                  <a:pt x="1320" y="617"/>
                  <a:pt x="1320" y="617"/>
                </a:cubicBezTo>
                <a:cubicBezTo>
                  <a:pt x="1320" y="617"/>
                  <a:pt x="1320" y="617"/>
                  <a:pt x="1320" y="617"/>
                </a:cubicBezTo>
                <a:cubicBezTo>
                  <a:pt x="1320" y="615"/>
                  <a:pt x="1320" y="615"/>
                  <a:pt x="1320" y="615"/>
                </a:cubicBezTo>
                <a:cubicBezTo>
                  <a:pt x="1321" y="615"/>
                  <a:pt x="1321" y="615"/>
                  <a:pt x="1321" y="615"/>
                </a:cubicBezTo>
                <a:cubicBezTo>
                  <a:pt x="1322" y="614"/>
                  <a:pt x="1322" y="614"/>
                  <a:pt x="1322" y="614"/>
                </a:cubicBezTo>
                <a:cubicBezTo>
                  <a:pt x="1322" y="613"/>
                  <a:pt x="1322" y="613"/>
                  <a:pt x="1322" y="613"/>
                </a:cubicBezTo>
                <a:cubicBezTo>
                  <a:pt x="1324" y="613"/>
                  <a:pt x="1324" y="613"/>
                  <a:pt x="1324" y="613"/>
                </a:cubicBezTo>
                <a:cubicBezTo>
                  <a:pt x="1325" y="612"/>
                  <a:pt x="1325" y="612"/>
                  <a:pt x="1325" y="612"/>
                </a:cubicBezTo>
                <a:cubicBezTo>
                  <a:pt x="1323" y="612"/>
                  <a:pt x="1323" y="612"/>
                  <a:pt x="1323" y="612"/>
                </a:cubicBezTo>
                <a:cubicBezTo>
                  <a:pt x="1324" y="610"/>
                  <a:pt x="1324" y="610"/>
                  <a:pt x="1324" y="610"/>
                </a:cubicBezTo>
                <a:cubicBezTo>
                  <a:pt x="1323" y="609"/>
                  <a:pt x="1323" y="609"/>
                  <a:pt x="1323" y="609"/>
                </a:cubicBezTo>
                <a:cubicBezTo>
                  <a:pt x="1324" y="609"/>
                  <a:pt x="1324" y="609"/>
                  <a:pt x="1324" y="609"/>
                </a:cubicBezTo>
                <a:cubicBezTo>
                  <a:pt x="1325" y="612"/>
                  <a:pt x="1325" y="612"/>
                  <a:pt x="1325" y="612"/>
                </a:cubicBezTo>
                <a:cubicBezTo>
                  <a:pt x="1325" y="608"/>
                  <a:pt x="1325" y="608"/>
                  <a:pt x="1325" y="608"/>
                </a:cubicBezTo>
                <a:cubicBezTo>
                  <a:pt x="1322" y="608"/>
                  <a:pt x="1322" y="608"/>
                  <a:pt x="1322" y="608"/>
                </a:cubicBezTo>
                <a:cubicBezTo>
                  <a:pt x="1324" y="607"/>
                  <a:pt x="1324" y="607"/>
                  <a:pt x="1324" y="607"/>
                </a:cubicBezTo>
                <a:cubicBezTo>
                  <a:pt x="1321" y="603"/>
                  <a:pt x="1321" y="603"/>
                  <a:pt x="1321" y="603"/>
                </a:cubicBezTo>
                <a:cubicBezTo>
                  <a:pt x="1321" y="601"/>
                  <a:pt x="1321" y="601"/>
                  <a:pt x="1321" y="601"/>
                </a:cubicBezTo>
                <a:cubicBezTo>
                  <a:pt x="1319" y="601"/>
                  <a:pt x="1319" y="601"/>
                  <a:pt x="1319" y="601"/>
                </a:cubicBezTo>
                <a:cubicBezTo>
                  <a:pt x="1317" y="600"/>
                  <a:pt x="1317" y="600"/>
                  <a:pt x="1317" y="600"/>
                </a:cubicBezTo>
                <a:cubicBezTo>
                  <a:pt x="1315" y="602"/>
                  <a:pt x="1315" y="602"/>
                  <a:pt x="1315" y="602"/>
                </a:cubicBezTo>
                <a:cubicBezTo>
                  <a:pt x="1314" y="602"/>
                  <a:pt x="1314" y="602"/>
                  <a:pt x="1314" y="602"/>
                </a:cubicBezTo>
                <a:cubicBezTo>
                  <a:pt x="1313" y="602"/>
                  <a:pt x="1313" y="602"/>
                  <a:pt x="1313" y="602"/>
                </a:cubicBezTo>
                <a:cubicBezTo>
                  <a:pt x="1312" y="603"/>
                  <a:pt x="1312" y="603"/>
                  <a:pt x="1312" y="603"/>
                </a:cubicBezTo>
                <a:cubicBezTo>
                  <a:pt x="1311" y="603"/>
                  <a:pt x="1311" y="603"/>
                  <a:pt x="1311" y="603"/>
                </a:cubicBezTo>
                <a:cubicBezTo>
                  <a:pt x="1313" y="601"/>
                  <a:pt x="1313" y="601"/>
                  <a:pt x="1313" y="601"/>
                </a:cubicBezTo>
                <a:cubicBezTo>
                  <a:pt x="1314" y="600"/>
                  <a:pt x="1314" y="600"/>
                  <a:pt x="1314" y="600"/>
                </a:cubicBezTo>
                <a:cubicBezTo>
                  <a:pt x="1312" y="599"/>
                  <a:pt x="1312" y="599"/>
                  <a:pt x="1312" y="599"/>
                </a:cubicBezTo>
                <a:cubicBezTo>
                  <a:pt x="1311" y="598"/>
                  <a:pt x="1311" y="598"/>
                  <a:pt x="1311" y="598"/>
                </a:cubicBezTo>
                <a:cubicBezTo>
                  <a:pt x="1312" y="599"/>
                  <a:pt x="1312" y="599"/>
                  <a:pt x="1312" y="599"/>
                </a:cubicBezTo>
                <a:cubicBezTo>
                  <a:pt x="1310" y="599"/>
                  <a:pt x="1310" y="599"/>
                  <a:pt x="1310" y="599"/>
                </a:cubicBezTo>
                <a:cubicBezTo>
                  <a:pt x="1310" y="602"/>
                  <a:pt x="1310" y="602"/>
                  <a:pt x="1310" y="602"/>
                </a:cubicBezTo>
                <a:cubicBezTo>
                  <a:pt x="1309" y="603"/>
                  <a:pt x="1309" y="603"/>
                  <a:pt x="1309" y="603"/>
                </a:cubicBezTo>
                <a:cubicBezTo>
                  <a:pt x="1309" y="602"/>
                  <a:pt x="1309" y="602"/>
                  <a:pt x="1309" y="602"/>
                </a:cubicBezTo>
                <a:cubicBezTo>
                  <a:pt x="1310" y="601"/>
                  <a:pt x="1310" y="601"/>
                  <a:pt x="1310" y="601"/>
                </a:cubicBezTo>
                <a:cubicBezTo>
                  <a:pt x="1309" y="600"/>
                  <a:pt x="1309" y="600"/>
                  <a:pt x="1309" y="600"/>
                </a:cubicBezTo>
                <a:cubicBezTo>
                  <a:pt x="1307" y="600"/>
                  <a:pt x="1307" y="600"/>
                  <a:pt x="1307" y="600"/>
                </a:cubicBezTo>
                <a:cubicBezTo>
                  <a:pt x="1308" y="601"/>
                  <a:pt x="1308" y="601"/>
                  <a:pt x="1308" y="601"/>
                </a:cubicBezTo>
                <a:cubicBezTo>
                  <a:pt x="1307" y="601"/>
                  <a:pt x="1307" y="601"/>
                  <a:pt x="1307" y="601"/>
                </a:cubicBezTo>
                <a:cubicBezTo>
                  <a:pt x="1306" y="600"/>
                  <a:pt x="1306" y="600"/>
                  <a:pt x="1306" y="600"/>
                </a:cubicBezTo>
                <a:cubicBezTo>
                  <a:pt x="1303" y="601"/>
                  <a:pt x="1303" y="601"/>
                  <a:pt x="1303" y="601"/>
                </a:cubicBezTo>
                <a:cubicBezTo>
                  <a:pt x="1303" y="602"/>
                  <a:pt x="1303" y="602"/>
                  <a:pt x="1303" y="602"/>
                </a:cubicBezTo>
                <a:cubicBezTo>
                  <a:pt x="1303" y="602"/>
                  <a:pt x="1303" y="602"/>
                  <a:pt x="1303" y="602"/>
                </a:cubicBezTo>
                <a:cubicBezTo>
                  <a:pt x="1302" y="604"/>
                  <a:pt x="1302" y="604"/>
                  <a:pt x="1302" y="604"/>
                </a:cubicBezTo>
                <a:lnTo>
                  <a:pt x="1303" y="604"/>
                </a:lnTo>
                <a:close/>
                <a:moveTo>
                  <a:pt x="1323" y="592"/>
                </a:moveTo>
                <a:cubicBezTo>
                  <a:pt x="1324" y="589"/>
                  <a:pt x="1324" y="589"/>
                  <a:pt x="1324" y="589"/>
                </a:cubicBezTo>
                <a:cubicBezTo>
                  <a:pt x="1321" y="592"/>
                  <a:pt x="1321" y="592"/>
                  <a:pt x="1321" y="592"/>
                </a:cubicBezTo>
                <a:cubicBezTo>
                  <a:pt x="1322" y="594"/>
                  <a:pt x="1322" y="594"/>
                  <a:pt x="1322" y="594"/>
                </a:cubicBezTo>
                <a:lnTo>
                  <a:pt x="1323" y="592"/>
                </a:lnTo>
                <a:close/>
                <a:moveTo>
                  <a:pt x="1320" y="579"/>
                </a:moveTo>
                <a:cubicBezTo>
                  <a:pt x="1320" y="580"/>
                  <a:pt x="1320" y="580"/>
                  <a:pt x="1320" y="580"/>
                </a:cubicBezTo>
                <a:cubicBezTo>
                  <a:pt x="1321" y="579"/>
                  <a:pt x="1321" y="579"/>
                  <a:pt x="1321" y="579"/>
                </a:cubicBezTo>
                <a:lnTo>
                  <a:pt x="1320" y="579"/>
                </a:lnTo>
                <a:close/>
                <a:moveTo>
                  <a:pt x="1314" y="585"/>
                </a:moveTo>
                <a:cubicBezTo>
                  <a:pt x="1316" y="584"/>
                  <a:pt x="1316" y="584"/>
                  <a:pt x="1316" y="584"/>
                </a:cubicBezTo>
                <a:cubicBezTo>
                  <a:pt x="1315" y="584"/>
                  <a:pt x="1315" y="584"/>
                  <a:pt x="1315" y="584"/>
                </a:cubicBezTo>
                <a:lnTo>
                  <a:pt x="1314" y="585"/>
                </a:lnTo>
                <a:close/>
                <a:moveTo>
                  <a:pt x="1319" y="577"/>
                </a:moveTo>
                <a:cubicBezTo>
                  <a:pt x="1319" y="579"/>
                  <a:pt x="1319" y="579"/>
                  <a:pt x="1319" y="579"/>
                </a:cubicBezTo>
                <a:cubicBezTo>
                  <a:pt x="1320" y="578"/>
                  <a:pt x="1320" y="578"/>
                  <a:pt x="1320" y="578"/>
                </a:cubicBezTo>
                <a:cubicBezTo>
                  <a:pt x="1319" y="577"/>
                  <a:pt x="1319" y="577"/>
                  <a:pt x="1319" y="577"/>
                </a:cubicBezTo>
                <a:close/>
                <a:moveTo>
                  <a:pt x="1316" y="566"/>
                </a:moveTo>
                <a:cubicBezTo>
                  <a:pt x="1315" y="566"/>
                  <a:pt x="1315" y="566"/>
                  <a:pt x="1315" y="566"/>
                </a:cubicBezTo>
                <a:cubicBezTo>
                  <a:pt x="1315" y="567"/>
                  <a:pt x="1315" y="567"/>
                  <a:pt x="1315" y="567"/>
                </a:cubicBezTo>
                <a:cubicBezTo>
                  <a:pt x="1314" y="567"/>
                  <a:pt x="1314" y="567"/>
                  <a:pt x="1314" y="567"/>
                </a:cubicBezTo>
                <a:cubicBezTo>
                  <a:pt x="1315" y="568"/>
                  <a:pt x="1315" y="568"/>
                  <a:pt x="1315" y="568"/>
                </a:cubicBezTo>
                <a:cubicBezTo>
                  <a:pt x="1317" y="566"/>
                  <a:pt x="1317" y="566"/>
                  <a:pt x="1317" y="566"/>
                </a:cubicBezTo>
                <a:lnTo>
                  <a:pt x="1316" y="566"/>
                </a:lnTo>
                <a:close/>
                <a:moveTo>
                  <a:pt x="1320" y="569"/>
                </a:moveTo>
                <a:cubicBezTo>
                  <a:pt x="1319" y="569"/>
                  <a:pt x="1319" y="569"/>
                  <a:pt x="1319" y="569"/>
                </a:cubicBezTo>
                <a:cubicBezTo>
                  <a:pt x="1319" y="571"/>
                  <a:pt x="1319" y="571"/>
                  <a:pt x="1319" y="571"/>
                </a:cubicBezTo>
                <a:cubicBezTo>
                  <a:pt x="1317" y="570"/>
                  <a:pt x="1317" y="570"/>
                  <a:pt x="1317" y="570"/>
                </a:cubicBezTo>
                <a:cubicBezTo>
                  <a:pt x="1317" y="572"/>
                  <a:pt x="1317" y="572"/>
                  <a:pt x="1317" y="572"/>
                </a:cubicBezTo>
                <a:cubicBezTo>
                  <a:pt x="1317" y="571"/>
                  <a:pt x="1317" y="571"/>
                  <a:pt x="1317" y="571"/>
                </a:cubicBezTo>
                <a:cubicBezTo>
                  <a:pt x="1316" y="572"/>
                  <a:pt x="1316" y="572"/>
                  <a:pt x="1316" y="572"/>
                </a:cubicBezTo>
                <a:cubicBezTo>
                  <a:pt x="1318" y="573"/>
                  <a:pt x="1318" y="573"/>
                  <a:pt x="1318" y="573"/>
                </a:cubicBezTo>
                <a:cubicBezTo>
                  <a:pt x="1318" y="572"/>
                  <a:pt x="1318" y="572"/>
                  <a:pt x="1318" y="572"/>
                </a:cubicBezTo>
                <a:cubicBezTo>
                  <a:pt x="1319" y="573"/>
                  <a:pt x="1319" y="573"/>
                  <a:pt x="1319" y="573"/>
                </a:cubicBezTo>
                <a:cubicBezTo>
                  <a:pt x="1318" y="574"/>
                  <a:pt x="1318" y="574"/>
                  <a:pt x="1318" y="574"/>
                </a:cubicBezTo>
                <a:cubicBezTo>
                  <a:pt x="1320" y="576"/>
                  <a:pt x="1320" y="576"/>
                  <a:pt x="1320" y="576"/>
                </a:cubicBezTo>
                <a:cubicBezTo>
                  <a:pt x="1322" y="575"/>
                  <a:pt x="1322" y="575"/>
                  <a:pt x="1322" y="575"/>
                </a:cubicBezTo>
                <a:cubicBezTo>
                  <a:pt x="1322" y="577"/>
                  <a:pt x="1322" y="577"/>
                  <a:pt x="1322" y="577"/>
                </a:cubicBezTo>
                <a:cubicBezTo>
                  <a:pt x="1323" y="577"/>
                  <a:pt x="1323" y="577"/>
                  <a:pt x="1323" y="577"/>
                </a:cubicBezTo>
                <a:cubicBezTo>
                  <a:pt x="1323" y="576"/>
                  <a:pt x="1323" y="576"/>
                  <a:pt x="1323" y="576"/>
                </a:cubicBezTo>
                <a:cubicBezTo>
                  <a:pt x="1324" y="575"/>
                  <a:pt x="1324" y="575"/>
                  <a:pt x="1324" y="575"/>
                </a:cubicBezTo>
                <a:cubicBezTo>
                  <a:pt x="1324" y="574"/>
                  <a:pt x="1324" y="574"/>
                  <a:pt x="1324" y="574"/>
                </a:cubicBezTo>
                <a:cubicBezTo>
                  <a:pt x="1323" y="575"/>
                  <a:pt x="1323" y="575"/>
                  <a:pt x="1323" y="575"/>
                </a:cubicBezTo>
                <a:cubicBezTo>
                  <a:pt x="1321" y="574"/>
                  <a:pt x="1321" y="574"/>
                  <a:pt x="1321" y="574"/>
                </a:cubicBezTo>
                <a:cubicBezTo>
                  <a:pt x="1321" y="570"/>
                  <a:pt x="1321" y="570"/>
                  <a:pt x="1321" y="570"/>
                </a:cubicBezTo>
                <a:lnTo>
                  <a:pt x="1320" y="569"/>
                </a:lnTo>
                <a:close/>
                <a:moveTo>
                  <a:pt x="1312" y="571"/>
                </a:moveTo>
                <a:cubicBezTo>
                  <a:pt x="1312" y="572"/>
                  <a:pt x="1312" y="572"/>
                  <a:pt x="1312" y="572"/>
                </a:cubicBezTo>
                <a:cubicBezTo>
                  <a:pt x="1313" y="572"/>
                  <a:pt x="1313" y="572"/>
                  <a:pt x="1313" y="572"/>
                </a:cubicBezTo>
                <a:cubicBezTo>
                  <a:pt x="1313" y="571"/>
                  <a:pt x="1313" y="571"/>
                  <a:pt x="1313" y="571"/>
                </a:cubicBezTo>
                <a:lnTo>
                  <a:pt x="1312" y="571"/>
                </a:lnTo>
                <a:close/>
                <a:moveTo>
                  <a:pt x="1311" y="577"/>
                </a:moveTo>
                <a:cubicBezTo>
                  <a:pt x="1310" y="578"/>
                  <a:pt x="1310" y="578"/>
                  <a:pt x="1310" y="578"/>
                </a:cubicBezTo>
                <a:cubicBezTo>
                  <a:pt x="1310" y="579"/>
                  <a:pt x="1310" y="579"/>
                  <a:pt x="1310" y="579"/>
                </a:cubicBezTo>
                <a:cubicBezTo>
                  <a:pt x="1312" y="578"/>
                  <a:pt x="1312" y="578"/>
                  <a:pt x="1312" y="578"/>
                </a:cubicBezTo>
                <a:lnTo>
                  <a:pt x="1311" y="577"/>
                </a:lnTo>
                <a:close/>
                <a:moveTo>
                  <a:pt x="1314" y="570"/>
                </a:moveTo>
                <a:cubicBezTo>
                  <a:pt x="1314" y="569"/>
                  <a:pt x="1314" y="569"/>
                  <a:pt x="1314" y="569"/>
                </a:cubicBezTo>
                <a:cubicBezTo>
                  <a:pt x="1312" y="569"/>
                  <a:pt x="1312" y="569"/>
                  <a:pt x="1312" y="569"/>
                </a:cubicBezTo>
                <a:cubicBezTo>
                  <a:pt x="1311" y="569"/>
                  <a:pt x="1311" y="569"/>
                  <a:pt x="1311" y="569"/>
                </a:cubicBezTo>
                <a:cubicBezTo>
                  <a:pt x="1312" y="571"/>
                  <a:pt x="1312" y="571"/>
                  <a:pt x="1312" y="571"/>
                </a:cubicBezTo>
                <a:lnTo>
                  <a:pt x="1314" y="570"/>
                </a:lnTo>
                <a:close/>
                <a:moveTo>
                  <a:pt x="1313" y="573"/>
                </a:moveTo>
                <a:cubicBezTo>
                  <a:pt x="1312" y="573"/>
                  <a:pt x="1312" y="573"/>
                  <a:pt x="1312" y="573"/>
                </a:cubicBezTo>
                <a:cubicBezTo>
                  <a:pt x="1312" y="574"/>
                  <a:pt x="1312" y="574"/>
                  <a:pt x="1312" y="574"/>
                </a:cubicBezTo>
                <a:cubicBezTo>
                  <a:pt x="1311" y="575"/>
                  <a:pt x="1311" y="575"/>
                  <a:pt x="1311" y="575"/>
                </a:cubicBezTo>
                <a:cubicBezTo>
                  <a:pt x="1312" y="576"/>
                  <a:pt x="1312" y="576"/>
                  <a:pt x="1312" y="576"/>
                </a:cubicBezTo>
                <a:cubicBezTo>
                  <a:pt x="1313" y="576"/>
                  <a:pt x="1313" y="576"/>
                  <a:pt x="1313" y="576"/>
                </a:cubicBezTo>
                <a:cubicBezTo>
                  <a:pt x="1312" y="575"/>
                  <a:pt x="1312" y="575"/>
                  <a:pt x="1312" y="575"/>
                </a:cubicBezTo>
                <a:cubicBezTo>
                  <a:pt x="1313" y="574"/>
                  <a:pt x="1313" y="574"/>
                  <a:pt x="1313" y="574"/>
                </a:cubicBezTo>
                <a:lnTo>
                  <a:pt x="1313" y="573"/>
                </a:lnTo>
                <a:close/>
                <a:moveTo>
                  <a:pt x="1314" y="565"/>
                </a:moveTo>
                <a:cubicBezTo>
                  <a:pt x="1315" y="565"/>
                  <a:pt x="1315" y="565"/>
                  <a:pt x="1315" y="565"/>
                </a:cubicBezTo>
                <a:cubicBezTo>
                  <a:pt x="1317" y="565"/>
                  <a:pt x="1317" y="565"/>
                  <a:pt x="1317" y="565"/>
                </a:cubicBezTo>
                <a:cubicBezTo>
                  <a:pt x="1318" y="566"/>
                  <a:pt x="1318" y="566"/>
                  <a:pt x="1318" y="566"/>
                </a:cubicBezTo>
                <a:cubicBezTo>
                  <a:pt x="1319" y="564"/>
                  <a:pt x="1319" y="564"/>
                  <a:pt x="1319" y="564"/>
                </a:cubicBezTo>
                <a:cubicBezTo>
                  <a:pt x="1319" y="564"/>
                  <a:pt x="1319" y="564"/>
                  <a:pt x="1319" y="564"/>
                </a:cubicBezTo>
                <a:cubicBezTo>
                  <a:pt x="1319" y="562"/>
                  <a:pt x="1319" y="562"/>
                  <a:pt x="1319" y="562"/>
                </a:cubicBezTo>
                <a:cubicBezTo>
                  <a:pt x="1321" y="561"/>
                  <a:pt x="1321" y="561"/>
                  <a:pt x="1321" y="561"/>
                </a:cubicBezTo>
                <a:cubicBezTo>
                  <a:pt x="1321" y="558"/>
                  <a:pt x="1321" y="558"/>
                  <a:pt x="1321" y="558"/>
                </a:cubicBezTo>
                <a:cubicBezTo>
                  <a:pt x="1317" y="561"/>
                  <a:pt x="1317" y="561"/>
                  <a:pt x="1317" y="561"/>
                </a:cubicBezTo>
                <a:cubicBezTo>
                  <a:pt x="1317" y="563"/>
                  <a:pt x="1317" y="563"/>
                  <a:pt x="1317" y="563"/>
                </a:cubicBezTo>
                <a:cubicBezTo>
                  <a:pt x="1315" y="562"/>
                  <a:pt x="1315" y="562"/>
                  <a:pt x="1315" y="562"/>
                </a:cubicBezTo>
                <a:cubicBezTo>
                  <a:pt x="1314" y="563"/>
                  <a:pt x="1314" y="563"/>
                  <a:pt x="1314" y="563"/>
                </a:cubicBezTo>
                <a:cubicBezTo>
                  <a:pt x="1315" y="564"/>
                  <a:pt x="1315" y="564"/>
                  <a:pt x="1315" y="564"/>
                </a:cubicBezTo>
                <a:lnTo>
                  <a:pt x="1314" y="565"/>
                </a:lnTo>
                <a:close/>
                <a:moveTo>
                  <a:pt x="1329" y="593"/>
                </a:moveTo>
                <a:cubicBezTo>
                  <a:pt x="1328" y="592"/>
                  <a:pt x="1328" y="592"/>
                  <a:pt x="1328" y="592"/>
                </a:cubicBezTo>
                <a:cubicBezTo>
                  <a:pt x="1328" y="593"/>
                  <a:pt x="1328" y="593"/>
                  <a:pt x="1328" y="593"/>
                </a:cubicBezTo>
                <a:cubicBezTo>
                  <a:pt x="1329" y="594"/>
                  <a:pt x="1329" y="594"/>
                  <a:pt x="1329" y="594"/>
                </a:cubicBezTo>
                <a:lnTo>
                  <a:pt x="1329" y="593"/>
                </a:lnTo>
                <a:close/>
                <a:moveTo>
                  <a:pt x="1343" y="550"/>
                </a:moveTo>
                <a:cubicBezTo>
                  <a:pt x="1343" y="550"/>
                  <a:pt x="1343" y="550"/>
                  <a:pt x="1343" y="550"/>
                </a:cubicBezTo>
                <a:cubicBezTo>
                  <a:pt x="1343" y="551"/>
                  <a:pt x="1343" y="551"/>
                  <a:pt x="1343" y="551"/>
                </a:cubicBezTo>
                <a:lnTo>
                  <a:pt x="1343" y="550"/>
                </a:lnTo>
                <a:close/>
                <a:moveTo>
                  <a:pt x="1323" y="571"/>
                </a:moveTo>
                <a:cubicBezTo>
                  <a:pt x="1323" y="573"/>
                  <a:pt x="1323" y="573"/>
                  <a:pt x="1323" y="573"/>
                </a:cubicBezTo>
                <a:cubicBezTo>
                  <a:pt x="1323" y="573"/>
                  <a:pt x="1323" y="573"/>
                  <a:pt x="1323" y="573"/>
                </a:cubicBezTo>
                <a:cubicBezTo>
                  <a:pt x="1326" y="573"/>
                  <a:pt x="1326" y="573"/>
                  <a:pt x="1326" y="573"/>
                </a:cubicBezTo>
                <a:cubicBezTo>
                  <a:pt x="1324" y="574"/>
                  <a:pt x="1324" y="574"/>
                  <a:pt x="1324" y="574"/>
                </a:cubicBezTo>
                <a:cubicBezTo>
                  <a:pt x="1324" y="574"/>
                  <a:pt x="1324" y="574"/>
                  <a:pt x="1324" y="574"/>
                </a:cubicBezTo>
                <a:cubicBezTo>
                  <a:pt x="1324" y="574"/>
                  <a:pt x="1324" y="574"/>
                  <a:pt x="1324" y="574"/>
                </a:cubicBezTo>
                <a:cubicBezTo>
                  <a:pt x="1326" y="574"/>
                  <a:pt x="1326" y="574"/>
                  <a:pt x="1326" y="574"/>
                </a:cubicBezTo>
                <a:cubicBezTo>
                  <a:pt x="1326" y="574"/>
                  <a:pt x="1326" y="574"/>
                  <a:pt x="1326" y="574"/>
                </a:cubicBezTo>
                <a:cubicBezTo>
                  <a:pt x="1326" y="575"/>
                  <a:pt x="1326" y="575"/>
                  <a:pt x="1326" y="575"/>
                </a:cubicBezTo>
                <a:cubicBezTo>
                  <a:pt x="1325" y="575"/>
                  <a:pt x="1325" y="575"/>
                  <a:pt x="1325" y="575"/>
                </a:cubicBezTo>
                <a:cubicBezTo>
                  <a:pt x="1325" y="575"/>
                  <a:pt x="1325" y="575"/>
                  <a:pt x="1325" y="575"/>
                </a:cubicBezTo>
                <a:cubicBezTo>
                  <a:pt x="1324" y="576"/>
                  <a:pt x="1324" y="576"/>
                  <a:pt x="1324" y="576"/>
                </a:cubicBezTo>
                <a:cubicBezTo>
                  <a:pt x="1325" y="576"/>
                  <a:pt x="1325" y="576"/>
                  <a:pt x="1325" y="576"/>
                </a:cubicBezTo>
                <a:cubicBezTo>
                  <a:pt x="1324" y="576"/>
                  <a:pt x="1324" y="576"/>
                  <a:pt x="1324" y="576"/>
                </a:cubicBezTo>
                <a:cubicBezTo>
                  <a:pt x="1324" y="577"/>
                  <a:pt x="1324" y="577"/>
                  <a:pt x="1324" y="577"/>
                </a:cubicBezTo>
                <a:cubicBezTo>
                  <a:pt x="1325" y="578"/>
                  <a:pt x="1325" y="578"/>
                  <a:pt x="1325" y="578"/>
                </a:cubicBezTo>
                <a:cubicBezTo>
                  <a:pt x="1325" y="578"/>
                  <a:pt x="1325" y="578"/>
                  <a:pt x="1325" y="578"/>
                </a:cubicBezTo>
                <a:cubicBezTo>
                  <a:pt x="1323" y="578"/>
                  <a:pt x="1323" y="578"/>
                  <a:pt x="1323" y="578"/>
                </a:cubicBezTo>
                <a:cubicBezTo>
                  <a:pt x="1323" y="579"/>
                  <a:pt x="1323" y="579"/>
                  <a:pt x="1323" y="579"/>
                </a:cubicBezTo>
                <a:cubicBezTo>
                  <a:pt x="1323" y="579"/>
                  <a:pt x="1323" y="579"/>
                  <a:pt x="1323" y="579"/>
                </a:cubicBezTo>
                <a:cubicBezTo>
                  <a:pt x="1323" y="580"/>
                  <a:pt x="1323" y="580"/>
                  <a:pt x="1323" y="580"/>
                </a:cubicBezTo>
                <a:cubicBezTo>
                  <a:pt x="1322" y="581"/>
                  <a:pt x="1322" y="581"/>
                  <a:pt x="1322" y="581"/>
                </a:cubicBezTo>
                <a:cubicBezTo>
                  <a:pt x="1321" y="581"/>
                  <a:pt x="1321" y="581"/>
                  <a:pt x="1321" y="581"/>
                </a:cubicBezTo>
                <a:cubicBezTo>
                  <a:pt x="1320" y="581"/>
                  <a:pt x="1320" y="581"/>
                  <a:pt x="1320" y="581"/>
                </a:cubicBezTo>
                <a:cubicBezTo>
                  <a:pt x="1321" y="582"/>
                  <a:pt x="1321" y="582"/>
                  <a:pt x="1321" y="582"/>
                </a:cubicBezTo>
                <a:cubicBezTo>
                  <a:pt x="1322" y="582"/>
                  <a:pt x="1322" y="582"/>
                  <a:pt x="1322" y="582"/>
                </a:cubicBezTo>
                <a:cubicBezTo>
                  <a:pt x="1323" y="582"/>
                  <a:pt x="1323" y="582"/>
                  <a:pt x="1323" y="582"/>
                </a:cubicBezTo>
                <a:cubicBezTo>
                  <a:pt x="1323" y="582"/>
                  <a:pt x="1323" y="582"/>
                  <a:pt x="1323" y="582"/>
                </a:cubicBezTo>
                <a:cubicBezTo>
                  <a:pt x="1322" y="582"/>
                  <a:pt x="1322" y="582"/>
                  <a:pt x="1322" y="582"/>
                </a:cubicBezTo>
                <a:cubicBezTo>
                  <a:pt x="1323" y="584"/>
                  <a:pt x="1323" y="584"/>
                  <a:pt x="1323" y="584"/>
                </a:cubicBezTo>
                <a:cubicBezTo>
                  <a:pt x="1323" y="583"/>
                  <a:pt x="1323" y="583"/>
                  <a:pt x="1323" y="583"/>
                </a:cubicBezTo>
                <a:cubicBezTo>
                  <a:pt x="1324" y="584"/>
                  <a:pt x="1324" y="584"/>
                  <a:pt x="1324" y="584"/>
                </a:cubicBezTo>
                <a:cubicBezTo>
                  <a:pt x="1328" y="581"/>
                  <a:pt x="1328" y="581"/>
                  <a:pt x="1328" y="581"/>
                </a:cubicBezTo>
                <a:cubicBezTo>
                  <a:pt x="1327" y="582"/>
                  <a:pt x="1327" y="582"/>
                  <a:pt x="1327" y="582"/>
                </a:cubicBezTo>
                <a:cubicBezTo>
                  <a:pt x="1328" y="582"/>
                  <a:pt x="1328" y="582"/>
                  <a:pt x="1328" y="582"/>
                </a:cubicBezTo>
                <a:cubicBezTo>
                  <a:pt x="1327" y="582"/>
                  <a:pt x="1327" y="582"/>
                  <a:pt x="1327" y="582"/>
                </a:cubicBezTo>
                <a:cubicBezTo>
                  <a:pt x="1326" y="585"/>
                  <a:pt x="1326" y="585"/>
                  <a:pt x="1326" y="585"/>
                </a:cubicBezTo>
                <a:cubicBezTo>
                  <a:pt x="1326" y="585"/>
                  <a:pt x="1326" y="585"/>
                  <a:pt x="1326" y="585"/>
                </a:cubicBezTo>
                <a:cubicBezTo>
                  <a:pt x="1325" y="587"/>
                  <a:pt x="1325" y="587"/>
                  <a:pt x="1325" y="587"/>
                </a:cubicBezTo>
                <a:cubicBezTo>
                  <a:pt x="1325" y="588"/>
                  <a:pt x="1325" y="588"/>
                  <a:pt x="1325" y="588"/>
                </a:cubicBezTo>
                <a:cubicBezTo>
                  <a:pt x="1324" y="590"/>
                  <a:pt x="1324" y="590"/>
                  <a:pt x="1324" y="590"/>
                </a:cubicBezTo>
                <a:cubicBezTo>
                  <a:pt x="1325" y="592"/>
                  <a:pt x="1325" y="592"/>
                  <a:pt x="1325" y="592"/>
                </a:cubicBezTo>
                <a:cubicBezTo>
                  <a:pt x="1324" y="593"/>
                  <a:pt x="1324" y="593"/>
                  <a:pt x="1324" y="593"/>
                </a:cubicBezTo>
                <a:cubicBezTo>
                  <a:pt x="1324" y="594"/>
                  <a:pt x="1324" y="594"/>
                  <a:pt x="1324" y="594"/>
                </a:cubicBezTo>
                <a:cubicBezTo>
                  <a:pt x="1325" y="593"/>
                  <a:pt x="1325" y="593"/>
                  <a:pt x="1325" y="593"/>
                </a:cubicBezTo>
                <a:cubicBezTo>
                  <a:pt x="1324" y="595"/>
                  <a:pt x="1324" y="595"/>
                  <a:pt x="1324" y="595"/>
                </a:cubicBezTo>
                <a:cubicBezTo>
                  <a:pt x="1324" y="598"/>
                  <a:pt x="1324" y="598"/>
                  <a:pt x="1324" y="598"/>
                </a:cubicBezTo>
                <a:cubicBezTo>
                  <a:pt x="1323" y="599"/>
                  <a:pt x="1323" y="599"/>
                  <a:pt x="1323" y="599"/>
                </a:cubicBezTo>
                <a:cubicBezTo>
                  <a:pt x="1323" y="599"/>
                  <a:pt x="1323" y="599"/>
                  <a:pt x="1323" y="599"/>
                </a:cubicBezTo>
                <a:cubicBezTo>
                  <a:pt x="1325" y="599"/>
                  <a:pt x="1325" y="599"/>
                  <a:pt x="1325" y="599"/>
                </a:cubicBezTo>
                <a:cubicBezTo>
                  <a:pt x="1325" y="598"/>
                  <a:pt x="1325" y="598"/>
                  <a:pt x="1325" y="598"/>
                </a:cubicBezTo>
                <a:cubicBezTo>
                  <a:pt x="1325" y="596"/>
                  <a:pt x="1325" y="596"/>
                  <a:pt x="1325" y="596"/>
                </a:cubicBezTo>
                <a:cubicBezTo>
                  <a:pt x="1325" y="595"/>
                  <a:pt x="1325" y="595"/>
                  <a:pt x="1325" y="595"/>
                </a:cubicBezTo>
                <a:cubicBezTo>
                  <a:pt x="1326" y="594"/>
                  <a:pt x="1326" y="594"/>
                  <a:pt x="1326" y="594"/>
                </a:cubicBezTo>
                <a:cubicBezTo>
                  <a:pt x="1326" y="590"/>
                  <a:pt x="1326" y="590"/>
                  <a:pt x="1326" y="590"/>
                </a:cubicBezTo>
                <a:cubicBezTo>
                  <a:pt x="1326" y="590"/>
                  <a:pt x="1326" y="590"/>
                  <a:pt x="1326" y="590"/>
                </a:cubicBezTo>
                <a:cubicBezTo>
                  <a:pt x="1329" y="588"/>
                  <a:pt x="1329" y="588"/>
                  <a:pt x="1329" y="588"/>
                </a:cubicBezTo>
                <a:cubicBezTo>
                  <a:pt x="1327" y="590"/>
                  <a:pt x="1327" y="590"/>
                  <a:pt x="1327" y="590"/>
                </a:cubicBezTo>
                <a:cubicBezTo>
                  <a:pt x="1327" y="592"/>
                  <a:pt x="1327" y="592"/>
                  <a:pt x="1327" y="592"/>
                </a:cubicBezTo>
                <a:cubicBezTo>
                  <a:pt x="1327" y="593"/>
                  <a:pt x="1327" y="593"/>
                  <a:pt x="1327" y="593"/>
                </a:cubicBezTo>
                <a:cubicBezTo>
                  <a:pt x="1327" y="592"/>
                  <a:pt x="1327" y="592"/>
                  <a:pt x="1327" y="592"/>
                </a:cubicBezTo>
                <a:cubicBezTo>
                  <a:pt x="1329" y="591"/>
                  <a:pt x="1329" y="591"/>
                  <a:pt x="1329" y="591"/>
                </a:cubicBezTo>
                <a:cubicBezTo>
                  <a:pt x="1329" y="592"/>
                  <a:pt x="1329" y="592"/>
                  <a:pt x="1329" y="592"/>
                </a:cubicBezTo>
                <a:cubicBezTo>
                  <a:pt x="1330" y="590"/>
                  <a:pt x="1330" y="590"/>
                  <a:pt x="1330" y="590"/>
                </a:cubicBezTo>
                <a:cubicBezTo>
                  <a:pt x="1330" y="589"/>
                  <a:pt x="1330" y="589"/>
                  <a:pt x="1330" y="589"/>
                </a:cubicBezTo>
                <a:cubicBezTo>
                  <a:pt x="1331" y="588"/>
                  <a:pt x="1331" y="588"/>
                  <a:pt x="1331" y="588"/>
                </a:cubicBezTo>
                <a:cubicBezTo>
                  <a:pt x="1330" y="590"/>
                  <a:pt x="1330" y="590"/>
                  <a:pt x="1330" y="590"/>
                </a:cubicBezTo>
                <a:cubicBezTo>
                  <a:pt x="1332" y="592"/>
                  <a:pt x="1332" y="592"/>
                  <a:pt x="1332" y="592"/>
                </a:cubicBezTo>
                <a:cubicBezTo>
                  <a:pt x="1331" y="591"/>
                  <a:pt x="1331" y="591"/>
                  <a:pt x="1331" y="591"/>
                </a:cubicBezTo>
                <a:cubicBezTo>
                  <a:pt x="1330" y="594"/>
                  <a:pt x="1330" y="594"/>
                  <a:pt x="1330" y="594"/>
                </a:cubicBezTo>
                <a:cubicBezTo>
                  <a:pt x="1330" y="595"/>
                  <a:pt x="1330" y="595"/>
                  <a:pt x="1330" y="595"/>
                </a:cubicBezTo>
                <a:cubicBezTo>
                  <a:pt x="1331" y="596"/>
                  <a:pt x="1331" y="596"/>
                  <a:pt x="1331" y="596"/>
                </a:cubicBezTo>
                <a:cubicBezTo>
                  <a:pt x="1332" y="597"/>
                  <a:pt x="1332" y="597"/>
                  <a:pt x="1332" y="597"/>
                </a:cubicBezTo>
                <a:cubicBezTo>
                  <a:pt x="1330" y="599"/>
                  <a:pt x="1330" y="599"/>
                  <a:pt x="1330" y="599"/>
                </a:cubicBezTo>
                <a:cubicBezTo>
                  <a:pt x="1329" y="603"/>
                  <a:pt x="1329" y="603"/>
                  <a:pt x="1329" y="603"/>
                </a:cubicBezTo>
                <a:cubicBezTo>
                  <a:pt x="1329" y="605"/>
                  <a:pt x="1329" y="605"/>
                  <a:pt x="1329" y="605"/>
                </a:cubicBezTo>
                <a:cubicBezTo>
                  <a:pt x="1328" y="604"/>
                  <a:pt x="1328" y="604"/>
                  <a:pt x="1328" y="604"/>
                </a:cubicBezTo>
                <a:cubicBezTo>
                  <a:pt x="1328" y="606"/>
                  <a:pt x="1328" y="606"/>
                  <a:pt x="1328" y="606"/>
                </a:cubicBezTo>
                <a:cubicBezTo>
                  <a:pt x="1330" y="608"/>
                  <a:pt x="1330" y="608"/>
                  <a:pt x="1330" y="608"/>
                </a:cubicBezTo>
                <a:cubicBezTo>
                  <a:pt x="1329" y="606"/>
                  <a:pt x="1329" y="606"/>
                  <a:pt x="1329" y="606"/>
                </a:cubicBezTo>
                <a:cubicBezTo>
                  <a:pt x="1331" y="606"/>
                  <a:pt x="1331" y="606"/>
                  <a:pt x="1331" y="606"/>
                </a:cubicBezTo>
                <a:cubicBezTo>
                  <a:pt x="1334" y="608"/>
                  <a:pt x="1334" y="608"/>
                  <a:pt x="1334" y="608"/>
                </a:cubicBezTo>
                <a:cubicBezTo>
                  <a:pt x="1334" y="606"/>
                  <a:pt x="1334" y="606"/>
                  <a:pt x="1334" y="606"/>
                </a:cubicBezTo>
                <a:cubicBezTo>
                  <a:pt x="1333" y="605"/>
                  <a:pt x="1333" y="605"/>
                  <a:pt x="1333" y="605"/>
                </a:cubicBezTo>
                <a:cubicBezTo>
                  <a:pt x="1333" y="605"/>
                  <a:pt x="1333" y="605"/>
                  <a:pt x="1333" y="605"/>
                </a:cubicBezTo>
                <a:cubicBezTo>
                  <a:pt x="1336" y="606"/>
                  <a:pt x="1336" y="606"/>
                  <a:pt x="1336" y="606"/>
                </a:cubicBezTo>
                <a:cubicBezTo>
                  <a:pt x="1338" y="606"/>
                  <a:pt x="1338" y="606"/>
                  <a:pt x="1338" y="606"/>
                </a:cubicBezTo>
                <a:cubicBezTo>
                  <a:pt x="1338" y="605"/>
                  <a:pt x="1338" y="605"/>
                  <a:pt x="1338" y="605"/>
                </a:cubicBezTo>
                <a:cubicBezTo>
                  <a:pt x="1339" y="605"/>
                  <a:pt x="1339" y="605"/>
                  <a:pt x="1339" y="605"/>
                </a:cubicBezTo>
                <a:cubicBezTo>
                  <a:pt x="1340" y="604"/>
                  <a:pt x="1340" y="604"/>
                  <a:pt x="1340" y="604"/>
                </a:cubicBezTo>
                <a:cubicBezTo>
                  <a:pt x="1344" y="604"/>
                  <a:pt x="1344" y="604"/>
                  <a:pt x="1344" y="604"/>
                </a:cubicBezTo>
                <a:cubicBezTo>
                  <a:pt x="1341" y="605"/>
                  <a:pt x="1341" y="605"/>
                  <a:pt x="1341" y="605"/>
                </a:cubicBezTo>
                <a:cubicBezTo>
                  <a:pt x="1340" y="610"/>
                  <a:pt x="1340" y="610"/>
                  <a:pt x="1340" y="610"/>
                </a:cubicBezTo>
                <a:cubicBezTo>
                  <a:pt x="1342" y="614"/>
                  <a:pt x="1342" y="614"/>
                  <a:pt x="1342" y="614"/>
                </a:cubicBezTo>
                <a:cubicBezTo>
                  <a:pt x="1343" y="613"/>
                  <a:pt x="1343" y="613"/>
                  <a:pt x="1343" y="613"/>
                </a:cubicBezTo>
                <a:cubicBezTo>
                  <a:pt x="1343" y="615"/>
                  <a:pt x="1343" y="615"/>
                  <a:pt x="1343" y="615"/>
                </a:cubicBezTo>
                <a:cubicBezTo>
                  <a:pt x="1344" y="614"/>
                  <a:pt x="1344" y="614"/>
                  <a:pt x="1344" y="614"/>
                </a:cubicBezTo>
                <a:cubicBezTo>
                  <a:pt x="1346" y="614"/>
                  <a:pt x="1346" y="614"/>
                  <a:pt x="1346" y="614"/>
                </a:cubicBezTo>
                <a:cubicBezTo>
                  <a:pt x="1346" y="616"/>
                  <a:pt x="1346" y="616"/>
                  <a:pt x="1346" y="616"/>
                </a:cubicBezTo>
                <a:cubicBezTo>
                  <a:pt x="1346" y="616"/>
                  <a:pt x="1346" y="616"/>
                  <a:pt x="1346" y="616"/>
                </a:cubicBezTo>
                <a:cubicBezTo>
                  <a:pt x="1344" y="618"/>
                  <a:pt x="1344" y="618"/>
                  <a:pt x="1344" y="618"/>
                </a:cubicBezTo>
                <a:cubicBezTo>
                  <a:pt x="1345" y="620"/>
                  <a:pt x="1345" y="620"/>
                  <a:pt x="1345" y="620"/>
                </a:cubicBezTo>
                <a:cubicBezTo>
                  <a:pt x="1344" y="622"/>
                  <a:pt x="1344" y="622"/>
                  <a:pt x="1344" y="622"/>
                </a:cubicBezTo>
                <a:cubicBezTo>
                  <a:pt x="1345" y="624"/>
                  <a:pt x="1345" y="624"/>
                  <a:pt x="1345" y="624"/>
                </a:cubicBezTo>
                <a:cubicBezTo>
                  <a:pt x="1346" y="625"/>
                  <a:pt x="1346" y="625"/>
                  <a:pt x="1346" y="625"/>
                </a:cubicBezTo>
                <a:cubicBezTo>
                  <a:pt x="1348" y="625"/>
                  <a:pt x="1348" y="625"/>
                  <a:pt x="1348" y="625"/>
                </a:cubicBezTo>
                <a:cubicBezTo>
                  <a:pt x="1347" y="626"/>
                  <a:pt x="1347" y="626"/>
                  <a:pt x="1347" y="626"/>
                </a:cubicBezTo>
                <a:cubicBezTo>
                  <a:pt x="1346" y="626"/>
                  <a:pt x="1346" y="626"/>
                  <a:pt x="1346" y="626"/>
                </a:cubicBezTo>
                <a:cubicBezTo>
                  <a:pt x="1345" y="624"/>
                  <a:pt x="1345" y="624"/>
                  <a:pt x="1345" y="624"/>
                </a:cubicBezTo>
                <a:cubicBezTo>
                  <a:pt x="1344" y="624"/>
                  <a:pt x="1344" y="624"/>
                  <a:pt x="1344" y="624"/>
                </a:cubicBezTo>
                <a:cubicBezTo>
                  <a:pt x="1344" y="626"/>
                  <a:pt x="1344" y="626"/>
                  <a:pt x="1344" y="626"/>
                </a:cubicBezTo>
                <a:cubicBezTo>
                  <a:pt x="1345" y="627"/>
                  <a:pt x="1345" y="627"/>
                  <a:pt x="1345" y="627"/>
                </a:cubicBezTo>
                <a:cubicBezTo>
                  <a:pt x="1344" y="626"/>
                  <a:pt x="1344" y="626"/>
                  <a:pt x="1344" y="626"/>
                </a:cubicBezTo>
                <a:cubicBezTo>
                  <a:pt x="1343" y="625"/>
                  <a:pt x="1343" y="625"/>
                  <a:pt x="1343" y="625"/>
                </a:cubicBezTo>
                <a:cubicBezTo>
                  <a:pt x="1340" y="626"/>
                  <a:pt x="1340" y="626"/>
                  <a:pt x="1340" y="626"/>
                </a:cubicBezTo>
                <a:cubicBezTo>
                  <a:pt x="1338" y="626"/>
                  <a:pt x="1338" y="626"/>
                  <a:pt x="1338" y="626"/>
                </a:cubicBezTo>
                <a:cubicBezTo>
                  <a:pt x="1335" y="627"/>
                  <a:pt x="1335" y="627"/>
                  <a:pt x="1335" y="627"/>
                </a:cubicBezTo>
                <a:cubicBezTo>
                  <a:pt x="1334" y="629"/>
                  <a:pt x="1334" y="629"/>
                  <a:pt x="1334" y="629"/>
                </a:cubicBezTo>
                <a:cubicBezTo>
                  <a:pt x="1332" y="631"/>
                  <a:pt x="1332" y="631"/>
                  <a:pt x="1332" y="631"/>
                </a:cubicBezTo>
                <a:cubicBezTo>
                  <a:pt x="1331" y="632"/>
                  <a:pt x="1331" y="632"/>
                  <a:pt x="1331" y="632"/>
                </a:cubicBezTo>
                <a:cubicBezTo>
                  <a:pt x="1332" y="632"/>
                  <a:pt x="1332" y="632"/>
                  <a:pt x="1332" y="632"/>
                </a:cubicBezTo>
                <a:cubicBezTo>
                  <a:pt x="1333" y="632"/>
                  <a:pt x="1333" y="632"/>
                  <a:pt x="1333" y="632"/>
                </a:cubicBezTo>
                <a:cubicBezTo>
                  <a:pt x="1333" y="631"/>
                  <a:pt x="1333" y="631"/>
                  <a:pt x="1333" y="631"/>
                </a:cubicBezTo>
                <a:cubicBezTo>
                  <a:pt x="1336" y="631"/>
                  <a:pt x="1336" y="631"/>
                  <a:pt x="1336" y="631"/>
                </a:cubicBezTo>
                <a:cubicBezTo>
                  <a:pt x="1336" y="632"/>
                  <a:pt x="1336" y="632"/>
                  <a:pt x="1336" y="632"/>
                </a:cubicBezTo>
                <a:cubicBezTo>
                  <a:pt x="1337" y="633"/>
                  <a:pt x="1337" y="633"/>
                  <a:pt x="1337" y="633"/>
                </a:cubicBezTo>
                <a:cubicBezTo>
                  <a:pt x="1336" y="634"/>
                  <a:pt x="1336" y="634"/>
                  <a:pt x="1336" y="634"/>
                </a:cubicBezTo>
                <a:cubicBezTo>
                  <a:pt x="1336" y="635"/>
                  <a:pt x="1336" y="635"/>
                  <a:pt x="1336" y="635"/>
                </a:cubicBezTo>
                <a:cubicBezTo>
                  <a:pt x="1337" y="636"/>
                  <a:pt x="1337" y="636"/>
                  <a:pt x="1337" y="636"/>
                </a:cubicBezTo>
                <a:cubicBezTo>
                  <a:pt x="1335" y="639"/>
                  <a:pt x="1335" y="639"/>
                  <a:pt x="1335" y="639"/>
                </a:cubicBezTo>
                <a:cubicBezTo>
                  <a:pt x="1334" y="640"/>
                  <a:pt x="1334" y="640"/>
                  <a:pt x="1334" y="640"/>
                </a:cubicBezTo>
                <a:cubicBezTo>
                  <a:pt x="1332" y="641"/>
                  <a:pt x="1332" y="641"/>
                  <a:pt x="1332" y="641"/>
                </a:cubicBezTo>
                <a:cubicBezTo>
                  <a:pt x="1331" y="641"/>
                  <a:pt x="1331" y="641"/>
                  <a:pt x="1331" y="641"/>
                </a:cubicBezTo>
                <a:cubicBezTo>
                  <a:pt x="1330" y="642"/>
                  <a:pt x="1330" y="642"/>
                  <a:pt x="1330" y="642"/>
                </a:cubicBezTo>
                <a:cubicBezTo>
                  <a:pt x="1328" y="642"/>
                  <a:pt x="1328" y="642"/>
                  <a:pt x="1328" y="642"/>
                </a:cubicBezTo>
                <a:cubicBezTo>
                  <a:pt x="1326" y="644"/>
                  <a:pt x="1326" y="644"/>
                  <a:pt x="1326" y="644"/>
                </a:cubicBezTo>
                <a:cubicBezTo>
                  <a:pt x="1328" y="644"/>
                  <a:pt x="1328" y="644"/>
                  <a:pt x="1328" y="644"/>
                </a:cubicBezTo>
                <a:cubicBezTo>
                  <a:pt x="1328" y="645"/>
                  <a:pt x="1328" y="645"/>
                  <a:pt x="1328" y="645"/>
                </a:cubicBezTo>
                <a:cubicBezTo>
                  <a:pt x="1327" y="646"/>
                  <a:pt x="1327" y="646"/>
                  <a:pt x="1327" y="646"/>
                </a:cubicBezTo>
                <a:cubicBezTo>
                  <a:pt x="1329" y="646"/>
                  <a:pt x="1329" y="646"/>
                  <a:pt x="1329" y="646"/>
                </a:cubicBezTo>
                <a:cubicBezTo>
                  <a:pt x="1328" y="647"/>
                  <a:pt x="1328" y="647"/>
                  <a:pt x="1328" y="647"/>
                </a:cubicBezTo>
                <a:cubicBezTo>
                  <a:pt x="1329" y="647"/>
                  <a:pt x="1329" y="647"/>
                  <a:pt x="1329" y="647"/>
                </a:cubicBezTo>
                <a:cubicBezTo>
                  <a:pt x="1330" y="647"/>
                  <a:pt x="1330" y="647"/>
                  <a:pt x="1330" y="647"/>
                </a:cubicBezTo>
                <a:cubicBezTo>
                  <a:pt x="1332" y="646"/>
                  <a:pt x="1332" y="646"/>
                  <a:pt x="1332" y="646"/>
                </a:cubicBezTo>
                <a:cubicBezTo>
                  <a:pt x="1334" y="645"/>
                  <a:pt x="1334" y="645"/>
                  <a:pt x="1334" y="645"/>
                </a:cubicBezTo>
                <a:cubicBezTo>
                  <a:pt x="1334" y="646"/>
                  <a:pt x="1334" y="646"/>
                  <a:pt x="1334" y="646"/>
                </a:cubicBezTo>
                <a:cubicBezTo>
                  <a:pt x="1336" y="647"/>
                  <a:pt x="1336" y="647"/>
                  <a:pt x="1336" y="647"/>
                </a:cubicBezTo>
                <a:cubicBezTo>
                  <a:pt x="1335" y="647"/>
                  <a:pt x="1335" y="647"/>
                  <a:pt x="1335" y="647"/>
                </a:cubicBezTo>
                <a:cubicBezTo>
                  <a:pt x="1335" y="648"/>
                  <a:pt x="1335" y="648"/>
                  <a:pt x="1335" y="648"/>
                </a:cubicBezTo>
                <a:cubicBezTo>
                  <a:pt x="1337" y="648"/>
                  <a:pt x="1337" y="648"/>
                  <a:pt x="1337" y="648"/>
                </a:cubicBezTo>
                <a:cubicBezTo>
                  <a:pt x="1337" y="648"/>
                  <a:pt x="1337" y="648"/>
                  <a:pt x="1337" y="648"/>
                </a:cubicBezTo>
                <a:cubicBezTo>
                  <a:pt x="1338" y="647"/>
                  <a:pt x="1338" y="647"/>
                  <a:pt x="1338" y="647"/>
                </a:cubicBezTo>
                <a:cubicBezTo>
                  <a:pt x="1340" y="649"/>
                  <a:pt x="1340" y="649"/>
                  <a:pt x="1340" y="649"/>
                </a:cubicBezTo>
                <a:cubicBezTo>
                  <a:pt x="1341" y="650"/>
                  <a:pt x="1341" y="650"/>
                  <a:pt x="1341" y="650"/>
                </a:cubicBezTo>
                <a:cubicBezTo>
                  <a:pt x="1344" y="650"/>
                  <a:pt x="1344" y="650"/>
                  <a:pt x="1344" y="650"/>
                </a:cubicBezTo>
                <a:cubicBezTo>
                  <a:pt x="1345" y="649"/>
                  <a:pt x="1345" y="649"/>
                  <a:pt x="1345" y="649"/>
                </a:cubicBezTo>
                <a:cubicBezTo>
                  <a:pt x="1346" y="648"/>
                  <a:pt x="1346" y="648"/>
                  <a:pt x="1346" y="648"/>
                </a:cubicBezTo>
                <a:cubicBezTo>
                  <a:pt x="1348" y="648"/>
                  <a:pt x="1348" y="648"/>
                  <a:pt x="1348" y="648"/>
                </a:cubicBezTo>
                <a:cubicBezTo>
                  <a:pt x="1349" y="647"/>
                  <a:pt x="1349" y="647"/>
                  <a:pt x="1349" y="647"/>
                </a:cubicBezTo>
                <a:cubicBezTo>
                  <a:pt x="1350" y="646"/>
                  <a:pt x="1350" y="646"/>
                  <a:pt x="1350" y="646"/>
                </a:cubicBezTo>
                <a:cubicBezTo>
                  <a:pt x="1348" y="648"/>
                  <a:pt x="1348" y="648"/>
                  <a:pt x="1348" y="648"/>
                </a:cubicBezTo>
                <a:cubicBezTo>
                  <a:pt x="1346" y="650"/>
                  <a:pt x="1346" y="650"/>
                  <a:pt x="1346" y="650"/>
                </a:cubicBezTo>
                <a:cubicBezTo>
                  <a:pt x="1346" y="653"/>
                  <a:pt x="1346" y="653"/>
                  <a:pt x="1346" y="653"/>
                </a:cubicBezTo>
                <a:cubicBezTo>
                  <a:pt x="1344" y="653"/>
                  <a:pt x="1344" y="653"/>
                  <a:pt x="1344" y="653"/>
                </a:cubicBezTo>
                <a:cubicBezTo>
                  <a:pt x="1343" y="653"/>
                  <a:pt x="1343" y="653"/>
                  <a:pt x="1343" y="653"/>
                </a:cubicBezTo>
                <a:cubicBezTo>
                  <a:pt x="1342" y="653"/>
                  <a:pt x="1342" y="653"/>
                  <a:pt x="1342" y="653"/>
                </a:cubicBezTo>
                <a:cubicBezTo>
                  <a:pt x="1338" y="652"/>
                  <a:pt x="1338" y="652"/>
                  <a:pt x="1338" y="652"/>
                </a:cubicBezTo>
                <a:cubicBezTo>
                  <a:pt x="1335" y="653"/>
                  <a:pt x="1335" y="653"/>
                  <a:pt x="1335" y="653"/>
                </a:cubicBezTo>
                <a:cubicBezTo>
                  <a:pt x="1335" y="654"/>
                  <a:pt x="1335" y="654"/>
                  <a:pt x="1335" y="654"/>
                </a:cubicBezTo>
                <a:cubicBezTo>
                  <a:pt x="1334" y="655"/>
                  <a:pt x="1334" y="655"/>
                  <a:pt x="1334" y="655"/>
                </a:cubicBezTo>
                <a:cubicBezTo>
                  <a:pt x="1333" y="655"/>
                  <a:pt x="1333" y="655"/>
                  <a:pt x="1333" y="655"/>
                </a:cubicBezTo>
                <a:cubicBezTo>
                  <a:pt x="1332" y="658"/>
                  <a:pt x="1332" y="658"/>
                  <a:pt x="1332" y="658"/>
                </a:cubicBezTo>
                <a:cubicBezTo>
                  <a:pt x="1331" y="660"/>
                  <a:pt x="1331" y="660"/>
                  <a:pt x="1331" y="660"/>
                </a:cubicBezTo>
                <a:cubicBezTo>
                  <a:pt x="1330" y="661"/>
                  <a:pt x="1330" y="661"/>
                  <a:pt x="1330" y="661"/>
                </a:cubicBezTo>
                <a:cubicBezTo>
                  <a:pt x="1329" y="661"/>
                  <a:pt x="1329" y="661"/>
                  <a:pt x="1329" y="661"/>
                </a:cubicBezTo>
                <a:cubicBezTo>
                  <a:pt x="1328" y="663"/>
                  <a:pt x="1328" y="663"/>
                  <a:pt x="1328" y="663"/>
                </a:cubicBezTo>
                <a:cubicBezTo>
                  <a:pt x="1327" y="663"/>
                  <a:pt x="1327" y="663"/>
                  <a:pt x="1327" y="663"/>
                </a:cubicBezTo>
                <a:cubicBezTo>
                  <a:pt x="1327" y="664"/>
                  <a:pt x="1327" y="664"/>
                  <a:pt x="1327" y="664"/>
                </a:cubicBezTo>
                <a:cubicBezTo>
                  <a:pt x="1325" y="665"/>
                  <a:pt x="1325" y="665"/>
                  <a:pt x="1325" y="665"/>
                </a:cubicBezTo>
                <a:cubicBezTo>
                  <a:pt x="1324" y="665"/>
                  <a:pt x="1324" y="665"/>
                  <a:pt x="1324" y="665"/>
                </a:cubicBezTo>
                <a:cubicBezTo>
                  <a:pt x="1322" y="666"/>
                  <a:pt x="1322" y="666"/>
                  <a:pt x="1322" y="666"/>
                </a:cubicBezTo>
                <a:cubicBezTo>
                  <a:pt x="1322" y="668"/>
                  <a:pt x="1322" y="668"/>
                  <a:pt x="1322" y="668"/>
                </a:cubicBezTo>
                <a:cubicBezTo>
                  <a:pt x="1324" y="668"/>
                  <a:pt x="1324" y="668"/>
                  <a:pt x="1324" y="668"/>
                </a:cubicBezTo>
                <a:cubicBezTo>
                  <a:pt x="1324" y="666"/>
                  <a:pt x="1324" y="666"/>
                  <a:pt x="1324" y="666"/>
                </a:cubicBezTo>
                <a:cubicBezTo>
                  <a:pt x="1326" y="667"/>
                  <a:pt x="1326" y="667"/>
                  <a:pt x="1326" y="667"/>
                </a:cubicBezTo>
                <a:cubicBezTo>
                  <a:pt x="1327" y="668"/>
                  <a:pt x="1327" y="668"/>
                  <a:pt x="1327" y="668"/>
                </a:cubicBezTo>
                <a:cubicBezTo>
                  <a:pt x="1328" y="667"/>
                  <a:pt x="1328" y="667"/>
                  <a:pt x="1328" y="667"/>
                </a:cubicBezTo>
                <a:cubicBezTo>
                  <a:pt x="1327" y="667"/>
                  <a:pt x="1327" y="667"/>
                  <a:pt x="1327" y="667"/>
                </a:cubicBezTo>
                <a:cubicBezTo>
                  <a:pt x="1328" y="665"/>
                  <a:pt x="1328" y="665"/>
                  <a:pt x="1328" y="665"/>
                </a:cubicBezTo>
                <a:cubicBezTo>
                  <a:pt x="1329" y="666"/>
                  <a:pt x="1329" y="666"/>
                  <a:pt x="1329" y="666"/>
                </a:cubicBezTo>
                <a:cubicBezTo>
                  <a:pt x="1330" y="665"/>
                  <a:pt x="1330" y="665"/>
                  <a:pt x="1330" y="665"/>
                </a:cubicBezTo>
                <a:cubicBezTo>
                  <a:pt x="1331" y="665"/>
                  <a:pt x="1331" y="665"/>
                  <a:pt x="1331" y="665"/>
                </a:cubicBezTo>
                <a:cubicBezTo>
                  <a:pt x="1331" y="664"/>
                  <a:pt x="1331" y="664"/>
                  <a:pt x="1331" y="664"/>
                </a:cubicBezTo>
                <a:cubicBezTo>
                  <a:pt x="1333" y="664"/>
                  <a:pt x="1333" y="664"/>
                  <a:pt x="1333" y="664"/>
                </a:cubicBezTo>
                <a:cubicBezTo>
                  <a:pt x="1334" y="663"/>
                  <a:pt x="1334" y="663"/>
                  <a:pt x="1334" y="663"/>
                </a:cubicBezTo>
                <a:cubicBezTo>
                  <a:pt x="1335" y="664"/>
                  <a:pt x="1335" y="664"/>
                  <a:pt x="1335" y="664"/>
                </a:cubicBezTo>
                <a:cubicBezTo>
                  <a:pt x="1336" y="663"/>
                  <a:pt x="1336" y="663"/>
                  <a:pt x="1336" y="663"/>
                </a:cubicBezTo>
                <a:cubicBezTo>
                  <a:pt x="1337" y="664"/>
                  <a:pt x="1337" y="664"/>
                  <a:pt x="1337" y="664"/>
                </a:cubicBezTo>
                <a:cubicBezTo>
                  <a:pt x="1338" y="664"/>
                  <a:pt x="1338" y="664"/>
                  <a:pt x="1338" y="664"/>
                </a:cubicBezTo>
                <a:cubicBezTo>
                  <a:pt x="1339" y="665"/>
                  <a:pt x="1339" y="665"/>
                  <a:pt x="1339" y="665"/>
                </a:cubicBezTo>
                <a:cubicBezTo>
                  <a:pt x="1340" y="665"/>
                  <a:pt x="1340" y="665"/>
                  <a:pt x="1340" y="665"/>
                </a:cubicBezTo>
                <a:cubicBezTo>
                  <a:pt x="1340" y="664"/>
                  <a:pt x="1340" y="664"/>
                  <a:pt x="1340" y="664"/>
                </a:cubicBezTo>
                <a:cubicBezTo>
                  <a:pt x="1341" y="664"/>
                  <a:pt x="1341" y="664"/>
                  <a:pt x="1341" y="664"/>
                </a:cubicBezTo>
                <a:cubicBezTo>
                  <a:pt x="1342" y="663"/>
                  <a:pt x="1342" y="663"/>
                  <a:pt x="1342" y="663"/>
                </a:cubicBezTo>
                <a:cubicBezTo>
                  <a:pt x="1341" y="661"/>
                  <a:pt x="1341" y="661"/>
                  <a:pt x="1341" y="661"/>
                </a:cubicBezTo>
                <a:cubicBezTo>
                  <a:pt x="1342" y="660"/>
                  <a:pt x="1342" y="660"/>
                  <a:pt x="1342" y="660"/>
                </a:cubicBezTo>
                <a:cubicBezTo>
                  <a:pt x="1343" y="660"/>
                  <a:pt x="1343" y="660"/>
                  <a:pt x="1343" y="660"/>
                </a:cubicBezTo>
                <a:cubicBezTo>
                  <a:pt x="1343" y="659"/>
                  <a:pt x="1343" y="659"/>
                  <a:pt x="1343" y="659"/>
                </a:cubicBezTo>
                <a:cubicBezTo>
                  <a:pt x="1347" y="659"/>
                  <a:pt x="1347" y="659"/>
                  <a:pt x="1347" y="659"/>
                </a:cubicBezTo>
                <a:cubicBezTo>
                  <a:pt x="1348" y="659"/>
                  <a:pt x="1348" y="659"/>
                  <a:pt x="1348" y="659"/>
                </a:cubicBezTo>
                <a:cubicBezTo>
                  <a:pt x="1350" y="660"/>
                  <a:pt x="1350" y="660"/>
                  <a:pt x="1350" y="660"/>
                </a:cubicBezTo>
                <a:cubicBezTo>
                  <a:pt x="1351" y="660"/>
                  <a:pt x="1351" y="660"/>
                  <a:pt x="1351" y="660"/>
                </a:cubicBezTo>
                <a:cubicBezTo>
                  <a:pt x="1353" y="660"/>
                  <a:pt x="1353" y="660"/>
                  <a:pt x="1353" y="660"/>
                </a:cubicBezTo>
                <a:cubicBezTo>
                  <a:pt x="1354" y="660"/>
                  <a:pt x="1354" y="660"/>
                  <a:pt x="1354" y="660"/>
                </a:cubicBezTo>
                <a:cubicBezTo>
                  <a:pt x="1355" y="659"/>
                  <a:pt x="1355" y="659"/>
                  <a:pt x="1355" y="659"/>
                </a:cubicBezTo>
                <a:cubicBezTo>
                  <a:pt x="1357" y="658"/>
                  <a:pt x="1357" y="658"/>
                  <a:pt x="1357" y="658"/>
                </a:cubicBezTo>
                <a:cubicBezTo>
                  <a:pt x="1358" y="658"/>
                  <a:pt x="1358" y="658"/>
                  <a:pt x="1358" y="658"/>
                </a:cubicBezTo>
                <a:cubicBezTo>
                  <a:pt x="1360" y="657"/>
                  <a:pt x="1360" y="657"/>
                  <a:pt x="1360" y="657"/>
                </a:cubicBezTo>
                <a:cubicBezTo>
                  <a:pt x="1362" y="657"/>
                  <a:pt x="1362" y="657"/>
                  <a:pt x="1362" y="657"/>
                </a:cubicBezTo>
                <a:cubicBezTo>
                  <a:pt x="1362" y="657"/>
                  <a:pt x="1362" y="657"/>
                  <a:pt x="1362" y="657"/>
                </a:cubicBezTo>
                <a:cubicBezTo>
                  <a:pt x="1363" y="657"/>
                  <a:pt x="1363" y="657"/>
                  <a:pt x="1363" y="657"/>
                </a:cubicBezTo>
                <a:cubicBezTo>
                  <a:pt x="1364" y="657"/>
                  <a:pt x="1364" y="657"/>
                  <a:pt x="1364" y="657"/>
                </a:cubicBezTo>
                <a:cubicBezTo>
                  <a:pt x="1365" y="658"/>
                  <a:pt x="1365" y="658"/>
                  <a:pt x="1365" y="658"/>
                </a:cubicBezTo>
                <a:cubicBezTo>
                  <a:pt x="1366" y="657"/>
                  <a:pt x="1366" y="657"/>
                  <a:pt x="1366" y="657"/>
                </a:cubicBezTo>
                <a:cubicBezTo>
                  <a:pt x="1369" y="657"/>
                  <a:pt x="1369" y="657"/>
                  <a:pt x="1369" y="657"/>
                </a:cubicBezTo>
                <a:cubicBezTo>
                  <a:pt x="1371" y="657"/>
                  <a:pt x="1371" y="657"/>
                  <a:pt x="1371" y="657"/>
                </a:cubicBezTo>
                <a:cubicBezTo>
                  <a:pt x="1373" y="657"/>
                  <a:pt x="1373" y="657"/>
                  <a:pt x="1373" y="657"/>
                </a:cubicBezTo>
                <a:cubicBezTo>
                  <a:pt x="1374" y="657"/>
                  <a:pt x="1374" y="657"/>
                  <a:pt x="1374" y="657"/>
                </a:cubicBezTo>
                <a:cubicBezTo>
                  <a:pt x="1375" y="656"/>
                  <a:pt x="1375" y="656"/>
                  <a:pt x="1375" y="656"/>
                </a:cubicBezTo>
                <a:cubicBezTo>
                  <a:pt x="1376" y="656"/>
                  <a:pt x="1376" y="656"/>
                  <a:pt x="1376" y="656"/>
                </a:cubicBezTo>
                <a:cubicBezTo>
                  <a:pt x="1378" y="655"/>
                  <a:pt x="1378" y="655"/>
                  <a:pt x="1378" y="655"/>
                </a:cubicBezTo>
                <a:cubicBezTo>
                  <a:pt x="1379" y="655"/>
                  <a:pt x="1379" y="655"/>
                  <a:pt x="1379" y="655"/>
                </a:cubicBezTo>
                <a:cubicBezTo>
                  <a:pt x="1380" y="655"/>
                  <a:pt x="1380" y="655"/>
                  <a:pt x="1380" y="655"/>
                </a:cubicBezTo>
                <a:cubicBezTo>
                  <a:pt x="1379" y="654"/>
                  <a:pt x="1379" y="654"/>
                  <a:pt x="1379" y="654"/>
                </a:cubicBezTo>
                <a:cubicBezTo>
                  <a:pt x="1382" y="652"/>
                  <a:pt x="1382" y="652"/>
                  <a:pt x="1382" y="652"/>
                </a:cubicBezTo>
                <a:cubicBezTo>
                  <a:pt x="1383" y="652"/>
                  <a:pt x="1383" y="652"/>
                  <a:pt x="1383" y="652"/>
                </a:cubicBezTo>
                <a:cubicBezTo>
                  <a:pt x="1383" y="651"/>
                  <a:pt x="1383" y="651"/>
                  <a:pt x="1383" y="651"/>
                </a:cubicBezTo>
                <a:cubicBezTo>
                  <a:pt x="1383" y="650"/>
                  <a:pt x="1383" y="650"/>
                  <a:pt x="1383" y="650"/>
                </a:cubicBezTo>
                <a:cubicBezTo>
                  <a:pt x="1383" y="649"/>
                  <a:pt x="1383" y="649"/>
                  <a:pt x="1383" y="649"/>
                </a:cubicBezTo>
                <a:cubicBezTo>
                  <a:pt x="1381" y="649"/>
                  <a:pt x="1381" y="649"/>
                  <a:pt x="1381" y="649"/>
                </a:cubicBezTo>
                <a:cubicBezTo>
                  <a:pt x="1379" y="650"/>
                  <a:pt x="1379" y="650"/>
                  <a:pt x="1379" y="650"/>
                </a:cubicBezTo>
                <a:cubicBezTo>
                  <a:pt x="1378" y="650"/>
                  <a:pt x="1378" y="650"/>
                  <a:pt x="1378" y="650"/>
                </a:cubicBezTo>
                <a:cubicBezTo>
                  <a:pt x="1376" y="649"/>
                  <a:pt x="1376" y="649"/>
                  <a:pt x="1376" y="649"/>
                </a:cubicBezTo>
                <a:cubicBezTo>
                  <a:pt x="1376" y="649"/>
                  <a:pt x="1376" y="649"/>
                  <a:pt x="1376" y="649"/>
                </a:cubicBezTo>
                <a:cubicBezTo>
                  <a:pt x="1376" y="648"/>
                  <a:pt x="1376" y="648"/>
                  <a:pt x="1376" y="648"/>
                </a:cubicBezTo>
                <a:cubicBezTo>
                  <a:pt x="1377" y="648"/>
                  <a:pt x="1377" y="648"/>
                  <a:pt x="1377" y="648"/>
                </a:cubicBezTo>
                <a:cubicBezTo>
                  <a:pt x="1377" y="648"/>
                  <a:pt x="1377" y="648"/>
                  <a:pt x="1377" y="648"/>
                </a:cubicBezTo>
                <a:cubicBezTo>
                  <a:pt x="1375" y="648"/>
                  <a:pt x="1375" y="648"/>
                  <a:pt x="1375" y="648"/>
                </a:cubicBezTo>
                <a:cubicBezTo>
                  <a:pt x="1374" y="648"/>
                  <a:pt x="1374" y="648"/>
                  <a:pt x="1374" y="648"/>
                </a:cubicBezTo>
                <a:cubicBezTo>
                  <a:pt x="1376" y="647"/>
                  <a:pt x="1376" y="647"/>
                  <a:pt x="1376" y="647"/>
                </a:cubicBezTo>
                <a:cubicBezTo>
                  <a:pt x="1377" y="647"/>
                  <a:pt x="1377" y="647"/>
                  <a:pt x="1377" y="647"/>
                </a:cubicBezTo>
                <a:cubicBezTo>
                  <a:pt x="1379" y="646"/>
                  <a:pt x="1379" y="646"/>
                  <a:pt x="1379" y="646"/>
                </a:cubicBezTo>
                <a:cubicBezTo>
                  <a:pt x="1378" y="645"/>
                  <a:pt x="1378" y="645"/>
                  <a:pt x="1378" y="645"/>
                </a:cubicBezTo>
                <a:cubicBezTo>
                  <a:pt x="1377" y="645"/>
                  <a:pt x="1377" y="645"/>
                  <a:pt x="1377" y="645"/>
                </a:cubicBezTo>
                <a:cubicBezTo>
                  <a:pt x="1378" y="644"/>
                  <a:pt x="1378" y="644"/>
                  <a:pt x="1378" y="644"/>
                </a:cubicBezTo>
                <a:cubicBezTo>
                  <a:pt x="1379" y="644"/>
                  <a:pt x="1379" y="644"/>
                  <a:pt x="1379" y="644"/>
                </a:cubicBezTo>
                <a:cubicBezTo>
                  <a:pt x="1379" y="644"/>
                  <a:pt x="1379" y="644"/>
                  <a:pt x="1379" y="644"/>
                </a:cubicBezTo>
                <a:cubicBezTo>
                  <a:pt x="1381" y="643"/>
                  <a:pt x="1381" y="643"/>
                  <a:pt x="1381" y="643"/>
                </a:cubicBezTo>
                <a:cubicBezTo>
                  <a:pt x="1381" y="642"/>
                  <a:pt x="1381" y="642"/>
                  <a:pt x="1381" y="642"/>
                </a:cubicBezTo>
                <a:cubicBezTo>
                  <a:pt x="1381" y="642"/>
                  <a:pt x="1381" y="642"/>
                  <a:pt x="1381" y="642"/>
                </a:cubicBezTo>
                <a:cubicBezTo>
                  <a:pt x="1381" y="642"/>
                  <a:pt x="1381" y="642"/>
                  <a:pt x="1381" y="642"/>
                </a:cubicBezTo>
                <a:cubicBezTo>
                  <a:pt x="1379" y="642"/>
                  <a:pt x="1379" y="642"/>
                  <a:pt x="1379" y="642"/>
                </a:cubicBezTo>
                <a:cubicBezTo>
                  <a:pt x="1380" y="641"/>
                  <a:pt x="1380" y="641"/>
                  <a:pt x="1380" y="641"/>
                </a:cubicBezTo>
                <a:cubicBezTo>
                  <a:pt x="1381" y="641"/>
                  <a:pt x="1381" y="641"/>
                  <a:pt x="1381" y="641"/>
                </a:cubicBezTo>
                <a:cubicBezTo>
                  <a:pt x="1381" y="641"/>
                  <a:pt x="1381" y="641"/>
                  <a:pt x="1381" y="641"/>
                </a:cubicBezTo>
                <a:cubicBezTo>
                  <a:pt x="1382" y="640"/>
                  <a:pt x="1382" y="640"/>
                  <a:pt x="1382" y="640"/>
                </a:cubicBezTo>
                <a:cubicBezTo>
                  <a:pt x="1383" y="640"/>
                  <a:pt x="1383" y="640"/>
                  <a:pt x="1383" y="640"/>
                </a:cubicBezTo>
                <a:cubicBezTo>
                  <a:pt x="1384" y="637"/>
                  <a:pt x="1384" y="637"/>
                  <a:pt x="1384" y="637"/>
                </a:cubicBezTo>
                <a:cubicBezTo>
                  <a:pt x="1385" y="634"/>
                  <a:pt x="1385" y="634"/>
                  <a:pt x="1385" y="634"/>
                </a:cubicBezTo>
                <a:cubicBezTo>
                  <a:pt x="1384" y="634"/>
                  <a:pt x="1384" y="634"/>
                  <a:pt x="1384" y="634"/>
                </a:cubicBezTo>
                <a:cubicBezTo>
                  <a:pt x="1383" y="631"/>
                  <a:pt x="1383" y="631"/>
                  <a:pt x="1383" y="631"/>
                </a:cubicBezTo>
                <a:cubicBezTo>
                  <a:pt x="1380" y="629"/>
                  <a:pt x="1380" y="629"/>
                  <a:pt x="1380" y="629"/>
                </a:cubicBezTo>
                <a:cubicBezTo>
                  <a:pt x="1376" y="629"/>
                  <a:pt x="1376" y="629"/>
                  <a:pt x="1376" y="629"/>
                </a:cubicBezTo>
                <a:cubicBezTo>
                  <a:pt x="1373" y="629"/>
                  <a:pt x="1373" y="629"/>
                  <a:pt x="1373" y="629"/>
                </a:cubicBezTo>
                <a:cubicBezTo>
                  <a:pt x="1373" y="631"/>
                  <a:pt x="1373" y="631"/>
                  <a:pt x="1373" y="631"/>
                </a:cubicBezTo>
                <a:cubicBezTo>
                  <a:pt x="1372" y="632"/>
                  <a:pt x="1372" y="632"/>
                  <a:pt x="1372" y="632"/>
                </a:cubicBezTo>
                <a:cubicBezTo>
                  <a:pt x="1371" y="630"/>
                  <a:pt x="1371" y="630"/>
                  <a:pt x="1371" y="630"/>
                </a:cubicBezTo>
                <a:cubicBezTo>
                  <a:pt x="1369" y="630"/>
                  <a:pt x="1369" y="630"/>
                  <a:pt x="1369" y="630"/>
                </a:cubicBezTo>
                <a:cubicBezTo>
                  <a:pt x="1372" y="627"/>
                  <a:pt x="1372" y="627"/>
                  <a:pt x="1372" y="627"/>
                </a:cubicBezTo>
                <a:cubicBezTo>
                  <a:pt x="1372" y="626"/>
                  <a:pt x="1372" y="626"/>
                  <a:pt x="1372" y="626"/>
                </a:cubicBezTo>
                <a:cubicBezTo>
                  <a:pt x="1370" y="622"/>
                  <a:pt x="1370" y="622"/>
                  <a:pt x="1370" y="622"/>
                </a:cubicBezTo>
                <a:cubicBezTo>
                  <a:pt x="1369" y="622"/>
                  <a:pt x="1369" y="622"/>
                  <a:pt x="1369" y="622"/>
                </a:cubicBezTo>
                <a:cubicBezTo>
                  <a:pt x="1367" y="621"/>
                  <a:pt x="1367" y="621"/>
                  <a:pt x="1367" y="621"/>
                </a:cubicBezTo>
                <a:cubicBezTo>
                  <a:pt x="1367" y="620"/>
                  <a:pt x="1367" y="620"/>
                  <a:pt x="1367" y="620"/>
                </a:cubicBezTo>
                <a:cubicBezTo>
                  <a:pt x="1366" y="620"/>
                  <a:pt x="1366" y="620"/>
                  <a:pt x="1366" y="620"/>
                </a:cubicBezTo>
                <a:cubicBezTo>
                  <a:pt x="1365" y="620"/>
                  <a:pt x="1365" y="620"/>
                  <a:pt x="1365" y="620"/>
                </a:cubicBezTo>
                <a:cubicBezTo>
                  <a:pt x="1364" y="620"/>
                  <a:pt x="1364" y="620"/>
                  <a:pt x="1364" y="620"/>
                </a:cubicBezTo>
                <a:cubicBezTo>
                  <a:pt x="1363" y="620"/>
                  <a:pt x="1363" y="620"/>
                  <a:pt x="1363" y="620"/>
                </a:cubicBezTo>
                <a:cubicBezTo>
                  <a:pt x="1364" y="619"/>
                  <a:pt x="1364" y="619"/>
                  <a:pt x="1364" y="619"/>
                </a:cubicBezTo>
                <a:cubicBezTo>
                  <a:pt x="1365" y="620"/>
                  <a:pt x="1365" y="620"/>
                  <a:pt x="1365" y="620"/>
                </a:cubicBezTo>
                <a:cubicBezTo>
                  <a:pt x="1367" y="619"/>
                  <a:pt x="1367" y="619"/>
                  <a:pt x="1367" y="619"/>
                </a:cubicBezTo>
                <a:cubicBezTo>
                  <a:pt x="1367" y="620"/>
                  <a:pt x="1367" y="620"/>
                  <a:pt x="1367" y="620"/>
                </a:cubicBezTo>
                <a:cubicBezTo>
                  <a:pt x="1368" y="620"/>
                  <a:pt x="1368" y="620"/>
                  <a:pt x="1368" y="620"/>
                </a:cubicBezTo>
                <a:cubicBezTo>
                  <a:pt x="1369" y="620"/>
                  <a:pt x="1369" y="620"/>
                  <a:pt x="1369" y="620"/>
                </a:cubicBezTo>
                <a:cubicBezTo>
                  <a:pt x="1370" y="620"/>
                  <a:pt x="1370" y="620"/>
                  <a:pt x="1370" y="620"/>
                </a:cubicBezTo>
                <a:cubicBezTo>
                  <a:pt x="1368" y="617"/>
                  <a:pt x="1368" y="617"/>
                  <a:pt x="1368" y="617"/>
                </a:cubicBezTo>
                <a:cubicBezTo>
                  <a:pt x="1366" y="616"/>
                  <a:pt x="1366" y="616"/>
                  <a:pt x="1366" y="616"/>
                </a:cubicBezTo>
                <a:cubicBezTo>
                  <a:pt x="1367" y="615"/>
                  <a:pt x="1367" y="615"/>
                  <a:pt x="1367" y="615"/>
                </a:cubicBezTo>
                <a:cubicBezTo>
                  <a:pt x="1368" y="614"/>
                  <a:pt x="1368" y="614"/>
                  <a:pt x="1368" y="614"/>
                </a:cubicBezTo>
                <a:cubicBezTo>
                  <a:pt x="1367" y="614"/>
                  <a:pt x="1367" y="614"/>
                  <a:pt x="1367" y="614"/>
                </a:cubicBezTo>
                <a:cubicBezTo>
                  <a:pt x="1366" y="613"/>
                  <a:pt x="1366" y="613"/>
                  <a:pt x="1366" y="613"/>
                </a:cubicBezTo>
                <a:cubicBezTo>
                  <a:pt x="1365" y="613"/>
                  <a:pt x="1365" y="613"/>
                  <a:pt x="1365" y="613"/>
                </a:cubicBezTo>
                <a:cubicBezTo>
                  <a:pt x="1364" y="610"/>
                  <a:pt x="1364" y="610"/>
                  <a:pt x="1364" y="610"/>
                </a:cubicBezTo>
                <a:cubicBezTo>
                  <a:pt x="1362" y="609"/>
                  <a:pt x="1362" y="609"/>
                  <a:pt x="1362" y="609"/>
                </a:cubicBezTo>
                <a:cubicBezTo>
                  <a:pt x="1359" y="608"/>
                  <a:pt x="1359" y="608"/>
                  <a:pt x="1359" y="608"/>
                </a:cubicBezTo>
                <a:cubicBezTo>
                  <a:pt x="1359" y="607"/>
                  <a:pt x="1359" y="607"/>
                  <a:pt x="1359" y="607"/>
                </a:cubicBezTo>
                <a:cubicBezTo>
                  <a:pt x="1358" y="607"/>
                  <a:pt x="1358" y="607"/>
                  <a:pt x="1358" y="607"/>
                </a:cubicBezTo>
                <a:cubicBezTo>
                  <a:pt x="1357" y="603"/>
                  <a:pt x="1357" y="603"/>
                  <a:pt x="1357" y="603"/>
                </a:cubicBezTo>
                <a:cubicBezTo>
                  <a:pt x="1356" y="602"/>
                  <a:pt x="1356" y="602"/>
                  <a:pt x="1356" y="602"/>
                </a:cubicBezTo>
                <a:cubicBezTo>
                  <a:pt x="1355" y="597"/>
                  <a:pt x="1355" y="597"/>
                  <a:pt x="1355" y="597"/>
                </a:cubicBezTo>
                <a:cubicBezTo>
                  <a:pt x="1354" y="596"/>
                  <a:pt x="1354" y="596"/>
                  <a:pt x="1354" y="596"/>
                </a:cubicBezTo>
                <a:cubicBezTo>
                  <a:pt x="1353" y="596"/>
                  <a:pt x="1353" y="596"/>
                  <a:pt x="1353" y="596"/>
                </a:cubicBezTo>
                <a:cubicBezTo>
                  <a:pt x="1351" y="592"/>
                  <a:pt x="1351" y="592"/>
                  <a:pt x="1351" y="592"/>
                </a:cubicBezTo>
                <a:cubicBezTo>
                  <a:pt x="1349" y="592"/>
                  <a:pt x="1349" y="592"/>
                  <a:pt x="1349" y="592"/>
                </a:cubicBezTo>
                <a:cubicBezTo>
                  <a:pt x="1348" y="591"/>
                  <a:pt x="1348" y="591"/>
                  <a:pt x="1348" y="591"/>
                </a:cubicBezTo>
                <a:cubicBezTo>
                  <a:pt x="1346" y="590"/>
                  <a:pt x="1346" y="590"/>
                  <a:pt x="1346" y="590"/>
                </a:cubicBezTo>
                <a:cubicBezTo>
                  <a:pt x="1345" y="591"/>
                  <a:pt x="1345" y="591"/>
                  <a:pt x="1345" y="591"/>
                </a:cubicBezTo>
                <a:cubicBezTo>
                  <a:pt x="1344" y="592"/>
                  <a:pt x="1344" y="592"/>
                  <a:pt x="1344" y="592"/>
                </a:cubicBezTo>
                <a:cubicBezTo>
                  <a:pt x="1342" y="591"/>
                  <a:pt x="1342" y="591"/>
                  <a:pt x="1342" y="591"/>
                </a:cubicBezTo>
                <a:cubicBezTo>
                  <a:pt x="1341" y="591"/>
                  <a:pt x="1341" y="591"/>
                  <a:pt x="1341" y="591"/>
                </a:cubicBezTo>
                <a:cubicBezTo>
                  <a:pt x="1339" y="591"/>
                  <a:pt x="1339" y="591"/>
                  <a:pt x="1339" y="591"/>
                </a:cubicBezTo>
                <a:cubicBezTo>
                  <a:pt x="1338" y="590"/>
                  <a:pt x="1338" y="590"/>
                  <a:pt x="1338" y="590"/>
                </a:cubicBezTo>
                <a:cubicBezTo>
                  <a:pt x="1339" y="590"/>
                  <a:pt x="1339" y="590"/>
                  <a:pt x="1339" y="590"/>
                </a:cubicBezTo>
                <a:cubicBezTo>
                  <a:pt x="1341" y="590"/>
                  <a:pt x="1341" y="590"/>
                  <a:pt x="1341" y="590"/>
                </a:cubicBezTo>
                <a:cubicBezTo>
                  <a:pt x="1343" y="590"/>
                  <a:pt x="1343" y="590"/>
                  <a:pt x="1343" y="590"/>
                </a:cubicBezTo>
                <a:cubicBezTo>
                  <a:pt x="1344" y="588"/>
                  <a:pt x="1344" y="588"/>
                  <a:pt x="1344" y="588"/>
                </a:cubicBezTo>
                <a:cubicBezTo>
                  <a:pt x="1345" y="588"/>
                  <a:pt x="1345" y="588"/>
                  <a:pt x="1345" y="588"/>
                </a:cubicBezTo>
                <a:cubicBezTo>
                  <a:pt x="1347" y="587"/>
                  <a:pt x="1347" y="587"/>
                  <a:pt x="1347" y="587"/>
                </a:cubicBezTo>
                <a:cubicBezTo>
                  <a:pt x="1345" y="586"/>
                  <a:pt x="1345" y="586"/>
                  <a:pt x="1345" y="586"/>
                </a:cubicBezTo>
                <a:cubicBezTo>
                  <a:pt x="1345" y="585"/>
                  <a:pt x="1345" y="585"/>
                  <a:pt x="1345" y="585"/>
                </a:cubicBezTo>
                <a:cubicBezTo>
                  <a:pt x="1345" y="585"/>
                  <a:pt x="1345" y="585"/>
                  <a:pt x="1345" y="585"/>
                </a:cubicBezTo>
                <a:cubicBezTo>
                  <a:pt x="1342" y="586"/>
                  <a:pt x="1342" y="586"/>
                  <a:pt x="1342" y="586"/>
                </a:cubicBezTo>
                <a:cubicBezTo>
                  <a:pt x="1342" y="586"/>
                  <a:pt x="1342" y="586"/>
                  <a:pt x="1342" y="586"/>
                </a:cubicBezTo>
                <a:cubicBezTo>
                  <a:pt x="1344" y="584"/>
                  <a:pt x="1344" y="584"/>
                  <a:pt x="1344" y="584"/>
                </a:cubicBezTo>
                <a:cubicBezTo>
                  <a:pt x="1346" y="585"/>
                  <a:pt x="1346" y="585"/>
                  <a:pt x="1346" y="585"/>
                </a:cubicBezTo>
                <a:cubicBezTo>
                  <a:pt x="1347" y="584"/>
                  <a:pt x="1347" y="584"/>
                  <a:pt x="1347" y="584"/>
                </a:cubicBezTo>
                <a:cubicBezTo>
                  <a:pt x="1347" y="583"/>
                  <a:pt x="1347" y="583"/>
                  <a:pt x="1347" y="583"/>
                </a:cubicBezTo>
                <a:cubicBezTo>
                  <a:pt x="1348" y="582"/>
                  <a:pt x="1348" y="582"/>
                  <a:pt x="1348" y="582"/>
                </a:cubicBezTo>
                <a:cubicBezTo>
                  <a:pt x="1349" y="580"/>
                  <a:pt x="1349" y="580"/>
                  <a:pt x="1349" y="580"/>
                </a:cubicBezTo>
                <a:cubicBezTo>
                  <a:pt x="1350" y="579"/>
                  <a:pt x="1350" y="579"/>
                  <a:pt x="1350" y="579"/>
                </a:cubicBezTo>
                <a:cubicBezTo>
                  <a:pt x="1350" y="578"/>
                  <a:pt x="1350" y="578"/>
                  <a:pt x="1350" y="578"/>
                </a:cubicBezTo>
                <a:cubicBezTo>
                  <a:pt x="1351" y="576"/>
                  <a:pt x="1351" y="576"/>
                  <a:pt x="1351" y="576"/>
                </a:cubicBezTo>
                <a:cubicBezTo>
                  <a:pt x="1351" y="576"/>
                  <a:pt x="1351" y="576"/>
                  <a:pt x="1351" y="576"/>
                </a:cubicBezTo>
                <a:cubicBezTo>
                  <a:pt x="1351" y="573"/>
                  <a:pt x="1351" y="573"/>
                  <a:pt x="1351" y="573"/>
                </a:cubicBezTo>
                <a:cubicBezTo>
                  <a:pt x="1353" y="572"/>
                  <a:pt x="1353" y="572"/>
                  <a:pt x="1353" y="572"/>
                </a:cubicBezTo>
                <a:cubicBezTo>
                  <a:pt x="1353" y="571"/>
                  <a:pt x="1353" y="571"/>
                  <a:pt x="1353" y="571"/>
                </a:cubicBezTo>
                <a:cubicBezTo>
                  <a:pt x="1351" y="569"/>
                  <a:pt x="1351" y="569"/>
                  <a:pt x="1351" y="569"/>
                </a:cubicBezTo>
                <a:cubicBezTo>
                  <a:pt x="1350" y="569"/>
                  <a:pt x="1350" y="569"/>
                  <a:pt x="1350" y="569"/>
                </a:cubicBezTo>
                <a:cubicBezTo>
                  <a:pt x="1347" y="569"/>
                  <a:pt x="1347" y="569"/>
                  <a:pt x="1347" y="569"/>
                </a:cubicBezTo>
                <a:cubicBezTo>
                  <a:pt x="1344" y="569"/>
                  <a:pt x="1344" y="569"/>
                  <a:pt x="1344" y="569"/>
                </a:cubicBezTo>
                <a:cubicBezTo>
                  <a:pt x="1344" y="569"/>
                  <a:pt x="1344" y="569"/>
                  <a:pt x="1344" y="569"/>
                </a:cubicBezTo>
                <a:cubicBezTo>
                  <a:pt x="1342" y="569"/>
                  <a:pt x="1342" y="569"/>
                  <a:pt x="1342" y="569"/>
                </a:cubicBezTo>
                <a:cubicBezTo>
                  <a:pt x="1341" y="569"/>
                  <a:pt x="1341" y="569"/>
                  <a:pt x="1341" y="569"/>
                </a:cubicBezTo>
                <a:cubicBezTo>
                  <a:pt x="1340" y="569"/>
                  <a:pt x="1340" y="569"/>
                  <a:pt x="1340" y="569"/>
                </a:cubicBezTo>
                <a:cubicBezTo>
                  <a:pt x="1340" y="569"/>
                  <a:pt x="1340" y="569"/>
                  <a:pt x="1340" y="569"/>
                </a:cubicBezTo>
                <a:cubicBezTo>
                  <a:pt x="1339" y="570"/>
                  <a:pt x="1339" y="570"/>
                  <a:pt x="1339" y="570"/>
                </a:cubicBezTo>
                <a:cubicBezTo>
                  <a:pt x="1337" y="571"/>
                  <a:pt x="1337" y="571"/>
                  <a:pt x="1337" y="571"/>
                </a:cubicBezTo>
                <a:cubicBezTo>
                  <a:pt x="1336" y="571"/>
                  <a:pt x="1336" y="571"/>
                  <a:pt x="1336" y="571"/>
                </a:cubicBezTo>
                <a:cubicBezTo>
                  <a:pt x="1335" y="571"/>
                  <a:pt x="1335" y="571"/>
                  <a:pt x="1335" y="571"/>
                </a:cubicBezTo>
                <a:cubicBezTo>
                  <a:pt x="1335" y="571"/>
                  <a:pt x="1335" y="571"/>
                  <a:pt x="1335" y="571"/>
                </a:cubicBezTo>
                <a:cubicBezTo>
                  <a:pt x="1337" y="570"/>
                  <a:pt x="1337" y="570"/>
                  <a:pt x="1337" y="570"/>
                </a:cubicBezTo>
                <a:cubicBezTo>
                  <a:pt x="1338" y="567"/>
                  <a:pt x="1338" y="567"/>
                  <a:pt x="1338" y="567"/>
                </a:cubicBezTo>
                <a:cubicBezTo>
                  <a:pt x="1337" y="568"/>
                  <a:pt x="1337" y="568"/>
                  <a:pt x="1337" y="568"/>
                </a:cubicBezTo>
                <a:cubicBezTo>
                  <a:pt x="1336" y="567"/>
                  <a:pt x="1336" y="567"/>
                  <a:pt x="1336" y="567"/>
                </a:cubicBezTo>
                <a:cubicBezTo>
                  <a:pt x="1336" y="567"/>
                  <a:pt x="1336" y="567"/>
                  <a:pt x="1336" y="567"/>
                </a:cubicBezTo>
                <a:cubicBezTo>
                  <a:pt x="1337" y="566"/>
                  <a:pt x="1337" y="566"/>
                  <a:pt x="1337" y="566"/>
                </a:cubicBezTo>
                <a:cubicBezTo>
                  <a:pt x="1340" y="563"/>
                  <a:pt x="1340" y="563"/>
                  <a:pt x="1340" y="563"/>
                </a:cubicBezTo>
                <a:cubicBezTo>
                  <a:pt x="1341" y="561"/>
                  <a:pt x="1341" y="561"/>
                  <a:pt x="1341" y="561"/>
                </a:cubicBezTo>
                <a:cubicBezTo>
                  <a:pt x="1343" y="561"/>
                  <a:pt x="1343" y="561"/>
                  <a:pt x="1343" y="561"/>
                </a:cubicBezTo>
                <a:cubicBezTo>
                  <a:pt x="1343" y="559"/>
                  <a:pt x="1343" y="559"/>
                  <a:pt x="1343" y="559"/>
                </a:cubicBezTo>
                <a:cubicBezTo>
                  <a:pt x="1342" y="559"/>
                  <a:pt x="1342" y="559"/>
                  <a:pt x="1342" y="559"/>
                </a:cubicBezTo>
                <a:cubicBezTo>
                  <a:pt x="1343" y="557"/>
                  <a:pt x="1343" y="557"/>
                  <a:pt x="1343" y="557"/>
                </a:cubicBezTo>
                <a:cubicBezTo>
                  <a:pt x="1343" y="557"/>
                  <a:pt x="1343" y="557"/>
                  <a:pt x="1343" y="557"/>
                </a:cubicBezTo>
                <a:cubicBezTo>
                  <a:pt x="1341" y="557"/>
                  <a:pt x="1341" y="557"/>
                  <a:pt x="1341" y="557"/>
                </a:cubicBezTo>
                <a:cubicBezTo>
                  <a:pt x="1341" y="557"/>
                  <a:pt x="1341" y="557"/>
                  <a:pt x="1341" y="557"/>
                </a:cubicBezTo>
                <a:cubicBezTo>
                  <a:pt x="1339" y="557"/>
                  <a:pt x="1339" y="557"/>
                  <a:pt x="1339" y="557"/>
                </a:cubicBezTo>
                <a:cubicBezTo>
                  <a:pt x="1338" y="558"/>
                  <a:pt x="1338" y="558"/>
                  <a:pt x="1338" y="558"/>
                </a:cubicBezTo>
                <a:cubicBezTo>
                  <a:pt x="1336" y="558"/>
                  <a:pt x="1336" y="558"/>
                  <a:pt x="1336" y="558"/>
                </a:cubicBezTo>
                <a:cubicBezTo>
                  <a:pt x="1335" y="558"/>
                  <a:pt x="1335" y="558"/>
                  <a:pt x="1335" y="558"/>
                </a:cubicBezTo>
                <a:cubicBezTo>
                  <a:pt x="1334" y="558"/>
                  <a:pt x="1334" y="558"/>
                  <a:pt x="1334" y="558"/>
                </a:cubicBezTo>
                <a:cubicBezTo>
                  <a:pt x="1333" y="559"/>
                  <a:pt x="1333" y="559"/>
                  <a:pt x="1333" y="559"/>
                </a:cubicBezTo>
                <a:cubicBezTo>
                  <a:pt x="1333" y="558"/>
                  <a:pt x="1333" y="558"/>
                  <a:pt x="1333" y="558"/>
                </a:cubicBezTo>
                <a:cubicBezTo>
                  <a:pt x="1333" y="558"/>
                  <a:pt x="1333" y="558"/>
                  <a:pt x="1333" y="558"/>
                </a:cubicBezTo>
                <a:cubicBezTo>
                  <a:pt x="1331" y="559"/>
                  <a:pt x="1331" y="559"/>
                  <a:pt x="1331" y="559"/>
                </a:cubicBezTo>
                <a:cubicBezTo>
                  <a:pt x="1332" y="558"/>
                  <a:pt x="1332" y="558"/>
                  <a:pt x="1332" y="558"/>
                </a:cubicBezTo>
                <a:cubicBezTo>
                  <a:pt x="1329" y="557"/>
                  <a:pt x="1329" y="557"/>
                  <a:pt x="1329" y="557"/>
                </a:cubicBezTo>
                <a:cubicBezTo>
                  <a:pt x="1329" y="558"/>
                  <a:pt x="1329" y="558"/>
                  <a:pt x="1329" y="558"/>
                </a:cubicBezTo>
                <a:cubicBezTo>
                  <a:pt x="1328" y="559"/>
                  <a:pt x="1328" y="559"/>
                  <a:pt x="1328" y="559"/>
                </a:cubicBezTo>
                <a:cubicBezTo>
                  <a:pt x="1329" y="560"/>
                  <a:pt x="1329" y="560"/>
                  <a:pt x="1329" y="560"/>
                </a:cubicBezTo>
                <a:cubicBezTo>
                  <a:pt x="1328" y="560"/>
                  <a:pt x="1328" y="560"/>
                  <a:pt x="1328" y="560"/>
                </a:cubicBezTo>
                <a:cubicBezTo>
                  <a:pt x="1328" y="562"/>
                  <a:pt x="1328" y="562"/>
                  <a:pt x="1328" y="562"/>
                </a:cubicBezTo>
                <a:cubicBezTo>
                  <a:pt x="1327" y="562"/>
                  <a:pt x="1327" y="562"/>
                  <a:pt x="1327" y="562"/>
                </a:cubicBezTo>
                <a:cubicBezTo>
                  <a:pt x="1328" y="563"/>
                  <a:pt x="1328" y="563"/>
                  <a:pt x="1328" y="563"/>
                </a:cubicBezTo>
                <a:cubicBezTo>
                  <a:pt x="1327" y="564"/>
                  <a:pt x="1327" y="564"/>
                  <a:pt x="1327" y="564"/>
                </a:cubicBezTo>
                <a:cubicBezTo>
                  <a:pt x="1326" y="564"/>
                  <a:pt x="1326" y="564"/>
                  <a:pt x="1326" y="564"/>
                </a:cubicBezTo>
                <a:cubicBezTo>
                  <a:pt x="1328" y="566"/>
                  <a:pt x="1328" y="566"/>
                  <a:pt x="1328" y="566"/>
                </a:cubicBezTo>
                <a:cubicBezTo>
                  <a:pt x="1329" y="567"/>
                  <a:pt x="1329" y="567"/>
                  <a:pt x="1329" y="567"/>
                </a:cubicBezTo>
                <a:cubicBezTo>
                  <a:pt x="1327" y="566"/>
                  <a:pt x="1327" y="566"/>
                  <a:pt x="1327" y="566"/>
                </a:cubicBezTo>
                <a:cubicBezTo>
                  <a:pt x="1326" y="567"/>
                  <a:pt x="1326" y="567"/>
                  <a:pt x="1326" y="567"/>
                </a:cubicBezTo>
                <a:cubicBezTo>
                  <a:pt x="1325" y="566"/>
                  <a:pt x="1325" y="566"/>
                  <a:pt x="1325" y="566"/>
                </a:cubicBezTo>
                <a:cubicBezTo>
                  <a:pt x="1325" y="567"/>
                  <a:pt x="1325" y="567"/>
                  <a:pt x="1325" y="567"/>
                </a:cubicBezTo>
                <a:cubicBezTo>
                  <a:pt x="1325" y="567"/>
                  <a:pt x="1325" y="567"/>
                  <a:pt x="1325" y="567"/>
                </a:cubicBezTo>
                <a:cubicBezTo>
                  <a:pt x="1325" y="568"/>
                  <a:pt x="1325" y="568"/>
                  <a:pt x="1325" y="568"/>
                </a:cubicBezTo>
                <a:cubicBezTo>
                  <a:pt x="1324" y="567"/>
                  <a:pt x="1324" y="567"/>
                  <a:pt x="1324" y="567"/>
                </a:cubicBezTo>
                <a:cubicBezTo>
                  <a:pt x="1323" y="568"/>
                  <a:pt x="1323" y="568"/>
                  <a:pt x="1323" y="568"/>
                </a:cubicBezTo>
                <a:cubicBezTo>
                  <a:pt x="1324" y="569"/>
                  <a:pt x="1324" y="569"/>
                  <a:pt x="1324" y="569"/>
                </a:cubicBezTo>
                <a:cubicBezTo>
                  <a:pt x="1323" y="570"/>
                  <a:pt x="1323" y="570"/>
                  <a:pt x="1323" y="570"/>
                </a:cubicBezTo>
                <a:cubicBezTo>
                  <a:pt x="1325" y="571"/>
                  <a:pt x="1325" y="571"/>
                  <a:pt x="1325" y="571"/>
                </a:cubicBezTo>
                <a:cubicBezTo>
                  <a:pt x="1326" y="571"/>
                  <a:pt x="1326" y="571"/>
                  <a:pt x="1326" y="571"/>
                </a:cubicBezTo>
                <a:cubicBezTo>
                  <a:pt x="1324" y="571"/>
                  <a:pt x="1324" y="571"/>
                  <a:pt x="1324" y="571"/>
                </a:cubicBezTo>
                <a:lnTo>
                  <a:pt x="1323" y="571"/>
                </a:lnTo>
                <a:close/>
                <a:moveTo>
                  <a:pt x="1342" y="552"/>
                </a:moveTo>
                <a:cubicBezTo>
                  <a:pt x="1342" y="553"/>
                  <a:pt x="1342" y="553"/>
                  <a:pt x="1342" y="553"/>
                </a:cubicBezTo>
                <a:cubicBezTo>
                  <a:pt x="1343" y="553"/>
                  <a:pt x="1343" y="553"/>
                  <a:pt x="1343" y="553"/>
                </a:cubicBezTo>
                <a:cubicBezTo>
                  <a:pt x="1344" y="553"/>
                  <a:pt x="1344" y="553"/>
                  <a:pt x="1344" y="553"/>
                </a:cubicBezTo>
                <a:cubicBezTo>
                  <a:pt x="1344" y="552"/>
                  <a:pt x="1344" y="552"/>
                  <a:pt x="1344" y="552"/>
                </a:cubicBezTo>
                <a:cubicBezTo>
                  <a:pt x="1342" y="552"/>
                  <a:pt x="1342" y="552"/>
                  <a:pt x="1342" y="552"/>
                </a:cubicBezTo>
                <a:cubicBezTo>
                  <a:pt x="1343" y="552"/>
                  <a:pt x="1343" y="552"/>
                  <a:pt x="1343" y="552"/>
                </a:cubicBezTo>
                <a:cubicBezTo>
                  <a:pt x="1342" y="550"/>
                  <a:pt x="1342" y="550"/>
                  <a:pt x="1342" y="550"/>
                </a:cubicBezTo>
                <a:cubicBezTo>
                  <a:pt x="1341" y="551"/>
                  <a:pt x="1341" y="551"/>
                  <a:pt x="1341" y="551"/>
                </a:cubicBezTo>
                <a:cubicBezTo>
                  <a:pt x="1341" y="552"/>
                  <a:pt x="1341" y="552"/>
                  <a:pt x="1341" y="552"/>
                </a:cubicBezTo>
                <a:cubicBezTo>
                  <a:pt x="1341" y="553"/>
                  <a:pt x="1341" y="553"/>
                  <a:pt x="1341" y="553"/>
                </a:cubicBezTo>
                <a:lnTo>
                  <a:pt x="1342" y="552"/>
                </a:lnTo>
                <a:close/>
                <a:moveTo>
                  <a:pt x="1342" y="554"/>
                </a:moveTo>
                <a:cubicBezTo>
                  <a:pt x="1341" y="553"/>
                  <a:pt x="1341" y="553"/>
                  <a:pt x="1341" y="553"/>
                </a:cubicBezTo>
                <a:cubicBezTo>
                  <a:pt x="1341" y="554"/>
                  <a:pt x="1341" y="554"/>
                  <a:pt x="1341" y="554"/>
                </a:cubicBezTo>
                <a:cubicBezTo>
                  <a:pt x="1342" y="555"/>
                  <a:pt x="1342" y="555"/>
                  <a:pt x="1342" y="555"/>
                </a:cubicBezTo>
                <a:lnTo>
                  <a:pt x="1342" y="554"/>
                </a:lnTo>
                <a:close/>
                <a:moveTo>
                  <a:pt x="1377" y="648"/>
                </a:moveTo>
                <a:cubicBezTo>
                  <a:pt x="1377" y="649"/>
                  <a:pt x="1377" y="649"/>
                  <a:pt x="1377" y="649"/>
                </a:cubicBezTo>
                <a:cubicBezTo>
                  <a:pt x="1378" y="649"/>
                  <a:pt x="1378" y="649"/>
                  <a:pt x="1378" y="649"/>
                </a:cubicBezTo>
                <a:cubicBezTo>
                  <a:pt x="1379" y="649"/>
                  <a:pt x="1379" y="649"/>
                  <a:pt x="1379" y="649"/>
                </a:cubicBezTo>
                <a:cubicBezTo>
                  <a:pt x="1378" y="648"/>
                  <a:pt x="1378" y="648"/>
                  <a:pt x="1378" y="648"/>
                </a:cubicBezTo>
                <a:lnTo>
                  <a:pt x="1377" y="648"/>
                </a:lnTo>
                <a:close/>
                <a:moveTo>
                  <a:pt x="1326" y="595"/>
                </a:moveTo>
                <a:cubicBezTo>
                  <a:pt x="1326" y="598"/>
                  <a:pt x="1326" y="598"/>
                  <a:pt x="1326" y="598"/>
                </a:cubicBezTo>
                <a:cubicBezTo>
                  <a:pt x="1328" y="599"/>
                  <a:pt x="1328" y="599"/>
                  <a:pt x="1328" y="599"/>
                </a:cubicBezTo>
                <a:cubicBezTo>
                  <a:pt x="1329" y="597"/>
                  <a:pt x="1329" y="597"/>
                  <a:pt x="1329" y="597"/>
                </a:cubicBezTo>
                <a:cubicBezTo>
                  <a:pt x="1327" y="594"/>
                  <a:pt x="1327" y="594"/>
                  <a:pt x="1327" y="594"/>
                </a:cubicBezTo>
                <a:lnTo>
                  <a:pt x="1326" y="595"/>
                </a:lnTo>
                <a:close/>
                <a:moveTo>
                  <a:pt x="1321" y="595"/>
                </a:moveTo>
                <a:cubicBezTo>
                  <a:pt x="1320" y="592"/>
                  <a:pt x="1320" y="592"/>
                  <a:pt x="1320" y="592"/>
                </a:cubicBezTo>
                <a:cubicBezTo>
                  <a:pt x="1318" y="593"/>
                  <a:pt x="1318" y="593"/>
                  <a:pt x="1318" y="593"/>
                </a:cubicBezTo>
                <a:cubicBezTo>
                  <a:pt x="1318" y="595"/>
                  <a:pt x="1318" y="595"/>
                  <a:pt x="1318" y="595"/>
                </a:cubicBezTo>
                <a:cubicBezTo>
                  <a:pt x="1319" y="594"/>
                  <a:pt x="1319" y="594"/>
                  <a:pt x="1319" y="594"/>
                </a:cubicBezTo>
                <a:cubicBezTo>
                  <a:pt x="1319" y="596"/>
                  <a:pt x="1319" y="596"/>
                  <a:pt x="1319" y="596"/>
                </a:cubicBezTo>
                <a:lnTo>
                  <a:pt x="1321" y="595"/>
                </a:lnTo>
                <a:close/>
                <a:moveTo>
                  <a:pt x="1317" y="583"/>
                </a:moveTo>
                <a:cubicBezTo>
                  <a:pt x="1318" y="583"/>
                  <a:pt x="1318" y="583"/>
                  <a:pt x="1318" y="583"/>
                </a:cubicBezTo>
                <a:cubicBezTo>
                  <a:pt x="1318" y="581"/>
                  <a:pt x="1318" y="581"/>
                  <a:pt x="1318" y="581"/>
                </a:cubicBezTo>
                <a:lnTo>
                  <a:pt x="1317" y="583"/>
                </a:lnTo>
                <a:close/>
                <a:moveTo>
                  <a:pt x="1322" y="587"/>
                </a:moveTo>
                <a:cubicBezTo>
                  <a:pt x="1324" y="586"/>
                  <a:pt x="1324" y="586"/>
                  <a:pt x="1324" y="586"/>
                </a:cubicBezTo>
                <a:cubicBezTo>
                  <a:pt x="1323" y="584"/>
                  <a:pt x="1323" y="584"/>
                  <a:pt x="1323" y="584"/>
                </a:cubicBezTo>
                <a:cubicBezTo>
                  <a:pt x="1322" y="584"/>
                  <a:pt x="1322" y="584"/>
                  <a:pt x="1322" y="584"/>
                </a:cubicBezTo>
                <a:cubicBezTo>
                  <a:pt x="1321" y="582"/>
                  <a:pt x="1321" y="582"/>
                  <a:pt x="1321" y="582"/>
                </a:cubicBezTo>
                <a:cubicBezTo>
                  <a:pt x="1319" y="584"/>
                  <a:pt x="1319" y="584"/>
                  <a:pt x="1319" y="584"/>
                </a:cubicBezTo>
                <a:cubicBezTo>
                  <a:pt x="1321" y="585"/>
                  <a:pt x="1321" y="585"/>
                  <a:pt x="1321" y="585"/>
                </a:cubicBezTo>
                <a:cubicBezTo>
                  <a:pt x="1320" y="585"/>
                  <a:pt x="1320" y="585"/>
                  <a:pt x="1320" y="585"/>
                </a:cubicBezTo>
                <a:cubicBezTo>
                  <a:pt x="1321" y="586"/>
                  <a:pt x="1321" y="586"/>
                  <a:pt x="1321" y="586"/>
                </a:cubicBezTo>
                <a:cubicBezTo>
                  <a:pt x="1319" y="587"/>
                  <a:pt x="1319" y="587"/>
                  <a:pt x="1319" y="587"/>
                </a:cubicBezTo>
                <a:cubicBezTo>
                  <a:pt x="1322" y="586"/>
                  <a:pt x="1322" y="586"/>
                  <a:pt x="1322" y="586"/>
                </a:cubicBezTo>
                <a:lnTo>
                  <a:pt x="1322" y="587"/>
                </a:lnTo>
                <a:close/>
                <a:moveTo>
                  <a:pt x="1331" y="614"/>
                </a:moveTo>
                <a:cubicBezTo>
                  <a:pt x="1330" y="616"/>
                  <a:pt x="1330" y="616"/>
                  <a:pt x="1330" y="616"/>
                </a:cubicBezTo>
                <a:cubicBezTo>
                  <a:pt x="1332" y="616"/>
                  <a:pt x="1332" y="616"/>
                  <a:pt x="1332" y="616"/>
                </a:cubicBezTo>
                <a:cubicBezTo>
                  <a:pt x="1334" y="614"/>
                  <a:pt x="1334" y="614"/>
                  <a:pt x="1334" y="614"/>
                </a:cubicBezTo>
                <a:cubicBezTo>
                  <a:pt x="1334" y="613"/>
                  <a:pt x="1334" y="613"/>
                  <a:pt x="1334" y="613"/>
                </a:cubicBezTo>
                <a:cubicBezTo>
                  <a:pt x="1334" y="611"/>
                  <a:pt x="1334" y="611"/>
                  <a:pt x="1334" y="611"/>
                </a:cubicBezTo>
                <a:lnTo>
                  <a:pt x="1331" y="614"/>
                </a:lnTo>
                <a:close/>
                <a:moveTo>
                  <a:pt x="1320" y="590"/>
                </a:moveTo>
                <a:cubicBezTo>
                  <a:pt x="1320" y="589"/>
                  <a:pt x="1320" y="589"/>
                  <a:pt x="1320" y="589"/>
                </a:cubicBezTo>
                <a:cubicBezTo>
                  <a:pt x="1319" y="591"/>
                  <a:pt x="1319" y="591"/>
                  <a:pt x="1319" y="591"/>
                </a:cubicBezTo>
                <a:lnTo>
                  <a:pt x="1320" y="590"/>
                </a:lnTo>
                <a:close/>
                <a:moveTo>
                  <a:pt x="1335" y="627"/>
                </a:moveTo>
                <a:cubicBezTo>
                  <a:pt x="1337" y="625"/>
                  <a:pt x="1337" y="625"/>
                  <a:pt x="1337" y="625"/>
                </a:cubicBezTo>
                <a:cubicBezTo>
                  <a:pt x="1335" y="625"/>
                  <a:pt x="1335" y="625"/>
                  <a:pt x="1335" y="625"/>
                </a:cubicBezTo>
                <a:cubicBezTo>
                  <a:pt x="1334" y="624"/>
                  <a:pt x="1334" y="624"/>
                  <a:pt x="1334" y="624"/>
                </a:cubicBezTo>
                <a:cubicBezTo>
                  <a:pt x="1332" y="624"/>
                  <a:pt x="1332" y="624"/>
                  <a:pt x="1332" y="624"/>
                </a:cubicBezTo>
                <a:cubicBezTo>
                  <a:pt x="1332" y="624"/>
                  <a:pt x="1332" y="626"/>
                  <a:pt x="1332" y="626"/>
                </a:cubicBezTo>
                <a:lnTo>
                  <a:pt x="1335" y="627"/>
                </a:lnTo>
                <a:close/>
                <a:moveTo>
                  <a:pt x="1360" y="658"/>
                </a:moveTo>
                <a:cubicBezTo>
                  <a:pt x="1358" y="659"/>
                  <a:pt x="1358" y="659"/>
                  <a:pt x="1358" y="659"/>
                </a:cubicBezTo>
                <a:cubicBezTo>
                  <a:pt x="1359" y="659"/>
                  <a:pt x="1359" y="659"/>
                  <a:pt x="1359" y="659"/>
                </a:cubicBezTo>
                <a:cubicBezTo>
                  <a:pt x="1360" y="660"/>
                  <a:pt x="1360" y="660"/>
                  <a:pt x="1360" y="660"/>
                </a:cubicBezTo>
                <a:cubicBezTo>
                  <a:pt x="1362" y="660"/>
                  <a:pt x="1362" y="660"/>
                  <a:pt x="1362" y="660"/>
                </a:cubicBezTo>
                <a:cubicBezTo>
                  <a:pt x="1362" y="660"/>
                  <a:pt x="1362" y="660"/>
                  <a:pt x="1362" y="660"/>
                </a:cubicBezTo>
                <a:cubicBezTo>
                  <a:pt x="1362" y="659"/>
                  <a:pt x="1362" y="659"/>
                  <a:pt x="1362" y="659"/>
                </a:cubicBezTo>
                <a:cubicBezTo>
                  <a:pt x="1361" y="659"/>
                  <a:pt x="1361" y="659"/>
                  <a:pt x="1361" y="659"/>
                </a:cubicBezTo>
                <a:lnTo>
                  <a:pt x="1360" y="658"/>
                </a:lnTo>
                <a:close/>
                <a:moveTo>
                  <a:pt x="1441" y="755"/>
                </a:moveTo>
                <a:cubicBezTo>
                  <a:pt x="1442" y="756"/>
                  <a:pt x="1442" y="756"/>
                  <a:pt x="1442" y="756"/>
                </a:cubicBezTo>
                <a:cubicBezTo>
                  <a:pt x="1443" y="757"/>
                  <a:pt x="1443" y="757"/>
                  <a:pt x="1443" y="757"/>
                </a:cubicBezTo>
                <a:cubicBezTo>
                  <a:pt x="1443" y="758"/>
                  <a:pt x="1443" y="758"/>
                  <a:pt x="1443" y="758"/>
                </a:cubicBezTo>
                <a:cubicBezTo>
                  <a:pt x="1442" y="758"/>
                  <a:pt x="1442" y="758"/>
                  <a:pt x="1442" y="758"/>
                </a:cubicBezTo>
                <a:cubicBezTo>
                  <a:pt x="1443" y="759"/>
                  <a:pt x="1443" y="759"/>
                  <a:pt x="1443" y="759"/>
                </a:cubicBezTo>
                <a:cubicBezTo>
                  <a:pt x="1444" y="760"/>
                  <a:pt x="1444" y="760"/>
                  <a:pt x="1444" y="760"/>
                </a:cubicBezTo>
                <a:cubicBezTo>
                  <a:pt x="1444" y="761"/>
                  <a:pt x="1444" y="761"/>
                  <a:pt x="1444" y="761"/>
                </a:cubicBezTo>
                <a:cubicBezTo>
                  <a:pt x="1445" y="761"/>
                  <a:pt x="1445" y="761"/>
                  <a:pt x="1445" y="761"/>
                </a:cubicBezTo>
                <a:cubicBezTo>
                  <a:pt x="1445" y="762"/>
                  <a:pt x="1445" y="762"/>
                  <a:pt x="1445" y="762"/>
                </a:cubicBezTo>
                <a:cubicBezTo>
                  <a:pt x="1444" y="762"/>
                  <a:pt x="1444" y="762"/>
                  <a:pt x="1444" y="762"/>
                </a:cubicBezTo>
                <a:cubicBezTo>
                  <a:pt x="1444" y="763"/>
                  <a:pt x="1444" y="763"/>
                  <a:pt x="1444" y="763"/>
                </a:cubicBezTo>
                <a:cubicBezTo>
                  <a:pt x="1444" y="763"/>
                  <a:pt x="1444" y="763"/>
                  <a:pt x="1444" y="763"/>
                </a:cubicBezTo>
                <a:cubicBezTo>
                  <a:pt x="1447" y="765"/>
                  <a:pt x="1447" y="765"/>
                  <a:pt x="1447" y="765"/>
                </a:cubicBezTo>
                <a:cubicBezTo>
                  <a:pt x="1449" y="764"/>
                  <a:pt x="1449" y="764"/>
                  <a:pt x="1449" y="764"/>
                </a:cubicBezTo>
                <a:cubicBezTo>
                  <a:pt x="1450" y="761"/>
                  <a:pt x="1450" y="761"/>
                  <a:pt x="1450" y="761"/>
                </a:cubicBezTo>
                <a:cubicBezTo>
                  <a:pt x="1450" y="759"/>
                  <a:pt x="1450" y="759"/>
                  <a:pt x="1450" y="759"/>
                </a:cubicBezTo>
                <a:cubicBezTo>
                  <a:pt x="1451" y="754"/>
                  <a:pt x="1451" y="754"/>
                  <a:pt x="1451" y="754"/>
                </a:cubicBezTo>
                <a:cubicBezTo>
                  <a:pt x="1450" y="751"/>
                  <a:pt x="1450" y="751"/>
                  <a:pt x="1450" y="751"/>
                </a:cubicBezTo>
                <a:cubicBezTo>
                  <a:pt x="1450" y="748"/>
                  <a:pt x="1450" y="748"/>
                  <a:pt x="1450" y="748"/>
                </a:cubicBezTo>
                <a:cubicBezTo>
                  <a:pt x="1450" y="746"/>
                  <a:pt x="1450" y="746"/>
                  <a:pt x="1450" y="746"/>
                </a:cubicBezTo>
                <a:cubicBezTo>
                  <a:pt x="1449" y="746"/>
                  <a:pt x="1449" y="746"/>
                  <a:pt x="1449" y="746"/>
                </a:cubicBezTo>
                <a:cubicBezTo>
                  <a:pt x="1448" y="747"/>
                  <a:pt x="1448" y="747"/>
                  <a:pt x="1448" y="747"/>
                </a:cubicBezTo>
                <a:cubicBezTo>
                  <a:pt x="1449" y="748"/>
                  <a:pt x="1449" y="748"/>
                  <a:pt x="1449" y="748"/>
                </a:cubicBezTo>
                <a:cubicBezTo>
                  <a:pt x="1449" y="750"/>
                  <a:pt x="1449" y="750"/>
                  <a:pt x="1449" y="750"/>
                </a:cubicBezTo>
                <a:cubicBezTo>
                  <a:pt x="1448" y="750"/>
                  <a:pt x="1448" y="750"/>
                  <a:pt x="1448" y="750"/>
                </a:cubicBezTo>
                <a:cubicBezTo>
                  <a:pt x="1447" y="749"/>
                  <a:pt x="1447" y="749"/>
                  <a:pt x="1447" y="749"/>
                </a:cubicBezTo>
                <a:cubicBezTo>
                  <a:pt x="1446" y="750"/>
                  <a:pt x="1446" y="750"/>
                  <a:pt x="1446" y="750"/>
                </a:cubicBezTo>
                <a:cubicBezTo>
                  <a:pt x="1443" y="751"/>
                  <a:pt x="1443" y="751"/>
                  <a:pt x="1443" y="751"/>
                </a:cubicBezTo>
                <a:cubicBezTo>
                  <a:pt x="1442" y="753"/>
                  <a:pt x="1442" y="753"/>
                  <a:pt x="1442" y="753"/>
                </a:cubicBezTo>
                <a:cubicBezTo>
                  <a:pt x="1443" y="754"/>
                  <a:pt x="1443" y="754"/>
                  <a:pt x="1443" y="754"/>
                </a:cubicBezTo>
                <a:cubicBezTo>
                  <a:pt x="1442" y="755"/>
                  <a:pt x="1442" y="755"/>
                  <a:pt x="1442" y="755"/>
                </a:cubicBezTo>
                <a:lnTo>
                  <a:pt x="1441" y="755"/>
                </a:lnTo>
                <a:close/>
                <a:moveTo>
                  <a:pt x="1505" y="804"/>
                </a:moveTo>
                <a:cubicBezTo>
                  <a:pt x="1505" y="801"/>
                  <a:pt x="1505" y="801"/>
                  <a:pt x="1505" y="801"/>
                </a:cubicBezTo>
                <a:cubicBezTo>
                  <a:pt x="1504" y="800"/>
                  <a:pt x="1504" y="800"/>
                  <a:pt x="1504" y="800"/>
                </a:cubicBezTo>
                <a:cubicBezTo>
                  <a:pt x="1501" y="802"/>
                  <a:pt x="1501" y="802"/>
                  <a:pt x="1501" y="802"/>
                </a:cubicBezTo>
                <a:cubicBezTo>
                  <a:pt x="1500" y="802"/>
                  <a:pt x="1500" y="802"/>
                  <a:pt x="1500" y="802"/>
                </a:cubicBezTo>
                <a:cubicBezTo>
                  <a:pt x="1498" y="801"/>
                  <a:pt x="1498" y="801"/>
                  <a:pt x="1498" y="801"/>
                </a:cubicBezTo>
                <a:cubicBezTo>
                  <a:pt x="1496" y="803"/>
                  <a:pt x="1496" y="803"/>
                  <a:pt x="1496" y="803"/>
                </a:cubicBezTo>
                <a:cubicBezTo>
                  <a:pt x="1492" y="803"/>
                  <a:pt x="1492" y="803"/>
                  <a:pt x="1492" y="803"/>
                </a:cubicBezTo>
                <a:cubicBezTo>
                  <a:pt x="1489" y="804"/>
                  <a:pt x="1489" y="804"/>
                  <a:pt x="1489" y="804"/>
                </a:cubicBezTo>
                <a:cubicBezTo>
                  <a:pt x="1486" y="803"/>
                  <a:pt x="1486" y="803"/>
                  <a:pt x="1486" y="803"/>
                </a:cubicBezTo>
                <a:cubicBezTo>
                  <a:pt x="1485" y="802"/>
                  <a:pt x="1485" y="802"/>
                  <a:pt x="1485" y="802"/>
                </a:cubicBezTo>
                <a:cubicBezTo>
                  <a:pt x="1483" y="802"/>
                  <a:pt x="1483" y="802"/>
                  <a:pt x="1483" y="802"/>
                </a:cubicBezTo>
                <a:cubicBezTo>
                  <a:pt x="1481" y="803"/>
                  <a:pt x="1481" y="803"/>
                  <a:pt x="1481" y="803"/>
                </a:cubicBezTo>
                <a:cubicBezTo>
                  <a:pt x="1481" y="802"/>
                  <a:pt x="1481" y="802"/>
                  <a:pt x="1481" y="802"/>
                </a:cubicBezTo>
                <a:cubicBezTo>
                  <a:pt x="1479" y="803"/>
                  <a:pt x="1479" y="803"/>
                  <a:pt x="1479" y="803"/>
                </a:cubicBezTo>
                <a:cubicBezTo>
                  <a:pt x="1478" y="806"/>
                  <a:pt x="1478" y="806"/>
                  <a:pt x="1478" y="806"/>
                </a:cubicBezTo>
                <a:cubicBezTo>
                  <a:pt x="1480" y="808"/>
                  <a:pt x="1480" y="808"/>
                  <a:pt x="1480" y="808"/>
                </a:cubicBezTo>
                <a:cubicBezTo>
                  <a:pt x="1482" y="808"/>
                  <a:pt x="1482" y="808"/>
                  <a:pt x="1482" y="808"/>
                </a:cubicBezTo>
                <a:cubicBezTo>
                  <a:pt x="1486" y="810"/>
                  <a:pt x="1486" y="810"/>
                  <a:pt x="1486" y="810"/>
                </a:cubicBezTo>
                <a:cubicBezTo>
                  <a:pt x="1488" y="811"/>
                  <a:pt x="1488" y="811"/>
                  <a:pt x="1488" y="811"/>
                </a:cubicBezTo>
                <a:cubicBezTo>
                  <a:pt x="1489" y="812"/>
                  <a:pt x="1489" y="812"/>
                  <a:pt x="1489" y="812"/>
                </a:cubicBezTo>
                <a:cubicBezTo>
                  <a:pt x="1493" y="814"/>
                  <a:pt x="1493" y="814"/>
                  <a:pt x="1493" y="814"/>
                </a:cubicBezTo>
                <a:cubicBezTo>
                  <a:pt x="1494" y="813"/>
                  <a:pt x="1494" y="813"/>
                  <a:pt x="1494" y="813"/>
                </a:cubicBezTo>
                <a:cubicBezTo>
                  <a:pt x="1496" y="815"/>
                  <a:pt x="1496" y="815"/>
                  <a:pt x="1496" y="815"/>
                </a:cubicBezTo>
                <a:cubicBezTo>
                  <a:pt x="1496" y="816"/>
                  <a:pt x="1496" y="816"/>
                  <a:pt x="1496" y="816"/>
                </a:cubicBezTo>
                <a:cubicBezTo>
                  <a:pt x="1501" y="818"/>
                  <a:pt x="1501" y="818"/>
                  <a:pt x="1501" y="818"/>
                </a:cubicBezTo>
                <a:cubicBezTo>
                  <a:pt x="1502" y="818"/>
                  <a:pt x="1502" y="818"/>
                  <a:pt x="1502" y="818"/>
                </a:cubicBezTo>
                <a:cubicBezTo>
                  <a:pt x="1502" y="815"/>
                  <a:pt x="1502" y="815"/>
                  <a:pt x="1502" y="815"/>
                </a:cubicBezTo>
                <a:cubicBezTo>
                  <a:pt x="1503" y="814"/>
                  <a:pt x="1503" y="814"/>
                  <a:pt x="1503" y="814"/>
                </a:cubicBezTo>
                <a:cubicBezTo>
                  <a:pt x="1503" y="812"/>
                  <a:pt x="1503" y="812"/>
                  <a:pt x="1503" y="812"/>
                </a:cubicBezTo>
                <a:cubicBezTo>
                  <a:pt x="1501" y="810"/>
                  <a:pt x="1501" y="810"/>
                  <a:pt x="1501" y="810"/>
                </a:cubicBezTo>
                <a:cubicBezTo>
                  <a:pt x="1503" y="805"/>
                  <a:pt x="1503" y="805"/>
                  <a:pt x="1503" y="805"/>
                </a:cubicBezTo>
                <a:lnTo>
                  <a:pt x="1505" y="804"/>
                </a:lnTo>
                <a:close/>
                <a:moveTo>
                  <a:pt x="1459" y="749"/>
                </a:moveTo>
                <a:cubicBezTo>
                  <a:pt x="1459" y="748"/>
                  <a:pt x="1459" y="748"/>
                  <a:pt x="1459" y="748"/>
                </a:cubicBezTo>
                <a:cubicBezTo>
                  <a:pt x="1458" y="747"/>
                  <a:pt x="1458" y="747"/>
                  <a:pt x="1458" y="747"/>
                </a:cubicBezTo>
                <a:cubicBezTo>
                  <a:pt x="1458" y="748"/>
                  <a:pt x="1458" y="748"/>
                  <a:pt x="1458" y="748"/>
                </a:cubicBezTo>
                <a:cubicBezTo>
                  <a:pt x="1456" y="748"/>
                  <a:pt x="1456" y="748"/>
                  <a:pt x="1456" y="748"/>
                </a:cubicBezTo>
                <a:cubicBezTo>
                  <a:pt x="1455" y="749"/>
                  <a:pt x="1455" y="749"/>
                  <a:pt x="1455" y="749"/>
                </a:cubicBezTo>
                <a:cubicBezTo>
                  <a:pt x="1456" y="750"/>
                  <a:pt x="1456" y="750"/>
                  <a:pt x="1456" y="750"/>
                </a:cubicBezTo>
                <a:cubicBezTo>
                  <a:pt x="1458" y="749"/>
                  <a:pt x="1458" y="749"/>
                  <a:pt x="1458" y="749"/>
                </a:cubicBezTo>
                <a:lnTo>
                  <a:pt x="1459" y="749"/>
                </a:lnTo>
                <a:close/>
                <a:moveTo>
                  <a:pt x="1440" y="774"/>
                </a:moveTo>
                <a:cubicBezTo>
                  <a:pt x="1441" y="776"/>
                  <a:pt x="1441" y="776"/>
                  <a:pt x="1441" y="776"/>
                </a:cubicBezTo>
                <a:cubicBezTo>
                  <a:pt x="1442" y="777"/>
                  <a:pt x="1442" y="777"/>
                  <a:pt x="1442" y="777"/>
                </a:cubicBezTo>
                <a:cubicBezTo>
                  <a:pt x="1442" y="779"/>
                  <a:pt x="1442" y="779"/>
                  <a:pt x="1442" y="779"/>
                </a:cubicBezTo>
                <a:cubicBezTo>
                  <a:pt x="1441" y="780"/>
                  <a:pt x="1441" y="780"/>
                  <a:pt x="1441" y="780"/>
                </a:cubicBezTo>
                <a:cubicBezTo>
                  <a:pt x="1441" y="782"/>
                  <a:pt x="1441" y="782"/>
                  <a:pt x="1441" y="782"/>
                </a:cubicBezTo>
                <a:cubicBezTo>
                  <a:pt x="1443" y="782"/>
                  <a:pt x="1443" y="782"/>
                  <a:pt x="1443" y="782"/>
                </a:cubicBezTo>
                <a:cubicBezTo>
                  <a:pt x="1443" y="782"/>
                  <a:pt x="1443" y="782"/>
                  <a:pt x="1443" y="782"/>
                </a:cubicBezTo>
                <a:cubicBezTo>
                  <a:pt x="1442" y="784"/>
                  <a:pt x="1442" y="784"/>
                  <a:pt x="1442" y="784"/>
                </a:cubicBezTo>
                <a:cubicBezTo>
                  <a:pt x="1441" y="787"/>
                  <a:pt x="1441" y="787"/>
                  <a:pt x="1441" y="787"/>
                </a:cubicBezTo>
                <a:cubicBezTo>
                  <a:pt x="1442" y="788"/>
                  <a:pt x="1442" y="788"/>
                  <a:pt x="1442" y="788"/>
                </a:cubicBezTo>
                <a:cubicBezTo>
                  <a:pt x="1443" y="792"/>
                  <a:pt x="1443" y="792"/>
                  <a:pt x="1443" y="792"/>
                </a:cubicBezTo>
                <a:cubicBezTo>
                  <a:pt x="1444" y="793"/>
                  <a:pt x="1444" y="793"/>
                  <a:pt x="1444" y="793"/>
                </a:cubicBezTo>
                <a:cubicBezTo>
                  <a:pt x="1445" y="793"/>
                  <a:pt x="1445" y="793"/>
                  <a:pt x="1445" y="793"/>
                </a:cubicBezTo>
                <a:cubicBezTo>
                  <a:pt x="1446" y="793"/>
                  <a:pt x="1446" y="793"/>
                  <a:pt x="1446" y="793"/>
                </a:cubicBezTo>
                <a:cubicBezTo>
                  <a:pt x="1447" y="793"/>
                  <a:pt x="1447" y="793"/>
                  <a:pt x="1447" y="793"/>
                </a:cubicBezTo>
                <a:cubicBezTo>
                  <a:pt x="1447" y="791"/>
                  <a:pt x="1447" y="791"/>
                  <a:pt x="1447" y="791"/>
                </a:cubicBezTo>
                <a:cubicBezTo>
                  <a:pt x="1448" y="789"/>
                  <a:pt x="1448" y="789"/>
                  <a:pt x="1448" y="789"/>
                </a:cubicBezTo>
                <a:cubicBezTo>
                  <a:pt x="1450" y="790"/>
                  <a:pt x="1450" y="790"/>
                  <a:pt x="1450" y="790"/>
                </a:cubicBezTo>
                <a:cubicBezTo>
                  <a:pt x="1451" y="791"/>
                  <a:pt x="1451" y="791"/>
                  <a:pt x="1451" y="791"/>
                </a:cubicBezTo>
                <a:cubicBezTo>
                  <a:pt x="1452" y="791"/>
                  <a:pt x="1452" y="791"/>
                  <a:pt x="1452" y="791"/>
                </a:cubicBezTo>
                <a:cubicBezTo>
                  <a:pt x="1452" y="789"/>
                  <a:pt x="1452" y="789"/>
                  <a:pt x="1452" y="789"/>
                </a:cubicBezTo>
                <a:cubicBezTo>
                  <a:pt x="1452" y="786"/>
                  <a:pt x="1452" y="786"/>
                  <a:pt x="1452" y="786"/>
                </a:cubicBezTo>
                <a:cubicBezTo>
                  <a:pt x="1453" y="785"/>
                  <a:pt x="1453" y="785"/>
                  <a:pt x="1453" y="785"/>
                </a:cubicBezTo>
                <a:cubicBezTo>
                  <a:pt x="1452" y="781"/>
                  <a:pt x="1452" y="781"/>
                  <a:pt x="1452" y="781"/>
                </a:cubicBezTo>
                <a:cubicBezTo>
                  <a:pt x="1453" y="778"/>
                  <a:pt x="1453" y="778"/>
                  <a:pt x="1453" y="778"/>
                </a:cubicBezTo>
                <a:cubicBezTo>
                  <a:pt x="1451" y="776"/>
                  <a:pt x="1451" y="776"/>
                  <a:pt x="1451" y="776"/>
                </a:cubicBezTo>
                <a:cubicBezTo>
                  <a:pt x="1453" y="775"/>
                  <a:pt x="1453" y="775"/>
                  <a:pt x="1453" y="775"/>
                </a:cubicBezTo>
                <a:cubicBezTo>
                  <a:pt x="1453" y="773"/>
                  <a:pt x="1453" y="773"/>
                  <a:pt x="1453" y="773"/>
                </a:cubicBezTo>
                <a:cubicBezTo>
                  <a:pt x="1452" y="771"/>
                  <a:pt x="1452" y="771"/>
                  <a:pt x="1452" y="771"/>
                </a:cubicBezTo>
                <a:cubicBezTo>
                  <a:pt x="1451" y="770"/>
                  <a:pt x="1451" y="770"/>
                  <a:pt x="1451" y="770"/>
                </a:cubicBezTo>
                <a:cubicBezTo>
                  <a:pt x="1450" y="767"/>
                  <a:pt x="1450" y="767"/>
                  <a:pt x="1450" y="767"/>
                </a:cubicBezTo>
                <a:cubicBezTo>
                  <a:pt x="1449" y="768"/>
                  <a:pt x="1449" y="768"/>
                  <a:pt x="1449" y="768"/>
                </a:cubicBezTo>
                <a:cubicBezTo>
                  <a:pt x="1448" y="767"/>
                  <a:pt x="1448" y="767"/>
                  <a:pt x="1448" y="767"/>
                </a:cubicBezTo>
                <a:cubicBezTo>
                  <a:pt x="1446" y="767"/>
                  <a:pt x="1446" y="767"/>
                  <a:pt x="1446" y="767"/>
                </a:cubicBezTo>
                <a:cubicBezTo>
                  <a:pt x="1443" y="771"/>
                  <a:pt x="1443" y="771"/>
                  <a:pt x="1443" y="771"/>
                </a:cubicBezTo>
                <a:cubicBezTo>
                  <a:pt x="1441" y="771"/>
                  <a:pt x="1441" y="771"/>
                  <a:pt x="1441" y="771"/>
                </a:cubicBezTo>
                <a:cubicBezTo>
                  <a:pt x="1439" y="770"/>
                  <a:pt x="1439" y="770"/>
                  <a:pt x="1439" y="770"/>
                </a:cubicBezTo>
                <a:cubicBezTo>
                  <a:pt x="1439" y="772"/>
                  <a:pt x="1439" y="772"/>
                  <a:pt x="1439" y="772"/>
                </a:cubicBezTo>
                <a:cubicBezTo>
                  <a:pt x="1439" y="773"/>
                  <a:pt x="1439" y="773"/>
                  <a:pt x="1439" y="773"/>
                </a:cubicBezTo>
                <a:lnTo>
                  <a:pt x="1440" y="774"/>
                </a:lnTo>
                <a:close/>
                <a:moveTo>
                  <a:pt x="1440" y="768"/>
                </a:moveTo>
                <a:cubicBezTo>
                  <a:pt x="1440" y="768"/>
                  <a:pt x="1440" y="768"/>
                  <a:pt x="1440" y="768"/>
                </a:cubicBezTo>
                <a:cubicBezTo>
                  <a:pt x="1441" y="767"/>
                  <a:pt x="1441" y="767"/>
                  <a:pt x="1441" y="767"/>
                </a:cubicBezTo>
                <a:cubicBezTo>
                  <a:pt x="1440" y="766"/>
                  <a:pt x="1440" y="766"/>
                  <a:pt x="1440" y="766"/>
                </a:cubicBezTo>
                <a:cubicBezTo>
                  <a:pt x="1440" y="767"/>
                  <a:pt x="1440" y="767"/>
                  <a:pt x="1440" y="767"/>
                </a:cubicBezTo>
                <a:cubicBezTo>
                  <a:pt x="1439" y="767"/>
                  <a:pt x="1439" y="767"/>
                  <a:pt x="1439" y="767"/>
                </a:cubicBezTo>
                <a:cubicBezTo>
                  <a:pt x="1439" y="769"/>
                  <a:pt x="1439" y="769"/>
                  <a:pt x="1439" y="769"/>
                </a:cubicBezTo>
                <a:lnTo>
                  <a:pt x="1440" y="768"/>
                </a:lnTo>
                <a:close/>
                <a:moveTo>
                  <a:pt x="1463" y="754"/>
                </a:moveTo>
                <a:cubicBezTo>
                  <a:pt x="1464" y="754"/>
                  <a:pt x="1464" y="754"/>
                  <a:pt x="1464" y="754"/>
                </a:cubicBezTo>
                <a:cubicBezTo>
                  <a:pt x="1464" y="753"/>
                  <a:pt x="1464" y="753"/>
                  <a:pt x="1464" y="753"/>
                </a:cubicBezTo>
                <a:lnTo>
                  <a:pt x="1463" y="754"/>
                </a:lnTo>
                <a:close/>
                <a:moveTo>
                  <a:pt x="1584" y="811"/>
                </a:moveTo>
                <a:cubicBezTo>
                  <a:pt x="1584" y="811"/>
                  <a:pt x="1585" y="811"/>
                  <a:pt x="1585" y="811"/>
                </a:cubicBezTo>
                <a:cubicBezTo>
                  <a:pt x="1585" y="810"/>
                  <a:pt x="1585" y="810"/>
                  <a:pt x="1585" y="810"/>
                </a:cubicBezTo>
                <a:cubicBezTo>
                  <a:pt x="1584" y="810"/>
                  <a:pt x="1584" y="810"/>
                  <a:pt x="1584" y="810"/>
                </a:cubicBezTo>
                <a:lnTo>
                  <a:pt x="1584" y="811"/>
                </a:lnTo>
                <a:close/>
                <a:moveTo>
                  <a:pt x="1591" y="814"/>
                </a:moveTo>
                <a:cubicBezTo>
                  <a:pt x="1591" y="815"/>
                  <a:pt x="1591" y="815"/>
                  <a:pt x="1591" y="815"/>
                </a:cubicBezTo>
                <a:cubicBezTo>
                  <a:pt x="1592" y="813"/>
                  <a:pt x="1592" y="813"/>
                  <a:pt x="1592" y="813"/>
                </a:cubicBezTo>
                <a:cubicBezTo>
                  <a:pt x="1592" y="812"/>
                  <a:pt x="1592" y="812"/>
                  <a:pt x="1592" y="812"/>
                </a:cubicBezTo>
                <a:cubicBezTo>
                  <a:pt x="1591" y="812"/>
                  <a:pt x="1591" y="812"/>
                  <a:pt x="1591" y="812"/>
                </a:cubicBezTo>
                <a:lnTo>
                  <a:pt x="1591" y="814"/>
                </a:lnTo>
                <a:close/>
                <a:moveTo>
                  <a:pt x="1590" y="780"/>
                </a:moveTo>
                <a:cubicBezTo>
                  <a:pt x="1589" y="779"/>
                  <a:pt x="1589" y="779"/>
                  <a:pt x="1589" y="779"/>
                </a:cubicBezTo>
                <a:cubicBezTo>
                  <a:pt x="1588" y="779"/>
                  <a:pt x="1588" y="779"/>
                  <a:pt x="1588" y="779"/>
                </a:cubicBezTo>
                <a:cubicBezTo>
                  <a:pt x="1587" y="780"/>
                  <a:pt x="1587" y="780"/>
                  <a:pt x="1587" y="780"/>
                </a:cubicBezTo>
                <a:cubicBezTo>
                  <a:pt x="1588" y="781"/>
                  <a:pt x="1588" y="781"/>
                  <a:pt x="1588" y="781"/>
                </a:cubicBezTo>
                <a:cubicBezTo>
                  <a:pt x="1589" y="782"/>
                  <a:pt x="1589" y="782"/>
                  <a:pt x="1589" y="782"/>
                </a:cubicBezTo>
                <a:cubicBezTo>
                  <a:pt x="1589" y="782"/>
                  <a:pt x="1589" y="782"/>
                  <a:pt x="1589" y="782"/>
                </a:cubicBezTo>
                <a:cubicBezTo>
                  <a:pt x="1590" y="782"/>
                  <a:pt x="1590" y="782"/>
                  <a:pt x="1590" y="782"/>
                </a:cubicBezTo>
                <a:cubicBezTo>
                  <a:pt x="1591" y="780"/>
                  <a:pt x="1591" y="780"/>
                  <a:pt x="1591" y="780"/>
                </a:cubicBezTo>
                <a:cubicBezTo>
                  <a:pt x="1592" y="779"/>
                  <a:pt x="1592" y="779"/>
                  <a:pt x="1592" y="779"/>
                </a:cubicBezTo>
                <a:cubicBezTo>
                  <a:pt x="1591" y="779"/>
                  <a:pt x="1591" y="779"/>
                  <a:pt x="1591" y="779"/>
                </a:cubicBezTo>
                <a:lnTo>
                  <a:pt x="1590" y="780"/>
                </a:lnTo>
                <a:close/>
                <a:moveTo>
                  <a:pt x="1586" y="804"/>
                </a:moveTo>
                <a:cubicBezTo>
                  <a:pt x="1586" y="805"/>
                  <a:pt x="1586" y="805"/>
                  <a:pt x="1586" y="805"/>
                </a:cubicBezTo>
                <a:cubicBezTo>
                  <a:pt x="1587" y="806"/>
                  <a:pt x="1587" y="806"/>
                  <a:pt x="1587" y="806"/>
                </a:cubicBezTo>
                <a:cubicBezTo>
                  <a:pt x="1589" y="808"/>
                  <a:pt x="1589" y="808"/>
                  <a:pt x="1589" y="808"/>
                </a:cubicBezTo>
                <a:cubicBezTo>
                  <a:pt x="1589" y="808"/>
                  <a:pt x="1589" y="808"/>
                  <a:pt x="1589" y="808"/>
                </a:cubicBezTo>
                <a:cubicBezTo>
                  <a:pt x="1589" y="807"/>
                  <a:pt x="1589" y="807"/>
                  <a:pt x="1589" y="807"/>
                </a:cubicBezTo>
                <a:cubicBezTo>
                  <a:pt x="1588" y="805"/>
                  <a:pt x="1588" y="805"/>
                  <a:pt x="1588" y="805"/>
                </a:cubicBezTo>
                <a:cubicBezTo>
                  <a:pt x="1587" y="804"/>
                  <a:pt x="1587" y="804"/>
                  <a:pt x="1587" y="804"/>
                </a:cubicBezTo>
                <a:lnTo>
                  <a:pt x="1586" y="804"/>
                </a:lnTo>
                <a:close/>
                <a:moveTo>
                  <a:pt x="1585" y="813"/>
                </a:moveTo>
                <a:cubicBezTo>
                  <a:pt x="1585" y="812"/>
                  <a:pt x="1585" y="812"/>
                  <a:pt x="1585" y="812"/>
                </a:cubicBezTo>
                <a:cubicBezTo>
                  <a:pt x="1584" y="813"/>
                  <a:pt x="1584" y="813"/>
                  <a:pt x="1584" y="813"/>
                </a:cubicBezTo>
                <a:lnTo>
                  <a:pt x="1585" y="813"/>
                </a:lnTo>
                <a:close/>
                <a:moveTo>
                  <a:pt x="1584" y="771"/>
                </a:moveTo>
                <a:cubicBezTo>
                  <a:pt x="1583" y="771"/>
                  <a:pt x="1583" y="771"/>
                  <a:pt x="1583" y="771"/>
                </a:cubicBezTo>
                <a:cubicBezTo>
                  <a:pt x="1583" y="773"/>
                  <a:pt x="1583" y="773"/>
                  <a:pt x="1583" y="773"/>
                </a:cubicBezTo>
                <a:cubicBezTo>
                  <a:pt x="1584" y="773"/>
                  <a:pt x="1584" y="773"/>
                  <a:pt x="1584" y="773"/>
                </a:cubicBezTo>
                <a:cubicBezTo>
                  <a:pt x="1584" y="773"/>
                  <a:pt x="1584" y="773"/>
                  <a:pt x="1584" y="773"/>
                </a:cubicBezTo>
                <a:cubicBezTo>
                  <a:pt x="1585" y="772"/>
                  <a:pt x="1585" y="772"/>
                  <a:pt x="1585" y="772"/>
                </a:cubicBezTo>
                <a:cubicBezTo>
                  <a:pt x="1585" y="771"/>
                  <a:pt x="1585" y="771"/>
                  <a:pt x="1585" y="771"/>
                </a:cubicBezTo>
                <a:lnTo>
                  <a:pt x="1584" y="771"/>
                </a:lnTo>
                <a:close/>
                <a:moveTo>
                  <a:pt x="1619" y="821"/>
                </a:moveTo>
                <a:cubicBezTo>
                  <a:pt x="1619" y="820"/>
                  <a:pt x="1619" y="820"/>
                  <a:pt x="1619" y="820"/>
                </a:cubicBezTo>
                <a:cubicBezTo>
                  <a:pt x="1619" y="819"/>
                  <a:pt x="1619" y="819"/>
                  <a:pt x="1619" y="819"/>
                </a:cubicBezTo>
                <a:cubicBezTo>
                  <a:pt x="1618" y="820"/>
                  <a:pt x="1618" y="820"/>
                  <a:pt x="1618" y="820"/>
                </a:cubicBezTo>
                <a:cubicBezTo>
                  <a:pt x="1616" y="821"/>
                  <a:pt x="1616" y="821"/>
                  <a:pt x="1616" y="821"/>
                </a:cubicBezTo>
                <a:cubicBezTo>
                  <a:pt x="1614" y="822"/>
                  <a:pt x="1614" y="822"/>
                  <a:pt x="1614" y="822"/>
                </a:cubicBezTo>
                <a:cubicBezTo>
                  <a:pt x="1614" y="823"/>
                  <a:pt x="1614" y="823"/>
                  <a:pt x="1614" y="823"/>
                </a:cubicBezTo>
                <a:cubicBezTo>
                  <a:pt x="1614" y="824"/>
                  <a:pt x="1614" y="824"/>
                  <a:pt x="1614" y="824"/>
                </a:cubicBezTo>
                <a:cubicBezTo>
                  <a:pt x="1614" y="825"/>
                  <a:pt x="1614" y="825"/>
                  <a:pt x="1614" y="825"/>
                </a:cubicBezTo>
                <a:cubicBezTo>
                  <a:pt x="1614" y="825"/>
                  <a:pt x="1614" y="825"/>
                  <a:pt x="1614" y="825"/>
                </a:cubicBezTo>
                <a:cubicBezTo>
                  <a:pt x="1615" y="825"/>
                  <a:pt x="1615" y="825"/>
                  <a:pt x="1615" y="825"/>
                </a:cubicBezTo>
                <a:cubicBezTo>
                  <a:pt x="1616" y="824"/>
                  <a:pt x="1616" y="824"/>
                  <a:pt x="1616" y="824"/>
                </a:cubicBezTo>
                <a:cubicBezTo>
                  <a:pt x="1617" y="823"/>
                  <a:pt x="1617" y="823"/>
                  <a:pt x="1617" y="823"/>
                </a:cubicBezTo>
                <a:cubicBezTo>
                  <a:pt x="1618" y="823"/>
                  <a:pt x="1618" y="823"/>
                  <a:pt x="1618" y="823"/>
                </a:cubicBezTo>
                <a:cubicBezTo>
                  <a:pt x="1618" y="822"/>
                  <a:pt x="1618" y="822"/>
                  <a:pt x="1618" y="822"/>
                </a:cubicBezTo>
                <a:cubicBezTo>
                  <a:pt x="1618" y="822"/>
                  <a:pt x="1618" y="822"/>
                  <a:pt x="1618" y="822"/>
                </a:cubicBezTo>
                <a:lnTo>
                  <a:pt x="1619" y="821"/>
                </a:lnTo>
                <a:close/>
                <a:moveTo>
                  <a:pt x="1610" y="826"/>
                </a:moveTo>
                <a:cubicBezTo>
                  <a:pt x="1610" y="825"/>
                  <a:pt x="1610" y="825"/>
                  <a:pt x="1610" y="825"/>
                </a:cubicBezTo>
                <a:cubicBezTo>
                  <a:pt x="1610" y="826"/>
                  <a:pt x="1610" y="826"/>
                  <a:pt x="1610" y="826"/>
                </a:cubicBezTo>
                <a:cubicBezTo>
                  <a:pt x="1610" y="826"/>
                  <a:pt x="1610" y="826"/>
                  <a:pt x="1610" y="826"/>
                </a:cubicBezTo>
                <a:close/>
                <a:moveTo>
                  <a:pt x="1583" y="808"/>
                </a:moveTo>
                <a:cubicBezTo>
                  <a:pt x="1583" y="809"/>
                  <a:pt x="1583" y="809"/>
                  <a:pt x="1583" y="809"/>
                </a:cubicBezTo>
                <a:cubicBezTo>
                  <a:pt x="1584" y="809"/>
                  <a:pt x="1584" y="809"/>
                  <a:pt x="1584" y="809"/>
                </a:cubicBezTo>
                <a:cubicBezTo>
                  <a:pt x="1583" y="808"/>
                  <a:pt x="1583" y="808"/>
                  <a:pt x="1583" y="808"/>
                </a:cubicBezTo>
                <a:close/>
                <a:moveTo>
                  <a:pt x="1609" y="828"/>
                </a:moveTo>
                <a:cubicBezTo>
                  <a:pt x="1609" y="829"/>
                  <a:pt x="1609" y="829"/>
                  <a:pt x="1609" y="829"/>
                </a:cubicBezTo>
                <a:cubicBezTo>
                  <a:pt x="1610" y="831"/>
                  <a:pt x="1610" y="831"/>
                  <a:pt x="1610" y="831"/>
                </a:cubicBezTo>
                <a:cubicBezTo>
                  <a:pt x="1610" y="830"/>
                  <a:pt x="1610" y="830"/>
                  <a:pt x="1610" y="830"/>
                </a:cubicBezTo>
                <a:cubicBezTo>
                  <a:pt x="1611" y="829"/>
                  <a:pt x="1611" y="829"/>
                  <a:pt x="1611" y="829"/>
                </a:cubicBezTo>
                <a:cubicBezTo>
                  <a:pt x="1610" y="828"/>
                  <a:pt x="1610" y="828"/>
                  <a:pt x="1610" y="828"/>
                </a:cubicBezTo>
                <a:cubicBezTo>
                  <a:pt x="1610" y="826"/>
                  <a:pt x="1610" y="826"/>
                  <a:pt x="1610" y="826"/>
                </a:cubicBezTo>
                <a:lnTo>
                  <a:pt x="1609" y="828"/>
                </a:lnTo>
                <a:close/>
                <a:moveTo>
                  <a:pt x="1602" y="819"/>
                </a:moveTo>
                <a:cubicBezTo>
                  <a:pt x="1602" y="819"/>
                  <a:pt x="1603" y="819"/>
                  <a:pt x="1603" y="819"/>
                </a:cubicBezTo>
                <a:cubicBezTo>
                  <a:pt x="1604" y="818"/>
                  <a:pt x="1604" y="818"/>
                  <a:pt x="1604" y="818"/>
                </a:cubicBezTo>
                <a:cubicBezTo>
                  <a:pt x="1603" y="817"/>
                  <a:pt x="1603" y="817"/>
                  <a:pt x="1603" y="817"/>
                </a:cubicBezTo>
                <a:cubicBezTo>
                  <a:pt x="1602" y="818"/>
                  <a:pt x="1602" y="818"/>
                  <a:pt x="1602" y="818"/>
                </a:cubicBezTo>
                <a:cubicBezTo>
                  <a:pt x="1601" y="819"/>
                  <a:pt x="1601" y="819"/>
                  <a:pt x="1601" y="819"/>
                </a:cubicBezTo>
                <a:lnTo>
                  <a:pt x="1602" y="819"/>
                </a:lnTo>
                <a:close/>
                <a:moveTo>
                  <a:pt x="1585" y="818"/>
                </a:moveTo>
                <a:cubicBezTo>
                  <a:pt x="1586" y="817"/>
                  <a:pt x="1586" y="817"/>
                  <a:pt x="1586" y="817"/>
                </a:cubicBezTo>
                <a:cubicBezTo>
                  <a:pt x="1584" y="817"/>
                  <a:pt x="1584" y="817"/>
                  <a:pt x="1584" y="817"/>
                </a:cubicBezTo>
                <a:cubicBezTo>
                  <a:pt x="1584" y="819"/>
                  <a:pt x="1584" y="819"/>
                  <a:pt x="1584" y="819"/>
                </a:cubicBezTo>
                <a:cubicBezTo>
                  <a:pt x="1584" y="819"/>
                  <a:pt x="1584" y="819"/>
                  <a:pt x="1584" y="819"/>
                </a:cubicBezTo>
                <a:lnTo>
                  <a:pt x="1585" y="818"/>
                </a:lnTo>
                <a:close/>
                <a:moveTo>
                  <a:pt x="1603" y="806"/>
                </a:moveTo>
                <a:cubicBezTo>
                  <a:pt x="1604" y="807"/>
                  <a:pt x="1604" y="807"/>
                  <a:pt x="1604" y="807"/>
                </a:cubicBezTo>
                <a:cubicBezTo>
                  <a:pt x="1605" y="807"/>
                  <a:pt x="1605" y="807"/>
                  <a:pt x="1605" y="807"/>
                </a:cubicBezTo>
                <a:cubicBezTo>
                  <a:pt x="1606" y="807"/>
                  <a:pt x="1606" y="807"/>
                  <a:pt x="1606" y="807"/>
                </a:cubicBezTo>
                <a:cubicBezTo>
                  <a:pt x="1607" y="806"/>
                  <a:pt x="1607" y="806"/>
                  <a:pt x="1607" y="806"/>
                </a:cubicBezTo>
                <a:cubicBezTo>
                  <a:pt x="1606" y="806"/>
                  <a:pt x="1606" y="806"/>
                  <a:pt x="1606" y="806"/>
                </a:cubicBezTo>
                <a:cubicBezTo>
                  <a:pt x="1606" y="805"/>
                  <a:pt x="1606" y="805"/>
                  <a:pt x="1606" y="805"/>
                </a:cubicBezTo>
                <a:cubicBezTo>
                  <a:pt x="1606" y="806"/>
                  <a:pt x="1606" y="806"/>
                  <a:pt x="1606" y="806"/>
                </a:cubicBezTo>
                <a:cubicBezTo>
                  <a:pt x="1604" y="805"/>
                  <a:pt x="1604" y="805"/>
                  <a:pt x="1604" y="805"/>
                </a:cubicBezTo>
                <a:cubicBezTo>
                  <a:pt x="1603" y="805"/>
                  <a:pt x="1603" y="805"/>
                  <a:pt x="1603" y="805"/>
                </a:cubicBezTo>
                <a:cubicBezTo>
                  <a:pt x="1602" y="806"/>
                  <a:pt x="1602" y="806"/>
                  <a:pt x="1602" y="806"/>
                </a:cubicBezTo>
                <a:cubicBezTo>
                  <a:pt x="1601" y="807"/>
                  <a:pt x="1601" y="807"/>
                  <a:pt x="1601" y="807"/>
                </a:cubicBezTo>
                <a:cubicBezTo>
                  <a:pt x="1602" y="806"/>
                  <a:pt x="1602" y="806"/>
                  <a:pt x="1602" y="806"/>
                </a:cubicBezTo>
                <a:lnTo>
                  <a:pt x="1603" y="806"/>
                </a:lnTo>
                <a:close/>
                <a:moveTo>
                  <a:pt x="1590" y="808"/>
                </a:moveTo>
                <a:cubicBezTo>
                  <a:pt x="1591" y="809"/>
                  <a:pt x="1591" y="809"/>
                  <a:pt x="1591" y="809"/>
                </a:cubicBezTo>
                <a:cubicBezTo>
                  <a:pt x="1592" y="809"/>
                  <a:pt x="1592" y="809"/>
                  <a:pt x="1592" y="809"/>
                </a:cubicBezTo>
                <a:cubicBezTo>
                  <a:pt x="1592" y="808"/>
                  <a:pt x="1592" y="808"/>
                  <a:pt x="1592" y="808"/>
                </a:cubicBezTo>
                <a:cubicBezTo>
                  <a:pt x="1591" y="807"/>
                  <a:pt x="1591" y="807"/>
                  <a:pt x="1591" y="807"/>
                </a:cubicBezTo>
                <a:lnTo>
                  <a:pt x="1590" y="808"/>
                </a:lnTo>
                <a:close/>
                <a:moveTo>
                  <a:pt x="1578" y="828"/>
                </a:moveTo>
                <a:cubicBezTo>
                  <a:pt x="1578" y="830"/>
                  <a:pt x="1578" y="830"/>
                  <a:pt x="1578" y="830"/>
                </a:cubicBezTo>
                <a:cubicBezTo>
                  <a:pt x="1578" y="831"/>
                  <a:pt x="1578" y="831"/>
                  <a:pt x="1578" y="831"/>
                </a:cubicBezTo>
                <a:cubicBezTo>
                  <a:pt x="1578" y="832"/>
                  <a:pt x="1578" y="832"/>
                  <a:pt x="1578" y="832"/>
                </a:cubicBezTo>
                <a:cubicBezTo>
                  <a:pt x="1579" y="833"/>
                  <a:pt x="1579" y="833"/>
                  <a:pt x="1579" y="833"/>
                </a:cubicBezTo>
                <a:cubicBezTo>
                  <a:pt x="1582" y="833"/>
                  <a:pt x="1582" y="833"/>
                  <a:pt x="1582" y="833"/>
                </a:cubicBezTo>
                <a:cubicBezTo>
                  <a:pt x="1584" y="833"/>
                  <a:pt x="1584" y="833"/>
                  <a:pt x="1584" y="833"/>
                </a:cubicBezTo>
                <a:cubicBezTo>
                  <a:pt x="1585" y="832"/>
                  <a:pt x="1585" y="832"/>
                  <a:pt x="1585" y="832"/>
                </a:cubicBezTo>
                <a:cubicBezTo>
                  <a:pt x="1587" y="833"/>
                  <a:pt x="1587" y="833"/>
                  <a:pt x="1587" y="833"/>
                </a:cubicBezTo>
                <a:cubicBezTo>
                  <a:pt x="1589" y="834"/>
                  <a:pt x="1589" y="834"/>
                  <a:pt x="1589" y="834"/>
                </a:cubicBezTo>
                <a:cubicBezTo>
                  <a:pt x="1589" y="835"/>
                  <a:pt x="1589" y="835"/>
                  <a:pt x="1589" y="835"/>
                </a:cubicBezTo>
                <a:cubicBezTo>
                  <a:pt x="1591" y="835"/>
                  <a:pt x="1591" y="835"/>
                  <a:pt x="1591" y="835"/>
                </a:cubicBezTo>
                <a:cubicBezTo>
                  <a:pt x="1593" y="834"/>
                  <a:pt x="1593" y="834"/>
                  <a:pt x="1593" y="834"/>
                </a:cubicBezTo>
                <a:cubicBezTo>
                  <a:pt x="1595" y="834"/>
                  <a:pt x="1595" y="834"/>
                  <a:pt x="1595" y="834"/>
                </a:cubicBezTo>
                <a:cubicBezTo>
                  <a:pt x="1598" y="834"/>
                  <a:pt x="1598" y="834"/>
                  <a:pt x="1598" y="834"/>
                </a:cubicBezTo>
                <a:cubicBezTo>
                  <a:pt x="1601" y="834"/>
                  <a:pt x="1601" y="834"/>
                  <a:pt x="1601" y="834"/>
                </a:cubicBezTo>
                <a:cubicBezTo>
                  <a:pt x="1602" y="833"/>
                  <a:pt x="1602" y="833"/>
                  <a:pt x="1602" y="833"/>
                </a:cubicBezTo>
                <a:cubicBezTo>
                  <a:pt x="1603" y="832"/>
                  <a:pt x="1603" y="832"/>
                  <a:pt x="1603" y="832"/>
                </a:cubicBezTo>
                <a:cubicBezTo>
                  <a:pt x="1602" y="831"/>
                  <a:pt x="1602" y="831"/>
                  <a:pt x="1602" y="831"/>
                </a:cubicBezTo>
                <a:cubicBezTo>
                  <a:pt x="1602" y="830"/>
                  <a:pt x="1602" y="830"/>
                  <a:pt x="1602" y="830"/>
                </a:cubicBezTo>
                <a:cubicBezTo>
                  <a:pt x="1602" y="831"/>
                  <a:pt x="1602" y="831"/>
                  <a:pt x="1602" y="831"/>
                </a:cubicBezTo>
                <a:cubicBezTo>
                  <a:pt x="1602" y="832"/>
                  <a:pt x="1602" y="832"/>
                  <a:pt x="1602" y="832"/>
                </a:cubicBezTo>
                <a:cubicBezTo>
                  <a:pt x="1601" y="833"/>
                  <a:pt x="1601" y="833"/>
                  <a:pt x="1601" y="833"/>
                </a:cubicBezTo>
                <a:cubicBezTo>
                  <a:pt x="1600" y="832"/>
                  <a:pt x="1600" y="832"/>
                  <a:pt x="1600" y="832"/>
                </a:cubicBezTo>
                <a:cubicBezTo>
                  <a:pt x="1599" y="832"/>
                  <a:pt x="1599" y="832"/>
                  <a:pt x="1599" y="832"/>
                </a:cubicBezTo>
                <a:cubicBezTo>
                  <a:pt x="1598" y="832"/>
                  <a:pt x="1598" y="832"/>
                  <a:pt x="1598" y="832"/>
                </a:cubicBezTo>
                <a:cubicBezTo>
                  <a:pt x="1598" y="831"/>
                  <a:pt x="1598" y="831"/>
                  <a:pt x="1598" y="831"/>
                </a:cubicBezTo>
                <a:cubicBezTo>
                  <a:pt x="1598" y="830"/>
                  <a:pt x="1598" y="830"/>
                  <a:pt x="1598" y="830"/>
                </a:cubicBezTo>
                <a:cubicBezTo>
                  <a:pt x="1597" y="830"/>
                  <a:pt x="1597" y="830"/>
                  <a:pt x="1597" y="830"/>
                </a:cubicBezTo>
                <a:cubicBezTo>
                  <a:pt x="1594" y="830"/>
                  <a:pt x="1594" y="830"/>
                  <a:pt x="1594" y="830"/>
                </a:cubicBezTo>
                <a:cubicBezTo>
                  <a:pt x="1592" y="829"/>
                  <a:pt x="1592" y="829"/>
                  <a:pt x="1592" y="829"/>
                </a:cubicBezTo>
                <a:cubicBezTo>
                  <a:pt x="1590" y="829"/>
                  <a:pt x="1590" y="829"/>
                  <a:pt x="1590" y="829"/>
                </a:cubicBezTo>
                <a:cubicBezTo>
                  <a:pt x="1588" y="830"/>
                  <a:pt x="1588" y="830"/>
                  <a:pt x="1588" y="830"/>
                </a:cubicBezTo>
                <a:cubicBezTo>
                  <a:pt x="1586" y="831"/>
                  <a:pt x="1586" y="831"/>
                  <a:pt x="1586" y="831"/>
                </a:cubicBezTo>
                <a:cubicBezTo>
                  <a:pt x="1585" y="830"/>
                  <a:pt x="1585" y="830"/>
                  <a:pt x="1585" y="830"/>
                </a:cubicBezTo>
                <a:cubicBezTo>
                  <a:pt x="1584" y="829"/>
                  <a:pt x="1584" y="829"/>
                  <a:pt x="1584" y="829"/>
                </a:cubicBezTo>
                <a:cubicBezTo>
                  <a:pt x="1583" y="830"/>
                  <a:pt x="1583" y="830"/>
                  <a:pt x="1583" y="830"/>
                </a:cubicBezTo>
                <a:cubicBezTo>
                  <a:pt x="1584" y="829"/>
                  <a:pt x="1584" y="829"/>
                  <a:pt x="1584" y="829"/>
                </a:cubicBezTo>
                <a:cubicBezTo>
                  <a:pt x="1583" y="828"/>
                  <a:pt x="1583" y="828"/>
                  <a:pt x="1583" y="828"/>
                </a:cubicBezTo>
                <a:cubicBezTo>
                  <a:pt x="1581" y="828"/>
                  <a:pt x="1581" y="828"/>
                  <a:pt x="1581" y="828"/>
                </a:cubicBezTo>
                <a:cubicBezTo>
                  <a:pt x="1582" y="829"/>
                  <a:pt x="1582" y="829"/>
                  <a:pt x="1582" y="829"/>
                </a:cubicBezTo>
                <a:cubicBezTo>
                  <a:pt x="1582" y="829"/>
                  <a:pt x="1582" y="829"/>
                  <a:pt x="1582" y="829"/>
                </a:cubicBezTo>
                <a:cubicBezTo>
                  <a:pt x="1582" y="829"/>
                  <a:pt x="1582" y="829"/>
                  <a:pt x="1582" y="829"/>
                </a:cubicBezTo>
                <a:cubicBezTo>
                  <a:pt x="1580" y="829"/>
                  <a:pt x="1580" y="829"/>
                  <a:pt x="1580" y="829"/>
                </a:cubicBezTo>
                <a:cubicBezTo>
                  <a:pt x="1580" y="828"/>
                  <a:pt x="1580" y="828"/>
                  <a:pt x="1580" y="828"/>
                </a:cubicBezTo>
                <a:cubicBezTo>
                  <a:pt x="1580" y="828"/>
                  <a:pt x="1580" y="828"/>
                  <a:pt x="1580" y="828"/>
                </a:cubicBezTo>
                <a:cubicBezTo>
                  <a:pt x="1579" y="828"/>
                  <a:pt x="1579" y="828"/>
                  <a:pt x="1579" y="828"/>
                </a:cubicBezTo>
                <a:cubicBezTo>
                  <a:pt x="1580" y="829"/>
                  <a:pt x="1580" y="829"/>
                  <a:pt x="1580" y="829"/>
                </a:cubicBezTo>
                <a:cubicBezTo>
                  <a:pt x="1579" y="830"/>
                  <a:pt x="1579" y="830"/>
                  <a:pt x="1579" y="830"/>
                </a:cubicBezTo>
                <a:lnTo>
                  <a:pt x="1578" y="828"/>
                </a:lnTo>
                <a:close/>
                <a:moveTo>
                  <a:pt x="1593" y="773"/>
                </a:moveTo>
                <a:cubicBezTo>
                  <a:pt x="1592" y="774"/>
                  <a:pt x="1592" y="774"/>
                  <a:pt x="1592" y="774"/>
                </a:cubicBezTo>
                <a:cubicBezTo>
                  <a:pt x="1592" y="774"/>
                  <a:pt x="1592" y="774"/>
                  <a:pt x="1592" y="774"/>
                </a:cubicBezTo>
                <a:cubicBezTo>
                  <a:pt x="1593" y="775"/>
                  <a:pt x="1593" y="775"/>
                  <a:pt x="1593" y="775"/>
                </a:cubicBezTo>
                <a:cubicBezTo>
                  <a:pt x="1594" y="775"/>
                  <a:pt x="1594" y="775"/>
                  <a:pt x="1594" y="775"/>
                </a:cubicBezTo>
                <a:cubicBezTo>
                  <a:pt x="1594" y="774"/>
                  <a:pt x="1594" y="774"/>
                  <a:pt x="1594" y="774"/>
                </a:cubicBezTo>
                <a:lnTo>
                  <a:pt x="1593" y="773"/>
                </a:lnTo>
                <a:close/>
                <a:moveTo>
                  <a:pt x="1572" y="819"/>
                </a:moveTo>
                <a:cubicBezTo>
                  <a:pt x="1572" y="819"/>
                  <a:pt x="1572" y="819"/>
                  <a:pt x="1572" y="819"/>
                </a:cubicBezTo>
                <a:cubicBezTo>
                  <a:pt x="1572" y="819"/>
                  <a:pt x="1572" y="819"/>
                  <a:pt x="1572" y="819"/>
                </a:cubicBezTo>
                <a:close/>
                <a:moveTo>
                  <a:pt x="1570" y="792"/>
                </a:moveTo>
                <a:cubicBezTo>
                  <a:pt x="1569" y="793"/>
                  <a:pt x="1569" y="793"/>
                  <a:pt x="1569" y="793"/>
                </a:cubicBezTo>
                <a:cubicBezTo>
                  <a:pt x="1570" y="793"/>
                  <a:pt x="1570" y="793"/>
                  <a:pt x="1570" y="793"/>
                </a:cubicBezTo>
                <a:cubicBezTo>
                  <a:pt x="1572" y="793"/>
                  <a:pt x="1572" y="793"/>
                  <a:pt x="1572" y="793"/>
                </a:cubicBezTo>
                <a:cubicBezTo>
                  <a:pt x="1572" y="794"/>
                  <a:pt x="1572" y="794"/>
                  <a:pt x="1572" y="794"/>
                </a:cubicBezTo>
                <a:cubicBezTo>
                  <a:pt x="1573" y="794"/>
                  <a:pt x="1573" y="794"/>
                  <a:pt x="1573" y="794"/>
                </a:cubicBezTo>
                <a:cubicBezTo>
                  <a:pt x="1574" y="795"/>
                  <a:pt x="1574" y="795"/>
                  <a:pt x="1574" y="795"/>
                </a:cubicBezTo>
                <a:cubicBezTo>
                  <a:pt x="1574" y="796"/>
                  <a:pt x="1574" y="796"/>
                  <a:pt x="1574" y="796"/>
                </a:cubicBezTo>
                <a:cubicBezTo>
                  <a:pt x="1575" y="796"/>
                  <a:pt x="1575" y="796"/>
                  <a:pt x="1575" y="796"/>
                </a:cubicBezTo>
                <a:cubicBezTo>
                  <a:pt x="1576" y="797"/>
                  <a:pt x="1576" y="797"/>
                  <a:pt x="1576" y="797"/>
                </a:cubicBezTo>
                <a:cubicBezTo>
                  <a:pt x="1578" y="798"/>
                  <a:pt x="1578" y="798"/>
                  <a:pt x="1578" y="798"/>
                </a:cubicBezTo>
                <a:cubicBezTo>
                  <a:pt x="1579" y="798"/>
                  <a:pt x="1579" y="798"/>
                  <a:pt x="1579" y="798"/>
                </a:cubicBezTo>
                <a:cubicBezTo>
                  <a:pt x="1580" y="799"/>
                  <a:pt x="1580" y="799"/>
                  <a:pt x="1580" y="799"/>
                </a:cubicBezTo>
                <a:cubicBezTo>
                  <a:pt x="1581" y="800"/>
                  <a:pt x="1581" y="800"/>
                  <a:pt x="1581" y="800"/>
                </a:cubicBezTo>
                <a:cubicBezTo>
                  <a:pt x="1581" y="801"/>
                  <a:pt x="1581" y="801"/>
                  <a:pt x="1581" y="801"/>
                </a:cubicBezTo>
                <a:cubicBezTo>
                  <a:pt x="1581" y="802"/>
                  <a:pt x="1581" y="802"/>
                  <a:pt x="1581" y="802"/>
                </a:cubicBezTo>
                <a:cubicBezTo>
                  <a:pt x="1582" y="803"/>
                  <a:pt x="1582" y="803"/>
                  <a:pt x="1582" y="803"/>
                </a:cubicBezTo>
                <a:cubicBezTo>
                  <a:pt x="1583" y="804"/>
                  <a:pt x="1583" y="804"/>
                  <a:pt x="1583" y="804"/>
                </a:cubicBezTo>
                <a:cubicBezTo>
                  <a:pt x="1584" y="804"/>
                  <a:pt x="1584" y="804"/>
                  <a:pt x="1584" y="804"/>
                </a:cubicBezTo>
                <a:cubicBezTo>
                  <a:pt x="1585" y="804"/>
                  <a:pt x="1585" y="804"/>
                  <a:pt x="1585" y="804"/>
                </a:cubicBezTo>
                <a:cubicBezTo>
                  <a:pt x="1585" y="802"/>
                  <a:pt x="1585" y="802"/>
                  <a:pt x="1585" y="802"/>
                </a:cubicBezTo>
                <a:cubicBezTo>
                  <a:pt x="1584" y="802"/>
                  <a:pt x="1584" y="802"/>
                  <a:pt x="1584" y="802"/>
                </a:cubicBezTo>
                <a:cubicBezTo>
                  <a:pt x="1583" y="802"/>
                  <a:pt x="1583" y="802"/>
                  <a:pt x="1583" y="802"/>
                </a:cubicBezTo>
                <a:cubicBezTo>
                  <a:pt x="1582" y="801"/>
                  <a:pt x="1582" y="801"/>
                  <a:pt x="1582" y="801"/>
                </a:cubicBezTo>
                <a:cubicBezTo>
                  <a:pt x="1582" y="800"/>
                  <a:pt x="1582" y="800"/>
                  <a:pt x="1582" y="800"/>
                </a:cubicBezTo>
                <a:cubicBezTo>
                  <a:pt x="1582" y="799"/>
                  <a:pt x="1582" y="799"/>
                  <a:pt x="1582" y="799"/>
                </a:cubicBezTo>
                <a:cubicBezTo>
                  <a:pt x="1582" y="798"/>
                  <a:pt x="1582" y="798"/>
                  <a:pt x="1582" y="798"/>
                </a:cubicBezTo>
                <a:cubicBezTo>
                  <a:pt x="1581" y="797"/>
                  <a:pt x="1581" y="797"/>
                  <a:pt x="1581" y="797"/>
                </a:cubicBezTo>
                <a:cubicBezTo>
                  <a:pt x="1579" y="795"/>
                  <a:pt x="1579" y="795"/>
                  <a:pt x="1579" y="795"/>
                </a:cubicBezTo>
                <a:cubicBezTo>
                  <a:pt x="1579" y="795"/>
                  <a:pt x="1579" y="795"/>
                  <a:pt x="1579" y="795"/>
                </a:cubicBezTo>
                <a:cubicBezTo>
                  <a:pt x="1578" y="795"/>
                  <a:pt x="1578" y="795"/>
                  <a:pt x="1578" y="795"/>
                </a:cubicBezTo>
                <a:cubicBezTo>
                  <a:pt x="1577" y="794"/>
                  <a:pt x="1577" y="794"/>
                  <a:pt x="1577" y="794"/>
                </a:cubicBezTo>
                <a:cubicBezTo>
                  <a:pt x="1576" y="794"/>
                  <a:pt x="1576" y="794"/>
                  <a:pt x="1576" y="794"/>
                </a:cubicBezTo>
                <a:cubicBezTo>
                  <a:pt x="1574" y="793"/>
                  <a:pt x="1574" y="793"/>
                  <a:pt x="1574" y="793"/>
                </a:cubicBezTo>
                <a:cubicBezTo>
                  <a:pt x="1573" y="791"/>
                  <a:pt x="1573" y="791"/>
                  <a:pt x="1573" y="791"/>
                </a:cubicBezTo>
                <a:lnTo>
                  <a:pt x="1570" y="792"/>
                </a:lnTo>
                <a:close/>
                <a:moveTo>
                  <a:pt x="1541" y="783"/>
                </a:moveTo>
                <a:cubicBezTo>
                  <a:pt x="1540" y="783"/>
                  <a:pt x="1540" y="783"/>
                  <a:pt x="1540" y="783"/>
                </a:cubicBezTo>
                <a:cubicBezTo>
                  <a:pt x="1540" y="784"/>
                  <a:pt x="1540" y="784"/>
                  <a:pt x="1540" y="784"/>
                </a:cubicBezTo>
                <a:cubicBezTo>
                  <a:pt x="1541" y="785"/>
                  <a:pt x="1541" y="785"/>
                  <a:pt x="1541" y="785"/>
                </a:cubicBezTo>
                <a:cubicBezTo>
                  <a:pt x="1541" y="785"/>
                  <a:pt x="1541" y="785"/>
                  <a:pt x="1541" y="785"/>
                </a:cubicBezTo>
                <a:cubicBezTo>
                  <a:pt x="1543" y="787"/>
                  <a:pt x="1543" y="787"/>
                  <a:pt x="1543" y="787"/>
                </a:cubicBezTo>
                <a:cubicBezTo>
                  <a:pt x="1544" y="788"/>
                  <a:pt x="1544" y="788"/>
                  <a:pt x="1544" y="788"/>
                </a:cubicBezTo>
                <a:cubicBezTo>
                  <a:pt x="1544" y="787"/>
                  <a:pt x="1544" y="787"/>
                  <a:pt x="1544" y="787"/>
                </a:cubicBezTo>
                <a:cubicBezTo>
                  <a:pt x="1544" y="787"/>
                  <a:pt x="1544" y="787"/>
                  <a:pt x="1544" y="787"/>
                </a:cubicBezTo>
                <a:cubicBezTo>
                  <a:pt x="1543" y="786"/>
                  <a:pt x="1543" y="786"/>
                  <a:pt x="1543" y="786"/>
                </a:cubicBezTo>
                <a:cubicBezTo>
                  <a:pt x="1542" y="785"/>
                  <a:pt x="1542" y="785"/>
                  <a:pt x="1542" y="785"/>
                </a:cubicBezTo>
                <a:cubicBezTo>
                  <a:pt x="1542" y="783"/>
                  <a:pt x="1542" y="783"/>
                  <a:pt x="1542" y="783"/>
                </a:cubicBezTo>
                <a:lnTo>
                  <a:pt x="1541" y="783"/>
                </a:lnTo>
                <a:close/>
                <a:moveTo>
                  <a:pt x="1585" y="792"/>
                </a:moveTo>
                <a:cubicBezTo>
                  <a:pt x="1584" y="792"/>
                  <a:pt x="1584" y="792"/>
                  <a:pt x="1584" y="792"/>
                </a:cubicBezTo>
                <a:cubicBezTo>
                  <a:pt x="1584" y="792"/>
                  <a:pt x="1584" y="792"/>
                  <a:pt x="1584" y="792"/>
                </a:cubicBezTo>
                <a:cubicBezTo>
                  <a:pt x="1585" y="793"/>
                  <a:pt x="1585" y="793"/>
                  <a:pt x="1585" y="793"/>
                </a:cubicBezTo>
                <a:cubicBezTo>
                  <a:pt x="1585" y="793"/>
                  <a:pt x="1585" y="793"/>
                  <a:pt x="1585" y="793"/>
                </a:cubicBezTo>
                <a:cubicBezTo>
                  <a:pt x="1586" y="794"/>
                  <a:pt x="1586" y="794"/>
                  <a:pt x="1586" y="794"/>
                </a:cubicBezTo>
                <a:cubicBezTo>
                  <a:pt x="1586" y="794"/>
                  <a:pt x="1586" y="794"/>
                  <a:pt x="1586" y="794"/>
                </a:cubicBezTo>
                <a:cubicBezTo>
                  <a:pt x="1586" y="793"/>
                  <a:pt x="1586" y="793"/>
                  <a:pt x="1586" y="793"/>
                </a:cubicBezTo>
                <a:lnTo>
                  <a:pt x="1585" y="792"/>
                </a:lnTo>
                <a:close/>
                <a:moveTo>
                  <a:pt x="1548" y="799"/>
                </a:moveTo>
                <a:cubicBezTo>
                  <a:pt x="1548" y="801"/>
                  <a:pt x="1548" y="801"/>
                  <a:pt x="1548" y="801"/>
                </a:cubicBezTo>
                <a:cubicBezTo>
                  <a:pt x="1548" y="802"/>
                  <a:pt x="1548" y="802"/>
                  <a:pt x="1548" y="802"/>
                </a:cubicBezTo>
                <a:cubicBezTo>
                  <a:pt x="1549" y="802"/>
                  <a:pt x="1549" y="802"/>
                  <a:pt x="1549" y="802"/>
                </a:cubicBezTo>
                <a:cubicBezTo>
                  <a:pt x="1549" y="801"/>
                  <a:pt x="1549" y="801"/>
                  <a:pt x="1549" y="801"/>
                </a:cubicBezTo>
                <a:cubicBezTo>
                  <a:pt x="1549" y="801"/>
                  <a:pt x="1549" y="801"/>
                  <a:pt x="1549" y="801"/>
                </a:cubicBezTo>
                <a:cubicBezTo>
                  <a:pt x="1549" y="802"/>
                  <a:pt x="1549" y="802"/>
                  <a:pt x="1549" y="802"/>
                </a:cubicBezTo>
                <a:cubicBezTo>
                  <a:pt x="1551" y="802"/>
                  <a:pt x="1551" y="802"/>
                  <a:pt x="1551" y="802"/>
                </a:cubicBezTo>
                <a:cubicBezTo>
                  <a:pt x="1552" y="803"/>
                  <a:pt x="1552" y="803"/>
                  <a:pt x="1552" y="803"/>
                </a:cubicBezTo>
                <a:cubicBezTo>
                  <a:pt x="1552" y="802"/>
                  <a:pt x="1552" y="802"/>
                  <a:pt x="1552" y="802"/>
                </a:cubicBezTo>
                <a:cubicBezTo>
                  <a:pt x="1552" y="802"/>
                  <a:pt x="1552" y="802"/>
                  <a:pt x="1552" y="802"/>
                </a:cubicBezTo>
                <a:cubicBezTo>
                  <a:pt x="1552" y="801"/>
                  <a:pt x="1552" y="801"/>
                  <a:pt x="1552" y="801"/>
                </a:cubicBezTo>
                <a:cubicBezTo>
                  <a:pt x="1551" y="800"/>
                  <a:pt x="1551" y="800"/>
                  <a:pt x="1551" y="800"/>
                </a:cubicBezTo>
                <a:cubicBezTo>
                  <a:pt x="1551" y="799"/>
                  <a:pt x="1551" y="799"/>
                  <a:pt x="1551" y="799"/>
                </a:cubicBezTo>
                <a:cubicBezTo>
                  <a:pt x="1550" y="798"/>
                  <a:pt x="1550" y="798"/>
                  <a:pt x="1550" y="798"/>
                </a:cubicBezTo>
                <a:cubicBezTo>
                  <a:pt x="1549" y="797"/>
                  <a:pt x="1549" y="797"/>
                  <a:pt x="1549" y="797"/>
                </a:cubicBezTo>
                <a:cubicBezTo>
                  <a:pt x="1549" y="799"/>
                  <a:pt x="1549" y="799"/>
                  <a:pt x="1549" y="799"/>
                </a:cubicBezTo>
                <a:cubicBezTo>
                  <a:pt x="1549" y="799"/>
                  <a:pt x="1549" y="799"/>
                  <a:pt x="1549" y="799"/>
                </a:cubicBezTo>
                <a:lnTo>
                  <a:pt x="1548" y="799"/>
                </a:lnTo>
                <a:close/>
                <a:moveTo>
                  <a:pt x="1572" y="822"/>
                </a:moveTo>
                <a:cubicBezTo>
                  <a:pt x="1572" y="823"/>
                  <a:pt x="1572" y="823"/>
                  <a:pt x="1572" y="823"/>
                </a:cubicBezTo>
                <a:cubicBezTo>
                  <a:pt x="1573" y="824"/>
                  <a:pt x="1573" y="824"/>
                  <a:pt x="1573" y="824"/>
                </a:cubicBezTo>
                <a:cubicBezTo>
                  <a:pt x="1573" y="822"/>
                  <a:pt x="1573" y="822"/>
                  <a:pt x="1573" y="822"/>
                </a:cubicBezTo>
                <a:cubicBezTo>
                  <a:pt x="1572" y="821"/>
                  <a:pt x="1572" y="821"/>
                  <a:pt x="1572" y="821"/>
                </a:cubicBezTo>
                <a:cubicBezTo>
                  <a:pt x="1572" y="820"/>
                  <a:pt x="1572" y="820"/>
                  <a:pt x="1572" y="820"/>
                </a:cubicBezTo>
                <a:cubicBezTo>
                  <a:pt x="1572" y="820"/>
                  <a:pt x="1572" y="820"/>
                  <a:pt x="1572" y="820"/>
                </a:cubicBezTo>
                <a:cubicBezTo>
                  <a:pt x="1571" y="821"/>
                  <a:pt x="1571" y="821"/>
                  <a:pt x="1571" y="821"/>
                </a:cubicBezTo>
                <a:lnTo>
                  <a:pt x="1572" y="822"/>
                </a:lnTo>
                <a:close/>
                <a:moveTo>
                  <a:pt x="1550" y="796"/>
                </a:moveTo>
                <a:cubicBezTo>
                  <a:pt x="1551" y="796"/>
                  <a:pt x="1551" y="796"/>
                  <a:pt x="1551" y="796"/>
                </a:cubicBezTo>
                <a:cubicBezTo>
                  <a:pt x="1551" y="794"/>
                  <a:pt x="1551" y="794"/>
                  <a:pt x="1551" y="794"/>
                </a:cubicBezTo>
                <a:cubicBezTo>
                  <a:pt x="1550" y="794"/>
                  <a:pt x="1550" y="794"/>
                  <a:pt x="1550" y="794"/>
                </a:cubicBezTo>
                <a:cubicBezTo>
                  <a:pt x="1549" y="796"/>
                  <a:pt x="1549" y="796"/>
                  <a:pt x="1549" y="796"/>
                </a:cubicBezTo>
                <a:cubicBezTo>
                  <a:pt x="1549" y="796"/>
                  <a:pt x="1549" y="796"/>
                  <a:pt x="1549" y="796"/>
                </a:cubicBezTo>
                <a:cubicBezTo>
                  <a:pt x="1550" y="796"/>
                  <a:pt x="1550" y="796"/>
                  <a:pt x="1550" y="796"/>
                </a:cubicBezTo>
                <a:close/>
                <a:moveTo>
                  <a:pt x="1550" y="805"/>
                </a:moveTo>
                <a:cubicBezTo>
                  <a:pt x="1550" y="806"/>
                  <a:pt x="1550" y="806"/>
                  <a:pt x="1550" y="806"/>
                </a:cubicBezTo>
                <a:cubicBezTo>
                  <a:pt x="1551" y="807"/>
                  <a:pt x="1551" y="807"/>
                  <a:pt x="1551" y="807"/>
                </a:cubicBezTo>
                <a:cubicBezTo>
                  <a:pt x="1552" y="807"/>
                  <a:pt x="1552" y="807"/>
                  <a:pt x="1552" y="807"/>
                </a:cubicBezTo>
                <a:cubicBezTo>
                  <a:pt x="1552" y="806"/>
                  <a:pt x="1552" y="806"/>
                  <a:pt x="1552" y="806"/>
                </a:cubicBezTo>
                <a:cubicBezTo>
                  <a:pt x="1553" y="807"/>
                  <a:pt x="1553" y="807"/>
                  <a:pt x="1553" y="807"/>
                </a:cubicBezTo>
                <a:cubicBezTo>
                  <a:pt x="1553" y="806"/>
                  <a:pt x="1553" y="806"/>
                  <a:pt x="1553" y="806"/>
                </a:cubicBezTo>
                <a:cubicBezTo>
                  <a:pt x="1552" y="805"/>
                  <a:pt x="1552" y="805"/>
                  <a:pt x="1552" y="805"/>
                </a:cubicBezTo>
                <a:cubicBezTo>
                  <a:pt x="1551" y="804"/>
                  <a:pt x="1551" y="804"/>
                  <a:pt x="1551" y="804"/>
                </a:cubicBezTo>
                <a:lnTo>
                  <a:pt x="1550" y="805"/>
                </a:lnTo>
                <a:close/>
                <a:moveTo>
                  <a:pt x="1574" y="789"/>
                </a:moveTo>
                <a:cubicBezTo>
                  <a:pt x="1573" y="790"/>
                  <a:pt x="1573" y="790"/>
                  <a:pt x="1573" y="790"/>
                </a:cubicBezTo>
                <a:cubicBezTo>
                  <a:pt x="1574" y="791"/>
                  <a:pt x="1574" y="791"/>
                  <a:pt x="1574" y="791"/>
                </a:cubicBezTo>
                <a:cubicBezTo>
                  <a:pt x="1574" y="790"/>
                  <a:pt x="1574" y="790"/>
                  <a:pt x="1574" y="790"/>
                </a:cubicBezTo>
                <a:lnTo>
                  <a:pt x="1574" y="789"/>
                </a:lnTo>
                <a:close/>
                <a:moveTo>
                  <a:pt x="1594" y="814"/>
                </a:moveTo>
                <a:cubicBezTo>
                  <a:pt x="1594" y="814"/>
                  <a:pt x="1594" y="814"/>
                  <a:pt x="1594" y="814"/>
                </a:cubicBezTo>
                <a:cubicBezTo>
                  <a:pt x="1595" y="813"/>
                  <a:pt x="1595" y="813"/>
                  <a:pt x="1595" y="813"/>
                </a:cubicBezTo>
                <a:cubicBezTo>
                  <a:pt x="1595" y="812"/>
                  <a:pt x="1595" y="812"/>
                  <a:pt x="1595" y="812"/>
                </a:cubicBezTo>
                <a:cubicBezTo>
                  <a:pt x="1594" y="812"/>
                  <a:pt x="1594" y="812"/>
                  <a:pt x="1594" y="812"/>
                </a:cubicBezTo>
                <a:cubicBezTo>
                  <a:pt x="1593" y="813"/>
                  <a:pt x="1593" y="813"/>
                  <a:pt x="1593" y="813"/>
                </a:cubicBezTo>
                <a:lnTo>
                  <a:pt x="1594" y="814"/>
                </a:lnTo>
                <a:close/>
                <a:moveTo>
                  <a:pt x="1577" y="791"/>
                </a:moveTo>
                <a:cubicBezTo>
                  <a:pt x="1576" y="790"/>
                  <a:pt x="1576" y="790"/>
                  <a:pt x="1576" y="790"/>
                </a:cubicBezTo>
                <a:cubicBezTo>
                  <a:pt x="1576" y="790"/>
                  <a:pt x="1576" y="790"/>
                  <a:pt x="1576" y="790"/>
                </a:cubicBezTo>
                <a:cubicBezTo>
                  <a:pt x="1575" y="790"/>
                  <a:pt x="1575" y="790"/>
                  <a:pt x="1575" y="790"/>
                </a:cubicBezTo>
                <a:cubicBezTo>
                  <a:pt x="1576" y="792"/>
                  <a:pt x="1576" y="792"/>
                  <a:pt x="1576" y="792"/>
                </a:cubicBezTo>
                <a:lnTo>
                  <a:pt x="1577" y="791"/>
                </a:lnTo>
                <a:close/>
                <a:moveTo>
                  <a:pt x="1600" y="808"/>
                </a:moveTo>
                <a:cubicBezTo>
                  <a:pt x="1600" y="807"/>
                  <a:pt x="1600" y="807"/>
                  <a:pt x="1600" y="807"/>
                </a:cubicBezTo>
                <a:cubicBezTo>
                  <a:pt x="1598" y="808"/>
                  <a:pt x="1598" y="808"/>
                  <a:pt x="1598" y="808"/>
                </a:cubicBezTo>
                <a:cubicBezTo>
                  <a:pt x="1598" y="809"/>
                  <a:pt x="1598" y="809"/>
                  <a:pt x="1598" y="809"/>
                </a:cubicBezTo>
                <a:cubicBezTo>
                  <a:pt x="1599" y="809"/>
                  <a:pt x="1599" y="809"/>
                  <a:pt x="1599" y="809"/>
                </a:cubicBezTo>
                <a:lnTo>
                  <a:pt x="1600" y="808"/>
                </a:lnTo>
                <a:close/>
                <a:moveTo>
                  <a:pt x="1593" y="810"/>
                </a:moveTo>
                <a:cubicBezTo>
                  <a:pt x="1594" y="810"/>
                  <a:pt x="1594" y="810"/>
                  <a:pt x="1594" y="810"/>
                </a:cubicBezTo>
                <a:cubicBezTo>
                  <a:pt x="1593" y="809"/>
                  <a:pt x="1593" y="809"/>
                  <a:pt x="1593" y="809"/>
                </a:cubicBezTo>
                <a:lnTo>
                  <a:pt x="1593" y="810"/>
                </a:lnTo>
                <a:close/>
                <a:moveTo>
                  <a:pt x="1597" y="800"/>
                </a:moveTo>
                <a:cubicBezTo>
                  <a:pt x="1598" y="801"/>
                  <a:pt x="1598" y="801"/>
                  <a:pt x="1598" y="801"/>
                </a:cubicBezTo>
                <a:cubicBezTo>
                  <a:pt x="1599" y="800"/>
                  <a:pt x="1599" y="800"/>
                  <a:pt x="1599" y="800"/>
                </a:cubicBezTo>
                <a:cubicBezTo>
                  <a:pt x="1599" y="799"/>
                  <a:pt x="1599" y="799"/>
                  <a:pt x="1599" y="799"/>
                </a:cubicBezTo>
                <a:cubicBezTo>
                  <a:pt x="1599" y="796"/>
                  <a:pt x="1599" y="796"/>
                  <a:pt x="1599" y="796"/>
                </a:cubicBezTo>
                <a:cubicBezTo>
                  <a:pt x="1598" y="796"/>
                  <a:pt x="1598" y="796"/>
                  <a:pt x="1598" y="796"/>
                </a:cubicBezTo>
                <a:cubicBezTo>
                  <a:pt x="1597" y="795"/>
                  <a:pt x="1597" y="795"/>
                  <a:pt x="1597" y="795"/>
                </a:cubicBezTo>
                <a:cubicBezTo>
                  <a:pt x="1596" y="796"/>
                  <a:pt x="1596" y="796"/>
                  <a:pt x="1596" y="796"/>
                </a:cubicBezTo>
                <a:cubicBezTo>
                  <a:pt x="1596" y="797"/>
                  <a:pt x="1596" y="797"/>
                  <a:pt x="1596" y="797"/>
                </a:cubicBezTo>
                <a:cubicBezTo>
                  <a:pt x="1597" y="798"/>
                  <a:pt x="1597" y="798"/>
                  <a:pt x="1597" y="798"/>
                </a:cubicBezTo>
                <a:cubicBezTo>
                  <a:pt x="1597" y="799"/>
                  <a:pt x="1597" y="799"/>
                  <a:pt x="1597" y="799"/>
                </a:cubicBezTo>
                <a:cubicBezTo>
                  <a:pt x="1597" y="799"/>
                  <a:pt x="1597" y="799"/>
                  <a:pt x="1597" y="799"/>
                </a:cubicBezTo>
                <a:lnTo>
                  <a:pt x="1597" y="800"/>
                </a:lnTo>
                <a:close/>
                <a:moveTo>
                  <a:pt x="1601" y="787"/>
                </a:moveTo>
                <a:cubicBezTo>
                  <a:pt x="1599" y="787"/>
                  <a:pt x="1599" y="787"/>
                  <a:pt x="1599" y="787"/>
                </a:cubicBezTo>
                <a:cubicBezTo>
                  <a:pt x="1598" y="788"/>
                  <a:pt x="1598" y="788"/>
                  <a:pt x="1598" y="788"/>
                </a:cubicBezTo>
                <a:cubicBezTo>
                  <a:pt x="1596" y="789"/>
                  <a:pt x="1596" y="789"/>
                  <a:pt x="1596" y="789"/>
                </a:cubicBezTo>
                <a:cubicBezTo>
                  <a:pt x="1595" y="790"/>
                  <a:pt x="1595" y="790"/>
                  <a:pt x="1595" y="790"/>
                </a:cubicBezTo>
                <a:cubicBezTo>
                  <a:pt x="1596" y="791"/>
                  <a:pt x="1596" y="791"/>
                  <a:pt x="1596" y="791"/>
                </a:cubicBezTo>
                <a:cubicBezTo>
                  <a:pt x="1597" y="791"/>
                  <a:pt x="1597" y="791"/>
                  <a:pt x="1597" y="791"/>
                </a:cubicBezTo>
                <a:cubicBezTo>
                  <a:pt x="1598" y="791"/>
                  <a:pt x="1598" y="791"/>
                  <a:pt x="1598" y="791"/>
                </a:cubicBezTo>
                <a:cubicBezTo>
                  <a:pt x="1598" y="790"/>
                  <a:pt x="1598" y="790"/>
                  <a:pt x="1598" y="790"/>
                </a:cubicBezTo>
                <a:cubicBezTo>
                  <a:pt x="1598" y="789"/>
                  <a:pt x="1598" y="789"/>
                  <a:pt x="1598" y="789"/>
                </a:cubicBezTo>
                <a:cubicBezTo>
                  <a:pt x="1600" y="789"/>
                  <a:pt x="1600" y="789"/>
                  <a:pt x="1600" y="789"/>
                </a:cubicBezTo>
                <a:cubicBezTo>
                  <a:pt x="1600" y="790"/>
                  <a:pt x="1600" y="790"/>
                  <a:pt x="1600" y="790"/>
                </a:cubicBezTo>
                <a:cubicBezTo>
                  <a:pt x="1599" y="790"/>
                  <a:pt x="1599" y="790"/>
                  <a:pt x="1599" y="790"/>
                </a:cubicBezTo>
                <a:cubicBezTo>
                  <a:pt x="1598" y="791"/>
                  <a:pt x="1598" y="791"/>
                  <a:pt x="1598" y="791"/>
                </a:cubicBezTo>
                <a:cubicBezTo>
                  <a:pt x="1600" y="792"/>
                  <a:pt x="1600" y="792"/>
                  <a:pt x="1600" y="792"/>
                </a:cubicBezTo>
                <a:cubicBezTo>
                  <a:pt x="1601" y="792"/>
                  <a:pt x="1601" y="792"/>
                  <a:pt x="1601" y="792"/>
                </a:cubicBezTo>
                <a:cubicBezTo>
                  <a:pt x="1601" y="790"/>
                  <a:pt x="1601" y="790"/>
                  <a:pt x="1601" y="790"/>
                </a:cubicBezTo>
                <a:cubicBezTo>
                  <a:pt x="1601" y="788"/>
                  <a:pt x="1601" y="788"/>
                  <a:pt x="1601" y="788"/>
                </a:cubicBezTo>
                <a:cubicBezTo>
                  <a:pt x="1601" y="788"/>
                  <a:pt x="1601" y="788"/>
                  <a:pt x="1601" y="788"/>
                </a:cubicBezTo>
                <a:cubicBezTo>
                  <a:pt x="1601" y="787"/>
                  <a:pt x="1601" y="787"/>
                  <a:pt x="1601" y="787"/>
                </a:cubicBezTo>
                <a:close/>
                <a:moveTo>
                  <a:pt x="1595" y="776"/>
                </a:moveTo>
                <a:cubicBezTo>
                  <a:pt x="1593" y="776"/>
                  <a:pt x="1593" y="776"/>
                  <a:pt x="1593" y="776"/>
                </a:cubicBezTo>
                <a:cubicBezTo>
                  <a:pt x="1593" y="777"/>
                  <a:pt x="1593" y="777"/>
                  <a:pt x="1593" y="777"/>
                </a:cubicBezTo>
                <a:cubicBezTo>
                  <a:pt x="1595" y="778"/>
                  <a:pt x="1595" y="778"/>
                  <a:pt x="1595" y="778"/>
                </a:cubicBezTo>
                <a:cubicBezTo>
                  <a:pt x="1596" y="777"/>
                  <a:pt x="1596" y="777"/>
                  <a:pt x="1596" y="777"/>
                </a:cubicBezTo>
                <a:cubicBezTo>
                  <a:pt x="1597" y="776"/>
                  <a:pt x="1597" y="776"/>
                  <a:pt x="1597" y="776"/>
                </a:cubicBezTo>
                <a:cubicBezTo>
                  <a:pt x="1596" y="776"/>
                  <a:pt x="1596" y="776"/>
                  <a:pt x="1596" y="776"/>
                </a:cubicBezTo>
                <a:lnTo>
                  <a:pt x="1595" y="776"/>
                </a:lnTo>
                <a:close/>
                <a:moveTo>
                  <a:pt x="1614" y="818"/>
                </a:moveTo>
                <a:cubicBezTo>
                  <a:pt x="1613" y="818"/>
                  <a:pt x="1613" y="818"/>
                  <a:pt x="1613" y="818"/>
                </a:cubicBezTo>
                <a:cubicBezTo>
                  <a:pt x="1614" y="818"/>
                  <a:pt x="1614" y="818"/>
                  <a:pt x="1614" y="818"/>
                </a:cubicBezTo>
                <a:cubicBezTo>
                  <a:pt x="1615" y="818"/>
                  <a:pt x="1615" y="818"/>
                  <a:pt x="1615" y="818"/>
                </a:cubicBezTo>
                <a:cubicBezTo>
                  <a:pt x="1615" y="818"/>
                  <a:pt x="1615" y="818"/>
                  <a:pt x="1615" y="818"/>
                </a:cubicBezTo>
                <a:lnTo>
                  <a:pt x="1614" y="818"/>
                </a:lnTo>
                <a:close/>
                <a:moveTo>
                  <a:pt x="1676" y="828"/>
                </a:moveTo>
                <a:cubicBezTo>
                  <a:pt x="1677" y="827"/>
                  <a:pt x="1677" y="827"/>
                  <a:pt x="1677" y="827"/>
                </a:cubicBezTo>
                <a:cubicBezTo>
                  <a:pt x="1676" y="827"/>
                  <a:pt x="1676" y="827"/>
                  <a:pt x="1676" y="827"/>
                </a:cubicBezTo>
                <a:cubicBezTo>
                  <a:pt x="1675" y="827"/>
                  <a:pt x="1675" y="827"/>
                  <a:pt x="1675" y="827"/>
                </a:cubicBezTo>
                <a:cubicBezTo>
                  <a:pt x="1672" y="828"/>
                  <a:pt x="1672" y="828"/>
                  <a:pt x="1672" y="828"/>
                </a:cubicBezTo>
                <a:cubicBezTo>
                  <a:pt x="1668" y="830"/>
                  <a:pt x="1668" y="830"/>
                  <a:pt x="1668" y="830"/>
                </a:cubicBezTo>
                <a:cubicBezTo>
                  <a:pt x="1666" y="830"/>
                  <a:pt x="1666" y="830"/>
                  <a:pt x="1666" y="830"/>
                </a:cubicBezTo>
                <a:cubicBezTo>
                  <a:pt x="1664" y="829"/>
                  <a:pt x="1664" y="829"/>
                  <a:pt x="1664" y="829"/>
                </a:cubicBezTo>
                <a:cubicBezTo>
                  <a:pt x="1662" y="829"/>
                  <a:pt x="1662" y="829"/>
                  <a:pt x="1662" y="829"/>
                </a:cubicBezTo>
                <a:cubicBezTo>
                  <a:pt x="1662" y="830"/>
                  <a:pt x="1662" y="830"/>
                  <a:pt x="1662" y="830"/>
                </a:cubicBezTo>
                <a:cubicBezTo>
                  <a:pt x="1661" y="832"/>
                  <a:pt x="1661" y="832"/>
                  <a:pt x="1661" y="832"/>
                </a:cubicBezTo>
                <a:cubicBezTo>
                  <a:pt x="1660" y="832"/>
                  <a:pt x="1660" y="832"/>
                  <a:pt x="1660" y="832"/>
                </a:cubicBezTo>
                <a:cubicBezTo>
                  <a:pt x="1658" y="831"/>
                  <a:pt x="1658" y="831"/>
                  <a:pt x="1658" y="831"/>
                </a:cubicBezTo>
                <a:cubicBezTo>
                  <a:pt x="1657" y="833"/>
                  <a:pt x="1657" y="833"/>
                  <a:pt x="1657" y="833"/>
                </a:cubicBezTo>
                <a:cubicBezTo>
                  <a:pt x="1656" y="833"/>
                  <a:pt x="1656" y="833"/>
                  <a:pt x="1656" y="833"/>
                </a:cubicBezTo>
                <a:cubicBezTo>
                  <a:pt x="1656" y="835"/>
                  <a:pt x="1656" y="835"/>
                  <a:pt x="1656" y="835"/>
                </a:cubicBezTo>
                <a:cubicBezTo>
                  <a:pt x="1657" y="837"/>
                  <a:pt x="1657" y="837"/>
                  <a:pt x="1657" y="837"/>
                </a:cubicBezTo>
                <a:cubicBezTo>
                  <a:pt x="1660" y="838"/>
                  <a:pt x="1660" y="838"/>
                  <a:pt x="1660" y="838"/>
                </a:cubicBezTo>
                <a:cubicBezTo>
                  <a:pt x="1662" y="838"/>
                  <a:pt x="1662" y="838"/>
                  <a:pt x="1662" y="838"/>
                </a:cubicBezTo>
                <a:cubicBezTo>
                  <a:pt x="1663" y="838"/>
                  <a:pt x="1663" y="838"/>
                  <a:pt x="1663" y="838"/>
                </a:cubicBezTo>
                <a:cubicBezTo>
                  <a:pt x="1664" y="838"/>
                  <a:pt x="1664" y="838"/>
                  <a:pt x="1664" y="838"/>
                </a:cubicBezTo>
                <a:cubicBezTo>
                  <a:pt x="1666" y="837"/>
                  <a:pt x="1666" y="837"/>
                  <a:pt x="1666" y="837"/>
                </a:cubicBezTo>
                <a:cubicBezTo>
                  <a:pt x="1668" y="835"/>
                  <a:pt x="1668" y="835"/>
                  <a:pt x="1668" y="835"/>
                </a:cubicBezTo>
                <a:cubicBezTo>
                  <a:pt x="1670" y="835"/>
                  <a:pt x="1670" y="835"/>
                  <a:pt x="1670" y="835"/>
                </a:cubicBezTo>
                <a:cubicBezTo>
                  <a:pt x="1672" y="835"/>
                  <a:pt x="1672" y="835"/>
                  <a:pt x="1672" y="835"/>
                </a:cubicBezTo>
                <a:cubicBezTo>
                  <a:pt x="1672" y="833"/>
                  <a:pt x="1672" y="833"/>
                  <a:pt x="1672" y="833"/>
                </a:cubicBezTo>
                <a:cubicBezTo>
                  <a:pt x="1671" y="832"/>
                  <a:pt x="1671" y="832"/>
                  <a:pt x="1671" y="832"/>
                </a:cubicBezTo>
                <a:cubicBezTo>
                  <a:pt x="1674" y="829"/>
                  <a:pt x="1674" y="829"/>
                  <a:pt x="1674" y="829"/>
                </a:cubicBezTo>
                <a:lnTo>
                  <a:pt x="1676" y="828"/>
                </a:lnTo>
                <a:close/>
                <a:moveTo>
                  <a:pt x="1816" y="1296"/>
                </a:moveTo>
                <a:cubicBezTo>
                  <a:pt x="1816" y="1296"/>
                  <a:pt x="1816" y="1296"/>
                  <a:pt x="1816" y="1296"/>
                </a:cubicBezTo>
                <a:cubicBezTo>
                  <a:pt x="1816" y="1295"/>
                  <a:pt x="1816" y="1295"/>
                  <a:pt x="1816" y="1295"/>
                </a:cubicBezTo>
                <a:cubicBezTo>
                  <a:pt x="1816" y="1296"/>
                  <a:pt x="1816" y="1296"/>
                  <a:pt x="1816" y="1296"/>
                </a:cubicBezTo>
                <a:close/>
                <a:moveTo>
                  <a:pt x="1830" y="1311"/>
                </a:moveTo>
                <a:cubicBezTo>
                  <a:pt x="1829" y="1310"/>
                  <a:pt x="1829" y="1310"/>
                  <a:pt x="1829" y="1310"/>
                </a:cubicBezTo>
                <a:cubicBezTo>
                  <a:pt x="1830" y="1309"/>
                  <a:pt x="1830" y="1309"/>
                  <a:pt x="1830" y="1309"/>
                </a:cubicBezTo>
                <a:cubicBezTo>
                  <a:pt x="1830" y="1307"/>
                  <a:pt x="1830" y="1307"/>
                  <a:pt x="1830" y="1307"/>
                </a:cubicBezTo>
                <a:cubicBezTo>
                  <a:pt x="1829" y="1304"/>
                  <a:pt x="1829" y="1304"/>
                  <a:pt x="1829" y="1304"/>
                </a:cubicBezTo>
                <a:cubicBezTo>
                  <a:pt x="1829" y="1303"/>
                  <a:pt x="1829" y="1303"/>
                  <a:pt x="1829" y="1303"/>
                </a:cubicBezTo>
                <a:cubicBezTo>
                  <a:pt x="1830" y="1299"/>
                  <a:pt x="1830" y="1299"/>
                  <a:pt x="1830" y="1299"/>
                </a:cubicBezTo>
                <a:cubicBezTo>
                  <a:pt x="1828" y="1297"/>
                  <a:pt x="1828" y="1297"/>
                  <a:pt x="1828" y="1297"/>
                </a:cubicBezTo>
                <a:cubicBezTo>
                  <a:pt x="1828" y="1293"/>
                  <a:pt x="1828" y="1293"/>
                  <a:pt x="1828" y="1293"/>
                </a:cubicBezTo>
                <a:cubicBezTo>
                  <a:pt x="1827" y="1291"/>
                  <a:pt x="1827" y="1291"/>
                  <a:pt x="1827" y="1291"/>
                </a:cubicBezTo>
                <a:cubicBezTo>
                  <a:pt x="1827" y="1292"/>
                  <a:pt x="1827" y="1292"/>
                  <a:pt x="1827" y="1292"/>
                </a:cubicBezTo>
                <a:cubicBezTo>
                  <a:pt x="1825" y="1290"/>
                  <a:pt x="1825" y="1290"/>
                  <a:pt x="1825" y="1290"/>
                </a:cubicBezTo>
                <a:cubicBezTo>
                  <a:pt x="1825" y="1288"/>
                  <a:pt x="1825" y="1288"/>
                  <a:pt x="1825" y="1288"/>
                </a:cubicBezTo>
                <a:cubicBezTo>
                  <a:pt x="1823" y="1287"/>
                  <a:pt x="1823" y="1287"/>
                  <a:pt x="1823" y="1287"/>
                </a:cubicBezTo>
                <a:cubicBezTo>
                  <a:pt x="1824" y="1285"/>
                  <a:pt x="1824" y="1285"/>
                  <a:pt x="1824" y="1285"/>
                </a:cubicBezTo>
                <a:cubicBezTo>
                  <a:pt x="1824" y="1283"/>
                  <a:pt x="1824" y="1283"/>
                  <a:pt x="1824" y="1283"/>
                </a:cubicBezTo>
                <a:cubicBezTo>
                  <a:pt x="1821" y="1286"/>
                  <a:pt x="1821" y="1286"/>
                  <a:pt x="1821" y="1286"/>
                </a:cubicBezTo>
                <a:cubicBezTo>
                  <a:pt x="1822" y="1287"/>
                  <a:pt x="1822" y="1287"/>
                  <a:pt x="1822" y="1287"/>
                </a:cubicBezTo>
                <a:cubicBezTo>
                  <a:pt x="1820" y="1288"/>
                  <a:pt x="1820" y="1288"/>
                  <a:pt x="1820" y="1288"/>
                </a:cubicBezTo>
                <a:cubicBezTo>
                  <a:pt x="1819" y="1287"/>
                  <a:pt x="1819" y="1287"/>
                  <a:pt x="1819" y="1287"/>
                </a:cubicBezTo>
                <a:cubicBezTo>
                  <a:pt x="1818" y="1287"/>
                  <a:pt x="1818" y="1287"/>
                  <a:pt x="1818" y="1287"/>
                </a:cubicBezTo>
                <a:cubicBezTo>
                  <a:pt x="1819" y="1289"/>
                  <a:pt x="1819" y="1289"/>
                  <a:pt x="1819" y="1289"/>
                </a:cubicBezTo>
                <a:cubicBezTo>
                  <a:pt x="1819" y="1290"/>
                  <a:pt x="1819" y="1290"/>
                  <a:pt x="1819" y="1290"/>
                </a:cubicBezTo>
                <a:cubicBezTo>
                  <a:pt x="1820" y="1291"/>
                  <a:pt x="1820" y="1291"/>
                  <a:pt x="1820" y="1291"/>
                </a:cubicBezTo>
                <a:cubicBezTo>
                  <a:pt x="1820" y="1292"/>
                  <a:pt x="1820" y="1292"/>
                  <a:pt x="1820" y="1292"/>
                </a:cubicBezTo>
                <a:cubicBezTo>
                  <a:pt x="1818" y="1293"/>
                  <a:pt x="1818" y="1293"/>
                  <a:pt x="1818" y="1293"/>
                </a:cubicBezTo>
                <a:cubicBezTo>
                  <a:pt x="1818" y="1296"/>
                  <a:pt x="1818" y="1296"/>
                  <a:pt x="1818" y="1296"/>
                </a:cubicBezTo>
                <a:cubicBezTo>
                  <a:pt x="1817" y="1298"/>
                  <a:pt x="1817" y="1298"/>
                  <a:pt x="1817" y="1298"/>
                </a:cubicBezTo>
                <a:cubicBezTo>
                  <a:pt x="1816" y="1298"/>
                  <a:pt x="1816" y="1298"/>
                  <a:pt x="1816" y="1298"/>
                </a:cubicBezTo>
                <a:cubicBezTo>
                  <a:pt x="1815" y="1299"/>
                  <a:pt x="1815" y="1299"/>
                  <a:pt x="1815" y="1299"/>
                </a:cubicBezTo>
                <a:cubicBezTo>
                  <a:pt x="1814" y="1301"/>
                  <a:pt x="1814" y="1301"/>
                  <a:pt x="1814" y="1301"/>
                </a:cubicBezTo>
                <a:cubicBezTo>
                  <a:pt x="1813" y="1302"/>
                  <a:pt x="1813" y="1302"/>
                  <a:pt x="1813" y="1302"/>
                </a:cubicBezTo>
                <a:cubicBezTo>
                  <a:pt x="1812" y="1301"/>
                  <a:pt x="1812" y="1301"/>
                  <a:pt x="1812" y="1301"/>
                </a:cubicBezTo>
                <a:cubicBezTo>
                  <a:pt x="1812" y="1299"/>
                  <a:pt x="1812" y="1299"/>
                  <a:pt x="1812" y="1299"/>
                </a:cubicBezTo>
                <a:cubicBezTo>
                  <a:pt x="1811" y="1299"/>
                  <a:pt x="1811" y="1299"/>
                  <a:pt x="1811" y="1299"/>
                </a:cubicBezTo>
                <a:cubicBezTo>
                  <a:pt x="1810" y="1300"/>
                  <a:pt x="1810" y="1300"/>
                  <a:pt x="1810" y="1300"/>
                </a:cubicBezTo>
                <a:cubicBezTo>
                  <a:pt x="1810" y="1302"/>
                  <a:pt x="1810" y="1302"/>
                  <a:pt x="1810" y="1302"/>
                </a:cubicBezTo>
                <a:cubicBezTo>
                  <a:pt x="1812" y="1304"/>
                  <a:pt x="1812" y="1304"/>
                  <a:pt x="1812" y="1304"/>
                </a:cubicBezTo>
                <a:cubicBezTo>
                  <a:pt x="1812" y="1305"/>
                  <a:pt x="1812" y="1305"/>
                  <a:pt x="1812" y="1305"/>
                </a:cubicBezTo>
                <a:cubicBezTo>
                  <a:pt x="1811" y="1305"/>
                  <a:pt x="1811" y="1305"/>
                  <a:pt x="1811" y="1305"/>
                </a:cubicBezTo>
                <a:cubicBezTo>
                  <a:pt x="1810" y="1305"/>
                  <a:pt x="1810" y="1305"/>
                  <a:pt x="1810" y="1305"/>
                </a:cubicBezTo>
                <a:cubicBezTo>
                  <a:pt x="1808" y="1305"/>
                  <a:pt x="1808" y="1305"/>
                  <a:pt x="1808" y="1305"/>
                </a:cubicBezTo>
                <a:cubicBezTo>
                  <a:pt x="1809" y="1307"/>
                  <a:pt x="1809" y="1307"/>
                  <a:pt x="1809" y="1307"/>
                </a:cubicBezTo>
                <a:cubicBezTo>
                  <a:pt x="1811" y="1308"/>
                  <a:pt x="1811" y="1308"/>
                  <a:pt x="1811" y="1308"/>
                </a:cubicBezTo>
                <a:cubicBezTo>
                  <a:pt x="1811" y="1309"/>
                  <a:pt x="1811" y="1309"/>
                  <a:pt x="1811" y="1309"/>
                </a:cubicBezTo>
                <a:cubicBezTo>
                  <a:pt x="1810" y="1310"/>
                  <a:pt x="1810" y="1310"/>
                  <a:pt x="1810" y="1310"/>
                </a:cubicBezTo>
                <a:cubicBezTo>
                  <a:pt x="1809" y="1309"/>
                  <a:pt x="1809" y="1309"/>
                  <a:pt x="1809" y="1309"/>
                </a:cubicBezTo>
                <a:cubicBezTo>
                  <a:pt x="1808" y="1309"/>
                  <a:pt x="1808" y="1309"/>
                  <a:pt x="1808" y="1309"/>
                </a:cubicBezTo>
                <a:cubicBezTo>
                  <a:pt x="1808" y="1310"/>
                  <a:pt x="1808" y="1310"/>
                  <a:pt x="1808" y="1310"/>
                </a:cubicBezTo>
                <a:cubicBezTo>
                  <a:pt x="1805" y="1313"/>
                  <a:pt x="1805" y="1313"/>
                  <a:pt x="1805" y="1313"/>
                </a:cubicBezTo>
                <a:cubicBezTo>
                  <a:pt x="1805" y="1311"/>
                  <a:pt x="1805" y="1311"/>
                  <a:pt x="1805" y="1311"/>
                </a:cubicBezTo>
                <a:cubicBezTo>
                  <a:pt x="1805" y="1310"/>
                  <a:pt x="1805" y="1310"/>
                  <a:pt x="1805" y="1310"/>
                </a:cubicBezTo>
                <a:cubicBezTo>
                  <a:pt x="1805" y="1309"/>
                  <a:pt x="1805" y="1309"/>
                  <a:pt x="1805" y="1309"/>
                </a:cubicBezTo>
                <a:cubicBezTo>
                  <a:pt x="1803" y="1310"/>
                  <a:pt x="1803" y="1310"/>
                  <a:pt x="1803" y="1310"/>
                </a:cubicBezTo>
                <a:cubicBezTo>
                  <a:pt x="1804" y="1311"/>
                  <a:pt x="1804" y="1311"/>
                  <a:pt x="1804" y="1311"/>
                </a:cubicBezTo>
                <a:cubicBezTo>
                  <a:pt x="1804" y="1312"/>
                  <a:pt x="1804" y="1312"/>
                  <a:pt x="1804" y="1312"/>
                </a:cubicBezTo>
                <a:cubicBezTo>
                  <a:pt x="1802" y="1313"/>
                  <a:pt x="1802" y="1313"/>
                  <a:pt x="1802" y="1313"/>
                </a:cubicBezTo>
                <a:cubicBezTo>
                  <a:pt x="1802" y="1315"/>
                  <a:pt x="1802" y="1315"/>
                  <a:pt x="1802" y="1315"/>
                </a:cubicBezTo>
                <a:cubicBezTo>
                  <a:pt x="1804" y="1315"/>
                  <a:pt x="1804" y="1315"/>
                  <a:pt x="1804" y="1315"/>
                </a:cubicBezTo>
                <a:cubicBezTo>
                  <a:pt x="1803" y="1316"/>
                  <a:pt x="1803" y="1316"/>
                  <a:pt x="1803" y="1316"/>
                </a:cubicBezTo>
                <a:cubicBezTo>
                  <a:pt x="1802" y="1316"/>
                  <a:pt x="1802" y="1316"/>
                  <a:pt x="1802" y="1316"/>
                </a:cubicBezTo>
                <a:cubicBezTo>
                  <a:pt x="1801" y="1317"/>
                  <a:pt x="1801" y="1317"/>
                  <a:pt x="1801" y="1317"/>
                </a:cubicBezTo>
                <a:cubicBezTo>
                  <a:pt x="1801" y="1316"/>
                  <a:pt x="1801" y="1316"/>
                  <a:pt x="1801" y="1316"/>
                </a:cubicBezTo>
                <a:cubicBezTo>
                  <a:pt x="1800" y="1316"/>
                  <a:pt x="1800" y="1316"/>
                  <a:pt x="1800" y="1316"/>
                </a:cubicBezTo>
                <a:cubicBezTo>
                  <a:pt x="1801" y="1315"/>
                  <a:pt x="1801" y="1315"/>
                  <a:pt x="1801" y="1315"/>
                </a:cubicBezTo>
                <a:cubicBezTo>
                  <a:pt x="1800" y="1314"/>
                  <a:pt x="1800" y="1314"/>
                  <a:pt x="1800" y="1314"/>
                </a:cubicBezTo>
                <a:cubicBezTo>
                  <a:pt x="1796" y="1317"/>
                  <a:pt x="1796" y="1317"/>
                  <a:pt x="1796" y="1317"/>
                </a:cubicBezTo>
                <a:cubicBezTo>
                  <a:pt x="1796" y="1320"/>
                  <a:pt x="1796" y="1320"/>
                  <a:pt x="1796" y="1320"/>
                </a:cubicBezTo>
                <a:cubicBezTo>
                  <a:pt x="1796" y="1321"/>
                  <a:pt x="1796" y="1321"/>
                  <a:pt x="1796" y="1321"/>
                </a:cubicBezTo>
                <a:cubicBezTo>
                  <a:pt x="1796" y="1322"/>
                  <a:pt x="1796" y="1322"/>
                  <a:pt x="1796" y="1322"/>
                </a:cubicBezTo>
                <a:cubicBezTo>
                  <a:pt x="1795" y="1321"/>
                  <a:pt x="1795" y="1321"/>
                  <a:pt x="1795" y="1321"/>
                </a:cubicBezTo>
                <a:cubicBezTo>
                  <a:pt x="1794" y="1321"/>
                  <a:pt x="1794" y="1321"/>
                  <a:pt x="1794" y="1321"/>
                </a:cubicBezTo>
                <a:cubicBezTo>
                  <a:pt x="1794" y="1318"/>
                  <a:pt x="1794" y="1318"/>
                  <a:pt x="1794" y="1318"/>
                </a:cubicBezTo>
                <a:cubicBezTo>
                  <a:pt x="1793" y="1318"/>
                  <a:pt x="1793" y="1318"/>
                  <a:pt x="1793" y="1318"/>
                </a:cubicBezTo>
                <a:cubicBezTo>
                  <a:pt x="1791" y="1320"/>
                  <a:pt x="1791" y="1320"/>
                  <a:pt x="1791" y="1320"/>
                </a:cubicBezTo>
                <a:cubicBezTo>
                  <a:pt x="1789" y="1319"/>
                  <a:pt x="1789" y="1319"/>
                  <a:pt x="1789" y="1319"/>
                </a:cubicBezTo>
                <a:cubicBezTo>
                  <a:pt x="1788" y="1319"/>
                  <a:pt x="1788" y="1319"/>
                  <a:pt x="1788" y="1319"/>
                </a:cubicBezTo>
                <a:cubicBezTo>
                  <a:pt x="1787" y="1320"/>
                  <a:pt x="1787" y="1320"/>
                  <a:pt x="1787" y="1320"/>
                </a:cubicBezTo>
                <a:cubicBezTo>
                  <a:pt x="1788" y="1322"/>
                  <a:pt x="1788" y="1322"/>
                  <a:pt x="1788" y="1322"/>
                </a:cubicBezTo>
                <a:cubicBezTo>
                  <a:pt x="1787" y="1322"/>
                  <a:pt x="1787" y="1322"/>
                  <a:pt x="1787" y="1322"/>
                </a:cubicBezTo>
                <a:cubicBezTo>
                  <a:pt x="1786" y="1322"/>
                  <a:pt x="1786" y="1322"/>
                  <a:pt x="1786" y="1322"/>
                </a:cubicBezTo>
                <a:cubicBezTo>
                  <a:pt x="1786" y="1321"/>
                  <a:pt x="1786" y="1321"/>
                  <a:pt x="1786" y="1321"/>
                </a:cubicBezTo>
                <a:cubicBezTo>
                  <a:pt x="1785" y="1320"/>
                  <a:pt x="1785" y="1320"/>
                  <a:pt x="1785" y="1320"/>
                </a:cubicBezTo>
                <a:cubicBezTo>
                  <a:pt x="1784" y="1322"/>
                  <a:pt x="1784" y="1322"/>
                  <a:pt x="1784" y="1322"/>
                </a:cubicBezTo>
                <a:cubicBezTo>
                  <a:pt x="1783" y="1320"/>
                  <a:pt x="1783" y="1320"/>
                  <a:pt x="1783" y="1320"/>
                </a:cubicBezTo>
                <a:cubicBezTo>
                  <a:pt x="1780" y="1324"/>
                  <a:pt x="1780" y="1324"/>
                  <a:pt x="1780" y="1324"/>
                </a:cubicBezTo>
                <a:cubicBezTo>
                  <a:pt x="1779" y="1324"/>
                  <a:pt x="1779" y="1324"/>
                  <a:pt x="1779" y="1324"/>
                </a:cubicBezTo>
                <a:cubicBezTo>
                  <a:pt x="1778" y="1323"/>
                  <a:pt x="1778" y="1323"/>
                  <a:pt x="1778" y="1323"/>
                </a:cubicBezTo>
                <a:cubicBezTo>
                  <a:pt x="1776" y="1323"/>
                  <a:pt x="1776" y="1323"/>
                  <a:pt x="1776" y="1323"/>
                </a:cubicBezTo>
                <a:cubicBezTo>
                  <a:pt x="1775" y="1324"/>
                  <a:pt x="1775" y="1324"/>
                  <a:pt x="1775" y="1324"/>
                </a:cubicBezTo>
                <a:cubicBezTo>
                  <a:pt x="1776" y="1327"/>
                  <a:pt x="1776" y="1327"/>
                  <a:pt x="1776" y="1327"/>
                </a:cubicBezTo>
                <a:cubicBezTo>
                  <a:pt x="1773" y="1331"/>
                  <a:pt x="1773" y="1331"/>
                  <a:pt x="1773" y="1331"/>
                </a:cubicBezTo>
                <a:cubicBezTo>
                  <a:pt x="1773" y="1332"/>
                  <a:pt x="1773" y="1332"/>
                  <a:pt x="1773" y="1332"/>
                </a:cubicBezTo>
                <a:cubicBezTo>
                  <a:pt x="1770" y="1335"/>
                  <a:pt x="1770" y="1335"/>
                  <a:pt x="1770" y="1335"/>
                </a:cubicBezTo>
                <a:cubicBezTo>
                  <a:pt x="1770" y="1336"/>
                  <a:pt x="1770" y="1336"/>
                  <a:pt x="1770" y="1336"/>
                </a:cubicBezTo>
                <a:cubicBezTo>
                  <a:pt x="1772" y="1338"/>
                  <a:pt x="1772" y="1338"/>
                  <a:pt x="1772" y="1338"/>
                </a:cubicBezTo>
                <a:cubicBezTo>
                  <a:pt x="1771" y="1339"/>
                  <a:pt x="1771" y="1339"/>
                  <a:pt x="1771" y="1339"/>
                </a:cubicBezTo>
                <a:cubicBezTo>
                  <a:pt x="1771" y="1342"/>
                  <a:pt x="1771" y="1342"/>
                  <a:pt x="1771" y="1342"/>
                </a:cubicBezTo>
                <a:cubicBezTo>
                  <a:pt x="1771" y="1344"/>
                  <a:pt x="1771" y="1344"/>
                  <a:pt x="1771" y="1344"/>
                </a:cubicBezTo>
                <a:cubicBezTo>
                  <a:pt x="1774" y="1349"/>
                  <a:pt x="1774" y="1349"/>
                  <a:pt x="1774" y="1349"/>
                </a:cubicBezTo>
                <a:cubicBezTo>
                  <a:pt x="1774" y="1350"/>
                  <a:pt x="1774" y="1350"/>
                  <a:pt x="1774" y="1350"/>
                </a:cubicBezTo>
                <a:cubicBezTo>
                  <a:pt x="1775" y="1352"/>
                  <a:pt x="1775" y="1352"/>
                  <a:pt x="1775" y="1352"/>
                </a:cubicBezTo>
                <a:cubicBezTo>
                  <a:pt x="1775" y="1353"/>
                  <a:pt x="1775" y="1353"/>
                  <a:pt x="1775" y="1353"/>
                </a:cubicBezTo>
                <a:cubicBezTo>
                  <a:pt x="1774" y="1354"/>
                  <a:pt x="1774" y="1354"/>
                  <a:pt x="1774" y="1354"/>
                </a:cubicBezTo>
                <a:cubicBezTo>
                  <a:pt x="1775" y="1356"/>
                  <a:pt x="1775" y="1356"/>
                  <a:pt x="1775" y="1356"/>
                </a:cubicBezTo>
                <a:cubicBezTo>
                  <a:pt x="1774" y="1360"/>
                  <a:pt x="1774" y="1360"/>
                  <a:pt x="1774" y="1360"/>
                </a:cubicBezTo>
                <a:cubicBezTo>
                  <a:pt x="1772" y="1361"/>
                  <a:pt x="1772" y="1361"/>
                  <a:pt x="1772" y="1361"/>
                </a:cubicBezTo>
                <a:cubicBezTo>
                  <a:pt x="1771" y="1363"/>
                  <a:pt x="1771" y="1363"/>
                  <a:pt x="1771" y="1363"/>
                </a:cubicBezTo>
                <a:cubicBezTo>
                  <a:pt x="1770" y="1364"/>
                  <a:pt x="1770" y="1364"/>
                  <a:pt x="1770" y="1364"/>
                </a:cubicBezTo>
                <a:cubicBezTo>
                  <a:pt x="1770" y="1365"/>
                  <a:pt x="1770" y="1365"/>
                  <a:pt x="1770" y="1365"/>
                </a:cubicBezTo>
                <a:cubicBezTo>
                  <a:pt x="1768" y="1367"/>
                  <a:pt x="1768" y="1367"/>
                  <a:pt x="1768" y="1367"/>
                </a:cubicBezTo>
                <a:cubicBezTo>
                  <a:pt x="1768" y="1370"/>
                  <a:pt x="1768" y="1370"/>
                  <a:pt x="1768" y="1370"/>
                </a:cubicBezTo>
                <a:cubicBezTo>
                  <a:pt x="1767" y="1371"/>
                  <a:pt x="1767" y="1371"/>
                  <a:pt x="1767" y="1371"/>
                </a:cubicBezTo>
                <a:cubicBezTo>
                  <a:pt x="1764" y="1372"/>
                  <a:pt x="1764" y="1372"/>
                  <a:pt x="1764" y="1372"/>
                </a:cubicBezTo>
                <a:cubicBezTo>
                  <a:pt x="1763" y="1373"/>
                  <a:pt x="1763" y="1373"/>
                  <a:pt x="1763" y="1373"/>
                </a:cubicBezTo>
                <a:cubicBezTo>
                  <a:pt x="1764" y="1376"/>
                  <a:pt x="1764" y="1376"/>
                  <a:pt x="1764" y="1376"/>
                </a:cubicBezTo>
                <a:cubicBezTo>
                  <a:pt x="1762" y="1378"/>
                  <a:pt x="1762" y="1378"/>
                  <a:pt x="1762" y="1378"/>
                </a:cubicBezTo>
                <a:cubicBezTo>
                  <a:pt x="1762" y="1380"/>
                  <a:pt x="1762" y="1380"/>
                  <a:pt x="1762" y="1380"/>
                </a:cubicBezTo>
                <a:cubicBezTo>
                  <a:pt x="1761" y="1382"/>
                  <a:pt x="1761" y="1382"/>
                  <a:pt x="1761" y="1382"/>
                </a:cubicBezTo>
                <a:cubicBezTo>
                  <a:pt x="1762" y="1383"/>
                  <a:pt x="1762" y="1383"/>
                  <a:pt x="1762" y="1383"/>
                </a:cubicBezTo>
                <a:cubicBezTo>
                  <a:pt x="1762" y="1386"/>
                  <a:pt x="1762" y="1386"/>
                  <a:pt x="1762" y="1386"/>
                </a:cubicBezTo>
                <a:cubicBezTo>
                  <a:pt x="1764" y="1389"/>
                  <a:pt x="1764" y="1389"/>
                  <a:pt x="1764" y="1389"/>
                </a:cubicBezTo>
                <a:cubicBezTo>
                  <a:pt x="1764" y="1391"/>
                  <a:pt x="1764" y="1391"/>
                  <a:pt x="1764" y="1391"/>
                </a:cubicBezTo>
                <a:cubicBezTo>
                  <a:pt x="1764" y="1392"/>
                  <a:pt x="1764" y="1392"/>
                  <a:pt x="1764" y="1392"/>
                </a:cubicBezTo>
                <a:cubicBezTo>
                  <a:pt x="1765" y="1393"/>
                  <a:pt x="1765" y="1393"/>
                  <a:pt x="1765" y="1393"/>
                </a:cubicBezTo>
                <a:cubicBezTo>
                  <a:pt x="1766" y="1393"/>
                  <a:pt x="1766" y="1393"/>
                  <a:pt x="1766" y="1393"/>
                </a:cubicBezTo>
                <a:cubicBezTo>
                  <a:pt x="1765" y="1393"/>
                  <a:pt x="1765" y="1393"/>
                  <a:pt x="1765" y="1393"/>
                </a:cubicBezTo>
                <a:cubicBezTo>
                  <a:pt x="1764" y="1394"/>
                  <a:pt x="1764" y="1394"/>
                  <a:pt x="1764" y="1394"/>
                </a:cubicBezTo>
                <a:cubicBezTo>
                  <a:pt x="1764" y="1395"/>
                  <a:pt x="1764" y="1395"/>
                  <a:pt x="1764" y="1395"/>
                </a:cubicBezTo>
                <a:cubicBezTo>
                  <a:pt x="1764" y="1398"/>
                  <a:pt x="1764" y="1398"/>
                  <a:pt x="1764" y="1398"/>
                </a:cubicBezTo>
                <a:cubicBezTo>
                  <a:pt x="1764" y="1402"/>
                  <a:pt x="1764" y="1402"/>
                  <a:pt x="1764" y="1402"/>
                </a:cubicBezTo>
                <a:cubicBezTo>
                  <a:pt x="1764" y="1403"/>
                  <a:pt x="1764" y="1403"/>
                  <a:pt x="1764" y="1403"/>
                </a:cubicBezTo>
                <a:cubicBezTo>
                  <a:pt x="1764" y="1404"/>
                  <a:pt x="1764" y="1404"/>
                  <a:pt x="1764" y="1404"/>
                </a:cubicBezTo>
                <a:cubicBezTo>
                  <a:pt x="1765" y="1405"/>
                  <a:pt x="1765" y="1405"/>
                  <a:pt x="1765" y="1405"/>
                </a:cubicBezTo>
                <a:cubicBezTo>
                  <a:pt x="1767" y="1407"/>
                  <a:pt x="1767" y="1407"/>
                  <a:pt x="1767" y="1407"/>
                </a:cubicBezTo>
                <a:cubicBezTo>
                  <a:pt x="1768" y="1407"/>
                  <a:pt x="1768" y="1407"/>
                  <a:pt x="1768" y="1407"/>
                </a:cubicBezTo>
                <a:cubicBezTo>
                  <a:pt x="1768" y="1409"/>
                  <a:pt x="1768" y="1409"/>
                  <a:pt x="1768" y="1409"/>
                </a:cubicBezTo>
                <a:cubicBezTo>
                  <a:pt x="1770" y="1410"/>
                  <a:pt x="1770" y="1410"/>
                  <a:pt x="1770" y="1410"/>
                </a:cubicBezTo>
                <a:cubicBezTo>
                  <a:pt x="1771" y="1410"/>
                  <a:pt x="1771" y="1410"/>
                  <a:pt x="1771" y="1410"/>
                </a:cubicBezTo>
                <a:cubicBezTo>
                  <a:pt x="1771" y="1410"/>
                  <a:pt x="1771" y="1410"/>
                  <a:pt x="1771" y="1410"/>
                </a:cubicBezTo>
                <a:cubicBezTo>
                  <a:pt x="1773" y="1411"/>
                  <a:pt x="1773" y="1411"/>
                  <a:pt x="1773" y="1411"/>
                </a:cubicBezTo>
                <a:cubicBezTo>
                  <a:pt x="1774" y="1413"/>
                  <a:pt x="1774" y="1413"/>
                  <a:pt x="1774" y="1413"/>
                </a:cubicBezTo>
                <a:cubicBezTo>
                  <a:pt x="1776" y="1413"/>
                  <a:pt x="1776" y="1413"/>
                  <a:pt x="1776" y="1413"/>
                </a:cubicBezTo>
                <a:cubicBezTo>
                  <a:pt x="1776" y="1414"/>
                  <a:pt x="1776" y="1414"/>
                  <a:pt x="1776" y="1414"/>
                </a:cubicBezTo>
                <a:cubicBezTo>
                  <a:pt x="1776" y="1414"/>
                  <a:pt x="1776" y="1414"/>
                  <a:pt x="1776" y="1414"/>
                </a:cubicBezTo>
                <a:cubicBezTo>
                  <a:pt x="1777" y="1413"/>
                  <a:pt x="1777" y="1413"/>
                  <a:pt x="1777" y="1413"/>
                </a:cubicBezTo>
                <a:cubicBezTo>
                  <a:pt x="1779" y="1414"/>
                  <a:pt x="1779" y="1414"/>
                  <a:pt x="1779" y="1414"/>
                </a:cubicBezTo>
                <a:cubicBezTo>
                  <a:pt x="1781" y="1412"/>
                  <a:pt x="1781" y="1412"/>
                  <a:pt x="1781" y="1412"/>
                </a:cubicBezTo>
                <a:cubicBezTo>
                  <a:pt x="1783" y="1410"/>
                  <a:pt x="1783" y="1410"/>
                  <a:pt x="1783" y="1410"/>
                </a:cubicBezTo>
                <a:cubicBezTo>
                  <a:pt x="1789" y="1410"/>
                  <a:pt x="1789" y="1410"/>
                  <a:pt x="1789" y="1410"/>
                </a:cubicBezTo>
                <a:cubicBezTo>
                  <a:pt x="1791" y="1410"/>
                  <a:pt x="1791" y="1410"/>
                  <a:pt x="1791" y="1410"/>
                </a:cubicBezTo>
                <a:cubicBezTo>
                  <a:pt x="1794" y="1409"/>
                  <a:pt x="1794" y="1409"/>
                  <a:pt x="1794" y="1409"/>
                </a:cubicBezTo>
                <a:cubicBezTo>
                  <a:pt x="1795" y="1407"/>
                  <a:pt x="1795" y="1407"/>
                  <a:pt x="1795" y="1407"/>
                </a:cubicBezTo>
                <a:cubicBezTo>
                  <a:pt x="1796" y="1407"/>
                  <a:pt x="1796" y="1407"/>
                  <a:pt x="1796" y="1407"/>
                </a:cubicBezTo>
                <a:cubicBezTo>
                  <a:pt x="1797" y="1404"/>
                  <a:pt x="1797" y="1404"/>
                  <a:pt x="1797" y="1404"/>
                </a:cubicBezTo>
                <a:cubicBezTo>
                  <a:pt x="1798" y="1402"/>
                  <a:pt x="1798" y="1402"/>
                  <a:pt x="1798" y="1402"/>
                </a:cubicBezTo>
                <a:cubicBezTo>
                  <a:pt x="1799" y="1400"/>
                  <a:pt x="1799" y="1400"/>
                  <a:pt x="1799" y="1400"/>
                </a:cubicBezTo>
                <a:cubicBezTo>
                  <a:pt x="1800" y="1399"/>
                  <a:pt x="1800" y="1399"/>
                  <a:pt x="1800" y="1399"/>
                </a:cubicBezTo>
                <a:cubicBezTo>
                  <a:pt x="1800" y="1396"/>
                  <a:pt x="1800" y="1396"/>
                  <a:pt x="1800" y="1396"/>
                </a:cubicBezTo>
                <a:cubicBezTo>
                  <a:pt x="1800" y="1396"/>
                  <a:pt x="1800" y="1396"/>
                  <a:pt x="1800" y="1396"/>
                </a:cubicBezTo>
                <a:cubicBezTo>
                  <a:pt x="1801" y="1395"/>
                  <a:pt x="1801" y="1395"/>
                  <a:pt x="1801" y="1395"/>
                </a:cubicBezTo>
                <a:cubicBezTo>
                  <a:pt x="1802" y="1392"/>
                  <a:pt x="1802" y="1392"/>
                  <a:pt x="1802" y="1392"/>
                </a:cubicBezTo>
                <a:cubicBezTo>
                  <a:pt x="1802" y="1391"/>
                  <a:pt x="1802" y="1391"/>
                  <a:pt x="1802" y="1391"/>
                </a:cubicBezTo>
                <a:cubicBezTo>
                  <a:pt x="1802" y="1391"/>
                  <a:pt x="1802" y="1391"/>
                  <a:pt x="1802" y="1391"/>
                </a:cubicBezTo>
                <a:cubicBezTo>
                  <a:pt x="1804" y="1389"/>
                  <a:pt x="1804" y="1389"/>
                  <a:pt x="1804" y="1389"/>
                </a:cubicBezTo>
                <a:cubicBezTo>
                  <a:pt x="1805" y="1382"/>
                  <a:pt x="1805" y="1382"/>
                  <a:pt x="1805" y="1382"/>
                </a:cubicBezTo>
                <a:cubicBezTo>
                  <a:pt x="1806" y="1379"/>
                  <a:pt x="1806" y="1379"/>
                  <a:pt x="1806" y="1379"/>
                </a:cubicBezTo>
                <a:cubicBezTo>
                  <a:pt x="1808" y="1378"/>
                  <a:pt x="1808" y="1378"/>
                  <a:pt x="1808" y="1378"/>
                </a:cubicBezTo>
                <a:cubicBezTo>
                  <a:pt x="1809" y="1374"/>
                  <a:pt x="1809" y="1374"/>
                  <a:pt x="1809" y="1374"/>
                </a:cubicBezTo>
                <a:cubicBezTo>
                  <a:pt x="1811" y="1369"/>
                  <a:pt x="1811" y="1369"/>
                  <a:pt x="1811" y="1369"/>
                </a:cubicBezTo>
                <a:cubicBezTo>
                  <a:pt x="1813" y="1362"/>
                  <a:pt x="1813" y="1362"/>
                  <a:pt x="1813" y="1362"/>
                </a:cubicBezTo>
                <a:cubicBezTo>
                  <a:pt x="1815" y="1359"/>
                  <a:pt x="1815" y="1359"/>
                  <a:pt x="1815" y="1359"/>
                </a:cubicBezTo>
                <a:cubicBezTo>
                  <a:pt x="1815" y="1356"/>
                  <a:pt x="1815" y="1356"/>
                  <a:pt x="1815" y="1356"/>
                </a:cubicBezTo>
                <a:cubicBezTo>
                  <a:pt x="1817" y="1353"/>
                  <a:pt x="1817" y="1353"/>
                  <a:pt x="1817" y="1353"/>
                </a:cubicBezTo>
                <a:cubicBezTo>
                  <a:pt x="1817" y="1351"/>
                  <a:pt x="1817" y="1351"/>
                  <a:pt x="1817" y="1351"/>
                </a:cubicBezTo>
                <a:cubicBezTo>
                  <a:pt x="1819" y="1348"/>
                  <a:pt x="1819" y="1348"/>
                  <a:pt x="1819" y="1348"/>
                </a:cubicBezTo>
                <a:cubicBezTo>
                  <a:pt x="1820" y="1343"/>
                  <a:pt x="1820" y="1343"/>
                  <a:pt x="1820" y="1343"/>
                </a:cubicBezTo>
                <a:cubicBezTo>
                  <a:pt x="1821" y="1339"/>
                  <a:pt x="1821" y="1339"/>
                  <a:pt x="1821" y="1339"/>
                </a:cubicBezTo>
                <a:cubicBezTo>
                  <a:pt x="1822" y="1338"/>
                  <a:pt x="1822" y="1338"/>
                  <a:pt x="1822" y="1338"/>
                </a:cubicBezTo>
                <a:cubicBezTo>
                  <a:pt x="1823" y="1336"/>
                  <a:pt x="1823" y="1336"/>
                  <a:pt x="1823" y="1336"/>
                </a:cubicBezTo>
                <a:cubicBezTo>
                  <a:pt x="1822" y="1334"/>
                  <a:pt x="1822" y="1334"/>
                  <a:pt x="1822" y="1334"/>
                </a:cubicBezTo>
                <a:cubicBezTo>
                  <a:pt x="1822" y="1332"/>
                  <a:pt x="1822" y="1332"/>
                  <a:pt x="1822" y="1332"/>
                </a:cubicBezTo>
                <a:cubicBezTo>
                  <a:pt x="1824" y="1329"/>
                  <a:pt x="1824" y="1329"/>
                  <a:pt x="1824" y="1329"/>
                </a:cubicBezTo>
                <a:cubicBezTo>
                  <a:pt x="1824" y="1328"/>
                  <a:pt x="1824" y="1328"/>
                  <a:pt x="1824" y="1328"/>
                </a:cubicBezTo>
                <a:cubicBezTo>
                  <a:pt x="1825" y="1326"/>
                  <a:pt x="1825" y="1326"/>
                  <a:pt x="1825" y="1326"/>
                </a:cubicBezTo>
                <a:cubicBezTo>
                  <a:pt x="1825" y="1324"/>
                  <a:pt x="1825" y="1324"/>
                  <a:pt x="1825" y="1324"/>
                </a:cubicBezTo>
                <a:cubicBezTo>
                  <a:pt x="1824" y="1323"/>
                  <a:pt x="1824" y="1323"/>
                  <a:pt x="1824" y="1323"/>
                </a:cubicBezTo>
                <a:cubicBezTo>
                  <a:pt x="1825" y="1322"/>
                  <a:pt x="1825" y="1322"/>
                  <a:pt x="1825" y="1322"/>
                </a:cubicBezTo>
                <a:cubicBezTo>
                  <a:pt x="1825" y="1320"/>
                  <a:pt x="1825" y="1320"/>
                  <a:pt x="1825" y="1320"/>
                </a:cubicBezTo>
                <a:cubicBezTo>
                  <a:pt x="1824" y="1319"/>
                  <a:pt x="1824" y="1319"/>
                  <a:pt x="1824" y="1319"/>
                </a:cubicBezTo>
                <a:cubicBezTo>
                  <a:pt x="1824" y="1317"/>
                  <a:pt x="1824" y="1317"/>
                  <a:pt x="1824" y="1317"/>
                </a:cubicBezTo>
                <a:cubicBezTo>
                  <a:pt x="1825" y="1316"/>
                  <a:pt x="1825" y="1316"/>
                  <a:pt x="1825" y="1316"/>
                </a:cubicBezTo>
                <a:cubicBezTo>
                  <a:pt x="1826" y="1317"/>
                  <a:pt x="1826" y="1317"/>
                  <a:pt x="1826" y="1317"/>
                </a:cubicBezTo>
                <a:cubicBezTo>
                  <a:pt x="1827" y="1319"/>
                  <a:pt x="1827" y="1319"/>
                  <a:pt x="1827" y="1319"/>
                </a:cubicBezTo>
                <a:cubicBezTo>
                  <a:pt x="1828" y="1321"/>
                  <a:pt x="1828" y="1321"/>
                  <a:pt x="1828" y="1321"/>
                </a:cubicBezTo>
                <a:cubicBezTo>
                  <a:pt x="1829" y="1321"/>
                  <a:pt x="1829" y="1321"/>
                  <a:pt x="1829" y="1321"/>
                </a:cubicBezTo>
                <a:cubicBezTo>
                  <a:pt x="1830" y="1320"/>
                  <a:pt x="1830" y="1320"/>
                  <a:pt x="1830" y="1320"/>
                </a:cubicBezTo>
                <a:cubicBezTo>
                  <a:pt x="1830" y="1319"/>
                  <a:pt x="1830" y="1319"/>
                  <a:pt x="1830" y="1319"/>
                </a:cubicBezTo>
                <a:cubicBezTo>
                  <a:pt x="1831" y="1318"/>
                  <a:pt x="1831" y="1318"/>
                  <a:pt x="1831" y="1318"/>
                </a:cubicBezTo>
                <a:cubicBezTo>
                  <a:pt x="1831" y="1316"/>
                  <a:pt x="1831" y="1316"/>
                  <a:pt x="1831" y="1316"/>
                </a:cubicBezTo>
                <a:cubicBezTo>
                  <a:pt x="1831" y="1316"/>
                  <a:pt x="1831" y="1316"/>
                  <a:pt x="1831" y="1316"/>
                </a:cubicBezTo>
                <a:cubicBezTo>
                  <a:pt x="1831" y="1314"/>
                  <a:pt x="1831" y="1314"/>
                  <a:pt x="1831" y="1314"/>
                </a:cubicBezTo>
                <a:lnTo>
                  <a:pt x="1830" y="1311"/>
                </a:lnTo>
                <a:close/>
                <a:moveTo>
                  <a:pt x="1814" y="1298"/>
                </a:moveTo>
                <a:cubicBezTo>
                  <a:pt x="1814" y="1296"/>
                  <a:pt x="1814" y="1296"/>
                  <a:pt x="1814" y="1296"/>
                </a:cubicBezTo>
                <a:cubicBezTo>
                  <a:pt x="1813" y="1295"/>
                  <a:pt x="1813" y="1295"/>
                  <a:pt x="1813" y="1295"/>
                </a:cubicBezTo>
                <a:cubicBezTo>
                  <a:pt x="1813" y="1295"/>
                  <a:pt x="1813" y="1295"/>
                  <a:pt x="1813" y="1295"/>
                </a:cubicBezTo>
                <a:cubicBezTo>
                  <a:pt x="1813" y="1295"/>
                  <a:pt x="1813" y="1295"/>
                  <a:pt x="1813" y="1295"/>
                </a:cubicBezTo>
                <a:cubicBezTo>
                  <a:pt x="1812" y="1297"/>
                  <a:pt x="1812" y="1297"/>
                  <a:pt x="1812" y="1297"/>
                </a:cubicBezTo>
                <a:cubicBezTo>
                  <a:pt x="1813" y="1297"/>
                  <a:pt x="1813" y="1297"/>
                  <a:pt x="1813" y="1297"/>
                </a:cubicBezTo>
                <a:lnTo>
                  <a:pt x="1814" y="1298"/>
                </a:lnTo>
                <a:close/>
                <a:moveTo>
                  <a:pt x="1826" y="1329"/>
                </a:moveTo>
                <a:cubicBezTo>
                  <a:pt x="1825" y="1330"/>
                  <a:pt x="1825" y="1330"/>
                  <a:pt x="1825" y="1330"/>
                </a:cubicBezTo>
                <a:cubicBezTo>
                  <a:pt x="1825" y="1331"/>
                  <a:pt x="1825" y="1331"/>
                  <a:pt x="1825" y="1331"/>
                </a:cubicBezTo>
                <a:cubicBezTo>
                  <a:pt x="1825" y="1332"/>
                  <a:pt x="1825" y="1332"/>
                  <a:pt x="1825" y="1332"/>
                </a:cubicBezTo>
                <a:cubicBezTo>
                  <a:pt x="1826" y="1330"/>
                  <a:pt x="1826" y="1330"/>
                  <a:pt x="1826" y="1330"/>
                </a:cubicBezTo>
                <a:cubicBezTo>
                  <a:pt x="1827" y="1329"/>
                  <a:pt x="1827" y="1329"/>
                  <a:pt x="1827" y="1329"/>
                </a:cubicBezTo>
                <a:cubicBezTo>
                  <a:pt x="1827" y="1328"/>
                  <a:pt x="1827" y="1328"/>
                  <a:pt x="1827" y="1328"/>
                </a:cubicBezTo>
                <a:cubicBezTo>
                  <a:pt x="1826" y="1329"/>
                  <a:pt x="1826" y="1329"/>
                  <a:pt x="1826" y="1329"/>
                </a:cubicBezTo>
                <a:close/>
                <a:moveTo>
                  <a:pt x="1258" y="1101"/>
                </a:moveTo>
                <a:cubicBezTo>
                  <a:pt x="1257" y="1101"/>
                  <a:pt x="1257" y="1101"/>
                  <a:pt x="1257" y="1101"/>
                </a:cubicBezTo>
                <a:cubicBezTo>
                  <a:pt x="1257" y="1102"/>
                  <a:pt x="1257" y="1102"/>
                  <a:pt x="1257" y="1102"/>
                </a:cubicBezTo>
                <a:cubicBezTo>
                  <a:pt x="1257" y="1103"/>
                  <a:pt x="1257" y="1103"/>
                  <a:pt x="1257" y="1103"/>
                </a:cubicBezTo>
                <a:cubicBezTo>
                  <a:pt x="1258" y="1103"/>
                  <a:pt x="1258" y="1103"/>
                  <a:pt x="1258" y="1103"/>
                </a:cubicBezTo>
                <a:cubicBezTo>
                  <a:pt x="1259" y="1103"/>
                  <a:pt x="1259" y="1103"/>
                  <a:pt x="1259" y="1103"/>
                </a:cubicBezTo>
                <a:cubicBezTo>
                  <a:pt x="1259" y="1102"/>
                  <a:pt x="1259" y="1102"/>
                  <a:pt x="1259" y="1102"/>
                </a:cubicBezTo>
                <a:lnTo>
                  <a:pt x="1258" y="1101"/>
                </a:lnTo>
                <a:close/>
                <a:moveTo>
                  <a:pt x="1465" y="847"/>
                </a:moveTo>
                <a:cubicBezTo>
                  <a:pt x="1464" y="848"/>
                  <a:pt x="1464" y="848"/>
                  <a:pt x="1464" y="848"/>
                </a:cubicBezTo>
                <a:cubicBezTo>
                  <a:pt x="1466" y="849"/>
                  <a:pt x="1466" y="849"/>
                  <a:pt x="1466" y="849"/>
                </a:cubicBezTo>
                <a:cubicBezTo>
                  <a:pt x="1467" y="848"/>
                  <a:pt x="1467" y="848"/>
                  <a:pt x="1467" y="848"/>
                </a:cubicBezTo>
                <a:cubicBezTo>
                  <a:pt x="1466" y="847"/>
                  <a:pt x="1466" y="847"/>
                  <a:pt x="1466" y="847"/>
                </a:cubicBezTo>
                <a:lnTo>
                  <a:pt x="1465" y="847"/>
                </a:lnTo>
                <a:close/>
                <a:moveTo>
                  <a:pt x="1452" y="1139"/>
                </a:moveTo>
                <a:cubicBezTo>
                  <a:pt x="1452" y="1136"/>
                  <a:pt x="1452" y="1136"/>
                  <a:pt x="1452" y="1136"/>
                </a:cubicBezTo>
                <a:cubicBezTo>
                  <a:pt x="1451" y="1136"/>
                  <a:pt x="1451" y="1136"/>
                  <a:pt x="1451" y="1136"/>
                </a:cubicBezTo>
                <a:cubicBezTo>
                  <a:pt x="1449" y="1138"/>
                  <a:pt x="1449" y="1138"/>
                  <a:pt x="1449" y="1138"/>
                </a:cubicBezTo>
                <a:cubicBezTo>
                  <a:pt x="1449" y="1140"/>
                  <a:pt x="1449" y="1140"/>
                  <a:pt x="1449" y="1140"/>
                </a:cubicBezTo>
                <a:cubicBezTo>
                  <a:pt x="1447" y="1140"/>
                  <a:pt x="1447" y="1140"/>
                  <a:pt x="1447" y="1140"/>
                </a:cubicBezTo>
                <a:cubicBezTo>
                  <a:pt x="1447" y="1141"/>
                  <a:pt x="1447" y="1141"/>
                  <a:pt x="1447" y="1141"/>
                </a:cubicBezTo>
                <a:cubicBezTo>
                  <a:pt x="1449" y="1142"/>
                  <a:pt x="1449" y="1142"/>
                  <a:pt x="1449" y="1142"/>
                </a:cubicBezTo>
                <a:cubicBezTo>
                  <a:pt x="1451" y="1142"/>
                  <a:pt x="1451" y="1142"/>
                  <a:pt x="1451" y="1142"/>
                </a:cubicBezTo>
                <a:lnTo>
                  <a:pt x="1452" y="1139"/>
                </a:lnTo>
                <a:close/>
                <a:moveTo>
                  <a:pt x="1817" y="1291"/>
                </a:moveTo>
                <a:cubicBezTo>
                  <a:pt x="1817" y="1290"/>
                  <a:pt x="1817" y="1290"/>
                  <a:pt x="1817" y="1290"/>
                </a:cubicBezTo>
                <a:cubicBezTo>
                  <a:pt x="1816" y="1292"/>
                  <a:pt x="1816" y="1292"/>
                  <a:pt x="1816" y="1292"/>
                </a:cubicBezTo>
                <a:cubicBezTo>
                  <a:pt x="1816" y="1293"/>
                  <a:pt x="1816" y="1293"/>
                  <a:pt x="1816" y="1293"/>
                </a:cubicBezTo>
                <a:lnTo>
                  <a:pt x="1817" y="1291"/>
                </a:lnTo>
                <a:close/>
                <a:moveTo>
                  <a:pt x="2863" y="1273"/>
                </a:moveTo>
                <a:cubicBezTo>
                  <a:pt x="2861" y="1272"/>
                  <a:pt x="2861" y="1272"/>
                  <a:pt x="2861" y="1272"/>
                </a:cubicBezTo>
                <a:cubicBezTo>
                  <a:pt x="2862" y="1274"/>
                  <a:pt x="2862" y="1274"/>
                  <a:pt x="2862" y="1274"/>
                </a:cubicBezTo>
                <a:cubicBezTo>
                  <a:pt x="2862" y="1275"/>
                  <a:pt x="2862" y="1275"/>
                  <a:pt x="2862" y="1275"/>
                </a:cubicBezTo>
                <a:cubicBezTo>
                  <a:pt x="2864" y="1278"/>
                  <a:pt x="2864" y="1278"/>
                  <a:pt x="2864" y="1278"/>
                </a:cubicBezTo>
                <a:cubicBezTo>
                  <a:pt x="2867" y="1279"/>
                  <a:pt x="2867" y="1279"/>
                  <a:pt x="2867" y="1279"/>
                </a:cubicBezTo>
                <a:cubicBezTo>
                  <a:pt x="2870" y="1279"/>
                  <a:pt x="2870" y="1279"/>
                  <a:pt x="2870" y="1279"/>
                </a:cubicBezTo>
                <a:cubicBezTo>
                  <a:pt x="2869" y="1278"/>
                  <a:pt x="2869" y="1278"/>
                  <a:pt x="2869" y="1278"/>
                </a:cubicBezTo>
                <a:cubicBezTo>
                  <a:pt x="2869" y="1277"/>
                  <a:pt x="2869" y="1277"/>
                  <a:pt x="2869" y="1277"/>
                </a:cubicBezTo>
                <a:cubicBezTo>
                  <a:pt x="2868" y="1275"/>
                  <a:pt x="2868" y="1275"/>
                  <a:pt x="2868" y="1275"/>
                </a:cubicBezTo>
                <a:cubicBezTo>
                  <a:pt x="2865" y="1274"/>
                  <a:pt x="2865" y="1274"/>
                  <a:pt x="2865" y="1274"/>
                </a:cubicBezTo>
                <a:lnTo>
                  <a:pt x="2863" y="1273"/>
                </a:lnTo>
                <a:close/>
                <a:moveTo>
                  <a:pt x="2856" y="1255"/>
                </a:moveTo>
                <a:cubicBezTo>
                  <a:pt x="2856" y="1256"/>
                  <a:pt x="2856" y="1256"/>
                  <a:pt x="2856" y="1256"/>
                </a:cubicBezTo>
                <a:cubicBezTo>
                  <a:pt x="2857" y="1258"/>
                  <a:pt x="2857" y="1258"/>
                  <a:pt x="2857" y="1258"/>
                </a:cubicBezTo>
                <a:cubicBezTo>
                  <a:pt x="2857" y="1261"/>
                  <a:pt x="2857" y="1261"/>
                  <a:pt x="2857" y="1261"/>
                </a:cubicBezTo>
                <a:cubicBezTo>
                  <a:pt x="2861" y="1264"/>
                  <a:pt x="2861" y="1264"/>
                  <a:pt x="2861" y="1264"/>
                </a:cubicBezTo>
                <a:cubicBezTo>
                  <a:pt x="2863" y="1264"/>
                  <a:pt x="2863" y="1264"/>
                  <a:pt x="2863" y="1264"/>
                </a:cubicBezTo>
                <a:cubicBezTo>
                  <a:pt x="2863" y="1266"/>
                  <a:pt x="2863" y="1266"/>
                  <a:pt x="2863" y="1266"/>
                </a:cubicBezTo>
                <a:cubicBezTo>
                  <a:pt x="2864" y="1267"/>
                  <a:pt x="2864" y="1267"/>
                  <a:pt x="2864" y="1267"/>
                </a:cubicBezTo>
                <a:cubicBezTo>
                  <a:pt x="2865" y="1264"/>
                  <a:pt x="2865" y="1264"/>
                  <a:pt x="2865" y="1264"/>
                </a:cubicBezTo>
                <a:cubicBezTo>
                  <a:pt x="2863" y="1262"/>
                  <a:pt x="2863" y="1262"/>
                  <a:pt x="2863" y="1262"/>
                </a:cubicBezTo>
                <a:cubicBezTo>
                  <a:pt x="2861" y="1262"/>
                  <a:pt x="2861" y="1262"/>
                  <a:pt x="2861" y="1262"/>
                </a:cubicBezTo>
                <a:cubicBezTo>
                  <a:pt x="2861" y="1260"/>
                  <a:pt x="2861" y="1260"/>
                  <a:pt x="2861" y="1260"/>
                </a:cubicBezTo>
                <a:cubicBezTo>
                  <a:pt x="2858" y="1257"/>
                  <a:pt x="2858" y="1257"/>
                  <a:pt x="2858" y="1257"/>
                </a:cubicBezTo>
                <a:cubicBezTo>
                  <a:pt x="2859" y="1256"/>
                  <a:pt x="2859" y="1256"/>
                  <a:pt x="2859" y="1256"/>
                </a:cubicBezTo>
                <a:cubicBezTo>
                  <a:pt x="2857" y="1254"/>
                  <a:pt x="2857" y="1254"/>
                  <a:pt x="2857" y="1254"/>
                </a:cubicBezTo>
                <a:cubicBezTo>
                  <a:pt x="2855" y="1253"/>
                  <a:pt x="2855" y="1253"/>
                  <a:pt x="2855" y="1253"/>
                </a:cubicBezTo>
                <a:cubicBezTo>
                  <a:pt x="2855" y="1254"/>
                  <a:pt x="2855" y="1254"/>
                  <a:pt x="2855" y="1254"/>
                </a:cubicBezTo>
                <a:lnTo>
                  <a:pt x="2856" y="1255"/>
                </a:lnTo>
                <a:close/>
                <a:moveTo>
                  <a:pt x="2847" y="1262"/>
                </a:moveTo>
                <a:cubicBezTo>
                  <a:pt x="2846" y="1264"/>
                  <a:pt x="2846" y="1264"/>
                  <a:pt x="2846" y="1264"/>
                </a:cubicBezTo>
                <a:cubicBezTo>
                  <a:pt x="2848" y="1267"/>
                  <a:pt x="2848" y="1267"/>
                  <a:pt x="2848" y="1267"/>
                </a:cubicBezTo>
                <a:cubicBezTo>
                  <a:pt x="2851" y="1268"/>
                  <a:pt x="2851" y="1268"/>
                  <a:pt x="2851" y="1268"/>
                </a:cubicBezTo>
                <a:cubicBezTo>
                  <a:pt x="2853" y="1268"/>
                  <a:pt x="2853" y="1268"/>
                  <a:pt x="2853" y="1268"/>
                </a:cubicBezTo>
                <a:cubicBezTo>
                  <a:pt x="2854" y="1269"/>
                  <a:pt x="2854" y="1269"/>
                  <a:pt x="2854" y="1269"/>
                </a:cubicBezTo>
                <a:cubicBezTo>
                  <a:pt x="2856" y="1269"/>
                  <a:pt x="2856" y="1269"/>
                  <a:pt x="2856" y="1269"/>
                </a:cubicBezTo>
                <a:cubicBezTo>
                  <a:pt x="2857" y="1267"/>
                  <a:pt x="2857" y="1267"/>
                  <a:pt x="2857" y="1267"/>
                </a:cubicBezTo>
                <a:cubicBezTo>
                  <a:pt x="2857" y="1266"/>
                  <a:pt x="2857" y="1266"/>
                  <a:pt x="2857" y="1266"/>
                </a:cubicBezTo>
                <a:cubicBezTo>
                  <a:pt x="2855" y="1266"/>
                  <a:pt x="2855" y="1266"/>
                  <a:pt x="2855" y="1266"/>
                </a:cubicBezTo>
                <a:cubicBezTo>
                  <a:pt x="2854" y="1265"/>
                  <a:pt x="2854" y="1265"/>
                  <a:pt x="2854" y="1265"/>
                </a:cubicBezTo>
                <a:cubicBezTo>
                  <a:pt x="2852" y="1263"/>
                  <a:pt x="2852" y="1263"/>
                  <a:pt x="2852" y="1263"/>
                </a:cubicBezTo>
                <a:cubicBezTo>
                  <a:pt x="2849" y="1263"/>
                  <a:pt x="2849" y="1263"/>
                  <a:pt x="2849" y="1263"/>
                </a:cubicBezTo>
                <a:cubicBezTo>
                  <a:pt x="2848" y="1262"/>
                  <a:pt x="2848" y="1262"/>
                  <a:pt x="2848" y="1262"/>
                </a:cubicBezTo>
                <a:lnTo>
                  <a:pt x="2847" y="1262"/>
                </a:lnTo>
                <a:close/>
                <a:moveTo>
                  <a:pt x="2854" y="1261"/>
                </a:moveTo>
                <a:cubicBezTo>
                  <a:pt x="2854" y="1260"/>
                  <a:pt x="2854" y="1260"/>
                  <a:pt x="2854" y="1260"/>
                </a:cubicBezTo>
                <a:cubicBezTo>
                  <a:pt x="2852" y="1260"/>
                  <a:pt x="2852" y="1260"/>
                  <a:pt x="2852" y="1260"/>
                </a:cubicBezTo>
                <a:cubicBezTo>
                  <a:pt x="2852" y="1261"/>
                  <a:pt x="2852" y="1261"/>
                  <a:pt x="2852" y="1261"/>
                </a:cubicBezTo>
                <a:lnTo>
                  <a:pt x="2854" y="1261"/>
                </a:lnTo>
                <a:close/>
                <a:moveTo>
                  <a:pt x="2843" y="1251"/>
                </a:moveTo>
                <a:cubicBezTo>
                  <a:pt x="2844" y="1253"/>
                  <a:pt x="2844" y="1253"/>
                  <a:pt x="2844" y="1253"/>
                </a:cubicBezTo>
                <a:cubicBezTo>
                  <a:pt x="2845" y="1254"/>
                  <a:pt x="2845" y="1254"/>
                  <a:pt x="2845" y="1254"/>
                </a:cubicBezTo>
                <a:cubicBezTo>
                  <a:pt x="2846" y="1255"/>
                  <a:pt x="2846" y="1255"/>
                  <a:pt x="2846" y="1255"/>
                </a:cubicBezTo>
                <a:cubicBezTo>
                  <a:pt x="2847" y="1254"/>
                  <a:pt x="2847" y="1254"/>
                  <a:pt x="2847" y="1254"/>
                </a:cubicBezTo>
                <a:cubicBezTo>
                  <a:pt x="2848" y="1255"/>
                  <a:pt x="2848" y="1255"/>
                  <a:pt x="2848" y="1255"/>
                </a:cubicBezTo>
                <a:cubicBezTo>
                  <a:pt x="2847" y="1253"/>
                  <a:pt x="2847" y="1253"/>
                  <a:pt x="2847" y="1253"/>
                </a:cubicBezTo>
                <a:cubicBezTo>
                  <a:pt x="2848" y="1253"/>
                  <a:pt x="2848" y="1253"/>
                  <a:pt x="2848" y="1253"/>
                </a:cubicBezTo>
                <a:cubicBezTo>
                  <a:pt x="2845" y="1249"/>
                  <a:pt x="2845" y="1249"/>
                  <a:pt x="2845" y="1249"/>
                </a:cubicBezTo>
                <a:cubicBezTo>
                  <a:pt x="2842" y="1248"/>
                  <a:pt x="2842" y="1248"/>
                  <a:pt x="2842" y="1248"/>
                </a:cubicBezTo>
                <a:cubicBezTo>
                  <a:pt x="2839" y="1246"/>
                  <a:pt x="2839" y="1246"/>
                  <a:pt x="2839" y="1246"/>
                </a:cubicBezTo>
                <a:cubicBezTo>
                  <a:pt x="2836" y="1245"/>
                  <a:pt x="2836" y="1245"/>
                  <a:pt x="2836" y="1245"/>
                </a:cubicBezTo>
                <a:cubicBezTo>
                  <a:pt x="2836" y="1245"/>
                  <a:pt x="2838" y="1247"/>
                  <a:pt x="2838" y="1247"/>
                </a:cubicBezTo>
                <a:lnTo>
                  <a:pt x="2843" y="1251"/>
                </a:lnTo>
                <a:close/>
                <a:moveTo>
                  <a:pt x="2850" y="1285"/>
                </a:moveTo>
                <a:cubicBezTo>
                  <a:pt x="2848" y="1285"/>
                  <a:pt x="2848" y="1285"/>
                  <a:pt x="2848" y="1285"/>
                </a:cubicBezTo>
                <a:cubicBezTo>
                  <a:pt x="2848" y="1286"/>
                  <a:pt x="2848" y="1286"/>
                  <a:pt x="2848" y="1286"/>
                </a:cubicBezTo>
                <a:cubicBezTo>
                  <a:pt x="2849" y="1287"/>
                  <a:pt x="2849" y="1287"/>
                  <a:pt x="2849" y="1287"/>
                </a:cubicBezTo>
                <a:cubicBezTo>
                  <a:pt x="2851" y="1286"/>
                  <a:pt x="2851" y="1286"/>
                  <a:pt x="2851" y="1286"/>
                </a:cubicBezTo>
                <a:cubicBezTo>
                  <a:pt x="2852" y="1287"/>
                  <a:pt x="2852" y="1287"/>
                  <a:pt x="2852" y="1287"/>
                </a:cubicBezTo>
                <a:cubicBezTo>
                  <a:pt x="2853" y="1286"/>
                  <a:pt x="2853" y="1286"/>
                  <a:pt x="2853" y="1286"/>
                </a:cubicBezTo>
                <a:cubicBezTo>
                  <a:pt x="2852" y="1286"/>
                  <a:pt x="2852" y="1286"/>
                  <a:pt x="2852" y="1286"/>
                </a:cubicBezTo>
                <a:lnTo>
                  <a:pt x="2850" y="1285"/>
                </a:lnTo>
                <a:close/>
                <a:moveTo>
                  <a:pt x="2877" y="1382"/>
                </a:moveTo>
                <a:cubicBezTo>
                  <a:pt x="2880" y="1387"/>
                  <a:pt x="2880" y="1387"/>
                  <a:pt x="2880" y="1387"/>
                </a:cubicBezTo>
                <a:cubicBezTo>
                  <a:pt x="2881" y="1388"/>
                  <a:pt x="2881" y="1388"/>
                  <a:pt x="2881" y="1388"/>
                </a:cubicBezTo>
                <a:cubicBezTo>
                  <a:pt x="2881" y="1389"/>
                  <a:pt x="2881" y="1389"/>
                  <a:pt x="2881" y="1389"/>
                </a:cubicBezTo>
                <a:cubicBezTo>
                  <a:pt x="2882" y="1391"/>
                  <a:pt x="2882" y="1391"/>
                  <a:pt x="2882" y="1391"/>
                </a:cubicBezTo>
                <a:cubicBezTo>
                  <a:pt x="2884" y="1391"/>
                  <a:pt x="2884" y="1391"/>
                  <a:pt x="2884" y="1391"/>
                </a:cubicBezTo>
                <a:cubicBezTo>
                  <a:pt x="2884" y="1392"/>
                  <a:pt x="2884" y="1392"/>
                  <a:pt x="2884" y="1392"/>
                </a:cubicBezTo>
                <a:cubicBezTo>
                  <a:pt x="2887" y="1394"/>
                  <a:pt x="2887" y="1394"/>
                  <a:pt x="2887" y="1394"/>
                </a:cubicBezTo>
                <a:cubicBezTo>
                  <a:pt x="2888" y="1397"/>
                  <a:pt x="2888" y="1397"/>
                  <a:pt x="2888" y="1397"/>
                </a:cubicBezTo>
                <a:cubicBezTo>
                  <a:pt x="2888" y="1396"/>
                  <a:pt x="2888" y="1396"/>
                  <a:pt x="2888" y="1396"/>
                </a:cubicBezTo>
                <a:cubicBezTo>
                  <a:pt x="2889" y="1397"/>
                  <a:pt x="2889" y="1397"/>
                  <a:pt x="2889" y="1397"/>
                </a:cubicBezTo>
                <a:cubicBezTo>
                  <a:pt x="2890" y="1399"/>
                  <a:pt x="2890" y="1399"/>
                  <a:pt x="2890" y="1399"/>
                </a:cubicBezTo>
                <a:cubicBezTo>
                  <a:pt x="2892" y="1399"/>
                  <a:pt x="2892" y="1399"/>
                  <a:pt x="2892" y="1399"/>
                </a:cubicBezTo>
                <a:cubicBezTo>
                  <a:pt x="2893" y="1401"/>
                  <a:pt x="2893" y="1401"/>
                  <a:pt x="2893" y="1401"/>
                </a:cubicBezTo>
                <a:cubicBezTo>
                  <a:pt x="2894" y="1403"/>
                  <a:pt x="2894" y="1403"/>
                  <a:pt x="2894" y="1403"/>
                </a:cubicBezTo>
                <a:cubicBezTo>
                  <a:pt x="2896" y="1402"/>
                  <a:pt x="2896" y="1402"/>
                  <a:pt x="2896" y="1402"/>
                </a:cubicBezTo>
                <a:cubicBezTo>
                  <a:pt x="2898" y="1403"/>
                  <a:pt x="2898" y="1403"/>
                  <a:pt x="2898" y="1403"/>
                </a:cubicBezTo>
                <a:cubicBezTo>
                  <a:pt x="2899" y="1403"/>
                  <a:pt x="2899" y="1403"/>
                  <a:pt x="2899" y="1403"/>
                </a:cubicBezTo>
                <a:cubicBezTo>
                  <a:pt x="2900" y="1404"/>
                  <a:pt x="2900" y="1404"/>
                  <a:pt x="2900" y="1404"/>
                </a:cubicBezTo>
                <a:cubicBezTo>
                  <a:pt x="2900" y="1401"/>
                  <a:pt x="2900" y="1401"/>
                  <a:pt x="2900" y="1401"/>
                </a:cubicBezTo>
                <a:cubicBezTo>
                  <a:pt x="2899" y="1401"/>
                  <a:pt x="2899" y="1401"/>
                  <a:pt x="2899" y="1401"/>
                </a:cubicBezTo>
                <a:cubicBezTo>
                  <a:pt x="2896" y="1398"/>
                  <a:pt x="2896" y="1398"/>
                  <a:pt x="2896" y="1398"/>
                </a:cubicBezTo>
                <a:cubicBezTo>
                  <a:pt x="2893" y="1394"/>
                  <a:pt x="2893" y="1394"/>
                  <a:pt x="2893" y="1394"/>
                </a:cubicBezTo>
                <a:cubicBezTo>
                  <a:pt x="2892" y="1393"/>
                  <a:pt x="2892" y="1393"/>
                  <a:pt x="2892" y="1393"/>
                </a:cubicBezTo>
                <a:cubicBezTo>
                  <a:pt x="2891" y="1394"/>
                  <a:pt x="2891" y="1394"/>
                  <a:pt x="2891" y="1394"/>
                </a:cubicBezTo>
                <a:cubicBezTo>
                  <a:pt x="2889" y="1390"/>
                  <a:pt x="2889" y="1390"/>
                  <a:pt x="2889" y="1390"/>
                </a:cubicBezTo>
                <a:cubicBezTo>
                  <a:pt x="2885" y="1385"/>
                  <a:pt x="2885" y="1385"/>
                  <a:pt x="2885" y="1385"/>
                </a:cubicBezTo>
                <a:cubicBezTo>
                  <a:pt x="2884" y="1385"/>
                  <a:pt x="2884" y="1385"/>
                  <a:pt x="2884" y="1385"/>
                </a:cubicBezTo>
                <a:cubicBezTo>
                  <a:pt x="2883" y="1383"/>
                  <a:pt x="2883" y="1383"/>
                  <a:pt x="2883" y="1383"/>
                </a:cubicBezTo>
                <a:cubicBezTo>
                  <a:pt x="2881" y="1382"/>
                  <a:pt x="2881" y="1382"/>
                  <a:pt x="2881" y="1382"/>
                </a:cubicBezTo>
                <a:cubicBezTo>
                  <a:pt x="2881" y="1380"/>
                  <a:pt x="2881" y="1380"/>
                  <a:pt x="2881" y="1380"/>
                </a:cubicBezTo>
                <a:cubicBezTo>
                  <a:pt x="2879" y="1379"/>
                  <a:pt x="2879" y="1379"/>
                  <a:pt x="2879" y="1379"/>
                </a:cubicBezTo>
                <a:cubicBezTo>
                  <a:pt x="2879" y="1380"/>
                  <a:pt x="2879" y="1380"/>
                  <a:pt x="2879" y="1380"/>
                </a:cubicBezTo>
                <a:cubicBezTo>
                  <a:pt x="2876" y="1377"/>
                  <a:pt x="2876" y="1377"/>
                  <a:pt x="2876" y="1377"/>
                </a:cubicBezTo>
                <a:cubicBezTo>
                  <a:pt x="2876" y="1379"/>
                  <a:pt x="2876" y="1379"/>
                  <a:pt x="2876" y="1379"/>
                </a:cubicBezTo>
                <a:cubicBezTo>
                  <a:pt x="2877" y="1380"/>
                  <a:pt x="2877" y="1380"/>
                  <a:pt x="2877" y="1380"/>
                </a:cubicBezTo>
                <a:lnTo>
                  <a:pt x="2877" y="1382"/>
                </a:lnTo>
                <a:close/>
                <a:moveTo>
                  <a:pt x="2831" y="1257"/>
                </a:moveTo>
                <a:cubicBezTo>
                  <a:pt x="2832" y="1257"/>
                  <a:pt x="2832" y="1257"/>
                  <a:pt x="2832" y="1257"/>
                </a:cubicBezTo>
                <a:cubicBezTo>
                  <a:pt x="2833" y="1255"/>
                  <a:pt x="2833" y="1255"/>
                  <a:pt x="2833" y="1255"/>
                </a:cubicBezTo>
                <a:cubicBezTo>
                  <a:pt x="2831" y="1255"/>
                  <a:pt x="2831" y="1255"/>
                  <a:pt x="2831" y="1255"/>
                </a:cubicBezTo>
                <a:cubicBezTo>
                  <a:pt x="2831" y="1256"/>
                  <a:pt x="2831" y="1256"/>
                  <a:pt x="2831" y="1256"/>
                </a:cubicBezTo>
                <a:lnTo>
                  <a:pt x="2831" y="1257"/>
                </a:lnTo>
                <a:close/>
                <a:moveTo>
                  <a:pt x="2908" y="1656"/>
                </a:moveTo>
                <a:cubicBezTo>
                  <a:pt x="2908" y="1655"/>
                  <a:pt x="2908" y="1655"/>
                  <a:pt x="2908" y="1655"/>
                </a:cubicBezTo>
                <a:cubicBezTo>
                  <a:pt x="2907" y="1655"/>
                  <a:pt x="2907" y="1655"/>
                  <a:pt x="2907" y="1655"/>
                </a:cubicBezTo>
                <a:cubicBezTo>
                  <a:pt x="2905" y="1656"/>
                  <a:pt x="2905" y="1656"/>
                  <a:pt x="2905" y="1656"/>
                </a:cubicBezTo>
                <a:cubicBezTo>
                  <a:pt x="2905" y="1658"/>
                  <a:pt x="2905" y="1658"/>
                  <a:pt x="2905" y="1658"/>
                </a:cubicBezTo>
                <a:cubicBezTo>
                  <a:pt x="2905" y="1658"/>
                  <a:pt x="2905" y="1658"/>
                  <a:pt x="2905" y="1658"/>
                </a:cubicBezTo>
                <a:cubicBezTo>
                  <a:pt x="2906" y="1658"/>
                  <a:pt x="2906" y="1658"/>
                  <a:pt x="2906" y="1658"/>
                </a:cubicBezTo>
                <a:cubicBezTo>
                  <a:pt x="2906" y="1657"/>
                  <a:pt x="2906" y="1657"/>
                  <a:pt x="2906" y="1657"/>
                </a:cubicBezTo>
                <a:lnTo>
                  <a:pt x="2908" y="1656"/>
                </a:lnTo>
                <a:close/>
                <a:moveTo>
                  <a:pt x="2902" y="1279"/>
                </a:moveTo>
                <a:cubicBezTo>
                  <a:pt x="2904" y="1278"/>
                  <a:pt x="2904" y="1278"/>
                  <a:pt x="2904" y="1278"/>
                </a:cubicBezTo>
                <a:cubicBezTo>
                  <a:pt x="2903" y="1277"/>
                  <a:pt x="2903" y="1277"/>
                  <a:pt x="2903" y="1277"/>
                </a:cubicBezTo>
                <a:cubicBezTo>
                  <a:pt x="2902" y="1277"/>
                  <a:pt x="2902" y="1277"/>
                  <a:pt x="2902" y="1277"/>
                </a:cubicBezTo>
                <a:cubicBezTo>
                  <a:pt x="2900" y="1278"/>
                  <a:pt x="2900" y="1278"/>
                  <a:pt x="2900" y="1278"/>
                </a:cubicBezTo>
                <a:cubicBezTo>
                  <a:pt x="2901" y="1279"/>
                  <a:pt x="2901" y="1279"/>
                  <a:pt x="2901" y="1279"/>
                </a:cubicBezTo>
                <a:lnTo>
                  <a:pt x="2902" y="1279"/>
                </a:lnTo>
                <a:close/>
                <a:moveTo>
                  <a:pt x="2900" y="1383"/>
                </a:moveTo>
                <a:cubicBezTo>
                  <a:pt x="2900" y="1382"/>
                  <a:pt x="2900" y="1382"/>
                  <a:pt x="2900" y="1382"/>
                </a:cubicBezTo>
                <a:cubicBezTo>
                  <a:pt x="2899" y="1382"/>
                  <a:pt x="2899" y="1382"/>
                  <a:pt x="2899" y="1382"/>
                </a:cubicBezTo>
                <a:cubicBezTo>
                  <a:pt x="2899" y="1383"/>
                  <a:pt x="2899" y="1383"/>
                  <a:pt x="2899" y="1383"/>
                </a:cubicBezTo>
                <a:cubicBezTo>
                  <a:pt x="2898" y="1384"/>
                  <a:pt x="2898" y="1384"/>
                  <a:pt x="2898" y="1384"/>
                </a:cubicBezTo>
                <a:cubicBezTo>
                  <a:pt x="2899" y="1385"/>
                  <a:pt x="2899" y="1385"/>
                  <a:pt x="2899" y="1385"/>
                </a:cubicBezTo>
                <a:lnTo>
                  <a:pt x="2900" y="1383"/>
                </a:lnTo>
                <a:close/>
                <a:moveTo>
                  <a:pt x="2828" y="1250"/>
                </a:moveTo>
                <a:cubicBezTo>
                  <a:pt x="2827" y="1249"/>
                  <a:pt x="2827" y="1249"/>
                  <a:pt x="2827" y="1249"/>
                </a:cubicBezTo>
                <a:cubicBezTo>
                  <a:pt x="2826" y="1250"/>
                  <a:pt x="2826" y="1250"/>
                  <a:pt x="2826" y="1250"/>
                </a:cubicBezTo>
                <a:cubicBezTo>
                  <a:pt x="2825" y="1252"/>
                  <a:pt x="2825" y="1252"/>
                  <a:pt x="2825" y="1252"/>
                </a:cubicBezTo>
                <a:cubicBezTo>
                  <a:pt x="2826" y="1253"/>
                  <a:pt x="2826" y="1253"/>
                  <a:pt x="2826" y="1253"/>
                </a:cubicBezTo>
                <a:cubicBezTo>
                  <a:pt x="2828" y="1253"/>
                  <a:pt x="2828" y="1253"/>
                  <a:pt x="2828" y="1253"/>
                </a:cubicBezTo>
                <a:cubicBezTo>
                  <a:pt x="2828" y="1254"/>
                  <a:pt x="2828" y="1254"/>
                  <a:pt x="2828" y="1254"/>
                </a:cubicBezTo>
                <a:cubicBezTo>
                  <a:pt x="2829" y="1255"/>
                  <a:pt x="2829" y="1255"/>
                  <a:pt x="2829" y="1255"/>
                </a:cubicBezTo>
                <a:cubicBezTo>
                  <a:pt x="2830" y="1255"/>
                  <a:pt x="2830" y="1255"/>
                  <a:pt x="2830" y="1255"/>
                </a:cubicBezTo>
                <a:cubicBezTo>
                  <a:pt x="2830" y="1253"/>
                  <a:pt x="2830" y="1253"/>
                  <a:pt x="2830" y="1253"/>
                </a:cubicBezTo>
                <a:cubicBezTo>
                  <a:pt x="2830" y="1252"/>
                  <a:pt x="2830" y="1252"/>
                  <a:pt x="2830" y="1252"/>
                </a:cubicBezTo>
                <a:cubicBezTo>
                  <a:pt x="2828" y="1251"/>
                  <a:pt x="2828" y="1251"/>
                  <a:pt x="2828" y="1251"/>
                </a:cubicBezTo>
                <a:lnTo>
                  <a:pt x="2828" y="1250"/>
                </a:lnTo>
                <a:close/>
                <a:moveTo>
                  <a:pt x="2905" y="1326"/>
                </a:moveTo>
                <a:cubicBezTo>
                  <a:pt x="2906" y="1329"/>
                  <a:pt x="2906" y="1329"/>
                  <a:pt x="2906" y="1329"/>
                </a:cubicBezTo>
                <a:cubicBezTo>
                  <a:pt x="2907" y="1329"/>
                  <a:pt x="2907" y="1329"/>
                  <a:pt x="2907" y="1329"/>
                </a:cubicBezTo>
                <a:cubicBezTo>
                  <a:pt x="2908" y="1327"/>
                  <a:pt x="2908" y="1327"/>
                  <a:pt x="2908" y="1327"/>
                </a:cubicBezTo>
                <a:cubicBezTo>
                  <a:pt x="2909" y="1328"/>
                  <a:pt x="2909" y="1328"/>
                  <a:pt x="2909" y="1328"/>
                </a:cubicBezTo>
                <a:cubicBezTo>
                  <a:pt x="2911" y="1327"/>
                  <a:pt x="2911" y="1327"/>
                  <a:pt x="2911" y="1327"/>
                </a:cubicBezTo>
                <a:cubicBezTo>
                  <a:pt x="2911" y="1325"/>
                  <a:pt x="2911" y="1325"/>
                  <a:pt x="2911" y="1325"/>
                </a:cubicBezTo>
                <a:cubicBezTo>
                  <a:pt x="2910" y="1324"/>
                  <a:pt x="2910" y="1324"/>
                  <a:pt x="2910" y="1324"/>
                </a:cubicBezTo>
                <a:cubicBezTo>
                  <a:pt x="2910" y="1322"/>
                  <a:pt x="2910" y="1322"/>
                  <a:pt x="2910" y="1322"/>
                </a:cubicBezTo>
                <a:cubicBezTo>
                  <a:pt x="2909" y="1321"/>
                  <a:pt x="2909" y="1321"/>
                  <a:pt x="2909" y="1321"/>
                </a:cubicBezTo>
                <a:cubicBezTo>
                  <a:pt x="2909" y="1322"/>
                  <a:pt x="2909" y="1322"/>
                  <a:pt x="2909" y="1322"/>
                </a:cubicBezTo>
                <a:cubicBezTo>
                  <a:pt x="2909" y="1323"/>
                  <a:pt x="2909" y="1323"/>
                  <a:pt x="2909" y="1323"/>
                </a:cubicBezTo>
                <a:cubicBezTo>
                  <a:pt x="2908" y="1324"/>
                  <a:pt x="2908" y="1324"/>
                  <a:pt x="2908" y="1324"/>
                </a:cubicBezTo>
                <a:cubicBezTo>
                  <a:pt x="2907" y="1323"/>
                  <a:pt x="2907" y="1323"/>
                  <a:pt x="2907" y="1323"/>
                </a:cubicBezTo>
                <a:cubicBezTo>
                  <a:pt x="2907" y="1320"/>
                  <a:pt x="2907" y="1320"/>
                  <a:pt x="2907" y="1320"/>
                </a:cubicBezTo>
                <a:cubicBezTo>
                  <a:pt x="2907" y="1320"/>
                  <a:pt x="2905" y="1318"/>
                  <a:pt x="2905" y="1318"/>
                </a:cubicBezTo>
                <a:cubicBezTo>
                  <a:pt x="2904" y="1322"/>
                  <a:pt x="2904" y="1322"/>
                  <a:pt x="2904" y="1322"/>
                </a:cubicBezTo>
                <a:cubicBezTo>
                  <a:pt x="2905" y="1324"/>
                  <a:pt x="2905" y="1324"/>
                  <a:pt x="2905" y="1324"/>
                </a:cubicBezTo>
                <a:lnTo>
                  <a:pt x="2905" y="1326"/>
                </a:lnTo>
                <a:close/>
                <a:moveTo>
                  <a:pt x="2904" y="1389"/>
                </a:moveTo>
                <a:cubicBezTo>
                  <a:pt x="2906" y="1390"/>
                  <a:pt x="2906" y="1390"/>
                  <a:pt x="2906" y="1390"/>
                </a:cubicBezTo>
                <a:cubicBezTo>
                  <a:pt x="2907" y="1389"/>
                  <a:pt x="2907" y="1389"/>
                  <a:pt x="2907" y="1389"/>
                </a:cubicBezTo>
                <a:cubicBezTo>
                  <a:pt x="2905" y="1388"/>
                  <a:pt x="2905" y="1388"/>
                  <a:pt x="2905" y="1388"/>
                </a:cubicBezTo>
                <a:cubicBezTo>
                  <a:pt x="2906" y="1386"/>
                  <a:pt x="2906" y="1386"/>
                  <a:pt x="2906" y="1386"/>
                </a:cubicBezTo>
                <a:cubicBezTo>
                  <a:pt x="2906" y="1384"/>
                  <a:pt x="2906" y="1384"/>
                  <a:pt x="2906" y="1384"/>
                </a:cubicBezTo>
                <a:cubicBezTo>
                  <a:pt x="2905" y="1384"/>
                  <a:pt x="2905" y="1384"/>
                  <a:pt x="2905" y="1384"/>
                </a:cubicBezTo>
                <a:cubicBezTo>
                  <a:pt x="2903" y="1385"/>
                  <a:pt x="2903" y="1385"/>
                  <a:pt x="2903" y="1385"/>
                </a:cubicBezTo>
                <a:cubicBezTo>
                  <a:pt x="2903" y="1386"/>
                  <a:pt x="2903" y="1386"/>
                  <a:pt x="2903" y="1386"/>
                </a:cubicBezTo>
                <a:cubicBezTo>
                  <a:pt x="2903" y="1387"/>
                  <a:pt x="2903" y="1387"/>
                  <a:pt x="2903" y="1387"/>
                </a:cubicBezTo>
                <a:lnTo>
                  <a:pt x="2904" y="1389"/>
                </a:lnTo>
                <a:close/>
                <a:moveTo>
                  <a:pt x="2905" y="1659"/>
                </a:moveTo>
                <a:cubicBezTo>
                  <a:pt x="2905" y="1659"/>
                  <a:pt x="2905" y="1659"/>
                  <a:pt x="2905" y="1659"/>
                </a:cubicBezTo>
                <a:cubicBezTo>
                  <a:pt x="2903" y="1660"/>
                  <a:pt x="2903" y="1660"/>
                  <a:pt x="2903" y="1660"/>
                </a:cubicBezTo>
                <a:cubicBezTo>
                  <a:pt x="2904" y="1659"/>
                  <a:pt x="2904" y="1659"/>
                  <a:pt x="2904" y="1659"/>
                </a:cubicBezTo>
                <a:lnTo>
                  <a:pt x="2905" y="1659"/>
                </a:lnTo>
                <a:close/>
                <a:moveTo>
                  <a:pt x="2906" y="1659"/>
                </a:moveTo>
                <a:cubicBezTo>
                  <a:pt x="2906" y="1659"/>
                  <a:pt x="2906" y="1659"/>
                  <a:pt x="2906" y="1659"/>
                </a:cubicBezTo>
                <a:cubicBezTo>
                  <a:pt x="2905" y="1660"/>
                  <a:pt x="2905" y="1660"/>
                  <a:pt x="2905" y="1660"/>
                </a:cubicBezTo>
                <a:cubicBezTo>
                  <a:pt x="2906" y="1660"/>
                  <a:pt x="2906" y="1660"/>
                  <a:pt x="2906" y="1660"/>
                </a:cubicBezTo>
                <a:lnTo>
                  <a:pt x="2906" y="1659"/>
                </a:lnTo>
                <a:close/>
                <a:moveTo>
                  <a:pt x="2818" y="1725"/>
                </a:moveTo>
                <a:cubicBezTo>
                  <a:pt x="2819" y="1725"/>
                  <a:pt x="2819" y="1725"/>
                  <a:pt x="2819" y="1725"/>
                </a:cubicBezTo>
                <a:cubicBezTo>
                  <a:pt x="2819" y="1724"/>
                  <a:pt x="2819" y="1724"/>
                  <a:pt x="2819" y="1724"/>
                </a:cubicBezTo>
                <a:cubicBezTo>
                  <a:pt x="2817" y="1723"/>
                  <a:pt x="2817" y="1723"/>
                  <a:pt x="2817" y="1723"/>
                </a:cubicBezTo>
                <a:cubicBezTo>
                  <a:pt x="2817" y="1724"/>
                  <a:pt x="2817" y="1724"/>
                  <a:pt x="2817" y="1724"/>
                </a:cubicBezTo>
                <a:cubicBezTo>
                  <a:pt x="2817" y="1724"/>
                  <a:pt x="2817" y="1724"/>
                  <a:pt x="2817" y="1724"/>
                </a:cubicBezTo>
                <a:lnTo>
                  <a:pt x="2818" y="1725"/>
                </a:lnTo>
                <a:close/>
                <a:moveTo>
                  <a:pt x="2819" y="1233"/>
                </a:moveTo>
                <a:cubicBezTo>
                  <a:pt x="2817" y="1235"/>
                  <a:pt x="2817" y="1235"/>
                  <a:pt x="2817" y="1235"/>
                </a:cubicBezTo>
                <a:cubicBezTo>
                  <a:pt x="2819" y="1234"/>
                  <a:pt x="2819" y="1234"/>
                  <a:pt x="2819" y="1234"/>
                </a:cubicBezTo>
                <a:lnTo>
                  <a:pt x="2819" y="1233"/>
                </a:lnTo>
                <a:close/>
                <a:moveTo>
                  <a:pt x="2827" y="1255"/>
                </a:moveTo>
                <a:cubicBezTo>
                  <a:pt x="2826" y="1254"/>
                  <a:pt x="2826" y="1254"/>
                  <a:pt x="2826" y="1254"/>
                </a:cubicBezTo>
                <a:cubicBezTo>
                  <a:pt x="2825" y="1255"/>
                  <a:pt x="2825" y="1255"/>
                  <a:pt x="2825" y="1255"/>
                </a:cubicBezTo>
                <a:cubicBezTo>
                  <a:pt x="2826" y="1255"/>
                  <a:pt x="2826" y="1255"/>
                  <a:pt x="2826" y="1255"/>
                </a:cubicBezTo>
                <a:lnTo>
                  <a:pt x="2827" y="1255"/>
                </a:lnTo>
                <a:close/>
                <a:moveTo>
                  <a:pt x="2823" y="1248"/>
                </a:moveTo>
                <a:cubicBezTo>
                  <a:pt x="2822" y="1249"/>
                  <a:pt x="2822" y="1249"/>
                  <a:pt x="2822" y="1249"/>
                </a:cubicBezTo>
                <a:cubicBezTo>
                  <a:pt x="2822" y="1249"/>
                  <a:pt x="2822" y="1250"/>
                  <a:pt x="2822" y="1250"/>
                </a:cubicBezTo>
                <a:cubicBezTo>
                  <a:pt x="2823" y="1250"/>
                  <a:pt x="2823" y="1250"/>
                  <a:pt x="2823" y="1250"/>
                </a:cubicBezTo>
                <a:cubicBezTo>
                  <a:pt x="2825" y="1250"/>
                  <a:pt x="2825" y="1250"/>
                  <a:pt x="2825" y="1250"/>
                </a:cubicBezTo>
                <a:cubicBezTo>
                  <a:pt x="2825" y="1249"/>
                  <a:pt x="2825" y="1249"/>
                  <a:pt x="2825" y="1249"/>
                </a:cubicBezTo>
                <a:lnTo>
                  <a:pt x="2823" y="1248"/>
                </a:lnTo>
                <a:close/>
                <a:moveTo>
                  <a:pt x="2818" y="1237"/>
                </a:moveTo>
                <a:cubicBezTo>
                  <a:pt x="2820" y="1239"/>
                  <a:pt x="2820" y="1239"/>
                  <a:pt x="2820" y="1239"/>
                </a:cubicBezTo>
                <a:cubicBezTo>
                  <a:pt x="2823" y="1241"/>
                  <a:pt x="2823" y="1241"/>
                  <a:pt x="2823" y="1241"/>
                </a:cubicBezTo>
                <a:cubicBezTo>
                  <a:pt x="2824" y="1243"/>
                  <a:pt x="2824" y="1243"/>
                  <a:pt x="2824" y="1243"/>
                </a:cubicBezTo>
                <a:cubicBezTo>
                  <a:pt x="2827" y="1244"/>
                  <a:pt x="2827" y="1244"/>
                  <a:pt x="2827" y="1244"/>
                </a:cubicBezTo>
                <a:cubicBezTo>
                  <a:pt x="2828" y="1244"/>
                  <a:pt x="2828" y="1244"/>
                  <a:pt x="2828" y="1244"/>
                </a:cubicBezTo>
                <a:cubicBezTo>
                  <a:pt x="2828" y="1243"/>
                  <a:pt x="2828" y="1243"/>
                  <a:pt x="2828" y="1243"/>
                </a:cubicBezTo>
                <a:cubicBezTo>
                  <a:pt x="2826" y="1241"/>
                  <a:pt x="2826" y="1241"/>
                  <a:pt x="2826" y="1241"/>
                </a:cubicBezTo>
                <a:cubicBezTo>
                  <a:pt x="2825" y="1240"/>
                  <a:pt x="2825" y="1240"/>
                  <a:pt x="2825" y="1240"/>
                </a:cubicBezTo>
                <a:cubicBezTo>
                  <a:pt x="2825" y="1239"/>
                  <a:pt x="2825" y="1239"/>
                  <a:pt x="2825" y="1239"/>
                </a:cubicBezTo>
                <a:cubicBezTo>
                  <a:pt x="2823" y="1238"/>
                  <a:pt x="2823" y="1238"/>
                  <a:pt x="2823" y="1238"/>
                </a:cubicBezTo>
                <a:cubicBezTo>
                  <a:pt x="2820" y="1238"/>
                  <a:pt x="2820" y="1238"/>
                  <a:pt x="2820" y="1238"/>
                </a:cubicBezTo>
                <a:cubicBezTo>
                  <a:pt x="2820" y="1236"/>
                  <a:pt x="2820" y="1236"/>
                  <a:pt x="2820" y="1236"/>
                </a:cubicBezTo>
                <a:cubicBezTo>
                  <a:pt x="2819" y="1236"/>
                  <a:pt x="2819" y="1236"/>
                  <a:pt x="2819" y="1236"/>
                </a:cubicBezTo>
                <a:lnTo>
                  <a:pt x="2818" y="1237"/>
                </a:lnTo>
                <a:close/>
                <a:moveTo>
                  <a:pt x="2821" y="1249"/>
                </a:moveTo>
                <a:cubicBezTo>
                  <a:pt x="2821" y="1248"/>
                  <a:pt x="2821" y="1248"/>
                  <a:pt x="2821" y="1248"/>
                </a:cubicBezTo>
                <a:cubicBezTo>
                  <a:pt x="2819" y="1246"/>
                  <a:pt x="2819" y="1246"/>
                  <a:pt x="2819" y="1246"/>
                </a:cubicBezTo>
                <a:cubicBezTo>
                  <a:pt x="2819" y="1247"/>
                  <a:pt x="2819" y="1247"/>
                  <a:pt x="2819" y="1247"/>
                </a:cubicBezTo>
                <a:cubicBezTo>
                  <a:pt x="2820" y="1248"/>
                  <a:pt x="2820" y="1248"/>
                  <a:pt x="2820" y="1248"/>
                </a:cubicBezTo>
                <a:cubicBezTo>
                  <a:pt x="2820" y="1249"/>
                  <a:pt x="2820" y="1249"/>
                  <a:pt x="2820" y="1249"/>
                </a:cubicBezTo>
                <a:lnTo>
                  <a:pt x="2821" y="1249"/>
                </a:lnTo>
                <a:close/>
                <a:moveTo>
                  <a:pt x="2925" y="1373"/>
                </a:moveTo>
                <a:cubicBezTo>
                  <a:pt x="2926" y="1371"/>
                  <a:pt x="2926" y="1371"/>
                  <a:pt x="2926" y="1371"/>
                </a:cubicBezTo>
                <a:cubicBezTo>
                  <a:pt x="2925" y="1370"/>
                  <a:pt x="2925" y="1370"/>
                  <a:pt x="2925" y="1370"/>
                </a:cubicBezTo>
                <a:cubicBezTo>
                  <a:pt x="2925" y="1371"/>
                  <a:pt x="2925" y="1371"/>
                  <a:pt x="2925" y="1371"/>
                </a:cubicBezTo>
                <a:lnTo>
                  <a:pt x="2925" y="1373"/>
                </a:lnTo>
                <a:close/>
                <a:moveTo>
                  <a:pt x="2924" y="1365"/>
                </a:moveTo>
                <a:cubicBezTo>
                  <a:pt x="2925" y="1363"/>
                  <a:pt x="2925" y="1363"/>
                  <a:pt x="2925" y="1363"/>
                </a:cubicBezTo>
                <a:cubicBezTo>
                  <a:pt x="2924" y="1361"/>
                  <a:pt x="2924" y="1361"/>
                  <a:pt x="2924" y="1361"/>
                </a:cubicBezTo>
                <a:cubicBezTo>
                  <a:pt x="2923" y="1362"/>
                  <a:pt x="2923" y="1362"/>
                  <a:pt x="2923" y="1362"/>
                </a:cubicBezTo>
                <a:cubicBezTo>
                  <a:pt x="2923" y="1364"/>
                  <a:pt x="2923" y="1364"/>
                  <a:pt x="2923" y="1364"/>
                </a:cubicBezTo>
                <a:lnTo>
                  <a:pt x="2924" y="1365"/>
                </a:lnTo>
                <a:close/>
                <a:moveTo>
                  <a:pt x="2920" y="1324"/>
                </a:moveTo>
                <a:cubicBezTo>
                  <a:pt x="2919" y="1320"/>
                  <a:pt x="2919" y="1320"/>
                  <a:pt x="2919" y="1320"/>
                </a:cubicBezTo>
                <a:cubicBezTo>
                  <a:pt x="2920" y="1324"/>
                  <a:pt x="2920" y="1324"/>
                  <a:pt x="2920" y="1324"/>
                </a:cubicBezTo>
                <a:cubicBezTo>
                  <a:pt x="2919" y="1325"/>
                  <a:pt x="2919" y="1325"/>
                  <a:pt x="2919" y="1325"/>
                </a:cubicBezTo>
                <a:lnTo>
                  <a:pt x="2920" y="1324"/>
                </a:lnTo>
                <a:close/>
                <a:moveTo>
                  <a:pt x="2939" y="1591"/>
                </a:moveTo>
                <a:cubicBezTo>
                  <a:pt x="2938" y="1591"/>
                  <a:pt x="2938" y="1591"/>
                  <a:pt x="2938" y="1591"/>
                </a:cubicBezTo>
                <a:cubicBezTo>
                  <a:pt x="2938" y="1592"/>
                  <a:pt x="2938" y="1592"/>
                  <a:pt x="2938" y="1592"/>
                </a:cubicBezTo>
                <a:lnTo>
                  <a:pt x="2939" y="1591"/>
                </a:lnTo>
                <a:close/>
                <a:moveTo>
                  <a:pt x="2920" y="1332"/>
                </a:moveTo>
                <a:cubicBezTo>
                  <a:pt x="2920" y="1331"/>
                  <a:pt x="2920" y="1331"/>
                  <a:pt x="2920" y="1331"/>
                </a:cubicBezTo>
                <a:cubicBezTo>
                  <a:pt x="2920" y="1329"/>
                  <a:pt x="2920" y="1329"/>
                  <a:pt x="2920" y="1329"/>
                </a:cubicBezTo>
                <a:cubicBezTo>
                  <a:pt x="2919" y="1328"/>
                  <a:pt x="2919" y="1328"/>
                  <a:pt x="2919" y="1328"/>
                </a:cubicBezTo>
                <a:cubicBezTo>
                  <a:pt x="2919" y="1328"/>
                  <a:pt x="2919" y="1330"/>
                  <a:pt x="2919" y="1330"/>
                </a:cubicBezTo>
                <a:cubicBezTo>
                  <a:pt x="2919" y="1332"/>
                  <a:pt x="2919" y="1332"/>
                  <a:pt x="2919" y="1332"/>
                </a:cubicBezTo>
                <a:lnTo>
                  <a:pt x="2920" y="1332"/>
                </a:lnTo>
                <a:close/>
                <a:moveTo>
                  <a:pt x="2942" y="1592"/>
                </a:moveTo>
                <a:cubicBezTo>
                  <a:pt x="2941" y="1591"/>
                  <a:pt x="2941" y="1591"/>
                  <a:pt x="2941" y="1591"/>
                </a:cubicBezTo>
                <a:cubicBezTo>
                  <a:pt x="2942" y="1591"/>
                  <a:pt x="2942" y="1591"/>
                  <a:pt x="2942" y="1591"/>
                </a:cubicBezTo>
                <a:cubicBezTo>
                  <a:pt x="2941" y="1590"/>
                  <a:pt x="2941" y="1590"/>
                  <a:pt x="2941" y="1590"/>
                </a:cubicBezTo>
                <a:cubicBezTo>
                  <a:pt x="2941" y="1589"/>
                  <a:pt x="2941" y="1589"/>
                  <a:pt x="2941" y="1589"/>
                </a:cubicBezTo>
                <a:cubicBezTo>
                  <a:pt x="2940" y="1591"/>
                  <a:pt x="2940" y="1591"/>
                  <a:pt x="2940" y="1591"/>
                </a:cubicBezTo>
                <a:cubicBezTo>
                  <a:pt x="2941" y="1592"/>
                  <a:pt x="2941" y="1592"/>
                  <a:pt x="2941" y="1592"/>
                </a:cubicBezTo>
                <a:lnTo>
                  <a:pt x="2942" y="1592"/>
                </a:lnTo>
                <a:close/>
                <a:moveTo>
                  <a:pt x="2920" y="1341"/>
                </a:moveTo>
                <a:cubicBezTo>
                  <a:pt x="2918" y="1340"/>
                  <a:pt x="2918" y="1340"/>
                  <a:pt x="2918" y="1340"/>
                </a:cubicBezTo>
                <a:cubicBezTo>
                  <a:pt x="2918" y="1342"/>
                  <a:pt x="2918" y="1342"/>
                  <a:pt x="2918" y="1342"/>
                </a:cubicBezTo>
                <a:cubicBezTo>
                  <a:pt x="2918" y="1342"/>
                  <a:pt x="2918" y="1342"/>
                  <a:pt x="2918" y="1342"/>
                </a:cubicBezTo>
                <a:cubicBezTo>
                  <a:pt x="2920" y="1342"/>
                  <a:pt x="2920" y="1342"/>
                  <a:pt x="2920" y="1342"/>
                </a:cubicBezTo>
                <a:lnTo>
                  <a:pt x="2920" y="1341"/>
                </a:lnTo>
                <a:close/>
                <a:moveTo>
                  <a:pt x="2917" y="1351"/>
                </a:moveTo>
                <a:cubicBezTo>
                  <a:pt x="2919" y="1353"/>
                  <a:pt x="2919" y="1353"/>
                  <a:pt x="2919" y="1353"/>
                </a:cubicBezTo>
                <a:cubicBezTo>
                  <a:pt x="2920" y="1352"/>
                  <a:pt x="2920" y="1352"/>
                  <a:pt x="2920" y="1352"/>
                </a:cubicBezTo>
                <a:cubicBezTo>
                  <a:pt x="2920" y="1350"/>
                  <a:pt x="2920" y="1350"/>
                  <a:pt x="2920" y="1350"/>
                </a:cubicBezTo>
                <a:cubicBezTo>
                  <a:pt x="2919" y="1349"/>
                  <a:pt x="2919" y="1349"/>
                  <a:pt x="2919" y="1349"/>
                </a:cubicBezTo>
                <a:cubicBezTo>
                  <a:pt x="2917" y="1350"/>
                  <a:pt x="2917" y="1350"/>
                  <a:pt x="2917" y="1350"/>
                </a:cubicBezTo>
                <a:lnTo>
                  <a:pt x="2917" y="1351"/>
                </a:lnTo>
                <a:close/>
                <a:moveTo>
                  <a:pt x="2112" y="1082"/>
                </a:moveTo>
                <a:cubicBezTo>
                  <a:pt x="2114" y="1083"/>
                  <a:pt x="2114" y="1083"/>
                  <a:pt x="2114" y="1083"/>
                </a:cubicBezTo>
                <a:cubicBezTo>
                  <a:pt x="2115" y="1084"/>
                  <a:pt x="2115" y="1084"/>
                  <a:pt x="2115" y="1084"/>
                </a:cubicBezTo>
                <a:cubicBezTo>
                  <a:pt x="2116" y="1084"/>
                  <a:pt x="2116" y="1084"/>
                  <a:pt x="2116" y="1084"/>
                </a:cubicBezTo>
                <a:cubicBezTo>
                  <a:pt x="2117" y="1084"/>
                  <a:pt x="2117" y="1084"/>
                  <a:pt x="2117" y="1084"/>
                </a:cubicBezTo>
                <a:cubicBezTo>
                  <a:pt x="2117" y="1083"/>
                  <a:pt x="2117" y="1083"/>
                  <a:pt x="2117" y="1083"/>
                </a:cubicBezTo>
                <a:cubicBezTo>
                  <a:pt x="2114" y="1082"/>
                  <a:pt x="2114" y="1082"/>
                  <a:pt x="2114" y="1082"/>
                </a:cubicBezTo>
                <a:cubicBezTo>
                  <a:pt x="2114" y="1081"/>
                  <a:pt x="2114" y="1081"/>
                  <a:pt x="2114" y="1081"/>
                </a:cubicBezTo>
                <a:cubicBezTo>
                  <a:pt x="2113" y="1080"/>
                  <a:pt x="2113" y="1080"/>
                  <a:pt x="2113" y="1080"/>
                </a:cubicBezTo>
                <a:cubicBezTo>
                  <a:pt x="2112" y="1081"/>
                  <a:pt x="2112" y="1081"/>
                  <a:pt x="2112" y="1081"/>
                </a:cubicBezTo>
                <a:cubicBezTo>
                  <a:pt x="2113" y="1081"/>
                  <a:pt x="2113" y="1081"/>
                  <a:pt x="2113" y="1081"/>
                </a:cubicBezTo>
                <a:cubicBezTo>
                  <a:pt x="2112" y="1081"/>
                  <a:pt x="2112" y="1081"/>
                  <a:pt x="2112" y="1081"/>
                </a:cubicBezTo>
                <a:lnTo>
                  <a:pt x="2112" y="1082"/>
                </a:lnTo>
                <a:close/>
                <a:moveTo>
                  <a:pt x="2112" y="1080"/>
                </a:moveTo>
                <a:cubicBezTo>
                  <a:pt x="2111" y="1080"/>
                  <a:pt x="2111" y="1080"/>
                  <a:pt x="2111" y="1080"/>
                </a:cubicBezTo>
                <a:cubicBezTo>
                  <a:pt x="2108" y="1080"/>
                  <a:pt x="2108" y="1080"/>
                  <a:pt x="2108" y="1080"/>
                </a:cubicBezTo>
                <a:cubicBezTo>
                  <a:pt x="2108" y="1081"/>
                  <a:pt x="2108" y="1081"/>
                  <a:pt x="2108" y="1081"/>
                </a:cubicBezTo>
                <a:cubicBezTo>
                  <a:pt x="2111" y="1082"/>
                  <a:pt x="2111" y="1082"/>
                  <a:pt x="2111" y="1082"/>
                </a:cubicBezTo>
                <a:cubicBezTo>
                  <a:pt x="2111" y="1082"/>
                  <a:pt x="2111" y="1082"/>
                  <a:pt x="2111" y="1082"/>
                </a:cubicBezTo>
                <a:cubicBezTo>
                  <a:pt x="2111" y="1082"/>
                  <a:pt x="2111" y="1082"/>
                  <a:pt x="2111" y="1082"/>
                </a:cubicBezTo>
                <a:lnTo>
                  <a:pt x="2112" y="1080"/>
                </a:lnTo>
                <a:close/>
                <a:moveTo>
                  <a:pt x="2178" y="963"/>
                </a:moveTo>
                <a:cubicBezTo>
                  <a:pt x="2179" y="964"/>
                  <a:pt x="2179" y="964"/>
                  <a:pt x="2179" y="964"/>
                </a:cubicBezTo>
                <a:cubicBezTo>
                  <a:pt x="2179" y="965"/>
                  <a:pt x="2179" y="965"/>
                  <a:pt x="2179" y="965"/>
                </a:cubicBezTo>
                <a:cubicBezTo>
                  <a:pt x="2180" y="964"/>
                  <a:pt x="2180" y="964"/>
                  <a:pt x="2180" y="964"/>
                </a:cubicBezTo>
                <a:cubicBezTo>
                  <a:pt x="2179" y="963"/>
                  <a:pt x="2179" y="963"/>
                  <a:pt x="2179" y="963"/>
                </a:cubicBezTo>
                <a:lnTo>
                  <a:pt x="2178" y="963"/>
                </a:lnTo>
                <a:close/>
                <a:moveTo>
                  <a:pt x="2108" y="1096"/>
                </a:moveTo>
                <a:cubicBezTo>
                  <a:pt x="2108" y="1095"/>
                  <a:pt x="2108" y="1095"/>
                  <a:pt x="2108" y="1095"/>
                </a:cubicBezTo>
                <a:cubicBezTo>
                  <a:pt x="2108" y="1094"/>
                  <a:pt x="2108" y="1094"/>
                  <a:pt x="2108" y="1094"/>
                </a:cubicBezTo>
                <a:cubicBezTo>
                  <a:pt x="2108" y="1094"/>
                  <a:pt x="2108" y="1094"/>
                  <a:pt x="2108" y="1094"/>
                </a:cubicBezTo>
                <a:cubicBezTo>
                  <a:pt x="2107" y="1094"/>
                  <a:pt x="2107" y="1094"/>
                  <a:pt x="2107" y="1094"/>
                </a:cubicBezTo>
                <a:cubicBezTo>
                  <a:pt x="2107" y="1096"/>
                  <a:pt x="2107" y="1096"/>
                  <a:pt x="2107" y="1096"/>
                </a:cubicBezTo>
                <a:cubicBezTo>
                  <a:pt x="2107" y="1098"/>
                  <a:pt x="2107" y="1098"/>
                  <a:pt x="2107" y="1098"/>
                </a:cubicBezTo>
                <a:lnTo>
                  <a:pt x="2108" y="1096"/>
                </a:lnTo>
                <a:close/>
                <a:moveTo>
                  <a:pt x="2127" y="1104"/>
                </a:moveTo>
                <a:cubicBezTo>
                  <a:pt x="2127" y="1103"/>
                  <a:pt x="2127" y="1103"/>
                  <a:pt x="2127" y="1103"/>
                </a:cubicBezTo>
                <a:cubicBezTo>
                  <a:pt x="2127" y="1101"/>
                  <a:pt x="2127" y="1101"/>
                  <a:pt x="2127" y="1101"/>
                </a:cubicBezTo>
                <a:cubicBezTo>
                  <a:pt x="2126" y="1100"/>
                  <a:pt x="2126" y="1100"/>
                  <a:pt x="2126" y="1100"/>
                </a:cubicBezTo>
                <a:cubicBezTo>
                  <a:pt x="2124" y="1096"/>
                  <a:pt x="2124" y="1096"/>
                  <a:pt x="2124" y="1096"/>
                </a:cubicBezTo>
                <a:cubicBezTo>
                  <a:pt x="2123" y="1093"/>
                  <a:pt x="2123" y="1093"/>
                  <a:pt x="2123" y="1093"/>
                </a:cubicBezTo>
                <a:cubicBezTo>
                  <a:pt x="2121" y="1093"/>
                  <a:pt x="2121" y="1093"/>
                  <a:pt x="2121" y="1093"/>
                </a:cubicBezTo>
                <a:cubicBezTo>
                  <a:pt x="2121" y="1093"/>
                  <a:pt x="2121" y="1093"/>
                  <a:pt x="2121" y="1093"/>
                </a:cubicBezTo>
                <a:cubicBezTo>
                  <a:pt x="2120" y="1093"/>
                  <a:pt x="2120" y="1093"/>
                  <a:pt x="2120" y="1093"/>
                </a:cubicBezTo>
                <a:cubicBezTo>
                  <a:pt x="2122" y="1092"/>
                  <a:pt x="2122" y="1092"/>
                  <a:pt x="2122" y="1092"/>
                </a:cubicBezTo>
                <a:cubicBezTo>
                  <a:pt x="2121" y="1091"/>
                  <a:pt x="2121" y="1091"/>
                  <a:pt x="2121" y="1091"/>
                </a:cubicBezTo>
                <a:cubicBezTo>
                  <a:pt x="2121" y="1091"/>
                  <a:pt x="2121" y="1091"/>
                  <a:pt x="2121" y="1091"/>
                </a:cubicBezTo>
                <a:cubicBezTo>
                  <a:pt x="2119" y="1089"/>
                  <a:pt x="2119" y="1089"/>
                  <a:pt x="2119" y="1089"/>
                </a:cubicBezTo>
                <a:cubicBezTo>
                  <a:pt x="2119" y="1089"/>
                  <a:pt x="2119" y="1089"/>
                  <a:pt x="2119" y="1089"/>
                </a:cubicBezTo>
                <a:cubicBezTo>
                  <a:pt x="2118" y="1087"/>
                  <a:pt x="2118" y="1087"/>
                  <a:pt x="2118" y="1087"/>
                </a:cubicBezTo>
                <a:cubicBezTo>
                  <a:pt x="2117" y="1086"/>
                  <a:pt x="2117" y="1086"/>
                  <a:pt x="2117" y="1086"/>
                </a:cubicBezTo>
                <a:cubicBezTo>
                  <a:pt x="2117" y="1085"/>
                  <a:pt x="2117" y="1085"/>
                  <a:pt x="2117" y="1085"/>
                </a:cubicBezTo>
                <a:cubicBezTo>
                  <a:pt x="2115" y="1084"/>
                  <a:pt x="2115" y="1084"/>
                  <a:pt x="2115" y="1084"/>
                </a:cubicBezTo>
                <a:cubicBezTo>
                  <a:pt x="2114" y="1085"/>
                  <a:pt x="2114" y="1085"/>
                  <a:pt x="2114" y="1085"/>
                </a:cubicBezTo>
                <a:cubicBezTo>
                  <a:pt x="2113" y="1084"/>
                  <a:pt x="2113" y="1084"/>
                  <a:pt x="2113" y="1084"/>
                </a:cubicBezTo>
                <a:cubicBezTo>
                  <a:pt x="2113" y="1084"/>
                  <a:pt x="2113" y="1084"/>
                  <a:pt x="2113" y="1084"/>
                </a:cubicBezTo>
                <a:cubicBezTo>
                  <a:pt x="2111" y="1083"/>
                  <a:pt x="2111" y="1083"/>
                  <a:pt x="2111" y="1083"/>
                </a:cubicBezTo>
                <a:cubicBezTo>
                  <a:pt x="2111" y="1084"/>
                  <a:pt x="2111" y="1084"/>
                  <a:pt x="2111" y="1084"/>
                </a:cubicBezTo>
                <a:cubicBezTo>
                  <a:pt x="2112" y="1084"/>
                  <a:pt x="2112" y="1084"/>
                  <a:pt x="2112" y="1084"/>
                </a:cubicBezTo>
                <a:cubicBezTo>
                  <a:pt x="2111" y="1085"/>
                  <a:pt x="2111" y="1085"/>
                  <a:pt x="2111" y="1085"/>
                </a:cubicBezTo>
                <a:cubicBezTo>
                  <a:pt x="2111" y="1085"/>
                  <a:pt x="2111" y="1085"/>
                  <a:pt x="2111" y="1085"/>
                </a:cubicBezTo>
                <a:cubicBezTo>
                  <a:pt x="2111" y="1085"/>
                  <a:pt x="2111" y="1085"/>
                  <a:pt x="2111" y="1085"/>
                </a:cubicBezTo>
                <a:cubicBezTo>
                  <a:pt x="2111" y="1087"/>
                  <a:pt x="2111" y="1087"/>
                  <a:pt x="2111" y="1087"/>
                </a:cubicBezTo>
                <a:cubicBezTo>
                  <a:pt x="2110" y="1088"/>
                  <a:pt x="2110" y="1088"/>
                  <a:pt x="2110" y="1088"/>
                </a:cubicBezTo>
                <a:cubicBezTo>
                  <a:pt x="2109" y="1088"/>
                  <a:pt x="2109" y="1088"/>
                  <a:pt x="2109" y="1088"/>
                </a:cubicBezTo>
                <a:cubicBezTo>
                  <a:pt x="2108" y="1087"/>
                  <a:pt x="2108" y="1087"/>
                  <a:pt x="2108" y="1087"/>
                </a:cubicBezTo>
                <a:cubicBezTo>
                  <a:pt x="2107" y="1087"/>
                  <a:pt x="2107" y="1087"/>
                  <a:pt x="2107" y="1087"/>
                </a:cubicBezTo>
                <a:cubicBezTo>
                  <a:pt x="2107" y="1087"/>
                  <a:pt x="2107" y="1087"/>
                  <a:pt x="2107" y="1087"/>
                </a:cubicBezTo>
                <a:cubicBezTo>
                  <a:pt x="2108" y="1088"/>
                  <a:pt x="2108" y="1088"/>
                  <a:pt x="2108" y="1088"/>
                </a:cubicBezTo>
                <a:cubicBezTo>
                  <a:pt x="2109" y="1089"/>
                  <a:pt x="2109" y="1089"/>
                  <a:pt x="2109" y="1089"/>
                </a:cubicBezTo>
                <a:cubicBezTo>
                  <a:pt x="2108" y="1089"/>
                  <a:pt x="2108" y="1089"/>
                  <a:pt x="2108" y="1089"/>
                </a:cubicBezTo>
                <a:cubicBezTo>
                  <a:pt x="2109" y="1091"/>
                  <a:pt x="2109" y="1091"/>
                  <a:pt x="2109" y="1091"/>
                </a:cubicBezTo>
                <a:cubicBezTo>
                  <a:pt x="2109" y="1093"/>
                  <a:pt x="2109" y="1093"/>
                  <a:pt x="2109" y="1093"/>
                </a:cubicBezTo>
                <a:cubicBezTo>
                  <a:pt x="2109" y="1094"/>
                  <a:pt x="2109" y="1094"/>
                  <a:pt x="2109" y="1094"/>
                </a:cubicBezTo>
                <a:cubicBezTo>
                  <a:pt x="2108" y="1098"/>
                  <a:pt x="2108" y="1098"/>
                  <a:pt x="2108" y="1098"/>
                </a:cubicBezTo>
                <a:cubicBezTo>
                  <a:pt x="2108" y="1100"/>
                  <a:pt x="2108" y="1100"/>
                  <a:pt x="2108" y="1100"/>
                </a:cubicBezTo>
                <a:cubicBezTo>
                  <a:pt x="2108" y="1100"/>
                  <a:pt x="2108" y="1100"/>
                  <a:pt x="2108" y="1100"/>
                </a:cubicBezTo>
                <a:cubicBezTo>
                  <a:pt x="2109" y="1104"/>
                  <a:pt x="2109" y="1104"/>
                  <a:pt x="2109" y="1104"/>
                </a:cubicBezTo>
                <a:cubicBezTo>
                  <a:pt x="2108" y="1105"/>
                  <a:pt x="2108" y="1105"/>
                  <a:pt x="2108" y="1105"/>
                </a:cubicBezTo>
                <a:cubicBezTo>
                  <a:pt x="2109" y="1109"/>
                  <a:pt x="2109" y="1109"/>
                  <a:pt x="2109" y="1109"/>
                </a:cubicBezTo>
                <a:cubicBezTo>
                  <a:pt x="2111" y="1114"/>
                  <a:pt x="2111" y="1114"/>
                  <a:pt x="2111" y="1114"/>
                </a:cubicBezTo>
                <a:cubicBezTo>
                  <a:pt x="2112" y="1116"/>
                  <a:pt x="2112" y="1116"/>
                  <a:pt x="2112" y="1116"/>
                </a:cubicBezTo>
                <a:cubicBezTo>
                  <a:pt x="2114" y="1117"/>
                  <a:pt x="2114" y="1117"/>
                  <a:pt x="2114" y="1117"/>
                </a:cubicBezTo>
                <a:cubicBezTo>
                  <a:pt x="2116" y="1117"/>
                  <a:pt x="2116" y="1117"/>
                  <a:pt x="2116" y="1117"/>
                </a:cubicBezTo>
                <a:cubicBezTo>
                  <a:pt x="2119" y="1117"/>
                  <a:pt x="2119" y="1117"/>
                  <a:pt x="2119" y="1117"/>
                </a:cubicBezTo>
                <a:cubicBezTo>
                  <a:pt x="2122" y="1116"/>
                  <a:pt x="2122" y="1116"/>
                  <a:pt x="2122" y="1116"/>
                </a:cubicBezTo>
                <a:cubicBezTo>
                  <a:pt x="2125" y="1113"/>
                  <a:pt x="2125" y="1113"/>
                  <a:pt x="2125" y="1113"/>
                </a:cubicBezTo>
                <a:cubicBezTo>
                  <a:pt x="2127" y="1110"/>
                  <a:pt x="2127" y="1110"/>
                  <a:pt x="2127" y="1110"/>
                </a:cubicBezTo>
                <a:cubicBezTo>
                  <a:pt x="2127" y="1108"/>
                  <a:pt x="2127" y="1108"/>
                  <a:pt x="2127" y="1108"/>
                </a:cubicBezTo>
                <a:cubicBezTo>
                  <a:pt x="2127" y="1107"/>
                  <a:pt x="2127" y="1107"/>
                  <a:pt x="2127" y="1107"/>
                </a:cubicBezTo>
                <a:cubicBezTo>
                  <a:pt x="2127" y="1106"/>
                  <a:pt x="2127" y="1106"/>
                  <a:pt x="2127" y="1106"/>
                </a:cubicBezTo>
                <a:lnTo>
                  <a:pt x="2127" y="1104"/>
                </a:lnTo>
                <a:close/>
                <a:moveTo>
                  <a:pt x="2909" y="1333"/>
                </a:moveTo>
                <a:cubicBezTo>
                  <a:pt x="2910" y="1334"/>
                  <a:pt x="2910" y="1334"/>
                  <a:pt x="2910" y="1334"/>
                </a:cubicBezTo>
                <a:cubicBezTo>
                  <a:pt x="2911" y="1334"/>
                  <a:pt x="2911" y="1334"/>
                  <a:pt x="2911" y="1334"/>
                </a:cubicBezTo>
                <a:cubicBezTo>
                  <a:pt x="2912" y="1335"/>
                  <a:pt x="2912" y="1335"/>
                  <a:pt x="2912" y="1335"/>
                </a:cubicBezTo>
                <a:cubicBezTo>
                  <a:pt x="2911" y="1336"/>
                  <a:pt x="2911" y="1336"/>
                  <a:pt x="2911" y="1336"/>
                </a:cubicBezTo>
                <a:cubicBezTo>
                  <a:pt x="2911" y="1339"/>
                  <a:pt x="2911" y="1339"/>
                  <a:pt x="2911" y="1339"/>
                </a:cubicBezTo>
                <a:cubicBezTo>
                  <a:pt x="2911" y="1340"/>
                  <a:pt x="2911" y="1340"/>
                  <a:pt x="2911" y="1340"/>
                </a:cubicBezTo>
                <a:cubicBezTo>
                  <a:pt x="2913" y="1339"/>
                  <a:pt x="2913" y="1339"/>
                  <a:pt x="2913" y="1339"/>
                </a:cubicBezTo>
                <a:cubicBezTo>
                  <a:pt x="2915" y="1338"/>
                  <a:pt x="2915" y="1338"/>
                  <a:pt x="2915" y="1338"/>
                </a:cubicBezTo>
                <a:cubicBezTo>
                  <a:pt x="2914" y="1337"/>
                  <a:pt x="2914" y="1337"/>
                  <a:pt x="2914" y="1337"/>
                </a:cubicBezTo>
                <a:cubicBezTo>
                  <a:pt x="2913" y="1335"/>
                  <a:pt x="2913" y="1335"/>
                  <a:pt x="2913" y="1335"/>
                </a:cubicBezTo>
                <a:cubicBezTo>
                  <a:pt x="2913" y="1333"/>
                  <a:pt x="2913" y="1333"/>
                  <a:pt x="2913" y="1333"/>
                </a:cubicBezTo>
                <a:cubicBezTo>
                  <a:pt x="2911" y="1332"/>
                  <a:pt x="2911" y="1332"/>
                  <a:pt x="2911" y="1332"/>
                </a:cubicBezTo>
                <a:cubicBezTo>
                  <a:pt x="2910" y="1332"/>
                  <a:pt x="2910" y="1332"/>
                  <a:pt x="2910" y="1332"/>
                </a:cubicBezTo>
                <a:lnTo>
                  <a:pt x="2909" y="1333"/>
                </a:lnTo>
                <a:close/>
                <a:moveTo>
                  <a:pt x="2174" y="964"/>
                </a:moveTo>
                <a:cubicBezTo>
                  <a:pt x="2174" y="964"/>
                  <a:pt x="2174" y="964"/>
                  <a:pt x="2174" y="964"/>
                </a:cubicBezTo>
                <a:cubicBezTo>
                  <a:pt x="2175" y="964"/>
                  <a:pt x="2175" y="964"/>
                  <a:pt x="2175" y="964"/>
                </a:cubicBezTo>
                <a:cubicBezTo>
                  <a:pt x="2176" y="962"/>
                  <a:pt x="2176" y="962"/>
                  <a:pt x="2176" y="962"/>
                </a:cubicBezTo>
                <a:cubicBezTo>
                  <a:pt x="2175" y="961"/>
                  <a:pt x="2175" y="961"/>
                  <a:pt x="2175" y="961"/>
                </a:cubicBezTo>
                <a:lnTo>
                  <a:pt x="2174" y="964"/>
                </a:lnTo>
                <a:close/>
                <a:moveTo>
                  <a:pt x="2916" y="1337"/>
                </a:moveTo>
                <a:cubicBezTo>
                  <a:pt x="2917" y="1338"/>
                  <a:pt x="2917" y="1338"/>
                  <a:pt x="2917" y="1338"/>
                </a:cubicBezTo>
                <a:cubicBezTo>
                  <a:pt x="2918" y="1338"/>
                  <a:pt x="2918" y="1338"/>
                  <a:pt x="2918" y="1338"/>
                </a:cubicBezTo>
                <a:cubicBezTo>
                  <a:pt x="2919" y="1338"/>
                  <a:pt x="2919" y="1338"/>
                  <a:pt x="2919" y="1338"/>
                </a:cubicBezTo>
                <a:cubicBezTo>
                  <a:pt x="2920" y="1338"/>
                  <a:pt x="2920" y="1338"/>
                  <a:pt x="2920" y="1338"/>
                </a:cubicBezTo>
                <a:cubicBezTo>
                  <a:pt x="2920" y="1336"/>
                  <a:pt x="2920" y="1336"/>
                  <a:pt x="2920" y="1336"/>
                </a:cubicBezTo>
                <a:cubicBezTo>
                  <a:pt x="2919" y="1336"/>
                  <a:pt x="2919" y="1336"/>
                  <a:pt x="2919" y="1336"/>
                </a:cubicBezTo>
                <a:cubicBezTo>
                  <a:pt x="2918" y="1335"/>
                  <a:pt x="2918" y="1335"/>
                  <a:pt x="2918" y="1335"/>
                </a:cubicBezTo>
                <a:cubicBezTo>
                  <a:pt x="2916" y="1336"/>
                  <a:pt x="2916" y="1336"/>
                  <a:pt x="2916" y="1336"/>
                </a:cubicBezTo>
                <a:lnTo>
                  <a:pt x="2916" y="1337"/>
                </a:lnTo>
                <a:close/>
                <a:moveTo>
                  <a:pt x="2177" y="963"/>
                </a:moveTo>
                <a:cubicBezTo>
                  <a:pt x="2177" y="965"/>
                  <a:pt x="2177" y="965"/>
                  <a:pt x="2177" y="965"/>
                </a:cubicBezTo>
                <a:cubicBezTo>
                  <a:pt x="2178" y="965"/>
                  <a:pt x="2178" y="965"/>
                  <a:pt x="2178" y="965"/>
                </a:cubicBezTo>
                <a:cubicBezTo>
                  <a:pt x="2178" y="964"/>
                  <a:pt x="2178" y="964"/>
                  <a:pt x="2178" y="964"/>
                </a:cubicBezTo>
                <a:lnTo>
                  <a:pt x="2177" y="963"/>
                </a:lnTo>
                <a:close/>
                <a:moveTo>
                  <a:pt x="2231" y="1092"/>
                </a:moveTo>
                <a:cubicBezTo>
                  <a:pt x="2231" y="1092"/>
                  <a:pt x="2232" y="1094"/>
                  <a:pt x="2232" y="1094"/>
                </a:cubicBezTo>
                <a:cubicBezTo>
                  <a:pt x="2233" y="1095"/>
                  <a:pt x="2233" y="1095"/>
                  <a:pt x="2233" y="1095"/>
                </a:cubicBezTo>
                <a:cubicBezTo>
                  <a:pt x="2232" y="1093"/>
                  <a:pt x="2232" y="1093"/>
                  <a:pt x="2232" y="1093"/>
                </a:cubicBezTo>
                <a:lnTo>
                  <a:pt x="2231" y="1092"/>
                </a:lnTo>
                <a:close/>
                <a:moveTo>
                  <a:pt x="2226" y="992"/>
                </a:moveTo>
                <a:cubicBezTo>
                  <a:pt x="2227" y="994"/>
                  <a:pt x="2227" y="994"/>
                  <a:pt x="2227" y="994"/>
                </a:cubicBezTo>
                <a:cubicBezTo>
                  <a:pt x="2229" y="995"/>
                  <a:pt x="2229" y="995"/>
                  <a:pt x="2229" y="995"/>
                </a:cubicBezTo>
                <a:cubicBezTo>
                  <a:pt x="2229" y="993"/>
                  <a:pt x="2229" y="993"/>
                  <a:pt x="2229" y="993"/>
                </a:cubicBezTo>
                <a:cubicBezTo>
                  <a:pt x="2228" y="992"/>
                  <a:pt x="2228" y="992"/>
                  <a:pt x="2228" y="992"/>
                </a:cubicBezTo>
                <a:lnTo>
                  <a:pt x="2226" y="992"/>
                </a:lnTo>
                <a:close/>
                <a:moveTo>
                  <a:pt x="2228" y="1086"/>
                </a:moveTo>
                <a:cubicBezTo>
                  <a:pt x="2229" y="1085"/>
                  <a:pt x="2229" y="1085"/>
                  <a:pt x="2229" y="1085"/>
                </a:cubicBezTo>
                <a:cubicBezTo>
                  <a:pt x="2227" y="1086"/>
                  <a:pt x="2227" y="1086"/>
                  <a:pt x="2227" y="1086"/>
                </a:cubicBezTo>
                <a:lnTo>
                  <a:pt x="2228" y="1086"/>
                </a:lnTo>
                <a:close/>
                <a:moveTo>
                  <a:pt x="2233" y="1097"/>
                </a:moveTo>
                <a:cubicBezTo>
                  <a:pt x="2234" y="1098"/>
                  <a:pt x="2234" y="1098"/>
                  <a:pt x="2234" y="1098"/>
                </a:cubicBezTo>
                <a:cubicBezTo>
                  <a:pt x="2235" y="1099"/>
                  <a:pt x="2235" y="1099"/>
                  <a:pt x="2235" y="1099"/>
                </a:cubicBezTo>
                <a:cubicBezTo>
                  <a:pt x="2236" y="1099"/>
                  <a:pt x="2236" y="1099"/>
                  <a:pt x="2236" y="1099"/>
                </a:cubicBezTo>
                <a:cubicBezTo>
                  <a:pt x="2235" y="1097"/>
                  <a:pt x="2235" y="1097"/>
                  <a:pt x="2235" y="1097"/>
                </a:cubicBezTo>
                <a:lnTo>
                  <a:pt x="2233" y="1097"/>
                </a:lnTo>
                <a:close/>
                <a:moveTo>
                  <a:pt x="2226" y="1055"/>
                </a:moveTo>
                <a:cubicBezTo>
                  <a:pt x="2228" y="1053"/>
                  <a:pt x="2228" y="1053"/>
                  <a:pt x="2228" y="1053"/>
                </a:cubicBezTo>
                <a:cubicBezTo>
                  <a:pt x="2228" y="1051"/>
                  <a:pt x="2228" y="1051"/>
                  <a:pt x="2228" y="1051"/>
                </a:cubicBezTo>
                <a:cubicBezTo>
                  <a:pt x="2227" y="1050"/>
                  <a:pt x="2227" y="1050"/>
                  <a:pt x="2227" y="1050"/>
                </a:cubicBezTo>
                <a:cubicBezTo>
                  <a:pt x="2228" y="1048"/>
                  <a:pt x="2228" y="1048"/>
                  <a:pt x="2228" y="1048"/>
                </a:cubicBezTo>
                <a:cubicBezTo>
                  <a:pt x="2228" y="1046"/>
                  <a:pt x="2228" y="1046"/>
                  <a:pt x="2228" y="1046"/>
                </a:cubicBezTo>
                <a:cubicBezTo>
                  <a:pt x="2228" y="1045"/>
                  <a:pt x="2228" y="1045"/>
                  <a:pt x="2228" y="1045"/>
                </a:cubicBezTo>
                <a:cubicBezTo>
                  <a:pt x="2228" y="1044"/>
                  <a:pt x="2228" y="1044"/>
                  <a:pt x="2228" y="1044"/>
                </a:cubicBezTo>
                <a:cubicBezTo>
                  <a:pt x="2228" y="1042"/>
                  <a:pt x="2228" y="1042"/>
                  <a:pt x="2228" y="1042"/>
                </a:cubicBezTo>
                <a:cubicBezTo>
                  <a:pt x="2226" y="1045"/>
                  <a:pt x="2226" y="1045"/>
                  <a:pt x="2226" y="1045"/>
                </a:cubicBezTo>
                <a:cubicBezTo>
                  <a:pt x="2226" y="1048"/>
                  <a:pt x="2226" y="1048"/>
                  <a:pt x="2226" y="1048"/>
                </a:cubicBezTo>
                <a:cubicBezTo>
                  <a:pt x="2226" y="1049"/>
                  <a:pt x="2226" y="1049"/>
                  <a:pt x="2226" y="1049"/>
                </a:cubicBezTo>
                <a:cubicBezTo>
                  <a:pt x="2226" y="1050"/>
                  <a:pt x="2226" y="1050"/>
                  <a:pt x="2226" y="1050"/>
                </a:cubicBezTo>
                <a:cubicBezTo>
                  <a:pt x="2225" y="1054"/>
                  <a:pt x="2225" y="1054"/>
                  <a:pt x="2225" y="1054"/>
                </a:cubicBezTo>
                <a:lnTo>
                  <a:pt x="2226" y="1055"/>
                </a:lnTo>
                <a:close/>
                <a:moveTo>
                  <a:pt x="2239" y="1105"/>
                </a:moveTo>
                <a:cubicBezTo>
                  <a:pt x="2238" y="1104"/>
                  <a:pt x="2238" y="1104"/>
                  <a:pt x="2238" y="1104"/>
                </a:cubicBezTo>
                <a:cubicBezTo>
                  <a:pt x="2237" y="1105"/>
                  <a:pt x="2237" y="1105"/>
                  <a:pt x="2237" y="1105"/>
                </a:cubicBezTo>
                <a:cubicBezTo>
                  <a:pt x="2237" y="1107"/>
                  <a:pt x="2237" y="1107"/>
                  <a:pt x="2237" y="1107"/>
                </a:cubicBezTo>
                <a:cubicBezTo>
                  <a:pt x="2237" y="1107"/>
                  <a:pt x="2238" y="1107"/>
                  <a:pt x="2238" y="1107"/>
                </a:cubicBezTo>
                <a:cubicBezTo>
                  <a:pt x="2238" y="1107"/>
                  <a:pt x="2239" y="1109"/>
                  <a:pt x="2239" y="1109"/>
                </a:cubicBezTo>
                <a:cubicBezTo>
                  <a:pt x="2240" y="1108"/>
                  <a:pt x="2240" y="1108"/>
                  <a:pt x="2240" y="1108"/>
                </a:cubicBezTo>
                <a:cubicBezTo>
                  <a:pt x="2239" y="1106"/>
                  <a:pt x="2239" y="1106"/>
                  <a:pt x="2239" y="1106"/>
                </a:cubicBezTo>
                <a:lnTo>
                  <a:pt x="2239" y="1105"/>
                </a:lnTo>
                <a:close/>
                <a:moveTo>
                  <a:pt x="2237" y="1101"/>
                </a:moveTo>
                <a:cubicBezTo>
                  <a:pt x="2236" y="1103"/>
                  <a:pt x="2236" y="1103"/>
                  <a:pt x="2236" y="1103"/>
                </a:cubicBezTo>
                <a:cubicBezTo>
                  <a:pt x="2237" y="1103"/>
                  <a:pt x="2237" y="1103"/>
                  <a:pt x="2237" y="1103"/>
                </a:cubicBezTo>
                <a:cubicBezTo>
                  <a:pt x="2238" y="1101"/>
                  <a:pt x="2238" y="1101"/>
                  <a:pt x="2238" y="1101"/>
                </a:cubicBezTo>
                <a:lnTo>
                  <a:pt x="2237" y="1101"/>
                </a:lnTo>
                <a:close/>
                <a:moveTo>
                  <a:pt x="2237" y="1094"/>
                </a:moveTo>
                <a:cubicBezTo>
                  <a:pt x="2236" y="1094"/>
                  <a:pt x="2236" y="1094"/>
                  <a:pt x="2236" y="1094"/>
                </a:cubicBezTo>
                <a:cubicBezTo>
                  <a:pt x="2235" y="1095"/>
                  <a:pt x="2235" y="1095"/>
                  <a:pt x="2235" y="1095"/>
                </a:cubicBezTo>
                <a:cubicBezTo>
                  <a:pt x="2236" y="1096"/>
                  <a:pt x="2236" y="1096"/>
                  <a:pt x="2236" y="1096"/>
                </a:cubicBezTo>
                <a:cubicBezTo>
                  <a:pt x="2237" y="1096"/>
                  <a:pt x="2237" y="1096"/>
                  <a:pt x="2237" y="1096"/>
                </a:cubicBezTo>
                <a:lnTo>
                  <a:pt x="2237" y="1094"/>
                </a:lnTo>
                <a:close/>
                <a:moveTo>
                  <a:pt x="2220" y="1064"/>
                </a:moveTo>
                <a:cubicBezTo>
                  <a:pt x="2222" y="1064"/>
                  <a:pt x="2222" y="1064"/>
                  <a:pt x="2222" y="1064"/>
                </a:cubicBezTo>
                <a:cubicBezTo>
                  <a:pt x="2221" y="1063"/>
                  <a:pt x="2221" y="1063"/>
                  <a:pt x="2221" y="1063"/>
                </a:cubicBezTo>
                <a:lnTo>
                  <a:pt x="2220" y="1064"/>
                </a:lnTo>
                <a:close/>
                <a:moveTo>
                  <a:pt x="2199" y="952"/>
                </a:moveTo>
                <a:cubicBezTo>
                  <a:pt x="2197" y="953"/>
                  <a:pt x="2197" y="953"/>
                  <a:pt x="2197" y="953"/>
                </a:cubicBezTo>
                <a:cubicBezTo>
                  <a:pt x="2197" y="954"/>
                  <a:pt x="2197" y="954"/>
                  <a:pt x="2197" y="954"/>
                </a:cubicBezTo>
                <a:cubicBezTo>
                  <a:pt x="2198" y="957"/>
                  <a:pt x="2198" y="957"/>
                  <a:pt x="2198" y="957"/>
                </a:cubicBezTo>
                <a:cubicBezTo>
                  <a:pt x="2200" y="957"/>
                  <a:pt x="2200" y="957"/>
                  <a:pt x="2200" y="957"/>
                </a:cubicBezTo>
                <a:cubicBezTo>
                  <a:pt x="2200" y="954"/>
                  <a:pt x="2200" y="954"/>
                  <a:pt x="2200" y="954"/>
                </a:cubicBezTo>
                <a:lnTo>
                  <a:pt x="2199" y="952"/>
                </a:lnTo>
                <a:close/>
                <a:moveTo>
                  <a:pt x="2918" y="1325"/>
                </a:moveTo>
                <a:cubicBezTo>
                  <a:pt x="2918" y="1325"/>
                  <a:pt x="2918" y="1325"/>
                  <a:pt x="2918" y="1325"/>
                </a:cubicBezTo>
                <a:cubicBezTo>
                  <a:pt x="2916" y="1325"/>
                  <a:pt x="2916" y="1325"/>
                  <a:pt x="2916" y="1325"/>
                </a:cubicBezTo>
                <a:cubicBezTo>
                  <a:pt x="2916" y="1325"/>
                  <a:pt x="2915" y="1326"/>
                  <a:pt x="2915" y="1326"/>
                </a:cubicBezTo>
                <a:cubicBezTo>
                  <a:pt x="2916" y="1327"/>
                  <a:pt x="2916" y="1327"/>
                  <a:pt x="2916" y="1327"/>
                </a:cubicBezTo>
                <a:lnTo>
                  <a:pt x="2918" y="1325"/>
                </a:lnTo>
                <a:close/>
                <a:moveTo>
                  <a:pt x="2201" y="953"/>
                </a:moveTo>
                <a:cubicBezTo>
                  <a:pt x="2201" y="953"/>
                  <a:pt x="2201" y="953"/>
                  <a:pt x="2201" y="954"/>
                </a:cubicBezTo>
                <a:cubicBezTo>
                  <a:pt x="2202" y="956"/>
                  <a:pt x="2202" y="956"/>
                  <a:pt x="2202" y="956"/>
                </a:cubicBezTo>
                <a:cubicBezTo>
                  <a:pt x="2201" y="957"/>
                  <a:pt x="2201" y="957"/>
                  <a:pt x="2201" y="957"/>
                </a:cubicBezTo>
                <a:cubicBezTo>
                  <a:pt x="2202" y="958"/>
                  <a:pt x="2202" y="958"/>
                  <a:pt x="2202" y="958"/>
                </a:cubicBezTo>
                <a:cubicBezTo>
                  <a:pt x="2203" y="956"/>
                  <a:pt x="2203" y="956"/>
                  <a:pt x="2203" y="956"/>
                </a:cubicBezTo>
                <a:cubicBezTo>
                  <a:pt x="2203" y="954"/>
                  <a:pt x="2203" y="954"/>
                  <a:pt x="2203" y="954"/>
                </a:cubicBezTo>
                <a:lnTo>
                  <a:pt x="2201" y="953"/>
                </a:lnTo>
                <a:close/>
                <a:moveTo>
                  <a:pt x="2226" y="1060"/>
                </a:moveTo>
                <a:cubicBezTo>
                  <a:pt x="2226" y="1058"/>
                  <a:pt x="2226" y="1058"/>
                  <a:pt x="2226" y="1058"/>
                </a:cubicBezTo>
                <a:cubicBezTo>
                  <a:pt x="2227" y="1057"/>
                  <a:pt x="2227" y="1057"/>
                  <a:pt x="2227" y="1057"/>
                </a:cubicBezTo>
                <a:cubicBezTo>
                  <a:pt x="2227" y="1056"/>
                  <a:pt x="2227" y="1056"/>
                  <a:pt x="2227" y="1056"/>
                </a:cubicBezTo>
                <a:cubicBezTo>
                  <a:pt x="2225" y="1057"/>
                  <a:pt x="2225" y="1057"/>
                  <a:pt x="2225" y="1057"/>
                </a:cubicBezTo>
                <a:cubicBezTo>
                  <a:pt x="2225" y="1059"/>
                  <a:pt x="2225" y="1059"/>
                  <a:pt x="2225" y="1059"/>
                </a:cubicBezTo>
                <a:cubicBezTo>
                  <a:pt x="2224" y="1061"/>
                  <a:pt x="2224" y="1061"/>
                  <a:pt x="2224" y="1061"/>
                </a:cubicBezTo>
                <a:cubicBezTo>
                  <a:pt x="2225" y="1063"/>
                  <a:pt x="2225" y="1063"/>
                  <a:pt x="2225" y="1063"/>
                </a:cubicBezTo>
                <a:cubicBezTo>
                  <a:pt x="2225" y="1064"/>
                  <a:pt x="2225" y="1064"/>
                  <a:pt x="2225" y="1064"/>
                </a:cubicBezTo>
                <a:cubicBezTo>
                  <a:pt x="2225" y="1065"/>
                  <a:pt x="2225" y="1065"/>
                  <a:pt x="2225" y="1065"/>
                </a:cubicBezTo>
                <a:cubicBezTo>
                  <a:pt x="2226" y="1063"/>
                  <a:pt x="2226" y="1063"/>
                  <a:pt x="2226" y="1063"/>
                </a:cubicBezTo>
                <a:cubicBezTo>
                  <a:pt x="2226" y="1061"/>
                  <a:pt x="2226" y="1061"/>
                  <a:pt x="2226" y="1061"/>
                </a:cubicBezTo>
                <a:lnTo>
                  <a:pt x="2226" y="1060"/>
                </a:lnTo>
                <a:close/>
                <a:moveTo>
                  <a:pt x="2224" y="1070"/>
                </a:moveTo>
                <a:cubicBezTo>
                  <a:pt x="2223" y="1072"/>
                  <a:pt x="2223" y="1072"/>
                  <a:pt x="2223" y="1072"/>
                </a:cubicBezTo>
                <a:cubicBezTo>
                  <a:pt x="2223" y="1072"/>
                  <a:pt x="2223" y="1074"/>
                  <a:pt x="2223" y="1074"/>
                </a:cubicBezTo>
                <a:cubicBezTo>
                  <a:pt x="2225" y="1074"/>
                  <a:pt x="2225" y="1074"/>
                  <a:pt x="2225" y="1074"/>
                </a:cubicBezTo>
                <a:cubicBezTo>
                  <a:pt x="2226" y="1071"/>
                  <a:pt x="2226" y="1071"/>
                  <a:pt x="2226" y="1071"/>
                </a:cubicBezTo>
                <a:cubicBezTo>
                  <a:pt x="2226" y="1069"/>
                  <a:pt x="2226" y="1069"/>
                  <a:pt x="2226" y="1069"/>
                </a:cubicBezTo>
                <a:lnTo>
                  <a:pt x="2224" y="1070"/>
                </a:lnTo>
                <a:close/>
                <a:moveTo>
                  <a:pt x="2204" y="954"/>
                </a:moveTo>
                <a:cubicBezTo>
                  <a:pt x="2204" y="956"/>
                  <a:pt x="2204" y="956"/>
                  <a:pt x="2204" y="956"/>
                </a:cubicBezTo>
                <a:cubicBezTo>
                  <a:pt x="2205" y="955"/>
                  <a:pt x="2205" y="955"/>
                  <a:pt x="2205" y="955"/>
                </a:cubicBezTo>
                <a:cubicBezTo>
                  <a:pt x="2205" y="954"/>
                  <a:pt x="2205" y="954"/>
                  <a:pt x="2205" y="954"/>
                </a:cubicBezTo>
                <a:cubicBezTo>
                  <a:pt x="2205" y="953"/>
                  <a:pt x="2205" y="953"/>
                  <a:pt x="2205" y="953"/>
                </a:cubicBezTo>
                <a:lnTo>
                  <a:pt x="2204" y="954"/>
                </a:lnTo>
                <a:close/>
                <a:moveTo>
                  <a:pt x="2180" y="965"/>
                </a:moveTo>
                <a:cubicBezTo>
                  <a:pt x="2181" y="964"/>
                  <a:pt x="2181" y="964"/>
                  <a:pt x="2181" y="964"/>
                </a:cubicBezTo>
                <a:cubicBezTo>
                  <a:pt x="2180" y="963"/>
                  <a:pt x="2180" y="963"/>
                  <a:pt x="2180" y="963"/>
                </a:cubicBezTo>
                <a:lnTo>
                  <a:pt x="2180" y="965"/>
                </a:lnTo>
                <a:close/>
                <a:moveTo>
                  <a:pt x="2618" y="1183"/>
                </a:moveTo>
                <a:cubicBezTo>
                  <a:pt x="2619" y="1184"/>
                  <a:pt x="2619" y="1184"/>
                  <a:pt x="2619" y="1184"/>
                </a:cubicBezTo>
                <a:cubicBezTo>
                  <a:pt x="2620" y="1184"/>
                  <a:pt x="2620" y="1184"/>
                  <a:pt x="2620" y="1184"/>
                </a:cubicBezTo>
                <a:cubicBezTo>
                  <a:pt x="2619" y="1183"/>
                  <a:pt x="2619" y="1183"/>
                  <a:pt x="2619" y="1183"/>
                </a:cubicBezTo>
                <a:lnTo>
                  <a:pt x="2618" y="1183"/>
                </a:lnTo>
                <a:close/>
                <a:moveTo>
                  <a:pt x="2458" y="1143"/>
                </a:moveTo>
                <a:cubicBezTo>
                  <a:pt x="2459" y="1143"/>
                  <a:pt x="2459" y="1143"/>
                  <a:pt x="2459" y="1143"/>
                </a:cubicBezTo>
                <a:cubicBezTo>
                  <a:pt x="2459" y="1141"/>
                  <a:pt x="2459" y="1141"/>
                  <a:pt x="2459" y="1141"/>
                </a:cubicBezTo>
                <a:cubicBezTo>
                  <a:pt x="2458" y="1141"/>
                  <a:pt x="2458" y="1141"/>
                  <a:pt x="2458" y="1141"/>
                </a:cubicBezTo>
                <a:lnTo>
                  <a:pt x="2458" y="1143"/>
                </a:lnTo>
                <a:close/>
                <a:moveTo>
                  <a:pt x="2460" y="1139"/>
                </a:moveTo>
                <a:cubicBezTo>
                  <a:pt x="2458" y="1139"/>
                  <a:pt x="2458" y="1139"/>
                  <a:pt x="2458" y="1139"/>
                </a:cubicBezTo>
                <a:cubicBezTo>
                  <a:pt x="2459" y="1140"/>
                  <a:pt x="2459" y="1140"/>
                  <a:pt x="2459" y="1140"/>
                </a:cubicBezTo>
                <a:lnTo>
                  <a:pt x="2460" y="1139"/>
                </a:lnTo>
                <a:close/>
                <a:moveTo>
                  <a:pt x="2472" y="1268"/>
                </a:moveTo>
                <a:cubicBezTo>
                  <a:pt x="2474" y="1267"/>
                  <a:pt x="2474" y="1267"/>
                  <a:pt x="2474" y="1267"/>
                </a:cubicBezTo>
                <a:cubicBezTo>
                  <a:pt x="2476" y="1269"/>
                  <a:pt x="2476" y="1269"/>
                  <a:pt x="2476" y="1269"/>
                </a:cubicBezTo>
                <a:cubicBezTo>
                  <a:pt x="2477" y="1269"/>
                  <a:pt x="2477" y="1269"/>
                  <a:pt x="2477" y="1269"/>
                </a:cubicBezTo>
                <a:cubicBezTo>
                  <a:pt x="2479" y="1272"/>
                  <a:pt x="2479" y="1272"/>
                  <a:pt x="2479" y="1272"/>
                </a:cubicBezTo>
                <a:cubicBezTo>
                  <a:pt x="2481" y="1273"/>
                  <a:pt x="2481" y="1273"/>
                  <a:pt x="2481" y="1273"/>
                </a:cubicBezTo>
                <a:cubicBezTo>
                  <a:pt x="2483" y="1272"/>
                  <a:pt x="2483" y="1272"/>
                  <a:pt x="2483" y="1272"/>
                </a:cubicBezTo>
                <a:cubicBezTo>
                  <a:pt x="2486" y="1271"/>
                  <a:pt x="2486" y="1271"/>
                  <a:pt x="2486" y="1271"/>
                </a:cubicBezTo>
                <a:cubicBezTo>
                  <a:pt x="2486" y="1270"/>
                  <a:pt x="2486" y="1270"/>
                  <a:pt x="2486" y="1270"/>
                </a:cubicBezTo>
                <a:cubicBezTo>
                  <a:pt x="2484" y="1268"/>
                  <a:pt x="2484" y="1268"/>
                  <a:pt x="2484" y="1268"/>
                </a:cubicBezTo>
                <a:cubicBezTo>
                  <a:pt x="2483" y="1266"/>
                  <a:pt x="2483" y="1266"/>
                  <a:pt x="2483" y="1266"/>
                </a:cubicBezTo>
                <a:cubicBezTo>
                  <a:pt x="2481" y="1266"/>
                  <a:pt x="2481" y="1266"/>
                  <a:pt x="2481" y="1266"/>
                </a:cubicBezTo>
                <a:cubicBezTo>
                  <a:pt x="2480" y="1264"/>
                  <a:pt x="2480" y="1264"/>
                  <a:pt x="2480" y="1264"/>
                </a:cubicBezTo>
                <a:cubicBezTo>
                  <a:pt x="2478" y="1263"/>
                  <a:pt x="2478" y="1263"/>
                  <a:pt x="2478" y="1263"/>
                </a:cubicBezTo>
                <a:cubicBezTo>
                  <a:pt x="2476" y="1264"/>
                  <a:pt x="2476" y="1264"/>
                  <a:pt x="2476" y="1264"/>
                </a:cubicBezTo>
                <a:cubicBezTo>
                  <a:pt x="2475" y="1264"/>
                  <a:pt x="2475" y="1264"/>
                  <a:pt x="2475" y="1264"/>
                </a:cubicBezTo>
                <a:cubicBezTo>
                  <a:pt x="2472" y="1262"/>
                  <a:pt x="2472" y="1262"/>
                  <a:pt x="2472" y="1262"/>
                </a:cubicBezTo>
                <a:cubicBezTo>
                  <a:pt x="2468" y="1264"/>
                  <a:pt x="2468" y="1264"/>
                  <a:pt x="2468" y="1264"/>
                </a:cubicBezTo>
                <a:cubicBezTo>
                  <a:pt x="2468" y="1266"/>
                  <a:pt x="2468" y="1266"/>
                  <a:pt x="2468" y="1266"/>
                </a:cubicBezTo>
                <a:cubicBezTo>
                  <a:pt x="2470" y="1267"/>
                  <a:pt x="2470" y="1267"/>
                  <a:pt x="2470" y="1267"/>
                </a:cubicBezTo>
                <a:lnTo>
                  <a:pt x="2472" y="1268"/>
                </a:lnTo>
                <a:close/>
                <a:moveTo>
                  <a:pt x="2458" y="1135"/>
                </a:moveTo>
                <a:cubicBezTo>
                  <a:pt x="2459" y="1136"/>
                  <a:pt x="2459" y="1136"/>
                  <a:pt x="2459" y="1136"/>
                </a:cubicBezTo>
                <a:cubicBezTo>
                  <a:pt x="2459" y="1135"/>
                  <a:pt x="2459" y="1135"/>
                  <a:pt x="2459" y="1135"/>
                </a:cubicBezTo>
                <a:lnTo>
                  <a:pt x="2458" y="1135"/>
                </a:lnTo>
                <a:close/>
                <a:moveTo>
                  <a:pt x="2461" y="1135"/>
                </a:moveTo>
                <a:cubicBezTo>
                  <a:pt x="2461" y="1134"/>
                  <a:pt x="2461" y="1134"/>
                  <a:pt x="2461" y="1134"/>
                </a:cubicBezTo>
                <a:cubicBezTo>
                  <a:pt x="2459" y="1134"/>
                  <a:pt x="2459" y="1134"/>
                  <a:pt x="2459" y="1134"/>
                </a:cubicBezTo>
                <a:cubicBezTo>
                  <a:pt x="2459" y="1134"/>
                  <a:pt x="2459" y="1134"/>
                  <a:pt x="2459" y="1134"/>
                </a:cubicBezTo>
                <a:cubicBezTo>
                  <a:pt x="2459" y="1135"/>
                  <a:pt x="2459" y="1135"/>
                  <a:pt x="2459" y="1135"/>
                </a:cubicBezTo>
                <a:lnTo>
                  <a:pt x="2461" y="1135"/>
                </a:lnTo>
                <a:close/>
                <a:moveTo>
                  <a:pt x="2510" y="1223"/>
                </a:moveTo>
                <a:cubicBezTo>
                  <a:pt x="2508" y="1223"/>
                  <a:pt x="2508" y="1223"/>
                  <a:pt x="2508" y="1223"/>
                </a:cubicBezTo>
                <a:cubicBezTo>
                  <a:pt x="2508" y="1222"/>
                  <a:pt x="2508" y="1222"/>
                  <a:pt x="2508" y="1222"/>
                </a:cubicBezTo>
                <a:cubicBezTo>
                  <a:pt x="2508" y="1221"/>
                  <a:pt x="2508" y="1221"/>
                  <a:pt x="2508" y="1221"/>
                </a:cubicBezTo>
                <a:cubicBezTo>
                  <a:pt x="2510" y="1220"/>
                  <a:pt x="2510" y="1220"/>
                  <a:pt x="2510" y="1220"/>
                </a:cubicBezTo>
                <a:cubicBezTo>
                  <a:pt x="2510" y="1219"/>
                  <a:pt x="2510" y="1219"/>
                  <a:pt x="2510" y="1219"/>
                </a:cubicBezTo>
                <a:cubicBezTo>
                  <a:pt x="2510" y="1220"/>
                  <a:pt x="2510" y="1220"/>
                  <a:pt x="2510" y="1220"/>
                </a:cubicBezTo>
                <a:cubicBezTo>
                  <a:pt x="2510" y="1219"/>
                  <a:pt x="2510" y="1219"/>
                  <a:pt x="2510" y="1219"/>
                </a:cubicBezTo>
                <a:cubicBezTo>
                  <a:pt x="2510" y="1218"/>
                  <a:pt x="2510" y="1218"/>
                  <a:pt x="2510" y="1218"/>
                </a:cubicBezTo>
                <a:cubicBezTo>
                  <a:pt x="2510" y="1217"/>
                  <a:pt x="2510" y="1217"/>
                  <a:pt x="2510" y="1217"/>
                </a:cubicBezTo>
                <a:cubicBezTo>
                  <a:pt x="2508" y="1217"/>
                  <a:pt x="2508" y="1217"/>
                  <a:pt x="2508" y="1217"/>
                </a:cubicBezTo>
                <a:cubicBezTo>
                  <a:pt x="2508" y="1217"/>
                  <a:pt x="2508" y="1217"/>
                  <a:pt x="2508" y="1217"/>
                </a:cubicBezTo>
                <a:cubicBezTo>
                  <a:pt x="2508" y="1220"/>
                  <a:pt x="2508" y="1220"/>
                  <a:pt x="2508" y="1220"/>
                </a:cubicBezTo>
                <a:cubicBezTo>
                  <a:pt x="2507" y="1223"/>
                  <a:pt x="2507" y="1223"/>
                  <a:pt x="2507" y="1223"/>
                </a:cubicBezTo>
                <a:cubicBezTo>
                  <a:pt x="2505" y="1226"/>
                  <a:pt x="2505" y="1226"/>
                  <a:pt x="2505" y="1226"/>
                </a:cubicBezTo>
                <a:cubicBezTo>
                  <a:pt x="2505" y="1227"/>
                  <a:pt x="2505" y="1227"/>
                  <a:pt x="2505" y="1227"/>
                </a:cubicBezTo>
                <a:cubicBezTo>
                  <a:pt x="2506" y="1228"/>
                  <a:pt x="2506" y="1228"/>
                  <a:pt x="2506" y="1228"/>
                </a:cubicBezTo>
                <a:cubicBezTo>
                  <a:pt x="2507" y="1227"/>
                  <a:pt x="2507" y="1227"/>
                  <a:pt x="2507" y="1227"/>
                </a:cubicBezTo>
                <a:cubicBezTo>
                  <a:pt x="2508" y="1225"/>
                  <a:pt x="2508" y="1225"/>
                  <a:pt x="2508" y="1225"/>
                </a:cubicBezTo>
                <a:cubicBezTo>
                  <a:pt x="2509" y="1225"/>
                  <a:pt x="2509" y="1225"/>
                  <a:pt x="2509" y="1225"/>
                </a:cubicBezTo>
                <a:cubicBezTo>
                  <a:pt x="2510" y="1224"/>
                  <a:pt x="2510" y="1224"/>
                  <a:pt x="2510" y="1224"/>
                </a:cubicBezTo>
                <a:lnTo>
                  <a:pt x="2510" y="1223"/>
                </a:lnTo>
                <a:close/>
                <a:moveTo>
                  <a:pt x="2509" y="1253"/>
                </a:moveTo>
                <a:cubicBezTo>
                  <a:pt x="2508" y="1254"/>
                  <a:pt x="2508" y="1254"/>
                  <a:pt x="2508" y="1254"/>
                </a:cubicBezTo>
                <a:cubicBezTo>
                  <a:pt x="2509" y="1254"/>
                  <a:pt x="2509" y="1254"/>
                  <a:pt x="2509" y="1254"/>
                </a:cubicBezTo>
                <a:cubicBezTo>
                  <a:pt x="2509" y="1254"/>
                  <a:pt x="2509" y="1254"/>
                  <a:pt x="2509" y="1254"/>
                </a:cubicBezTo>
                <a:lnTo>
                  <a:pt x="2509" y="1253"/>
                </a:lnTo>
                <a:close/>
                <a:moveTo>
                  <a:pt x="2508" y="1271"/>
                </a:moveTo>
                <a:cubicBezTo>
                  <a:pt x="2507" y="1273"/>
                  <a:pt x="2507" y="1273"/>
                  <a:pt x="2507" y="1273"/>
                </a:cubicBezTo>
                <a:cubicBezTo>
                  <a:pt x="2508" y="1273"/>
                  <a:pt x="2508" y="1273"/>
                  <a:pt x="2508" y="1273"/>
                </a:cubicBezTo>
                <a:cubicBezTo>
                  <a:pt x="2509" y="1271"/>
                  <a:pt x="2509" y="1271"/>
                  <a:pt x="2509" y="1271"/>
                </a:cubicBezTo>
                <a:lnTo>
                  <a:pt x="2508" y="1271"/>
                </a:lnTo>
                <a:close/>
                <a:moveTo>
                  <a:pt x="2509" y="1277"/>
                </a:moveTo>
                <a:cubicBezTo>
                  <a:pt x="2509" y="1276"/>
                  <a:pt x="2509" y="1276"/>
                  <a:pt x="2509" y="1276"/>
                </a:cubicBezTo>
                <a:cubicBezTo>
                  <a:pt x="2509" y="1275"/>
                  <a:pt x="2509" y="1275"/>
                  <a:pt x="2509" y="1275"/>
                </a:cubicBezTo>
                <a:cubicBezTo>
                  <a:pt x="2507" y="1275"/>
                  <a:pt x="2507" y="1275"/>
                  <a:pt x="2507" y="1275"/>
                </a:cubicBezTo>
                <a:cubicBezTo>
                  <a:pt x="2507" y="1276"/>
                  <a:pt x="2507" y="1276"/>
                  <a:pt x="2507" y="1276"/>
                </a:cubicBezTo>
                <a:cubicBezTo>
                  <a:pt x="2504" y="1277"/>
                  <a:pt x="2504" y="1277"/>
                  <a:pt x="2504" y="1277"/>
                </a:cubicBezTo>
                <a:cubicBezTo>
                  <a:pt x="2503" y="1278"/>
                  <a:pt x="2503" y="1278"/>
                  <a:pt x="2503" y="1278"/>
                </a:cubicBezTo>
                <a:cubicBezTo>
                  <a:pt x="2504" y="1279"/>
                  <a:pt x="2504" y="1279"/>
                  <a:pt x="2504" y="1279"/>
                </a:cubicBezTo>
                <a:lnTo>
                  <a:pt x="2509" y="1277"/>
                </a:lnTo>
                <a:close/>
                <a:moveTo>
                  <a:pt x="2506" y="1257"/>
                </a:moveTo>
                <a:cubicBezTo>
                  <a:pt x="2507" y="1256"/>
                  <a:pt x="2507" y="1256"/>
                  <a:pt x="2507" y="1256"/>
                </a:cubicBezTo>
                <a:cubicBezTo>
                  <a:pt x="2508" y="1256"/>
                  <a:pt x="2508" y="1256"/>
                  <a:pt x="2508" y="1256"/>
                </a:cubicBezTo>
                <a:cubicBezTo>
                  <a:pt x="2506" y="1256"/>
                  <a:pt x="2506" y="1256"/>
                  <a:pt x="2506" y="1256"/>
                </a:cubicBezTo>
                <a:lnTo>
                  <a:pt x="2506" y="1257"/>
                </a:lnTo>
                <a:close/>
                <a:moveTo>
                  <a:pt x="2482" y="986"/>
                </a:moveTo>
                <a:cubicBezTo>
                  <a:pt x="2483" y="985"/>
                  <a:pt x="2483" y="985"/>
                  <a:pt x="2483" y="985"/>
                </a:cubicBezTo>
                <a:cubicBezTo>
                  <a:pt x="2482" y="984"/>
                  <a:pt x="2482" y="984"/>
                  <a:pt x="2482" y="984"/>
                </a:cubicBezTo>
                <a:lnTo>
                  <a:pt x="2482" y="986"/>
                </a:lnTo>
                <a:close/>
                <a:moveTo>
                  <a:pt x="2484" y="989"/>
                </a:moveTo>
                <a:cubicBezTo>
                  <a:pt x="2486" y="988"/>
                  <a:pt x="2486" y="988"/>
                  <a:pt x="2486" y="988"/>
                </a:cubicBezTo>
                <a:cubicBezTo>
                  <a:pt x="2483" y="988"/>
                  <a:pt x="2483" y="988"/>
                  <a:pt x="2483" y="988"/>
                </a:cubicBezTo>
                <a:lnTo>
                  <a:pt x="2484" y="989"/>
                </a:lnTo>
                <a:close/>
                <a:moveTo>
                  <a:pt x="2455" y="1094"/>
                </a:moveTo>
                <a:cubicBezTo>
                  <a:pt x="2455" y="1093"/>
                  <a:pt x="2455" y="1093"/>
                  <a:pt x="2455" y="1093"/>
                </a:cubicBezTo>
                <a:cubicBezTo>
                  <a:pt x="2454" y="1094"/>
                  <a:pt x="2454" y="1094"/>
                  <a:pt x="2454" y="1094"/>
                </a:cubicBezTo>
                <a:lnTo>
                  <a:pt x="2455" y="1094"/>
                </a:lnTo>
                <a:close/>
                <a:moveTo>
                  <a:pt x="2740" y="1229"/>
                </a:moveTo>
                <a:cubicBezTo>
                  <a:pt x="2740" y="1228"/>
                  <a:pt x="2740" y="1228"/>
                  <a:pt x="2740" y="1228"/>
                </a:cubicBezTo>
                <a:cubicBezTo>
                  <a:pt x="2740" y="1227"/>
                  <a:pt x="2740" y="1227"/>
                  <a:pt x="2740" y="1227"/>
                </a:cubicBezTo>
                <a:cubicBezTo>
                  <a:pt x="2738" y="1225"/>
                  <a:pt x="2738" y="1225"/>
                  <a:pt x="2738" y="1225"/>
                </a:cubicBezTo>
                <a:cubicBezTo>
                  <a:pt x="2737" y="1227"/>
                  <a:pt x="2737" y="1227"/>
                  <a:pt x="2737" y="1227"/>
                </a:cubicBezTo>
                <a:cubicBezTo>
                  <a:pt x="2738" y="1228"/>
                  <a:pt x="2738" y="1228"/>
                  <a:pt x="2738" y="1228"/>
                </a:cubicBezTo>
                <a:lnTo>
                  <a:pt x="2740" y="1229"/>
                </a:lnTo>
                <a:close/>
                <a:moveTo>
                  <a:pt x="2451" y="1096"/>
                </a:moveTo>
                <a:cubicBezTo>
                  <a:pt x="2450" y="1097"/>
                  <a:pt x="2450" y="1097"/>
                  <a:pt x="2450" y="1097"/>
                </a:cubicBezTo>
                <a:cubicBezTo>
                  <a:pt x="2451" y="1099"/>
                  <a:pt x="2451" y="1099"/>
                  <a:pt x="2451" y="1099"/>
                </a:cubicBezTo>
                <a:cubicBezTo>
                  <a:pt x="2452" y="1099"/>
                  <a:pt x="2452" y="1099"/>
                  <a:pt x="2452" y="1099"/>
                </a:cubicBezTo>
                <a:cubicBezTo>
                  <a:pt x="2452" y="1097"/>
                  <a:pt x="2452" y="1097"/>
                  <a:pt x="2452" y="1097"/>
                </a:cubicBezTo>
                <a:cubicBezTo>
                  <a:pt x="2453" y="1096"/>
                  <a:pt x="2453" y="1096"/>
                  <a:pt x="2453" y="1096"/>
                </a:cubicBezTo>
                <a:cubicBezTo>
                  <a:pt x="2452" y="1095"/>
                  <a:pt x="2452" y="1095"/>
                  <a:pt x="2452" y="1095"/>
                </a:cubicBezTo>
                <a:lnTo>
                  <a:pt x="2451" y="1096"/>
                </a:lnTo>
                <a:close/>
                <a:moveTo>
                  <a:pt x="2451" y="1104"/>
                </a:moveTo>
                <a:cubicBezTo>
                  <a:pt x="2452" y="1104"/>
                  <a:pt x="2452" y="1104"/>
                  <a:pt x="2452" y="1104"/>
                </a:cubicBezTo>
                <a:cubicBezTo>
                  <a:pt x="2452" y="1103"/>
                  <a:pt x="2452" y="1103"/>
                  <a:pt x="2452" y="1103"/>
                </a:cubicBezTo>
                <a:cubicBezTo>
                  <a:pt x="2449" y="1105"/>
                  <a:pt x="2449" y="1105"/>
                  <a:pt x="2449" y="1105"/>
                </a:cubicBezTo>
                <a:lnTo>
                  <a:pt x="2451" y="1104"/>
                </a:lnTo>
                <a:close/>
                <a:moveTo>
                  <a:pt x="2454" y="1094"/>
                </a:moveTo>
                <a:cubicBezTo>
                  <a:pt x="2454" y="1093"/>
                  <a:pt x="2454" y="1093"/>
                  <a:pt x="2454" y="1093"/>
                </a:cubicBezTo>
                <a:cubicBezTo>
                  <a:pt x="2453" y="1094"/>
                  <a:pt x="2453" y="1094"/>
                  <a:pt x="2453" y="1094"/>
                </a:cubicBezTo>
                <a:lnTo>
                  <a:pt x="2454" y="1094"/>
                </a:lnTo>
                <a:close/>
                <a:moveTo>
                  <a:pt x="2527" y="831"/>
                </a:moveTo>
                <a:cubicBezTo>
                  <a:pt x="2528" y="833"/>
                  <a:pt x="2528" y="833"/>
                  <a:pt x="2528" y="833"/>
                </a:cubicBezTo>
                <a:cubicBezTo>
                  <a:pt x="2529" y="833"/>
                  <a:pt x="2529" y="833"/>
                  <a:pt x="2529" y="833"/>
                </a:cubicBezTo>
                <a:cubicBezTo>
                  <a:pt x="2530" y="832"/>
                  <a:pt x="2530" y="832"/>
                  <a:pt x="2530" y="832"/>
                </a:cubicBezTo>
                <a:cubicBezTo>
                  <a:pt x="2530" y="831"/>
                  <a:pt x="2530" y="831"/>
                  <a:pt x="2530" y="831"/>
                </a:cubicBezTo>
                <a:cubicBezTo>
                  <a:pt x="2529" y="830"/>
                  <a:pt x="2529" y="830"/>
                  <a:pt x="2529" y="830"/>
                </a:cubicBezTo>
                <a:cubicBezTo>
                  <a:pt x="2528" y="829"/>
                  <a:pt x="2528" y="829"/>
                  <a:pt x="2528" y="829"/>
                </a:cubicBezTo>
                <a:cubicBezTo>
                  <a:pt x="2527" y="829"/>
                  <a:pt x="2527" y="829"/>
                  <a:pt x="2527" y="829"/>
                </a:cubicBezTo>
                <a:lnTo>
                  <a:pt x="2527" y="831"/>
                </a:lnTo>
                <a:close/>
                <a:moveTo>
                  <a:pt x="2453" y="1105"/>
                </a:moveTo>
                <a:cubicBezTo>
                  <a:pt x="2455" y="1105"/>
                  <a:pt x="2455" y="1105"/>
                  <a:pt x="2455" y="1105"/>
                </a:cubicBezTo>
                <a:cubicBezTo>
                  <a:pt x="2455" y="1103"/>
                  <a:pt x="2455" y="1103"/>
                  <a:pt x="2455" y="1103"/>
                </a:cubicBezTo>
                <a:cubicBezTo>
                  <a:pt x="2454" y="1103"/>
                  <a:pt x="2454" y="1103"/>
                  <a:pt x="2454" y="1103"/>
                </a:cubicBezTo>
                <a:cubicBezTo>
                  <a:pt x="2453" y="1105"/>
                  <a:pt x="2453" y="1105"/>
                  <a:pt x="2453" y="1105"/>
                </a:cubicBezTo>
                <a:close/>
                <a:moveTo>
                  <a:pt x="2547" y="1252"/>
                </a:moveTo>
                <a:cubicBezTo>
                  <a:pt x="2546" y="1251"/>
                  <a:pt x="2546" y="1251"/>
                  <a:pt x="2546" y="1251"/>
                </a:cubicBezTo>
                <a:cubicBezTo>
                  <a:pt x="2545" y="1252"/>
                  <a:pt x="2545" y="1252"/>
                  <a:pt x="2545" y="1252"/>
                </a:cubicBezTo>
                <a:cubicBezTo>
                  <a:pt x="2546" y="1253"/>
                  <a:pt x="2546" y="1253"/>
                  <a:pt x="2546" y="1253"/>
                </a:cubicBezTo>
                <a:lnTo>
                  <a:pt x="2547" y="1252"/>
                </a:lnTo>
                <a:close/>
                <a:moveTo>
                  <a:pt x="2570" y="1250"/>
                </a:moveTo>
                <a:cubicBezTo>
                  <a:pt x="2571" y="1250"/>
                  <a:pt x="2571" y="1250"/>
                  <a:pt x="2571" y="1250"/>
                </a:cubicBezTo>
                <a:cubicBezTo>
                  <a:pt x="2571" y="1249"/>
                  <a:pt x="2571" y="1249"/>
                  <a:pt x="2571" y="1249"/>
                </a:cubicBezTo>
                <a:cubicBezTo>
                  <a:pt x="2570" y="1248"/>
                  <a:pt x="2570" y="1248"/>
                  <a:pt x="2570" y="1248"/>
                </a:cubicBezTo>
                <a:cubicBezTo>
                  <a:pt x="2569" y="1248"/>
                  <a:pt x="2569" y="1248"/>
                  <a:pt x="2569" y="1248"/>
                </a:cubicBezTo>
                <a:cubicBezTo>
                  <a:pt x="2569" y="1249"/>
                  <a:pt x="2569" y="1249"/>
                  <a:pt x="2569" y="1249"/>
                </a:cubicBezTo>
                <a:lnTo>
                  <a:pt x="2570" y="1250"/>
                </a:lnTo>
                <a:close/>
                <a:moveTo>
                  <a:pt x="2574" y="1234"/>
                </a:moveTo>
                <a:cubicBezTo>
                  <a:pt x="2573" y="1233"/>
                  <a:pt x="2573" y="1233"/>
                  <a:pt x="2573" y="1233"/>
                </a:cubicBezTo>
                <a:cubicBezTo>
                  <a:pt x="2572" y="1234"/>
                  <a:pt x="2572" y="1234"/>
                  <a:pt x="2572" y="1234"/>
                </a:cubicBezTo>
                <a:lnTo>
                  <a:pt x="2574" y="1234"/>
                </a:lnTo>
                <a:close/>
                <a:moveTo>
                  <a:pt x="2574" y="1287"/>
                </a:moveTo>
                <a:cubicBezTo>
                  <a:pt x="2576" y="1287"/>
                  <a:pt x="2576" y="1287"/>
                  <a:pt x="2576" y="1287"/>
                </a:cubicBezTo>
                <a:cubicBezTo>
                  <a:pt x="2576" y="1287"/>
                  <a:pt x="2576" y="1287"/>
                  <a:pt x="2576" y="1287"/>
                </a:cubicBezTo>
                <a:cubicBezTo>
                  <a:pt x="2574" y="1286"/>
                  <a:pt x="2574" y="1286"/>
                  <a:pt x="2574" y="1286"/>
                </a:cubicBezTo>
                <a:cubicBezTo>
                  <a:pt x="2574" y="1283"/>
                  <a:pt x="2574" y="1283"/>
                  <a:pt x="2574" y="1283"/>
                </a:cubicBezTo>
                <a:cubicBezTo>
                  <a:pt x="2572" y="1283"/>
                  <a:pt x="2572" y="1283"/>
                  <a:pt x="2572" y="1283"/>
                </a:cubicBezTo>
                <a:cubicBezTo>
                  <a:pt x="2572" y="1284"/>
                  <a:pt x="2572" y="1284"/>
                  <a:pt x="2572" y="1284"/>
                </a:cubicBezTo>
                <a:cubicBezTo>
                  <a:pt x="2572" y="1285"/>
                  <a:pt x="2572" y="1285"/>
                  <a:pt x="2572" y="1285"/>
                </a:cubicBezTo>
                <a:cubicBezTo>
                  <a:pt x="2573" y="1285"/>
                  <a:pt x="2573" y="1285"/>
                  <a:pt x="2573" y="1285"/>
                </a:cubicBezTo>
                <a:cubicBezTo>
                  <a:pt x="2573" y="1285"/>
                  <a:pt x="2573" y="1285"/>
                  <a:pt x="2573" y="1285"/>
                </a:cubicBezTo>
                <a:cubicBezTo>
                  <a:pt x="2572" y="1285"/>
                  <a:pt x="2572" y="1285"/>
                  <a:pt x="2572" y="1285"/>
                </a:cubicBezTo>
                <a:cubicBezTo>
                  <a:pt x="2571" y="1285"/>
                  <a:pt x="2571" y="1285"/>
                  <a:pt x="2571" y="1285"/>
                </a:cubicBezTo>
                <a:cubicBezTo>
                  <a:pt x="2571" y="1286"/>
                  <a:pt x="2571" y="1286"/>
                  <a:pt x="2571" y="1286"/>
                </a:cubicBezTo>
                <a:cubicBezTo>
                  <a:pt x="2573" y="1287"/>
                  <a:pt x="2573" y="1287"/>
                  <a:pt x="2573" y="1287"/>
                </a:cubicBezTo>
                <a:lnTo>
                  <a:pt x="2574" y="1287"/>
                </a:lnTo>
                <a:close/>
                <a:moveTo>
                  <a:pt x="2568" y="1237"/>
                </a:moveTo>
                <a:cubicBezTo>
                  <a:pt x="2567" y="1238"/>
                  <a:pt x="2567" y="1238"/>
                  <a:pt x="2567" y="1238"/>
                </a:cubicBezTo>
                <a:cubicBezTo>
                  <a:pt x="2569" y="1238"/>
                  <a:pt x="2569" y="1238"/>
                  <a:pt x="2569" y="1238"/>
                </a:cubicBezTo>
                <a:lnTo>
                  <a:pt x="2568" y="1237"/>
                </a:lnTo>
                <a:close/>
                <a:moveTo>
                  <a:pt x="2731" y="1225"/>
                </a:moveTo>
                <a:cubicBezTo>
                  <a:pt x="2732" y="1226"/>
                  <a:pt x="2732" y="1226"/>
                  <a:pt x="2732" y="1226"/>
                </a:cubicBezTo>
                <a:cubicBezTo>
                  <a:pt x="2733" y="1225"/>
                  <a:pt x="2733" y="1225"/>
                  <a:pt x="2733" y="1225"/>
                </a:cubicBezTo>
                <a:cubicBezTo>
                  <a:pt x="2733" y="1224"/>
                  <a:pt x="2733" y="1224"/>
                  <a:pt x="2733" y="1224"/>
                </a:cubicBezTo>
                <a:cubicBezTo>
                  <a:pt x="2732" y="1223"/>
                  <a:pt x="2732" y="1223"/>
                  <a:pt x="2732" y="1223"/>
                </a:cubicBezTo>
                <a:lnTo>
                  <a:pt x="2731" y="1225"/>
                </a:lnTo>
                <a:close/>
                <a:moveTo>
                  <a:pt x="2734" y="1192"/>
                </a:moveTo>
                <a:cubicBezTo>
                  <a:pt x="2733" y="1192"/>
                  <a:pt x="2733" y="1192"/>
                  <a:pt x="2733" y="1192"/>
                </a:cubicBezTo>
                <a:cubicBezTo>
                  <a:pt x="2732" y="1192"/>
                  <a:pt x="2732" y="1192"/>
                  <a:pt x="2732" y="1192"/>
                </a:cubicBezTo>
                <a:cubicBezTo>
                  <a:pt x="2730" y="1192"/>
                  <a:pt x="2730" y="1192"/>
                  <a:pt x="2730" y="1192"/>
                </a:cubicBezTo>
                <a:cubicBezTo>
                  <a:pt x="2729" y="1192"/>
                  <a:pt x="2729" y="1192"/>
                  <a:pt x="2729" y="1192"/>
                </a:cubicBezTo>
                <a:cubicBezTo>
                  <a:pt x="2728" y="1192"/>
                  <a:pt x="2728" y="1192"/>
                  <a:pt x="2728" y="1192"/>
                </a:cubicBezTo>
                <a:cubicBezTo>
                  <a:pt x="2728" y="1192"/>
                  <a:pt x="2729" y="1194"/>
                  <a:pt x="2729" y="1194"/>
                </a:cubicBezTo>
                <a:cubicBezTo>
                  <a:pt x="2730" y="1194"/>
                  <a:pt x="2730" y="1194"/>
                  <a:pt x="2730" y="1194"/>
                </a:cubicBezTo>
                <a:cubicBezTo>
                  <a:pt x="2731" y="1195"/>
                  <a:pt x="2731" y="1195"/>
                  <a:pt x="2731" y="1195"/>
                </a:cubicBezTo>
                <a:cubicBezTo>
                  <a:pt x="2733" y="1194"/>
                  <a:pt x="2733" y="1194"/>
                  <a:pt x="2733" y="1194"/>
                </a:cubicBezTo>
                <a:cubicBezTo>
                  <a:pt x="2735" y="1193"/>
                  <a:pt x="2735" y="1193"/>
                  <a:pt x="2735" y="1193"/>
                </a:cubicBezTo>
                <a:lnTo>
                  <a:pt x="2734" y="1192"/>
                </a:lnTo>
                <a:close/>
                <a:moveTo>
                  <a:pt x="2580" y="1289"/>
                </a:moveTo>
                <a:cubicBezTo>
                  <a:pt x="2583" y="1286"/>
                  <a:pt x="2583" y="1286"/>
                  <a:pt x="2583" y="1286"/>
                </a:cubicBezTo>
                <a:cubicBezTo>
                  <a:pt x="2584" y="1286"/>
                  <a:pt x="2584" y="1286"/>
                  <a:pt x="2584" y="1286"/>
                </a:cubicBezTo>
                <a:cubicBezTo>
                  <a:pt x="2584" y="1285"/>
                  <a:pt x="2584" y="1285"/>
                  <a:pt x="2584" y="1285"/>
                </a:cubicBezTo>
                <a:cubicBezTo>
                  <a:pt x="2585" y="1284"/>
                  <a:pt x="2585" y="1284"/>
                  <a:pt x="2585" y="1284"/>
                </a:cubicBezTo>
                <a:cubicBezTo>
                  <a:pt x="2584" y="1283"/>
                  <a:pt x="2584" y="1283"/>
                  <a:pt x="2584" y="1283"/>
                </a:cubicBezTo>
                <a:cubicBezTo>
                  <a:pt x="2583" y="1282"/>
                  <a:pt x="2583" y="1282"/>
                  <a:pt x="2583" y="1282"/>
                </a:cubicBezTo>
                <a:cubicBezTo>
                  <a:pt x="2583" y="1282"/>
                  <a:pt x="2583" y="1282"/>
                  <a:pt x="2583" y="1282"/>
                </a:cubicBezTo>
                <a:cubicBezTo>
                  <a:pt x="2581" y="1283"/>
                  <a:pt x="2581" y="1283"/>
                  <a:pt x="2581" y="1283"/>
                </a:cubicBezTo>
                <a:cubicBezTo>
                  <a:pt x="2579" y="1283"/>
                  <a:pt x="2579" y="1283"/>
                  <a:pt x="2579" y="1283"/>
                </a:cubicBezTo>
                <a:cubicBezTo>
                  <a:pt x="2578" y="1284"/>
                  <a:pt x="2578" y="1284"/>
                  <a:pt x="2578" y="1284"/>
                </a:cubicBezTo>
                <a:cubicBezTo>
                  <a:pt x="2577" y="1284"/>
                  <a:pt x="2577" y="1284"/>
                  <a:pt x="2577" y="1284"/>
                </a:cubicBezTo>
                <a:cubicBezTo>
                  <a:pt x="2577" y="1283"/>
                  <a:pt x="2577" y="1283"/>
                  <a:pt x="2577" y="1283"/>
                </a:cubicBezTo>
                <a:cubicBezTo>
                  <a:pt x="2576" y="1283"/>
                  <a:pt x="2576" y="1283"/>
                  <a:pt x="2576" y="1283"/>
                </a:cubicBezTo>
                <a:cubicBezTo>
                  <a:pt x="2574" y="1282"/>
                  <a:pt x="2574" y="1282"/>
                  <a:pt x="2574" y="1282"/>
                </a:cubicBezTo>
                <a:cubicBezTo>
                  <a:pt x="2574" y="1282"/>
                  <a:pt x="2574" y="1282"/>
                  <a:pt x="2574" y="1282"/>
                </a:cubicBezTo>
                <a:cubicBezTo>
                  <a:pt x="2574" y="1282"/>
                  <a:pt x="2574" y="1282"/>
                  <a:pt x="2574" y="1282"/>
                </a:cubicBezTo>
                <a:cubicBezTo>
                  <a:pt x="2574" y="1284"/>
                  <a:pt x="2574" y="1284"/>
                  <a:pt x="2574" y="1284"/>
                </a:cubicBezTo>
                <a:cubicBezTo>
                  <a:pt x="2576" y="1286"/>
                  <a:pt x="2576" y="1286"/>
                  <a:pt x="2576" y="1286"/>
                </a:cubicBezTo>
                <a:cubicBezTo>
                  <a:pt x="2577" y="1288"/>
                  <a:pt x="2577" y="1288"/>
                  <a:pt x="2577" y="1288"/>
                </a:cubicBezTo>
                <a:lnTo>
                  <a:pt x="2580" y="1289"/>
                </a:lnTo>
                <a:close/>
                <a:moveTo>
                  <a:pt x="2723" y="1217"/>
                </a:moveTo>
                <a:cubicBezTo>
                  <a:pt x="2721" y="1218"/>
                  <a:pt x="2721" y="1218"/>
                  <a:pt x="2721" y="1218"/>
                </a:cubicBezTo>
                <a:cubicBezTo>
                  <a:pt x="2721" y="1219"/>
                  <a:pt x="2721" y="1219"/>
                  <a:pt x="2721" y="1219"/>
                </a:cubicBezTo>
                <a:cubicBezTo>
                  <a:pt x="2723" y="1218"/>
                  <a:pt x="2723" y="1218"/>
                  <a:pt x="2723" y="1218"/>
                </a:cubicBezTo>
                <a:lnTo>
                  <a:pt x="2723" y="1217"/>
                </a:lnTo>
                <a:close/>
                <a:moveTo>
                  <a:pt x="2572" y="1251"/>
                </a:moveTo>
                <a:cubicBezTo>
                  <a:pt x="2570" y="1252"/>
                  <a:pt x="2570" y="1252"/>
                  <a:pt x="2570" y="1252"/>
                </a:cubicBezTo>
                <a:cubicBezTo>
                  <a:pt x="2571" y="1252"/>
                  <a:pt x="2571" y="1252"/>
                  <a:pt x="2571" y="1252"/>
                </a:cubicBezTo>
                <a:lnTo>
                  <a:pt x="2572" y="1251"/>
                </a:lnTo>
                <a:close/>
                <a:moveTo>
                  <a:pt x="2548" y="1181"/>
                </a:moveTo>
                <a:cubicBezTo>
                  <a:pt x="2548" y="1181"/>
                  <a:pt x="2548" y="1181"/>
                  <a:pt x="2548" y="1181"/>
                </a:cubicBezTo>
                <a:cubicBezTo>
                  <a:pt x="2547" y="1182"/>
                  <a:pt x="2547" y="1182"/>
                  <a:pt x="2547" y="1182"/>
                </a:cubicBezTo>
                <a:cubicBezTo>
                  <a:pt x="2549" y="1183"/>
                  <a:pt x="2549" y="1183"/>
                  <a:pt x="2549" y="1183"/>
                </a:cubicBezTo>
                <a:lnTo>
                  <a:pt x="2548" y="1181"/>
                </a:lnTo>
                <a:close/>
                <a:moveTo>
                  <a:pt x="2552" y="1191"/>
                </a:moveTo>
                <a:cubicBezTo>
                  <a:pt x="2553" y="1191"/>
                  <a:pt x="2553" y="1191"/>
                  <a:pt x="2553" y="1191"/>
                </a:cubicBezTo>
                <a:cubicBezTo>
                  <a:pt x="2556" y="1191"/>
                  <a:pt x="2556" y="1191"/>
                  <a:pt x="2556" y="1191"/>
                </a:cubicBezTo>
                <a:cubicBezTo>
                  <a:pt x="2556" y="1190"/>
                  <a:pt x="2556" y="1190"/>
                  <a:pt x="2556" y="1190"/>
                </a:cubicBezTo>
                <a:cubicBezTo>
                  <a:pt x="2554" y="1188"/>
                  <a:pt x="2554" y="1188"/>
                  <a:pt x="2554" y="1188"/>
                </a:cubicBezTo>
                <a:cubicBezTo>
                  <a:pt x="2552" y="1188"/>
                  <a:pt x="2552" y="1188"/>
                  <a:pt x="2552" y="1188"/>
                </a:cubicBezTo>
                <a:cubicBezTo>
                  <a:pt x="2549" y="1190"/>
                  <a:pt x="2549" y="1190"/>
                  <a:pt x="2549" y="1190"/>
                </a:cubicBezTo>
                <a:cubicBezTo>
                  <a:pt x="2550" y="1191"/>
                  <a:pt x="2550" y="1191"/>
                  <a:pt x="2550" y="1191"/>
                </a:cubicBezTo>
                <a:lnTo>
                  <a:pt x="2552" y="1191"/>
                </a:lnTo>
                <a:close/>
                <a:moveTo>
                  <a:pt x="2550" y="1252"/>
                </a:moveTo>
                <a:cubicBezTo>
                  <a:pt x="2549" y="1253"/>
                  <a:pt x="2549" y="1253"/>
                  <a:pt x="2549" y="1253"/>
                </a:cubicBezTo>
                <a:cubicBezTo>
                  <a:pt x="2550" y="1253"/>
                  <a:pt x="2550" y="1253"/>
                  <a:pt x="2550" y="1253"/>
                </a:cubicBezTo>
                <a:lnTo>
                  <a:pt x="2550" y="1252"/>
                </a:lnTo>
                <a:close/>
                <a:moveTo>
                  <a:pt x="2547" y="1245"/>
                </a:moveTo>
                <a:cubicBezTo>
                  <a:pt x="2546" y="1245"/>
                  <a:pt x="2546" y="1245"/>
                  <a:pt x="2546" y="1245"/>
                </a:cubicBezTo>
                <a:cubicBezTo>
                  <a:pt x="2547" y="1247"/>
                  <a:pt x="2547" y="1247"/>
                  <a:pt x="2547" y="1247"/>
                </a:cubicBezTo>
                <a:cubicBezTo>
                  <a:pt x="2548" y="1245"/>
                  <a:pt x="2548" y="1245"/>
                  <a:pt x="2548" y="1245"/>
                </a:cubicBezTo>
                <a:lnTo>
                  <a:pt x="2547" y="1245"/>
                </a:lnTo>
                <a:close/>
                <a:moveTo>
                  <a:pt x="2553" y="1253"/>
                </a:moveTo>
                <a:cubicBezTo>
                  <a:pt x="2556" y="1253"/>
                  <a:pt x="2556" y="1253"/>
                  <a:pt x="2556" y="1253"/>
                </a:cubicBezTo>
                <a:cubicBezTo>
                  <a:pt x="2556" y="1252"/>
                  <a:pt x="2556" y="1252"/>
                  <a:pt x="2556" y="1252"/>
                </a:cubicBezTo>
                <a:cubicBezTo>
                  <a:pt x="2554" y="1252"/>
                  <a:pt x="2554" y="1252"/>
                  <a:pt x="2554" y="1252"/>
                </a:cubicBezTo>
                <a:cubicBezTo>
                  <a:pt x="2551" y="1252"/>
                  <a:pt x="2551" y="1252"/>
                  <a:pt x="2551" y="1252"/>
                </a:cubicBezTo>
                <a:cubicBezTo>
                  <a:pt x="2552" y="1253"/>
                  <a:pt x="2552" y="1253"/>
                  <a:pt x="2552" y="1253"/>
                </a:cubicBezTo>
                <a:lnTo>
                  <a:pt x="2553" y="1253"/>
                </a:lnTo>
                <a:close/>
                <a:moveTo>
                  <a:pt x="2557" y="1210"/>
                </a:moveTo>
                <a:cubicBezTo>
                  <a:pt x="2558" y="1209"/>
                  <a:pt x="2558" y="1209"/>
                  <a:pt x="2558" y="1209"/>
                </a:cubicBezTo>
                <a:cubicBezTo>
                  <a:pt x="2557" y="1208"/>
                  <a:pt x="2557" y="1208"/>
                  <a:pt x="2557" y="1208"/>
                </a:cubicBezTo>
                <a:cubicBezTo>
                  <a:pt x="2556" y="1209"/>
                  <a:pt x="2556" y="1209"/>
                  <a:pt x="2556" y="1209"/>
                </a:cubicBezTo>
                <a:cubicBezTo>
                  <a:pt x="2554" y="1209"/>
                  <a:pt x="2554" y="1209"/>
                  <a:pt x="2554" y="1209"/>
                </a:cubicBezTo>
                <a:cubicBezTo>
                  <a:pt x="2555" y="1210"/>
                  <a:pt x="2555" y="1210"/>
                  <a:pt x="2555" y="1210"/>
                </a:cubicBezTo>
                <a:cubicBezTo>
                  <a:pt x="2556" y="1210"/>
                  <a:pt x="2556" y="1210"/>
                  <a:pt x="2556" y="1210"/>
                </a:cubicBezTo>
                <a:lnTo>
                  <a:pt x="2557" y="1210"/>
                </a:lnTo>
                <a:close/>
                <a:moveTo>
                  <a:pt x="2553" y="1205"/>
                </a:moveTo>
                <a:cubicBezTo>
                  <a:pt x="2553" y="1204"/>
                  <a:pt x="2553" y="1204"/>
                  <a:pt x="2553" y="1204"/>
                </a:cubicBezTo>
                <a:cubicBezTo>
                  <a:pt x="2552" y="1205"/>
                  <a:pt x="2552" y="1205"/>
                  <a:pt x="2552" y="1205"/>
                </a:cubicBezTo>
                <a:lnTo>
                  <a:pt x="2553" y="1205"/>
                </a:lnTo>
                <a:close/>
                <a:moveTo>
                  <a:pt x="2555" y="1203"/>
                </a:moveTo>
                <a:cubicBezTo>
                  <a:pt x="2555" y="1202"/>
                  <a:pt x="2555" y="1202"/>
                  <a:pt x="2555" y="1202"/>
                </a:cubicBezTo>
                <a:cubicBezTo>
                  <a:pt x="2553" y="1202"/>
                  <a:pt x="2553" y="1202"/>
                  <a:pt x="2553" y="1202"/>
                </a:cubicBezTo>
                <a:cubicBezTo>
                  <a:pt x="2554" y="1203"/>
                  <a:pt x="2554" y="1203"/>
                  <a:pt x="2554" y="1203"/>
                </a:cubicBezTo>
                <a:lnTo>
                  <a:pt x="2555" y="1203"/>
                </a:lnTo>
                <a:close/>
                <a:moveTo>
                  <a:pt x="2486" y="984"/>
                </a:moveTo>
                <a:cubicBezTo>
                  <a:pt x="2486" y="982"/>
                  <a:pt x="2486" y="982"/>
                  <a:pt x="2486" y="982"/>
                </a:cubicBezTo>
                <a:cubicBezTo>
                  <a:pt x="2485" y="983"/>
                  <a:pt x="2485" y="983"/>
                  <a:pt x="2485" y="983"/>
                </a:cubicBezTo>
                <a:lnTo>
                  <a:pt x="2486" y="984"/>
                </a:lnTo>
                <a:close/>
                <a:moveTo>
                  <a:pt x="2494" y="1041"/>
                </a:moveTo>
                <a:cubicBezTo>
                  <a:pt x="2493" y="1042"/>
                  <a:pt x="2493" y="1042"/>
                  <a:pt x="2493" y="1042"/>
                </a:cubicBezTo>
                <a:cubicBezTo>
                  <a:pt x="2494" y="1044"/>
                  <a:pt x="2494" y="1044"/>
                  <a:pt x="2494" y="1044"/>
                </a:cubicBezTo>
                <a:cubicBezTo>
                  <a:pt x="2496" y="1045"/>
                  <a:pt x="2496" y="1045"/>
                  <a:pt x="2496" y="1045"/>
                </a:cubicBezTo>
                <a:cubicBezTo>
                  <a:pt x="2496" y="1044"/>
                  <a:pt x="2496" y="1044"/>
                  <a:pt x="2496" y="1044"/>
                </a:cubicBezTo>
                <a:cubicBezTo>
                  <a:pt x="2497" y="1043"/>
                  <a:pt x="2497" y="1043"/>
                  <a:pt x="2497" y="1043"/>
                </a:cubicBezTo>
                <a:cubicBezTo>
                  <a:pt x="2496" y="1041"/>
                  <a:pt x="2496" y="1041"/>
                  <a:pt x="2496" y="1041"/>
                </a:cubicBezTo>
                <a:lnTo>
                  <a:pt x="2494" y="1041"/>
                </a:lnTo>
                <a:close/>
                <a:moveTo>
                  <a:pt x="2535" y="1194"/>
                </a:moveTo>
                <a:cubicBezTo>
                  <a:pt x="2535" y="1196"/>
                  <a:pt x="2535" y="1196"/>
                  <a:pt x="2535" y="1196"/>
                </a:cubicBezTo>
                <a:cubicBezTo>
                  <a:pt x="2536" y="1198"/>
                  <a:pt x="2536" y="1198"/>
                  <a:pt x="2536" y="1198"/>
                </a:cubicBezTo>
                <a:cubicBezTo>
                  <a:pt x="2537" y="1198"/>
                  <a:pt x="2537" y="1198"/>
                  <a:pt x="2537" y="1198"/>
                </a:cubicBezTo>
                <a:cubicBezTo>
                  <a:pt x="2537" y="1197"/>
                  <a:pt x="2537" y="1197"/>
                  <a:pt x="2537" y="1197"/>
                </a:cubicBezTo>
                <a:cubicBezTo>
                  <a:pt x="2536" y="1195"/>
                  <a:pt x="2536" y="1195"/>
                  <a:pt x="2536" y="1195"/>
                </a:cubicBezTo>
                <a:cubicBezTo>
                  <a:pt x="2536" y="1194"/>
                  <a:pt x="2536" y="1194"/>
                  <a:pt x="2536" y="1194"/>
                </a:cubicBezTo>
                <a:lnTo>
                  <a:pt x="2535" y="1194"/>
                </a:lnTo>
                <a:close/>
                <a:moveTo>
                  <a:pt x="2505" y="1046"/>
                </a:moveTo>
                <a:cubicBezTo>
                  <a:pt x="2505" y="1046"/>
                  <a:pt x="2505" y="1046"/>
                  <a:pt x="2505" y="1046"/>
                </a:cubicBezTo>
                <a:cubicBezTo>
                  <a:pt x="2505" y="1047"/>
                  <a:pt x="2505" y="1047"/>
                  <a:pt x="2505" y="1047"/>
                </a:cubicBezTo>
                <a:cubicBezTo>
                  <a:pt x="2507" y="1049"/>
                  <a:pt x="2507" y="1049"/>
                  <a:pt x="2507" y="1049"/>
                </a:cubicBezTo>
                <a:cubicBezTo>
                  <a:pt x="2507" y="1048"/>
                  <a:pt x="2507" y="1048"/>
                  <a:pt x="2507" y="1048"/>
                </a:cubicBezTo>
                <a:cubicBezTo>
                  <a:pt x="2507" y="1047"/>
                  <a:pt x="2507" y="1047"/>
                  <a:pt x="2507" y="1047"/>
                </a:cubicBezTo>
                <a:lnTo>
                  <a:pt x="2505" y="1046"/>
                </a:lnTo>
                <a:close/>
                <a:moveTo>
                  <a:pt x="2504" y="1071"/>
                </a:moveTo>
                <a:cubicBezTo>
                  <a:pt x="2504" y="1070"/>
                  <a:pt x="2504" y="1070"/>
                  <a:pt x="2504" y="1070"/>
                </a:cubicBezTo>
                <a:cubicBezTo>
                  <a:pt x="2503" y="1070"/>
                  <a:pt x="2503" y="1070"/>
                  <a:pt x="2503" y="1070"/>
                </a:cubicBezTo>
                <a:cubicBezTo>
                  <a:pt x="2502" y="1070"/>
                  <a:pt x="2502" y="1070"/>
                  <a:pt x="2502" y="1070"/>
                </a:cubicBezTo>
                <a:cubicBezTo>
                  <a:pt x="2501" y="1072"/>
                  <a:pt x="2501" y="1072"/>
                  <a:pt x="2501" y="1072"/>
                </a:cubicBezTo>
                <a:cubicBezTo>
                  <a:pt x="2502" y="1073"/>
                  <a:pt x="2502" y="1073"/>
                  <a:pt x="2502" y="1073"/>
                </a:cubicBezTo>
                <a:lnTo>
                  <a:pt x="2504" y="1071"/>
                </a:lnTo>
                <a:close/>
                <a:moveTo>
                  <a:pt x="2531" y="1193"/>
                </a:moveTo>
                <a:cubicBezTo>
                  <a:pt x="2533" y="1193"/>
                  <a:pt x="2533" y="1193"/>
                  <a:pt x="2533" y="1193"/>
                </a:cubicBezTo>
                <a:cubicBezTo>
                  <a:pt x="2537" y="1192"/>
                  <a:pt x="2537" y="1192"/>
                  <a:pt x="2537" y="1192"/>
                </a:cubicBezTo>
                <a:cubicBezTo>
                  <a:pt x="2539" y="1192"/>
                  <a:pt x="2539" y="1192"/>
                  <a:pt x="2539" y="1192"/>
                </a:cubicBezTo>
                <a:cubicBezTo>
                  <a:pt x="2538" y="1191"/>
                  <a:pt x="2538" y="1191"/>
                  <a:pt x="2538" y="1191"/>
                </a:cubicBezTo>
                <a:cubicBezTo>
                  <a:pt x="2534" y="1191"/>
                  <a:pt x="2534" y="1191"/>
                  <a:pt x="2534" y="1191"/>
                </a:cubicBezTo>
                <a:cubicBezTo>
                  <a:pt x="2533" y="1192"/>
                  <a:pt x="2533" y="1192"/>
                  <a:pt x="2533" y="1192"/>
                </a:cubicBezTo>
                <a:cubicBezTo>
                  <a:pt x="2531" y="1191"/>
                  <a:pt x="2531" y="1191"/>
                  <a:pt x="2531" y="1191"/>
                </a:cubicBezTo>
                <a:cubicBezTo>
                  <a:pt x="2530" y="1192"/>
                  <a:pt x="2530" y="1192"/>
                  <a:pt x="2530" y="1192"/>
                </a:cubicBezTo>
                <a:cubicBezTo>
                  <a:pt x="2531" y="1192"/>
                  <a:pt x="2531" y="1192"/>
                  <a:pt x="2531" y="1192"/>
                </a:cubicBezTo>
                <a:lnTo>
                  <a:pt x="2531" y="1193"/>
                </a:lnTo>
                <a:close/>
                <a:moveTo>
                  <a:pt x="2534" y="1142"/>
                </a:moveTo>
                <a:cubicBezTo>
                  <a:pt x="2533" y="1140"/>
                  <a:pt x="2533" y="1140"/>
                  <a:pt x="2533" y="1140"/>
                </a:cubicBezTo>
                <a:cubicBezTo>
                  <a:pt x="2531" y="1138"/>
                  <a:pt x="2531" y="1138"/>
                  <a:pt x="2531" y="1138"/>
                </a:cubicBezTo>
                <a:cubicBezTo>
                  <a:pt x="2531" y="1139"/>
                  <a:pt x="2531" y="1139"/>
                  <a:pt x="2531" y="1139"/>
                </a:cubicBezTo>
                <a:cubicBezTo>
                  <a:pt x="2531" y="1141"/>
                  <a:pt x="2531" y="1141"/>
                  <a:pt x="2531" y="1141"/>
                </a:cubicBezTo>
                <a:cubicBezTo>
                  <a:pt x="2533" y="1143"/>
                  <a:pt x="2533" y="1143"/>
                  <a:pt x="2533" y="1143"/>
                </a:cubicBezTo>
                <a:lnTo>
                  <a:pt x="2534" y="1142"/>
                </a:lnTo>
                <a:close/>
                <a:moveTo>
                  <a:pt x="2511" y="1070"/>
                </a:moveTo>
                <a:cubicBezTo>
                  <a:pt x="2511" y="1069"/>
                  <a:pt x="2511" y="1069"/>
                  <a:pt x="2511" y="1069"/>
                </a:cubicBezTo>
                <a:cubicBezTo>
                  <a:pt x="2510" y="1068"/>
                  <a:pt x="2510" y="1068"/>
                  <a:pt x="2510" y="1068"/>
                </a:cubicBezTo>
                <a:cubicBezTo>
                  <a:pt x="2509" y="1068"/>
                  <a:pt x="2509" y="1068"/>
                  <a:pt x="2509" y="1068"/>
                </a:cubicBezTo>
                <a:cubicBezTo>
                  <a:pt x="2508" y="1067"/>
                  <a:pt x="2508" y="1067"/>
                  <a:pt x="2508" y="1067"/>
                </a:cubicBezTo>
                <a:cubicBezTo>
                  <a:pt x="2506" y="1068"/>
                  <a:pt x="2506" y="1068"/>
                  <a:pt x="2506" y="1068"/>
                </a:cubicBezTo>
                <a:cubicBezTo>
                  <a:pt x="2506" y="1070"/>
                  <a:pt x="2506" y="1070"/>
                  <a:pt x="2506" y="1070"/>
                </a:cubicBezTo>
                <a:cubicBezTo>
                  <a:pt x="2505" y="1072"/>
                  <a:pt x="2505" y="1072"/>
                  <a:pt x="2505" y="1072"/>
                </a:cubicBezTo>
                <a:cubicBezTo>
                  <a:pt x="2506" y="1074"/>
                  <a:pt x="2506" y="1074"/>
                  <a:pt x="2506" y="1074"/>
                </a:cubicBezTo>
                <a:cubicBezTo>
                  <a:pt x="2505" y="1076"/>
                  <a:pt x="2505" y="1076"/>
                  <a:pt x="2505" y="1076"/>
                </a:cubicBezTo>
                <a:cubicBezTo>
                  <a:pt x="2502" y="1077"/>
                  <a:pt x="2502" y="1077"/>
                  <a:pt x="2502" y="1077"/>
                </a:cubicBezTo>
                <a:cubicBezTo>
                  <a:pt x="2501" y="1078"/>
                  <a:pt x="2501" y="1078"/>
                  <a:pt x="2501" y="1078"/>
                </a:cubicBezTo>
                <a:cubicBezTo>
                  <a:pt x="2502" y="1081"/>
                  <a:pt x="2502" y="1081"/>
                  <a:pt x="2502" y="1081"/>
                </a:cubicBezTo>
                <a:cubicBezTo>
                  <a:pt x="2503" y="1081"/>
                  <a:pt x="2503" y="1081"/>
                  <a:pt x="2503" y="1081"/>
                </a:cubicBezTo>
                <a:cubicBezTo>
                  <a:pt x="2505" y="1083"/>
                  <a:pt x="2505" y="1083"/>
                  <a:pt x="2505" y="1083"/>
                </a:cubicBezTo>
                <a:cubicBezTo>
                  <a:pt x="2507" y="1083"/>
                  <a:pt x="2507" y="1083"/>
                  <a:pt x="2507" y="1083"/>
                </a:cubicBezTo>
                <a:cubicBezTo>
                  <a:pt x="2507" y="1085"/>
                  <a:pt x="2507" y="1085"/>
                  <a:pt x="2507" y="1085"/>
                </a:cubicBezTo>
                <a:cubicBezTo>
                  <a:pt x="2508" y="1086"/>
                  <a:pt x="2508" y="1086"/>
                  <a:pt x="2508" y="1086"/>
                </a:cubicBezTo>
                <a:cubicBezTo>
                  <a:pt x="2510" y="1085"/>
                  <a:pt x="2510" y="1085"/>
                  <a:pt x="2510" y="1085"/>
                </a:cubicBezTo>
                <a:cubicBezTo>
                  <a:pt x="2510" y="1083"/>
                  <a:pt x="2510" y="1083"/>
                  <a:pt x="2510" y="1083"/>
                </a:cubicBezTo>
                <a:cubicBezTo>
                  <a:pt x="2509" y="1081"/>
                  <a:pt x="2509" y="1081"/>
                  <a:pt x="2509" y="1081"/>
                </a:cubicBezTo>
                <a:cubicBezTo>
                  <a:pt x="2509" y="1077"/>
                  <a:pt x="2509" y="1077"/>
                  <a:pt x="2509" y="1077"/>
                </a:cubicBezTo>
                <a:cubicBezTo>
                  <a:pt x="2510" y="1072"/>
                  <a:pt x="2510" y="1072"/>
                  <a:pt x="2510" y="1072"/>
                </a:cubicBezTo>
                <a:lnTo>
                  <a:pt x="2511" y="1070"/>
                </a:lnTo>
                <a:close/>
                <a:moveTo>
                  <a:pt x="2529" y="1192"/>
                </a:moveTo>
                <a:cubicBezTo>
                  <a:pt x="2530" y="1193"/>
                  <a:pt x="2530" y="1193"/>
                  <a:pt x="2530" y="1193"/>
                </a:cubicBezTo>
                <a:cubicBezTo>
                  <a:pt x="2530" y="1191"/>
                  <a:pt x="2530" y="1191"/>
                  <a:pt x="2530" y="1191"/>
                </a:cubicBezTo>
                <a:cubicBezTo>
                  <a:pt x="2529" y="1191"/>
                  <a:pt x="2529" y="1191"/>
                  <a:pt x="2529" y="1191"/>
                </a:cubicBezTo>
                <a:cubicBezTo>
                  <a:pt x="2528" y="1191"/>
                  <a:pt x="2528" y="1191"/>
                  <a:pt x="2528" y="1191"/>
                </a:cubicBezTo>
                <a:cubicBezTo>
                  <a:pt x="2526" y="1191"/>
                  <a:pt x="2526" y="1191"/>
                  <a:pt x="2526" y="1191"/>
                </a:cubicBezTo>
                <a:cubicBezTo>
                  <a:pt x="2525" y="1190"/>
                  <a:pt x="2525" y="1190"/>
                  <a:pt x="2525" y="1190"/>
                </a:cubicBezTo>
                <a:cubicBezTo>
                  <a:pt x="2523" y="1191"/>
                  <a:pt x="2523" y="1191"/>
                  <a:pt x="2523" y="1191"/>
                </a:cubicBezTo>
                <a:cubicBezTo>
                  <a:pt x="2523" y="1191"/>
                  <a:pt x="2523" y="1191"/>
                  <a:pt x="2523" y="1191"/>
                </a:cubicBezTo>
                <a:cubicBezTo>
                  <a:pt x="2521" y="1192"/>
                  <a:pt x="2521" y="1192"/>
                  <a:pt x="2521" y="1192"/>
                </a:cubicBezTo>
                <a:cubicBezTo>
                  <a:pt x="2521" y="1193"/>
                  <a:pt x="2521" y="1193"/>
                  <a:pt x="2521" y="1193"/>
                </a:cubicBezTo>
                <a:cubicBezTo>
                  <a:pt x="2522" y="1194"/>
                  <a:pt x="2522" y="1194"/>
                  <a:pt x="2522" y="1194"/>
                </a:cubicBezTo>
                <a:cubicBezTo>
                  <a:pt x="2524" y="1194"/>
                  <a:pt x="2524" y="1194"/>
                  <a:pt x="2524" y="1194"/>
                </a:cubicBezTo>
                <a:cubicBezTo>
                  <a:pt x="2526" y="1193"/>
                  <a:pt x="2526" y="1193"/>
                  <a:pt x="2526" y="1193"/>
                </a:cubicBezTo>
                <a:cubicBezTo>
                  <a:pt x="2527" y="1193"/>
                  <a:pt x="2527" y="1193"/>
                  <a:pt x="2527" y="1193"/>
                </a:cubicBezTo>
                <a:lnTo>
                  <a:pt x="2529" y="1192"/>
                </a:lnTo>
                <a:close/>
                <a:moveTo>
                  <a:pt x="2531" y="1253"/>
                </a:moveTo>
                <a:cubicBezTo>
                  <a:pt x="2530" y="1252"/>
                  <a:pt x="2530" y="1252"/>
                  <a:pt x="2530" y="1252"/>
                </a:cubicBezTo>
                <a:cubicBezTo>
                  <a:pt x="2530" y="1253"/>
                  <a:pt x="2530" y="1253"/>
                  <a:pt x="2530" y="1253"/>
                </a:cubicBezTo>
                <a:cubicBezTo>
                  <a:pt x="2530" y="1254"/>
                  <a:pt x="2530" y="1254"/>
                  <a:pt x="2530" y="1254"/>
                </a:cubicBezTo>
                <a:lnTo>
                  <a:pt x="2531" y="1253"/>
                </a:lnTo>
                <a:close/>
                <a:moveTo>
                  <a:pt x="2498" y="1112"/>
                </a:moveTo>
                <a:cubicBezTo>
                  <a:pt x="2499" y="1113"/>
                  <a:pt x="2499" y="1113"/>
                  <a:pt x="2499" y="1113"/>
                </a:cubicBezTo>
                <a:cubicBezTo>
                  <a:pt x="2501" y="1111"/>
                  <a:pt x="2501" y="1111"/>
                  <a:pt x="2501" y="1111"/>
                </a:cubicBezTo>
                <a:cubicBezTo>
                  <a:pt x="2502" y="1110"/>
                  <a:pt x="2502" y="1110"/>
                  <a:pt x="2502" y="1110"/>
                </a:cubicBezTo>
                <a:cubicBezTo>
                  <a:pt x="2501" y="1110"/>
                  <a:pt x="2501" y="1110"/>
                  <a:pt x="2501" y="1110"/>
                </a:cubicBezTo>
                <a:cubicBezTo>
                  <a:pt x="2499" y="1109"/>
                  <a:pt x="2499" y="1109"/>
                  <a:pt x="2499" y="1109"/>
                </a:cubicBezTo>
                <a:cubicBezTo>
                  <a:pt x="2499" y="1110"/>
                  <a:pt x="2499" y="1110"/>
                  <a:pt x="2499" y="1110"/>
                </a:cubicBezTo>
                <a:cubicBezTo>
                  <a:pt x="2497" y="1110"/>
                  <a:pt x="2497" y="1110"/>
                  <a:pt x="2497" y="1110"/>
                </a:cubicBezTo>
                <a:cubicBezTo>
                  <a:pt x="2497" y="1111"/>
                  <a:pt x="2497" y="1111"/>
                  <a:pt x="2497" y="1111"/>
                </a:cubicBezTo>
                <a:lnTo>
                  <a:pt x="2498" y="1112"/>
                </a:lnTo>
                <a:close/>
                <a:moveTo>
                  <a:pt x="2519" y="1071"/>
                </a:moveTo>
                <a:cubicBezTo>
                  <a:pt x="2519" y="1069"/>
                  <a:pt x="2519" y="1069"/>
                  <a:pt x="2519" y="1069"/>
                </a:cubicBezTo>
                <a:cubicBezTo>
                  <a:pt x="2518" y="1070"/>
                  <a:pt x="2518" y="1070"/>
                  <a:pt x="2518" y="1070"/>
                </a:cubicBezTo>
                <a:lnTo>
                  <a:pt x="2519" y="1071"/>
                </a:lnTo>
                <a:close/>
                <a:moveTo>
                  <a:pt x="2522" y="1084"/>
                </a:moveTo>
                <a:cubicBezTo>
                  <a:pt x="2522" y="1085"/>
                  <a:pt x="2522" y="1085"/>
                  <a:pt x="2522" y="1085"/>
                </a:cubicBezTo>
                <a:cubicBezTo>
                  <a:pt x="2524" y="1086"/>
                  <a:pt x="2524" y="1086"/>
                  <a:pt x="2524" y="1086"/>
                </a:cubicBezTo>
                <a:cubicBezTo>
                  <a:pt x="2524" y="1084"/>
                  <a:pt x="2524" y="1084"/>
                  <a:pt x="2524" y="1084"/>
                </a:cubicBezTo>
                <a:cubicBezTo>
                  <a:pt x="2522" y="1083"/>
                  <a:pt x="2522" y="1083"/>
                  <a:pt x="2522" y="1083"/>
                </a:cubicBezTo>
                <a:lnTo>
                  <a:pt x="2522" y="1084"/>
                </a:lnTo>
                <a:close/>
                <a:moveTo>
                  <a:pt x="2527" y="1077"/>
                </a:moveTo>
                <a:cubicBezTo>
                  <a:pt x="2528" y="1078"/>
                  <a:pt x="2528" y="1078"/>
                  <a:pt x="2528" y="1078"/>
                </a:cubicBezTo>
                <a:cubicBezTo>
                  <a:pt x="2528" y="1077"/>
                  <a:pt x="2528" y="1077"/>
                  <a:pt x="2528" y="1077"/>
                </a:cubicBezTo>
                <a:cubicBezTo>
                  <a:pt x="2527" y="1075"/>
                  <a:pt x="2527" y="1075"/>
                  <a:pt x="2527" y="1075"/>
                </a:cubicBezTo>
                <a:lnTo>
                  <a:pt x="2527" y="1077"/>
                </a:lnTo>
                <a:close/>
                <a:moveTo>
                  <a:pt x="2525" y="1069"/>
                </a:moveTo>
                <a:cubicBezTo>
                  <a:pt x="2525" y="1067"/>
                  <a:pt x="2525" y="1067"/>
                  <a:pt x="2525" y="1067"/>
                </a:cubicBezTo>
                <a:cubicBezTo>
                  <a:pt x="2524" y="1064"/>
                  <a:pt x="2524" y="1064"/>
                  <a:pt x="2524" y="1064"/>
                </a:cubicBezTo>
                <a:cubicBezTo>
                  <a:pt x="2523" y="1064"/>
                  <a:pt x="2523" y="1064"/>
                  <a:pt x="2523" y="1064"/>
                </a:cubicBezTo>
                <a:cubicBezTo>
                  <a:pt x="2521" y="1064"/>
                  <a:pt x="2521" y="1064"/>
                  <a:pt x="2521" y="1064"/>
                </a:cubicBezTo>
                <a:cubicBezTo>
                  <a:pt x="2520" y="1064"/>
                  <a:pt x="2520" y="1064"/>
                  <a:pt x="2520" y="1064"/>
                </a:cubicBezTo>
                <a:cubicBezTo>
                  <a:pt x="2519" y="1064"/>
                  <a:pt x="2519" y="1064"/>
                  <a:pt x="2519" y="1064"/>
                </a:cubicBezTo>
                <a:cubicBezTo>
                  <a:pt x="2519" y="1065"/>
                  <a:pt x="2519" y="1065"/>
                  <a:pt x="2519" y="1065"/>
                </a:cubicBezTo>
                <a:cubicBezTo>
                  <a:pt x="2519" y="1067"/>
                  <a:pt x="2519" y="1067"/>
                  <a:pt x="2519" y="1067"/>
                </a:cubicBezTo>
                <a:cubicBezTo>
                  <a:pt x="2520" y="1068"/>
                  <a:pt x="2520" y="1068"/>
                  <a:pt x="2520" y="1068"/>
                </a:cubicBezTo>
                <a:cubicBezTo>
                  <a:pt x="2521" y="1067"/>
                  <a:pt x="2521" y="1067"/>
                  <a:pt x="2521" y="1067"/>
                </a:cubicBezTo>
                <a:cubicBezTo>
                  <a:pt x="2522" y="1068"/>
                  <a:pt x="2522" y="1068"/>
                  <a:pt x="2522" y="1068"/>
                </a:cubicBezTo>
                <a:cubicBezTo>
                  <a:pt x="2522" y="1071"/>
                  <a:pt x="2522" y="1071"/>
                  <a:pt x="2522" y="1071"/>
                </a:cubicBezTo>
                <a:cubicBezTo>
                  <a:pt x="2523" y="1072"/>
                  <a:pt x="2523" y="1072"/>
                  <a:pt x="2523" y="1072"/>
                </a:cubicBezTo>
                <a:cubicBezTo>
                  <a:pt x="2523" y="1075"/>
                  <a:pt x="2523" y="1075"/>
                  <a:pt x="2523" y="1075"/>
                </a:cubicBezTo>
                <a:cubicBezTo>
                  <a:pt x="2525" y="1076"/>
                  <a:pt x="2525" y="1076"/>
                  <a:pt x="2525" y="1076"/>
                </a:cubicBezTo>
                <a:cubicBezTo>
                  <a:pt x="2525" y="1074"/>
                  <a:pt x="2525" y="1074"/>
                  <a:pt x="2525" y="1074"/>
                </a:cubicBezTo>
                <a:cubicBezTo>
                  <a:pt x="2526" y="1075"/>
                  <a:pt x="2526" y="1075"/>
                  <a:pt x="2526" y="1075"/>
                </a:cubicBezTo>
                <a:cubicBezTo>
                  <a:pt x="2528" y="1074"/>
                  <a:pt x="2528" y="1074"/>
                  <a:pt x="2528" y="1074"/>
                </a:cubicBezTo>
                <a:cubicBezTo>
                  <a:pt x="2528" y="1073"/>
                  <a:pt x="2528" y="1073"/>
                  <a:pt x="2528" y="1073"/>
                </a:cubicBezTo>
                <a:cubicBezTo>
                  <a:pt x="2526" y="1070"/>
                  <a:pt x="2526" y="1070"/>
                  <a:pt x="2526" y="1070"/>
                </a:cubicBezTo>
                <a:lnTo>
                  <a:pt x="2525" y="1069"/>
                </a:lnTo>
                <a:close/>
                <a:moveTo>
                  <a:pt x="2516" y="1071"/>
                </a:moveTo>
                <a:cubicBezTo>
                  <a:pt x="2515" y="1070"/>
                  <a:pt x="2515" y="1070"/>
                  <a:pt x="2515" y="1070"/>
                </a:cubicBezTo>
                <a:cubicBezTo>
                  <a:pt x="2516" y="1069"/>
                  <a:pt x="2516" y="1069"/>
                  <a:pt x="2516" y="1069"/>
                </a:cubicBezTo>
                <a:cubicBezTo>
                  <a:pt x="2516" y="1065"/>
                  <a:pt x="2516" y="1065"/>
                  <a:pt x="2516" y="1065"/>
                </a:cubicBezTo>
                <a:cubicBezTo>
                  <a:pt x="2515" y="1066"/>
                  <a:pt x="2515" y="1066"/>
                  <a:pt x="2515" y="1066"/>
                </a:cubicBezTo>
                <a:cubicBezTo>
                  <a:pt x="2514" y="1069"/>
                  <a:pt x="2514" y="1069"/>
                  <a:pt x="2514" y="1069"/>
                </a:cubicBezTo>
                <a:cubicBezTo>
                  <a:pt x="2513" y="1072"/>
                  <a:pt x="2513" y="1072"/>
                  <a:pt x="2513" y="1072"/>
                </a:cubicBezTo>
                <a:cubicBezTo>
                  <a:pt x="2513" y="1074"/>
                  <a:pt x="2513" y="1074"/>
                  <a:pt x="2513" y="1074"/>
                </a:cubicBezTo>
                <a:cubicBezTo>
                  <a:pt x="2512" y="1076"/>
                  <a:pt x="2512" y="1076"/>
                  <a:pt x="2512" y="1076"/>
                </a:cubicBezTo>
                <a:cubicBezTo>
                  <a:pt x="2510" y="1078"/>
                  <a:pt x="2510" y="1078"/>
                  <a:pt x="2510" y="1078"/>
                </a:cubicBezTo>
                <a:cubicBezTo>
                  <a:pt x="2510" y="1080"/>
                  <a:pt x="2510" y="1080"/>
                  <a:pt x="2510" y="1080"/>
                </a:cubicBezTo>
                <a:cubicBezTo>
                  <a:pt x="2511" y="1082"/>
                  <a:pt x="2511" y="1082"/>
                  <a:pt x="2511" y="1082"/>
                </a:cubicBezTo>
                <a:cubicBezTo>
                  <a:pt x="2512" y="1080"/>
                  <a:pt x="2512" y="1080"/>
                  <a:pt x="2512" y="1080"/>
                </a:cubicBezTo>
                <a:cubicBezTo>
                  <a:pt x="2513" y="1076"/>
                  <a:pt x="2513" y="1076"/>
                  <a:pt x="2513" y="1076"/>
                </a:cubicBezTo>
                <a:cubicBezTo>
                  <a:pt x="2515" y="1073"/>
                  <a:pt x="2515" y="1073"/>
                  <a:pt x="2515" y="1073"/>
                </a:cubicBezTo>
                <a:lnTo>
                  <a:pt x="2516" y="1071"/>
                </a:lnTo>
                <a:close/>
                <a:moveTo>
                  <a:pt x="2518" y="1062"/>
                </a:moveTo>
                <a:cubicBezTo>
                  <a:pt x="2519" y="1063"/>
                  <a:pt x="2519" y="1063"/>
                  <a:pt x="2519" y="1063"/>
                </a:cubicBezTo>
                <a:cubicBezTo>
                  <a:pt x="2521" y="1063"/>
                  <a:pt x="2521" y="1063"/>
                  <a:pt x="2521" y="1063"/>
                </a:cubicBezTo>
                <a:cubicBezTo>
                  <a:pt x="2521" y="1061"/>
                  <a:pt x="2521" y="1061"/>
                  <a:pt x="2521" y="1061"/>
                </a:cubicBezTo>
                <a:cubicBezTo>
                  <a:pt x="2519" y="1061"/>
                  <a:pt x="2519" y="1061"/>
                  <a:pt x="2519" y="1061"/>
                </a:cubicBezTo>
                <a:lnTo>
                  <a:pt x="2518" y="1062"/>
                </a:lnTo>
                <a:close/>
                <a:moveTo>
                  <a:pt x="2511" y="1085"/>
                </a:moveTo>
                <a:cubicBezTo>
                  <a:pt x="2512" y="1086"/>
                  <a:pt x="2512" y="1086"/>
                  <a:pt x="2512" y="1086"/>
                </a:cubicBezTo>
                <a:cubicBezTo>
                  <a:pt x="2514" y="1085"/>
                  <a:pt x="2514" y="1085"/>
                  <a:pt x="2514" y="1085"/>
                </a:cubicBezTo>
                <a:cubicBezTo>
                  <a:pt x="2514" y="1084"/>
                  <a:pt x="2514" y="1084"/>
                  <a:pt x="2514" y="1084"/>
                </a:cubicBezTo>
                <a:cubicBezTo>
                  <a:pt x="2513" y="1084"/>
                  <a:pt x="2513" y="1084"/>
                  <a:pt x="2513" y="1084"/>
                </a:cubicBezTo>
                <a:cubicBezTo>
                  <a:pt x="2512" y="1084"/>
                  <a:pt x="2512" y="1084"/>
                  <a:pt x="2512" y="1084"/>
                </a:cubicBezTo>
                <a:lnTo>
                  <a:pt x="2511" y="1085"/>
                </a:lnTo>
                <a:close/>
                <a:moveTo>
                  <a:pt x="2515" y="1079"/>
                </a:moveTo>
                <a:cubicBezTo>
                  <a:pt x="2516" y="1080"/>
                  <a:pt x="2516" y="1080"/>
                  <a:pt x="2516" y="1080"/>
                </a:cubicBezTo>
                <a:cubicBezTo>
                  <a:pt x="2516" y="1081"/>
                  <a:pt x="2516" y="1081"/>
                  <a:pt x="2516" y="1081"/>
                </a:cubicBezTo>
                <a:cubicBezTo>
                  <a:pt x="2518" y="1081"/>
                  <a:pt x="2518" y="1081"/>
                  <a:pt x="2518" y="1081"/>
                </a:cubicBezTo>
                <a:cubicBezTo>
                  <a:pt x="2521" y="1079"/>
                  <a:pt x="2521" y="1079"/>
                  <a:pt x="2521" y="1079"/>
                </a:cubicBezTo>
                <a:cubicBezTo>
                  <a:pt x="2521" y="1078"/>
                  <a:pt x="2521" y="1078"/>
                  <a:pt x="2521" y="1078"/>
                </a:cubicBezTo>
                <a:cubicBezTo>
                  <a:pt x="2521" y="1076"/>
                  <a:pt x="2521" y="1076"/>
                  <a:pt x="2521" y="1076"/>
                </a:cubicBezTo>
                <a:cubicBezTo>
                  <a:pt x="2520" y="1075"/>
                  <a:pt x="2520" y="1075"/>
                  <a:pt x="2520" y="1075"/>
                </a:cubicBezTo>
                <a:cubicBezTo>
                  <a:pt x="2519" y="1075"/>
                  <a:pt x="2519" y="1075"/>
                  <a:pt x="2519" y="1075"/>
                </a:cubicBezTo>
                <a:cubicBezTo>
                  <a:pt x="2516" y="1077"/>
                  <a:pt x="2516" y="1077"/>
                  <a:pt x="2516" y="1077"/>
                </a:cubicBezTo>
                <a:lnTo>
                  <a:pt x="2515" y="1079"/>
                </a:lnTo>
                <a:close/>
                <a:moveTo>
                  <a:pt x="2532" y="826"/>
                </a:moveTo>
                <a:cubicBezTo>
                  <a:pt x="2532" y="826"/>
                  <a:pt x="2532" y="826"/>
                  <a:pt x="2532" y="826"/>
                </a:cubicBezTo>
                <a:cubicBezTo>
                  <a:pt x="2532" y="826"/>
                  <a:pt x="2532" y="826"/>
                  <a:pt x="2532" y="826"/>
                </a:cubicBezTo>
                <a:close/>
                <a:moveTo>
                  <a:pt x="2532" y="1072"/>
                </a:moveTo>
                <a:cubicBezTo>
                  <a:pt x="2531" y="1072"/>
                  <a:pt x="2531" y="1072"/>
                  <a:pt x="2531" y="1072"/>
                </a:cubicBezTo>
                <a:cubicBezTo>
                  <a:pt x="2530" y="1074"/>
                  <a:pt x="2530" y="1074"/>
                  <a:pt x="2530" y="1074"/>
                </a:cubicBezTo>
                <a:cubicBezTo>
                  <a:pt x="2531" y="1077"/>
                  <a:pt x="2531" y="1077"/>
                  <a:pt x="2531" y="1077"/>
                </a:cubicBezTo>
                <a:cubicBezTo>
                  <a:pt x="2531" y="1078"/>
                  <a:pt x="2531" y="1078"/>
                  <a:pt x="2531" y="1078"/>
                </a:cubicBezTo>
                <a:cubicBezTo>
                  <a:pt x="2532" y="1079"/>
                  <a:pt x="2532" y="1079"/>
                  <a:pt x="2532" y="1079"/>
                </a:cubicBezTo>
                <a:cubicBezTo>
                  <a:pt x="2532" y="1079"/>
                  <a:pt x="2532" y="1079"/>
                  <a:pt x="2532" y="1079"/>
                </a:cubicBezTo>
                <a:cubicBezTo>
                  <a:pt x="2533" y="1077"/>
                  <a:pt x="2533" y="1077"/>
                  <a:pt x="2533" y="1077"/>
                </a:cubicBezTo>
                <a:cubicBezTo>
                  <a:pt x="2532" y="1075"/>
                  <a:pt x="2532" y="1075"/>
                  <a:pt x="2532" y="1075"/>
                </a:cubicBezTo>
                <a:cubicBezTo>
                  <a:pt x="2531" y="1073"/>
                  <a:pt x="2531" y="1073"/>
                  <a:pt x="2531" y="1073"/>
                </a:cubicBezTo>
                <a:cubicBezTo>
                  <a:pt x="2532" y="1073"/>
                  <a:pt x="2532" y="1073"/>
                  <a:pt x="2532" y="1073"/>
                </a:cubicBezTo>
                <a:lnTo>
                  <a:pt x="2532" y="1072"/>
                </a:lnTo>
                <a:close/>
                <a:moveTo>
                  <a:pt x="2532" y="824"/>
                </a:moveTo>
                <a:cubicBezTo>
                  <a:pt x="2532" y="825"/>
                  <a:pt x="2532" y="825"/>
                  <a:pt x="2532" y="825"/>
                </a:cubicBezTo>
                <a:cubicBezTo>
                  <a:pt x="2533" y="826"/>
                  <a:pt x="2533" y="826"/>
                  <a:pt x="2533" y="826"/>
                </a:cubicBezTo>
                <a:cubicBezTo>
                  <a:pt x="2534" y="825"/>
                  <a:pt x="2534" y="825"/>
                  <a:pt x="2534" y="825"/>
                </a:cubicBezTo>
                <a:cubicBezTo>
                  <a:pt x="2533" y="824"/>
                  <a:pt x="2533" y="824"/>
                  <a:pt x="2533" y="824"/>
                </a:cubicBezTo>
                <a:lnTo>
                  <a:pt x="2532" y="824"/>
                </a:lnTo>
                <a:close/>
                <a:moveTo>
                  <a:pt x="2532" y="1067"/>
                </a:moveTo>
                <a:cubicBezTo>
                  <a:pt x="2532" y="1068"/>
                  <a:pt x="2532" y="1068"/>
                  <a:pt x="2532" y="1068"/>
                </a:cubicBezTo>
                <a:cubicBezTo>
                  <a:pt x="2533" y="1068"/>
                  <a:pt x="2533" y="1068"/>
                  <a:pt x="2533" y="1068"/>
                </a:cubicBezTo>
                <a:cubicBezTo>
                  <a:pt x="2533" y="1067"/>
                  <a:pt x="2533" y="1067"/>
                  <a:pt x="2533" y="1067"/>
                </a:cubicBezTo>
                <a:lnTo>
                  <a:pt x="2532" y="1067"/>
                </a:lnTo>
                <a:close/>
                <a:moveTo>
                  <a:pt x="2534" y="1080"/>
                </a:moveTo>
                <a:cubicBezTo>
                  <a:pt x="2535" y="1081"/>
                  <a:pt x="2535" y="1081"/>
                  <a:pt x="2535" y="1081"/>
                </a:cubicBezTo>
                <a:cubicBezTo>
                  <a:pt x="2535" y="1080"/>
                  <a:pt x="2535" y="1080"/>
                  <a:pt x="2535" y="1080"/>
                </a:cubicBezTo>
                <a:cubicBezTo>
                  <a:pt x="2534" y="1079"/>
                  <a:pt x="2534" y="1079"/>
                  <a:pt x="2534" y="1079"/>
                </a:cubicBezTo>
                <a:lnTo>
                  <a:pt x="2534" y="1080"/>
                </a:lnTo>
                <a:close/>
                <a:moveTo>
                  <a:pt x="2531" y="1079"/>
                </a:moveTo>
                <a:cubicBezTo>
                  <a:pt x="2531" y="1079"/>
                  <a:pt x="2531" y="1079"/>
                  <a:pt x="2531" y="1079"/>
                </a:cubicBezTo>
                <a:cubicBezTo>
                  <a:pt x="2529" y="1079"/>
                  <a:pt x="2529" y="1079"/>
                  <a:pt x="2529" y="1079"/>
                </a:cubicBezTo>
                <a:cubicBezTo>
                  <a:pt x="2529" y="1081"/>
                  <a:pt x="2529" y="1081"/>
                  <a:pt x="2529" y="1081"/>
                </a:cubicBezTo>
                <a:cubicBezTo>
                  <a:pt x="2530" y="1085"/>
                  <a:pt x="2530" y="1085"/>
                  <a:pt x="2530" y="1085"/>
                </a:cubicBezTo>
                <a:cubicBezTo>
                  <a:pt x="2530" y="1086"/>
                  <a:pt x="2530" y="1086"/>
                  <a:pt x="2530" y="1086"/>
                </a:cubicBezTo>
                <a:cubicBezTo>
                  <a:pt x="2529" y="1084"/>
                  <a:pt x="2529" y="1084"/>
                  <a:pt x="2529" y="1084"/>
                </a:cubicBezTo>
                <a:cubicBezTo>
                  <a:pt x="2528" y="1085"/>
                  <a:pt x="2528" y="1085"/>
                  <a:pt x="2528" y="1085"/>
                </a:cubicBezTo>
                <a:cubicBezTo>
                  <a:pt x="2528" y="1087"/>
                  <a:pt x="2528" y="1087"/>
                  <a:pt x="2528" y="1087"/>
                </a:cubicBezTo>
                <a:cubicBezTo>
                  <a:pt x="2527" y="1088"/>
                  <a:pt x="2527" y="1088"/>
                  <a:pt x="2527" y="1088"/>
                </a:cubicBezTo>
                <a:cubicBezTo>
                  <a:pt x="2526" y="1087"/>
                  <a:pt x="2526" y="1087"/>
                  <a:pt x="2526" y="1087"/>
                </a:cubicBezTo>
                <a:cubicBezTo>
                  <a:pt x="2524" y="1086"/>
                  <a:pt x="2524" y="1086"/>
                  <a:pt x="2524" y="1086"/>
                </a:cubicBezTo>
                <a:cubicBezTo>
                  <a:pt x="2523" y="1090"/>
                  <a:pt x="2523" y="1090"/>
                  <a:pt x="2523" y="1090"/>
                </a:cubicBezTo>
                <a:cubicBezTo>
                  <a:pt x="2524" y="1090"/>
                  <a:pt x="2524" y="1090"/>
                  <a:pt x="2524" y="1090"/>
                </a:cubicBezTo>
                <a:cubicBezTo>
                  <a:pt x="2524" y="1092"/>
                  <a:pt x="2524" y="1092"/>
                  <a:pt x="2524" y="1092"/>
                </a:cubicBezTo>
                <a:cubicBezTo>
                  <a:pt x="2523" y="1092"/>
                  <a:pt x="2523" y="1092"/>
                  <a:pt x="2523" y="1092"/>
                </a:cubicBezTo>
                <a:cubicBezTo>
                  <a:pt x="2522" y="1090"/>
                  <a:pt x="2522" y="1090"/>
                  <a:pt x="2522" y="1090"/>
                </a:cubicBezTo>
                <a:cubicBezTo>
                  <a:pt x="2520" y="1091"/>
                  <a:pt x="2520" y="1091"/>
                  <a:pt x="2520" y="1091"/>
                </a:cubicBezTo>
                <a:cubicBezTo>
                  <a:pt x="2519" y="1094"/>
                  <a:pt x="2519" y="1094"/>
                  <a:pt x="2519" y="1094"/>
                </a:cubicBezTo>
                <a:cubicBezTo>
                  <a:pt x="2517" y="1095"/>
                  <a:pt x="2517" y="1095"/>
                  <a:pt x="2517" y="1095"/>
                </a:cubicBezTo>
                <a:cubicBezTo>
                  <a:pt x="2515" y="1096"/>
                  <a:pt x="2515" y="1096"/>
                  <a:pt x="2515" y="1096"/>
                </a:cubicBezTo>
                <a:cubicBezTo>
                  <a:pt x="2514" y="1097"/>
                  <a:pt x="2514" y="1097"/>
                  <a:pt x="2514" y="1097"/>
                </a:cubicBezTo>
                <a:cubicBezTo>
                  <a:pt x="2515" y="1094"/>
                  <a:pt x="2515" y="1094"/>
                  <a:pt x="2515" y="1094"/>
                </a:cubicBezTo>
                <a:cubicBezTo>
                  <a:pt x="2515" y="1091"/>
                  <a:pt x="2515" y="1091"/>
                  <a:pt x="2515" y="1091"/>
                </a:cubicBezTo>
                <a:cubicBezTo>
                  <a:pt x="2513" y="1089"/>
                  <a:pt x="2513" y="1089"/>
                  <a:pt x="2513" y="1089"/>
                </a:cubicBezTo>
                <a:cubicBezTo>
                  <a:pt x="2511" y="1089"/>
                  <a:pt x="2511" y="1089"/>
                  <a:pt x="2511" y="1089"/>
                </a:cubicBezTo>
                <a:cubicBezTo>
                  <a:pt x="2510" y="1091"/>
                  <a:pt x="2510" y="1091"/>
                  <a:pt x="2510" y="1091"/>
                </a:cubicBezTo>
                <a:cubicBezTo>
                  <a:pt x="2508" y="1092"/>
                  <a:pt x="2508" y="1092"/>
                  <a:pt x="2508" y="1092"/>
                </a:cubicBezTo>
                <a:cubicBezTo>
                  <a:pt x="2507" y="1094"/>
                  <a:pt x="2507" y="1094"/>
                  <a:pt x="2507" y="1094"/>
                </a:cubicBezTo>
                <a:cubicBezTo>
                  <a:pt x="2508" y="1095"/>
                  <a:pt x="2508" y="1095"/>
                  <a:pt x="2508" y="1095"/>
                </a:cubicBezTo>
                <a:cubicBezTo>
                  <a:pt x="2506" y="1096"/>
                  <a:pt x="2506" y="1096"/>
                  <a:pt x="2506" y="1096"/>
                </a:cubicBezTo>
                <a:cubicBezTo>
                  <a:pt x="2504" y="1095"/>
                  <a:pt x="2504" y="1095"/>
                  <a:pt x="2504" y="1095"/>
                </a:cubicBezTo>
                <a:cubicBezTo>
                  <a:pt x="2502" y="1096"/>
                  <a:pt x="2502" y="1096"/>
                  <a:pt x="2502" y="1096"/>
                </a:cubicBezTo>
                <a:cubicBezTo>
                  <a:pt x="2501" y="1097"/>
                  <a:pt x="2501" y="1097"/>
                  <a:pt x="2501" y="1097"/>
                </a:cubicBezTo>
                <a:cubicBezTo>
                  <a:pt x="2499" y="1099"/>
                  <a:pt x="2499" y="1099"/>
                  <a:pt x="2499" y="1099"/>
                </a:cubicBezTo>
                <a:cubicBezTo>
                  <a:pt x="2500" y="1100"/>
                  <a:pt x="2500" y="1100"/>
                  <a:pt x="2500" y="1100"/>
                </a:cubicBezTo>
                <a:cubicBezTo>
                  <a:pt x="2499" y="1103"/>
                  <a:pt x="2499" y="1103"/>
                  <a:pt x="2499" y="1103"/>
                </a:cubicBezTo>
                <a:cubicBezTo>
                  <a:pt x="2498" y="1105"/>
                  <a:pt x="2498" y="1105"/>
                  <a:pt x="2498" y="1105"/>
                </a:cubicBezTo>
                <a:cubicBezTo>
                  <a:pt x="2500" y="1108"/>
                  <a:pt x="2500" y="1108"/>
                  <a:pt x="2500" y="1108"/>
                </a:cubicBezTo>
                <a:cubicBezTo>
                  <a:pt x="2501" y="1106"/>
                  <a:pt x="2501" y="1106"/>
                  <a:pt x="2501" y="1106"/>
                </a:cubicBezTo>
                <a:cubicBezTo>
                  <a:pt x="2502" y="1102"/>
                  <a:pt x="2502" y="1102"/>
                  <a:pt x="2502" y="1102"/>
                </a:cubicBezTo>
                <a:cubicBezTo>
                  <a:pt x="2503" y="1102"/>
                  <a:pt x="2503" y="1102"/>
                  <a:pt x="2503" y="1102"/>
                </a:cubicBezTo>
                <a:cubicBezTo>
                  <a:pt x="2504" y="1099"/>
                  <a:pt x="2504" y="1099"/>
                  <a:pt x="2504" y="1099"/>
                </a:cubicBezTo>
                <a:cubicBezTo>
                  <a:pt x="2505" y="1099"/>
                  <a:pt x="2505" y="1099"/>
                  <a:pt x="2505" y="1099"/>
                </a:cubicBezTo>
                <a:cubicBezTo>
                  <a:pt x="2506" y="1100"/>
                  <a:pt x="2506" y="1100"/>
                  <a:pt x="2506" y="1100"/>
                </a:cubicBezTo>
                <a:cubicBezTo>
                  <a:pt x="2506" y="1102"/>
                  <a:pt x="2506" y="1102"/>
                  <a:pt x="2506" y="1102"/>
                </a:cubicBezTo>
                <a:cubicBezTo>
                  <a:pt x="2506" y="1102"/>
                  <a:pt x="2506" y="1102"/>
                  <a:pt x="2506" y="1102"/>
                </a:cubicBezTo>
                <a:cubicBezTo>
                  <a:pt x="2507" y="1102"/>
                  <a:pt x="2507" y="1102"/>
                  <a:pt x="2507" y="1102"/>
                </a:cubicBezTo>
                <a:cubicBezTo>
                  <a:pt x="2508" y="1103"/>
                  <a:pt x="2508" y="1103"/>
                  <a:pt x="2508" y="1103"/>
                </a:cubicBezTo>
                <a:cubicBezTo>
                  <a:pt x="2508" y="1101"/>
                  <a:pt x="2508" y="1101"/>
                  <a:pt x="2508" y="1101"/>
                </a:cubicBezTo>
                <a:cubicBezTo>
                  <a:pt x="2509" y="1100"/>
                  <a:pt x="2509" y="1100"/>
                  <a:pt x="2509" y="1100"/>
                </a:cubicBezTo>
                <a:cubicBezTo>
                  <a:pt x="2510" y="1101"/>
                  <a:pt x="2510" y="1101"/>
                  <a:pt x="2510" y="1101"/>
                </a:cubicBezTo>
                <a:cubicBezTo>
                  <a:pt x="2509" y="1102"/>
                  <a:pt x="2509" y="1102"/>
                  <a:pt x="2509" y="1102"/>
                </a:cubicBezTo>
                <a:cubicBezTo>
                  <a:pt x="2510" y="1102"/>
                  <a:pt x="2510" y="1102"/>
                  <a:pt x="2510" y="1102"/>
                </a:cubicBezTo>
                <a:cubicBezTo>
                  <a:pt x="2512" y="1103"/>
                  <a:pt x="2512" y="1103"/>
                  <a:pt x="2512" y="1103"/>
                </a:cubicBezTo>
                <a:cubicBezTo>
                  <a:pt x="2513" y="1103"/>
                  <a:pt x="2513" y="1103"/>
                  <a:pt x="2513" y="1103"/>
                </a:cubicBezTo>
                <a:cubicBezTo>
                  <a:pt x="2512" y="1101"/>
                  <a:pt x="2512" y="1101"/>
                  <a:pt x="2512" y="1101"/>
                </a:cubicBezTo>
                <a:cubicBezTo>
                  <a:pt x="2512" y="1101"/>
                  <a:pt x="2512" y="1101"/>
                  <a:pt x="2512" y="1101"/>
                </a:cubicBezTo>
                <a:cubicBezTo>
                  <a:pt x="2512" y="1100"/>
                  <a:pt x="2512" y="1100"/>
                  <a:pt x="2512" y="1100"/>
                </a:cubicBezTo>
                <a:cubicBezTo>
                  <a:pt x="2513" y="1099"/>
                  <a:pt x="2513" y="1099"/>
                  <a:pt x="2513" y="1099"/>
                </a:cubicBezTo>
                <a:cubicBezTo>
                  <a:pt x="2513" y="1099"/>
                  <a:pt x="2513" y="1099"/>
                  <a:pt x="2513" y="1099"/>
                </a:cubicBezTo>
                <a:cubicBezTo>
                  <a:pt x="2515" y="1101"/>
                  <a:pt x="2515" y="1101"/>
                  <a:pt x="2515" y="1101"/>
                </a:cubicBezTo>
                <a:cubicBezTo>
                  <a:pt x="2517" y="1101"/>
                  <a:pt x="2517" y="1101"/>
                  <a:pt x="2517" y="1101"/>
                </a:cubicBezTo>
                <a:cubicBezTo>
                  <a:pt x="2518" y="1102"/>
                  <a:pt x="2518" y="1102"/>
                  <a:pt x="2518" y="1102"/>
                </a:cubicBezTo>
                <a:cubicBezTo>
                  <a:pt x="2519" y="1104"/>
                  <a:pt x="2519" y="1104"/>
                  <a:pt x="2519" y="1104"/>
                </a:cubicBezTo>
                <a:cubicBezTo>
                  <a:pt x="2520" y="1105"/>
                  <a:pt x="2520" y="1105"/>
                  <a:pt x="2520" y="1105"/>
                </a:cubicBezTo>
                <a:cubicBezTo>
                  <a:pt x="2519" y="1105"/>
                  <a:pt x="2519" y="1105"/>
                  <a:pt x="2519" y="1105"/>
                </a:cubicBezTo>
                <a:cubicBezTo>
                  <a:pt x="2518" y="1105"/>
                  <a:pt x="2518" y="1105"/>
                  <a:pt x="2518" y="1105"/>
                </a:cubicBezTo>
                <a:cubicBezTo>
                  <a:pt x="2518" y="1106"/>
                  <a:pt x="2518" y="1106"/>
                  <a:pt x="2518" y="1106"/>
                </a:cubicBezTo>
                <a:cubicBezTo>
                  <a:pt x="2517" y="1107"/>
                  <a:pt x="2517" y="1107"/>
                  <a:pt x="2517" y="1107"/>
                </a:cubicBezTo>
                <a:cubicBezTo>
                  <a:pt x="2518" y="1108"/>
                  <a:pt x="2518" y="1108"/>
                  <a:pt x="2518" y="1108"/>
                </a:cubicBezTo>
                <a:cubicBezTo>
                  <a:pt x="2518" y="1110"/>
                  <a:pt x="2518" y="1110"/>
                  <a:pt x="2518" y="1110"/>
                </a:cubicBezTo>
                <a:cubicBezTo>
                  <a:pt x="2518" y="1111"/>
                  <a:pt x="2518" y="1111"/>
                  <a:pt x="2518" y="1111"/>
                </a:cubicBezTo>
                <a:cubicBezTo>
                  <a:pt x="2519" y="1112"/>
                  <a:pt x="2519" y="1112"/>
                  <a:pt x="2519" y="1112"/>
                </a:cubicBezTo>
                <a:cubicBezTo>
                  <a:pt x="2519" y="1114"/>
                  <a:pt x="2519" y="1114"/>
                  <a:pt x="2519" y="1114"/>
                </a:cubicBezTo>
                <a:cubicBezTo>
                  <a:pt x="2521" y="1116"/>
                  <a:pt x="2521" y="1116"/>
                  <a:pt x="2521" y="1116"/>
                </a:cubicBezTo>
                <a:cubicBezTo>
                  <a:pt x="2523" y="1116"/>
                  <a:pt x="2523" y="1116"/>
                  <a:pt x="2523" y="1116"/>
                </a:cubicBezTo>
                <a:cubicBezTo>
                  <a:pt x="2525" y="1117"/>
                  <a:pt x="2525" y="1117"/>
                  <a:pt x="2525" y="1117"/>
                </a:cubicBezTo>
                <a:cubicBezTo>
                  <a:pt x="2527" y="1118"/>
                  <a:pt x="2527" y="1118"/>
                  <a:pt x="2527" y="1118"/>
                </a:cubicBezTo>
                <a:cubicBezTo>
                  <a:pt x="2528" y="1117"/>
                  <a:pt x="2528" y="1117"/>
                  <a:pt x="2528" y="1117"/>
                </a:cubicBezTo>
                <a:cubicBezTo>
                  <a:pt x="2528" y="1116"/>
                  <a:pt x="2528" y="1116"/>
                  <a:pt x="2528" y="1116"/>
                </a:cubicBezTo>
                <a:cubicBezTo>
                  <a:pt x="2529" y="1116"/>
                  <a:pt x="2529" y="1116"/>
                  <a:pt x="2529" y="1116"/>
                </a:cubicBezTo>
                <a:cubicBezTo>
                  <a:pt x="2530" y="1116"/>
                  <a:pt x="2530" y="1116"/>
                  <a:pt x="2530" y="1116"/>
                </a:cubicBezTo>
                <a:cubicBezTo>
                  <a:pt x="2529" y="1117"/>
                  <a:pt x="2529" y="1117"/>
                  <a:pt x="2529" y="1117"/>
                </a:cubicBezTo>
                <a:cubicBezTo>
                  <a:pt x="2530" y="1119"/>
                  <a:pt x="2530" y="1119"/>
                  <a:pt x="2530" y="1119"/>
                </a:cubicBezTo>
                <a:cubicBezTo>
                  <a:pt x="2530" y="1120"/>
                  <a:pt x="2530" y="1120"/>
                  <a:pt x="2530" y="1120"/>
                </a:cubicBezTo>
                <a:cubicBezTo>
                  <a:pt x="2532" y="1119"/>
                  <a:pt x="2532" y="1119"/>
                  <a:pt x="2532" y="1119"/>
                </a:cubicBezTo>
                <a:cubicBezTo>
                  <a:pt x="2534" y="1116"/>
                  <a:pt x="2534" y="1116"/>
                  <a:pt x="2534" y="1116"/>
                </a:cubicBezTo>
                <a:cubicBezTo>
                  <a:pt x="2534" y="1114"/>
                  <a:pt x="2534" y="1114"/>
                  <a:pt x="2534" y="1114"/>
                </a:cubicBezTo>
                <a:cubicBezTo>
                  <a:pt x="2534" y="1113"/>
                  <a:pt x="2534" y="1113"/>
                  <a:pt x="2534" y="1113"/>
                </a:cubicBezTo>
                <a:cubicBezTo>
                  <a:pt x="2533" y="1110"/>
                  <a:pt x="2533" y="1110"/>
                  <a:pt x="2533" y="1110"/>
                </a:cubicBezTo>
                <a:cubicBezTo>
                  <a:pt x="2531" y="1109"/>
                  <a:pt x="2531" y="1109"/>
                  <a:pt x="2531" y="1109"/>
                </a:cubicBezTo>
                <a:cubicBezTo>
                  <a:pt x="2531" y="1108"/>
                  <a:pt x="2531" y="1108"/>
                  <a:pt x="2531" y="1108"/>
                </a:cubicBezTo>
                <a:cubicBezTo>
                  <a:pt x="2534" y="1104"/>
                  <a:pt x="2534" y="1104"/>
                  <a:pt x="2534" y="1104"/>
                </a:cubicBezTo>
                <a:cubicBezTo>
                  <a:pt x="2535" y="1103"/>
                  <a:pt x="2535" y="1103"/>
                  <a:pt x="2535" y="1103"/>
                </a:cubicBezTo>
                <a:cubicBezTo>
                  <a:pt x="2536" y="1105"/>
                  <a:pt x="2536" y="1105"/>
                  <a:pt x="2536" y="1105"/>
                </a:cubicBezTo>
                <a:cubicBezTo>
                  <a:pt x="2537" y="1107"/>
                  <a:pt x="2537" y="1107"/>
                  <a:pt x="2537" y="1107"/>
                </a:cubicBezTo>
                <a:cubicBezTo>
                  <a:pt x="2537" y="1108"/>
                  <a:pt x="2537" y="1108"/>
                  <a:pt x="2537" y="1108"/>
                </a:cubicBezTo>
                <a:cubicBezTo>
                  <a:pt x="2537" y="1110"/>
                  <a:pt x="2537" y="1110"/>
                  <a:pt x="2537" y="1110"/>
                </a:cubicBezTo>
                <a:cubicBezTo>
                  <a:pt x="2538" y="1112"/>
                  <a:pt x="2538" y="1112"/>
                  <a:pt x="2538" y="1112"/>
                </a:cubicBezTo>
                <a:cubicBezTo>
                  <a:pt x="2539" y="1114"/>
                  <a:pt x="2539" y="1114"/>
                  <a:pt x="2539" y="1114"/>
                </a:cubicBezTo>
                <a:cubicBezTo>
                  <a:pt x="2539" y="1112"/>
                  <a:pt x="2539" y="1112"/>
                  <a:pt x="2539" y="1112"/>
                </a:cubicBezTo>
                <a:cubicBezTo>
                  <a:pt x="2539" y="1110"/>
                  <a:pt x="2539" y="1110"/>
                  <a:pt x="2539" y="1110"/>
                </a:cubicBezTo>
                <a:cubicBezTo>
                  <a:pt x="2538" y="1108"/>
                  <a:pt x="2538" y="1108"/>
                  <a:pt x="2538" y="1108"/>
                </a:cubicBezTo>
                <a:cubicBezTo>
                  <a:pt x="2539" y="1107"/>
                  <a:pt x="2539" y="1107"/>
                  <a:pt x="2539" y="1107"/>
                </a:cubicBezTo>
                <a:cubicBezTo>
                  <a:pt x="2540" y="1106"/>
                  <a:pt x="2540" y="1106"/>
                  <a:pt x="2540" y="1106"/>
                </a:cubicBezTo>
                <a:cubicBezTo>
                  <a:pt x="2540" y="1108"/>
                  <a:pt x="2540" y="1108"/>
                  <a:pt x="2540" y="1108"/>
                </a:cubicBezTo>
                <a:cubicBezTo>
                  <a:pt x="2540" y="1106"/>
                  <a:pt x="2540" y="1106"/>
                  <a:pt x="2540" y="1106"/>
                </a:cubicBezTo>
                <a:cubicBezTo>
                  <a:pt x="2541" y="1106"/>
                  <a:pt x="2541" y="1106"/>
                  <a:pt x="2541" y="1106"/>
                </a:cubicBezTo>
                <a:cubicBezTo>
                  <a:pt x="2542" y="1104"/>
                  <a:pt x="2542" y="1104"/>
                  <a:pt x="2542" y="1104"/>
                </a:cubicBezTo>
                <a:cubicBezTo>
                  <a:pt x="2542" y="1101"/>
                  <a:pt x="2542" y="1101"/>
                  <a:pt x="2542" y="1101"/>
                </a:cubicBezTo>
                <a:cubicBezTo>
                  <a:pt x="2541" y="1099"/>
                  <a:pt x="2541" y="1099"/>
                  <a:pt x="2541" y="1099"/>
                </a:cubicBezTo>
                <a:cubicBezTo>
                  <a:pt x="2540" y="1098"/>
                  <a:pt x="2540" y="1098"/>
                  <a:pt x="2540" y="1098"/>
                </a:cubicBezTo>
                <a:cubicBezTo>
                  <a:pt x="2540" y="1096"/>
                  <a:pt x="2540" y="1096"/>
                  <a:pt x="2540" y="1096"/>
                </a:cubicBezTo>
                <a:cubicBezTo>
                  <a:pt x="2539" y="1094"/>
                  <a:pt x="2539" y="1094"/>
                  <a:pt x="2539" y="1094"/>
                </a:cubicBezTo>
                <a:cubicBezTo>
                  <a:pt x="2539" y="1095"/>
                  <a:pt x="2539" y="1095"/>
                  <a:pt x="2539" y="1095"/>
                </a:cubicBezTo>
                <a:cubicBezTo>
                  <a:pt x="2539" y="1092"/>
                  <a:pt x="2539" y="1092"/>
                  <a:pt x="2539" y="1092"/>
                </a:cubicBezTo>
                <a:cubicBezTo>
                  <a:pt x="2539" y="1091"/>
                  <a:pt x="2539" y="1091"/>
                  <a:pt x="2539" y="1091"/>
                </a:cubicBezTo>
                <a:cubicBezTo>
                  <a:pt x="2538" y="1091"/>
                  <a:pt x="2538" y="1091"/>
                  <a:pt x="2538" y="1091"/>
                </a:cubicBezTo>
                <a:cubicBezTo>
                  <a:pt x="2537" y="1090"/>
                  <a:pt x="2537" y="1090"/>
                  <a:pt x="2537" y="1090"/>
                </a:cubicBezTo>
                <a:cubicBezTo>
                  <a:pt x="2537" y="1089"/>
                  <a:pt x="2537" y="1089"/>
                  <a:pt x="2537" y="1089"/>
                </a:cubicBezTo>
                <a:cubicBezTo>
                  <a:pt x="2539" y="1089"/>
                  <a:pt x="2539" y="1089"/>
                  <a:pt x="2539" y="1089"/>
                </a:cubicBezTo>
                <a:cubicBezTo>
                  <a:pt x="2539" y="1087"/>
                  <a:pt x="2539" y="1087"/>
                  <a:pt x="2539" y="1087"/>
                </a:cubicBezTo>
                <a:cubicBezTo>
                  <a:pt x="2537" y="1085"/>
                  <a:pt x="2537" y="1085"/>
                  <a:pt x="2537" y="1085"/>
                </a:cubicBezTo>
                <a:cubicBezTo>
                  <a:pt x="2537" y="1083"/>
                  <a:pt x="2537" y="1083"/>
                  <a:pt x="2537" y="1083"/>
                </a:cubicBezTo>
                <a:cubicBezTo>
                  <a:pt x="2536" y="1085"/>
                  <a:pt x="2536" y="1085"/>
                  <a:pt x="2536" y="1085"/>
                </a:cubicBezTo>
                <a:cubicBezTo>
                  <a:pt x="2534" y="1083"/>
                  <a:pt x="2534" y="1083"/>
                  <a:pt x="2534" y="1083"/>
                </a:cubicBezTo>
                <a:cubicBezTo>
                  <a:pt x="2532" y="1081"/>
                  <a:pt x="2532" y="1081"/>
                  <a:pt x="2532" y="1081"/>
                </a:cubicBezTo>
                <a:lnTo>
                  <a:pt x="2531" y="1079"/>
                </a:lnTo>
                <a:close/>
                <a:moveTo>
                  <a:pt x="2530" y="829"/>
                </a:moveTo>
                <a:cubicBezTo>
                  <a:pt x="2531" y="828"/>
                  <a:pt x="2531" y="828"/>
                  <a:pt x="2531" y="828"/>
                </a:cubicBezTo>
                <a:cubicBezTo>
                  <a:pt x="2529" y="828"/>
                  <a:pt x="2529" y="828"/>
                  <a:pt x="2529" y="828"/>
                </a:cubicBezTo>
                <a:lnTo>
                  <a:pt x="2530" y="829"/>
                </a:lnTo>
                <a:close/>
                <a:moveTo>
                  <a:pt x="2532" y="827"/>
                </a:moveTo>
                <a:cubicBezTo>
                  <a:pt x="2530" y="827"/>
                  <a:pt x="2530" y="827"/>
                  <a:pt x="2530" y="827"/>
                </a:cubicBezTo>
                <a:cubicBezTo>
                  <a:pt x="2531" y="827"/>
                  <a:pt x="2531" y="827"/>
                  <a:pt x="2531" y="827"/>
                </a:cubicBezTo>
                <a:lnTo>
                  <a:pt x="2532" y="827"/>
                </a:lnTo>
                <a:close/>
                <a:moveTo>
                  <a:pt x="2532" y="1070"/>
                </a:moveTo>
                <a:cubicBezTo>
                  <a:pt x="2532" y="1071"/>
                  <a:pt x="2532" y="1071"/>
                  <a:pt x="2532" y="1071"/>
                </a:cubicBezTo>
                <a:cubicBezTo>
                  <a:pt x="2533" y="1070"/>
                  <a:pt x="2533" y="1070"/>
                  <a:pt x="2533" y="1070"/>
                </a:cubicBezTo>
                <a:cubicBezTo>
                  <a:pt x="2532" y="1069"/>
                  <a:pt x="2532" y="1069"/>
                  <a:pt x="2532" y="1069"/>
                </a:cubicBezTo>
                <a:lnTo>
                  <a:pt x="2532" y="1070"/>
                </a:lnTo>
                <a:close/>
                <a:moveTo>
                  <a:pt x="2536" y="1249"/>
                </a:moveTo>
                <a:cubicBezTo>
                  <a:pt x="2538" y="1249"/>
                  <a:pt x="2538" y="1249"/>
                  <a:pt x="2538" y="1249"/>
                </a:cubicBezTo>
                <a:cubicBezTo>
                  <a:pt x="2539" y="1250"/>
                  <a:pt x="2539" y="1250"/>
                  <a:pt x="2539" y="1250"/>
                </a:cubicBezTo>
                <a:cubicBezTo>
                  <a:pt x="2540" y="1249"/>
                  <a:pt x="2540" y="1249"/>
                  <a:pt x="2540" y="1249"/>
                </a:cubicBezTo>
                <a:cubicBezTo>
                  <a:pt x="2541" y="1248"/>
                  <a:pt x="2541" y="1248"/>
                  <a:pt x="2541" y="1248"/>
                </a:cubicBezTo>
                <a:cubicBezTo>
                  <a:pt x="2543" y="1247"/>
                  <a:pt x="2543" y="1247"/>
                  <a:pt x="2543" y="1247"/>
                </a:cubicBezTo>
                <a:cubicBezTo>
                  <a:pt x="2542" y="1246"/>
                  <a:pt x="2542" y="1246"/>
                  <a:pt x="2542" y="1246"/>
                </a:cubicBezTo>
                <a:cubicBezTo>
                  <a:pt x="2541" y="1246"/>
                  <a:pt x="2541" y="1246"/>
                  <a:pt x="2541" y="1246"/>
                </a:cubicBezTo>
                <a:cubicBezTo>
                  <a:pt x="2539" y="1247"/>
                  <a:pt x="2539" y="1247"/>
                  <a:pt x="2539" y="1247"/>
                </a:cubicBezTo>
                <a:cubicBezTo>
                  <a:pt x="2536" y="1247"/>
                  <a:pt x="2536" y="1247"/>
                  <a:pt x="2536" y="1247"/>
                </a:cubicBezTo>
                <a:cubicBezTo>
                  <a:pt x="2535" y="1246"/>
                  <a:pt x="2535" y="1246"/>
                  <a:pt x="2535" y="1246"/>
                </a:cubicBezTo>
                <a:cubicBezTo>
                  <a:pt x="2534" y="1247"/>
                  <a:pt x="2534" y="1247"/>
                  <a:pt x="2534" y="1247"/>
                </a:cubicBezTo>
                <a:cubicBezTo>
                  <a:pt x="2533" y="1249"/>
                  <a:pt x="2533" y="1249"/>
                  <a:pt x="2533" y="1249"/>
                </a:cubicBezTo>
                <a:cubicBezTo>
                  <a:pt x="2534" y="1250"/>
                  <a:pt x="2534" y="1250"/>
                  <a:pt x="2534" y="1250"/>
                </a:cubicBezTo>
                <a:lnTo>
                  <a:pt x="2536" y="1249"/>
                </a:lnTo>
                <a:close/>
                <a:moveTo>
                  <a:pt x="2544" y="1135"/>
                </a:moveTo>
                <a:cubicBezTo>
                  <a:pt x="2545" y="1133"/>
                  <a:pt x="2545" y="1133"/>
                  <a:pt x="2545" y="1133"/>
                </a:cubicBezTo>
                <a:cubicBezTo>
                  <a:pt x="2545" y="1131"/>
                  <a:pt x="2545" y="1131"/>
                  <a:pt x="2545" y="1131"/>
                </a:cubicBezTo>
                <a:cubicBezTo>
                  <a:pt x="2543" y="1131"/>
                  <a:pt x="2543" y="1131"/>
                  <a:pt x="2543" y="1131"/>
                </a:cubicBezTo>
                <a:cubicBezTo>
                  <a:pt x="2543" y="1131"/>
                  <a:pt x="2543" y="1131"/>
                  <a:pt x="2543" y="1131"/>
                </a:cubicBezTo>
                <a:cubicBezTo>
                  <a:pt x="2543" y="1133"/>
                  <a:pt x="2543" y="1133"/>
                  <a:pt x="2543" y="1133"/>
                </a:cubicBezTo>
                <a:cubicBezTo>
                  <a:pt x="2543" y="1135"/>
                  <a:pt x="2543" y="1135"/>
                  <a:pt x="2543" y="1135"/>
                </a:cubicBezTo>
                <a:lnTo>
                  <a:pt x="2544" y="1135"/>
                </a:lnTo>
                <a:close/>
                <a:moveTo>
                  <a:pt x="2548" y="1179"/>
                </a:moveTo>
                <a:cubicBezTo>
                  <a:pt x="2548" y="1178"/>
                  <a:pt x="2548" y="1178"/>
                  <a:pt x="2548" y="1178"/>
                </a:cubicBezTo>
                <a:cubicBezTo>
                  <a:pt x="2547" y="1178"/>
                  <a:pt x="2547" y="1178"/>
                  <a:pt x="2547" y="1178"/>
                </a:cubicBezTo>
                <a:cubicBezTo>
                  <a:pt x="2547" y="1180"/>
                  <a:pt x="2547" y="1180"/>
                  <a:pt x="2547" y="1180"/>
                </a:cubicBezTo>
                <a:cubicBezTo>
                  <a:pt x="2548" y="1180"/>
                  <a:pt x="2548" y="1180"/>
                  <a:pt x="2548" y="1180"/>
                </a:cubicBezTo>
                <a:lnTo>
                  <a:pt x="2548" y="1179"/>
                </a:lnTo>
                <a:close/>
                <a:moveTo>
                  <a:pt x="2543" y="1138"/>
                </a:moveTo>
                <a:cubicBezTo>
                  <a:pt x="2544" y="1138"/>
                  <a:pt x="2544" y="1138"/>
                  <a:pt x="2544" y="1138"/>
                </a:cubicBezTo>
                <a:cubicBezTo>
                  <a:pt x="2544" y="1136"/>
                  <a:pt x="2544" y="1136"/>
                  <a:pt x="2544" y="1136"/>
                </a:cubicBezTo>
                <a:cubicBezTo>
                  <a:pt x="2543" y="1136"/>
                  <a:pt x="2543" y="1136"/>
                  <a:pt x="2543" y="1136"/>
                </a:cubicBezTo>
                <a:cubicBezTo>
                  <a:pt x="2543" y="1136"/>
                  <a:pt x="2543" y="1138"/>
                  <a:pt x="2543" y="1138"/>
                </a:cubicBezTo>
                <a:close/>
                <a:moveTo>
                  <a:pt x="2545" y="1211"/>
                </a:moveTo>
                <a:cubicBezTo>
                  <a:pt x="2547" y="1209"/>
                  <a:pt x="2547" y="1209"/>
                  <a:pt x="2547" y="1209"/>
                </a:cubicBezTo>
                <a:cubicBezTo>
                  <a:pt x="2548" y="1209"/>
                  <a:pt x="2548" y="1209"/>
                  <a:pt x="2548" y="1209"/>
                </a:cubicBezTo>
                <a:cubicBezTo>
                  <a:pt x="2548" y="1208"/>
                  <a:pt x="2548" y="1208"/>
                  <a:pt x="2548" y="1208"/>
                </a:cubicBezTo>
                <a:cubicBezTo>
                  <a:pt x="2547" y="1206"/>
                  <a:pt x="2547" y="1206"/>
                  <a:pt x="2547" y="1206"/>
                </a:cubicBezTo>
                <a:cubicBezTo>
                  <a:pt x="2547" y="1205"/>
                  <a:pt x="2547" y="1205"/>
                  <a:pt x="2547" y="1205"/>
                </a:cubicBezTo>
                <a:cubicBezTo>
                  <a:pt x="2544" y="1204"/>
                  <a:pt x="2544" y="1204"/>
                  <a:pt x="2544" y="1204"/>
                </a:cubicBezTo>
                <a:cubicBezTo>
                  <a:pt x="2540" y="1204"/>
                  <a:pt x="2540" y="1204"/>
                  <a:pt x="2540" y="1204"/>
                </a:cubicBezTo>
                <a:cubicBezTo>
                  <a:pt x="2539" y="1205"/>
                  <a:pt x="2539" y="1205"/>
                  <a:pt x="2539" y="1205"/>
                </a:cubicBezTo>
                <a:cubicBezTo>
                  <a:pt x="2537" y="1204"/>
                  <a:pt x="2537" y="1204"/>
                  <a:pt x="2537" y="1204"/>
                </a:cubicBezTo>
                <a:cubicBezTo>
                  <a:pt x="2536" y="1205"/>
                  <a:pt x="2536" y="1205"/>
                  <a:pt x="2536" y="1205"/>
                </a:cubicBezTo>
                <a:cubicBezTo>
                  <a:pt x="2535" y="1208"/>
                  <a:pt x="2535" y="1208"/>
                  <a:pt x="2535" y="1208"/>
                </a:cubicBezTo>
                <a:cubicBezTo>
                  <a:pt x="2537" y="1210"/>
                  <a:pt x="2537" y="1210"/>
                  <a:pt x="2537" y="1210"/>
                </a:cubicBezTo>
                <a:cubicBezTo>
                  <a:pt x="2540" y="1210"/>
                  <a:pt x="2540" y="1210"/>
                  <a:pt x="2540" y="1210"/>
                </a:cubicBezTo>
                <a:cubicBezTo>
                  <a:pt x="2540" y="1211"/>
                  <a:pt x="2540" y="1211"/>
                  <a:pt x="2540" y="1211"/>
                </a:cubicBezTo>
                <a:cubicBezTo>
                  <a:pt x="2543" y="1211"/>
                  <a:pt x="2543" y="1211"/>
                  <a:pt x="2543" y="1211"/>
                </a:cubicBezTo>
                <a:lnTo>
                  <a:pt x="2545" y="1211"/>
                </a:lnTo>
                <a:close/>
                <a:moveTo>
                  <a:pt x="2540" y="832"/>
                </a:moveTo>
                <a:cubicBezTo>
                  <a:pt x="2540" y="832"/>
                  <a:pt x="2540" y="832"/>
                  <a:pt x="2540" y="832"/>
                </a:cubicBezTo>
                <a:cubicBezTo>
                  <a:pt x="2540" y="832"/>
                  <a:pt x="2540" y="832"/>
                  <a:pt x="2540" y="832"/>
                </a:cubicBezTo>
                <a:cubicBezTo>
                  <a:pt x="2539" y="833"/>
                  <a:pt x="2539" y="833"/>
                  <a:pt x="2539" y="833"/>
                </a:cubicBezTo>
                <a:cubicBezTo>
                  <a:pt x="2539" y="834"/>
                  <a:pt x="2539" y="834"/>
                  <a:pt x="2539" y="834"/>
                </a:cubicBezTo>
                <a:cubicBezTo>
                  <a:pt x="2540" y="836"/>
                  <a:pt x="2540" y="836"/>
                  <a:pt x="2540" y="836"/>
                </a:cubicBezTo>
                <a:cubicBezTo>
                  <a:pt x="2541" y="836"/>
                  <a:pt x="2541" y="836"/>
                  <a:pt x="2541" y="836"/>
                </a:cubicBezTo>
                <a:cubicBezTo>
                  <a:pt x="2541" y="834"/>
                  <a:pt x="2541" y="834"/>
                  <a:pt x="2541" y="834"/>
                </a:cubicBezTo>
                <a:lnTo>
                  <a:pt x="2540" y="832"/>
                </a:lnTo>
                <a:close/>
                <a:moveTo>
                  <a:pt x="2542" y="836"/>
                </a:moveTo>
                <a:cubicBezTo>
                  <a:pt x="2541" y="836"/>
                  <a:pt x="2541" y="836"/>
                  <a:pt x="2541" y="836"/>
                </a:cubicBezTo>
                <a:cubicBezTo>
                  <a:pt x="2540" y="837"/>
                  <a:pt x="2540" y="837"/>
                  <a:pt x="2540" y="837"/>
                </a:cubicBezTo>
                <a:cubicBezTo>
                  <a:pt x="2541" y="837"/>
                  <a:pt x="2541" y="837"/>
                  <a:pt x="2541" y="837"/>
                </a:cubicBezTo>
                <a:lnTo>
                  <a:pt x="2542" y="836"/>
                </a:lnTo>
                <a:close/>
                <a:moveTo>
                  <a:pt x="2543" y="832"/>
                </a:moveTo>
                <a:cubicBezTo>
                  <a:pt x="2542" y="832"/>
                  <a:pt x="2542" y="832"/>
                  <a:pt x="2542" y="832"/>
                </a:cubicBezTo>
                <a:cubicBezTo>
                  <a:pt x="2542" y="833"/>
                  <a:pt x="2542" y="833"/>
                  <a:pt x="2542" y="833"/>
                </a:cubicBezTo>
                <a:cubicBezTo>
                  <a:pt x="2542" y="834"/>
                  <a:pt x="2542" y="834"/>
                  <a:pt x="2542" y="834"/>
                </a:cubicBezTo>
                <a:cubicBezTo>
                  <a:pt x="2543" y="834"/>
                  <a:pt x="2543" y="834"/>
                  <a:pt x="2543" y="834"/>
                </a:cubicBezTo>
                <a:lnTo>
                  <a:pt x="2543" y="832"/>
                </a:lnTo>
                <a:close/>
                <a:moveTo>
                  <a:pt x="2536" y="1075"/>
                </a:moveTo>
                <a:cubicBezTo>
                  <a:pt x="2535" y="1077"/>
                  <a:pt x="2535" y="1077"/>
                  <a:pt x="2535" y="1077"/>
                </a:cubicBezTo>
                <a:cubicBezTo>
                  <a:pt x="2535" y="1078"/>
                  <a:pt x="2535" y="1078"/>
                  <a:pt x="2535" y="1078"/>
                </a:cubicBezTo>
                <a:cubicBezTo>
                  <a:pt x="2536" y="1079"/>
                  <a:pt x="2536" y="1079"/>
                  <a:pt x="2536" y="1079"/>
                </a:cubicBezTo>
                <a:cubicBezTo>
                  <a:pt x="2537" y="1079"/>
                  <a:pt x="2537" y="1079"/>
                  <a:pt x="2537" y="1079"/>
                </a:cubicBezTo>
                <a:cubicBezTo>
                  <a:pt x="2537" y="1077"/>
                  <a:pt x="2537" y="1077"/>
                  <a:pt x="2537" y="1077"/>
                </a:cubicBezTo>
                <a:lnTo>
                  <a:pt x="2536" y="1075"/>
                </a:lnTo>
                <a:close/>
                <a:moveTo>
                  <a:pt x="2347" y="1226"/>
                </a:moveTo>
                <a:cubicBezTo>
                  <a:pt x="2348" y="1229"/>
                  <a:pt x="2348" y="1229"/>
                  <a:pt x="2348" y="1229"/>
                </a:cubicBezTo>
                <a:cubicBezTo>
                  <a:pt x="2349" y="1229"/>
                  <a:pt x="2349" y="1229"/>
                  <a:pt x="2349" y="1229"/>
                </a:cubicBezTo>
                <a:cubicBezTo>
                  <a:pt x="2351" y="1228"/>
                  <a:pt x="2351" y="1228"/>
                  <a:pt x="2351" y="1228"/>
                </a:cubicBezTo>
                <a:cubicBezTo>
                  <a:pt x="2350" y="1224"/>
                  <a:pt x="2350" y="1224"/>
                  <a:pt x="2350" y="1224"/>
                </a:cubicBezTo>
                <a:cubicBezTo>
                  <a:pt x="2351" y="1219"/>
                  <a:pt x="2351" y="1219"/>
                  <a:pt x="2351" y="1219"/>
                </a:cubicBezTo>
                <a:cubicBezTo>
                  <a:pt x="2350" y="1215"/>
                  <a:pt x="2350" y="1215"/>
                  <a:pt x="2350" y="1215"/>
                </a:cubicBezTo>
                <a:cubicBezTo>
                  <a:pt x="2352" y="1212"/>
                  <a:pt x="2352" y="1212"/>
                  <a:pt x="2352" y="1212"/>
                </a:cubicBezTo>
                <a:cubicBezTo>
                  <a:pt x="2351" y="1210"/>
                  <a:pt x="2351" y="1210"/>
                  <a:pt x="2351" y="1210"/>
                </a:cubicBezTo>
                <a:cubicBezTo>
                  <a:pt x="2351" y="1207"/>
                  <a:pt x="2351" y="1207"/>
                  <a:pt x="2351" y="1207"/>
                </a:cubicBezTo>
                <a:cubicBezTo>
                  <a:pt x="2353" y="1207"/>
                  <a:pt x="2353" y="1207"/>
                  <a:pt x="2353" y="1207"/>
                </a:cubicBezTo>
                <a:cubicBezTo>
                  <a:pt x="2354" y="1205"/>
                  <a:pt x="2354" y="1205"/>
                  <a:pt x="2354" y="1205"/>
                </a:cubicBezTo>
                <a:cubicBezTo>
                  <a:pt x="2353" y="1204"/>
                  <a:pt x="2353" y="1204"/>
                  <a:pt x="2353" y="1204"/>
                </a:cubicBezTo>
                <a:cubicBezTo>
                  <a:pt x="2352" y="1203"/>
                  <a:pt x="2352" y="1203"/>
                  <a:pt x="2352" y="1203"/>
                </a:cubicBezTo>
                <a:cubicBezTo>
                  <a:pt x="2350" y="1202"/>
                  <a:pt x="2350" y="1202"/>
                  <a:pt x="2350" y="1202"/>
                </a:cubicBezTo>
                <a:cubicBezTo>
                  <a:pt x="2350" y="1199"/>
                  <a:pt x="2350" y="1199"/>
                  <a:pt x="2350" y="1199"/>
                </a:cubicBezTo>
                <a:cubicBezTo>
                  <a:pt x="2348" y="1199"/>
                  <a:pt x="2348" y="1199"/>
                  <a:pt x="2348" y="1199"/>
                </a:cubicBezTo>
                <a:cubicBezTo>
                  <a:pt x="2348" y="1197"/>
                  <a:pt x="2348" y="1197"/>
                  <a:pt x="2348" y="1197"/>
                </a:cubicBezTo>
                <a:cubicBezTo>
                  <a:pt x="2346" y="1197"/>
                  <a:pt x="2346" y="1197"/>
                  <a:pt x="2346" y="1197"/>
                </a:cubicBezTo>
                <a:cubicBezTo>
                  <a:pt x="2343" y="1197"/>
                  <a:pt x="2343" y="1197"/>
                  <a:pt x="2343" y="1197"/>
                </a:cubicBezTo>
                <a:cubicBezTo>
                  <a:pt x="2342" y="1197"/>
                  <a:pt x="2342" y="1197"/>
                  <a:pt x="2342" y="1197"/>
                </a:cubicBezTo>
                <a:cubicBezTo>
                  <a:pt x="2341" y="1194"/>
                  <a:pt x="2341" y="1194"/>
                  <a:pt x="2341" y="1194"/>
                </a:cubicBezTo>
                <a:cubicBezTo>
                  <a:pt x="2340" y="1192"/>
                  <a:pt x="2340" y="1192"/>
                  <a:pt x="2340" y="1192"/>
                </a:cubicBezTo>
                <a:cubicBezTo>
                  <a:pt x="2339" y="1193"/>
                  <a:pt x="2339" y="1193"/>
                  <a:pt x="2339" y="1193"/>
                </a:cubicBezTo>
                <a:cubicBezTo>
                  <a:pt x="2340" y="1191"/>
                  <a:pt x="2340" y="1191"/>
                  <a:pt x="2340" y="1191"/>
                </a:cubicBezTo>
                <a:cubicBezTo>
                  <a:pt x="2339" y="1189"/>
                  <a:pt x="2339" y="1189"/>
                  <a:pt x="2339" y="1189"/>
                </a:cubicBezTo>
                <a:cubicBezTo>
                  <a:pt x="2339" y="1185"/>
                  <a:pt x="2339" y="1185"/>
                  <a:pt x="2339" y="1185"/>
                </a:cubicBezTo>
                <a:cubicBezTo>
                  <a:pt x="2336" y="1186"/>
                  <a:pt x="2336" y="1186"/>
                  <a:pt x="2336" y="1186"/>
                </a:cubicBezTo>
                <a:cubicBezTo>
                  <a:pt x="2336" y="1185"/>
                  <a:pt x="2336" y="1185"/>
                  <a:pt x="2336" y="1185"/>
                </a:cubicBezTo>
                <a:cubicBezTo>
                  <a:pt x="2332" y="1185"/>
                  <a:pt x="2332" y="1185"/>
                  <a:pt x="2332" y="1185"/>
                </a:cubicBezTo>
                <a:cubicBezTo>
                  <a:pt x="2329" y="1182"/>
                  <a:pt x="2329" y="1182"/>
                  <a:pt x="2329" y="1182"/>
                </a:cubicBezTo>
                <a:cubicBezTo>
                  <a:pt x="2329" y="1181"/>
                  <a:pt x="2329" y="1181"/>
                  <a:pt x="2329" y="1181"/>
                </a:cubicBezTo>
                <a:cubicBezTo>
                  <a:pt x="2331" y="1180"/>
                  <a:pt x="2331" y="1180"/>
                  <a:pt x="2331" y="1180"/>
                </a:cubicBezTo>
                <a:cubicBezTo>
                  <a:pt x="2333" y="1179"/>
                  <a:pt x="2333" y="1179"/>
                  <a:pt x="2333" y="1179"/>
                </a:cubicBezTo>
                <a:cubicBezTo>
                  <a:pt x="2332" y="1178"/>
                  <a:pt x="2332" y="1178"/>
                  <a:pt x="2332" y="1178"/>
                </a:cubicBezTo>
                <a:cubicBezTo>
                  <a:pt x="2330" y="1178"/>
                  <a:pt x="2330" y="1178"/>
                  <a:pt x="2330" y="1178"/>
                </a:cubicBezTo>
                <a:cubicBezTo>
                  <a:pt x="2328" y="1178"/>
                  <a:pt x="2328" y="1178"/>
                  <a:pt x="2328" y="1178"/>
                </a:cubicBezTo>
                <a:cubicBezTo>
                  <a:pt x="2326" y="1179"/>
                  <a:pt x="2326" y="1179"/>
                  <a:pt x="2326" y="1179"/>
                </a:cubicBezTo>
                <a:cubicBezTo>
                  <a:pt x="2328" y="1177"/>
                  <a:pt x="2328" y="1177"/>
                  <a:pt x="2328" y="1177"/>
                </a:cubicBezTo>
                <a:cubicBezTo>
                  <a:pt x="2330" y="1176"/>
                  <a:pt x="2330" y="1176"/>
                  <a:pt x="2330" y="1176"/>
                </a:cubicBezTo>
                <a:cubicBezTo>
                  <a:pt x="2333" y="1175"/>
                  <a:pt x="2333" y="1175"/>
                  <a:pt x="2333" y="1175"/>
                </a:cubicBezTo>
                <a:cubicBezTo>
                  <a:pt x="2332" y="1174"/>
                  <a:pt x="2332" y="1174"/>
                  <a:pt x="2332" y="1174"/>
                </a:cubicBezTo>
                <a:cubicBezTo>
                  <a:pt x="2329" y="1170"/>
                  <a:pt x="2329" y="1170"/>
                  <a:pt x="2329" y="1170"/>
                </a:cubicBezTo>
                <a:cubicBezTo>
                  <a:pt x="2328" y="1170"/>
                  <a:pt x="2328" y="1170"/>
                  <a:pt x="2328" y="1170"/>
                </a:cubicBezTo>
                <a:cubicBezTo>
                  <a:pt x="2326" y="1172"/>
                  <a:pt x="2326" y="1172"/>
                  <a:pt x="2326" y="1172"/>
                </a:cubicBezTo>
                <a:cubicBezTo>
                  <a:pt x="2324" y="1173"/>
                  <a:pt x="2324" y="1173"/>
                  <a:pt x="2324" y="1173"/>
                </a:cubicBezTo>
                <a:cubicBezTo>
                  <a:pt x="2321" y="1173"/>
                  <a:pt x="2321" y="1173"/>
                  <a:pt x="2321" y="1173"/>
                </a:cubicBezTo>
                <a:cubicBezTo>
                  <a:pt x="2323" y="1173"/>
                  <a:pt x="2323" y="1173"/>
                  <a:pt x="2323" y="1173"/>
                </a:cubicBezTo>
                <a:cubicBezTo>
                  <a:pt x="2324" y="1172"/>
                  <a:pt x="2324" y="1172"/>
                  <a:pt x="2324" y="1172"/>
                </a:cubicBezTo>
                <a:cubicBezTo>
                  <a:pt x="2325" y="1172"/>
                  <a:pt x="2325" y="1172"/>
                  <a:pt x="2325" y="1172"/>
                </a:cubicBezTo>
                <a:cubicBezTo>
                  <a:pt x="2325" y="1170"/>
                  <a:pt x="2325" y="1170"/>
                  <a:pt x="2325" y="1170"/>
                </a:cubicBezTo>
                <a:cubicBezTo>
                  <a:pt x="2325" y="1169"/>
                  <a:pt x="2325" y="1169"/>
                  <a:pt x="2325" y="1169"/>
                </a:cubicBezTo>
                <a:cubicBezTo>
                  <a:pt x="2323" y="1168"/>
                  <a:pt x="2323" y="1168"/>
                  <a:pt x="2323" y="1168"/>
                </a:cubicBezTo>
                <a:cubicBezTo>
                  <a:pt x="2320" y="1168"/>
                  <a:pt x="2320" y="1168"/>
                  <a:pt x="2320" y="1168"/>
                </a:cubicBezTo>
                <a:cubicBezTo>
                  <a:pt x="2317" y="1166"/>
                  <a:pt x="2317" y="1166"/>
                  <a:pt x="2317" y="1166"/>
                </a:cubicBezTo>
                <a:cubicBezTo>
                  <a:pt x="2317" y="1165"/>
                  <a:pt x="2317" y="1165"/>
                  <a:pt x="2317" y="1165"/>
                </a:cubicBezTo>
                <a:cubicBezTo>
                  <a:pt x="2317" y="1163"/>
                  <a:pt x="2317" y="1163"/>
                  <a:pt x="2317" y="1163"/>
                </a:cubicBezTo>
                <a:cubicBezTo>
                  <a:pt x="2313" y="1159"/>
                  <a:pt x="2313" y="1159"/>
                  <a:pt x="2313" y="1159"/>
                </a:cubicBezTo>
                <a:cubicBezTo>
                  <a:pt x="2312" y="1159"/>
                  <a:pt x="2312" y="1159"/>
                  <a:pt x="2312" y="1159"/>
                </a:cubicBezTo>
                <a:cubicBezTo>
                  <a:pt x="2311" y="1159"/>
                  <a:pt x="2311" y="1159"/>
                  <a:pt x="2311" y="1159"/>
                </a:cubicBezTo>
                <a:cubicBezTo>
                  <a:pt x="2309" y="1158"/>
                  <a:pt x="2309" y="1158"/>
                  <a:pt x="2309" y="1158"/>
                </a:cubicBezTo>
                <a:cubicBezTo>
                  <a:pt x="2309" y="1155"/>
                  <a:pt x="2309" y="1155"/>
                  <a:pt x="2309" y="1155"/>
                </a:cubicBezTo>
                <a:cubicBezTo>
                  <a:pt x="2306" y="1152"/>
                  <a:pt x="2306" y="1152"/>
                  <a:pt x="2306" y="1152"/>
                </a:cubicBezTo>
                <a:cubicBezTo>
                  <a:pt x="2303" y="1150"/>
                  <a:pt x="2303" y="1150"/>
                  <a:pt x="2303" y="1150"/>
                </a:cubicBezTo>
                <a:cubicBezTo>
                  <a:pt x="2301" y="1150"/>
                  <a:pt x="2301" y="1150"/>
                  <a:pt x="2301" y="1150"/>
                </a:cubicBezTo>
                <a:cubicBezTo>
                  <a:pt x="2300" y="1151"/>
                  <a:pt x="2300" y="1151"/>
                  <a:pt x="2300" y="1151"/>
                </a:cubicBezTo>
                <a:cubicBezTo>
                  <a:pt x="2299" y="1150"/>
                  <a:pt x="2299" y="1150"/>
                  <a:pt x="2299" y="1150"/>
                </a:cubicBezTo>
                <a:cubicBezTo>
                  <a:pt x="2298" y="1147"/>
                  <a:pt x="2298" y="1147"/>
                  <a:pt x="2298" y="1147"/>
                </a:cubicBezTo>
                <a:cubicBezTo>
                  <a:pt x="2297" y="1149"/>
                  <a:pt x="2297" y="1149"/>
                  <a:pt x="2297" y="1149"/>
                </a:cubicBezTo>
                <a:cubicBezTo>
                  <a:pt x="2296" y="1147"/>
                  <a:pt x="2296" y="1147"/>
                  <a:pt x="2296" y="1147"/>
                </a:cubicBezTo>
                <a:cubicBezTo>
                  <a:pt x="2296" y="1145"/>
                  <a:pt x="2296" y="1145"/>
                  <a:pt x="2296" y="1145"/>
                </a:cubicBezTo>
                <a:cubicBezTo>
                  <a:pt x="2295" y="1143"/>
                  <a:pt x="2295" y="1143"/>
                  <a:pt x="2295" y="1143"/>
                </a:cubicBezTo>
                <a:cubicBezTo>
                  <a:pt x="2293" y="1142"/>
                  <a:pt x="2293" y="1142"/>
                  <a:pt x="2293" y="1142"/>
                </a:cubicBezTo>
                <a:cubicBezTo>
                  <a:pt x="2292" y="1141"/>
                  <a:pt x="2292" y="1141"/>
                  <a:pt x="2292" y="1141"/>
                </a:cubicBezTo>
                <a:cubicBezTo>
                  <a:pt x="2286" y="1137"/>
                  <a:pt x="2286" y="1137"/>
                  <a:pt x="2286" y="1137"/>
                </a:cubicBezTo>
                <a:cubicBezTo>
                  <a:pt x="2285" y="1137"/>
                  <a:pt x="2285" y="1137"/>
                  <a:pt x="2285" y="1137"/>
                </a:cubicBezTo>
                <a:cubicBezTo>
                  <a:pt x="2283" y="1135"/>
                  <a:pt x="2283" y="1135"/>
                  <a:pt x="2283" y="1135"/>
                </a:cubicBezTo>
                <a:cubicBezTo>
                  <a:pt x="2280" y="1134"/>
                  <a:pt x="2280" y="1134"/>
                  <a:pt x="2280" y="1134"/>
                </a:cubicBezTo>
                <a:cubicBezTo>
                  <a:pt x="2280" y="1133"/>
                  <a:pt x="2280" y="1133"/>
                  <a:pt x="2280" y="1133"/>
                </a:cubicBezTo>
                <a:cubicBezTo>
                  <a:pt x="2279" y="1130"/>
                  <a:pt x="2279" y="1130"/>
                  <a:pt x="2279" y="1130"/>
                </a:cubicBezTo>
                <a:cubicBezTo>
                  <a:pt x="2277" y="1129"/>
                  <a:pt x="2277" y="1129"/>
                  <a:pt x="2277" y="1129"/>
                </a:cubicBezTo>
                <a:cubicBezTo>
                  <a:pt x="2276" y="1127"/>
                  <a:pt x="2276" y="1127"/>
                  <a:pt x="2276" y="1127"/>
                </a:cubicBezTo>
                <a:cubicBezTo>
                  <a:pt x="2276" y="1127"/>
                  <a:pt x="2276" y="1127"/>
                  <a:pt x="2276" y="1127"/>
                </a:cubicBezTo>
                <a:cubicBezTo>
                  <a:pt x="2274" y="1124"/>
                  <a:pt x="2274" y="1124"/>
                  <a:pt x="2274" y="1124"/>
                </a:cubicBezTo>
                <a:cubicBezTo>
                  <a:pt x="2272" y="1123"/>
                  <a:pt x="2272" y="1123"/>
                  <a:pt x="2272" y="1123"/>
                </a:cubicBezTo>
                <a:cubicBezTo>
                  <a:pt x="2270" y="1123"/>
                  <a:pt x="2270" y="1123"/>
                  <a:pt x="2270" y="1123"/>
                </a:cubicBezTo>
                <a:cubicBezTo>
                  <a:pt x="2269" y="1124"/>
                  <a:pt x="2269" y="1124"/>
                  <a:pt x="2269" y="1124"/>
                </a:cubicBezTo>
                <a:cubicBezTo>
                  <a:pt x="2268" y="1123"/>
                  <a:pt x="2268" y="1123"/>
                  <a:pt x="2268" y="1123"/>
                </a:cubicBezTo>
                <a:cubicBezTo>
                  <a:pt x="2266" y="1123"/>
                  <a:pt x="2266" y="1123"/>
                  <a:pt x="2266" y="1123"/>
                </a:cubicBezTo>
                <a:cubicBezTo>
                  <a:pt x="2263" y="1124"/>
                  <a:pt x="2263" y="1124"/>
                  <a:pt x="2263" y="1124"/>
                </a:cubicBezTo>
                <a:cubicBezTo>
                  <a:pt x="2262" y="1123"/>
                  <a:pt x="2262" y="1123"/>
                  <a:pt x="2262" y="1123"/>
                </a:cubicBezTo>
                <a:cubicBezTo>
                  <a:pt x="2257" y="1120"/>
                  <a:pt x="2257" y="1120"/>
                  <a:pt x="2257" y="1120"/>
                </a:cubicBezTo>
                <a:cubicBezTo>
                  <a:pt x="2254" y="1120"/>
                  <a:pt x="2254" y="1120"/>
                  <a:pt x="2254" y="1120"/>
                </a:cubicBezTo>
                <a:cubicBezTo>
                  <a:pt x="2252" y="1120"/>
                  <a:pt x="2252" y="1120"/>
                  <a:pt x="2252" y="1120"/>
                </a:cubicBezTo>
                <a:cubicBezTo>
                  <a:pt x="2252" y="1121"/>
                  <a:pt x="2252" y="1121"/>
                  <a:pt x="2252" y="1121"/>
                </a:cubicBezTo>
                <a:cubicBezTo>
                  <a:pt x="2252" y="1124"/>
                  <a:pt x="2252" y="1124"/>
                  <a:pt x="2252" y="1124"/>
                </a:cubicBezTo>
                <a:cubicBezTo>
                  <a:pt x="2255" y="1129"/>
                  <a:pt x="2255" y="1129"/>
                  <a:pt x="2255" y="1129"/>
                </a:cubicBezTo>
                <a:cubicBezTo>
                  <a:pt x="2256" y="1130"/>
                  <a:pt x="2256" y="1130"/>
                  <a:pt x="2256" y="1130"/>
                </a:cubicBezTo>
                <a:cubicBezTo>
                  <a:pt x="2260" y="1134"/>
                  <a:pt x="2260" y="1134"/>
                  <a:pt x="2260" y="1134"/>
                </a:cubicBezTo>
                <a:cubicBezTo>
                  <a:pt x="2261" y="1134"/>
                  <a:pt x="2261" y="1134"/>
                  <a:pt x="2261" y="1134"/>
                </a:cubicBezTo>
                <a:cubicBezTo>
                  <a:pt x="2264" y="1137"/>
                  <a:pt x="2264" y="1137"/>
                  <a:pt x="2264" y="1137"/>
                </a:cubicBezTo>
                <a:cubicBezTo>
                  <a:pt x="2265" y="1138"/>
                  <a:pt x="2265" y="1138"/>
                  <a:pt x="2265" y="1138"/>
                </a:cubicBezTo>
                <a:cubicBezTo>
                  <a:pt x="2266" y="1137"/>
                  <a:pt x="2266" y="1137"/>
                  <a:pt x="2266" y="1137"/>
                </a:cubicBezTo>
                <a:cubicBezTo>
                  <a:pt x="2269" y="1140"/>
                  <a:pt x="2269" y="1140"/>
                  <a:pt x="2269" y="1140"/>
                </a:cubicBezTo>
                <a:cubicBezTo>
                  <a:pt x="2272" y="1145"/>
                  <a:pt x="2272" y="1145"/>
                  <a:pt x="2272" y="1145"/>
                </a:cubicBezTo>
                <a:cubicBezTo>
                  <a:pt x="2276" y="1148"/>
                  <a:pt x="2276" y="1148"/>
                  <a:pt x="2276" y="1148"/>
                </a:cubicBezTo>
                <a:cubicBezTo>
                  <a:pt x="2277" y="1148"/>
                  <a:pt x="2277" y="1148"/>
                  <a:pt x="2277" y="1148"/>
                </a:cubicBezTo>
                <a:cubicBezTo>
                  <a:pt x="2277" y="1150"/>
                  <a:pt x="2277" y="1150"/>
                  <a:pt x="2277" y="1150"/>
                </a:cubicBezTo>
                <a:cubicBezTo>
                  <a:pt x="2278" y="1151"/>
                  <a:pt x="2278" y="1151"/>
                  <a:pt x="2278" y="1151"/>
                </a:cubicBezTo>
                <a:cubicBezTo>
                  <a:pt x="2278" y="1153"/>
                  <a:pt x="2278" y="1153"/>
                  <a:pt x="2278" y="1153"/>
                </a:cubicBezTo>
                <a:cubicBezTo>
                  <a:pt x="2279" y="1154"/>
                  <a:pt x="2279" y="1154"/>
                  <a:pt x="2279" y="1154"/>
                </a:cubicBezTo>
                <a:cubicBezTo>
                  <a:pt x="2281" y="1154"/>
                  <a:pt x="2281" y="1154"/>
                  <a:pt x="2281" y="1154"/>
                </a:cubicBezTo>
                <a:cubicBezTo>
                  <a:pt x="2283" y="1157"/>
                  <a:pt x="2283" y="1157"/>
                  <a:pt x="2283" y="1157"/>
                </a:cubicBezTo>
                <a:cubicBezTo>
                  <a:pt x="2285" y="1158"/>
                  <a:pt x="2285" y="1158"/>
                  <a:pt x="2285" y="1158"/>
                </a:cubicBezTo>
                <a:cubicBezTo>
                  <a:pt x="2286" y="1158"/>
                  <a:pt x="2286" y="1158"/>
                  <a:pt x="2286" y="1158"/>
                </a:cubicBezTo>
                <a:cubicBezTo>
                  <a:pt x="2286" y="1159"/>
                  <a:pt x="2286" y="1159"/>
                  <a:pt x="2286" y="1159"/>
                </a:cubicBezTo>
                <a:cubicBezTo>
                  <a:pt x="2285" y="1160"/>
                  <a:pt x="2285" y="1160"/>
                  <a:pt x="2285" y="1160"/>
                </a:cubicBezTo>
                <a:cubicBezTo>
                  <a:pt x="2287" y="1162"/>
                  <a:pt x="2287" y="1162"/>
                  <a:pt x="2287" y="1162"/>
                </a:cubicBezTo>
                <a:cubicBezTo>
                  <a:pt x="2287" y="1164"/>
                  <a:pt x="2287" y="1164"/>
                  <a:pt x="2287" y="1164"/>
                </a:cubicBezTo>
                <a:cubicBezTo>
                  <a:pt x="2287" y="1165"/>
                  <a:pt x="2287" y="1165"/>
                  <a:pt x="2287" y="1165"/>
                </a:cubicBezTo>
                <a:cubicBezTo>
                  <a:pt x="2289" y="1169"/>
                  <a:pt x="2289" y="1169"/>
                  <a:pt x="2289" y="1169"/>
                </a:cubicBezTo>
                <a:cubicBezTo>
                  <a:pt x="2290" y="1172"/>
                  <a:pt x="2290" y="1172"/>
                  <a:pt x="2290" y="1172"/>
                </a:cubicBezTo>
                <a:cubicBezTo>
                  <a:pt x="2292" y="1173"/>
                  <a:pt x="2292" y="1173"/>
                  <a:pt x="2292" y="1173"/>
                </a:cubicBezTo>
                <a:cubicBezTo>
                  <a:pt x="2295" y="1175"/>
                  <a:pt x="2295" y="1175"/>
                  <a:pt x="2295" y="1175"/>
                </a:cubicBezTo>
                <a:cubicBezTo>
                  <a:pt x="2295" y="1176"/>
                  <a:pt x="2295" y="1176"/>
                  <a:pt x="2295" y="1176"/>
                </a:cubicBezTo>
                <a:cubicBezTo>
                  <a:pt x="2297" y="1180"/>
                  <a:pt x="2297" y="1180"/>
                  <a:pt x="2297" y="1180"/>
                </a:cubicBezTo>
                <a:cubicBezTo>
                  <a:pt x="2300" y="1182"/>
                  <a:pt x="2300" y="1182"/>
                  <a:pt x="2300" y="1182"/>
                </a:cubicBezTo>
                <a:cubicBezTo>
                  <a:pt x="2300" y="1186"/>
                  <a:pt x="2300" y="1186"/>
                  <a:pt x="2300" y="1186"/>
                </a:cubicBezTo>
                <a:cubicBezTo>
                  <a:pt x="2303" y="1193"/>
                  <a:pt x="2303" y="1193"/>
                  <a:pt x="2303" y="1193"/>
                </a:cubicBezTo>
                <a:cubicBezTo>
                  <a:pt x="2303" y="1195"/>
                  <a:pt x="2303" y="1195"/>
                  <a:pt x="2303" y="1195"/>
                </a:cubicBezTo>
                <a:cubicBezTo>
                  <a:pt x="2304" y="1198"/>
                  <a:pt x="2304" y="1198"/>
                  <a:pt x="2304" y="1198"/>
                </a:cubicBezTo>
                <a:cubicBezTo>
                  <a:pt x="2307" y="1200"/>
                  <a:pt x="2307" y="1200"/>
                  <a:pt x="2307" y="1200"/>
                </a:cubicBezTo>
                <a:cubicBezTo>
                  <a:pt x="2311" y="1204"/>
                  <a:pt x="2311" y="1204"/>
                  <a:pt x="2311" y="1204"/>
                </a:cubicBezTo>
                <a:cubicBezTo>
                  <a:pt x="2312" y="1207"/>
                  <a:pt x="2312" y="1207"/>
                  <a:pt x="2312" y="1207"/>
                </a:cubicBezTo>
                <a:cubicBezTo>
                  <a:pt x="2314" y="1207"/>
                  <a:pt x="2314" y="1207"/>
                  <a:pt x="2314" y="1207"/>
                </a:cubicBezTo>
                <a:cubicBezTo>
                  <a:pt x="2315" y="1208"/>
                  <a:pt x="2315" y="1208"/>
                  <a:pt x="2315" y="1208"/>
                </a:cubicBezTo>
                <a:cubicBezTo>
                  <a:pt x="2317" y="1210"/>
                  <a:pt x="2317" y="1210"/>
                  <a:pt x="2317" y="1210"/>
                </a:cubicBezTo>
                <a:cubicBezTo>
                  <a:pt x="2318" y="1212"/>
                  <a:pt x="2318" y="1212"/>
                  <a:pt x="2318" y="1212"/>
                </a:cubicBezTo>
                <a:cubicBezTo>
                  <a:pt x="2320" y="1214"/>
                  <a:pt x="2320" y="1214"/>
                  <a:pt x="2320" y="1214"/>
                </a:cubicBezTo>
                <a:cubicBezTo>
                  <a:pt x="2322" y="1216"/>
                  <a:pt x="2322" y="1216"/>
                  <a:pt x="2322" y="1216"/>
                </a:cubicBezTo>
                <a:cubicBezTo>
                  <a:pt x="2326" y="1219"/>
                  <a:pt x="2326" y="1219"/>
                  <a:pt x="2326" y="1219"/>
                </a:cubicBezTo>
                <a:cubicBezTo>
                  <a:pt x="2327" y="1221"/>
                  <a:pt x="2327" y="1221"/>
                  <a:pt x="2327" y="1221"/>
                </a:cubicBezTo>
                <a:cubicBezTo>
                  <a:pt x="2330" y="1221"/>
                  <a:pt x="2330" y="1221"/>
                  <a:pt x="2330" y="1221"/>
                </a:cubicBezTo>
                <a:cubicBezTo>
                  <a:pt x="2335" y="1226"/>
                  <a:pt x="2335" y="1226"/>
                  <a:pt x="2335" y="1226"/>
                </a:cubicBezTo>
                <a:cubicBezTo>
                  <a:pt x="2336" y="1228"/>
                  <a:pt x="2336" y="1228"/>
                  <a:pt x="2336" y="1228"/>
                </a:cubicBezTo>
                <a:cubicBezTo>
                  <a:pt x="2337" y="1229"/>
                  <a:pt x="2337" y="1229"/>
                  <a:pt x="2337" y="1229"/>
                </a:cubicBezTo>
                <a:cubicBezTo>
                  <a:pt x="2338" y="1231"/>
                  <a:pt x="2338" y="1231"/>
                  <a:pt x="2338" y="1231"/>
                </a:cubicBezTo>
                <a:cubicBezTo>
                  <a:pt x="2339" y="1230"/>
                  <a:pt x="2339" y="1230"/>
                  <a:pt x="2339" y="1230"/>
                </a:cubicBezTo>
                <a:cubicBezTo>
                  <a:pt x="2339" y="1228"/>
                  <a:pt x="2339" y="1228"/>
                  <a:pt x="2339" y="1228"/>
                </a:cubicBezTo>
                <a:cubicBezTo>
                  <a:pt x="2338" y="1227"/>
                  <a:pt x="2338" y="1227"/>
                  <a:pt x="2338" y="1227"/>
                </a:cubicBezTo>
                <a:cubicBezTo>
                  <a:pt x="2338" y="1226"/>
                  <a:pt x="2338" y="1226"/>
                  <a:pt x="2338" y="1226"/>
                </a:cubicBezTo>
                <a:cubicBezTo>
                  <a:pt x="2340" y="1227"/>
                  <a:pt x="2340" y="1227"/>
                  <a:pt x="2340" y="1227"/>
                </a:cubicBezTo>
                <a:cubicBezTo>
                  <a:pt x="2344" y="1230"/>
                  <a:pt x="2344" y="1230"/>
                  <a:pt x="2344" y="1230"/>
                </a:cubicBezTo>
                <a:cubicBezTo>
                  <a:pt x="2344" y="1229"/>
                  <a:pt x="2344" y="1229"/>
                  <a:pt x="2344" y="1229"/>
                </a:cubicBezTo>
                <a:cubicBezTo>
                  <a:pt x="2344" y="1227"/>
                  <a:pt x="2344" y="1227"/>
                  <a:pt x="2344" y="1227"/>
                </a:cubicBezTo>
                <a:cubicBezTo>
                  <a:pt x="2345" y="1226"/>
                  <a:pt x="2345" y="1226"/>
                  <a:pt x="2345" y="1226"/>
                </a:cubicBezTo>
                <a:lnTo>
                  <a:pt x="2347" y="1226"/>
                </a:lnTo>
                <a:close/>
                <a:moveTo>
                  <a:pt x="2678" y="1625"/>
                </a:moveTo>
                <a:cubicBezTo>
                  <a:pt x="2677" y="1626"/>
                  <a:pt x="2677" y="1626"/>
                  <a:pt x="2677" y="1626"/>
                </a:cubicBezTo>
                <a:cubicBezTo>
                  <a:pt x="2678" y="1627"/>
                  <a:pt x="2678" y="1627"/>
                  <a:pt x="2678" y="1627"/>
                </a:cubicBezTo>
                <a:cubicBezTo>
                  <a:pt x="2681" y="1627"/>
                  <a:pt x="2681" y="1627"/>
                  <a:pt x="2681" y="1627"/>
                </a:cubicBezTo>
                <a:cubicBezTo>
                  <a:pt x="2682" y="1628"/>
                  <a:pt x="2682" y="1628"/>
                  <a:pt x="2682" y="1628"/>
                </a:cubicBezTo>
                <a:cubicBezTo>
                  <a:pt x="2682" y="1627"/>
                  <a:pt x="2682" y="1627"/>
                  <a:pt x="2682" y="1627"/>
                </a:cubicBezTo>
                <a:cubicBezTo>
                  <a:pt x="2680" y="1625"/>
                  <a:pt x="2680" y="1625"/>
                  <a:pt x="2680" y="1625"/>
                </a:cubicBezTo>
                <a:lnTo>
                  <a:pt x="2678" y="1625"/>
                </a:lnTo>
                <a:close/>
                <a:moveTo>
                  <a:pt x="2679" y="1630"/>
                </a:moveTo>
                <a:cubicBezTo>
                  <a:pt x="2680" y="1629"/>
                  <a:pt x="2680" y="1629"/>
                  <a:pt x="2680" y="1629"/>
                </a:cubicBezTo>
                <a:cubicBezTo>
                  <a:pt x="2678" y="1629"/>
                  <a:pt x="2678" y="1629"/>
                  <a:pt x="2678" y="1629"/>
                </a:cubicBezTo>
                <a:lnTo>
                  <a:pt x="2679" y="1630"/>
                </a:lnTo>
                <a:close/>
                <a:moveTo>
                  <a:pt x="2673" y="1602"/>
                </a:moveTo>
                <a:cubicBezTo>
                  <a:pt x="2671" y="1603"/>
                  <a:pt x="2671" y="1603"/>
                  <a:pt x="2671" y="1603"/>
                </a:cubicBezTo>
                <a:cubicBezTo>
                  <a:pt x="2672" y="1603"/>
                  <a:pt x="2672" y="1603"/>
                  <a:pt x="2672" y="1603"/>
                </a:cubicBezTo>
                <a:lnTo>
                  <a:pt x="2673" y="1602"/>
                </a:lnTo>
                <a:close/>
                <a:moveTo>
                  <a:pt x="2648" y="1624"/>
                </a:moveTo>
                <a:cubicBezTo>
                  <a:pt x="2647" y="1625"/>
                  <a:pt x="2647" y="1625"/>
                  <a:pt x="2647" y="1625"/>
                </a:cubicBezTo>
                <a:cubicBezTo>
                  <a:pt x="2649" y="1626"/>
                  <a:pt x="2649" y="1626"/>
                  <a:pt x="2649" y="1626"/>
                </a:cubicBezTo>
                <a:cubicBezTo>
                  <a:pt x="2649" y="1625"/>
                  <a:pt x="2649" y="1625"/>
                  <a:pt x="2649" y="1625"/>
                </a:cubicBezTo>
                <a:cubicBezTo>
                  <a:pt x="2649" y="1623"/>
                  <a:pt x="2649" y="1623"/>
                  <a:pt x="2649" y="1623"/>
                </a:cubicBezTo>
                <a:lnTo>
                  <a:pt x="2648" y="1624"/>
                </a:lnTo>
                <a:close/>
                <a:moveTo>
                  <a:pt x="2766" y="1465"/>
                </a:moveTo>
                <a:cubicBezTo>
                  <a:pt x="2766" y="1463"/>
                  <a:pt x="2766" y="1463"/>
                  <a:pt x="2766" y="1463"/>
                </a:cubicBezTo>
                <a:cubicBezTo>
                  <a:pt x="2765" y="1459"/>
                  <a:pt x="2765" y="1459"/>
                  <a:pt x="2765" y="1459"/>
                </a:cubicBezTo>
                <a:cubicBezTo>
                  <a:pt x="2764" y="1458"/>
                  <a:pt x="2764" y="1458"/>
                  <a:pt x="2764" y="1458"/>
                </a:cubicBezTo>
                <a:cubicBezTo>
                  <a:pt x="2764" y="1456"/>
                  <a:pt x="2764" y="1456"/>
                  <a:pt x="2764" y="1456"/>
                </a:cubicBezTo>
                <a:cubicBezTo>
                  <a:pt x="2765" y="1455"/>
                  <a:pt x="2765" y="1455"/>
                  <a:pt x="2765" y="1455"/>
                </a:cubicBezTo>
                <a:cubicBezTo>
                  <a:pt x="2765" y="1453"/>
                  <a:pt x="2765" y="1453"/>
                  <a:pt x="2765" y="1453"/>
                </a:cubicBezTo>
                <a:cubicBezTo>
                  <a:pt x="2766" y="1451"/>
                  <a:pt x="2766" y="1451"/>
                  <a:pt x="2766" y="1451"/>
                </a:cubicBezTo>
                <a:cubicBezTo>
                  <a:pt x="2766" y="1450"/>
                  <a:pt x="2766" y="1450"/>
                  <a:pt x="2766" y="1450"/>
                </a:cubicBezTo>
                <a:cubicBezTo>
                  <a:pt x="2766" y="1444"/>
                  <a:pt x="2766" y="1444"/>
                  <a:pt x="2766" y="1444"/>
                </a:cubicBezTo>
                <a:cubicBezTo>
                  <a:pt x="2767" y="1443"/>
                  <a:pt x="2767" y="1443"/>
                  <a:pt x="2767" y="1443"/>
                </a:cubicBezTo>
                <a:cubicBezTo>
                  <a:pt x="2766" y="1441"/>
                  <a:pt x="2766" y="1441"/>
                  <a:pt x="2766" y="1441"/>
                </a:cubicBezTo>
                <a:cubicBezTo>
                  <a:pt x="2766" y="1440"/>
                  <a:pt x="2766" y="1440"/>
                  <a:pt x="2766" y="1440"/>
                </a:cubicBezTo>
                <a:cubicBezTo>
                  <a:pt x="2766" y="1436"/>
                  <a:pt x="2766" y="1436"/>
                  <a:pt x="2766" y="1436"/>
                </a:cubicBezTo>
                <a:cubicBezTo>
                  <a:pt x="2765" y="1436"/>
                  <a:pt x="2765" y="1436"/>
                  <a:pt x="2765" y="1436"/>
                </a:cubicBezTo>
                <a:cubicBezTo>
                  <a:pt x="2766" y="1434"/>
                  <a:pt x="2766" y="1434"/>
                  <a:pt x="2766" y="1434"/>
                </a:cubicBezTo>
                <a:cubicBezTo>
                  <a:pt x="2764" y="1433"/>
                  <a:pt x="2764" y="1433"/>
                  <a:pt x="2764" y="1433"/>
                </a:cubicBezTo>
                <a:cubicBezTo>
                  <a:pt x="2763" y="1431"/>
                  <a:pt x="2763" y="1431"/>
                  <a:pt x="2763" y="1431"/>
                </a:cubicBezTo>
                <a:cubicBezTo>
                  <a:pt x="2763" y="1429"/>
                  <a:pt x="2763" y="1429"/>
                  <a:pt x="2763" y="1429"/>
                </a:cubicBezTo>
                <a:cubicBezTo>
                  <a:pt x="2761" y="1427"/>
                  <a:pt x="2761" y="1427"/>
                  <a:pt x="2761" y="1427"/>
                </a:cubicBezTo>
                <a:cubicBezTo>
                  <a:pt x="2760" y="1425"/>
                  <a:pt x="2760" y="1425"/>
                  <a:pt x="2760" y="1425"/>
                </a:cubicBezTo>
                <a:cubicBezTo>
                  <a:pt x="2759" y="1422"/>
                  <a:pt x="2759" y="1422"/>
                  <a:pt x="2759" y="1422"/>
                </a:cubicBezTo>
                <a:cubicBezTo>
                  <a:pt x="2758" y="1420"/>
                  <a:pt x="2758" y="1420"/>
                  <a:pt x="2758" y="1420"/>
                </a:cubicBezTo>
                <a:cubicBezTo>
                  <a:pt x="2757" y="1420"/>
                  <a:pt x="2757" y="1420"/>
                  <a:pt x="2757" y="1420"/>
                </a:cubicBezTo>
                <a:cubicBezTo>
                  <a:pt x="2756" y="1420"/>
                  <a:pt x="2756" y="1420"/>
                  <a:pt x="2756" y="1420"/>
                </a:cubicBezTo>
                <a:cubicBezTo>
                  <a:pt x="2754" y="1419"/>
                  <a:pt x="2754" y="1419"/>
                  <a:pt x="2754" y="1419"/>
                </a:cubicBezTo>
                <a:cubicBezTo>
                  <a:pt x="2754" y="1417"/>
                  <a:pt x="2754" y="1417"/>
                  <a:pt x="2754" y="1417"/>
                </a:cubicBezTo>
                <a:cubicBezTo>
                  <a:pt x="2753" y="1416"/>
                  <a:pt x="2753" y="1416"/>
                  <a:pt x="2753" y="1416"/>
                </a:cubicBezTo>
                <a:cubicBezTo>
                  <a:pt x="2753" y="1415"/>
                  <a:pt x="2753" y="1415"/>
                  <a:pt x="2753" y="1415"/>
                </a:cubicBezTo>
                <a:cubicBezTo>
                  <a:pt x="2751" y="1413"/>
                  <a:pt x="2751" y="1413"/>
                  <a:pt x="2751" y="1413"/>
                </a:cubicBezTo>
                <a:cubicBezTo>
                  <a:pt x="2750" y="1412"/>
                  <a:pt x="2750" y="1412"/>
                  <a:pt x="2750" y="1412"/>
                </a:cubicBezTo>
                <a:cubicBezTo>
                  <a:pt x="2750" y="1411"/>
                  <a:pt x="2750" y="1411"/>
                  <a:pt x="2750" y="1411"/>
                </a:cubicBezTo>
                <a:cubicBezTo>
                  <a:pt x="2749" y="1408"/>
                  <a:pt x="2749" y="1408"/>
                  <a:pt x="2749" y="1408"/>
                </a:cubicBezTo>
                <a:cubicBezTo>
                  <a:pt x="2751" y="1406"/>
                  <a:pt x="2751" y="1406"/>
                  <a:pt x="2751" y="1406"/>
                </a:cubicBezTo>
                <a:cubicBezTo>
                  <a:pt x="2751" y="1403"/>
                  <a:pt x="2751" y="1403"/>
                  <a:pt x="2751" y="1403"/>
                </a:cubicBezTo>
                <a:cubicBezTo>
                  <a:pt x="2751" y="1402"/>
                  <a:pt x="2751" y="1402"/>
                  <a:pt x="2751" y="1402"/>
                </a:cubicBezTo>
                <a:cubicBezTo>
                  <a:pt x="2751" y="1400"/>
                  <a:pt x="2751" y="1400"/>
                  <a:pt x="2751" y="1400"/>
                </a:cubicBezTo>
                <a:cubicBezTo>
                  <a:pt x="2750" y="1400"/>
                  <a:pt x="2750" y="1400"/>
                  <a:pt x="2750" y="1400"/>
                </a:cubicBezTo>
                <a:cubicBezTo>
                  <a:pt x="2749" y="1401"/>
                  <a:pt x="2749" y="1401"/>
                  <a:pt x="2749" y="1401"/>
                </a:cubicBezTo>
                <a:cubicBezTo>
                  <a:pt x="2750" y="1401"/>
                  <a:pt x="2750" y="1401"/>
                  <a:pt x="2750" y="1401"/>
                </a:cubicBezTo>
                <a:cubicBezTo>
                  <a:pt x="2749" y="1402"/>
                  <a:pt x="2749" y="1402"/>
                  <a:pt x="2749" y="1402"/>
                </a:cubicBezTo>
                <a:cubicBezTo>
                  <a:pt x="2745" y="1399"/>
                  <a:pt x="2745" y="1399"/>
                  <a:pt x="2745" y="1399"/>
                </a:cubicBezTo>
                <a:cubicBezTo>
                  <a:pt x="2744" y="1397"/>
                  <a:pt x="2744" y="1397"/>
                  <a:pt x="2744" y="1397"/>
                </a:cubicBezTo>
                <a:cubicBezTo>
                  <a:pt x="2743" y="1397"/>
                  <a:pt x="2743" y="1397"/>
                  <a:pt x="2743" y="1397"/>
                </a:cubicBezTo>
                <a:cubicBezTo>
                  <a:pt x="2743" y="1398"/>
                  <a:pt x="2743" y="1398"/>
                  <a:pt x="2743" y="1398"/>
                </a:cubicBezTo>
                <a:cubicBezTo>
                  <a:pt x="2743" y="1400"/>
                  <a:pt x="2743" y="1400"/>
                  <a:pt x="2743" y="1400"/>
                </a:cubicBezTo>
                <a:cubicBezTo>
                  <a:pt x="2744" y="1402"/>
                  <a:pt x="2744" y="1402"/>
                  <a:pt x="2744" y="1402"/>
                </a:cubicBezTo>
                <a:cubicBezTo>
                  <a:pt x="2742" y="1400"/>
                  <a:pt x="2742" y="1400"/>
                  <a:pt x="2742" y="1400"/>
                </a:cubicBezTo>
                <a:cubicBezTo>
                  <a:pt x="2741" y="1401"/>
                  <a:pt x="2741" y="1401"/>
                  <a:pt x="2741" y="1401"/>
                </a:cubicBezTo>
                <a:cubicBezTo>
                  <a:pt x="2741" y="1399"/>
                  <a:pt x="2741" y="1399"/>
                  <a:pt x="2741" y="1399"/>
                </a:cubicBezTo>
                <a:cubicBezTo>
                  <a:pt x="2740" y="1398"/>
                  <a:pt x="2740" y="1398"/>
                  <a:pt x="2740" y="1398"/>
                </a:cubicBezTo>
                <a:cubicBezTo>
                  <a:pt x="2740" y="1393"/>
                  <a:pt x="2740" y="1393"/>
                  <a:pt x="2740" y="1393"/>
                </a:cubicBezTo>
                <a:cubicBezTo>
                  <a:pt x="2740" y="1392"/>
                  <a:pt x="2740" y="1392"/>
                  <a:pt x="2740" y="1392"/>
                </a:cubicBezTo>
                <a:cubicBezTo>
                  <a:pt x="2740" y="1391"/>
                  <a:pt x="2740" y="1391"/>
                  <a:pt x="2740" y="1391"/>
                </a:cubicBezTo>
                <a:cubicBezTo>
                  <a:pt x="2738" y="1390"/>
                  <a:pt x="2738" y="1390"/>
                  <a:pt x="2738" y="1390"/>
                </a:cubicBezTo>
                <a:cubicBezTo>
                  <a:pt x="2739" y="1388"/>
                  <a:pt x="2739" y="1388"/>
                  <a:pt x="2739" y="1388"/>
                </a:cubicBezTo>
                <a:cubicBezTo>
                  <a:pt x="2738" y="1387"/>
                  <a:pt x="2738" y="1387"/>
                  <a:pt x="2738" y="1387"/>
                </a:cubicBezTo>
                <a:cubicBezTo>
                  <a:pt x="2738" y="1386"/>
                  <a:pt x="2738" y="1386"/>
                  <a:pt x="2738" y="1386"/>
                </a:cubicBezTo>
                <a:cubicBezTo>
                  <a:pt x="2735" y="1383"/>
                  <a:pt x="2735" y="1383"/>
                  <a:pt x="2735" y="1383"/>
                </a:cubicBezTo>
                <a:cubicBezTo>
                  <a:pt x="2734" y="1381"/>
                  <a:pt x="2734" y="1381"/>
                  <a:pt x="2734" y="1381"/>
                </a:cubicBezTo>
                <a:cubicBezTo>
                  <a:pt x="2734" y="1379"/>
                  <a:pt x="2734" y="1379"/>
                  <a:pt x="2734" y="1379"/>
                </a:cubicBezTo>
                <a:cubicBezTo>
                  <a:pt x="2736" y="1380"/>
                  <a:pt x="2736" y="1380"/>
                  <a:pt x="2736" y="1380"/>
                </a:cubicBezTo>
                <a:cubicBezTo>
                  <a:pt x="2736" y="1378"/>
                  <a:pt x="2736" y="1378"/>
                  <a:pt x="2736" y="1378"/>
                </a:cubicBezTo>
                <a:cubicBezTo>
                  <a:pt x="2735" y="1375"/>
                  <a:pt x="2735" y="1375"/>
                  <a:pt x="2735" y="1375"/>
                </a:cubicBezTo>
                <a:cubicBezTo>
                  <a:pt x="2734" y="1375"/>
                  <a:pt x="2734" y="1375"/>
                  <a:pt x="2734" y="1375"/>
                </a:cubicBezTo>
                <a:cubicBezTo>
                  <a:pt x="2732" y="1375"/>
                  <a:pt x="2732" y="1375"/>
                  <a:pt x="2732" y="1375"/>
                </a:cubicBezTo>
                <a:cubicBezTo>
                  <a:pt x="2730" y="1373"/>
                  <a:pt x="2730" y="1373"/>
                  <a:pt x="2730" y="1373"/>
                </a:cubicBezTo>
                <a:cubicBezTo>
                  <a:pt x="2729" y="1373"/>
                  <a:pt x="2729" y="1373"/>
                  <a:pt x="2729" y="1373"/>
                </a:cubicBezTo>
                <a:cubicBezTo>
                  <a:pt x="2727" y="1371"/>
                  <a:pt x="2727" y="1371"/>
                  <a:pt x="2727" y="1371"/>
                </a:cubicBezTo>
                <a:cubicBezTo>
                  <a:pt x="2726" y="1372"/>
                  <a:pt x="2726" y="1372"/>
                  <a:pt x="2726" y="1372"/>
                </a:cubicBezTo>
                <a:cubicBezTo>
                  <a:pt x="2726" y="1371"/>
                  <a:pt x="2726" y="1371"/>
                  <a:pt x="2726" y="1371"/>
                </a:cubicBezTo>
                <a:cubicBezTo>
                  <a:pt x="2724" y="1370"/>
                  <a:pt x="2724" y="1370"/>
                  <a:pt x="2724" y="1370"/>
                </a:cubicBezTo>
                <a:cubicBezTo>
                  <a:pt x="2722" y="1372"/>
                  <a:pt x="2722" y="1372"/>
                  <a:pt x="2722" y="1372"/>
                </a:cubicBezTo>
                <a:cubicBezTo>
                  <a:pt x="2723" y="1370"/>
                  <a:pt x="2723" y="1370"/>
                  <a:pt x="2723" y="1370"/>
                </a:cubicBezTo>
                <a:cubicBezTo>
                  <a:pt x="2725" y="1370"/>
                  <a:pt x="2725" y="1370"/>
                  <a:pt x="2725" y="1370"/>
                </a:cubicBezTo>
                <a:cubicBezTo>
                  <a:pt x="2725" y="1368"/>
                  <a:pt x="2725" y="1368"/>
                  <a:pt x="2725" y="1368"/>
                </a:cubicBezTo>
                <a:cubicBezTo>
                  <a:pt x="2725" y="1367"/>
                  <a:pt x="2725" y="1367"/>
                  <a:pt x="2725" y="1367"/>
                </a:cubicBezTo>
                <a:cubicBezTo>
                  <a:pt x="2723" y="1367"/>
                  <a:pt x="2723" y="1367"/>
                  <a:pt x="2723" y="1367"/>
                </a:cubicBezTo>
                <a:cubicBezTo>
                  <a:pt x="2721" y="1367"/>
                  <a:pt x="2721" y="1367"/>
                  <a:pt x="2721" y="1367"/>
                </a:cubicBezTo>
                <a:cubicBezTo>
                  <a:pt x="2721" y="1366"/>
                  <a:pt x="2721" y="1366"/>
                  <a:pt x="2721" y="1366"/>
                </a:cubicBezTo>
                <a:cubicBezTo>
                  <a:pt x="2720" y="1366"/>
                  <a:pt x="2720" y="1366"/>
                  <a:pt x="2720" y="1366"/>
                </a:cubicBezTo>
                <a:cubicBezTo>
                  <a:pt x="2716" y="1364"/>
                  <a:pt x="2716" y="1364"/>
                  <a:pt x="2716" y="1364"/>
                </a:cubicBezTo>
                <a:cubicBezTo>
                  <a:pt x="2714" y="1361"/>
                  <a:pt x="2714" y="1361"/>
                  <a:pt x="2714" y="1361"/>
                </a:cubicBezTo>
                <a:cubicBezTo>
                  <a:pt x="2714" y="1357"/>
                  <a:pt x="2714" y="1357"/>
                  <a:pt x="2714" y="1357"/>
                </a:cubicBezTo>
                <a:cubicBezTo>
                  <a:pt x="2713" y="1355"/>
                  <a:pt x="2713" y="1355"/>
                  <a:pt x="2713" y="1355"/>
                </a:cubicBezTo>
                <a:cubicBezTo>
                  <a:pt x="2713" y="1353"/>
                  <a:pt x="2713" y="1353"/>
                  <a:pt x="2713" y="1353"/>
                </a:cubicBezTo>
                <a:cubicBezTo>
                  <a:pt x="2714" y="1353"/>
                  <a:pt x="2714" y="1353"/>
                  <a:pt x="2714" y="1353"/>
                </a:cubicBezTo>
                <a:cubicBezTo>
                  <a:pt x="2714" y="1349"/>
                  <a:pt x="2714" y="1349"/>
                  <a:pt x="2714" y="1349"/>
                </a:cubicBezTo>
                <a:cubicBezTo>
                  <a:pt x="2713" y="1344"/>
                  <a:pt x="2713" y="1344"/>
                  <a:pt x="2713" y="1344"/>
                </a:cubicBezTo>
                <a:cubicBezTo>
                  <a:pt x="2712" y="1342"/>
                  <a:pt x="2712" y="1342"/>
                  <a:pt x="2712" y="1342"/>
                </a:cubicBezTo>
                <a:cubicBezTo>
                  <a:pt x="2713" y="1342"/>
                  <a:pt x="2713" y="1342"/>
                  <a:pt x="2713" y="1342"/>
                </a:cubicBezTo>
                <a:cubicBezTo>
                  <a:pt x="2712" y="1341"/>
                  <a:pt x="2712" y="1341"/>
                  <a:pt x="2712" y="1341"/>
                </a:cubicBezTo>
                <a:cubicBezTo>
                  <a:pt x="2711" y="1341"/>
                  <a:pt x="2711" y="1341"/>
                  <a:pt x="2711" y="1341"/>
                </a:cubicBezTo>
                <a:cubicBezTo>
                  <a:pt x="2709" y="1337"/>
                  <a:pt x="2709" y="1337"/>
                  <a:pt x="2709" y="1337"/>
                </a:cubicBezTo>
                <a:cubicBezTo>
                  <a:pt x="2709" y="1332"/>
                  <a:pt x="2709" y="1332"/>
                  <a:pt x="2709" y="1332"/>
                </a:cubicBezTo>
                <a:cubicBezTo>
                  <a:pt x="2710" y="1332"/>
                  <a:pt x="2710" y="1332"/>
                  <a:pt x="2710" y="1332"/>
                </a:cubicBezTo>
                <a:cubicBezTo>
                  <a:pt x="2710" y="1331"/>
                  <a:pt x="2710" y="1331"/>
                  <a:pt x="2710" y="1331"/>
                </a:cubicBezTo>
                <a:cubicBezTo>
                  <a:pt x="2709" y="1330"/>
                  <a:pt x="2709" y="1330"/>
                  <a:pt x="2709" y="1330"/>
                </a:cubicBezTo>
                <a:cubicBezTo>
                  <a:pt x="2708" y="1324"/>
                  <a:pt x="2708" y="1324"/>
                  <a:pt x="2708" y="1324"/>
                </a:cubicBezTo>
                <a:cubicBezTo>
                  <a:pt x="2709" y="1323"/>
                  <a:pt x="2709" y="1323"/>
                  <a:pt x="2709" y="1323"/>
                </a:cubicBezTo>
                <a:cubicBezTo>
                  <a:pt x="2708" y="1321"/>
                  <a:pt x="2708" y="1321"/>
                  <a:pt x="2708" y="1321"/>
                </a:cubicBezTo>
                <a:cubicBezTo>
                  <a:pt x="2709" y="1320"/>
                  <a:pt x="2709" y="1320"/>
                  <a:pt x="2709" y="1320"/>
                </a:cubicBezTo>
                <a:cubicBezTo>
                  <a:pt x="2709" y="1319"/>
                  <a:pt x="2709" y="1319"/>
                  <a:pt x="2709" y="1319"/>
                </a:cubicBezTo>
                <a:cubicBezTo>
                  <a:pt x="2706" y="1316"/>
                  <a:pt x="2706" y="1316"/>
                  <a:pt x="2706" y="1316"/>
                </a:cubicBezTo>
                <a:cubicBezTo>
                  <a:pt x="2704" y="1315"/>
                  <a:pt x="2704" y="1315"/>
                  <a:pt x="2704" y="1315"/>
                </a:cubicBezTo>
                <a:cubicBezTo>
                  <a:pt x="2705" y="1314"/>
                  <a:pt x="2705" y="1314"/>
                  <a:pt x="2705" y="1314"/>
                </a:cubicBezTo>
                <a:cubicBezTo>
                  <a:pt x="2702" y="1312"/>
                  <a:pt x="2702" y="1312"/>
                  <a:pt x="2702" y="1312"/>
                </a:cubicBezTo>
                <a:cubicBezTo>
                  <a:pt x="2701" y="1313"/>
                  <a:pt x="2701" y="1313"/>
                  <a:pt x="2701" y="1313"/>
                </a:cubicBezTo>
                <a:cubicBezTo>
                  <a:pt x="2700" y="1312"/>
                  <a:pt x="2700" y="1312"/>
                  <a:pt x="2700" y="1312"/>
                </a:cubicBezTo>
                <a:cubicBezTo>
                  <a:pt x="2699" y="1314"/>
                  <a:pt x="2699" y="1314"/>
                  <a:pt x="2699" y="1314"/>
                </a:cubicBezTo>
                <a:cubicBezTo>
                  <a:pt x="2697" y="1315"/>
                  <a:pt x="2697" y="1315"/>
                  <a:pt x="2697" y="1315"/>
                </a:cubicBezTo>
                <a:cubicBezTo>
                  <a:pt x="2695" y="1312"/>
                  <a:pt x="2695" y="1312"/>
                  <a:pt x="2695" y="1312"/>
                </a:cubicBezTo>
                <a:cubicBezTo>
                  <a:pt x="2695" y="1310"/>
                  <a:pt x="2695" y="1310"/>
                  <a:pt x="2695" y="1310"/>
                </a:cubicBezTo>
                <a:cubicBezTo>
                  <a:pt x="2694" y="1308"/>
                  <a:pt x="2694" y="1308"/>
                  <a:pt x="2694" y="1308"/>
                </a:cubicBezTo>
                <a:cubicBezTo>
                  <a:pt x="2695" y="1304"/>
                  <a:pt x="2695" y="1304"/>
                  <a:pt x="2695" y="1304"/>
                </a:cubicBezTo>
                <a:cubicBezTo>
                  <a:pt x="2695" y="1300"/>
                  <a:pt x="2695" y="1300"/>
                  <a:pt x="2695" y="1300"/>
                </a:cubicBezTo>
                <a:cubicBezTo>
                  <a:pt x="2694" y="1300"/>
                  <a:pt x="2694" y="1300"/>
                  <a:pt x="2694" y="1300"/>
                </a:cubicBezTo>
                <a:cubicBezTo>
                  <a:pt x="2693" y="1299"/>
                  <a:pt x="2693" y="1299"/>
                  <a:pt x="2693" y="1299"/>
                </a:cubicBezTo>
                <a:cubicBezTo>
                  <a:pt x="2694" y="1297"/>
                  <a:pt x="2694" y="1297"/>
                  <a:pt x="2694" y="1297"/>
                </a:cubicBezTo>
                <a:cubicBezTo>
                  <a:pt x="2693" y="1295"/>
                  <a:pt x="2693" y="1295"/>
                  <a:pt x="2693" y="1295"/>
                </a:cubicBezTo>
                <a:cubicBezTo>
                  <a:pt x="2692" y="1294"/>
                  <a:pt x="2692" y="1294"/>
                  <a:pt x="2692" y="1294"/>
                </a:cubicBezTo>
                <a:cubicBezTo>
                  <a:pt x="2691" y="1293"/>
                  <a:pt x="2691" y="1293"/>
                  <a:pt x="2691" y="1293"/>
                </a:cubicBezTo>
                <a:cubicBezTo>
                  <a:pt x="2692" y="1291"/>
                  <a:pt x="2692" y="1291"/>
                  <a:pt x="2692" y="1291"/>
                </a:cubicBezTo>
                <a:cubicBezTo>
                  <a:pt x="2693" y="1290"/>
                  <a:pt x="2693" y="1290"/>
                  <a:pt x="2693" y="1290"/>
                </a:cubicBezTo>
                <a:cubicBezTo>
                  <a:pt x="2691" y="1289"/>
                  <a:pt x="2691" y="1289"/>
                  <a:pt x="2691" y="1289"/>
                </a:cubicBezTo>
                <a:cubicBezTo>
                  <a:pt x="2690" y="1289"/>
                  <a:pt x="2690" y="1289"/>
                  <a:pt x="2690" y="1289"/>
                </a:cubicBezTo>
                <a:cubicBezTo>
                  <a:pt x="2689" y="1288"/>
                  <a:pt x="2689" y="1288"/>
                  <a:pt x="2689" y="1288"/>
                </a:cubicBezTo>
                <a:cubicBezTo>
                  <a:pt x="2689" y="1284"/>
                  <a:pt x="2689" y="1284"/>
                  <a:pt x="2689" y="1284"/>
                </a:cubicBezTo>
                <a:cubicBezTo>
                  <a:pt x="2689" y="1283"/>
                  <a:pt x="2689" y="1283"/>
                  <a:pt x="2689" y="1283"/>
                </a:cubicBezTo>
                <a:cubicBezTo>
                  <a:pt x="2688" y="1280"/>
                  <a:pt x="2688" y="1280"/>
                  <a:pt x="2688" y="1280"/>
                </a:cubicBezTo>
                <a:cubicBezTo>
                  <a:pt x="2686" y="1280"/>
                  <a:pt x="2686" y="1280"/>
                  <a:pt x="2686" y="1280"/>
                </a:cubicBezTo>
                <a:cubicBezTo>
                  <a:pt x="2686" y="1279"/>
                  <a:pt x="2686" y="1279"/>
                  <a:pt x="2686" y="1279"/>
                </a:cubicBezTo>
                <a:cubicBezTo>
                  <a:pt x="2684" y="1279"/>
                  <a:pt x="2684" y="1279"/>
                  <a:pt x="2684" y="1279"/>
                </a:cubicBezTo>
                <a:cubicBezTo>
                  <a:pt x="2683" y="1281"/>
                  <a:pt x="2683" y="1281"/>
                  <a:pt x="2683" y="1281"/>
                </a:cubicBezTo>
                <a:cubicBezTo>
                  <a:pt x="2683" y="1284"/>
                  <a:pt x="2683" y="1284"/>
                  <a:pt x="2683" y="1284"/>
                </a:cubicBezTo>
                <a:cubicBezTo>
                  <a:pt x="2682" y="1287"/>
                  <a:pt x="2682" y="1287"/>
                  <a:pt x="2682" y="1287"/>
                </a:cubicBezTo>
                <a:cubicBezTo>
                  <a:pt x="2682" y="1288"/>
                  <a:pt x="2682" y="1288"/>
                  <a:pt x="2682" y="1288"/>
                </a:cubicBezTo>
                <a:cubicBezTo>
                  <a:pt x="2682" y="1290"/>
                  <a:pt x="2682" y="1290"/>
                  <a:pt x="2682" y="1290"/>
                </a:cubicBezTo>
                <a:cubicBezTo>
                  <a:pt x="2681" y="1289"/>
                  <a:pt x="2681" y="1289"/>
                  <a:pt x="2681" y="1289"/>
                </a:cubicBezTo>
                <a:cubicBezTo>
                  <a:pt x="2680" y="1292"/>
                  <a:pt x="2680" y="1292"/>
                  <a:pt x="2680" y="1292"/>
                </a:cubicBezTo>
                <a:cubicBezTo>
                  <a:pt x="2678" y="1295"/>
                  <a:pt x="2678" y="1295"/>
                  <a:pt x="2678" y="1295"/>
                </a:cubicBezTo>
                <a:cubicBezTo>
                  <a:pt x="2679" y="1296"/>
                  <a:pt x="2679" y="1296"/>
                  <a:pt x="2679" y="1296"/>
                </a:cubicBezTo>
                <a:cubicBezTo>
                  <a:pt x="2681" y="1297"/>
                  <a:pt x="2681" y="1297"/>
                  <a:pt x="2681" y="1297"/>
                </a:cubicBezTo>
                <a:cubicBezTo>
                  <a:pt x="2680" y="1298"/>
                  <a:pt x="2680" y="1298"/>
                  <a:pt x="2680" y="1298"/>
                </a:cubicBezTo>
                <a:cubicBezTo>
                  <a:pt x="2679" y="1298"/>
                  <a:pt x="2679" y="1298"/>
                  <a:pt x="2679" y="1298"/>
                </a:cubicBezTo>
                <a:cubicBezTo>
                  <a:pt x="2678" y="1300"/>
                  <a:pt x="2678" y="1300"/>
                  <a:pt x="2678" y="1300"/>
                </a:cubicBezTo>
                <a:cubicBezTo>
                  <a:pt x="2677" y="1302"/>
                  <a:pt x="2677" y="1302"/>
                  <a:pt x="2677" y="1302"/>
                </a:cubicBezTo>
                <a:cubicBezTo>
                  <a:pt x="2678" y="1304"/>
                  <a:pt x="2678" y="1304"/>
                  <a:pt x="2678" y="1304"/>
                </a:cubicBezTo>
                <a:cubicBezTo>
                  <a:pt x="2679" y="1305"/>
                  <a:pt x="2679" y="1305"/>
                  <a:pt x="2679" y="1305"/>
                </a:cubicBezTo>
                <a:cubicBezTo>
                  <a:pt x="2677" y="1305"/>
                  <a:pt x="2677" y="1305"/>
                  <a:pt x="2677" y="1305"/>
                </a:cubicBezTo>
                <a:cubicBezTo>
                  <a:pt x="2676" y="1305"/>
                  <a:pt x="2676" y="1305"/>
                  <a:pt x="2676" y="1305"/>
                </a:cubicBezTo>
                <a:cubicBezTo>
                  <a:pt x="2675" y="1310"/>
                  <a:pt x="2675" y="1310"/>
                  <a:pt x="2675" y="1310"/>
                </a:cubicBezTo>
                <a:cubicBezTo>
                  <a:pt x="2676" y="1313"/>
                  <a:pt x="2676" y="1313"/>
                  <a:pt x="2676" y="1313"/>
                </a:cubicBezTo>
                <a:cubicBezTo>
                  <a:pt x="2676" y="1316"/>
                  <a:pt x="2676" y="1316"/>
                  <a:pt x="2676" y="1316"/>
                </a:cubicBezTo>
                <a:cubicBezTo>
                  <a:pt x="2676" y="1319"/>
                  <a:pt x="2676" y="1319"/>
                  <a:pt x="2676" y="1319"/>
                </a:cubicBezTo>
                <a:cubicBezTo>
                  <a:pt x="2676" y="1321"/>
                  <a:pt x="2676" y="1321"/>
                  <a:pt x="2676" y="1321"/>
                </a:cubicBezTo>
                <a:cubicBezTo>
                  <a:pt x="2675" y="1323"/>
                  <a:pt x="2675" y="1323"/>
                  <a:pt x="2675" y="1323"/>
                </a:cubicBezTo>
                <a:cubicBezTo>
                  <a:pt x="2675" y="1325"/>
                  <a:pt x="2675" y="1325"/>
                  <a:pt x="2675" y="1325"/>
                </a:cubicBezTo>
                <a:cubicBezTo>
                  <a:pt x="2673" y="1328"/>
                  <a:pt x="2673" y="1328"/>
                  <a:pt x="2673" y="1328"/>
                </a:cubicBezTo>
                <a:cubicBezTo>
                  <a:pt x="2672" y="1333"/>
                  <a:pt x="2672" y="1333"/>
                  <a:pt x="2672" y="1333"/>
                </a:cubicBezTo>
                <a:cubicBezTo>
                  <a:pt x="2671" y="1335"/>
                  <a:pt x="2671" y="1335"/>
                  <a:pt x="2671" y="1335"/>
                </a:cubicBezTo>
                <a:cubicBezTo>
                  <a:pt x="2671" y="1337"/>
                  <a:pt x="2671" y="1337"/>
                  <a:pt x="2671" y="1337"/>
                </a:cubicBezTo>
                <a:cubicBezTo>
                  <a:pt x="2670" y="1340"/>
                  <a:pt x="2670" y="1340"/>
                  <a:pt x="2670" y="1340"/>
                </a:cubicBezTo>
                <a:cubicBezTo>
                  <a:pt x="2669" y="1342"/>
                  <a:pt x="2669" y="1342"/>
                  <a:pt x="2669" y="1342"/>
                </a:cubicBezTo>
                <a:cubicBezTo>
                  <a:pt x="2668" y="1345"/>
                  <a:pt x="2668" y="1345"/>
                  <a:pt x="2668" y="1345"/>
                </a:cubicBezTo>
                <a:cubicBezTo>
                  <a:pt x="2665" y="1347"/>
                  <a:pt x="2665" y="1347"/>
                  <a:pt x="2665" y="1347"/>
                </a:cubicBezTo>
                <a:cubicBezTo>
                  <a:pt x="2660" y="1350"/>
                  <a:pt x="2660" y="1350"/>
                  <a:pt x="2660" y="1350"/>
                </a:cubicBezTo>
                <a:cubicBezTo>
                  <a:pt x="2657" y="1348"/>
                  <a:pt x="2657" y="1348"/>
                  <a:pt x="2657" y="1348"/>
                </a:cubicBezTo>
                <a:cubicBezTo>
                  <a:pt x="2655" y="1348"/>
                  <a:pt x="2655" y="1348"/>
                  <a:pt x="2655" y="1348"/>
                </a:cubicBezTo>
                <a:cubicBezTo>
                  <a:pt x="2654" y="1346"/>
                  <a:pt x="2654" y="1346"/>
                  <a:pt x="2654" y="1346"/>
                </a:cubicBezTo>
                <a:cubicBezTo>
                  <a:pt x="2651" y="1344"/>
                  <a:pt x="2651" y="1344"/>
                  <a:pt x="2651" y="1344"/>
                </a:cubicBezTo>
                <a:cubicBezTo>
                  <a:pt x="2651" y="1343"/>
                  <a:pt x="2651" y="1343"/>
                  <a:pt x="2651" y="1343"/>
                </a:cubicBezTo>
                <a:cubicBezTo>
                  <a:pt x="2651" y="1342"/>
                  <a:pt x="2651" y="1342"/>
                  <a:pt x="2651" y="1342"/>
                </a:cubicBezTo>
                <a:cubicBezTo>
                  <a:pt x="2650" y="1340"/>
                  <a:pt x="2650" y="1340"/>
                  <a:pt x="2650" y="1340"/>
                </a:cubicBezTo>
                <a:cubicBezTo>
                  <a:pt x="2648" y="1340"/>
                  <a:pt x="2648" y="1340"/>
                  <a:pt x="2648" y="1340"/>
                </a:cubicBezTo>
                <a:cubicBezTo>
                  <a:pt x="2646" y="1339"/>
                  <a:pt x="2646" y="1339"/>
                  <a:pt x="2646" y="1339"/>
                </a:cubicBezTo>
                <a:cubicBezTo>
                  <a:pt x="2643" y="1339"/>
                  <a:pt x="2643" y="1339"/>
                  <a:pt x="2643" y="1339"/>
                </a:cubicBezTo>
                <a:cubicBezTo>
                  <a:pt x="2641" y="1337"/>
                  <a:pt x="2641" y="1337"/>
                  <a:pt x="2641" y="1337"/>
                </a:cubicBezTo>
                <a:cubicBezTo>
                  <a:pt x="2640" y="1336"/>
                  <a:pt x="2640" y="1336"/>
                  <a:pt x="2640" y="1336"/>
                </a:cubicBezTo>
                <a:cubicBezTo>
                  <a:pt x="2638" y="1333"/>
                  <a:pt x="2638" y="1333"/>
                  <a:pt x="2638" y="1333"/>
                </a:cubicBezTo>
                <a:cubicBezTo>
                  <a:pt x="2636" y="1333"/>
                  <a:pt x="2636" y="1333"/>
                  <a:pt x="2636" y="1333"/>
                </a:cubicBezTo>
                <a:cubicBezTo>
                  <a:pt x="2634" y="1332"/>
                  <a:pt x="2634" y="1332"/>
                  <a:pt x="2634" y="1332"/>
                </a:cubicBezTo>
                <a:cubicBezTo>
                  <a:pt x="2633" y="1330"/>
                  <a:pt x="2633" y="1330"/>
                  <a:pt x="2633" y="1330"/>
                </a:cubicBezTo>
                <a:cubicBezTo>
                  <a:pt x="2632" y="1330"/>
                  <a:pt x="2632" y="1330"/>
                  <a:pt x="2632" y="1330"/>
                </a:cubicBezTo>
                <a:cubicBezTo>
                  <a:pt x="2631" y="1329"/>
                  <a:pt x="2631" y="1329"/>
                  <a:pt x="2631" y="1329"/>
                </a:cubicBezTo>
                <a:cubicBezTo>
                  <a:pt x="2629" y="1329"/>
                  <a:pt x="2629" y="1329"/>
                  <a:pt x="2629" y="1329"/>
                </a:cubicBezTo>
                <a:cubicBezTo>
                  <a:pt x="2627" y="1329"/>
                  <a:pt x="2627" y="1329"/>
                  <a:pt x="2627" y="1329"/>
                </a:cubicBezTo>
                <a:cubicBezTo>
                  <a:pt x="2628" y="1328"/>
                  <a:pt x="2628" y="1328"/>
                  <a:pt x="2628" y="1328"/>
                </a:cubicBezTo>
                <a:cubicBezTo>
                  <a:pt x="2626" y="1326"/>
                  <a:pt x="2626" y="1326"/>
                  <a:pt x="2626" y="1326"/>
                </a:cubicBezTo>
                <a:cubicBezTo>
                  <a:pt x="2625" y="1325"/>
                  <a:pt x="2625" y="1325"/>
                  <a:pt x="2625" y="1325"/>
                </a:cubicBezTo>
                <a:cubicBezTo>
                  <a:pt x="2623" y="1322"/>
                  <a:pt x="2623" y="1322"/>
                  <a:pt x="2623" y="1322"/>
                </a:cubicBezTo>
                <a:cubicBezTo>
                  <a:pt x="2621" y="1322"/>
                  <a:pt x="2621" y="1322"/>
                  <a:pt x="2621" y="1322"/>
                </a:cubicBezTo>
                <a:cubicBezTo>
                  <a:pt x="2619" y="1320"/>
                  <a:pt x="2619" y="1320"/>
                  <a:pt x="2619" y="1320"/>
                </a:cubicBezTo>
                <a:cubicBezTo>
                  <a:pt x="2619" y="1317"/>
                  <a:pt x="2619" y="1317"/>
                  <a:pt x="2619" y="1317"/>
                </a:cubicBezTo>
                <a:cubicBezTo>
                  <a:pt x="2621" y="1315"/>
                  <a:pt x="2621" y="1315"/>
                  <a:pt x="2621" y="1315"/>
                </a:cubicBezTo>
                <a:cubicBezTo>
                  <a:pt x="2621" y="1312"/>
                  <a:pt x="2621" y="1312"/>
                  <a:pt x="2621" y="1312"/>
                </a:cubicBezTo>
                <a:cubicBezTo>
                  <a:pt x="2623" y="1311"/>
                  <a:pt x="2623" y="1311"/>
                  <a:pt x="2623" y="1311"/>
                </a:cubicBezTo>
                <a:cubicBezTo>
                  <a:pt x="2624" y="1308"/>
                  <a:pt x="2624" y="1308"/>
                  <a:pt x="2624" y="1308"/>
                </a:cubicBezTo>
                <a:cubicBezTo>
                  <a:pt x="2625" y="1307"/>
                  <a:pt x="2625" y="1307"/>
                  <a:pt x="2625" y="1307"/>
                </a:cubicBezTo>
                <a:cubicBezTo>
                  <a:pt x="2623" y="1308"/>
                  <a:pt x="2623" y="1308"/>
                  <a:pt x="2623" y="1308"/>
                </a:cubicBezTo>
                <a:cubicBezTo>
                  <a:pt x="2622" y="1305"/>
                  <a:pt x="2622" y="1305"/>
                  <a:pt x="2622" y="1305"/>
                </a:cubicBezTo>
                <a:cubicBezTo>
                  <a:pt x="2623" y="1304"/>
                  <a:pt x="2623" y="1304"/>
                  <a:pt x="2623" y="1304"/>
                </a:cubicBezTo>
                <a:cubicBezTo>
                  <a:pt x="2623" y="1302"/>
                  <a:pt x="2623" y="1302"/>
                  <a:pt x="2623" y="1302"/>
                </a:cubicBezTo>
                <a:cubicBezTo>
                  <a:pt x="2624" y="1302"/>
                  <a:pt x="2624" y="1302"/>
                  <a:pt x="2624" y="1302"/>
                </a:cubicBezTo>
                <a:cubicBezTo>
                  <a:pt x="2625" y="1302"/>
                  <a:pt x="2625" y="1302"/>
                  <a:pt x="2625" y="1302"/>
                </a:cubicBezTo>
                <a:cubicBezTo>
                  <a:pt x="2626" y="1303"/>
                  <a:pt x="2626" y="1303"/>
                  <a:pt x="2626" y="1303"/>
                </a:cubicBezTo>
                <a:cubicBezTo>
                  <a:pt x="2627" y="1303"/>
                  <a:pt x="2627" y="1303"/>
                  <a:pt x="2627" y="1303"/>
                </a:cubicBezTo>
                <a:cubicBezTo>
                  <a:pt x="2630" y="1302"/>
                  <a:pt x="2630" y="1302"/>
                  <a:pt x="2630" y="1302"/>
                </a:cubicBezTo>
                <a:cubicBezTo>
                  <a:pt x="2630" y="1300"/>
                  <a:pt x="2630" y="1300"/>
                  <a:pt x="2630" y="1300"/>
                </a:cubicBezTo>
                <a:cubicBezTo>
                  <a:pt x="2629" y="1298"/>
                  <a:pt x="2629" y="1298"/>
                  <a:pt x="2629" y="1298"/>
                </a:cubicBezTo>
                <a:cubicBezTo>
                  <a:pt x="2630" y="1297"/>
                  <a:pt x="2630" y="1297"/>
                  <a:pt x="2630" y="1297"/>
                </a:cubicBezTo>
                <a:cubicBezTo>
                  <a:pt x="2631" y="1298"/>
                  <a:pt x="2631" y="1298"/>
                  <a:pt x="2631" y="1298"/>
                </a:cubicBezTo>
                <a:cubicBezTo>
                  <a:pt x="2632" y="1295"/>
                  <a:pt x="2632" y="1295"/>
                  <a:pt x="2632" y="1295"/>
                </a:cubicBezTo>
                <a:cubicBezTo>
                  <a:pt x="2634" y="1294"/>
                  <a:pt x="2634" y="1294"/>
                  <a:pt x="2634" y="1294"/>
                </a:cubicBezTo>
                <a:cubicBezTo>
                  <a:pt x="2635" y="1292"/>
                  <a:pt x="2635" y="1292"/>
                  <a:pt x="2635" y="1292"/>
                </a:cubicBezTo>
                <a:cubicBezTo>
                  <a:pt x="2635" y="1291"/>
                  <a:pt x="2635" y="1291"/>
                  <a:pt x="2635" y="1291"/>
                </a:cubicBezTo>
                <a:cubicBezTo>
                  <a:pt x="2633" y="1291"/>
                  <a:pt x="2633" y="1291"/>
                  <a:pt x="2633" y="1291"/>
                </a:cubicBezTo>
                <a:cubicBezTo>
                  <a:pt x="2632" y="1292"/>
                  <a:pt x="2632" y="1292"/>
                  <a:pt x="2632" y="1292"/>
                </a:cubicBezTo>
                <a:cubicBezTo>
                  <a:pt x="2631" y="1291"/>
                  <a:pt x="2631" y="1291"/>
                  <a:pt x="2631" y="1291"/>
                </a:cubicBezTo>
                <a:cubicBezTo>
                  <a:pt x="2630" y="1288"/>
                  <a:pt x="2630" y="1288"/>
                  <a:pt x="2630" y="1288"/>
                </a:cubicBezTo>
                <a:cubicBezTo>
                  <a:pt x="2629" y="1289"/>
                  <a:pt x="2629" y="1289"/>
                  <a:pt x="2629" y="1289"/>
                </a:cubicBezTo>
                <a:cubicBezTo>
                  <a:pt x="2627" y="1292"/>
                  <a:pt x="2627" y="1292"/>
                  <a:pt x="2627" y="1292"/>
                </a:cubicBezTo>
                <a:cubicBezTo>
                  <a:pt x="2628" y="1292"/>
                  <a:pt x="2628" y="1292"/>
                  <a:pt x="2628" y="1292"/>
                </a:cubicBezTo>
                <a:cubicBezTo>
                  <a:pt x="2628" y="1293"/>
                  <a:pt x="2628" y="1293"/>
                  <a:pt x="2628" y="1293"/>
                </a:cubicBezTo>
                <a:cubicBezTo>
                  <a:pt x="2626" y="1294"/>
                  <a:pt x="2626" y="1294"/>
                  <a:pt x="2626" y="1294"/>
                </a:cubicBezTo>
                <a:cubicBezTo>
                  <a:pt x="2625" y="1293"/>
                  <a:pt x="2625" y="1293"/>
                  <a:pt x="2625" y="1293"/>
                </a:cubicBezTo>
                <a:cubicBezTo>
                  <a:pt x="2624" y="1292"/>
                  <a:pt x="2624" y="1292"/>
                  <a:pt x="2624" y="1292"/>
                </a:cubicBezTo>
                <a:cubicBezTo>
                  <a:pt x="2624" y="1291"/>
                  <a:pt x="2624" y="1291"/>
                  <a:pt x="2624" y="1291"/>
                </a:cubicBezTo>
                <a:cubicBezTo>
                  <a:pt x="2623" y="1292"/>
                  <a:pt x="2623" y="1292"/>
                  <a:pt x="2623" y="1292"/>
                </a:cubicBezTo>
                <a:cubicBezTo>
                  <a:pt x="2622" y="1293"/>
                  <a:pt x="2622" y="1293"/>
                  <a:pt x="2622" y="1293"/>
                </a:cubicBezTo>
                <a:cubicBezTo>
                  <a:pt x="2622" y="1291"/>
                  <a:pt x="2622" y="1291"/>
                  <a:pt x="2622" y="1291"/>
                </a:cubicBezTo>
                <a:cubicBezTo>
                  <a:pt x="2623" y="1290"/>
                  <a:pt x="2623" y="1290"/>
                  <a:pt x="2623" y="1290"/>
                </a:cubicBezTo>
                <a:cubicBezTo>
                  <a:pt x="2623" y="1289"/>
                  <a:pt x="2623" y="1289"/>
                  <a:pt x="2623" y="1289"/>
                </a:cubicBezTo>
                <a:cubicBezTo>
                  <a:pt x="2622" y="1290"/>
                  <a:pt x="2622" y="1290"/>
                  <a:pt x="2622" y="1290"/>
                </a:cubicBezTo>
                <a:cubicBezTo>
                  <a:pt x="2621" y="1291"/>
                  <a:pt x="2621" y="1291"/>
                  <a:pt x="2621" y="1291"/>
                </a:cubicBezTo>
                <a:cubicBezTo>
                  <a:pt x="2619" y="1292"/>
                  <a:pt x="2619" y="1292"/>
                  <a:pt x="2619" y="1292"/>
                </a:cubicBezTo>
                <a:cubicBezTo>
                  <a:pt x="2619" y="1293"/>
                  <a:pt x="2619" y="1293"/>
                  <a:pt x="2619" y="1293"/>
                </a:cubicBezTo>
                <a:cubicBezTo>
                  <a:pt x="2618" y="1293"/>
                  <a:pt x="2618" y="1293"/>
                  <a:pt x="2618" y="1293"/>
                </a:cubicBezTo>
                <a:cubicBezTo>
                  <a:pt x="2617" y="1292"/>
                  <a:pt x="2617" y="1292"/>
                  <a:pt x="2617" y="1292"/>
                </a:cubicBezTo>
                <a:cubicBezTo>
                  <a:pt x="2615" y="1292"/>
                  <a:pt x="2615" y="1292"/>
                  <a:pt x="2615" y="1292"/>
                </a:cubicBezTo>
                <a:cubicBezTo>
                  <a:pt x="2615" y="1291"/>
                  <a:pt x="2615" y="1291"/>
                  <a:pt x="2615" y="1291"/>
                </a:cubicBezTo>
                <a:cubicBezTo>
                  <a:pt x="2614" y="1289"/>
                  <a:pt x="2614" y="1289"/>
                  <a:pt x="2614" y="1289"/>
                </a:cubicBezTo>
                <a:cubicBezTo>
                  <a:pt x="2613" y="1289"/>
                  <a:pt x="2613" y="1289"/>
                  <a:pt x="2613" y="1289"/>
                </a:cubicBezTo>
                <a:cubicBezTo>
                  <a:pt x="2611" y="1290"/>
                  <a:pt x="2611" y="1290"/>
                  <a:pt x="2611" y="1290"/>
                </a:cubicBezTo>
                <a:cubicBezTo>
                  <a:pt x="2609" y="1289"/>
                  <a:pt x="2609" y="1289"/>
                  <a:pt x="2609" y="1289"/>
                </a:cubicBezTo>
                <a:cubicBezTo>
                  <a:pt x="2608" y="1290"/>
                  <a:pt x="2608" y="1290"/>
                  <a:pt x="2608" y="1290"/>
                </a:cubicBezTo>
                <a:cubicBezTo>
                  <a:pt x="2608" y="1289"/>
                  <a:pt x="2608" y="1289"/>
                  <a:pt x="2608" y="1289"/>
                </a:cubicBezTo>
                <a:cubicBezTo>
                  <a:pt x="2607" y="1288"/>
                  <a:pt x="2607" y="1288"/>
                  <a:pt x="2607" y="1288"/>
                </a:cubicBezTo>
                <a:cubicBezTo>
                  <a:pt x="2606" y="1286"/>
                  <a:pt x="2606" y="1286"/>
                  <a:pt x="2606" y="1286"/>
                </a:cubicBezTo>
                <a:cubicBezTo>
                  <a:pt x="2604" y="1287"/>
                  <a:pt x="2604" y="1287"/>
                  <a:pt x="2604" y="1287"/>
                </a:cubicBezTo>
                <a:cubicBezTo>
                  <a:pt x="2601" y="1287"/>
                  <a:pt x="2601" y="1287"/>
                  <a:pt x="2601" y="1287"/>
                </a:cubicBezTo>
                <a:cubicBezTo>
                  <a:pt x="2599" y="1286"/>
                  <a:pt x="2599" y="1286"/>
                  <a:pt x="2599" y="1286"/>
                </a:cubicBezTo>
                <a:cubicBezTo>
                  <a:pt x="2600" y="1285"/>
                  <a:pt x="2600" y="1285"/>
                  <a:pt x="2600" y="1285"/>
                </a:cubicBezTo>
                <a:cubicBezTo>
                  <a:pt x="2598" y="1283"/>
                  <a:pt x="2598" y="1283"/>
                  <a:pt x="2598" y="1283"/>
                </a:cubicBezTo>
                <a:cubicBezTo>
                  <a:pt x="2597" y="1283"/>
                  <a:pt x="2597" y="1283"/>
                  <a:pt x="2597" y="1283"/>
                </a:cubicBezTo>
                <a:cubicBezTo>
                  <a:pt x="2598" y="1284"/>
                  <a:pt x="2598" y="1284"/>
                  <a:pt x="2598" y="1284"/>
                </a:cubicBezTo>
                <a:cubicBezTo>
                  <a:pt x="2595" y="1285"/>
                  <a:pt x="2595" y="1285"/>
                  <a:pt x="2595" y="1285"/>
                </a:cubicBezTo>
                <a:cubicBezTo>
                  <a:pt x="2594" y="1283"/>
                  <a:pt x="2594" y="1283"/>
                  <a:pt x="2594" y="1283"/>
                </a:cubicBezTo>
                <a:cubicBezTo>
                  <a:pt x="2593" y="1283"/>
                  <a:pt x="2593" y="1283"/>
                  <a:pt x="2593" y="1283"/>
                </a:cubicBezTo>
                <a:cubicBezTo>
                  <a:pt x="2590" y="1281"/>
                  <a:pt x="2590" y="1281"/>
                  <a:pt x="2590" y="1281"/>
                </a:cubicBezTo>
                <a:cubicBezTo>
                  <a:pt x="2590" y="1282"/>
                  <a:pt x="2590" y="1282"/>
                  <a:pt x="2590" y="1282"/>
                </a:cubicBezTo>
                <a:cubicBezTo>
                  <a:pt x="2589" y="1281"/>
                  <a:pt x="2589" y="1281"/>
                  <a:pt x="2589" y="1281"/>
                </a:cubicBezTo>
                <a:cubicBezTo>
                  <a:pt x="2587" y="1282"/>
                  <a:pt x="2587" y="1282"/>
                  <a:pt x="2587" y="1282"/>
                </a:cubicBezTo>
                <a:cubicBezTo>
                  <a:pt x="2589" y="1284"/>
                  <a:pt x="2589" y="1284"/>
                  <a:pt x="2589" y="1284"/>
                </a:cubicBezTo>
                <a:cubicBezTo>
                  <a:pt x="2588" y="1284"/>
                  <a:pt x="2588" y="1284"/>
                  <a:pt x="2588" y="1284"/>
                </a:cubicBezTo>
                <a:cubicBezTo>
                  <a:pt x="2590" y="1285"/>
                  <a:pt x="2590" y="1285"/>
                  <a:pt x="2590" y="1285"/>
                </a:cubicBezTo>
                <a:cubicBezTo>
                  <a:pt x="2592" y="1284"/>
                  <a:pt x="2592" y="1284"/>
                  <a:pt x="2592" y="1284"/>
                </a:cubicBezTo>
                <a:cubicBezTo>
                  <a:pt x="2594" y="1286"/>
                  <a:pt x="2594" y="1286"/>
                  <a:pt x="2594" y="1286"/>
                </a:cubicBezTo>
                <a:cubicBezTo>
                  <a:pt x="2594" y="1287"/>
                  <a:pt x="2594" y="1287"/>
                  <a:pt x="2594" y="1287"/>
                </a:cubicBezTo>
                <a:cubicBezTo>
                  <a:pt x="2595" y="1290"/>
                  <a:pt x="2595" y="1290"/>
                  <a:pt x="2595" y="1290"/>
                </a:cubicBezTo>
                <a:cubicBezTo>
                  <a:pt x="2593" y="1290"/>
                  <a:pt x="2593" y="1290"/>
                  <a:pt x="2593" y="1290"/>
                </a:cubicBezTo>
                <a:cubicBezTo>
                  <a:pt x="2592" y="1293"/>
                  <a:pt x="2592" y="1293"/>
                  <a:pt x="2592" y="1293"/>
                </a:cubicBezTo>
                <a:cubicBezTo>
                  <a:pt x="2591" y="1291"/>
                  <a:pt x="2591" y="1291"/>
                  <a:pt x="2591" y="1291"/>
                </a:cubicBezTo>
                <a:cubicBezTo>
                  <a:pt x="2590" y="1291"/>
                  <a:pt x="2590" y="1291"/>
                  <a:pt x="2590" y="1291"/>
                </a:cubicBezTo>
                <a:cubicBezTo>
                  <a:pt x="2588" y="1292"/>
                  <a:pt x="2588" y="1292"/>
                  <a:pt x="2588" y="1292"/>
                </a:cubicBezTo>
                <a:cubicBezTo>
                  <a:pt x="2583" y="1292"/>
                  <a:pt x="2583" y="1292"/>
                  <a:pt x="2583" y="1292"/>
                </a:cubicBezTo>
                <a:cubicBezTo>
                  <a:pt x="2581" y="1290"/>
                  <a:pt x="2581" y="1290"/>
                  <a:pt x="2581" y="1290"/>
                </a:cubicBezTo>
                <a:cubicBezTo>
                  <a:pt x="2581" y="1291"/>
                  <a:pt x="2581" y="1291"/>
                  <a:pt x="2581" y="1291"/>
                </a:cubicBezTo>
                <a:cubicBezTo>
                  <a:pt x="2579" y="1292"/>
                  <a:pt x="2579" y="1292"/>
                  <a:pt x="2579" y="1292"/>
                </a:cubicBezTo>
                <a:cubicBezTo>
                  <a:pt x="2579" y="1294"/>
                  <a:pt x="2579" y="1294"/>
                  <a:pt x="2579" y="1294"/>
                </a:cubicBezTo>
                <a:cubicBezTo>
                  <a:pt x="2577" y="1293"/>
                  <a:pt x="2577" y="1293"/>
                  <a:pt x="2577" y="1293"/>
                </a:cubicBezTo>
                <a:cubicBezTo>
                  <a:pt x="2578" y="1296"/>
                  <a:pt x="2578" y="1296"/>
                  <a:pt x="2578" y="1296"/>
                </a:cubicBezTo>
                <a:cubicBezTo>
                  <a:pt x="2577" y="1295"/>
                  <a:pt x="2577" y="1295"/>
                  <a:pt x="2577" y="1295"/>
                </a:cubicBezTo>
                <a:cubicBezTo>
                  <a:pt x="2575" y="1294"/>
                  <a:pt x="2575" y="1294"/>
                  <a:pt x="2575" y="1294"/>
                </a:cubicBezTo>
                <a:cubicBezTo>
                  <a:pt x="2574" y="1295"/>
                  <a:pt x="2574" y="1295"/>
                  <a:pt x="2574" y="1295"/>
                </a:cubicBezTo>
                <a:cubicBezTo>
                  <a:pt x="2575" y="1297"/>
                  <a:pt x="2575" y="1297"/>
                  <a:pt x="2575" y="1297"/>
                </a:cubicBezTo>
                <a:cubicBezTo>
                  <a:pt x="2575" y="1297"/>
                  <a:pt x="2575" y="1297"/>
                  <a:pt x="2575" y="1297"/>
                </a:cubicBezTo>
                <a:cubicBezTo>
                  <a:pt x="2573" y="1297"/>
                  <a:pt x="2573" y="1297"/>
                  <a:pt x="2573" y="1297"/>
                </a:cubicBezTo>
                <a:cubicBezTo>
                  <a:pt x="2571" y="1298"/>
                  <a:pt x="2571" y="1298"/>
                  <a:pt x="2571" y="1298"/>
                </a:cubicBezTo>
                <a:cubicBezTo>
                  <a:pt x="2572" y="1299"/>
                  <a:pt x="2572" y="1299"/>
                  <a:pt x="2572" y="1299"/>
                </a:cubicBezTo>
                <a:cubicBezTo>
                  <a:pt x="2571" y="1299"/>
                  <a:pt x="2571" y="1299"/>
                  <a:pt x="2571" y="1299"/>
                </a:cubicBezTo>
                <a:cubicBezTo>
                  <a:pt x="2570" y="1300"/>
                  <a:pt x="2570" y="1300"/>
                  <a:pt x="2570" y="1300"/>
                </a:cubicBezTo>
                <a:cubicBezTo>
                  <a:pt x="2570" y="1301"/>
                  <a:pt x="2570" y="1301"/>
                  <a:pt x="2570" y="1301"/>
                </a:cubicBezTo>
                <a:cubicBezTo>
                  <a:pt x="2571" y="1303"/>
                  <a:pt x="2571" y="1303"/>
                  <a:pt x="2571" y="1303"/>
                </a:cubicBezTo>
                <a:cubicBezTo>
                  <a:pt x="2572" y="1304"/>
                  <a:pt x="2572" y="1304"/>
                  <a:pt x="2572" y="1304"/>
                </a:cubicBezTo>
                <a:cubicBezTo>
                  <a:pt x="2570" y="1303"/>
                  <a:pt x="2570" y="1303"/>
                  <a:pt x="2570" y="1303"/>
                </a:cubicBezTo>
                <a:cubicBezTo>
                  <a:pt x="2569" y="1304"/>
                  <a:pt x="2569" y="1304"/>
                  <a:pt x="2569" y="1304"/>
                </a:cubicBezTo>
                <a:cubicBezTo>
                  <a:pt x="2567" y="1304"/>
                  <a:pt x="2567" y="1304"/>
                  <a:pt x="2567" y="1304"/>
                </a:cubicBezTo>
                <a:cubicBezTo>
                  <a:pt x="2566" y="1307"/>
                  <a:pt x="2566" y="1307"/>
                  <a:pt x="2566" y="1307"/>
                </a:cubicBezTo>
                <a:cubicBezTo>
                  <a:pt x="2564" y="1309"/>
                  <a:pt x="2564" y="1309"/>
                  <a:pt x="2564" y="1309"/>
                </a:cubicBezTo>
                <a:cubicBezTo>
                  <a:pt x="2563" y="1310"/>
                  <a:pt x="2563" y="1310"/>
                  <a:pt x="2563" y="1310"/>
                </a:cubicBezTo>
                <a:cubicBezTo>
                  <a:pt x="2562" y="1312"/>
                  <a:pt x="2562" y="1312"/>
                  <a:pt x="2562" y="1312"/>
                </a:cubicBezTo>
                <a:cubicBezTo>
                  <a:pt x="2561" y="1313"/>
                  <a:pt x="2561" y="1313"/>
                  <a:pt x="2561" y="1313"/>
                </a:cubicBezTo>
                <a:cubicBezTo>
                  <a:pt x="2562" y="1314"/>
                  <a:pt x="2562" y="1314"/>
                  <a:pt x="2562" y="1314"/>
                </a:cubicBezTo>
                <a:cubicBezTo>
                  <a:pt x="2565" y="1315"/>
                  <a:pt x="2565" y="1315"/>
                  <a:pt x="2565" y="1315"/>
                </a:cubicBezTo>
                <a:cubicBezTo>
                  <a:pt x="2564" y="1315"/>
                  <a:pt x="2564" y="1315"/>
                  <a:pt x="2564" y="1315"/>
                </a:cubicBezTo>
                <a:cubicBezTo>
                  <a:pt x="2563" y="1317"/>
                  <a:pt x="2563" y="1317"/>
                  <a:pt x="2563" y="1317"/>
                </a:cubicBezTo>
                <a:cubicBezTo>
                  <a:pt x="2567" y="1318"/>
                  <a:pt x="2567" y="1318"/>
                  <a:pt x="2567" y="1318"/>
                </a:cubicBezTo>
                <a:cubicBezTo>
                  <a:pt x="2566" y="1319"/>
                  <a:pt x="2566" y="1319"/>
                  <a:pt x="2566" y="1319"/>
                </a:cubicBezTo>
                <a:cubicBezTo>
                  <a:pt x="2563" y="1318"/>
                  <a:pt x="2563" y="1318"/>
                  <a:pt x="2563" y="1318"/>
                </a:cubicBezTo>
                <a:cubicBezTo>
                  <a:pt x="2563" y="1317"/>
                  <a:pt x="2563" y="1317"/>
                  <a:pt x="2563" y="1317"/>
                </a:cubicBezTo>
                <a:cubicBezTo>
                  <a:pt x="2563" y="1318"/>
                  <a:pt x="2563" y="1318"/>
                  <a:pt x="2563" y="1318"/>
                </a:cubicBezTo>
                <a:cubicBezTo>
                  <a:pt x="2564" y="1319"/>
                  <a:pt x="2564" y="1319"/>
                  <a:pt x="2564" y="1319"/>
                </a:cubicBezTo>
                <a:cubicBezTo>
                  <a:pt x="2564" y="1321"/>
                  <a:pt x="2564" y="1321"/>
                  <a:pt x="2564" y="1321"/>
                </a:cubicBezTo>
                <a:cubicBezTo>
                  <a:pt x="2566" y="1324"/>
                  <a:pt x="2566" y="1324"/>
                  <a:pt x="2566" y="1324"/>
                </a:cubicBezTo>
                <a:cubicBezTo>
                  <a:pt x="2563" y="1322"/>
                  <a:pt x="2563" y="1322"/>
                  <a:pt x="2563" y="1322"/>
                </a:cubicBezTo>
                <a:cubicBezTo>
                  <a:pt x="2562" y="1319"/>
                  <a:pt x="2562" y="1319"/>
                  <a:pt x="2562" y="1319"/>
                </a:cubicBezTo>
                <a:cubicBezTo>
                  <a:pt x="2560" y="1319"/>
                  <a:pt x="2560" y="1319"/>
                  <a:pt x="2560" y="1319"/>
                </a:cubicBezTo>
                <a:cubicBezTo>
                  <a:pt x="2560" y="1320"/>
                  <a:pt x="2560" y="1320"/>
                  <a:pt x="2560" y="1320"/>
                </a:cubicBezTo>
                <a:cubicBezTo>
                  <a:pt x="2559" y="1321"/>
                  <a:pt x="2559" y="1321"/>
                  <a:pt x="2559" y="1321"/>
                </a:cubicBezTo>
                <a:cubicBezTo>
                  <a:pt x="2559" y="1320"/>
                  <a:pt x="2559" y="1320"/>
                  <a:pt x="2559" y="1320"/>
                </a:cubicBezTo>
                <a:cubicBezTo>
                  <a:pt x="2555" y="1317"/>
                  <a:pt x="2555" y="1317"/>
                  <a:pt x="2555" y="1317"/>
                </a:cubicBezTo>
                <a:cubicBezTo>
                  <a:pt x="2552" y="1318"/>
                  <a:pt x="2552" y="1318"/>
                  <a:pt x="2552" y="1318"/>
                </a:cubicBezTo>
                <a:cubicBezTo>
                  <a:pt x="2553" y="1319"/>
                  <a:pt x="2553" y="1319"/>
                  <a:pt x="2553" y="1319"/>
                </a:cubicBezTo>
                <a:cubicBezTo>
                  <a:pt x="2552" y="1320"/>
                  <a:pt x="2552" y="1320"/>
                  <a:pt x="2552" y="1320"/>
                </a:cubicBezTo>
                <a:cubicBezTo>
                  <a:pt x="2551" y="1319"/>
                  <a:pt x="2551" y="1319"/>
                  <a:pt x="2551" y="1319"/>
                </a:cubicBezTo>
                <a:cubicBezTo>
                  <a:pt x="2551" y="1319"/>
                  <a:pt x="2551" y="1319"/>
                  <a:pt x="2551" y="1319"/>
                </a:cubicBezTo>
                <a:cubicBezTo>
                  <a:pt x="2550" y="1320"/>
                  <a:pt x="2550" y="1320"/>
                  <a:pt x="2550" y="1320"/>
                </a:cubicBezTo>
                <a:cubicBezTo>
                  <a:pt x="2551" y="1322"/>
                  <a:pt x="2551" y="1322"/>
                  <a:pt x="2551" y="1322"/>
                </a:cubicBezTo>
                <a:cubicBezTo>
                  <a:pt x="2551" y="1323"/>
                  <a:pt x="2551" y="1323"/>
                  <a:pt x="2551" y="1323"/>
                </a:cubicBezTo>
                <a:cubicBezTo>
                  <a:pt x="2550" y="1322"/>
                  <a:pt x="2550" y="1322"/>
                  <a:pt x="2550" y="1322"/>
                </a:cubicBezTo>
                <a:cubicBezTo>
                  <a:pt x="2550" y="1322"/>
                  <a:pt x="2550" y="1322"/>
                  <a:pt x="2550" y="1322"/>
                </a:cubicBezTo>
                <a:cubicBezTo>
                  <a:pt x="2550" y="1323"/>
                  <a:pt x="2550" y="1323"/>
                  <a:pt x="2550" y="1323"/>
                </a:cubicBezTo>
                <a:cubicBezTo>
                  <a:pt x="2548" y="1324"/>
                  <a:pt x="2548" y="1324"/>
                  <a:pt x="2548" y="1324"/>
                </a:cubicBezTo>
                <a:cubicBezTo>
                  <a:pt x="2545" y="1325"/>
                  <a:pt x="2545" y="1325"/>
                  <a:pt x="2545" y="1325"/>
                </a:cubicBezTo>
                <a:cubicBezTo>
                  <a:pt x="2547" y="1324"/>
                  <a:pt x="2547" y="1324"/>
                  <a:pt x="2547" y="1324"/>
                </a:cubicBezTo>
                <a:cubicBezTo>
                  <a:pt x="2549" y="1322"/>
                  <a:pt x="2549" y="1322"/>
                  <a:pt x="2549" y="1322"/>
                </a:cubicBezTo>
                <a:cubicBezTo>
                  <a:pt x="2548" y="1319"/>
                  <a:pt x="2548" y="1319"/>
                  <a:pt x="2548" y="1319"/>
                </a:cubicBezTo>
                <a:cubicBezTo>
                  <a:pt x="2550" y="1317"/>
                  <a:pt x="2550" y="1317"/>
                  <a:pt x="2550" y="1317"/>
                </a:cubicBezTo>
                <a:cubicBezTo>
                  <a:pt x="2549" y="1316"/>
                  <a:pt x="2549" y="1316"/>
                  <a:pt x="2549" y="1316"/>
                </a:cubicBezTo>
                <a:cubicBezTo>
                  <a:pt x="2547" y="1316"/>
                  <a:pt x="2547" y="1316"/>
                  <a:pt x="2547" y="1316"/>
                </a:cubicBezTo>
                <a:cubicBezTo>
                  <a:pt x="2545" y="1311"/>
                  <a:pt x="2545" y="1311"/>
                  <a:pt x="2545" y="1311"/>
                </a:cubicBezTo>
                <a:cubicBezTo>
                  <a:pt x="2543" y="1309"/>
                  <a:pt x="2543" y="1309"/>
                  <a:pt x="2543" y="1309"/>
                </a:cubicBezTo>
                <a:cubicBezTo>
                  <a:pt x="2541" y="1308"/>
                  <a:pt x="2541" y="1308"/>
                  <a:pt x="2541" y="1308"/>
                </a:cubicBezTo>
                <a:cubicBezTo>
                  <a:pt x="2539" y="1307"/>
                  <a:pt x="2539" y="1307"/>
                  <a:pt x="2539" y="1307"/>
                </a:cubicBezTo>
                <a:cubicBezTo>
                  <a:pt x="2538" y="1308"/>
                  <a:pt x="2538" y="1308"/>
                  <a:pt x="2538" y="1308"/>
                </a:cubicBezTo>
                <a:cubicBezTo>
                  <a:pt x="2539" y="1309"/>
                  <a:pt x="2539" y="1309"/>
                  <a:pt x="2539" y="1309"/>
                </a:cubicBezTo>
                <a:cubicBezTo>
                  <a:pt x="2538" y="1309"/>
                  <a:pt x="2538" y="1309"/>
                  <a:pt x="2538" y="1309"/>
                </a:cubicBezTo>
                <a:cubicBezTo>
                  <a:pt x="2537" y="1311"/>
                  <a:pt x="2537" y="1311"/>
                  <a:pt x="2537" y="1311"/>
                </a:cubicBezTo>
                <a:cubicBezTo>
                  <a:pt x="2535" y="1311"/>
                  <a:pt x="2535" y="1311"/>
                  <a:pt x="2535" y="1311"/>
                </a:cubicBezTo>
                <a:cubicBezTo>
                  <a:pt x="2536" y="1310"/>
                  <a:pt x="2536" y="1310"/>
                  <a:pt x="2536" y="1310"/>
                </a:cubicBezTo>
                <a:cubicBezTo>
                  <a:pt x="2534" y="1310"/>
                  <a:pt x="2534" y="1310"/>
                  <a:pt x="2534" y="1310"/>
                </a:cubicBezTo>
                <a:cubicBezTo>
                  <a:pt x="2534" y="1311"/>
                  <a:pt x="2534" y="1311"/>
                  <a:pt x="2534" y="1311"/>
                </a:cubicBezTo>
                <a:cubicBezTo>
                  <a:pt x="2532" y="1309"/>
                  <a:pt x="2532" y="1309"/>
                  <a:pt x="2532" y="1309"/>
                </a:cubicBezTo>
                <a:cubicBezTo>
                  <a:pt x="2531" y="1308"/>
                  <a:pt x="2531" y="1308"/>
                  <a:pt x="2531" y="1308"/>
                </a:cubicBezTo>
                <a:cubicBezTo>
                  <a:pt x="2531" y="1310"/>
                  <a:pt x="2531" y="1310"/>
                  <a:pt x="2531" y="1310"/>
                </a:cubicBezTo>
                <a:cubicBezTo>
                  <a:pt x="2532" y="1311"/>
                  <a:pt x="2532" y="1311"/>
                  <a:pt x="2532" y="1311"/>
                </a:cubicBezTo>
                <a:cubicBezTo>
                  <a:pt x="2531" y="1312"/>
                  <a:pt x="2531" y="1312"/>
                  <a:pt x="2531" y="1312"/>
                </a:cubicBezTo>
                <a:cubicBezTo>
                  <a:pt x="2530" y="1314"/>
                  <a:pt x="2530" y="1314"/>
                  <a:pt x="2530" y="1314"/>
                </a:cubicBezTo>
                <a:cubicBezTo>
                  <a:pt x="2531" y="1315"/>
                  <a:pt x="2531" y="1315"/>
                  <a:pt x="2531" y="1315"/>
                </a:cubicBezTo>
                <a:cubicBezTo>
                  <a:pt x="2529" y="1316"/>
                  <a:pt x="2529" y="1316"/>
                  <a:pt x="2529" y="1316"/>
                </a:cubicBezTo>
                <a:cubicBezTo>
                  <a:pt x="2528" y="1315"/>
                  <a:pt x="2528" y="1315"/>
                  <a:pt x="2528" y="1315"/>
                </a:cubicBezTo>
                <a:cubicBezTo>
                  <a:pt x="2527" y="1315"/>
                  <a:pt x="2527" y="1315"/>
                  <a:pt x="2527" y="1315"/>
                </a:cubicBezTo>
                <a:cubicBezTo>
                  <a:pt x="2527" y="1314"/>
                  <a:pt x="2527" y="1314"/>
                  <a:pt x="2527" y="1314"/>
                </a:cubicBezTo>
                <a:cubicBezTo>
                  <a:pt x="2528" y="1312"/>
                  <a:pt x="2528" y="1312"/>
                  <a:pt x="2528" y="1312"/>
                </a:cubicBezTo>
                <a:cubicBezTo>
                  <a:pt x="2526" y="1312"/>
                  <a:pt x="2526" y="1312"/>
                  <a:pt x="2526" y="1312"/>
                </a:cubicBezTo>
                <a:cubicBezTo>
                  <a:pt x="2526" y="1314"/>
                  <a:pt x="2526" y="1314"/>
                  <a:pt x="2526" y="1314"/>
                </a:cubicBezTo>
                <a:cubicBezTo>
                  <a:pt x="2524" y="1315"/>
                  <a:pt x="2524" y="1315"/>
                  <a:pt x="2524" y="1315"/>
                </a:cubicBezTo>
                <a:cubicBezTo>
                  <a:pt x="2523" y="1316"/>
                  <a:pt x="2523" y="1316"/>
                  <a:pt x="2523" y="1316"/>
                </a:cubicBezTo>
                <a:cubicBezTo>
                  <a:pt x="2523" y="1318"/>
                  <a:pt x="2523" y="1318"/>
                  <a:pt x="2523" y="1318"/>
                </a:cubicBezTo>
                <a:cubicBezTo>
                  <a:pt x="2525" y="1319"/>
                  <a:pt x="2525" y="1319"/>
                  <a:pt x="2525" y="1319"/>
                </a:cubicBezTo>
                <a:cubicBezTo>
                  <a:pt x="2523" y="1321"/>
                  <a:pt x="2523" y="1321"/>
                  <a:pt x="2523" y="1321"/>
                </a:cubicBezTo>
                <a:cubicBezTo>
                  <a:pt x="2521" y="1320"/>
                  <a:pt x="2521" y="1320"/>
                  <a:pt x="2521" y="1320"/>
                </a:cubicBezTo>
                <a:cubicBezTo>
                  <a:pt x="2519" y="1321"/>
                  <a:pt x="2519" y="1321"/>
                  <a:pt x="2519" y="1321"/>
                </a:cubicBezTo>
                <a:cubicBezTo>
                  <a:pt x="2520" y="1323"/>
                  <a:pt x="2520" y="1323"/>
                  <a:pt x="2520" y="1323"/>
                </a:cubicBezTo>
                <a:cubicBezTo>
                  <a:pt x="2522" y="1323"/>
                  <a:pt x="2522" y="1323"/>
                  <a:pt x="2522" y="1323"/>
                </a:cubicBezTo>
                <a:cubicBezTo>
                  <a:pt x="2521" y="1324"/>
                  <a:pt x="2521" y="1324"/>
                  <a:pt x="2521" y="1324"/>
                </a:cubicBezTo>
                <a:cubicBezTo>
                  <a:pt x="2520" y="1325"/>
                  <a:pt x="2520" y="1325"/>
                  <a:pt x="2520" y="1325"/>
                </a:cubicBezTo>
                <a:cubicBezTo>
                  <a:pt x="2518" y="1322"/>
                  <a:pt x="2518" y="1322"/>
                  <a:pt x="2518" y="1322"/>
                </a:cubicBezTo>
                <a:cubicBezTo>
                  <a:pt x="2517" y="1324"/>
                  <a:pt x="2517" y="1324"/>
                  <a:pt x="2517" y="1324"/>
                </a:cubicBezTo>
                <a:cubicBezTo>
                  <a:pt x="2515" y="1324"/>
                  <a:pt x="2515" y="1324"/>
                  <a:pt x="2515" y="1324"/>
                </a:cubicBezTo>
                <a:cubicBezTo>
                  <a:pt x="2515" y="1326"/>
                  <a:pt x="2515" y="1326"/>
                  <a:pt x="2515" y="1326"/>
                </a:cubicBezTo>
                <a:cubicBezTo>
                  <a:pt x="2516" y="1327"/>
                  <a:pt x="2516" y="1327"/>
                  <a:pt x="2516" y="1327"/>
                </a:cubicBezTo>
                <a:cubicBezTo>
                  <a:pt x="2516" y="1328"/>
                  <a:pt x="2516" y="1328"/>
                  <a:pt x="2516" y="1328"/>
                </a:cubicBezTo>
                <a:cubicBezTo>
                  <a:pt x="2517" y="1328"/>
                  <a:pt x="2517" y="1328"/>
                  <a:pt x="2517" y="1328"/>
                </a:cubicBezTo>
                <a:cubicBezTo>
                  <a:pt x="2515" y="1330"/>
                  <a:pt x="2515" y="1330"/>
                  <a:pt x="2515" y="1330"/>
                </a:cubicBezTo>
                <a:cubicBezTo>
                  <a:pt x="2516" y="1331"/>
                  <a:pt x="2516" y="1331"/>
                  <a:pt x="2516" y="1331"/>
                </a:cubicBezTo>
                <a:cubicBezTo>
                  <a:pt x="2515" y="1332"/>
                  <a:pt x="2515" y="1332"/>
                  <a:pt x="2515" y="1332"/>
                </a:cubicBezTo>
                <a:cubicBezTo>
                  <a:pt x="2514" y="1333"/>
                  <a:pt x="2514" y="1333"/>
                  <a:pt x="2514" y="1333"/>
                </a:cubicBezTo>
                <a:cubicBezTo>
                  <a:pt x="2517" y="1334"/>
                  <a:pt x="2517" y="1334"/>
                  <a:pt x="2517" y="1334"/>
                </a:cubicBezTo>
                <a:cubicBezTo>
                  <a:pt x="2515" y="1335"/>
                  <a:pt x="2515" y="1335"/>
                  <a:pt x="2515" y="1335"/>
                </a:cubicBezTo>
                <a:cubicBezTo>
                  <a:pt x="2515" y="1335"/>
                  <a:pt x="2515" y="1335"/>
                  <a:pt x="2515" y="1335"/>
                </a:cubicBezTo>
                <a:cubicBezTo>
                  <a:pt x="2513" y="1335"/>
                  <a:pt x="2513" y="1335"/>
                  <a:pt x="2513" y="1335"/>
                </a:cubicBezTo>
                <a:cubicBezTo>
                  <a:pt x="2512" y="1334"/>
                  <a:pt x="2512" y="1334"/>
                  <a:pt x="2512" y="1334"/>
                </a:cubicBezTo>
                <a:cubicBezTo>
                  <a:pt x="2510" y="1333"/>
                  <a:pt x="2510" y="1333"/>
                  <a:pt x="2510" y="1333"/>
                </a:cubicBezTo>
                <a:cubicBezTo>
                  <a:pt x="2509" y="1334"/>
                  <a:pt x="2509" y="1334"/>
                  <a:pt x="2509" y="1334"/>
                </a:cubicBezTo>
                <a:cubicBezTo>
                  <a:pt x="2508" y="1333"/>
                  <a:pt x="2508" y="1333"/>
                  <a:pt x="2508" y="1333"/>
                </a:cubicBezTo>
                <a:cubicBezTo>
                  <a:pt x="2507" y="1332"/>
                  <a:pt x="2507" y="1332"/>
                  <a:pt x="2507" y="1332"/>
                </a:cubicBezTo>
                <a:cubicBezTo>
                  <a:pt x="2505" y="1333"/>
                  <a:pt x="2505" y="1333"/>
                  <a:pt x="2505" y="1333"/>
                </a:cubicBezTo>
                <a:cubicBezTo>
                  <a:pt x="2508" y="1334"/>
                  <a:pt x="2508" y="1334"/>
                  <a:pt x="2508" y="1334"/>
                </a:cubicBezTo>
                <a:cubicBezTo>
                  <a:pt x="2507" y="1335"/>
                  <a:pt x="2507" y="1335"/>
                  <a:pt x="2507" y="1335"/>
                </a:cubicBezTo>
                <a:cubicBezTo>
                  <a:pt x="2506" y="1336"/>
                  <a:pt x="2506" y="1336"/>
                  <a:pt x="2506" y="1336"/>
                </a:cubicBezTo>
                <a:cubicBezTo>
                  <a:pt x="2508" y="1338"/>
                  <a:pt x="2508" y="1338"/>
                  <a:pt x="2508" y="1338"/>
                </a:cubicBezTo>
                <a:cubicBezTo>
                  <a:pt x="2510" y="1338"/>
                  <a:pt x="2510" y="1338"/>
                  <a:pt x="2510" y="1338"/>
                </a:cubicBezTo>
                <a:cubicBezTo>
                  <a:pt x="2509" y="1340"/>
                  <a:pt x="2509" y="1340"/>
                  <a:pt x="2509" y="1340"/>
                </a:cubicBezTo>
                <a:cubicBezTo>
                  <a:pt x="2509" y="1341"/>
                  <a:pt x="2509" y="1341"/>
                  <a:pt x="2509" y="1341"/>
                </a:cubicBezTo>
                <a:cubicBezTo>
                  <a:pt x="2508" y="1340"/>
                  <a:pt x="2508" y="1340"/>
                  <a:pt x="2508" y="1340"/>
                </a:cubicBezTo>
                <a:cubicBezTo>
                  <a:pt x="2507" y="1340"/>
                  <a:pt x="2507" y="1340"/>
                  <a:pt x="2507" y="1340"/>
                </a:cubicBezTo>
                <a:cubicBezTo>
                  <a:pt x="2507" y="1342"/>
                  <a:pt x="2507" y="1342"/>
                  <a:pt x="2507" y="1342"/>
                </a:cubicBezTo>
                <a:cubicBezTo>
                  <a:pt x="2507" y="1345"/>
                  <a:pt x="2507" y="1345"/>
                  <a:pt x="2507" y="1345"/>
                </a:cubicBezTo>
                <a:cubicBezTo>
                  <a:pt x="2506" y="1347"/>
                  <a:pt x="2506" y="1347"/>
                  <a:pt x="2506" y="1347"/>
                </a:cubicBezTo>
                <a:cubicBezTo>
                  <a:pt x="2503" y="1341"/>
                  <a:pt x="2503" y="1341"/>
                  <a:pt x="2503" y="1341"/>
                </a:cubicBezTo>
                <a:cubicBezTo>
                  <a:pt x="2501" y="1337"/>
                  <a:pt x="2501" y="1337"/>
                  <a:pt x="2501" y="1337"/>
                </a:cubicBezTo>
                <a:cubicBezTo>
                  <a:pt x="2500" y="1335"/>
                  <a:pt x="2500" y="1335"/>
                  <a:pt x="2500" y="1335"/>
                </a:cubicBezTo>
                <a:cubicBezTo>
                  <a:pt x="2501" y="1333"/>
                  <a:pt x="2501" y="1333"/>
                  <a:pt x="2501" y="1333"/>
                </a:cubicBezTo>
                <a:cubicBezTo>
                  <a:pt x="2500" y="1334"/>
                  <a:pt x="2500" y="1334"/>
                  <a:pt x="2500" y="1334"/>
                </a:cubicBezTo>
                <a:cubicBezTo>
                  <a:pt x="2498" y="1336"/>
                  <a:pt x="2498" y="1336"/>
                  <a:pt x="2498" y="1336"/>
                </a:cubicBezTo>
                <a:cubicBezTo>
                  <a:pt x="2498" y="1338"/>
                  <a:pt x="2498" y="1338"/>
                  <a:pt x="2498" y="1338"/>
                </a:cubicBezTo>
                <a:cubicBezTo>
                  <a:pt x="2496" y="1338"/>
                  <a:pt x="2496" y="1338"/>
                  <a:pt x="2496" y="1338"/>
                </a:cubicBezTo>
                <a:cubicBezTo>
                  <a:pt x="2496" y="1339"/>
                  <a:pt x="2496" y="1339"/>
                  <a:pt x="2496" y="1339"/>
                </a:cubicBezTo>
                <a:cubicBezTo>
                  <a:pt x="2494" y="1339"/>
                  <a:pt x="2494" y="1339"/>
                  <a:pt x="2494" y="1339"/>
                </a:cubicBezTo>
                <a:cubicBezTo>
                  <a:pt x="2493" y="1341"/>
                  <a:pt x="2493" y="1341"/>
                  <a:pt x="2493" y="1341"/>
                </a:cubicBezTo>
                <a:cubicBezTo>
                  <a:pt x="2492" y="1342"/>
                  <a:pt x="2492" y="1342"/>
                  <a:pt x="2492" y="1342"/>
                </a:cubicBezTo>
                <a:cubicBezTo>
                  <a:pt x="2492" y="1344"/>
                  <a:pt x="2492" y="1344"/>
                  <a:pt x="2492" y="1344"/>
                </a:cubicBezTo>
                <a:cubicBezTo>
                  <a:pt x="2492" y="1349"/>
                  <a:pt x="2492" y="1349"/>
                  <a:pt x="2492" y="1349"/>
                </a:cubicBezTo>
                <a:cubicBezTo>
                  <a:pt x="2493" y="1350"/>
                  <a:pt x="2493" y="1350"/>
                  <a:pt x="2493" y="1350"/>
                </a:cubicBezTo>
                <a:cubicBezTo>
                  <a:pt x="2493" y="1351"/>
                  <a:pt x="2493" y="1351"/>
                  <a:pt x="2493" y="1351"/>
                </a:cubicBezTo>
                <a:cubicBezTo>
                  <a:pt x="2491" y="1352"/>
                  <a:pt x="2491" y="1352"/>
                  <a:pt x="2491" y="1352"/>
                </a:cubicBezTo>
                <a:cubicBezTo>
                  <a:pt x="2490" y="1354"/>
                  <a:pt x="2490" y="1354"/>
                  <a:pt x="2490" y="1354"/>
                </a:cubicBezTo>
                <a:cubicBezTo>
                  <a:pt x="2488" y="1355"/>
                  <a:pt x="2488" y="1355"/>
                  <a:pt x="2488" y="1355"/>
                </a:cubicBezTo>
                <a:cubicBezTo>
                  <a:pt x="2488" y="1356"/>
                  <a:pt x="2488" y="1356"/>
                  <a:pt x="2488" y="1356"/>
                </a:cubicBezTo>
                <a:cubicBezTo>
                  <a:pt x="2486" y="1357"/>
                  <a:pt x="2486" y="1357"/>
                  <a:pt x="2486" y="1357"/>
                </a:cubicBezTo>
                <a:cubicBezTo>
                  <a:pt x="2486" y="1359"/>
                  <a:pt x="2486" y="1359"/>
                  <a:pt x="2486" y="1359"/>
                </a:cubicBezTo>
                <a:cubicBezTo>
                  <a:pt x="2485" y="1361"/>
                  <a:pt x="2485" y="1361"/>
                  <a:pt x="2485" y="1361"/>
                </a:cubicBezTo>
                <a:cubicBezTo>
                  <a:pt x="2482" y="1365"/>
                  <a:pt x="2482" y="1365"/>
                  <a:pt x="2482" y="1365"/>
                </a:cubicBezTo>
                <a:cubicBezTo>
                  <a:pt x="2476" y="1368"/>
                  <a:pt x="2476" y="1368"/>
                  <a:pt x="2476" y="1368"/>
                </a:cubicBezTo>
                <a:cubicBezTo>
                  <a:pt x="2472" y="1368"/>
                  <a:pt x="2472" y="1368"/>
                  <a:pt x="2472" y="1368"/>
                </a:cubicBezTo>
                <a:cubicBezTo>
                  <a:pt x="2470" y="1369"/>
                  <a:pt x="2470" y="1369"/>
                  <a:pt x="2470" y="1369"/>
                </a:cubicBezTo>
                <a:cubicBezTo>
                  <a:pt x="2467" y="1369"/>
                  <a:pt x="2467" y="1369"/>
                  <a:pt x="2467" y="1369"/>
                </a:cubicBezTo>
                <a:cubicBezTo>
                  <a:pt x="2465" y="1370"/>
                  <a:pt x="2465" y="1370"/>
                  <a:pt x="2465" y="1370"/>
                </a:cubicBezTo>
                <a:cubicBezTo>
                  <a:pt x="2463" y="1369"/>
                  <a:pt x="2463" y="1369"/>
                  <a:pt x="2463" y="1369"/>
                </a:cubicBezTo>
                <a:cubicBezTo>
                  <a:pt x="2460" y="1370"/>
                  <a:pt x="2460" y="1370"/>
                  <a:pt x="2460" y="1370"/>
                </a:cubicBezTo>
                <a:cubicBezTo>
                  <a:pt x="2459" y="1372"/>
                  <a:pt x="2459" y="1372"/>
                  <a:pt x="2459" y="1372"/>
                </a:cubicBezTo>
                <a:cubicBezTo>
                  <a:pt x="2457" y="1373"/>
                  <a:pt x="2457" y="1373"/>
                  <a:pt x="2457" y="1373"/>
                </a:cubicBezTo>
                <a:cubicBezTo>
                  <a:pt x="2451" y="1373"/>
                  <a:pt x="2451" y="1373"/>
                  <a:pt x="2451" y="1373"/>
                </a:cubicBezTo>
                <a:cubicBezTo>
                  <a:pt x="2450" y="1374"/>
                  <a:pt x="2450" y="1374"/>
                  <a:pt x="2450" y="1374"/>
                </a:cubicBezTo>
                <a:cubicBezTo>
                  <a:pt x="2449" y="1375"/>
                  <a:pt x="2449" y="1375"/>
                  <a:pt x="2449" y="1375"/>
                </a:cubicBezTo>
                <a:cubicBezTo>
                  <a:pt x="2446" y="1377"/>
                  <a:pt x="2446" y="1377"/>
                  <a:pt x="2446" y="1377"/>
                </a:cubicBezTo>
                <a:cubicBezTo>
                  <a:pt x="2443" y="1377"/>
                  <a:pt x="2443" y="1377"/>
                  <a:pt x="2443" y="1377"/>
                </a:cubicBezTo>
                <a:cubicBezTo>
                  <a:pt x="2441" y="1376"/>
                  <a:pt x="2441" y="1376"/>
                  <a:pt x="2441" y="1376"/>
                </a:cubicBezTo>
                <a:cubicBezTo>
                  <a:pt x="2440" y="1376"/>
                  <a:pt x="2440" y="1376"/>
                  <a:pt x="2440" y="1376"/>
                </a:cubicBezTo>
                <a:cubicBezTo>
                  <a:pt x="2439" y="1375"/>
                  <a:pt x="2439" y="1375"/>
                  <a:pt x="2439" y="1375"/>
                </a:cubicBezTo>
                <a:cubicBezTo>
                  <a:pt x="2438" y="1376"/>
                  <a:pt x="2438" y="1376"/>
                  <a:pt x="2438" y="1376"/>
                </a:cubicBezTo>
                <a:cubicBezTo>
                  <a:pt x="2436" y="1378"/>
                  <a:pt x="2436" y="1378"/>
                  <a:pt x="2436" y="1378"/>
                </a:cubicBezTo>
                <a:cubicBezTo>
                  <a:pt x="2432" y="1379"/>
                  <a:pt x="2432" y="1379"/>
                  <a:pt x="2432" y="1379"/>
                </a:cubicBezTo>
                <a:cubicBezTo>
                  <a:pt x="2432" y="1380"/>
                  <a:pt x="2432" y="1380"/>
                  <a:pt x="2432" y="1380"/>
                </a:cubicBezTo>
                <a:cubicBezTo>
                  <a:pt x="2431" y="1380"/>
                  <a:pt x="2431" y="1380"/>
                  <a:pt x="2431" y="1380"/>
                </a:cubicBezTo>
                <a:cubicBezTo>
                  <a:pt x="2428" y="1382"/>
                  <a:pt x="2428" y="1382"/>
                  <a:pt x="2428" y="1382"/>
                </a:cubicBezTo>
                <a:cubicBezTo>
                  <a:pt x="2424" y="1384"/>
                  <a:pt x="2424" y="1384"/>
                  <a:pt x="2424" y="1384"/>
                </a:cubicBezTo>
                <a:cubicBezTo>
                  <a:pt x="2419" y="1386"/>
                  <a:pt x="2419" y="1386"/>
                  <a:pt x="2419" y="1386"/>
                </a:cubicBezTo>
                <a:cubicBezTo>
                  <a:pt x="2416" y="1389"/>
                  <a:pt x="2416" y="1389"/>
                  <a:pt x="2416" y="1389"/>
                </a:cubicBezTo>
                <a:cubicBezTo>
                  <a:pt x="2416" y="1392"/>
                  <a:pt x="2416" y="1392"/>
                  <a:pt x="2416" y="1392"/>
                </a:cubicBezTo>
                <a:cubicBezTo>
                  <a:pt x="2414" y="1394"/>
                  <a:pt x="2414" y="1394"/>
                  <a:pt x="2414" y="1394"/>
                </a:cubicBezTo>
                <a:cubicBezTo>
                  <a:pt x="2413" y="1393"/>
                  <a:pt x="2413" y="1393"/>
                  <a:pt x="2413" y="1393"/>
                </a:cubicBezTo>
                <a:cubicBezTo>
                  <a:pt x="2414" y="1392"/>
                  <a:pt x="2414" y="1392"/>
                  <a:pt x="2414" y="1392"/>
                </a:cubicBezTo>
                <a:cubicBezTo>
                  <a:pt x="2413" y="1390"/>
                  <a:pt x="2413" y="1390"/>
                  <a:pt x="2413" y="1390"/>
                </a:cubicBezTo>
                <a:cubicBezTo>
                  <a:pt x="2414" y="1388"/>
                  <a:pt x="2414" y="1388"/>
                  <a:pt x="2414" y="1388"/>
                </a:cubicBezTo>
                <a:cubicBezTo>
                  <a:pt x="2414" y="1386"/>
                  <a:pt x="2414" y="1386"/>
                  <a:pt x="2414" y="1386"/>
                </a:cubicBezTo>
                <a:cubicBezTo>
                  <a:pt x="2411" y="1389"/>
                  <a:pt x="2411" y="1389"/>
                  <a:pt x="2411" y="1389"/>
                </a:cubicBezTo>
                <a:cubicBezTo>
                  <a:pt x="2411" y="1391"/>
                  <a:pt x="2411" y="1391"/>
                  <a:pt x="2411" y="1391"/>
                </a:cubicBezTo>
                <a:cubicBezTo>
                  <a:pt x="2408" y="1395"/>
                  <a:pt x="2408" y="1395"/>
                  <a:pt x="2408" y="1395"/>
                </a:cubicBezTo>
                <a:cubicBezTo>
                  <a:pt x="2410" y="1398"/>
                  <a:pt x="2410" y="1398"/>
                  <a:pt x="2410" y="1398"/>
                </a:cubicBezTo>
                <a:cubicBezTo>
                  <a:pt x="2409" y="1400"/>
                  <a:pt x="2409" y="1400"/>
                  <a:pt x="2409" y="1400"/>
                </a:cubicBezTo>
                <a:cubicBezTo>
                  <a:pt x="2409" y="1405"/>
                  <a:pt x="2409" y="1405"/>
                  <a:pt x="2409" y="1405"/>
                </a:cubicBezTo>
                <a:cubicBezTo>
                  <a:pt x="2405" y="1409"/>
                  <a:pt x="2405" y="1409"/>
                  <a:pt x="2405" y="1409"/>
                </a:cubicBezTo>
                <a:cubicBezTo>
                  <a:pt x="2404" y="1415"/>
                  <a:pt x="2404" y="1415"/>
                  <a:pt x="2404" y="1415"/>
                </a:cubicBezTo>
                <a:cubicBezTo>
                  <a:pt x="2405" y="1418"/>
                  <a:pt x="2405" y="1418"/>
                  <a:pt x="2405" y="1418"/>
                </a:cubicBezTo>
                <a:cubicBezTo>
                  <a:pt x="2405" y="1423"/>
                  <a:pt x="2405" y="1423"/>
                  <a:pt x="2405" y="1423"/>
                </a:cubicBezTo>
                <a:cubicBezTo>
                  <a:pt x="2408" y="1428"/>
                  <a:pt x="2408" y="1428"/>
                  <a:pt x="2408" y="1428"/>
                </a:cubicBezTo>
                <a:cubicBezTo>
                  <a:pt x="2408" y="1430"/>
                  <a:pt x="2408" y="1430"/>
                  <a:pt x="2408" y="1430"/>
                </a:cubicBezTo>
                <a:cubicBezTo>
                  <a:pt x="2409" y="1432"/>
                  <a:pt x="2409" y="1432"/>
                  <a:pt x="2409" y="1432"/>
                </a:cubicBezTo>
                <a:cubicBezTo>
                  <a:pt x="2408" y="1434"/>
                  <a:pt x="2408" y="1434"/>
                  <a:pt x="2408" y="1434"/>
                </a:cubicBezTo>
                <a:cubicBezTo>
                  <a:pt x="2409" y="1437"/>
                  <a:pt x="2409" y="1437"/>
                  <a:pt x="2409" y="1437"/>
                </a:cubicBezTo>
                <a:cubicBezTo>
                  <a:pt x="2407" y="1438"/>
                  <a:pt x="2407" y="1438"/>
                  <a:pt x="2407" y="1438"/>
                </a:cubicBezTo>
                <a:cubicBezTo>
                  <a:pt x="2406" y="1436"/>
                  <a:pt x="2406" y="1436"/>
                  <a:pt x="2406" y="1436"/>
                </a:cubicBezTo>
                <a:cubicBezTo>
                  <a:pt x="2406" y="1433"/>
                  <a:pt x="2406" y="1433"/>
                  <a:pt x="2406" y="1433"/>
                </a:cubicBezTo>
                <a:cubicBezTo>
                  <a:pt x="2405" y="1435"/>
                  <a:pt x="2405" y="1435"/>
                  <a:pt x="2405" y="1435"/>
                </a:cubicBezTo>
                <a:cubicBezTo>
                  <a:pt x="2404" y="1434"/>
                  <a:pt x="2404" y="1434"/>
                  <a:pt x="2404" y="1434"/>
                </a:cubicBezTo>
                <a:cubicBezTo>
                  <a:pt x="2404" y="1431"/>
                  <a:pt x="2404" y="1431"/>
                  <a:pt x="2404" y="1431"/>
                </a:cubicBezTo>
                <a:cubicBezTo>
                  <a:pt x="2402" y="1427"/>
                  <a:pt x="2402" y="1427"/>
                  <a:pt x="2402" y="1427"/>
                </a:cubicBezTo>
                <a:cubicBezTo>
                  <a:pt x="2401" y="1429"/>
                  <a:pt x="2401" y="1429"/>
                  <a:pt x="2401" y="1429"/>
                </a:cubicBezTo>
                <a:cubicBezTo>
                  <a:pt x="2402" y="1433"/>
                  <a:pt x="2402" y="1433"/>
                  <a:pt x="2402" y="1433"/>
                </a:cubicBezTo>
                <a:cubicBezTo>
                  <a:pt x="2404" y="1436"/>
                  <a:pt x="2404" y="1436"/>
                  <a:pt x="2404" y="1436"/>
                </a:cubicBezTo>
                <a:cubicBezTo>
                  <a:pt x="2406" y="1439"/>
                  <a:pt x="2406" y="1439"/>
                  <a:pt x="2406" y="1439"/>
                </a:cubicBezTo>
                <a:cubicBezTo>
                  <a:pt x="2403" y="1440"/>
                  <a:pt x="2403" y="1440"/>
                  <a:pt x="2403" y="1440"/>
                </a:cubicBezTo>
                <a:cubicBezTo>
                  <a:pt x="2401" y="1437"/>
                  <a:pt x="2401" y="1437"/>
                  <a:pt x="2401" y="1437"/>
                </a:cubicBezTo>
                <a:cubicBezTo>
                  <a:pt x="2401" y="1433"/>
                  <a:pt x="2401" y="1433"/>
                  <a:pt x="2401" y="1433"/>
                </a:cubicBezTo>
                <a:cubicBezTo>
                  <a:pt x="2400" y="1435"/>
                  <a:pt x="2400" y="1435"/>
                  <a:pt x="2400" y="1435"/>
                </a:cubicBezTo>
                <a:cubicBezTo>
                  <a:pt x="2399" y="1435"/>
                  <a:pt x="2399" y="1435"/>
                  <a:pt x="2399" y="1435"/>
                </a:cubicBezTo>
                <a:cubicBezTo>
                  <a:pt x="2400" y="1438"/>
                  <a:pt x="2400" y="1438"/>
                  <a:pt x="2400" y="1438"/>
                </a:cubicBezTo>
                <a:cubicBezTo>
                  <a:pt x="2404" y="1442"/>
                  <a:pt x="2404" y="1442"/>
                  <a:pt x="2404" y="1442"/>
                </a:cubicBezTo>
                <a:cubicBezTo>
                  <a:pt x="2405" y="1448"/>
                  <a:pt x="2405" y="1448"/>
                  <a:pt x="2405" y="1448"/>
                </a:cubicBezTo>
                <a:cubicBezTo>
                  <a:pt x="2405" y="1457"/>
                  <a:pt x="2405" y="1457"/>
                  <a:pt x="2405" y="1457"/>
                </a:cubicBezTo>
                <a:cubicBezTo>
                  <a:pt x="2406" y="1459"/>
                  <a:pt x="2406" y="1459"/>
                  <a:pt x="2406" y="1459"/>
                </a:cubicBezTo>
                <a:cubicBezTo>
                  <a:pt x="2407" y="1464"/>
                  <a:pt x="2407" y="1464"/>
                  <a:pt x="2407" y="1464"/>
                </a:cubicBezTo>
                <a:cubicBezTo>
                  <a:pt x="2410" y="1471"/>
                  <a:pt x="2410" y="1471"/>
                  <a:pt x="2410" y="1471"/>
                </a:cubicBezTo>
                <a:cubicBezTo>
                  <a:pt x="2409" y="1473"/>
                  <a:pt x="2409" y="1473"/>
                  <a:pt x="2409" y="1473"/>
                </a:cubicBezTo>
                <a:cubicBezTo>
                  <a:pt x="2409" y="1484"/>
                  <a:pt x="2409" y="1484"/>
                  <a:pt x="2409" y="1484"/>
                </a:cubicBezTo>
                <a:cubicBezTo>
                  <a:pt x="2409" y="1485"/>
                  <a:pt x="2409" y="1485"/>
                  <a:pt x="2409" y="1485"/>
                </a:cubicBezTo>
                <a:cubicBezTo>
                  <a:pt x="2410" y="1488"/>
                  <a:pt x="2410" y="1488"/>
                  <a:pt x="2410" y="1488"/>
                </a:cubicBezTo>
                <a:cubicBezTo>
                  <a:pt x="2410" y="1491"/>
                  <a:pt x="2410" y="1491"/>
                  <a:pt x="2410" y="1491"/>
                </a:cubicBezTo>
                <a:cubicBezTo>
                  <a:pt x="2412" y="1496"/>
                  <a:pt x="2412" y="1496"/>
                  <a:pt x="2412" y="1496"/>
                </a:cubicBezTo>
                <a:cubicBezTo>
                  <a:pt x="2412" y="1498"/>
                  <a:pt x="2412" y="1498"/>
                  <a:pt x="2412" y="1498"/>
                </a:cubicBezTo>
                <a:cubicBezTo>
                  <a:pt x="2410" y="1499"/>
                  <a:pt x="2410" y="1499"/>
                  <a:pt x="2410" y="1499"/>
                </a:cubicBezTo>
                <a:cubicBezTo>
                  <a:pt x="2411" y="1500"/>
                  <a:pt x="2411" y="1500"/>
                  <a:pt x="2411" y="1500"/>
                </a:cubicBezTo>
                <a:cubicBezTo>
                  <a:pt x="2411" y="1502"/>
                  <a:pt x="2411" y="1502"/>
                  <a:pt x="2411" y="1502"/>
                </a:cubicBezTo>
                <a:cubicBezTo>
                  <a:pt x="2410" y="1506"/>
                  <a:pt x="2410" y="1506"/>
                  <a:pt x="2410" y="1506"/>
                </a:cubicBezTo>
                <a:cubicBezTo>
                  <a:pt x="2409" y="1508"/>
                  <a:pt x="2409" y="1508"/>
                  <a:pt x="2409" y="1508"/>
                </a:cubicBezTo>
                <a:cubicBezTo>
                  <a:pt x="2409" y="1509"/>
                  <a:pt x="2409" y="1509"/>
                  <a:pt x="2409" y="1509"/>
                </a:cubicBezTo>
                <a:cubicBezTo>
                  <a:pt x="2409" y="1512"/>
                  <a:pt x="2409" y="1512"/>
                  <a:pt x="2409" y="1512"/>
                </a:cubicBezTo>
                <a:cubicBezTo>
                  <a:pt x="2407" y="1513"/>
                  <a:pt x="2407" y="1513"/>
                  <a:pt x="2407" y="1513"/>
                </a:cubicBezTo>
                <a:cubicBezTo>
                  <a:pt x="2407" y="1515"/>
                  <a:pt x="2407" y="1515"/>
                  <a:pt x="2407" y="1515"/>
                </a:cubicBezTo>
                <a:cubicBezTo>
                  <a:pt x="2404" y="1517"/>
                  <a:pt x="2404" y="1517"/>
                  <a:pt x="2404" y="1517"/>
                </a:cubicBezTo>
                <a:cubicBezTo>
                  <a:pt x="2403" y="1516"/>
                  <a:pt x="2403" y="1516"/>
                  <a:pt x="2403" y="1516"/>
                </a:cubicBezTo>
                <a:cubicBezTo>
                  <a:pt x="2401" y="1520"/>
                  <a:pt x="2401" y="1520"/>
                  <a:pt x="2401" y="1520"/>
                </a:cubicBezTo>
                <a:cubicBezTo>
                  <a:pt x="2401" y="1525"/>
                  <a:pt x="2401" y="1525"/>
                  <a:pt x="2401" y="1525"/>
                </a:cubicBezTo>
                <a:cubicBezTo>
                  <a:pt x="2402" y="1527"/>
                  <a:pt x="2402" y="1527"/>
                  <a:pt x="2402" y="1527"/>
                </a:cubicBezTo>
                <a:cubicBezTo>
                  <a:pt x="2403" y="1527"/>
                  <a:pt x="2403" y="1527"/>
                  <a:pt x="2403" y="1527"/>
                </a:cubicBezTo>
                <a:cubicBezTo>
                  <a:pt x="2407" y="1531"/>
                  <a:pt x="2407" y="1531"/>
                  <a:pt x="2407" y="1531"/>
                </a:cubicBezTo>
                <a:cubicBezTo>
                  <a:pt x="2407" y="1532"/>
                  <a:pt x="2407" y="1532"/>
                  <a:pt x="2407" y="1532"/>
                </a:cubicBezTo>
                <a:cubicBezTo>
                  <a:pt x="2408" y="1533"/>
                  <a:pt x="2408" y="1533"/>
                  <a:pt x="2408" y="1533"/>
                </a:cubicBezTo>
                <a:cubicBezTo>
                  <a:pt x="2410" y="1533"/>
                  <a:pt x="2410" y="1533"/>
                  <a:pt x="2410" y="1533"/>
                </a:cubicBezTo>
                <a:cubicBezTo>
                  <a:pt x="2411" y="1534"/>
                  <a:pt x="2411" y="1534"/>
                  <a:pt x="2411" y="1534"/>
                </a:cubicBezTo>
                <a:cubicBezTo>
                  <a:pt x="2414" y="1535"/>
                  <a:pt x="2414" y="1535"/>
                  <a:pt x="2414" y="1535"/>
                </a:cubicBezTo>
                <a:cubicBezTo>
                  <a:pt x="2415" y="1535"/>
                  <a:pt x="2415" y="1535"/>
                  <a:pt x="2415" y="1535"/>
                </a:cubicBezTo>
                <a:cubicBezTo>
                  <a:pt x="2415" y="1535"/>
                  <a:pt x="2415" y="1535"/>
                  <a:pt x="2415" y="1535"/>
                </a:cubicBezTo>
                <a:cubicBezTo>
                  <a:pt x="2417" y="1536"/>
                  <a:pt x="2417" y="1536"/>
                  <a:pt x="2417" y="1536"/>
                </a:cubicBezTo>
                <a:cubicBezTo>
                  <a:pt x="2420" y="1535"/>
                  <a:pt x="2420" y="1535"/>
                  <a:pt x="2420" y="1535"/>
                </a:cubicBezTo>
                <a:cubicBezTo>
                  <a:pt x="2420" y="1536"/>
                  <a:pt x="2420" y="1536"/>
                  <a:pt x="2420" y="1536"/>
                </a:cubicBezTo>
                <a:cubicBezTo>
                  <a:pt x="2421" y="1536"/>
                  <a:pt x="2421" y="1536"/>
                  <a:pt x="2421" y="1536"/>
                </a:cubicBezTo>
                <a:cubicBezTo>
                  <a:pt x="2422" y="1536"/>
                  <a:pt x="2422" y="1536"/>
                  <a:pt x="2422" y="1536"/>
                </a:cubicBezTo>
                <a:cubicBezTo>
                  <a:pt x="2424" y="1536"/>
                  <a:pt x="2424" y="1536"/>
                  <a:pt x="2424" y="1536"/>
                </a:cubicBezTo>
                <a:cubicBezTo>
                  <a:pt x="2427" y="1535"/>
                  <a:pt x="2427" y="1535"/>
                  <a:pt x="2427" y="1535"/>
                </a:cubicBezTo>
                <a:cubicBezTo>
                  <a:pt x="2427" y="1534"/>
                  <a:pt x="2427" y="1534"/>
                  <a:pt x="2427" y="1534"/>
                </a:cubicBezTo>
                <a:cubicBezTo>
                  <a:pt x="2428" y="1534"/>
                  <a:pt x="2428" y="1534"/>
                  <a:pt x="2428" y="1534"/>
                </a:cubicBezTo>
                <a:cubicBezTo>
                  <a:pt x="2430" y="1532"/>
                  <a:pt x="2430" y="1532"/>
                  <a:pt x="2430" y="1532"/>
                </a:cubicBezTo>
                <a:cubicBezTo>
                  <a:pt x="2433" y="1532"/>
                  <a:pt x="2433" y="1532"/>
                  <a:pt x="2433" y="1532"/>
                </a:cubicBezTo>
                <a:cubicBezTo>
                  <a:pt x="2433" y="1530"/>
                  <a:pt x="2433" y="1530"/>
                  <a:pt x="2433" y="1530"/>
                </a:cubicBezTo>
                <a:cubicBezTo>
                  <a:pt x="2434" y="1529"/>
                  <a:pt x="2434" y="1529"/>
                  <a:pt x="2434" y="1529"/>
                </a:cubicBezTo>
                <a:cubicBezTo>
                  <a:pt x="2436" y="1529"/>
                  <a:pt x="2436" y="1529"/>
                  <a:pt x="2436" y="1529"/>
                </a:cubicBezTo>
                <a:cubicBezTo>
                  <a:pt x="2437" y="1531"/>
                  <a:pt x="2437" y="1531"/>
                  <a:pt x="2437" y="1531"/>
                </a:cubicBezTo>
                <a:cubicBezTo>
                  <a:pt x="2439" y="1529"/>
                  <a:pt x="2439" y="1529"/>
                  <a:pt x="2439" y="1529"/>
                </a:cubicBezTo>
                <a:cubicBezTo>
                  <a:pt x="2439" y="1529"/>
                  <a:pt x="2439" y="1529"/>
                  <a:pt x="2439" y="1529"/>
                </a:cubicBezTo>
                <a:cubicBezTo>
                  <a:pt x="2440" y="1529"/>
                  <a:pt x="2440" y="1529"/>
                  <a:pt x="2440" y="1529"/>
                </a:cubicBezTo>
                <a:cubicBezTo>
                  <a:pt x="2441" y="1526"/>
                  <a:pt x="2441" y="1526"/>
                  <a:pt x="2441" y="1526"/>
                </a:cubicBezTo>
                <a:cubicBezTo>
                  <a:pt x="2446" y="1523"/>
                  <a:pt x="2446" y="1523"/>
                  <a:pt x="2446" y="1523"/>
                </a:cubicBezTo>
                <a:cubicBezTo>
                  <a:pt x="2448" y="1524"/>
                  <a:pt x="2448" y="1524"/>
                  <a:pt x="2448" y="1524"/>
                </a:cubicBezTo>
                <a:cubicBezTo>
                  <a:pt x="2449" y="1524"/>
                  <a:pt x="2449" y="1524"/>
                  <a:pt x="2449" y="1524"/>
                </a:cubicBezTo>
                <a:cubicBezTo>
                  <a:pt x="2451" y="1523"/>
                  <a:pt x="2451" y="1523"/>
                  <a:pt x="2451" y="1523"/>
                </a:cubicBezTo>
                <a:cubicBezTo>
                  <a:pt x="2456" y="1522"/>
                  <a:pt x="2456" y="1522"/>
                  <a:pt x="2456" y="1522"/>
                </a:cubicBezTo>
                <a:cubicBezTo>
                  <a:pt x="2456" y="1523"/>
                  <a:pt x="2456" y="1523"/>
                  <a:pt x="2456" y="1523"/>
                </a:cubicBezTo>
                <a:cubicBezTo>
                  <a:pt x="2459" y="1522"/>
                  <a:pt x="2459" y="1522"/>
                  <a:pt x="2459" y="1522"/>
                </a:cubicBezTo>
                <a:cubicBezTo>
                  <a:pt x="2460" y="1523"/>
                  <a:pt x="2460" y="1523"/>
                  <a:pt x="2460" y="1523"/>
                </a:cubicBezTo>
                <a:cubicBezTo>
                  <a:pt x="2462" y="1523"/>
                  <a:pt x="2462" y="1523"/>
                  <a:pt x="2462" y="1523"/>
                </a:cubicBezTo>
                <a:cubicBezTo>
                  <a:pt x="2464" y="1523"/>
                  <a:pt x="2464" y="1523"/>
                  <a:pt x="2464" y="1523"/>
                </a:cubicBezTo>
                <a:cubicBezTo>
                  <a:pt x="2464" y="1525"/>
                  <a:pt x="2464" y="1525"/>
                  <a:pt x="2464" y="1525"/>
                </a:cubicBezTo>
                <a:cubicBezTo>
                  <a:pt x="2465" y="1525"/>
                  <a:pt x="2465" y="1525"/>
                  <a:pt x="2465" y="1525"/>
                </a:cubicBezTo>
                <a:cubicBezTo>
                  <a:pt x="2467" y="1524"/>
                  <a:pt x="2467" y="1524"/>
                  <a:pt x="2467" y="1524"/>
                </a:cubicBezTo>
                <a:cubicBezTo>
                  <a:pt x="2468" y="1525"/>
                  <a:pt x="2468" y="1525"/>
                  <a:pt x="2468" y="1525"/>
                </a:cubicBezTo>
                <a:cubicBezTo>
                  <a:pt x="2469" y="1524"/>
                  <a:pt x="2469" y="1524"/>
                  <a:pt x="2469" y="1524"/>
                </a:cubicBezTo>
                <a:cubicBezTo>
                  <a:pt x="2473" y="1524"/>
                  <a:pt x="2473" y="1524"/>
                  <a:pt x="2473" y="1524"/>
                </a:cubicBezTo>
                <a:cubicBezTo>
                  <a:pt x="2473" y="1525"/>
                  <a:pt x="2473" y="1525"/>
                  <a:pt x="2473" y="1525"/>
                </a:cubicBezTo>
                <a:cubicBezTo>
                  <a:pt x="2473" y="1526"/>
                  <a:pt x="2473" y="1526"/>
                  <a:pt x="2473" y="1526"/>
                </a:cubicBezTo>
                <a:cubicBezTo>
                  <a:pt x="2475" y="1524"/>
                  <a:pt x="2475" y="1524"/>
                  <a:pt x="2475" y="1524"/>
                </a:cubicBezTo>
                <a:cubicBezTo>
                  <a:pt x="2477" y="1524"/>
                  <a:pt x="2477" y="1524"/>
                  <a:pt x="2477" y="1524"/>
                </a:cubicBezTo>
                <a:cubicBezTo>
                  <a:pt x="2480" y="1522"/>
                  <a:pt x="2480" y="1522"/>
                  <a:pt x="2480" y="1522"/>
                </a:cubicBezTo>
                <a:cubicBezTo>
                  <a:pt x="2481" y="1520"/>
                  <a:pt x="2481" y="1520"/>
                  <a:pt x="2481" y="1520"/>
                </a:cubicBezTo>
                <a:cubicBezTo>
                  <a:pt x="2482" y="1520"/>
                  <a:pt x="2482" y="1520"/>
                  <a:pt x="2482" y="1520"/>
                </a:cubicBezTo>
                <a:cubicBezTo>
                  <a:pt x="2483" y="1518"/>
                  <a:pt x="2483" y="1518"/>
                  <a:pt x="2483" y="1518"/>
                </a:cubicBezTo>
                <a:cubicBezTo>
                  <a:pt x="2485" y="1515"/>
                  <a:pt x="2485" y="1515"/>
                  <a:pt x="2485" y="1515"/>
                </a:cubicBezTo>
                <a:cubicBezTo>
                  <a:pt x="2487" y="1513"/>
                  <a:pt x="2487" y="1513"/>
                  <a:pt x="2487" y="1513"/>
                </a:cubicBezTo>
                <a:cubicBezTo>
                  <a:pt x="2489" y="1512"/>
                  <a:pt x="2489" y="1512"/>
                  <a:pt x="2489" y="1512"/>
                </a:cubicBezTo>
                <a:cubicBezTo>
                  <a:pt x="2490" y="1513"/>
                  <a:pt x="2490" y="1513"/>
                  <a:pt x="2490" y="1513"/>
                </a:cubicBezTo>
                <a:cubicBezTo>
                  <a:pt x="2494" y="1512"/>
                  <a:pt x="2494" y="1512"/>
                  <a:pt x="2494" y="1512"/>
                </a:cubicBezTo>
                <a:cubicBezTo>
                  <a:pt x="2499" y="1509"/>
                  <a:pt x="2499" y="1509"/>
                  <a:pt x="2499" y="1509"/>
                </a:cubicBezTo>
                <a:cubicBezTo>
                  <a:pt x="2502" y="1506"/>
                  <a:pt x="2502" y="1506"/>
                  <a:pt x="2502" y="1506"/>
                </a:cubicBezTo>
                <a:cubicBezTo>
                  <a:pt x="2504" y="1505"/>
                  <a:pt x="2504" y="1505"/>
                  <a:pt x="2504" y="1505"/>
                </a:cubicBezTo>
                <a:cubicBezTo>
                  <a:pt x="2505" y="1505"/>
                  <a:pt x="2505" y="1505"/>
                  <a:pt x="2505" y="1505"/>
                </a:cubicBezTo>
                <a:cubicBezTo>
                  <a:pt x="2506" y="1505"/>
                  <a:pt x="2506" y="1505"/>
                  <a:pt x="2506" y="1505"/>
                </a:cubicBezTo>
                <a:cubicBezTo>
                  <a:pt x="2509" y="1506"/>
                  <a:pt x="2509" y="1506"/>
                  <a:pt x="2509" y="1506"/>
                </a:cubicBezTo>
                <a:cubicBezTo>
                  <a:pt x="2512" y="1507"/>
                  <a:pt x="2512" y="1507"/>
                  <a:pt x="2512" y="1507"/>
                </a:cubicBezTo>
                <a:cubicBezTo>
                  <a:pt x="2513" y="1506"/>
                  <a:pt x="2513" y="1506"/>
                  <a:pt x="2513" y="1506"/>
                </a:cubicBezTo>
                <a:cubicBezTo>
                  <a:pt x="2517" y="1506"/>
                  <a:pt x="2517" y="1506"/>
                  <a:pt x="2517" y="1506"/>
                </a:cubicBezTo>
                <a:cubicBezTo>
                  <a:pt x="2522" y="1504"/>
                  <a:pt x="2522" y="1504"/>
                  <a:pt x="2522" y="1504"/>
                </a:cubicBezTo>
                <a:cubicBezTo>
                  <a:pt x="2525" y="1504"/>
                  <a:pt x="2525" y="1504"/>
                  <a:pt x="2525" y="1504"/>
                </a:cubicBezTo>
                <a:cubicBezTo>
                  <a:pt x="2527" y="1502"/>
                  <a:pt x="2527" y="1502"/>
                  <a:pt x="2527" y="1502"/>
                </a:cubicBezTo>
                <a:cubicBezTo>
                  <a:pt x="2529" y="1502"/>
                  <a:pt x="2529" y="1502"/>
                  <a:pt x="2529" y="1502"/>
                </a:cubicBezTo>
                <a:cubicBezTo>
                  <a:pt x="2531" y="1500"/>
                  <a:pt x="2531" y="1500"/>
                  <a:pt x="2531" y="1500"/>
                </a:cubicBezTo>
                <a:cubicBezTo>
                  <a:pt x="2535" y="1500"/>
                  <a:pt x="2535" y="1500"/>
                  <a:pt x="2535" y="1500"/>
                </a:cubicBezTo>
                <a:cubicBezTo>
                  <a:pt x="2545" y="1499"/>
                  <a:pt x="2545" y="1499"/>
                  <a:pt x="2545" y="1499"/>
                </a:cubicBezTo>
                <a:cubicBezTo>
                  <a:pt x="2549" y="1500"/>
                  <a:pt x="2549" y="1500"/>
                  <a:pt x="2549" y="1500"/>
                </a:cubicBezTo>
                <a:cubicBezTo>
                  <a:pt x="2551" y="1500"/>
                  <a:pt x="2551" y="1500"/>
                  <a:pt x="2551" y="1500"/>
                </a:cubicBezTo>
                <a:cubicBezTo>
                  <a:pt x="2554" y="1499"/>
                  <a:pt x="2554" y="1499"/>
                  <a:pt x="2554" y="1499"/>
                </a:cubicBezTo>
                <a:cubicBezTo>
                  <a:pt x="2556" y="1499"/>
                  <a:pt x="2556" y="1499"/>
                  <a:pt x="2556" y="1499"/>
                </a:cubicBezTo>
                <a:cubicBezTo>
                  <a:pt x="2559" y="1502"/>
                  <a:pt x="2559" y="1502"/>
                  <a:pt x="2559" y="1502"/>
                </a:cubicBezTo>
                <a:cubicBezTo>
                  <a:pt x="2561" y="1506"/>
                  <a:pt x="2561" y="1506"/>
                  <a:pt x="2561" y="1506"/>
                </a:cubicBezTo>
                <a:cubicBezTo>
                  <a:pt x="2562" y="1506"/>
                  <a:pt x="2562" y="1506"/>
                  <a:pt x="2562" y="1506"/>
                </a:cubicBezTo>
                <a:cubicBezTo>
                  <a:pt x="2564" y="1505"/>
                  <a:pt x="2564" y="1505"/>
                  <a:pt x="2564" y="1505"/>
                </a:cubicBezTo>
                <a:cubicBezTo>
                  <a:pt x="2565" y="1505"/>
                  <a:pt x="2565" y="1505"/>
                  <a:pt x="2565" y="1505"/>
                </a:cubicBezTo>
                <a:cubicBezTo>
                  <a:pt x="2566" y="1506"/>
                  <a:pt x="2566" y="1506"/>
                  <a:pt x="2566" y="1506"/>
                </a:cubicBezTo>
                <a:cubicBezTo>
                  <a:pt x="2567" y="1505"/>
                  <a:pt x="2567" y="1505"/>
                  <a:pt x="2567" y="1505"/>
                </a:cubicBezTo>
                <a:cubicBezTo>
                  <a:pt x="2569" y="1506"/>
                  <a:pt x="2569" y="1506"/>
                  <a:pt x="2569" y="1506"/>
                </a:cubicBezTo>
                <a:cubicBezTo>
                  <a:pt x="2570" y="1508"/>
                  <a:pt x="2570" y="1508"/>
                  <a:pt x="2570" y="1508"/>
                </a:cubicBezTo>
                <a:cubicBezTo>
                  <a:pt x="2573" y="1508"/>
                  <a:pt x="2573" y="1508"/>
                  <a:pt x="2573" y="1508"/>
                </a:cubicBezTo>
                <a:cubicBezTo>
                  <a:pt x="2574" y="1508"/>
                  <a:pt x="2574" y="1508"/>
                  <a:pt x="2574" y="1508"/>
                </a:cubicBezTo>
                <a:cubicBezTo>
                  <a:pt x="2578" y="1511"/>
                  <a:pt x="2578" y="1511"/>
                  <a:pt x="2578" y="1511"/>
                </a:cubicBezTo>
                <a:cubicBezTo>
                  <a:pt x="2577" y="1512"/>
                  <a:pt x="2577" y="1512"/>
                  <a:pt x="2577" y="1512"/>
                </a:cubicBezTo>
                <a:cubicBezTo>
                  <a:pt x="2579" y="1513"/>
                  <a:pt x="2579" y="1513"/>
                  <a:pt x="2579" y="1513"/>
                </a:cubicBezTo>
                <a:cubicBezTo>
                  <a:pt x="2580" y="1514"/>
                  <a:pt x="2580" y="1514"/>
                  <a:pt x="2580" y="1514"/>
                </a:cubicBezTo>
                <a:cubicBezTo>
                  <a:pt x="2579" y="1515"/>
                  <a:pt x="2579" y="1515"/>
                  <a:pt x="2579" y="1515"/>
                </a:cubicBezTo>
                <a:cubicBezTo>
                  <a:pt x="2578" y="1515"/>
                  <a:pt x="2578" y="1515"/>
                  <a:pt x="2578" y="1515"/>
                </a:cubicBezTo>
                <a:cubicBezTo>
                  <a:pt x="2577" y="1517"/>
                  <a:pt x="2577" y="1517"/>
                  <a:pt x="2577" y="1517"/>
                </a:cubicBezTo>
                <a:cubicBezTo>
                  <a:pt x="2579" y="1520"/>
                  <a:pt x="2579" y="1520"/>
                  <a:pt x="2579" y="1520"/>
                </a:cubicBezTo>
                <a:cubicBezTo>
                  <a:pt x="2581" y="1520"/>
                  <a:pt x="2581" y="1520"/>
                  <a:pt x="2581" y="1520"/>
                </a:cubicBezTo>
                <a:cubicBezTo>
                  <a:pt x="2583" y="1522"/>
                  <a:pt x="2583" y="1522"/>
                  <a:pt x="2583" y="1522"/>
                </a:cubicBezTo>
                <a:cubicBezTo>
                  <a:pt x="2583" y="1525"/>
                  <a:pt x="2583" y="1525"/>
                  <a:pt x="2583" y="1525"/>
                </a:cubicBezTo>
                <a:cubicBezTo>
                  <a:pt x="2583" y="1527"/>
                  <a:pt x="2583" y="1527"/>
                  <a:pt x="2583" y="1527"/>
                </a:cubicBezTo>
                <a:cubicBezTo>
                  <a:pt x="2585" y="1531"/>
                  <a:pt x="2585" y="1531"/>
                  <a:pt x="2585" y="1531"/>
                </a:cubicBezTo>
                <a:cubicBezTo>
                  <a:pt x="2584" y="1533"/>
                  <a:pt x="2584" y="1533"/>
                  <a:pt x="2584" y="1533"/>
                </a:cubicBezTo>
                <a:cubicBezTo>
                  <a:pt x="2585" y="1534"/>
                  <a:pt x="2585" y="1534"/>
                  <a:pt x="2585" y="1534"/>
                </a:cubicBezTo>
                <a:cubicBezTo>
                  <a:pt x="2585" y="1537"/>
                  <a:pt x="2585" y="1537"/>
                  <a:pt x="2585" y="1537"/>
                </a:cubicBezTo>
                <a:cubicBezTo>
                  <a:pt x="2584" y="1538"/>
                  <a:pt x="2584" y="1538"/>
                  <a:pt x="2584" y="1538"/>
                </a:cubicBezTo>
                <a:cubicBezTo>
                  <a:pt x="2583" y="1537"/>
                  <a:pt x="2583" y="1537"/>
                  <a:pt x="2583" y="1537"/>
                </a:cubicBezTo>
                <a:cubicBezTo>
                  <a:pt x="2582" y="1538"/>
                  <a:pt x="2582" y="1538"/>
                  <a:pt x="2582" y="1538"/>
                </a:cubicBezTo>
                <a:cubicBezTo>
                  <a:pt x="2584" y="1540"/>
                  <a:pt x="2584" y="1540"/>
                  <a:pt x="2584" y="1540"/>
                </a:cubicBezTo>
                <a:cubicBezTo>
                  <a:pt x="2585" y="1541"/>
                  <a:pt x="2585" y="1541"/>
                  <a:pt x="2585" y="1541"/>
                </a:cubicBezTo>
                <a:cubicBezTo>
                  <a:pt x="2586" y="1543"/>
                  <a:pt x="2586" y="1543"/>
                  <a:pt x="2586" y="1543"/>
                </a:cubicBezTo>
                <a:cubicBezTo>
                  <a:pt x="2587" y="1542"/>
                  <a:pt x="2587" y="1542"/>
                  <a:pt x="2587" y="1542"/>
                </a:cubicBezTo>
                <a:cubicBezTo>
                  <a:pt x="2589" y="1543"/>
                  <a:pt x="2589" y="1543"/>
                  <a:pt x="2589" y="1543"/>
                </a:cubicBezTo>
                <a:cubicBezTo>
                  <a:pt x="2589" y="1542"/>
                  <a:pt x="2589" y="1542"/>
                  <a:pt x="2589" y="1542"/>
                </a:cubicBezTo>
                <a:cubicBezTo>
                  <a:pt x="2588" y="1540"/>
                  <a:pt x="2588" y="1540"/>
                  <a:pt x="2588" y="1540"/>
                </a:cubicBezTo>
                <a:cubicBezTo>
                  <a:pt x="2589" y="1539"/>
                  <a:pt x="2589" y="1539"/>
                  <a:pt x="2589" y="1539"/>
                </a:cubicBezTo>
                <a:cubicBezTo>
                  <a:pt x="2590" y="1537"/>
                  <a:pt x="2590" y="1537"/>
                  <a:pt x="2590" y="1537"/>
                </a:cubicBezTo>
                <a:cubicBezTo>
                  <a:pt x="2592" y="1537"/>
                  <a:pt x="2592" y="1537"/>
                  <a:pt x="2592" y="1537"/>
                </a:cubicBezTo>
                <a:cubicBezTo>
                  <a:pt x="2592" y="1535"/>
                  <a:pt x="2592" y="1535"/>
                  <a:pt x="2592" y="1535"/>
                </a:cubicBezTo>
                <a:cubicBezTo>
                  <a:pt x="2594" y="1535"/>
                  <a:pt x="2594" y="1535"/>
                  <a:pt x="2594" y="1535"/>
                </a:cubicBezTo>
                <a:cubicBezTo>
                  <a:pt x="2594" y="1533"/>
                  <a:pt x="2594" y="1533"/>
                  <a:pt x="2594" y="1533"/>
                </a:cubicBezTo>
                <a:cubicBezTo>
                  <a:pt x="2596" y="1531"/>
                  <a:pt x="2596" y="1531"/>
                  <a:pt x="2596" y="1531"/>
                </a:cubicBezTo>
                <a:cubicBezTo>
                  <a:pt x="2600" y="1529"/>
                  <a:pt x="2600" y="1529"/>
                  <a:pt x="2600" y="1529"/>
                </a:cubicBezTo>
                <a:cubicBezTo>
                  <a:pt x="2600" y="1528"/>
                  <a:pt x="2600" y="1528"/>
                  <a:pt x="2600" y="1528"/>
                </a:cubicBezTo>
                <a:cubicBezTo>
                  <a:pt x="2601" y="1528"/>
                  <a:pt x="2601" y="1528"/>
                  <a:pt x="2601" y="1528"/>
                </a:cubicBezTo>
                <a:cubicBezTo>
                  <a:pt x="2604" y="1526"/>
                  <a:pt x="2604" y="1526"/>
                  <a:pt x="2604" y="1526"/>
                </a:cubicBezTo>
                <a:cubicBezTo>
                  <a:pt x="2605" y="1524"/>
                  <a:pt x="2605" y="1524"/>
                  <a:pt x="2605" y="1524"/>
                </a:cubicBezTo>
                <a:cubicBezTo>
                  <a:pt x="2607" y="1520"/>
                  <a:pt x="2607" y="1520"/>
                  <a:pt x="2607" y="1520"/>
                </a:cubicBezTo>
                <a:cubicBezTo>
                  <a:pt x="2610" y="1520"/>
                  <a:pt x="2610" y="1520"/>
                  <a:pt x="2610" y="1520"/>
                </a:cubicBezTo>
                <a:cubicBezTo>
                  <a:pt x="2611" y="1518"/>
                  <a:pt x="2611" y="1518"/>
                  <a:pt x="2611" y="1518"/>
                </a:cubicBezTo>
                <a:cubicBezTo>
                  <a:pt x="2610" y="1516"/>
                  <a:pt x="2610" y="1516"/>
                  <a:pt x="2610" y="1516"/>
                </a:cubicBezTo>
                <a:cubicBezTo>
                  <a:pt x="2611" y="1514"/>
                  <a:pt x="2611" y="1514"/>
                  <a:pt x="2611" y="1514"/>
                </a:cubicBezTo>
                <a:cubicBezTo>
                  <a:pt x="2612" y="1516"/>
                  <a:pt x="2612" y="1516"/>
                  <a:pt x="2612" y="1516"/>
                </a:cubicBezTo>
                <a:cubicBezTo>
                  <a:pt x="2612" y="1519"/>
                  <a:pt x="2612" y="1519"/>
                  <a:pt x="2612" y="1519"/>
                </a:cubicBezTo>
                <a:cubicBezTo>
                  <a:pt x="2612" y="1521"/>
                  <a:pt x="2612" y="1521"/>
                  <a:pt x="2612" y="1521"/>
                </a:cubicBezTo>
                <a:cubicBezTo>
                  <a:pt x="2611" y="1522"/>
                  <a:pt x="2611" y="1522"/>
                  <a:pt x="2611" y="1522"/>
                </a:cubicBezTo>
                <a:cubicBezTo>
                  <a:pt x="2610" y="1527"/>
                  <a:pt x="2610" y="1527"/>
                  <a:pt x="2610" y="1527"/>
                </a:cubicBezTo>
                <a:cubicBezTo>
                  <a:pt x="2607" y="1530"/>
                  <a:pt x="2607" y="1530"/>
                  <a:pt x="2607" y="1530"/>
                </a:cubicBezTo>
                <a:cubicBezTo>
                  <a:pt x="2606" y="1532"/>
                  <a:pt x="2606" y="1532"/>
                  <a:pt x="2606" y="1532"/>
                </a:cubicBezTo>
                <a:cubicBezTo>
                  <a:pt x="2605" y="1533"/>
                  <a:pt x="2605" y="1533"/>
                  <a:pt x="2605" y="1533"/>
                </a:cubicBezTo>
                <a:cubicBezTo>
                  <a:pt x="2605" y="1535"/>
                  <a:pt x="2605" y="1535"/>
                  <a:pt x="2605" y="1535"/>
                </a:cubicBezTo>
                <a:cubicBezTo>
                  <a:pt x="2603" y="1538"/>
                  <a:pt x="2603" y="1538"/>
                  <a:pt x="2603" y="1538"/>
                </a:cubicBezTo>
                <a:cubicBezTo>
                  <a:pt x="2604" y="1539"/>
                  <a:pt x="2604" y="1539"/>
                  <a:pt x="2604" y="1539"/>
                </a:cubicBezTo>
                <a:cubicBezTo>
                  <a:pt x="2602" y="1544"/>
                  <a:pt x="2602" y="1544"/>
                  <a:pt x="2602" y="1544"/>
                </a:cubicBezTo>
                <a:cubicBezTo>
                  <a:pt x="2598" y="1543"/>
                  <a:pt x="2598" y="1543"/>
                  <a:pt x="2598" y="1543"/>
                </a:cubicBezTo>
                <a:cubicBezTo>
                  <a:pt x="2597" y="1546"/>
                  <a:pt x="2597" y="1546"/>
                  <a:pt x="2597" y="1546"/>
                </a:cubicBezTo>
                <a:cubicBezTo>
                  <a:pt x="2596" y="1548"/>
                  <a:pt x="2596" y="1548"/>
                  <a:pt x="2596" y="1548"/>
                </a:cubicBezTo>
                <a:cubicBezTo>
                  <a:pt x="2596" y="1548"/>
                  <a:pt x="2596" y="1548"/>
                  <a:pt x="2596" y="1548"/>
                </a:cubicBezTo>
                <a:cubicBezTo>
                  <a:pt x="2598" y="1548"/>
                  <a:pt x="2598" y="1548"/>
                  <a:pt x="2598" y="1548"/>
                </a:cubicBezTo>
                <a:cubicBezTo>
                  <a:pt x="2601" y="1546"/>
                  <a:pt x="2601" y="1546"/>
                  <a:pt x="2601" y="1546"/>
                </a:cubicBezTo>
                <a:cubicBezTo>
                  <a:pt x="2604" y="1548"/>
                  <a:pt x="2604" y="1548"/>
                  <a:pt x="2604" y="1548"/>
                </a:cubicBezTo>
                <a:cubicBezTo>
                  <a:pt x="2607" y="1542"/>
                  <a:pt x="2607" y="1542"/>
                  <a:pt x="2607" y="1542"/>
                </a:cubicBezTo>
                <a:cubicBezTo>
                  <a:pt x="2608" y="1538"/>
                  <a:pt x="2608" y="1538"/>
                  <a:pt x="2608" y="1538"/>
                </a:cubicBezTo>
                <a:cubicBezTo>
                  <a:pt x="2610" y="1535"/>
                  <a:pt x="2610" y="1535"/>
                  <a:pt x="2610" y="1535"/>
                </a:cubicBezTo>
                <a:cubicBezTo>
                  <a:pt x="2611" y="1536"/>
                  <a:pt x="2611" y="1536"/>
                  <a:pt x="2611" y="1536"/>
                </a:cubicBezTo>
                <a:cubicBezTo>
                  <a:pt x="2611" y="1540"/>
                  <a:pt x="2611" y="1540"/>
                  <a:pt x="2611" y="1540"/>
                </a:cubicBezTo>
                <a:cubicBezTo>
                  <a:pt x="2612" y="1543"/>
                  <a:pt x="2612" y="1543"/>
                  <a:pt x="2612" y="1543"/>
                </a:cubicBezTo>
                <a:cubicBezTo>
                  <a:pt x="2611" y="1543"/>
                  <a:pt x="2611" y="1543"/>
                  <a:pt x="2611" y="1543"/>
                </a:cubicBezTo>
                <a:cubicBezTo>
                  <a:pt x="2612" y="1547"/>
                  <a:pt x="2612" y="1547"/>
                  <a:pt x="2612" y="1547"/>
                </a:cubicBezTo>
                <a:cubicBezTo>
                  <a:pt x="2610" y="1551"/>
                  <a:pt x="2610" y="1551"/>
                  <a:pt x="2610" y="1551"/>
                </a:cubicBezTo>
                <a:cubicBezTo>
                  <a:pt x="2606" y="1553"/>
                  <a:pt x="2606" y="1553"/>
                  <a:pt x="2606" y="1553"/>
                </a:cubicBezTo>
                <a:cubicBezTo>
                  <a:pt x="2607" y="1554"/>
                  <a:pt x="2607" y="1554"/>
                  <a:pt x="2607" y="1554"/>
                </a:cubicBezTo>
                <a:cubicBezTo>
                  <a:pt x="2609" y="1554"/>
                  <a:pt x="2609" y="1554"/>
                  <a:pt x="2609" y="1554"/>
                </a:cubicBezTo>
                <a:cubicBezTo>
                  <a:pt x="2611" y="1554"/>
                  <a:pt x="2611" y="1554"/>
                  <a:pt x="2611" y="1554"/>
                </a:cubicBezTo>
                <a:cubicBezTo>
                  <a:pt x="2612" y="1553"/>
                  <a:pt x="2612" y="1553"/>
                  <a:pt x="2612" y="1553"/>
                </a:cubicBezTo>
                <a:cubicBezTo>
                  <a:pt x="2614" y="1552"/>
                  <a:pt x="2614" y="1552"/>
                  <a:pt x="2614" y="1552"/>
                </a:cubicBezTo>
                <a:cubicBezTo>
                  <a:pt x="2616" y="1551"/>
                  <a:pt x="2616" y="1551"/>
                  <a:pt x="2616" y="1551"/>
                </a:cubicBezTo>
                <a:cubicBezTo>
                  <a:pt x="2617" y="1551"/>
                  <a:pt x="2617" y="1551"/>
                  <a:pt x="2617" y="1551"/>
                </a:cubicBezTo>
                <a:cubicBezTo>
                  <a:pt x="2619" y="1551"/>
                  <a:pt x="2619" y="1551"/>
                  <a:pt x="2619" y="1551"/>
                </a:cubicBezTo>
                <a:cubicBezTo>
                  <a:pt x="2618" y="1552"/>
                  <a:pt x="2618" y="1552"/>
                  <a:pt x="2618" y="1552"/>
                </a:cubicBezTo>
                <a:cubicBezTo>
                  <a:pt x="2617" y="1554"/>
                  <a:pt x="2617" y="1554"/>
                  <a:pt x="2617" y="1554"/>
                </a:cubicBezTo>
                <a:cubicBezTo>
                  <a:pt x="2615" y="1554"/>
                  <a:pt x="2615" y="1554"/>
                  <a:pt x="2615" y="1554"/>
                </a:cubicBezTo>
                <a:cubicBezTo>
                  <a:pt x="2615" y="1555"/>
                  <a:pt x="2615" y="1555"/>
                  <a:pt x="2615" y="1555"/>
                </a:cubicBezTo>
                <a:cubicBezTo>
                  <a:pt x="2616" y="1557"/>
                  <a:pt x="2616" y="1557"/>
                  <a:pt x="2616" y="1557"/>
                </a:cubicBezTo>
                <a:cubicBezTo>
                  <a:pt x="2617" y="1559"/>
                  <a:pt x="2617" y="1559"/>
                  <a:pt x="2617" y="1559"/>
                </a:cubicBezTo>
                <a:cubicBezTo>
                  <a:pt x="2618" y="1562"/>
                  <a:pt x="2618" y="1562"/>
                  <a:pt x="2618" y="1562"/>
                </a:cubicBezTo>
                <a:cubicBezTo>
                  <a:pt x="2618" y="1566"/>
                  <a:pt x="2618" y="1566"/>
                  <a:pt x="2618" y="1566"/>
                </a:cubicBezTo>
                <a:cubicBezTo>
                  <a:pt x="2618" y="1570"/>
                  <a:pt x="2618" y="1570"/>
                  <a:pt x="2618" y="1570"/>
                </a:cubicBezTo>
                <a:cubicBezTo>
                  <a:pt x="2616" y="1572"/>
                  <a:pt x="2616" y="1572"/>
                  <a:pt x="2616" y="1572"/>
                </a:cubicBezTo>
                <a:cubicBezTo>
                  <a:pt x="2616" y="1573"/>
                  <a:pt x="2616" y="1573"/>
                  <a:pt x="2616" y="1573"/>
                </a:cubicBezTo>
                <a:cubicBezTo>
                  <a:pt x="2616" y="1577"/>
                  <a:pt x="2616" y="1577"/>
                  <a:pt x="2616" y="1577"/>
                </a:cubicBezTo>
                <a:cubicBezTo>
                  <a:pt x="2617" y="1578"/>
                  <a:pt x="2617" y="1578"/>
                  <a:pt x="2617" y="1578"/>
                </a:cubicBezTo>
                <a:cubicBezTo>
                  <a:pt x="2619" y="1580"/>
                  <a:pt x="2619" y="1580"/>
                  <a:pt x="2619" y="1580"/>
                </a:cubicBezTo>
                <a:cubicBezTo>
                  <a:pt x="2619" y="1583"/>
                  <a:pt x="2619" y="1583"/>
                  <a:pt x="2619" y="1583"/>
                </a:cubicBezTo>
                <a:cubicBezTo>
                  <a:pt x="2622" y="1588"/>
                  <a:pt x="2622" y="1588"/>
                  <a:pt x="2622" y="1588"/>
                </a:cubicBezTo>
                <a:cubicBezTo>
                  <a:pt x="2625" y="1588"/>
                  <a:pt x="2625" y="1588"/>
                  <a:pt x="2625" y="1588"/>
                </a:cubicBezTo>
                <a:cubicBezTo>
                  <a:pt x="2627" y="1590"/>
                  <a:pt x="2627" y="1590"/>
                  <a:pt x="2627" y="1590"/>
                </a:cubicBezTo>
                <a:cubicBezTo>
                  <a:pt x="2628" y="1592"/>
                  <a:pt x="2628" y="1592"/>
                  <a:pt x="2628" y="1592"/>
                </a:cubicBezTo>
                <a:cubicBezTo>
                  <a:pt x="2629" y="1592"/>
                  <a:pt x="2629" y="1592"/>
                  <a:pt x="2629" y="1592"/>
                </a:cubicBezTo>
                <a:cubicBezTo>
                  <a:pt x="2630" y="1591"/>
                  <a:pt x="2630" y="1591"/>
                  <a:pt x="2630" y="1591"/>
                </a:cubicBezTo>
                <a:cubicBezTo>
                  <a:pt x="2631" y="1591"/>
                  <a:pt x="2631" y="1591"/>
                  <a:pt x="2631" y="1591"/>
                </a:cubicBezTo>
                <a:cubicBezTo>
                  <a:pt x="2633" y="1592"/>
                  <a:pt x="2633" y="1592"/>
                  <a:pt x="2633" y="1592"/>
                </a:cubicBezTo>
                <a:cubicBezTo>
                  <a:pt x="2635" y="1594"/>
                  <a:pt x="2635" y="1594"/>
                  <a:pt x="2635" y="1594"/>
                </a:cubicBezTo>
                <a:cubicBezTo>
                  <a:pt x="2637" y="1594"/>
                  <a:pt x="2637" y="1594"/>
                  <a:pt x="2637" y="1594"/>
                </a:cubicBezTo>
                <a:cubicBezTo>
                  <a:pt x="2640" y="1596"/>
                  <a:pt x="2640" y="1596"/>
                  <a:pt x="2640" y="1596"/>
                </a:cubicBezTo>
                <a:cubicBezTo>
                  <a:pt x="2640" y="1598"/>
                  <a:pt x="2640" y="1598"/>
                  <a:pt x="2640" y="1598"/>
                </a:cubicBezTo>
                <a:cubicBezTo>
                  <a:pt x="2642" y="1599"/>
                  <a:pt x="2642" y="1599"/>
                  <a:pt x="2642" y="1599"/>
                </a:cubicBezTo>
                <a:cubicBezTo>
                  <a:pt x="2644" y="1601"/>
                  <a:pt x="2644" y="1601"/>
                  <a:pt x="2644" y="1601"/>
                </a:cubicBezTo>
                <a:cubicBezTo>
                  <a:pt x="2645" y="1601"/>
                  <a:pt x="2645" y="1601"/>
                  <a:pt x="2645" y="1601"/>
                </a:cubicBezTo>
                <a:cubicBezTo>
                  <a:pt x="2646" y="1600"/>
                  <a:pt x="2646" y="1600"/>
                  <a:pt x="2646" y="1600"/>
                </a:cubicBezTo>
                <a:cubicBezTo>
                  <a:pt x="2649" y="1598"/>
                  <a:pt x="2649" y="1598"/>
                  <a:pt x="2649" y="1598"/>
                </a:cubicBezTo>
                <a:cubicBezTo>
                  <a:pt x="2650" y="1597"/>
                  <a:pt x="2650" y="1597"/>
                  <a:pt x="2650" y="1597"/>
                </a:cubicBezTo>
                <a:cubicBezTo>
                  <a:pt x="2653" y="1596"/>
                  <a:pt x="2653" y="1596"/>
                  <a:pt x="2653" y="1596"/>
                </a:cubicBezTo>
                <a:cubicBezTo>
                  <a:pt x="2655" y="1594"/>
                  <a:pt x="2655" y="1594"/>
                  <a:pt x="2655" y="1594"/>
                </a:cubicBezTo>
                <a:cubicBezTo>
                  <a:pt x="2657" y="1594"/>
                  <a:pt x="2657" y="1594"/>
                  <a:pt x="2657" y="1594"/>
                </a:cubicBezTo>
                <a:cubicBezTo>
                  <a:pt x="2657" y="1594"/>
                  <a:pt x="2657" y="1594"/>
                  <a:pt x="2657" y="1594"/>
                </a:cubicBezTo>
                <a:cubicBezTo>
                  <a:pt x="2657" y="1593"/>
                  <a:pt x="2657" y="1593"/>
                  <a:pt x="2657" y="1593"/>
                </a:cubicBezTo>
                <a:cubicBezTo>
                  <a:pt x="2655" y="1592"/>
                  <a:pt x="2655" y="1592"/>
                  <a:pt x="2655" y="1592"/>
                </a:cubicBezTo>
                <a:cubicBezTo>
                  <a:pt x="2656" y="1591"/>
                  <a:pt x="2656" y="1591"/>
                  <a:pt x="2656" y="1591"/>
                </a:cubicBezTo>
                <a:cubicBezTo>
                  <a:pt x="2659" y="1588"/>
                  <a:pt x="2659" y="1588"/>
                  <a:pt x="2659" y="1588"/>
                </a:cubicBezTo>
                <a:cubicBezTo>
                  <a:pt x="2662" y="1591"/>
                  <a:pt x="2662" y="1591"/>
                  <a:pt x="2662" y="1591"/>
                </a:cubicBezTo>
                <a:cubicBezTo>
                  <a:pt x="2662" y="1593"/>
                  <a:pt x="2662" y="1593"/>
                  <a:pt x="2662" y="1593"/>
                </a:cubicBezTo>
                <a:cubicBezTo>
                  <a:pt x="2658" y="1595"/>
                  <a:pt x="2658" y="1595"/>
                  <a:pt x="2658" y="1595"/>
                </a:cubicBezTo>
                <a:cubicBezTo>
                  <a:pt x="2659" y="1596"/>
                  <a:pt x="2659" y="1596"/>
                  <a:pt x="2659" y="1596"/>
                </a:cubicBezTo>
                <a:cubicBezTo>
                  <a:pt x="2660" y="1597"/>
                  <a:pt x="2660" y="1597"/>
                  <a:pt x="2660" y="1597"/>
                </a:cubicBezTo>
                <a:cubicBezTo>
                  <a:pt x="2662" y="1595"/>
                  <a:pt x="2662" y="1595"/>
                  <a:pt x="2662" y="1595"/>
                </a:cubicBezTo>
                <a:cubicBezTo>
                  <a:pt x="2663" y="1594"/>
                  <a:pt x="2663" y="1594"/>
                  <a:pt x="2663" y="1594"/>
                </a:cubicBezTo>
                <a:cubicBezTo>
                  <a:pt x="2665" y="1595"/>
                  <a:pt x="2665" y="1595"/>
                  <a:pt x="2665" y="1595"/>
                </a:cubicBezTo>
                <a:cubicBezTo>
                  <a:pt x="2665" y="1597"/>
                  <a:pt x="2665" y="1597"/>
                  <a:pt x="2665" y="1597"/>
                </a:cubicBezTo>
                <a:cubicBezTo>
                  <a:pt x="2664" y="1597"/>
                  <a:pt x="2664" y="1597"/>
                  <a:pt x="2664" y="1597"/>
                </a:cubicBezTo>
                <a:cubicBezTo>
                  <a:pt x="2662" y="1598"/>
                  <a:pt x="2662" y="1598"/>
                  <a:pt x="2662" y="1598"/>
                </a:cubicBezTo>
                <a:cubicBezTo>
                  <a:pt x="2665" y="1601"/>
                  <a:pt x="2665" y="1601"/>
                  <a:pt x="2665" y="1601"/>
                </a:cubicBezTo>
                <a:cubicBezTo>
                  <a:pt x="2665" y="1604"/>
                  <a:pt x="2665" y="1604"/>
                  <a:pt x="2665" y="1604"/>
                </a:cubicBezTo>
                <a:cubicBezTo>
                  <a:pt x="2666" y="1604"/>
                  <a:pt x="2666" y="1604"/>
                  <a:pt x="2666" y="1604"/>
                </a:cubicBezTo>
                <a:cubicBezTo>
                  <a:pt x="2667" y="1604"/>
                  <a:pt x="2667" y="1604"/>
                  <a:pt x="2667" y="1604"/>
                </a:cubicBezTo>
                <a:cubicBezTo>
                  <a:pt x="2668" y="1606"/>
                  <a:pt x="2668" y="1606"/>
                  <a:pt x="2668" y="1606"/>
                </a:cubicBezTo>
                <a:cubicBezTo>
                  <a:pt x="2669" y="1608"/>
                  <a:pt x="2669" y="1608"/>
                  <a:pt x="2669" y="1608"/>
                </a:cubicBezTo>
                <a:cubicBezTo>
                  <a:pt x="2670" y="1605"/>
                  <a:pt x="2670" y="1605"/>
                  <a:pt x="2670" y="1605"/>
                </a:cubicBezTo>
                <a:cubicBezTo>
                  <a:pt x="2670" y="1603"/>
                  <a:pt x="2670" y="1603"/>
                  <a:pt x="2670" y="1603"/>
                </a:cubicBezTo>
                <a:cubicBezTo>
                  <a:pt x="2669" y="1604"/>
                  <a:pt x="2669" y="1604"/>
                  <a:pt x="2669" y="1604"/>
                </a:cubicBezTo>
                <a:cubicBezTo>
                  <a:pt x="2668" y="1603"/>
                  <a:pt x="2668" y="1603"/>
                  <a:pt x="2668" y="1603"/>
                </a:cubicBezTo>
                <a:cubicBezTo>
                  <a:pt x="2669" y="1602"/>
                  <a:pt x="2669" y="1602"/>
                  <a:pt x="2669" y="1602"/>
                </a:cubicBezTo>
                <a:cubicBezTo>
                  <a:pt x="2674" y="1602"/>
                  <a:pt x="2674" y="1602"/>
                  <a:pt x="2674" y="1602"/>
                </a:cubicBezTo>
                <a:cubicBezTo>
                  <a:pt x="2675" y="1603"/>
                  <a:pt x="2675" y="1603"/>
                  <a:pt x="2675" y="1603"/>
                </a:cubicBezTo>
                <a:cubicBezTo>
                  <a:pt x="2675" y="1602"/>
                  <a:pt x="2675" y="1602"/>
                  <a:pt x="2675" y="1602"/>
                </a:cubicBezTo>
                <a:cubicBezTo>
                  <a:pt x="2677" y="1599"/>
                  <a:pt x="2677" y="1599"/>
                  <a:pt x="2677" y="1599"/>
                </a:cubicBezTo>
                <a:cubicBezTo>
                  <a:pt x="2682" y="1596"/>
                  <a:pt x="2682" y="1596"/>
                  <a:pt x="2682" y="1596"/>
                </a:cubicBezTo>
                <a:cubicBezTo>
                  <a:pt x="2685" y="1593"/>
                  <a:pt x="2685" y="1593"/>
                  <a:pt x="2685" y="1593"/>
                </a:cubicBezTo>
                <a:cubicBezTo>
                  <a:pt x="2683" y="1593"/>
                  <a:pt x="2683" y="1593"/>
                  <a:pt x="2683" y="1593"/>
                </a:cubicBezTo>
                <a:cubicBezTo>
                  <a:pt x="2682" y="1594"/>
                  <a:pt x="2682" y="1594"/>
                  <a:pt x="2682" y="1594"/>
                </a:cubicBezTo>
                <a:cubicBezTo>
                  <a:pt x="2683" y="1593"/>
                  <a:pt x="2683" y="1593"/>
                  <a:pt x="2683" y="1593"/>
                </a:cubicBezTo>
                <a:cubicBezTo>
                  <a:pt x="2681" y="1593"/>
                  <a:pt x="2681" y="1593"/>
                  <a:pt x="2681" y="1593"/>
                </a:cubicBezTo>
                <a:cubicBezTo>
                  <a:pt x="2683" y="1593"/>
                  <a:pt x="2683" y="1593"/>
                  <a:pt x="2683" y="1593"/>
                </a:cubicBezTo>
                <a:cubicBezTo>
                  <a:pt x="2685" y="1593"/>
                  <a:pt x="2685" y="1593"/>
                  <a:pt x="2685" y="1593"/>
                </a:cubicBezTo>
                <a:cubicBezTo>
                  <a:pt x="2689" y="1592"/>
                  <a:pt x="2689" y="1592"/>
                  <a:pt x="2689" y="1592"/>
                </a:cubicBezTo>
                <a:cubicBezTo>
                  <a:pt x="2696" y="1590"/>
                  <a:pt x="2696" y="1590"/>
                  <a:pt x="2696" y="1590"/>
                </a:cubicBezTo>
                <a:cubicBezTo>
                  <a:pt x="2702" y="1591"/>
                  <a:pt x="2702" y="1591"/>
                  <a:pt x="2702" y="1591"/>
                </a:cubicBezTo>
                <a:cubicBezTo>
                  <a:pt x="2704" y="1590"/>
                  <a:pt x="2704" y="1590"/>
                  <a:pt x="2704" y="1590"/>
                </a:cubicBezTo>
                <a:cubicBezTo>
                  <a:pt x="2704" y="1588"/>
                  <a:pt x="2704" y="1588"/>
                  <a:pt x="2704" y="1588"/>
                </a:cubicBezTo>
                <a:cubicBezTo>
                  <a:pt x="2706" y="1588"/>
                  <a:pt x="2706" y="1588"/>
                  <a:pt x="2706" y="1588"/>
                </a:cubicBezTo>
                <a:cubicBezTo>
                  <a:pt x="2707" y="1587"/>
                  <a:pt x="2707" y="1587"/>
                  <a:pt x="2707" y="1587"/>
                </a:cubicBezTo>
                <a:cubicBezTo>
                  <a:pt x="2709" y="1584"/>
                  <a:pt x="2709" y="1584"/>
                  <a:pt x="2709" y="1584"/>
                </a:cubicBezTo>
                <a:cubicBezTo>
                  <a:pt x="2708" y="1580"/>
                  <a:pt x="2708" y="1580"/>
                  <a:pt x="2708" y="1580"/>
                </a:cubicBezTo>
                <a:cubicBezTo>
                  <a:pt x="2708" y="1578"/>
                  <a:pt x="2708" y="1578"/>
                  <a:pt x="2708" y="1578"/>
                </a:cubicBezTo>
                <a:cubicBezTo>
                  <a:pt x="2711" y="1575"/>
                  <a:pt x="2711" y="1575"/>
                  <a:pt x="2711" y="1575"/>
                </a:cubicBezTo>
                <a:cubicBezTo>
                  <a:pt x="2711" y="1570"/>
                  <a:pt x="2711" y="1570"/>
                  <a:pt x="2711" y="1570"/>
                </a:cubicBezTo>
                <a:cubicBezTo>
                  <a:pt x="2713" y="1568"/>
                  <a:pt x="2713" y="1568"/>
                  <a:pt x="2713" y="1568"/>
                </a:cubicBezTo>
                <a:cubicBezTo>
                  <a:pt x="2713" y="1564"/>
                  <a:pt x="2713" y="1564"/>
                  <a:pt x="2713" y="1564"/>
                </a:cubicBezTo>
                <a:cubicBezTo>
                  <a:pt x="2715" y="1563"/>
                  <a:pt x="2715" y="1563"/>
                  <a:pt x="2715" y="1563"/>
                </a:cubicBezTo>
                <a:cubicBezTo>
                  <a:pt x="2715" y="1561"/>
                  <a:pt x="2715" y="1561"/>
                  <a:pt x="2715" y="1561"/>
                </a:cubicBezTo>
                <a:cubicBezTo>
                  <a:pt x="2721" y="1555"/>
                  <a:pt x="2721" y="1555"/>
                  <a:pt x="2721" y="1555"/>
                </a:cubicBezTo>
                <a:cubicBezTo>
                  <a:pt x="2722" y="1554"/>
                  <a:pt x="2722" y="1554"/>
                  <a:pt x="2722" y="1554"/>
                </a:cubicBezTo>
                <a:cubicBezTo>
                  <a:pt x="2723" y="1550"/>
                  <a:pt x="2723" y="1550"/>
                  <a:pt x="2723" y="1550"/>
                </a:cubicBezTo>
                <a:cubicBezTo>
                  <a:pt x="2725" y="1548"/>
                  <a:pt x="2725" y="1548"/>
                  <a:pt x="2725" y="1548"/>
                </a:cubicBezTo>
                <a:cubicBezTo>
                  <a:pt x="2727" y="1544"/>
                  <a:pt x="2727" y="1544"/>
                  <a:pt x="2727" y="1544"/>
                </a:cubicBezTo>
                <a:cubicBezTo>
                  <a:pt x="2729" y="1541"/>
                  <a:pt x="2729" y="1541"/>
                  <a:pt x="2729" y="1541"/>
                </a:cubicBezTo>
                <a:cubicBezTo>
                  <a:pt x="2729" y="1539"/>
                  <a:pt x="2729" y="1539"/>
                  <a:pt x="2729" y="1539"/>
                </a:cubicBezTo>
                <a:cubicBezTo>
                  <a:pt x="2730" y="1539"/>
                  <a:pt x="2730" y="1539"/>
                  <a:pt x="2730" y="1539"/>
                </a:cubicBezTo>
                <a:cubicBezTo>
                  <a:pt x="2732" y="1535"/>
                  <a:pt x="2732" y="1535"/>
                  <a:pt x="2732" y="1535"/>
                </a:cubicBezTo>
                <a:cubicBezTo>
                  <a:pt x="2731" y="1534"/>
                  <a:pt x="2731" y="1534"/>
                  <a:pt x="2731" y="1534"/>
                </a:cubicBezTo>
                <a:cubicBezTo>
                  <a:pt x="2734" y="1533"/>
                  <a:pt x="2734" y="1533"/>
                  <a:pt x="2734" y="1533"/>
                </a:cubicBezTo>
                <a:cubicBezTo>
                  <a:pt x="2735" y="1530"/>
                  <a:pt x="2735" y="1530"/>
                  <a:pt x="2735" y="1530"/>
                </a:cubicBezTo>
                <a:cubicBezTo>
                  <a:pt x="2737" y="1528"/>
                  <a:pt x="2737" y="1528"/>
                  <a:pt x="2737" y="1528"/>
                </a:cubicBezTo>
                <a:cubicBezTo>
                  <a:pt x="2738" y="1525"/>
                  <a:pt x="2738" y="1525"/>
                  <a:pt x="2738" y="1525"/>
                </a:cubicBezTo>
                <a:cubicBezTo>
                  <a:pt x="2741" y="1525"/>
                  <a:pt x="2741" y="1525"/>
                  <a:pt x="2741" y="1525"/>
                </a:cubicBezTo>
                <a:cubicBezTo>
                  <a:pt x="2742" y="1524"/>
                  <a:pt x="2742" y="1524"/>
                  <a:pt x="2742" y="1524"/>
                </a:cubicBezTo>
                <a:cubicBezTo>
                  <a:pt x="2740" y="1524"/>
                  <a:pt x="2740" y="1524"/>
                  <a:pt x="2740" y="1524"/>
                </a:cubicBezTo>
                <a:cubicBezTo>
                  <a:pt x="2740" y="1523"/>
                  <a:pt x="2740" y="1523"/>
                  <a:pt x="2740" y="1523"/>
                </a:cubicBezTo>
                <a:cubicBezTo>
                  <a:pt x="2744" y="1523"/>
                  <a:pt x="2744" y="1523"/>
                  <a:pt x="2744" y="1523"/>
                </a:cubicBezTo>
                <a:cubicBezTo>
                  <a:pt x="2747" y="1521"/>
                  <a:pt x="2747" y="1521"/>
                  <a:pt x="2747" y="1521"/>
                </a:cubicBezTo>
                <a:cubicBezTo>
                  <a:pt x="2747" y="1518"/>
                  <a:pt x="2747" y="1518"/>
                  <a:pt x="2747" y="1518"/>
                </a:cubicBezTo>
                <a:cubicBezTo>
                  <a:pt x="2747" y="1517"/>
                  <a:pt x="2747" y="1517"/>
                  <a:pt x="2747" y="1517"/>
                </a:cubicBezTo>
                <a:cubicBezTo>
                  <a:pt x="2747" y="1515"/>
                  <a:pt x="2747" y="1515"/>
                  <a:pt x="2747" y="1515"/>
                </a:cubicBezTo>
                <a:cubicBezTo>
                  <a:pt x="2750" y="1513"/>
                  <a:pt x="2750" y="1513"/>
                  <a:pt x="2750" y="1513"/>
                </a:cubicBezTo>
                <a:cubicBezTo>
                  <a:pt x="2750" y="1511"/>
                  <a:pt x="2750" y="1511"/>
                  <a:pt x="2750" y="1511"/>
                </a:cubicBezTo>
                <a:cubicBezTo>
                  <a:pt x="2752" y="1510"/>
                  <a:pt x="2752" y="1510"/>
                  <a:pt x="2752" y="1510"/>
                </a:cubicBezTo>
                <a:cubicBezTo>
                  <a:pt x="2754" y="1507"/>
                  <a:pt x="2754" y="1507"/>
                  <a:pt x="2754" y="1507"/>
                </a:cubicBezTo>
                <a:cubicBezTo>
                  <a:pt x="2754" y="1505"/>
                  <a:pt x="2754" y="1505"/>
                  <a:pt x="2754" y="1505"/>
                </a:cubicBezTo>
                <a:cubicBezTo>
                  <a:pt x="2755" y="1502"/>
                  <a:pt x="2755" y="1502"/>
                  <a:pt x="2755" y="1502"/>
                </a:cubicBezTo>
                <a:cubicBezTo>
                  <a:pt x="2754" y="1502"/>
                  <a:pt x="2754" y="1502"/>
                  <a:pt x="2754" y="1502"/>
                </a:cubicBezTo>
                <a:cubicBezTo>
                  <a:pt x="2755" y="1500"/>
                  <a:pt x="2755" y="1500"/>
                  <a:pt x="2755" y="1500"/>
                </a:cubicBezTo>
                <a:cubicBezTo>
                  <a:pt x="2757" y="1494"/>
                  <a:pt x="2757" y="1494"/>
                  <a:pt x="2757" y="1494"/>
                </a:cubicBezTo>
                <a:cubicBezTo>
                  <a:pt x="2758" y="1491"/>
                  <a:pt x="2758" y="1491"/>
                  <a:pt x="2758" y="1491"/>
                </a:cubicBezTo>
                <a:cubicBezTo>
                  <a:pt x="2761" y="1485"/>
                  <a:pt x="2761" y="1485"/>
                  <a:pt x="2761" y="1485"/>
                </a:cubicBezTo>
                <a:cubicBezTo>
                  <a:pt x="2761" y="1483"/>
                  <a:pt x="2761" y="1483"/>
                  <a:pt x="2761" y="1483"/>
                </a:cubicBezTo>
                <a:cubicBezTo>
                  <a:pt x="2763" y="1478"/>
                  <a:pt x="2763" y="1478"/>
                  <a:pt x="2763" y="1478"/>
                </a:cubicBezTo>
                <a:cubicBezTo>
                  <a:pt x="2765" y="1476"/>
                  <a:pt x="2765" y="1476"/>
                  <a:pt x="2765" y="1476"/>
                </a:cubicBezTo>
                <a:cubicBezTo>
                  <a:pt x="2766" y="1474"/>
                  <a:pt x="2766" y="1474"/>
                  <a:pt x="2766" y="1474"/>
                </a:cubicBezTo>
                <a:cubicBezTo>
                  <a:pt x="2765" y="1471"/>
                  <a:pt x="2765" y="1471"/>
                  <a:pt x="2765" y="1471"/>
                </a:cubicBezTo>
                <a:cubicBezTo>
                  <a:pt x="2767" y="1469"/>
                  <a:pt x="2767" y="1469"/>
                  <a:pt x="2767" y="1469"/>
                </a:cubicBezTo>
                <a:lnTo>
                  <a:pt x="2766" y="1465"/>
                </a:lnTo>
                <a:close/>
                <a:moveTo>
                  <a:pt x="2663" y="1597"/>
                </a:moveTo>
                <a:cubicBezTo>
                  <a:pt x="2663" y="1596"/>
                  <a:pt x="2663" y="1596"/>
                  <a:pt x="2663" y="1596"/>
                </a:cubicBezTo>
                <a:cubicBezTo>
                  <a:pt x="2662" y="1596"/>
                  <a:pt x="2662" y="1596"/>
                  <a:pt x="2662" y="1596"/>
                </a:cubicBezTo>
                <a:cubicBezTo>
                  <a:pt x="2663" y="1597"/>
                  <a:pt x="2663" y="1597"/>
                  <a:pt x="2663" y="1597"/>
                </a:cubicBezTo>
                <a:close/>
                <a:moveTo>
                  <a:pt x="2465" y="846"/>
                </a:moveTo>
                <a:cubicBezTo>
                  <a:pt x="2463" y="846"/>
                  <a:pt x="2463" y="846"/>
                  <a:pt x="2463" y="846"/>
                </a:cubicBezTo>
                <a:cubicBezTo>
                  <a:pt x="2462" y="846"/>
                  <a:pt x="2462" y="846"/>
                  <a:pt x="2462" y="846"/>
                </a:cubicBezTo>
                <a:cubicBezTo>
                  <a:pt x="2464" y="848"/>
                  <a:pt x="2464" y="848"/>
                  <a:pt x="2464" y="848"/>
                </a:cubicBezTo>
                <a:cubicBezTo>
                  <a:pt x="2466" y="848"/>
                  <a:pt x="2466" y="848"/>
                  <a:pt x="2466" y="848"/>
                </a:cubicBezTo>
                <a:cubicBezTo>
                  <a:pt x="2468" y="848"/>
                  <a:pt x="2468" y="848"/>
                  <a:pt x="2468" y="848"/>
                </a:cubicBezTo>
                <a:cubicBezTo>
                  <a:pt x="2467" y="846"/>
                  <a:pt x="2467" y="846"/>
                  <a:pt x="2467" y="846"/>
                </a:cubicBezTo>
                <a:cubicBezTo>
                  <a:pt x="2466" y="847"/>
                  <a:pt x="2466" y="847"/>
                  <a:pt x="2466" y="847"/>
                </a:cubicBezTo>
                <a:lnTo>
                  <a:pt x="2465" y="846"/>
                </a:lnTo>
                <a:close/>
                <a:moveTo>
                  <a:pt x="2628" y="1312"/>
                </a:moveTo>
                <a:cubicBezTo>
                  <a:pt x="2630" y="1312"/>
                  <a:pt x="2630" y="1312"/>
                  <a:pt x="2630" y="1312"/>
                </a:cubicBezTo>
                <a:cubicBezTo>
                  <a:pt x="2632" y="1312"/>
                  <a:pt x="2632" y="1312"/>
                  <a:pt x="2632" y="1312"/>
                </a:cubicBezTo>
                <a:cubicBezTo>
                  <a:pt x="2633" y="1311"/>
                  <a:pt x="2633" y="1311"/>
                  <a:pt x="2633" y="1311"/>
                </a:cubicBezTo>
                <a:cubicBezTo>
                  <a:pt x="2632" y="1311"/>
                  <a:pt x="2632" y="1311"/>
                  <a:pt x="2632" y="1311"/>
                </a:cubicBezTo>
                <a:cubicBezTo>
                  <a:pt x="2631" y="1311"/>
                  <a:pt x="2631" y="1311"/>
                  <a:pt x="2631" y="1311"/>
                </a:cubicBezTo>
                <a:cubicBezTo>
                  <a:pt x="2631" y="1310"/>
                  <a:pt x="2631" y="1310"/>
                  <a:pt x="2631" y="1310"/>
                </a:cubicBezTo>
                <a:cubicBezTo>
                  <a:pt x="2632" y="1309"/>
                  <a:pt x="2632" y="1309"/>
                  <a:pt x="2632" y="1309"/>
                </a:cubicBezTo>
                <a:cubicBezTo>
                  <a:pt x="2632" y="1308"/>
                  <a:pt x="2632" y="1308"/>
                  <a:pt x="2632" y="1308"/>
                </a:cubicBezTo>
                <a:cubicBezTo>
                  <a:pt x="2631" y="1309"/>
                  <a:pt x="2631" y="1309"/>
                  <a:pt x="2631" y="1309"/>
                </a:cubicBezTo>
                <a:cubicBezTo>
                  <a:pt x="2631" y="1307"/>
                  <a:pt x="2631" y="1307"/>
                  <a:pt x="2631" y="1307"/>
                </a:cubicBezTo>
                <a:cubicBezTo>
                  <a:pt x="2630" y="1308"/>
                  <a:pt x="2630" y="1308"/>
                  <a:pt x="2630" y="1308"/>
                </a:cubicBezTo>
                <a:cubicBezTo>
                  <a:pt x="2629" y="1309"/>
                  <a:pt x="2629" y="1309"/>
                  <a:pt x="2629" y="1309"/>
                </a:cubicBezTo>
                <a:cubicBezTo>
                  <a:pt x="2628" y="1309"/>
                  <a:pt x="2628" y="1309"/>
                  <a:pt x="2628" y="1309"/>
                </a:cubicBezTo>
                <a:cubicBezTo>
                  <a:pt x="2628" y="1309"/>
                  <a:pt x="2628" y="1309"/>
                  <a:pt x="2628" y="1309"/>
                </a:cubicBezTo>
                <a:cubicBezTo>
                  <a:pt x="2628" y="1310"/>
                  <a:pt x="2628" y="1310"/>
                  <a:pt x="2628" y="1310"/>
                </a:cubicBezTo>
                <a:cubicBezTo>
                  <a:pt x="2629" y="1312"/>
                  <a:pt x="2629" y="1312"/>
                  <a:pt x="2629" y="1312"/>
                </a:cubicBezTo>
                <a:cubicBezTo>
                  <a:pt x="2628" y="1312"/>
                  <a:pt x="2628" y="1312"/>
                  <a:pt x="2628" y="1312"/>
                </a:cubicBezTo>
                <a:close/>
                <a:moveTo>
                  <a:pt x="2651" y="1623"/>
                </a:moveTo>
                <a:cubicBezTo>
                  <a:pt x="2650" y="1624"/>
                  <a:pt x="2650" y="1624"/>
                  <a:pt x="2650" y="1624"/>
                </a:cubicBezTo>
                <a:cubicBezTo>
                  <a:pt x="2650" y="1625"/>
                  <a:pt x="2650" y="1625"/>
                  <a:pt x="2650" y="1625"/>
                </a:cubicBezTo>
                <a:cubicBezTo>
                  <a:pt x="2651" y="1625"/>
                  <a:pt x="2651" y="1625"/>
                  <a:pt x="2651" y="1625"/>
                </a:cubicBezTo>
                <a:lnTo>
                  <a:pt x="2651" y="1623"/>
                </a:lnTo>
                <a:close/>
                <a:moveTo>
                  <a:pt x="2676" y="1632"/>
                </a:moveTo>
                <a:cubicBezTo>
                  <a:pt x="2675" y="1634"/>
                  <a:pt x="2675" y="1634"/>
                  <a:pt x="2675" y="1634"/>
                </a:cubicBezTo>
                <a:cubicBezTo>
                  <a:pt x="2674" y="1633"/>
                  <a:pt x="2674" y="1633"/>
                  <a:pt x="2674" y="1633"/>
                </a:cubicBezTo>
                <a:cubicBezTo>
                  <a:pt x="2673" y="1633"/>
                  <a:pt x="2673" y="1633"/>
                  <a:pt x="2673" y="1633"/>
                </a:cubicBezTo>
                <a:cubicBezTo>
                  <a:pt x="2672" y="1634"/>
                  <a:pt x="2672" y="1634"/>
                  <a:pt x="2672" y="1634"/>
                </a:cubicBezTo>
                <a:cubicBezTo>
                  <a:pt x="2671" y="1635"/>
                  <a:pt x="2671" y="1635"/>
                  <a:pt x="2671" y="1635"/>
                </a:cubicBezTo>
                <a:cubicBezTo>
                  <a:pt x="2665" y="1634"/>
                  <a:pt x="2665" y="1634"/>
                  <a:pt x="2665" y="1634"/>
                </a:cubicBezTo>
                <a:cubicBezTo>
                  <a:pt x="2664" y="1635"/>
                  <a:pt x="2664" y="1635"/>
                  <a:pt x="2664" y="1635"/>
                </a:cubicBezTo>
                <a:cubicBezTo>
                  <a:pt x="2664" y="1637"/>
                  <a:pt x="2664" y="1637"/>
                  <a:pt x="2664" y="1637"/>
                </a:cubicBezTo>
                <a:cubicBezTo>
                  <a:pt x="2663" y="1636"/>
                  <a:pt x="2663" y="1636"/>
                  <a:pt x="2663" y="1636"/>
                </a:cubicBezTo>
                <a:cubicBezTo>
                  <a:pt x="2661" y="1636"/>
                  <a:pt x="2661" y="1636"/>
                  <a:pt x="2661" y="1636"/>
                </a:cubicBezTo>
                <a:cubicBezTo>
                  <a:pt x="2660" y="1637"/>
                  <a:pt x="2660" y="1637"/>
                  <a:pt x="2660" y="1637"/>
                </a:cubicBezTo>
                <a:cubicBezTo>
                  <a:pt x="2658" y="1635"/>
                  <a:pt x="2658" y="1635"/>
                  <a:pt x="2658" y="1635"/>
                </a:cubicBezTo>
                <a:cubicBezTo>
                  <a:pt x="2656" y="1633"/>
                  <a:pt x="2656" y="1633"/>
                  <a:pt x="2656" y="1633"/>
                </a:cubicBezTo>
                <a:cubicBezTo>
                  <a:pt x="2653" y="1631"/>
                  <a:pt x="2653" y="1631"/>
                  <a:pt x="2653" y="1631"/>
                </a:cubicBezTo>
                <a:cubicBezTo>
                  <a:pt x="2653" y="1629"/>
                  <a:pt x="2653" y="1629"/>
                  <a:pt x="2653" y="1629"/>
                </a:cubicBezTo>
                <a:cubicBezTo>
                  <a:pt x="2652" y="1629"/>
                  <a:pt x="2652" y="1629"/>
                  <a:pt x="2652" y="1629"/>
                </a:cubicBezTo>
                <a:cubicBezTo>
                  <a:pt x="2652" y="1630"/>
                  <a:pt x="2652" y="1630"/>
                  <a:pt x="2652" y="1630"/>
                </a:cubicBezTo>
                <a:cubicBezTo>
                  <a:pt x="2650" y="1629"/>
                  <a:pt x="2650" y="1629"/>
                  <a:pt x="2650" y="1629"/>
                </a:cubicBezTo>
                <a:cubicBezTo>
                  <a:pt x="2648" y="1628"/>
                  <a:pt x="2648" y="1628"/>
                  <a:pt x="2648" y="1628"/>
                </a:cubicBezTo>
                <a:cubicBezTo>
                  <a:pt x="2647" y="1627"/>
                  <a:pt x="2647" y="1627"/>
                  <a:pt x="2647" y="1627"/>
                </a:cubicBezTo>
                <a:cubicBezTo>
                  <a:pt x="2646" y="1628"/>
                  <a:pt x="2646" y="1628"/>
                  <a:pt x="2646" y="1628"/>
                </a:cubicBezTo>
                <a:cubicBezTo>
                  <a:pt x="2646" y="1630"/>
                  <a:pt x="2646" y="1630"/>
                  <a:pt x="2646" y="1630"/>
                </a:cubicBezTo>
                <a:cubicBezTo>
                  <a:pt x="2645" y="1631"/>
                  <a:pt x="2645" y="1631"/>
                  <a:pt x="2645" y="1631"/>
                </a:cubicBezTo>
                <a:cubicBezTo>
                  <a:pt x="2645" y="1633"/>
                  <a:pt x="2645" y="1633"/>
                  <a:pt x="2645" y="1633"/>
                </a:cubicBezTo>
                <a:cubicBezTo>
                  <a:pt x="2646" y="1636"/>
                  <a:pt x="2646" y="1636"/>
                  <a:pt x="2646" y="1636"/>
                </a:cubicBezTo>
                <a:cubicBezTo>
                  <a:pt x="2645" y="1638"/>
                  <a:pt x="2645" y="1638"/>
                  <a:pt x="2645" y="1638"/>
                </a:cubicBezTo>
                <a:cubicBezTo>
                  <a:pt x="2646" y="1642"/>
                  <a:pt x="2646" y="1642"/>
                  <a:pt x="2646" y="1642"/>
                </a:cubicBezTo>
                <a:cubicBezTo>
                  <a:pt x="2646" y="1646"/>
                  <a:pt x="2646" y="1646"/>
                  <a:pt x="2646" y="1646"/>
                </a:cubicBezTo>
                <a:cubicBezTo>
                  <a:pt x="2645" y="1648"/>
                  <a:pt x="2645" y="1648"/>
                  <a:pt x="2645" y="1648"/>
                </a:cubicBezTo>
                <a:cubicBezTo>
                  <a:pt x="2646" y="1649"/>
                  <a:pt x="2646" y="1649"/>
                  <a:pt x="2646" y="1649"/>
                </a:cubicBezTo>
                <a:cubicBezTo>
                  <a:pt x="2646" y="1650"/>
                  <a:pt x="2646" y="1650"/>
                  <a:pt x="2646" y="1650"/>
                </a:cubicBezTo>
                <a:cubicBezTo>
                  <a:pt x="2648" y="1652"/>
                  <a:pt x="2648" y="1652"/>
                  <a:pt x="2648" y="1652"/>
                </a:cubicBezTo>
                <a:cubicBezTo>
                  <a:pt x="2646" y="1652"/>
                  <a:pt x="2646" y="1652"/>
                  <a:pt x="2646" y="1652"/>
                </a:cubicBezTo>
                <a:cubicBezTo>
                  <a:pt x="2645" y="1650"/>
                  <a:pt x="2645" y="1650"/>
                  <a:pt x="2645" y="1650"/>
                </a:cubicBezTo>
                <a:cubicBezTo>
                  <a:pt x="2644" y="1652"/>
                  <a:pt x="2644" y="1652"/>
                  <a:pt x="2644" y="1652"/>
                </a:cubicBezTo>
                <a:cubicBezTo>
                  <a:pt x="2644" y="1655"/>
                  <a:pt x="2644" y="1655"/>
                  <a:pt x="2644" y="1655"/>
                </a:cubicBezTo>
                <a:cubicBezTo>
                  <a:pt x="2645" y="1656"/>
                  <a:pt x="2645" y="1656"/>
                  <a:pt x="2645" y="1656"/>
                </a:cubicBezTo>
                <a:cubicBezTo>
                  <a:pt x="2645" y="1657"/>
                  <a:pt x="2645" y="1657"/>
                  <a:pt x="2645" y="1657"/>
                </a:cubicBezTo>
                <a:cubicBezTo>
                  <a:pt x="2645" y="1662"/>
                  <a:pt x="2645" y="1662"/>
                  <a:pt x="2645" y="1662"/>
                </a:cubicBezTo>
                <a:cubicBezTo>
                  <a:pt x="2646" y="1663"/>
                  <a:pt x="2646" y="1663"/>
                  <a:pt x="2646" y="1663"/>
                </a:cubicBezTo>
                <a:cubicBezTo>
                  <a:pt x="2645" y="1664"/>
                  <a:pt x="2645" y="1664"/>
                  <a:pt x="2645" y="1664"/>
                </a:cubicBezTo>
                <a:cubicBezTo>
                  <a:pt x="2646" y="1666"/>
                  <a:pt x="2646" y="1666"/>
                  <a:pt x="2646" y="1666"/>
                </a:cubicBezTo>
                <a:cubicBezTo>
                  <a:pt x="2648" y="1667"/>
                  <a:pt x="2648" y="1667"/>
                  <a:pt x="2648" y="1667"/>
                </a:cubicBezTo>
                <a:cubicBezTo>
                  <a:pt x="2647" y="1668"/>
                  <a:pt x="2647" y="1668"/>
                  <a:pt x="2647" y="1668"/>
                </a:cubicBezTo>
                <a:cubicBezTo>
                  <a:pt x="2647" y="1670"/>
                  <a:pt x="2647" y="1670"/>
                  <a:pt x="2647" y="1670"/>
                </a:cubicBezTo>
                <a:cubicBezTo>
                  <a:pt x="2646" y="1670"/>
                  <a:pt x="2647" y="1670"/>
                  <a:pt x="2647" y="1670"/>
                </a:cubicBezTo>
                <a:cubicBezTo>
                  <a:pt x="2649" y="1670"/>
                  <a:pt x="2649" y="1670"/>
                  <a:pt x="2649" y="1670"/>
                </a:cubicBezTo>
                <a:cubicBezTo>
                  <a:pt x="2650" y="1671"/>
                  <a:pt x="2650" y="1671"/>
                  <a:pt x="2650" y="1671"/>
                </a:cubicBezTo>
                <a:cubicBezTo>
                  <a:pt x="2652" y="1669"/>
                  <a:pt x="2652" y="1669"/>
                  <a:pt x="2652" y="1669"/>
                </a:cubicBezTo>
                <a:cubicBezTo>
                  <a:pt x="2652" y="1671"/>
                  <a:pt x="2652" y="1671"/>
                  <a:pt x="2652" y="1671"/>
                </a:cubicBezTo>
                <a:cubicBezTo>
                  <a:pt x="2653" y="1672"/>
                  <a:pt x="2653" y="1672"/>
                  <a:pt x="2653" y="1672"/>
                </a:cubicBezTo>
                <a:cubicBezTo>
                  <a:pt x="2654" y="1672"/>
                  <a:pt x="2654" y="1672"/>
                  <a:pt x="2654" y="1672"/>
                </a:cubicBezTo>
                <a:cubicBezTo>
                  <a:pt x="2656" y="1670"/>
                  <a:pt x="2656" y="1670"/>
                  <a:pt x="2656" y="1670"/>
                </a:cubicBezTo>
                <a:cubicBezTo>
                  <a:pt x="2656" y="1668"/>
                  <a:pt x="2656" y="1668"/>
                  <a:pt x="2656" y="1668"/>
                </a:cubicBezTo>
                <a:cubicBezTo>
                  <a:pt x="2657" y="1665"/>
                  <a:pt x="2657" y="1665"/>
                  <a:pt x="2657" y="1665"/>
                </a:cubicBezTo>
                <a:cubicBezTo>
                  <a:pt x="2658" y="1666"/>
                  <a:pt x="2658" y="1666"/>
                  <a:pt x="2658" y="1666"/>
                </a:cubicBezTo>
                <a:cubicBezTo>
                  <a:pt x="2659" y="1665"/>
                  <a:pt x="2659" y="1665"/>
                  <a:pt x="2659" y="1665"/>
                </a:cubicBezTo>
                <a:cubicBezTo>
                  <a:pt x="2660" y="1664"/>
                  <a:pt x="2660" y="1664"/>
                  <a:pt x="2660" y="1664"/>
                </a:cubicBezTo>
                <a:cubicBezTo>
                  <a:pt x="2661" y="1662"/>
                  <a:pt x="2661" y="1662"/>
                  <a:pt x="2661" y="1662"/>
                </a:cubicBezTo>
                <a:cubicBezTo>
                  <a:pt x="2661" y="1664"/>
                  <a:pt x="2661" y="1664"/>
                  <a:pt x="2661" y="1664"/>
                </a:cubicBezTo>
                <a:cubicBezTo>
                  <a:pt x="2662" y="1664"/>
                  <a:pt x="2662" y="1664"/>
                  <a:pt x="2662" y="1664"/>
                </a:cubicBezTo>
                <a:cubicBezTo>
                  <a:pt x="2663" y="1663"/>
                  <a:pt x="2663" y="1663"/>
                  <a:pt x="2663" y="1663"/>
                </a:cubicBezTo>
                <a:cubicBezTo>
                  <a:pt x="2665" y="1662"/>
                  <a:pt x="2665" y="1662"/>
                  <a:pt x="2665" y="1662"/>
                </a:cubicBezTo>
                <a:cubicBezTo>
                  <a:pt x="2666" y="1663"/>
                  <a:pt x="2666" y="1663"/>
                  <a:pt x="2666" y="1663"/>
                </a:cubicBezTo>
                <a:cubicBezTo>
                  <a:pt x="2665" y="1665"/>
                  <a:pt x="2665" y="1665"/>
                  <a:pt x="2665" y="1665"/>
                </a:cubicBezTo>
                <a:cubicBezTo>
                  <a:pt x="2664" y="1664"/>
                  <a:pt x="2664" y="1664"/>
                  <a:pt x="2664" y="1664"/>
                </a:cubicBezTo>
                <a:cubicBezTo>
                  <a:pt x="2664" y="1667"/>
                  <a:pt x="2664" y="1667"/>
                  <a:pt x="2664" y="1667"/>
                </a:cubicBezTo>
                <a:cubicBezTo>
                  <a:pt x="2665" y="1666"/>
                  <a:pt x="2665" y="1666"/>
                  <a:pt x="2665" y="1666"/>
                </a:cubicBezTo>
                <a:cubicBezTo>
                  <a:pt x="2666" y="1666"/>
                  <a:pt x="2666" y="1666"/>
                  <a:pt x="2666" y="1666"/>
                </a:cubicBezTo>
                <a:cubicBezTo>
                  <a:pt x="2668" y="1663"/>
                  <a:pt x="2668" y="1663"/>
                  <a:pt x="2668" y="1663"/>
                </a:cubicBezTo>
                <a:cubicBezTo>
                  <a:pt x="2668" y="1662"/>
                  <a:pt x="2668" y="1662"/>
                  <a:pt x="2668" y="1662"/>
                </a:cubicBezTo>
                <a:cubicBezTo>
                  <a:pt x="2667" y="1661"/>
                  <a:pt x="2667" y="1661"/>
                  <a:pt x="2667" y="1661"/>
                </a:cubicBezTo>
                <a:cubicBezTo>
                  <a:pt x="2668" y="1659"/>
                  <a:pt x="2668" y="1659"/>
                  <a:pt x="2668" y="1659"/>
                </a:cubicBezTo>
                <a:cubicBezTo>
                  <a:pt x="2668" y="1657"/>
                  <a:pt x="2668" y="1657"/>
                  <a:pt x="2668" y="1657"/>
                </a:cubicBezTo>
                <a:cubicBezTo>
                  <a:pt x="2669" y="1657"/>
                  <a:pt x="2669" y="1657"/>
                  <a:pt x="2669" y="1657"/>
                </a:cubicBezTo>
                <a:cubicBezTo>
                  <a:pt x="2670" y="1657"/>
                  <a:pt x="2670" y="1657"/>
                  <a:pt x="2670" y="1657"/>
                </a:cubicBezTo>
                <a:cubicBezTo>
                  <a:pt x="2670" y="1653"/>
                  <a:pt x="2670" y="1653"/>
                  <a:pt x="2670" y="1653"/>
                </a:cubicBezTo>
                <a:cubicBezTo>
                  <a:pt x="2672" y="1652"/>
                  <a:pt x="2672" y="1652"/>
                  <a:pt x="2672" y="1652"/>
                </a:cubicBezTo>
                <a:cubicBezTo>
                  <a:pt x="2672" y="1650"/>
                  <a:pt x="2672" y="1650"/>
                  <a:pt x="2672" y="1650"/>
                </a:cubicBezTo>
                <a:cubicBezTo>
                  <a:pt x="2673" y="1653"/>
                  <a:pt x="2673" y="1653"/>
                  <a:pt x="2673" y="1653"/>
                </a:cubicBezTo>
                <a:cubicBezTo>
                  <a:pt x="2673" y="1654"/>
                  <a:pt x="2673" y="1654"/>
                  <a:pt x="2673" y="1654"/>
                </a:cubicBezTo>
                <a:cubicBezTo>
                  <a:pt x="2674" y="1652"/>
                  <a:pt x="2674" y="1652"/>
                  <a:pt x="2674" y="1652"/>
                </a:cubicBezTo>
                <a:cubicBezTo>
                  <a:pt x="2674" y="1650"/>
                  <a:pt x="2674" y="1650"/>
                  <a:pt x="2674" y="1650"/>
                </a:cubicBezTo>
                <a:cubicBezTo>
                  <a:pt x="2675" y="1649"/>
                  <a:pt x="2675" y="1649"/>
                  <a:pt x="2675" y="1649"/>
                </a:cubicBezTo>
                <a:cubicBezTo>
                  <a:pt x="2674" y="1647"/>
                  <a:pt x="2674" y="1647"/>
                  <a:pt x="2674" y="1647"/>
                </a:cubicBezTo>
                <a:cubicBezTo>
                  <a:pt x="2676" y="1645"/>
                  <a:pt x="2676" y="1645"/>
                  <a:pt x="2676" y="1645"/>
                </a:cubicBezTo>
                <a:cubicBezTo>
                  <a:pt x="2676" y="1642"/>
                  <a:pt x="2676" y="1642"/>
                  <a:pt x="2676" y="1642"/>
                </a:cubicBezTo>
                <a:cubicBezTo>
                  <a:pt x="2677" y="1640"/>
                  <a:pt x="2677" y="1640"/>
                  <a:pt x="2677" y="1640"/>
                </a:cubicBezTo>
                <a:cubicBezTo>
                  <a:pt x="2678" y="1635"/>
                  <a:pt x="2678" y="1635"/>
                  <a:pt x="2678" y="1635"/>
                </a:cubicBezTo>
                <a:cubicBezTo>
                  <a:pt x="2679" y="1634"/>
                  <a:pt x="2679" y="1634"/>
                  <a:pt x="2679" y="1634"/>
                </a:cubicBezTo>
                <a:cubicBezTo>
                  <a:pt x="2677" y="1632"/>
                  <a:pt x="2677" y="1632"/>
                  <a:pt x="2677" y="1632"/>
                </a:cubicBezTo>
                <a:lnTo>
                  <a:pt x="2676" y="1632"/>
                </a:lnTo>
                <a:close/>
                <a:moveTo>
                  <a:pt x="2604" y="1556"/>
                </a:moveTo>
                <a:cubicBezTo>
                  <a:pt x="2602" y="1556"/>
                  <a:pt x="2602" y="1556"/>
                  <a:pt x="2602" y="1556"/>
                </a:cubicBezTo>
                <a:cubicBezTo>
                  <a:pt x="2603" y="1555"/>
                  <a:pt x="2603" y="1555"/>
                  <a:pt x="2603" y="1555"/>
                </a:cubicBezTo>
                <a:cubicBezTo>
                  <a:pt x="2602" y="1555"/>
                  <a:pt x="2602" y="1555"/>
                  <a:pt x="2602" y="1555"/>
                </a:cubicBezTo>
                <a:cubicBezTo>
                  <a:pt x="2601" y="1554"/>
                  <a:pt x="2601" y="1554"/>
                  <a:pt x="2601" y="1554"/>
                </a:cubicBezTo>
                <a:cubicBezTo>
                  <a:pt x="2602" y="1553"/>
                  <a:pt x="2602" y="1553"/>
                  <a:pt x="2602" y="1553"/>
                </a:cubicBezTo>
                <a:cubicBezTo>
                  <a:pt x="2600" y="1553"/>
                  <a:pt x="2600" y="1553"/>
                  <a:pt x="2600" y="1553"/>
                </a:cubicBezTo>
                <a:cubicBezTo>
                  <a:pt x="2599" y="1553"/>
                  <a:pt x="2599" y="1553"/>
                  <a:pt x="2599" y="1553"/>
                </a:cubicBezTo>
                <a:cubicBezTo>
                  <a:pt x="2594" y="1554"/>
                  <a:pt x="2594" y="1554"/>
                  <a:pt x="2594" y="1554"/>
                </a:cubicBezTo>
                <a:cubicBezTo>
                  <a:pt x="2592" y="1555"/>
                  <a:pt x="2592" y="1555"/>
                  <a:pt x="2592" y="1555"/>
                </a:cubicBezTo>
                <a:cubicBezTo>
                  <a:pt x="2591" y="1556"/>
                  <a:pt x="2591" y="1556"/>
                  <a:pt x="2591" y="1556"/>
                </a:cubicBezTo>
                <a:cubicBezTo>
                  <a:pt x="2593" y="1557"/>
                  <a:pt x="2593" y="1557"/>
                  <a:pt x="2593" y="1557"/>
                </a:cubicBezTo>
                <a:cubicBezTo>
                  <a:pt x="2595" y="1557"/>
                  <a:pt x="2595" y="1557"/>
                  <a:pt x="2595" y="1557"/>
                </a:cubicBezTo>
                <a:cubicBezTo>
                  <a:pt x="2596" y="1557"/>
                  <a:pt x="2596" y="1557"/>
                  <a:pt x="2596" y="1557"/>
                </a:cubicBezTo>
                <a:cubicBezTo>
                  <a:pt x="2597" y="1558"/>
                  <a:pt x="2597" y="1558"/>
                  <a:pt x="2597" y="1558"/>
                </a:cubicBezTo>
                <a:cubicBezTo>
                  <a:pt x="2598" y="1557"/>
                  <a:pt x="2598" y="1557"/>
                  <a:pt x="2598" y="1557"/>
                </a:cubicBezTo>
                <a:cubicBezTo>
                  <a:pt x="2599" y="1558"/>
                  <a:pt x="2599" y="1558"/>
                  <a:pt x="2599" y="1558"/>
                </a:cubicBezTo>
                <a:cubicBezTo>
                  <a:pt x="2600" y="1558"/>
                  <a:pt x="2600" y="1558"/>
                  <a:pt x="2600" y="1558"/>
                </a:cubicBezTo>
                <a:cubicBezTo>
                  <a:pt x="2600" y="1557"/>
                  <a:pt x="2600" y="1557"/>
                  <a:pt x="2600" y="1557"/>
                </a:cubicBezTo>
                <a:cubicBezTo>
                  <a:pt x="2601" y="1557"/>
                  <a:pt x="2601" y="1557"/>
                  <a:pt x="2601" y="1557"/>
                </a:cubicBezTo>
                <a:cubicBezTo>
                  <a:pt x="2602" y="1557"/>
                  <a:pt x="2602" y="1557"/>
                  <a:pt x="2602" y="1557"/>
                </a:cubicBezTo>
                <a:cubicBezTo>
                  <a:pt x="2605" y="1557"/>
                  <a:pt x="2605" y="1557"/>
                  <a:pt x="2605" y="1557"/>
                </a:cubicBezTo>
                <a:cubicBezTo>
                  <a:pt x="2606" y="1556"/>
                  <a:pt x="2606" y="1556"/>
                  <a:pt x="2606" y="1556"/>
                </a:cubicBezTo>
                <a:cubicBezTo>
                  <a:pt x="2605" y="1555"/>
                  <a:pt x="2605" y="1555"/>
                  <a:pt x="2605" y="1555"/>
                </a:cubicBezTo>
                <a:lnTo>
                  <a:pt x="2604" y="1556"/>
                </a:lnTo>
                <a:close/>
                <a:moveTo>
                  <a:pt x="2397" y="1430"/>
                </a:moveTo>
                <a:cubicBezTo>
                  <a:pt x="2398" y="1433"/>
                  <a:pt x="2398" y="1433"/>
                  <a:pt x="2398" y="1433"/>
                </a:cubicBezTo>
                <a:cubicBezTo>
                  <a:pt x="2398" y="1431"/>
                  <a:pt x="2398" y="1431"/>
                  <a:pt x="2398" y="1431"/>
                </a:cubicBezTo>
                <a:cubicBezTo>
                  <a:pt x="2397" y="1427"/>
                  <a:pt x="2397" y="1427"/>
                  <a:pt x="2397" y="1427"/>
                </a:cubicBezTo>
                <a:lnTo>
                  <a:pt x="2397" y="1430"/>
                </a:lnTo>
                <a:close/>
                <a:moveTo>
                  <a:pt x="2646" y="1618"/>
                </a:moveTo>
                <a:cubicBezTo>
                  <a:pt x="2647" y="1616"/>
                  <a:pt x="2647" y="1616"/>
                  <a:pt x="2647" y="1616"/>
                </a:cubicBezTo>
                <a:cubicBezTo>
                  <a:pt x="2646" y="1614"/>
                  <a:pt x="2646" y="1614"/>
                  <a:pt x="2646" y="1614"/>
                </a:cubicBezTo>
                <a:cubicBezTo>
                  <a:pt x="2647" y="1612"/>
                  <a:pt x="2647" y="1612"/>
                  <a:pt x="2647" y="1612"/>
                </a:cubicBezTo>
                <a:cubicBezTo>
                  <a:pt x="2646" y="1611"/>
                  <a:pt x="2646" y="1611"/>
                  <a:pt x="2646" y="1611"/>
                </a:cubicBezTo>
                <a:cubicBezTo>
                  <a:pt x="2645" y="1612"/>
                  <a:pt x="2645" y="1612"/>
                  <a:pt x="2645" y="1612"/>
                </a:cubicBezTo>
                <a:cubicBezTo>
                  <a:pt x="2643" y="1613"/>
                  <a:pt x="2643" y="1613"/>
                  <a:pt x="2643" y="1613"/>
                </a:cubicBezTo>
                <a:cubicBezTo>
                  <a:pt x="2644" y="1615"/>
                  <a:pt x="2644" y="1615"/>
                  <a:pt x="2644" y="1615"/>
                </a:cubicBezTo>
                <a:cubicBezTo>
                  <a:pt x="2642" y="1616"/>
                  <a:pt x="2642" y="1616"/>
                  <a:pt x="2642" y="1616"/>
                </a:cubicBezTo>
                <a:cubicBezTo>
                  <a:pt x="2643" y="1618"/>
                  <a:pt x="2643" y="1618"/>
                  <a:pt x="2643" y="1618"/>
                </a:cubicBezTo>
                <a:cubicBezTo>
                  <a:pt x="2643" y="1619"/>
                  <a:pt x="2643" y="1619"/>
                  <a:pt x="2643" y="1619"/>
                </a:cubicBezTo>
                <a:cubicBezTo>
                  <a:pt x="2644" y="1620"/>
                  <a:pt x="2644" y="1620"/>
                  <a:pt x="2644" y="1620"/>
                </a:cubicBezTo>
                <a:cubicBezTo>
                  <a:pt x="2645" y="1619"/>
                  <a:pt x="2645" y="1619"/>
                  <a:pt x="2645" y="1619"/>
                </a:cubicBezTo>
                <a:lnTo>
                  <a:pt x="2646" y="1618"/>
                </a:lnTo>
                <a:close/>
                <a:moveTo>
                  <a:pt x="2399" y="1425"/>
                </a:moveTo>
                <a:cubicBezTo>
                  <a:pt x="2399" y="1422"/>
                  <a:pt x="2399" y="1422"/>
                  <a:pt x="2399" y="1422"/>
                </a:cubicBezTo>
                <a:cubicBezTo>
                  <a:pt x="2398" y="1426"/>
                  <a:pt x="2398" y="1426"/>
                  <a:pt x="2398" y="1426"/>
                </a:cubicBezTo>
                <a:cubicBezTo>
                  <a:pt x="2398" y="1426"/>
                  <a:pt x="2399" y="1425"/>
                  <a:pt x="2399" y="1425"/>
                </a:cubicBezTo>
                <a:close/>
                <a:moveTo>
                  <a:pt x="2669" y="1660"/>
                </a:moveTo>
                <a:cubicBezTo>
                  <a:pt x="2670" y="1659"/>
                  <a:pt x="2670" y="1659"/>
                  <a:pt x="2670" y="1659"/>
                </a:cubicBezTo>
                <a:cubicBezTo>
                  <a:pt x="2669" y="1658"/>
                  <a:pt x="2669" y="1658"/>
                  <a:pt x="2669" y="1658"/>
                </a:cubicBezTo>
                <a:lnTo>
                  <a:pt x="2669" y="1660"/>
                </a:lnTo>
                <a:close/>
                <a:moveTo>
                  <a:pt x="2659" y="1666"/>
                </a:moveTo>
                <a:cubicBezTo>
                  <a:pt x="2659" y="1668"/>
                  <a:pt x="2659" y="1668"/>
                  <a:pt x="2659" y="1668"/>
                </a:cubicBezTo>
                <a:cubicBezTo>
                  <a:pt x="2657" y="1670"/>
                  <a:pt x="2657" y="1670"/>
                  <a:pt x="2657" y="1670"/>
                </a:cubicBezTo>
                <a:cubicBezTo>
                  <a:pt x="2659" y="1671"/>
                  <a:pt x="2659" y="1671"/>
                  <a:pt x="2659" y="1671"/>
                </a:cubicBezTo>
                <a:cubicBezTo>
                  <a:pt x="2659" y="1668"/>
                  <a:pt x="2659" y="1668"/>
                  <a:pt x="2659" y="1668"/>
                </a:cubicBezTo>
                <a:cubicBezTo>
                  <a:pt x="2660" y="1667"/>
                  <a:pt x="2660" y="1667"/>
                  <a:pt x="2660" y="1667"/>
                </a:cubicBezTo>
                <a:cubicBezTo>
                  <a:pt x="2660" y="1666"/>
                  <a:pt x="2660" y="1666"/>
                  <a:pt x="2660" y="1666"/>
                </a:cubicBezTo>
                <a:lnTo>
                  <a:pt x="2659" y="1666"/>
                </a:lnTo>
                <a:close/>
                <a:moveTo>
                  <a:pt x="2633" y="1328"/>
                </a:moveTo>
                <a:cubicBezTo>
                  <a:pt x="2632" y="1326"/>
                  <a:pt x="2632" y="1326"/>
                  <a:pt x="2632" y="1326"/>
                </a:cubicBezTo>
                <a:cubicBezTo>
                  <a:pt x="2632" y="1328"/>
                  <a:pt x="2632" y="1328"/>
                  <a:pt x="2632" y="1328"/>
                </a:cubicBezTo>
                <a:cubicBezTo>
                  <a:pt x="2632" y="1329"/>
                  <a:pt x="2632" y="1329"/>
                  <a:pt x="2632" y="1329"/>
                </a:cubicBezTo>
                <a:lnTo>
                  <a:pt x="2633" y="1328"/>
                </a:lnTo>
                <a:close/>
                <a:moveTo>
                  <a:pt x="2649" y="1628"/>
                </a:moveTo>
                <a:cubicBezTo>
                  <a:pt x="2651" y="1629"/>
                  <a:pt x="2651" y="1629"/>
                  <a:pt x="2651" y="1629"/>
                </a:cubicBezTo>
                <a:cubicBezTo>
                  <a:pt x="2651" y="1628"/>
                  <a:pt x="2651" y="1628"/>
                  <a:pt x="2651" y="1628"/>
                </a:cubicBezTo>
                <a:cubicBezTo>
                  <a:pt x="2650" y="1627"/>
                  <a:pt x="2650" y="1627"/>
                  <a:pt x="2650" y="1627"/>
                </a:cubicBezTo>
                <a:cubicBezTo>
                  <a:pt x="2649" y="1627"/>
                  <a:pt x="2649" y="1627"/>
                  <a:pt x="2649" y="1627"/>
                </a:cubicBezTo>
                <a:lnTo>
                  <a:pt x="2649" y="1628"/>
                </a:lnTo>
                <a:close/>
                <a:moveTo>
                  <a:pt x="2801" y="1221"/>
                </a:moveTo>
                <a:cubicBezTo>
                  <a:pt x="2800" y="1222"/>
                  <a:pt x="2800" y="1222"/>
                  <a:pt x="2800" y="1222"/>
                </a:cubicBezTo>
                <a:cubicBezTo>
                  <a:pt x="2801" y="1223"/>
                  <a:pt x="2801" y="1223"/>
                  <a:pt x="2801" y="1223"/>
                </a:cubicBezTo>
                <a:cubicBezTo>
                  <a:pt x="2801" y="1225"/>
                  <a:pt x="2801" y="1225"/>
                  <a:pt x="2801" y="1225"/>
                </a:cubicBezTo>
                <a:cubicBezTo>
                  <a:pt x="2802" y="1223"/>
                  <a:pt x="2802" y="1223"/>
                  <a:pt x="2802" y="1223"/>
                </a:cubicBezTo>
                <a:cubicBezTo>
                  <a:pt x="2802" y="1221"/>
                  <a:pt x="2802" y="1221"/>
                  <a:pt x="2802" y="1221"/>
                </a:cubicBezTo>
                <a:lnTo>
                  <a:pt x="2801" y="1221"/>
                </a:lnTo>
                <a:close/>
                <a:moveTo>
                  <a:pt x="2824" y="1745"/>
                </a:moveTo>
                <a:cubicBezTo>
                  <a:pt x="2825" y="1745"/>
                  <a:pt x="2825" y="1745"/>
                  <a:pt x="2825" y="1745"/>
                </a:cubicBezTo>
                <a:cubicBezTo>
                  <a:pt x="2826" y="1745"/>
                  <a:pt x="2826" y="1745"/>
                  <a:pt x="2826" y="1745"/>
                </a:cubicBezTo>
                <a:cubicBezTo>
                  <a:pt x="2825" y="1744"/>
                  <a:pt x="2825" y="1744"/>
                  <a:pt x="2825" y="1744"/>
                </a:cubicBezTo>
                <a:cubicBezTo>
                  <a:pt x="2824" y="1742"/>
                  <a:pt x="2824" y="1742"/>
                  <a:pt x="2824" y="1742"/>
                </a:cubicBezTo>
                <a:cubicBezTo>
                  <a:pt x="2823" y="1740"/>
                  <a:pt x="2823" y="1740"/>
                  <a:pt x="2823" y="1740"/>
                </a:cubicBezTo>
                <a:cubicBezTo>
                  <a:pt x="2821" y="1741"/>
                  <a:pt x="2821" y="1741"/>
                  <a:pt x="2821" y="1741"/>
                </a:cubicBezTo>
                <a:cubicBezTo>
                  <a:pt x="2821" y="1742"/>
                  <a:pt x="2821" y="1742"/>
                  <a:pt x="2821" y="1742"/>
                </a:cubicBezTo>
                <a:cubicBezTo>
                  <a:pt x="2821" y="1744"/>
                  <a:pt x="2821" y="1744"/>
                  <a:pt x="2821" y="1744"/>
                </a:cubicBezTo>
                <a:cubicBezTo>
                  <a:pt x="2821" y="1746"/>
                  <a:pt x="2821" y="1746"/>
                  <a:pt x="2821" y="1746"/>
                </a:cubicBezTo>
                <a:cubicBezTo>
                  <a:pt x="2819" y="1746"/>
                  <a:pt x="2819" y="1746"/>
                  <a:pt x="2819" y="1746"/>
                </a:cubicBezTo>
                <a:cubicBezTo>
                  <a:pt x="2819" y="1747"/>
                  <a:pt x="2819" y="1747"/>
                  <a:pt x="2819" y="1747"/>
                </a:cubicBezTo>
                <a:cubicBezTo>
                  <a:pt x="2818" y="1747"/>
                  <a:pt x="2818" y="1747"/>
                  <a:pt x="2818" y="1747"/>
                </a:cubicBezTo>
                <a:cubicBezTo>
                  <a:pt x="2817" y="1749"/>
                  <a:pt x="2817" y="1749"/>
                  <a:pt x="2817" y="1749"/>
                </a:cubicBezTo>
                <a:cubicBezTo>
                  <a:pt x="2817" y="1750"/>
                  <a:pt x="2817" y="1750"/>
                  <a:pt x="2817" y="1750"/>
                </a:cubicBezTo>
                <a:cubicBezTo>
                  <a:pt x="2818" y="1750"/>
                  <a:pt x="2818" y="1750"/>
                  <a:pt x="2818" y="1750"/>
                </a:cubicBezTo>
                <a:cubicBezTo>
                  <a:pt x="2819" y="1748"/>
                  <a:pt x="2819" y="1748"/>
                  <a:pt x="2819" y="1748"/>
                </a:cubicBezTo>
                <a:cubicBezTo>
                  <a:pt x="2820" y="1748"/>
                  <a:pt x="2820" y="1748"/>
                  <a:pt x="2820" y="1748"/>
                </a:cubicBezTo>
                <a:cubicBezTo>
                  <a:pt x="2820" y="1749"/>
                  <a:pt x="2820" y="1749"/>
                  <a:pt x="2820" y="1749"/>
                </a:cubicBezTo>
                <a:cubicBezTo>
                  <a:pt x="2821" y="1749"/>
                  <a:pt x="2821" y="1749"/>
                  <a:pt x="2821" y="1749"/>
                </a:cubicBezTo>
                <a:cubicBezTo>
                  <a:pt x="2822" y="1748"/>
                  <a:pt x="2822" y="1748"/>
                  <a:pt x="2822" y="1748"/>
                </a:cubicBezTo>
                <a:cubicBezTo>
                  <a:pt x="2824" y="1747"/>
                  <a:pt x="2824" y="1747"/>
                  <a:pt x="2824" y="1747"/>
                </a:cubicBezTo>
                <a:cubicBezTo>
                  <a:pt x="2825" y="1748"/>
                  <a:pt x="2825" y="1748"/>
                  <a:pt x="2825" y="1748"/>
                </a:cubicBezTo>
                <a:cubicBezTo>
                  <a:pt x="2825" y="1747"/>
                  <a:pt x="2825" y="1747"/>
                  <a:pt x="2825" y="1747"/>
                </a:cubicBezTo>
                <a:cubicBezTo>
                  <a:pt x="2825" y="1746"/>
                  <a:pt x="2825" y="1746"/>
                  <a:pt x="2825" y="1746"/>
                </a:cubicBezTo>
                <a:cubicBezTo>
                  <a:pt x="2824" y="1746"/>
                  <a:pt x="2824" y="1746"/>
                  <a:pt x="2824" y="1746"/>
                </a:cubicBezTo>
                <a:cubicBezTo>
                  <a:pt x="2824" y="1745"/>
                  <a:pt x="2824" y="1745"/>
                  <a:pt x="2824" y="1745"/>
                </a:cubicBezTo>
                <a:cubicBezTo>
                  <a:pt x="2823" y="1745"/>
                  <a:pt x="2823" y="1745"/>
                  <a:pt x="2823" y="1745"/>
                </a:cubicBezTo>
                <a:cubicBezTo>
                  <a:pt x="2824" y="1745"/>
                  <a:pt x="2824" y="1745"/>
                  <a:pt x="2824" y="1745"/>
                </a:cubicBezTo>
                <a:close/>
                <a:moveTo>
                  <a:pt x="2625" y="1309"/>
                </a:moveTo>
                <a:cubicBezTo>
                  <a:pt x="2626" y="1308"/>
                  <a:pt x="2626" y="1308"/>
                  <a:pt x="2626" y="1308"/>
                </a:cubicBezTo>
                <a:cubicBezTo>
                  <a:pt x="2626" y="1309"/>
                  <a:pt x="2626" y="1309"/>
                  <a:pt x="2626" y="1309"/>
                </a:cubicBezTo>
                <a:cubicBezTo>
                  <a:pt x="2627" y="1308"/>
                  <a:pt x="2627" y="1308"/>
                  <a:pt x="2627" y="1308"/>
                </a:cubicBezTo>
                <a:cubicBezTo>
                  <a:pt x="2626" y="1307"/>
                  <a:pt x="2626" y="1307"/>
                  <a:pt x="2626" y="1307"/>
                </a:cubicBezTo>
                <a:cubicBezTo>
                  <a:pt x="2625" y="1308"/>
                  <a:pt x="2625" y="1308"/>
                  <a:pt x="2625" y="1308"/>
                </a:cubicBezTo>
                <a:lnTo>
                  <a:pt x="2625" y="1309"/>
                </a:lnTo>
                <a:close/>
                <a:moveTo>
                  <a:pt x="2814" y="1238"/>
                </a:moveTo>
                <a:cubicBezTo>
                  <a:pt x="2816" y="1239"/>
                  <a:pt x="2816" y="1239"/>
                  <a:pt x="2816" y="1239"/>
                </a:cubicBezTo>
                <a:cubicBezTo>
                  <a:pt x="2815" y="1238"/>
                  <a:pt x="2815" y="1238"/>
                  <a:pt x="2815" y="1238"/>
                </a:cubicBezTo>
                <a:lnTo>
                  <a:pt x="2814" y="1238"/>
                </a:lnTo>
                <a:close/>
                <a:moveTo>
                  <a:pt x="2809" y="1230"/>
                </a:moveTo>
                <a:cubicBezTo>
                  <a:pt x="2806" y="1229"/>
                  <a:pt x="2806" y="1229"/>
                  <a:pt x="2806" y="1229"/>
                </a:cubicBezTo>
                <a:cubicBezTo>
                  <a:pt x="2806" y="1226"/>
                  <a:pt x="2806" y="1226"/>
                  <a:pt x="2806" y="1226"/>
                </a:cubicBezTo>
                <a:cubicBezTo>
                  <a:pt x="2805" y="1225"/>
                  <a:pt x="2805" y="1225"/>
                  <a:pt x="2805" y="1225"/>
                </a:cubicBezTo>
                <a:cubicBezTo>
                  <a:pt x="2803" y="1225"/>
                  <a:pt x="2803" y="1225"/>
                  <a:pt x="2803" y="1225"/>
                </a:cubicBezTo>
                <a:cubicBezTo>
                  <a:pt x="2802" y="1227"/>
                  <a:pt x="2802" y="1227"/>
                  <a:pt x="2802" y="1227"/>
                </a:cubicBezTo>
                <a:cubicBezTo>
                  <a:pt x="2803" y="1229"/>
                  <a:pt x="2803" y="1229"/>
                  <a:pt x="2803" y="1229"/>
                </a:cubicBezTo>
                <a:cubicBezTo>
                  <a:pt x="2803" y="1231"/>
                  <a:pt x="2803" y="1231"/>
                  <a:pt x="2803" y="1231"/>
                </a:cubicBezTo>
                <a:cubicBezTo>
                  <a:pt x="2805" y="1232"/>
                  <a:pt x="2805" y="1232"/>
                  <a:pt x="2805" y="1232"/>
                </a:cubicBezTo>
                <a:cubicBezTo>
                  <a:pt x="2806" y="1236"/>
                  <a:pt x="2806" y="1236"/>
                  <a:pt x="2806" y="1236"/>
                </a:cubicBezTo>
                <a:cubicBezTo>
                  <a:pt x="2806" y="1237"/>
                  <a:pt x="2806" y="1237"/>
                  <a:pt x="2806" y="1237"/>
                </a:cubicBezTo>
                <a:cubicBezTo>
                  <a:pt x="2807" y="1238"/>
                  <a:pt x="2807" y="1238"/>
                  <a:pt x="2807" y="1238"/>
                </a:cubicBezTo>
                <a:cubicBezTo>
                  <a:pt x="2808" y="1238"/>
                  <a:pt x="2808" y="1238"/>
                  <a:pt x="2808" y="1238"/>
                </a:cubicBezTo>
                <a:cubicBezTo>
                  <a:pt x="2809" y="1238"/>
                  <a:pt x="2809" y="1238"/>
                  <a:pt x="2809" y="1238"/>
                </a:cubicBezTo>
                <a:cubicBezTo>
                  <a:pt x="2812" y="1238"/>
                  <a:pt x="2812" y="1238"/>
                  <a:pt x="2812" y="1238"/>
                </a:cubicBezTo>
                <a:cubicBezTo>
                  <a:pt x="2812" y="1237"/>
                  <a:pt x="2812" y="1237"/>
                  <a:pt x="2812" y="1237"/>
                </a:cubicBezTo>
                <a:cubicBezTo>
                  <a:pt x="2813" y="1237"/>
                  <a:pt x="2813" y="1237"/>
                  <a:pt x="2813" y="1237"/>
                </a:cubicBezTo>
                <a:cubicBezTo>
                  <a:pt x="2814" y="1235"/>
                  <a:pt x="2814" y="1235"/>
                  <a:pt x="2814" y="1235"/>
                </a:cubicBezTo>
                <a:cubicBezTo>
                  <a:pt x="2812" y="1232"/>
                  <a:pt x="2812" y="1232"/>
                  <a:pt x="2812" y="1232"/>
                </a:cubicBezTo>
                <a:lnTo>
                  <a:pt x="2809" y="1230"/>
                </a:lnTo>
                <a:close/>
                <a:moveTo>
                  <a:pt x="2829" y="1745"/>
                </a:moveTo>
                <a:cubicBezTo>
                  <a:pt x="2829" y="1744"/>
                  <a:pt x="2829" y="1744"/>
                  <a:pt x="2829" y="1744"/>
                </a:cubicBezTo>
                <a:cubicBezTo>
                  <a:pt x="2828" y="1745"/>
                  <a:pt x="2828" y="1745"/>
                  <a:pt x="2828" y="1745"/>
                </a:cubicBezTo>
                <a:lnTo>
                  <a:pt x="2829" y="1745"/>
                </a:lnTo>
                <a:close/>
                <a:moveTo>
                  <a:pt x="2909" y="1660"/>
                </a:moveTo>
                <a:cubicBezTo>
                  <a:pt x="2909" y="1660"/>
                  <a:pt x="2909" y="1660"/>
                  <a:pt x="2909" y="1660"/>
                </a:cubicBezTo>
                <a:cubicBezTo>
                  <a:pt x="2908" y="1659"/>
                  <a:pt x="2908" y="1659"/>
                  <a:pt x="2908" y="1659"/>
                </a:cubicBezTo>
                <a:cubicBezTo>
                  <a:pt x="2907" y="1659"/>
                  <a:pt x="2907" y="1659"/>
                  <a:pt x="2907" y="1659"/>
                </a:cubicBezTo>
                <a:cubicBezTo>
                  <a:pt x="2906" y="1661"/>
                  <a:pt x="2906" y="1661"/>
                  <a:pt x="2906" y="1661"/>
                </a:cubicBezTo>
                <a:cubicBezTo>
                  <a:pt x="2906" y="1661"/>
                  <a:pt x="2906" y="1661"/>
                  <a:pt x="2906" y="1661"/>
                </a:cubicBezTo>
                <a:cubicBezTo>
                  <a:pt x="2907" y="1661"/>
                  <a:pt x="2907" y="1661"/>
                  <a:pt x="2907" y="1661"/>
                </a:cubicBezTo>
                <a:cubicBezTo>
                  <a:pt x="2906" y="1663"/>
                  <a:pt x="2906" y="1663"/>
                  <a:pt x="2906" y="1663"/>
                </a:cubicBezTo>
                <a:cubicBezTo>
                  <a:pt x="2905" y="1662"/>
                  <a:pt x="2905" y="1662"/>
                  <a:pt x="2905" y="1662"/>
                </a:cubicBezTo>
                <a:cubicBezTo>
                  <a:pt x="2905" y="1661"/>
                  <a:pt x="2905" y="1661"/>
                  <a:pt x="2905" y="1661"/>
                </a:cubicBezTo>
                <a:cubicBezTo>
                  <a:pt x="2904" y="1661"/>
                  <a:pt x="2904" y="1661"/>
                  <a:pt x="2904" y="1661"/>
                </a:cubicBezTo>
                <a:cubicBezTo>
                  <a:pt x="2903" y="1660"/>
                  <a:pt x="2903" y="1660"/>
                  <a:pt x="2903" y="1660"/>
                </a:cubicBezTo>
                <a:cubicBezTo>
                  <a:pt x="2902" y="1661"/>
                  <a:pt x="2902" y="1661"/>
                  <a:pt x="2902" y="1661"/>
                </a:cubicBezTo>
                <a:cubicBezTo>
                  <a:pt x="2901" y="1663"/>
                  <a:pt x="2901" y="1663"/>
                  <a:pt x="2901" y="1663"/>
                </a:cubicBezTo>
                <a:cubicBezTo>
                  <a:pt x="2899" y="1662"/>
                  <a:pt x="2899" y="1662"/>
                  <a:pt x="2899" y="1662"/>
                </a:cubicBezTo>
                <a:cubicBezTo>
                  <a:pt x="2898" y="1659"/>
                  <a:pt x="2898" y="1659"/>
                  <a:pt x="2898" y="1659"/>
                </a:cubicBezTo>
                <a:cubicBezTo>
                  <a:pt x="2899" y="1659"/>
                  <a:pt x="2899" y="1659"/>
                  <a:pt x="2899" y="1659"/>
                </a:cubicBezTo>
                <a:cubicBezTo>
                  <a:pt x="2900" y="1658"/>
                  <a:pt x="2900" y="1658"/>
                  <a:pt x="2900" y="1658"/>
                </a:cubicBezTo>
                <a:cubicBezTo>
                  <a:pt x="2900" y="1657"/>
                  <a:pt x="2900" y="1657"/>
                  <a:pt x="2900" y="1657"/>
                </a:cubicBezTo>
                <a:cubicBezTo>
                  <a:pt x="2900" y="1657"/>
                  <a:pt x="2900" y="1657"/>
                  <a:pt x="2900" y="1657"/>
                </a:cubicBezTo>
                <a:cubicBezTo>
                  <a:pt x="2900" y="1656"/>
                  <a:pt x="2900" y="1656"/>
                  <a:pt x="2900" y="1656"/>
                </a:cubicBezTo>
                <a:cubicBezTo>
                  <a:pt x="2899" y="1655"/>
                  <a:pt x="2899" y="1655"/>
                  <a:pt x="2899" y="1655"/>
                </a:cubicBezTo>
                <a:cubicBezTo>
                  <a:pt x="2899" y="1656"/>
                  <a:pt x="2899" y="1656"/>
                  <a:pt x="2899" y="1656"/>
                </a:cubicBezTo>
                <a:cubicBezTo>
                  <a:pt x="2898" y="1656"/>
                  <a:pt x="2898" y="1656"/>
                  <a:pt x="2898" y="1656"/>
                </a:cubicBezTo>
                <a:cubicBezTo>
                  <a:pt x="2897" y="1655"/>
                  <a:pt x="2897" y="1655"/>
                  <a:pt x="2897" y="1655"/>
                </a:cubicBezTo>
                <a:cubicBezTo>
                  <a:pt x="2897" y="1654"/>
                  <a:pt x="2897" y="1654"/>
                  <a:pt x="2897" y="1654"/>
                </a:cubicBezTo>
                <a:cubicBezTo>
                  <a:pt x="2898" y="1652"/>
                  <a:pt x="2898" y="1652"/>
                  <a:pt x="2898" y="1652"/>
                </a:cubicBezTo>
                <a:cubicBezTo>
                  <a:pt x="2897" y="1652"/>
                  <a:pt x="2897" y="1652"/>
                  <a:pt x="2897" y="1652"/>
                </a:cubicBezTo>
                <a:cubicBezTo>
                  <a:pt x="2894" y="1654"/>
                  <a:pt x="2894" y="1654"/>
                  <a:pt x="2894" y="1654"/>
                </a:cubicBezTo>
                <a:cubicBezTo>
                  <a:pt x="2893" y="1654"/>
                  <a:pt x="2893" y="1654"/>
                  <a:pt x="2893" y="1654"/>
                </a:cubicBezTo>
                <a:cubicBezTo>
                  <a:pt x="2892" y="1655"/>
                  <a:pt x="2892" y="1655"/>
                  <a:pt x="2892" y="1655"/>
                </a:cubicBezTo>
                <a:cubicBezTo>
                  <a:pt x="2891" y="1658"/>
                  <a:pt x="2891" y="1658"/>
                  <a:pt x="2891" y="1658"/>
                </a:cubicBezTo>
                <a:cubicBezTo>
                  <a:pt x="2890" y="1662"/>
                  <a:pt x="2890" y="1662"/>
                  <a:pt x="2890" y="1662"/>
                </a:cubicBezTo>
                <a:cubicBezTo>
                  <a:pt x="2888" y="1664"/>
                  <a:pt x="2888" y="1664"/>
                  <a:pt x="2888" y="1664"/>
                </a:cubicBezTo>
                <a:cubicBezTo>
                  <a:pt x="2887" y="1664"/>
                  <a:pt x="2887" y="1664"/>
                  <a:pt x="2887" y="1664"/>
                </a:cubicBezTo>
                <a:cubicBezTo>
                  <a:pt x="2885" y="1667"/>
                  <a:pt x="2885" y="1667"/>
                  <a:pt x="2885" y="1667"/>
                </a:cubicBezTo>
                <a:cubicBezTo>
                  <a:pt x="2884" y="1668"/>
                  <a:pt x="2884" y="1668"/>
                  <a:pt x="2884" y="1668"/>
                </a:cubicBezTo>
                <a:cubicBezTo>
                  <a:pt x="2883" y="1669"/>
                  <a:pt x="2883" y="1669"/>
                  <a:pt x="2883" y="1669"/>
                </a:cubicBezTo>
                <a:cubicBezTo>
                  <a:pt x="2881" y="1669"/>
                  <a:pt x="2881" y="1669"/>
                  <a:pt x="2881" y="1669"/>
                </a:cubicBezTo>
                <a:cubicBezTo>
                  <a:pt x="2880" y="1670"/>
                  <a:pt x="2880" y="1670"/>
                  <a:pt x="2880" y="1670"/>
                </a:cubicBezTo>
                <a:cubicBezTo>
                  <a:pt x="2879" y="1672"/>
                  <a:pt x="2879" y="1672"/>
                  <a:pt x="2879" y="1672"/>
                </a:cubicBezTo>
                <a:cubicBezTo>
                  <a:pt x="2879" y="1673"/>
                  <a:pt x="2879" y="1673"/>
                  <a:pt x="2879" y="1673"/>
                </a:cubicBezTo>
                <a:cubicBezTo>
                  <a:pt x="2878" y="1674"/>
                  <a:pt x="2878" y="1674"/>
                  <a:pt x="2878" y="1674"/>
                </a:cubicBezTo>
                <a:cubicBezTo>
                  <a:pt x="2876" y="1675"/>
                  <a:pt x="2876" y="1675"/>
                  <a:pt x="2876" y="1675"/>
                </a:cubicBezTo>
                <a:cubicBezTo>
                  <a:pt x="2876" y="1677"/>
                  <a:pt x="2876" y="1677"/>
                  <a:pt x="2876" y="1677"/>
                </a:cubicBezTo>
                <a:cubicBezTo>
                  <a:pt x="2876" y="1679"/>
                  <a:pt x="2876" y="1679"/>
                  <a:pt x="2876" y="1679"/>
                </a:cubicBezTo>
                <a:cubicBezTo>
                  <a:pt x="2875" y="1680"/>
                  <a:pt x="2875" y="1680"/>
                  <a:pt x="2875" y="1680"/>
                </a:cubicBezTo>
                <a:cubicBezTo>
                  <a:pt x="2872" y="1684"/>
                  <a:pt x="2872" y="1684"/>
                  <a:pt x="2872" y="1684"/>
                </a:cubicBezTo>
                <a:cubicBezTo>
                  <a:pt x="2868" y="1687"/>
                  <a:pt x="2868" y="1687"/>
                  <a:pt x="2868" y="1687"/>
                </a:cubicBezTo>
                <a:cubicBezTo>
                  <a:pt x="2866" y="1687"/>
                  <a:pt x="2866" y="1687"/>
                  <a:pt x="2866" y="1687"/>
                </a:cubicBezTo>
                <a:cubicBezTo>
                  <a:pt x="2864" y="1688"/>
                  <a:pt x="2864" y="1688"/>
                  <a:pt x="2864" y="1688"/>
                </a:cubicBezTo>
                <a:cubicBezTo>
                  <a:pt x="2864" y="1689"/>
                  <a:pt x="2864" y="1689"/>
                  <a:pt x="2864" y="1689"/>
                </a:cubicBezTo>
                <a:cubicBezTo>
                  <a:pt x="2862" y="1689"/>
                  <a:pt x="2862" y="1689"/>
                  <a:pt x="2862" y="1689"/>
                </a:cubicBezTo>
                <a:cubicBezTo>
                  <a:pt x="2859" y="1691"/>
                  <a:pt x="2859" y="1691"/>
                  <a:pt x="2859" y="1691"/>
                </a:cubicBezTo>
                <a:cubicBezTo>
                  <a:pt x="2856" y="1694"/>
                  <a:pt x="2856" y="1694"/>
                  <a:pt x="2856" y="1694"/>
                </a:cubicBezTo>
                <a:cubicBezTo>
                  <a:pt x="2854" y="1694"/>
                  <a:pt x="2854" y="1694"/>
                  <a:pt x="2854" y="1694"/>
                </a:cubicBezTo>
                <a:cubicBezTo>
                  <a:pt x="2851" y="1696"/>
                  <a:pt x="2851" y="1696"/>
                  <a:pt x="2851" y="1696"/>
                </a:cubicBezTo>
                <a:cubicBezTo>
                  <a:pt x="2851" y="1697"/>
                  <a:pt x="2851" y="1697"/>
                  <a:pt x="2851" y="1697"/>
                </a:cubicBezTo>
                <a:cubicBezTo>
                  <a:pt x="2851" y="1699"/>
                  <a:pt x="2851" y="1699"/>
                  <a:pt x="2851" y="1699"/>
                </a:cubicBezTo>
                <a:cubicBezTo>
                  <a:pt x="2851" y="1701"/>
                  <a:pt x="2851" y="1701"/>
                  <a:pt x="2851" y="1701"/>
                </a:cubicBezTo>
                <a:cubicBezTo>
                  <a:pt x="2850" y="1699"/>
                  <a:pt x="2850" y="1699"/>
                  <a:pt x="2850" y="1699"/>
                </a:cubicBezTo>
                <a:cubicBezTo>
                  <a:pt x="2849" y="1699"/>
                  <a:pt x="2849" y="1699"/>
                  <a:pt x="2849" y="1699"/>
                </a:cubicBezTo>
                <a:cubicBezTo>
                  <a:pt x="2848" y="1699"/>
                  <a:pt x="2848" y="1699"/>
                  <a:pt x="2848" y="1699"/>
                </a:cubicBezTo>
                <a:cubicBezTo>
                  <a:pt x="2846" y="1700"/>
                  <a:pt x="2846" y="1700"/>
                  <a:pt x="2846" y="1700"/>
                </a:cubicBezTo>
                <a:cubicBezTo>
                  <a:pt x="2845" y="1699"/>
                  <a:pt x="2845" y="1699"/>
                  <a:pt x="2845" y="1699"/>
                </a:cubicBezTo>
                <a:cubicBezTo>
                  <a:pt x="2844" y="1699"/>
                  <a:pt x="2844" y="1699"/>
                  <a:pt x="2844" y="1699"/>
                </a:cubicBezTo>
                <a:cubicBezTo>
                  <a:pt x="2841" y="1702"/>
                  <a:pt x="2841" y="1702"/>
                  <a:pt x="2841" y="1702"/>
                </a:cubicBezTo>
                <a:cubicBezTo>
                  <a:pt x="2840" y="1703"/>
                  <a:pt x="2840" y="1703"/>
                  <a:pt x="2840" y="1703"/>
                </a:cubicBezTo>
                <a:cubicBezTo>
                  <a:pt x="2838" y="1705"/>
                  <a:pt x="2838" y="1705"/>
                  <a:pt x="2838" y="1705"/>
                </a:cubicBezTo>
                <a:cubicBezTo>
                  <a:pt x="2836" y="1705"/>
                  <a:pt x="2836" y="1705"/>
                  <a:pt x="2836" y="1705"/>
                </a:cubicBezTo>
                <a:cubicBezTo>
                  <a:pt x="2835" y="1707"/>
                  <a:pt x="2835" y="1707"/>
                  <a:pt x="2835" y="1707"/>
                </a:cubicBezTo>
                <a:cubicBezTo>
                  <a:pt x="2834" y="1709"/>
                  <a:pt x="2834" y="1709"/>
                  <a:pt x="2834" y="1709"/>
                </a:cubicBezTo>
                <a:cubicBezTo>
                  <a:pt x="2834" y="1708"/>
                  <a:pt x="2834" y="1708"/>
                  <a:pt x="2834" y="1708"/>
                </a:cubicBezTo>
                <a:cubicBezTo>
                  <a:pt x="2833" y="1708"/>
                  <a:pt x="2833" y="1708"/>
                  <a:pt x="2833" y="1708"/>
                </a:cubicBezTo>
                <a:cubicBezTo>
                  <a:pt x="2832" y="1709"/>
                  <a:pt x="2832" y="1709"/>
                  <a:pt x="2832" y="1709"/>
                </a:cubicBezTo>
                <a:cubicBezTo>
                  <a:pt x="2831" y="1709"/>
                  <a:pt x="2831" y="1709"/>
                  <a:pt x="2831" y="1709"/>
                </a:cubicBezTo>
                <a:cubicBezTo>
                  <a:pt x="2831" y="1712"/>
                  <a:pt x="2831" y="1712"/>
                  <a:pt x="2831" y="1712"/>
                </a:cubicBezTo>
                <a:cubicBezTo>
                  <a:pt x="2830" y="1713"/>
                  <a:pt x="2830" y="1713"/>
                  <a:pt x="2830" y="1713"/>
                </a:cubicBezTo>
                <a:cubicBezTo>
                  <a:pt x="2829" y="1712"/>
                  <a:pt x="2829" y="1712"/>
                  <a:pt x="2829" y="1712"/>
                </a:cubicBezTo>
                <a:cubicBezTo>
                  <a:pt x="2827" y="1715"/>
                  <a:pt x="2827" y="1715"/>
                  <a:pt x="2827" y="1715"/>
                </a:cubicBezTo>
                <a:cubicBezTo>
                  <a:pt x="2826" y="1715"/>
                  <a:pt x="2826" y="1715"/>
                  <a:pt x="2826" y="1715"/>
                </a:cubicBezTo>
                <a:cubicBezTo>
                  <a:pt x="2825" y="1716"/>
                  <a:pt x="2825" y="1716"/>
                  <a:pt x="2825" y="1716"/>
                </a:cubicBezTo>
                <a:cubicBezTo>
                  <a:pt x="2825" y="1719"/>
                  <a:pt x="2825" y="1719"/>
                  <a:pt x="2825" y="1719"/>
                </a:cubicBezTo>
                <a:cubicBezTo>
                  <a:pt x="2824" y="1720"/>
                  <a:pt x="2824" y="1720"/>
                  <a:pt x="2824" y="1720"/>
                </a:cubicBezTo>
                <a:cubicBezTo>
                  <a:pt x="2824" y="1719"/>
                  <a:pt x="2824" y="1719"/>
                  <a:pt x="2824" y="1719"/>
                </a:cubicBezTo>
                <a:cubicBezTo>
                  <a:pt x="2823" y="1718"/>
                  <a:pt x="2823" y="1718"/>
                  <a:pt x="2823" y="1718"/>
                </a:cubicBezTo>
                <a:cubicBezTo>
                  <a:pt x="2822" y="1719"/>
                  <a:pt x="2822" y="1719"/>
                  <a:pt x="2822" y="1719"/>
                </a:cubicBezTo>
                <a:cubicBezTo>
                  <a:pt x="2821" y="1720"/>
                  <a:pt x="2821" y="1720"/>
                  <a:pt x="2821" y="1720"/>
                </a:cubicBezTo>
                <a:cubicBezTo>
                  <a:pt x="2820" y="1722"/>
                  <a:pt x="2820" y="1722"/>
                  <a:pt x="2820" y="1722"/>
                </a:cubicBezTo>
                <a:cubicBezTo>
                  <a:pt x="2820" y="1724"/>
                  <a:pt x="2820" y="1724"/>
                  <a:pt x="2820" y="1724"/>
                </a:cubicBezTo>
                <a:cubicBezTo>
                  <a:pt x="2821" y="1725"/>
                  <a:pt x="2821" y="1725"/>
                  <a:pt x="2821" y="1725"/>
                </a:cubicBezTo>
                <a:cubicBezTo>
                  <a:pt x="2822" y="1726"/>
                  <a:pt x="2822" y="1726"/>
                  <a:pt x="2822" y="1726"/>
                </a:cubicBezTo>
                <a:cubicBezTo>
                  <a:pt x="2821" y="1726"/>
                  <a:pt x="2821" y="1726"/>
                  <a:pt x="2821" y="1726"/>
                </a:cubicBezTo>
                <a:cubicBezTo>
                  <a:pt x="2820" y="1726"/>
                  <a:pt x="2820" y="1726"/>
                  <a:pt x="2820" y="1726"/>
                </a:cubicBezTo>
                <a:cubicBezTo>
                  <a:pt x="2818" y="1727"/>
                  <a:pt x="2818" y="1727"/>
                  <a:pt x="2818" y="1727"/>
                </a:cubicBezTo>
                <a:cubicBezTo>
                  <a:pt x="2816" y="1729"/>
                  <a:pt x="2816" y="1729"/>
                  <a:pt x="2816" y="1729"/>
                </a:cubicBezTo>
                <a:cubicBezTo>
                  <a:pt x="2817" y="1729"/>
                  <a:pt x="2817" y="1729"/>
                  <a:pt x="2817" y="1729"/>
                </a:cubicBezTo>
                <a:cubicBezTo>
                  <a:pt x="2818" y="1729"/>
                  <a:pt x="2818" y="1729"/>
                  <a:pt x="2818" y="1729"/>
                </a:cubicBezTo>
                <a:cubicBezTo>
                  <a:pt x="2817" y="1730"/>
                  <a:pt x="2817" y="1730"/>
                  <a:pt x="2817" y="1730"/>
                </a:cubicBezTo>
                <a:cubicBezTo>
                  <a:pt x="2817" y="1732"/>
                  <a:pt x="2817" y="1732"/>
                  <a:pt x="2817" y="1732"/>
                </a:cubicBezTo>
                <a:cubicBezTo>
                  <a:pt x="2818" y="1733"/>
                  <a:pt x="2818" y="1733"/>
                  <a:pt x="2818" y="1733"/>
                </a:cubicBezTo>
                <a:cubicBezTo>
                  <a:pt x="2819" y="1733"/>
                  <a:pt x="2819" y="1733"/>
                  <a:pt x="2819" y="1733"/>
                </a:cubicBezTo>
                <a:cubicBezTo>
                  <a:pt x="2821" y="1734"/>
                  <a:pt x="2821" y="1734"/>
                  <a:pt x="2821" y="1734"/>
                </a:cubicBezTo>
                <a:cubicBezTo>
                  <a:pt x="2821" y="1734"/>
                  <a:pt x="2821" y="1734"/>
                  <a:pt x="2821" y="1734"/>
                </a:cubicBezTo>
                <a:cubicBezTo>
                  <a:pt x="2822" y="1734"/>
                  <a:pt x="2822" y="1734"/>
                  <a:pt x="2822" y="1734"/>
                </a:cubicBezTo>
                <a:cubicBezTo>
                  <a:pt x="2822" y="1733"/>
                  <a:pt x="2822" y="1733"/>
                  <a:pt x="2822" y="1733"/>
                </a:cubicBezTo>
                <a:cubicBezTo>
                  <a:pt x="2823" y="1733"/>
                  <a:pt x="2823" y="1733"/>
                  <a:pt x="2823" y="1733"/>
                </a:cubicBezTo>
                <a:cubicBezTo>
                  <a:pt x="2824" y="1734"/>
                  <a:pt x="2824" y="1734"/>
                  <a:pt x="2824" y="1734"/>
                </a:cubicBezTo>
                <a:cubicBezTo>
                  <a:pt x="2825" y="1735"/>
                  <a:pt x="2825" y="1735"/>
                  <a:pt x="2825" y="1735"/>
                </a:cubicBezTo>
                <a:cubicBezTo>
                  <a:pt x="2825" y="1736"/>
                  <a:pt x="2825" y="1736"/>
                  <a:pt x="2825" y="1736"/>
                </a:cubicBezTo>
                <a:cubicBezTo>
                  <a:pt x="2825" y="1737"/>
                  <a:pt x="2825" y="1737"/>
                  <a:pt x="2825" y="1737"/>
                </a:cubicBezTo>
                <a:cubicBezTo>
                  <a:pt x="2827" y="1737"/>
                  <a:pt x="2827" y="1737"/>
                  <a:pt x="2827" y="1737"/>
                </a:cubicBezTo>
                <a:cubicBezTo>
                  <a:pt x="2828" y="1737"/>
                  <a:pt x="2828" y="1737"/>
                  <a:pt x="2828" y="1737"/>
                </a:cubicBezTo>
                <a:cubicBezTo>
                  <a:pt x="2828" y="1739"/>
                  <a:pt x="2828" y="1739"/>
                  <a:pt x="2828" y="1739"/>
                </a:cubicBezTo>
                <a:cubicBezTo>
                  <a:pt x="2830" y="1741"/>
                  <a:pt x="2830" y="1741"/>
                  <a:pt x="2830" y="1741"/>
                </a:cubicBezTo>
                <a:cubicBezTo>
                  <a:pt x="2831" y="1741"/>
                  <a:pt x="2831" y="1741"/>
                  <a:pt x="2831" y="1741"/>
                </a:cubicBezTo>
                <a:cubicBezTo>
                  <a:pt x="2829" y="1743"/>
                  <a:pt x="2829" y="1743"/>
                  <a:pt x="2829" y="1743"/>
                </a:cubicBezTo>
                <a:cubicBezTo>
                  <a:pt x="2830" y="1743"/>
                  <a:pt x="2830" y="1743"/>
                  <a:pt x="2830" y="1743"/>
                </a:cubicBezTo>
                <a:cubicBezTo>
                  <a:pt x="2832" y="1742"/>
                  <a:pt x="2832" y="1742"/>
                  <a:pt x="2832" y="1742"/>
                </a:cubicBezTo>
                <a:cubicBezTo>
                  <a:pt x="2832" y="1743"/>
                  <a:pt x="2832" y="1743"/>
                  <a:pt x="2832" y="1743"/>
                </a:cubicBezTo>
                <a:cubicBezTo>
                  <a:pt x="2834" y="1743"/>
                  <a:pt x="2834" y="1743"/>
                  <a:pt x="2834" y="1743"/>
                </a:cubicBezTo>
                <a:cubicBezTo>
                  <a:pt x="2836" y="1743"/>
                  <a:pt x="2836" y="1743"/>
                  <a:pt x="2836" y="1743"/>
                </a:cubicBezTo>
                <a:cubicBezTo>
                  <a:pt x="2839" y="1741"/>
                  <a:pt x="2839" y="1741"/>
                  <a:pt x="2839" y="1741"/>
                </a:cubicBezTo>
                <a:cubicBezTo>
                  <a:pt x="2842" y="1739"/>
                  <a:pt x="2842" y="1739"/>
                  <a:pt x="2842" y="1739"/>
                </a:cubicBezTo>
                <a:cubicBezTo>
                  <a:pt x="2844" y="1738"/>
                  <a:pt x="2844" y="1738"/>
                  <a:pt x="2844" y="1738"/>
                </a:cubicBezTo>
                <a:cubicBezTo>
                  <a:pt x="2844" y="1737"/>
                  <a:pt x="2844" y="1737"/>
                  <a:pt x="2844" y="1737"/>
                </a:cubicBezTo>
                <a:cubicBezTo>
                  <a:pt x="2843" y="1736"/>
                  <a:pt x="2843" y="1736"/>
                  <a:pt x="2843" y="1736"/>
                </a:cubicBezTo>
                <a:cubicBezTo>
                  <a:pt x="2845" y="1737"/>
                  <a:pt x="2845" y="1737"/>
                  <a:pt x="2845" y="1737"/>
                </a:cubicBezTo>
                <a:cubicBezTo>
                  <a:pt x="2844" y="1738"/>
                  <a:pt x="2844" y="1738"/>
                  <a:pt x="2844" y="1738"/>
                </a:cubicBezTo>
                <a:cubicBezTo>
                  <a:pt x="2846" y="1737"/>
                  <a:pt x="2846" y="1737"/>
                  <a:pt x="2846" y="1737"/>
                </a:cubicBezTo>
                <a:cubicBezTo>
                  <a:pt x="2847" y="1735"/>
                  <a:pt x="2847" y="1735"/>
                  <a:pt x="2847" y="1735"/>
                </a:cubicBezTo>
                <a:cubicBezTo>
                  <a:pt x="2848" y="1733"/>
                  <a:pt x="2848" y="1733"/>
                  <a:pt x="2848" y="1733"/>
                </a:cubicBezTo>
                <a:cubicBezTo>
                  <a:pt x="2851" y="1732"/>
                  <a:pt x="2851" y="1732"/>
                  <a:pt x="2851" y="1732"/>
                </a:cubicBezTo>
                <a:cubicBezTo>
                  <a:pt x="2853" y="1732"/>
                  <a:pt x="2853" y="1732"/>
                  <a:pt x="2853" y="1732"/>
                </a:cubicBezTo>
                <a:cubicBezTo>
                  <a:pt x="2854" y="1732"/>
                  <a:pt x="2854" y="1732"/>
                  <a:pt x="2854" y="1732"/>
                </a:cubicBezTo>
                <a:cubicBezTo>
                  <a:pt x="2854" y="1731"/>
                  <a:pt x="2854" y="1731"/>
                  <a:pt x="2854" y="1731"/>
                </a:cubicBezTo>
                <a:cubicBezTo>
                  <a:pt x="2852" y="1731"/>
                  <a:pt x="2852" y="1731"/>
                  <a:pt x="2852" y="1731"/>
                </a:cubicBezTo>
                <a:cubicBezTo>
                  <a:pt x="2853" y="1731"/>
                  <a:pt x="2853" y="1731"/>
                  <a:pt x="2853" y="1731"/>
                </a:cubicBezTo>
                <a:cubicBezTo>
                  <a:pt x="2854" y="1730"/>
                  <a:pt x="2854" y="1730"/>
                  <a:pt x="2854" y="1730"/>
                </a:cubicBezTo>
                <a:cubicBezTo>
                  <a:pt x="2853" y="1730"/>
                  <a:pt x="2853" y="1730"/>
                  <a:pt x="2853" y="1730"/>
                </a:cubicBezTo>
                <a:cubicBezTo>
                  <a:pt x="2855" y="1728"/>
                  <a:pt x="2855" y="1728"/>
                  <a:pt x="2855" y="1728"/>
                </a:cubicBezTo>
                <a:cubicBezTo>
                  <a:pt x="2857" y="1725"/>
                  <a:pt x="2857" y="1725"/>
                  <a:pt x="2857" y="1725"/>
                </a:cubicBezTo>
                <a:cubicBezTo>
                  <a:pt x="2857" y="1722"/>
                  <a:pt x="2857" y="1722"/>
                  <a:pt x="2857" y="1722"/>
                </a:cubicBezTo>
                <a:cubicBezTo>
                  <a:pt x="2859" y="1721"/>
                  <a:pt x="2859" y="1721"/>
                  <a:pt x="2859" y="1721"/>
                </a:cubicBezTo>
                <a:cubicBezTo>
                  <a:pt x="2863" y="1718"/>
                  <a:pt x="2863" y="1718"/>
                  <a:pt x="2863" y="1718"/>
                </a:cubicBezTo>
                <a:cubicBezTo>
                  <a:pt x="2863" y="1716"/>
                  <a:pt x="2863" y="1716"/>
                  <a:pt x="2863" y="1716"/>
                </a:cubicBezTo>
                <a:cubicBezTo>
                  <a:pt x="2864" y="1714"/>
                  <a:pt x="2864" y="1714"/>
                  <a:pt x="2864" y="1714"/>
                </a:cubicBezTo>
                <a:cubicBezTo>
                  <a:pt x="2866" y="1711"/>
                  <a:pt x="2866" y="1711"/>
                  <a:pt x="2866" y="1711"/>
                </a:cubicBezTo>
                <a:cubicBezTo>
                  <a:pt x="2867" y="1710"/>
                  <a:pt x="2867" y="1710"/>
                  <a:pt x="2867" y="1710"/>
                </a:cubicBezTo>
                <a:cubicBezTo>
                  <a:pt x="2867" y="1708"/>
                  <a:pt x="2867" y="1708"/>
                  <a:pt x="2867" y="1708"/>
                </a:cubicBezTo>
                <a:cubicBezTo>
                  <a:pt x="2868" y="1707"/>
                  <a:pt x="2868" y="1707"/>
                  <a:pt x="2868" y="1707"/>
                </a:cubicBezTo>
                <a:cubicBezTo>
                  <a:pt x="2870" y="1706"/>
                  <a:pt x="2870" y="1706"/>
                  <a:pt x="2870" y="1706"/>
                </a:cubicBezTo>
                <a:cubicBezTo>
                  <a:pt x="2870" y="1704"/>
                  <a:pt x="2870" y="1704"/>
                  <a:pt x="2870" y="1704"/>
                </a:cubicBezTo>
                <a:cubicBezTo>
                  <a:pt x="2871" y="1705"/>
                  <a:pt x="2871" y="1705"/>
                  <a:pt x="2871" y="1705"/>
                </a:cubicBezTo>
                <a:cubicBezTo>
                  <a:pt x="2872" y="1705"/>
                  <a:pt x="2872" y="1705"/>
                  <a:pt x="2872" y="1705"/>
                </a:cubicBezTo>
                <a:cubicBezTo>
                  <a:pt x="2873" y="1704"/>
                  <a:pt x="2873" y="1704"/>
                  <a:pt x="2873" y="1704"/>
                </a:cubicBezTo>
                <a:cubicBezTo>
                  <a:pt x="2874" y="1704"/>
                  <a:pt x="2874" y="1704"/>
                  <a:pt x="2874" y="1704"/>
                </a:cubicBezTo>
                <a:cubicBezTo>
                  <a:pt x="2875" y="1704"/>
                  <a:pt x="2875" y="1704"/>
                  <a:pt x="2875" y="1704"/>
                </a:cubicBezTo>
                <a:cubicBezTo>
                  <a:pt x="2877" y="1702"/>
                  <a:pt x="2877" y="1702"/>
                  <a:pt x="2877" y="1702"/>
                </a:cubicBezTo>
                <a:cubicBezTo>
                  <a:pt x="2876" y="1701"/>
                  <a:pt x="2876" y="1701"/>
                  <a:pt x="2876" y="1701"/>
                </a:cubicBezTo>
                <a:cubicBezTo>
                  <a:pt x="2875" y="1699"/>
                  <a:pt x="2875" y="1699"/>
                  <a:pt x="2875" y="1699"/>
                </a:cubicBezTo>
                <a:cubicBezTo>
                  <a:pt x="2877" y="1700"/>
                  <a:pt x="2877" y="1700"/>
                  <a:pt x="2877" y="1700"/>
                </a:cubicBezTo>
                <a:cubicBezTo>
                  <a:pt x="2877" y="1702"/>
                  <a:pt x="2877" y="1702"/>
                  <a:pt x="2877" y="1702"/>
                </a:cubicBezTo>
                <a:cubicBezTo>
                  <a:pt x="2878" y="1702"/>
                  <a:pt x="2878" y="1702"/>
                  <a:pt x="2878" y="1702"/>
                </a:cubicBezTo>
                <a:cubicBezTo>
                  <a:pt x="2879" y="1702"/>
                  <a:pt x="2879" y="1702"/>
                  <a:pt x="2879" y="1702"/>
                </a:cubicBezTo>
                <a:cubicBezTo>
                  <a:pt x="2879" y="1701"/>
                  <a:pt x="2879" y="1701"/>
                  <a:pt x="2879" y="1701"/>
                </a:cubicBezTo>
                <a:cubicBezTo>
                  <a:pt x="2880" y="1700"/>
                  <a:pt x="2880" y="1700"/>
                  <a:pt x="2880" y="1700"/>
                </a:cubicBezTo>
                <a:cubicBezTo>
                  <a:pt x="2882" y="1700"/>
                  <a:pt x="2882" y="1700"/>
                  <a:pt x="2882" y="1700"/>
                </a:cubicBezTo>
                <a:cubicBezTo>
                  <a:pt x="2882" y="1701"/>
                  <a:pt x="2882" y="1701"/>
                  <a:pt x="2882" y="1701"/>
                </a:cubicBezTo>
                <a:cubicBezTo>
                  <a:pt x="2880" y="1702"/>
                  <a:pt x="2880" y="1702"/>
                  <a:pt x="2880" y="1702"/>
                </a:cubicBezTo>
                <a:cubicBezTo>
                  <a:pt x="2882" y="1702"/>
                  <a:pt x="2882" y="1702"/>
                  <a:pt x="2882" y="1702"/>
                </a:cubicBezTo>
                <a:cubicBezTo>
                  <a:pt x="2883" y="1702"/>
                  <a:pt x="2883" y="1702"/>
                  <a:pt x="2883" y="1702"/>
                </a:cubicBezTo>
                <a:cubicBezTo>
                  <a:pt x="2884" y="1702"/>
                  <a:pt x="2884" y="1702"/>
                  <a:pt x="2884" y="1702"/>
                </a:cubicBezTo>
                <a:cubicBezTo>
                  <a:pt x="2884" y="1700"/>
                  <a:pt x="2884" y="1700"/>
                  <a:pt x="2884" y="1700"/>
                </a:cubicBezTo>
                <a:cubicBezTo>
                  <a:pt x="2884" y="1700"/>
                  <a:pt x="2884" y="1700"/>
                  <a:pt x="2884" y="1700"/>
                </a:cubicBezTo>
                <a:cubicBezTo>
                  <a:pt x="2885" y="1700"/>
                  <a:pt x="2885" y="1700"/>
                  <a:pt x="2885" y="1700"/>
                </a:cubicBezTo>
                <a:cubicBezTo>
                  <a:pt x="2885" y="1702"/>
                  <a:pt x="2885" y="1702"/>
                  <a:pt x="2885" y="1702"/>
                </a:cubicBezTo>
                <a:cubicBezTo>
                  <a:pt x="2885" y="1702"/>
                  <a:pt x="2885" y="1702"/>
                  <a:pt x="2885" y="1702"/>
                </a:cubicBezTo>
                <a:cubicBezTo>
                  <a:pt x="2886" y="1702"/>
                  <a:pt x="2886" y="1702"/>
                  <a:pt x="2886" y="1702"/>
                </a:cubicBezTo>
                <a:cubicBezTo>
                  <a:pt x="2886" y="1699"/>
                  <a:pt x="2886" y="1699"/>
                  <a:pt x="2886" y="1699"/>
                </a:cubicBezTo>
                <a:cubicBezTo>
                  <a:pt x="2886" y="1698"/>
                  <a:pt x="2886" y="1698"/>
                  <a:pt x="2886" y="1698"/>
                </a:cubicBezTo>
                <a:cubicBezTo>
                  <a:pt x="2884" y="1698"/>
                  <a:pt x="2884" y="1698"/>
                  <a:pt x="2884" y="1698"/>
                </a:cubicBezTo>
                <a:cubicBezTo>
                  <a:pt x="2885" y="1697"/>
                  <a:pt x="2885" y="1697"/>
                  <a:pt x="2885" y="1697"/>
                </a:cubicBezTo>
                <a:cubicBezTo>
                  <a:pt x="2885" y="1695"/>
                  <a:pt x="2885" y="1695"/>
                  <a:pt x="2885" y="1695"/>
                </a:cubicBezTo>
                <a:cubicBezTo>
                  <a:pt x="2885" y="1692"/>
                  <a:pt x="2885" y="1692"/>
                  <a:pt x="2885" y="1692"/>
                </a:cubicBezTo>
                <a:cubicBezTo>
                  <a:pt x="2887" y="1691"/>
                  <a:pt x="2887" y="1691"/>
                  <a:pt x="2887" y="1691"/>
                </a:cubicBezTo>
                <a:cubicBezTo>
                  <a:pt x="2889" y="1691"/>
                  <a:pt x="2889" y="1691"/>
                  <a:pt x="2889" y="1691"/>
                </a:cubicBezTo>
                <a:cubicBezTo>
                  <a:pt x="2892" y="1689"/>
                  <a:pt x="2892" y="1689"/>
                  <a:pt x="2892" y="1689"/>
                </a:cubicBezTo>
                <a:cubicBezTo>
                  <a:pt x="2892" y="1688"/>
                  <a:pt x="2892" y="1688"/>
                  <a:pt x="2892" y="1688"/>
                </a:cubicBezTo>
                <a:cubicBezTo>
                  <a:pt x="2894" y="1685"/>
                  <a:pt x="2894" y="1685"/>
                  <a:pt x="2894" y="1685"/>
                </a:cubicBezTo>
                <a:cubicBezTo>
                  <a:pt x="2895" y="1684"/>
                  <a:pt x="2895" y="1684"/>
                  <a:pt x="2895" y="1684"/>
                </a:cubicBezTo>
                <a:cubicBezTo>
                  <a:pt x="2896" y="1682"/>
                  <a:pt x="2896" y="1682"/>
                  <a:pt x="2896" y="1682"/>
                </a:cubicBezTo>
                <a:cubicBezTo>
                  <a:pt x="2898" y="1682"/>
                  <a:pt x="2898" y="1682"/>
                  <a:pt x="2898" y="1682"/>
                </a:cubicBezTo>
                <a:cubicBezTo>
                  <a:pt x="2898" y="1681"/>
                  <a:pt x="2898" y="1681"/>
                  <a:pt x="2898" y="1681"/>
                </a:cubicBezTo>
                <a:cubicBezTo>
                  <a:pt x="2901" y="1678"/>
                  <a:pt x="2901" y="1678"/>
                  <a:pt x="2901" y="1678"/>
                </a:cubicBezTo>
                <a:cubicBezTo>
                  <a:pt x="2901" y="1677"/>
                  <a:pt x="2901" y="1677"/>
                  <a:pt x="2901" y="1677"/>
                </a:cubicBezTo>
                <a:cubicBezTo>
                  <a:pt x="2906" y="1673"/>
                  <a:pt x="2906" y="1673"/>
                  <a:pt x="2906" y="1673"/>
                </a:cubicBezTo>
                <a:cubicBezTo>
                  <a:pt x="2908" y="1672"/>
                  <a:pt x="2908" y="1672"/>
                  <a:pt x="2908" y="1672"/>
                </a:cubicBezTo>
                <a:cubicBezTo>
                  <a:pt x="2907" y="1671"/>
                  <a:pt x="2907" y="1671"/>
                  <a:pt x="2907" y="1671"/>
                </a:cubicBezTo>
                <a:cubicBezTo>
                  <a:pt x="2907" y="1670"/>
                  <a:pt x="2907" y="1670"/>
                  <a:pt x="2907" y="1670"/>
                </a:cubicBezTo>
                <a:cubicBezTo>
                  <a:pt x="2906" y="1668"/>
                  <a:pt x="2906" y="1668"/>
                  <a:pt x="2906" y="1668"/>
                </a:cubicBezTo>
                <a:cubicBezTo>
                  <a:pt x="2906" y="1666"/>
                  <a:pt x="2906" y="1666"/>
                  <a:pt x="2906" y="1666"/>
                </a:cubicBezTo>
                <a:cubicBezTo>
                  <a:pt x="2906" y="1665"/>
                  <a:pt x="2906" y="1665"/>
                  <a:pt x="2906" y="1665"/>
                </a:cubicBezTo>
                <a:cubicBezTo>
                  <a:pt x="2907" y="1665"/>
                  <a:pt x="2907" y="1665"/>
                  <a:pt x="2907" y="1665"/>
                </a:cubicBezTo>
                <a:cubicBezTo>
                  <a:pt x="2909" y="1662"/>
                  <a:pt x="2909" y="1662"/>
                  <a:pt x="2909" y="1662"/>
                </a:cubicBezTo>
                <a:cubicBezTo>
                  <a:pt x="2907" y="1663"/>
                  <a:pt x="2907" y="1663"/>
                  <a:pt x="2907" y="1663"/>
                </a:cubicBezTo>
                <a:cubicBezTo>
                  <a:pt x="2906" y="1663"/>
                  <a:pt x="2906" y="1663"/>
                  <a:pt x="2906" y="1663"/>
                </a:cubicBezTo>
                <a:cubicBezTo>
                  <a:pt x="2908" y="1662"/>
                  <a:pt x="2908" y="1662"/>
                  <a:pt x="2908" y="1662"/>
                </a:cubicBezTo>
                <a:lnTo>
                  <a:pt x="2909" y="1660"/>
                </a:lnTo>
                <a:close/>
                <a:moveTo>
                  <a:pt x="2964" y="1614"/>
                </a:moveTo>
                <a:cubicBezTo>
                  <a:pt x="2961" y="1613"/>
                  <a:pt x="2961" y="1613"/>
                  <a:pt x="2961" y="1613"/>
                </a:cubicBezTo>
                <a:cubicBezTo>
                  <a:pt x="2961" y="1612"/>
                  <a:pt x="2961" y="1612"/>
                  <a:pt x="2961" y="1612"/>
                </a:cubicBezTo>
                <a:cubicBezTo>
                  <a:pt x="2961" y="1612"/>
                  <a:pt x="2961" y="1612"/>
                  <a:pt x="2961" y="1612"/>
                </a:cubicBezTo>
                <a:cubicBezTo>
                  <a:pt x="2961" y="1612"/>
                  <a:pt x="2961" y="1612"/>
                  <a:pt x="2961" y="1612"/>
                </a:cubicBezTo>
                <a:cubicBezTo>
                  <a:pt x="2959" y="1611"/>
                  <a:pt x="2959" y="1611"/>
                  <a:pt x="2959" y="1611"/>
                </a:cubicBezTo>
                <a:cubicBezTo>
                  <a:pt x="2957" y="1612"/>
                  <a:pt x="2957" y="1612"/>
                  <a:pt x="2957" y="1612"/>
                </a:cubicBezTo>
                <a:cubicBezTo>
                  <a:pt x="2954" y="1616"/>
                  <a:pt x="2954" y="1616"/>
                  <a:pt x="2954" y="1616"/>
                </a:cubicBezTo>
                <a:cubicBezTo>
                  <a:pt x="2952" y="1616"/>
                  <a:pt x="2952" y="1616"/>
                  <a:pt x="2952" y="1616"/>
                </a:cubicBezTo>
                <a:cubicBezTo>
                  <a:pt x="2951" y="1617"/>
                  <a:pt x="2951" y="1617"/>
                  <a:pt x="2951" y="1617"/>
                </a:cubicBezTo>
                <a:cubicBezTo>
                  <a:pt x="2949" y="1616"/>
                  <a:pt x="2949" y="1616"/>
                  <a:pt x="2949" y="1616"/>
                </a:cubicBezTo>
                <a:cubicBezTo>
                  <a:pt x="2945" y="1612"/>
                  <a:pt x="2945" y="1612"/>
                  <a:pt x="2945" y="1612"/>
                </a:cubicBezTo>
                <a:cubicBezTo>
                  <a:pt x="2944" y="1612"/>
                  <a:pt x="2944" y="1612"/>
                  <a:pt x="2944" y="1612"/>
                </a:cubicBezTo>
                <a:cubicBezTo>
                  <a:pt x="2943" y="1610"/>
                  <a:pt x="2943" y="1610"/>
                  <a:pt x="2943" y="1610"/>
                </a:cubicBezTo>
                <a:cubicBezTo>
                  <a:pt x="2942" y="1609"/>
                  <a:pt x="2942" y="1609"/>
                  <a:pt x="2942" y="1609"/>
                </a:cubicBezTo>
                <a:cubicBezTo>
                  <a:pt x="2943" y="1608"/>
                  <a:pt x="2943" y="1608"/>
                  <a:pt x="2943" y="1608"/>
                </a:cubicBezTo>
                <a:cubicBezTo>
                  <a:pt x="2944" y="1606"/>
                  <a:pt x="2944" y="1606"/>
                  <a:pt x="2944" y="1606"/>
                </a:cubicBezTo>
                <a:cubicBezTo>
                  <a:pt x="2942" y="1603"/>
                  <a:pt x="2942" y="1603"/>
                  <a:pt x="2942" y="1603"/>
                </a:cubicBezTo>
                <a:cubicBezTo>
                  <a:pt x="2942" y="1602"/>
                  <a:pt x="2942" y="1602"/>
                  <a:pt x="2942" y="1602"/>
                </a:cubicBezTo>
                <a:cubicBezTo>
                  <a:pt x="2942" y="1601"/>
                  <a:pt x="2942" y="1601"/>
                  <a:pt x="2942" y="1601"/>
                </a:cubicBezTo>
                <a:cubicBezTo>
                  <a:pt x="2942" y="1599"/>
                  <a:pt x="2942" y="1599"/>
                  <a:pt x="2942" y="1599"/>
                </a:cubicBezTo>
                <a:cubicBezTo>
                  <a:pt x="2942" y="1598"/>
                  <a:pt x="2942" y="1598"/>
                  <a:pt x="2942" y="1598"/>
                </a:cubicBezTo>
                <a:cubicBezTo>
                  <a:pt x="2941" y="1598"/>
                  <a:pt x="2941" y="1598"/>
                  <a:pt x="2941" y="1598"/>
                </a:cubicBezTo>
                <a:cubicBezTo>
                  <a:pt x="2941" y="1596"/>
                  <a:pt x="2941" y="1596"/>
                  <a:pt x="2941" y="1596"/>
                </a:cubicBezTo>
                <a:cubicBezTo>
                  <a:pt x="2941" y="1594"/>
                  <a:pt x="2941" y="1594"/>
                  <a:pt x="2941" y="1594"/>
                </a:cubicBezTo>
                <a:cubicBezTo>
                  <a:pt x="2940" y="1595"/>
                  <a:pt x="2940" y="1595"/>
                  <a:pt x="2940" y="1595"/>
                </a:cubicBezTo>
                <a:cubicBezTo>
                  <a:pt x="2938" y="1594"/>
                  <a:pt x="2938" y="1594"/>
                  <a:pt x="2938" y="1594"/>
                </a:cubicBezTo>
                <a:cubicBezTo>
                  <a:pt x="2938" y="1595"/>
                  <a:pt x="2938" y="1595"/>
                  <a:pt x="2938" y="1595"/>
                </a:cubicBezTo>
                <a:cubicBezTo>
                  <a:pt x="2939" y="1596"/>
                  <a:pt x="2939" y="1596"/>
                  <a:pt x="2939" y="1596"/>
                </a:cubicBezTo>
                <a:cubicBezTo>
                  <a:pt x="2939" y="1598"/>
                  <a:pt x="2939" y="1598"/>
                  <a:pt x="2939" y="1598"/>
                </a:cubicBezTo>
                <a:cubicBezTo>
                  <a:pt x="2940" y="1598"/>
                  <a:pt x="2940" y="1598"/>
                  <a:pt x="2940" y="1598"/>
                </a:cubicBezTo>
                <a:cubicBezTo>
                  <a:pt x="2938" y="1600"/>
                  <a:pt x="2938" y="1600"/>
                  <a:pt x="2938" y="1600"/>
                </a:cubicBezTo>
                <a:cubicBezTo>
                  <a:pt x="2938" y="1601"/>
                  <a:pt x="2938" y="1601"/>
                  <a:pt x="2938" y="1601"/>
                </a:cubicBezTo>
                <a:cubicBezTo>
                  <a:pt x="2939" y="1603"/>
                  <a:pt x="2939" y="1603"/>
                  <a:pt x="2939" y="1603"/>
                </a:cubicBezTo>
                <a:cubicBezTo>
                  <a:pt x="2939" y="1604"/>
                  <a:pt x="2939" y="1604"/>
                  <a:pt x="2939" y="1604"/>
                </a:cubicBezTo>
                <a:cubicBezTo>
                  <a:pt x="2938" y="1604"/>
                  <a:pt x="2938" y="1604"/>
                  <a:pt x="2938" y="1604"/>
                </a:cubicBezTo>
                <a:cubicBezTo>
                  <a:pt x="2937" y="1603"/>
                  <a:pt x="2937" y="1603"/>
                  <a:pt x="2937" y="1603"/>
                </a:cubicBezTo>
                <a:cubicBezTo>
                  <a:pt x="2937" y="1601"/>
                  <a:pt x="2937" y="1601"/>
                  <a:pt x="2937" y="1601"/>
                </a:cubicBezTo>
                <a:cubicBezTo>
                  <a:pt x="2935" y="1601"/>
                  <a:pt x="2935" y="1601"/>
                  <a:pt x="2935" y="1601"/>
                </a:cubicBezTo>
                <a:cubicBezTo>
                  <a:pt x="2935" y="1600"/>
                  <a:pt x="2935" y="1600"/>
                  <a:pt x="2935" y="1600"/>
                </a:cubicBezTo>
                <a:cubicBezTo>
                  <a:pt x="2933" y="1600"/>
                  <a:pt x="2933" y="1600"/>
                  <a:pt x="2933" y="1600"/>
                </a:cubicBezTo>
                <a:cubicBezTo>
                  <a:pt x="2932" y="1600"/>
                  <a:pt x="2932" y="1600"/>
                  <a:pt x="2932" y="1600"/>
                </a:cubicBezTo>
                <a:cubicBezTo>
                  <a:pt x="2932" y="1599"/>
                  <a:pt x="2932" y="1599"/>
                  <a:pt x="2932" y="1599"/>
                </a:cubicBezTo>
                <a:cubicBezTo>
                  <a:pt x="2933" y="1598"/>
                  <a:pt x="2933" y="1598"/>
                  <a:pt x="2933" y="1598"/>
                </a:cubicBezTo>
                <a:cubicBezTo>
                  <a:pt x="2934" y="1597"/>
                  <a:pt x="2934" y="1597"/>
                  <a:pt x="2934" y="1597"/>
                </a:cubicBezTo>
                <a:cubicBezTo>
                  <a:pt x="2933" y="1596"/>
                  <a:pt x="2933" y="1596"/>
                  <a:pt x="2933" y="1596"/>
                </a:cubicBezTo>
                <a:cubicBezTo>
                  <a:pt x="2934" y="1594"/>
                  <a:pt x="2934" y="1594"/>
                  <a:pt x="2934" y="1594"/>
                </a:cubicBezTo>
                <a:cubicBezTo>
                  <a:pt x="2935" y="1593"/>
                  <a:pt x="2935" y="1593"/>
                  <a:pt x="2935" y="1593"/>
                </a:cubicBezTo>
                <a:cubicBezTo>
                  <a:pt x="2935" y="1591"/>
                  <a:pt x="2935" y="1591"/>
                  <a:pt x="2935" y="1591"/>
                </a:cubicBezTo>
                <a:cubicBezTo>
                  <a:pt x="2935" y="1590"/>
                  <a:pt x="2935" y="1590"/>
                  <a:pt x="2935" y="1590"/>
                </a:cubicBezTo>
                <a:cubicBezTo>
                  <a:pt x="2935" y="1589"/>
                  <a:pt x="2935" y="1589"/>
                  <a:pt x="2935" y="1589"/>
                </a:cubicBezTo>
                <a:cubicBezTo>
                  <a:pt x="2935" y="1587"/>
                  <a:pt x="2935" y="1587"/>
                  <a:pt x="2935" y="1587"/>
                </a:cubicBezTo>
                <a:cubicBezTo>
                  <a:pt x="2935" y="1585"/>
                  <a:pt x="2935" y="1585"/>
                  <a:pt x="2935" y="1585"/>
                </a:cubicBezTo>
                <a:cubicBezTo>
                  <a:pt x="2933" y="1584"/>
                  <a:pt x="2933" y="1584"/>
                  <a:pt x="2933" y="1584"/>
                </a:cubicBezTo>
                <a:cubicBezTo>
                  <a:pt x="2933" y="1583"/>
                  <a:pt x="2933" y="1583"/>
                  <a:pt x="2933" y="1583"/>
                </a:cubicBezTo>
                <a:cubicBezTo>
                  <a:pt x="2934" y="1584"/>
                  <a:pt x="2934" y="1584"/>
                  <a:pt x="2934" y="1584"/>
                </a:cubicBezTo>
                <a:cubicBezTo>
                  <a:pt x="2936" y="1583"/>
                  <a:pt x="2936" y="1583"/>
                  <a:pt x="2936" y="1583"/>
                </a:cubicBezTo>
                <a:cubicBezTo>
                  <a:pt x="2936" y="1581"/>
                  <a:pt x="2936" y="1581"/>
                  <a:pt x="2936" y="1581"/>
                </a:cubicBezTo>
                <a:cubicBezTo>
                  <a:pt x="2937" y="1581"/>
                  <a:pt x="2937" y="1581"/>
                  <a:pt x="2937" y="1581"/>
                </a:cubicBezTo>
                <a:cubicBezTo>
                  <a:pt x="2937" y="1578"/>
                  <a:pt x="2937" y="1578"/>
                  <a:pt x="2937" y="1578"/>
                </a:cubicBezTo>
                <a:cubicBezTo>
                  <a:pt x="2936" y="1576"/>
                  <a:pt x="2936" y="1576"/>
                  <a:pt x="2936" y="1576"/>
                </a:cubicBezTo>
                <a:cubicBezTo>
                  <a:pt x="2936" y="1574"/>
                  <a:pt x="2936" y="1574"/>
                  <a:pt x="2936" y="1574"/>
                </a:cubicBezTo>
                <a:cubicBezTo>
                  <a:pt x="2935" y="1575"/>
                  <a:pt x="2935" y="1575"/>
                  <a:pt x="2935" y="1575"/>
                </a:cubicBezTo>
                <a:cubicBezTo>
                  <a:pt x="2933" y="1576"/>
                  <a:pt x="2933" y="1576"/>
                  <a:pt x="2933" y="1576"/>
                </a:cubicBezTo>
                <a:cubicBezTo>
                  <a:pt x="2932" y="1574"/>
                  <a:pt x="2932" y="1574"/>
                  <a:pt x="2932" y="1574"/>
                </a:cubicBezTo>
                <a:cubicBezTo>
                  <a:pt x="2933" y="1573"/>
                  <a:pt x="2933" y="1573"/>
                  <a:pt x="2933" y="1573"/>
                </a:cubicBezTo>
                <a:cubicBezTo>
                  <a:pt x="2932" y="1572"/>
                  <a:pt x="2932" y="1572"/>
                  <a:pt x="2932" y="1572"/>
                </a:cubicBezTo>
                <a:cubicBezTo>
                  <a:pt x="2931" y="1572"/>
                  <a:pt x="2931" y="1572"/>
                  <a:pt x="2931" y="1572"/>
                </a:cubicBezTo>
                <a:cubicBezTo>
                  <a:pt x="2932" y="1571"/>
                  <a:pt x="2932" y="1571"/>
                  <a:pt x="2932" y="1571"/>
                </a:cubicBezTo>
                <a:cubicBezTo>
                  <a:pt x="2933" y="1570"/>
                  <a:pt x="2933" y="1570"/>
                  <a:pt x="2933" y="1570"/>
                </a:cubicBezTo>
                <a:cubicBezTo>
                  <a:pt x="2933" y="1569"/>
                  <a:pt x="2933" y="1569"/>
                  <a:pt x="2933" y="1569"/>
                </a:cubicBezTo>
                <a:cubicBezTo>
                  <a:pt x="2931" y="1569"/>
                  <a:pt x="2931" y="1569"/>
                  <a:pt x="2931" y="1569"/>
                </a:cubicBezTo>
                <a:cubicBezTo>
                  <a:pt x="2930" y="1568"/>
                  <a:pt x="2930" y="1568"/>
                  <a:pt x="2930" y="1568"/>
                </a:cubicBezTo>
                <a:cubicBezTo>
                  <a:pt x="2929" y="1568"/>
                  <a:pt x="2929" y="1568"/>
                  <a:pt x="2929" y="1568"/>
                </a:cubicBezTo>
                <a:cubicBezTo>
                  <a:pt x="2929" y="1567"/>
                  <a:pt x="2929" y="1567"/>
                  <a:pt x="2929" y="1567"/>
                </a:cubicBezTo>
                <a:cubicBezTo>
                  <a:pt x="2929" y="1567"/>
                  <a:pt x="2929" y="1567"/>
                  <a:pt x="2929" y="1567"/>
                </a:cubicBezTo>
                <a:cubicBezTo>
                  <a:pt x="2930" y="1566"/>
                  <a:pt x="2930" y="1566"/>
                  <a:pt x="2930" y="1566"/>
                </a:cubicBezTo>
                <a:cubicBezTo>
                  <a:pt x="2929" y="1565"/>
                  <a:pt x="2929" y="1565"/>
                  <a:pt x="2929" y="1565"/>
                </a:cubicBezTo>
                <a:cubicBezTo>
                  <a:pt x="2928" y="1566"/>
                  <a:pt x="2928" y="1566"/>
                  <a:pt x="2928" y="1566"/>
                </a:cubicBezTo>
                <a:cubicBezTo>
                  <a:pt x="2928" y="1567"/>
                  <a:pt x="2928" y="1567"/>
                  <a:pt x="2928" y="1567"/>
                </a:cubicBezTo>
                <a:cubicBezTo>
                  <a:pt x="2927" y="1568"/>
                  <a:pt x="2927" y="1568"/>
                  <a:pt x="2927" y="1568"/>
                </a:cubicBezTo>
                <a:cubicBezTo>
                  <a:pt x="2926" y="1568"/>
                  <a:pt x="2926" y="1568"/>
                  <a:pt x="2926" y="1568"/>
                </a:cubicBezTo>
                <a:cubicBezTo>
                  <a:pt x="2927" y="1566"/>
                  <a:pt x="2927" y="1566"/>
                  <a:pt x="2927" y="1566"/>
                </a:cubicBezTo>
                <a:cubicBezTo>
                  <a:pt x="2926" y="1565"/>
                  <a:pt x="2926" y="1565"/>
                  <a:pt x="2926" y="1565"/>
                </a:cubicBezTo>
                <a:cubicBezTo>
                  <a:pt x="2925" y="1563"/>
                  <a:pt x="2925" y="1563"/>
                  <a:pt x="2925" y="1563"/>
                </a:cubicBezTo>
                <a:cubicBezTo>
                  <a:pt x="2925" y="1561"/>
                  <a:pt x="2925" y="1561"/>
                  <a:pt x="2925" y="1561"/>
                </a:cubicBezTo>
                <a:cubicBezTo>
                  <a:pt x="2925" y="1561"/>
                  <a:pt x="2925" y="1561"/>
                  <a:pt x="2925" y="1561"/>
                </a:cubicBezTo>
                <a:cubicBezTo>
                  <a:pt x="2926" y="1560"/>
                  <a:pt x="2926" y="1560"/>
                  <a:pt x="2926" y="1560"/>
                </a:cubicBezTo>
                <a:cubicBezTo>
                  <a:pt x="2925" y="1560"/>
                  <a:pt x="2925" y="1560"/>
                  <a:pt x="2925" y="1560"/>
                </a:cubicBezTo>
                <a:cubicBezTo>
                  <a:pt x="2924" y="1560"/>
                  <a:pt x="2924" y="1560"/>
                  <a:pt x="2924" y="1560"/>
                </a:cubicBezTo>
                <a:cubicBezTo>
                  <a:pt x="2922" y="1560"/>
                  <a:pt x="2922" y="1560"/>
                  <a:pt x="2922" y="1560"/>
                </a:cubicBezTo>
                <a:cubicBezTo>
                  <a:pt x="2922" y="1561"/>
                  <a:pt x="2922" y="1561"/>
                  <a:pt x="2922" y="1561"/>
                </a:cubicBezTo>
                <a:cubicBezTo>
                  <a:pt x="2923" y="1562"/>
                  <a:pt x="2923" y="1562"/>
                  <a:pt x="2923" y="1562"/>
                </a:cubicBezTo>
                <a:cubicBezTo>
                  <a:pt x="2925" y="1567"/>
                  <a:pt x="2925" y="1567"/>
                  <a:pt x="2925" y="1567"/>
                </a:cubicBezTo>
                <a:cubicBezTo>
                  <a:pt x="2925" y="1568"/>
                  <a:pt x="2925" y="1568"/>
                  <a:pt x="2925" y="1568"/>
                </a:cubicBezTo>
                <a:cubicBezTo>
                  <a:pt x="2925" y="1571"/>
                  <a:pt x="2925" y="1571"/>
                  <a:pt x="2925" y="1571"/>
                </a:cubicBezTo>
                <a:cubicBezTo>
                  <a:pt x="2924" y="1572"/>
                  <a:pt x="2924" y="1572"/>
                  <a:pt x="2924" y="1572"/>
                </a:cubicBezTo>
                <a:cubicBezTo>
                  <a:pt x="2923" y="1572"/>
                  <a:pt x="2923" y="1572"/>
                  <a:pt x="2923" y="1572"/>
                </a:cubicBezTo>
                <a:cubicBezTo>
                  <a:pt x="2923" y="1573"/>
                  <a:pt x="2923" y="1573"/>
                  <a:pt x="2923" y="1573"/>
                </a:cubicBezTo>
                <a:cubicBezTo>
                  <a:pt x="2924" y="1576"/>
                  <a:pt x="2924" y="1576"/>
                  <a:pt x="2924" y="1576"/>
                </a:cubicBezTo>
                <a:cubicBezTo>
                  <a:pt x="2925" y="1577"/>
                  <a:pt x="2925" y="1577"/>
                  <a:pt x="2925" y="1577"/>
                </a:cubicBezTo>
                <a:cubicBezTo>
                  <a:pt x="2926" y="1576"/>
                  <a:pt x="2926" y="1576"/>
                  <a:pt x="2926" y="1576"/>
                </a:cubicBezTo>
                <a:cubicBezTo>
                  <a:pt x="2928" y="1576"/>
                  <a:pt x="2928" y="1576"/>
                  <a:pt x="2928" y="1576"/>
                </a:cubicBezTo>
                <a:cubicBezTo>
                  <a:pt x="2927" y="1576"/>
                  <a:pt x="2927" y="1576"/>
                  <a:pt x="2927" y="1576"/>
                </a:cubicBezTo>
                <a:cubicBezTo>
                  <a:pt x="2925" y="1578"/>
                  <a:pt x="2925" y="1578"/>
                  <a:pt x="2925" y="1578"/>
                </a:cubicBezTo>
                <a:cubicBezTo>
                  <a:pt x="2926" y="1580"/>
                  <a:pt x="2926" y="1580"/>
                  <a:pt x="2926" y="1580"/>
                </a:cubicBezTo>
                <a:cubicBezTo>
                  <a:pt x="2927" y="1583"/>
                  <a:pt x="2927" y="1583"/>
                  <a:pt x="2927" y="1583"/>
                </a:cubicBezTo>
                <a:cubicBezTo>
                  <a:pt x="2927" y="1587"/>
                  <a:pt x="2927" y="1587"/>
                  <a:pt x="2927" y="1587"/>
                </a:cubicBezTo>
                <a:cubicBezTo>
                  <a:pt x="2927" y="1590"/>
                  <a:pt x="2927" y="1590"/>
                  <a:pt x="2927" y="1590"/>
                </a:cubicBezTo>
                <a:cubicBezTo>
                  <a:pt x="2927" y="1592"/>
                  <a:pt x="2927" y="1592"/>
                  <a:pt x="2927" y="1592"/>
                </a:cubicBezTo>
                <a:cubicBezTo>
                  <a:pt x="2928" y="1592"/>
                  <a:pt x="2928" y="1592"/>
                  <a:pt x="2928" y="1592"/>
                </a:cubicBezTo>
                <a:cubicBezTo>
                  <a:pt x="2929" y="1590"/>
                  <a:pt x="2929" y="1590"/>
                  <a:pt x="2929" y="1590"/>
                </a:cubicBezTo>
                <a:cubicBezTo>
                  <a:pt x="2928" y="1589"/>
                  <a:pt x="2928" y="1589"/>
                  <a:pt x="2928" y="1589"/>
                </a:cubicBezTo>
                <a:cubicBezTo>
                  <a:pt x="2929" y="1588"/>
                  <a:pt x="2929" y="1588"/>
                  <a:pt x="2929" y="1588"/>
                </a:cubicBezTo>
                <a:cubicBezTo>
                  <a:pt x="2929" y="1589"/>
                  <a:pt x="2929" y="1589"/>
                  <a:pt x="2929" y="1589"/>
                </a:cubicBezTo>
                <a:cubicBezTo>
                  <a:pt x="2929" y="1591"/>
                  <a:pt x="2929" y="1591"/>
                  <a:pt x="2929" y="1591"/>
                </a:cubicBezTo>
                <a:cubicBezTo>
                  <a:pt x="2930" y="1591"/>
                  <a:pt x="2930" y="1591"/>
                  <a:pt x="2930" y="1591"/>
                </a:cubicBezTo>
                <a:cubicBezTo>
                  <a:pt x="2931" y="1590"/>
                  <a:pt x="2931" y="1590"/>
                  <a:pt x="2931" y="1590"/>
                </a:cubicBezTo>
                <a:cubicBezTo>
                  <a:pt x="2930" y="1589"/>
                  <a:pt x="2930" y="1589"/>
                  <a:pt x="2930" y="1589"/>
                </a:cubicBezTo>
                <a:cubicBezTo>
                  <a:pt x="2931" y="1589"/>
                  <a:pt x="2931" y="1589"/>
                  <a:pt x="2931" y="1589"/>
                </a:cubicBezTo>
                <a:cubicBezTo>
                  <a:pt x="2931" y="1591"/>
                  <a:pt x="2931" y="1591"/>
                  <a:pt x="2931" y="1591"/>
                </a:cubicBezTo>
                <a:cubicBezTo>
                  <a:pt x="2930" y="1592"/>
                  <a:pt x="2930" y="1592"/>
                  <a:pt x="2930" y="1592"/>
                </a:cubicBezTo>
                <a:cubicBezTo>
                  <a:pt x="2930" y="1594"/>
                  <a:pt x="2930" y="1594"/>
                  <a:pt x="2930" y="1594"/>
                </a:cubicBezTo>
                <a:cubicBezTo>
                  <a:pt x="2930" y="1595"/>
                  <a:pt x="2930" y="1595"/>
                  <a:pt x="2930" y="1595"/>
                </a:cubicBezTo>
                <a:cubicBezTo>
                  <a:pt x="2929" y="1595"/>
                  <a:pt x="2929" y="1595"/>
                  <a:pt x="2929" y="1595"/>
                </a:cubicBezTo>
                <a:cubicBezTo>
                  <a:pt x="2928" y="1594"/>
                  <a:pt x="2928" y="1594"/>
                  <a:pt x="2928" y="1594"/>
                </a:cubicBezTo>
                <a:cubicBezTo>
                  <a:pt x="2927" y="1594"/>
                  <a:pt x="2927" y="1594"/>
                  <a:pt x="2927" y="1594"/>
                </a:cubicBezTo>
                <a:cubicBezTo>
                  <a:pt x="2928" y="1597"/>
                  <a:pt x="2928" y="1597"/>
                  <a:pt x="2928" y="1597"/>
                </a:cubicBezTo>
                <a:cubicBezTo>
                  <a:pt x="2929" y="1600"/>
                  <a:pt x="2929" y="1600"/>
                  <a:pt x="2929" y="1600"/>
                </a:cubicBezTo>
                <a:cubicBezTo>
                  <a:pt x="2930" y="1601"/>
                  <a:pt x="2930" y="1601"/>
                  <a:pt x="2930" y="1601"/>
                </a:cubicBezTo>
                <a:cubicBezTo>
                  <a:pt x="2930" y="1600"/>
                  <a:pt x="2930" y="1600"/>
                  <a:pt x="2930" y="1600"/>
                </a:cubicBezTo>
                <a:cubicBezTo>
                  <a:pt x="2931" y="1601"/>
                  <a:pt x="2931" y="1601"/>
                  <a:pt x="2931" y="1601"/>
                </a:cubicBezTo>
                <a:cubicBezTo>
                  <a:pt x="2931" y="1602"/>
                  <a:pt x="2931" y="1602"/>
                  <a:pt x="2931" y="1602"/>
                </a:cubicBezTo>
                <a:cubicBezTo>
                  <a:pt x="2932" y="1603"/>
                  <a:pt x="2932" y="1603"/>
                  <a:pt x="2932" y="1603"/>
                </a:cubicBezTo>
                <a:cubicBezTo>
                  <a:pt x="2930" y="1604"/>
                  <a:pt x="2930" y="1604"/>
                  <a:pt x="2930" y="1604"/>
                </a:cubicBezTo>
                <a:cubicBezTo>
                  <a:pt x="2930" y="1605"/>
                  <a:pt x="2930" y="1605"/>
                  <a:pt x="2930" y="1605"/>
                </a:cubicBezTo>
                <a:cubicBezTo>
                  <a:pt x="2931" y="1605"/>
                  <a:pt x="2931" y="1605"/>
                  <a:pt x="2931" y="1605"/>
                </a:cubicBezTo>
                <a:cubicBezTo>
                  <a:pt x="2930" y="1607"/>
                  <a:pt x="2930" y="1607"/>
                  <a:pt x="2930" y="1607"/>
                </a:cubicBezTo>
                <a:cubicBezTo>
                  <a:pt x="2929" y="1610"/>
                  <a:pt x="2929" y="1610"/>
                  <a:pt x="2929" y="1610"/>
                </a:cubicBezTo>
                <a:cubicBezTo>
                  <a:pt x="2929" y="1611"/>
                  <a:pt x="2929" y="1611"/>
                  <a:pt x="2929" y="1611"/>
                </a:cubicBezTo>
                <a:cubicBezTo>
                  <a:pt x="2929" y="1612"/>
                  <a:pt x="2929" y="1612"/>
                  <a:pt x="2929" y="1612"/>
                </a:cubicBezTo>
                <a:cubicBezTo>
                  <a:pt x="2930" y="1613"/>
                  <a:pt x="2930" y="1613"/>
                  <a:pt x="2930" y="1613"/>
                </a:cubicBezTo>
                <a:cubicBezTo>
                  <a:pt x="2929" y="1614"/>
                  <a:pt x="2929" y="1614"/>
                  <a:pt x="2929" y="1614"/>
                </a:cubicBezTo>
                <a:cubicBezTo>
                  <a:pt x="2928" y="1614"/>
                  <a:pt x="2928" y="1614"/>
                  <a:pt x="2928" y="1614"/>
                </a:cubicBezTo>
                <a:cubicBezTo>
                  <a:pt x="2927" y="1615"/>
                  <a:pt x="2927" y="1615"/>
                  <a:pt x="2927" y="1615"/>
                </a:cubicBezTo>
                <a:cubicBezTo>
                  <a:pt x="2927" y="1616"/>
                  <a:pt x="2927" y="1616"/>
                  <a:pt x="2927" y="1616"/>
                </a:cubicBezTo>
                <a:cubicBezTo>
                  <a:pt x="2928" y="1617"/>
                  <a:pt x="2928" y="1617"/>
                  <a:pt x="2928" y="1617"/>
                </a:cubicBezTo>
                <a:cubicBezTo>
                  <a:pt x="2927" y="1618"/>
                  <a:pt x="2927" y="1618"/>
                  <a:pt x="2927" y="1618"/>
                </a:cubicBezTo>
                <a:cubicBezTo>
                  <a:pt x="2926" y="1618"/>
                  <a:pt x="2926" y="1618"/>
                  <a:pt x="2926" y="1618"/>
                </a:cubicBezTo>
                <a:cubicBezTo>
                  <a:pt x="2925" y="1620"/>
                  <a:pt x="2925" y="1620"/>
                  <a:pt x="2925" y="1620"/>
                </a:cubicBezTo>
                <a:cubicBezTo>
                  <a:pt x="2924" y="1626"/>
                  <a:pt x="2924" y="1626"/>
                  <a:pt x="2924" y="1626"/>
                </a:cubicBezTo>
                <a:cubicBezTo>
                  <a:pt x="2924" y="1628"/>
                  <a:pt x="2924" y="1628"/>
                  <a:pt x="2924" y="1628"/>
                </a:cubicBezTo>
                <a:cubicBezTo>
                  <a:pt x="2923" y="1629"/>
                  <a:pt x="2923" y="1629"/>
                  <a:pt x="2923" y="1629"/>
                </a:cubicBezTo>
                <a:cubicBezTo>
                  <a:pt x="2921" y="1629"/>
                  <a:pt x="2921" y="1629"/>
                  <a:pt x="2921" y="1629"/>
                </a:cubicBezTo>
                <a:cubicBezTo>
                  <a:pt x="2920" y="1628"/>
                  <a:pt x="2920" y="1628"/>
                  <a:pt x="2920" y="1628"/>
                </a:cubicBezTo>
                <a:cubicBezTo>
                  <a:pt x="2918" y="1629"/>
                  <a:pt x="2918" y="1629"/>
                  <a:pt x="2918" y="1629"/>
                </a:cubicBezTo>
                <a:cubicBezTo>
                  <a:pt x="2914" y="1630"/>
                  <a:pt x="2914" y="1630"/>
                  <a:pt x="2914" y="1630"/>
                </a:cubicBezTo>
                <a:cubicBezTo>
                  <a:pt x="2913" y="1632"/>
                  <a:pt x="2913" y="1632"/>
                  <a:pt x="2913" y="1632"/>
                </a:cubicBezTo>
                <a:cubicBezTo>
                  <a:pt x="2912" y="1634"/>
                  <a:pt x="2912" y="1634"/>
                  <a:pt x="2912" y="1634"/>
                </a:cubicBezTo>
                <a:cubicBezTo>
                  <a:pt x="2913" y="1637"/>
                  <a:pt x="2913" y="1637"/>
                  <a:pt x="2913" y="1637"/>
                </a:cubicBezTo>
                <a:cubicBezTo>
                  <a:pt x="2914" y="1638"/>
                  <a:pt x="2914" y="1638"/>
                  <a:pt x="2914" y="1638"/>
                </a:cubicBezTo>
                <a:cubicBezTo>
                  <a:pt x="2917" y="1640"/>
                  <a:pt x="2917" y="1640"/>
                  <a:pt x="2917" y="1640"/>
                </a:cubicBezTo>
                <a:cubicBezTo>
                  <a:pt x="2918" y="1642"/>
                  <a:pt x="2918" y="1642"/>
                  <a:pt x="2918" y="1642"/>
                </a:cubicBezTo>
                <a:cubicBezTo>
                  <a:pt x="2921" y="1643"/>
                  <a:pt x="2921" y="1643"/>
                  <a:pt x="2921" y="1643"/>
                </a:cubicBezTo>
                <a:cubicBezTo>
                  <a:pt x="2922" y="1644"/>
                  <a:pt x="2922" y="1644"/>
                  <a:pt x="2922" y="1644"/>
                </a:cubicBezTo>
                <a:cubicBezTo>
                  <a:pt x="2922" y="1648"/>
                  <a:pt x="2922" y="1648"/>
                  <a:pt x="2922" y="1648"/>
                </a:cubicBezTo>
                <a:cubicBezTo>
                  <a:pt x="2922" y="1648"/>
                  <a:pt x="2922" y="1648"/>
                  <a:pt x="2922" y="1648"/>
                </a:cubicBezTo>
                <a:cubicBezTo>
                  <a:pt x="2922" y="1649"/>
                  <a:pt x="2922" y="1649"/>
                  <a:pt x="2922" y="1649"/>
                </a:cubicBezTo>
                <a:cubicBezTo>
                  <a:pt x="2922" y="1651"/>
                  <a:pt x="2922" y="1651"/>
                  <a:pt x="2922" y="1651"/>
                </a:cubicBezTo>
                <a:cubicBezTo>
                  <a:pt x="2921" y="1653"/>
                  <a:pt x="2921" y="1653"/>
                  <a:pt x="2921" y="1653"/>
                </a:cubicBezTo>
                <a:cubicBezTo>
                  <a:pt x="2917" y="1657"/>
                  <a:pt x="2917" y="1657"/>
                  <a:pt x="2917" y="1657"/>
                </a:cubicBezTo>
                <a:cubicBezTo>
                  <a:pt x="2915" y="1660"/>
                  <a:pt x="2915" y="1660"/>
                  <a:pt x="2915" y="1660"/>
                </a:cubicBezTo>
                <a:cubicBezTo>
                  <a:pt x="2912" y="1662"/>
                  <a:pt x="2912" y="1662"/>
                  <a:pt x="2912" y="1662"/>
                </a:cubicBezTo>
                <a:cubicBezTo>
                  <a:pt x="2911" y="1664"/>
                  <a:pt x="2911" y="1664"/>
                  <a:pt x="2911" y="1664"/>
                </a:cubicBezTo>
                <a:cubicBezTo>
                  <a:pt x="2911" y="1665"/>
                  <a:pt x="2911" y="1665"/>
                  <a:pt x="2911" y="1665"/>
                </a:cubicBezTo>
                <a:cubicBezTo>
                  <a:pt x="2913" y="1665"/>
                  <a:pt x="2913" y="1665"/>
                  <a:pt x="2913" y="1665"/>
                </a:cubicBezTo>
                <a:cubicBezTo>
                  <a:pt x="2914" y="1664"/>
                  <a:pt x="2914" y="1664"/>
                  <a:pt x="2914" y="1664"/>
                </a:cubicBezTo>
                <a:cubicBezTo>
                  <a:pt x="2914" y="1664"/>
                  <a:pt x="2914" y="1664"/>
                  <a:pt x="2914" y="1664"/>
                </a:cubicBezTo>
                <a:cubicBezTo>
                  <a:pt x="2915" y="1665"/>
                  <a:pt x="2915" y="1665"/>
                  <a:pt x="2915" y="1665"/>
                </a:cubicBezTo>
                <a:cubicBezTo>
                  <a:pt x="2914" y="1666"/>
                  <a:pt x="2914" y="1666"/>
                  <a:pt x="2914" y="1666"/>
                </a:cubicBezTo>
                <a:cubicBezTo>
                  <a:pt x="2915" y="1666"/>
                  <a:pt x="2915" y="1666"/>
                  <a:pt x="2915" y="1666"/>
                </a:cubicBezTo>
                <a:cubicBezTo>
                  <a:pt x="2916" y="1666"/>
                  <a:pt x="2916" y="1666"/>
                  <a:pt x="2916" y="1666"/>
                </a:cubicBezTo>
                <a:cubicBezTo>
                  <a:pt x="2916" y="1667"/>
                  <a:pt x="2916" y="1667"/>
                  <a:pt x="2916" y="1667"/>
                </a:cubicBezTo>
                <a:cubicBezTo>
                  <a:pt x="2916" y="1668"/>
                  <a:pt x="2916" y="1668"/>
                  <a:pt x="2916" y="1668"/>
                </a:cubicBezTo>
                <a:cubicBezTo>
                  <a:pt x="2916" y="1669"/>
                  <a:pt x="2916" y="1669"/>
                  <a:pt x="2916" y="1669"/>
                </a:cubicBezTo>
                <a:cubicBezTo>
                  <a:pt x="2918" y="1669"/>
                  <a:pt x="2918" y="1669"/>
                  <a:pt x="2918" y="1669"/>
                </a:cubicBezTo>
                <a:cubicBezTo>
                  <a:pt x="2921" y="1666"/>
                  <a:pt x="2921" y="1666"/>
                  <a:pt x="2921" y="1666"/>
                </a:cubicBezTo>
                <a:cubicBezTo>
                  <a:pt x="2924" y="1664"/>
                  <a:pt x="2924" y="1664"/>
                  <a:pt x="2924" y="1664"/>
                </a:cubicBezTo>
                <a:cubicBezTo>
                  <a:pt x="2927" y="1661"/>
                  <a:pt x="2927" y="1661"/>
                  <a:pt x="2927" y="1661"/>
                </a:cubicBezTo>
                <a:cubicBezTo>
                  <a:pt x="2929" y="1658"/>
                  <a:pt x="2929" y="1658"/>
                  <a:pt x="2929" y="1658"/>
                </a:cubicBezTo>
                <a:cubicBezTo>
                  <a:pt x="2933" y="1654"/>
                  <a:pt x="2933" y="1654"/>
                  <a:pt x="2933" y="1654"/>
                </a:cubicBezTo>
                <a:cubicBezTo>
                  <a:pt x="2934" y="1653"/>
                  <a:pt x="2934" y="1653"/>
                  <a:pt x="2934" y="1653"/>
                </a:cubicBezTo>
                <a:cubicBezTo>
                  <a:pt x="2935" y="1653"/>
                  <a:pt x="2935" y="1653"/>
                  <a:pt x="2935" y="1653"/>
                </a:cubicBezTo>
                <a:cubicBezTo>
                  <a:pt x="2936" y="1652"/>
                  <a:pt x="2936" y="1652"/>
                  <a:pt x="2936" y="1652"/>
                </a:cubicBezTo>
                <a:cubicBezTo>
                  <a:pt x="2936" y="1651"/>
                  <a:pt x="2936" y="1651"/>
                  <a:pt x="2936" y="1651"/>
                </a:cubicBezTo>
                <a:cubicBezTo>
                  <a:pt x="2937" y="1650"/>
                  <a:pt x="2937" y="1650"/>
                  <a:pt x="2937" y="1650"/>
                </a:cubicBezTo>
                <a:cubicBezTo>
                  <a:pt x="2939" y="1649"/>
                  <a:pt x="2939" y="1649"/>
                  <a:pt x="2939" y="1649"/>
                </a:cubicBezTo>
                <a:cubicBezTo>
                  <a:pt x="2940" y="1645"/>
                  <a:pt x="2940" y="1645"/>
                  <a:pt x="2940" y="1645"/>
                </a:cubicBezTo>
                <a:cubicBezTo>
                  <a:pt x="2942" y="1643"/>
                  <a:pt x="2942" y="1643"/>
                  <a:pt x="2942" y="1643"/>
                </a:cubicBezTo>
                <a:cubicBezTo>
                  <a:pt x="2942" y="1642"/>
                  <a:pt x="2942" y="1642"/>
                  <a:pt x="2942" y="1642"/>
                </a:cubicBezTo>
                <a:cubicBezTo>
                  <a:pt x="2943" y="1641"/>
                  <a:pt x="2943" y="1641"/>
                  <a:pt x="2943" y="1641"/>
                </a:cubicBezTo>
                <a:cubicBezTo>
                  <a:pt x="2941" y="1640"/>
                  <a:pt x="2941" y="1640"/>
                  <a:pt x="2941" y="1640"/>
                </a:cubicBezTo>
                <a:cubicBezTo>
                  <a:pt x="2940" y="1639"/>
                  <a:pt x="2940" y="1639"/>
                  <a:pt x="2940" y="1639"/>
                </a:cubicBezTo>
                <a:cubicBezTo>
                  <a:pt x="2939" y="1640"/>
                  <a:pt x="2939" y="1640"/>
                  <a:pt x="2939" y="1640"/>
                </a:cubicBezTo>
                <a:cubicBezTo>
                  <a:pt x="2940" y="1638"/>
                  <a:pt x="2940" y="1638"/>
                  <a:pt x="2940" y="1638"/>
                </a:cubicBezTo>
                <a:cubicBezTo>
                  <a:pt x="2941" y="1638"/>
                  <a:pt x="2941" y="1638"/>
                  <a:pt x="2941" y="1638"/>
                </a:cubicBezTo>
                <a:cubicBezTo>
                  <a:pt x="2945" y="1634"/>
                  <a:pt x="2945" y="1634"/>
                  <a:pt x="2945" y="1634"/>
                </a:cubicBezTo>
                <a:cubicBezTo>
                  <a:pt x="2947" y="1633"/>
                  <a:pt x="2947" y="1633"/>
                  <a:pt x="2947" y="1633"/>
                </a:cubicBezTo>
                <a:cubicBezTo>
                  <a:pt x="2950" y="1634"/>
                  <a:pt x="2950" y="1634"/>
                  <a:pt x="2950" y="1634"/>
                </a:cubicBezTo>
                <a:cubicBezTo>
                  <a:pt x="2951" y="1634"/>
                  <a:pt x="2951" y="1634"/>
                  <a:pt x="2951" y="1634"/>
                </a:cubicBezTo>
                <a:cubicBezTo>
                  <a:pt x="2951" y="1635"/>
                  <a:pt x="2951" y="1635"/>
                  <a:pt x="2951" y="1635"/>
                </a:cubicBezTo>
                <a:cubicBezTo>
                  <a:pt x="2951" y="1636"/>
                  <a:pt x="2951" y="1636"/>
                  <a:pt x="2951" y="1636"/>
                </a:cubicBezTo>
                <a:cubicBezTo>
                  <a:pt x="2953" y="1635"/>
                  <a:pt x="2953" y="1635"/>
                  <a:pt x="2953" y="1635"/>
                </a:cubicBezTo>
                <a:cubicBezTo>
                  <a:pt x="2954" y="1634"/>
                  <a:pt x="2954" y="1634"/>
                  <a:pt x="2954" y="1634"/>
                </a:cubicBezTo>
                <a:cubicBezTo>
                  <a:pt x="2952" y="1633"/>
                  <a:pt x="2952" y="1633"/>
                  <a:pt x="2952" y="1633"/>
                </a:cubicBezTo>
                <a:cubicBezTo>
                  <a:pt x="2952" y="1631"/>
                  <a:pt x="2952" y="1631"/>
                  <a:pt x="2952" y="1631"/>
                </a:cubicBezTo>
                <a:cubicBezTo>
                  <a:pt x="2953" y="1628"/>
                  <a:pt x="2953" y="1628"/>
                  <a:pt x="2953" y="1628"/>
                </a:cubicBezTo>
                <a:cubicBezTo>
                  <a:pt x="2954" y="1627"/>
                  <a:pt x="2954" y="1627"/>
                  <a:pt x="2954" y="1627"/>
                </a:cubicBezTo>
                <a:cubicBezTo>
                  <a:pt x="2956" y="1627"/>
                  <a:pt x="2956" y="1627"/>
                  <a:pt x="2956" y="1627"/>
                </a:cubicBezTo>
                <a:cubicBezTo>
                  <a:pt x="2956" y="1628"/>
                  <a:pt x="2956" y="1628"/>
                  <a:pt x="2956" y="1628"/>
                </a:cubicBezTo>
                <a:cubicBezTo>
                  <a:pt x="2957" y="1627"/>
                  <a:pt x="2957" y="1627"/>
                  <a:pt x="2957" y="1627"/>
                </a:cubicBezTo>
                <a:cubicBezTo>
                  <a:pt x="2958" y="1626"/>
                  <a:pt x="2958" y="1626"/>
                  <a:pt x="2958" y="1626"/>
                </a:cubicBezTo>
                <a:cubicBezTo>
                  <a:pt x="2960" y="1622"/>
                  <a:pt x="2960" y="1622"/>
                  <a:pt x="2960" y="1622"/>
                </a:cubicBezTo>
                <a:cubicBezTo>
                  <a:pt x="2960" y="1621"/>
                  <a:pt x="2960" y="1621"/>
                  <a:pt x="2960" y="1621"/>
                </a:cubicBezTo>
                <a:cubicBezTo>
                  <a:pt x="2960" y="1619"/>
                  <a:pt x="2960" y="1619"/>
                  <a:pt x="2960" y="1619"/>
                </a:cubicBezTo>
                <a:cubicBezTo>
                  <a:pt x="2961" y="1617"/>
                  <a:pt x="2961" y="1617"/>
                  <a:pt x="2961" y="1617"/>
                </a:cubicBezTo>
                <a:cubicBezTo>
                  <a:pt x="2962" y="1616"/>
                  <a:pt x="2962" y="1616"/>
                  <a:pt x="2962" y="1616"/>
                </a:cubicBezTo>
                <a:cubicBezTo>
                  <a:pt x="2964" y="1615"/>
                  <a:pt x="2964" y="1615"/>
                  <a:pt x="2964" y="1615"/>
                </a:cubicBezTo>
                <a:lnTo>
                  <a:pt x="2964" y="1614"/>
                </a:lnTo>
                <a:close/>
                <a:moveTo>
                  <a:pt x="2936" y="1600"/>
                </a:moveTo>
                <a:cubicBezTo>
                  <a:pt x="2937" y="1600"/>
                  <a:pt x="2937" y="1600"/>
                  <a:pt x="2937" y="1600"/>
                </a:cubicBezTo>
                <a:cubicBezTo>
                  <a:pt x="2937" y="1600"/>
                  <a:pt x="2937" y="1600"/>
                  <a:pt x="2937" y="1600"/>
                </a:cubicBezTo>
                <a:cubicBezTo>
                  <a:pt x="2936" y="1600"/>
                  <a:pt x="2936" y="1600"/>
                  <a:pt x="2936" y="1600"/>
                </a:cubicBezTo>
                <a:close/>
                <a:moveTo>
                  <a:pt x="2912" y="1396"/>
                </a:moveTo>
                <a:cubicBezTo>
                  <a:pt x="2912" y="1394"/>
                  <a:pt x="2912" y="1394"/>
                  <a:pt x="2912" y="1394"/>
                </a:cubicBezTo>
                <a:cubicBezTo>
                  <a:pt x="2911" y="1393"/>
                  <a:pt x="2911" y="1393"/>
                  <a:pt x="2911" y="1393"/>
                </a:cubicBezTo>
                <a:cubicBezTo>
                  <a:pt x="2909" y="1393"/>
                  <a:pt x="2909" y="1393"/>
                  <a:pt x="2909" y="1393"/>
                </a:cubicBezTo>
                <a:cubicBezTo>
                  <a:pt x="2909" y="1395"/>
                  <a:pt x="2909" y="1395"/>
                  <a:pt x="2909" y="1395"/>
                </a:cubicBezTo>
                <a:cubicBezTo>
                  <a:pt x="2911" y="1397"/>
                  <a:pt x="2911" y="1397"/>
                  <a:pt x="2911" y="1397"/>
                </a:cubicBezTo>
                <a:cubicBezTo>
                  <a:pt x="2911" y="1396"/>
                  <a:pt x="2911" y="1396"/>
                  <a:pt x="2911" y="1396"/>
                </a:cubicBezTo>
                <a:lnTo>
                  <a:pt x="2912" y="1396"/>
                </a:lnTo>
                <a:close/>
                <a:moveTo>
                  <a:pt x="2425" y="1378"/>
                </a:moveTo>
                <a:cubicBezTo>
                  <a:pt x="2426" y="1377"/>
                  <a:pt x="2426" y="1377"/>
                  <a:pt x="2426" y="1377"/>
                </a:cubicBezTo>
                <a:cubicBezTo>
                  <a:pt x="2427" y="1375"/>
                  <a:pt x="2427" y="1375"/>
                  <a:pt x="2427" y="1375"/>
                </a:cubicBezTo>
                <a:cubicBezTo>
                  <a:pt x="2425" y="1377"/>
                  <a:pt x="2425" y="1377"/>
                  <a:pt x="2425" y="1377"/>
                </a:cubicBezTo>
                <a:lnTo>
                  <a:pt x="2425" y="1378"/>
                </a:lnTo>
                <a:close/>
                <a:moveTo>
                  <a:pt x="2769" y="1427"/>
                </a:moveTo>
                <a:cubicBezTo>
                  <a:pt x="2769" y="1428"/>
                  <a:pt x="2769" y="1428"/>
                  <a:pt x="2769" y="1428"/>
                </a:cubicBezTo>
                <a:cubicBezTo>
                  <a:pt x="2769" y="1429"/>
                  <a:pt x="2769" y="1429"/>
                  <a:pt x="2769" y="1429"/>
                </a:cubicBezTo>
                <a:cubicBezTo>
                  <a:pt x="2768" y="1431"/>
                  <a:pt x="2768" y="1431"/>
                  <a:pt x="2768" y="1431"/>
                </a:cubicBezTo>
                <a:cubicBezTo>
                  <a:pt x="2767" y="1433"/>
                  <a:pt x="2767" y="1433"/>
                  <a:pt x="2767" y="1433"/>
                </a:cubicBezTo>
                <a:cubicBezTo>
                  <a:pt x="2767" y="1435"/>
                  <a:pt x="2767" y="1435"/>
                  <a:pt x="2767" y="1435"/>
                </a:cubicBezTo>
                <a:cubicBezTo>
                  <a:pt x="2766" y="1437"/>
                  <a:pt x="2766" y="1437"/>
                  <a:pt x="2766" y="1437"/>
                </a:cubicBezTo>
                <a:cubicBezTo>
                  <a:pt x="2767" y="1439"/>
                  <a:pt x="2767" y="1439"/>
                  <a:pt x="2767" y="1439"/>
                </a:cubicBezTo>
                <a:cubicBezTo>
                  <a:pt x="2768" y="1440"/>
                  <a:pt x="2768" y="1440"/>
                  <a:pt x="2768" y="1440"/>
                </a:cubicBezTo>
                <a:cubicBezTo>
                  <a:pt x="2768" y="1438"/>
                  <a:pt x="2768" y="1438"/>
                  <a:pt x="2768" y="1438"/>
                </a:cubicBezTo>
                <a:cubicBezTo>
                  <a:pt x="2768" y="1434"/>
                  <a:pt x="2768" y="1434"/>
                  <a:pt x="2768" y="1434"/>
                </a:cubicBezTo>
                <a:cubicBezTo>
                  <a:pt x="2770" y="1431"/>
                  <a:pt x="2770" y="1431"/>
                  <a:pt x="2770" y="1431"/>
                </a:cubicBezTo>
                <a:cubicBezTo>
                  <a:pt x="2771" y="1429"/>
                  <a:pt x="2771" y="1429"/>
                  <a:pt x="2771" y="1429"/>
                </a:cubicBezTo>
                <a:cubicBezTo>
                  <a:pt x="2770" y="1427"/>
                  <a:pt x="2770" y="1427"/>
                  <a:pt x="2770" y="1427"/>
                </a:cubicBezTo>
                <a:lnTo>
                  <a:pt x="2769" y="1427"/>
                </a:lnTo>
                <a:close/>
                <a:moveTo>
                  <a:pt x="2781" y="1259"/>
                </a:moveTo>
                <a:cubicBezTo>
                  <a:pt x="2781" y="1261"/>
                  <a:pt x="2781" y="1261"/>
                  <a:pt x="2781" y="1261"/>
                </a:cubicBezTo>
                <a:cubicBezTo>
                  <a:pt x="2781" y="1262"/>
                  <a:pt x="2781" y="1262"/>
                  <a:pt x="2781" y="1262"/>
                </a:cubicBezTo>
                <a:cubicBezTo>
                  <a:pt x="2782" y="1261"/>
                  <a:pt x="2782" y="1261"/>
                  <a:pt x="2782" y="1261"/>
                </a:cubicBezTo>
                <a:cubicBezTo>
                  <a:pt x="2784" y="1263"/>
                  <a:pt x="2784" y="1263"/>
                  <a:pt x="2784" y="1263"/>
                </a:cubicBezTo>
                <a:cubicBezTo>
                  <a:pt x="2784" y="1262"/>
                  <a:pt x="2784" y="1262"/>
                  <a:pt x="2784" y="1262"/>
                </a:cubicBezTo>
                <a:lnTo>
                  <a:pt x="2781" y="1259"/>
                </a:lnTo>
                <a:close/>
                <a:moveTo>
                  <a:pt x="2780" y="1221"/>
                </a:moveTo>
                <a:cubicBezTo>
                  <a:pt x="2782" y="1219"/>
                  <a:pt x="2782" y="1219"/>
                  <a:pt x="2782" y="1219"/>
                </a:cubicBezTo>
                <a:cubicBezTo>
                  <a:pt x="2782" y="1215"/>
                  <a:pt x="2782" y="1215"/>
                  <a:pt x="2782" y="1215"/>
                </a:cubicBezTo>
                <a:cubicBezTo>
                  <a:pt x="2780" y="1213"/>
                  <a:pt x="2780" y="1213"/>
                  <a:pt x="2780" y="1213"/>
                </a:cubicBezTo>
                <a:cubicBezTo>
                  <a:pt x="2778" y="1214"/>
                  <a:pt x="2778" y="1214"/>
                  <a:pt x="2778" y="1214"/>
                </a:cubicBezTo>
                <a:cubicBezTo>
                  <a:pt x="2778" y="1215"/>
                  <a:pt x="2778" y="1215"/>
                  <a:pt x="2778" y="1215"/>
                </a:cubicBezTo>
                <a:cubicBezTo>
                  <a:pt x="2777" y="1214"/>
                  <a:pt x="2777" y="1214"/>
                  <a:pt x="2777" y="1214"/>
                </a:cubicBezTo>
                <a:cubicBezTo>
                  <a:pt x="2774" y="1214"/>
                  <a:pt x="2774" y="1214"/>
                  <a:pt x="2774" y="1214"/>
                </a:cubicBezTo>
                <a:cubicBezTo>
                  <a:pt x="2773" y="1215"/>
                  <a:pt x="2773" y="1215"/>
                  <a:pt x="2773" y="1215"/>
                </a:cubicBezTo>
                <a:cubicBezTo>
                  <a:pt x="2774" y="1219"/>
                  <a:pt x="2774" y="1219"/>
                  <a:pt x="2774" y="1219"/>
                </a:cubicBezTo>
                <a:cubicBezTo>
                  <a:pt x="2775" y="1220"/>
                  <a:pt x="2775" y="1220"/>
                  <a:pt x="2775" y="1220"/>
                </a:cubicBezTo>
                <a:cubicBezTo>
                  <a:pt x="2774" y="1221"/>
                  <a:pt x="2774" y="1221"/>
                  <a:pt x="2774" y="1221"/>
                </a:cubicBezTo>
                <a:cubicBezTo>
                  <a:pt x="2772" y="1221"/>
                  <a:pt x="2772" y="1221"/>
                  <a:pt x="2772" y="1221"/>
                </a:cubicBezTo>
                <a:cubicBezTo>
                  <a:pt x="2769" y="1224"/>
                  <a:pt x="2769" y="1224"/>
                  <a:pt x="2769" y="1224"/>
                </a:cubicBezTo>
                <a:cubicBezTo>
                  <a:pt x="2768" y="1225"/>
                  <a:pt x="2768" y="1225"/>
                  <a:pt x="2768" y="1225"/>
                </a:cubicBezTo>
                <a:cubicBezTo>
                  <a:pt x="2767" y="1226"/>
                  <a:pt x="2767" y="1226"/>
                  <a:pt x="2767" y="1226"/>
                </a:cubicBezTo>
                <a:cubicBezTo>
                  <a:pt x="2766" y="1226"/>
                  <a:pt x="2766" y="1226"/>
                  <a:pt x="2766" y="1226"/>
                </a:cubicBezTo>
                <a:cubicBezTo>
                  <a:pt x="2765" y="1227"/>
                  <a:pt x="2765" y="1227"/>
                  <a:pt x="2765" y="1227"/>
                </a:cubicBezTo>
                <a:cubicBezTo>
                  <a:pt x="2764" y="1225"/>
                  <a:pt x="2764" y="1225"/>
                  <a:pt x="2764" y="1225"/>
                </a:cubicBezTo>
                <a:cubicBezTo>
                  <a:pt x="2762" y="1225"/>
                  <a:pt x="2762" y="1225"/>
                  <a:pt x="2762" y="1225"/>
                </a:cubicBezTo>
                <a:cubicBezTo>
                  <a:pt x="2761" y="1227"/>
                  <a:pt x="2761" y="1227"/>
                  <a:pt x="2761" y="1227"/>
                </a:cubicBezTo>
                <a:cubicBezTo>
                  <a:pt x="2760" y="1227"/>
                  <a:pt x="2760" y="1227"/>
                  <a:pt x="2760" y="1227"/>
                </a:cubicBezTo>
                <a:cubicBezTo>
                  <a:pt x="2759" y="1224"/>
                  <a:pt x="2759" y="1224"/>
                  <a:pt x="2759" y="1224"/>
                </a:cubicBezTo>
                <a:cubicBezTo>
                  <a:pt x="2760" y="1223"/>
                  <a:pt x="2760" y="1223"/>
                  <a:pt x="2760" y="1223"/>
                </a:cubicBezTo>
                <a:cubicBezTo>
                  <a:pt x="2758" y="1222"/>
                  <a:pt x="2758" y="1222"/>
                  <a:pt x="2758" y="1222"/>
                </a:cubicBezTo>
                <a:cubicBezTo>
                  <a:pt x="2757" y="1223"/>
                  <a:pt x="2757" y="1223"/>
                  <a:pt x="2757" y="1223"/>
                </a:cubicBezTo>
                <a:cubicBezTo>
                  <a:pt x="2758" y="1224"/>
                  <a:pt x="2758" y="1224"/>
                  <a:pt x="2758" y="1224"/>
                </a:cubicBezTo>
                <a:cubicBezTo>
                  <a:pt x="2756" y="1225"/>
                  <a:pt x="2756" y="1225"/>
                  <a:pt x="2756" y="1225"/>
                </a:cubicBezTo>
                <a:cubicBezTo>
                  <a:pt x="2755" y="1225"/>
                  <a:pt x="2755" y="1225"/>
                  <a:pt x="2755" y="1225"/>
                </a:cubicBezTo>
                <a:cubicBezTo>
                  <a:pt x="2752" y="1226"/>
                  <a:pt x="2752" y="1226"/>
                  <a:pt x="2752" y="1226"/>
                </a:cubicBezTo>
                <a:cubicBezTo>
                  <a:pt x="2751" y="1226"/>
                  <a:pt x="2751" y="1226"/>
                  <a:pt x="2751" y="1226"/>
                </a:cubicBezTo>
                <a:cubicBezTo>
                  <a:pt x="2750" y="1225"/>
                  <a:pt x="2750" y="1225"/>
                  <a:pt x="2750" y="1225"/>
                </a:cubicBezTo>
                <a:cubicBezTo>
                  <a:pt x="2748" y="1225"/>
                  <a:pt x="2748" y="1225"/>
                  <a:pt x="2748" y="1225"/>
                </a:cubicBezTo>
                <a:cubicBezTo>
                  <a:pt x="2746" y="1226"/>
                  <a:pt x="2746" y="1226"/>
                  <a:pt x="2746" y="1226"/>
                </a:cubicBezTo>
                <a:cubicBezTo>
                  <a:pt x="2744" y="1225"/>
                  <a:pt x="2744" y="1225"/>
                  <a:pt x="2744" y="1225"/>
                </a:cubicBezTo>
                <a:cubicBezTo>
                  <a:pt x="2743" y="1227"/>
                  <a:pt x="2743" y="1227"/>
                  <a:pt x="2743" y="1227"/>
                </a:cubicBezTo>
                <a:cubicBezTo>
                  <a:pt x="2744" y="1229"/>
                  <a:pt x="2744" y="1229"/>
                  <a:pt x="2744" y="1229"/>
                </a:cubicBezTo>
                <a:cubicBezTo>
                  <a:pt x="2746" y="1229"/>
                  <a:pt x="2746" y="1229"/>
                  <a:pt x="2746" y="1229"/>
                </a:cubicBezTo>
                <a:cubicBezTo>
                  <a:pt x="2749" y="1232"/>
                  <a:pt x="2749" y="1232"/>
                  <a:pt x="2749" y="1232"/>
                </a:cubicBezTo>
                <a:cubicBezTo>
                  <a:pt x="2749" y="1233"/>
                  <a:pt x="2749" y="1233"/>
                  <a:pt x="2749" y="1233"/>
                </a:cubicBezTo>
                <a:cubicBezTo>
                  <a:pt x="2751" y="1232"/>
                  <a:pt x="2751" y="1232"/>
                  <a:pt x="2751" y="1232"/>
                </a:cubicBezTo>
                <a:cubicBezTo>
                  <a:pt x="2754" y="1232"/>
                  <a:pt x="2754" y="1232"/>
                  <a:pt x="2754" y="1232"/>
                </a:cubicBezTo>
                <a:cubicBezTo>
                  <a:pt x="2755" y="1234"/>
                  <a:pt x="2755" y="1234"/>
                  <a:pt x="2755" y="1234"/>
                </a:cubicBezTo>
                <a:cubicBezTo>
                  <a:pt x="2757" y="1234"/>
                  <a:pt x="2757" y="1234"/>
                  <a:pt x="2757" y="1234"/>
                </a:cubicBezTo>
                <a:cubicBezTo>
                  <a:pt x="2758" y="1234"/>
                  <a:pt x="2758" y="1234"/>
                  <a:pt x="2758" y="1234"/>
                </a:cubicBezTo>
                <a:cubicBezTo>
                  <a:pt x="2762" y="1233"/>
                  <a:pt x="2762" y="1233"/>
                  <a:pt x="2762" y="1233"/>
                </a:cubicBezTo>
                <a:cubicBezTo>
                  <a:pt x="2763" y="1234"/>
                  <a:pt x="2763" y="1234"/>
                  <a:pt x="2763" y="1234"/>
                </a:cubicBezTo>
                <a:cubicBezTo>
                  <a:pt x="2765" y="1233"/>
                  <a:pt x="2765" y="1233"/>
                  <a:pt x="2765" y="1233"/>
                </a:cubicBezTo>
                <a:cubicBezTo>
                  <a:pt x="2767" y="1234"/>
                  <a:pt x="2767" y="1234"/>
                  <a:pt x="2767" y="1234"/>
                </a:cubicBezTo>
                <a:cubicBezTo>
                  <a:pt x="2768" y="1233"/>
                  <a:pt x="2768" y="1233"/>
                  <a:pt x="2768" y="1233"/>
                </a:cubicBezTo>
                <a:cubicBezTo>
                  <a:pt x="2768" y="1232"/>
                  <a:pt x="2768" y="1232"/>
                  <a:pt x="2768" y="1232"/>
                </a:cubicBezTo>
                <a:cubicBezTo>
                  <a:pt x="2770" y="1231"/>
                  <a:pt x="2770" y="1231"/>
                  <a:pt x="2770" y="1231"/>
                </a:cubicBezTo>
                <a:cubicBezTo>
                  <a:pt x="2774" y="1227"/>
                  <a:pt x="2774" y="1227"/>
                  <a:pt x="2774" y="1227"/>
                </a:cubicBezTo>
                <a:cubicBezTo>
                  <a:pt x="2774" y="1226"/>
                  <a:pt x="2774" y="1226"/>
                  <a:pt x="2774" y="1226"/>
                </a:cubicBezTo>
                <a:cubicBezTo>
                  <a:pt x="2775" y="1226"/>
                  <a:pt x="2775" y="1226"/>
                  <a:pt x="2775" y="1226"/>
                </a:cubicBezTo>
                <a:cubicBezTo>
                  <a:pt x="2776" y="1227"/>
                  <a:pt x="2776" y="1227"/>
                  <a:pt x="2776" y="1227"/>
                </a:cubicBezTo>
                <a:cubicBezTo>
                  <a:pt x="2778" y="1226"/>
                  <a:pt x="2778" y="1226"/>
                  <a:pt x="2778" y="1226"/>
                </a:cubicBezTo>
                <a:cubicBezTo>
                  <a:pt x="2779" y="1224"/>
                  <a:pt x="2779" y="1224"/>
                  <a:pt x="2779" y="1224"/>
                </a:cubicBezTo>
                <a:cubicBezTo>
                  <a:pt x="2777" y="1223"/>
                  <a:pt x="2777" y="1223"/>
                  <a:pt x="2777" y="1223"/>
                </a:cubicBezTo>
                <a:cubicBezTo>
                  <a:pt x="2777" y="1221"/>
                  <a:pt x="2777" y="1221"/>
                  <a:pt x="2777" y="1221"/>
                </a:cubicBezTo>
                <a:cubicBezTo>
                  <a:pt x="2779" y="1221"/>
                  <a:pt x="2779" y="1221"/>
                  <a:pt x="2779" y="1221"/>
                </a:cubicBezTo>
                <a:lnTo>
                  <a:pt x="2780" y="1221"/>
                </a:lnTo>
                <a:close/>
                <a:moveTo>
                  <a:pt x="2799" y="1215"/>
                </a:moveTo>
                <a:cubicBezTo>
                  <a:pt x="2799" y="1217"/>
                  <a:pt x="2799" y="1217"/>
                  <a:pt x="2799" y="1217"/>
                </a:cubicBezTo>
                <a:cubicBezTo>
                  <a:pt x="2798" y="1217"/>
                  <a:pt x="2798" y="1217"/>
                  <a:pt x="2798" y="1217"/>
                </a:cubicBezTo>
                <a:cubicBezTo>
                  <a:pt x="2798" y="1218"/>
                  <a:pt x="2798" y="1218"/>
                  <a:pt x="2798" y="1218"/>
                </a:cubicBezTo>
                <a:cubicBezTo>
                  <a:pt x="2799" y="1218"/>
                  <a:pt x="2799" y="1218"/>
                  <a:pt x="2799" y="1218"/>
                </a:cubicBezTo>
                <a:cubicBezTo>
                  <a:pt x="2800" y="1217"/>
                  <a:pt x="2800" y="1217"/>
                  <a:pt x="2800" y="1217"/>
                </a:cubicBezTo>
                <a:lnTo>
                  <a:pt x="2799" y="1215"/>
                </a:lnTo>
                <a:close/>
                <a:moveTo>
                  <a:pt x="2766" y="1462"/>
                </a:moveTo>
                <a:cubicBezTo>
                  <a:pt x="2767" y="1461"/>
                  <a:pt x="2767" y="1461"/>
                  <a:pt x="2767" y="1461"/>
                </a:cubicBezTo>
                <a:cubicBezTo>
                  <a:pt x="2767" y="1459"/>
                  <a:pt x="2767" y="1459"/>
                  <a:pt x="2767" y="1459"/>
                </a:cubicBezTo>
                <a:lnTo>
                  <a:pt x="2766" y="1462"/>
                </a:lnTo>
                <a:close/>
                <a:moveTo>
                  <a:pt x="2794" y="1283"/>
                </a:moveTo>
                <a:cubicBezTo>
                  <a:pt x="2794" y="1284"/>
                  <a:pt x="2794" y="1284"/>
                  <a:pt x="2794" y="1284"/>
                </a:cubicBezTo>
                <a:cubicBezTo>
                  <a:pt x="2794" y="1284"/>
                  <a:pt x="2794" y="1284"/>
                  <a:pt x="2794" y="1284"/>
                </a:cubicBezTo>
                <a:cubicBezTo>
                  <a:pt x="2796" y="1284"/>
                  <a:pt x="2796" y="1284"/>
                  <a:pt x="2796" y="1284"/>
                </a:cubicBezTo>
                <a:cubicBezTo>
                  <a:pt x="2796" y="1283"/>
                  <a:pt x="2796" y="1283"/>
                  <a:pt x="2796" y="1283"/>
                </a:cubicBezTo>
                <a:cubicBezTo>
                  <a:pt x="2795" y="1282"/>
                  <a:pt x="2795" y="1282"/>
                  <a:pt x="2795" y="1282"/>
                </a:cubicBezTo>
                <a:lnTo>
                  <a:pt x="2794" y="1283"/>
                </a:lnTo>
                <a:close/>
                <a:moveTo>
                  <a:pt x="2787" y="1218"/>
                </a:moveTo>
                <a:cubicBezTo>
                  <a:pt x="2788" y="1216"/>
                  <a:pt x="2788" y="1216"/>
                  <a:pt x="2788" y="1216"/>
                </a:cubicBezTo>
                <a:cubicBezTo>
                  <a:pt x="2788" y="1214"/>
                  <a:pt x="2788" y="1214"/>
                  <a:pt x="2788" y="1214"/>
                </a:cubicBezTo>
                <a:cubicBezTo>
                  <a:pt x="2787" y="1214"/>
                  <a:pt x="2787" y="1214"/>
                  <a:pt x="2787" y="1214"/>
                </a:cubicBezTo>
                <a:cubicBezTo>
                  <a:pt x="2786" y="1210"/>
                  <a:pt x="2786" y="1210"/>
                  <a:pt x="2786" y="1210"/>
                </a:cubicBezTo>
                <a:cubicBezTo>
                  <a:pt x="2785" y="1210"/>
                  <a:pt x="2785" y="1210"/>
                  <a:pt x="2785" y="1210"/>
                </a:cubicBezTo>
                <a:cubicBezTo>
                  <a:pt x="2783" y="1207"/>
                  <a:pt x="2783" y="1207"/>
                  <a:pt x="2783" y="1207"/>
                </a:cubicBezTo>
                <a:cubicBezTo>
                  <a:pt x="2781" y="1206"/>
                  <a:pt x="2781" y="1206"/>
                  <a:pt x="2781" y="1206"/>
                </a:cubicBezTo>
                <a:cubicBezTo>
                  <a:pt x="2780" y="1205"/>
                  <a:pt x="2780" y="1205"/>
                  <a:pt x="2780" y="1205"/>
                </a:cubicBezTo>
                <a:cubicBezTo>
                  <a:pt x="2777" y="1204"/>
                  <a:pt x="2777" y="1204"/>
                  <a:pt x="2777" y="1204"/>
                </a:cubicBezTo>
                <a:cubicBezTo>
                  <a:pt x="2774" y="1201"/>
                  <a:pt x="2774" y="1201"/>
                  <a:pt x="2774" y="1201"/>
                </a:cubicBezTo>
                <a:cubicBezTo>
                  <a:pt x="2771" y="1200"/>
                  <a:pt x="2771" y="1200"/>
                  <a:pt x="2771" y="1200"/>
                </a:cubicBezTo>
                <a:cubicBezTo>
                  <a:pt x="2767" y="1198"/>
                  <a:pt x="2767" y="1198"/>
                  <a:pt x="2767" y="1198"/>
                </a:cubicBezTo>
                <a:cubicBezTo>
                  <a:pt x="2767" y="1199"/>
                  <a:pt x="2767" y="1199"/>
                  <a:pt x="2767" y="1199"/>
                </a:cubicBezTo>
                <a:cubicBezTo>
                  <a:pt x="2768" y="1200"/>
                  <a:pt x="2768" y="1200"/>
                  <a:pt x="2768" y="1200"/>
                </a:cubicBezTo>
                <a:cubicBezTo>
                  <a:pt x="2775" y="1204"/>
                  <a:pt x="2775" y="1204"/>
                  <a:pt x="2775" y="1204"/>
                </a:cubicBezTo>
                <a:cubicBezTo>
                  <a:pt x="2778" y="1206"/>
                  <a:pt x="2778" y="1206"/>
                  <a:pt x="2778" y="1206"/>
                </a:cubicBezTo>
                <a:cubicBezTo>
                  <a:pt x="2780" y="1206"/>
                  <a:pt x="2780" y="1206"/>
                  <a:pt x="2780" y="1206"/>
                </a:cubicBezTo>
                <a:cubicBezTo>
                  <a:pt x="2783" y="1210"/>
                  <a:pt x="2783" y="1210"/>
                  <a:pt x="2783" y="1210"/>
                </a:cubicBezTo>
                <a:cubicBezTo>
                  <a:pt x="2785" y="1214"/>
                  <a:pt x="2785" y="1214"/>
                  <a:pt x="2785" y="1214"/>
                </a:cubicBezTo>
                <a:cubicBezTo>
                  <a:pt x="2784" y="1216"/>
                  <a:pt x="2784" y="1216"/>
                  <a:pt x="2784" y="1216"/>
                </a:cubicBezTo>
                <a:cubicBezTo>
                  <a:pt x="2785" y="1218"/>
                  <a:pt x="2785" y="1218"/>
                  <a:pt x="2785" y="1218"/>
                </a:cubicBezTo>
                <a:cubicBezTo>
                  <a:pt x="2786" y="1220"/>
                  <a:pt x="2786" y="1220"/>
                  <a:pt x="2786" y="1220"/>
                </a:cubicBezTo>
                <a:lnTo>
                  <a:pt x="2787" y="1218"/>
                </a:lnTo>
                <a:close/>
                <a:moveTo>
                  <a:pt x="2789" y="1285"/>
                </a:moveTo>
                <a:cubicBezTo>
                  <a:pt x="2787" y="1283"/>
                  <a:pt x="2787" y="1283"/>
                  <a:pt x="2787" y="1283"/>
                </a:cubicBezTo>
                <a:cubicBezTo>
                  <a:pt x="2786" y="1283"/>
                  <a:pt x="2786" y="1283"/>
                  <a:pt x="2786" y="1283"/>
                </a:cubicBezTo>
                <a:cubicBezTo>
                  <a:pt x="2788" y="1286"/>
                  <a:pt x="2788" y="1286"/>
                  <a:pt x="2788" y="1286"/>
                </a:cubicBezTo>
                <a:cubicBezTo>
                  <a:pt x="2789" y="1286"/>
                  <a:pt x="2789" y="1286"/>
                  <a:pt x="2789" y="1286"/>
                </a:cubicBezTo>
                <a:cubicBezTo>
                  <a:pt x="2790" y="1286"/>
                  <a:pt x="2790" y="1286"/>
                  <a:pt x="2790" y="1286"/>
                </a:cubicBezTo>
                <a:cubicBezTo>
                  <a:pt x="2791" y="1286"/>
                  <a:pt x="2791" y="1286"/>
                  <a:pt x="2791" y="1286"/>
                </a:cubicBezTo>
                <a:cubicBezTo>
                  <a:pt x="2790" y="1285"/>
                  <a:pt x="2790" y="1285"/>
                  <a:pt x="2790" y="1285"/>
                </a:cubicBezTo>
                <a:lnTo>
                  <a:pt x="2789" y="1285"/>
                </a:lnTo>
                <a:close/>
                <a:moveTo>
                  <a:pt x="2678" y="1618"/>
                </a:moveTo>
                <a:cubicBezTo>
                  <a:pt x="2679" y="1620"/>
                  <a:pt x="2679" y="1620"/>
                  <a:pt x="2679" y="1620"/>
                </a:cubicBezTo>
                <a:cubicBezTo>
                  <a:pt x="2678" y="1621"/>
                  <a:pt x="2678" y="1621"/>
                  <a:pt x="2678" y="1621"/>
                </a:cubicBezTo>
                <a:cubicBezTo>
                  <a:pt x="2679" y="1622"/>
                  <a:pt x="2679" y="1622"/>
                  <a:pt x="2679" y="1622"/>
                </a:cubicBezTo>
                <a:cubicBezTo>
                  <a:pt x="2679" y="1624"/>
                  <a:pt x="2679" y="1624"/>
                  <a:pt x="2679" y="1624"/>
                </a:cubicBezTo>
                <a:cubicBezTo>
                  <a:pt x="2682" y="1622"/>
                  <a:pt x="2682" y="1622"/>
                  <a:pt x="2682" y="1622"/>
                </a:cubicBezTo>
                <a:cubicBezTo>
                  <a:pt x="2682" y="1621"/>
                  <a:pt x="2682" y="1621"/>
                  <a:pt x="2682" y="1621"/>
                </a:cubicBezTo>
                <a:cubicBezTo>
                  <a:pt x="2679" y="1618"/>
                  <a:pt x="2679" y="1618"/>
                  <a:pt x="2679" y="1618"/>
                </a:cubicBezTo>
                <a:lnTo>
                  <a:pt x="2678" y="1618"/>
                </a:lnTo>
                <a:close/>
                <a:moveTo>
                  <a:pt x="2313" y="1058"/>
                </a:moveTo>
                <a:cubicBezTo>
                  <a:pt x="2314" y="1059"/>
                  <a:pt x="2314" y="1059"/>
                  <a:pt x="2314" y="1059"/>
                </a:cubicBezTo>
                <a:cubicBezTo>
                  <a:pt x="2315" y="1059"/>
                  <a:pt x="2315" y="1059"/>
                  <a:pt x="2315" y="1059"/>
                </a:cubicBezTo>
                <a:cubicBezTo>
                  <a:pt x="2313" y="1056"/>
                  <a:pt x="2313" y="1056"/>
                  <a:pt x="2313" y="1056"/>
                </a:cubicBezTo>
                <a:lnTo>
                  <a:pt x="2313" y="1058"/>
                </a:lnTo>
                <a:close/>
                <a:moveTo>
                  <a:pt x="2343" y="1179"/>
                </a:moveTo>
                <a:cubicBezTo>
                  <a:pt x="2344" y="1178"/>
                  <a:pt x="2344" y="1178"/>
                  <a:pt x="2344" y="1178"/>
                </a:cubicBezTo>
                <a:cubicBezTo>
                  <a:pt x="2341" y="1176"/>
                  <a:pt x="2341" y="1176"/>
                  <a:pt x="2341" y="1176"/>
                </a:cubicBezTo>
                <a:cubicBezTo>
                  <a:pt x="2340" y="1175"/>
                  <a:pt x="2340" y="1175"/>
                  <a:pt x="2340" y="1175"/>
                </a:cubicBezTo>
                <a:cubicBezTo>
                  <a:pt x="2339" y="1177"/>
                  <a:pt x="2339" y="1177"/>
                  <a:pt x="2339" y="1177"/>
                </a:cubicBezTo>
                <a:cubicBezTo>
                  <a:pt x="2340" y="1178"/>
                  <a:pt x="2340" y="1178"/>
                  <a:pt x="2340" y="1178"/>
                </a:cubicBezTo>
                <a:cubicBezTo>
                  <a:pt x="2341" y="1178"/>
                  <a:pt x="2341" y="1178"/>
                  <a:pt x="2341" y="1178"/>
                </a:cubicBezTo>
                <a:lnTo>
                  <a:pt x="2343" y="1179"/>
                </a:lnTo>
                <a:close/>
                <a:moveTo>
                  <a:pt x="2340" y="1162"/>
                </a:moveTo>
                <a:cubicBezTo>
                  <a:pt x="2339" y="1163"/>
                  <a:pt x="2339" y="1163"/>
                  <a:pt x="2339" y="1163"/>
                </a:cubicBezTo>
                <a:cubicBezTo>
                  <a:pt x="2338" y="1163"/>
                  <a:pt x="2338" y="1163"/>
                  <a:pt x="2338" y="1163"/>
                </a:cubicBezTo>
                <a:cubicBezTo>
                  <a:pt x="2337" y="1165"/>
                  <a:pt x="2337" y="1165"/>
                  <a:pt x="2337" y="1165"/>
                </a:cubicBezTo>
                <a:cubicBezTo>
                  <a:pt x="2339" y="1165"/>
                  <a:pt x="2339" y="1165"/>
                  <a:pt x="2339" y="1165"/>
                </a:cubicBezTo>
                <a:cubicBezTo>
                  <a:pt x="2339" y="1167"/>
                  <a:pt x="2339" y="1167"/>
                  <a:pt x="2339" y="1167"/>
                </a:cubicBezTo>
                <a:cubicBezTo>
                  <a:pt x="2341" y="1167"/>
                  <a:pt x="2341" y="1167"/>
                  <a:pt x="2341" y="1167"/>
                </a:cubicBezTo>
                <a:cubicBezTo>
                  <a:pt x="2341" y="1164"/>
                  <a:pt x="2341" y="1164"/>
                  <a:pt x="2341" y="1164"/>
                </a:cubicBezTo>
                <a:cubicBezTo>
                  <a:pt x="2340" y="1163"/>
                  <a:pt x="2340" y="1163"/>
                  <a:pt x="2340" y="1163"/>
                </a:cubicBezTo>
                <a:cubicBezTo>
                  <a:pt x="2341" y="1162"/>
                  <a:pt x="2341" y="1162"/>
                  <a:pt x="2341" y="1162"/>
                </a:cubicBezTo>
                <a:lnTo>
                  <a:pt x="2340" y="1162"/>
                </a:lnTo>
                <a:close/>
                <a:moveTo>
                  <a:pt x="2341" y="1181"/>
                </a:moveTo>
                <a:cubicBezTo>
                  <a:pt x="2340" y="1179"/>
                  <a:pt x="2340" y="1179"/>
                  <a:pt x="2340" y="1179"/>
                </a:cubicBezTo>
                <a:cubicBezTo>
                  <a:pt x="2338" y="1179"/>
                  <a:pt x="2338" y="1179"/>
                  <a:pt x="2338" y="1179"/>
                </a:cubicBezTo>
                <a:cubicBezTo>
                  <a:pt x="2338" y="1180"/>
                  <a:pt x="2338" y="1180"/>
                  <a:pt x="2338" y="1180"/>
                </a:cubicBezTo>
                <a:cubicBezTo>
                  <a:pt x="2339" y="1182"/>
                  <a:pt x="2339" y="1182"/>
                  <a:pt x="2339" y="1182"/>
                </a:cubicBezTo>
                <a:lnTo>
                  <a:pt x="2341" y="1181"/>
                </a:lnTo>
                <a:close/>
                <a:moveTo>
                  <a:pt x="2331" y="1078"/>
                </a:moveTo>
                <a:cubicBezTo>
                  <a:pt x="2332" y="1077"/>
                  <a:pt x="2332" y="1077"/>
                  <a:pt x="2332" y="1077"/>
                </a:cubicBezTo>
                <a:cubicBezTo>
                  <a:pt x="2333" y="1074"/>
                  <a:pt x="2333" y="1074"/>
                  <a:pt x="2333" y="1074"/>
                </a:cubicBezTo>
                <a:cubicBezTo>
                  <a:pt x="2332" y="1074"/>
                  <a:pt x="2332" y="1074"/>
                  <a:pt x="2332" y="1074"/>
                </a:cubicBezTo>
                <a:cubicBezTo>
                  <a:pt x="2332" y="1073"/>
                  <a:pt x="2332" y="1073"/>
                  <a:pt x="2332" y="1073"/>
                </a:cubicBezTo>
                <a:cubicBezTo>
                  <a:pt x="2330" y="1074"/>
                  <a:pt x="2330" y="1074"/>
                  <a:pt x="2330" y="1074"/>
                </a:cubicBezTo>
                <a:cubicBezTo>
                  <a:pt x="2331" y="1075"/>
                  <a:pt x="2331" y="1075"/>
                  <a:pt x="2331" y="1075"/>
                </a:cubicBezTo>
                <a:cubicBezTo>
                  <a:pt x="2330" y="1076"/>
                  <a:pt x="2330" y="1076"/>
                  <a:pt x="2330" y="1076"/>
                </a:cubicBezTo>
                <a:lnTo>
                  <a:pt x="2331" y="1078"/>
                </a:lnTo>
                <a:close/>
                <a:moveTo>
                  <a:pt x="2335" y="1165"/>
                </a:moveTo>
                <a:cubicBezTo>
                  <a:pt x="2336" y="1163"/>
                  <a:pt x="2336" y="1163"/>
                  <a:pt x="2336" y="1163"/>
                </a:cubicBezTo>
                <a:cubicBezTo>
                  <a:pt x="2336" y="1162"/>
                  <a:pt x="2336" y="1162"/>
                  <a:pt x="2336" y="1162"/>
                </a:cubicBezTo>
                <a:cubicBezTo>
                  <a:pt x="2333" y="1164"/>
                  <a:pt x="2333" y="1164"/>
                  <a:pt x="2333" y="1164"/>
                </a:cubicBezTo>
                <a:lnTo>
                  <a:pt x="2335" y="1165"/>
                </a:lnTo>
                <a:close/>
                <a:moveTo>
                  <a:pt x="2295" y="1084"/>
                </a:moveTo>
                <a:cubicBezTo>
                  <a:pt x="2296" y="1082"/>
                  <a:pt x="2296" y="1082"/>
                  <a:pt x="2296" y="1082"/>
                </a:cubicBezTo>
                <a:cubicBezTo>
                  <a:pt x="2295" y="1081"/>
                  <a:pt x="2295" y="1081"/>
                  <a:pt x="2295" y="1081"/>
                </a:cubicBezTo>
                <a:cubicBezTo>
                  <a:pt x="2294" y="1082"/>
                  <a:pt x="2294" y="1082"/>
                  <a:pt x="2294" y="1082"/>
                </a:cubicBezTo>
                <a:cubicBezTo>
                  <a:pt x="2294" y="1083"/>
                  <a:pt x="2294" y="1083"/>
                  <a:pt x="2294" y="1083"/>
                </a:cubicBezTo>
                <a:lnTo>
                  <a:pt x="2295" y="1084"/>
                </a:lnTo>
                <a:close/>
                <a:moveTo>
                  <a:pt x="2324" y="1167"/>
                </a:moveTo>
                <a:cubicBezTo>
                  <a:pt x="2326" y="1168"/>
                  <a:pt x="2326" y="1168"/>
                  <a:pt x="2326" y="1168"/>
                </a:cubicBezTo>
                <a:cubicBezTo>
                  <a:pt x="2327" y="1168"/>
                  <a:pt x="2327" y="1168"/>
                  <a:pt x="2327" y="1168"/>
                </a:cubicBezTo>
                <a:cubicBezTo>
                  <a:pt x="2326" y="1165"/>
                  <a:pt x="2326" y="1165"/>
                  <a:pt x="2326" y="1165"/>
                </a:cubicBezTo>
                <a:cubicBezTo>
                  <a:pt x="2324" y="1163"/>
                  <a:pt x="2324" y="1163"/>
                  <a:pt x="2324" y="1163"/>
                </a:cubicBezTo>
                <a:cubicBezTo>
                  <a:pt x="2322" y="1163"/>
                  <a:pt x="2322" y="1163"/>
                  <a:pt x="2322" y="1163"/>
                </a:cubicBezTo>
                <a:cubicBezTo>
                  <a:pt x="2320" y="1165"/>
                  <a:pt x="2320" y="1165"/>
                  <a:pt x="2320" y="1165"/>
                </a:cubicBezTo>
                <a:cubicBezTo>
                  <a:pt x="2321" y="1167"/>
                  <a:pt x="2321" y="1167"/>
                  <a:pt x="2321" y="1167"/>
                </a:cubicBezTo>
                <a:lnTo>
                  <a:pt x="2324" y="1167"/>
                </a:lnTo>
                <a:close/>
                <a:moveTo>
                  <a:pt x="2293" y="1080"/>
                </a:moveTo>
                <a:cubicBezTo>
                  <a:pt x="2294" y="1080"/>
                  <a:pt x="2294" y="1080"/>
                  <a:pt x="2294" y="1080"/>
                </a:cubicBezTo>
                <a:cubicBezTo>
                  <a:pt x="2295" y="1079"/>
                  <a:pt x="2295" y="1079"/>
                  <a:pt x="2295" y="1079"/>
                </a:cubicBezTo>
                <a:lnTo>
                  <a:pt x="2293" y="1080"/>
                </a:lnTo>
                <a:close/>
                <a:moveTo>
                  <a:pt x="2352" y="1145"/>
                </a:moveTo>
                <a:cubicBezTo>
                  <a:pt x="2350" y="1144"/>
                  <a:pt x="2350" y="1144"/>
                  <a:pt x="2350" y="1144"/>
                </a:cubicBezTo>
                <a:cubicBezTo>
                  <a:pt x="2349" y="1144"/>
                  <a:pt x="2349" y="1144"/>
                  <a:pt x="2349" y="1144"/>
                </a:cubicBezTo>
                <a:cubicBezTo>
                  <a:pt x="2349" y="1146"/>
                  <a:pt x="2349" y="1146"/>
                  <a:pt x="2349" y="1146"/>
                </a:cubicBezTo>
                <a:cubicBezTo>
                  <a:pt x="2350" y="1146"/>
                  <a:pt x="2350" y="1146"/>
                  <a:pt x="2350" y="1146"/>
                </a:cubicBezTo>
                <a:lnTo>
                  <a:pt x="2352" y="1145"/>
                </a:lnTo>
                <a:close/>
                <a:moveTo>
                  <a:pt x="2355" y="1147"/>
                </a:moveTo>
                <a:cubicBezTo>
                  <a:pt x="2356" y="1146"/>
                  <a:pt x="2356" y="1146"/>
                  <a:pt x="2356" y="1146"/>
                </a:cubicBezTo>
                <a:cubicBezTo>
                  <a:pt x="2355" y="1146"/>
                  <a:pt x="2355" y="1146"/>
                  <a:pt x="2355" y="1146"/>
                </a:cubicBezTo>
                <a:lnTo>
                  <a:pt x="2355" y="1147"/>
                </a:lnTo>
                <a:close/>
                <a:moveTo>
                  <a:pt x="2372" y="1132"/>
                </a:moveTo>
                <a:cubicBezTo>
                  <a:pt x="2371" y="1133"/>
                  <a:pt x="2371" y="1133"/>
                  <a:pt x="2371" y="1133"/>
                </a:cubicBezTo>
                <a:cubicBezTo>
                  <a:pt x="2370" y="1134"/>
                  <a:pt x="2370" y="1134"/>
                  <a:pt x="2370" y="1134"/>
                </a:cubicBezTo>
                <a:cubicBezTo>
                  <a:pt x="2372" y="1136"/>
                  <a:pt x="2372" y="1136"/>
                  <a:pt x="2372" y="1136"/>
                </a:cubicBezTo>
                <a:cubicBezTo>
                  <a:pt x="2373" y="1136"/>
                  <a:pt x="2373" y="1136"/>
                  <a:pt x="2373" y="1136"/>
                </a:cubicBezTo>
                <a:cubicBezTo>
                  <a:pt x="2372" y="1137"/>
                  <a:pt x="2372" y="1137"/>
                  <a:pt x="2372" y="1137"/>
                </a:cubicBezTo>
                <a:cubicBezTo>
                  <a:pt x="2374" y="1137"/>
                  <a:pt x="2374" y="1137"/>
                  <a:pt x="2374" y="1137"/>
                </a:cubicBezTo>
                <a:cubicBezTo>
                  <a:pt x="2375" y="1135"/>
                  <a:pt x="2375" y="1135"/>
                  <a:pt x="2375" y="1135"/>
                </a:cubicBezTo>
                <a:lnTo>
                  <a:pt x="2372" y="1132"/>
                </a:lnTo>
                <a:close/>
                <a:moveTo>
                  <a:pt x="2369" y="1206"/>
                </a:moveTo>
                <a:cubicBezTo>
                  <a:pt x="2370" y="1203"/>
                  <a:pt x="2370" y="1203"/>
                  <a:pt x="2370" y="1203"/>
                </a:cubicBezTo>
                <a:cubicBezTo>
                  <a:pt x="2371" y="1205"/>
                  <a:pt x="2371" y="1205"/>
                  <a:pt x="2371" y="1205"/>
                </a:cubicBezTo>
                <a:cubicBezTo>
                  <a:pt x="2372" y="1205"/>
                  <a:pt x="2372" y="1205"/>
                  <a:pt x="2372" y="1205"/>
                </a:cubicBezTo>
                <a:cubicBezTo>
                  <a:pt x="2373" y="1204"/>
                  <a:pt x="2373" y="1204"/>
                  <a:pt x="2373" y="1204"/>
                </a:cubicBezTo>
                <a:cubicBezTo>
                  <a:pt x="2374" y="1203"/>
                  <a:pt x="2374" y="1203"/>
                  <a:pt x="2374" y="1203"/>
                </a:cubicBezTo>
                <a:cubicBezTo>
                  <a:pt x="2374" y="1201"/>
                  <a:pt x="2374" y="1201"/>
                  <a:pt x="2374" y="1201"/>
                </a:cubicBezTo>
                <a:cubicBezTo>
                  <a:pt x="2371" y="1199"/>
                  <a:pt x="2371" y="1199"/>
                  <a:pt x="2371" y="1199"/>
                </a:cubicBezTo>
                <a:cubicBezTo>
                  <a:pt x="2367" y="1199"/>
                  <a:pt x="2367" y="1199"/>
                  <a:pt x="2367" y="1199"/>
                </a:cubicBezTo>
                <a:cubicBezTo>
                  <a:pt x="2366" y="1199"/>
                  <a:pt x="2366" y="1199"/>
                  <a:pt x="2366" y="1199"/>
                </a:cubicBezTo>
                <a:cubicBezTo>
                  <a:pt x="2367" y="1200"/>
                  <a:pt x="2367" y="1200"/>
                  <a:pt x="2367" y="1200"/>
                </a:cubicBezTo>
                <a:cubicBezTo>
                  <a:pt x="2367" y="1201"/>
                  <a:pt x="2367" y="1201"/>
                  <a:pt x="2367" y="1201"/>
                </a:cubicBezTo>
                <a:cubicBezTo>
                  <a:pt x="2365" y="1202"/>
                  <a:pt x="2365" y="1202"/>
                  <a:pt x="2365" y="1202"/>
                </a:cubicBezTo>
                <a:cubicBezTo>
                  <a:pt x="2365" y="1203"/>
                  <a:pt x="2365" y="1203"/>
                  <a:pt x="2365" y="1203"/>
                </a:cubicBezTo>
                <a:cubicBezTo>
                  <a:pt x="2366" y="1203"/>
                  <a:pt x="2366" y="1203"/>
                  <a:pt x="2366" y="1203"/>
                </a:cubicBezTo>
                <a:cubicBezTo>
                  <a:pt x="2366" y="1202"/>
                  <a:pt x="2366" y="1202"/>
                  <a:pt x="2366" y="1202"/>
                </a:cubicBezTo>
                <a:cubicBezTo>
                  <a:pt x="2367" y="1202"/>
                  <a:pt x="2367" y="1202"/>
                  <a:pt x="2367" y="1202"/>
                </a:cubicBezTo>
                <a:cubicBezTo>
                  <a:pt x="2367" y="1204"/>
                  <a:pt x="2367" y="1204"/>
                  <a:pt x="2367" y="1204"/>
                </a:cubicBezTo>
                <a:lnTo>
                  <a:pt x="2369" y="1206"/>
                </a:lnTo>
                <a:close/>
                <a:moveTo>
                  <a:pt x="2401" y="1253"/>
                </a:moveTo>
                <a:cubicBezTo>
                  <a:pt x="2403" y="1254"/>
                  <a:pt x="2403" y="1254"/>
                  <a:pt x="2403" y="1254"/>
                </a:cubicBezTo>
                <a:cubicBezTo>
                  <a:pt x="2405" y="1252"/>
                  <a:pt x="2405" y="1252"/>
                  <a:pt x="2405" y="1252"/>
                </a:cubicBezTo>
                <a:cubicBezTo>
                  <a:pt x="2408" y="1253"/>
                  <a:pt x="2408" y="1253"/>
                  <a:pt x="2408" y="1253"/>
                </a:cubicBezTo>
                <a:cubicBezTo>
                  <a:pt x="2410" y="1254"/>
                  <a:pt x="2410" y="1254"/>
                  <a:pt x="2410" y="1254"/>
                </a:cubicBezTo>
                <a:cubicBezTo>
                  <a:pt x="2413" y="1254"/>
                  <a:pt x="2413" y="1254"/>
                  <a:pt x="2413" y="1254"/>
                </a:cubicBezTo>
                <a:cubicBezTo>
                  <a:pt x="2416" y="1253"/>
                  <a:pt x="2416" y="1253"/>
                  <a:pt x="2416" y="1253"/>
                </a:cubicBezTo>
                <a:cubicBezTo>
                  <a:pt x="2417" y="1253"/>
                  <a:pt x="2417" y="1253"/>
                  <a:pt x="2417" y="1253"/>
                </a:cubicBezTo>
                <a:cubicBezTo>
                  <a:pt x="2419" y="1255"/>
                  <a:pt x="2419" y="1255"/>
                  <a:pt x="2419" y="1255"/>
                </a:cubicBezTo>
                <a:cubicBezTo>
                  <a:pt x="2421" y="1255"/>
                  <a:pt x="2421" y="1255"/>
                  <a:pt x="2421" y="1255"/>
                </a:cubicBezTo>
                <a:cubicBezTo>
                  <a:pt x="2423" y="1257"/>
                  <a:pt x="2423" y="1257"/>
                  <a:pt x="2423" y="1257"/>
                </a:cubicBezTo>
                <a:cubicBezTo>
                  <a:pt x="2425" y="1257"/>
                  <a:pt x="2425" y="1257"/>
                  <a:pt x="2425" y="1257"/>
                </a:cubicBezTo>
                <a:cubicBezTo>
                  <a:pt x="2426" y="1258"/>
                  <a:pt x="2426" y="1258"/>
                  <a:pt x="2426" y="1258"/>
                </a:cubicBezTo>
                <a:cubicBezTo>
                  <a:pt x="2428" y="1258"/>
                  <a:pt x="2428" y="1258"/>
                  <a:pt x="2428" y="1258"/>
                </a:cubicBezTo>
                <a:cubicBezTo>
                  <a:pt x="2427" y="1255"/>
                  <a:pt x="2427" y="1255"/>
                  <a:pt x="2427" y="1255"/>
                </a:cubicBezTo>
                <a:cubicBezTo>
                  <a:pt x="2426" y="1255"/>
                  <a:pt x="2426" y="1255"/>
                  <a:pt x="2426" y="1255"/>
                </a:cubicBezTo>
                <a:cubicBezTo>
                  <a:pt x="2427" y="1253"/>
                  <a:pt x="2427" y="1253"/>
                  <a:pt x="2427" y="1253"/>
                </a:cubicBezTo>
                <a:cubicBezTo>
                  <a:pt x="2427" y="1249"/>
                  <a:pt x="2427" y="1249"/>
                  <a:pt x="2427" y="1249"/>
                </a:cubicBezTo>
                <a:cubicBezTo>
                  <a:pt x="2426" y="1248"/>
                  <a:pt x="2426" y="1248"/>
                  <a:pt x="2426" y="1248"/>
                </a:cubicBezTo>
                <a:cubicBezTo>
                  <a:pt x="2425" y="1248"/>
                  <a:pt x="2425" y="1248"/>
                  <a:pt x="2425" y="1248"/>
                </a:cubicBezTo>
                <a:cubicBezTo>
                  <a:pt x="2424" y="1247"/>
                  <a:pt x="2424" y="1247"/>
                  <a:pt x="2424" y="1247"/>
                </a:cubicBezTo>
                <a:cubicBezTo>
                  <a:pt x="2423" y="1247"/>
                  <a:pt x="2423" y="1247"/>
                  <a:pt x="2423" y="1247"/>
                </a:cubicBezTo>
                <a:cubicBezTo>
                  <a:pt x="2422" y="1248"/>
                  <a:pt x="2422" y="1248"/>
                  <a:pt x="2422" y="1248"/>
                </a:cubicBezTo>
                <a:cubicBezTo>
                  <a:pt x="2420" y="1248"/>
                  <a:pt x="2420" y="1248"/>
                  <a:pt x="2420" y="1248"/>
                </a:cubicBezTo>
                <a:cubicBezTo>
                  <a:pt x="2419" y="1247"/>
                  <a:pt x="2419" y="1247"/>
                  <a:pt x="2419" y="1247"/>
                </a:cubicBezTo>
                <a:cubicBezTo>
                  <a:pt x="2417" y="1248"/>
                  <a:pt x="2417" y="1248"/>
                  <a:pt x="2417" y="1248"/>
                </a:cubicBezTo>
                <a:cubicBezTo>
                  <a:pt x="2415" y="1247"/>
                  <a:pt x="2415" y="1247"/>
                  <a:pt x="2415" y="1247"/>
                </a:cubicBezTo>
                <a:cubicBezTo>
                  <a:pt x="2413" y="1246"/>
                  <a:pt x="2413" y="1246"/>
                  <a:pt x="2413" y="1246"/>
                </a:cubicBezTo>
                <a:cubicBezTo>
                  <a:pt x="2413" y="1244"/>
                  <a:pt x="2413" y="1244"/>
                  <a:pt x="2413" y="1244"/>
                </a:cubicBezTo>
                <a:cubicBezTo>
                  <a:pt x="2412" y="1242"/>
                  <a:pt x="2412" y="1242"/>
                  <a:pt x="2412" y="1242"/>
                </a:cubicBezTo>
                <a:cubicBezTo>
                  <a:pt x="2411" y="1240"/>
                  <a:pt x="2411" y="1240"/>
                  <a:pt x="2411" y="1240"/>
                </a:cubicBezTo>
                <a:cubicBezTo>
                  <a:pt x="2409" y="1239"/>
                  <a:pt x="2409" y="1239"/>
                  <a:pt x="2409" y="1239"/>
                </a:cubicBezTo>
                <a:cubicBezTo>
                  <a:pt x="2408" y="1240"/>
                  <a:pt x="2408" y="1240"/>
                  <a:pt x="2408" y="1240"/>
                </a:cubicBezTo>
                <a:cubicBezTo>
                  <a:pt x="2407" y="1239"/>
                  <a:pt x="2407" y="1239"/>
                  <a:pt x="2407" y="1239"/>
                </a:cubicBezTo>
                <a:cubicBezTo>
                  <a:pt x="2405" y="1239"/>
                  <a:pt x="2405" y="1239"/>
                  <a:pt x="2405" y="1239"/>
                </a:cubicBezTo>
                <a:cubicBezTo>
                  <a:pt x="2403" y="1237"/>
                  <a:pt x="2403" y="1237"/>
                  <a:pt x="2403" y="1237"/>
                </a:cubicBezTo>
                <a:cubicBezTo>
                  <a:pt x="2402" y="1236"/>
                  <a:pt x="2402" y="1236"/>
                  <a:pt x="2402" y="1236"/>
                </a:cubicBezTo>
                <a:cubicBezTo>
                  <a:pt x="2400" y="1237"/>
                  <a:pt x="2400" y="1237"/>
                  <a:pt x="2400" y="1237"/>
                </a:cubicBezTo>
                <a:cubicBezTo>
                  <a:pt x="2399" y="1237"/>
                  <a:pt x="2399" y="1237"/>
                  <a:pt x="2399" y="1237"/>
                </a:cubicBezTo>
                <a:cubicBezTo>
                  <a:pt x="2396" y="1234"/>
                  <a:pt x="2396" y="1234"/>
                  <a:pt x="2396" y="1234"/>
                </a:cubicBezTo>
                <a:cubicBezTo>
                  <a:pt x="2395" y="1234"/>
                  <a:pt x="2395" y="1234"/>
                  <a:pt x="2395" y="1234"/>
                </a:cubicBezTo>
                <a:cubicBezTo>
                  <a:pt x="2394" y="1238"/>
                  <a:pt x="2394" y="1238"/>
                  <a:pt x="2394" y="1238"/>
                </a:cubicBezTo>
                <a:cubicBezTo>
                  <a:pt x="2393" y="1239"/>
                  <a:pt x="2393" y="1239"/>
                  <a:pt x="2393" y="1239"/>
                </a:cubicBezTo>
                <a:cubicBezTo>
                  <a:pt x="2389" y="1240"/>
                  <a:pt x="2389" y="1240"/>
                  <a:pt x="2389" y="1240"/>
                </a:cubicBezTo>
                <a:cubicBezTo>
                  <a:pt x="2384" y="1239"/>
                  <a:pt x="2384" y="1239"/>
                  <a:pt x="2384" y="1239"/>
                </a:cubicBezTo>
                <a:cubicBezTo>
                  <a:pt x="2378" y="1239"/>
                  <a:pt x="2378" y="1239"/>
                  <a:pt x="2378" y="1239"/>
                </a:cubicBezTo>
                <a:cubicBezTo>
                  <a:pt x="2375" y="1238"/>
                  <a:pt x="2375" y="1238"/>
                  <a:pt x="2375" y="1238"/>
                </a:cubicBezTo>
                <a:cubicBezTo>
                  <a:pt x="2374" y="1237"/>
                  <a:pt x="2374" y="1237"/>
                  <a:pt x="2374" y="1237"/>
                </a:cubicBezTo>
                <a:cubicBezTo>
                  <a:pt x="2375" y="1235"/>
                  <a:pt x="2375" y="1235"/>
                  <a:pt x="2375" y="1235"/>
                </a:cubicBezTo>
                <a:cubicBezTo>
                  <a:pt x="2374" y="1234"/>
                  <a:pt x="2374" y="1234"/>
                  <a:pt x="2374" y="1234"/>
                </a:cubicBezTo>
                <a:cubicBezTo>
                  <a:pt x="2370" y="1233"/>
                  <a:pt x="2370" y="1233"/>
                  <a:pt x="2370" y="1233"/>
                </a:cubicBezTo>
                <a:cubicBezTo>
                  <a:pt x="2366" y="1232"/>
                  <a:pt x="2366" y="1232"/>
                  <a:pt x="2366" y="1232"/>
                </a:cubicBezTo>
                <a:cubicBezTo>
                  <a:pt x="2365" y="1231"/>
                  <a:pt x="2365" y="1231"/>
                  <a:pt x="2365" y="1231"/>
                </a:cubicBezTo>
                <a:cubicBezTo>
                  <a:pt x="2362" y="1231"/>
                  <a:pt x="2362" y="1231"/>
                  <a:pt x="2362" y="1231"/>
                </a:cubicBezTo>
                <a:cubicBezTo>
                  <a:pt x="2361" y="1232"/>
                  <a:pt x="2361" y="1232"/>
                  <a:pt x="2361" y="1232"/>
                </a:cubicBezTo>
                <a:cubicBezTo>
                  <a:pt x="2360" y="1232"/>
                  <a:pt x="2360" y="1232"/>
                  <a:pt x="2360" y="1232"/>
                </a:cubicBezTo>
                <a:cubicBezTo>
                  <a:pt x="2359" y="1231"/>
                  <a:pt x="2359" y="1231"/>
                  <a:pt x="2359" y="1231"/>
                </a:cubicBezTo>
                <a:cubicBezTo>
                  <a:pt x="2356" y="1231"/>
                  <a:pt x="2356" y="1231"/>
                  <a:pt x="2356" y="1231"/>
                </a:cubicBezTo>
                <a:cubicBezTo>
                  <a:pt x="2354" y="1231"/>
                  <a:pt x="2354" y="1231"/>
                  <a:pt x="2354" y="1231"/>
                </a:cubicBezTo>
                <a:cubicBezTo>
                  <a:pt x="2353" y="1230"/>
                  <a:pt x="2353" y="1230"/>
                  <a:pt x="2353" y="1230"/>
                </a:cubicBezTo>
                <a:cubicBezTo>
                  <a:pt x="2351" y="1232"/>
                  <a:pt x="2351" y="1232"/>
                  <a:pt x="2351" y="1232"/>
                </a:cubicBezTo>
                <a:cubicBezTo>
                  <a:pt x="2351" y="1234"/>
                  <a:pt x="2351" y="1234"/>
                  <a:pt x="2351" y="1234"/>
                </a:cubicBezTo>
                <a:cubicBezTo>
                  <a:pt x="2350" y="1236"/>
                  <a:pt x="2350" y="1236"/>
                  <a:pt x="2350" y="1236"/>
                </a:cubicBezTo>
                <a:cubicBezTo>
                  <a:pt x="2348" y="1236"/>
                  <a:pt x="2348" y="1236"/>
                  <a:pt x="2348" y="1236"/>
                </a:cubicBezTo>
                <a:cubicBezTo>
                  <a:pt x="2348" y="1238"/>
                  <a:pt x="2348" y="1238"/>
                  <a:pt x="2348" y="1238"/>
                </a:cubicBezTo>
                <a:cubicBezTo>
                  <a:pt x="2347" y="1239"/>
                  <a:pt x="2347" y="1239"/>
                  <a:pt x="2347" y="1239"/>
                </a:cubicBezTo>
                <a:cubicBezTo>
                  <a:pt x="2346" y="1238"/>
                  <a:pt x="2346" y="1238"/>
                  <a:pt x="2346" y="1238"/>
                </a:cubicBezTo>
                <a:cubicBezTo>
                  <a:pt x="2345" y="1238"/>
                  <a:pt x="2345" y="1238"/>
                  <a:pt x="2345" y="1238"/>
                </a:cubicBezTo>
                <a:cubicBezTo>
                  <a:pt x="2345" y="1239"/>
                  <a:pt x="2345" y="1239"/>
                  <a:pt x="2345" y="1239"/>
                </a:cubicBezTo>
                <a:cubicBezTo>
                  <a:pt x="2347" y="1240"/>
                  <a:pt x="2347" y="1240"/>
                  <a:pt x="2347" y="1240"/>
                </a:cubicBezTo>
                <a:cubicBezTo>
                  <a:pt x="2350" y="1240"/>
                  <a:pt x="2350" y="1240"/>
                  <a:pt x="2350" y="1240"/>
                </a:cubicBezTo>
                <a:cubicBezTo>
                  <a:pt x="2352" y="1239"/>
                  <a:pt x="2352" y="1239"/>
                  <a:pt x="2352" y="1239"/>
                </a:cubicBezTo>
                <a:cubicBezTo>
                  <a:pt x="2353" y="1240"/>
                  <a:pt x="2353" y="1240"/>
                  <a:pt x="2353" y="1240"/>
                </a:cubicBezTo>
                <a:cubicBezTo>
                  <a:pt x="2354" y="1241"/>
                  <a:pt x="2354" y="1241"/>
                  <a:pt x="2354" y="1241"/>
                </a:cubicBezTo>
                <a:cubicBezTo>
                  <a:pt x="2356" y="1241"/>
                  <a:pt x="2356" y="1241"/>
                  <a:pt x="2356" y="1241"/>
                </a:cubicBezTo>
                <a:cubicBezTo>
                  <a:pt x="2357" y="1241"/>
                  <a:pt x="2357" y="1241"/>
                  <a:pt x="2357" y="1241"/>
                </a:cubicBezTo>
                <a:cubicBezTo>
                  <a:pt x="2356" y="1241"/>
                  <a:pt x="2356" y="1241"/>
                  <a:pt x="2356" y="1241"/>
                </a:cubicBezTo>
                <a:cubicBezTo>
                  <a:pt x="2355" y="1244"/>
                  <a:pt x="2355" y="1244"/>
                  <a:pt x="2355" y="1244"/>
                </a:cubicBezTo>
                <a:cubicBezTo>
                  <a:pt x="2356" y="1245"/>
                  <a:pt x="2356" y="1245"/>
                  <a:pt x="2356" y="1245"/>
                </a:cubicBezTo>
                <a:cubicBezTo>
                  <a:pt x="2358" y="1245"/>
                  <a:pt x="2358" y="1245"/>
                  <a:pt x="2358" y="1245"/>
                </a:cubicBezTo>
                <a:cubicBezTo>
                  <a:pt x="2360" y="1246"/>
                  <a:pt x="2360" y="1246"/>
                  <a:pt x="2360" y="1246"/>
                </a:cubicBezTo>
                <a:cubicBezTo>
                  <a:pt x="2362" y="1245"/>
                  <a:pt x="2362" y="1245"/>
                  <a:pt x="2362" y="1245"/>
                </a:cubicBezTo>
                <a:cubicBezTo>
                  <a:pt x="2363" y="1245"/>
                  <a:pt x="2363" y="1245"/>
                  <a:pt x="2363" y="1245"/>
                </a:cubicBezTo>
                <a:cubicBezTo>
                  <a:pt x="2366" y="1246"/>
                  <a:pt x="2366" y="1246"/>
                  <a:pt x="2366" y="1246"/>
                </a:cubicBezTo>
                <a:cubicBezTo>
                  <a:pt x="2369" y="1248"/>
                  <a:pt x="2369" y="1248"/>
                  <a:pt x="2369" y="1248"/>
                </a:cubicBezTo>
                <a:cubicBezTo>
                  <a:pt x="2373" y="1249"/>
                  <a:pt x="2373" y="1249"/>
                  <a:pt x="2373" y="1249"/>
                </a:cubicBezTo>
                <a:cubicBezTo>
                  <a:pt x="2375" y="1247"/>
                  <a:pt x="2375" y="1247"/>
                  <a:pt x="2375" y="1247"/>
                </a:cubicBezTo>
                <a:cubicBezTo>
                  <a:pt x="2376" y="1247"/>
                  <a:pt x="2376" y="1247"/>
                  <a:pt x="2376" y="1247"/>
                </a:cubicBezTo>
                <a:cubicBezTo>
                  <a:pt x="2377" y="1248"/>
                  <a:pt x="2377" y="1248"/>
                  <a:pt x="2377" y="1248"/>
                </a:cubicBezTo>
                <a:cubicBezTo>
                  <a:pt x="2379" y="1249"/>
                  <a:pt x="2379" y="1249"/>
                  <a:pt x="2379" y="1249"/>
                </a:cubicBezTo>
                <a:cubicBezTo>
                  <a:pt x="2380" y="1247"/>
                  <a:pt x="2380" y="1247"/>
                  <a:pt x="2380" y="1247"/>
                </a:cubicBezTo>
                <a:cubicBezTo>
                  <a:pt x="2381" y="1247"/>
                  <a:pt x="2381" y="1247"/>
                  <a:pt x="2381" y="1247"/>
                </a:cubicBezTo>
                <a:cubicBezTo>
                  <a:pt x="2384" y="1249"/>
                  <a:pt x="2384" y="1249"/>
                  <a:pt x="2384" y="1249"/>
                </a:cubicBezTo>
                <a:cubicBezTo>
                  <a:pt x="2386" y="1249"/>
                  <a:pt x="2386" y="1249"/>
                  <a:pt x="2386" y="1249"/>
                </a:cubicBezTo>
                <a:cubicBezTo>
                  <a:pt x="2391" y="1252"/>
                  <a:pt x="2391" y="1252"/>
                  <a:pt x="2391" y="1252"/>
                </a:cubicBezTo>
                <a:cubicBezTo>
                  <a:pt x="2396" y="1253"/>
                  <a:pt x="2396" y="1253"/>
                  <a:pt x="2396" y="1253"/>
                </a:cubicBezTo>
                <a:cubicBezTo>
                  <a:pt x="2398" y="1252"/>
                  <a:pt x="2398" y="1252"/>
                  <a:pt x="2398" y="1252"/>
                </a:cubicBezTo>
                <a:lnTo>
                  <a:pt x="2401" y="1253"/>
                </a:lnTo>
                <a:close/>
                <a:moveTo>
                  <a:pt x="2361" y="1203"/>
                </a:moveTo>
                <a:cubicBezTo>
                  <a:pt x="2361" y="1202"/>
                  <a:pt x="2361" y="1202"/>
                  <a:pt x="2361" y="1202"/>
                </a:cubicBezTo>
                <a:cubicBezTo>
                  <a:pt x="2360" y="1204"/>
                  <a:pt x="2360" y="1204"/>
                  <a:pt x="2360" y="1204"/>
                </a:cubicBezTo>
                <a:lnTo>
                  <a:pt x="2361" y="1203"/>
                </a:lnTo>
                <a:close/>
                <a:moveTo>
                  <a:pt x="2354" y="1140"/>
                </a:moveTo>
                <a:cubicBezTo>
                  <a:pt x="2355" y="1142"/>
                  <a:pt x="2355" y="1142"/>
                  <a:pt x="2355" y="1142"/>
                </a:cubicBezTo>
                <a:cubicBezTo>
                  <a:pt x="2356" y="1141"/>
                  <a:pt x="2356" y="1141"/>
                  <a:pt x="2356" y="1141"/>
                </a:cubicBezTo>
                <a:lnTo>
                  <a:pt x="2354" y="1140"/>
                </a:lnTo>
                <a:close/>
                <a:moveTo>
                  <a:pt x="2317" y="1160"/>
                </a:moveTo>
                <a:cubicBezTo>
                  <a:pt x="2316" y="1160"/>
                  <a:pt x="2316" y="1160"/>
                  <a:pt x="2316" y="1160"/>
                </a:cubicBezTo>
                <a:cubicBezTo>
                  <a:pt x="2319" y="1164"/>
                  <a:pt x="2319" y="1164"/>
                  <a:pt x="2319" y="1164"/>
                </a:cubicBezTo>
                <a:cubicBezTo>
                  <a:pt x="2320" y="1164"/>
                  <a:pt x="2320" y="1164"/>
                  <a:pt x="2320" y="1164"/>
                </a:cubicBezTo>
                <a:cubicBezTo>
                  <a:pt x="2321" y="1162"/>
                  <a:pt x="2321" y="1162"/>
                  <a:pt x="2321" y="1162"/>
                </a:cubicBezTo>
                <a:cubicBezTo>
                  <a:pt x="2320" y="1161"/>
                  <a:pt x="2320" y="1161"/>
                  <a:pt x="2320" y="1161"/>
                </a:cubicBezTo>
                <a:lnTo>
                  <a:pt x="2317" y="1160"/>
                </a:lnTo>
                <a:close/>
                <a:moveTo>
                  <a:pt x="2355" y="1144"/>
                </a:moveTo>
                <a:cubicBezTo>
                  <a:pt x="2355" y="1142"/>
                  <a:pt x="2355" y="1142"/>
                  <a:pt x="2355" y="1142"/>
                </a:cubicBezTo>
                <a:cubicBezTo>
                  <a:pt x="2354" y="1144"/>
                  <a:pt x="2354" y="1144"/>
                  <a:pt x="2354" y="1144"/>
                </a:cubicBezTo>
                <a:lnTo>
                  <a:pt x="2355" y="1144"/>
                </a:lnTo>
                <a:close/>
                <a:moveTo>
                  <a:pt x="2356" y="1198"/>
                </a:moveTo>
                <a:cubicBezTo>
                  <a:pt x="2354" y="1196"/>
                  <a:pt x="2354" y="1196"/>
                  <a:pt x="2354" y="1196"/>
                </a:cubicBezTo>
                <a:cubicBezTo>
                  <a:pt x="2354" y="1192"/>
                  <a:pt x="2354" y="1192"/>
                  <a:pt x="2354" y="1192"/>
                </a:cubicBezTo>
                <a:cubicBezTo>
                  <a:pt x="2353" y="1191"/>
                  <a:pt x="2353" y="1191"/>
                  <a:pt x="2353" y="1191"/>
                </a:cubicBezTo>
                <a:cubicBezTo>
                  <a:pt x="2353" y="1190"/>
                  <a:pt x="2353" y="1190"/>
                  <a:pt x="2353" y="1190"/>
                </a:cubicBezTo>
                <a:cubicBezTo>
                  <a:pt x="2351" y="1189"/>
                  <a:pt x="2351" y="1189"/>
                  <a:pt x="2351" y="1189"/>
                </a:cubicBezTo>
                <a:cubicBezTo>
                  <a:pt x="2350" y="1189"/>
                  <a:pt x="2350" y="1189"/>
                  <a:pt x="2350" y="1189"/>
                </a:cubicBezTo>
                <a:cubicBezTo>
                  <a:pt x="2350" y="1191"/>
                  <a:pt x="2350" y="1191"/>
                  <a:pt x="2350" y="1191"/>
                </a:cubicBezTo>
                <a:cubicBezTo>
                  <a:pt x="2351" y="1192"/>
                  <a:pt x="2351" y="1192"/>
                  <a:pt x="2351" y="1192"/>
                </a:cubicBezTo>
                <a:cubicBezTo>
                  <a:pt x="2349" y="1191"/>
                  <a:pt x="2349" y="1191"/>
                  <a:pt x="2349" y="1191"/>
                </a:cubicBezTo>
                <a:cubicBezTo>
                  <a:pt x="2348" y="1190"/>
                  <a:pt x="2348" y="1190"/>
                  <a:pt x="2348" y="1190"/>
                </a:cubicBezTo>
                <a:cubicBezTo>
                  <a:pt x="2347" y="1191"/>
                  <a:pt x="2347" y="1191"/>
                  <a:pt x="2347" y="1191"/>
                </a:cubicBezTo>
                <a:cubicBezTo>
                  <a:pt x="2347" y="1192"/>
                  <a:pt x="2347" y="1192"/>
                  <a:pt x="2347" y="1192"/>
                </a:cubicBezTo>
                <a:cubicBezTo>
                  <a:pt x="2346" y="1193"/>
                  <a:pt x="2346" y="1193"/>
                  <a:pt x="2346" y="1193"/>
                </a:cubicBezTo>
                <a:cubicBezTo>
                  <a:pt x="2347" y="1195"/>
                  <a:pt x="2347" y="1195"/>
                  <a:pt x="2347" y="1195"/>
                </a:cubicBezTo>
                <a:cubicBezTo>
                  <a:pt x="2350" y="1195"/>
                  <a:pt x="2350" y="1195"/>
                  <a:pt x="2350" y="1195"/>
                </a:cubicBezTo>
                <a:cubicBezTo>
                  <a:pt x="2351" y="1196"/>
                  <a:pt x="2351" y="1196"/>
                  <a:pt x="2351" y="1196"/>
                </a:cubicBezTo>
                <a:cubicBezTo>
                  <a:pt x="2351" y="1198"/>
                  <a:pt x="2351" y="1198"/>
                  <a:pt x="2351" y="1198"/>
                </a:cubicBezTo>
                <a:cubicBezTo>
                  <a:pt x="2352" y="1199"/>
                  <a:pt x="2352" y="1199"/>
                  <a:pt x="2352" y="1199"/>
                </a:cubicBezTo>
                <a:cubicBezTo>
                  <a:pt x="2353" y="1201"/>
                  <a:pt x="2353" y="1201"/>
                  <a:pt x="2353" y="1201"/>
                </a:cubicBezTo>
                <a:cubicBezTo>
                  <a:pt x="2355" y="1202"/>
                  <a:pt x="2355" y="1202"/>
                  <a:pt x="2355" y="1202"/>
                </a:cubicBezTo>
                <a:cubicBezTo>
                  <a:pt x="2356" y="1202"/>
                  <a:pt x="2356" y="1202"/>
                  <a:pt x="2356" y="1202"/>
                </a:cubicBezTo>
                <a:cubicBezTo>
                  <a:pt x="2357" y="1204"/>
                  <a:pt x="2357" y="1204"/>
                  <a:pt x="2357" y="1204"/>
                </a:cubicBezTo>
                <a:cubicBezTo>
                  <a:pt x="2358" y="1205"/>
                  <a:pt x="2358" y="1205"/>
                  <a:pt x="2358" y="1205"/>
                </a:cubicBezTo>
                <a:cubicBezTo>
                  <a:pt x="2359" y="1203"/>
                  <a:pt x="2359" y="1203"/>
                  <a:pt x="2359" y="1203"/>
                </a:cubicBezTo>
                <a:cubicBezTo>
                  <a:pt x="2358" y="1201"/>
                  <a:pt x="2358" y="1201"/>
                  <a:pt x="2358" y="1201"/>
                </a:cubicBezTo>
                <a:cubicBezTo>
                  <a:pt x="2359" y="1199"/>
                  <a:pt x="2359" y="1199"/>
                  <a:pt x="2359" y="1199"/>
                </a:cubicBezTo>
                <a:lnTo>
                  <a:pt x="2356" y="1198"/>
                </a:lnTo>
                <a:close/>
                <a:moveTo>
                  <a:pt x="2297" y="1200"/>
                </a:moveTo>
                <a:cubicBezTo>
                  <a:pt x="2297" y="1202"/>
                  <a:pt x="2297" y="1202"/>
                  <a:pt x="2297" y="1202"/>
                </a:cubicBezTo>
                <a:cubicBezTo>
                  <a:pt x="2298" y="1200"/>
                  <a:pt x="2298" y="1200"/>
                  <a:pt x="2298" y="1200"/>
                </a:cubicBezTo>
                <a:lnTo>
                  <a:pt x="2297" y="1200"/>
                </a:lnTo>
                <a:close/>
                <a:moveTo>
                  <a:pt x="2292" y="1195"/>
                </a:moveTo>
                <a:cubicBezTo>
                  <a:pt x="2293" y="1196"/>
                  <a:pt x="2293" y="1196"/>
                  <a:pt x="2293" y="1196"/>
                </a:cubicBezTo>
                <a:cubicBezTo>
                  <a:pt x="2295" y="1197"/>
                  <a:pt x="2295" y="1197"/>
                  <a:pt x="2295" y="1197"/>
                </a:cubicBezTo>
                <a:cubicBezTo>
                  <a:pt x="2293" y="1194"/>
                  <a:pt x="2293" y="1194"/>
                  <a:pt x="2293" y="1194"/>
                </a:cubicBezTo>
                <a:lnTo>
                  <a:pt x="2292" y="1195"/>
                </a:lnTo>
                <a:close/>
                <a:moveTo>
                  <a:pt x="2301" y="1203"/>
                </a:moveTo>
                <a:cubicBezTo>
                  <a:pt x="2299" y="1201"/>
                  <a:pt x="2299" y="1201"/>
                  <a:pt x="2299" y="1201"/>
                </a:cubicBezTo>
                <a:cubicBezTo>
                  <a:pt x="2298" y="1203"/>
                  <a:pt x="2298" y="1203"/>
                  <a:pt x="2298" y="1203"/>
                </a:cubicBezTo>
                <a:cubicBezTo>
                  <a:pt x="2302" y="1206"/>
                  <a:pt x="2302" y="1206"/>
                  <a:pt x="2302" y="1206"/>
                </a:cubicBezTo>
                <a:cubicBezTo>
                  <a:pt x="2301" y="1204"/>
                  <a:pt x="2301" y="1204"/>
                  <a:pt x="2301" y="1204"/>
                </a:cubicBezTo>
                <a:lnTo>
                  <a:pt x="2301" y="1203"/>
                </a:lnTo>
                <a:close/>
                <a:moveTo>
                  <a:pt x="2285" y="1184"/>
                </a:moveTo>
                <a:cubicBezTo>
                  <a:pt x="2283" y="1185"/>
                  <a:pt x="2283" y="1185"/>
                  <a:pt x="2283" y="1185"/>
                </a:cubicBezTo>
                <a:cubicBezTo>
                  <a:pt x="2283" y="1187"/>
                  <a:pt x="2283" y="1187"/>
                  <a:pt x="2283" y="1187"/>
                </a:cubicBezTo>
                <a:cubicBezTo>
                  <a:pt x="2285" y="1188"/>
                  <a:pt x="2285" y="1188"/>
                  <a:pt x="2285" y="1188"/>
                </a:cubicBezTo>
                <a:cubicBezTo>
                  <a:pt x="2288" y="1191"/>
                  <a:pt x="2288" y="1191"/>
                  <a:pt x="2288" y="1191"/>
                </a:cubicBezTo>
                <a:cubicBezTo>
                  <a:pt x="2290" y="1192"/>
                  <a:pt x="2290" y="1192"/>
                  <a:pt x="2290" y="1192"/>
                </a:cubicBezTo>
                <a:cubicBezTo>
                  <a:pt x="2290" y="1188"/>
                  <a:pt x="2290" y="1188"/>
                  <a:pt x="2290" y="1188"/>
                </a:cubicBezTo>
                <a:cubicBezTo>
                  <a:pt x="2287" y="1185"/>
                  <a:pt x="2287" y="1185"/>
                  <a:pt x="2287" y="1185"/>
                </a:cubicBezTo>
                <a:lnTo>
                  <a:pt x="2285" y="1184"/>
                </a:lnTo>
                <a:close/>
                <a:moveTo>
                  <a:pt x="2513" y="1053"/>
                </a:moveTo>
                <a:cubicBezTo>
                  <a:pt x="2513" y="1053"/>
                  <a:pt x="2513" y="1053"/>
                  <a:pt x="2513" y="1053"/>
                </a:cubicBezTo>
                <a:cubicBezTo>
                  <a:pt x="2512" y="1051"/>
                  <a:pt x="2512" y="1051"/>
                  <a:pt x="2512" y="1051"/>
                </a:cubicBezTo>
                <a:cubicBezTo>
                  <a:pt x="2511" y="1051"/>
                  <a:pt x="2511" y="1051"/>
                  <a:pt x="2511" y="1051"/>
                </a:cubicBezTo>
                <a:cubicBezTo>
                  <a:pt x="2511" y="1052"/>
                  <a:pt x="2511" y="1052"/>
                  <a:pt x="2511" y="1052"/>
                </a:cubicBezTo>
                <a:lnTo>
                  <a:pt x="2513" y="1053"/>
                </a:lnTo>
                <a:close/>
                <a:moveTo>
                  <a:pt x="2318" y="1224"/>
                </a:moveTo>
                <a:cubicBezTo>
                  <a:pt x="2316" y="1225"/>
                  <a:pt x="2316" y="1225"/>
                  <a:pt x="2316" y="1225"/>
                </a:cubicBezTo>
                <a:cubicBezTo>
                  <a:pt x="2319" y="1226"/>
                  <a:pt x="2319" y="1226"/>
                  <a:pt x="2319" y="1226"/>
                </a:cubicBezTo>
                <a:cubicBezTo>
                  <a:pt x="2319" y="1225"/>
                  <a:pt x="2319" y="1225"/>
                  <a:pt x="2319" y="1225"/>
                </a:cubicBezTo>
                <a:lnTo>
                  <a:pt x="2318" y="1224"/>
                </a:lnTo>
                <a:close/>
                <a:moveTo>
                  <a:pt x="2346" y="1236"/>
                </a:moveTo>
                <a:cubicBezTo>
                  <a:pt x="2345" y="1236"/>
                  <a:pt x="2345" y="1236"/>
                  <a:pt x="2345" y="1236"/>
                </a:cubicBezTo>
                <a:cubicBezTo>
                  <a:pt x="2345" y="1237"/>
                  <a:pt x="2345" y="1237"/>
                  <a:pt x="2345" y="1237"/>
                </a:cubicBezTo>
                <a:cubicBezTo>
                  <a:pt x="2346" y="1237"/>
                  <a:pt x="2346" y="1237"/>
                  <a:pt x="2346" y="1237"/>
                </a:cubicBezTo>
                <a:lnTo>
                  <a:pt x="2346" y="1236"/>
                </a:lnTo>
                <a:close/>
                <a:moveTo>
                  <a:pt x="2286" y="1174"/>
                </a:moveTo>
                <a:cubicBezTo>
                  <a:pt x="2286" y="1173"/>
                  <a:pt x="2286" y="1173"/>
                  <a:pt x="2286" y="1173"/>
                </a:cubicBezTo>
                <a:cubicBezTo>
                  <a:pt x="2284" y="1172"/>
                  <a:pt x="2284" y="1172"/>
                  <a:pt x="2284" y="1172"/>
                </a:cubicBezTo>
                <a:cubicBezTo>
                  <a:pt x="2283" y="1174"/>
                  <a:pt x="2283" y="1174"/>
                  <a:pt x="2283" y="1174"/>
                </a:cubicBezTo>
                <a:cubicBezTo>
                  <a:pt x="2285" y="1174"/>
                  <a:pt x="2285" y="1174"/>
                  <a:pt x="2285" y="1174"/>
                </a:cubicBezTo>
                <a:lnTo>
                  <a:pt x="2286" y="1174"/>
                </a:lnTo>
                <a:close/>
                <a:moveTo>
                  <a:pt x="2297" y="1120"/>
                </a:moveTo>
                <a:cubicBezTo>
                  <a:pt x="2297" y="1122"/>
                  <a:pt x="2297" y="1122"/>
                  <a:pt x="2297" y="1122"/>
                </a:cubicBezTo>
                <a:cubicBezTo>
                  <a:pt x="2298" y="1123"/>
                  <a:pt x="2298" y="1123"/>
                  <a:pt x="2298" y="1123"/>
                </a:cubicBezTo>
                <a:cubicBezTo>
                  <a:pt x="2299" y="1123"/>
                  <a:pt x="2299" y="1123"/>
                  <a:pt x="2299" y="1123"/>
                </a:cubicBezTo>
                <a:cubicBezTo>
                  <a:pt x="2298" y="1122"/>
                  <a:pt x="2298" y="1122"/>
                  <a:pt x="2298" y="1122"/>
                </a:cubicBezTo>
                <a:cubicBezTo>
                  <a:pt x="2297" y="1120"/>
                  <a:pt x="2297" y="1120"/>
                  <a:pt x="2297" y="1120"/>
                </a:cubicBezTo>
                <a:close/>
                <a:moveTo>
                  <a:pt x="2286" y="1102"/>
                </a:moveTo>
                <a:cubicBezTo>
                  <a:pt x="2286" y="1101"/>
                  <a:pt x="2286" y="1101"/>
                  <a:pt x="2286" y="1101"/>
                </a:cubicBezTo>
                <a:cubicBezTo>
                  <a:pt x="2286" y="1101"/>
                  <a:pt x="2286" y="1101"/>
                  <a:pt x="2286" y="1101"/>
                </a:cubicBezTo>
                <a:cubicBezTo>
                  <a:pt x="2286" y="1100"/>
                  <a:pt x="2286" y="1100"/>
                  <a:pt x="2286" y="1100"/>
                </a:cubicBezTo>
                <a:lnTo>
                  <a:pt x="2286" y="1102"/>
                </a:lnTo>
                <a:close/>
                <a:moveTo>
                  <a:pt x="2292" y="1109"/>
                </a:moveTo>
                <a:cubicBezTo>
                  <a:pt x="2292" y="1111"/>
                  <a:pt x="2292" y="1111"/>
                  <a:pt x="2292" y="1111"/>
                </a:cubicBezTo>
                <a:cubicBezTo>
                  <a:pt x="2293" y="1111"/>
                  <a:pt x="2293" y="1111"/>
                  <a:pt x="2293" y="1111"/>
                </a:cubicBezTo>
                <a:cubicBezTo>
                  <a:pt x="2293" y="1109"/>
                  <a:pt x="2293" y="1109"/>
                  <a:pt x="2293" y="1109"/>
                </a:cubicBezTo>
                <a:cubicBezTo>
                  <a:pt x="2292" y="1109"/>
                  <a:pt x="2292" y="1109"/>
                  <a:pt x="2292" y="1109"/>
                </a:cubicBezTo>
                <a:close/>
                <a:moveTo>
                  <a:pt x="2312" y="1155"/>
                </a:moveTo>
                <a:cubicBezTo>
                  <a:pt x="2310" y="1156"/>
                  <a:pt x="2310" y="1156"/>
                  <a:pt x="2310" y="1156"/>
                </a:cubicBezTo>
                <a:cubicBezTo>
                  <a:pt x="2311" y="1158"/>
                  <a:pt x="2311" y="1158"/>
                  <a:pt x="2311" y="1158"/>
                </a:cubicBezTo>
                <a:cubicBezTo>
                  <a:pt x="2313" y="1158"/>
                  <a:pt x="2313" y="1158"/>
                  <a:pt x="2313" y="1158"/>
                </a:cubicBezTo>
                <a:cubicBezTo>
                  <a:pt x="2314" y="1156"/>
                  <a:pt x="2314" y="1156"/>
                  <a:pt x="2314" y="1156"/>
                </a:cubicBezTo>
                <a:cubicBezTo>
                  <a:pt x="2313" y="1154"/>
                  <a:pt x="2313" y="1154"/>
                  <a:pt x="2313" y="1154"/>
                </a:cubicBezTo>
                <a:lnTo>
                  <a:pt x="2312" y="1155"/>
                </a:lnTo>
                <a:close/>
                <a:moveTo>
                  <a:pt x="2280" y="1098"/>
                </a:moveTo>
                <a:cubicBezTo>
                  <a:pt x="2280" y="1096"/>
                  <a:pt x="2280" y="1096"/>
                  <a:pt x="2280" y="1096"/>
                </a:cubicBezTo>
                <a:cubicBezTo>
                  <a:pt x="2280" y="1096"/>
                  <a:pt x="2279" y="1096"/>
                  <a:pt x="2279" y="1096"/>
                </a:cubicBezTo>
                <a:cubicBezTo>
                  <a:pt x="2279" y="1097"/>
                  <a:pt x="2279" y="1097"/>
                  <a:pt x="2279" y="1097"/>
                </a:cubicBezTo>
                <a:cubicBezTo>
                  <a:pt x="2279" y="1098"/>
                  <a:pt x="2279" y="1098"/>
                  <a:pt x="2279" y="1098"/>
                </a:cubicBezTo>
                <a:cubicBezTo>
                  <a:pt x="2279" y="1100"/>
                  <a:pt x="2279" y="1100"/>
                  <a:pt x="2279" y="1100"/>
                </a:cubicBezTo>
                <a:lnTo>
                  <a:pt x="2280" y="1098"/>
                </a:lnTo>
                <a:close/>
                <a:moveTo>
                  <a:pt x="2274" y="1161"/>
                </a:moveTo>
                <a:cubicBezTo>
                  <a:pt x="2273" y="1160"/>
                  <a:pt x="2273" y="1160"/>
                  <a:pt x="2273" y="1160"/>
                </a:cubicBezTo>
                <a:cubicBezTo>
                  <a:pt x="2272" y="1161"/>
                  <a:pt x="2272" y="1161"/>
                  <a:pt x="2272" y="1161"/>
                </a:cubicBezTo>
                <a:cubicBezTo>
                  <a:pt x="2270" y="1161"/>
                  <a:pt x="2270" y="1161"/>
                  <a:pt x="2270" y="1161"/>
                </a:cubicBezTo>
                <a:cubicBezTo>
                  <a:pt x="2272" y="1163"/>
                  <a:pt x="2272" y="1163"/>
                  <a:pt x="2272" y="1163"/>
                </a:cubicBezTo>
                <a:cubicBezTo>
                  <a:pt x="2273" y="1165"/>
                  <a:pt x="2273" y="1165"/>
                  <a:pt x="2273" y="1165"/>
                </a:cubicBezTo>
                <a:cubicBezTo>
                  <a:pt x="2274" y="1166"/>
                  <a:pt x="2274" y="1166"/>
                  <a:pt x="2274" y="1166"/>
                </a:cubicBezTo>
                <a:cubicBezTo>
                  <a:pt x="2276" y="1169"/>
                  <a:pt x="2276" y="1169"/>
                  <a:pt x="2276" y="1169"/>
                </a:cubicBezTo>
                <a:cubicBezTo>
                  <a:pt x="2277" y="1169"/>
                  <a:pt x="2277" y="1169"/>
                  <a:pt x="2277" y="1169"/>
                </a:cubicBezTo>
                <a:cubicBezTo>
                  <a:pt x="2277" y="1166"/>
                  <a:pt x="2277" y="1166"/>
                  <a:pt x="2277" y="1166"/>
                </a:cubicBezTo>
                <a:cubicBezTo>
                  <a:pt x="2277" y="1165"/>
                  <a:pt x="2277" y="1165"/>
                  <a:pt x="2277" y="1165"/>
                </a:cubicBezTo>
                <a:cubicBezTo>
                  <a:pt x="2275" y="1163"/>
                  <a:pt x="2275" y="1163"/>
                  <a:pt x="2275" y="1163"/>
                </a:cubicBezTo>
                <a:lnTo>
                  <a:pt x="2274" y="1161"/>
                </a:lnTo>
                <a:close/>
                <a:moveTo>
                  <a:pt x="2257" y="1146"/>
                </a:moveTo>
                <a:cubicBezTo>
                  <a:pt x="2257" y="1147"/>
                  <a:pt x="2257" y="1147"/>
                  <a:pt x="2257" y="1147"/>
                </a:cubicBezTo>
                <a:cubicBezTo>
                  <a:pt x="2256" y="1148"/>
                  <a:pt x="2256" y="1148"/>
                  <a:pt x="2256" y="1148"/>
                </a:cubicBezTo>
                <a:cubicBezTo>
                  <a:pt x="2258" y="1149"/>
                  <a:pt x="2258" y="1149"/>
                  <a:pt x="2258" y="1149"/>
                </a:cubicBezTo>
                <a:cubicBezTo>
                  <a:pt x="2260" y="1149"/>
                  <a:pt x="2260" y="1149"/>
                  <a:pt x="2260" y="1149"/>
                </a:cubicBezTo>
                <a:cubicBezTo>
                  <a:pt x="2259" y="1147"/>
                  <a:pt x="2259" y="1147"/>
                  <a:pt x="2259" y="1147"/>
                </a:cubicBezTo>
                <a:lnTo>
                  <a:pt x="2257" y="1146"/>
                </a:lnTo>
                <a:close/>
                <a:moveTo>
                  <a:pt x="2271" y="1154"/>
                </a:moveTo>
                <a:cubicBezTo>
                  <a:pt x="2270" y="1154"/>
                  <a:pt x="2270" y="1154"/>
                  <a:pt x="2270" y="1154"/>
                </a:cubicBezTo>
                <a:cubicBezTo>
                  <a:pt x="2272" y="1155"/>
                  <a:pt x="2272" y="1155"/>
                  <a:pt x="2272" y="1155"/>
                </a:cubicBezTo>
                <a:lnTo>
                  <a:pt x="2271" y="1154"/>
                </a:lnTo>
                <a:close/>
                <a:moveTo>
                  <a:pt x="2283" y="1179"/>
                </a:moveTo>
                <a:cubicBezTo>
                  <a:pt x="2282" y="1179"/>
                  <a:pt x="2282" y="1179"/>
                  <a:pt x="2282" y="1179"/>
                </a:cubicBezTo>
                <a:cubicBezTo>
                  <a:pt x="2281" y="1181"/>
                  <a:pt x="2281" y="1181"/>
                  <a:pt x="2281" y="1181"/>
                </a:cubicBezTo>
                <a:cubicBezTo>
                  <a:pt x="2282" y="1182"/>
                  <a:pt x="2282" y="1182"/>
                  <a:pt x="2282" y="1182"/>
                </a:cubicBezTo>
                <a:cubicBezTo>
                  <a:pt x="2283" y="1181"/>
                  <a:pt x="2283" y="1181"/>
                  <a:pt x="2283" y="1181"/>
                </a:cubicBezTo>
                <a:lnTo>
                  <a:pt x="2283" y="1179"/>
                </a:lnTo>
                <a:close/>
                <a:moveTo>
                  <a:pt x="2446" y="1198"/>
                </a:moveTo>
                <a:cubicBezTo>
                  <a:pt x="2448" y="1199"/>
                  <a:pt x="2448" y="1199"/>
                  <a:pt x="2448" y="1199"/>
                </a:cubicBezTo>
                <a:cubicBezTo>
                  <a:pt x="2448" y="1197"/>
                  <a:pt x="2448" y="1197"/>
                  <a:pt x="2448" y="1197"/>
                </a:cubicBezTo>
                <a:cubicBezTo>
                  <a:pt x="2448" y="1196"/>
                  <a:pt x="2448" y="1196"/>
                  <a:pt x="2448" y="1196"/>
                </a:cubicBezTo>
                <a:cubicBezTo>
                  <a:pt x="2447" y="1196"/>
                  <a:pt x="2447" y="1196"/>
                  <a:pt x="2447" y="1196"/>
                </a:cubicBezTo>
                <a:cubicBezTo>
                  <a:pt x="2446" y="1196"/>
                  <a:pt x="2446" y="1196"/>
                  <a:pt x="2446" y="1196"/>
                </a:cubicBezTo>
                <a:cubicBezTo>
                  <a:pt x="2447" y="1195"/>
                  <a:pt x="2447" y="1195"/>
                  <a:pt x="2447" y="1195"/>
                </a:cubicBezTo>
                <a:cubicBezTo>
                  <a:pt x="2448" y="1193"/>
                  <a:pt x="2448" y="1193"/>
                  <a:pt x="2448" y="1193"/>
                </a:cubicBezTo>
                <a:cubicBezTo>
                  <a:pt x="2447" y="1193"/>
                  <a:pt x="2447" y="1193"/>
                  <a:pt x="2447" y="1193"/>
                </a:cubicBezTo>
                <a:cubicBezTo>
                  <a:pt x="2445" y="1193"/>
                  <a:pt x="2445" y="1193"/>
                  <a:pt x="2445" y="1193"/>
                </a:cubicBezTo>
                <a:cubicBezTo>
                  <a:pt x="2446" y="1192"/>
                  <a:pt x="2446" y="1192"/>
                  <a:pt x="2446" y="1192"/>
                </a:cubicBezTo>
                <a:cubicBezTo>
                  <a:pt x="2445" y="1191"/>
                  <a:pt x="2445" y="1191"/>
                  <a:pt x="2445" y="1191"/>
                </a:cubicBezTo>
                <a:cubicBezTo>
                  <a:pt x="2447" y="1191"/>
                  <a:pt x="2447" y="1191"/>
                  <a:pt x="2447" y="1191"/>
                </a:cubicBezTo>
                <a:cubicBezTo>
                  <a:pt x="2448" y="1191"/>
                  <a:pt x="2448" y="1191"/>
                  <a:pt x="2448" y="1191"/>
                </a:cubicBezTo>
                <a:cubicBezTo>
                  <a:pt x="2449" y="1189"/>
                  <a:pt x="2449" y="1189"/>
                  <a:pt x="2449" y="1189"/>
                </a:cubicBezTo>
                <a:cubicBezTo>
                  <a:pt x="2450" y="1187"/>
                  <a:pt x="2450" y="1187"/>
                  <a:pt x="2450" y="1187"/>
                </a:cubicBezTo>
                <a:cubicBezTo>
                  <a:pt x="2450" y="1185"/>
                  <a:pt x="2450" y="1185"/>
                  <a:pt x="2450" y="1185"/>
                </a:cubicBezTo>
                <a:cubicBezTo>
                  <a:pt x="2450" y="1184"/>
                  <a:pt x="2450" y="1184"/>
                  <a:pt x="2450" y="1184"/>
                </a:cubicBezTo>
                <a:cubicBezTo>
                  <a:pt x="2451" y="1184"/>
                  <a:pt x="2451" y="1184"/>
                  <a:pt x="2451" y="1184"/>
                </a:cubicBezTo>
                <a:cubicBezTo>
                  <a:pt x="2452" y="1186"/>
                  <a:pt x="2452" y="1186"/>
                  <a:pt x="2452" y="1186"/>
                </a:cubicBezTo>
                <a:cubicBezTo>
                  <a:pt x="2453" y="1185"/>
                  <a:pt x="2453" y="1185"/>
                  <a:pt x="2453" y="1185"/>
                </a:cubicBezTo>
                <a:cubicBezTo>
                  <a:pt x="2454" y="1183"/>
                  <a:pt x="2454" y="1183"/>
                  <a:pt x="2454" y="1183"/>
                </a:cubicBezTo>
                <a:cubicBezTo>
                  <a:pt x="2453" y="1180"/>
                  <a:pt x="2453" y="1180"/>
                  <a:pt x="2453" y="1180"/>
                </a:cubicBezTo>
                <a:cubicBezTo>
                  <a:pt x="2456" y="1179"/>
                  <a:pt x="2456" y="1179"/>
                  <a:pt x="2456" y="1179"/>
                </a:cubicBezTo>
                <a:cubicBezTo>
                  <a:pt x="2456" y="1175"/>
                  <a:pt x="2456" y="1175"/>
                  <a:pt x="2456" y="1175"/>
                </a:cubicBezTo>
                <a:cubicBezTo>
                  <a:pt x="2457" y="1174"/>
                  <a:pt x="2457" y="1174"/>
                  <a:pt x="2457" y="1174"/>
                </a:cubicBezTo>
                <a:cubicBezTo>
                  <a:pt x="2458" y="1171"/>
                  <a:pt x="2458" y="1171"/>
                  <a:pt x="2458" y="1171"/>
                </a:cubicBezTo>
                <a:cubicBezTo>
                  <a:pt x="2458" y="1170"/>
                  <a:pt x="2458" y="1170"/>
                  <a:pt x="2458" y="1170"/>
                </a:cubicBezTo>
                <a:cubicBezTo>
                  <a:pt x="2458" y="1168"/>
                  <a:pt x="2458" y="1168"/>
                  <a:pt x="2458" y="1168"/>
                </a:cubicBezTo>
                <a:cubicBezTo>
                  <a:pt x="2460" y="1166"/>
                  <a:pt x="2460" y="1166"/>
                  <a:pt x="2460" y="1166"/>
                </a:cubicBezTo>
                <a:cubicBezTo>
                  <a:pt x="2461" y="1167"/>
                  <a:pt x="2461" y="1167"/>
                  <a:pt x="2461" y="1167"/>
                </a:cubicBezTo>
                <a:cubicBezTo>
                  <a:pt x="2462" y="1167"/>
                  <a:pt x="2462" y="1167"/>
                  <a:pt x="2462" y="1167"/>
                </a:cubicBezTo>
                <a:cubicBezTo>
                  <a:pt x="2461" y="1164"/>
                  <a:pt x="2461" y="1164"/>
                  <a:pt x="2461" y="1164"/>
                </a:cubicBezTo>
                <a:cubicBezTo>
                  <a:pt x="2464" y="1167"/>
                  <a:pt x="2464" y="1167"/>
                  <a:pt x="2464" y="1167"/>
                </a:cubicBezTo>
                <a:cubicBezTo>
                  <a:pt x="2466" y="1167"/>
                  <a:pt x="2466" y="1167"/>
                  <a:pt x="2466" y="1167"/>
                </a:cubicBezTo>
                <a:cubicBezTo>
                  <a:pt x="2468" y="1166"/>
                  <a:pt x="2468" y="1166"/>
                  <a:pt x="2468" y="1166"/>
                </a:cubicBezTo>
                <a:cubicBezTo>
                  <a:pt x="2469" y="1167"/>
                  <a:pt x="2469" y="1167"/>
                  <a:pt x="2469" y="1167"/>
                </a:cubicBezTo>
                <a:cubicBezTo>
                  <a:pt x="2470" y="1166"/>
                  <a:pt x="2470" y="1166"/>
                  <a:pt x="2470" y="1166"/>
                </a:cubicBezTo>
                <a:cubicBezTo>
                  <a:pt x="2470" y="1165"/>
                  <a:pt x="2470" y="1165"/>
                  <a:pt x="2470" y="1165"/>
                </a:cubicBezTo>
                <a:cubicBezTo>
                  <a:pt x="2469" y="1164"/>
                  <a:pt x="2469" y="1164"/>
                  <a:pt x="2469" y="1164"/>
                </a:cubicBezTo>
                <a:cubicBezTo>
                  <a:pt x="2468" y="1163"/>
                  <a:pt x="2468" y="1163"/>
                  <a:pt x="2468" y="1163"/>
                </a:cubicBezTo>
                <a:cubicBezTo>
                  <a:pt x="2467" y="1161"/>
                  <a:pt x="2467" y="1161"/>
                  <a:pt x="2467" y="1161"/>
                </a:cubicBezTo>
                <a:cubicBezTo>
                  <a:pt x="2466" y="1161"/>
                  <a:pt x="2466" y="1161"/>
                  <a:pt x="2466" y="1161"/>
                </a:cubicBezTo>
                <a:cubicBezTo>
                  <a:pt x="2462" y="1158"/>
                  <a:pt x="2462" y="1158"/>
                  <a:pt x="2462" y="1158"/>
                </a:cubicBezTo>
                <a:cubicBezTo>
                  <a:pt x="2460" y="1157"/>
                  <a:pt x="2460" y="1157"/>
                  <a:pt x="2460" y="1157"/>
                </a:cubicBezTo>
                <a:cubicBezTo>
                  <a:pt x="2460" y="1155"/>
                  <a:pt x="2460" y="1155"/>
                  <a:pt x="2460" y="1155"/>
                </a:cubicBezTo>
                <a:cubicBezTo>
                  <a:pt x="2459" y="1155"/>
                  <a:pt x="2459" y="1155"/>
                  <a:pt x="2459" y="1155"/>
                </a:cubicBezTo>
                <a:cubicBezTo>
                  <a:pt x="2459" y="1154"/>
                  <a:pt x="2459" y="1154"/>
                  <a:pt x="2459" y="1154"/>
                </a:cubicBezTo>
                <a:cubicBezTo>
                  <a:pt x="2462" y="1153"/>
                  <a:pt x="2462" y="1153"/>
                  <a:pt x="2462" y="1153"/>
                </a:cubicBezTo>
                <a:cubicBezTo>
                  <a:pt x="2463" y="1151"/>
                  <a:pt x="2463" y="1151"/>
                  <a:pt x="2463" y="1151"/>
                </a:cubicBezTo>
                <a:cubicBezTo>
                  <a:pt x="2461" y="1150"/>
                  <a:pt x="2461" y="1150"/>
                  <a:pt x="2461" y="1150"/>
                </a:cubicBezTo>
                <a:cubicBezTo>
                  <a:pt x="2458" y="1147"/>
                  <a:pt x="2458" y="1147"/>
                  <a:pt x="2458" y="1147"/>
                </a:cubicBezTo>
                <a:cubicBezTo>
                  <a:pt x="2458" y="1145"/>
                  <a:pt x="2458" y="1145"/>
                  <a:pt x="2458" y="1145"/>
                </a:cubicBezTo>
                <a:cubicBezTo>
                  <a:pt x="2456" y="1144"/>
                  <a:pt x="2456" y="1144"/>
                  <a:pt x="2456" y="1144"/>
                </a:cubicBezTo>
                <a:cubicBezTo>
                  <a:pt x="2457" y="1142"/>
                  <a:pt x="2457" y="1142"/>
                  <a:pt x="2457" y="1142"/>
                </a:cubicBezTo>
                <a:cubicBezTo>
                  <a:pt x="2458" y="1142"/>
                  <a:pt x="2458" y="1142"/>
                  <a:pt x="2458" y="1142"/>
                </a:cubicBezTo>
                <a:cubicBezTo>
                  <a:pt x="2457" y="1141"/>
                  <a:pt x="2457" y="1141"/>
                  <a:pt x="2457" y="1141"/>
                </a:cubicBezTo>
                <a:cubicBezTo>
                  <a:pt x="2457" y="1141"/>
                  <a:pt x="2457" y="1141"/>
                  <a:pt x="2457" y="1141"/>
                </a:cubicBezTo>
                <a:cubicBezTo>
                  <a:pt x="2455" y="1139"/>
                  <a:pt x="2455" y="1139"/>
                  <a:pt x="2455" y="1139"/>
                </a:cubicBezTo>
                <a:cubicBezTo>
                  <a:pt x="2456" y="1138"/>
                  <a:pt x="2456" y="1138"/>
                  <a:pt x="2456" y="1138"/>
                </a:cubicBezTo>
                <a:cubicBezTo>
                  <a:pt x="2458" y="1139"/>
                  <a:pt x="2458" y="1139"/>
                  <a:pt x="2458" y="1139"/>
                </a:cubicBezTo>
                <a:cubicBezTo>
                  <a:pt x="2460" y="1138"/>
                  <a:pt x="2460" y="1138"/>
                  <a:pt x="2460" y="1138"/>
                </a:cubicBezTo>
                <a:cubicBezTo>
                  <a:pt x="2458" y="1136"/>
                  <a:pt x="2458" y="1136"/>
                  <a:pt x="2458" y="1136"/>
                </a:cubicBezTo>
                <a:cubicBezTo>
                  <a:pt x="2456" y="1135"/>
                  <a:pt x="2456" y="1135"/>
                  <a:pt x="2456" y="1135"/>
                </a:cubicBezTo>
                <a:cubicBezTo>
                  <a:pt x="2457" y="1134"/>
                  <a:pt x="2457" y="1134"/>
                  <a:pt x="2457" y="1134"/>
                </a:cubicBezTo>
                <a:cubicBezTo>
                  <a:pt x="2457" y="1134"/>
                  <a:pt x="2457" y="1134"/>
                  <a:pt x="2457" y="1134"/>
                </a:cubicBezTo>
                <a:cubicBezTo>
                  <a:pt x="2458" y="1133"/>
                  <a:pt x="2458" y="1133"/>
                  <a:pt x="2458" y="1133"/>
                </a:cubicBezTo>
                <a:cubicBezTo>
                  <a:pt x="2458" y="1133"/>
                  <a:pt x="2458" y="1133"/>
                  <a:pt x="2458" y="1133"/>
                </a:cubicBezTo>
                <a:cubicBezTo>
                  <a:pt x="2458" y="1132"/>
                  <a:pt x="2458" y="1132"/>
                  <a:pt x="2458" y="1132"/>
                </a:cubicBezTo>
                <a:cubicBezTo>
                  <a:pt x="2460" y="1133"/>
                  <a:pt x="2460" y="1133"/>
                  <a:pt x="2460" y="1133"/>
                </a:cubicBezTo>
                <a:cubicBezTo>
                  <a:pt x="2462" y="1134"/>
                  <a:pt x="2462" y="1134"/>
                  <a:pt x="2462" y="1134"/>
                </a:cubicBezTo>
                <a:cubicBezTo>
                  <a:pt x="2464" y="1133"/>
                  <a:pt x="2464" y="1133"/>
                  <a:pt x="2464" y="1133"/>
                </a:cubicBezTo>
                <a:cubicBezTo>
                  <a:pt x="2466" y="1132"/>
                  <a:pt x="2466" y="1132"/>
                  <a:pt x="2466" y="1132"/>
                </a:cubicBezTo>
                <a:cubicBezTo>
                  <a:pt x="2466" y="1131"/>
                  <a:pt x="2466" y="1131"/>
                  <a:pt x="2466" y="1131"/>
                </a:cubicBezTo>
                <a:cubicBezTo>
                  <a:pt x="2464" y="1129"/>
                  <a:pt x="2464" y="1129"/>
                  <a:pt x="2464" y="1129"/>
                </a:cubicBezTo>
                <a:cubicBezTo>
                  <a:pt x="2464" y="1127"/>
                  <a:pt x="2464" y="1127"/>
                  <a:pt x="2464" y="1127"/>
                </a:cubicBezTo>
                <a:cubicBezTo>
                  <a:pt x="2465" y="1126"/>
                  <a:pt x="2465" y="1126"/>
                  <a:pt x="2465" y="1126"/>
                </a:cubicBezTo>
                <a:cubicBezTo>
                  <a:pt x="2469" y="1126"/>
                  <a:pt x="2469" y="1126"/>
                  <a:pt x="2469" y="1126"/>
                </a:cubicBezTo>
                <a:cubicBezTo>
                  <a:pt x="2472" y="1126"/>
                  <a:pt x="2472" y="1126"/>
                  <a:pt x="2472" y="1126"/>
                </a:cubicBezTo>
                <a:cubicBezTo>
                  <a:pt x="2474" y="1124"/>
                  <a:pt x="2474" y="1124"/>
                  <a:pt x="2474" y="1124"/>
                </a:cubicBezTo>
                <a:cubicBezTo>
                  <a:pt x="2473" y="1123"/>
                  <a:pt x="2473" y="1123"/>
                  <a:pt x="2473" y="1123"/>
                </a:cubicBezTo>
                <a:cubicBezTo>
                  <a:pt x="2472" y="1123"/>
                  <a:pt x="2472" y="1123"/>
                  <a:pt x="2472" y="1123"/>
                </a:cubicBezTo>
                <a:cubicBezTo>
                  <a:pt x="2470" y="1122"/>
                  <a:pt x="2470" y="1122"/>
                  <a:pt x="2470" y="1122"/>
                </a:cubicBezTo>
                <a:cubicBezTo>
                  <a:pt x="2468" y="1121"/>
                  <a:pt x="2468" y="1121"/>
                  <a:pt x="2468" y="1121"/>
                </a:cubicBezTo>
                <a:cubicBezTo>
                  <a:pt x="2466" y="1121"/>
                  <a:pt x="2466" y="1121"/>
                  <a:pt x="2466" y="1121"/>
                </a:cubicBezTo>
                <a:cubicBezTo>
                  <a:pt x="2464" y="1119"/>
                  <a:pt x="2464" y="1119"/>
                  <a:pt x="2464" y="1119"/>
                </a:cubicBezTo>
                <a:cubicBezTo>
                  <a:pt x="2463" y="1119"/>
                  <a:pt x="2463" y="1119"/>
                  <a:pt x="2463" y="1119"/>
                </a:cubicBezTo>
                <a:cubicBezTo>
                  <a:pt x="2461" y="1120"/>
                  <a:pt x="2461" y="1120"/>
                  <a:pt x="2461" y="1120"/>
                </a:cubicBezTo>
                <a:cubicBezTo>
                  <a:pt x="2461" y="1119"/>
                  <a:pt x="2461" y="1119"/>
                  <a:pt x="2461" y="1119"/>
                </a:cubicBezTo>
                <a:cubicBezTo>
                  <a:pt x="2463" y="1118"/>
                  <a:pt x="2463" y="1118"/>
                  <a:pt x="2463" y="1118"/>
                </a:cubicBezTo>
                <a:cubicBezTo>
                  <a:pt x="2462" y="1117"/>
                  <a:pt x="2462" y="1117"/>
                  <a:pt x="2462" y="1117"/>
                </a:cubicBezTo>
                <a:cubicBezTo>
                  <a:pt x="2461" y="1117"/>
                  <a:pt x="2461" y="1117"/>
                  <a:pt x="2461" y="1117"/>
                </a:cubicBezTo>
                <a:cubicBezTo>
                  <a:pt x="2459" y="1119"/>
                  <a:pt x="2459" y="1119"/>
                  <a:pt x="2459" y="1119"/>
                </a:cubicBezTo>
                <a:cubicBezTo>
                  <a:pt x="2459" y="1118"/>
                  <a:pt x="2459" y="1118"/>
                  <a:pt x="2459" y="1118"/>
                </a:cubicBezTo>
                <a:cubicBezTo>
                  <a:pt x="2458" y="1117"/>
                  <a:pt x="2458" y="1117"/>
                  <a:pt x="2458" y="1117"/>
                </a:cubicBezTo>
                <a:cubicBezTo>
                  <a:pt x="2458" y="1115"/>
                  <a:pt x="2458" y="1115"/>
                  <a:pt x="2458" y="1115"/>
                </a:cubicBezTo>
                <a:cubicBezTo>
                  <a:pt x="2460" y="1114"/>
                  <a:pt x="2460" y="1114"/>
                  <a:pt x="2460" y="1114"/>
                </a:cubicBezTo>
                <a:cubicBezTo>
                  <a:pt x="2460" y="1113"/>
                  <a:pt x="2460" y="1113"/>
                  <a:pt x="2460" y="1113"/>
                </a:cubicBezTo>
                <a:cubicBezTo>
                  <a:pt x="2457" y="1111"/>
                  <a:pt x="2457" y="1111"/>
                  <a:pt x="2457" y="1111"/>
                </a:cubicBezTo>
                <a:cubicBezTo>
                  <a:pt x="2457" y="1112"/>
                  <a:pt x="2457" y="1112"/>
                  <a:pt x="2457" y="1112"/>
                </a:cubicBezTo>
                <a:cubicBezTo>
                  <a:pt x="2455" y="1110"/>
                  <a:pt x="2455" y="1110"/>
                  <a:pt x="2455" y="1110"/>
                </a:cubicBezTo>
                <a:cubicBezTo>
                  <a:pt x="2455" y="1108"/>
                  <a:pt x="2455" y="1108"/>
                  <a:pt x="2455" y="1108"/>
                </a:cubicBezTo>
                <a:cubicBezTo>
                  <a:pt x="2453" y="1106"/>
                  <a:pt x="2453" y="1106"/>
                  <a:pt x="2453" y="1106"/>
                </a:cubicBezTo>
                <a:cubicBezTo>
                  <a:pt x="2452" y="1107"/>
                  <a:pt x="2452" y="1107"/>
                  <a:pt x="2452" y="1107"/>
                </a:cubicBezTo>
                <a:cubicBezTo>
                  <a:pt x="2453" y="1109"/>
                  <a:pt x="2453" y="1109"/>
                  <a:pt x="2453" y="1109"/>
                </a:cubicBezTo>
                <a:cubicBezTo>
                  <a:pt x="2451" y="1111"/>
                  <a:pt x="2451" y="1111"/>
                  <a:pt x="2451" y="1111"/>
                </a:cubicBezTo>
                <a:cubicBezTo>
                  <a:pt x="2450" y="1110"/>
                  <a:pt x="2450" y="1110"/>
                  <a:pt x="2450" y="1110"/>
                </a:cubicBezTo>
                <a:cubicBezTo>
                  <a:pt x="2450" y="1109"/>
                  <a:pt x="2450" y="1109"/>
                  <a:pt x="2450" y="1109"/>
                </a:cubicBezTo>
                <a:cubicBezTo>
                  <a:pt x="2450" y="1107"/>
                  <a:pt x="2450" y="1107"/>
                  <a:pt x="2450" y="1107"/>
                </a:cubicBezTo>
                <a:cubicBezTo>
                  <a:pt x="2449" y="1107"/>
                  <a:pt x="2449" y="1107"/>
                  <a:pt x="2449" y="1107"/>
                </a:cubicBezTo>
                <a:cubicBezTo>
                  <a:pt x="2448" y="1111"/>
                  <a:pt x="2448" y="1111"/>
                  <a:pt x="2448" y="1111"/>
                </a:cubicBezTo>
                <a:cubicBezTo>
                  <a:pt x="2446" y="1112"/>
                  <a:pt x="2446" y="1112"/>
                  <a:pt x="2446" y="1112"/>
                </a:cubicBezTo>
                <a:cubicBezTo>
                  <a:pt x="2444" y="1116"/>
                  <a:pt x="2444" y="1116"/>
                  <a:pt x="2444" y="1116"/>
                </a:cubicBezTo>
                <a:cubicBezTo>
                  <a:pt x="2444" y="1118"/>
                  <a:pt x="2444" y="1118"/>
                  <a:pt x="2444" y="1118"/>
                </a:cubicBezTo>
                <a:cubicBezTo>
                  <a:pt x="2441" y="1122"/>
                  <a:pt x="2441" y="1122"/>
                  <a:pt x="2441" y="1122"/>
                </a:cubicBezTo>
                <a:cubicBezTo>
                  <a:pt x="2439" y="1122"/>
                  <a:pt x="2439" y="1122"/>
                  <a:pt x="2439" y="1122"/>
                </a:cubicBezTo>
                <a:cubicBezTo>
                  <a:pt x="2436" y="1123"/>
                  <a:pt x="2436" y="1123"/>
                  <a:pt x="2436" y="1123"/>
                </a:cubicBezTo>
                <a:cubicBezTo>
                  <a:pt x="2436" y="1124"/>
                  <a:pt x="2436" y="1124"/>
                  <a:pt x="2436" y="1124"/>
                </a:cubicBezTo>
                <a:cubicBezTo>
                  <a:pt x="2437" y="1124"/>
                  <a:pt x="2437" y="1124"/>
                  <a:pt x="2437" y="1124"/>
                </a:cubicBezTo>
                <a:cubicBezTo>
                  <a:pt x="2436" y="1125"/>
                  <a:pt x="2436" y="1125"/>
                  <a:pt x="2436" y="1125"/>
                </a:cubicBezTo>
                <a:cubicBezTo>
                  <a:pt x="2437" y="1125"/>
                  <a:pt x="2437" y="1125"/>
                  <a:pt x="2437" y="1125"/>
                </a:cubicBezTo>
                <a:cubicBezTo>
                  <a:pt x="2439" y="1125"/>
                  <a:pt x="2439" y="1125"/>
                  <a:pt x="2439" y="1125"/>
                </a:cubicBezTo>
                <a:cubicBezTo>
                  <a:pt x="2438" y="1126"/>
                  <a:pt x="2438" y="1126"/>
                  <a:pt x="2438" y="1126"/>
                </a:cubicBezTo>
                <a:cubicBezTo>
                  <a:pt x="2437" y="1127"/>
                  <a:pt x="2437" y="1127"/>
                  <a:pt x="2437" y="1127"/>
                </a:cubicBezTo>
                <a:cubicBezTo>
                  <a:pt x="2436" y="1127"/>
                  <a:pt x="2436" y="1127"/>
                  <a:pt x="2436" y="1127"/>
                </a:cubicBezTo>
                <a:cubicBezTo>
                  <a:pt x="2436" y="1128"/>
                  <a:pt x="2436" y="1128"/>
                  <a:pt x="2436" y="1128"/>
                </a:cubicBezTo>
                <a:cubicBezTo>
                  <a:pt x="2435" y="1128"/>
                  <a:pt x="2435" y="1128"/>
                  <a:pt x="2435" y="1128"/>
                </a:cubicBezTo>
                <a:cubicBezTo>
                  <a:pt x="2435" y="1128"/>
                  <a:pt x="2435" y="1128"/>
                  <a:pt x="2435" y="1128"/>
                </a:cubicBezTo>
                <a:cubicBezTo>
                  <a:pt x="2435" y="1128"/>
                  <a:pt x="2435" y="1128"/>
                  <a:pt x="2435" y="1128"/>
                </a:cubicBezTo>
                <a:cubicBezTo>
                  <a:pt x="2435" y="1127"/>
                  <a:pt x="2435" y="1127"/>
                  <a:pt x="2435" y="1127"/>
                </a:cubicBezTo>
                <a:cubicBezTo>
                  <a:pt x="2435" y="1125"/>
                  <a:pt x="2435" y="1125"/>
                  <a:pt x="2435" y="1125"/>
                </a:cubicBezTo>
                <a:cubicBezTo>
                  <a:pt x="2433" y="1126"/>
                  <a:pt x="2433" y="1126"/>
                  <a:pt x="2433" y="1126"/>
                </a:cubicBezTo>
                <a:cubicBezTo>
                  <a:pt x="2431" y="1128"/>
                  <a:pt x="2431" y="1128"/>
                  <a:pt x="2431" y="1128"/>
                </a:cubicBezTo>
                <a:cubicBezTo>
                  <a:pt x="2427" y="1129"/>
                  <a:pt x="2427" y="1129"/>
                  <a:pt x="2427" y="1129"/>
                </a:cubicBezTo>
                <a:cubicBezTo>
                  <a:pt x="2427" y="1129"/>
                  <a:pt x="2427" y="1129"/>
                  <a:pt x="2427" y="1129"/>
                </a:cubicBezTo>
                <a:cubicBezTo>
                  <a:pt x="2426" y="1131"/>
                  <a:pt x="2426" y="1131"/>
                  <a:pt x="2426" y="1131"/>
                </a:cubicBezTo>
                <a:cubicBezTo>
                  <a:pt x="2426" y="1133"/>
                  <a:pt x="2426" y="1133"/>
                  <a:pt x="2426" y="1133"/>
                </a:cubicBezTo>
                <a:cubicBezTo>
                  <a:pt x="2423" y="1135"/>
                  <a:pt x="2423" y="1135"/>
                  <a:pt x="2423" y="1135"/>
                </a:cubicBezTo>
                <a:cubicBezTo>
                  <a:pt x="2422" y="1137"/>
                  <a:pt x="2422" y="1137"/>
                  <a:pt x="2422" y="1137"/>
                </a:cubicBezTo>
                <a:cubicBezTo>
                  <a:pt x="2420" y="1139"/>
                  <a:pt x="2420" y="1139"/>
                  <a:pt x="2420" y="1139"/>
                </a:cubicBezTo>
                <a:cubicBezTo>
                  <a:pt x="2419" y="1141"/>
                  <a:pt x="2419" y="1141"/>
                  <a:pt x="2419" y="1141"/>
                </a:cubicBezTo>
                <a:cubicBezTo>
                  <a:pt x="2417" y="1144"/>
                  <a:pt x="2417" y="1144"/>
                  <a:pt x="2417" y="1144"/>
                </a:cubicBezTo>
                <a:cubicBezTo>
                  <a:pt x="2414" y="1146"/>
                  <a:pt x="2414" y="1146"/>
                  <a:pt x="2414" y="1146"/>
                </a:cubicBezTo>
                <a:cubicBezTo>
                  <a:pt x="2407" y="1148"/>
                  <a:pt x="2407" y="1148"/>
                  <a:pt x="2407" y="1148"/>
                </a:cubicBezTo>
                <a:cubicBezTo>
                  <a:pt x="2406" y="1148"/>
                  <a:pt x="2406" y="1148"/>
                  <a:pt x="2406" y="1148"/>
                </a:cubicBezTo>
                <a:cubicBezTo>
                  <a:pt x="2407" y="1150"/>
                  <a:pt x="2407" y="1150"/>
                  <a:pt x="2407" y="1150"/>
                </a:cubicBezTo>
                <a:cubicBezTo>
                  <a:pt x="2407" y="1151"/>
                  <a:pt x="2407" y="1151"/>
                  <a:pt x="2407" y="1151"/>
                </a:cubicBezTo>
                <a:cubicBezTo>
                  <a:pt x="2406" y="1151"/>
                  <a:pt x="2406" y="1151"/>
                  <a:pt x="2406" y="1151"/>
                </a:cubicBezTo>
                <a:cubicBezTo>
                  <a:pt x="2405" y="1152"/>
                  <a:pt x="2405" y="1152"/>
                  <a:pt x="2405" y="1152"/>
                </a:cubicBezTo>
                <a:cubicBezTo>
                  <a:pt x="2403" y="1152"/>
                  <a:pt x="2403" y="1152"/>
                  <a:pt x="2403" y="1152"/>
                </a:cubicBezTo>
                <a:cubicBezTo>
                  <a:pt x="2402" y="1153"/>
                  <a:pt x="2402" y="1153"/>
                  <a:pt x="2402" y="1153"/>
                </a:cubicBezTo>
                <a:cubicBezTo>
                  <a:pt x="2401" y="1155"/>
                  <a:pt x="2401" y="1155"/>
                  <a:pt x="2401" y="1155"/>
                </a:cubicBezTo>
                <a:cubicBezTo>
                  <a:pt x="2401" y="1158"/>
                  <a:pt x="2401" y="1158"/>
                  <a:pt x="2401" y="1158"/>
                </a:cubicBezTo>
                <a:cubicBezTo>
                  <a:pt x="2400" y="1160"/>
                  <a:pt x="2400" y="1160"/>
                  <a:pt x="2400" y="1160"/>
                </a:cubicBezTo>
                <a:cubicBezTo>
                  <a:pt x="2400" y="1161"/>
                  <a:pt x="2400" y="1161"/>
                  <a:pt x="2400" y="1161"/>
                </a:cubicBezTo>
                <a:cubicBezTo>
                  <a:pt x="2396" y="1160"/>
                  <a:pt x="2396" y="1160"/>
                  <a:pt x="2396" y="1160"/>
                </a:cubicBezTo>
                <a:cubicBezTo>
                  <a:pt x="2392" y="1159"/>
                  <a:pt x="2392" y="1159"/>
                  <a:pt x="2392" y="1159"/>
                </a:cubicBezTo>
                <a:cubicBezTo>
                  <a:pt x="2390" y="1159"/>
                  <a:pt x="2390" y="1159"/>
                  <a:pt x="2390" y="1159"/>
                </a:cubicBezTo>
                <a:cubicBezTo>
                  <a:pt x="2389" y="1157"/>
                  <a:pt x="2389" y="1157"/>
                  <a:pt x="2389" y="1157"/>
                </a:cubicBezTo>
                <a:cubicBezTo>
                  <a:pt x="2387" y="1156"/>
                  <a:pt x="2387" y="1156"/>
                  <a:pt x="2387" y="1156"/>
                </a:cubicBezTo>
                <a:cubicBezTo>
                  <a:pt x="2386" y="1156"/>
                  <a:pt x="2386" y="1156"/>
                  <a:pt x="2386" y="1156"/>
                </a:cubicBezTo>
                <a:cubicBezTo>
                  <a:pt x="2385" y="1156"/>
                  <a:pt x="2385" y="1156"/>
                  <a:pt x="2385" y="1156"/>
                </a:cubicBezTo>
                <a:cubicBezTo>
                  <a:pt x="2384" y="1158"/>
                  <a:pt x="2384" y="1158"/>
                  <a:pt x="2384" y="1158"/>
                </a:cubicBezTo>
                <a:cubicBezTo>
                  <a:pt x="2382" y="1161"/>
                  <a:pt x="2382" y="1161"/>
                  <a:pt x="2382" y="1161"/>
                </a:cubicBezTo>
                <a:cubicBezTo>
                  <a:pt x="2380" y="1163"/>
                  <a:pt x="2380" y="1163"/>
                  <a:pt x="2380" y="1163"/>
                </a:cubicBezTo>
                <a:cubicBezTo>
                  <a:pt x="2380" y="1164"/>
                  <a:pt x="2380" y="1164"/>
                  <a:pt x="2380" y="1164"/>
                </a:cubicBezTo>
                <a:cubicBezTo>
                  <a:pt x="2381" y="1166"/>
                  <a:pt x="2381" y="1166"/>
                  <a:pt x="2381" y="1166"/>
                </a:cubicBezTo>
                <a:cubicBezTo>
                  <a:pt x="2380" y="1167"/>
                  <a:pt x="2380" y="1167"/>
                  <a:pt x="2380" y="1167"/>
                </a:cubicBezTo>
                <a:cubicBezTo>
                  <a:pt x="2379" y="1167"/>
                  <a:pt x="2379" y="1167"/>
                  <a:pt x="2379" y="1167"/>
                </a:cubicBezTo>
                <a:cubicBezTo>
                  <a:pt x="2379" y="1171"/>
                  <a:pt x="2379" y="1171"/>
                  <a:pt x="2379" y="1171"/>
                </a:cubicBezTo>
                <a:cubicBezTo>
                  <a:pt x="2382" y="1174"/>
                  <a:pt x="2382" y="1174"/>
                  <a:pt x="2382" y="1174"/>
                </a:cubicBezTo>
                <a:cubicBezTo>
                  <a:pt x="2383" y="1176"/>
                  <a:pt x="2383" y="1176"/>
                  <a:pt x="2383" y="1176"/>
                </a:cubicBezTo>
                <a:cubicBezTo>
                  <a:pt x="2382" y="1175"/>
                  <a:pt x="2382" y="1175"/>
                  <a:pt x="2382" y="1175"/>
                </a:cubicBezTo>
                <a:cubicBezTo>
                  <a:pt x="2381" y="1176"/>
                  <a:pt x="2381" y="1176"/>
                  <a:pt x="2381" y="1176"/>
                </a:cubicBezTo>
                <a:cubicBezTo>
                  <a:pt x="2383" y="1178"/>
                  <a:pt x="2383" y="1178"/>
                  <a:pt x="2383" y="1178"/>
                </a:cubicBezTo>
                <a:cubicBezTo>
                  <a:pt x="2384" y="1178"/>
                  <a:pt x="2384" y="1178"/>
                  <a:pt x="2384" y="1178"/>
                </a:cubicBezTo>
                <a:cubicBezTo>
                  <a:pt x="2386" y="1178"/>
                  <a:pt x="2386" y="1178"/>
                  <a:pt x="2386" y="1178"/>
                </a:cubicBezTo>
                <a:cubicBezTo>
                  <a:pt x="2388" y="1178"/>
                  <a:pt x="2388" y="1178"/>
                  <a:pt x="2388" y="1178"/>
                </a:cubicBezTo>
                <a:cubicBezTo>
                  <a:pt x="2391" y="1176"/>
                  <a:pt x="2391" y="1176"/>
                  <a:pt x="2391" y="1176"/>
                </a:cubicBezTo>
                <a:cubicBezTo>
                  <a:pt x="2393" y="1177"/>
                  <a:pt x="2393" y="1177"/>
                  <a:pt x="2393" y="1177"/>
                </a:cubicBezTo>
                <a:cubicBezTo>
                  <a:pt x="2391" y="1177"/>
                  <a:pt x="2391" y="1177"/>
                  <a:pt x="2391" y="1177"/>
                </a:cubicBezTo>
                <a:cubicBezTo>
                  <a:pt x="2389" y="1178"/>
                  <a:pt x="2389" y="1178"/>
                  <a:pt x="2389" y="1178"/>
                </a:cubicBezTo>
                <a:cubicBezTo>
                  <a:pt x="2385" y="1179"/>
                  <a:pt x="2385" y="1179"/>
                  <a:pt x="2385" y="1179"/>
                </a:cubicBezTo>
                <a:cubicBezTo>
                  <a:pt x="2384" y="1180"/>
                  <a:pt x="2384" y="1180"/>
                  <a:pt x="2384" y="1180"/>
                </a:cubicBezTo>
                <a:cubicBezTo>
                  <a:pt x="2382" y="1180"/>
                  <a:pt x="2382" y="1180"/>
                  <a:pt x="2382" y="1180"/>
                </a:cubicBezTo>
                <a:cubicBezTo>
                  <a:pt x="2382" y="1181"/>
                  <a:pt x="2382" y="1181"/>
                  <a:pt x="2382" y="1181"/>
                </a:cubicBezTo>
                <a:cubicBezTo>
                  <a:pt x="2385" y="1182"/>
                  <a:pt x="2385" y="1182"/>
                  <a:pt x="2385" y="1182"/>
                </a:cubicBezTo>
                <a:cubicBezTo>
                  <a:pt x="2387" y="1183"/>
                  <a:pt x="2387" y="1183"/>
                  <a:pt x="2387" y="1183"/>
                </a:cubicBezTo>
                <a:cubicBezTo>
                  <a:pt x="2389" y="1186"/>
                  <a:pt x="2389" y="1186"/>
                  <a:pt x="2389" y="1186"/>
                </a:cubicBezTo>
                <a:cubicBezTo>
                  <a:pt x="2390" y="1187"/>
                  <a:pt x="2390" y="1187"/>
                  <a:pt x="2390" y="1187"/>
                </a:cubicBezTo>
                <a:cubicBezTo>
                  <a:pt x="2391" y="1189"/>
                  <a:pt x="2391" y="1189"/>
                  <a:pt x="2391" y="1189"/>
                </a:cubicBezTo>
                <a:cubicBezTo>
                  <a:pt x="2389" y="1191"/>
                  <a:pt x="2389" y="1191"/>
                  <a:pt x="2389" y="1191"/>
                </a:cubicBezTo>
                <a:cubicBezTo>
                  <a:pt x="2388" y="1192"/>
                  <a:pt x="2388" y="1192"/>
                  <a:pt x="2388" y="1192"/>
                </a:cubicBezTo>
                <a:cubicBezTo>
                  <a:pt x="2389" y="1193"/>
                  <a:pt x="2389" y="1193"/>
                  <a:pt x="2389" y="1193"/>
                </a:cubicBezTo>
                <a:cubicBezTo>
                  <a:pt x="2390" y="1194"/>
                  <a:pt x="2390" y="1194"/>
                  <a:pt x="2390" y="1194"/>
                </a:cubicBezTo>
                <a:cubicBezTo>
                  <a:pt x="2391" y="1198"/>
                  <a:pt x="2391" y="1198"/>
                  <a:pt x="2391" y="1198"/>
                </a:cubicBezTo>
                <a:cubicBezTo>
                  <a:pt x="2391" y="1200"/>
                  <a:pt x="2391" y="1200"/>
                  <a:pt x="2391" y="1200"/>
                </a:cubicBezTo>
                <a:cubicBezTo>
                  <a:pt x="2392" y="1203"/>
                  <a:pt x="2392" y="1203"/>
                  <a:pt x="2392" y="1203"/>
                </a:cubicBezTo>
                <a:cubicBezTo>
                  <a:pt x="2393" y="1203"/>
                  <a:pt x="2393" y="1203"/>
                  <a:pt x="2393" y="1203"/>
                </a:cubicBezTo>
                <a:cubicBezTo>
                  <a:pt x="2394" y="1202"/>
                  <a:pt x="2394" y="1202"/>
                  <a:pt x="2394" y="1202"/>
                </a:cubicBezTo>
                <a:cubicBezTo>
                  <a:pt x="2395" y="1203"/>
                  <a:pt x="2395" y="1203"/>
                  <a:pt x="2395" y="1203"/>
                </a:cubicBezTo>
                <a:cubicBezTo>
                  <a:pt x="2397" y="1203"/>
                  <a:pt x="2397" y="1203"/>
                  <a:pt x="2397" y="1203"/>
                </a:cubicBezTo>
                <a:cubicBezTo>
                  <a:pt x="2398" y="1204"/>
                  <a:pt x="2398" y="1204"/>
                  <a:pt x="2398" y="1204"/>
                </a:cubicBezTo>
                <a:cubicBezTo>
                  <a:pt x="2401" y="1203"/>
                  <a:pt x="2401" y="1203"/>
                  <a:pt x="2401" y="1203"/>
                </a:cubicBezTo>
                <a:cubicBezTo>
                  <a:pt x="2402" y="1202"/>
                  <a:pt x="2402" y="1202"/>
                  <a:pt x="2402" y="1202"/>
                </a:cubicBezTo>
                <a:cubicBezTo>
                  <a:pt x="2403" y="1203"/>
                  <a:pt x="2403" y="1203"/>
                  <a:pt x="2403" y="1203"/>
                </a:cubicBezTo>
                <a:cubicBezTo>
                  <a:pt x="2405" y="1202"/>
                  <a:pt x="2405" y="1202"/>
                  <a:pt x="2405" y="1202"/>
                </a:cubicBezTo>
                <a:cubicBezTo>
                  <a:pt x="2405" y="1201"/>
                  <a:pt x="2405" y="1201"/>
                  <a:pt x="2405" y="1201"/>
                </a:cubicBezTo>
                <a:cubicBezTo>
                  <a:pt x="2405" y="1200"/>
                  <a:pt x="2405" y="1200"/>
                  <a:pt x="2405" y="1200"/>
                </a:cubicBezTo>
                <a:cubicBezTo>
                  <a:pt x="2406" y="1201"/>
                  <a:pt x="2406" y="1201"/>
                  <a:pt x="2406" y="1201"/>
                </a:cubicBezTo>
                <a:cubicBezTo>
                  <a:pt x="2405" y="1202"/>
                  <a:pt x="2405" y="1202"/>
                  <a:pt x="2405" y="1202"/>
                </a:cubicBezTo>
                <a:cubicBezTo>
                  <a:pt x="2406" y="1205"/>
                  <a:pt x="2406" y="1205"/>
                  <a:pt x="2406" y="1205"/>
                </a:cubicBezTo>
                <a:cubicBezTo>
                  <a:pt x="2406" y="1208"/>
                  <a:pt x="2406" y="1208"/>
                  <a:pt x="2406" y="1208"/>
                </a:cubicBezTo>
                <a:cubicBezTo>
                  <a:pt x="2406" y="1209"/>
                  <a:pt x="2406" y="1209"/>
                  <a:pt x="2406" y="1209"/>
                </a:cubicBezTo>
                <a:cubicBezTo>
                  <a:pt x="2408" y="1209"/>
                  <a:pt x="2408" y="1209"/>
                  <a:pt x="2408" y="1209"/>
                </a:cubicBezTo>
                <a:cubicBezTo>
                  <a:pt x="2410" y="1207"/>
                  <a:pt x="2410" y="1207"/>
                  <a:pt x="2410" y="1207"/>
                </a:cubicBezTo>
                <a:cubicBezTo>
                  <a:pt x="2411" y="1206"/>
                  <a:pt x="2411" y="1206"/>
                  <a:pt x="2411" y="1206"/>
                </a:cubicBezTo>
                <a:cubicBezTo>
                  <a:pt x="2412" y="1207"/>
                  <a:pt x="2412" y="1207"/>
                  <a:pt x="2412" y="1207"/>
                </a:cubicBezTo>
                <a:cubicBezTo>
                  <a:pt x="2413" y="1207"/>
                  <a:pt x="2413" y="1207"/>
                  <a:pt x="2413" y="1207"/>
                </a:cubicBezTo>
                <a:cubicBezTo>
                  <a:pt x="2413" y="1206"/>
                  <a:pt x="2413" y="1206"/>
                  <a:pt x="2413" y="1206"/>
                </a:cubicBezTo>
                <a:cubicBezTo>
                  <a:pt x="2416" y="1206"/>
                  <a:pt x="2416" y="1206"/>
                  <a:pt x="2416" y="1206"/>
                </a:cubicBezTo>
                <a:cubicBezTo>
                  <a:pt x="2417" y="1204"/>
                  <a:pt x="2417" y="1204"/>
                  <a:pt x="2417" y="1204"/>
                </a:cubicBezTo>
                <a:cubicBezTo>
                  <a:pt x="2418" y="1204"/>
                  <a:pt x="2418" y="1204"/>
                  <a:pt x="2418" y="1204"/>
                </a:cubicBezTo>
                <a:cubicBezTo>
                  <a:pt x="2420" y="1205"/>
                  <a:pt x="2420" y="1205"/>
                  <a:pt x="2420" y="1205"/>
                </a:cubicBezTo>
                <a:cubicBezTo>
                  <a:pt x="2421" y="1204"/>
                  <a:pt x="2421" y="1204"/>
                  <a:pt x="2421" y="1204"/>
                </a:cubicBezTo>
                <a:cubicBezTo>
                  <a:pt x="2422" y="1205"/>
                  <a:pt x="2422" y="1205"/>
                  <a:pt x="2422" y="1205"/>
                </a:cubicBezTo>
                <a:cubicBezTo>
                  <a:pt x="2422" y="1207"/>
                  <a:pt x="2422" y="1207"/>
                  <a:pt x="2422" y="1207"/>
                </a:cubicBezTo>
                <a:cubicBezTo>
                  <a:pt x="2423" y="1208"/>
                  <a:pt x="2423" y="1208"/>
                  <a:pt x="2423" y="1208"/>
                </a:cubicBezTo>
                <a:cubicBezTo>
                  <a:pt x="2424" y="1208"/>
                  <a:pt x="2424" y="1208"/>
                  <a:pt x="2424" y="1208"/>
                </a:cubicBezTo>
                <a:cubicBezTo>
                  <a:pt x="2424" y="1207"/>
                  <a:pt x="2424" y="1207"/>
                  <a:pt x="2424" y="1207"/>
                </a:cubicBezTo>
                <a:cubicBezTo>
                  <a:pt x="2424" y="1205"/>
                  <a:pt x="2424" y="1205"/>
                  <a:pt x="2424" y="1205"/>
                </a:cubicBezTo>
                <a:cubicBezTo>
                  <a:pt x="2425" y="1207"/>
                  <a:pt x="2425" y="1207"/>
                  <a:pt x="2425" y="1207"/>
                </a:cubicBezTo>
                <a:cubicBezTo>
                  <a:pt x="2427" y="1207"/>
                  <a:pt x="2427" y="1207"/>
                  <a:pt x="2427" y="1207"/>
                </a:cubicBezTo>
                <a:cubicBezTo>
                  <a:pt x="2427" y="1207"/>
                  <a:pt x="2427" y="1207"/>
                  <a:pt x="2427" y="1207"/>
                </a:cubicBezTo>
                <a:cubicBezTo>
                  <a:pt x="2428" y="1208"/>
                  <a:pt x="2428" y="1208"/>
                  <a:pt x="2428" y="1208"/>
                </a:cubicBezTo>
                <a:cubicBezTo>
                  <a:pt x="2429" y="1208"/>
                  <a:pt x="2429" y="1208"/>
                  <a:pt x="2429" y="1208"/>
                </a:cubicBezTo>
                <a:cubicBezTo>
                  <a:pt x="2430" y="1208"/>
                  <a:pt x="2430" y="1208"/>
                  <a:pt x="2430" y="1208"/>
                </a:cubicBezTo>
                <a:cubicBezTo>
                  <a:pt x="2430" y="1210"/>
                  <a:pt x="2430" y="1210"/>
                  <a:pt x="2430" y="1210"/>
                </a:cubicBezTo>
                <a:cubicBezTo>
                  <a:pt x="2430" y="1211"/>
                  <a:pt x="2430" y="1211"/>
                  <a:pt x="2430" y="1211"/>
                </a:cubicBezTo>
                <a:cubicBezTo>
                  <a:pt x="2431" y="1214"/>
                  <a:pt x="2431" y="1214"/>
                  <a:pt x="2431" y="1214"/>
                </a:cubicBezTo>
                <a:cubicBezTo>
                  <a:pt x="2432" y="1213"/>
                  <a:pt x="2432" y="1213"/>
                  <a:pt x="2432" y="1213"/>
                </a:cubicBezTo>
                <a:cubicBezTo>
                  <a:pt x="2436" y="1212"/>
                  <a:pt x="2436" y="1212"/>
                  <a:pt x="2436" y="1212"/>
                </a:cubicBezTo>
                <a:cubicBezTo>
                  <a:pt x="2439" y="1211"/>
                  <a:pt x="2439" y="1211"/>
                  <a:pt x="2439" y="1211"/>
                </a:cubicBezTo>
                <a:cubicBezTo>
                  <a:pt x="2442" y="1209"/>
                  <a:pt x="2442" y="1209"/>
                  <a:pt x="2442" y="1209"/>
                </a:cubicBezTo>
                <a:cubicBezTo>
                  <a:pt x="2444" y="1206"/>
                  <a:pt x="2444" y="1206"/>
                  <a:pt x="2444" y="1206"/>
                </a:cubicBezTo>
                <a:cubicBezTo>
                  <a:pt x="2444" y="1204"/>
                  <a:pt x="2444" y="1204"/>
                  <a:pt x="2444" y="1204"/>
                </a:cubicBezTo>
                <a:cubicBezTo>
                  <a:pt x="2444" y="1202"/>
                  <a:pt x="2444" y="1202"/>
                  <a:pt x="2444" y="1202"/>
                </a:cubicBezTo>
                <a:cubicBezTo>
                  <a:pt x="2445" y="1203"/>
                  <a:pt x="2445" y="1203"/>
                  <a:pt x="2445" y="1203"/>
                </a:cubicBezTo>
                <a:cubicBezTo>
                  <a:pt x="2446" y="1203"/>
                  <a:pt x="2446" y="1203"/>
                  <a:pt x="2446" y="1203"/>
                </a:cubicBezTo>
                <a:cubicBezTo>
                  <a:pt x="2447" y="1200"/>
                  <a:pt x="2447" y="1200"/>
                  <a:pt x="2447" y="1200"/>
                </a:cubicBezTo>
                <a:cubicBezTo>
                  <a:pt x="2447" y="1199"/>
                  <a:pt x="2447" y="1199"/>
                  <a:pt x="2447" y="1199"/>
                </a:cubicBezTo>
                <a:cubicBezTo>
                  <a:pt x="2446" y="1198"/>
                  <a:pt x="2446" y="1198"/>
                  <a:pt x="2446" y="1198"/>
                </a:cubicBezTo>
                <a:cubicBezTo>
                  <a:pt x="2446" y="1198"/>
                  <a:pt x="2446" y="1198"/>
                  <a:pt x="2446" y="1198"/>
                </a:cubicBezTo>
                <a:close/>
                <a:moveTo>
                  <a:pt x="2559" y="1208"/>
                </a:moveTo>
                <a:cubicBezTo>
                  <a:pt x="2558" y="1208"/>
                  <a:pt x="2558" y="1208"/>
                  <a:pt x="2558" y="1208"/>
                </a:cubicBezTo>
                <a:cubicBezTo>
                  <a:pt x="2559" y="1209"/>
                  <a:pt x="2559" y="1209"/>
                  <a:pt x="2559" y="1209"/>
                </a:cubicBezTo>
                <a:cubicBezTo>
                  <a:pt x="2559" y="1209"/>
                  <a:pt x="2559" y="1209"/>
                  <a:pt x="2559" y="1209"/>
                </a:cubicBezTo>
                <a:lnTo>
                  <a:pt x="2559" y="1208"/>
                </a:lnTo>
                <a:close/>
                <a:moveTo>
                  <a:pt x="2588" y="1242"/>
                </a:moveTo>
                <a:cubicBezTo>
                  <a:pt x="2587" y="1242"/>
                  <a:pt x="2587" y="1242"/>
                  <a:pt x="2587" y="1242"/>
                </a:cubicBezTo>
                <a:cubicBezTo>
                  <a:pt x="2586" y="1243"/>
                  <a:pt x="2586" y="1243"/>
                  <a:pt x="2586" y="1243"/>
                </a:cubicBezTo>
                <a:cubicBezTo>
                  <a:pt x="2586" y="1243"/>
                  <a:pt x="2586" y="1243"/>
                  <a:pt x="2586" y="1243"/>
                </a:cubicBezTo>
                <a:cubicBezTo>
                  <a:pt x="2584" y="1246"/>
                  <a:pt x="2584" y="1246"/>
                  <a:pt x="2584" y="1246"/>
                </a:cubicBezTo>
                <a:cubicBezTo>
                  <a:pt x="2584" y="1247"/>
                  <a:pt x="2584" y="1247"/>
                  <a:pt x="2584" y="1247"/>
                </a:cubicBezTo>
                <a:cubicBezTo>
                  <a:pt x="2584" y="1247"/>
                  <a:pt x="2584" y="1247"/>
                  <a:pt x="2584" y="1247"/>
                </a:cubicBezTo>
                <a:cubicBezTo>
                  <a:pt x="2583" y="1248"/>
                  <a:pt x="2583" y="1248"/>
                  <a:pt x="2583" y="1248"/>
                </a:cubicBezTo>
                <a:cubicBezTo>
                  <a:pt x="2583" y="1249"/>
                  <a:pt x="2583" y="1249"/>
                  <a:pt x="2583" y="1249"/>
                </a:cubicBezTo>
                <a:cubicBezTo>
                  <a:pt x="2584" y="1250"/>
                  <a:pt x="2584" y="1250"/>
                  <a:pt x="2584" y="1250"/>
                </a:cubicBezTo>
                <a:cubicBezTo>
                  <a:pt x="2586" y="1250"/>
                  <a:pt x="2586" y="1250"/>
                  <a:pt x="2586" y="1250"/>
                </a:cubicBezTo>
                <a:cubicBezTo>
                  <a:pt x="2588" y="1248"/>
                  <a:pt x="2588" y="1248"/>
                  <a:pt x="2588" y="1248"/>
                </a:cubicBezTo>
                <a:cubicBezTo>
                  <a:pt x="2588" y="1245"/>
                  <a:pt x="2588" y="1245"/>
                  <a:pt x="2588" y="1245"/>
                </a:cubicBezTo>
                <a:cubicBezTo>
                  <a:pt x="2588" y="1244"/>
                  <a:pt x="2588" y="1244"/>
                  <a:pt x="2588" y="1244"/>
                </a:cubicBezTo>
                <a:cubicBezTo>
                  <a:pt x="2589" y="1243"/>
                  <a:pt x="2589" y="1243"/>
                  <a:pt x="2589" y="1243"/>
                </a:cubicBezTo>
                <a:lnTo>
                  <a:pt x="2588" y="1242"/>
                </a:lnTo>
                <a:close/>
                <a:moveTo>
                  <a:pt x="2560" y="1243"/>
                </a:moveTo>
                <a:cubicBezTo>
                  <a:pt x="2560" y="1242"/>
                  <a:pt x="2560" y="1242"/>
                  <a:pt x="2560" y="1242"/>
                </a:cubicBezTo>
                <a:cubicBezTo>
                  <a:pt x="2559" y="1241"/>
                  <a:pt x="2559" y="1241"/>
                  <a:pt x="2559" y="1241"/>
                </a:cubicBezTo>
                <a:cubicBezTo>
                  <a:pt x="2559" y="1242"/>
                  <a:pt x="2559" y="1242"/>
                  <a:pt x="2559" y="1242"/>
                </a:cubicBezTo>
                <a:cubicBezTo>
                  <a:pt x="2559" y="1243"/>
                  <a:pt x="2559" y="1243"/>
                  <a:pt x="2559" y="1243"/>
                </a:cubicBezTo>
                <a:lnTo>
                  <a:pt x="2560" y="1243"/>
                </a:lnTo>
                <a:close/>
                <a:moveTo>
                  <a:pt x="2591" y="1243"/>
                </a:moveTo>
                <a:cubicBezTo>
                  <a:pt x="2591" y="1242"/>
                  <a:pt x="2591" y="1242"/>
                  <a:pt x="2591" y="1242"/>
                </a:cubicBezTo>
                <a:cubicBezTo>
                  <a:pt x="2589" y="1241"/>
                  <a:pt x="2589" y="1241"/>
                  <a:pt x="2589" y="1241"/>
                </a:cubicBezTo>
                <a:lnTo>
                  <a:pt x="2591" y="1243"/>
                </a:lnTo>
                <a:close/>
                <a:moveTo>
                  <a:pt x="2563" y="1253"/>
                </a:moveTo>
                <a:cubicBezTo>
                  <a:pt x="2562" y="1253"/>
                  <a:pt x="2562" y="1253"/>
                  <a:pt x="2562" y="1253"/>
                </a:cubicBezTo>
                <a:cubicBezTo>
                  <a:pt x="2561" y="1253"/>
                  <a:pt x="2561" y="1253"/>
                  <a:pt x="2561" y="1253"/>
                </a:cubicBezTo>
                <a:cubicBezTo>
                  <a:pt x="2562" y="1253"/>
                  <a:pt x="2562" y="1253"/>
                  <a:pt x="2562" y="1253"/>
                </a:cubicBezTo>
                <a:lnTo>
                  <a:pt x="2563" y="1253"/>
                </a:lnTo>
                <a:close/>
                <a:moveTo>
                  <a:pt x="2527" y="1265"/>
                </a:moveTo>
                <a:cubicBezTo>
                  <a:pt x="2527" y="1265"/>
                  <a:pt x="2527" y="1265"/>
                  <a:pt x="2527" y="1265"/>
                </a:cubicBezTo>
                <a:cubicBezTo>
                  <a:pt x="2528" y="1264"/>
                  <a:pt x="2528" y="1264"/>
                  <a:pt x="2528" y="1264"/>
                </a:cubicBezTo>
                <a:cubicBezTo>
                  <a:pt x="2529" y="1263"/>
                  <a:pt x="2529" y="1263"/>
                  <a:pt x="2529" y="1263"/>
                </a:cubicBezTo>
                <a:cubicBezTo>
                  <a:pt x="2531" y="1262"/>
                  <a:pt x="2531" y="1262"/>
                  <a:pt x="2531" y="1262"/>
                </a:cubicBezTo>
                <a:cubicBezTo>
                  <a:pt x="2533" y="1262"/>
                  <a:pt x="2533" y="1262"/>
                  <a:pt x="2533" y="1262"/>
                </a:cubicBezTo>
                <a:cubicBezTo>
                  <a:pt x="2536" y="1262"/>
                  <a:pt x="2536" y="1262"/>
                  <a:pt x="2536" y="1262"/>
                </a:cubicBezTo>
                <a:cubicBezTo>
                  <a:pt x="2539" y="1260"/>
                  <a:pt x="2539" y="1260"/>
                  <a:pt x="2539" y="1260"/>
                </a:cubicBezTo>
                <a:cubicBezTo>
                  <a:pt x="2542" y="1259"/>
                  <a:pt x="2542" y="1259"/>
                  <a:pt x="2542" y="1259"/>
                </a:cubicBezTo>
                <a:cubicBezTo>
                  <a:pt x="2542" y="1258"/>
                  <a:pt x="2542" y="1258"/>
                  <a:pt x="2542" y="1258"/>
                </a:cubicBezTo>
                <a:cubicBezTo>
                  <a:pt x="2543" y="1258"/>
                  <a:pt x="2543" y="1258"/>
                  <a:pt x="2543" y="1258"/>
                </a:cubicBezTo>
                <a:cubicBezTo>
                  <a:pt x="2545" y="1257"/>
                  <a:pt x="2545" y="1257"/>
                  <a:pt x="2545" y="1257"/>
                </a:cubicBezTo>
                <a:cubicBezTo>
                  <a:pt x="2545" y="1256"/>
                  <a:pt x="2545" y="1256"/>
                  <a:pt x="2545" y="1256"/>
                </a:cubicBezTo>
                <a:cubicBezTo>
                  <a:pt x="2544" y="1255"/>
                  <a:pt x="2544" y="1255"/>
                  <a:pt x="2544" y="1255"/>
                </a:cubicBezTo>
                <a:cubicBezTo>
                  <a:pt x="2541" y="1256"/>
                  <a:pt x="2541" y="1256"/>
                  <a:pt x="2541" y="1256"/>
                </a:cubicBezTo>
                <a:cubicBezTo>
                  <a:pt x="2539" y="1256"/>
                  <a:pt x="2539" y="1256"/>
                  <a:pt x="2539" y="1256"/>
                </a:cubicBezTo>
                <a:cubicBezTo>
                  <a:pt x="2537" y="1257"/>
                  <a:pt x="2537" y="1257"/>
                  <a:pt x="2537" y="1257"/>
                </a:cubicBezTo>
                <a:cubicBezTo>
                  <a:pt x="2535" y="1257"/>
                  <a:pt x="2535" y="1257"/>
                  <a:pt x="2535" y="1257"/>
                </a:cubicBezTo>
                <a:cubicBezTo>
                  <a:pt x="2532" y="1257"/>
                  <a:pt x="2532" y="1257"/>
                  <a:pt x="2532" y="1257"/>
                </a:cubicBezTo>
                <a:cubicBezTo>
                  <a:pt x="2528" y="1257"/>
                  <a:pt x="2528" y="1257"/>
                  <a:pt x="2528" y="1257"/>
                </a:cubicBezTo>
                <a:cubicBezTo>
                  <a:pt x="2526" y="1259"/>
                  <a:pt x="2526" y="1259"/>
                  <a:pt x="2526" y="1259"/>
                </a:cubicBezTo>
                <a:cubicBezTo>
                  <a:pt x="2523" y="1260"/>
                  <a:pt x="2523" y="1260"/>
                  <a:pt x="2523" y="1260"/>
                </a:cubicBezTo>
                <a:cubicBezTo>
                  <a:pt x="2523" y="1261"/>
                  <a:pt x="2523" y="1261"/>
                  <a:pt x="2523" y="1261"/>
                </a:cubicBezTo>
                <a:cubicBezTo>
                  <a:pt x="2521" y="1261"/>
                  <a:pt x="2521" y="1261"/>
                  <a:pt x="2521" y="1261"/>
                </a:cubicBezTo>
                <a:cubicBezTo>
                  <a:pt x="2520" y="1262"/>
                  <a:pt x="2520" y="1262"/>
                  <a:pt x="2520" y="1262"/>
                </a:cubicBezTo>
                <a:cubicBezTo>
                  <a:pt x="2517" y="1262"/>
                  <a:pt x="2517" y="1262"/>
                  <a:pt x="2517" y="1262"/>
                </a:cubicBezTo>
                <a:cubicBezTo>
                  <a:pt x="2516" y="1263"/>
                  <a:pt x="2516" y="1263"/>
                  <a:pt x="2516" y="1263"/>
                </a:cubicBezTo>
                <a:cubicBezTo>
                  <a:pt x="2515" y="1264"/>
                  <a:pt x="2515" y="1264"/>
                  <a:pt x="2515" y="1264"/>
                </a:cubicBezTo>
                <a:cubicBezTo>
                  <a:pt x="2514" y="1265"/>
                  <a:pt x="2514" y="1265"/>
                  <a:pt x="2514" y="1265"/>
                </a:cubicBezTo>
                <a:cubicBezTo>
                  <a:pt x="2513" y="1267"/>
                  <a:pt x="2513" y="1267"/>
                  <a:pt x="2513" y="1267"/>
                </a:cubicBezTo>
                <a:cubicBezTo>
                  <a:pt x="2511" y="1270"/>
                  <a:pt x="2511" y="1270"/>
                  <a:pt x="2511" y="1270"/>
                </a:cubicBezTo>
                <a:cubicBezTo>
                  <a:pt x="2511" y="1270"/>
                  <a:pt x="2511" y="1270"/>
                  <a:pt x="2511" y="1270"/>
                </a:cubicBezTo>
                <a:cubicBezTo>
                  <a:pt x="2512" y="1271"/>
                  <a:pt x="2512" y="1271"/>
                  <a:pt x="2512" y="1271"/>
                </a:cubicBezTo>
                <a:cubicBezTo>
                  <a:pt x="2512" y="1272"/>
                  <a:pt x="2512" y="1272"/>
                  <a:pt x="2512" y="1272"/>
                </a:cubicBezTo>
                <a:cubicBezTo>
                  <a:pt x="2511" y="1272"/>
                  <a:pt x="2511" y="1272"/>
                  <a:pt x="2511" y="1272"/>
                </a:cubicBezTo>
                <a:cubicBezTo>
                  <a:pt x="2510" y="1271"/>
                  <a:pt x="2510" y="1271"/>
                  <a:pt x="2510" y="1271"/>
                </a:cubicBezTo>
                <a:cubicBezTo>
                  <a:pt x="2510" y="1273"/>
                  <a:pt x="2510" y="1273"/>
                  <a:pt x="2510" y="1273"/>
                </a:cubicBezTo>
                <a:cubicBezTo>
                  <a:pt x="2511" y="1274"/>
                  <a:pt x="2511" y="1274"/>
                  <a:pt x="2511" y="1274"/>
                </a:cubicBezTo>
                <a:cubicBezTo>
                  <a:pt x="2514" y="1274"/>
                  <a:pt x="2514" y="1274"/>
                  <a:pt x="2514" y="1274"/>
                </a:cubicBezTo>
                <a:cubicBezTo>
                  <a:pt x="2516" y="1272"/>
                  <a:pt x="2516" y="1272"/>
                  <a:pt x="2516" y="1272"/>
                </a:cubicBezTo>
                <a:cubicBezTo>
                  <a:pt x="2518" y="1272"/>
                  <a:pt x="2518" y="1272"/>
                  <a:pt x="2518" y="1272"/>
                </a:cubicBezTo>
                <a:cubicBezTo>
                  <a:pt x="2519" y="1272"/>
                  <a:pt x="2519" y="1272"/>
                  <a:pt x="2519" y="1272"/>
                </a:cubicBezTo>
                <a:cubicBezTo>
                  <a:pt x="2521" y="1270"/>
                  <a:pt x="2521" y="1270"/>
                  <a:pt x="2521" y="1270"/>
                </a:cubicBezTo>
                <a:cubicBezTo>
                  <a:pt x="2522" y="1269"/>
                  <a:pt x="2522" y="1269"/>
                  <a:pt x="2522" y="1269"/>
                </a:cubicBezTo>
                <a:cubicBezTo>
                  <a:pt x="2526" y="1266"/>
                  <a:pt x="2526" y="1266"/>
                  <a:pt x="2526" y="1266"/>
                </a:cubicBezTo>
                <a:lnTo>
                  <a:pt x="2527" y="1265"/>
                </a:lnTo>
                <a:close/>
                <a:moveTo>
                  <a:pt x="2561" y="1209"/>
                </a:moveTo>
                <a:cubicBezTo>
                  <a:pt x="2561" y="1208"/>
                  <a:pt x="2561" y="1208"/>
                  <a:pt x="2561" y="1208"/>
                </a:cubicBezTo>
                <a:cubicBezTo>
                  <a:pt x="2560" y="1208"/>
                  <a:pt x="2560" y="1208"/>
                  <a:pt x="2560" y="1208"/>
                </a:cubicBezTo>
                <a:cubicBezTo>
                  <a:pt x="2560" y="1209"/>
                  <a:pt x="2560" y="1209"/>
                  <a:pt x="2560" y="1209"/>
                </a:cubicBezTo>
                <a:lnTo>
                  <a:pt x="2561" y="1209"/>
                </a:lnTo>
                <a:close/>
                <a:moveTo>
                  <a:pt x="2565" y="1207"/>
                </a:moveTo>
                <a:cubicBezTo>
                  <a:pt x="2569" y="1207"/>
                  <a:pt x="2569" y="1207"/>
                  <a:pt x="2569" y="1207"/>
                </a:cubicBezTo>
                <a:cubicBezTo>
                  <a:pt x="2570" y="1206"/>
                  <a:pt x="2570" y="1206"/>
                  <a:pt x="2570" y="1206"/>
                </a:cubicBezTo>
                <a:cubicBezTo>
                  <a:pt x="2571" y="1206"/>
                  <a:pt x="2571" y="1206"/>
                  <a:pt x="2571" y="1206"/>
                </a:cubicBezTo>
                <a:cubicBezTo>
                  <a:pt x="2575" y="1208"/>
                  <a:pt x="2575" y="1208"/>
                  <a:pt x="2575" y="1208"/>
                </a:cubicBezTo>
                <a:cubicBezTo>
                  <a:pt x="2577" y="1209"/>
                  <a:pt x="2577" y="1209"/>
                  <a:pt x="2577" y="1209"/>
                </a:cubicBezTo>
                <a:cubicBezTo>
                  <a:pt x="2579" y="1211"/>
                  <a:pt x="2579" y="1211"/>
                  <a:pt x="2579" y="1211"/>
                </a:cubicBezTo>
                <a:cubicBezTo>
                  <a:pt x="2581" y="1211"/>
                  <a:pt x="2581" y="1211"/>
                  <a:pt x="2581" y="1211"/>
                </a:cubicBezTo>
                <a:cubicBezTo>
                  <a:pt x="2581" y="1209"/>
                  <a:pt x="2581" y="1209"/>
                  <a:pt x="2581" y="1209"/>
                </a:cubicBezTo>
                <a:cubicBezTo>
                  <a:pt x="2581" y="1206"/>
                  <a:pt x="2581" y="1206"/>
                  <a:pt x="2581" y="1206"/>
                </a:cubicBezTo>
                <a:cubicBezTo>
                  <a:pt x="2576" y="1203"/>
                  <a:pt x="2576" y="1203"/>
                  <a:pt x="2576" y="1203"/>
                </a:cubicBezTo>
                <a:cubicBezTo>
                  <a:pt x="2572" y="1202"/>
                  <a:pt x="2572" y="1202"/>
                  <a:pt x="2572" y="1202"/>
                </a:cubicBezTo>
                <a:cubicBezTo>
                  <a:pt x="2570" y="1201"/>
                  <a:pt x="2570" y="1201"/>
                  <a:pt x="2570" y="1201"/>
                </a:cubicBezTo>
                <a:cubicBezTo>
                  <a:pt x="2568" y="1201"/>
                  <a:pt x="2568" y="1201"/>
                  <a:pt x="2568" y="1201"/>
                </a:cubicBezTo>
                <a:cubicBezTo>
                  <a:pt x="2567" y="1202"/>
                  <a:pt x="2567" y="1202"/>
                  <a:pt x="2567" y="1202"/>
                </a:cubicBezTo>
                <a:cubicBezTo>
                  <a:pt x="2565" y="1202"/>
                  <a:pt x="2565" y="1202"/>
                  <a:pt x="2565" y="1202"/>
                </a:cubicBezTo>
                <a:cubicBezTo>
                  <a:pt x="2563" y="1201"/>
                  <a:pt x="2563" y="1201"/>
                  <a:pt x="2563" y="1201"/>
                </a:cubicBezTo>
                <a:cubicBezTo>
                  <a:pt x="2561" y="1202"/>
                  <a:pt x="2561" y="1202"/>
                  <a:pt x="2561" y="1202"/>
                </a:cubicBezTo>
                <a:cubicBezTo>
                  <a:pt x="2557" y="1202"/>
                  <a:pt x="2557" y="1202"/>
                  <a:pt x="2557" y="1202"/>
                </a:cubicBezTo>
                <a:cubicBezTo>
                  <a:pt x="2556" y="1203"/>
                  <a:pt x="2556" y="1203"/>
                  <a:pt x="2556" y="1203"/>
                </a:cubicBezTo>
                <a:cubicBezTo>
                  <a:pt x="2556" y="1204"/>
                  <a:pt x="2556" y="1204"/>
                  <a:pt x="2556" y="1204"/>
                </a:cubicBezTo>
                <a:cubicBezTo>
                  <a:pt x="2554" y="1204"/>
                  <a:pt x="2554" y="1204"/>
                  <a:pt x="2554" y="1204"/>
                </a:cubicBezTo>
                <a:cubicBezTo>
                  <a:pt x="2554" y="1206"/>
                  <a:pt x="2554" y="1206"/>
                  <a:pt x="2554" y="1206"/>
                </a:cubicBezTo>
                <a:cubicBezTo>
                  <a:pt x="2554" y="1207"/>
                  <a:pt x="2554" y="1207"/>
                  <a:pt x="2554" y="1207"/>
                </a:cubicBezTo>
                <a:cubicBezTo>
                  <a:pt x="2555" y="1207"/>
                  <a:pt x="2555" y="1207"/>
                  <a:pt x="2555" y="1207"/>
                </a:cubicBezTo>
                <a:cubicBezTo>
                  <a:pt x="2557" y="1204"/>
                  <a:pt x="2557" y="1204"/>
                  <a:pt x="2557" y="1204"/>
                </a:cubicBezTo>
                <a:cubicBezTo>
                  <a:pt x="2558" y="1206"/>
                  <a:pt x="2558" y="1206"/>
                  <a:pt x="2558" y="1206"/>
                </a:cubicBezTo>
                <a:cubicBezTo>
                  <a:pt x="2559" y="1207"/>
                  <a:pt x="2559" y="1207"/>
                  <a:pt x="2559" y="1207"/>
                </a:cubicBezTo>
                <a:cubicBezTo>
                  <a:pt x="2561" y="1207"/>
                  <a:pt x="2561" y="1207"/>
                  <a:pt x="2561" y="1207"/>
                </a:cubicBezTo>
                <a:cubicBezTo>
                  <a:pt x="2563" y="1205"/>
                  <a:pt x="2563" y="1205"/>
                  <a:pt x="2563" y="1205"/>
                </a:cubicBezTo>
                <a:cubicBezTo>
                  <a:pt x="2564" y="1205"/>
                  <a:pt x="2564" y="1205"/>
                  <a:pt x="2564" y="1205"/>
                </a:cubicBezTo>
                <a:lnTo>
                  <a:pt x="2565" y="1207"/>
                </a:lnTo>
                <a:close/>
                <a:moveTo>
                  <a:pt x="2591" y="1240"/>
                </a:moveTo>
                <a:cubicBezTo>
                  <a:pt x="2590" y="1241"/>
                  <a:pt x="2590" y="1241"/>
                  <a:pt x="2590" y="1241"/>
                </a:cubicBezTo>
                <a:cubicBezTo>
                  <a:pt x="2592" y="1240"/>
                  <a:pt x="2592" y="1240"/>
                  <a:pt x="2592" y="1240"/>
                </a:cubicBezTo>
                <a:lnTo>
                  <a:pt x="2591" y="1240"/>
                </a:lnTo>
                <a:close/>
                <a:moveTo>
                  <a:pt x="2616" y="1236"/>
                </a:moveTo>
                <a:cubicBezTo>
                  <a:pt x="2616" y="1235"/>
                  <a:pt x="2616" y="1235"/>
                  <a:pt x="2616" y="1235"/>
                </a:cubicBezTo>
                <a:cubicBezTo>
                  <a:pt x="2615" y="1234"/>
                  <a:pt x="2615" y="1234"/>
                  <a:pt x="2615" y="1234"/>
                </a:cubicBezTo>
                <a:cubicBezTo>
                  <a:pt x="2615" y="1234"/>
                  <a:pt x="2614" y="1235"/>
                  <a:pt x="2614" y="1235"/>
                </a:cubicBezTo>
                <a:cubicBezTo>
                  <a:pt x="2614" y="1236"/>
                  <a:pt x="2614" y="1236"/>
                  <a:pt x="2614" y="1236"/>
                </a:cubicBezTo>
                <a:cubicBezTo>
                  <a:pt x="2615" y="1236"/>
                  <a:pt x="2615" y="1236"/>
                  <a:pt x="2615" y="1236"/>
                </a:cubicBezTo>
                <a:lnTo>
                  <a:pt x="2616" y="1236"/>
                </a:lnTo>
                <a:close/>
                <a:moveTo>
                  <a:pt x="2616" y="1227"/>
                </a:moveTo>
                <a:cubicBezTo>
                  <a:pt x="2616" y="1226"/>
                  <a:pt x="2616" y="1226"/>
                  <a:pt x="2616" y="1226"/>
                </a:cubicBezTo>
                <a:cubicBezTo>
                  <a:pt x="2615" y="1226"/>
                  <a:pt x="2615" y="1226"/>
                  <a:pt x="2615" y="1226"/>
                </a:cubicBezTo>
                <a:cubicBezTo>
                  <a:pt x="2616" y="1227"/>
                  <a:pt x="2616" y="1227"/>
                  <a:pt x="2616" y="1227"/>
                </a:cubicBezTo>
                <a:close/>
                <a:moveTo>
                  <a:pt x="2523" y="1315"/>
                </a:moveTo>
                <a:cubicBezTo>
                  <a:pt x="2523" y="1314"/>
                  <a:pt x="2523" y="1314"/>
                  <a:pt x="2523" y="1314"/>
                </a:cubicBezTo>
                <a:cubicBezTo>
                  <a:pt x="2522" y="1314"/>
                  <a:pt x="2522" y="1314"/>
                  <a:pt x="2522" y="1314"/>
                </a:cubicBezTo>
                <a:cubicBezTo>
                  <a:pt x="2522" y="1315"/>
                  <a:pt x="2522" y="1315"/>
                  <a:pt x="2522" y="1315"/>
                </a:cubicBezTo>
                <a:lnTo>
                  <a:pt x="2523" y="1315"/>
                </a:lnTo>
                <a:close/>
                <a:moveTo>
                  <a:pt x="2617" y="1232"/>
                </a:moveTo>
                <a:cubicBezTo>
                  <a:pt x="2616" y="1232"/>
                  <a:pt x="2616" y="1232"/>
                  <a:pt x="2616" y="1232"/>
                </a:cubicBezTo>
                <a:cubicBezTo>
                  <a:pt x="2617" y="1231"/>
                  <a:pt x="2617" y="1231"/>
                  <a:pt x="2617" y="1231"/>
                </a:cubicBezTo>
                <a:cubicBezTo>
                  <a:pt x="2616" y="1230"/>
                  <a:pt x="2616" y="1230"/>
                  <a:pt x="2616" y="1230"/>
                </a:cubicBezTo>
                <a:cubicBezTo>
                  <a:pt x="2616" y="1230"/>
                  <a:pt x="2616" y="1230"/>
                  <a:pt x="2616" y="1230"/>
                </a:cubicBezTo>
                <a:cubicBezTo>
                  <a:pt x="2614" y="1231"/>
                  <a:pt x="2614" y="1231"/>
                  <a:pt x="2614" y="1231"/>
                </a:cubicBezTo>
                <a:cubicBezTo>
                  <a:pt x="2613" y="1232"/>
                  <a:pt x="2613" y="1232"/>
                  <a:pt x="2613" y="1232"/>
                </a:cubicBezTo>
                <a:cubicBezTo>
                  <a:pt x="2613" y="1233"/>
                  <a:pt x="2613" y="1233"/>
                  <a:pt x="2613" y="1233"/>
                </a:cubicBezTo>
                <a:cubicBezTo>
                  <a:pt x="2615" y="1234"/>
                  <a:pt x="2615" y="1234"/>
                  <a:pt x="2615" y="1234"/>
                </a:cubicBezTo>
                <a:cubicBezTo>
                  <a:pt x="2616" y="1234"/>
                  <a:pt x="2616" y="1234"/>
                  <a:pt x="2616" y="1234"/>
                </a:cubicBezTo>
                <a:cubicBezTo>
                  <a:pt x="2617" y="1233"/>
                  <a:pt x="2617" y="1233"/>
                  <a:pt x="2617" y="1233"/>
                </a:cubicBezTo>
                <a:lnTo>
                  <a:pt x="2617" y="1232"/>
                </a:lnTo>
                <a:close/>
                <a:moveTo>
                  <a:pt x="2594" y="1281"/>
                </a:moveTo>
                <a:cubicBezTo>
                  <a:pt x="2595" y="1283"/>
                  <a:pt x="2595" y="1283"/>
                  <a:pt x="2595" y="1283"/>
                </a:cubicBezTo>
                <a:cubicBezTo>
                  <a:pt x="2595" y="1281"/>
                  <a:pt x="2595" y="1281"/>
                  <a:pt x="2595" y="1281"/>
                </a:cubicBezTo>
                <a:cubicBezTo>
                  <a:pt x="2595" y="1280"/>
                  <a:pt x="2595" y="1280"/>
                  <a:pt x="2595" y="1280"/>
                </a:cubicBezTo>
                <a:cubicBezTo>
                  <a:pt x="2594" y="1280"/>
                  <a:pt x="2594" y="1280"/>
                  <a:pt x="2594" y="1280"/>
                </a:cubicBezTo>
                <a:lnTo>
                  <a:pt x="2594" y="1281"/>
                </a:lnTo>
                <a:close/>
                <a:moveTo>
                  <a:pt x="2614" y="1226"/>
                </a:moveTo>
                <a:cubicBezTo>
                  <a:pt x="2613" y="1228"/>
                  <a:pt x="2613" y="1228"/>
                  <a:pt x="2613" y="1228"/>
                </a:cubicBezTo>
                <a:cubicBezTo>
                  <a:pt x="2612" y="1228"/>
                  <a:pt x="2612" y="1228"/>
                  <a:pt x="2612" y="1228"/>
                </a:cubicBezTo>
                <a:cubicBezTo>
                  <a:pt x="2613" y="1228"/>
                  <a:pt x="2613" y="1228"/>
                  <a:pt x="2613" y="1228"/>
                </a:cubicBezTo>
                <a:cubicBezTo>
                  <a:pt x="2613" y="1229"/>
                  <a:pt x="2613" y="1229"/>
                  <a:pt x="2613" y="1229"/>
                </a:cubicBezTo>
                <a:cubicBezTo>
                  <a:pt x="2614" y="1229"/>
                  <a:pt x="2614" y="1229"/>
                  <a:pt x="2614" y="1229"/>
                </a:cubicBezTo>
                <a:cubicBezTo>
                  <a:pt x="2613" y="1229"/>
                  <a:pt x="2613" y="1229"/>
                  <a:pt x="2613" y="1229"/>
                </a:cubicBezTo>
                <a:cubicBezTo>
                  <a:pt x="2613" y="1231"/>
                  <a:pt x="2613" y="1231"/>
                  <a:pt x="2613" y="1231"/>
                </a:cubicBezTo>
                <a:cubicBezTo>
                  <a:pt x="2614" y="1230"/>
                  <a:pt x="2614" y="1230"/>
                  <a:pt x="2614" y="1230"/>
                </a:cubicBezTo>
                <a:cubicBezTo>
                  <a:pt x="2615" y="1230"/>
                  <a:pt x="2615" y="1230"/>
                  <a:pt x="2615" y="1230"/>
                </a:cubicBezTo>
                <a:cubicBezTo>
                  <a:pt x="2616" y="1230"/>
                  <a:pt x="2616" y="1230"/>
                  <a:pt x="2616" y="1230"/>
                </a:cubicBezTo>
                <a:cubicBezTo>
                  <a:pt x="2616" y="1229"/>
                  <a:pt x="2616" y="1229"/>
                  <a:pt x="2616" y="1229"/>
                </a:cubicBezTo>
                <a:cubicBezTo>
                  <a:pt x="2616" y="1227"/>
                  <a:pt x="2616" y="1227"/>
                  <a:pt x="2616" y="1227"/>
                </a:cubicBezTo>
                <a:cubicBezTo>
                  <a:pt x="2616" y="1227"/>
                  <a:pt x="2616" y="1227"/>
                  <a:pt x="2616" y="1227"/>
                </a:cubicBezTo>
                <a:cubicBezTo>
                  <a:pt x="2615" y="1226"/>
                  <a:pt x="2615" y="1226"/>
                  <a:pt x="2615" y="1226"/>
                </a:cubicBezTo>
                <a:lnTo>
                  <a:pt x="2614" y="1226"/>
                </a:lnTo>
                <a:close/>
                <a:moveTo>
                  <a:pt x="2598" y="1228"/>
                </a:moveTo>
                <a:cubicBezTo>
                  <a:pt x="2598" y="1230"/>
                  <a:pt x="2598" y="1230"/>
                  <a:pt x="2598" y="1230"/>
                </a:cubicBezTo>
                <a:cubicBezTo>
                  <a:pt x="2599" y="1230"/>
                  <a:pt x="2599" y="1230"/>
                  <a:pt x="2599" y="1230"/>
                </a:cubicBezTo>
                <a:cubicBezTo>
                  <a:pt x="2599" y="1228"/>
                  <a:pt x="2599" y="1228"/>
                  <a:pt x="2599" y="1228"/>
                </a:cubicBezTo>
                <a:cubicBezTo>
                  <a:pt x="2597" y="1227"/>
                  <a:pt x="2597" y="1227"/>
                  <a:pt x="2597" y="1227"/>
                </a:cubicBezTo>
                <a:lnTo>
                  <a:pt x="2598" y="1228"/>
                </a:lnTo>
                <a:close/>
                <a:moveTo>
                  <a:pt x="2600" y="1230"/>
                </a:moveTo>
                <a:cubicBezTo>
                  <a:pt x="2599" y="1231"/>
                  <a:pt x="2599" y="1231"/>
                  <a:pt x="2599" y="1231"/>
                </a:cubicBezTo>
                <a:cubicBezTo>
                  <a:pt x="2600" y="1230"/>
                  <a:pt x="2600" y="1230"/>
                  <a:pt x="2600" y="1230"/>
                </a:cubicBezTo>
                <a:cubicBezTo>
                  <a:pt x="2602" y="1226"/>
                  <a:pt x="2602" y="1226"/>
                  <a:pt x="2602" y="1226"/>
                </a:cubicBezTo>
                <a:cubicBezTo>
                  <a:pt x="2602" y="1225"/>
                  <a:pt x="2602" y="1225"/>
                  <a:pt x="2602" y="1225"/>
                </a:cubicBezTo>
                <a:cubicBezTo>
                  <a:pt x="2601" y="1226"/>
                  <a:pt x="2601" y="1226"/>
                  <a:pt x="2601" y="1226"/>
                </a:cubicBezTo>
                <a:lnTo>
                  <a:pt x="2600" y="1230"/>
                </a:lnTo>
                <a:close/>
                <a:moveTo>
                  <a:pt x="2617" y="1238"/>
                </a:moveTo>
                <a:cubicBezTo>
                  <a:pt x="2617" y="1237"/>
                  <a:pt x="2617" y="1237"/>
                  <a:pt x="2617" y="1237"/>
                </a:cubicBezTo>
                <a:cubicBezTo>
                  <a:pt x="2616" y="1238"/>
                  <a:pt x="2616" y="1238"/>
                  <a:pt x="2616" y="1238"/>
                </a:cubicBezTo>
                <a:cubicBezTo>
                  <a:pt x="2617" y="1238"/>
                  <a:pt x="2617" y="1238"/>
                  <a:pt x="2617" y="1238"/>
                </a:cubicBezTo>
                <a:close/>
                <a:moveTo>
                  <a:pt x="2612" y="1228"/>
                </a:moveTo>
                <a:cubicBezTo>
                  <a:pt x="2611" y="1229"/>
                  <a:pt x="2611" y="1229"/>
                  <a:pt x="2611" y="1229"/>
                </a:cubicBezTo>
                <a:cubicBezTo>
                  <a:pt x="2612" y="1229"/>
                  <a:pt x="2612" y="1229"/>
                  <a:pt x="2612" y="1229"/>
                </a:cubicBezTo>
                <a:cubicBezTo>
                  <a:pt x="2612" y="1228"/>
                  <a:pt x="2612" y="1228"/>
                  <a:pt x="2612" y="1228"/>
                </a:cubicBezTo>
                <a:close/>
                <a:moveTo>
                  <a:pt x="2437" y="1240"/>
                </a:moveTo>
                <a:cubicBezTo>
                  <a:pt x="2438" y="1241"/>
                  <a:pt x="2438" y="1241"/>
                  <a:pt x="2438" y="1241"/>
                </a:cubicBezTo>
                <a:cubicBezTo>
                  <a:pt x="2438" y="1241"/>
                  <a:pt x="2438" y="1241"/>
                  <a:pt x="2438" y="1241"/>
                </a:cubicBezTo>
                <a:cubicBezTo>
                  <a:pt x="2438" y="1240"/>
                  <a:pt x="2438" y="1240"/>
                  <a:pt x="2438" y="1240"/>
                </a:cubicBezTo>
                <a:cubicBezTo>
                  <a:pt x="2437" y="1240"/>
                  <a:pt x="2437" y="1240"/>
                  <a:pt x="2437" y="1240"/>
                </a:cubicBezTo>
                <a:cubicBezTo>
                  <a:pt x="2435" y="1239"/>
                  <a:pt x="2435" y="1239"/>
                  <a:pt x="2435" y="1239"/>
                </a:cubicBezTo>
                <a:cubicBezTo>
                  <a:pt x="2435" y="1240"/>
                  <a:pt x="2435" y="1240"/>
                  <a:pt x="2435" y="1240"/>
                </a:cubicBezTo>
                <a:cubicBezTo>
                  <a:pt x="2435" y="1241"/>
                  <a:pt x="2435" y="1241"/>
                  <a:pt x="2435" y="1241"/>
                </a:cubicBezTo>
                <a:cubicBezTo>
                  <a:pt x="2436" y="1242"/>
                  <a:pt x="2436" y="1242"/>
                  <a:pt x="2436" y="1242"/>
                </a:cubicBezTo>
                <a:lnTo>
                  <a:pt x="2437" y="1240"/>
                </a:lnTo>
                <a:close/>
                <a:moveTo>
                  <a:pt x="2437" y="1258"/>
                </a:moveTo>
                <a:cubicBezTo>
                  <a:pt x="2438" y="1258"/>
                  <a:pt x="2438" y="1258"/>
                  <a:pt x="2438" y="1258"/>
                </a:cubicBezTo>
                <a:cubicBezTo>
                  <a:pt x="2438" y="1257"/>
                  <a:pt x="2438" y="1257"/>
                  <a:pt x="2438" y="1257"/>
                </a:cubicBezTo>
                <a:cubicBezTo>
                  <a:pt x="2437" y="1257"/>
                  <a:pt x="2437" y="1257"/>
                  <a:pt x="2437" y="1257"/>
                </a:cubicBezTo>
                <a:lnTo>
                  <a:pt x="2437" y="1258"/>
                </a:lnTo>
                <a:close/>
                <a:moveTo>
                  <a:pt x="2421" y="1241"/>
                </a:moveTo>
                <a:cubicBezTo>
                  <a:pt x="2420" y="1240"/>
                  <a:pt x="2420" y="1240"/>
                  <a:pt x="2420" y="1240"/>
                </a:cubicBezTo>
                <a:cubicBezTo>
                  <a:pt x="2415" y="1240"/>
                  <a:pt x="2415" y="1240"/>
                  <a:pt x="2415" y="1240"/>
                </a:cubicBezTo>
                <a:cubicBezTo>
                  <a:pt x="2414" y="1239"/>
                  <a:pt x="2414" y="1239"/>
                  <a:pt x="2414" y="1239"/>
                </a:cubicBezTo>
                <a:cubicBezTo>
                  <a:pt x="2413" y="1241"/>
                  <a:pt x="2413" y="1241"/>
                  <a:pt x="2413" y="1241"/>
                </a:cubicBezTo>
                <a:cubicBezTo>
                  <a:pt x="2415" y="1243"/>
                  <a:pt x="2415" y="1243"/>
                  <a:pt x="2415" y="1243"/>
                </a:cubicBezTo>
                <a:cubicBezTo>
                  <a:pt x="2416" y="1243"/>
                  <a:pt x="2416" y="1243"/>
                  <a:pt x="2416" y="1243"/>
                </a:cubicBezTo>
                <a:cubicBezTo>
                  <a:pt x="2417" y="1243"/>
                  <a:pt x="2417" y="1243"/>
                  <a:pt x="2417" y="1243"/>
                </a:cubicBezTo>
                <a:cubicBezTo>
                  <a:pt x="2420" y="1243"/>
                  <a:pt x="2420" y="1243"/>
                  <a:pt x="2420" y="1243"/>
                </a:cubicBezTo>
                <a:cubicBezTo>
                  <a:pt x="2422" y="1242"/>
                  <a:pt x="2422" y="1242"/>
                  <a:pt x="2422" y="1242"/>
                </a:cubicBezTo>
                <a:cubicBezTo>
                  <a:pt x="2424" y="1242"/>
                  <a:pt x="2424" y="1242"/>
                  <a:pt x="2424" y="1242"/>
                </a:cubicBezTo>
                <a:cubicBezTo>
                  <a:pt x="2425" y="1241"/>
                  <a:pt x="2425" y="1241"/>
                  <a:pt x="2425" y="1241"/>
                </a:cubicBezTo>
                <a:cubicBezTo>
                  <a:pt x="2424" y="1240"/>
                  <a:pt x="2424" y="1240"/>
                  <a:pt x="2424" y="1240"/>
                </a:cubicBezTo>
                <a:lnTo>
                  <a:pt x="2421" y="1241"/>
                </a:lnTo>
                <a:close/>
                <a:moveTo>
                  <a:pt x="2439" y="1254"/>
                </a:moveTo>
                <a:cubicBezTo>
                  <a:pt x="2437" y="1251"/>
                  <a:pt x="2437" y="1251"/>
                  <a:pt x="2437" y="1251"/>
                </a:cubicBezTo>
                <a:cubicBezTo>
                  <a:pt x="2435" y="1251"/>
                  <a:pt x="2435" y="1251"/>
                  <a:pt x="2435" y="1251"/>
                </a:cubicBezTo>
                <a:cubicBezTo>
                  <a:pt x="2432" y="1252"/>
                  <a:pt x="2432" y="1252"/>
                  <a:pt x="2432" y="1252"/>
                </a:cubicBezTo>
                <a:cubicBezTo>
                  <a:pt x="2430" y="1251"/>
                  <a:pt x="2430" y="1251"/>
                  <a:pt x="2430" y="1251"/>
                </a:cubicBezTo>
                <a:cubicBezTo>
                  <a:pt x="2428" y="1252"/>
                  <a:pt x="2428" y="1252"/>
                  <a:pt x="2428" y="1252"/>
                </a:cubicBezTo>
                <a:cubicBezTo>
                  <a:pt x="2428" y="1253"/>
                  <a:pt x="2428" y="1253"/>
                  <a:pt x="2428" y="1253"/>
                </a:cubicBezTo>
                <a:cubicBezTo>
                  <a:pt x="2429" y="1254"/>
                  <a:pt x="2429" y="1254"/>
                  <a:pt x="2429" y="1254"/>
                </a:cubicBezTo>
                <a:cubicBezTo>
                  <a:pt x="2431" y="1255"/>
                  <a:pt x="2431" y="1255"/>
                  <a:pt x="2431" y="1255"/>
                </a:cubicBezTo>
                <a:cubicBezTo>
                  <a:pt x="2434" y="1257"/>
                  <a:pt x="2434" y="1257"/>
                  <a:pt x="2434" y="1257"/>
                </a:cubicBezTo>
                <a:cubicBezTo>
                  <a:pt x="2434" y="1258"/>
                  <a:pt x="2434" y="1258"/>
                  <a:pt x="2434" y="1258"/>
                </a:cubicBezTo>
                <a:cubicBezTo>
                  <a:pt x="2435" y="1257"/>
                  <a:pt x="2435" y="1257"/>
                  <a:pt x="2435" y="1257"/>
                </a:cubicBezTo>
                <a:cubicBezTo>
                  <a:pt x="2436" y="1256"/>
                  <a:pt x="2436" y="1256"/>
                  <a:pt x="2436" y="1256"/>
                </a:cubicBezTo>
                <a:cubicBezTo>
                  <a:pt x="2437" y="1255"/>
                  <a:pt x="2437" y="1255"/>
                  <a:pt x="2437" y="1255"/>
                </a:cubicBezTo>
                <a:cubicBezTo>
                  <a:pt x="2439" y="1255"/>
                  <a:pt x="2439" y="1255"/>
                  <a:pt x="2439" y="1255"/>
                </a:cubicBezTo>
                <a:lnTo>
                  <a:pt x="2439" y="1254"/>
                </a:lnTo>
                <a:close/>
                <a:moveTo>
                  <a:pt x="2384" y="1179"/>
                </a:moveTo>
                <a:cubicBezTo>
                  <a:pt x="2382" y="1178"/>
                  <a:pt x="2382" y="1178"/>
                  <a:pt x="2382" y="1178"/>
                </a:cubicBezTo>
                <a:cubicBezTo>
                  <a:pt x="2382" y="1178"/>
                  <a:pt x="2382" y="1178"/>
                  <a:pt x="2382" y="1178"/>
                </a:cubicBezTo>
                <a:cubicBezTo>
                  <a:pt x="2382" y="1179"/>
                  <a:pt x="2382" y="1179"/>
                  <a:pt x="2382" y="1179"/>
                </a:cubicBezTo>
                <a:cubicBezTo>
                  <a:pt x="2384" y="1180"/>
                  <a:pt x="2384" y="1180"/>
                  <a:pt x="2384" y="1180"/>
                </a:cubicBezTo>
                <a:cubicBezTo>
                  <a:pt x="2384" y="1179"/>
                  <a:pt x="2384" y="1179"/>
                  <a:pt x="2384" y="1179"/>
                </a:cubicBezTo>
                <a:close/>
                <a:moveTo>
                  <a:pt x="2253" y="1016"/>
                </a:moveTo>
                <a:cubicBezTo>
                  <a:pt x="2254" y="1016"/>
                  <a:pt x="2254" y="1016"/>
                  <a:pt x="2254" y="1016"/>
                </a:cubicBezTo>
                <a:cubicBezTo>
                  <a:pt x="2256" y="1015"/>
                  <a:pt x="2256" y="1015"/>
                  <a:pt x="2256" y="1015"/>
                </a:cubicBezTo>
                <a:cubicBezTo>
                  <a:pt x="2255" y="1014"/>
                  <a:pt x="2255" y="1014"/>
                  <a:pt x="2255" y="1014"/>
                </a:cubicBezTo>
                <a:cubicBezTo>
                  <a:pt x="2255" y="1014"/>
                  <a:pt x="2255" y="1014"/>
                  <a:pt x="2255" y="1014"/>
                </a:cubicBezTo>
                <a:cubicBezTo>
                  <a:pt x="2254" y="1012"/>
                  <a:pt x="2254" y="1012"/>
                  <a:pt x="2254" y="1012"/>
                </a:cubicBezTo>
                <a:cubicBezTo>
                  <a:pt x="2255" y="1012"/>
                  <a:pt x="2255" y="1012"/>
                  <a:pt x="2255" y="1012"/>
                </a:cubicBezTo>
                <a:cubicBezTo>
                  <a:pt x="2256" y="1014"/>
                  <a:pt x="2256" y="1014"/>
                  <a:pt x="2256" y="1014"/>
                </a:cubicBezTo>
                <a:cubicBezTo>
                  <a:pt x="2258" y="1014"/>
                  <a:pt x="2258" y="1014"/>
                  <a:pt x="2258" y="1014"/>
                </a:cubicBezTo>
                <a:cubicBezTo>
                  <a:pt x="2260" y="1012"/>
                  <a:pt x="2260" y="1012"/>
                  <a:pt x="2260" y="1012"/>
                </a:cubicBezTo>
                <a:cubicBezTo>
                  <a:pt x="2260" y="1011"/>
                  <a:pt x="2260" y="1011"/>
                  <a:pt x="2260" y="1011"/>
                </a:cubicBezTo>
                <a:cubicBezTo>
                  <a:pt x="2260" y="1010"/>
                  <a:pt x="2260" y="1010"/>
                  <a:pt x="2260" y="1010"/>
                </a:cubicBezTo>
                <a:cubicBezTo>
                  <a:pt x="2261" y="1008"/>
                  <a:pt x="2261" y="1008"/>
                  <a:pt x="2261" y="1008"/>
                </a:cubicBezTo>
                <a:cubicBezTo>
                  <a:pt x="2260" y="1007"/>
                  <a:pt x="2260" y="1007"/>
                  <a:pt x="2260" y="1007"/>
                </a:cubicBezTo>
                <a:cubicBezTo>
                  <a:pt x="2260" y="1006"/>
                  <a:pt x="2260" y="1006"/>
                  <a:pt x="2260" y="1006"/>
                </a:cubicBezTo>
                <a:cubicBezTo>
                  <a:pt x="2260" y="1006"/>
                  <a:pt x="2260" y="1006"/>
                  <a:pt x="2260" y="1006"/>
                </a:cubicBezTo>
                <a:cubicBezTo>
                  <a:pt x="2259" y="1004"/>
                  <a:pt x="2259" y="1004"/>
                  <a:pt x="2259" y="1004"/>
                </a:cubicBezTo>
                <a:cubicBezTo>
                  <a:pt x="2261" y="1005"/>
                  <a:pt x="2261" y="1005"/>
                  <a:pt x="2261" y="1005"/>
                </a:cubicBezTo>
                <a:cubicBezTo>
                  <a:pt x="2261" y="1006"/>
                  <a:pt x="2261" y="1006"/>
                  <a:pt x="2261" y="1006"/>
                </a:cubicBezTo>
                <a:cubicBezTo>
                  <a:pt x="2262" y="1007"/>
                  <a:pt x="2262" y="1007"/>
                  <a:pt x="2262" y="1007"/>
                </a:cubicBezTo>
                <a:cubicBezTo>
                  <a:pt x="2262" y="1007"/>
                  <a:pt x="2262" y="1007"/>
                  <a:pt x="2262" y="1007"/>
                </a:cubicBezTo>
                <a:cubicBezTo>
                  <a:pt x="2264" y="1011"/>
                  <a:pt x="2264" y="1011"/>
                  <a:pt x="2264" y="1011"/>
                </a:cubicBezTo>
                <a:cubicBezTo>
                  <a:pt x="2264" y="1012"/>
                  <a:pt x="2264" y="1012"/>
                  <a:pt x="2264" y="1012"/>
                </a:cubicBezTo>
                <a:cubicBezTo>
                  <a:pt x="2265" y="1014"/>
                  <a:pt x="2265" y="1014"/>
                  <a:pt x="2265" y="1014"/>
                </a:cubicBezTo>
                <a:cubicBezTo>
                  <a:pt x="2267" y="1014"/>
                  <a:pt x="2267" y="1014"/>
                  <a:pt x="2267" y="1014"/>
                </a:cubicBezTo>
                <a:cubicBezTo>
                  <a:pt x="2268" y="1014"/>
                  <a:pt x="2268" y="1014"/>
                  <a:pt x="2268" y="1014"/>
                </a:cubicBezTo>
                <a:cubicBezTo>
                  <a:pt x="2268" y="1013"/>
                  <a:pt x="2268" y="1013"/>
                  <a:pt x="2268" y="1013"/>
                </a:cubicBezTo>
                <a:cubicBezTo>
                  <a:pt x="2268" y="1014"/>
                  <a:pt x="2268" y="1014"/>
                  <a:pt x="2268" y="1014"/>
                </a:cubicBezTo>
                <a:cubicBezTo>
                  <a:pt x="2268" y="1015"/>
                  <a:pt x="2268" y="1015"/>
                  <a:pt x="2268" y="1015"/>
                </a:cubicBezTo>
                <a:cubicBezTo>
                  <a:pt x="2269" y="1017"/>
                  <a:pt x="2269" y="1017"/>
                  <a:pt x="2269" y="1017"/>
                </a:cubicBezTo>
                <a:cubicBezTo>
                  <a:pt x="2269" y="1018"/>
                  <a:pt x="2269" y="1018"/>
                  <a:pt x="2269" y="1018"/>
                </a:cubicBezTo>
                <a:cubicBezTo>
                  <a:pt x="2268" y="1018"/>
                  <a:pt x="2268" y="1018"/>
                  <a:pt x="2268" y="1018"/>
                </a:cubicBezTo>
                <a:cubicBezTo>
                  <a:pt x="2269" y="1020"/>
                  <a:pt x="2269" y="1020"/>
                  <a:pt x="2269" y="1020"/>
                </a:cubicBezTo>
                <a:cubicBezTo>
                  <a:pt x="2270" y="1021"/>
                  <a:pt x="2270" y="1021"/>
                  <a:pt x="2270" y="1021"/>
                </a:cubicBezTo>
                <a:cubicBezTo>
                  <a:pt x="2271" y="1027"/>
                  <a:pt x="2271" y="1027"/>
                  <a:pt x="2271" y="1027"/>
                </a:cubicBezTo>
                <a:cubicBezTo>
                  <a:pt x="2271" y="1027"/>
                  <a:pt x="2271" y="1027"/>
                  <a:pt x="2271" y="1027"/>
                </a:cubicBezTo>
                <a:cubicBezTo>
                  <a:pt x="2271" y="1031"/>
                  <a:pt x="2271" y="1031"/>
                  <a:pt x="2271" y="1031"/>
                </a:cubicBezTo>
                <a:cubicBezTo>
                  <a:pt x="2274" y="1032"/>
                  <a:pt x="2274" y="1032"/>
                  <a:pt x="2274" y="1032"/>
                </a:cubicBezTo>
                <a:cubicBezTo>
                  <a:pt x="2273" y="1033"/>
                  <a:pt x="2273" y="1033"/>
                  <a:pt x="2273" y="1033"/>
                </a:cubicBezTo>
                <a:cubicBezTo>
                  <a:pt x="2273" y="1035"/>
                  <a:pt x="2273" y="1035"/>
                  <a:pt x="2273" y="1035"/>
                </a:cubicBezTo>
                <a:cubicBezTo>
                  <a:pt x="2274" y="1036"/>
                  <a:pt x="2274" y="1036"/>
                  <a:pt x="2274" y="1036"/>
                </a:cubicBezTo>
                <a:cubicBezTo>
                  <a:pt x="2274" y="1040"/>
                  <a:pt x="2274" y="1040"/>
                  <a:pt x="2274" y="1040"/>
                </a:cubicBezTo>
                <a:cubicBezTo>
                  <a:pt x="2275" y="1042"/>
                  <a:pt x="2275" y="1042"/>
                  <a:pt x="2275" y="1042"/>
                </a:cubicBezTo>
                <a:cubicBezTo>
                  <a:pt x="2275" y="1043"/>
                  <a:pt x="2275" y="1043"/>
                  <a:pt x="2275" y="1043"/>
                </a:cubicBezTo>
                <a:cubicBezTo>
                  <a:pt x="2275" y="1043"/>
                  <a:pt x="2275" y="1043"/>
                  <a:pt x="2275" y="1043"/>
                </a:cubicBezTo>
                <a:cubicBezTo>
                  <a:pt x="2276" y="1040"/>
                  <a:pt x="2276" y="1040"/>
                  <a:pt x="2276" y="1040"/>
                </a:cubicBezTo>
                <a:cubicBezTo>
                  <a:pt x="2277" y="1042"/>
                  <a:pt x="2277" y="1042"/>
                  <a:pt x="2277" y="1042"/>
                </a:cubicBezTo>
                <a:cubicBezTo>
                  <a:pt x="2278" y="1044"/>
                  <a:pt x="2278" y="1044"/>
                  <a:pt x="2278" y="1044"/>
                </a:cubicBezTo>
                <a:cubicBezTo>
                  <a:pt x="2279" y="1045"/>
                  <a:pt x="2279" y="1045"/>
                  <a:pt x="2279" y="1045"/>
                </a:cubicBezTo>
                <a:cubicBezTo>
                  <a:pt x="2279" y="1051"/>
                  <a:pt x="2279" y="1051"/>
                  <a:pt x="2279" y="1051"/>
                </a:cubicBezTo>
                <a:cubicBezTo>
                  <a:pt x="2280" y="1052"/>
                  <a:pt x="2280" y="1052"/>
                  <a:pt x="2280" y="1052"/>
                </a:cubicBezTo>
                <a:cubicBezTo>
                  <a:pt x="2281" y="1053"/>
                  <a:pt x="2281" y="1053"/>
                  <a:pt x="2281" y="1053"/>
                </a:cubicBezTo>
                <a:cubicBezTo>
                  <a:pt x="2280" y="1054"/>
                  <a:pt x="2280" y="1054"/>
                  <a:pt x="2280" y="1054"/>
                </a:cubicBezTo>
                <a:cubicBezTo>
                  <a:pt x="2280" y="1057"/>
                  <a:pt x="2280" y="1057"/>
                  <a:pt x="2280" y="1057"/>
                </a:cubicBezTo>
                <a:cubicBezTo>
                  <a:pt x="2281" y="1058"/>
                  <a:pt x="2281" y="1058"/>
                  <a:pt x="2281" y="1058"/>
                </a:cubicBezTo>
                <a:cubicBezTo>
                  <a:pt x="2283" y="1059"/>
                  <a:pt x="2283" y="1059"/>
                  <a:pt x="2283" y="1059"/>
                </a:cubicBezTo>
                <a:cubicBezTo>
                  <a:pt x="2281" y="1060"/>
                  <a:pt x="2281" y="1060"/>
                  <a:pt x="2281" y="1060"/>
                </a:cubicBezTo>
                <a:cubicBezTo>
                  <a:pt x="2282" y="1063"/>
                  <a:pt x="2282" y="1063"/>
                  <a:pt x="2282" y="1063"/>
                </a:cubicBezTo>
                <a:cubicBezTo>
                  <a:pt x="2282" y="1064"/>
                  <a:pt x="2282" y="1064"/>
                  <a:pt x="2282" y="1064"/>
                </a:cubicBezTo>
                <a:cubicBezTo>
                  <a:pt x="2281" y="1064"/>
                  <a:pt x="2281" y="1064"/>
                  <a:pt x="2281" y="1064"/>
                </a:cubicBezTo>
                <a:cubicBezTo>
                  <a:pt x="2281" y="1067"/>
                  <a:pt x="2281" y="1067"/>
                  <a:pt x="2281" y="1067"/>
                </a:cubicBezTo>
                <a:cubicBezTo>
                  <a:pt x="2281" y="1067"/>
                  <a:pt x="2281" y="1067"/>
                  <a:pt x="2281" y="1067"/>
                </a:cubicBezTo>
                <a:cubicBezTo>
                  <a:pt x="2281" y="1069"/>
                  <a:pt x="2281" y="1069"/>
                  <a:pt x="2281" y="1069"/>
                </a:cubicBezTo>
                <a:cubicBezTo>
                  <a:pt x="2280" y="1071"/>
                  <a:pt x="2280" y="1071"/>
                  <a:pt x="2280" y="1071"/>
                </a:cubicBezTo>
                <a:cubicBezTo>
                  <a:pt x="2280" y="1071"/>
                  <a:pt x="2280" y="1071"/>
                  <a:pt x="2280" y="1071"/>
                </a:cubicBezTo>
                <a:cubicBezTo>
                  <a:pt x="2279" y="1071"/>
                  <a:pt x="2279" y="1071"/>
                  <a:pt x="2279" y="1071"/>
                </a:cubicBezTo>
                <a:cubicBezTo>
                  <a:pt x="2279" y="1072"/>
                  <a:pt x="2279" y="1072"/>
                  <a:pt x="2279" y="1072"/>
                </a:cubicBezTo>
                <a:cubicBezTo>
                  <a:pt x="2280" y="1073"/>
                  <a:pt x="2280" y="1073"/>
                  <a:pt x="2280" y="1073"/>
                </a:cubicBezTo>
                <a:cubicBezTo>
                  <a:pt x="2280" y="1076"/>
                  <a:pt x="2280" y="1076"/>
                  <a:pt x="2280" y="1076"/>
                </a:cubicBezTo>
                <a:cubicBezTo>
                  <a:pt x="2281" y="1078"/>
                  <a:pt x="2281" y="1078"/>
                  <a:pt x="2281" y="1078"/>
                </a:cubicBezTo>
                <a:cubicBezTo>
                  <a:pt x="2281" y="1076"/>
                  <a:pt x="2281" y="1076"/>
                  <a:pt x="2281" y="1076"/>
                </a:cubicBezTo>
                <a:cubicBezTo>
                  <a:pt x="2282" y="1074"/>
                  <a:pt x="2282" y="1074"/>
                  <a:pt x="2282" y="1074"/>
                </a:cubicBezTo>
                <a:cubicBezTo>
                  <a:pt x="2282" y="1074"/>
                  <a:pt x="2282" y="1074"/>
                  <a:pt x="2282" y="1074"/>
                </a:cubicBezTo>
                <a:cubicBezTo>
                  <a:pt x="2281" y="1077"/>
                  <a:pt x="2281" y="1077"/>
                  <a:pt x="2281" y="1077"/>
                </a:cubicBezTo>
                <a:cubicBezTo>
                  <a:pt x="2282" y="1077"/>
                  <a:pt x="2282" y="1077"/>
                  <a:pt x="2282" y="1077"/>
                </a:cubicBezTo>
                <a:cubicBezTo>
                  <a:pt x="2281" y="1079"/>
                  <a:pt x="2281" y="1079"/>
                  <a:pt x="2281" y="1079"/>
                </a:cubicBezTo>
                <a:cubicBezTo>
                  <a:pt x="2281" y="1080"/>
                  <a:pt x="2281" y="1080"/>
                  <a:pt x="2281" y="1080"/>
                </a:cubicBezTo>
                <a:cubicBezTo>
                  <a:pt x="2280" y="1082"/>
                  <a:pt x="2280" y="1082"/>
                  <a:pt x="2280" y="1082"/>
                </a:cubicBezTo>
                <a:cubicBezTo>
                  <a:pt x="2281" y="1082"/>
                  <a:pt x="2281" y="1082"/>
                  <a:pt x="2281" y="1082"/>
                </a:cubicBezTo>
                <a:cubicBezTo>
                  <a:pt x="2280" y="1083"/>
                  <a:pt x="2280" y="1083"/>
                  <a:pt x="2280" y="1083"/>
                </a:cubicBezTo>
                <a:cubicBezTo>
                  <a:pt x="2280" y="1083"/>
                  <a:pt x="2280" y="1083"/>
                  <a:pt x="2280" y="1083"/>
                </a:cubicBezTo>
                <a:cubicBezTo>
                  <a:pt x="2280" y="1087"/>
                  <a:pt x="2280" y="1087"/>
                  <a:pt x="2280" y="1087"/>
                </a:cubicBezTo>
                <a:cubicBezTo>
                  <a:pt x="2278" y="1087"/>
                  <a:pt x="2278" y="1087"/>
                  <a:pt x="2278" y="1087"/>
                </a:cubicBezTo>
                <a:cubicBezTo>
                  <a:pt x="2279" y="1090"/>
                  <a:pt x="2279" y="1090"/>
                  <a:pt x="2279" y="1090"/>
                </a:cubicBezTo>
                <a:cubicBezTo>
                  <a:pt x="2278" y="1091"/>
                  <a:pt x="2278" y="1091"/>
                  <a:pt x="2278" y="1091"/>
                </a:cubicBezTo>
                <a:cubicBezTo>
                  <a:pt x="2279" y="1094"/>
                  <a:pt x="2279" y="1094"/>
                  <a:pt x="2279" y="1094"/>
                </a:cubicBezTo>
                <a:cubicBezTo>
                  <a:pt x="2280" y="1095"/>
                  <a:pt x="2280" y="1095"/>
                  <a:pt x="2280" y="1095"/>
                </a:cubicBezTo>
                <a:cubicBezTo>
                  <a:pt x="2281" y="1095"/>
                  <a:pt x="2281" y="1095"/>
                  <a:pt x="2281" y="1095"/>
                </a:cubicBezTo>
                <a:cubicBezTo>
                  <a:pt x="2281" y="1094"/>
                  <a:pt x="2281" y="1094"/>
                  <a:pt x="2281" y="1094"/>
                </a:cubicBezTo>
                <a:cubicBezTo>
                  <a:pt x="2282" y="1093"/>
                  <a:pt x="2282" y="1093"/>
                  <a:pt x="2282" y="1093"/>
                </a:cubicBezTo>
                <a:cubicBezTo>
                  <a:pt x="2282" y="1094"/>
                  <a:pt x="2282" y="1094"/>
                  <a:pt x="2282" y="1094"/>
                </a:cubicBezTo>
                <a:cubicBezTo>
                  <a:pt x="2283" y="1094"/>
                  <a:pt x="2283" y="1094"/>
                  <a:pt x="2283" y="1094"/>
                </a:cubicBezTo>
                <a:cubicBezTo>
                  <a:pt x="2283" y="1096"/>
                  <a:pt x="2283" y="1096"/>
                  <a:pt x="2283" y="1096"/>
                </a:cubicBezTo>
                <a:cubicBezTo>
                  <a:pt x="2285" y="1096"/>
                  <a:pt x="2285" y="1096"/>
                  <a:pt x="2285" y="1096"/>
                </a:cubicBezTo>
                <a:cubicBezTo>
                  <a:pt x="2286" y="1099"/>
                  <a:pt x="2286" y="1099"/>
                  <a:pt x="2286" y="1099"/>
                </a:cubicBezTo>
                <a:cubicBezTo>
                  <a:pt x="2287" y="1099"/>
                  <a:pt x="2287" y="1099"/>
                  <a:pt x="2287" y="1099"/>
                </a:cubicBezTo>
                <a:cubicBezTo>
                  <a:pt x="2290" y="1102"/>
                  <a:pt x="2290" y="1102"/>
                  <a:pt x="2290" y="1102"/>
                </a:cubicBezTo>
                <a:cubicBezTo>
                  <a:pt x="2290" y="1103"/>
                  <a:pt x="2290" y="1103"/>
                  <a:pt x="2290" y="1103"/>
                </a:cubicBezTo>
                <a:cubicBezTo>
                  <a:pt x="2291" y="1104"/>
                  <a:pt x="2291" y="1104"/>
                  <a:pt x="2291" y="1104"/>
                </a:cubicBezTo>
                <a:cubicBezTo>
                  <a:pt x="2292" y="1105"/>
                  <a:pt x="2292" y="1105"/>
                  <a:pt x="2292" y="1105"/>
                </a:cubicBezTo>
                <a:cubicBezTo>
                  <a:pt x="2293" y="1105"/>
                  <a:pt x="2293" y="1105"/>
                  <a:pt x="2293" y="1105"/>
                </a:cubicBezTo>
                <a:cubicBezTo>
                  <a:pt x="2293" y="1106"/>
                  <a:pt x="2293" y="1106"/>
                  <a:pt x="2293" y="1106"/>
                </a:cubicBezTo>
                <a:cubicBezTo>
                  <a:pt x="2292" y="1107"/>
                  <a:pt x="2292" y="1107"/>
                  <a:pt x="2292" y="1107"/>
                </a:cubicBezTo>
                <a:cubicBezTo>
                  <a:pt x="2292" y="1108"/>
                  <a:pt x="2292" y="1108"/>
                  <a:pt x="2292" y="1108"/>
                </a:cubicBezTo>
                <a:cubicBezTo>
                  <a:pt x="2296" y="1111"/>
                  <a:pt x="2296" y="1111"/>
                  <a:pt x="2296" y="1111"/>
                </a:cubicBezTo>
                <a:cubicBezTo>
                  <a:pt x="2297" y="1112"/>
                  <a:pt x="2297" y="1112"/>
                  <a:pt x="2297" y="1112"/>
                </a:cubicBezTo>
                <a:cubicBezTo>
                  <a:pt x="2299" y="1115"/>
                  <a:pt x="2299" y="1115"/>
                  <a:pt x="2299" y="1115"/>
                </a:cubicBezTo>
                <a:cubicBezTo>
                  <a:pt x="2300" y="1123"/>
                  <a:pt x="2300" y="1123"/>
                  <a:pt x="2300" y="1123"/>
                </a:cubicBezTo>
                <a:cubicBezTo>
                  <a:pt x="2301" y="1125"/>
                  <a:pt x="2301" y="1125"/>
                  <a:pt x="2301" y="1125"/>
                </a:cubicBezTo>
                <a:cubicBezTo>
                  <a:pt x="2302" y="1128"/>
                  <a:pt x="2302" y="1128"/>
                  <a:pt x="2302" y="1128"/>
                </a:cubicBezTo>
                <a:cubicBezTo>
                  <a:pt x="2302" y="1131"/>
                  <a:pt x="2302" y="1131"/>
                  <a:pt x="2302" y="1131"/>
                </a:cubicBezTo>
                <a:cubicBezTo>
                  <a:pt x="2301" y="1131"/>
                  <a:pt x="2301" y="1131"/>
                  <a:pt x="2301" y="1131"/>
                </a:cubicBezTo>
                <a:cubicBezTo>
                  <a:pt x="2301" y="1133"/>
                  <a:pt x="2301" y="1133"/>
                  <a:pt x="2301" y="1133"/>
                </a:cubicBezTo>
                <a:cubicBezTo>
                  <a:pt x="2303" y="1134"/>
                  <a:pt x="2303" y="1134"/>
                  <a:pt x="2303" y="1134"/>
                </a:cubicBezTo>
                <a:cubicBezTo>
                  <a:pt x="2302" y="1135"/>
                  <a:pt x="2302" y="1135"/>
                  <a:pt x="2302" y="1135"/>
                </a:cubicBezTo>
                <a:cubicBezTo>
                  <a:pt x="2303" y="1137"/>
                  <a:pt x="2303" y="1137"/>
                  <a:pt x="2303" y="1137"/>
                </a:cubicBezTo>
                <a:cubicBezTo>
                  <a:pt x="2306" y="1138"/>
                  <a:pt x="2306" y="1138"/>
                  <a:pt x="2306" y="1138"/>
                </a:cubicBezTo>
                <a:cubicBezTo>
                  <a:pt x="2307" y="1141"/>
                  <a:pt x="2307" y="1141"/>
                  <a:pt x="2307" y="1141"/>
                </a:cubicBezTo>
                <a:cubicBezTo>
                  <a:pt x="2309" y="1142"/>
                  <a:pt x="2309" y="1142"/>
                  <a:pt x="2309" y="1142"/>
                </a:cubicBezTo>
                <a:cubicBezTo>
                  <a:pt x="2310" y="1143"/>
                  <a:pt x="2310" y="1143"/>
                  <a:pt x="2310" y="1143"/>
                </a:cubicBezTo>
                <a:cubicBezTo>
                  <a:pt x="2309" y="1145"/>
                  <a:pt x="2309" y="1145"/>
                  <a:pt x="2309" y="1145"/>
                </a:cubicBezTo>
                <a:cubicBezTo>
                  <a:pt x="2309" y="1146"/>
                  <a:pt x="2309" y="1146"/>
                  <a:pt x="2309" y="1146"/>
                </a:cubicBezTo>
                <a:cubicBezTo>
                  <a:pt x="2310" y="1147"/>
                  <a:pt x="2310" y="1147"/>
                  <a:pt x="2310" y="1147"/>
                </a:cubicBezTo>
                <a:cubicBezTo>
                  <a:pt x="2313" y="1148"/>
                  <a:pt x="2313" y="1148"/>
                  <a:pt x="2313" y="1148"/>
                </a:cubicBezTo>
                <a:cubicBezTo>
                  <a:pt x="2316" y="1151"/>
                  <a:pt x="2316" y="1151"/>
                  <a:pt x="2316" y="1151"/>
                </a:cubicBezTo>
                <a:cubicBezTo>
                  <a:pt x="2316" y="1152"/>
                  <a:pt x="2316" y="1152"/>
                  <a:pt x="2316" y="1152"/>
                </a:cubicBezTo>
                <a:cubicBezTo>
                  <a:pt x="2318" y="1155"/>
                  <a:pt x="2318" y="1155"/>
                  <a:pt x="2318" y="1155"/>
                </a:cubicBezTo>
                <a:cubicBezTo>
                  <a:pt x="2319" y="1155"/>
                  <a:pt x="2319" y="1155"/>
                  <a:pt x="2319" y="1155"/>
                </a:cubicBezTo>
                <a:cubicBezTo>
                  <a:pt x="2321" y="1154"/>
                  <a:pt x="2321" y="1154"/>
                  <a:pt x="2321" y="1154"/>
                </a:cubicBezTo>
                <a:cubicBezTo>
                  <a:pt x="2321" y="1155"/>
                  <a:pt x="2321" y="1155"/>
                  <a:pt x="2321" y="1155"/>
                </a:cubicBezTo>
                <a:cubicBezTo>
                  <a:pt x="2323" y="1157"/>
                  <a:pt x="2323" y="1157"/>
                  <a:pt x="2323" y="1157"/>
                </a:cubicBezTo>
                <a:cubicBezTo>
                  <a:pt x="2326" y="1158"/>
                  <a:pt x="2326" y="1158"/>
                  <a:pt x="2326" y="1158"/>
                </a:cubicBezTo>
                <a:cubicBezTo>
                  <a:pt x="2329" y="1159"/>
                  <a:pt x="2329" y="1159"/>
                  <a:pt x="2329" y="1159"/>
                </a:cubicBezTo>
                <a:cubicBezTo>
                  <a:pt x="2330" y="1160"/>
                  <a:pt x="2330" y="1160"/>
                  <a:pt x="2330" y="1160"/>
                </a:cubicBezTo>
                <a:cubicBezTo>
                  <a:pt x="2332" y="1161"/>
                  <a:pt x="2332" y="1161"/>
                  <a:pt x="2332" y="1161"/>
                </a:cubicBezTo>
                <a:cubicBezTo>
                  <a:pt x="2332" y="1160"/>
                  <a:pt x="2332" y="1160"/>
                  <a:pt x="2332" y="1160"/>
                </a:cubicBezTo>
                <a:cubicBezTo>
                  <a:pt x="2333" y="1161"/>
                  <a:pt x="2333" y="1161"/>
                  <a:pt x="2333" y="1161"/>
                </a:cubicBezTo>
                <a:cubicBezTo>
                  <a:pt x="2335" y="1160"/>
                  <a:pt x="2335" y="1160"/>
                  <a:pt x="2335" y="1160"/>
                </a:cubicBezTo>
                <a:cubicBezTo>
                  <a:pt x="2335" y="1160"/>
                  <a:pt x="2335" y="1160"/>
                  <a:pt x="2335" y="1160"/>
                </a:cubicBezTo>
                <a:cubicBezTo>
                  <a:pt x="2334" y="1160"/>
                  <a:pt x="2334" y="1160"/>
                  <a:pt x="2334" y="1160"/>
                </a:cubicBezTo>
                <a:cubicBezTo>
                  <a:pt x="2334" y="1159"/>
                  <a:pt x="2334" y="1159"/>
                  <a:pt x="2334" y="1159"/>
                </a:cubicBezTo>
                <a:cubicBezTo>
                  <a:pt x="2335" y="1158"/>
                  <a:pt x="2335" y="1158"/>
                  <a:pt x="2335" y="1158"/>
                </a:cubicBezTo>
                <a:cubicBezTo>
                  <a:pt x="2334" y="1158"/>
                  <a:pt x="2334" y="1158"/>
                  <a:pt x="2334" y="1158"/>
                </a:cubicBezTo>
                <a:cubicBezTo>
                  <a:pt x="2335" y="1158"/>
                  <a:pt x="2335" y="1158"/>
                  <a:pt x="2335" y="1158"/>
                </a:cubicBezTo>
                <a:cubicBezTo>
                  <a:pt x="2335" y="1160"/>
                  <a:pt x="2335" y="1160"/>
                  <a:pt x="2335" y="1160"/>
                </a:cubicBezTo>
                <a:cubicBezTo>
                  <a:pt x="2335" y="1160"/>
                  <a:pt x="2335" y="1160"/>
                  <a:pt x="2335" y="1160"/>
                </a:cubicBezTo>
                <a:cubicBezTo>
                  <a:pt x="2337" y="1160"/>
                  <a:pt x="2337" y="1160"/>
                  <a:pt x="2337" y="1160"/>
                </a:cubicBezTo>
                <a:cubicBezTo>
                  <a:pt x="2337" y="1158"/>
                  <a:pt x="2337" y="1158"/>
                  <a:pt x="2337" y="1158"/>
                </a:cubicBezTo>
                <a:cubicBezTo>
                  <a:pt x="2335" y="1154"/>
                  <a:pt x="2335" y="1154"/>
                  <a:pt x="2335" y="1154"/>
                </a:cubicBezTo>
                <a:cubicBezTo>
                  <a:pt x="2334" y="1154"/>
                  <a:pt x="2334" y="1154"/>
                  <a:pt x="2334" y="1154"/>
                </a:cubicBezTo>
                <a:cubicBezTo>
                  <a:pt x="2334" y="1154"/>
                  <a:pt x="2334" y="1154"/>
                  <a:pt x="2334" y="1154"/>
                </a:cubicBezTo>
                <a:cubicBezTo>
                  <a:pt x="2334" y="1153"/>
                  <a:pt x="2334" y="1153"/>
                  <a:pt x="2334" y="1153"/>
                </a:cubicBezTo>
                <a:cubicBezTo>
                  <a:pt x="2333" y="1152"/>
                  <a:pt x="2333" y="1152"/>
                  <a:pt x="2333" y="1152"/>
                </a:cubicBezTo>
                <a:cubicBezTo>
                  <a:pt x="2333" y="1150"/>
                  <a:pt x="2333" y="1150"/>
                  <a:pt x="2333" y="1150"/>
                </a:cubicBezTo>
                <a:cubicBezTo>
                  <a:pt x="2333" y="1149"/>
                  <a:pt x="2333" y="1149"/>
                  <a:pt x="2333" y="1149"/>
                </a:cubicBezTo>
                <a:cubicBezTo>
                  <a:pt x="2333" y="1148"/>
                  <a:pt x="2333" y="1148"/>
                  <a:pt x="2333" y="1148"/>
                </a:cubicBezTo>
                <a:cubicBezTo>
                  <a:pt x="2331" y="1148"/>
                  <a:pt x="2331" y="1148"/>
                  <a:pt x="2331" y="1148"/>
                </a:cubicBezTo>
                <a:cubicBezTo>
                  <a:pt x="2329" y="1146"/>
                  <a:pt x="2329" y="1146"/>
                  <a:pt x="2329" y="1146"/>
                </a:cubicBezTo>
                <a:cubicBezTo>
                  <a:pt x="2328" y="1144"/>
                  <a:pt x="2328" y="1144"/>
                  <a:pt x="2328" y="1144"/>
                </a:cubicBezTo>
                <a:cubicBezTo>
                  <a:pt x="2328" y="1139"/>
                  <a:pt x="2328" y="1139"/>
                  <a:pt x="2328" y="1139"/>
                </a:cubicBezTo>
                <a:cubicBezTo>
                  <a:pt x="2327" y="1138"/>
                  <a:pt x="2327" y="1138"/>
                  <a:pt x="2327" y="1138"/>
                </a:cubicBezTo>
                <a:cubicBezTo>
                  <a:pt x="2327" y="1136"/>
                  <a:pt x="2327" y="1136"/>
                  <a:pt x="2327" y="1136"/>
                </a:cubicBezTo>
                <a:cubicBezTo>
                  <a:pt x="2328" y="1135"/>
                  <a:pt x="2328" y="1135"/>
                  <a:pt x="2328" y="1135"/>
                </a:cubicBezTo>
                <a:cubicBezTo>
                  <a:pt x="2327" y="1131"/>
                  <a:pt x="2327" y="1131"/>
                  <a:pt x="2327" y="1131"/>
                </a:cubicBezTo>
                <a:cubicBezTo>
                  <a:pt x="2328" y="1130"/>
                  <a:pt x="2328" y="1130"/>
                  <a:pt x="2328" y="1130"/>
                </a:cubicBezTo>
                <a:cubicBezTo>
                  <a:pt x="2327" y="1126"/>
                  <a:pt x="2327" y="1126"/>
                  <a:pt x="2327" y="1126"/>
                </a:cubicBezTo>
                <a:cubicBezTo>
                  <a:pt x="2325" y="1123"/>
                  <a:pt x="2325" y="1123"/>
                  <a:pt x="2325" y="1123"/>
                </a:cubicBezTo>
                <a:cubicBezTo>
                  <a:pt x="2319" y="1116"/>
                  <a:pt x="2319" y="1116"/>
                  <a:pt x="2319" y="1116"/>
                </a:cubicBezTo>
                <a:cubicBezTo>
                  <a:pt x="2317" y="1114"/>
                  <a:pt x="2317" y="1114"/>
                  <a:pt x="2317" y="1114"/>
                </a:cubicBezTo>
                <a:cubicBezTo>
                  <a:pt x="2316" y="1114"/>
                  <a:pt x="2316" y="1114"/>
                  <a:pt x="2316" y="1114"/>
                </a:cubicBezTo>
                <a:cubicBezTo>
                  <a:pt x="2316" y="1115"/>
                  <a:pt x="2316" y="1115"/>
                  <a:pt x="2316" y="1115"/>
                </a:cubicBezTo>
                <a:cubicBezTo>
                  <a:pt x="2314" y="1115"/>
                  <a:pt x="2314" y="1115"/>
                  <a:pt x="2314" y="1115"/>
                </a:cubicBezTo>
                <a:cubicBezTo>
                  <a:pt x="2314" y="1115"/>
                  <a:pt x="2314" y="1115"/>
                  <a:pt x="2314" y="1115"/>
                </a:cubicBezTo>
                <a:cubicBezTo>
                  <a:pt x="2314" y="1114"/>
                  <a:pt x="2314" y="1114"/>
                  <a:pt x="2314" y="1114"/>
                </a:cubicBezTo>
                <a:cubicBezTo>
                  <a:pt x="2312" y="1113"/>
                  <a:pt x="2312" y="1113"/>
                  <a:pt x="2312" y="1113"/>
                </a:cubicBezTo>
                <a:cubicBezTo>
                  <a:pt x="2311" y="1112"/>
                  <a:pt x="2311" y="1112"/>
                  <a:pt x="2311" y="1112"/>
                </a:cubicBezTo>
                <a:cubicBezTo>
                  <a:pt x="2310" y="1109"/>
                  <a:pt x="2310" y="1109"/>
                  <a:pt x="2310" y="1109"/>
                </a:cubicBezTo>
                <a:cubicBezTo>
                  <a:pt x="2309" y="1108"/>
                  <a:pt x="2309" y="1108"/>
                  <a:pt x="2309" y="1108"/>
                </a:cubicBezTo>
                <a:cubicBezTo>
                  <a:pt x="2307" y="1108"/>
                  <a:pt x="2307" y="1108"/>
                  <a:pt x="2307" y="1108"/>
                </a:cubicBezTo>
                <a:cubicBezTo>
                  <a:pt x="2306" y="1109"/>
                  <a:pt x="2306" y="1109"/>
                  <a:pt x="2306" y="1109"/>
                </a:cubicBezTo>
                <a:cubicBezTo>
                  <a:pt x="2305" y="1108"/>
                  <a:pt x="2305" y="1108"/>
                  <a:pt x="2305" y="1108"/>
                </a:cubicBezTo>
                <a:cubicBezTo>
                  <a:pt x="2302" y="1105"/>
                  <a:pt x="2302" y="1105"/>
                  <a:pt x="2302" y="1105"/>
                </a:cubicBezTo>
                <a:cubicBezTo>
                  <a:pt x="2301" y="1104"/>
                  <a:pt x="2301" y="1104"/>
                  <a:pt x="2301" y="1104"/>
                </a:cubicBezTo>
                <a:cubicBezTo>
                  <a:pt x="2301" y="1103"/>
                  <a:pt x="2301" y="1103"/>
                  <a:pt x="2301" y="1103"/>
                </a:cubicBezTo>
                <a:cubicBezTo>
                  <a:pt x="2300" y="1102"/>
                  <a:pt x="2300" y="1102"/>
                  <a:pt x="2300" y="1102"/>
                </a:cubicBezTo>
                <a:cubicBezTo>
                  <a:pt x="2300" y="1104"/>
                  <a:pt x="2300" y="1104"/>
                  <a:pt x="2300" y="1104"/>
                </a:cubicBezTo>
                <a:cubicBezTo>
                  <a:pt x="2297" y="1102"/>
                  <a:pt x="2297" y="1102"/>
                  <a:pt x="2297" y="1102"/>
                </a:cubicBezTo>
                <a:cubicBezTo>
                  <a:pt x="2297" y="1101"/>
                  <a:pt x="2297" y="1101"/>
                  <a:pt x="2297" y="1101"/>
                </a:cubicBezTo>
                <a:cubicBezTo>
                  <a:pt x="2299" y="1100"/>
                  <a:pt x="2299" y="1100"/>
                  <a:pt x="2299" y="1100"/>
                </a:cubicBezTo>
                <a:cubicBezTo>
                  <a:pt x="2299" y="1101"/>
                  <a:pt x="2299" y="1101"/>
                  <a:pt x="2299" y="1101"/>
                </a:cubicBezTo>
                <a:cubicBezTo>
                  <a:pt x="2300" y="1100"/>
                  <a:pt x="2300" y="1100"/>
                  <a:pt x="2300" y="1100"/>
                </a:cubicBezTo>
                <a:cubicBezTo>
                  <a:pt x="2300" y="1100"/>
                  <a:pt x="2300" y="1100"/>
                  <a:pt x="2300" y="1100"/>
                </a:cubicBezTo>
                <a:cubicBezTo>
                  <a:pt x="2299" y="1096"/>
                  <a:pt x="2299" y="1096"/>
                  <a:pt x="2299" y="1096"/>
                </a:cubicBezTo>
                <a:cubicBezTo>
                  <a:pt x="2298" y="1095"/>
                  <a:pt x="2298" y="1095"/>
                  <a:pt x="2298" y="1095"/>
                </a:cubicBezTo>
                <a:cubicBezTo>
                  <a:pt x="2298" y="1094"/>
                  <a:pt x="2298" y="1094"/>
                  <a:pt x="2298" y="1094"/>
                </a:cubicBezTo>
                <a:cubicBezTo>
                  <a:pt x="2297" y="1092"/>
                  <a:pt x="2297" y="1092"/>
                  <a:pt x="2297" y="1092"/>
                </a:cubicBezTo>
                <a:cubicBezTo>
                  <a:pt x="2297" y="1091"/>
                  <a:pt x="2297" y="1091"/>
                  <a:pt x="2297" y="1091"/>
                </a:cubicBezTo>
                <a:cubicBezTo>
                  <a:pt x="2297" y="1092"/>
                  <a:pt x="2297" y="1092"/>
                  <a:pt x="2297" y="1092"/>
                </a:cubicBezTo>
                <a:cubicBezTo>
                  <a:pt x="2297" y="1093"/>
                  <a:pt x="2297" y="1093"/>
                  <a:pt x="2297" y="1093"/>
                </a:cubicBezTo>
                <a:cubicBezTo>
                  <a:pt x="2296" y="1093"/>
                  <a:pt x="2296" y="1093"/>
                  <a:pt x="2296" y="1093"/>
                </a:cubicBezTo>
                <a:cubicBezTo>
                  <a:pt x="2295" y="1091"/>
                  <a:pt x="2295" y="1091"/>
                  <a:pt x="2295" y="1091"/>
                </a:cubicBezTo>
                <a:cubicBezTo>
                  <a:pt x="2294" y="1090"/>
                  <a:pt x="2294" y="1090"/>
                  <a:pt x="2294" y="1090"/>
                </a:cubicBezTo>
                <a:cubicBezTo>
                  <a:pt x="2294" y="1088"/>
                  <a:pt x="2294" y="1088"/>
                  <a:pt x="2294" y="1088"/>
                </a:cubicBezTo>
                <a:cubicBezTo>
                  <a:pt x="2293" y="1087"/>
                  <a:pt x="2293" y="1087"/>
                  <a:pt x="2293" y="1087"/>
                </a:cubicBezTo>
                <a:cubicBezTo>
                  <a:pt x="2293" y="1085"/>
                  <a:pt x="2293" y="1085"/>
                  <a:pt x="2293" y="1085"/>
                </a:cubicBezTo>
                <a:cubicBezTo>
                  <a:pt x="2292" y="1085"/>
                  <a:pt x="2292" y="1085"/>
                  <a:pt x="2292" y="1085"/>
                </a:cubicBezTo>
                <a:cubicBezTo>
                  <a:pt x="2291" y="1084"/>
                  <a:pt x="2291" y="1084"/>
                  <a:pt x="2291" y="1084"/>
                </a:cubicBezTo>
                <a:cubicBezTo>
                  <a:pt x="2290" y="1084"/>
                  <a:pt x="2290" y="1084"/>
                  <a:pt x="2290" y="1084"/>
                </a:cubicBezTo>
                <a:cubicBezTo>
                  <a:pt x="2290" y="1085"/>
                  <a:pt x="2290" y="1085"/>
                  <a:pt x="2290" y="1085"/>
                </a:cubicBezTo>
                <a:cubicBezTo>
                  <a:pt x="2289" y="1086"/>
                  <a:pt x="2289" y="1086"/>
                  <a:pt x="2289" y="1086"/>
                </a:cubicBezTo>
                <a:cubicBezTo>
                  <a:pt x="2288" y="1086"/>
                  <a:pt x="2288" y="1086"/>
                  <a:pt x="2288" y="1086"/>
                </a:cubicBezTo>
                <a:cubicBezTo>
                  <a:pt x="2288" y="1085"/>
                  <a:pt x="2288" y="1085"/>
                  <a:pt x="2288" y="1085"/>
                </a:cubicBezTo>
                <a:cubicBezTo>
                  <a:pt x="2289" y="1084"/>
                  <a:pt x="2289" y="1084"/>
                  <a:pt x="2289" y="1084"/>
                </a:cubicBezTo>
                <a:cubicBezTo>
                  <a:pt x="2287" y="1081"/>
                  <a:pt x="2287" y="1081"/>
                  <a:pt x="2287" y="1081"/>
                </a:cubicBezTo>
                <a:cubicBezTo>
                  <a:pt x="2287" y="1080"/>
                  <a:pt x="2287" y="1080"/>
                  <a:pt x="2287" y="1080"/>
                </a:cubicBezTo>
                <a:cubicBezTo>
                  <a:pt x="2286" y="1078"/>
                  <a:pt x="2286" y="1078"/>
                  <a:pt x="2286" y="1078"/>
                </a:cubicBezTo>
                <a:cubicBezTo>
                  <a:pt x="2286" y="1077"/>
                  <a:pt x="2286" y="1077"/>
                  <a:pt x="2286" y="1077"/>
                </a:cubicBezTo>
                <a:cubicBezTo>
                  <a:pt x="2287" y="1076"/>
                  <a:pt x="2287" y="1076"/>
                  <a:pt x="2287" y="1076"/>
                </a:cubicBezTo>
                <a:cubicBezTo>
                  <a:pt x="2287" y="1075"/>
                  <a:pt x="2287" y="1075"/>
                  <a:pt x="2287" y="1075"/>
                </a:cubicBezTo>
                <a:cubicBezTo>
                  <a:pt x="2286" y="1075"/>
                  <a:pt x="2286" y="1075"/>
                  <a:pt x="2286" y="1075"/>
                </a:cubicBezTo>
                <a:cubicBezTo>
                  <a:pt x="2287" y="1073"/>
                  <a:pt x="2287" y="1073"/>
                  <a:pt x="2287" y="1073"/>
                </a:cubicBezTo>
                <a:cubicBezTo>
                  <a:pt x="2287" y="1071"/>
                  <a:pt x="2287" y="1071"/>
                  <a:pt x="2287" y="1071"/>
                </a:cubicBezTo>
                <a:cubicBezTo>
                  <a:pt x="2289" y="1069"/>
                  <a:pt x="2289" y="1069"/>
                  <a:pt x="2289" y="1069"/>
                </a:cubicBezTo>
                <a:cubicBezTo>
                  <a:pt x="2289" y="1062"/>
                  <a:pt x="2289" y="1062"/>
                  <a:pt x="2289" y="1062"/>
                </a:cubicBezTo>
                <a:cubicBezTo>
                  <a:pt x="2291" y="1060"/>
                  <a:pt x="2291" y="1060"/>
                  <a:pt x="2291" y="1060"/>
                </a:cubicBezTo>
                <a:cubicBezTo>
                  <a:pt x="2291" y="1058"/>
                  <a:pt x="2291" y="1058"/>
                  <a:pt x="2291" y="1058"/>
                </a:cubicBezTo>
                <a:cubicBezTo>
                  <a:pt x="2292" y="1056"/>
                  <a:pt x="2292" y="1056"/>
                  <a:pt x="2292" y="1056"/>
                </a:cubicBezTo>
                <a:cubicBezTo>
                  <a:pt x="2293" y="1054"/>
                  <a:pt x="2293" y="1054"/>
                  <a:pt x="2293" y="1054"/>
                </a:cubicBezTo>
                <a:cubicBezTo>
                  <a:pt x="2292" y="1053"/>
                  <a:pt x="2292" y="1053"/>
                  <a:pt x="2292" y="1053"/>
                </a:cubicBezTo>
                <a:cubicBezTo>
                  <a:pt x="2292" y="1052"/>
                  <a:pt x="2292" y="1052"/>
                  <a:pt x="2292" y="1052"/>
                </a:cubicBezTo>
                <a:cubicBezTo>
                  <a:pt x="2292" y="1050"/>
                  <a:pt x="2292" y="1050"/>
                  <a:pt x="2292" y="1050"/>
                </a:cubicBezTo>
                <a:cubicBezTo>
                  <a:pt x="2293" y="1048"/>
                  <a:pt x="2293" y="1048"/>
                  <a:pt x="2293" y="1048"/>
                </a:cubicBezTo>
                <a:cubicBezTo>
                  <a:pt x="2293" y="1047"/>
                  <a:pt x="2293" y="1047"/>
                  <a:pt x="2293" y="1047"/>
                </a:cubicBezTo>
                <a:cubicBezTo>
                  <a:pt x="2291" y="1046"/>
                  <a:pt x="2291" y="1046"/>
                  <a:pt x="2291" y="1046"/>
                </a:cubicBezTo>
                <a:cubicBezTo>
                  <a:pt x="2292" y="1045"/>
                  <a:pt x="2292" y="1045"/>
                  <a:pt x="2292" y="1045"/>
                </a:cubicBezTo>
                <a:cubicBezTo>
                  <a:pt x="2292" y="1044"/>
                  <a:pt x="2292" y="1044"/>
                  <a:pt x="2292" y="1044"/>
                </a:cubicBezTo>
                <a:cubicBezTo>
                  <a:pt x="2292" y="1044"/>
                  <a:pt x="2292" y="1044"/>
                  <a:pt x="2292" y="1044"/>
                </a:cubicBezTo>
                <a:cubicBezTo>
                  <a:pt x="2293" y="1044"/>
                  <a:pt x="2293" y="1044"/>
                  <a:pt x="2293" y="1044"/>
                </a:cubicBezTo>
                <a:cubicBezTo>
                  <a:pt x="2294" y="1044"/>
                  <a:pt x="2294" y="1044"/>
                  <a:pt x="2294" y="1044"/>
                </a:cubicBezTo>
                <a:cubicBezTo>
                  <a:pt x="2295" y="1044"/>
                  <a:pt x="2295" y="1044"/>
                  <a:pt x="2295" y="1044"/>
                </a:cubicBezTo>
                <a:cubicBezTo>
                  <a:pt x="2296" y="1044"/>
                  <a:pt x="2296" y="1044"/>
                  <a:pt x="2296" y="1044"/>
                </a:cubicBezTo>
                <a:cubicBezTo>
                  <a:pt x="2297" y="1044"/>
                  <a:pt x="2297" y="1044"/>
                  <a:pt x="2297" y="1044"/>
                </a:cubicBezTo>
                <a:cubicBezTo>
                  <a:pt x="2298" y="1044"/>
                  <a:pt x="2298" y="1044"/>
                  <a:pt x="2298" y="1044"/>
                </a:cubicBezTo>
                <a:cubicBezTo>
                  <a:pt x="2298" y="1044"/>
                  <a:pt x="2298" y="1044"/>
                  <a:pt x="2298" y="1044"/>
                </a:cubicBezTo>
                <a:cubicBezTo>
                  <a:pt x="2299" y="1044"/>
                  <a:pt x="2299" y="1044"/>
                  <a:pt x="2299" y="1044"/>
                </a:cubicBezTo>
                <a:cubicBezTo>
                  <a:pt x="2300" y="1044"/>
                  <a:pt x="2300" y="1044"/>
                  <a:pt x="2300" y="1044"/>
                </a:cubicBezTo>
                <a:cubicBezTo>
                  <a:pt x="2301" y="1046"/>
                  <a:pt x="2301" y="1046"/>
                  <a:pt x="2301" y="1046"/>
                </a:cubicBezTo>
                <a:cubicBezTo>
                  <a:pt x="2300" y="1046"/>
                  <a:pt x="2300" y="1046"/>
                  <a:pt x="2300" y="1046"/>
                </a:cubicBezTo>
                <a:cubicBezTo>
                  <a:pt x="2300" y="1049"/>
                  <a:pt x="2300" y="1049"/>
                  <a:pt x="2300" y="1049"/>
                </a:cubicBezTo>
                <a:cubicBezTo>
                  <a:pt x="2301" y="1050"/>
                  <a:pt x="2301" y="1050"/>
                  <a:pt x="2301" y="1050"/>
                </a:cubicBezTo>
                <a:cubicBezTo>
                  <a:pt x="2300" y="1051"/>
                  <a:pt x="2300" y="1051"/>
                  <a:pt x="2300" y="1051"/>
                </a:cubicBezTo>
                <a:cubicBezTo>
                  <a:pt x="2300" y="1052"/>
                  <a:pt x="2300" y="1052"/>
                  <a:pt x="2300" y="1052"/>
                </a:cubicBezTo>
                <a:cubicBezTo>
                  <a:pt x="2301" y="1052"/>
                  <a:pt x="2301" y="1052"/>
                  <a:pt x="2301" y="1052"/>
                </a:cubicBezTo>
                <a:cubicBezTo>
                  <a:pt x="2303" y="1052"/>
                  <a:pt x="2303" y="1052"/>
                  <a:pt x="2303" y="1052"/>
                </a:cubicBezTo>
                <a:cubicBezTo>
                  <a:pt x="2304" y="1052"/>
                  <a:pt x="2304" y="1052"/>
                  <a:pt x="2304" y="1052"/>
                </a:cubicBezTo>
                <a:cubicBezTo>
                  <a:pt x="2306" y="1052"/>
                  <a:pt x="2306" y="1052"/>
                  <a:pt x="2306" y="1052"/>
                </a:cubicBezTo>
                <a:cubicBezTo>
                  <a:pt x="2307" y="1053"/>
                  <a:pt x="2307" y="1053"/>
                  <a:pt x="2307" y="1053"/>
                </a:cubicBezTo>
                <a:cubicBezTo>
                  <a:pt x="2307" y="1053"/>
                  <a:pt x="2307" y="1053"/>
                  <a:pt x="2307" y="1053"/>
                </a:cubicBezTo>
                <a:cubicBezTo>
                  <a:pt x="2307" y="1052"/>
                  <a:pt x="2307" y="1052"/>
                  <a:pt x="2307" y="1052"/>
                </a:cubicBezTo>
                <a:cubicBezTo>
                  <a:pt x="2308" y="1051"/>
                  <a:pt x="2308" y="1051"/>
                  <a:pt x="2308" y="1051"/>
                </a:cubicBezTo>
                <a:cubicBezTo>
                  <a:pt x="2309" y="1052"/>
                  <a:pt x="2309" y="1052"/>
                  <a:pt x="2309" y="1052"/>
                </a:cubicBezTo>
                <a:cubicBezTo>
                  <a:pt x="2312" y="1054"/>
                  <a:pt x="2312" y="1054"/>
                  <a:pt x="2312" y="1054"/>
                </a:cubicBezTo>
                <a:cubicBezTo>
                  <a:pt x="2313" y="1055"/>
                  <a:pt x="2313" y="1055"/>
                  <a:pt x="2313" y="1055"/>
                </a:cubicBezTo>
                <a:cubicBezTo>
                  <a:pt x="2313" y="1056"/>
                  <a:pt x="2313" y="1056"/>
                  <a:pt x="2313" y="1056"/>
                </a:cubicBezTo>
                <a:cubicBezTo>
                  <a:pt x="2314" y="1056"/>
                  <a:pt x="2314" y="1056"/>
                  <a:pt x="2314" y="1056"/>
                </a:cubicBezTo>
                <a:cubicBezTo>
                  <a:pt x="2316" y="1057"/>
                  <a:pt x="2316" y="1057"/>
                  <a:pt x="2316" y="1057"/>
                </a:cubicBezTo>
                <a:cubicBezTo>
                  <a:pt x="2316" y="1058"/>
                  <a:pt x="2316" y="1058"/>
                  <a:pt x="2316" y="1058"/>
                </a:cubicBezTo>
                <a:cubicBezTo>
                  <a:pt x="2316" y="1058"/>
                  <a:pt x="2316" y="1058"/>
                  <a:pt x="2316" y="1058"/>
                </a:cubicBezTo>
                <a:cubicBezTo>
                  <a:pt x="2316" y="1056"/>
                  <a:pt x="2316" y="1056"/>
                  <a:pt x="2316" y="1056"/>
                </a:cubicBezTo>
                <a:cubicBezTo>
                  <a:pt x="2317" y="1056"/>
                  <a:pt x="2317" y="1056"/>
                  <a:pt x="2317" y="1056"/>
                </a:cubicBezTo>
                <a:cubicBezTo>
                  <a:pt x="2317" y="1056"/>
                  <a:pt x="2317" y="1056"/>
                  <a:pt x="2317" y="1056"/>
                </a:cubicBezTo>
                <a:cubicBezTo>
                  <a:pt x="2318" y="1058"/>
                  <a:pt x="2318" y="1058"/>
                  <a:pt x="2318" y="1058"/>
                </a:cubicBezTo>
                <a:cubicBezTo>
                  <a:pt x="2319" y="1060"/>
                  <a:pt x="2319" y="1060"/>
                  <a:pt x="2319" y="1060"/>
                </a:cubicBezTo>
                <a:cubicBezTo>
                  <a:pt x="2320" y="1061"/>
                  <a:pt x="2320" y="1061"/>
                  <a:pt x="2320" y="1061"/>
                </a:cubicBezTo>
                <a:cubicBezTo>
                  <a:pt x="2320" y="1062"/>
                  <a:pt x="2320" y="1062"/>
                  <a:pt x="2320" y="1062"/>
                </a:cubicBezTo>
                <a:cubicBezTo>
                  <a:pt x="2321" y="1064"/>
                  <a:pt x="2321" y="1064"/>
                  <a:pt x="2321" y="1064"/>
                </a:cubicBezTo>
                <a:cubicBezTo>
                  <a:pt x="2322" y="1064"/>
                  <a:pt x="2322" y="1064"/>
                  <a:pt x="2322" y="1064"/>
                </a:cubicBezTo>
                <a:cubicBezTo>
                  <a:pt x="2323" y="1065"/>
                  <a:pt x="2323" y="1065"/>
                  <a:pt x="2323" y="1065"/>
                </a:cubicBezTo>
                <a:cubicBezTo>
                  <a:pt x="2322" y="1067"/>
                  <a:pt x="2322" y="1067"/>
                  <a:pt x="2322" y="1067"/>
                </a:cubicBezTo>
                <a:cubicBezTo>
                  <a:pt x="2323" y="1068"/>
                  <a:pt x="2323" y="1068"/>
                  <a:pt x="2323" y="1068"/>
                </a:cubicBezTo>
                <a:cubicBezTo>
                  <a:pt x="2323" y="1069"/>
                  <a:pt x="2323" y="1069"/>
                  <a:pt x="2323" y="1069"/>
                </a:cubicBezTo>
                <a:cubicBezTo>
                  <a:pt x="2325" y="1069"/>
                  <a:pt x="2325" y="1069"/>
                  <a:pt x="2325" y="1069"/>
                </a:cubicBezTo>
                <a:cubicBezTo>
                  <a:pt x="2326" y="1069"/>
                  <a:pt x="2326" y="1069"/>
                  <a:pt x="2326" y="1069"/>
                </a:cubicBezTo>
                <a:cubicBezTo>
                  <a:pt x="2326" y="1068"/>
                  <a:pt x="2326" y="1068"/>
                  <a:pt x="2326" y="1068"/>
                </a:cubicBezTo>
                <a:cubicBezTo>
                  <a:pt x="2327" y="1067"/>
                  <a:pt x="2327" y="1067"/>
                  <a:pt x="2327" y="1067"/>
                </a:cubicBezTo>
                <a:cubicBezTo>
                  <a:pt x="2328" y="1066"/>
                  <a:pt x="2328" y="1066"/>
                  <a:pt x="2328" y="1066"/>
                </a:cubicBezTo>
                <a:cubicBezTo>
                  <a:pt x="2328" y="1067"/>
                  <a:pt x="2328" y="1067"/>
                  <a:pt x="2328" y="1067"/>
                </a:cubicBezTo>
                <a:cubicBezTo>
                  <a:pt x="2328" y="1069"/>
                  <a:pt x="2328" y="1069"/>
                  <a:pt x="2328" y="1069"/>
                </a:cubicBezTo>
                <a:cubicBezTo>
                  <a:pt x="2328" y="1070"/>
                  <a:pt x="2328" y="1070"/>
                  <a:pt x="2328" y="1070"/>
                </a:cubicBezTo>
                <a:cubicBezTo>
                  <a:pt x="2327" y="1071"/>
                  <a:pt x="2327" y="1071"/>
                  <a:pt x="2327" y="1071"/>
                </a:cubicBezTo>
                <a:cubicBezTo>
                  <a:pt x="2328" y="1072"/>
                  <a:pt x="2328" y="1072"/>
                  <a:pt x="2328" y="1072"/>
                </a:cubicBezTo>
                <a:cubicBezTo>
                  <a:pt x="2328" y="1073"/>
                  <a:pt x="2328" y="1073"/>
                  <a:pt x="2328" y="1073"/>
                </a:cubicBezTo>
                <a:cubicBezTo>
                  <a:pt x="2329" y="1073"/>
                  <a:pt x="2329" y="1073"/>
                  <a:pt x="2329" y="1073"/>
                </a:cubicBezTo>
                <a:cubicBezTo>
                  <a:pt x="2330" y="1071"/>
                  <a:pt x="2330" y="1071"/>
                  <a:pt x="2330" y="1071"/>
                </a:cubicBezTo>
                <a:cubicBezTo>
                  <a:pt x="2331" y="1071"/>
                  <a:pt x="2331" y="1071"/>
                  <a:pt x="2331" y="1071"/>
                </a:cubicBezTo>
                <a:cubicBezTo>
                  <a:pt x="2332" y="1072"/>
                  <a:pt x="2332" y="1072"/>
                  <a:pt x="2332" y="1072"/>
                </a:cubicBezTo>
                <a:cubicBezTo>
                  <a:pt x="2333" y="1072"/>
                  <a:pt x="2333" y="1072"/>
                  <a:pt x="2333" y="1072"/>
                </a:cubicBezTo>
                <a:cubicBezTo>
                  <a:pt x="2334" y="1072"/>
                  <a:pt x="2334" y="1072"/>
                  <a:pt x="2334" y="1072"/>
                </a:cubicBezTo>
                <a:cubicBezTo>
                  <a:pt x="2336" y="1073"/>
                  <a:pt x="2336" y="1073"/>
                  <a:pt x="2336" y="1073"/>
                </a:cubicBezTo>
                <a:cubicBezTo>
                  <a:pt x="2336" y="1074"/>
                  <a:pt x="2336" y="1074"/>
                  <a:pt x="2336" y="1074"/>
                </a:cubicBezTo>
                <a:cubicBezTo>
                  <a:pt x="2336" y="1075"/>
                  <a:pt x="2336" y="1075"/>
                  <a:pt x="2336" y="1075"/>
                </a:cubicBezTo>
                <a:cubicBezTo>
                  <a:pt x="2336" y="1075"/>
                  <a:pt x="2336" y="1075"/>
                  <a:pt x="2336" y="1075"/>
                </a:cubicBezTo>
                <a:cubicBezTo>
                  <a:pt x="2338" y="1076"/>
                  <a:pt x="2338" y="1076"/>
                  <a:pt x="2338" y="1076"/>
                </a:cubicBezTo>
                <a:cubicBezTo>
                  <a:pt x="2339" y="1076"/>
                  <a:pt x="2339" y="1076"/>
                  <a:pt x="2339" y="1076"/>
                </a:cubicBezTo>
                <a:cubicBezTo>
                  <a:pt x="2339" y="1076"/>
                  <a:pt x="2339" y="1076"/>
                  <a:pt x="2339" y="1076"/>
                </a:cubicBezTo>
                <a:cubicBezTo>
                  <a:pt x="2341" y="1076"/>
                  <a:pt x="2341" y="1076"/>
                  <a:pt x="2341" y="1076"/>
                </a:cubicBezTo>
                <a:cubicBezTo>
                  <a:pt x="2343" y="1076"/>
                  <a:pt x="2343" y="1076"/>
                  <a:pt x="2343" y="1076"/>
                </a:cubicBezTo>
                <a:cubicBezTo>
                  <a:pt x="2344" y="1075"/>
                  <a:pt x="2344" y="1075"/>
                  <a:pt x="2344" y="1075"/>
                </a:cubicBezTo>
                <a:cubicBezTo>
                  <a:pt x="2343" y="1076"/>
                  <a:pt x="2343" y="1076"/>
                  <a:pt x="2343" y="1076"/>
                </a:cubicBezTo>
                <a:cubicBezTo>
                  <a:pt x="2341" y="1078"/>
                  <a:pt x="2341" y="1078"/>
                  <a:pt x="2341" y="1078"/>
                </a:cubicBezTo>
                <a:cubicBezTo>
                  <a:pt x="2339" y="1081"/>
                  <a:pt x="2339" y="1081"/>
                  <a:pt x="2339" y="1081"/>
                </a:cubicBezTo>
                <a:cubicBezTo>
                  <a:pt x="2339" y="1084"/>
                  <a:pt x="2339" y="1084"/>
                  <a:pt x="2339" y="1084"/>
                </a:cubicBezTo>
                <a:cubicBezTo>
                  <a:pt x="2339" y="1085"/>
                  <a:pt x="2339" y="1085"/>
                  <a:pt x="2339" y="1085"/>
                </a:cubicBezTo>
                <a:cubicBezTo>
                  <a:pt x="2340" y="1085"/>
                  <a:pt x="2340" y="1085"/>
                  <a:pt x="2340" y="1085"/>
                </a:cubicBezTo>
                <a:cubicBezTo>
                  <a:pt x="2339" y="1085"/>
                  <a:pt x="2339" y="1085"/>
                  <a:pt x="2339" y="1085"/>
                </a:cubicBezTo>
                <a:cubicBezTo>
                  <a:pt x="2339" y="1088"/>
                  <a:pt x="2339" y="1088"/>
                  <a:pt x="2339" y="1088"/>
                </a:cubicBezTo>
                <a:cubicBezTo>
                  <a:pt x="2341" y="1089"/>
                  <a:pt x="2341" y="1089"/>
                  <a:pt x="2341" y="1089"/>
                </a:cubicBezTo>
                <a:cubicBezTo>
                  <a:pt x="2341" y="1088"/>
                  <a:pt x="2341" y="1088"/>
                  <a:pt x="2341" y="1088"/>
                </a:cubicBezTo>
                <a:cubicBezTo>
                  <a:pt x="2341" y="1089"/>
                  <a:pt x="2341" y="1089"/>
                  <a:pt x="2341" y="1089"/>
                </a:cubicBezTo>
                <a:cubicBezTo>
                  <a:pt x="2339" y="1090"/>
                  <a:pt x="2339" y="1090"/>
                  <a:pt x="2339" y="1090"/>
                </a:cubicBezTo>
                <a:cubicBezTo>
                  <a:pt x="2337" y="1091"/>
                  <a:pt x="2337" y="1091"/>
                  <a:pt x="2337" y="1091"/>
                </a:cubicBezTo>
                <a:cubicBezTo>
                  <a:pt x="2340" y="1091"/>
                  <a:pt x="2340" y="1091"/>
                  <a:pt x="2340" y="1091"/>
                </a:cubicBezTo>
                <a:cubicBezTo>
                  <a:pt x="2344" y="1089"/>
                  <a:pt x="2344" y="1089"/>
                  <a:pt x="2344" y="1089"/>
                </a:cubicBezTo>
                <a:cubicBezTo>
                  <a:pt x="2344" y="1089"/>
                  <a:pt x="2344" y="1089"/>
                  <a:pt x="2344" y="1089"/>
                </a:cubicBezTo>
                <a:cubicBezTo>
                  <a:pt x="2344" y="1089"/>
                  <a:pt x="2344" y="1089"/>
                  <a:pt x="2344" y="1089"/>
                </a:cubicBezTo>
                <a:cubicBezTo>
                  <a:pt x="2345" y="1088"/>
                  <a:pt x="2345" y="1088"/>
                  <a:pt x="2345" y="1088"/>
                </a:cubicBezTo>
                <a:cubicBezTo>
                  <a:pt x="2345" y="1086"/>
                  <a:pt x="2345" y="1086"/>
                  <a:pt x="2345" y="1086"/>
                </a:cubicBezTo>
                <a:cubicBezTo>
                  <a:pt x="2346" y="1085"/>
                  <a:pt x="2346" y="1085"/>
                  <a:pt x="2346" y="1085"/>
                </a:cubicBezTo>
                <a:cubicBezTo>
                  <a:pt x="2347" y="1085"/>
                  <a:pt x="2347" y="1085"/>
                  <a:pt x="2347" y="1085"/>
                </a:cubicBezTo>
                <a:cubicBezTo>
                  <a:pt x="2348" y="1085"/>
                  <a:pt x="2348" y="1085"/>
                  <a:pt x="2348" y="1085"/>
                </a:cubicBezTo>
                <a:cubicBezTo>
                  <a:pt x="2350" y="1083"/>
                  <a:pt x="2350" y="1083"/>
                  <a:pt x="2350" y="1083"/>
                </a:cubicBezTo>
                <a:cubicBezTo>
                  <a:pt x="2351" y="1083"/>
                  <a:pt x="2351" y="1083"/>
                  <a:pt x="2351" y="1083"/>
                </a:cubicBezTo>
                <a:cubicBezTo>
                  <a:pt x="2351" y="1082"/>
                  <a:pt x="2351" y="1082"/>
                  <a:pt x="2351" y="1082"/>
                </a:cubicBezTo>
                <a:cubicBezTo>
                  <a:pt x="2352" y="1082"/>
                  <a:pt x="2352" y="1082"/>
                  <a:pt x="2352" y="1082"/>
                </a:cubicBezTo>
                <a:cubicBezTo>
                  <a:pt x="2351" y="1081"/>
                  <a:pt x="2351" y="1081"/>
                  <a:pt x="2351" y="1081"/>
                </a:cubicBezTo>
                <a:cubicBezTo>
                  <a:pt x="2351" y="1081"/>
                  <a:pt x="2351" y="1081"/>
                  <a:pt x="2351" y="1081"/>
                </a:cubicBezTo>
                <a:cubicBezTo>
                  <a:pt x="2351" y="1079"/>
                  <a:pt x="2351" y="1079"/>
                  <a:pt x="2351" y="1079"/>
                </a:cubicBezTo>
                <a:cubicBezTo>
                  <a:pt x="2352" y="1079"/>
                  <a:pt x="2352" y="1079"/>
                  <a:pt x="2352" y="1079"/>
                </a:cubicBezTo>
                <a:cubicBezTo>
                  <a:pt x="2353" y="1080"/>
                  <a:pt x="2353" y="1080"/>
                  <a:pt x="2353" y="1080"/>
                </a:cubicBezTo>
                <a:cubicBezTo>
                  <a:pt x="2354" y="1081"/>
                  <a:pt x="2354" y="1081"/>
                  <a:pt x="2354" y="1081"/>
                </a:cubicBezTo>
                <a:cubicBezTo>
                  <a:pt x="2354" y="1080"/>
                  <a:pt x="2354" y="1080"/>
                  <a:pt x="2354" y="1080"/>
                </a:cubicBezTo>
                <a:cubicBezTo>
                  <a:pt x="2355" y="1079"/>
                  <a:pt x="2355" y="1079"/>
                  <a:pt x="2355" y="1079"/>
                </a:cubicBezTo>
                <a:cubicBezTo>
                  <a:pt x="2353" y="1077"/>
                  <a:pt x="2353" y="1077"/>
                  <a:pt x="2353" y="1077"/>
                </a:cubicBezTo>
                <a:cubicBezTo>
                  <a:pt x="2355" y="1078"/>
                  <a:pt x="2355" y="1078"/>
                  <a:pt x="2355" y="1078"/>
                </a:cubicBezTo>
                <a:cubicBezTo>
                  <a:pt x="2356" y="1078"/>
                  <a:pt x="2356" y="1078"/>
                  <a:pt x="2356" y="1078"/>
                </a:cubicBezTo>
                <a:cubicBezTo>
                  <a:pt x="2355" y="1076"/>
                  <a:pt x="2355" y="1076"/>
                  <a:pt x="2355" y="1076"/>
                </a:cubicBezTo>
                <a:cubicBezTo>
                  <a:pt x="2356" y="1075"/>
                  <a:pt x="2356" y="1075"/>
                  <a:pt x="2356" y="1075"/>
                </a:cubicBezTo>
                <a:cubicBezTo>
                  <a:pt x="2354" y="1074"/>
                  <a:pt x="2354" y="1074"/>
                  <a:pt x="2354" y="1074"/>
                </a:cubicBezTo>
                <a:cubicBezTo>
                  <a:pt x="2355" y="1074"/>
                  <a:pt x="2355" y="1074"/>
                  <a:pt x="2355" y="1074"/>
                </a:cubicBezTo>
                <a:cubicBezTo>
                  <a:pt x="2356" y="1074"/>
                  <a:pt x="2356" y="1074"/>
                  <a:pt x="2356" y="1074"/>
                </a:cubicBezTo>
                <a:cubicBezTo>
                  <a:pt x="2356" y="1073"/>
                  <a:pt x="2356" y="1073"/>
                  <a:pt x="2356" y="1073"/>
                </a:cubicBezTo>
                <a:cubicBezTo>
                  <a:pt x="2355" y="1073"/>
                  <a:pt x="2355" y="1073"/>
                  <a:pt x="2355" y="1073"/>
                </a:cubicBezTo>
                <a:cubicBezTo>
                  <a:pt x="2356" y="1073"/>
                  <a:pt x="2356" y="1073"/>
                  <a:pt x="2356" y="1073"/>
                </a:cubicBezTo>
                <a:cubicBezTo>
                  <a:pt x="2356" y="1073"/>
                  <a:pt x="2356" y="1073"/>
                  <a:pt x="2356" y="1073"/>
                </a:cubicBezTo>
                <a:cubicBezTo>
                  <a:pt x="2357" y="1072"/>
                  <a:pt x="2357" y="1072"/>
                  <a:pt x="2357" y="1072"/>
                </a:cubicBezTo>
                <a:cubicBezTo>
                  <a:pt x="2357" y="1073"/>
                  <a:pt x="2357" y="1073"/>
                  <a:pt x="2357" y="1073"/>
                </a:cubicBezTo>
                <a:cubicBezTo>
                  <a:pt x="2357" y="1074"/>
                  <a:pt x="2357" y="1074"/>
                  <a:pt x="2357" y="1074"/>
                </a:cubicBezTo>
                <a:cubicBezTo>
                  <a:pt x="2357" y="1074"/>
                  <a:pt x="2357" y="1074"/>
                  <a:pt x="2357" y="1074"/>
                </a:cubicBezTo>
                <a:cubicBezTo>
                  <a:pt x="2359" y="1074"/>
                  <a:pt x="2359" y="1074"/>
                  <a:pt x="2359" y="1074"/>
                </a:cubicBezTo>
                <a:cubicBezTo>
                  <a:pt x="2360" y="1074"/>
                  <a:pt x="2360" y="1074"/>
                  <a:pt x="2360" y="1074"/>
                </a:cubicBezTo>
                <a:cubicBezTo>
                  <a:pt x="2362" y="1074"/>
                  <a:pt x="2362" y="1074"/>
                  <a:pt x="2362" y="1074"/>
                </a:cubicBezTo>
                <a:cubicBezTo>
                  <a:pt x="2366" y="1072"/>
                  <a:pt x="2366" y="1072"/>
                  <a:pt x="2366" y="1072"/>
                </a:cubicBezTo>
                <a:cubicBezTo>
                  <a:pt x="2367" y="1070"/>
                  <a:pt x="2367" y="1070"/>
                  <a:pt x="2367" y="1070"/>
                </a:cubicBezTo>
                <a:cubicBezTo>
                  <a:pt x="2369" y="1070"/>
                  <a:pt x="2369" y="1070"/>
                  <a:pt x="2369" y="1070"/>
                </a:cubicBezTo>
                <a:cubicBezTo>
                  <a:pt x="2369" y="1069"/>
                  <a:pt x="2369" y="1069"/>
                  <a:pt x="2369" y="1069"/>
                </a:cubicBezTo>
                <a:cubicBezTo>
                  <a:pt x="2371" y="1068"/>
                  <a:pt x="2371" y="1068"/>
                  <a:pt x="2371" y="1068"/>
                </a:cubicBezTo>
                <a:cubicBezTo>
                  <a:pt x="2372" y="1067"/>
                  <a:pt x="2372" y="1067"/>
                  <a:pt x="2372" y="1067"/>
                </a:cubicBezTo>
                <a:cubicBezTo>
                  <a:pt x="2374" y="1065"/>
                  <a:pt x="2374" y="1065"/>
                  <a:pt x="2374" y="1065"/>
                </a:cubicBezTo>
                <a:cubicBezTo>
                  <a:pt x="2375" y="1064"/>
                  <a:pt x="2375" y="1064"/>
                  <a:pt x="2375" y="1064"/>
                </a:cubicBezTo>
                <a:cubicBezTo>
                  <a:pt x="2376" y="1062"/>
                  <a:pt x="2376" y="1062"/>
                  <a:pt x="2376" y="1062"/>
                </a:cubicBezTo>
                <a:cubicBezTo>
                  <a:pt x="2377" y="1062"/>
                  <a:pt x="2377" y="1062"/>
                  <a:pt x="2377" y="1062"/>
                </a:cubicBezTo>
                <a:cubicBezTo>
                  <a:pt x="2378" y="1061"/>
                  <a:pt x="2378" y="1061"/>
                  <a:pt x="2378" y="1061"/>
                </a:cubicBezTo>
                <a:cubicBezTo>
                  <a:pt x="2377" y="1060"/>
                  <a:pt x="2377" y="1060"/>
                  <a:pt x="2377" y="1060"/>
                </a:cubicBezTo>
                <a:cubicBezTo>
                  <a:pt x="2378" y="1058"/>
                  <a:pt x="2378" y="1058"/>
                  <a:pt x="2378" y="1058"/>
                </a:cubicBezTo>
                <a:cubicBezTo>
                  <a:pt x="2377" y="1056"/>
                  <a:pt x="2377" y="1056"/>
                  <a:pt x="2377" y="1056"/>
                </a:cubicBezTo>
                <a:cubicBezTo>
                  <a:pt x="2378" y="1055"/>
                  <a:pt x="2378" y="1055"/>
                  <a:pt x="2378" y="1055"/>
                </a:cubicBezTo>
                <a:cubicBezTo>
                  <a:pt x="2378" y="1054"/>
                  <a:pt x="2378" y="1054"/>
                  <a:pt x="2378" y="1054"/>
                </a:cubicBezTo>
                <a:cubicBezTo>
                  <a:pt x="2379" y="1053"/>
                  <a:pt x="2379" y="1053"/>
                  <a:pt x="2379" y="1053"/>
                </a:cubicBezTo>
                <a:cubicBezTo>
                  <a:pt x="2379" y="1053"/>
                  <a:pt x="2379" y="1053"/>
                  <a:pt x="2379" y="1053"/>
                </a:cubicBezTo>
                <a:cubicBezTo>
                  <a:pt x="2378" y="1052"/>
                  <a:pt x="2378" y="1052"/>
                  <a:pt x="2378" y="1052"/>
                </a:cubicBezTo>
                <a:cubicBezTo>
                  <a:pt x="2378" y="1050"/>
                  <a:pt x="2378" y="1050"/>
                  <a:pt x="2378" y="1050"/>
                </a:cubicBezTo>
                <a:cubicBezTo>
                  <a:pt x="2379" y="1050"/>
                  <a:pt x="2379" y="1050"/>
                  <a:pt x="2379" y="1050"/>
                </a:cubicBezTo>
                <a:cubicBezTo>
                  <a:pt x="2380" y="1050"/>
                  <a:pt x="2380" y="1050"/>
                  <a:pt x="2380" y="1050"/>
                </a:cubicBezTo>
                <a:cubicBezTo>
                  <a:pt x="2380" y="1051"/>
                  <a:pt x="2380" y="1051"/>
                  <a:pt x="2380" y="1051"/>
                </a:cubicBezTo>
                <a:cubicBezTo>
                  <a:pt x="2380" y="1051"/>
                  <a:pt x="2380" y="1051"/>
                  <a:pt x="2380" y="1051"/>
                </a:cubicBezTo>
                <a:cubicBezTo>
                  <a:pt x="2380" y="1050"/>
                  <a:pt x="2380" y="1050"/>
                  <a:pt x="2380" y="1050"/>
                </a:cubicBezTo>
                <a:cubicBezTo>
                  <a:pt x="2379" y="1048"/>
                  <a:pt x="2379" y="1048"/>
                  <a:pt x="2379" y="1048"/>
                </a:cubicBezTo>
                <a:cubicBezTo>
                  <a:pt x="2379" y="1046"/>
                  <a:pt x="2379" y="1046"/>
                  <a:pt x="2379" y="1046"/>
                </a:cubicBezTo>
                <a:cubicBezTo>
                  <a:pt x="2378" y="1046"/>
                  <a:pt x="2378" y="1046"/>
                  <a:pt x="2378" y="1046"/>
                </a:cubicBezTo>
                <a:cubicBezTo>
                  <a:pt x="2378" y="1045"/>
                  <a:pt x="2378" y="1045"/>
                  <a:pt x="2378" y="1045"/>
                </a:cubicBezTo>
                <a:cubicBezTo>
                  <a:pt x="2377" y="1043"/>
                  <a:pt x="2377" y="1043"/>
                  <a:pt x="2377" y="1043"/>
                </a:cubicBezTo>
                <a:cubicBezTo>
                  <a:pt x="2378" y="1042"/>
                  <a:pt x="2378" y="1042"/>
                  <a:pt x="2378" y="1042"/>
                </a:cubicBezTo>
                <a:cubicBezTo>
                  <a:pt x="2377" y="1041"/>
                  <a:pt x="2377" y="1041"/>
                  <a:pt x="2377" y="1041"/>
                </a:cubicBezTo>
                <a:cubicBezTo>
                  <a:pt x="2377" y="1040"/>
                  <a:pt x="2377" y="1040"/>
                  <a:pt x="2377" y="1040"/>
                </a:cubicBezTo>
                <a:cubicBezTo>
                  <a:pt x="2377" y="1038"/>
                  <a:pt x="2377" y="1038"/>
                  <a:pt x="2377" y="1038"/>
                </a:cubicBezTo>
                <a:cubicBezTo>
                  <a:pt x="2377" y="1037"/>
                  <a:pt x="2377" y="1037"/>
                  <a:pt x="2377" y="1037"/>
                </a:cubicBezTo>
                <a:cubicBezTo>
                  <a:pt x="2376" y="1034"/>
                  <a:pt x="2376" y="1034"/>
                  <a:pt x="2376" y="1034"/>
                </a:cubicBezTo>
                <a:cubicBezTo>
                  <a:pt x="2375" y="1034"/>
                  <a:pt x="2375" y="1034"/>
                  <a:pt x="2375" y="1034"/>
                </a:cubicBezTo>
                <a:cubicBezTo>
                  <a:pt x="2375" y="1030"/>
                  <a:pt x="2375" y="1030"/>
                  <a:pt x="2375" y="1030"/>
                </a:cubicBezTo>
                <a:cubicBezTo>
                  <a:pt x="2373" y="1029"/>
                  <a:pt x="2373" y="1029"/>
                  <a:pt x="2373" y="1029"/>
                </a:cubicBezTo>
                <a:cubicBezTo>
                  <a:pt x="2374" y="1028"/>
                  <a:pt x="2374" y="1028"/>
                  <a:pt x="2374" y="1028"/>
                </a:cubicBezTo>
                <a:cubicBezTo>
                  <a:pt x="2373" y="1027"/>
                  <a:pt x="2373" y="1027"/>
                  <a:pt x="2373" y="1027"/>
                </a:cubicBezTo>
                <a:cubicBezTo>
                  <a:pt x="2373" y="1026"/>
                  <a:pt x="2373" y="1026"/>
                  <a:pt x="2373" y="1026"/>
                </a:cubicBezTo>
                <a:cubicBezTo>
                  <a:pt x="2371" y="1024"/>
                  <a:pt x="2371" y="1024"/>
                  <a:pt x="2371" y="1024"/>
                </a:cubicBezTo>
                <a:cubicBezTo>
                  <a:pt x="2371" y="1023"/>
                  <a:pt x="2371" y="1023"/>
                  <a:pt x="2371" y="1023"/>
                </a:cubicBezTo>
                <a:cubicBezTo>
                  <a:pt x="2371" y="1023"/>
                  <a:pt x="2371" y="1023"/>
                  <a:pt x="2371" y="1023"/>
                </a:cubicBezTo>
                <a:cubicBezTo>
                  <a:pt x="2370" y="1021"/>
                  <a:pt x="2370" y="1021"/>
                  <a:pt x="2370" y="1021"/>
                </a:cubicBezTo>
                <a:cubicBezTo>
                  <a:pt x="2369" y="1019"/>
                  <a:pt x="2369" y="1019"/>
                  <a:pt x="2369" y="1019"/>
                </a:cubicBezTo>
                <a:cubicBezTo>
                  <a:pt x="2365" y="1016"/>
                  <a:pt x="2365" y="1016"/>
                  <a:pt x="2365" y="1016"/>
                </a:cubicBezTo>
                <a:cubicBezTo>
                  <a:pt x="2364" y="1014"/>
                  <a:pt x="2364" y="1014"/>
                  <a:pt x="2364" y="1014"/>
                </a:cubicBezTo>
                <a:cubicBezTo>
                  <a:pt x="2359" y="1011"/>
                  <a:pt x="2359" y="1011"/>
                  <a:pt x="2359" y="1011"/>
                </a:cubicBezTo>
                <a:cubicBezTo>
                  <a:pt x="2355" y="1008"/>
                  <a:pt x="2355" y="1008"/>
                  <a:pt x="2355" y="1008"/>
                </a:cubicBezTo>
                <a:cubicBezTo>
                  <a:pt x="2354" y="1007"/>
                  <a:pt x="2354" y="1007"/>
                  <a:pt x="2354" y="1007"/>
                </a:cubicBezTo>
                <a:cubicBezTo>
                  <a:pt x="2352" y="1006"/>
                  <a:pt x="2352" y="1006"/>
                  <a:pt x="2352" y="1006"/>
                </a:cubicBezTo>
                <a:cubicBezTo>
                  <a:pt x="2349" y="1003"/>
                  <a:pt x="2349" y="1003"/>
                  <a:pt x="2349" y="1003"/>
                </a:cubicBezTo>
                <a:cubicBezTo>
                  <a:pt x="2348" y="1002"/>
                  <a:pt x="2348" y="1002"/>
                  <a:pt x="2348" y="1002"/>
                </a:cubicBezTo>
                <a:cubicBezTo>
                  <a:pt x="2348" y="1000"/>
                  <a:pt x="2348" y="1000"/>
                  <a:pt x="2348" y="1000"/>
                </a:cubicBezTo>
                <a:cubicBezTo>
                  <a:pt x="2348" y="999"/>
                  <a:pt x="2348" y="999"/>
                  <a:pt x="2348" y="999"/>
                </a:cubicBezTo>
                <a:cubicBezTo>
                  <a:pt x="2348" y="998"/>
                  <a:pt x="2348" y="998"/>
                  <a:pt x="2348" y="998"/>
                </a:cubicBezTo>
                <a:cubicBezTo>
                  <a:pt x="2347" y="996"/>
                  <a:pt x="2347" y="996"/>
                  <a:pt x="2347" y="996"/>
                </a:cubicBezTo>
                <a:cubicBezTo>
                  <a:pt x="2346" y="996"/>
                  <a:pt x="2346" y="996"/>
                  <a:pt x="2346" y="996"/>
                </a:cubicBezTo>
                <a:cubicBezTo>
                  <a:pt x="2343" y="994"/>
                  <a:pt x="2343" y="994"/>
                  <a:pt x="2343" y="994"/>
                </a:cubicBezTo>
                <a:cubicBezTo>
                  <a:pt x="2341" y="992"/>
                  <a:pt x="2341" y="992"/>
                  <a:pt x="2341" y="992"/>
                </a:cubicBezTo>
                <a:cubicBezTo>
                  <a:pt x="2339" y="992"/>
                  <a:pt x="2339" y="992"/>
                  <a:pt x="2339" y="992"/>
                </a:cubicBezTo>
                <a:cubicBezTo>
                  <a:pt x="2341" y="991"/>
                  <a:pt x="2341" y="991"/>
                  <a:pt x="2341" y="991"/>
                </a:cubicBezTo>
                <a:cubicBezTo>
                  <a:pt x="2341" y="991"/>
                  <a:pt x="2341" y="991"/>
                  <a:pt x="2341" y="991"/>
                </a:cubicBezTo>
                <a:cubicBezTo>
                  <a:pt x="2339" y="989"/>
                  <a:pt x="2339" y="989"/>
                  <a:pt x="2339" y="989"/>
                </a:cubicBezTo>
                <a:cubicBezTo>
                  <a:pt x="2340" y="987"/>
                  <a:pt x="2340" y="987"/>
                  <a:pt x="2340" y="987"/>
                </a:cubicBezTo>
                <a:cubicBezTo>
                  <a:pt x="2341" y="984"/>
                  <a:pt x="2341" y="984"/>
                  <a:pt x="2341" y="984"/>
                </a:cubicBezTo>
                <a:cubicBezTo>
                  <a:pt x="2340" y="983"/>
                  <a:pt x="2340" y="983"/>
                  <a:pt x="2340" y="983"/>
                </a:cubicBezTo>
                <a:cubicBezTo>
                  <a:pt x="2339" y="983"/>
                  <a:pt x="2339" y="983"/>
                  <a:pt x="2339" y="983"/>
                </a:cubicBezTo>
                <a:cubicBezTo>
                  <a:pt x="2340" y="982"/>
                  <a:pt x="2340" y="982"/>
                  <a:pt x="2340" y="982"/>
                </a:cubicBezTo>
                <a:cubicBezTo>
                  <a:pt x="2340" y="981"/>
                  <a:pt x="2340" y="981"/>
                  <a:pt x="2340" y="981"/>
                </a:cubicBezTo>
                <a:cubicBezTo>
                  <a:pt x="2341" y="979"/>
                  <a:pt x="2341" y="979"/>
                  <a:pt x="2341" y="979"/>
                </a:cubicBezTo>
                <a:cubicBezTo>
                  <a:pt x="2342" y="979"/>
                  <a:pt x="2342" y="979"/>
                  <a:pt x="2342" y="979"/>
                </a:cubicBezTo>
                <a:cubicBezTo>
                  <a:pt x="2342" y="978"/>
                  <a:pt x="2342" y="978"/>
                  <a:pt x="2342" y="978"/>
                </a:cubicBezTo>
                <a:cubicBezTo>
                  <a:pt x="2342" y="979"/>
                  <a:pt x="2342" y="979"/>
                  <a:pt x="2342" y="979"/>
                </a:cubicBezTo>
                <a:cubicBezTo>
                  <a:pt x="2343" y="978"/>
                  <a:pt x="2343" y="978"/>
                  <a:pt x="2343" y="978"/>
                </a:cubicBezTo>
                <a:cubicBezTo>
                  <a:pt x="2345" y="976"/>
                  <a:pt x="2345" y="976"/>
                  <a:pt x="2345" y="976"/>
                </a:cubicBezTo>
                <a:cubicBezTo>
                  <a:pt x="2345" y="976"/>
                  <a:pt x="2345" y="976"/>
                  <a:pt x="2345" y="976"/>
                </a:cubicBezTo>
                <a:cubicBezTo>
                  <a:pt x="2346" y="975"/>
                  <a:pt x="2346" y="975"/>
                  <a:pt x="2346" y="975"/>
                </a:cubicBezTo>
                <a:cubicBezTo>
                  <a:pt x="2345" y="974"/>
                  <a:pt x="2345" y="974"/>
                  <a:pt x="2345" y="974"/>
                </a:cubicBezTo>
                <a:cubicBezTo>
                  <a:pt x="2346" y="974"/>
                  <a:pt x="2346" y="974"/>
                  <a:pt x="2346" y="974"/>
                </a:cubicBezTo>
                <a:cubicBezTo>
                  <a:pt x="2346" y="972"/>
                  <a:pt x="2346" y="972"/>
                  <a:pt x="2346" y="972"/>
                </a:cubicBezTo>
                <a:cubicBezTo>
                  <a:pt x="2346" y="971"/>
                  <a:pt x="2346" y="971"/>
                  <a:pt x="2346" y="971"/>
                </a:cubicBezTo>
                <a:cubicBezTo>
                  <a:pt x="2345" y="970"/>
                  <a:pt x="2345" y="970"/>
                  <a:pt x="2345" y="970"/>
                </a:cubicBezTo>
                <a:cubicBezTo>
                  <a:pt x="2346" y="970"/>
                  <a:pt x="2346" y="970"/>
                  <a:pt x="2346" y="970"/>
                </a:cubicBezTo>
                <a:cubicBezTo>
                  <a:pt x="2346" y="968"/>
                  <a:pt x="2346" y="968"/>
                  <a:pt x="2346" y="968"/>
                </a:cubicBezTo>
                <a:cubicBezTo>
                  <a:pt x="2347" y="968"/>
                  <a:pt x="2347" y="968"/>
                  <a:pt x="2347" y="968"/>
                </a:cubicBezTo>
                <a:cubicBezTo>
                  <a:pt x="2347" y="969"/>
                  <a:pt x="2347" y="969"/>
                  <a:pt x="2347" y="969"/>
                </a:cubicBezTo>
                <a:cubicBezTo>
                  <a:pt x="2348" y="969"/>
                  <a:pt x="2348" y="969"/>
                  <a:pt x="2348" y="969"/>
                </a:cubicBezTo>
                <a:cubicBezTo>
                  <a:pt x="2349" y="968"/>
                  <a:pt x="2349" y="968"/>
                  <a:pt x="2349" y="968"/>
                </a:cubicBezTo>
                <a:cubicBezTo>
                  <a:pt x="2350" y="968"/>
                  <a:pt x="2350" y="968"/>
                  <a:pt x="2350" y="968"/>
                </a:cubicBezTo>
                <a:cubicBezTo>
                  <a:pt x="2351" y="968"/>
                  <a:pt x="2351" y="968"/>
                  <a:pt x="2351" y="968"/>
                </a:cubicBezTo>
                <a:cubicBezTo>
                  <a:pt x="2351" y="968"/>
                  <a:pt x="2351" y="968"/>
                  <a:pt x="2351" y="968"/>
                </a:cubicBezTo>
                <a:cubicBezTo>
                  <a:pt x="2352" y="967"/>
                  <a:pt x="2352" y="967"/>
                  <a:pt x="2352" y="967"/>
                </a:cubicBezTo>
                <a:cubicBezTo>
                  <a:pt x="2352" y="966"/>
                  <a:pt x="2352" y="966"/>
                  <a:pt x="2352" y="966"/>
                </a:cubicBezTo>
                <a:cubicBezTo>
                  <a:pt x="2352" y="965"/>
                  <a:pt x="2352" y="965"/>
                  <a:pt x="2352" y="965"/>
                </a:cubicBezTo>
                <a:cubicBezTo>
                  <a:pt x="2354" y="965"/>
                  <a:pt x="2354" y="965"/>
                  <a:pt x="2354" y="965"/>
                </a:cubicBezTo>
                <a:cubicBezTo>
                  <a:pt x="2356" y="965"/>
                  <a:pt x="2356" y="965"/>
                  <a:pt x="2356" y="965"/>
                </a:cubicBezTo>
                <a:cubicBezTo>
                  <a:pt x="2357" y="964"/>
                  <a:pt x="2357" y="964"/>
                  <a:pt x="2357" y="964"/>
                </a:cubicBezTo>
                <a:cubicBezTo>
                  <a:pt x="2358" y="964"/>
                  <a:pt x="2358" y="964"/>
                  <a:pt x="2358" y="964"/>
                </a:cubicBezTo>
                <a:cubicBezTo>
                  <a:pt x="2359" y="963"/>
                  <a:pt x="2359" y="963"/>
                  <a:pt x="2359" y="963"/>
                </a:cubicBezTo>
                <a:cubicBezTo>
                  <a:pt x="2360" y="962"/>
                  <a:pt x="2360" y="962"/>
                  <a:pt x="2360" y="962"/>
                </a:cubicBezTo>
                <a:cubicBezTo>
                  <a:pt x="2359" y="962"/>
                  <a:pt x="2359" y="962"/>
                  <a:pt x="2359" y="962"/>
                </a:cubicBezTo>
                <a:cubicBezTo>
                  <a:pt x="2359" y="962"/>
                  <a:pt x="2359" y="962"/>
                  <a:pt x="2359" y="962"/>
                </a:cubicBezTo>
                <a:cubicBezTo>
                  <a:pt x="2359" y="962"/>
                  <a:pt x="2359" y="962"/>
                  <a:pt x="2359" y="962"/>
                </a:cubicBezTo>
                <a:cubicBezTo>
                  <a:pt x="2359" y="962"/>
                  <a:pt x="2359" y="962"/>
                  <a:pt x="2359" y="962"/>
                </a:cubicBezTo>
                <a:cubicBezTo>
                  <a:pt x="2359" y="962"/>
                  <a:pt x="2359" y="962"/>
                  <a:pt x="2359" y="962"/>
                </a:cubicBezTo>
                <a:cubicBezTo>
                  <a:pt x="2360" y="962"/>
                  <a:pt x="2360" y="962"/>
                  <a:pt x="2360" y="962"/>
                </a:cubicBezTo>
                <a:cubicBezTo>
                  <a:pt x="2361" y="961"/>
                  <a:pt x="2361" y="961"/>
                  <a:pt x="2361" y="961"/>
                </a:cubicBezTo>
                <a:cubicBezTo>
                  <a:pt x="2362" y="962"/>
                  <a:pt x="2362" y="962"/>
                  <a:pt x="2362" y="962"/>
                </a:cubicBezTo>
                <a:cubicBezTo>
                  <a:pt x="2363" y="961"/>
                  <a:pt x="2363" y="961"/>
                  <a:pt x="2363" y="961"/>
                </a:cubicBezTo>
                <a:cubicBezTo>
                  <a:pt x="2363" y="960"/>
                  <a:pt x="2363" y="960"/>
                  <a:pt x="2363" y="960"/>
                </a:cubicBezTo>
                <a:cubicBezTo>
                  <a:pt x="2364" y="958"/>
                  <a:pt x="2364" y="958"/>
                  <a:pt x="2364" y="958"/>
                </a:cubicBezTo>
                <a:cubicBezTo>
                  <a:pt x="2364" y="960"/>
                  <a:pt x="2364" y="960"/>
                  <a:pt x="2364" y="960"/>
                </a:cubicBezTo>
                <a:cubicBezTo>
                  <a:pt x="2366" y="962"/>
                  <a:pt x="2366" y="962"/>
                  <a:pt x="2366" y="962"/>
                </a:cubicBezTo>
                <a:cubicBezTo>
                  <a:pt x="2367" y="962"/>
                  <a:pt x="2367" y="962"/>
                  <a:pt x="2367" y="962"/>
                </a:cubicBezTo>
                <a:cubicBezTo>
                  <a:pt x="2369" y="963"/>
                  <a:pt x="2369" y="963"/>
                  <a:pt x="2369" y="963"/>
                </a:cubicBezTo>
                <a:cubicBezTo>
                  <a:pt x="2370" y="963"/>
                  <a:pt x="2370" y="963"/>
                  <a:pt x="2370" y="963"/>
                </a:cubicBezTo>
                <a:cubicBezTo>
                  <a:pt x="2372" y="963"/>
                  <a:pt x="2372" y="963"/>
                  <a:pt x="2372" y="963"/>
                </a:cubicBezTo>
                <a:cubicBezTo>
                  <a:pt x="2372" y="962"/>
                  <a:pt x="2372" y="962"/>
                  <a:pt x="2372" y="962"/>
                </a:cubicBezTo>
                <a:cubicBezTo>
                  <a:pt x="2374" y="963"/>
                  <a:pt x="2374" y="963"/>
                  <a:pt x="2374" y="963"/>
                </a:cubicBezTo>
                <a:cubicBezTo>
                  <a:pt x="2375" y="962"/>
                  <a:pt x="2375" y="962"/>
                  <a:pt x="2375" y="962"/>
                </a:cubicBezTo>
                <a:cubicBezTo>
                  <a:pt x="2376" y="963"/>
                  <a:pt x="2376" y="963"/>
                  <a:pt x="2376" y="963"/>
                </a:cubicBezTo>
                <a:cubicBezTo>
                  <a:pt x="2376" y="963"/>
                  <a:pt x="2376" y="963"/>
                  <a:pt x="2376" y="963"/>
                </a:cubicBezTo>
                <a:cubicBezTo>
                  <a:pt x="2375" y="964"/>
                  <a:pt x="2375" y="964"/>
                  <a:pt x="2375" y="964"/>
                </a:cubicBezTo>
                <a:cubicBezTo>
                  <a:pt x="2375" y="965"/>
                  <a:pt x="2375" y="965"/>
                  <a:pt x="2375" y="965"/>
                </a:cubicBezTo>
                <a:cubicBezTo>
                  <a:pt x="2373" y="967"/>
                  <a:pt x="2373" y="967"/>
                  <a:pt x="2373" y="967"/>
                </a:cubicBezTo>
                <a:cubicBezTo>
                  <a:pt x="2373" y="968"/>
                  <a:pt x="2373" y="968"/>
                  <a:pt x="2373" y="968"/>
                </a:cubicBezTo>
                <a:cubicBezTo>
                  <a:pt x="2375" y="971"/>
                  <a:pt x="2375" y="971"/>
                  <a:pt x="2375" y="971"/>
                </a:cubicBezTo>
                <a:cubicBezTo>
                  <a:pt x="2377" y="972"/>
                  <a:pt x="2377" y="972"/>
                  <a:pt x="2377" y="972"/>
                </a:cubicBezTo>
                <a:cubicBezTo>
                  <a:pt x="2377" y="973"/>
                  <a:pt x="2377" y="973"/>
                  <a:pt x="2377" y="973"/>
                </a:cubicBezTo>
                <a:cubicBezTo>
                  <a:pt x="2377" y="975"/>
                  <a:pt x="2377" y="975"/>
                  <a:pt x="2377" y="975"/>
                </a:cubicBezTo>
                <a:cubicBezTo>
                  <a:pt x="2377" y="974"/>
                  <a:pt x="2377" y="974"/>
                  <a:pt x="2377" y="974"/>
                </a:cubicBezTo>
                <a:cubicBezTo>
                  <a:pt x="2378" y="973"/>
                  <a:pt x="2378" y="973"/>
                  <a:pt x="2378" y="973"/>
                </a:cubicBezTo>
                <a:cubicBezTo>
                  <a:pt x="2380" y="973"/>
                  <a:pt x="2380" y="973"/>
                  <a:pt x="2380" y="973"/>
                </a:cubicBezTo>
                <a:cubicBezTo>
                  <a:pt x="2380" y="974"/>
                  <a:pt x="2380" y="974"/>
                  <a:pt x="2380" y="974"/>
                </a:cubicBezTo>
                <a:cubicBezTo>
                  <a:pt x="2381" y="974"/>
                  <a:pt x="2381" y="974"/>
                  <a:pt x="2381" y="974"/>
                </a:cubicBezTo>
                <a:cubicBezTo>
                  <a:pt x="2383" y="972"/>
                  <a:pt x="2383" y="972"/>
                  <a:pt x="2383" y="972"/>
                </a:cubicBezTo>
                <a:cubicBezTo>
                  <a:pt x="2382" y="971"/>
                  <a:pt x="2382" y="971"/>
                  <a:pt x="2382" y="971"/>
                </a:cubicBezTo>
                <a:cubicBezTo>
                  <a:pt x="2382" y="971"/>
                  <a:pt x="2382" y="971"/>
                  <a:pt x="2382" y="971"/>
                </a:cubicBezTo>
                <a:cubicBezTo>
                  <a:pt x="2382" y="970"/>
                  <a:pt x="2382" y="970"/>
                  <a:pt x="2382" y="970"/>
                </a:cubicBezTo>
                <a:cubicBezTo>
                  <a:pt x="2381" y="969"/>
                  <a:pt x="2381" y="969"/>
                  <a:pt x="2381" y="969"/>
                </a:cubicBezTo>
                <a:cubicBezTo>
                  <a:pt x="2380" y="969"/>
                  <a:pt x="2380" y="969"/>
                  <a:pt x="2380" y="969"/>
                </a:cubicBezTo>
                <a:cubicBezTo>
                  <a:pt x="2379" y="967"/>
                  <a:pt x="2379" y="967"/>
                  <a:pt x="2379" y="967"/>
                </a:cubicBezTo>
                <a:cubicBezTo>
                  <a:pt x="2379" y="966"/>
                  <a:pt x="2379" y="966"/>
                  <a:pt x="2379" y="966"/>
                </a:cubicBezTo>
                <a:cubicBezTo>
                  <a:pt x="2381" y="965"/>
                  <a:pt x="2381" y="965"/>
                  <a:pt x="2381" y="965"/>
                </a:cubicBezTo>
                <a:cubicBezTo>
                  <a:pt x="2381" y="964"/>
                  <a:pt x="2381" y="964"/>
                  <a:pt x="2381" y="964"/>
                </a:cubicBezTo>
                <a:cubicBezTo>
                  <a:pt x="2381" y="963"/>
                  <a:pt x="2381" y="963"/>
                  <a:pt x="2381" y="963"/>
                </a:cubicBezTo>
                <a:cubicBezTo>
                  <a:pt x="2381" y="963"/>
                  <a:pt x="2381" y="963"/>
                  <a:pt x="2381" y="963"/>
                </a:cubicBezTo>
                <a:cubicBezTo>
                  <a:pt x="2382" y="962"/>
                  <a:pt x="2382" y="962"/>
                  <a:pt x="2382" y="962"/>
                </a:cubicBezTo>
                <a:cubicBezTo>
                  <a:pt x="2382" y="963"/>
                  <a:pt x="2382" y="963"/>
                  <a:pt x="2382" y="963"/>
                </a:cubicBezTo>
                <a:cubicBezTo>
                  <a:pt x="2382" y="963"/>
                  <a:pt x="2382" y="963"/>
                  <a:pt x="2382" y="963"/>
                </a:cubicBezTo>
                <a:cubicBezTo>
                  <a:pt x="2383" y="963"/>
                  <a:pt x="2383" y="963"/>
                  <a:pt x="2383" y="963"/>
                </a:cubicBezTo>
                <a:cubicBezTo>
                  <a:pt x="2382" y="964"/>
                  <a:pt x="2382" y="964"/>
                  <a:pt x="2382" y="964"/>
                </a:cubicBezTo>
                <a:cubicBezTo>
                  <a:pt x="2383" y="964"/>
                  <a:pt x="2383" y="964"/>
                  <a:pt x="2383" y="964"/>
                </a:cubicBezTo>
                <a:cubicBezTo>
                  <a:pt x="2383" y="964"/>
                  <a:pt x="2383" y="964"/>
                  <a:pt x="2383" y="964"/>
                </a:cubicBezTo>
                <a:cubicBezTo>
                  <a:pt x="2383" y="965"/>
                  <a:pt x="2383" y="965"/>
                  <a:pt x="2383" y="965"/>
                </a:cubicBezTo>
                <a:cubicBezTo>
                  <a:pt x="2383" y="965"/>
                  <a:pt x="2383" y="965"/>
                  <a:pt x="2383" y="965"/>
                </a:cubicBezTo>
                <a:cubicBezTo>
                  <a:pt x="2384" y="964"/>
                  <a:pt x="2384" y="964"/>
                  <a:pt x="2384" y="964"/>
                </a:cubicBezTo>
                <a:cubicBezTo>
                  <a:pt x="2386" y="963"/>
                  <a:pt x="2386" y="963"/>
                  <a:pt x="2386" y="963"/>
                </a:cubicBezTo>
                <a:cubicBezTo>
                  <a:pt x="2387" y="962"/>
                  <a:pt x="2387" y="962"/>
                  <a:pt x="2387" y="962"/>
                </a:cubicBezTo>
                <a:cubicBezTo>
                  <a:pt x="2388" y="963"/>
                  <a:pt x="2388" y="963"/>
                  <a:pt x="2388" y="963"/>
                </a:cubicBezTo>
                <a:cubicBezTo>
                  <a:pt x="2390" y="962"/>
                  <a:pt x="2390" y="962"/>
                  <a:pt x="2390" y="962"/>
                </a:cubicBezTo>
                <a:cubicBezTo>
                  <a:pt x="2392" y="961"/>
                  <a:pt x="2392" y="961"/>
                  <a:pt x="2392" y="961"/>
                </a:cubicBezTo>
                <a:cubicBezTo>
                  <a:pt x="2391" y="960"/>
                  <a:pt x="2391" y="960"/>
                  <a:pt x="2391" y="960"/>
                </a:cubicBezTo>
                <a:cubicBezTo>
                  <a:pt x="2393" y="960"/>
                  <a:pt x="2393" y="960"/>
                  <a:pt x="2393" y="960"/>
                </a:cubicBezTo>
                <a:cubicBezTo>
                  <a:pt x="2395" y="959"/>
                  <a:pt x="2395" y="959"/>
                  <a:pt x="2395" y="959"/>
                </a:cubicBezTo>
                <a:cubicBezTo>
                  <a:pt x="2396" y="960"/>
                  <a:pt x="2396" y="960"/>
                  <a:pt x="2396" y="960"/>
                </a:cubicBezTo>
                <a:cubicBezTo>
                  <a:pt x="2398" y="960"/>
                  <a:pt x="2398" y="960"/>
                  <a:pt x="2398" y="960"/>
                </a:cubicBezTo>
                <a:cubicBezTo>
                  <a:pt x="2400" y="959"/>
                  <a:pt x="2400" y="959"/>
                  <a:pt x="2400" y="959"/>
                </a:cubicBezTo>
                <a:cubicBezTo>
                  <a:pt x="2401" y="957"/>
                  <a:pt x="2401" y="957"/>
                  <a:pt x="2401" y="957"/>
                </a:cubicBezTo>
                <a:cubicBezTo>
                  <a:pt x="2402" y="955"/>
                  <a:pt x="2402" y="955"/>
                  <a:pt x="2402" y="955"/>
                </a:cubicBezTo>
                <a:cubicBezTo>
                  <a:pt x="2403" y="955"/>
                  <a:pt x="2403" y="955"/>
                  <a:pt x="2403" y="955"/>
                </a:cubicBezTo>
                <a:cubicBezTo>
                  <a:pt x="2403" y="955"/>
                  <a:pt x="2403" y="955"/>
                  <a:pt x="2403" y="955"/>
                </a:cubicBezTo>
                <a:cubicBezTo>
                  <a:pt x="2404" y="956"/>
                  <a:pt x="2404" y="956"/>
                  <a:pt x="2404" y="956"/>
                </a:cubicBezTo>
                <a:cubicBezTo>
                  <a:pt x="2405" y="955"/>
                  <a:pt x="2405" y="955"/>
                  <a:pt x="2405" y="955"/>
                </a:cubicBezTo>
                <a:cubicBezTo>
                  <a:pt x="2406" y="954"/>
                  <a:pt x="2406" y="954"/>
                  <a:pt x="2406" y="954"/>
                </a:cubicBezTo>
                <a:cubicBezTo>
                  <a:pt x="2407" y="953"/>
                  <a:pt x="2407" y="953"/>
                  <a:pt x="2407" y="953"/>
                </a:cubicBezTo>
                <a:cubicBezTo>
                  <a:pt x="2407" y="951"/>
                  <a:pt x="2407" y="951"/>
                  <a:pt x="2407" y="951"/>
                </a:cubicBezTo>
                <a:cubicBezTo>
                  <a:pt x="2406" y="949"/>
                  <a:pt x="2406" y="949"/>
                  <a:pt x="2406" y="949"/>
                </a:cubicBezTo>
                <a:cubicBezTo>
                  <a:pt x="2406" y="948"/>
                  <a:pt x="2406" y="948"/>
                  <a:pt x="2406" y="948"/>
                </a:cubicBezTo>
                <a:cubicBezTo>
                  <a:pt x="2406" y="947"/>
                  <a:pt x="2406" y="947"/>
                  <a:pt x="2406" y="947"/>
                </a:cubicBezTo>
                <a:cubicBezTo>
                  <a:pt x="2407" y="947"/>
                  <a:pt x="2407" y="947"/>
                  <a:pt x="2407" y="947"/>
                </a:cubicBezTo>
                <a:cubicBezTo>
                  <a:pt x="2409" y="949"/>
                  <a:pt x="2409" y="949"/>
                  <a:pt x="2409" y="949"/>
                </a:cubicBezTo>
                <a:cubicBezTo>
                  <a:pt x="2410" y="950"/>
                  <a:pt x="2410" y="950"/>
                  <a:pt x="2410" y="950"/>
                </a:cubicBezTo>
                <a:cubicBezTo>
                  <a:pt x="2411" y="952"/>
                  <a:pt x="2411" y="952"/>
                  <a:pt x="2411" y="952"/>
                </a:cubicBezTo>
                <a:cubicBezTo>
                  <a:pt x="2413" y="951"/>
                  <a:pt x="2413" y="951"/>
                  <a:pt x="2413" y="951"/>
                </a:cubicBezTo>
                <a:cubicBezTo>
                  <a:pt x="2412" y="953"/>
                  <a:pt x="2412" y="953"/>
                  <a:pt x="2412" y="953"/>
                </a:cubicBezTo>
                <a:cubicBezTo>
                  <a:pt x="2411" y="953"/>
                  <a:pt x="2411" y="953"/>
                  <a:pt x="2411" y="953"/>
                </a:cubicBezTo>
                <a:cubicBezTo>
                  <a:pt x="2411" y="954"/>
                  <a:pt x="2411" y="954"/>
                  <a:pt x="2411" y="954"/>
                </a:cubicBezTo>
                <a:cubicBezTo>
                  <a:pt x="2414" y="952"/>
                  <a:pt x="2414" y="952"/>
                  <a:pt x="2414" y="952"/>
                </a:cubicBezTo>
                <a:cubicBezTo>
                  <a:pt x="2414" y="951"/>
                  <a:pt x="2414" y="951"/>
                  <a:pt x="2414" y="951"/>
                </a:cubicBezTo>
                <a:cubicBezTo>
                  <a:pt x="2416" y="950"/>
                  <a:pt x="2416" y="950"/>
                  <a:pt x="2416" y="950"/>
                </a:cubicBezTo>
                <a:cubicBezTo>
                  <a:pt x="2417" y="949"/>
                  <a:pt x="2417" y="949"/>
                  <a:pt x="2417" y="949"/>
                </a:cubicBezTo>
                <a:cubicBezTo>
                  <a:pt x="2418" y="950"/>
                  <a:pt x="2418" y="950"/>
                  <a:pt x="2418" y="950"/>
                </a:cubicBezTo>
                <a:cubicBezTo>
                  <a:pt x="2420" y="950"/>
                  <a:pt x="2420" y="950"/>
                  <a:pt x="2420" y="950"/>
                </a:cubicBezTo>
                <a:cubicBezTo>
                  <a:pt x="2420" y="948"/>
                  <a:pt x="2420" y="948"/>
                  <a:pt x="2420" y="948"/>
                </a:cubicBezTo>
                <a:cubicBezTo>
                  <a:pt x="2421" y="948"/>
                  <a:pt x="2421" y="948"/>
                  <a:pt x="2421" y="948"/>
                </a:cubicBezTo>
                <a:cubicBezTo>
                  <a:pt x="2422" y="947"/>
                  <a:pt x="2422" y="947"/>
                  <a:pt x="2422" y="947"/>
                </a:cubicBezTo>
                <a:cubicBezTo>
                  <a:pt x="2422" y="948"/>
                  <a:pt x="2422" y="948"/>
                  <a:pt x="2422" y="948"/>
                </a:cubicBezTo>
                <a:cubicBezTo>
                  <a:pt x="2424" y="950"/>
                  <a:pt x="2424" y="950"/>
                  <a:pt x="2424" y="950"/>
                </a:cubicBezTo>
                <a:cubicBezTo>
                  <a:pt x="2425" y="949"/>
                  <a:pt x="2425" y="949"/>
                  <a:pt x="2425" y="949"/>
                </a:cubicBezTo>
                <a:cubicBezTo>
                  <a:pt x="2425" y="947"/>
                  <a:pt x="2425" y="947"/>
                  <a:pt x="2425" y="947"/>
                </a:cubicBezTo>
                <a:cubicBezTo>
                  <a:pt x="2426" y="947"/>
                  <a:pt x="2426" y="947"/>
                  <a:pt x="2426" y="947"/>
                </a:cubicBezTo>
                <a:cubicBezTo>
                  <a:pt x="2426" y="948"/>
                  <a:pt x="2426" y="948"/>
                  <a:pt x="2426" y="948"/>
                </a:cubicBezTo>
                <a:cubicBezTo>
                  <a:pt x="2428" y="948"/>
                  <a:pt x="2428" y="948"/>
                  <a:pt x="2428" y="948"/>
                </a:cubicBezTo>
                <a:cubicBezTo>
                  <a:pt x="2428" y="947"/>
                  <a:pt x="2428" y="947"/>
                  <a:pt x="2428" y="947"/>
                </a:cubicBezTo>
                <a:cubicBezTo>
                  <a:pt x="2430" y="947"/>
                  <a:pt x="2430" y="947"/>
                  <a:pt x="2430" y="947"/>
                </a:cubicBezTo>
                <a:cubicBezTo>
                  <a:pt x="2431" y="946"/>
                  <a:pt x="2431" y="946"/>
                  <a:pt x="2431" y="946"/>
                </a:cubicBezTo>
                <a:cubicBezTo>
                  <a:pt x="2432" y="945"/>
                  <a:pt x="2432" y="945"/>
                  <a:pt x="2432" y="945"/>
                </a:cubicBezTo>
                <a:cubicBezTo>
                  <a:pt x="2432" y="946"/>
                  <a:pt x="2432" y="946"/>
                  <a:pt x="2432" y="946"/>
                </a:cubicBezTo>
                <a:cubicBezTo>
                  <a:pt x="2433" y="945"/>
                  <a:pt x="2433" y="945"/>
                  <a:pt x="2433" y="945"/>
                </a:cubicBezTo>
                <a:cubicBezTo>
                  <a:pt x="2434" y="945"/>
                  <a:pt x="2434" y="945"/>
                  <a:pt x="2434" y="945"/>
                </a:cubicBezTo>
                <a:cubicBezTo>
                  <a:pt x="2435" y="945"/>
                  <a:pt x="2435" y="945"/>
                  <a:pt x="2435" y="945"/>
                </a:cubicBezTo>
                <a:cubicBezTo>
                  <a:pt x="2434" y="944"/>
                  <a:pt x="2434" y="944"/>
                  <a:pt x="2434" y="944"/>
                </a:cubicBezTo>
                <a:cubicBezTo>
                  <a:pt x="2435" y="942"/>
                  <a:pt x="2435" y="942"/>
                  <a:pt x="2435" y="942"/>
                </a:cubicBezTo>
                <a:cubicBezTo>
                  <a:pt x="2436" y="941"/>
                  <a:pt x="2436" y="941"/>
                  <a:pt x="2436" y="941"/>
                </a:cubicBezTo>
                <a:cubicBezTo>
                  <a:pt x="2435" y="939"/>
                  <a:pt x="2435" y="939"/>
                  <a:pt x="2435" y="939"/>
                </a:cubicBezTo>
                <a:cubicBezTo>
                  <a:pt x="2436" y="939"/>
                  <a:pt x="2436" y="939"/>
                  <a:pt x="2436" y="939"/>
                </a:cubicBezTo>
                <a:cubicBezTo>
                  <a:pt x="2437" y="938"/>
                  <a:pt x="2437" y="938"/>
                  <a:pt x="2437" y="938"/>
                </a:cubicBezTo>
                <a:cubicBezTo>
                  <a:pt x="2439" y="938"/>
                  <a:pt x="2439" y="938"/>
                  <a:pt x="2439" y="938"/>
                </a:cubicBezTo>
                <a:cubicBezTo>
                  <a:pt x="2439" y="938"/>
                  <a:pt x="2439" y="938"/>
                  <a:pt x="2439" y="938"/>
                </a:cubicBezTo>
                <a:cubicBezTo>
                  <a:pt x="2441" y="938"/>
                  <a:pt x="2441" y="938"/>
                  <a:pt x="2441" y="938"/>
                </a:cubicBezTo>
                <a:cubicBezTo>
                  <a:pt x="2441" y="936"/>
                  <a:pt x="2441" y="936"/>
                  <a:pt x="2441" y="936"/>
                </a:cubicBezTo>
                <a:cubicBezTo>
                  <a:pt x="2442" y="936"/>
                  <a:pt x="2442" y="936"/>
                  <a:pt x="2442" y="936"/>
                </a:cubicBezTo>
                <a:cubicBezTo>
                  <a:pt x="2442" y="935"/>
                  <a:pt x="2442" y="935"/>
                  <a:pt x="2442" y="935"/>
                </a:cubicBezTo>
                <a:cubicBezTo>
                  <a:pt x="2443" y="935"/>
                  <a:pt x="2443" y="935"/>
                  <a:pt x="2443" y="935"/>
                </a:cubicBezTo>
                <a:cubicBezTo>
                  <a:pt x="2443" y="936"/>
                  <a:pt x="2443" y="936"/>
                  <a:pt x="2443" y="936"/>
                </a:cubicBezTo>
                <a:cubicBezTo>
                  <a:pt x="2444" y="935"/>
                  <a:pt x="2444" y="935"/>
                  <a:pt x="2444" y="935"/>
                </a:cubicBezTo>
                <a:cubicBezTo>
                  <a:pt x="2445" y="933"/>
                  <a:pt x="2445" y="933"/>
                  <a:pt x="2445" y="933"/>
                </a:cubicBezTo>
                <a:cubicBezTo>
                  <a:pt x="2446" y="935"/>
                  <a:pt x="2446" y="935"/>
                  <a:pt x="2446" y="935"/>
                </a:cubicBezTo>
                <a:cubicBezTo>
                  <a:pt x="2446" y="933"/>
                  <a:pt x="2446" y="933"/>
                  <a:pt x="2446" y="933"/>
                </a:cubicBezTo>
                <a:cubicBezTo>
                  <a:pt x="2447" y="933"/>
                  <a:pt x="2447" y="933"/>
                  <a:pt x="2447" y="933"/>
                </a:cubicBezTo>
                <a:cubicBezTo>
                  <a:pt x="2448" y="931"/>
                  <a:pt x="2448" y="931"/>
                  <a:pt x="2448" y="931"/>
                </a:cubicBezTo>
                <a:cubicBezTo>
                  <a:pt x="2447" y="931"/>
                  <a:pt x="2447" y="931"/>
                  <a:pt x="2447" y="931"/>
                </a:cubicBezTo>
                <a:cubicBezTo>
                  <a:pt x="2445" y="931"/>
                  <a:pt x="2445" y="931"/>
                  <a:pt x="2445" y="931"/>
                </a:cubicBezTo>
                <a:cubicBezTo>
                  <a:pt x="2443" y="930"/>
                  <a:pt x="2443" y="930"/>
                  <a:pt x="2443" y="930"/>
                </a:cubicBezTo>
                <a:cubicBezTo>
                  <a:pt x="2446" y="930"/>
                  <a:pt x="2446" y="930"/>
                  <a:pt x="2446" y="930"/>
                </a:cubicBezTo>
                <a:cubicBezTo>
                  <a:pt x="2447" y="928"/>
                  <a:pt x="2447" y="928"/>
                  <a:pt x="2447" y="928"/>
                </a:cubicBezTo>
                <a:cubicBezTo>
                  <a:pt x="2448" y="928"/>
                  <a:pt x="2448" y="928"/>
                  <a:pt x="2448" y="928"/>
                </a:cubicBezTo>
                <a:cubicBezTo>
                  <a:pt x="2449" y="927"/>
                  <a:pt x="2449" y="927"/>
                  <a:pt x="2449" y="927"/>
                </a:cubicBezTo>
                <a:cubicBezTo>
                  <a:pt x="2452" y="929"/>
                  <a:pt x="2452" y="929"/>
                  <a:pt x="2452" y="929"/>
                </a:cubicBezTo>
                <a:cubicBezTo>
                  <a:pt x="2452" y="927"/>
                  <a:pt x="2452" y="927"/>
                  <a:pt x="2452" y="927"/>
                </a:cubicBezTo>
                <a:cubicBezTo>
                  <a:pt x="2451" y="926"/>
                  <a:pt x="2451" y="926"/>
                  <a:pt x="2451" y="926"/>
                </a:cubicBezTo>
                <a:cubicBezTo>
                  <a:pt x="2450" y="926"/>
                  <a:pt x="2450" y="926"/>
                  <a:pt x="2450" y="926"/>
                </a:cubicBezTo>
                <a:cubicBezTo>
                  <a:pt x="2450" y="924"/>
                  <a:pt x="2450" y="924"/>
                  <a:pt x="2450" y="924"/>
                </a:cubicBezTo>
                <a:cubicBezTo>
                  <a:pt x="2452" y="926"/>
                  <a:pt x="2452" y="926"/>
                  <a:pt x="2452" y="926"/>
                </a:cubicBezTo>
                <a:cubicBezTo>
                  <a:pt x="2453" y="924"/>
                  <a:pt x="2453" y="924"/>
                  <a:pt x="2453" y="924"/>
                </a:cubicBezTo>
                <a:cubicBezTo>
                  <a:pt x="2453" y="924"/>
                  <a:pt x="2453" y="924"/>
                  <a:pt x="2453" y="924"/>
                </a:cubicBezTo>
                <a:cubicBezTo>
                  <a:pt x="2452" y="924"/>
                  <a:pt x="2452" y="924"/>
                  <a:pt x="2452" y="924"/>
                </a:cubicBezTo>
                <a:cubicBezTo>
                  <a:pt x="2452" y="922"/>
                  <a:pt x="2452" y="922"/>
                  <a:pt x="2452" y="922"/>
                </a:cubicBezTo>
                <a:cubicBezTo>
                  <a:pt x="2451" y="922"/>
                  <a:pt x="2451" y="922"/>
                  <a:pt x="2451" y="922"/>
                </a:cubicBezTo>
                <a:cubicBezTo>
                  <a:pt x="2452" y="921"/>
                  <a:pt x="2452" y="921"/>
                  <a:pt x="2452" y="921"/>
                </a:cubicBezTo>
                <a:cubicBezTo>
                  <a:pt x="2453" y="922"/>
                  <a:pt x="2453" y="922"/>
                  <a:pt x="2453" y="922"/>
                </a:cubicBezTo>
                <a:cubicBezTo>
                  <a:pt x="2453" y="922"/>
                  <a:pt x="2453" y="922"/>
                  <a:pt x="2453" y="922"/>
                </a:cubicBezTo>
                <a:cubicBezTo>
                  <a:pt x="2454" y="923"/>
                  <a:pt x="2454" y="923"/>
                  <a:pt x="2454" y="923"/>
                </a:cubicBezTo>
                <a:cubicBezTo>
                  <a:pt x="2454" y="921"/>
                  <a:pt x="2454" y="921"/>
                  <a:pt x="2454" y="921"/>
                </a:cubicBezTo>
                <a:cubicBezTo>
                  <a:pt x="2453" y="920"/>
                  <a:pt x="2453" y="920"/>
                  <a:pt x="2453" y="920"/>
                </a:cubicBezTo>
                <a:cubicBezTo>
                  <a:pt x="2453" y="919"/>
                  <a:pt x="2453" y="919"/>
                  <a:pt x="2453" y="919"/>
                </a:cubicBezTo>
                <a:cubicBezTo>
                  <a:pt x="2454" y="919"/>
                  <a:pt x="2454" y="919"/>
                  <a:pt x="2454" y="919"/>
                </a:cubicBezTo>
                <a:cubicBezTo>
                  <a:pt x="2454" y="918"/>
                  <a:pt x="2454" y="918"/>
                  <a:pt x="2454" y="918"/>
                </a:cubicBezTo>
                <a:cubicBezTo>
                  <a:pt x="2456" y="919"/>
                  <a:pt x="2456" y="919"/>
                  <a:pt x="2456" y="919"/>
                </a:cubicBezTo>
                <a:cubicBezTo>
                  <a:pt x="2456" y="920"/>
                  <a:pt x="2456" y="920"/>
                  <a:pt x="2456" y="920"/>
                </a:cubicBezTo>
                <a:cubicBezTo>
                  <a:pt x="2457" y="920"/>
                  <a:pt x="2457" y="920"/>
                  <a:pt x="2457" y="920"/>
                </a:cubicBezTo>
                <a:cubicBezTo>
                  <a:pt x="2458" y="922"/>
                  <a:pt x="2458" y="922"/>
                  <a:pt x="2458" y="922"/>
                </a:cubicBezTo>
                <a:cubicBezTo>
                  <a:pt x="2458" y="919"/>
                  <a:pt x="2458" y="919"/>
                  <a:pt x="2458" y="919"/>
                </a:cubicBezTo>
                <a:cubicBezTo>
                  <a:pt x="2457" y="918"/>
                  <a:pt x="2457" y="918"/>
                  <a:pt x="2457" y="918"/>
                </a:cubicBezTo>
                <a:cubicBezTo>
                  <a:pt x="2456" y="918"/>
                  <a:pt x="2456" y="918"/>
                  <a:pt x="2456" y="918"/>
                </a:cubicBezTo>
                <a:cubicBezTo>
                  <a:pt x="2456" y="917"/>
                  <a:pt x="2456" y="917"/>
                  <a:pt x="2456" y="917"/>
                </a:cubicBezTo>
                <a:cubicBezTo>
                  <a:pt x="2457" y="917"/>
                  <a:pt x="2457" y="917"/>
                  <a:pt x="2457" y="917"/>
                </a:cubicBezTo>
                <a:cubicBezTo>
                  <a:pt x="2457" y="916"/>
                  <a:pt x="2457" y="916"/>
                  <a:pt x="2457" y="916"/>
                </a:cubicBezTo>
                <a:cubicBezTo>
                  <a:pt x="2456" y="915"/>
                  <a:pt x="2456" y="915"/>
                  <a:pt x="2456" y="915"/>
                </a:cubicBezTo>
                <a:cubicBezTo>
                  <a:pt x="2458" y="913"/>
                  <a:pt x="2458" y="913"/>
                  <a:pt x="2458" y="913"/>
                </a:cubicBezTo>
                <a:cubicBezTo>
                  <a:pt x="2457" y="912"/>
                  <a:pt x="2457" y="912"/>
                  <a:pt x="2457" y="912"/>
                </a:cubicBezTo>
                <a:cubicBezTo>
                  <a:pt x="2455" y="912"/>
                  <a:pt x="2455" y="912"/>
                  <a:pt x="2455" y="912"/>
                </a:cubicBezTo>
                <a:cubicBezTo>
                  <a:pt x="2455" y="913"/>
                  <a:pt x="2455" y="913"/>
                  <a:pt x="2455" y="913"/>
                </a:cubicBezTo>
                <a:cubicBezTo>
                  <a:pt x="2455" y="912"/>
                  <a:pt x="2455" y="912"/>
                  <a:pt x="2455" y="912"/>
                </a:cubicBezTo>
                <a:cubicBezTo>
                  <a:pt x="2457" y="910"/>
                  <a:pt x="2457" y="910"/>
                  <a:pt x="2457" y="910"/>
                </a:cubicBezTo>
                <a:cubicBezTo>
                  <a:pt x="2460" y="909"/>
                  <a:pt x="2460" y="909"/>
                  <a:pt x="2460" y="909"/>
                </a:cubicBezTo>
                <a:cubicBezTo>
                  <a:pt x="2459" y="908"/>
                  <a:pt x="2459" y="908"/>
                  <a:pt x="2459" y="908"/>
                </a:cubicBezTo>
                <a:cubicBezTo>
                  <a:pt x="2458" y="909"/>
                  <a:pt x="2458" y="909"/>
                  <a:pt x="2458" y="909"/>
                </a:cubicBezTo>
                <a:cubicBezTo>
                  <a:pt x="2456" y="907"/>
                  <a:pt x="2456" y="907"/>
                  <a:pt x="2456" y="907"/>
                </a:cubicBezTo>
                <a:cubicBezTo>
                  <a:pt x="2458" y="907"/>
                  <a:pt x="2458" y="907"/>
                  <a:pt x="2458" y="907"/>
                </a:cubicBezTo>
                <a:cubicBezTo>
                  <a:pt x="2456" y="905"/>
                  <a:pt x="2456" y="905"/>
                  <a:pt x="2456" y="905"/>
                </a:cubicBezTo>
                <a:cubicBezTo>
                  <a:pt x="2455" y="905"/>
                  <a:pt x="2455" y="905"/>
                  <a:pt x="2455" y="905"/>
                </a:cubicBezTo>
                <a:cubicBezTo>
                  <a:pt x="2456" y="904"/>
                  <a:pt x="2456" y="904"/>
                  <a:pt x="2456" y="904"/>
                </a:cubicBezTo>
                <a:cubicBezTo>
                  <a:pt x="2455" y="903"/>
                  <a:pt x="2455" y="903"/>
                  <a:pt x="2455" y="903"/>
                </a:cubicBezTo>
                <a:cubicBezTo>
                  <a:pt x="2456" y="904"/>
                  <a:pt x="2456" y="904"/>
                  <a:pt x="2456" y="904"/>
                </a:cubicBezTo>
                <a:cubicBezTo>
                  <a:pt x="2457" y="902"/>
                  <a:pt x="2457" y="902"/>
                  <a:pt x="2457" y="902"/>
                </a:cubicBezTo>
                <a:cubicBezTo>
                  <a:pt x="2457" y="902"/>
                  <a:pt x="2457" y="902"/>
                  <a:pt x="2457" y="902"/>
                </a:cubicBezTo>
                <a:cubicBezTo>
                  <a:pt x="2458" y="902"/>
                  <a:pt x="2458" y="902"/>
                  <a:pt x="2458" y="902"/>
                </a:cubicBezTo>
                <a:cubicBezTo>
                  <a:pt x="2458" y="904"/>
                  <a:pt x="2458" y="904"/>
                  <a:pt x="2458" y="904"/>
                </a:cubicBezTo>
                <a:cubicBezTo>
                  <a:pt x="2459" y="904"/>
                  <a:pt x="2459" y="904"/>
                  <a:pt x="2459" y="904"/>
                </a:cubicBezTo>
                <a:cubicBezTo>
                  <a:pt x="2462" y="902"/>
                  <a:pt x="2462" y="902"/>
                  <a:pt x="2462" y="902"/>
                </a:cubicBezTo>
                <a:cubicBezTo>
                  <a:pt x="2462" y="900"/>
                  <a:pt x="2462" y="900"/>
                  <a:pt x="2462" y="900"/>
                </a:cubicBezTo>
                <a:cubicBezTo>
                  <a:pt x="2464" y="901"/>
                  <a:pt x="2464" y="901"/>
                  <a:pt x="2464" y="901"/>
                </a:cubicBezTo>
                <a:cubicBezTo>
                  <a:pt x="2463" y="899"/>
                  <a:pt x="2463" y="899"/>
                  <a:pt x="2463" y="899"/>
                </a:cubicBezTo>
                <a:cubicBezTo>
                  <a:pt x="2461" y="899"/>
                  <a:pt x="2461" y="899"/>
                  <a:pt x="2461" y="899"/>
                </a:cubicBezTo>
                <a:cubicBezTo>
                  <a:pt x="2462" y="897"/>
                  <a:pt x="2462" y="897"/>
                  <a:pt x="2462" y="897"/>
                </a:cubicBezTo>
                <a:cubicBezTo>
                  <a:pt x="2463" y="899"/>
                  <a:pt x="2463" y="899"/>
                  <a:pt x="2463" y="899"/>
                </a:cubicBezTo>
                <a:cubicBezTo>
                  <a:pt x="2464" y="898"/>
                  <a:pt x="2464" y="898"/>
                  <a:pt x="2464" y="898"/>
                </a:cubicBezTo>
                <a:cubicBezTo>
                  <a:pt x="2464" y="896"/>
                  <a:pt x="2464" y="896"/>
                  <a:pt x="2464" y="896"/>
                </a:cubicBezTo>
                <a:cubicBezTo>
                  <a:pt x="2465" y="896"/>
                  <a:pt x="2465" y="896"/>
                  <a:pt x="2465" y="896"/>
                </a:cubicBezTo>
                <a:cubicBezTo>
                  <a:pt x="2464" y="894"/>
                  <a:pt x="2464" y="894"/>
                  <a:pt x="2464" y="894"/>
                </a:cubicBezTo>
                <a:cubicBezTo>
                  <a:pt x="2464" y="893"/>
                  <a:pt x="2464" y="893"/>
                  <a:pt x="2464" y="893"/>
                </a:cubicBezTo>
                <a:cubicBezTo>
                  <a:pt x="2465" y="893"/>
                  <a:pt x="2465" y="893"/>
                  <a:pt x="2465" y="893"/>
                </a:cubicBezTo>
                <a:cubicBezTo>
                  <a:pt x="2465" y="891"/>
                  <a:pt x="2465" y="891"/>
                  <a:pt x="2465" y="891"/>
                </a:cubicBezTo>
                <a:cubicBezTo>
                  <a:pt x="2465" y="890"/>
                  <a:pt x="2465" y="890"/>
                  <a:pt x="2465" y="890"/>
                </a:cubicBezTo>
                <a:cubicBezTo>
                  <a:pt x="2463" y="889"/>
                  <a:pt x="2463" y="889"/>
                  <a:pt x="2463" y="889"/>
                </a:cubicBezTo>
                <a:cubicBezTo>
                  <a:pt x="2465" y="890"/>
                  <a:pt x="2465" y="890"/>
                  <a:pt x="2465" y="890"/>
                </a:cubicBezTo>
                <a:cubicBezTo>
                  <a:pt x="2466" y="889"/>
                  <a:pt x="2466" y="889"/>
                  <a:pt x="2466" y="889"/>
                </a:cubicBezTo>
                <a:cubicBezTo>
                  <a:pt x="2468" y="886"/>
                  <a:pt x="2468" y="886"/>
                  <a:pt x="2468" y="886"/>
                </a:cubicBezTo>
                <a:cubicBezTo>
                  <a:pt x="2469" y="886"/>
                  <a:pt x="2469" y="886"/>
                  <a:pt x="2469" y="886"/>
                </a:cubicBezTo>
                <a:cubicBezTo>
                  <a:pt x="2470" y="887"/>
                  <a:pt x="2470" y="887"/>
                  <a:pt x="2470" y="887"/>
                </a:cubicBezTo>
                <a:cubicBezTo>
                  <a:pt x="2470" y="888"/>
                  <a:pt x="2470" y="888"/>
                  <a:pt x="2470" y="888"/>
                </a:cubicBezTo>
                <a:cubicBezTo>
                  <a:pt x="2470" y="886"/>
                  <a:pt x="2470" y="886"/>
                  <a:pt x="2470" y="886"/>
                </a:cubicBezTo>
                <a:cubicBezTo>
                  <a:pt x="2472" y="885"/>
                  <a:pt x="2472" y="885"/>
                  <a:pt x="2472" y="885"/>
                </a:cubicBezTo>
                <a:cubicBezTo>
                  <a:pt x="2471" y="884"/>
                  <a:pt x="2471" y="884"/>
                  <a:pt x="2471" y="884"/>
                </a:cubicBezTo>
                <a:cubicBezTo>
                  <a:pt x="2469" y="884"/>
                  <a:pt x="2469" y="884"/>
                  <a:pt x="2469" y="884"/>
                </a:cubicBezTo>
                <a:cubicBezTo>
                  <a:pt x="2468" y="883"/>
                  <a:pt x="2468" y="883"/>
                  <a:pt x="2468" y="883"/>
                </a:cubicBezTo>
                <a:cubicBezTo>
                  <a:pt x="2469" y="882"/>
                  <a:pt x="2469" y="882"/>
                  <a:pt x="2469" y="882"/>
                </a:cubicBezTo>
                <a:cubicBezTo>
                  <a:pt x="2470" y="882"/>
                  <a:pt x="2470" y="882"/>
                  <a:pt x="2470" y="882"/>
                </a:cubicBezTo>
                <a:cubicBezTo>
                  <a:pt x="2471" y="881"/>
                  <a:pt x="2471" y="881"/>
                  <a:pt x="2471" y="881"/>
                </a:cubicBezTo>
                <a:cubicBezTo>
                  <a:pt x="2470" y="881"/>
                  <a:pt x="2470" y="881"/>
                  <a:pt x="2470" y="881"/>
                </a:cubicBezTo>
                <a:cubicBezTo>
                  <a:pt x="2469" y="880"/>
                  <a:pt x="2469" y="880"/>
                  <a:pt x="2469" y="880"/>
                </a:cubicBezTo>
                <a:cubicBezTo>
                  <a:pt x="2471" y="879"/>
                  <a:pt x="2471" y="879"/>
                  <a:pt x="2471" y="879"/>
                </a:cubicBezTo>
                <a:cubicBezTo>
                  <a:pt x="2471" y="879"/>
                  <a:pt x="2471" y="879"/>
                  <a:pt x="2471" y="879"/>
                </a:cubicBezTo>
                <a:cubicBezTo>
                  <a:pt x="2471" y="878"/>
                  <a:pt x="2471" y="878"/>
                  <a:pt x="2471" y="878"/>
                </a:cubicBezTo>
                <a:cubicBezTo>
                  <a:pt x="2470" y="877"/>
                  <a:pt x="2470" y="877"/>
                  <a:pt x="2470" y="877"/>
                </a:cubicBezTo>
                <a:cubicBezTo>
                  <a:pt x="2467" y="877"/>
                  <a:pt x="2467" y="877"/>
                  <a:pt x="2467" y="877"/>
                </a:cubicBezTo>
                <a:cubicBezTo>
                  <a:pt x="2468" y="877"/>
                  <a:pt x="2468" y="877"/>
                  <a:pt x="2468" y="877"/>
                </a:cubicBezTo>
                <a:cubicBezTo>
                  <a:pt x="2469" y="875"/>
                  <a:pt x="2469" y="875"/>
                  <a:pt x="2469" y="875"/>
                </a:cubicBezTo>
                <a:cubicBezTo>
                  <a:pt x="2471" y="875"/>
                  <a:pt x="2471" y="875"/>
                  <a:pt x="2471" y="875"/>
                </a:cubicBezTo>
                <a:cubicBezTo>
                  <a:pt x="2472" y="875"/>
                  <a:pt x="2472" y="875"/>
                  <a:pt x="2472" y="875"/>
                </a:cubicBezTo>
                <a:cubicBezTo>
                  <a:pt x="2472" y="874"/>
                  <a:pt x="2472" y="874"/>
                  <a:pt x="2472" y="874"/>
                </a:cubicBezTo>
                <a:cubicBezTo>
                  <a:pt x="2473" y="875"/>
                  <a:pt x="2473" y="875"/>
                  <a:pt x="2473" y="875"/>
                </a:cubicBezTo>
                <a:cubicBezTo>
                  <a:pt x="2473" y="875"/>
                  <a:pt x="2473" y="875"/>
                  <a:pt x="2473" y="875"/>
                </a:cubicBezTo>
                <a:cubicBezTo>
                  <a:pt x="2474" y="874"/>
                  <a:pt x="2474" y="874"/>
                  <a:pt x="2474" y="874"/>
                </a:cubicBezTo>
                <a:cubicBezTo>
                  <a:pt x="2474" y="873"/>
                  <a:pt x="2474" y="873"/>
                  <a:pt x="2474" y="873"/>
                </a:cubicBezTo>
                <a:cubicBezTo>
                  <a:pt x="2474" y="870"/>
                  <a:pt x="2474" y="870"/>
                  <a:pt x="2474" y="870"/>
                </a:cubicBezTo>
                <a:cubicBezTo>
                  <a:pt x="2473" y="870"/>
                  <a:pt x="2473" y="870"/>
                  <a:pt x="2473" y="870"/>
                </a:cubicBezTo>
                <a:cubicBezTo>
                  <a:pt x="2472" y="871"/>
                  <a:pt x="2472" y="871"/>
                  <a:pt x="2472" y="871"/>
                </a:cubicBezTo>
                <a:cubicBezTo>
                  <a:pt x="2472" y="871"/>
                  <a:pt x="2472" y="871"/>
                  <a:pt x="2472" y="871"/>
                </a:cubicBezTo>
                <a:cubicBezTo>
                  <a:pt x="2472" y="872"/>
                  <a:pt x="2472" y="872"/>
                  <a:pt x="2472" y="872"/>
                </a:cubicBezTo>
                <a:cubicBezTo>
                  <a:pt x="2470" y="872"/>
                  <a:pt x="2470" y="872"/>
                  <a:pt x="2470" y="872"/>
                </a:cubicBezTo>
                <a:cubicBezTo>
                  <a:pt x="2468" y="874"/>
                  <a:pt x="2468" y="874"/>
                  <a:pt x="2468" y="874"/>
                </a:cubicBezTo>
                <a:cubicBezTo>
                  <a:pt x="2466" y="874"/>
                  <a:pt x="2466" y="874"/>
                  <a:pt x="2466" y="874"/>
                </a:cubicBezTo>
                <a:cubicBezTo>
                  <a:pt x="2466" y="872"/>
                  <a:pt x="2466" y="872"/>
                  <a:pt x="2466" y="872"/>
                </a:cubicBezTo>
                <a:cubicBezTo>
                  <a:pt x="2469" y="872"/>
                  <a:pt x="2469" y="872"/>
                  <a:pt x="2469" y="872"/>
                </a:cubicBezTo>
                <a:cubicBezTo>
                  <a:pt x="2473" y="868"/>
                  <a:pt x="2473" y="868"/>
                  <a:pt x="2473" y="868"/>
                </a:cubicBezTo>
                <a:cubicBezTo>
                  <a:pt x="2473" y="867"/>
                  <a:pt x="2473" y="867"/>
                  <a:pt x="2473" y="867"/>
                </a:cubicBezTo>
                <a:cubicBezTo>
                  <a:pt x="2471" y="867"/>
                  <a:pt x="2471" y="867"/>
                  <a:pt x="2471" y="867"/>
                </a:cubicBezTo>
                <a:cubicBezTo>
                  <a:pt x="2470" y="866"/>
                  <a:pt x="2470" y="866"/>
                  <a:pt x="2470" y="866"/>
                </a:cubicBezTo>
                <a:cubicBezTo>
                  <a:pt x="2470" y="867"/>
                  <a:pt x="2470" y="867"/>
                  <a:pt x="2470" y="867"/>
                </a:cubicBezTo>
                <a:cubicBezTo>
                  <a:pt x="2467" y="863"/>
                  <a:pt x="2467" y="863"/>
                  <a:pt x="2467" y="863"/>
                </a:cubicBezTo>
                <a:cubicBezTo>
                  <a:pt x="2464" y="863"/>
                  <a:pt x="2464" y="863"/>
                  <a:pt x="2464" y="863"/>
                </a:cubicBezTo>
                <a:cubicBezTo>
                  <a:pt x="2462" y="865"/>
                  <a:pt x="2462" y="865"/>
                  <a:pt x="2462" y="865"/>
                </a:cubicBezTo>
                <a:cubicBezTo>
                  <a:pt x="2460" y="865"/>
                  <a:pt x="2460" y="865"/>
                  <a:pt x="2460" y="865"/>
                </a:cubicBezTo>
                <a:cubicBezTo>
                  <a:pt x="2458" y="862"/>
                  <a:pt x="2458" y="862"/>
                  <a:pt x="2458" y="862"/>
                </a:cubicBezTo>
                <a:cubicBezTo>
                  <a:pt x="2456" y="862"/>
                  <a:pt x="2456" y="862"/>
                  <a:pt x="2456" y="862"/>
                </a:cubicBezTo>
                <a:cubicBezTo>
                  <a:pt x="2454" y="864"/>
                  <a:pt x="2454" y="864"/>
                  <a:pt x="2454" y="864"/>
                </a:cubicBezTo>
                <a:cubicBezTo>
                  <a:pt x="2454" y="866"/>
                  <a:pt x="2454" y="866"/>
                  <a:pt x="2454" y="866"/>
                </a:cubicBezTo>
                <a:cubicBezTo>
                  <a:pt x="2454" y="863"/>
                  <a:pt x="2454" y="863"/>
                  <a:pt x="2454" y="863"/>
                </a:cubicBezTo>
                <a:cubicBezTo>
                  <a:pt x="2456" y="862"/>
                  <a:pt x="2456" y="862"/>
                  <a:pt x="2456" y="862"/>
                </a:cubicBezTo>
                <a:cubicBezTo>
                  <a:pt x="2457" y="862"/>
                  <a:pt x="2457" y="862"/>
                  <a:pt x="2457" y="862"/>
                </a:cubicBezTo>
                <a:cubicBezTo>
                  <a:pt x="2459" y="861"/>
                  <a:pt x="2459" y="861"/>
                  <a:pt x="2459" y="861"/>
                </a:cubicBezTo>
                <a:cubicBezTo>
                  <a:pt x="2461" y="862"/>
                  <a:pt x="2461" y="862"/>
                  <a:pt x="2461" y="862"/>
                </a:cubicBezTo>
                <a:cubicBezTo>
                  <a:pt x="2462" y="861"/>
                  <a:pt x="2462" y="861"/>
                  <a:pt x="2462" y="861"/>
                </a:cubicBezTo>
                <a:cubicBezTo>
                  <a:pt x="2463" y="860"/>
                  <a:pt x="2463" y="860"/>
                  <a:pt x="2463" y="860"/>
                </a:cubicBezTo>
                <a:cubicBezTo>
                  <a:pt x="2464" y="859"/>
                  <a:pt x="2464" y="859"/>
                  <a:pt x="2464" y="859"/>
                </a:cubicBezTo>
                <a:cubicBezTo>
                  <a:pt x="2465" y="859"/>
                  <a:pt x="2465" y="859"/>
                  <a:pt x="2465" y="859"/>
                </a:cubicBezTo>
                <a:cubicBezTo>
                  <a:pt x="2467" y="856"/>
                  <a:pt x="2467" y="856"/>
                  <a:pt x="2467" y="856"/>
                </a:cubicBezTo>
                <a:cubicBezTo>
                  <a:pt x="2469" y="856"/>
                  <a:pt x="2469" y="856"/>
                  <a:pt x="2469" y="856"/>
                </a:cubicBezTo>
                <a:cubicBezTo>
                  <a:pt x="2469" y="855"/>
                  <a:pt x="2469" y="855"/>
                  <a:pt x="2469" y="855"/>
                </a:cubicBezTo>
                <a:cubicBezTo>
                  <a:pt x="2467" y="851"/>
                  <a:pt x="2467" y="851"/>
                  <a:pt x="2467" y="851"/>
                </a:cubicBezTo>
                <a:cubicBezTo>
                  <a:pt x="2462" y="848"/>
                  <a:pt x="2462" y="848"/>
                  <a:pt x="2462" y="848"/>
                </a:cubicBezTo>
                <a:cubicBezTo>
                  <a:pt x="2459" y="847"/>
                  <a:pt x="2459" y="847"/>
                  <a:pt x="2459" y="847"/>
                </a:cubicBezTo>
                <a:cubicBezTo>
                  <a:pt x="2456" y="843"/>
                  <a:pt x="2456" y="843"/>
                  <a:pt x="2456" y="843"/>
                </a:cubicBezTo>
                <a:cubicBezTo>
                  <a:pt x="2454" y="843"/>
                  <a:pt x="2454" y="843"/>
                  <a:pt x="2454" y="843"/>
                </a:cubicBezTo>
                <a:cubicBezTo>
                  <a:pt x="2451" y="845"/>
                  <a:pt x="2451" y="845"/>
                  <a:pt x="2451" y="845"/>
                </a:cubicBezTo>
                <a:cubicBezTo>
                  <a:pt x="2449" y="845"/>
                  <a:pt x="2449" y="845"/>
                  <a:pt x="2449" y="845"/>
                </a:cubicBezTo>
                <a:cubicBezTo>
                  <a:pt x="2447" y="842"/>
                  <a:pt x="2447" y="842"/>
                  <a:pt x="2447" y="842"/>
                </a:cubicBezTo>
                <a:cubicBezTo>
                  <a:pt x="2447" y="841"/>
                  <a:pt x="2447" y="841"/>
                  <a:pt x="2447" y="841"/>
                </a:cubicBezTo>
                <a:cubicBezTo>
                  <a:pt x="2446" y="841"/>
                  <a:pt x="2446" y="841"/>
                  <a:pt x="2446" y="841"/>
                </a:cubicBezTo>
                <a:cubicBezTo>
                  <a:pt x="2444" y="842"/>
                  <a:pt x="2444" y="842"/>
                  <a:pt x="2444" y="842"/>
                </a:cubicBezTo>
                <a:cubicBezTo>
                  <a:pt x="2442" y="842"/>
                  <a:pt x="2442" y="842"/>
                  <a:pt x="2442" y="842"/>
                </a:cubicBezTo>
                <a:cubicBezTo>
                  <a:pt x="2439" y="842"/>
                  <a:pt x="2439" y="842"/>
                  <a:pt x="2439" y="842"/>
                </a:cubicBezTo>
                <a:cubicBezTo>
                  <a:pt x="2437" y="845"/>
                  <a:pt x="2437" y="845"/>
                  <a:pt x="2437" y="845"/>
                </a:cubicBezTo>
                <a:cubicBezTo>
                  <a:pt x="2439" y="841"/>
                  <a:pt x="2439" y="841"/>
                  <a:pt x="2439" y="841"/>
                </a:cubicBezTo>
                <a:cubicBezTo>
                  <a:pt x="2441" y="840"/>
                  <a:pt x="2441" y="840"/>
                  <a:pt x="2441" y="840"/>
                </a:cubicBezTo>
                <a:cubicBezTo>
                  <a:pt x="2442" y="841"/>
                  <a:pt x="2442" y="841"/>
                  <a:pt x="2442" y="841"/>
                </a:cubicBezTo>
                <a:cubicBezTo>
                  <a:pt x="2443" y="841"/>
                  <a:pt x="2443" y="841"/>
                  <a:pt x="2443" y="841"/>
                </a:cubicBezTo>
                <a:cubicBezTo>
                  <a:pt x="2444" y="840"/>
                  <a:pt x="2444" y="840"/>
                  <a:pt x="2444" y="840"/>
                </a:cubicBezTo>
                <a:cubicBezTo>
                  <a:pt x="2445" y="841"/>
                  <a:pt x="2445" y="841"/>
                  <a:pt x="2445" y="841"/>
                </a:cubicBezTo>
                <a:cubicBezTo>
                  <a:pt x="2447" y="840"/>
                  <a:pt x="2447" y="840"/>
                  <a:pt x="2447" y="840"/>
                </a:cubicBezTo>
                <a:cubicBezTo>
                  <a:pt x="2448" y="843"/>
                  <a:pt x="2448" y="843"/>
                  <a:pt x="2448" y="843"/>
                </a:cubicBezTo>
                <a:cubicBezTo>
                  <a:pt x="2450" y="844"/>
                  <a:pt x="2450" y="844"/>
                  <a:pt x="2450" y="844"/>
                </a:cubicBezTo>
                <a:cubicBezTo>
                  <a:pt x="2451" y="844"/>
                  <a:pt x="2451" y="844"/>
                  <a:pt x="2451" y="844"/>
                </a:cubicBezTo>
                <a:cubicBezTo>
                  <a:pt x="2453" y="842"/>
                  <a:pt x="2453" y="842"/>
                  <a:pt x="2453" y="842"/>
                </a:cubicBezTo>
                <a:cubicBezTo>
                  <a:pt x="2456" y="842"/>
                  <a:pt x="2456" y="842"/>
                  <a:pt x="2456" y="842"/>
                </a:cubicBezTo>
                <a:cubicBezTo>
                  <a:pt x="2458" y="844"/>
                  <a:pt x="2458" y="844"/>
                  <a:pt x="2458" y="844"/>
                </a:cubicBezTo>
                <a:cubicBezTo>
                  <a:pt x="2459" y="844"/>
                  <a:pt x="2459" y="844"/>
                  <a:pt x="2459" y="844"/>
                </a:cubicBezTo>
                <a:cubicBezTo>
                  <a:pt x="2461" y="846"/>
                  <a:pt x="2461" y="846"/>
                  <a:pt x="2461" y="846"/>
                </a:cubicBezTo>
                <a:cubicBezTo>
                  <a:pt x="2463" y="844"/>
                  <a:pt x="2463" y="844"/>
                  <a:pt x="2463" y="844"/>
                </a:cubicBezTo>
                <a:cubicBezTo>
                  <a:pt x="2467" y="846"/>
                  <a:pt x="2467" y="846"/>
                  <a:pt x="2467" y="846"/>
                </a:cubicBezTo>
                <a:cubicBezTo>
                  <a:pt x="2468" y="845"/>
                  <a:pt x="2468" y="845"/>
                  <a:pt x="2468" y="845"/>
                </a:cubicBezTo>
                <a:cubicBezTo>
                  <a:pt x="2467" y="842"/>
                  <a:pt x="2467" y="842"/>
                  <a:pt x="2467" y="842"/>
                </a:cubicBezTo>
                <a:cubicBezTo>
                  <a:pt x="2466" y="842"/>
                  <a:pt x="2466" y="842"/>
                  <a:pt x="2466" y="842"/>
                </a:cubicBezTo>
                <a:cubicBezTo>
                  <a:pt x="2464" y="839"/>
                  <a:pt x="2464" y="839"/>
                  <a:pt x="2464" y="839"/>
                </a:cubicBezTo>
                <a:cubicBezTo>
                  <a:pt x="2464" y="838"/>
                  <a:pt x="2464" y="838"/>
                  <a:pt x="2464" y="838"/>
                </a:cubicBezTo>
                <a:cubicBezTo>
                  <a:pt x="2463" y="838"/>
                  <a:pt x="2463" y="838"/>
                  <a:pt x="2463" y="838"/>
                </a:cubicBezTo>
                <a:cubicBezTo>
                  <a:pt x="2461" y="838"/>
                  <a:pt x="2461" y="838"/>
                  <a:pt x="2461" y="838"/>
                </a:cubicBezTo>
                <a:cubicBezTo>
                  <a:pt x="2459" y="837"/>
                  <a:pt x="2459" y="837"/>
                  <a:pt x="2459" y="837"/>
                </a:cubicBezTo>
                <a:cubicBezTo>
                  <a:pt x="2456" y="834"/>
                  <a:pt x="2456" y="834"/>
                  <a:pt x="2456" y="834"/>
                </a:cubicBezTo>
                <a:cubicBezTo>
                  <a:pt x="2456" y="831"/>
                  <a:pt x="2456" y="831"/>
                  <a:pt x="2456" y="831"/>
                </a:cubicBezTo>
                <a:cubicBezTo>
                  <a:pt x="2453" y="828"/>
                  <a:pt x="2453" y="828"/>
                  <a:pt x="2453" y="828"/>
                </a:cubicBezTo>
                <a:cubicBezTo>
                  <a:pt x="2453" y="826"/>
                  <a:pt x="2453" y="826"/>
                  <a:pt x="2453" y="826"/>
                </a:cubicBezTo>
                <a:cubicBezTo>
                  <a:pt x="2451" y="825"/>
                  <a:pt x="2451" y="825"/>
                  <a:pt x="2451" y="825"/>
                </a:cubicBezTo>
                <a:cubicBezTo>
                  <a:pt x="2452" y="823"/>
                  <a:pt x="2452" y="823"/>
                  <a:pt x="2452" y="823"/>
                </a:cubicBezTo>
                <a:cubicBezTo>
                  <a:pt x="2451" y="823"/>
                  <a:pt x="2451" y="823"/>
                  <a:pt x="2451" y="823"/>
                </a:cubicBezTo>
                <a:cubicBezTo>
                  <a:pt x="2448" y="817"/>
                  <a:pt x="2448" y="817"/>
                  <a:pt x="2448" y="817"/>
                </a:cubicBezTo>
                <a:cubicBezTo>
                  <a:pt x="2443" y="814"/>
                  <a:pt x="2443" y="814"/>
                  <a:pt x="2443" y="814"/>
                </a:cubicBezTo>
                <a:cubicBezTo>
                  <a:pt x="2442" y="815"/>
                  <a:pt x="2442" y="815"/>
                  <a:pt x="2442" y="815"/>
                </a:cubicBezTo>
                <a:cubicBezTo>
                  <a:pt x="2442" y="814"/>
                  <a:pt x="2442" y="814"/>
                  <a:pt x="2442" y="814"/>
                </a:cubicBezTo>
                <a:cubicBezTo>
                  <a:pt x="2437" y="812"/>
                  <a:pt x="2437" y="812"/>
                  <a:pt x="2437" y="812"/>
                </a:cubicBezTo>
                <a:cubicBezTo>
                  <a:pt x="2437" y="812"/>
                  <a:pt x="2437" y="812"/>
                  <a:pt x="2437" y="812"/>
                </a:cubicBezTo>
                <a:cubicBezTo>
                  <a:pt x="2437" y="807"/>
                  <a:pt x="2437" y="807"/>
                  <a:pt x="2437" y="807"/>
                </a:cubicBezTo>
                <a:cubicBezTo>
                  <a:pt x="2437" y="804"/>
                  <a:pt x="2437" y="804"/>
                  <a:pt x="2437" y="804"/>
                </a:cubicBezTo>
                <a:cubicBezTo>
                  <a:pt x="2437" y="802"/>
                  <a:pt x="2437" y="802"/>
                  <a:pt x="2437" y="802"/>
                </a:cubicBezTo>
                <a:cubicBezTo>
                  <a:pt x="2437" y="799"/>
                  <a:pt x="2437" y="799"/>
                  <a:pt x="2437" y="799"/>
                </a:cubicBezTo>
                <a:cubicBezTo>
                  <a:pt x="2438" y="800"/>
                  <a:pt x="2438" y="800"/>
                  <a:pt x="2438" y="800"/>
                </a:cubicBezTo>
                <a:cubicBezTo>
                  <a:pt x="2439" y="799"/>
                  <a:pt x="2439" y="799"/>
                  <a:pt x="2439" y="799"/>
                </a:cubicBezTo>
                <a:cubicBezTo>
                  <a:pt x="2441" y="796"/>
                  <a:pt x="2441" y="796"/>
                  <a:pt x="2441" y="796"/>
                </a:cubicBezTo>
                <a:cubicBezTo>
                  <a:pt x="2442" y="797"/>
                  <a:pt x="2442" y="797"/>
                  <a:pt x="2442" y="797"/>
                </a:cubicBezTo>
                <a:cubicBezTo>
                  <a:pt x="2443" y="795"/>
                  <a:pt x="2443" y="795"/>
                  <a:pt x="2443" y="795"/>
                </a:cubicBezTo>
                <a:cubicBezTo>
                  <a:pt x="2442" y="794"/>
                  <a:pt x="2442" y="794"/>
                  <a:pt x="2442" y="794"/>
                </a:cubicBezTo>
                <a:cubicBezTo>
                  <a:pt x="2441" y="793"/>
                  <a:pt x="2441" y="793"/>
                  <a:pt x="2441" y="793"/>
                </a:cubicBezTo>
                <a:cubicBezTo>
                  <a:pt x="2442" y="791"/>
                  <a:pt x="2442" y="791"/>
                  <a:pt x="2442" y="791"/>
                </a:cubicBezTo>
                <a:cubicBezTo>
                  <a:pt x="2445" y="791"/>
                  <a:pt x="2445" y="791"/>
                  <a:pt x="2445" y="791"/>
                </a:cubicBezTo>
                <a:cubicBezTo>
                  <a:pt x="2445" y="790"/>
                  <a:pt x="2445" y="790"/>
                  <a:pt x="2445" y="790"/>
                </a:cubicBezTo>
                <a:cubicBezTo>
                  <a:pt x="2447" y="789"/>
                  <a:pt x="2447" y="789"/>
                  <a:pt x="2447" y="789"/>
                </a:cubicBezTo>
                <a:cubicBezTo>
                  <a:pt x="2447" y="788"/>
                  <a:pt x="2447" y="788"/>
                  <a:pt x="2447" y="788"/>
                </a:cubicBezTo>
                <a:cubicBezTo>
                  <a:pt x="2445" y="786"/>
                  <a:pt x="2445" y="786"/>
                  <a:pt x="2445" y="786"/>
                </a:cubicBezTo>
                <a:cubicBezTo>
                  <a:pt x="2447" y="786"/>
                  <a:pt x="2447" y="786"/>
                  <a:pt x="2447" y="786"/>
                </a:cubicBezTo>
                <a:cubicBezTo>
                  <a:pt x="2449" y="787"/>
                  <a:pt x="2449" y="787"/>
                  <a:pt x="2449" y="787"/>
                </a:cubicBezTo>
                <a:cubicBezTo>
                  <a:pt x="2449" y="786"/>
                  <a:pt x="2449" y="786"/>
                  <a:pt x="2449" y="786"/>
                </a:cubicBezTo>
                <a:cubicBezTo>
                  <a:pt x="2451" y="786"/>
                  <a:pt x="2451" y="786"/>
                  <a:pt x="2451" y="786"/>
                </a:cubicBezTo>
                <a:cubicBezTo>
                  <a:pt x="2452" y="785"/>
                  <a:pt x="2452" y="785"/>
                  <a:pt x="2452" y="785"/>
                </a:cubicBezTo>
                <a:cubicBezTo>
                  <a:pt x="2454" y="785"/>
                  <a:pt x="2454" y="785"/>
                  <a:pt x="2454" y="785"/>
                </a:cubicBezTo>
                <a:cubicBezTo>
                  <a:pt x="2456" y="782"/>
                  <a:pt x="2456" y="782"/>
                  <a:pt x="2456" y="782"/>
                </a:cubicBezTo>
                <a:cubicBezTo>
                  <a:pt x="2456" y="783"/>
                  <a:pt x="2456" y="783"/>
                  <a:pt x="2456" y="783"/>
                </a:cubicBezTo>
                <a:cubicBezTo>
                  <a:pt x="2457" y="782"/>
                  <a:pt x="2457" y="782"/>
                  <a:pt x="2457" y="782"/>
                </a:cubicBezTo>
                <a:cubicBezTo>
                  <a:pt x="2457" y="783"/>
                  <a:pt x="2457" y="783"/>
                  <a:pt x="2457" y="783"/>
                </a:cubicBezTo>
                <a:cubicBezTo>
                  <a:pt x="2459" y="785"/>
                  <a:pt x="2459" y="785"/>
                  <a:pt x="2459" y="785"/>
                </a:cubicBezTo>
                <a:cubicBezTo>
                  <a:pt x="2462" y="783"/>
                  <a:pt x="2462" y="783"/>
                  <a:pt x="2462" y="783"/>
                </a:cubicBezTo>
                <a:cubicBezTo>
                  <a:pt x="2462" y="782"/>
                  <a:pt x="2462" y="782"/>
                  <a:pt x="2462" y="782"/>
                </a:cubicBezTo>
                <a:cubicBezTo>
                  <a:pt x="2460" y="782"/>
                  <a:pt x="2460" y="782"/>
                  <a:pt x="2460" y="782"/>
                </a:cubicBezTo>
                <a:cubicBezTo>
                  <a:pt x="2460" y="780"/>
                  <a:pt x="2460" y="780"/>
                  <a:pt x="2460" y="780"/>
                </a:cubicBezTo>
                <a:cubicBezTo>
                  <a:pt x="2461" y="779"/>
                  <a:pt x="2461" y="779"/>
                  <a:pt x="2461" y="779"/>
                </a:cubicBezTo>
                <a:cubicBezTo>
                  <a:pt x="2462" y="779"/>
                  <a:pt x="2462" y="779"/>
                  <a:pt x="2462" y="779"/>
                </a:cubicBezTo>
                <a:cubicBezTo>
                  <a:pt x="2461" y="777"/>
                  <a:pt x="2461" y="777"/>
                  <a:pt x="2461" y="777"/>
                </a:cubicBezTo>
                <a:cubicBezTo>
                  <a:pt x="2461" y="776"/>
                  <a:pt x="2461" y="776"/>
                  <a:pt x="2461" y="776"/>
                </a:cubicBezTo>
                <a:cubicBezTo>
                  <a:pt x="2463" y="775"/>
                  <a:pt x="2463" y="775"/>
                  <a:pt x="2463" y="775"/>
                </a:cubicBezTo>
                <a:cubicBezTo>
                  <a:pt x="2462" y="775"/>
                  <a:pt x="2462" y="775"/>
                  <a:pt x="2462" y="775"/>
                </a:cubicBezTo>
                <a:cubicBezTo>
                  <a:pt x="2460" y="775"/>
                  <a:pt x="2460" y="775"/>
                  <a:pt x="2460" y="775"/>
                </a:cubicBezTo>
                <a:cubicBezTo>
                  <a:pt x="2457" y="775"/>
                  <a:pt x="2457" y="775"/>
                  <a:pt x="2457" y="775"/>
                </a:cubicBezTo>
                <a:cubicBezTo>
                  <a:pt x="2457" y="774"/>
                  <a:pt x="2457" y="774"/>
                  <a:pt x="2457" y="774"/>
                </a:cubicBezTo>
                <a:cubicBezTo>
                  <a:pt x="2455" y="775"/>
                  <a:pt x="2455" y="775"/>
                  <a:pt x="2455" y="775"/>
                </a:cubicBezTo>
                <a:cubicBezTo>
                  <a:pt x="2454" y="775"/>
                  <a:pt x="2454" y="775"/>
                  <a:pt x="2454" y="775"/>
                </a:cubicBezTo>
                <a:cubicBezTo>
                  <a:pt x="2448" y="776"/>
                  <a:pt x="2448" y="776"/>
                  <a:pt x="2448" y="776"/>
                </a:cubicBezTo>
                <a:cubicBezTo>
                  <a:pt x="2447" y="775"/>
                  <a:pt x="2447" y="775"/>
                  <a:pt x="2447" y="775"/>
                </a:cubicBezTo>
                <a:cubicBezTo>
                  <a:pt x="2446" y="774"/>
                  <a:pt x="2446" y="774"/>
                  <a:pt x="2446" y="774"/>
                </a:cubicBezTo>
                <a:cubicBezTo>
                  <a:pt x="2445" y="772"/>
                  <a:pt x="2445" y="772"/>
                  <a:pt x="2445" y="772"/>
                </a:cubicBezTo>
                <a:cubicBezTo>
                  <a:pt x="2444" y="772"/>
                  <a:pt x="2444" y="772"/>
                  <a:pt x="2444" y="772"/>
                </a:cubicBezTo>
                <a:cubicBezTo>
                  <a:pt x="2444" y="771"/>
                  <a:pt x="2444" y="771"/>
                  <a:pt x="2444" y="771"/>
                </a:cubicBezTo>
                <a:cubicBezTo>
                  <a:pt x="2439" y="773"/>
                  <a:pt x="2439" y="773"/>
                  <a:pt x="2439" y="773"/>
                </a:cubicBezTo>
                <a:cubicBezTo>
                  <a:pt x="2437" y="773"/>
                  <a:pt x="2437" y="773"/>
                  <a:pt x="2437" y="773"/>
                </a:cubicBezTo>
                <a:cubicBezTo>
                  <a:pt x="2438" y="774"/>
                  <a:pt x="2438" y="774"/>
                  <a:pt x="2438" y="774"/>
                </a:cubicBezTo>
                <a:cubicBezTo>
                  <a:pt x="2438" y="776"/>
                  <a:pt x="2438" y="776"/>
                  <a:pt x="2438" y="776"/>
                </a:cubicBezTo>
                <a:cubicBezTo>
                  <a:pt x="2437" y="777"/>
                  <a:pt x="2437" y="777"/>
                  <a:pt x="2437" y="777"/>
                </a:cubicBezTo>
                <a:cubicBezTo>
                  <a:pt x="2434" y="778"/>
                  <a:pt x="2434" y="778"/>
                  <a:pt x="2434" y="778"/>
                </a:cubicBezTo>
                <a:cubicBezTo>
                  <a:pt x="2435" y="778"/>
                  <a:pt x="2435" y="778"/>
                  <a:pt x="2435" y="778"/>
                </a:cubicBezTo>
                <a:cubicBezTo>
                  <a:pt x="2435" y="779"/>
                  <a:pt x="2435" y="779"/>
                  <a:pt x="2435" y="779"/>
                </a:cubicBezTo>
                <a:cubicBezTo>
                  <a:pt x="2434" y="781"/>
                  <a:pt x="2434" y="781"/>
                  <a:pt x="2434" y="781"/>
                </a:cubicBezTo>
                <a:cubicBezTo>
                  <a:pt x="2434" y="782"/>
                  <a:pt x="2434" y="782"/>
                  <a:pt x="2434" y="782"/>
                </a:cubicBezTo>
                <a:cubicBezTo>
                  <a:pt x="2432" y="781"/>
                  <a:pt x="2432" y="781"/>
                  <a:pt x="2432" y="781"/>
                </a:cubicBezTo>
                <a:cubicBezTo>
                  <a:pt x="2430" y="782"/>
                  <a:pt x="2430" y="782"/>
                  <a:pt x="2430" y="782"/>
                </a:cubicBezTo>
                <a:cubicBezTo>
                  <a:pt x="2428" y="782"/>
                  <a:pt x="2428" y="782"/>
                  <a:pt x="2428" y="782"/>
                </a:cubicBezTo>
                <a:cubicBezTo>
                  <a:pt x="2425" y="777"/>
                  <a:pt x="2425" y="777"/>
                  <a:pt x="2425" y="777"/>
                </a:cubicBezTo>
                <a:cubicBezTo>
                  <a:pt x="2425" y="774"/>
                  <a:pt x="2425" y="774"/>
                  <a:pt x="2425" y="774"/>
                </a:cubicBezTo>
                <a:cubicBezTo>
                  <a:pt x="2425" y="773"/>
                  <a:pt x="2425" y="773"/>
                  <a:pt x="2425" y="773"/>
                </a:cubicBezTo>
                <a:cubicBezTo>
                  <a:pt x="2422" y="773"/>
                  <a:pt x="2422" y="773"/>
                  <a:pt x="2422" y="773"/>
                </a:cubicBezTo>
                <a:cubicBezTo>
                  <a:pt x="2421" y="773"/>
                  <a:pt x="2421" y="773"/>
                  <a:pt x="2421" y="773"/>
                </a:cubicBezTo>
                <a:cubicBezTo>
                  <a:pt x="2421" y="772"/>
                  <a:pt x="2421" y="772"/>
                  <a:pt x="2421" y="772"/>
                </a:cubicBezTo>
                <a:cubicBezTo>
                  <a:pt x="2420" y="772"/>
                  <a:pt x="2420" y="772"/>
                  <a:pt x="2420" y="772"/>
                </a:cubicBezTo>
                <a:cubicBezTo>
                  <a:pt x="2419" y="774"/>
                  <a:pt x="2419" y="774"/>
                  <a:pt x="2419" y="774"/>
                </a:cubicBezTo>
                <a:cubicBezTo>
                  <a:pt x="2419" y="773"/>
                  <a:pt x="2419" y="773"/>
                  <a:pt x="2419" y="773"/>
                </a:cubicBezTo>
                <a:cubicBezTo>
                  <a:pt x="2419" y="773"/>
                  <a:pt x="2419" y="773"/>
                  <a:pt x="2419" y="773"/>
                </a:cubicBezTo>
                <a:cubicBezTo>
                  <a:pt x="2417" y="771"/>
                  <a:pt x="2417" y="771"/>
                  <a:pt x="2417" y="771"/>
                </a:cubicBezTo>
                <a:cubicBezTo>
                  <a:pt x="2417" y="770"/>
                  <a:pt x="2417" y="770"/>
                  <a:pt x="2417" y="770"/>
                </a:cubicBezTo>
                <a:cubicBezTo>
                  <a:pt x="2414" y="768"/>
                  <a:pt x="2414" y="768"/>
                  <a:pt x="2414" y="768"/>
                </a:cubicBezTo>
                <a:cubicBezTo>
                  <a:pt x="2412" y="767"/>
                  <a:pt x="2412" y="767"/>
                  <a:pt x="2412" y="767"/>
                </a:cubicBezTo>
                <a:cubicBezTo>
                  <a:pt x="2412" y="765"/>
                  <a:pt x="2412" y="765"/>
                  <a:pt x="2412" y="765"/>
                </a:cubicBezTo>
                <a:cubicBezTo>
                  <a:pt x="2411" y="763"/>
                  <a:pt x="2411" y="763"/>
                  <a:pt x="2411" y="763"/>
                </a:cubicBezTo>
                <a:cubicBezTo>
                  <a:pt x="2412" y="762"/>
                  <a:pt x="2412" y="762"/>
                  <a:pt x="2412" y="762"/>
                </a:cubicBezTo>
                <a:cubicBezTo>
                  <a:pt x="2411" y="761"/>
                  <a:pt x="2411" y="761"/>
                  <a:pt x="2411" y="761"/>
                </a:cubicBezTo>
                <a:cubicBezTo>
                  <a:pt x="2412" y="760"/>
                  <a:pt x="2412" y="760"/>
                  <a:pt x="2412" y="760"/>
                </a:cubicBezTo>
                <a:cubicBezTo>
                  <a:pt x="2412" y="758"/>
                  <a:pt x="2412" y="758"/>
                  <a:pt x="2412" y="758"/>
                </a:cubicBezTo>
                <a:cubicBezTo>
                  <a:pt x="2413" y="757"/>
                  <a:pt x="2413" y="757"/>
                  <a:pt x="2413" y="757"/>
                </a:cubicBezTo>
                <a:cubicBezTo>
                  <a:pt x="2413" y="756"/>
                  <a:pt x="2413" y="756"/>
                  <a:pt x="2413" y="756"/>
                </a:cubicBezTo>
                <a:cubicBezTo>
                  <a:pt x="2417" y="757"/>
                  <a:pt x="2417" y="757"/>
                  <a:pt x="2417" y="757"/>
                </a:cubicBezTo>
                <a:cubicBezTo>
                  <a:pt x="2420" y="757"/>
                  <a:pt x="2420" y="757"/>
                  <a:pt x="2420" y="757"/>
                </a:cubicBezTo>
                <a:cubicBezTo>
                  <a:pt x="2422" y="757"/>
                  <a:pt x="2422" y="757"/>
                  <a:pt x="2422" y="757"/>
                </a:cubicBezTo>
                <a:cubicBezTo>
                  <a:pt x="2423" y="755"/>
                  <a:pt x="2423" y="755"/>
                  <a:pt x="2423" y="755"/>
                </a:cubicBezTo>
                <a:cubicBezTo>
                  <a:pt x="2422" y="754"/>
                  <a:pt x="2422" y="754"/>
                  <a:pt x="2422" y="754"/>
                </a:cubicBezTo>
                <a:cubicBezTo>
                  <a:pt x="2424" y="754"/>
                  <a:pt x="2424" y="754"/>
                  <a:pt x="2424" y="754"/>
                </a:cubicBezTo>
                <a:cubicBezTo>
                  <a:pt x="2423" y="752"/>
                  <a:pt x="2423" y="752"/>
                  <a:pt x="2423" y="752"/>
                </a:cubicBezTo>
                <a:cubicBezTo>
                  <a:pt x="2423" y="752"/>
                  <a:pt x="2423" y="752"/>
                  <a:pt x="2423" y="752"/>
                </a:cubicBezTo>
                <a:cubicBezTo>
                  <a:pt x="2424" y="751"/>
                  <a:pt x="2424" y="751"/>
                  <a:pt x="2424" y="751"/>
                </a:cubicBezTo>
                <a:cubicBezTo>
                  <a:pt x="2425" y="746"/>
                  <a:pt x="2425" y="746"/>
                  <a:pt x="2425" y="746"/>
                </a:cubicBezTo>
                <a:cubicBezTo>
                  <a:pt x="2428" y="744"/>
                  <a:pt x="2428" y="744"/>
                  <a:pt x="2428" y="744"/>
                </a:cubicBezTo>
                <a:cubicBezTo>
                  <a:pt x="2430" y="744"/>
                  <a:pt x="2430" y="744"/>
                  <a:pt x="2430" y="744"/>
                </a:cubicBezTo>
                <a:cubicBezTo>
                  <a:pt x="2431" y="742"/>
                  <a:pt x="2431" y="742"/>
                  <a:pt x="2431" y="742"/>
                </a:cubicBezTo>
                <a:cubicBezTo>
                  <a:pt x="2432" y="741"/>
                  <a:pt x="2432" y="741"/>
                  <a:pt x="2432" y="741"/>
                </a:cubicBezTo>
                <a:cubicBezTo>
                  <a:pt x="2432" y="738"/>
                  <a:pt x="2432" y="738"/>
                  <a:pt x="2432" y="738"/>
                </a:cubicBezTo>
                <a:cubicBezTo>
                  <a:pt x="2434" y="736"/>
                  <a:pt x="2434" y="736"/>
                  <a:pt x="2434" y="736"/>
                </a:cubicBezTo>
                <a:cubicBezTo>
                  <a:pt x="2435" y="734"/>
                  <a:pt x="2435" y="734"/>
                  <a:pt x="2435" y="734"/>
                </a:cubicBezTo>
                <a:cubicBezTo>
                  <a:pt x="2435" y="733"/>
                  <a:pt x="2435" y="733"/>
                  <a:pt x="2435" y="733"/>
                </a:cubicBezTo>
                <a:cubicBezTo>
                  <a:pt x="2437" y="731"/>
                  <a:pt x="2437" y="731"/>
                  <a:pt x="2437" y="731"/>
                </a:cubicBezTo>
                <a:cubicBezTo>
                  <a:pt x="2439" y="731"/>
                  <a:pt x="2439" y="731"/>
                  <a:pt x="2439" y="731"/>
                </a:cubicBezTo>
                <a:cubicBezTo>
                  <a:pt x="2439" y="732"/>
                  <a:pt x="2439" y="732"/>
                  <a:pt x="2439" y="732"/>
                </a:cubicBezTo>
                <a:cubicBezTo>
                  <a:pt x="2441" y="732"/>
                  <a:pt x="2441" y="732"/>
                  <a:pt x="2441" y="732"/>
                </a:cubicBezTo>
                <a:cubicBezTo>
                  <a:pt x="2442" y="730"/>
                  <a:pt x="2442" y="730"/>
                  <a:pt x="2442" y="730"/>
                </a:cubicBezTo>
                <a:cubicBezTo>
                  <a:pt x="2445" y="733"/>
                  <a:pt x="2445" y="733"/>
                  <a:pt x="2445" y="733"/>
                </a:cubicBezTo>
                <a:cubicBezTo>
                  <a:pt x="2449" y="736"/>
                  <a:pt x="2449" y="736"/>
                  <a:pt x="2449" y="736"/>
                </a:cubicBezTo>
                <a:cubicBezTo>
                  <a:pt x="2449" y="737"/>
                  <a:pt x="2449" y="737"/>
                  <a:pt x="2449" y="737"/>
                </a:cubicBezTo>
                <a:cubicBezTo>
                  <a:pt x="2448" y="738"/>
                  <a:pt x="2448" y="738"/>
                  <a:pt x="2448" y="738"/>
                </a:cubicBezTo>
                <a:cubicBezTo>
                  <a:pt x="2447" y="739"/>
                  <a:pt x="2447" y="739"/>
                  <a:pt x="2447" y="739"/>
                </a:cubicBezTo>
                <a:cubicBezTo>
                  <a:pt x="2445" y="742"/>
                  <a:pt x="2445" y="742"/>
                  <a:pt x="2445" y="742"/>
                </a:cubicBezTo>
                <a:cubicBezTo>
                  <a:pt x="2445" y="744"/>
                  <a:pt x="2445" y="744"/>
                  <a:pt x="2445" y="744"/>
                </a:cubicBezTo>
                <a:cubicBezTo>
                  <a:pt x="2443" y="744"/>
                  <a:pt x="2443" y="744"/>
                  <a:pt x="2443" y="744"/>
                </a:cubicBezTo>
                <a:cubicBezTo>
                  <a:pt x="2444" y="745"/>
                  <a:pt x="2444" y="745"/>
                  <a:pt x="2444" y="745"/>
                </a:cubicBezTo>
                <a:cubicBezTo>
                  <a:pt x="2443" y="747"/>
                  <a:pt x="2443" y="747"/>
                  <a:pt x="2443" y="747"/>
                </a:cubicBezTo>
                <a:cubicBezTo>
                  <a:pt x="2445" y="749"/>
                  <a:pt x="2445" y="749"/>
                  <a:pt x="2445" y="749"/>
                </a:cubicBezTo>
                <a:cubicBezTo>
                  <a:pt x="2445" y="750"/>
                  <a:pt x="2445" y="750"/>
                  <a:pt x="2445" y="750"/>
                </a:cubicBezTo>
                <a:cubicBezTo>
                  <a:pt x="2444" y="751"/>
                  <a:pt x="2444" y="751"/>
                  <a:pt x="2444" y="751"/>
                </a:cubicBezTo>
                <a:cubicBezTo>
                  <a:pt x="2444" y="752"/>
                  <a:pt x="2444" y="752"/>
                  <a:pt x="2444" y="752"/>
                </a:cubicBezTo>
                <a:cubicBezTo>
                  <a:pt x="2445" y="753"/>
                  <a:pt x="2445" y="753"/>
                  <a:pt x="2445" y="753"/>
                </a:cubicBezTo>
                <a:cubicBezTo>
                  <a:pt x="2447" y="752"/>
                  <a:pt x="2447" y="752"/>
                  <a:pt x="2447" y="752"/>
                </a:cubicBezTo>
                <a:cubicBezTo>
                  <a:pt x="2449" y="750"/>
                  <a:pt x="2449" y="750"/>
                  <a:pt x="2449" y="750"/>
                </a:cubicBezTo>
                <a:cubicBezTo>
                  <a:pt x="2449" y="752"/>
                  <a:pt x="2449" y="752"/>
                  <a:pt x="2449" y="752"/>
                </a:cubicBezTo>
                <a:cubicBezTo>
                  <a:pt x="2447" y="753"/>
                  <a:pt x="2447" y="753"/>
                  <a:pt x="2447" y="753"/>
                </a:cubicBezTo>
                <a:cubicBezTo>
                  <a:pt x="2447" y="754"/>
                  <a:pt x="2447" y="754"/>
                  <a:pt x="2447" y="754"/>
                </a:cubicBezTo>
                <a:cubicBezTo>
                  <a:pt x="2448" y="754"/>
                  <a:pt x="2448" y="754"/>
                  <a:pt x="2448" y="754"/>
                </a:cubicBezTo>
                <a:cubicBezTo>
                  <a:pt x="2448" y="755"/>
                  <a:pt x="2448" y="755"/>
                  <a:pt x="2448" y="755"/>
                </a:cubicBezTo>
                <a:cubicBezTo>
                  <a:pt x="2447" y="756"/>
                  <a:pt x="2447" y="756"/>
                  <a:pt x="2447" y="756"/>
                </a:cubicBezTo>
                <a:cubicBezTo>
                  <a:pt x="2445" y="756"/>
                  <a:pt x="2445" y="756"/>
                  <a:pt x="2445" y="756"/>
                </a:cubicBezTo>
                <a:cubicBezTo>
                  <a:pt x="2444" y="757"/>
                  <a:pt x="2444" y="757"/>
                  <a:pt x="2444" y="757"/>
                </a:cubicBezTo>
                <a:cubicBezTo>
                  <a:pt x="2443" y="757"/>
                  <a:pt x="2443" y="757"/>
                  <a:pt x="2443" y="757"/>
                </a:cubicBezTo>
                <a:cubicBezTo>
                  <a:pt x="2442" y="758"/>
                  <a:pt x="2442" y="758"/>
                  <a:pt x="2442" y="758"/>
                </a:cubicBezTo>
                <a:cubicBezTo>
                  <a:pt x="2443" y="759"/>
                  <a:pt x="2443" y="759"/>
                  <a:pt x="2443" y="759"/>
                </a:cubicBezTo>
                <a:cubicBezTo>
                  <a:pt x="2443" y="761"/>
                  <a:pt x="2443" y="761"/>
                  <a:pt x="2443" y="761"/>
                </a:cubicBezTo>
                <a:cubicBezTo>
                  <a:pt x="2445" y="761"/>
                  <a:pt x="2445" y="761"/>
                  <a:pt x="2445" y="761"/>
                </a:cubicBezTo>
                <a:cubicBezTo>
                  <a:pt x="2446" y="759"/>
                  <a:pt x="2446" y="759"/>
                  <a:pt x="2446" y="759"/>
                </a:cubicBezTo>
                <a:cubicBezTo>
                  <a:pt x="2447" y="759"/>
                  <a:pt x="2447" y="759"/>
                  <a:pt x="2447" y="759"/>
                </a:cubicBezTo>
                <a:cubicBezTo>
                  <a:pt x="2448" y="757"/>
                  <a:pt x="2448" y="757"/>
                  <a:pt x="2448" y="757"/>
                </a:cubicBezTo>
                <a:cubicBezTo>
                  <a:pt x="2451" y="756"/>
                  <a:pt x="2451" y="756"/>
                  <a:pt x="2451" y="756"/>
                </a:cubicBezTo>
                <a:cubicBezTo>
                  <a:pt x="2451" y="755"/>
                  <a:pt x="2451" y="755"/>
                  <a:pt x="2451" y="755"/>
                </a:cubicBezTo>
                <a:cubicBezTo>
                  <a:pt x="2450" y="753"/>
                  <a:pt x="2450" y="753"/>
                  <a:pt x="2450" y="753"/>
                </a:cubicBezTo>
                <a:cubicBezTo>
                  <a:pt x="2453" y="752"/>
                  <a:pt x="2453" y="752"/>
                  <a:pt x="2453" y="752"/>
                </a:cubicBezTo>
                <a:cubicBezTo>
                  <a:pt x="2457" y="749"/>
                  <a:pt x="2457" y="749"/>
                  <a:pt x="2457" y="749"/>
                </a:cubicBezTo>
                <a:cubicBezTo>
                  <a:pt x="2458" y="749"/>
                  <a:pt x="2458" y="749"/>
                  <a:pt x="2458" y="749"/>
                </a:cubicBezTo>
                <a:cubicBezTo>
                  <a:pt x="2458" y="747"/>
                  <a:pt x="2458" y="747"/>
                  <a:pt x="2458" y="747"/>
                </a:cubicBezTo>
                <a:cubicBezTo>
                  <a:pt x="2460" y="747"/>
                  <a:pt x="2460" y="747"/>
                  <a:pt x="2460" y="747"/>
                </a:cubicBezTo>
                <a:cubicBezTo>
                  <a:pt x="2463" y="745"/>
                  <a:pt x="2463" y="745"/>
                  <a:pt x="2463" y="745"/>
                </a:cubicBezTo>
                <a:cubicBezTo>
                  <a:pt x="2464" y="746"/>
                  <a:pt x="2464" y="746"/>
                  <a:pt x="2464" y="746"/>
                </a:cubicBezTo>
                <a:cubicBezTo>
                  <a:pt x="2465" y="746"/>
                  <a:pt x="2465" y="746"/>
                  <a:pt x="2465" y="746"/>
                </a:cubicBezTo>
                <a:cubicBezTo>
                  <a:pt x="2467" y="745"/>
                  <a:pt x="2467" y="745"/>
                  <a:pt x="2467" y="745"/>
                </a:cubicBezTo>
                <a:cubicBezTo>
                  <a:pt x="2469" y="742"/>
                  <a:pt x="2469" y="742"/>
                  <a:pt x="2469" y="742"/>
                </a:cubicBezTo>
                <a:cubicBezTo>
                  <a:pt x="2470" y="744"/>
                  <a:pt x="2470" y="744"/>
                  <a:pt x="2470" y="744"/>
                </a:cubicBezTo>
                <a:cubicBezTo>
                  <a:pt x="2470" y="744"/>
                  <a:pt x="2470" y="744"/>
                  <a:pt x="2470" y="744"/>
                </a:cubicBezTo>
                <a:cubicBezTo>
                  <a:pt x="2470" y="745"/>
                  <a:pt x="2470" y="745"/>
                  <a:pt x="2470" y="745"/>
                </a:cubicBezTo>
                <a:cubicBezTo>
                  <a:pt x="2471" y="744"/>
                  <a:pt x="2471" y="744"/>
                  <a:pt x="2471" y="744"/>
                </a:cubicBezTo>
                <a:cubicBezTo>
                  <a:pt x="2472" y="748"/>
                  <a:pt x="2472" y="748"/>
                  <a:pt x="2472" y="748"/>
                </a:cubicBezTo>
                <a:cubicBezTo>
                  <a:pt x="2473" y="747"/>
                  <a:pt x="2473" y="747"/>
                  <a:pt x="2473" y="747"/>
                </a:cubicBezTo>
                <a:cubicBezTo>
                  <a:pt x="2473" y="745"/>
                  <a:pt x="2473" y="745"/>
                  <a:pt x="2473" y="745"/>
                </a:cubicBezTo>
                <a:cubicBezTo>
                  <a:pt x="2475" y="747"/>
                  <a:pt x="2475" y="747"/>
                  <a:pt x="2475" y="747"/>
                </a:cubicBezTo>
                <a:cubicBezTo>
                  <a:pt x="2476" y="748"/>
                  <a:pt x="2476" y="748"/>
                  <a:pt x="2476" y="748"/>
                </a:cubicBezTo>
                <a:cubicBezTo>
                  <a:pt x="2479" y="747"/>
                  <a:pt x="2479" y="747"/>
                  <a:pt x="2479" y="747"/>
                </a:cubicBezTo>
                <a:cubicBezTo>
                  <a:pt x="2480" y="746"/>
                  <a:pt x="2480" y="746"/>
                  <a:pt x="2480" y="746"/>
                </a:cubicBezTo>
                <a:cubicBezTo>
                  <a:pt x="2481" y="746"/>
                  <a:pt x="2481" y="746"/>
                  <a:pt x="2481" y="746"/>
                </a:cubicBezTo>
                <a:cubicBezTo>
                  <a:pt x="2481" y="748"/>
                  <a:pt x="2481" y="748"/>
                  <a:pt x="2481" y="748"/>
                </a:cubicBezTo>
                <a:cubicBezTo>
                  <a:pt x="2479" y="748"/>
                  <a:pt x="2479" y="748"/>
                  <a:pt x="2479" y="748"/>
                </a:cubicBezTo>
                <a:cubicBezTo>
                  <a:pt x="2481" y="750"/>
                  <a:pt x="2481" y="750"/>
                  <a:pt x="2481" y="750"/>
                </a:cubicBezTo>
                <a:cubicBezTo>
                  <a:pt x="2478" y="754"/>
                  <a:pt x="2478" y="754"/>
                  <a:pt x="2478" y="754"/>
                </a:cubicBezTo>
                <a:cubicBezTo>
                  <a:pt x="2478" y="758"/>
                  <a:pt x="2478" y="758"/>
                  <a:pt x="2478" y="758"/>
                </a:cubicBezTo>
                <a:cubicBezTo>
                  <a:pt x="2479" y="759"/>
                  <a:pt x="2479" y="759"/>
                  <a:pt x="2479" y="759"/>
                </a:cubicBezTo>
                <a:cubicBezTo>
                  <a:pt x="2482" y="759"/>
                  <a:pt x="2482" y="759"/>
                  <a:pt x="2482" y="759"/>
                </a:cubicBezTo>
                <a:cubicBezTo>
                  <a:pt x="2484" y="758"/>
                  <a:pt x="2484" y="758"/>
                  <a:pt x="2484" y="758"/>
                </a:cubicBezTo>
                <a:cubicBezTo>
                  <a:pt x="2482" y="760"/>
                  <a:pt x="2482" y="760"/>
                  <a:pt x="2482" y="760"/>
                </a:cubicBezTo>
                <a:cubicBezTo>
                  <a:pt x="2480" y="760"/>
                  <a:pt x="2480" y="760"/>
                  <a:pt x="2480" y="760"/>
                </a:cubicBezTo>
                <a:cubicBezTo>
                  <a:pt x="2479" y="763"/>
                  <a:pt x="2479" y="763"/>
                  <a:pt x="2479" y="763"/>
                </a:cubicBezTo>
                <a:cubicBezTo>
                  <a:pt x="2479" y="766"/>
                  <a:pt x="2479" y="766"/>
                  <a:pt x="2479" y="766"/>
                </a:cubicBezTo>
                <a:cubicBezTo>
                  <a:pt x="2478" y="768"/>
                  <a:pt x="2478" y="768"/>
                  <a:pt x="2478" y="768"/>
                </a:cubicBezTo>
                <a:cubicBezTo>
                  <a:pt x="2479" y="768"/>
                  <a:pt x="2479" y="768"/>
                  <a:pt x="2479" y="768"/>
                </a:cubicBezTo>
                <a:cubicBezTo>
                  <a:pt x="2481" y="767"/>
                  <a:pt x="2481" y="767"/>
                  <a:pt x="2481" y="767"/>
                </a:cubicBezTo>
                <a:cubicBezTo>
                  <a:pt x="2482" y="768"/>
                  <a:pt x="2482" y="768"/>
                  <a:pt x="2482" y="768"/>
                </a:cubicBezTo>
                <a:cubicBezTo>
                  <a:pt x="2481" y="771"/>
                  <a:pt x="2481" y="771"/>
                  <a:pt x="2481" y="771"/>
                </a:cubicBezTo>
                <a:cubicBezTo>
                  <a:pt x="2482" y="772"/>
                  <a:pt x="2482" y="772"/>
                  <a:pt x="2482" y="772"/>
                </a:cubicBezTo>
                <a:cubicBezTo>
                  <a:pt x="2483" y="770"/>
                  <a:pt x="2483" y="770"/>
                  <a:pt x="2483" y="770"/>
                </a:cubicBezTo>
                <a:cubicBezTo>
                  <a:pt x="2485" y="771"/>
                  <a:pt x="2485" y="771"/>
                  <a:pt x="2485" y="771"/>
                </a:cubicBezTo>
                <a:cubicBezTo>
                  <a:pt x="2486" y="769"/>
                  <a:pt x="2486" y="769"/>
                  <a:pt x="2486" y="769"/>
                </a:cubicBezTo>
                <a:cubicBezTo>
                  <a:pt x="2486" y="768"/>
                  <a:pt x="2486" y="768"/>
                  <a:pt x="2486" y="768"/>
                </a:cubicBezTo>
                <a:cubicBezTo>
                  <a:pt x="2487" y="767"/>
                  <a:pt x="2487" y="767"/>
                  <a:pt x="2487" y="767"/>
                </a:cubicBezTo>
                <a:cubicBezTo>
                  <a:pt x="2489" y="770"/>
                  <a:pt x="2489" y="770"/>
                  <a:pt x="2489" y="770"/>
                </a:cubicBezTo>
                <a:cubicBezTo>
                  <a:pt x="2489" y="770"/>
                  <a:pt x="2489" y="770"/>
                  <a:pt x="2489" y="770"/>
                </a:cubicBezTo>
                <a:cubicBezTo>
                  <a:pt x="2491" y="769"/>
                  <a:pt x="2491" y="769"/>
                  <a:pt x="2491" y="769"/>
                </a:cubicBezTo>
                <a:cubicBezTo>
                  <a:pt x="2493" y="769"/>
                  <a:pt x="2493" y="769"/>
                  <a:pt x="2493" y="769"/>
                </a:cubicBezTo>
                <a:cubicBezTo>
                  <a:pt x="2492" y="770"/>
                  <a:pt x="2492" y="770"/>
                  <a:pt x="2492" y="770"/>
                </a:cubicBezTo>
                <a:cubicBezTo>
                  <a:pt x="2496" y="773"/>
                  <a:pt x="2496" y="773"/>
                  <a:pt x="2496" y="773"/>
                </a:cubicBezTo>
                <a:cubicBezTo>
                  <a:pt x="2498" y="776"/>
                  <a:pt x="2498" y="776"/>
                  <a:pt x="2498" y="776"/>
                </a:cubicBezTo>
                <a:cubicBezTo>
                  <a:pt x="2499" y="776"/>
                  <a:pt x="2499" y="776"/>
                  <a:pt x="2499" y="776"/>
                </a:cubicBezTo>
                <a:cubicBezTo>
                  <a:pt x="2499" y="777"/>
                  <a:pt x="2499" y="777"/>
                  <a:pt x="2499" y="777"/>
                </a:cubicBezTo>
                <a:cubicBezTo>
                  <a:pt x="2500" y="779"/>
                  <a:pt x="2500" y="779"/>
                  <a:pt x="2500" y="779"/>
                </a:cubicBezTo>
                <a:cubicBezTo>
                  <a:pt x="2501" y="781"/>
                  <a:pt x="2501" y="781"/>
                  <a:pt x="2501" y="781"/>
                </a:cubicBezTo>
                <a:cubicBezTo>
                  <a:pt x="2498" y="780"/>
                  <a:pt x="2498" y="780"/>
                  <a:pt x="2498" y="780"/>
                </a:cubicBezTo>
                <a:cubicBezTo>
                  <a:pt x="2497" y="779"/>
                  <a:pt x="2497" y="779"/>
                  <a:pt x="2497" y="779"/>
                </a:cubicBezTo>
                <a:cubicBezTo>
                  <a:pt x="2496" y="780"/>
                  <a:pt x="2496" y="780"/>
                  <a:pt x="2496" y="780"/>
                </a:cubicBezTo>
                <a:cubicBezTo>
                  <a:pt x="2495" y="780"/>
                  <a:pt x="2495" y="780"/>
                  <a:pt x="2495" y="780"/>
                </a:cubicBezTo>
                <a:cubicBezTo>
                  <a:pt x="2493" y="783"/>
                  <a:pt x="2493" y="783"/>
                  <a:pt x="2493" y="783"/>
                </a:cubicBezTo>
                <a:cubicBezTo>
                  <a:pt x="2497" y="785"/>
                  <a:pt x="2497" y="785"/>
                  <a:pt x="2497" y="785"/>
                </a:cubicBezTo>
                <a:cubicBezTo>
                  <a:pt x="2498" y="784"/>
                  <a:pt x="2498" y="784"/>
                  <a:pt x="2498" y="784"/>
                </a:cubicBezTo>
                <a:cubicBezTo>
                  <a:pt x="2499" y="786"/>
                  <a:pt x="2499" y="786"/>
                  <a:pt x="2499" y="786"/>
                </a:cubicBezTo>
                <a:cubicBezTo>
                  <a:pt x="2499" y="790"/>
                  <a:pt x="2499" y="790"/>
                  <a:pt x="2499" y="790"/>
                </a:cubicBezTo>
                <a:cubicBezTo>
                  <a:pt x="2500" y="791"/>
                  <a:pt x="2500" y="791"/>
                  <a:pt x="2500" y="791"/>
                </a:cubicBezTo>
                <a:cubicBezTo>
                  <a:pt x="2501" y="790"/>
                  <a:pt x="2501" y="790"/>
                  <a:pt x="2501" y="790"/>
                </a:cubicBezTo>
                <a:cubicBezTo>
                  <a:pt x="2503" y="793"/>
                  <a:pt x="2503" y="793"/>
                  <a:pt x="2503" y="793"/>
                </a:cubicBezTo>
                <a:cubicBezTo>
                  <a:pt x="2500" y="795"/>
                  <a:pt x="2500" y="795"/>
                  <a:pt x="2500" y="795"/>
                </a:cubicBezTo>
                <a:cubicBezTo>
                  <a:pt x="2500" y="796"/>
                  <a:pt x="2500" y="796"/>
                  <a:pt x="2500" y="796"/>
                </a:cubicBezTo>
                <a:cubicBezTo>
                  <a:pt x="2501" y="797"/>
                  <a:pt x="2501" y="797"/>
                  <a:pt x="2501" y="797"/>
                </a:cubicBezTo>
                <a:cubicBezTo>
                  <a:pt x="2501" y="799"/>
                  <a:pt x="2501" y="799"/>
                  <a:pt x="2501" y="799"/>
                </a:cubicBezTo>
                <a:cubicBezTo>
                  <a:pt x="2500" y="800"/>
                  <a:pt x="2500" y="800"/>
                  <a:pt x="2500" y="800"/>
                </a:cubicBezTo>
                <a:cubicBezTo>
                  <a:pt x="2500" y="801"/>
                  <a:pt x="2500" y="801"/>
                  <a:pt x="2500" y="801"/>
                </a:cubicBezTo>
                <a:cubicBezTo>
                  <a:pt x="2501" y="803"/>
                  <a:pt x="2501" y="803"/>
                  <a:pt x="2501" y="803"/>
                </a:cubicBezTo>
                <a:cubicBezTo>
                  <a:pt x="2500" y="803"/>
                  <a:pt x="2500" y="803"/>
                  <a:pt x="2500" y="803"/>
                </a:cubicBezTo>
                <a:cubicBezTo>
                  <a:pt x="2502" y="807"/>
                  <a:pt x="2502" y="807"/>
                  <a:pt x="2502" y="807"/>
                </a:cubicBezTo>
                <a:cubicBezTo>
                  <a:pt x="2503" y="808"/>
                  <a:pt x="2503" y="808"/>
                  <a:pt x="2503" y="808"/>
                </a:cubicBezTo>
                <a:cubicBezTo>
                  <a:pt x="2504" y="810"/>
                  <a:pt x="2504" y="810"/>
                  <a:pt x="2504" y="810"/>
                </a:cubicBezTo>
                <a:cubicBezTo>
                  <a:pt x="2504" y="810"/>
                  <a:pt x="2504" y="810"/>
                  <a:pt x="2504" y="810"/>
                </a:cubicBezTo>
                <a:cubicBezTo>
                  <a:pt x="2504" y="812"/>
                  <a:pt x="2504" y="812"/>
                  <a:pt x="2504" y="812"/>
                </a:cubicBezTo>
                <a:cubicBezTo>
                  <a:pt x="2506" y="811"/>
                  <a:pt x="2506" y="811"/>
                  <a:pt x="2506" y="811"/>
                </a:cubicBezTo>
                <a:cubicBezTo>
                  <a:pt x="2506" y="809"/>
                  <a:pt x="2506" y="809"/>
                  <a:pt x="2506" y="809"/>
                </a:cubicBezTo>
                <a:cubicBezTo>
                  <a:pt x="2506" y="810"/>
                  <a:pt x="2506" y="810"/>
                  <a:pt x="2506" y="810"/>
                </a:cubicBezTo>
                <a:cubicBezTo>
                  <a:pt x="2508" y="808"/>
                  <a:pt x="2508" y="808"/>
                  <a:pt x="2508" y="808"/>
                </a:cubicBezTo>
                <a:cubicBezTo>
                  <a:pt x="2512" y="804"/>
                  <a:pt x="2512" y="804"/>
                  <a:pt x="2512" y="804"/>
                </a:cubicBezTo>
                <a:cubicBezTo>
                  <a:pt x="2514" y="804"/>
                  <a:pt x="2514" y="804"/>
                  <a:pt x="2514" y="804"/>
                </a:cubicBezTo>
                <a:cubicBezTo>
                  <a:pt x="2514" y="805"/>
                  <a:pt x="2514" y="805"/>
                  <a:pt x="2514" y="805"/>
                </a:cubicBezTo>
                <a:cubicBezTo>
                  <a:pt x="2515" y="803"/>
                  <a:pt x="2515" y="803"/>
                  <a:pt x="2515" y="803"/>
                </a:cubicBezTo>
                <a:cubicBezTo>
                  <a:pt x="2516" y="803"/>
                  <a:pt x="2516" y="803"/>
                  <a:pt x="2516" y="803"/>
                </a:cubicBezTo>
                <a:cubicBezTo>
                  <a:pt x="2517" y="805"/>
                  <a:pt x="2517" y="805"/>
                  <a:pt x="2517" y="805"/>
                </a:cubicBezTo>
                <a:cubicBezTo>
                  <a:pt x="2519" y="805"/>
                  <a:pt x="2519" y="805"/>
                  <a:pt x="2519" y="805"/>
                </a:cubicBezTo>
                <a:cubicBezTo>
                  <a:pt x="2519" y="805"/>
                  <a:pt x="2519" y="805"/>
                  <a:pt x="2519" y="805"/>
                </a:cubicBezTo>
                <a:cubicBezTo>
                  <a:pt x="2520" y="805"/>
                  <a:pt x="2520" y="805"/>
                  <a:pt x="2520" y="805"/>
                </a:cubicBezTo>
                <a:cubicBezTo>
                  <a:pt x="2520" y="803"/>
                  <a:pt x="2520" y="803"/>
                  <a:pt x="2520" y="803"/>
                </a:cubicBezTo>
                <a:cubicBezTo>
                  <a:pt x="2522" y="802"/>
                  <a:pt x="2522" y="802"/>
                  <a:pt x="2522" y="802"/>
                </a:cubicBezTo>
                <a:cubicBezTo>
                  <a:pt x="2524" y="802"/>
                  <a:pt x="2524" y="802"/>
                  <a:pt x="2524" y="802"/>
                </a:cubicBezTo>
                <a:cubicBezTo>
                  <a:pt x="2526" y="799"/>
                  <a:pt x="2526" y="799"/>
                  <a:pt x="2526" y="799"/>
                </a:cubicBezTo>
                <a:cubicBezTo>
                  <a:pt x="2526" y="798"/>
                  <a:pt x="2526" y="798"/>
                  <a:pt x="2526" y="798"/>
                </a:cubicBezTo>
                <a:cubicBezTo>
                  <a:pt x="2527" y="797"/>
                  <a:pt x="2527" y="797"/>
                  <a:pt x="2527" y="797"/>
                </a:cubicBezTo>
                <a:cubicBezTo>
                  <a:pt x="2527" y="790"/>
                  <a:pt x="2527" y="790"/>
                  <a:pt x="2527" y="790"/>
                </a:cubicBezTo>
                <a:cubicBezTo>
                  <a:pt x="2526" y="790"/>
                  <a:pt x="2526" y="790"/>
                  <a:pt x="2526" y="790"/>
                </a:cubicBezTo>
                <a:cubicBezTo>
                  <a:pt x="2525" y="791"/>
                  <a:pt x="2525" y="791"/>
                  <a:pt x="2525" y="791"/>
                </a:cubicBezTo>
                <a:cubicBezTo>
                  <a:pt x="2525" y="788"/>
                  <a:pt x="2525" y="788"/>
                  <a:pt x="2525" y="788"/>
                </a:cubicBezTo>
                <a:cubicBezTo>
                  <a:pt x="2524" y="782"/>
                  <a:pt x="2524" y="782"/>
                  <a:pt x="2524" y="782"/>
                </a:cubicBezTo>
                <a:cubicBezTo>
                  <a:pt x="2523" y="780"/>
                  <a:pt x="2523" y="780"/>
                  <a:pt x="2523" y="780"/>
                </a:cubicBezTo>
                <a:cubicBezTo>
                  <a:pt x="2523" y="776"/>
                  <a:pt x="2523" y="776"/>
                  <a:pt x="2523" y="776"/>
                </a:cubicBezTo>
                <a:cubicBezTo>
                  <a:pt x="2517" y="770"/>
                  <a:pt x="2517" y="770"/>
                  <a:pt x="2517" y="770"/>
                </a:cubicBezTo>
                <a:cubicBezTo>
                  <a:pt x="2512" y="764"/>
                  <a:pt x="2512" y="764"/>
                  <a:pt x="2512" y="764"/>
                </a:cubicBezTo>
                <a:cubicBezTo>
                  <a:pt x="2509" y="758"/>
                  <a:pt x="2509" y="758"/>
                  <a:pt x="2509" y="758"/>
                </a:cubicBezTo>
                <a:cubicBezTo>
                  <a:pt x="2508" y="756"/>
                  <a:pt x="2508" y="756"/>
                  <a:pt x="2508" y="756"/>
                </a:cubicBezTo>
                <a:cubicBezTo>
                  <a:pt x="2501" y="752"/>
                  <a:pt x="2501" y="752"/>
                  <a:pt x="2501" y="752"/>
                </a:cubicBezTo>
                <a:cubicBezTo>
                  <a:pt x="2500" y="751"/>
                  <a:pt x="2500" y="751"/>
                  <a:pt x="2500" y="751"/>
                </a:cubicBezTo>
                <a:cubicBezTo>
                  <a:pt x="2497" y="750"/>
                  <a:pt x="2497" y="750"/>
                  <a:pt x="2497" y="750"/>
                </a:cubicBezTo>
                <a:cubicBezTo>
                  <a:pt x="2496" y="748"/>
                  <a:pt x="2496" y="748"/>
                  <a:pt x="2496" y="748"/>
                </a:cubicBezTo>
                <a:cubicBezTo>
                  <a:pt x="2497" y="747"/>
                  <a:pt x="2497" y="747"/>
                  <a:pt x="2497" y="747"/>
                </a:cubicBezTo>
                <a:cubicBezTo>
                  <a:pt x="2496" y="745"/>
                  <a:pt x="2496" y="745"/>
                  <a:pt x="2496" y="745"/>
                </a:cubicBezTo>
                <a:cubicBezTo>
                  <a:pt x="2496" y="742"/>
                  <a:pt x="2496" y="742"/>
                  <a:pt x="2496" y="742"/>
                </a:cubicBezTo>
                <a:cubicBezTo>
                  <a:pt x="2499" y="741"/>
                  <a:pt x="2499" y="741"/>
                  <a:pt x="2499" y="741"/>
                </a:cubicBezTo>
                <a:cubicBezTo>
                  <a:pt x="2500" y="739"/>
                  <a:pt x="2500" y="739"/>
                  <a:pt x="2500" y="739"/>
                </a:cubicBezTo>
                <a:cubicBezTo>
                  <a:pt x="2501" y="738"/>
                  <a:pt x="2501" y="738"/>
                  <a:pt x="2501" y="738"/>
                </a:cubicBezTo>
                <a:cubicBezTo>
                  <a:pt x="2503" y="738"/>
                  <a:pt x="2503" y="738"/>
                  <a:pt x="2503" y="738"/>
                </a:cubicBezTo>
                <a:cubicBezTo>
                  <a:pt x="2504" y="737"/>
                  <a:pt x="2504" y="737"/>
                  <a:pt x="2504" y="737"/>
                </a:cubicBezTo>
                <a:cubicBezTo>
                  <a:pt x="2505" y="735"/>
                  <a:pt x="2505" y="735"/>
                  <a:pt x="2505" y="735"/>
                </a:cubicBezTo>
                <a:cubicBezTo>
                  <a:pt x="2504" y="734"/>
                  <a:pt x="2504" y="734"/>
                  <a:pt x="2504" y="734"/>
                </a:cubicBezTo>
                <a:cubicBezTo>
                  <a:pt x="2509" y="729"/>
                  <a:pt x="2509" y="729"/>
                  <a:pt x="2509" y="729"/>
                </a:cubicBezTo>
                <a:cubicBezTo>
                  <a:pt x="2509" y="729"/>
                  <a:pt x="2509" y="729"/>
                  <a:pt x="2509" y="729"/>
                </a:cubicBezTo>
                <a:cubicBezTo>
                  <a:pt x="2511" y="727"/>
                  <a:pt x="2511" y="727"/>
                  <a:pt x="2511" y="727"/>
                </a:cubicBezTo>
                <a:cubicBezTo>
                  <a:pt x="2512" y="724"/>
                  <a:pt x="2512" y="724"/>
                  <a:pt x="2512" y="724"/>
                </a:cubicBezTo>
                <a:cubicBezTo>
                  <a:pt x="2510" y="723"/>
                  <a:pt x="2510" y="723"/>
                  <a:pt x="2510" y="723"/>
                </a:cubicBezTo>
                <a:cubicBezTo>
                  <a:pt x="2510" y="719"/>
                  <a:pt x="2510" y="719"/>
                  <a:pt x="2510" y="719"/>
                </a:cubicBezTo>
                <a:cubicBezTo>
                  <a:pt x="2508" y="717"/>
                  <a:pt x="2508" y="717"/>
                  <a:pt x="2508" y="717"/>
                </a:cubicBezTo>
                <a:cubicBezTo>
                  <a:pt x="2508" y="714"/>
                  <a:pt x="2508" y="714"/>
                  <a:pt x="2508" y="714"/>
                </a:cubicBezTo>
                <a:cubicBezTo>
                  <a:pt x="2509" y="710"/>
                  <a:pt x="2509" y="710"/>
                  <a:pt x="2509" y="710"/>
                </a:cubicBezTo>
                <a:cubicBezTo>
                  <a:pt x="2509" y="708"/>
                  <a:pt x="2509" y="708"/>
                  <a:pt x="2509" y="708"/>
                </a:cubicBezTo>
                <a:cubicBezTo>
                  <a:pt x="2511" y="708"/>
                  <a:pt x="2511" y="708"/>
                  <a:pt x="2511" y="708"/>
                </a:cubicBezTo>
                <a:cubicBezTo>
                  <a:pt x="2514" y="704"/>
                  <a:pt x="2514" y="704"/>
                  <a:pt x="2514" y="704"/>
                </a:cubicBezTo>
                <a:cubicBezTo>
                  <a:pt x="2514" y="704"/>
                  <a:pt x="2514" y="704"/>
                  <a:pt x="2514" y="704"/>
                </a:cubicBezTo>
                <a:cubicBezTo>
                  <a:pt x="2514" y="704"/>
                  <a:pt x="2514" y="704"/>
                  <a:pt x="2514" y="704"/>
                </a:cubicBezTo>
                <a:cubicBezTo>
                  <a:pt x="2514" y="704"/>
                  <a:pt x="2514" y="704"/>
                  <a:pt x="2514" y="704"/>
                </a:cubicBezTo>
                <a:cubicBezTo>
                  <a:pt x="2515" y="702"/>
                  <a:pt x="2515" y="702"/>
                  <a:pt x="2515" y="702"/>
                </a:cubicBezTo>
                <a:cubicBezTo>
                  <a:pt x="2517" y="701"/>
                  <a:pt x="2517" y="701"/>
                  <a:pt x="2517" y="701"/>
                </a:cubicBezTo>
                <a:cubicBezTo>
                  <a:pt x="2518" y="702"/>
                  <a:pt x="2518" y="702"/>
                  <a:pt x="2518" y="702"/>
                </a:cubicBezTo>
                <a:cubicBezTo>
                  <a:pt x="2519" y="699"/>
                  <a:pt x="2519" y="699"/>
                  <a:pt x="2519" y="699"/>
                </a:cubicBezTo>
                <a:cubicBezTo>
                  <a:pt x="2520" y="698"/>
                  <a:pt x="2520" y="698"/>
                  <a:pt x="2520" y="698"/>
                </a:cubicBezTo>
                <a:cubicBezTo>
                  <a:pt x="2520" y="695"/>
                  <a:pt x="2520" y="695"/>
                  <a:pt x="2520" y="695"/>
                </a:cubicBezTo>
                <a:cubicBezTo>
                  <a:pt x="2522" y="694"/>
                  <a:pt x="2522" y="694"/>
                  <a:pt x="2522" y="694"/>
                </a:cubicBezTo>
                <a:cubicBezTo>
                  <a:pt x="2522" y="692"/>
                  <a:pt x="2522" y="692"/>
                  <a:pt x="2522" y="692"/>
                </a:cubicBezTo>
                <a:cubicBezTo>
                  <a:pt x="2522" y="691"/>
                  <a:pt x="2522" y="691"/>
                  <a:pt x="2522" y="691"/>
                </a:cubicBezTo>
                <a:cubicBezTo>
                  <a:pt x="2524" y="692"/>
                  <a:pt x="2524" y="692"/>
                  <a:pt x="2524" y="692"/>
                </a:cubicBezTo>
                <a:cubicBezTo>
                  <a:pt x="2527" y="691"/>
                  <a:pt x="2527" y="691"/>
                  <a:pt x="2527" y="691"/>
                </a:cubicBezTo>
                <a:cubicBezTo>
                  <a:pt x="2528" y="692"/>
                  <a:pt x="2528" y="692"/>
                  <a:pt x="2528" y="692"/>
                </a:cubicBezTo>
                <a:cubicBezTo>
                  <a:pt x="2528" y="695"/>
                  <a:pt x="2528" y="695"/>
                  <a:pt x="2528" y="695"/>
                </a:cubicBezTo>
                <a:cubicBezTo>
                  <a:pt x="2531" y="696"/>
                  <a:pt x="2531" y="696"/>
                  <a:pt x="2531" y="696"/>
                </a:cubicBezTo>
                <a:cubicBezTo>
                  <a:pt x="2534" y="698"/>
                  <a:pt x="2534" y="698"/>
                  <a:pt x="2534" y="698"/>
                </a:cubicBezTo>
                <a:cubicBezTo>
                  <a:pt x="2535" y="697"/>
                  <a:pt x="2535" y="697"/>
                  <a:pt x="2535" y="697"/>
                </a:cubicBezTo>
                <a:cubicBezTo>
                  <a:pt x="2536" y="698"/>
                  <a:pt x="2536" y="698"/>
                  <a:pt x="2536" y="698"/>
                </a:cubicBezTo>
                <a:cubicBezTo>
                  <a:pt x="2538" y="696"/>
                  <a:pt x="2538" y="696"/>
                  <a:pt x="2538" y="696"/>
                </a:cubicBezTo>
                <a:cubicBezTo>
                  <a:pt x="2540" y="696"/>
                  <a:pt x="2540" y="696"/>
                  <a:pt x="2540" y="696"/>
                </a:cubicBezTo>
                <a:cubicBezTo>
                  <a:pt x="2541" y="694"/>
                  <a:pt x="2541" y="694"/>
                  <a:pt x="2541" y="694"/>
                </a:cubicBezTo>
                <a:cubicBezTo>
                  <a:pt x="2542" y="694"/>
                  <a:pt x="2542" y="694"/>
                  <a:pt x="2542" y="694"/>
                </a:cubicBezTo>
                <a:cubicBezTo>
                  <a:pt x="2543" y="692"/>
                  <a:pt x="2543" y="692"/>
                  <a:pt x="2543" y="692"/>
                </a:cubicBezTo>
                <a:cubicBezTo>
                  <a:pt x="2547" y="688"/>
                  <a:pt x="2547" y="688"/>
                  <a:pt x="2547" y="688"/>
                </a:cubicBezTo>
                <a:cubicBezTo>
                  <a:pt x="2546" y="687"/>
                  <a:pt x="2546" y="687"/>
                  <a:pt x="2546" y="687"/>
                </a:cubicBezTo>
                <a:cubicBezTo>
                  <a:pt x="2548" y="686"/>
                  <a:pt x="2548" y="686"/>
                  <a:pt x="2548" y="686"/>
                </a:cubicBezTo>
                <a:cubicBezTo>
                  <a:pt x="2548" y="684"/>
                  <a:pt x="2548" y="684"/>
                  <a:pt x="2548" y="684"/>
                </a:cubicBezTo>
                <a:cubicBezTo>
                  <a:pt x="2547" y="682"/>
                  <a:pt x="2547" y="682"/>
                  <a:pt x="2547" y="682"/>
                </a:cubicBezTo>
                <a:cubicBezTo>
                  <a:pt x="2549" y="682"/>
                  <a:pt x="2549" y="682"/>
                  <a:pt x="2549" y="682"/>
                </a:cubicBezTo>
                <a:cubicBezTo>
                  <a:pt x="2549" y="683"/>
                  <a:pt x="2549" y="683"/>
                  <a:pt x="2549" y="683"/>
                </a:cubicBezTo>
                <a:cubicBezTo>
                  <a:pt x="2551" y="680"/>
                  <a:pt x="2551" y="680"/>
                  <a:pt x="2551" y="680"/>
                </a:cubicBezTo>
                <a:cubicBezTo>
                  <a:pt x="2550" y="678"/>
                  <a:pt x="2550" y="678"/>
                  <a:pt x="2550" y="678"/>
                </a:cubicBezTo>
                <a:cubicBezTo>
                  <a:pt x="2551" y="678"/>
                  <a:pt x="2551" y="678"/>
                  <a:pt x="2551" y="678"/>
                </a:cubicBezTo>
                <a:cubicBezTo>
                  <a:pt x="2551" y="675"/>
                  <a:pt x="2551" y="675"/>
                  <a:pt x="2551" y="675"/>
                </a:cubicBezTo>
                <a:cubicBezTo>
                  <a:pt x="2553" y="674"/>
                  <a:pt x="2553" y="674"/>
                  <a:pt x="2553" y="674"/>
                </a:cubicBezTo>
                <a:cubicBezTo>
                  <a:pt x="2553" y="672"/>
                  <a:pt x="2553" y="672"/>
                  <a:pt x="2553" y="672"/>
                </a:cubicBezTo>
                <a:cubicBezTo>
                  <a:pt x="2555" y="671"/>
                  <a:pt x="2555" y="671"/>
                  <a:pt x="2555" y="671"/>
                </a:cubicBezTo>
                <a:cubicBezTo>
                  <a:pt x="2556" y="670"/>
                  <a:pt x="2556" y="670"/>
                  <a:pt x="2556" y="670"/>
                </a:cubicBezTo>
                <a:cubicBezTo>
                  <a:pt x="2555" y="669"/>
                  <a:pt x="2555" y="669"/>
                  <a:pt x="2555" y="669"/>
                </a:cubicBezTo>
                <a:cubicBezTo>
                  <a:pt x="2555" y="667"/>
                  <a:pt x="2555" y="667"/>
                  <a:pt x="2555" y="667"/>
                </a:cubicBezTo>
                <a:cubicBezTo>
                  <a:pt x="2556" y="666"/>
                  <a:pt x="2556" y="666"/>
                  <a:pt x="2556" y="666"/>
                </a:cubicBezTo>
                <a:cubicBezTo>
                  <a:pt x="2558" y="658"/>
                  <a:pt x="2558" y="658"/>
                  <a:pt x="2558" y="658"/>
                </a:cubicBezTo>
                <a:cubicBezTo>
                  <a:pt x="2560" y="656"/>
                  <a:pt x="2560" y="656"/>
                  <a:pt x="2560" y="656"/>
                </a:cubicBezTo>
                <a:cubicBezTo>
                  <a:pt x="2560" y="654"/>
                  <a:pt x="2560" y="654"/>
                  <a:pt x="2560" y="654"/>
                </a:cubicBezTo>
                <a:cubicBezTo>
                  <a:pt x="2562" y="653"/>
                  <a:pt x="2562" y="653"/>
                  <a:pt x="2562" y="653"/>
                </a:cubicBezTo>
                <a:cubicBezTo>
                  <a:pt x="2562" y="650"/>
                  <a:pt x="2562" y="650"/>
                  <a:pt x="2562" y="650"/>
                </a:cubicBezTo>
                <a:cubicBezTo>
                  <a:pt x="2565" y="648"/>
                  <a:pt x="2565" y="648"/>
                  <a:pt x="2565" y="648"/>
                </a:cubicBezTo>
                <a:cubicBezTo>
                  <a:pt x="2565" y="646"/>
                  <a:pt x="2565" y="646"/>
                  <a:pt x="2565" y="646"/>
                </a:cubicBezTo>
                <a:cubicBezTo>
                  <a:pt x="2564" y="646"/>
                  <a:pt x="2564" y="646"/>
                  <a:pt x="2564" y="646"/>
                </a:cubicBezTo>
                <a:cubicBezTo>
                  <a:pt x="2563" y="643"/>
                  <a:pt x="2563" y="643"/>
                  <a:pt x="2563" y="643"/>
                </a:cubicBezTo>
                <a:cubicBezTo>
                  <a:pt x="2565" y="641"/>
                  <a:pt x="2565" y="641"/>
                  <a:pt x="2565" y="641"/>
                </a:cubicBezTo>
                <a:cubicBezTo>
                  <a:pt x="2564" y="637"/>
                  <a:pt x="2564" y="637"/>
                  <a:pt x="2564" y="637"/>
                </a:cubicBezTo>
                <a:cubicBezTo>
                  <a:pt x="2566" y="635"/>
                  <a:pt x="2566" y="635"/>
                  <a:pt x="2566" y="635"/>
                </a:cubicBezTo>
                <a:cubicBezTo>
                  <a:pt x="2566" y="634"/>
                  <a:pt x="2566" y="634"/>
                  <a:pt x="2566" y="634"/>
                </a:cubicBezTo>
                <a:cubicBezTo>
                  <a:pt x="2565" y="634"/>
                  <a:pt x="2565" y="634"/>
                  <a:pt x="2565" y="634"/>
                </a:cubicBezTo>
                <a:cubicBezTo>
                  <a:pt x="2566" y="631"/>
                  <a:pt x="2566" y="631"/>
                  <a:pt x="2566" y="631"/>
                </a:cubicBezTo>
                <a:cubicBezTo>
                  <a:pt x="2566" y="628"/>
                  <a:pt x="2566" y="628"/>
                  <a:pt x="2566" y="628"/>
                </a:cubicBezTo>
                <a:cubicBezTo>
                  <a:pt x="2568" y="627"/>
                  <a:pt x="2568" y="627"/>
                  <a:pt x="2568" y="627"/>
                </a:cubicBezTo>
                <a:cubicBezTo>
                  <a:pt x="2568" y="624"/>
                  <a:pt x="2568" y="624"/>
                  <a:pt x="2568" y="624"/>
                </a:cubicBezTo>
                <a:cubicBezTo>
                  <a:pt x="2568" y="624"/>
                  <a:pt x="2568" y="624"/>
                  <a:pt x="2568" y="624"/>
                </a:cubicBezTo>
                <a:cubicBezTo>
                  <a:pt x="2567" y="620"/>
                  <a:pt x="2567" y="620"/>
                  <a:pt x="2567" y="620"/>
                </a:cubicBezTo>
                <a:cubicBezTo>
                  <a:pt x="2568" y="618"/>
                  <a:pt x="2568" y="618"/>
                  <a:pt x="2568" y="618"/>
                </a:cubicBezTo>
                <a:cubicBezTo>
                  <a:pt x="2569" y="615"/>
                  <a:pt x="2569" y="615"/>
                  <a:pt x="2569" y="615"/>
                </a:cubicBezTo>
                <a:cubicBezTo>
                  <a:pt x="2571" y="612"/>
                  <a:pt x="2571" y="612"/>
                  <a:pt x="2571" y="612"/>
                </a:cubicBezTo>
                <a:cubicBezTo>
                  <a:pt x="2571" y="610"/>
                  <a:pt x="2571" y="610"/>
                  <a:pt x="2571" y="610"/>
                </a:cubicBezTo>
                <a:cubicBezTo>
                  <a:pt x="2570" y="608"/>
                  <a:pt x="2570" y="608"/>
                  <a:pt x="2570" y="608"/>
                </a:cubicBezTo>
                <a:cubicBezTo>
                  <a:pt x="2570" y="605"/>
                  <a:pt x="2570" y="605"/>
                  <a:pt x="2570" y="605"/>
                </a:cubicBezTo>
                <a:cubicBezTo>
                  <a:pt x="2571" y="604"/>
                  <a:pt x="2571" y="604"/>
                  <a:pt x="2571" y="604"/>
                </a:cubicBezTo>
                <a:cubicBezTo>
                  <a:pt x="2571" y="602"/>
                  <a:pt x="2571" y="602"/>
                  <a:pt x="2571" y="602"/>
                </a:cubicBezTo>
                <a:cubicBezTo>
                  <a:pt x="2569" y="602"/>
                  <a:pt x="2569" y="602"/>
                  <a:pt x="2569" y="602"/>
                </a:cubicBezTo>
                <a:cubicBezTo>
                  <a:pt x="2569" y="598"/>
                  <a:pt x="2569" y="598"/>
                  <a:pt x="2569" y="598"/>
                </a:cubicBezTo>
                <a:cubicBezTo>
                  <a:pt x="2569" y="597"/>
                  <a:pt x="2569" y="597"/>
                  <a:pt x="2569" y="597"/>
                </a:cubicBezTo>
                <a:cubicBezTo>
                  <a:pt x="2568" y="596"/>
                  <a:pt x="2568" y="596"/>
                  <a:pt x="2568" y="596"/>
                </a:cubicBezTo>
                <a:cubicBezTo>
                  <a:pt x="2568" y="592"/>
                  <a:pt x="2568" y="592"/>
                  <a:pt x="2568" y="592"/>
                </a:cubicBezTo>
                <a:cubicBezTo>
                  <a:pt x="2566" y="589"/>
                  <a:pt x="2566" y="589"/>
                  <a:pt x="2566" y="589"/>
                </a:cubicBezTo>
                <a:cubicBezTo>
                  <a:pt x="2565" y="589"/>
                  <a:pt x="2565" y="589"/>
                  <a:pt x="2565" y="589"/>
                </a:cubicBezTo>
                <a:cubicBezTo>
                  <a:pt x="2564" y="588"/>
                  <a:pt x="2564" y="588"/>
                  <a:pt x="2564" y="588"/>
                </a:cubicBezTo>
                <a:cubicBezTo>
                  <a:pt x="2565" y="587"/>
                  <a:pt x="2565" y="587"/>
                  <a:pt x="2565" y="587"/>
                </a:cubicBezTo>
                <a:cubicBezTo>
                  <a:pt x="2566" y="584"/>
                  <a:pt x="2566" y="584"/>
                  <a:pt x="2566" y="584"/>
                </a:cubicBezTo>
                <a:cubicBezTo>
                  <a:pt x="2566" y="584"/>
                  <a:pt x="2566" y="584"/>
                  <a:pt x="2566" y="584"/>
                </a:cubicBezTo>
                <a:cubicBezTo>
                  <a:pt x="2564" y="585"/>
                  <a:pt x="2564" y="585"/>
                  <a:pt x="2564" y="585"/>
                </a:cubicBezTo>
                <a:cubicBezTo>
                  <a:pt x="2563" y="584"/>
                  <a:pt x="2563" y="584"/>
                  <a:pt x="2563" y="584"/>
                </a:cubicBezTo>
                <a:cubicBezTo>
                  <a:pt x="2561" y="578"/>
                  <a:pt x="2561" y="578"/>
                  <a:pt x="2561" y="578"/>
                </a:cubicBezTo>
                <a:cubicBezTo>
                  <a:pt x="2561" y="577"/>
                  <a:pt x="2561" y="577"/>
                  <a:pt x="2561" y="577"/>
                </a:cubicBezTo>
                <a:cubicBezTo>
                  <a:pt x="2561" y="576"/>
                  <a:pt x="2561" y="576"/>
                  <a:pt x="2561" y="576"/>
                </a:cubicBezTo>
                <a:cubicBezTo>
                  <a:pt x="2561" y="572"/>
                  <a:pt x="2561" y="572"/>
                  <a:pt x="2561" y="572"/>
                </a:cubicBezTo>
                <a:cubicBezTo>
                  <a:pt x="2561" y="571"/>
                  <a:pt x="2561" y="571"/>
                  <a:pt x="2561" y="571"/>
                </a:cubicBezTo>
                <a:cubicBezTo>
                  <a:pt x="2560" y="567"/>
                  <a:pt x="2560" y="567"/>
                  <a:pt x="2560" y="567"/>
                </a:cubicBezTo>
                <a:cubicBezTo>
                  <a:pt x="2561" y="565"/>
                  <a:pt x="2561" y="565"/>
                  <a:pt x="2561" y="565"/>
                </a:cubicBezTo>
                <a:cubicBezTo>
                  <a:pt x="2560" y="565"/>
                  <a:pt x="2560" y="565"/>
                  <a:pt x="2560" y="565"/>
                </a:cubicBezTo>
                <a:cubicBezTo>
                  <a:pt x="2560" y="564"/>
                  <a:pt x="2560" y="564"/>
                  <a:pt x="2560" y="564"/>
                </a:cubicBezTo>
                <a:cubicBezTo>
                  <a:pt x="2560" y="562"/>
                  <a:pt x="2560" y="562"/>
                  <a:pt x="2560" y="562"/>
                </a:cubicBezTo>
                <a:cubicBezTo>
                  <a:pt x="2560" y="562"/>
                  <a:pt x="2560" y="562"/>
                  <a:pt x="2560" y="562"/>
                </a:cubicBezTo>
                <a:cubicBezTo>
                  <a:pt x="2561" y="560"/>
                  <a:pt x="2561" y="560"/>
                  <a:pt x="2561" y="560"/>
                </a:cubicBezTo>
                <a:cubicBezTo>
                  <a:pt x="2560" y="558"/>
                  <a:pt x="2560" y="558"/>
                  <a:pt x="2560" y="558"/>
                </a:cubicBezTo>
                <a:cubicBezTo>
                  <a:pt x="2560" y="557"/>
                  <a:pt x="2560" y="557"/>
                  <a:pt x="2560" y="557"/>
                </a:cubicBezTo>
                <a:cubicBezTo>
                  <a:pt x="2561" y="556"/>
                  <a:pt x="2561" y="556"/>
                  <a:pt x="2561" y="556"/>
                </a:cubicBezTo>
                <a:cubicBezTo>
                  <a:pt x="2560" y="555"/>
                  <a:pt x="2560" y="555"/>
                  <a:pt x="2560" y="555"/>
                </a:cubicBezTo>
                <a:cubicBezTo>
                  <a:pt x="2559" y="552"/>
                  <a:pt x="2559" y="552"/>
                  <a:pt x="2559" y="552"/>
                </a:cubicBezTo>
                <a:cubicBezTo>
                  <a:pt x="2560" y="551"/>
                  <a:pt x="2560" y="551"/>
                  <a:pt x="2560" y="551"/>
                </a:cubicBezTo>
                <a:cubicBezTo>
                  <a:pt x="2560" y="550"/>
                  <a:pt x="2560" y="550"/>
                  <a:pt x="2560" y="550"/>
                </a:cubicBezTo>
                <a:cubicBezTo>
                  <a:pt x="2559" y="551"/>
                  <a:pt x="2559" y="551"/>
                  <a:pt x="2559" y="551"/>
                </a:cubicBezTo>
                <a:cubicBezTo>
                  <a:pt x="2557" y="550"/>
                  <a:pt x="2557" y="550"/>
                  <a:pt x="2557" y="550"/>
                </a:cubicBezTo>
                <a:cubicBezTo>
                  <a:pt x="2555" y="549"/>
                  <a:pt x="2555" y="549"/>
                  <a:pt x="2555" y="549"/>
                </a:cubicBezTo>
                <a:cubicBezTo>
                  <a:pt x="2555" y="547"/>
                  <a:pt x="2555" y="547"/>
                  <a:pt x="2555" y="547"/>
                </a:cubicBezTo>
                <a:cubicBezTo>
                  <a:pt x="2556" y="546"/>
                  <a:pt x="2556" y="546"/>
                  <a:pt x="2556" y="546"/>
                </a:cubicBezTo>
                <a:cubicBezTo>
                  <a:pt x="2556" y="544"/>
                  <a:pt x="2556" y="544"/>
                  <a:pt x="2556" y="544"/>
                </a:cubicBezTo>
                <a:cubicBezTo>
                  <a:pt x="2554" y="541"/>
                  <a:pt x="2554" y="541"/>
                  <a:pt x="2554" y="541"/>
                </a:cubicBezTo>
                <a:cubicBezTo>
                  <a:pt x="2552" y="541"/>
                  <a:pt x="2552" y="541"/>
                  <a:pt x="2552" y="541"/>
                </a:cubicBezTo>
                <a:cubicBezTo>
                  <a:pt x="2551" y="539"/>
                  <a:pt x="2551" y="539"/>
                  <a:pt x="2551" y="539"/>
                </a:cubicBezTo>
                <a:cubicBezTo>
                  <a:pt x="2552" y="538"/>
                  <a:pt x="2552" y="538"/>
                  <a:pt x="2552" y="538"/>
                </a:cubicBezTo>
                <a:cubicBezTo>
                  <a:pt x="2552" y="537"/>
                  <a:pt x="2552" y="537"/>
                  <a:pt x="2552" y="537"/>
                </a:cubicBezTo>
                <a:cubicBezTo>
                  <a:pt x="2553" y="535"/>
                  <a:pt x="2553" y="535"/>
                  <a:pt x="2553" y="535"/>
                </a:cubicBezTo>
                <a:cubicBezTo>
                  <a:pt x="2551" y="532"/>
                  <a:pt x="2551" y="532"/>
                  <a:pt x="2551" y="532"/>
                </a:cubicBezTo>
                <a:cubicBezTo>
                  <a:pt x="2550" y="532"/>
                  <a:pt x="2550" y="532"/>
                  <a:pt x="2550" y="532"/>
                </a:cubicBezTo>
                <a:cubicBezTo>
                  <a:pt x="2549" y="531"/>
                  <a:pt x="2549" y="531"/>
                  <a:pt x="2549" y="531"/>
                </a:cubicBezTo>
                <a:cubicBezTo>
                  <a:pt x="2548" y="530"/>
                  <a:pt x="2548" y="530"/>
                  <a:pt x="2548" y="530"/>
                </a:cubicBezTo>
                <a:cubicBezTo>
                  <a:pt x="2547" y="529"/>
                  <a:pt x="2547" y="529"/>
                  <a:pt x="2547" y="529"/>
                </a:cubicBezTo>
                <a:cubicBezTo>
                  <a:pt x="2543" y="528"/>
                  <a:pt x="2543" y="528"/>
                  <a:pt x="2543" y="528"/>
                </a:cubicBezTo>
                <a:cubicBezTo>
                  <a:pt x="2542" y="526"/>
                  <a:pt x="2542" y="526"/>
                  <a:pt x="2542" y="526"/>
                </a:cubicBezTo>
                <a:cubicBezTo>
                  <a:pt x="2540" y="526"/>
                  <a:pt x="2540" y="526"/>
                  <a:pt x="2540" y="526"/>
                </a:cubicBezTo>
                <a:cubicBezTo>
                  <a:pt x="2539" y="525"/>
                  <a:pt x="2539" y="525"/>
                  <a:pt x="2539" y="525"/>
                </a:cubicBezTo>
                <a:cubicBezTo>
                  <a:pt x="2538" y="523"/>
                  <a:pt x="2538" y="523"/>
                  <a:pt x="2538" y="523"/>
                </a:cubicBezTo>
                <a:cubicBezTo>
                  <a:pt x="2536" y="522"/>
                  <a:pt x="2536" y="522"/>
                  <a:pt x="2536" y="522"/>
                </a:cubicBezTo>
                <a:cubicBezTo>
                  <a:pt x="2534" y="522"/>
                  <a:pt x="2534" y="522"/>
                  <a:pt x="2534" y="522"/>
                </a:cubicBezTo>
                <a:cubicBezTo>
                  <a:pt x="2532" y="520"/>
                  <a:pt x="2532" y="520"/>
                  <a:pt x="2532" y="520"/>
                </a:cubicBezTo>
                <a:cubicBezTo>
                  <a:pt x="2530" y="522"/>
                  <a:pt x="2530" y="522"/>
                  <a:pt x="2530" y="522"/>
                </a:cubicBezTo>
                <a:cubicBezTo>
                  <a:pt x="2528" y="522"/>
                  <a:pt x="2528" y="522"/>
                  <a:pt x="2528" y="522"/>
                </a:cubicBezTo>
                <a:cubicBezTo>
                  <a:pt x="2527" y="523"/>
                  <a:pt x="2527" y="523"/>
                  <a:pt x="2527" y="523"/>
                </a:cubicBezTo>
                <a:cubicBezTo>
                  <a:pt x="2526" y="523"/>
                  <a:pt x="2526" y="523"/>
                  <a:pt x="2526" y="523"/>
                </a:cubicBezTo>
                <a:cubicBezTo>
                  <a:pt x="2526" y="522"/>
                  <a:pt x="2526" y="522"/>
                  <a:pt x="2526" y="522"/>
                </a:cubicBezTo>
                <a:cubicBezTo>
                  <a:pt x="2526" y="521"/>
                  <a:pt x="2526" y="521"/>
                  <a:pt x="2526" y="521"/>
                </a:cubicBezTo>
                <a:cubicBezTo>
                  <a:pt x="2524" y="520"/>
                  <a:pt x="2524" y="520"/>
                  <a:pt x="2524" y="520"/>
                </a:cubicBezTo>
                <a:cubicBezTo>
                  <a:pt x="2522" y="520"/>
                  <a:pt x="2522" y="520"/>
                  <a:pt x="2522" y="520"/>
                </a:cubicBezTo>
                <a:cubicBezTo>
                  <a:pt x="2523" y="524"/>
                  <a:pt x="2523" y="524"/>
                  <a:pt x="2523" y="524"/>
                </a:cubicBezTo>
                <a:cubicBezTo>
                  <a:pt x="2525" y="525"/>
                  <a:pt x="2525" y="525"/>
                  <a:pt x="2525" y="525"/>
                </a:cubicBezTo>
                <a:cubicBezTo>
                  <a:pt x="2524" y="527"/>
                  <a:pt x="2524" y="527"/>
                  <a:pt x="2524" y="527"/>
                </a:cubicBezTo>
                <a:cubicBezTo>
                  <a:pt x="2525" y="530"/>
                  <a:pt x="2525" y="530"/>
                  <a:pt x="2525" y="530"/>
                </a:cubicBezTo>
                <a:cubicBezTo>
                  <a:pt x="2524" y="532"/>
                  <a:pt x="2524" y="532"/>
                  <a:pt x="2524" y="532"/>
                </a:cubicBezTo>
                <a:cubicBezTo>
                  <a:pt x="2523" y="533"/>
                  <a:pt x="2523" y="533"/>
                  <a:pt x="2523" y="533"/>
                </a:cubicBezTo>
                <a:cubicBezTo>
                  <a:pt x="2523" y="531"/>
                  <a:pt x="2523" y="531"/>
                  <a:pt x="2523" y="531"/>
                </a:cubicBezTo>
                <a:cubicBezTo>
                  <a:pt x="2523" y="529"/>
                  <a:pt x="2523" y="529"/>
                  <a:pt x="2523" y="529"/>
                </a:cubicBezTo>
                <a:cubicBezTo>
                  <a:pt x="2522" y="526"/>
                  <a:pt x="2522" y="526"/>
                  <a:pt x="2522" y="526"/>
                </a:cubicBezTo>
                <a:cubicBezTo>
                  <a:pt x="2521" y="527"/>
                  <a:pt x="2521" y="527"/>
                  <a:pt x="2521" y="527"/>
                </a:cubicBezTo>
                <a:cubicBezTo>
                  <a:pt x="2522" y="529"/>
                  <a:pt x="2522" y="529"/>
                  <a:pt x="2522" y="529"/>
                </a:cubicBezTo>
                <a:cubicBezTo>
                  <a:pt x="2521" y="532"/>
                  <a:pt x="2521" y="532"/>
                  <a:pt x="2521" y="532"/>
                </a:cubicBezTo>
                <a:cubicBezTo>
                  <a:pt x="2519" y="533"/>
                  <a:pt x="2519" y="533"/>
                  <a:pt x="2519" y="533"/>
                </a:cubicBezTo>
                <a:cubicBezTo>
                  <a:pt x="2515" y="534"/>
                  <a:pt x="2515" y="534"/>
                  <a:pt x="2515" y="534"/>
                </a:cubicBezTo>
                <a:cubicBezTo>
                  <a:pt x="2514" y="533"/>
                  <a:pt x="2514" y="533"/>
                  <a:pt x="2514" y="533"/>
                </a:cubicBezTo>
                <a:cubicBezTo>
                  <a:pt x="2516" y="532"/>
                  <a:pt x="2516" y="532"/>
                  <a:pt x="2516" y="532"/>
                </a:cubicBezTo>
                <a:cubicBezTo>
                  <a:pt x="2517" y="532"/>
                  <a:pt x="2517" y="532"/>
                  <a:pt x="2517" y="532"/>
                </a:cubicBezTo>
                <a:cubicBezTo>
                  <a:pt x="2517" y="529"/>
                  <a:pt x="2517" y="529"/>
                  <a:pt x="2517" y="529"/>
                </a:cubicBezTo>
                <a:cubicBezTo>
                  <a:pt x="2517" y="528"/>
                  <a:pt x="2517" y="528"/>
                  <a:pt x="2517" y="528"/>
                </a:cubicBezTo>
                <a:cubicBezTo>
                  <a:pt x="2518" y="527"/>
                  <a:pt x="2518" y="527"/>
                  <a:pt x="2518" y="527"/>
                </a:cubicBezTo>
                <a:cubicBezTo>
                  <a:pt x="2516" y="527"/>
                  <a:pt x="2516" y="527"/>
                  <a:pt x="2516" y="527"/>
                </a:cubicBezTo>
                <a:cubicBezTo>
                  <a:pt x="2515" y="528"/>
                  <a:pt x="2515" y="528"/>
                  <a:pt x="2515" y="528"/>
                </a:cubicBezTo>
                <a:cubicBezTo>
                  <a:pt x="2514" y="527"/>
                  <a:pt x="2514" y="527"/>
                  <a:pt x="2514" y="527"/>
                </a:cubicBezTo>
                <a:cubicBezTo>
                  <a:pt x="2513" y="527"/>
                  <a:pt x="2513" y="527"/>
                  <a:pt x="2513" y="527"/>
                </a:cubicBezTo>
                <a:cubicBezTo>
                  <a:pt x="2512" y="529"/>
                  <a:pt x="2512" y="529"/>
                  <a:pt x="2512" y="529"/>
                </a:cubicBezTo>
                <a:cubicBezTo>
                  <a:pt x="2511" y="530"/>
                  <a:pt x="2511" y="530"/>
                  <a:pt x="2511" y="530"/>
                </a:cubicBezTo>
                <a:cubicBezTo>
                  <a:pt x="2511" y="530"/>
                  <a:pt x="2511" y="530"/>
                  <a:pt x="2511" y="530"/>
                </a:cubicBezTo>
                <a:cubicBezTo>
                  <a:pt x="2509" y="531"/>
                  <a:pt x="2509" y="531"/>
                  <a:pt x="2509" y="531"/>
                </a:cubicBezTo>
                <a:cubicBezTo>
                  <a:pt x="2507" y="529"/>
                  <a:pt x="2507" y="529"/>
                  <a:pt x="2507" y="529"/>
                </a:cubicBezTo>
                <a:cubicBezTo>
                  <a:pt x="2507" y="527"/>
                  <a:pt x="2507" y="527"/>
                  <a:pt x="2507" y="527"/>
                </a:cubicBezTo>
                <a:cubicBezTo>
                  <a:pt x="2507" y="524"/>
                  <a:pt x="2507" y="524"/>
                  <a:pt x="2507" y="524"/>
                </a:cubicBezTo>
                <a:cubicBezTo>
                  <a:pt x="2505" y="521"/>
                  <a:pt x="2505" y="521"/>
                  <a:pt x="2505" y="521"/>
                </a:cubicBezTo>
                <a:cubicBezTo>
                  <a:pt x="2505" y="516"/>
                  <a:pt x="2505" y="516"/>
                  <a:pt x="2505" y="516"/>
                </a:cubicBezTo>
                <a:cubicBezTo>
                  <a:pt x="2503" y="517"/>
                  <a:pt x="2503" y="517"/>
                  <a:pt x="2503" y="517"/>
                </a:cubicBezTo>
                <a:cubicBezTo>
                  <a:pt x="2502" y="517"/>
                  <a:pt x="2502" y="517"/>
                  <a:pt x="2502" y="517"/>
                </a:cubicBezTo>
                <a:cubicBezTo>
                  <a:pt x="2500" y="518"/>
                  <a:pt x="2500" y="518"/>
                  <a:pt x="2500" y="518"/>
                </a:cubicBezTo>
                <a:cubicBezTo>
                  <a:pt x="2499" y="518"/>
                  <a:pt x="2499" y="518"/>
                  <a:pt x="2499" y="518"/>
                </a:cubicBezTo>
                <a:cubicBezTo>
                  <a:pt x="2497" y="520"/>
                  <a:pt x="2497" y="520"/>
                  <a:pt x="2497" y="520"/>
                </a:cubicBezTo>
                <a:cubicBezTo>
                  <a:pt x="2495" y="520"/>
                  <a:pt x="2495" y="520"/>
                  <a:pt x="2495" y="520"/>
                </a:cubicBezTo>
                <a:cubicBezTo>
                  <a:pt x="2493" y="518"/>
                  <a:pt x="2493" y="518"/>
                  <a:pt x="2493" y="518"/>
                </a:cubicBezTo>
                <a:cubicBezTo>
                  <a:pt x="2491" y="519"/>
                  <a:pt x="2491" y="519"/>
                  <a:pt x="2491" y="519"/>
                </a:cubicBezTo>
                <a:cubicBezTo>
                  <a:pt x="2490" y="518"/>
                  <a:pt x="2490" y="518"/>
                  <a:pt x="2490" y="518"/>
                </a:cubicBezTo>
                <a:cubicBezTo>
                  <a:pt x="2489" y="516"/>
                  <a:pt x="2489" y="516"/>
                  <a:pt x="2489" y="516"/>
                </a:cubicBezTo>
                <a:cubicBezTo>
                  <a:pt x="2490" y="515"/>
                  <a:pt x="2490" y="515"/>
                  <a:pt x="2490" y="515"/>
                </a:cubicBezTo>
                <a:cubicBezTo>
                  <a:pt x="2490" y="513"/>
                  <a:pt x="2490" y="513"/>
                  <a:pt x="2490" y="513"/>
                </a:cubicBezTo>
                <a:cubicBezTo>
                  <a:pt x="2492" y="510"/>
                  <a:pt x="2492" y="510"/>
                  <a:pt x="2492" y="510"/>
                </a:cubicBezTo>
                <a:cubicBezTo>
                  <a:pt x="2492" y="508"/>
                  <a:pt x="2492" y="508"/>
                  <a:pt x="2492" y="508"/>
                </a:cubicBezTo>
                <a:cubicBezTo>
                  <a:pt x="2494" y="506"/>
                  <a:pt x="2494" y="506"/>
                  <a:pt x="2494" y="506"/>
                </a:cubicBezTo>
                <a:cubicBezTo>
                  <a:pt x="2495" y="503"/>
                  <a:pt x="2495" y="503"/>
                  <a:pt x="2495" y="503"/>
                </a:cubicBezTo>
                <a:cubicBezTo>
                  <a:pt x="2497" y="501"/>
                  <a:pt x="2497" y="501"/>
                  <a:pt x="2497" y="501"/>
                </a:cubicBezTo>
                <a:cubicBezTo>
                  <a:pt x="2497" y="498"/>
                  <a:pt x="2497" y="498"/>
                  <a:pt x="2497" y="498"/>
                </a:cubicBezTo>
                <a:cubicBezTo>
                  <a:pt x="2498" y="498"/>
                  <a:pt x="2498" y="498"/>
                  <a:pt x="2498" y="498"/>
                </a:cubicBezTo>
                <a:cubicBezTo>
                  <a:pt x="2498" y="497"/>
                  <a:pt x="2498" y="497"/>
                  <a:pt x="2498" y="497"/>
                </a:cubicBezTo>
                <a:cubicBezTo>
                  <a:pt x="2500" y="494"/>
                  <a:pt x="2500" y="494"/>
                  <a:pt x="2500" y="494"/>
                </a:cubicBezTo>
                <a:cubicBezTo>
                  <a:pt x="2500" y="492"/>
                  <a:pt x="2500" y="492"/>
                  <a:pt x="2500" y="492"/>
                </a:cubicBezTo>
                <a:cubicBezTo>
                  <a:pt x="2502" y="490"/>
                  <a:pt x="2502" y="490"/>
                  <a:pt x="2502" y="490"/>
                </a:cubicBezTo>
                <a:cubicBezTo>
                  <a:pt x="2501" y="488"/>
                  <a:pt x="2501" y="488"/>
                  <a:pt x="2501" y="488"/>
                </a:cubicBezTo>
                <a:cubicBezTo>
                  <a:pt x="2502" y="487"/>
                  <a:pt x="2502" y="487"/>
                  <a:pt x="2502" y="487"/>
                </a:cubicBezTo>
                <a:cubicBezTo>
                  <a:pt x="2501" y="484"/>
                  <a:pt x="2501" y="484"/>
                  <a:pt x="2501" y="484"/>
                </a:cubicBezTo>
                <a:cubicBezTo>
                  <a:pt x="2502" y="479"/>
                  <a:pt x="2502" y="479"/>
                  <a:pt x="2502" y="479"/>
                </a:cubicBezTo>
                <a:cubicBezTo>
                  <a:pt x="2503" y="479"/>
                  <a:pt x="2503" y="479"/>
                  <a:pt x="2503" y="479"/>
                </a:cubicBezTo>
                <a:cubicBezTo>
                  <a:pt x="2504" y="476"/>
                  <a:pt x="2504" y="476"/>
                  <a:pt x="2504" y="476"/>
                </a:cubicBezTo>
                <a:cubicBezTo>
                  <a:pt x="2505" y="475"/>
                  <a:pt x="2505" y="475"/>
                  <a:pt x="2505" y="475"/>
                </a:cubicBezTo>
                <a:cubicBezTo>
                  <a:pt x="2505" y="473"/>
                  <a:pt x="2505" y="473"/>
                  <a:pt x="2505" y="473"/>
                </a:cubicBezTo>
                <a:cubicBezTo>
                  <a:pt x="2507" y="470"/>
                  <a:pt x="2507" y="470"/>
                  <a:pt x="2507" y="470"/>
                </a:cubicBezTo>
                <a:cubicBezTo>
                  <a:pt x="2507" y="468"/>
                  <a:pt x="2507" y="468"/>
                  <a:pt x="2507" y="468"/>
                </a:cubicBezTo>
                <a:cubicBezTo>
                  <a:pt x="2509" y="466"/>
                  <a:pt x="2509" y="466"/>
                  <a:pt x="2509" y="466"/>
                </a:cubicBezTo>
                <a:cubicBezTo>
                  <a:pt x="2508" y="463"/>
                  <a:pt x="2508" y="463"/>
                  <a:pt x="2508" y="463"/>
                </a:cubicBezTo>
                <a:cubicBezTo>
                  <a:pt x="2509" y="462"/>
                  <a:pt x="2509" y="462"/>
                  <a:pt x="2509" y="462"/>
                </a:cubicBezTo>
                <a:cubicBezTo>
                  <a:pt x="2509" y="460"/>
                  <a:pt x="2509" y="460"/>
                  <a:pt x="2509" y="460"/>
                </a:cubicBezTo>
                <a:cubicBezTo>
                  <a:pt x="2510" y="460"/>
                  <a:pt x="2510" y="460"/>
                  <a:pt x="2510" y="460"/>
                </a:cubicBezTo>
                <a:cubicBezTo>
                  <a:pt x="2511" y="460"/>
                  <a:pt x="2511" y="460"/>
                  <a:pt x="2511" y="460"/>
                </a:cubicBezTo>
                <a:cubicBezTo>
                  <a:pt x="2511" y="458"/>
                  <a:pt x="2511" y="458"/>
                  <a:pt x="2511" y="458"/>
                </a:cubicBezTo>
                <a:cubicBezTo>
                  <a:pt x="2510" y="456"/>
                  <a:pt x="2510" y="456"/>
                  <a:pt x="2510" y="456"/>
                </a:cubicBezTo>
                <a:cubicBezTo>
                  <a:pt x="2510" y="453"/>
                  <a:pt x="2510" y="453"/>
                  <a:pt x="2510" y="453"/>
                </a:cubicBezTo>
                <a:cubicBezTo>
                  <a:pt x="2510" y="450"/>
                  <a:pt x="2510" y="450"/>
                  <a:pt x="2510" y="450"/>
                </a:cubicBezTo>
                <a:cubicBezTo>
                  <a:pt x="2511" y="447"/>
                  <a:pt x="2511" y="447"/>
                  <a:pt x="2511" y="447"/>
                </a:cubicBezTo>
                <a:cubicBezTo>
                  <a:pt x="2514" y="444"/>
                  <a:pt x="2514" y="444"/>
                  <a:pt x="2514" y="444"/>
                </a:cubicBezTo>
                <a:cubicBezTo>
                  <a:pt x="2515" y="441"/>
                  <a:pt x="2515" y="441"/>
                  <a:pt x="2515" y="441"/>
                </a:cubicBezTo>
                <a:cubicBezTo>
                  <a:pt x="2512" y="437"/>
                  <a:pt x="2512" y="437"/>
                  <a:pt x="2512" y="437"/>
                </a:cubicBezTo>
                <a:cubicBezTo>
                  <a:pt x="2513" y="435"/>
                  <a:pt x="2513" y="435"/>
                  <a:pt x="2513" y="435"/>
                </a:cubicBezTo>
                <a:cubicBezTo>
                  <a:pt x="2514" y="433"/>
                  <a:pt x="2514" y="433"/>
                  <a:pt x="2514" y="433"/>
                </a:cubicBezTo>
                <a:cubicBezTo>
                  <a:pt x="2515" y="431"/>
                  <a:pt x="2515" y="431"/>
                  <a:pt x="2515" y="431"/>
                </a:cubicBezTo>
                <a:cubicBezTo>
                  <a:pt x="2518" y="429"/>
                  <a:pt x="2518" y="429"/>
                  <a:pt x="2518" y="429"/>
                </a:cubicBezTo>
                <a:cubicBezTo>
                  <a:pt x="2519" y="427"/>
                  <a:pt x="2519" y="427"/>
                  <a:pt x="2519" y="427"/>
                </a:cubicBezTo>
                <a:cubicBezTo>
                  <a:pt x="2520" y="427"/>
                  <a:pt x="2520" y="427"/>
                  <a:pt x="2520" y="427"/>
                </a:cubicBezTo>
                <a:cubicBezTo>
                  <a:pt x="2521" y="428"/>
                  <a:pt x="2521" y="428"/>
                  <a:pt x="2521" y="428"/>
                </a:cubicBezTo>
                <a:cubicBezTo>
                  <a:pt x="2523" y="428"/>
                  <a:pt x="2523" y="428"/>
                  <a:pt x="2523" y="428"/>
                </a:cubicBezTo>
                <a:cubicBezTo>
                  <a:pt x="2526" y="425"/>
                  <a:pt x="2526" y="425"/>
                  <a:pt x="2526" y="425"/>
                </a:cubicBezTo>
                <a:cubicBezTo>
                  <a:pt x="2529" y="425"/>
                  <a:pt x="2529" y="425"/>
                  <a:pt x="2529" y="425"/>
                </a:cubicBezTo>
                <a:cubicBezTo>
                  <a:pt x="2532" y="424"/>
                  <a:pt x="2532" y="424"/>
                  <a:pt x="2532" y="424"/>
                </a:cubicBezTo>
                <a:cubicBezTo>
                  <a:pt x="2533" y="424"/>
                  <a:pt x="2533" y="424"/>
                  <a:pt x="2533" y="424"/>
                </a:cubicBezTo>
                <a:cubicBezTo>
                  <a:pt x="2535" y="422"/>
                  <a:pt x="2535" y="422"/>
                  <a:pt x="2535" y="422"/>
                </a:cubicBezTo>
                <a:cubicBezTo>
                  <a:pt x="2537" y="423"/>
                  <a:pt x="2537" y="423"/>
                  <a:pt x="2537" y="423"/>
                </a:cubicBezTo>
                <a:cubicBezTo>
                  <a:pt x="2539" y="422"/>
                  <a:pt x="2539" y="422"/>
                  <a:pt x="2539" y="422"/>
                </a:cubicBezTo>
                <a:cubicBezTo>
                  <a:pt x="2539" y="421"/>
                  <a:pt x="2539" y="421"/>
                  <a:pt x="2539" y="421"/>
                </a:cubicBezTo>
                <a:cubicBezTo>
                  <a:pt x="2541" y="422"/>
                  <a:pt x="2541" y="422"/>
                  <a:pt x="2541" y="422"/>
                </a:cubicBezTo>
                <a:cubicBezTo>
                  <a:pt x="2540" y="424"/>
                  <a:pt x="2540" y="424"/>
                  <a:pt x="2540" y="424"/>
                </a:cubicBezTo>
                <a:cubicBezTo>
                  <a:pt x="2542" y="424"/>
                  <a:pt x="2542" y="424"/>
                  <a:pt x="2542" y="424"/>
                </a:cubicBezTo>
                <a:cubicBezTo>
                  <a:pt x="2543" y="426"/>
                  <a:pt x="2543" y="426"/>
                  <a:pt x="2543" y="426"/>
                </a:cubicBezTo>
                <a:cubicBezTo>
                  <a:pt x="2544" y="424"/>
                  <a:pt x="2544" y="424"/>
                  <a:pt x="2544" y="424"/>
                </a:cubicBezTo>
                <a:cubicBezTo>
                  <a:pt x="2546" y="423"/>
                  <a:pt x="2546" y="423"/>
                  <a:pt x="2546" y="423"/>
                </a:cubicBezTo>
                <a:cubicBezTo>
                  <a:pt x="2543" y="421"/>
                  <a:pt x="2543" y="421"/>
                  <a:pt x="2543" y="421"/>
                </a:cubicBezTo>
                <a:cubicBezTo>
                  <a:pt x="2543" y="420"/>
                  <a:pt x="2543" y="420"/>
                  <a:pt x="2543" y="420"/>
                </a:cubicBezTo>
                <a:cubicBezTo>
                  <a:pt x="2545" y="419"/>
                  <a:pt x="2545" y="419"/>
                  <a:pt x="2545" y="419"/>
                </a:cubicBezTo>
                <a:cubicBezTo>
                  <a:pt x="2549" y="419"/>
                  <a:pt x="2549" y="419"/>
                  <a:pt x="2549" y="419"/>
                </a:cubicBezTo>
                <a:cubicBezTo>
                  <a:pt x="2550" y="419"/>
                  <a:pt x="2550" y="419"/>
                  <a:pt x="2550" y="419"/>
                </a:cubicBezTo>
                <a:cubicBezTo>
                  <a:pt x="2554" y="419"/>
                  <a:pt x="2554" y="419"/>
                  <a:pt x="2554" y="419"/>
                </a:cubicBezTo>
                <a:cubicBezTo>
                  <a:pt x="2554" y="420"/>
                  <a:pt x="2554" y="420"/>
                  <a:pt x="2554" y="420"/>
                </a:cubicBezTo>
                <a:cubicBezTo>
                  <a:pt x="2555" y="420"/>
                  <a:pt x="2555" y="420"/>
                  <a:pt x="2555" y="420"/>
                </a:cubicBezTo>
                <a:cubicBezTo>
                  <a:pt x="2556" y="419"/>
                  <a:pt x="2556" y="419"/>
                  <a:pt x="2556" y="419"/>
                </a:cubicBezTo>
                <a:cubicBezTo>
                  <a:pt x="2558" y="419"/>
                  <a:pt x="2558" y="419"/>
                  <a:pt x="2558" y="419"/>
                </a:cubicBezTo>
                <a:cubicBezTo>
                  <a:pt x="2557" y="418"/>
                  <a:pt x="2557" y="418"/>
                  <a:pt x="2557" y="418"/>
                </a:cubicBezTo>
                <a:cubicBezTo>
                  <a:pt x="2558" y="417"/>
                  <a:pt x="2558" y="417"/>
                  <a:pt x="2558" y="417"/>
                </a:cubicBezTo>
                <a:cubicBezTo>
                  <a:pt x="2561" y="417"/>
                  <a:pt x="2561" y="417"/>
                  <a:pt x="2561" y="417"/>
                </a:cubicBezTo>
                <a:cubicBezTo>
                  <a:pt x="2563" y="418"/>
                  <a:pt x="2563" y="418"/>
                  <a:pt x="2563" y="418"/>
                </a:cubicBezTo>
                <a:cubicBezTo>
                  <a:pt x="2566" y="417"/>
                  <a:pt x="2566" y="417"/>
                  <a:pt x="2566" y="417"/>
                </a:cubicBezTo>
                <a:cubicBezTo>
                  <a:pt x="2566" y="416"/>
                  <a:pt x="2566" y="416"/>
                  <a:pt x="2566" y="416"/>
                </a:cubicBezTo>
                <a:cubicBezTo>
                  <a:pt x="2565" y="415"/>
                  <a:pt x="2565" y="415"/>
                  <a:pt x="2565" y="415"/>
                </a:cubicBezTo>
                <a:cubicBezTo>
                  <a:pt x="2564" y="416"/>
                  <a:pt x="2564" y="416"/>
                  <a:pt x="2564" y="416"/>
                </a:cubicBezTo>
                <a:cubicBezTo>
                  <a:pt x="2562" y="414"/>
                  <a:pt x="2562" y="414"/>
                  <a:pt x="2562" y="414"/>
                </a:cubicBezTo>
                <a:cubicBezTo>
                  <a:pt x="2564" y="412"/>
                  <a:pt x="2564" y="412"/>
                  <a:pt x="2564" y="412"/>
                </a:cubicBezTo>
                <a:cubicBezTo>
                  <a:pt x="2564" y="414"/>
                  <a:pt x="2564" y="414"/>
                  <a:pt x="2564" y="414"/>
                </a:cubicBezTo>
                <a:cubicBezTo>
                  <a:pt x="2567" y="413"/>
                  <a:pt x="2567" y="413"/>
                  <a:pt x="2567" y="413"/>
                </a:cubicBezTo>
                <a:cubicBezTo>
                  <a:pt x="2564" y="411"/>
                  <a:pt x="2564" y="411"/>
                  <a:pt x="2564" y="411"/>
                </a:cubicBezTo>
                <a:cubicBezTo>
                  <a:pt x="2564" y="410"/>
                  <a:pt x="2564" y="410"/>
                  <a:pt x="2564" y="410"/>
                </a:cubicBezTo>
                <a:cubicBezTo>
                  <a:pt x="2565" y="410"/>
                  <a:pt x="2565" y="410"/>
                  <a:pt x="2565" y="410"/>
                </a:cubicBezTo>
                <a:cubicBezTo>
                  <a:pt x="2568" y="407"/>
                  <a:pt x="2568" y="407"/>
                  <a:pt x="2568" y="407"/>
                </a:cubicBezTo>
                <a:cubicBezTo>
                  <a:pt x="2570" y="407"/>
                  <a:pt x="2570" y="407"/>
                  <a:pt x="2570" y="407"/>
                </a:cubicBezTo>
                <a:cubicBezTo>
                  <a:pt x="2572" y="408"/>
                  <a:pt x="2572" y="408"/>
                  <a:pt x="2572" y="408"/>
                </a:cubicBezTo>
                <a:cubicBezTo>
                  <a:pt x="2573" y="407"/>
                  <a:pt x="2573" y="407"/>
                  <a:pt x="2573" y="407"/>
                </a:cubicBezTo>
                <a:cubicBezTo>
                  <a:pt x="2577" y="408"/>
                  <a:pt x="2577" y="408"/>
                  <a:pt x="2577" y="408"/>
                </a:cubicBezTo>
                <a:cubicBezTo>
                  <a:pt x="2579" y="408"/>
                  <a:pt x="2579" y="408"/>
                  <a:pt x="2579" y="408"/>
                </a:cubicBezTo>
                <a:cubicBezTo>
                  <a:pt x="2579" y="409"/>
                  <a:pt x="2579" y="409"/>
                  <a:pt x="2579" y="409"/>
                </a:cubicBezTo>
                <a:cubicBezTo>
                  <a:pt x="2580" y="410"/>
                  <a:pt x="2580" y="410"/>
                  <a:pt x="2580" y="410"/>
                </a:cubicBezTo>
                <a:cubicBezTo>
                  <a:pt x="2581" y="409"/>
                  <a:pt x="2581" y="409"/>
                  <a:pt x="2581" y="409"/>
                </a:cubicBezTo>
                <a:cubicBezTo>
                  <a:pt x="2581" y="408"/>
                  <a:pt x="2581" y="408"/>
                  <a:pt x="2581" y="408"/>
                </a:cubicBezTo>
                <a:cubicBezTo>
                  <a:pt x="2583" y="408"/>
                  <a:pt x="2583" y="408"/>
                  <a:pt x="2583" y="408"/>
                </a:cubicBezTo>
                <a:cubicBezTo>
                  <a:pt x="2586" y="408"/>
                  <a:pt x="2586" y="408"/>
                  <a:pt x="2586" y="408"/>
                </a:cubicBezTo>
                <a:cubicBezTo>
                  <a:pt x="2588" y="409"/>
                  <a:pt x="2588" y="409"/>
                  <a:pt x="2588" y="409"/>
                </a:cubicBezTo>
                <a:cubicBezTo>
                  <a:pt x="2589" y="410"/>
                  <a:pt x="2589" y="410"/>
                  <a:pt x="2589" y="410"/>
                </a:cubicBezTo>
                <a:cubicBezTo>
                  <a:pt x="2589" y="411"/>
                  <a:pt x="2589" y="411"/>
                  <a:pt x="2589" y="411"/>
                </a:cubicBezTo>
                <a:cubicBezTo>
                  <a:pt x="2592" y="411"/>
                  <a:pt x="2592" y="411"/>
                  <a:pt x="2592" y="411"/>
                </a:cubicBezTo>
                <a:cubicBezTo>
                  <a:pt x="2593" y="410"/>
                  <a:pt x="2593" y="410"/>
                  <a:pt x="2593" y="410"/>
                </a:cubicBezTo>
                <a:cubicBezTo>
                  <a:pt x="2595" y="410"/>
                  <a:pt x="2595" y="410"/>
                  <a:pt x="2595" y="410"/>
                </a:cubicBezTo>
                <a:cubicBezTo>
                  <a:pt x="2595" y="411"/>
                  <a:pt x="2595" y="411"/>
                  <a:pt x="2595" y="411"/>
                </a:cubicBezTo>
                <a:cubicBezTo>
                  <a:pt x="2592" y="413"/>
                  <a:pt x="2592" y="413"/>
                  <a:pt x="2592" y="413"/>
                </a:cubicBezTo>
                <a:cubicBezTo>
                  <a:pt x="2589" y="413"/>
                  <a:pt x="2589" y="413"/>
                  <a:pt x="2589" y="413"/>
                </a:cubicBezTo>
                <a:cubicBezTo>
                  <a:pt x="2588" y="414"/>
                  <a:pt x="2588" y="414"/>
                  <a:pt x="2588" y="414"/>
                </a:cubicBezTo>
                <a:cubicBezTo>
                  <a:pt x="2589" y="416"/>
                  <a:pt x="2589" y="416"/>
                  <a:pt x="2589" y="416"/>
                </a:cubicBezTo>
                <a:cubicBezTo>
                  <a:pt x="2587" y="416"/>
                  <a:pt x="2587" y="416"/>
                  <a:pt x="2587" y="416"/>
                </a:cubicBezTo>
                <a:cubicBezTo>
                  <a:pt x="2587" y="417"/>
                  <a:pt x="2587" y="417"/>
                  <a:pt x="2587" y="417"/>
                </a:cubicBezTo>
                <a:cubicBezTo>
                  <a:pt x="2587" y="418"/>
                  <a:pt x="2587" y="418"/>
                  <a:pt x="2587" y="418"/>
                </a:cubicBezTo>
                <a:cubicBezTo>
                  <a:pt x="2589" y="418"/>
                  <a:pt x="2589" y="418"/>
                  <a:pt x="2589" y="418"/>
                </a:cubicBezTo>
                <a:cubicBezTo>
                  <a:pt x="2591" y="421"/>
                  <a:pt x="2591" y="421"/>
                  <a:pt x="2591" y="421"/>
                </a:cubicBezTo>
                <a:cubicBezTo>
                  <a:pt x="2592" y="420"/>
                  <a:pt x="2592" y="420"/>
                  <a:pt x="2592" y="420"/>
                </a:cubicBezTo>
                <a:cubicBezTo>
                  <a:pt x="2595" y="419"/>
                  <a:pt x="2595" y="419"/>
                  <a:pt x="2595" y="419"/>
                </a:cubicBezTo>
                <a:cubicBezTo>
                  <a:pt x="2596" y="418"/>
                  <a:pt x="2596" y="418"/>
                  <a:pt x="2596" y="418"/>
                </a:cubicBezTo>
                <a:cubicBezTo>
                  <a:pt x="2596" y="417"/>
                  <a:pt x="2596" y="417"/>
                  <a:pt x="2596" y="417"/>
                </a:cubicBezTo>
                <a:cubicBezTo>
                  <a:pt x="2598" y="416"/>
                  <a:pt x="2598" y="416"/>
                  <a:pt x="2598" y="416"/>
                </a:cubicBezTo>
                <a:cubicBezTo>
                  <a:pt x="2596" y="414"/>
                  <a:pt x="2596" y="414"/>
                  <a:pt x="2596" y="414"/>
                </a:cubicBezTo>
                <a:cubicBezTo>
                  <a:pt x="2597" y="414"/>
                  <a:pt x="2597" y="414"/>
                  <a:pt x="2597" y="414"/>
                </a:cubicBezTo>
                <a:cubicBezTo>
                  <a:pt x="2600" y="417"/>
                  <a:pt x="2600" y="417"/>
                  <a:pt x="2600" y="417"/>
                </a:cubicBezTo>
                <a:cubicBezTo>
                  <a:pt x="2601" y="417"/>
                  <a:pt x="2601" y="417"/>
                  <a:pt x="2601" y="417"/>
                </a:cubicBezTo>
                <a:cubicBezTo>
                  <a:pt x="2602" y="416"/>
                  <a:pt x="2602" y="416"/>
                  <a:pt x="2602" y="416"/>
                </a:cubicBezTo>
                <a:cubicBezTo>
                  <a:pt x="2601" y="415"/>
                  <a:pt x="2601" y="415"/>
                  <a:pt x="2601" y="415"/>
                </a:cubicBezTo>
                <a:cubicBezTo>
                  <a:pt x="2602" y="414"/>
                  <a:pt x="2602" y="414"/>
                  <a:pt x="2602" y="414"/>
                </a:cubicBezTo>
                <a:cubicBezTo>
                  <a:pt x="2603" y="413"/>
                  <a:pt x="2603" y="413"/>
                  <a:pt x="2603" y="413"/>
                </a:cubicBezTo>
                <a:cubicBezTo>
                  <a:pt x="2604" y="413"/>
                  <a:pt x="2604" y="413"/>
                  <a:pt x="2604" y="413"/>
                </a:cubicBezTo>
                <a:cubicBezTo>
                  <a:pt x="2604" y="411"/>
                  <a:pt x="2604" y="411"/>
                  <a:pt x="2604" y="411"/>
                </a:cubicBezTo>
                <a:cubicBezTo>
                  <a:pt x="2603" y="410"/>
                  <a:pt x="2603" y="410"/>
                  <a:pt x="2603" y="410"/>
                </a:cubicBezTo>
                <a:cubicBezTo>
                  <a:pt x="2605" y="409"/>
                  <a:pt x="2605" y="409"/>
                  <a:pt x="2605" y="409"/>
                </a:cubicBezTo>
                <a:cubicBezTo>
                  <a:pt x="2606" y="410"/>
                  <a:pt x="2606" y="410"/>
                  <a:pt x="2606" y="410"/>
                </a:cubicBezTo>
                <a:cubicBezTo>
                  <a:pt x="2607" y="409"/>
                  <a:pt x="2607" y="409"/>
                  <a:pt x="2607" y="409"/>
                </a:cubicBezTo>
                <a:cubicBezTo>
                  <a:pt x="2608" y="410"/>
                  <a:pt x="2608" y="410"/>
                  <a:pt x="2608" y="410"/>
                </a:cubicBezTo>
                <a:cubicBezTo>
                  <a:pt x="2608" y="412"/>
                  <a:pt x="2608" y="412"/>
                  <a:pt x="2608" y="412"/>
                </a:cubicBezTo>
                <a:cubicBezTo>
                  <a:pt x="2609" y="412"/>
                  <a:pt x="2609" y="412"/>
                  <a:pt x="2609" y="412"/>
                </a:cubicBezTo>
                <a:cubicBezTo>
                  <a:pt x="2612" y="410"/>
                  <a:pt x="2612" y="410"/>
                  <a:pt x="2612" y="410"/>
                </a:cubicBezTo>
                <a:cubicBezTo>
                  <a:pt x="2611" y="409"/>
                  <a:pt x="2611" y="409"/>
                  <a:pt x="2611" y="409"/>
                </a:cubicBezTo>
                <a:cubicBezTo>
                  <a:pt x="2611" y="408"/>
                  <a:pt x="2611" y="408"/>
                  <a:pt x="2611" y="408"/>
                </a:cubicBezTo>
                <a:cubicBezTo>
                  <a:pt x="2612" y="407"/>
                  <a:pt x="2612" y="407"/>
                  <a:pt x="2612" y="407"/>
                </a:cubicBezTo>
                <a:cubicBezTo>
                  <a:pt x="2614" y="408"/>
                  <a:pt x="2614" y="408"/>
                  <a:pt x="2614" y="408"/>
                </a:cubicBezTo>
                <a:cubicBezTo>
                  <a:pt x="2615" y="407"/>
                  <a:pt x="2615" y="407"/>
                  <a:pt x="2615" y="407"/>
                </a:cubicBezTo>
                <a:cubicBezTo>
                  <a:pt x="2616" y="407"/>
                  <a:pt x="2616" y="407"/>
                  <a:pt x="2616" y="407"/>
                </a:cubicBezTo>
                <a:cubicBezTo>
                  <a:pt x="2616" y="406"/>
                  <a:pt x="2616" y="406"/>
                  <a:pt x="2616" y="406"/>
                </a:cubicBezTo>
                <a:cubicBezTo>
                  <a:pt x="2615" y="405"/>
                  <a:pt x="2615" y="405"/>
                  <a:pt x="2615" y="405"/>
                </a:cubicBezTo>
                <a:cubicBezTo>
                  <a:pt x="2615" y="404"/>
                  <a:pt x="2615" y="404"/>
                  <a:pt x="2615" y="404"/>
                </a:cubicBezTo>
                <a:cubicBezTo>
                  <a:pt x="2615" y="403"/>
                  <a:pt x="2615" y="403"/>
                  <a:pt x="2615" y="403"/>
                </a:cubicBezTo>
                <a:cubicBezTo>
                  <a:pt x="2613" y="402"/>
                  <a:pt x="2613" y="402"/>
                  <a:pt x="2613" y="402"/>
                </a:cubicBezTo>
                <a:cubicBezTo>
                  <a:pt x="2612" y="402"/>
                  <a:pt x="2612" y="402"/>
                  <a:pt x="2612" y="402"/>
                </a:cubicBezTo>
                <a:cubicBezTo>
                  <a:pt x="2612" y="402"/>
                  <a:pt x="2612" y="402"/>
                  <a:pt x="2612" y="402"/>
                </a:cubicBezTo>
                <a:cubicBezTo>
                  <a:pt x="2612" y="403"/>
                  <a:pt x="2612" y="403"/>
                  <a:pt x="2612" y="403"/>
                </a:cubicBezTo>
                <a:cubicBezTo>
                  <a:pt x="2611" y="403"/>
                  <a:pt x="2611" y="403"/>
                  <a:pt x="2611" y="403"/>
                </a:cubicBezTo>
                <a:cubicBezTo>
                  <a:pt x="2609" y="402"/>
                  <a:pt x="2609" y="402"/>
                  <a:pt x="2609" y="402"/>
                </a:cubicBezTo>
                <a:cubicBezTo>
                  <a:pt x="2609" y="402"/>
                  <a:pt x="2609" y="402"/>
                  <a:pt x="2609" y="402"/>
                </a:cubicBezTo>
                <a:cubicBezTo>
                  <a:pt x="2609" y="403"/>
                  <a:pt x="2609" y="403"/>
                  <a:pt x="2609" y="403"/>
                </a:cubicBezTo>
                <a:cubicBezTo>
                  <a:pt x="2607" y="403"/>
                  <a:pt x="2607" y="403"/>
                  <a:pt x="2607" y="403"/>
                </a:cubicBezTo>
                <a:cubicBezTo>
                  <a:pt x="2606" y="404"/>
                  <a:pt x="2606" y="404"/>
                  <a:pt x="2606" y="404"/>
                </a:cubicBezTo>
                <a:cubicBezTo>
                  <a:pt x="2605" y="403"/>
                  <a:pt x="2605" y="403"/>
                  <a:pt x="2605" y="403"/>
                </a:cubicBezTo>
                <a:cubicBezTo>
                  <a:pt x="2605" y="401"/>
                  <a:pt x="2605" y="401"/>
                  <a:pt x="2605" y="401"/>
                </a:cubicBezTo>
                <a:cubicBezTo>
                  <a:pt x="2606" y="401"/>
                  <a:pt x="2606" y="401"/>
                  <a:pt x="2606" y="401"/>
                </a:cubicBezTo>
                <a:cubicBezTo>
                  <a:pt x="2604" y="398"/>
                  <a:pt x="2604" y="398"/>
                  <a:pt x="2604" y="398"/>
                </a:cubicBezTo>
                <a:cubicBezTo>
                  <a:pt x="2605" y="396"/>
                  <a:pt x="2605" y="396"/>
                  <a:pt x="2605" y="396"/>
                </a:cubicBezTo>
                <a:cubicBezTo>
                  <a:pt x="2604" y="394"/>
                  <a:pt x="2604" y="394"/>
                  <a:pt x="2604" y="394"/>
                </a:cubicBezTo>
                <a:cubicBezTo>
                  <a:pt x="2605" y="391"/>
                  <a:pt x="2605" y="391"/>
                  <a:pt x="2605" y="391"/>
                </a:cubicBezTo>
                <a:cubicBezTo>
                  <a:pt x="2605" y="389"/>
                  <a:pt x="2605" y="389"/>
                  <a:pt x="2605" y="389"/>
                </a:cubicBezTo>
                <a:cubicBezTo>
                  <a:pt x="2606" y="387"/>
                  <a:pt x="2606" y="387"/>
                  <a:pt x="2606" y="387"/>
                </a:cubicBezTo>
                <a:cubicBezTo>
                  <a:pt x="2606" y="384"/>
                  <a:pt x="2606" y="384"/>
                  <a:pt x="2606" y="384"/>
                </a:cubicBezTo>
                <a:cubicBezTo>
                  <a:pt x="2608" y="382"/>
                  <a:pt x="2608" y="382"/>
                  <a:pt x="2608" y="382"/>
                </a:cubicBezTo>
                <a:cubicBezTo>
                  <a:pt x="2608" y="380"/>
                  <a:pt x="2608" y="380"/>
                  <a:pt x="2608" y="380"/>
                </a:cubicBezTo>
                <a:cubicBezTo>
                  <a:pt x="2607" y="380"/>
                  <a:pt x="2607" y="380"/>
                  <a:pt x="2607" y="380"/>
                </a:cubicBezTo>
                <a:cubicBezTo>
                  <a:pt x="2609" y="379"/>
                  <a:pt x="2609" y="379"/>
                  <a:pt x="2609" y="379"/>
                </a:cubicBezTo>
                <a:cubicBezTo>
                  <a:pt x="2607" y="377"/>
                  <a:pt x="2607" y="377"/>
                  <a:pt x="2607" y="377"/>
                </a:cubicBezTo>
                <a:cubicBezTo>
                  <a:pt x="2608" y="370"/>
                  <a:pt x="2608" y="370"/>
                  <a:pt x="2608" y="370"/>
                </a:cubicBezTo>
                <a:cubicBezTo>
                  <a:pt x="2609" y="369"/>
                  <a:pt x="2609" y="369"/>
                  <a:pt x="2609" y="369"/>
                </a:cubicBezTo>
                <a:cubicBezTo>
                  <a:pt x="2607" y="366"/>
                  <a:pt x="2607" y="366"/>
                  <a:pt x="2607" y="366"/>
                </a:cubicBezTo>
                <a:cubicBezTo>
                  <a:pt x="2607" y="364"/>
                  <a:pt x="2607" y="364"/>
                  <a:pt x="2607" y="364"/>
                </a:cubicBezTo>
                <a:cubicBezTo>
                  <a:pt x="2606" y="363"/>
                  <a:pt x="2606" y="363"/>
                  <a:pt x="2606" y="363"/>
                </a:cubicBezTo>
                <a:cubicBezTo>
                  <a:pt x="2606" y="362"/>
                  <a:pt x="2606" y="362"/>
                  <a:pt x="2606" y="362"/>
                </a:cubicBezTo>
                <a:cubicBezTo>
                  <a:pt x="2608" y="361"/>
                  <a:pt x="2608" y="361"/>
                  <a:pt x="2608" y="361"/>
                </a:cubicBezTo>
                <a:cubicBezTo>
                  <a:pt x="2607" y="358"/>
                  <a:pt x="2607" y="358"/>
                  <a:pt x="2607" y="358"/>
                </a:cubicBezTo>
                <a:cubicBezTo>
                  <a:pt x="2609" y="358"/>
                  <a:pt x="2609" y="358"/>
                  <a:pt x="2609" y="358"/>
                </a:cubicBezTo>
                <a:cubicBezTo>
                  <a:pt x="2611" y="355"/>
                  <a:pt x="2611" y="355"/>
                  <a:pt x="2611" y="355"/>
                </a:cubicBezTo>
                <a:cubicBezTo>
                  <a:pt x="2613" y="355"/>
                  <a:pt x="2613" y="355"/>
                  <a:pt x="2613" y="355"/>
                </a:cubicBezTo>
                <a:cubicBezTo>
                  <a:pt x="2614" y="354"/>
                  <a:pt x="2614" y="354"/>
                  <a:pt x="2614" y="354"/>
                </a:cubicBezTo>
                <a:cubicBezTo>
                  <a:pt x="2615" y="355"/>
                  <a:pt x="2615" y="355"/>
                  <a:pt x="2615" y="355"/>
                </a:cubicBezTo>
                <a:cubicBezTo>
                  <a:pt x="2616" y="353"/>
                  <a:pt x="2616" y="353"/>
                  <a:pt x="2616" y="353"/>
                </a:cubicBezTo>
                <a:cubicBezTo>
                  <a:pt x="2619" y="353"/>
                  <a:pt x="2619" y="353"/>
                  <a:pt x="2619" y="353"/>
                </a:cubicBezTo>
                <a:cubicBezTo>
                  <a:pt x="2620" y="352"/>
                  <a:pt x="2620" y="352"/>
                  <a:pt x="2620" y="352"/>
                </a:cubicBezTo>
                <a:cubicBezTo>
                  <a:pt x="2621" y="352"/>
                  <a:pt x="2621" y="352"/>
                  <a:pt x="2621" y="352"/>
                </a:cubicBezTo>
                <a:cubicBezTo>
                  <a:pt x="2621" y="350"/>
                  <a:pt x="2621" y="350"/>
                  <a:pt x="2621" y="350"/>
                </a:cubicBezTo>
                <a:cubicBezTo>
                  <a:pt x="2622" y="350"/>
                  <a:pt x="2622" y="350"/>
                  <a:pt x="2622" y="350"/>
                </a:cubicBezTo>
                <a:cubicBezTo>
                  <a:pt x="2623" y="349"/>
                  <a:pt x="2623" y="349"/>
                  <a:pt x="2623" y="349"/>
                </a:cubicBezTo>
                <a:cubicBezTo>
                  <a:pt x="2625" y="349"/>
                  <a:pt x="2625" y="349"/>
                  <a:pt x="2625" y="349"/>
                </a:cubicBezTo>
                <a:cubicBezTo>
                  <a:pt x="2625" y="351"/>
                  <a:pt x="2625" y="351"/>
                  <a:pt x="2625" y="351"/>
                </a:cubicBezTo>
                <a:cubicBezTo>
                  <a:pt x="2626" y="350"/>
                  <a:pt x="2626" y="350"/>
                  <a:pt x="2626" y="350"/>
                </a:cubicBezTo>
                <a:cubicBezTo>
                  <a:pt x="2627" y="351"/>
                  <a:pt x="2627" y="351"/>
                  <a:pt x="2627" y="351"/>
                </a:cubicBezTo>
                <a:cubicBezTo>
                  <a:pt x="2628" y="353"/>
                  <a:pt x="2628" y="353"/>
                  <a:pt x="2628" y="353"/>
                </a:cubicBezTo>
                <a:cubicBezTo>
                  <a:pt x="2629" y="353"/>
                  <a:pt x="2629" y="353"/>
                  <a:pt x="2629" y="353"/>
                </a:cubicBezTo>
                <a:cubicBezTo>
                  <a:pt x="2630" y="351"/>
                  <a:pt x="2630" y="351"/>
                  <a:pt x="2630" y="351"/>
                </a:cubicBezTo>
                <a:cubicBezTo>
                  <a:pt x="2630" y="349"/>
                  <a:pt x="2630" y="349"/>
                  <a:pt x="2630" y="349"/>
                </a:cubicBezTo>
                <a:cubicBezTo>
                  <a:pt x="2631" y="348"/>
                  <a:pt x="2631" y="348"/>
                  <a:pt x="2631" y="348"/>
                </a:cubicBezTo>
                <a:cubicBezTo>
                  <a:pt x="2632" y="346"/>
                  <a:pt x="2632" y="346"/>
                  <a:pt x="2632" y="346"/>
                </a:cubicBezTo>
                <a:cubicBezTo>
                  <a:pt x="2632" y="346"/>
                  <a:pt x="2632" y="346"/>
                  <a:pt x="2632" y="346"/>
                </a:cubicBezTo>
                <a:cubicBezTo>
                  <a:pt x="2633" y="348"/>
                  <a:pt x="2633" y="348"/>
                  <a:pt x="2633" y="348"/>
                </a:cubicBezTo>
                <a:cubicBezTo>
                  <a:pt x="2635" y="349"/>
                  <a:pt x="2635" y="349"/>
                  <a:pt x="2635" y="349"/>
                </a:cubicBezTo>
                <a:cubicBezTo>
                  <a:pt x="2635" y="351"/>
                  <a:pt x="2635" y="351"/>
                  <a:pt x="2635" y="351"/>
                </a:cubicBezTo>
                <a:cubicBezTo>
                  <a:pt x="2635" y="352"/>
                  <a:pt x="2635" y="352"/>
                  <a:pt x="2635" y="352"/>
                </a:cubicBezTo>
                <a:cubicBezTo>
                  <a:pt x="2635" y="353"/>
                  <a:pt x="2635" y="353"/>
                  <a:pt x="2635" y="353"/>
                </a:cubicBezTo>
                <a:cubicBezTo>
                  <a:pt x="2636" y="354"/>
                  <a:pt x="2636" y="354"/>
                  <a:pt x="2636" y="354"/>
                </a:cubicBezTo>
                <a:cubicBezTo>
                  <a:pt x="2635" y="356"/>
                  <a:pt x="2635" y="356"/>
                  <a:pt x="2635" y="356"/>
                </a:cubicBezTo>
                <a:cubicBezTo>
                  <a:pt x="2636" y="356"/>
                  <a:pt x="2636" y="356"/>
                  <a:pt x="2636" y="356"/>
                </a:cubicBezTo>
                <a:cubicBezTo>
                  <a:pt x="2636" y="358"/>
                  <a:pt x="2636" y="358"/>
                  <a:pt x="2636" y="358"/>
                </a:cubicBezTo>
                <a:cubicBezTo>
                  <a:pt x="2636" y="358"/>
                  <a:pt x="2636" y="358"/>
                  <a:pt x="2636" y="358"/>
                </a:cubicBezTo>
                <a:cubicBezTo>
                  <a:pt x="2636" y="360"/>
                  <a:pt x="2636" y="360"/>
                  <a:pt x="2636" y="360"/>
                </a:cubicBezTo>
                <a:cubicBezTo>
                  <a:pt x="2636" y="361"/>
                  <a:pt x="2636" y="361"/>
                  <a:pt x="2636" y="361"/>
                </a:cubicBezTo>
                <a:cubicBezTo>
                  <a:pt x="2635" y="362"/>
                  <a:pt x="2635" y="362"/>
                  <a:pt x="2635" y="362"/>
                </a:cubicBezTo>
                <a:cubicBezTo>
                  <a:pt x="2635" y="363"/>
                  <a:pt x="2635" y="363"/>
                  <a:pt x="2635" y="363"/>
                </a:cubicBezTo>
                <a:cubicBezTo>
                  <a:pt x="2635" y="363"/>
                  <a:pt x="2635" y="363"/>
                  <a:pt x="2635" y="363"/>
                </a:cubicBezTo>
                <a:cubicBezTo>
                  <a:pt x="2637" y="362"/>
                  <a:pt x="2637" y="362"/>
                  <a:pt x="2637" y="362"/>
                </a:cubicBezTo>
                <a:cubicBezTo>
                  <a:pt x="2638" y="363"/>
                  <a:pt x="2638" y="363"/>
                  <a:pt x="2638" y="363"/>
                </a:cubicBezTo>
                <a:cubicBezTo>
                  <a:pt x="2639" y="364"/>
                  <a:pt x="2639" y="364"/>
                  <a:pt x="2639" y="364"/>
                </a:cubicBezTo>
                <a:cubicBezTo>
                  <a:pt x="2640" y="367"/>
                  <a:pt x="2640" y="367"/>
                  <a:pt x="2640" y="367"/>
                </a:cubicBezTo>
                <a:cubicBezTo>
                  <a:pt x="2641" y="366"/>
                  <a:pt x="2641" y="366"/>
                  <a:pt x="2641" y="366"/>
                </a:cubicBezTo>
                <a:cubicBezTo>
                  <a:pt x="2641" y="365"/>
                  <a:pt x="2641" y="365"/>
                  <a:pt x="2641" y="365"/>
                </a:cubicBezTo>
                <a:cubicBezTo>
                  <a:pt x="2642" y="363"/>
                  <a:pt x="2642" y="363"/>
                  <a:pt x="2642" y="363"/>
                </a:cubicBezTo>
                <a:cubicBezTo>
                  <a:pt x="2644" y="363"/>
                  <a:pt x="2644" y="363"/>
                  <a:pt x="2644" y="363"/>
                </a:cubicBezTo>
                <a:cubicBezTo>
                  <a:pt x="2644" y="364"/>
                  <a:pt x="2644" y="364"/>
                  <a:pt x="2644" y="364"/>
                </a:cubicBezTo>
                <a:cubicBezTo>
                  <a:pt x="2643" y="367"/>
                  <a:pt x="2643" y="367"/>
                  <a:pt x="2643" y="367"/>
                </a:cubicBezTo>
                <a:cubicBezTo>
                  <a:pt x="2644" y="369"/>
                  <a:pt x="2644" y="369"/>
                  <a:pt x="2644" y="369"/>
                </a:cubicBezTo>
                <a:cubicBezTo>
                  <a:pt x="2645" y="371"/>
                  <a:pt x="2645" y="371"/>
                  <a:pt x="2645" y="371"/>
                </a:cubicBezTo>
                <a:cubicBezTo>
                  <a:pt x="2646" y="368"/>
                  <a:pt x="2646" y="368"/>
                  <a:pt x="2646" y="368"/>
                </a:cubicBezTo>
                <a:cubicBezTo>
                  <a:pt x="2647" y="367"/>
                  <a:pt x="2647" y="367"/>
                  <a:pt x="2647" y="367"/>
                </a:cubicBezTo>
                <a:cubicBezTo>
                  <a:pt x="2648" y="366"/>
                  <a:pt x="2648" y="366"/>
                  <a:pt x="2648" y="366"/>
                </a:cubicBezTo>
                <a:cubicBezTo>
                  <a:pt x="2648" y="365"/>
                  <a:pt x="2648" y="365"/>
                  <a:pt x="2648" y="365"/>
                </a:cubicBezTo>
                <a:cubicBezTo>
                  <a:pt x="2648" y="360"/>
                  <a:pt x="2648" y="360"/>
                  <a:pt x="2648" y="360"/>
                </a:cubicBezTo>
                <a:cubicBezTo>
                  <a:pt x="2650" y="359"/>
                  <a:pt x="2650" y="359"/>
                  <a:pt x="2650" y="359"/>
                </a:cubicBezTo>
                <a:cubicBezTo>
                  <a:pt x="2648" y="358"/>
                  <a:pt x="2648" y="358"/>
                  <a:pt x="2648" y="358"/>
                </a:cubicBezTo>
                <a:cubicBezTo>
                  <a:pt x="2650" y="356"/>
                  <a:pt x="2650" y="356"/>
                  <a:pt x="2650" y="356"/>
                </a:cubicBezTo>
                <a:cubicBezTo>
                  <a:pt x="2650" y="355"/>
                  <a:pt x="2650" y="355"/>
                  <a:pt x="2650" y="355"/>
                </a:cubicBezTo>
                <a:cubicBezTo>
                  <a:pt x="2649" y="354"/>
                  <a:pt x="2649" y="354"/>
                  <a:pt x="2649" y="354"/>
                </a:cubicBezTo>
                <a:cubicBezTo>
                  <a:pt x="2649" y="354"/>
                  <a:pt x="2649" y="354"/>
                  <a:pt x="2649" y="354"/>
                </a:cubicBezTo>
                <a:cubicBezTo>
                  <a:pt x="2650" y="353"/>
                  <a:pt x="2650" y="353"/>
                  <a:pt x="2650" y="353"/>
                </a:cubicBezTo>
                <a:cubicBezTo>
                  <a:pt x="2650" y="350"/>
                  <a:pt x="2650" y="350"/>
                  <a:pt x="2650" y="350"/>
                </a:cubicBezTo>
                <a:cubicBezTo>
                  <a:pt x="2649" y="349"/>
                  <a:pt x="2649" y="349"/>
                  <a:pt x="2649" y="349"/>
                </a:cubicBezTo>
                <a:cubicBezTo>
                  <a:pt x="2650" y="347"/>
                  <a:pt x="2650" y="347"/>
                  <a:pt x="2650" y="347"/>
                </a:cubicBezTo>
                <a:cubicBezTo>
                  <a:pt x="2652" y="346"/>
                  <a:pt x="2652" y="346"/>
                  <a:pt x="2652" y="346"/>
                </a:cubicBezTo>
                <a:cubicBezTo>
                  <a:pt x="2654" y="345"/>
                  <a:pt x="2654" y="345"/>
                  <a:pt x="2654" y="345"/>
                </a:cubicBezTo>
                <a:cubicBezTo>
                  <a:pt x="2655" y="346"/>
                  <a:pt x="2655" y="346"/>
                  <a:pt x="2655" y="346"/>
                </a:cubicBezTo>
                <a:cubicBezTo>
                  <a:pt x="2656" y="348"/>
                  <a:pt x="2656" y="348"/>
                  <a:pt x="2656" y="348"/>
                </a:cubicBezTo>
                <a:cubicBezTo>
                  <a:pt x="2657" y="346"/>
                  <a:pt x="2657" y="346"/>
                  <a:pt x="2657" y="346"/>
                </a:cubicBezTo>
                <a:cubicBezTo>
                  <a:pt x="2656" y="345"/>
                  <a:pt x="2656" y="345"/>
                  <a:pt x="2656" y="345"/>
                </a:cubicBezTo>
                <a:cubicBezTo>
                  <a:pt x="2656" y="343"/>
                  <a:pt x="2656" y="343"/>
                  <a:pt x="2656" y="343"/>
                </a:cubicBezTo>
                <a:cubicBezTo>
                  <a:pt x="2653" y="342"/>
                  <a:pt x="2653" y="342"/>
                  <a:pt x="2653" y="342"/>
                </a:cubicBezTo>
                <a:cubicBezTo>
                  <a:pt x="2653" y="338"/>
                  <a:pt x="2653" y="338"/>
                  <a:pt x="2653" y="338"/>
                </a:cubicBezTo>
                <a:cubicBezTo>
                  <a:pt x="2651" y="337"/>
                  <a:pt x="2651" y="337"/>
                  <a:pt x="2651" y="337"/>
                </a:cubicBezTo>
                <a:cubicBezTo>
                  <a:pt x="2651" y="336"/>
                  <a:pt x="2651" y="336"/>
                  <a:pt x="2651" y="336"/>
                </a:cubicBezTo>
                <a:cubicBezTo>
                  <a:pt x="2649" y="335"/>
                  <a:pt x="2649" y="335"/>
                  <a:pt x="2649" y="335"/>
                </a:cubicBezTo>
                <a:cubicBezTo>
                  <a:pt x="2649" y="332"/>
                  <a:pt x="2649" y="332"/>
                  <a:pt x="2649" y="332"/>
                </a:cubicBezTo>
                <a:cubicBezTo>
                  <a:pt x="2650" y="332"/>
                  <a:pt x="2650" y="332"/>
                  <a:pt x="2650" y="332"/>
                </a:cubicBezTo>
                <a:cubicBezTo>
                  <a:pt x="2649" y="330"/>
                  <a:pt x="2649" y="330"/>
                  <a:pt x="2649" y="330"/>
                </a:cubicBezTo>
                <a:cubicBezTo>
                  <a:pt x="2647" y="328"/>
                  <a:pt x="2647" y="328"/>
                  <a:pt x="2647" y="328"/>
                </a:cubicBezTo>
                <a:cubicBezTo>
                  <a:pt x="2647" y="327"/>
                  <a:pt x="2647" y="327"/>
                  <a:pt x="2647" y="327"/>
                </a:cubicBezTo>
                <a:cubicBezTo>
                  <a:pt x="2647" y="326"/>
                  <a:pt x="2647" y="326"/>
                  <a:pt x="2647" y="326"/>
                </a:cubicBezTo>
                <a:cubicBezTo>
                  <a:pt x="2649" y="323"/>
                  <a:pt x="2649" y="323"/>
                  <a:pt x="2649" y="323"/>
                </a:cubicBezTo>
                <a:cubicBezTo>
                  <a:pt x="2651" y="323"/>
                  <a:pt x="2651" y="323"/>
                  <a:pt x="2651" y="323"/>
                </a:cubicBezTo>
                <a:cubicBezTo>
                  <a:pt x="2653" y="321"/>
                  <a:pt x="2653" y="321"/>
                  <a:pt x="2653" y="321"/>
                </a:cubicBezTo>
                <a:cubicBezTo>
                  <a:pt x="2655" y="321"/>
                  <a:pt x="2655" y="321"/>
                  <a:pt x="2655" y="321"/>
                </a:cubicBezTo>
                <a:cubicBezTo>
                  <a:pt x="2656" y="321"/>
                  <a:pt x="2656" y="321"/>
                  <a:pt x="2656" y="321"/>
                </a:cubicBezTo>
                <a:cubicBezTo>
                  <a:pt x="2658" y="323"/>
                  <a:pt x="2658" y="323"/>
                  <a:pt x="2658" y="323"/>
                </a:cubicBezTo>
                <a:cubicBezTo>
                  <a:pt x="2661" y="323"/>
                  <a:pt x="2661" y="323"/>
                  <a:pt x="2661" y="323"/>
                </a:cubicBezTo>
                <a:cubicBezTo>
                  <a:pt x="2662" y="323"/>
                  <a:pt x="2662" y="323"/>
                  <a:pt x="2662" y="323"/>
                </a:cubicBezTo>
                <a:cubicBezTo>
                  <a:pt x="2664" y="323"/>
                  <a:pt x="2664" y="323"/>
                  <a:pt x="2664" y="323"/>
                </a:cubicBezTo>
                <a:cubicBezTo>
                  <a:pt x="2665" y="323"/>
                  <a:pt x="2665" y="323"/>
                  <a:pt x="2665" y="323"/>
                </a:cubicBezTo>
                <a:cubicBezTo>
                  <a:pt x="2662" y="325"/>
                  <a:pt x="2662" y="325"/>
                  <a:pt x="2662" y="325"/>
                </a:cubicBezTo>
                <a:cubicBezTo>
                  <a:pt x="2664" y="325"/>
                  <a:pt x="2664" y="325"/>
                  <a:pt x="2664" y="325"/>
                </a:cubicBezTo>
                <a:cubicBezTo>
                  <a:pt x="2662" y="326"/>
                  <a:pt x="2662" y="326"/>
                  <a:pt x="2662" y="326"/>
                </a:cubicBezTo>
                <a:cubicBezTo>
                  <a:pt x="2660" y="326"/>
                  <a:pt x="2660" y="326"/>
                  <a:pt x="2660" y="326"/>
                </a:cubicBezTo>
                <a:cubicBezTo>
                  <a:pt x="2657" y="328"/>
                  <a:pt x="2657" y="328"/>
                  <a:pt x="2657" y="328"/>
                </a:cubicBezTo>
                <a:cubicBezTo>
                  <a:pt x="2657" y="330"/>
                  <a:pt x="2657" y="330"/>
                  <a:pt x="2657" y="330"/>
                </a:cubicBezTo>
                <a:cubicBezTo>
                  <a:pt x="2658" y="332"/>
                  <a:pt x="2658" y="332"/>
                  <a:pt x="2658" y="332"/>
                </a:cubicBezTo>
                <a:cubicBezTo>
                  <a:pt x="2658" y="334"/>
                  <a:pt x="2658" y="334"/>
                  <a:pt x="2658" y="334"/>
                </a:cubicBezTo>
                <a:cubicBezTo>
                  <a:pt x="2659" y="335"/>
                  <a:pt x="2659" y="335"/>
                  <a:pt x="2659" y="335"/>
                </a:cubicBezTo>
                <a:cubicBezTo>
                  <a:pt x="2660" y="336"/>
                  <a:pt x="2660" y="336"/>
                  <a:pt x="2660" y="336"/>
                </a:cubicBezTo>
                <a:cubicBezTo>
                  <a:pt x="2662" y="339"/>
                  <a:pt x="2662" y="339"/>
                  <a:pt x="2662" y="339"/>
                </a:cubicBezTo>
                <a:cubicBezTo>
                  <a:pt x="2662" y="340"/>
                  <a:pt x="2662" y="340"/>
                  <a:pt x="2662" y="340"/>
                </a:cubicBezTo>
                <a:cubicBezTo>
                  <a:pt x="2662" y="340"/>
                  <a:pt x="2662" y="340"/>
                  <a:pt x="2662" y="340"/>
                </a:cubicBezTo>
                <a:cubicBezTo>
                  <a:pt x="2661" y="341"/>
                  <a:pt x="2661" y="341"/>
                  <a:pt x="2661" y="341"/>
                </a:cubicBezTo>
                <a:cubicBezTo>
                  <a:pt x="2663" y="341"/>
                  <a:pt x="2663" y="341"/>
                  <a:pt x="2663" y="341"/>
                </a:cubicBezTo>
                <a:cubicBezTo>
                  <a:pt x="2664" y="343"/>
                  <a:pt x="2664" y="343"/>
                  <a:pt x="2664" y="343"/>
                </a:cubicBezTo>
                <a:cubicBezTo>
                  <a:pt x="2664" y="345"/>
                  <a:pt x="2664" y="345"/>
                  <a:pt x="2664" y="345"/>
                </a:cubicBezTo>
                <a:cubicBezTo>
                  <a:pt x="2663" y="345"/>
                  <a:pt x="2663" y="345"/>
                  <a:pt x="2663" y="345"/>
                </a:cubicBezTo>
                <a:cubicBezTo>
                  <a:pt x="2663" y="350"/>
                  <a:pt x="2663" y="350"/>
                  <a:pt x="2663" y="350"/>
                </a:cubicBezTo>
                <a:cubicBezTo>
                  <a:pt x="2664" y="350"/>
                  <a:pt x="2664" y="350"/>
                  <a:pt x="2664" y="350"/>
                </a:cubicBezTo>
                <a:cubicBezTo>
                  <a:pt x="2665" y="349"/>
                  <a:pt x="2665" y="349"/>
                  <a:pt x="2665" y="349"/>
                </a:cubicBezTo>
                <a:cubicBezTo>
                  <a:pt x="2665" y="349"/>
                  <a:pt x="2665" y="349"/>
                  <a:pt x="2665" y="349"/>
                </a:cubicBezTo>
                <a:cubicBezTo>
                  <a:pt x="2667" y="351"/>
                  <a:pt x="2667" y="351"/>
                  <a:pt x="2667" y="351"/>
                </a:cubicBezTo>
                <a:cubicBezTo>
                  <a:pt x="2667" y="352"/>
                  <a:pt x="2667" y="352"/>
                  <a:pt x="2667" y="352"/>
                </a:cubicBezTo>
                <a:cubicBezTo>
                  <a:pt x="2666" y="355"/>
                  <a:pt x="2666" y="355"/>
                  <a:pt x="2666" y="355"/>
                </a:cubicBezTo>
                <a:cubicBezTo>
                  <a:pt x="2666" y="358"/>
                  <a:pt x="2666" y="358"/>
                  <a:pt x="2666" y="358"/>
                </a:cubicBezTo>
                <a:cubicBezTo>
                  <a:pt x="2667" y="359"/>
                  <a:pt x="2667" y="359"/>
                  <a:pt x="2667" y="359"/>
                </a:cubicBezTo>
                <a:cubicBezTo>
                  <a:pt x="2669" y="359"/>
                  <a:pt x="2669" y="359"/>
                  <a:pt x="2669" y="359"/>
                </a:cubicBezTo>
                <a:cubicBezTo>
                  <a:pt x="2670" y="359"/>
                  <a:pt x="2670" y="359"/>
                  <a:pt x="2670" y="359"/>
                </a:cubicBezTo>
                <a:cubicBezTo>
                  <a:pt x="2671" y="360"/>
                  <a:pt x="2671" y="360"/>
                  <a:pt x="2671" y="360"/>
                </a:cubicBezTo>
                <a:cubicBezTo>
                  <a:pt x="2670" y="361"/>
                  <a:pt x="2670" y="361"/>
                  <a:pt x="2670" y="361"/>
                </a:cubicBezTo>
                <a:cubicBezTo>
                  <a:pt x="2669" y="361"/>
                  <a:pt x="2669" y="361"/>
                  <a:pt x="2669" y="361"/>
                </a:cubicBezTo>
                <a:cubicBezTo>
                  <a:pt x="2668" y="362"/>
                  <a:pt x="2668" y="362"/>
                  <a:pt x="2668" y="362"/>
                </a:cubicBezTo>
                <a:cubicBezTo>
                  <a:pt x="2667" y="362"/>
                  <a:pt x="2667" y="362"/>
                  <a:pt x="2667" y="362"/>
                </a:cubicBezTo>
                <a:cubicBezTo>
                  <a:pt x="2665" y="364"/>
                  <a:pt x="2665" y="364"/>
                  <a:pt x="2665" y="364"/>
                </a:cubicBezTo>
                <a:cubicBezTo>
                  <a:pt x="2665" y="366"/>
                  <a:pt x="2665" y="366"/>
                  <a:pt x="2665" y="366"/>
                </a:cubicBezTo>
                <a:cubicBezTo>
                  <a:pt x="2662" y="367"/>
                  <a:pt x="2662" y="367"/>
                  <a:pt x="2662" y="367"/>
                </a:cubicBezTo>
                <a:cubicBezTo>
                  <a:pt x="2662" y="368"/>
                  <a:pt x="2662" y="368"/>
                  <a:pt x="2662" y="368"/>
                </a:cubicBezTo>
                <a:cubicBezTo>
                  <a:pt x="2661" y="369"/>
                  <a:pt x="2661" y="369"/>
                  <a:pt x="2661" y="369"/>
                </a:cubicBezTo>
                <a:cubicBezTo>
                  <a:pt x="2660" y="370"/>
                  <a:pt x="2660" y="370"/>
                  <a:pt x="2660" y="370"/>
                </a:cubicBezTo>
                <a:cubicBezTo>
                  <a:pt x="2659" y="372"/>
                  <a:pt x="2659" y="372"/>
                  <a:pt x="2659" y="372"/>
                </a:cubicBezTo>
                <a:cubicBezTo>
                  <a:pt x="2660" y="374"/>
                  <a:pt x="2660" y="374"/>
                  <a:pt x="2660" y="374"/>
                </a:cubicBezTo>
                <a:cubicBezTo>
                  <a:pt x="2662" y="374"/>
                  <a:pt x="2662" y="374"/>
                  <a:pt x="2662" y="374"/>
                </a:cubicBezTo>
                <a:cubicBezTo>
                  <a:pt x="2661" y="376"/>
                  <a:pt x="2661" y="376"/>
                  <a:pt x="2661" y="376"/>
                </a:cubicBezTo>
                <a:cubicBezTo>
                  <a:pt x="2660" y="379"/>
                  <a:pt x="2660" y="379"/>
                  <a:pt x="2660" y="379"/>
                </a:cubicBezTo>
                <a:cubicBezTo>
                  <a:pt x="2660" y="380"/>
                  <a:pt x="2660" y="380"/>
                  <a:pt x="2660" y="380"/>
                </a:cubicBezTo>
                <a:cubicBezTo>
                  <a:pt x="2661" y="381"/>
                  <a:pt x="2661" y="381"/>
                  <a:pt x="2661" y="381"/>
                </a:cubicBezTo>
                <a:cubicBezTo>
                  <a:pt x="2660" y="385"/>
                  <a:pt x="2660" y="385"/>
                  <a:pt x="2660" y="385"/>
                </a:cubicBezTo>
                <a:cubicBezTo>
                  <a:pt x="2661" y="388"/>
                  <a:pt x="2661" y="388"/>
                  <a:pt x="2661" y="388"/>
                </a:cubicBezTo>
                <a:cubicBezTo>
                  <a:pt x="2660" y="389"/>
                  <a:pt x="2660" y="389"/>
                  <a:pt x="2660" y="389"/>
                </a:cubicBezTo>
                <a:cubicBezTo>
                  <a:pt x="2658" y="390"/>
                  <a:pt x="2658" y="390"/>
                  <a:pt x="2658" y="390"/>
                </a:cubicBezTo>
                <a:cubicBezTo>
                  <a:pt x="2658" y="392"/>
                  <a:pt x="2658" y="392"/>
                  <a:pt x="2658" y="392"/>
                </a:cubicBezTo>
                <a:cubicBezTo>
                  <a:pt x="2659" y="392"/>
                  <a:pt x="2659" y="392"/>
                  <a:pt x="2659" y="392"/>
                </a:cubicBezTo>
                <a:cubicBezTo>
                  <a:pt x="2658" y="396"/>
                  <a:pt x="2658" y="396"/>
                  <a:pt x="2658" y="396"/>
                </a:cubicBezTo>
                <a:cubicBezTo>
                  <a:pt x="2658" y="397"/>
                  <a:pt x="2658" y="397"/>
                  <a:pt x="2658" y="397"/>
                </a:cubicBezTo>
                <a:cubicBezTo>
                  <a:pt x="2658" y="398"/>
                  <a:pt x="2658" y="398"/>
                  <a:pt x="2658" y="398"/>
                </a:cubicBezTo>
                <a:cubicBezTo>
                  <a:pt x="2660" y="400"/>
                  <a:pt x="2660" y="400"/>
                  <a:pt x="2660" y="400"/>
                </a:cubicBezTo>
                <a:cubicBezTo>
                  <a:pt x="2658" y="400"/>
                  <a:pt x="2658" y="400"/>
                  <a:pt x="2658" y="400"/>
                </a:cubicBezTo>
                <a:cubicBezTo>
                  <a:pt x="2658" y="403"/>
                  <a:pt x="2658" y="403"/>
                  <a:pt x="2658" y="403"/>
                </a:cubicBezTo>
                <a:cubicBezTo>
                  <a:pt x="2658" y="404"/>
                  <a:pt x="2658" y="404"/>
                  <a:pt x="2658" y="404"/>
                </a:cubicBezTo>
                <a:cubicBezTo>
                  <a:pt x="2658" y="406"/>
                  <a:pt x="2658" y="406"/>
                  <a:pt x="2658" y="406"/>
                </a:cubicBezTo>
                <a:cubicBezTo>
                  <a:pt x="2657" y="408"/>
                  <a:pt x="2657" y="408"/>
                  <a:pt x="2657" y="408"/>
                </a:cubicBezTo>
                <a:cubicBezTo>
                  <a:pt x="2658" y="410"/>
                  <a:pt x="2658" y="410"/>
                  <a:pt x="2658" y="410"/>
                </a:cubicBezTo>
                <a:cubicBezTo>
                  <a:pt x="2658" y="414"/>
                  <a:pt x="2658" y="414"/>
                  <a:pt x="2658" y="414"/>
                </a:cubicBezTo>
                <a:cubicBezTo>
                  <a:pt x="2659" y="417"/>
                  <a:pt x="2659" y="417"/>
                  <a:pt x="2659" y="417"/>
                </a:cubicBezTo>
                <a:cubicBezTo>
                  <a:pt x="2656" y="423"/>
                  <a:pt x="2656" y="423"/>
                  <a:pt x="2656" y="423"/>
                </a:cubicBezTo>
                <a:cubicBezTo>
                  <a:pt x="2658" y="425"/>
                  <a:pt x="2658" y="425"/>
                  <a:pt x="2658" y="425"/>
                </a:cubicBezTo>
                <a:cubicBezTo>
                  <a:pt x="2656" y="424"/>
                  <a:pt x="2656" y="424"/>
                  <a:pt x="2656" y="424"/>
                </a:cubicBezTo>
                <a:cubicBezTo>
                  <a:pt x="2653" y="425"/>
                  <a:pt x="2653" y="425"/>
                  <a:pt x="2653" y="425"/>
                </a:cubicBezTo>
                <a:cubicBezTo>
                  <a:pt x="2653" y="428"/>
                  <a:pt x="2653" y="428"/>
                  <a:pt x="2653" y="428"/>
                </a:cubicBezTo>
                <a:cubicBezTo>
                  <a:pt x="2653" y="430"/>
                  <a:pt x="2653" y="430"/>
                  <a:pt x="2653" y="430"/>
                </a:cubicBezTo>
                <a:cubicBezTo>
                  <a:pt x="2651" y="432"/>
                  <a:pt x="2651" y="432"/>
                  <a:pt x="2651" y="432"/>
                </a:cubicBezTo>
                <a:cubicBezTo>
                  <a:pt x="2648" y="430"/>
                  <a:pt x="2648" y="430"/>
                  <a:pt x="2648" y="430"/>
                </a:cubicBezTo>
                <a:cubicBezTo>
                  <a:pt x="2646" y="432"/>
                  <a:pt x="2646" y="432"/>
                  <a:pt x="2646" y="432"/>
                </a:cubicBezTo>
                <a:cubicBezTo>
                  <a:pt x="2646" y="433"/>
                  <a:pt x="2646" y="433"/>
                  <a:pt x="2646" y="433"/>
                </a:cubicBezTo>
                <a:cubicBezTo>
                  <a:pt x="2648" y="433"/>
                  <a:pt x="2648" y="433"/>
                  <a:pt x="2648" y="433"/>
                </a:cubicBezTo>
                <a:cubicBezTo>
                  <a:pt x="2652" y="438"/>
                  <a:pt x="2652" y="438"/>
                  <a:pt x="2652" y="438"/>
                </a:cubicBezTo>
                <a:cubicBezTo>
                  <a:pt x="2652" y="442"/>
                  <a:pt x="2652" y="442"/>
                  <a:pt x="2652" y="442"/>
                </a:cubicBezTo>
                <a:cubicBezTo>
                  <a:pt x="2651" y="444"/>
                  <a:pt x="2651" y="444"/>
                  <a:pt x="2651" y="444"/>
                </a:cubicBezTo>
                <a:cubicBezTo>
                  <a:pt x="2652" y="445"/>
                  <a:pt x="2652" y="445"/>
                  <a:pt x="2652" y="445"/>
                </a:cubicBezTo>
                <a:cubicBezTo>
                  <a:pt x="2650" y="445"/>
                  <a:pt x="2650" y="445"/>
                  <a:pt x="2650" y="445"/>
                </a:cubicBezTo>
                <a:cubicBezTo>
                  <a:pt x="2650" y="448"/>
                  <a:pt x="2650" y="448"/>
                  <a:pt x="2650" y="448"/>
                </a:cubicBezTo>
                <a:cubicBezTo>
                  <a:pt x="2648" y="451"/>
                  <a:pt x="2648" y="451"/>
                  <a:pt x="2648" y="451"/>
                </a:cubicBezTo>
                <a:cubicBezTo>
                  <a:pt x="2647" y="455"/>
                  <a:pt x="2647" y="455"/>
                  <a:pt x="2647" y="455"/>
                </a:cubicBezTo>
                <a:cubicBezTo>
                  <a:pt x="2649" y="458"/>
                  <a:pt x="2649" y="458"/>
                  <a:pt x="2649" y="458"/>
                </a:cubicBezTo>
                <a:cubicBezTo>
                  <a:pt x="2650" y="464"/>
                  <a:pt x="2650" y="464"/>
                  <a:pt x="2650" y="464"/>
                </a:cubicBezTo>
                <a:cubicBezTo>
                  <a:pt x="2652" y="468"/>
                  <a:pt x="2652" y="468"/>
                  <a:pt x="2652" y="468"/>
                </a:cubicBezTo>
                <a:cubicBezTo>
                  <a:pt x="2652" y="472"/>
                  <a:pt x="2652" y="472"/>
                  <a:pt x="2652" y="472"/>
                </a:cubicBezTo>
                <a:cubicBezTo>
                  <a:pt x="2656" y="481"/>
                  <a:pt x="2656" y="481"/>
                  <a:pt x="2656" y="481"/>
                </a:cubicBezTo>
                <a:cubicBezTo>
                  <a:pt x="2661" y="491"/>
                  <a:pt x="2661" y="491"/>
                  <a:pt x="2661" y="491"/>
                </a:cubicBezTo>
                <a:cubicBezTo>
                  <a:pt x="2666" y="499"/>
                  <a:pt x="2666" y="499"/>
                  <a:pt x="2666" y="499"/>
                </a:cubicBezTo>
                <a:cubicBezTo>
                  <a:pt x="2669" y="501"/>
                  <a:pt x="2669" y="501"/>
                  <a:pt x="2669" y="501"/>
                </a:cubicBezTo>
                <a:cubicBezTo>
                  <a:pt x="2669" y="504"/>
                  <a:pt x="2669" y="504"/>
                  <a:pt x="2669" y="504"/>
                </a:cubicBezTo>
                <a:cubicBezTo>
                  <a:pt x="2675" y="512"/>
                  <a:pt x="2675" y="512"/>
                  <a:pt x="2675" y="512"/>
                </a:cubicBezTo>
                <a:cubicBezTo>
                  <a:pt x="2682" y="524"/>
                  <a:pt x="2682" y="524"/>
                  <a:pt x="2682" y="524"/>
                </a:cubicBezTo>
                <a:cubicBezTo>
                  <a:pt x="2686" y="526"/>
                  <a:pt x="2686" y="526"/>
                  <a:pt x="2686" y="526"/>
                </a:cubicBezTo>
                <a:cubicBezTo>
                  <a:pt x="2688" y="526"/>
                  <a:pt x="2688" y="526"/>
                  <a:pt x="2688" y="526"/>
                </a:cubicBezTo>
                <a:cubicBezTo>
                  <a:pt x="2690" y="526"/>
                  <a:pt x="2690" y="526"/>
                  <a:pt x="2690" y="526"/>
                </a:cubicBezTo>
                <a:cubicBezTo>
                  <a:pt x="2689" y="527"/>
                  <a:pt x="2689" y="527"/>
                  <a:pt x="2689" y="527"/>
                </a:cubicBezTo>
                <a:cubicBezTo>
                  <a:pt x="2687" y="528"/>
                  <a:pt x="2687" y="528"/>
                  <a:pt x="2687" y="528"/>
                </a:cubicBezTo>
                <a:cubicBezTo>
                  <a:pt x="2686" y="528"/>
                  <a:pt x="2686" y="528"/>
                  <a:pt x="2686" y="528"/>
                </a:cubicBezTo>
                <a:cubicBezTo>
                  <a:pt x="2688" y="532"/>
                  <a:pt x="2688" y="532"/>
                  <a:pt x="2688" y="532"/>
                </a:cubicBezTo>
                <a:cubicBezTo>
                  <a:pt x="2692" y="539"/>
                  <a:pt x="2692" y="539"/>
                  <a:pt x="2692" y="539"/>
                </a:cubicBezTo>
                <a:cubicBezTo>
                  <a:pt x="2692" y="543"/>
                  <a:pt x="2692" y="543"/>
                  <a:pt x="2692" y="543"/>
                </a:cubicBezTo>
                <a:cubicBezTo>
                  <a:pt x="2694" y="545"/>
                  <a:pt x="2694" y="545"/>
                  <a:pt x="2694" y="545"/>
                </a:cubicBezTo>
                <a:cubicBezTo>
                  <a:pt x="2698" y="546"/>
                  <a:pt x="2698" y="546"/>
                  <a:pt x="2698" y="546"/>
                </a:cubicBezTo>
                <a:cubicBezTo>
                  <a:pt x="2698" y="547"/>
                  <a:pt x="2698" y="547"/>
                  <a:pt x="2698" y="547"/>
                </a:cubicBezTo>
                <a:cubicBezTo>
                  <a:pt x="2698" y="549"/>
                  <a:pt x="2698" y="549"/>
                  <a:pt x="2698" y="549"/>
                </a:cubicBezTo>
                <a:cubicBezTo>
                  <a:pt x="2699" y="550"/>
                  <a:pt x="2699" y="550"/>
                  <a:pt x="2699" y="550"/>
                </a:cubicBezTo>
                <a:cubicBezTo>
                  <a:pt x="2699" y="552"/>
                  <a:pt x="2699" y="552"/>
                  <a:pt x="2699" y="552"/>
                </a:cubicBezTo>
                <a:cubicBezTo>
                  <a:pt x="2701" y="548"/>
                  <a:pt x="2701" y="548"/>
                  <a:pt x="2701" y="548"/>
                </a:cubicBezTo>
                <a:cubicBezTo>
                  <a:pt x="2701" y="544"/>
                  <a:pt x="2701" y="544"/>
                  <a:pt x="2701" y="544"/>
                </a:cubicBezTo>
                <a:cubicBezTo>
                  <a:pt x="2702" y="544"/>
                  <a:pt x="2702" y="544"/>
                  <a:pt x="2702" y="544"/>
                </a:cubicBezTo>
                <a:cubicBezTo>
                  <a:pt x="2702" y="542"/>
                  <a:pt x="2702" y="542"/>
                  <a:pt x="2702" y="542"/>
                </a:cubicBezTo>
                <a:cubicBezTo>
                  <a:pt x="2704" y="540"/>
                  <a:pt x="2704" y="540"/>
                  <a:pt x="2704" y="540"/>
                </a:cubicBezTo>
                <a:cubicBezTo>
                  <a:pt x="2705" y="538"/>
                  <a:pt x="2705" y="538"/>
                  <a:pt x="2705" y="538"/>
                </a:cubicBezTo>
                <a:cubicBezTo>
                  <a:pt x="2704" y="537"/>
                  <a:pt x="2704" y="537"/>
                  <a:pt x="2704" y="537"/>
                </a:cubicBezTo>
                <a:cubicBezTo>
                  <a:pt x="2705" y="536"/>
                  <a:pt x="2705" y="536"/>
                  <a:pt x="2705" y="536"/>
                </a:cubicBezTo>
                <a:cubicBezTo>
                  <a:pt x="2706" y="532"/>
                  <a:pt x="2706" y="532"/>
                  <a:pt x="2706" y="532"/>
                </a:cubicBezTo>
                <a:cubicBezTo>
                  <a:pt x="2705" y="530"/>
                  <a:pt x="2705" y="530"/>
                  <a:pt x="2705" y="530"/>
                </a:cubicBezTo>
                <a:cubicBezTo>
                  <a:pt x="2705" y="528"/>
                  <a:pt x="2705" y="528"/>
                  <a:pt x="2705" y="528"/>
                </a:cubicBezTo>
                <a:cubicBezTo>
                  <a:pt x="2707" y="526"/>
                  <a:pt x="2707" y="526"/>
                  <a:pt x="2707" y="526"/>
                </a:cubicBezTo>
                <a:cubicBezTo>
                  <a:pt x="2705" y="524"/>
                  <a:pt x="2705" y="524"/>
                  <a:pt x="2705" y="524"/>
                </a:cubicBezTo>
                <a:cubicBezTo>
                  <a:pt x="2704" y="525"/>
                  <a:pt x="2704" y="525"/>
                  <a:pt x="2704" y="525"/>
                </a:cubicBezTo>
                <a:cubicBezTo>
                  <a:pt x="2703" y="525"/>
                  <a:pt x="2703" y="525"/>
                  <a:pt x="2703" y="525"/>
                </a:cubicBezTo>
                <a:cubicBezTo>
                  <a:pt x="2703" y="523"/>
                  <a:pt x="2703" y="523"/>
                  <a:pt x="2703" y="523"/>
                </a:cubicBezTo>
                <a:cubicBezTo>
                  <a:pt x="2702" y="521"/>
                  <a:pt x="2702" y="521"/>
                  <a:pt x="2702" y="521"/>
                </a:cubicBezTo>
                <a:cubicBezTo>
                  <a:pt x="2703" y="521"/>
                  <a:pt x="2703" y="521"/>
                  <a:pt x="2703" y="521"/>
                </a:cubicBezTo>
                <a:cubicBezTo>
                  <a:pt x="2704" y="520"/>
                  <a:pt x="2704" y="520"/>
                  <a:pt x="2704" y="520"/>
                </a:cubicBezTo>
                <a:cubicBezTo>
                  <a:pt x="2702" y="518"/>
                  <a:pt x="2702" y="518"/>
                  <a:pt x="2702" y="518"/>
                </a:cubicBezTo>
                <a:cubicBezTo>
                  <a:pt x="2702" y="517"/>
                  <a:pt x="2702" y="517"/>
                  <a:pt x="2702" y="517"/>
                </a:cubicBezTo>
                <a:cubicBezTo>
                  <a:pt x="2703" y="515"/>
                  <a:pt x="2703" y="515"/>
                  <a:pt x="2703" y="515"/>
                </a:cubicBezTo>
                <a:cubicBezTo>
                  <a:pt x="2701" y="515"/>
                  <a:pt x="2701" y="515"/>
                  <a:pt x="2701" y="515"/>
                </a:cubicBezTo>
                <a:cubicBezTo>
                  <a:pt x="2700" y="514"/>
                  <a:pt x="2700" y="514"/>
                  <a:pt x="2700" y="514"/>
                </a:cubicBezTo>
                <a:cubicBezTo>
                  <a:pt x="2701" y="512"/>
                  <a:pt x="2701" y="512"/>
                  <a:pt x="2701" y="512"/>
                </a:cubicBezTo>
                <a:cubicBezTo>
                  <a:pt x="2703" y="514"/>
                  <a:pt x="2703" y="514"/>
                  <a:pt x="2703" y="514"/>
                </a:cubicBezTo>
                <a:cubicBezTo>
                  <a:pt x="2705" y="511"/>
                  <a:pt x="2705" y="511"/>
                  <a:pt x="2705" y="511"/>
                </a:cubicBezTo>
                <a:cubicBezTo>
                  <a:pt x="2707" y="512"/>
                  <a:pt x="2707" y="512"/>
                  <a:pt x="2707" y="512"/>
                </a:cubicBezTo>
                <a:cubicBezTo>
                  <a:pt x="2708" y="510"/>
                  <a:pt x="2708" y="510"/>
                  <a:pt x="2708" y="510"/>
                </a:cubicBezTo>
                <a:cubicBezTo>
                  <a:pt x="2710" y="509"/>
                  <a:pt x="2710" y="509"/>
                  <a:pt x="2710" y="509"/>
                </a:cubicBezTo>
                <a:cubicBezTo>
                  <a:pt x="2711" y="510"/>
                  <a:pt x="2711" y="510"/>
                  <a:pt x="2711" y="510"/>
                </a:cubicBezTo>
                <a:cubicBezTo>
                  <a:pt x="2713" y="510"/>
                  <a:pt x="2713" y="510"/>
                  <a:pt x="2713" y="510"/>
                </a:cubicBezTo>
                <a:cubicBezTo>
                  <a:pt x="2711" y="508"/>
                  <a:pt x="2711" y="508"/>
                  <a:pt x="2711" y="508"/>
                </a:cubicBezTo>
                <a:cubicBezTo>
                  <a:pt x="2709" y="507"/>
                  <a:pt x="2709" y="507"/>
                  <a:pt x="2709" y="507"/>
                </a:cubicBezTo>
                <a:cubicBezTo>
                  <a:pt x="2709" y="505"/>
                  <a:pt x="2709" y="505"/>
                  <a:pt x="2709" y="505"/>
                </a:cubicBezTo>
                <a:cubicBezTo>
                  <a:pt x="2706" y="503"/>
                  <a:pt x="2706" y="503"/>
                  <a:pt x="2706" y="503"/>
                </a:cubicBezTo>
                <a:cubicBezTo>
                  <a:pt x="2705" y="498"/>
                  <a:pt x="2705" y="498"/>
                  <a:pt x="2705" y="498"/>
                </a:cubicBezTo>
                <a:cubicBezTo>
                  <a:pt x="2706" y="493"/>
                  <a:pt x="2706" y="493"/>
                  <a:pt x="2706" y="493"/>
                </a:cubicBezTo>
                <a:cubicBezTo>
                  <a:pt x="2704" y="492"/>
                  <a:pt x="2704" y="492"/>
                  <a:pt x="2704" y="492"/>
                </a:cubicBezTo>
                <a:cubicBezTo>
                  <a:pt x="2705" y="490"/>
                  <a:pt x="2705" y="490"/>
                  <a:pt x="2705" y="490"/>
                </a:cubicBezTo>
                <a:cubicBezTo>
                  <a:pt x="2706" y="488"/>
                  <a:pt x="2706" y="488"/>
                  <a:pt x="2706" y="488"/>
                </a:cubicBezTo>
                <a:cubicBezTo>
                  <a:pt x="2707" y="484"/>
                  <a:pt x="2707" y="484"/>
                  <a:pt x="2707" y="484"/>
                </a:cubicBezTo>
                <a:cubicBezTo>
                  <a:pt x="2707" y="484"/>
                  <a:pt x="2707" y="484"/>
                  <a:pt x="2707" y="484"/>
                </a:cubicBezTo>
                <a:cubicBezTo>
                  <a:pt x="2708" y="484"/>
                  <a:pt x="2708" y="484"/>
                  <a:pt x="2708" y="484"/>
                </a:cubicBezTo>
                <a:cubicBezTo>
                  <a:pt x="2711" y="482"/>
                  <a:pt x="2711" y="482"/>
                  <a:pt x="2711" y="482"/>
                </a:cubicBezTo>
                <a:cubicBezTo>
                  <a:pt x="2711" y="483"/>
                  <a:pt x="2711" y="483"/>
                  <a:pt x="2711" y="483"/>
                </a:cubicBezTo>
                <a:cubicBezTo>
                  <a:pt x="2717" y="481"/>
                  <a:pt x="2717" y="481"/>
                  <a:pt x="2717" y="481"/>
                </a:cubicBezTo>
                <a:cubicBezTo>
                  <a:pt x="2717" y="479"/>
                  <a:pt x="2717" y="479"/>
                  <a:pt x="2717" y="479"/>
                </a:cubicBezTo>
                <a:cubicBezTo>
                  <a:pt x="2718" y="477"/>
                  <a:pt x="2718" y="477"/>
                  <a:pt x="2718" y="477"/>
                </a:cubicBezTo>
                <a:cubicBezTo>
                  <a:pt x="2716" y="476"/>
                  <a:pt x="2716" y="476"/>
                  <a:pt x="2716" y="476"/>
                </a:cubicBezTo>
                <a:cubicBezTo>
                  <a:pt x="2713" y="472"/>
                  <a:pt x="2713" y="472"/>
                  <a:pt x="2713" y="472"/>
                </a:cubicBezTo>
                <a:cubicBezTo>
                  <a:pt x="2711" y="472"/>
                  <a:pt x="2711" y="472"/>
                  <a:pt x="2711" y="472"/>
                </a:cubicBezTo>
                <a:cubicBezTo>
                  <a:pt x="2707" y="464"/>
                  <a:pt x="2707" y="464"/>
                  <a:pt x="2707" y="464"/>
                </a:cubicBezTo>
                <a:cubicBezTo>
                  <a:pt x="2707" y="463"/>
                  <a:pt x="2707" y="463"/>
                  <a:pt x="2707" y="463"/>
                </a:cubicBezTo>
                <a:cubicBezTo>
                  <a:pt x="2705" y="462"/>
                  <a:pt x="2705" y="462"/>
                  <a:pt x="2705" y="462"/>
                </a:cubicBezTo>
                <a:cubicBezTo>
                  <a:pt x="2705" y="455"/>
                  <a:pt x="2705" y="455"/>
                  <a:pt x="2705" y="455"/>
                </a:cubicBezTo>
                <a:cubicBezTo>
                  <a:pt x="2706" y="454"/>
                  <a:pt x="2706" y="454"/>
                  <a:pt x="2706" y="454"/>
                </a:cubicBezTo>
                <a:cubicBezTo>
                  <a:pt x="2705" y="451"/>
                  <a:pt x="2705" y="451"/>
                  <a:pt x="2705" y="451"/>
                </a:cubicBezTo>
                <a:cubicBezTo>
                  <a:pt x="2706" y="449"/>
                  <a:pt x="2706" y="449"/>
                  <a:pt x="2706" y="449"/>
                </a:cubicBezTo>
                <a:cubicBezTo>
                  <a:pt x="2706" y="447"/>
                  <a:pt x="2706" y="447"/>
                  <a:pt x="2706" y="447"/>
                </a:cubicBezTo>
                <a:cubicBezTo>
                  <a:pt x="2704" y="448"/>
                  <a:pt x="2704" y="448"/>
                  <a:pt x="2704" y="448"/>
                </a:cubicBezTo>
                <a:cubicBezTo>
                  <a:pt x="2704" y="447"/>
                  <a:pt x="2704" y="447"/>
                  <a:pt x="2704" y="447"/>
                </a:cubicBezTo>
                <a:cubicBezTo>
                  <a:pt x="2705" y="444"/>
                  <a:pt x="2705" y="444"/>
                  <a:pt x="2705" y="444"/>
                </a:cubicBezTo>
                <a:cubicBezTo>
                  <a:pt x="2707" y="444"/>
                  <a:pt x="2707" y="444"/>
                  <a:pt x="2707" y="444"/>
                </a:cubicBezTo>
                <a:cubicBezTo>
                  <a:pt x="2707" y="442"/>
                  <a:pt x="2707" y="442"/>
                  <a:pt x="2707" y="442"/>
                </a:cubicBezTo>
                <a:cubicBezTo>
                  <a:pt x="2706" y="442"/>
                  <a:pt x="2706" y="442"/>
                  <a:pt x="2706" y="442"/>
                </a:cubicBezTo>
                <a:cubicBezTo>
                  <a:pt x="2708" y="441"/>
                  <a:pt x="2708" y="441"/>
                  <a:pt x="2708" y="441"/>
                </a:cubicBezTo>
                <a:cubicBezTo>
                  <a:pt x="2708" y="442"/>
                  <a:pt x="2708" y="442"/>
                  <a:pt x="2708" y="442"/>
                </a:cubicBezTo>
                <a:cubicBezTo>
                  <a:pt x="2708" y="445"/>
                  <a:pt x="2708" y="445"/>
                  <a:pt x="2708" y="445"/>
                </a:cubicBezTo>
                <a:cubicBezTo>
                  <a:pt x="2707" y="447"/>
                  <a:pt x="2707" y="447"/>
                  <a:pt x="2707" y="447"/>
                </a:cubicBezTo>
                <a:cubicBezTo>
                  <a:pt x="2707" y="449"/>
                  <a:pt x="2707" y="449"/>
                  <a:pt x="2707" y="449"/>
                </a:cubicBezTo>
                <a:cubicBezTo>
                  <a:pt x="2710" y="450"/>
                  <a:pt x="2710" y="450"/>
                  <a:pt x="2710" y="450"/>
                </a:cubicBezTo>
                <a:cubicBezTo>
                  <a:pt x="2712" y="452"/>
                  <a:pt x="2712" y="452"/>
                  <a:pt x="2712" y="452"/>
                </a:cubicBezTo>
                <a:cubicBezTo>
                  <a:pt x="2714" y="452"/>
                  <a:pt x="2714" y="452"/>
                  <a:pt x="2714" y="452"/>
                </a:cubicBezTo>
                <a:cubicBezTo>
                  <a:pt x="2714" y="449"/>
                  <a:pt x="2714" y="449"/>
                  <a:pt x="2714" y="449"/>
                </a:cubicBezTo>
                <a:cubicBezTo>
                  <a:pt x="2715" y="448"/>
                  <a:pt x="2715" y="448"/>
                  <a:pt x="2715" y="448"/>
                </a:cubicBezTo>
                <a:cubicBezTo>
                  <a:pt x="2713" y="445"/>
                  <a:pt x="2713" y="445"/>
                  <a:pt x="2713" y="445"/>
                </a:cubicBezTo>
                <a:cubicBezTo>
                  <a:pt x="2709" y="441"/>
                  <a:pt x="2709" y="441"/>
                  <a:pt x="2709" y="441"/>
                </a:cubicBezTo>
                <a:cubicBezTo>
                  <a:pt x="2709" y="437"/>
                  <a:pt x="2709" y="437"/>
                  <a:pt x="2709" y="437"/>
                </a:cubicBezTo>
                <a:cubicBezTo>
                  <a:pt x="2707" y="436"/>
                  <a:pt x="2707" y="436"/>
                  <a:pt x="2707" y="436"/>
                </a:cubicBezTo>
                <a:cubicBezTo>
                  <a:pt x="2707" y="436"/>
                  <a:pt x="2707" y="436"/>
                  <a:pt x="2707" y="436"/>
                </a:cubicBezTo>
                <a:cubicBezTo>
                  <a:pt x="2706" y="436"/>
                  <a:pt x="2706" y="436"/>
                  <a:pt x="2706" y="436"/>
                </a:cubicBezTo>
                <a:cubicBezTo>
                  <a:pt x="2705" y="437"/>
                  <a:pt x="2705" y="437"/>
                  <a:pt x="2705" y="437"/>
                </a:cubicBezTo>
                <a:cubicBezTo>
                  <a:pt x="2705" y="438"/>
                  <a:pt x="2705" y="438"/>
                  <a:pt x="2705" y="438"/>
                </a:cubicBezTo>
                <a:cubicBezTo>
                  <a:pt x="2704" y="439"/>
                  <a:pt x="2704" y="439"/>
                  <a:pt x="2704" y="439"/>
                </a:cubicBezTo>
                <a:cubicBezTo>
                  <a:pt x="2702" y="438"/>
                  <a:pt x="2702" y="438"/>
                  <a:pt x="2702" y="438"/>
                </a:cubicBezTo>
                <a:cubicBezTo>
                  <a:pt x="2702" y="434"/>
                  <a:pt x="2702" y="434"/>
                  <a:pt x="2702" y="434"/>
                </a:cubicBezTo>
                <a:cubicBezTo>
                  <a:pt x="2701" y="432"/>
                  <a:pt x="2701" y="432"/>
                  <a:pt x="2701" y="432"/>
                </a:cubicBezTo>
                <a:cubicBezTo>
                  <a:pt x="2699" y="429"/>
                  <a:pt x="2699" y="429"/>
                  <a:pt x="2699" y="429"/>
                </a:cubicBezTo>
                <a:cubicBezTo>
                  <a:pt x="2700" y="427"/>
                  <a:pt x="2700" y="427"/>
                  <a:pt x="2700" y="427"/>
                </a:cubicBezTo>
                <a:cubicBezTo>
                  <a:pt x="2701" y="427"/>
                  <a:pt x="2701" y="427"/>
                  <a:pt x="2701" y="427"/>
                </a:cubicBezTo>
                <a:cubicBezTo>
                  <a:pt x="2700" y="425"/>
                  <a:pt x="2700" y="425"/>
                  <a:pt x="2700" y="425"/>
                </a:cubicBezTo>
                <a:cubicBezTo>
                  <a:pt x="2702" y="424"/>
                  <a:pt x="2702" y="424"/>
                  <a:pt x="2702" y="424"/>
                </a:cubicBezTo>
                <a:cubicBezTo>
                  <a:pt x="2700" y="422"/>
                  <a:pt x="2700" y="422"/>
                  <a:pt x="2700" y="422"/>
                </a:cubicBezTo>
                <a:cubicBezTo>
                  <a:pt x="2701" y="421"/>
                  <a:pt x="2701" y="421"/>
                  <a:pt x="2701" y="421"/>
                </a:cubicBezTo>
                <a:cubicBezTo>
                  <a:pt x="2701" y="420"/>
                  <a:pt x="2701" y="420"/>
                  <a:pt x="2701" y="420"/>
                </a:cubicBezTo>
                <a:cubicBezTo>
                  <a:pt x="2699" y="419"/>
                  <a:pt x="2699" y="419"/>
                  <a:pt x="2699" y="419"/>
                </a:cubicBezTo>
                <a:cubicBezTo>
                  <a:pt x="2698" y="419"/>
                  <a:pt x="2698" y="419"/>
                  <a:pt x="2698" y="419"/>
                </a:cubicBezTo>
                <a:cubicBezTo>
                  <a:pt x="2695" y="417"/>
                  <a:pt x="2695" y="417"/>
                  <a:pt x="2695" y="417"/>
                </a:cubicBezTo>
                <a:cubicBezTo>
                  <a:pt x="2693" y="417"/>
                  <a:pt x="2693" y="417"/>
                  <a:pt x="2693" y="417"/>
                </a:cubicBezTo>
                <a:cubicBezTo>
                  <a:pt x="2692" y="418"/>
                  <a:pt x="2692" y="418"/>
                  <a:pt x="2692" y="418"/>
                </a:cubicBezTo>
                <a:cubicBezTo>
                  <a:pt x="2692" y="419"/>
                  <a:pt x="2692" y="419"/>
                  <a:pt x="2692" y="419"/>
                </a:cubicBezTo>
                <a:cubicBezTo>
                  <a:pt x="2694" y="422"/>
                  <a:pt x="2694" y="422"/>
                  <a:pt x="2694" y="422"/>
                </a:cubicBezTo>
                <a:cubicBezTo>
                  <a:pt x="2694" y="423"/>
                  <a:pt x="2694" y="423"/>
                  <a:pt x="2694" y="423"/>
                </a:cubicBezTo>
                <a:cubicBezTo>
                  <a:pt x="2693" y="424"/>
                  <a:pt x="2693" y="424"/>
                  <a:pt x="2693" y="424"/>
                </a:cubicBezTo>
                <a:cubicBezTo>
                  <a:pt x="2691" y="423"/>
                  <a:pt x="2691" y="423"/>
                  <a:pt x="2691" y="423"/>
                </a:cubicBezTo>
                <a:cubicBezTo>
                  <a:pt x="2688" y="420"/>
                  <a:pt x="2688" y="420"/>
                  <a:pt x="2688" y="420"/>
                </a:cubicBezTo>
                <a:cubicBezTo>
                  <a:pt x="2687" y="418"/>
                  <a:pt x="2687" y="418"/>
                  <a:pt x="2687" y="418"/>
                </a:cubicBezTo>
                <a:cubicBezTo>
                  <a:pt x="2685" y="417"/>
                  <a:pt x="2685" y="417"/>
                  <a:pt x="2685" y="417"/>
                </a:cubicBezTo>
                <a:cubicBezTo>
                  <a:pt x="2686" y="416"/>
                  <a:pt x="2686" y="416"/>
                  <a:pt x="2686" y="416"/>
                </a:cubicBezTo>
                <a:cubicBezTo>
                  <a:pt x="2684" y="413"/>
                  <a:pt x="2684" y="413"/>
                  <a:pt x="2684" y="413"/>
                </a:cubicBezTo>
                <a:cubicBezTo>
                  <a:pt x="2684" y="411"/>
                  <a:pt x="2684" y="411"/>
                  <a:pt x="2684" y="411"/>
                </a:cubicBezTo>
                <a:cubicBezTo>
                  <a:pt x="2684" y="410"/>
                  <a:pt x="2684" y="410"/>
                  <a:pt x="2684" y="410"/>
                </a:cubicBezTo>
                <a:cubicBezTo>
                  <a:pt x="2683" y="408"/>
                  <a:pt x="2683" y="408"/>
                  <a:pt x="2683" y="408"/>
                </a:cubicBezTo>
                <a:cubicBezTo>
                  <a:pt x="2684" y="407"/>
                  <a:pt x="2684" y="407"/>
                  <a:pt x="2684" y="407"/>
                </a:cubicBezTo>
                <a:cubicBezTo>
                  <a:pt x="2683" y="404"/>
                  <a:pt x="2683" y="404"/>
                  <a:pt x="2683" y="404"/>
                </a:cubicBezTo>
                <a:cubicBezTo>
                  <a:pt x="2684" y="402"/>
                  <a:pt x="2684" y="402"/>
                  <a:pt x="2684" y="402"/>
                </a:cubicBezTo>
                <a:cubicBezTo>
                  <a:pt x="2684" y="401"/>
                  <a:pt x="2684" y="401"/>
                  <a:pt x="2684" y="401"/>
                </a:cubicBezTo>
                <a:cubicBezTo>
                  <a:pt x="2685" y="399"/>
                  <a:pt x="2685" y="399"/>
                  <a:pt x="2685" y="399"/>
                </a:cubicBezTo>
                <a:cubicBezTo>
                  <a:pt x="2685" y="397"/>
                  <a:pt x="2685" y="397"/>
                  <a:pt x="2685" y="397"/>
                </a:cubicBezTo>
                <a:cubicBezTo>
                  <a:pt x="2684" y="397"/>
                  <a:pt x="2684" y="397"/>
                  <a:pt x="2684" y="397"/>
                </a:cubicBezTo>
                <a:cubicBezTo>
                  <a:pt x="2682" y="395"/>
                  <a:pt x="2682" y="395"/>
                  <a:pt x="2682" y="395"/>
                </a:cubicBezTo>
                <a:cubicBezTo>
                  <a:pt x="2682" y="395"/>
                  <a:pt x="2682" y="395"/>
                  <a:pt x="2682" y="395"/>
                </a:cubicBezTo>
                <a:cubicBezTo>
                  <a:pt x="2683" y="394"/>
                  <a:pt x="2683" y="394"/>
                  <a:pt x="2683" y="394"/>
                </a:cubicBezTo>
                <a:cubicBezTo>
                  <a:pt x="2685" y="395"/>
                  <a:pt x="2685" y="395"/>
                  <a:pt x="2685" y="395"/>
                </a:cubicBezTo>
                <a:cubicBezTo>
                  <a:pt x="2685" y="394"/>
                  <a:pt x="2685" y="394"/>
                  <a:pt x="2685" y="394"/>
                </a:cubicBezTo>
                <a:cubicBezTo>
                  <a:pt x="2684" y="393"/>
                  <a:pt x="2684" y="393"/>
                  <a:pt x="2684" y="393"/>
                </a:cubicBezTo>
                <a:cubicBezTo>
                  <a:pt x="2682" y="392"/>
                  <a:pt x="2682" y="392"/>
                  <a:pt x="2682" y="392"/>
                </a:cubicBezTo>
                <a:cubicBezTo>
                  <a:pt x="2683" y="391"/>
                  <a:pt x="2683" y="391"/>
                  <a:pt x="2683" y="391"/>
                </a:cubicBezTo>
                <a:cubicBezTo>
                  <a:pt x="2684" y="391"/>
                  <a:pt x="2684" y="391"/>
                  <a:pt x="2684" y="391"/>
                </a:cubicBezTo>
                <a:cubicBezTo>
                  <a:pt x="2683" y="390"/>
                  <a:pt x="2683" y="390"/>
                  <a:pt x="2683" y="390"/>
                </a:cubicBezTo>
                <a:cubicBezTo>
                  <a:pt x="2682" y="388"/>
                  <a:pt x="2682" y="388"/>
                  <a:pt x="2682" y="388"/>
                </a:cubicBezTo>
                <a:cubicBezTo>
                  <a:pt x="2680" y="388"/>
                  <a:pt x="2680" y="388"/>
                  <a:pt x="2680" y="388"/>
                </a:cubicBezTo>
                <a:cubicBezTo>
                  <a:pt x="2680" y="386"/>
                  <a:pt x="2680" y="386"/>
                  <a:pt x="2680" y="386"/>
                </a:cubicBezTo>
                <a:cubicBezTo>
                  <a:pt x="2680" y="386"/>
                  <a:pt x="2680" y="386"/>
                  <a:pt x="2680" y="386"/>
                </a:cubicBezTo>
                <a:cubicBezTo>
                  <a:pt x="2680" y="384"/>
                  <a:pt x="2680" y="384"/>
                  <a:pt x="2680" y="384"/>
                </a:cubicBezTo>
                <a:cubicBezTo>
                  <a:pt x="2678" y="382"/>
                  <a:pt x="2678" y="382"/>
                  <a:pt x="2678" y="382"/>
                </a:cubicBezTo>
                <a:cubicBezTo>
                  <a:pt x="2679" y="380"/>
                  <a:pt x="2679" y="380"/>
                  <a:pt x="2679" y="380"/>
                </a:cubicBezTo>
                <a:cubicBezTo>
                  <a:pt x="2679" y="379"/>
                  <a:pt x="2679" y="379"/>
                  <a:pt x="2679" y="379"/>
                </a:cubicBezTo>
                <a:cubicBezTo>
                  <a:pt x="2680" y="378"/>
                  <a:pt x="2680" y="378"/>
                  <a:pt x="2680" y="378"/>
                </a:cubicBezTo>
                <a:cubicBezTo>
                  <a:pt x="2679" y="376"/>
                  <a:pt x="2679" y="376"/>
                  <a:pt x="2679" y="376"/>
                </a:cubicBezTo>
                <a:cubicBezTo>
                  <a:pt x="2679" y="375"/>
                  <a:pt x="2679" y="375"/>
                  <a:pt x="2679" y="375"/>
                </a:cubicBezTo>
                <a:cubicBezTo>
                  <a:pt x="2680" y="375"/>
                  <a:pt x="2680" y="375"/>
                  <a:pt x="2680" y="375"/>
                </a:cubicBezTo>
                <a:cubicBezTo>
                  <a:pt x="2682" y="376"/>
                  <a:pt x="2682" y="376"/>
                  <a:pt x="2682" y="376"/>
                </a:cubicBezTo>
                <a:cubicBezTo>
                  <a:pt x="2683" y="376"/>
                  <a:pt x="2683" y="376"/>
                  <a:pt x="2683" y="376"/>
                </a:cubicBezTo>
                <a:cubicBezTo>
                  <a:pt x="2684" y="373"/>
                  <a:pt x="2684" y="373"/>
                  <a:pt x="2684" y="373"/>
                </a:cubicBezTo>
                <a:cubicBezTo>
                  <a:pt x="2686" y="373"/>
                  <a:pt x="2686" y="373"/>
                  <a:pt x="2686" y="373"/>
                </a:cubicBezTo>
                <a:cubicBezTo>
                  <a:pt x="2686" y="374"/>
                  <a:pt x="2686" y="374"/>
                  <a:pt x="2686" y="374"/>
                </a:cubicBezTo>
                <a:cubicBezTo>
                  <a:pt x="2687" y="374"/>
                  <a:pt x="2687" y="374"/>
                  <a:pt x="2687" y="374"/>
                </a:cubicBezTo>
                <a:cubicBezTo>
                  <a:pt x="2689" y="376"/>
                  <a:pt x="2689" y="376"/>
                  <a:pt x="2689" y="376"/>
                </a:cubicBezTo>
                <a:cubicBezTo>
                  <a:pt x="2691" y="372"/>
                  <a:pt x="2691" y="372"/>
                  <a:pt x="2691" y="372"/>
                </a:cubicBezTo>
                <a:cubicBezTo>
                  <a:pt x="2689" y="371"/>
                  <a:pt x="2689" y="371"/>
                  <a:pt x="2689" y="371"/>
                </a:cubicBezTo>
                <a:cubicBezTo>
                  <a:pt x="2689" y="370"/>
                  <a:pt x="2689" y="370"/>
                  <a:pt x="2689" y="370"/>
                </a:cubicBezTo>
                <a:cubicBezTo>
                  <a:pt x="2691" y="369"/>
                  <a:pt x="2691" y="369"/>
                  <a:pt x="2691" y="369"/>
                </a:cubicBezTo>
                <a:cubicBezTo>
                  <a:pt x="2693" y="365"/>
                  <a:pt x="2693" y="365"/>
                  <a:pt x="2693" y="365"/>
                </a:cubicBezTo>
                <a:cubicBezTo>
                  <a:pt x="2693" y="363"/>
                  <a:pt x="2693" y="363"/>
                  <a:pt x="2693" y="363"/>
                </a:cubicBezTo>
                <a:cubicBezTo>
                  <a:pt x="2694" y="365"/>
                  <a:pt x="2694" y="365"/>
                  <a:pt x="2694" y="365"/>
                </a:cubicBezTo>
                <a:cubicBezTo>
                  <a:pt x="2696" y="365"/>
                  <a:pt x="2696" y="365"/>
                  <a:pt x="2696" y="365"/>
                </a:cubicBezTo>
                <a:cubicBezTo>
                  <a:pt x="2696" y="367"/>
                  <a:pt x="2696" y="367"/>
                  <a:pt x="2696" y="367"/>
                </a:cubicBezTo>
                <a:cubicBezTo>
                  <a:pt x="2698" y="373"/>
                  <a:pt x="2698" y="373"/>
                  <a:pt x="2698" y="373"/>
                </a:cubicBezTo>
                <a:cubicBezTo>
                  <a:pt x="2700" y="375"/>
                  <a:pt x="2700" y="375"/>
                  <a:pt x="2700" y="375"/>
                </a:cubicBezTo>
                <a:cubicBezTo>
                  <a:pt x="2701" y="374"/>
                  <a:pt x="2701" y="374"/>
                  <a:pt x="2701" y="374"/>
                </a:cubicBezTo>
                <a:cubicBezTo>
                  <a:pt x="2701" y="369"/>
                  <a:pt x="2701" y="369"/>
                  <a:pt x="2701" y="369"/>
                </a:cubicBezTo>
                <a:cubicBezTo>
                  <a:pt x="2702" y="368"/>
                  <a:pt x="2702" y="368"/>
                  <a:pt x="2702" y="368"/>
                </a:cubicBezTo>
                <a:cubicBezTo>
                  <a:pt x="2701" y="365"/>
                  <a:pt x="2701" y="365"/>
                  <a:pt x="2701" y="365"/>
                </a:cubicBezTo>
                <a:cubicBezTo>
                  <a:pt x="2702" y="364"/>
                  <a:pt x="2702" y="364"/>
                  <a:pt x="2702" y="364"/>
                </a:cubicBezTo>
                <a:cubicBezTo>
                  <a:pt x="2701" y="361"/>
                  <a:pt x="2701" y="361"/>
                  <a:pt x="2701" y="361"/>
                </a:cubicBezTo>
                <a:cubicBezTo>
                  <a:pt x="2703" y="362"/>
                  <a:pt x="2703" y="362"/>
                  <a:pt x="2703" y="362"/>
                </a:cubicBezTo>
                <a:cubicBezTo>
                  <a:pt x="2704" y="361"/>
                  <a:pt x="2704" y="361"/>
                  <a:pt x="2704" y="361"/>
                </a:cubicBezTo>
                <a:cubicBezTo>
                  <a:pt x="2705" y="358"/>
                  <a:pt x="2705" y="358"/>
                  <a:pt x="2705" y="358"/>
                </a:cubicBezTo>
                <a:cubicBezTo>
                  <a:pt x="2707" y="358"/>
                  <a:pt x="2707" y="358"/>
                  <a:pt x="2707" y="358"/>
                </a:cubicBezTo>
                <a:cubicBezTo>
                  <a:pt x="2709" y="355"/>
                  <a:pt x="2709" y="355"/>
                  <a:pt x="2709" y="355"/>
                </a:cubicBezTo>
                <a:cubicBezTo>
                  <a:pt x="2711" y="355"/>
                  <a:pt x="2711" y="355"/>
                  <a:pt x="2711" y="355"/>
                </a:cubicBezTo>
                <a:cubicBezTo>
                  <a:pt x="2712" y="355"/>
                  <a:pt x="2712" y="355"/>
                  <a:pt x="2712" y="355"/>
                </a:cubicBezTo>
                <a:cubicBezTo>
                  <a:pt x="2715" y="354"/>
                  <a:pt x="2715" y="354"/>
                  <a:pt x="2715" y="354"/>
                </a:cubicBezTo>
                <a:cubicBezTo>
                  <a:pt x="2717" y="354"/>
                  <a:pt x="2717" y="354"/>
                  <a:pt x="2717" y="354"/>
                </a:cubicBezTo>
                <a:cubicBezTo>
                  <a:pt x="2722" y="357"/>
                  <a:pt x="2722" y="357"/>
                  <a:pt x="2722" y="357"/>
                </a:cubicBezTo>
                <a:cubicBezTo>
                  <a:pt x="2723" y="358"/>
                  <a:pt x="2723" y="358"/>
                  <a:pt x="2723" y="358"/>
                </a:cubicBezTo>
                <a:cubicBezTo>
                  <a:pt x="2724" y="359"/>
                  <a:pt x="2724" y="359"/>
                  <a:pt x="2724" y="359"/>
                </a:cubicBezTo>
                <a:cubicBezTo>
                  <a:pt x="2726" y="358"/>
                  <a:pt x="2726" y="358"/>
                  <a:pt x="2726" y="358"/>
                </a:cubicBezTo>
                <a:cubicBezTo>
                  <a:pt x="2726" y="359"/>
                  <a:pt x="2726" y="359"/>
                  <a:pt x="2726" y="359"/>
                </a:cubicBezTo>
                <a:cubicBezTo>
                  <a:pt x="2726" y="359"/>
                  <a:pt x="2726" y="359"/>
                  <a:pt x="2726" y="359"/>
                </a:cubicBezTo>
                <a:cubicBezTo>
                  <a:pt x="2728" y="362"/>
                  <a:pt x="2728" y="362"/>
                  <a:pt x="2728" y="362"/>
                </a:cubicBezTo>
                <a:cubicBezTo>
                  <a:pt x="2729" y="362"/>
                  <a:pt x="2729" y="362"/>
                  <a:pt x="2729" y="362"/>
                </a:cubicBezTo>
                <a:cubicBezTo>
                  <a:pt x="2731" y="363"/>
                  <a:pt x="2731" y="363"/>
                  <a:pt x="2731" y="363"/>
                </a:cubicBezTo>
                <a:cubicBezTo>
                  <a:pt x="2733" y="363"/>
                  <a:pt x="2733" y="363"/>
                  <a:pt x="2733" y="363"/>
                </a:cubicBezTo>
                <a:cubicBezTo>
                  <a:pt x="2734" y="363"/>
                  <a:pt x="2734" y="363"/>
                  <a:pt x="2734" y="363"/>
                </a:cubicBezTo>
                <a:cubicBezTo>
                  <a:pt x="2734" y="362"/>
                  <a:pt x="2734" y="362"/>
                  <a:pt x="2734" y="362"/>
                </a:cubicBezTo>
                <a:cubicBezTo>
                  <a:pt x="2732" y="358"/>
                  <a:pt x="2732" y="358"/>
                  <a:pt x="2732" y="358"/>
                </a:cubicBezTo>
                <a:cubicBezTo>
                  <a:pt x="2732" y="357"/>
                  <a:pt x="2732" y="357"/>
                  <a:pt x="2732" y="357"/>
                </a:cubicBezTo>
                <a:cubicBezTo>
                  <a:pt x="2732" y="356"/>
                  <a:pt x="2732" y="356"/>
                  <a:pt x="2732" y="356"/>
                </a:cubicBezTo>
                <a:cubicBezTo>
                  <a:pt x="2731" y="356"/>
                  <a:pt x="2731" y="356"/>
                  <a:pt x="2731" y="356"/>
                </a:cubicBezTo>
                <a:cubicBezTo>
                  <a:pt x="2731" y="354"/>
                  <a:pt x="2731" y="354"/>
                  <a:pt x="2731" y="354"/>
                </a:cubicBezTo>
                <a:cubicBezTo>
                  <a:pt x="2732" y="352"/>
                  <a:pt x="2732" y="352"/>
                  <a:pt x="2732" y="352"/>
                </a:cubicBezTo>
                <a:cubicBezTo>
                  <a:pt x="2733" y="348"/>
                  <a:pt x="2733" y="348"/>
                  <a:pt x="2733" y="348"/>
                </a:cubicBezTo>
                <a:cubicBezTo>
                  <a:pt x="2734" y="345"/>
                  <a:pt x="2734" y="345"/>
                  <a:pt x="2734" y="345"/>
                </a:cubicBezTo>
                <a:cubicBezTo>
                  <a:pt x="2733" y="343"/>
                  <a:pt x="2733" y="343"/>
                  <a:pt x="2733" y="343"/>
                </a:cubicBezTo>
                <a:cubicBezTo>
                  <a:pt x="2735" y="341"/>
                  <a:pt x="2735" y="341"/>
                  <a:pt x="2735" y="341"/>
                </a:cubicBezTo>
                <a:cubicBezTo>
                  <a:pt x="2735" y="339"/>
                  <a:pt x="2735" y="339"/>
                  <a:pt x="2735" y="339"/>
                </a:cubicBezTo>
                <a:cubicBezTo>
                  <a:pt x="2736" y="338"/>
                  <a:pt x="2736" y="338"/>
                  <a:pt x="2736" y="338"/>
                </a:cubicBezTo>
                <a:cubicBezTo>
                  <a:pt x="2734" y="335"/>
                  <a:pt x="2734" y="335"/>
                  <a:pt x="2734" y="335"/>
                </a:cubicBezTo>
                <a:cubicBezTo>
                  <a:pt x="2733" y="335"/>
                  <a:pt x="2733" y="335"/>
                  <a:pt x="2733" y="335"/>
                </a:cubicBezTo>
                <a:cubicBezTo>
                  <a:pt x="2733" y="334"/>
                  <a:pt x="2733" y="334"/>
                  <a:pt x="2733" y="334"/>
                </a:cubicBezTo>
                <a:cubicBezTo>
                  <a:pt x="2736" y="333"/>
                  <a:pt x="2736" y="333"/>
                  <a:pt x="2736" y="333"/>
                </a:cubicBezTo>
                <a:cubicBezTo>
                  <a:pt x="2737" y="331"/>
                  <a:pt x="2737" y="331"/>
                  <a:pt x="2737" y="331"/>
                </a:cubicBezTo>
                <a:cubicBezTo>
                  <a:pt x="2734" y="330"/>
                  <a:pt x="2734" y="330"/>
                  <a:pt x="2734" y="330"/>
                </a:cubicBezTo>
                <a:cubicBezTo>
                  <a:pt x="2733" y="329"/>
                  <a:pt x="2733" y="329"/>
                  <a:pt x="2733" y="329"/>
                </a:cubicBezTo>
                <a:cubicBezTo>
                  <a:pt x="2734" y="328"/>
                  <a:pt x="2734" y="328"/>
                  <a:pt x="2734" y="328"/>
                </a:cubicBezTo>
                <a:cubicBezTo>
                  <a:pt x="2735" y="329"/>
                  <a:pt x="2735" y="329"/>
                  <a:pt x="2735" y="329"/>
                </a:cubicBezTo>
                <a:cubicBezTo>
                  <a:pt x="2736" y="329"/>
                  <a:pt x="2736" y="329"/>
                  <a:pt x="2736" y="329"/>
                </a:cubicBezTo>
                <a:cubicBezTo>
                  <a:pt x="2737" y="328"/>
                  <a:pt x="2737" y="328"/>
                  <a:pt x="2737" y="328"/>
                </a:cubicBezTo>
                <a:cubicBezTo>
                  <a:pt x="2736" y="326"/>
                  <a:pt x="2736" y="326"/>
                  <a:pt x="2736" y="326"/>
                </a:cubicBezTo>
                <a:cubicBezTo>
                  <a:pt x="2738" y="325"/>
                  <a:pt x="2738" y="325"/>
                  <a:pt x="2738" y="325"/>
                </a:cubicBezTo>
                <a:cubicBezTo>
                  <a:pt x="2738" y="323"/>
                  <a:pt x="2738" y="323"/>
                  <a:pt x="2738" y="323"/>
                </a:cubicBezTo>
                <a:cubicBezTo>
                  <a:pt x="2736" y="322"/>
                  <a:pt x="2736" y="322"/>
                  <a:pt x="2736" y="322"/>
                </a:cubicBezTo>
                <a:cubicBezTo>
                  <a:pt x="2738" y="321"/>
                  <a:pt x="2738" y="321"/>
                  <a:pt x="2738" y="321"/>
                </a:cubicBezTo>
                <a:cubicBezTo>
                  <a:pt x="2739" y="322"/>
                  <a:pt x="2739" y="322"/>
                  <a:pt x="2739" y="322"/>
                </a:cubicBezTo>
                <a:cubicBezTo>
                  <a:pt x="2740" y="320"/>
                  <a:pt x="2740" y="320"/>
                  <a:pt x="2740" y="320"/>
                </a:cubicBezTo>
                <a:cubicBezTo>
                  <a:pt x="2740" y="319"/>
                  <a:pt x="2740" y="319"/>
                  <a:pt x="2740" y="319"/>
                </a:cubicBezTo>
                <a:cubicBezTo>
                  <a:pt x="2739" y="318"/>
                  <a:pt x="2739" y="318"/>
                  <a:pt x="2739" y="318"/>
                </a:cubicBezTo>
                <a:cubicBezTo>
                  <a:pt x="2741" y="318"/>
                  <a:pt x="2741" y="318"/>
                  <a:pt x="2741" y="318"/>
                </a:cubicBezTo>
                <a:cubicBezTo>
                  <a:pt x="2743" y="316"/>
                  <a:pt x="2743" y="316"/>
                  <a:pt x="2743" y="316"/>
                </a:cubicBezTo>
                <a:cubicBezTo>
                  <a:pt x="2742" y="314"/>
                  <a:pt x="2742" y="314"/>
                  <a:pt x="2742" y="314"/>
                </a:cubicBezTo>
                <a:cubicBezTo>
                  <a:pt x="2742" y="313"/>
                  <a:pt x="2742" y="313"/>
                  <a:pt x="2742" y="313"/>
                </a:cubicBezTo>
                <a:cubicBezTo>
                  <a:pt x="2743" y="314"/>
                  <a:pt x="2743" y="314"/>
                  <a:pt x="2743" y="314"/>
                </a:cubicBezTo>
                <a:cubicBezTo>
                  <a:pt x="2745" y="312"/>
                  <a:pt x="2745" y="312"/>
                  <a:pt x="2745" y="312"/>
                </a:cubicBezTo>
                <a:cubicBezTo>
                  <a:pt x="2744" y="309"/>
                  <a:pt x="2744" y="309"/>
                  <a:pt x="2744" y="309"/>
                </a:cubicBezTo>
                <a:cubicBezTo>
                  <a:pt x="2744" y="307"/>
                  <a:pt x="2744" y="307"/>
                  <a:pt x="2744" y="307"/>
                </a:cubicBezTo>
                <a:cubicBezTo>
                  <a:pt x="2746" y="307"/>
                  <a:pt x="2746" y="307"/>
                  <a:pt x="2746" y="307"/>
                </a:cubicBezTo>
                <a:cubicBezTo>
                  <a:pt x="2746" y="307"/>
                  <a:pt x="2746" y="307"/>
                  <a:pt x="2746" y="307"/>
                </a:cubicBezTo>
                <a:cubicBezTo>
                  <a:pt x="2747" y="306"/>
                  <a:pt x="2747" y="306"/>
                  <a:pt x="2747" y="306"/>
                </a:cubicBezTo>
                <a:cubicBezTo>
                  <a:pt x="2750" y="303"/>
                  <a:pt x="2750" y="303"/>
                  <a:pt x="2750" y="303"/>
                </a:cubicBezTo>
                <a:cubicBezTo>
                  <a:pt x="2748" y="302"/>
                  <a:pt x="2748" y="302"/>
                  <a:pt x="2748" y="302"/>
                </a:cubicBezTo>
                <a:cubicBezTo>
                  <a:pt x="2749" y="300"/>
                  <a:pt x="2749" y="300"/>
                  <a:pt x="2749" y="300"/>
                </a:cubicBezTo>
                <a:cubicBezTo>
                  <a:pt x="2750" y="300"/>
                  <a:pt x="2750" y="300"/>
                  <a:pt x="2750" y="300"/>
                </a:cubicBezTo>
                <a:cubicBezTo>
                  <a:pt x="2753" y="298"/>
                  <a:pt x="2753" y="298"/>
                  <a:pt x="2753" y="298"/>
                </a:cubicBezTo>
                <a:cubicBezTo>
                  <a:pt x="2752" y="297"/>
                  <a:pt x="2752" y="297"/>
                  <a:pt x="2752" y="297"/>
                </a:cubicBezTo>
                <a:cubicBezTo>
                  <a:pt x="2753" y="296"/>
                  <a:pt x="2753" y="296"/>
                  <a:pt x="2753" y="296"/>
                </a:cubicBezTo>
                <a:cubicBezTo>
                  <a:pt x="2755" y="296"/>
                  <a:pt x="2755" y="296"/>
                  <a:pt x="2755" y="296"/>
                </a:cubicBezTo>
                <a:cubicBezTo>
                  <a:pt x="2758" y="294"/>
                  <a:pt x="2758" y="294"/>
                  <a:pt x="2758" y="294"/>
                </a:cubicBezTo>
                <a:cubicBezTo>
                  <a:pt x="2757" y="293"/>
                  <a:pt x="2757" y="293"/>
                  <a:pt x="2757" y="293"/>
                </a:cubicBezTo>
                <a:cubicBezTo>
                  <a:pt x="2758" y="292"/>
                  <a:pt x="2758" y="292"/>
                  <a:pt x="2758" y="292"/>
                </a:cubicBezTo>
                <a:cubicBezTo>
                  <a:pt x="2759" y="293"/>
                  <a:pt x="2759" y="293"/>
                  <a:pt x="2759" y="293"/>
                </a:cubicBezTo>
                <a:cubicBezTo>
                  <a:pt x="2759" y="294"/>
                  <a:pt x="2759" y="294"/>
                  <a:pt x="2759" y="294"/>
                </a:cubicBezTo>
                <a:cubicBezTo>
                  <a:pt x="2761" y="295"/>
                  <a:pt x="2761" y="295"/>
                  <a:pt x="2761" y="295"/>
                </a:cubicBezTo>
                <a:cubicBezTo>
                  <a:pt x="2762" y="294"/>
                  <a:pt x="2762" y="294"/>
                  <a:pt x="2762" y="294"/>
                </a:cubicBezTo>
                <a:cubicBezTo>
                  <a:pt x="2764" y="295"/>
                  <a:pt x="2764" y="295"/>
                  <a:pt x="2764" y="295"/>
                </a:cubicBezTo>
                <a:cubicBezTo>
                  <a:pt x="2771" y="295"/>
                  <a:pt x="2771" y="295"/>
                  <a:pt x="2771" y="295"/>
                </a:cubicBezTo>
                <a:cubicBezTo>
                  <a:pt x="2772" y="296"/>
                  <a:pt x="2772" y="296"/>
                  <a:pt x="2772" y="296"/>
                </a:cubicBezTo>
                <a:cubicBezTo>
                  <a:pt x="2773" y="296"/>
                  <a:pt x="2773" y="296"/>
                  <a:pt x="2773" y="296"/>
                </a:cubicBezTo>
                <a:cubicBezTo>
                  <a:pt x="2772" y="294"/>
                  <a:pt x="2772" y="294"/>
                  <a:pt x="2772" y="294"/>
                </a:cubicBezTo>
                <a:cubicBezTo>
                  <a:pt x="2770" y="292"/>
                  <a:pt x="2770" y="292"/>
                  <a:pt x="2770" y="292"/>
                </a:cubicBezTo>
                <a:cubicBezTo>
                  <a:pt x="2770" y="292"/>
                  <a:pt x="2770" y="292"/>
                  <a:pt x="2770" y="292"/>
                </a:cubicBezTo>
                <a:cubicBezTo>
                  <a:pt x="2771" y="291"/>
                  <a:pt x="2771" y="291"/>
                  <a:pt x="2771" y="291"/>
                </a:cubicBezTo>
                <a:cubicBezTo>
                  <a:pt x="2771" y="286"/>
                  <a:pt x="2771" y="286"/>
                  <a:pt x="2771" y="286"/>
                </a:cubicBezTo>
                <a:cubicBezTo>
                  <a:pt x="2769" y="282"/>
                  <a:pt x="2769" y="282"/>
                  <a:pt x="2769" y="282"/>
                </a:cubicBezTo>
                <a:cubicBezTo>
                  <a:pt x="2767" y="281"/>
                  <a:pt x="2767" y="281"/>
                  <a:pt x="2767" y="281"/>
                </a:cubicBezTo>
                <a:cubicBezTo>
                  <a:pt x="2764" y="278"/>
                  <a:pt x="2764" y="278"/>
                  <a:pt x="2764" y="278"/>
                </a:cubicBezTo>
                <a:cubicBezTo>
                  <a:pt x="2766" y="277"/>
                  <a:pt x="2766" y="277"/>
                  <a:pt x="2766" y="277"/>
                </a:cubicBezTo>
                <a:cubicBezTo>
                  <a:pt x="2763" y="275"/>
                  <a:pt x="2763" y="275"/>
                  <a:pt x="2763" y="275"/>
                </a:cubicBezTo>
                <a:cubicBezTo>
                  <a:pt x="2759" y="274"/>
                  <a:pt x="2759" y="274"/>
                  <a:pt x="2759" y="274"/>
                </a:cubicBezTo>
                <a:cubicBezTo>
                  <a:pt x="2755" y="271"/>
                  <a:pt x="2755" y="271"/>
                  <a:pt x="2755" y="271"/>
                </a:cubicBezTo>
                <a:cubicBezTo>
                  <a:pt x="2753" y="268"/>
                  <a:pt x="2753" y="268"/>
                  <a:pt x="2753" y="268"/>
                </a:cubicBezTo>
                <a:cubicBezTo>
                  <a:pt x="2753" y="270"/>
                  <a:pt x="2753" y="270"/>
                  <a:pt x="2753" y="270"/>
                </a:cubicBezTo>
                <a:cubicBezTo>
                  <a:pt x="2752" y="269"/>
                  <a:pt x="2752" y="269"/>
                  <a:pt x="2752" y="269"/>
                </a:cubicBezTo>
                <a:cubicBezTo>
                  <a:pt x="2751" y="270"/>
                  <a:pt x="2751" y="270"/>
                  <a:pt x="2751" y="270"/>
                </a:cubicBezTo>
                <a:cubicBezTo>
                  <a:pt x="2750" y="272"/>
                  <a:pt x="2750" y="272"/>
                  <a:pt x="2750" y="272"/>
                </a:cubicBezTo>
                <a:cubicBezTo>
                  <a:pt x="2749" y="273"/>
                  <a:pt x="2749" y="273"/>
                  <a:pt x="2749" y="273"/>
                </a:cubicBezTo>
                <a:cubicBezTo>
                  <a:pt x="2748" y="271"/>
                  <a:pt x="2748" y="271"/>
                  <a:pt x="2748" y="271"/>
                </a:cubicBezTo>
                <a:cubicBezTo>
                  <a:pt x="2748" y="269"/>
                  <a:pt x="2748" y="269"/>
                  <a:pt x="2748" y="269"/>
                </a:cubicBezTo>
                <a:cubicBezTo>
                  <a:pt x="2750" y="268"/>
                  <a:pt x="2750" y="268"/>
                  <a:pt x="2750" y="268"/>
                </a:cubicBezTo>
                <a:cubicBezTo>
                  <a:pt x="2749" y="266"/>
                  <a:pt x="2749" y="266"/>
                  <a:pt x="2749" y="266"/>
                </a:cubicBezTo>
                <a:cubicBezTo>
                  <a:pt x="2749" y="266"/>
                  <a:pt x="2749" y="266"/>
                  <a:pt x="2749" y="266"/>
                </a:cubicBezTo>
                <a:cubicBezTo>
                  <a:pt x="2750" y="266"/>
                  <a:pt x="2750" y="266"/>
                  <a:pt x="2750" y="266"/>
                </a:cubicBezTo>
                <a:cubicBezTo>
                  <a:pt x="2752" y="267"/>
                  <a:pt x="2752" y="267"/>
                  <a:pt x="2752" y="267"/>
                </a:cubicBezTo>
                <a:cubicBezTo>
                  <a:pt x="2748" y="261"/>
                  <a:pt x="2748" y="261"/>
                  <a:pt x="2748" y="261"/>
                </a:cubicBezTo>
                <a:cubicBezTo>
                  <a:pt x="2745" y="259"/>
                  <a:pt x="2745" y="259"/>
                  <a:pt x="2745" y="259"/>
                </a:cubicBezTo>
                <a:cubicBezTo>
                  <a:pt x="2745" y="262"/>
                  <a:pt x="2745" y="262"/>
                  <a:pt x="2745" y="262"/>
                </a:cubicBezTo>
                <a:cubicBezTo>
                  <a:pt x="2745" y="262"/>
                  <a:pt x="2745" y="262"/>
                  <a:pt x="2745" y="262"/>
                </a:cubicBezTo>
                <a:cubicBezTo>
                  <a:pt x="2744" y="263"/>
                  <a:pt x="2744" y="263"/>
                  <a:pt x="2744" y="263"/>
                </a:cubicBezTo>
                <a:cubicBezTo>
                  <a:pt x="2741" y="259"/>
                  <a:pt x="2741" y="259"/>
                  <a:pt x="2741" y="259"/>
                </a:cubicBezTo>
                <a:cubicBezTo>
                  <a:pt x="2741" y="258"/>
                  <a:pt x="2741" y="258"/>
                  <a:pt x="2741" y="258"/>
                </a:cubicBezTo>
                <a:cubicBezTo>
                  <a:pt x="2743" y="258"/>
                  <a:pt x="2743" y="258"/>
                  <a:pt x="2743" y="258"/>
                </a:cubicBezTo>
                <a:cubicBezTo>
                  <a:pt x="2742" y="256"/>
                  <a:pt x="2742" y="256"/>
                  <a:pt x="2742" y="256"/>
                </a:cubicBezTo>
                <a:cubicBezTo>
                  <a:pt x="2737" y="252"/>
                  <a:pt x="2737" y="252"/>
                  <a:pt x="2737" y="252"/>
                </a:cubicBezTo>
                <a:cubicBezTo>
                  <a:pt x="2736" y="252"/>
                  <a:pt x="2736" y="252"/>
                  <a:pt x="2736" y="252"/>
                </a:cubicBezTo>
                <a:cubicBezTo>
                  <a:pt x="2737" y="254"/>
                  <a:pt x="2737" y="254"/>
                  <a:pt x="2737" y="254"/>
                </a:cubicBezTo>
                <a:cubicBezTo>
                  <a:pt x="2736" y="255"/>
                  <a:pt x="2736" y="255"/>
                  <a:pt x="2736" y="255"/>
                </a:cubicBezTo>
                <a:cubicBezTo>
                  <a:pt x="2733" y="255"/>
                  <a:pt x="2733" y="255"/>
                  <a:pt x="2733" y="255"/>
                </a:cubicBezTo>
                <a:cubicBezTo>
                  <a:pt x="2731" y="253"/>
                  <a:pt x="2731" y="253"/>
                  <a:pt x="2731" y="253"/>
                </a:cubicBezTo>
                <a:cubicBezTo>
                  <a:pt x="2729" y="253"/>
                  <a:pt x="2729" y="253"/>
                  <a:pt x="2729" y="253"/>
                </a:cubicBezTo>
                <a:cubicBezTo>
                  <a:pt x="2726" y="249"/>
                  <a:pt x="2726" y="249"/>
                  <a:pt x="2726" y="249"/>
                </a:cubicBezTo>
                <a:cubicBezTo>
                  <a:pt x="2726" y="248"/>
                  <a:pt x="2726" y="248"/>
                  <a:pt x="2726" y="248"/>
                </a:cubicBezTo>
                <a:cubicBezTo>
                  <a:pt x="2725" y="247"/>
                  <a:pt x="2725" y="247"/>
                  <a:pt x="2725" y="247"/>
                </a:cubicBezTo>
                <a:cubicBezTo>
                  <a:pt x="2724" y="247"/>
                  <a:pt x="2724" y="247"/>
                  <a:pt x="2724" y="247"/>
                </a:cubicBezTo>
                <a:cubicBezTo>
                  <a:pt x="2721" y="250"/>
                  <a:pt x="2721" y="250"/>
                  <a:pt x="2721" y="250"/>
                </a:cubicBezTo>
                <a:cubicBezTo>
                  <a:pt x="2721" y="251"/>
                  <a:pt x="2721" y="251"/>
                  <a:pt x="2721" y="251"/>
                </a:cubicBezTo>
                <a:cubicBezTo>
                  <a:pt x="2719" y="251"/>
                  <a:pt x="2719" y="251"/>
                  <a:pt x="2719" y="251"/>
                </a:cubicBezTo>
                <a:cubicBezTo>
                  <a:pt x="2718" y="251"/>
                  <a:pt x="2718" y="251"/>
                  <a:pt x="2718" y="251"/>
                </a:cubicBezTo>
                <a:cubicBezTo>
                  <a:pt x="2718" y="255"/>
                  <a:pt x="2718" y="255"/>
                  <a:pt x="2718" y="255"/>
                </a:cubicBezTo>
                <a:cubicBezTo>
                  <a:pt x="2719" y="256"/>
                  <a:pt x="2719" y="256"/>
                  <a:pt x="2719" y="256"/>
                </a:cubicBezTo>
                <a:cubicBezTo>
                  <a:pt x="2717" y="255"/>
                  <a:pt x="2717" y="255"/>
                  <a:pt x="2717" y="255"/>
                </a:cubicBezTo>
                <a:cubicBezTo>
                  <a:pt x="2716" y="252"/>
                  <a:pt x="2716" y="252"/>
                  <a:pt x="2716" y="252"/>
                </a:cubicBezTo>
                <a:cubicBezTo>
                  <a:pt x="2717" y="249"/>
                  <a:pt x="2717" y="249"/>
                  <a:pt x="2717" y="249"/>
                </a:cubicBezTo>
                <a:cubicBezTo>
                  <a:pt x="2714" y="248"/>
                  <a:pt x="2714" y="248"/>
                  <a:pt x="2714" y="248"/>
                </a:cubicBezTo>
                <a:cubicBezTo>
                  <a:pt x="2713" y="246"/>
                  <a:pt x="2713" y="246"/>
                  <a:pt x="2713" y="246"/>
                </a:cubicBezTo>
                <a:cubicBezTo>
                  <a:pt x="2712" y="245"/>
                  <a:pt x="2712" y="245"/>
                  <a:pt x="2712" y="245"/>
                </a:cubicBezTo>
                <a:cubicBezTo>
                  <a:pt x="2714" y="245"/>
                  <a:pt x="2714" y="245"/>
                  <a:pt x="2714" y="245"/>
                </a:cubicBezTo>
                <a:cubicBezTo>
                  <a:pt x="2716" y="247"/>
                  <a:pt x="2716" y="247"/>
                  <a:pt x="2716" y="247"/>
                </a:cubicBezTo>
                <a:cubicBezTo>
                  <a:pt x="2716" y="245"/>
                  <a:pt x="2716" y="245"/>
                  <a:pt x="2716" y="245"/>
                </a:cubicBezTo>
                <a:cubicBezTo>
                  <a:pt x="2718" y="245"/>
                  <a:pt x="2718" y="245"/>
                  <a:pt x="2718" y="245"/>
                </a:cubicBezTo>
                <a:cubicBezTo>
                  <a:pt x="2719" y="246"/>
                  <a:pt x="2719" y="246"/>
                  <a:pt x="2719" y="246"/>
                </a:cubicBezTo>
                <a:cubicBezTo>
                  <a:pt x="2722" y="245"/>
                  <a:pt x="2722" y="245"/>
                  <a:pt x="2722" y="245"/>
                </a:cubicBezTo>
                <a:cubicBezTo>
                  <a:pt x="2721" y="243"/>
                  <a:pt x="2721" y="243"/>
                  <a:pt x="2721" y="243"/>
                </a:cubicBezTo>
                <a:cubicBezTo>
                  <a:pt x="2716" y="241"/>
                  <a:pt x="2716" y="241"/>
                  <a:pt x="2716" y="241"/>
                </a:cubicBezTo>
                <a:cubicBezTo>
                  <a:pt x="2715" y="243"/>
                  <a:pt x="2715" y="243"/>
                  <a:pt x="2715" y="243"/>
                </a:cubicBezTo>
                <a:cubicBezTo>
                  <a:pt x="2712" y="243"/>
                  <a:pt x="2712" y="243"/>
                  <a:pt x="2712" y="243"/>
                </a:cubicBezTo>
                <a:cubicBezTo>
                  <a:pt x="2710" y="242"/>
                  <a:pt x="2710" y="242"/>
                  <a:pt x="2710" y="242"/>
                </a:cubicBezTo>
                <a:cubicBezTo>
                  <a:pt x="2712" y="242"/>
                  <a:pt x="2712" y="242"/>
                  <a:pt x="2712" y="242"/>
                </a:cubicBezTo>
                <a:cubicBezTo>
                  <a:pt x="2714" y="240"/>
                  <a:pt x="2714" y="240"/>
                  <a:pt x="2714" y="240"/>
                </a:cubicBezTo>
                <a:cubicBezTo>
                  <a:pt x="2716" y="239"/>
                  <a:pt x="2716" y="239"/>
                  <a:pt x="2716" y="239"/>
                </a:cubicBezTo>
                <a:cubicBezTo>
                  <a:pt x="2717" y="240"/>
                  <a:pt x="2717" y="240"/>
                  <a:pt x="2717" y="240"/>
                </a:cubicBezTo>
                <a:cubicBezTo>
                  <a:pt x="2719" y="241"/>
                  <a:pt x="2719" y="241"/>
                  <a:pt x="2719" y="241"/>
                </a:cubicBezTo>
                <a:cubicBezTo>
                  <a:pt x="2722" y="242"/>
                  <a:pt x="2722" y="242"/>
                  <a:pt x="2722" y="242"/>
                </a:cubicBezTo>
                <a:cubicBezTo>
                  <a:pt x="2724" y="245"/>
                  <a:pt x="2724" y="245"/>
                  <a:pt x="2724" y="245"/>
                </a:cubicBezTo>
                <a:cubicBezTo>
                  <a:pt x="2726" y="245"/>
                  <a:pt x="2726" y="245"/>
                  <a:pt x="2726" y="245"/>
                </a:cubicBezTo>
                <a:cubicBezTo>
                  <a:pt x="2727" y="247"/>
                  <a:pt x="2727" y="247"/>
                  <a:pt x="2727" y="247"/>
                </a:cubicBezTo>
                <a:cubicBezTo>
                  <a:pt x="2728" y="247"/>
                  <a:pt x="2728" y="247"/>
                  <a:pt x="2728" y="247"/>
                </a:cubicBezTo>
                <a:cubicBezTo>
                  <a:pt x="2730" y="246"/>
                  <a:pt x="2730" y="246"/>
                  <a:pt x="2730" y="246"/>
                </a:cubicBezTo>
                <a:cubicBezTo>
                  <a:pt x="2731" y="247"/>
                  <a:pt x="2731" y="247"/>
                  <a:pt x="2731" y="247"/>
                </a:cubicBezTo>
                <a:cubicBezTo>
                  <a:pt x="2736" y="244"/>
                  <a:pt x="2736" y="244"/>
                  <a:pt x="2736" y="244"/>
                </a:cubicBezTo>
                <a:cubicBezTo>
                  <a:pt x="2736" y="244"/>
                  <a:pt x="2736" y="244"/>
                  <a:pt x="2736" y="244"/>
                </a:cubicBezTo>
                <a:cubicBezTo>
                  <a:pt x="2736" y="246"/>
                  <a:pt x="2736" y="246"/>
                  <a:pt x="2736" y="246"/>
                </a:cubicBezTo>
                <a:cubicBezTo>
                  <a:pt x="2737" y="245"/>
                  <a:pt x="2737" y="245"/>
                  <a:pt x="2737" y="245"/>
                </a:cubicBezTo>
                <a:cubicBezTo>
                  <a:pt x="2737" y="243"/>
                  <a:pt x="2737" y="243"/>
                  <a:pt x="2737" y="243"/>
                </a:cubicBezTo>
                <a:cubicBezTo>
                  <a:pt x="2740" y="239"/>
                  <a:pt x="2740" y="239"/>
                  <a:pt x="2740" y="239"/>
                </a:cubicBezTo>
                <a:cubicBezTo>
                  <a:pt x="2739" y="238"/>
                  <a:pt x="2739" y="238"/>
                  <a:pt x="2739" y="238"/>
                </a:cubicBezTo>
                <a:cubicBezTo>
                  <a:pt x="2739" y="236"/>
                  <a:pt x="2739" y="236"/>
                  <a:pt x="2739" y="236"/>
                </a:cubicBezTo>
                <a:cubicBezTo>
                  <a:pt x="2738" y="232"/>
                  <a:pt x="2738" y="232"/>
                  <a:pt x="2738" y="232"/>
                </a:cubicBezTo>
                <a:cubicBezTo>
                  <a:pt x="2740" y="226"/>
                  <a:pt x="2740" y="226"/>
                  <a:pt x="2740" y="226"/>
                </a:cubicBezTo>
                <a:cubicBezTo>
                  <a:pt x="2740" y="222"/>
                  <a:pt x="2740" y="222"/>
                  <a:pt x="2740" y="222"/>
                </a:cubicBezTo>
                <a:cubicBezTo>
                  <a:pt x="2738" y="220"/>
                  <a:pt x="2738" y="220"/>
                  <a:pt x="2738" y="220"/>
                </a:cubicBezTo>
                <a:cubicBezTo>
                  <a:pt x="2737" y="218"/>
                  <a:pt x="2737" y="218"/>
                  <a:pt x="2737" y="218"/>
                </a:cubicBezTo>
                <a:cubicBezTo>
                  <a:pt x="2735" y="216"/>
                  <a:pt x="2735" y="216"/>
                  <a:pt x="2735" y="216"/>
                </a:cubicBezTo>
                <a:cubicBezTo>
                  <a:pt x="2733" y="213"/>
                  <a:pt x="2733" y="213"/>
                  <a:pt x="2733" y="213"/>
                </a:cubicBezTo>
                <a:cubicBezTo>
                  <a:pt x="2734" y="213"/>
                  <a:pt x="2734" y="213"/>
                  <a:pt x="2734" y="213"/>
                </a:cubicBezTo>
                <a:cubicBezTo>
                  <a:pt x="2736" y="215"/>
                  <a:pt x="2736" y="215"/>
                  <a:pt x="2736" y="215"/>
                </a:cubicBezTo>
                <a:cubicBezTo>
                  <a:pt x="2736" y="215"/>
                  <a:pt x="2736" y="215"/>
                  <a:pt x="2736" y="215"/>
                </a:cubicBezTo>
                <a:cubicBezTo>
                  <a:pt x="2736" y="213"/>
                  <a:pt x="2736" y="213"/>
                  <a:pt x="2736" y="213"/>
                </a:cubicBezTo>
                <a:cubicBezTo>
                  <a:pt x="2733" y="211"/>
                  <a:pt x="2733" y="211"/>
                  <a:pt x="2733" y="211"/>
                </a:cubicBezTo>
                <a:cubicBezTo>
                  <a:pt x="2731" y="212"/>
                  <a:pt x="2731" y="212"/>
                  <a:pt x="2731" y="212"/>
                </a:cubicBezTo>
                <a:cubicBezTo>
                  <a:pt x="2728" y="211"/>
                  <a:pt x="2728" y="211"/>
                  <a:pt x="2728" y="211"/>
                </a:cubicBezTo>
                <a:cubicBezTo>
                  <a:pt x="2722" y="205"/>
                  <a:pt x="2722" y="205"/>
                  <a:pt x="2722" y="205"/>
                </a:cubicBezTo>
                <a:cubicBezTo>
                  <a:pt x="2721" y="205"/>
                  <a:pt x="2721" y="205"/>
                  <a:pt x="2721" y="205"/>
                </a:cubicBezTo>
                <a:cubicBezTo>
                  <a:pt x="2722" y="203"/>
                  <a:pt x="2722" y="203"/>
                  <a:pt x="2722" y="203"/>
                </a:cubicBezTo>
                <a:cubicBezTo>
                  <a:pt x="2724" y="203"/>
                  <a:pt x="2724" y="203"/>
                  <a:pt x="2724" y="203"/>
                </a:cubicBezTo>
                <a:cubicBezTo>
                  <a:pt x="2725" y="201"/>
                  <a:pt x="2725" y="201"/>
                  <a:pt x="2725" y="201"/>
                </a:cubicBezTo>
                <a:cubicBezTo>
                  <a:pt x="2724" y="200"/>
                  <a:pt x="2724" y="200"/>
                  <a:pt x="2724" y="200"/>
                </a:cubicBezTo>
                <a:cubicBezTo>
                  <a:pt x="2722" y="200"/>
                  <a:pt x="2722" y="200"/>
                  <a:pt x="2722" y="200"/>
                </a:cubicBezTo>
                <a:cubicBezTo>
                  <a:pt x="2721" y="199"/>
                  <a:pt x="2721" y="199"/>
                  <a:pt x="2721" y="199"/>
                </a:cubicBezTo>
                <a:cubicBezTo>
                  <a:pt x="2722" y="198"/>
                  <a:pt x="2722" y="198"/>
                  <a:pt x="2722" y="198"/>
                </a:cubicBezTo>
                <a:cubicBezTo>
                  <a:pt x="2721" y="196"/>
                  <a:pt x="2721" y="196"/>
                  <a:pt x="2721" y="196"/>
                </a:cubicBezTo>
                <a:cubicBezTo>
                  <a:pt x="2721" y="196"/>
                  <a:pt x="2721" y="196"/>
                  <a:pt x="2721" y="196"/>
                </a:cubicBezTo>
                <a:cubicBezTo>
                  <a:pt x="2723" y="198"/>
                  <a:pt x="2723" y="198"/>
                  <a:pt x="2723" y="198"/>
                </a:cubicBezTo>
                <a:cubicBezTo>
                  <a:pt x="2726" y="200"/>
                  <a:pt x="2726" y="200"/>
                  <a:pt x="2726" y="200"/>
                </a:cubicBezTo>
                <a:cubicBezTo>
                  <a:pt x="2727" y="198"/>
                  <a:pt x="2727" y="198"/>
                  <a:pt x="2727" y="198"/>
                </a:cubicBezTo>
                <a:cubicBezTo>
                  <a:pt x="2725" y="197"/>
                  <a:pt x="2725" y="197"/>
                  <a:pt x="2725" y="197"/>
                </a:cubicBezTo>
                <a:cubicBezTo>
                  <a:pt x="2726" y="196"/>
                  <a:pt x="2726" y="196"/>
                  <a:pt x="2726" y="196"/>
                </a:cubicBezTo>
                <a:cubicBezTo>
                  <a:pt x="2725" y="194"/>
                  <a:pt x="2725" y="194"/>
                  <a:pt x="2725" y="194"/>
                </a:cubicBezTo>
                <a:cubicBezTo>
                  <a:pt x="2726" y="193"/>
                  <a:pt x="2726" y="193"/>
                  <a:pt x="2726" y="193"/>
                </a:cubicBezTo>
                <a:cubicBezTo>
                  <a:pt x="2727" y="194"/>
                  <a:pt x="2727" y="194"/>
                  <a:pt x="2727" y="194"/>
                </a:cubicBezTo>
                <a:cubicBezTo>
                  <a:pt x="2728" y="196"/>
                  <a:pt x="2728" y="196"/>
                  <a:pt x="2728" y="196"/>
                </a:cubicBezTo>
                <a:cubicBezTo>
                  <a:pt x="2729" y="196"/>
                  <a:pt x="2729" y="196"/>
                  <a:pt x="2729" y="196"/>
                </a:cubicBezTo>
                <a:cubicBezTo>
                  <a:pt x="2730" y="201"/>
                  <a:pt x="2730" y="201"/>
                  <a:pt x="2730" y="201"/>
                </a:cubicBezTo>
                <a:cubicBezTo>
                  <a:pt x="2730" y="202"/>
                  <a:pt x="2730" y="202"/>
                  <a:pt x="2730" y="202"/>
                </a:cubicBezTo>
                <a:cubicBezTo>
                  <a:pt x="2734" y="206"/>
                  <a:pt x="2734" y="206"/>
                  <a:pt x="2734" y="206"/>
                </a:cubicBezTo>
                <a:cubicBezTo>
                  <a:pt x="2736" y="205"/>
                  <a:pt x="2736" y="205"/>
                  <a:pt x="2736" y="205"/>
                </a:cubicBezTo>
                <a:cubicBezTo>
                  <a:pt x="2738" y="205"/>
                  <a:pt x="2738" y="205"/>
                  <a:pt x="2738" y="205"/>
                </a:cubicBezTo>
                <a:cubicBezTo>
                  <a:pt x="2738" y="209"/>
                  <a:pt x="2738" y="209"/>
                  <a:pt x="2738" y="209"/>
                </a:cubicBezTo>
                <a:cubicBezTo>
                  <a:pt x="2740" y="209"/>
                  <a:pt x="2740" y="209"/>
                  <a:pt x="2740" y="209"/>
                </a:cubicBezTo>
                <a:cubicBezTo>
                  <a:pt x="2743" y="204"/>
                  <a:pt x="2743" y="204"/>
                  <a:pt x="2743" y="204"/>
                </a:cubicBezTo>
                <a:cubicBezTo>
                  <a:pt x="2744" y="202"/>
                  <a:pt x="2744" y="202"/>
                  <a:pt x="2744" y="202"/>
                </a:cubicBezTo>
                <a:cubicBezTo>
                  <a:pt x="2743" y="200"/>
                  <a:pt x="2743" y="200"/>
                  <a:pt x="2743" y="200"/>
                </a:cubicBezTo>
                <a:cubicBezTo>
                  <a:pt x="2743" y="196"/>
                  <a:pt x="2743" y="196"/>
                  <a:pt x="2743" y="196"/>
                </a:cubicBezTo>
                <a:cubicBezTo>
                  <a:pt x="2743" y="194"/>
                  <a:pt x="2743" y="194"/>
                  <a:pt x="2743" y="194"/>
                </a:cubicBezTo>
                <a:cubicBezTo>
                  <a:pt x="2744" y="196"/>
                  <a:pt x="2744" y="196"/>
                  <a:pt x="2744" y="196"/>
                </a:cubicBezTo>
                <a:cubicBezTo>
                  <a:pt x="2744" y="198"/>
                  <a:pt x="2744" y="198"/>
                  <a:pt x="2744" y="198"/>
                </a:cubicBezTo>
                <a:cubicBezTo>
                  <a:pt x="2745" y="198"/>
                  <a:pt x="2745" y="198"/>
                  <a:pt x="2745" y="198"/>
                </a:cubicBezTo>
                <a:cubicBezTo>
                  <a:pt x="2747" y="197"/>
                  <a:pt x="2747" y="197"/>
                  <a:pt x="2747" y="197"/>
                </a:cubicBezTo>
                <a:cubicBezTo>
                  <a:pt x="2750" y="196"/>
                  <a:pt x="2750" y="196"/>
                  <a:pt x="2750" y="196"/>
                </a:cubicBezTo>
                <a:cubicBezTo>
                  <a:pt x="2750" y="194"/>
                  <a:pt x="2750" y="194"/>
                  <a:pt x="2750" y="194"/>
                </a:cubicBezTo>
                <a:cubicBezTo>
                  <a:pt x="2753" y="195"/>
                  <a:pt x="2753" y="195"/>
                  <a:pt x="2753" y="195"/>
                </a:cubicBezTo>
                <a:cubicBezTo>
                  <a:pt x="2753" y="196"/>
                  <a:pt x="2753" y="196"/>
                  <a:pt x="2753" y="196"/>
                </a:cubicBezTo>
                <a:cubicBezTo>
                  <a:pt x="2753" y="196"/>
                  <a:pt x="2753" y="196"/>
                  <a:pt x="2753" y="196"/>
                </a:cubicBezTo>
                <a:cubicBezTo>
                  <a:pt x="2758" y="200"/>
                  <a:pt x="2758" y="200"/>
                  <a:pt x="2758" y="200"/>
                </a:cubicBezTo>
                <a:cubicBezTo>
                  <a:pt x="2758" y="200"/>
                  <a:pt x="2758" y="200"/>
                  <a:pt x="2758" y="200"/>
                </a:cubicBezTo>
                <a:cubicBezTo>
                  <a:pt x="2759" y="202"/>
                  <a:pt x="2759" y="202"/>
                  <a:pt x="2759" y="202"/>
                </a:cubicBezTo>
                <a:cubicBezTo>
                  <a:pt x="2759" y="203"/>
                  <a:pt x="2759" y="203"/>
                  <a:pt x="2759" y="203"/>
                </a:cubicBezTo>
                <a:cubicBezTo>
                  <a:pt x="2760" y="204"/>
                  <a:pt x="2760" y="204"/>
                  <a:pt x="2760" y="204"/>
                </a:cubicBezTo>
                <a:cubicBezTo>
                  <a:pt x="2764" y="203"/>
                  <a:pt x="2764" y="203"/>
                  <a:pt x="2764" y="203"/>
                </a:cubicBezTo>
                <a:cubicBezTo>
                  <a:pt x="2765" y="204"/>
                  <a:pt x="2765" y="204"/>
                  <a:pt x="2765" y="204"/>
                </a:cubicBezTo>
                <a:cubicBezTo>
                  <a:pt x="2765" y="204"/>
                  <a:pt x="2765" y="204"/>
                  <a:pt x="2765" y="204"/>
                </a:cubicBezTo>
                <a:cubicBezTo>
                  <a:pt x="2765" y="204"/>
                  <a:pt x="2765" y="204"/>
                  <a:pt x="2765" y="204"/>
                </a:cubicBezTo>
                <a:cubicBezTo>
                  <a:pt x="2767" y="203"/>
                  <a:pt x="2767" y="203"/>
                  <a:pt x="2767" y="203"/>
                </a:cubicBezTo>
                <a:cubicBezTo>
                  <a:pt x="2766" y="201"/>
                  <a:pt x="2766" y="201"/>
                  <a:pt x="2766" y="201"/>
                </a:cubicBezTo>
                <a:cubicBezTo>
                  <a:pt x="2766" y="201"/>
                  <a:pt x="2766" y="201"/>
                  <a:pt x="2766" y="201"/>
                </a:cubicBezTo>
                <a:cubicBezTo>
                  <a:pt x="2767" y="201"/>
                  <a:pt x="2767" y="201"/>
                  <a:pt x="2767" y="201"/>
                </a:cubicBezTo>
                <a:cubicBezTo>
                  <a:pt x="2767" y="198"/>
                  <a:pt x="2767" y="198"/>
                  <a:pt x="2767" y="198"/>
                </a:cubicBezTo>
                <a:cubicBezTo>
                  <a:pt x="2768" y="199"/>
                  <a:pt x="2768" y="199"/>
                  <a:pt x="2768" y="199"/>
                </a:cubicBezTo>
                <a:cubicBezTo>
                  <a:pt x="2769" y="200"/>
                  <a:pt x="2769" y="200"/>
                  <a:pt x="2769" y="200"/>
                </a:cubicBezTo>
                <a:cubicBezTo>
                  <a:pt x="2768" y="201"/>
                  <a:pt x="2768" y="201"/>
                  <a:pt x="2768" y="201"/>
                </a:cubicBezTo>
                <a:cubicBezTo>
                  <a:pt x="2770" y="201"/>
                  <a:pt x="2770" y="201"/>
                  <a:pt x="2770" y="201"/>
                </a:cubicBezTo>
                <a:cubicBezTo>
                  <a:pt x="2772" y="200"/>
                  <a:pt x="2772" y="200"/>
                  <a:pt x="2772" y="200"/>
                </a:cubicBezTo>
                <a:cubicBezTo>
                  <a:pt x="2776" y="201"/>
                  <a:pt x="2776" y="201"/>
                  <a:pt x="2776" y="201"/>
                </a:cubicBezTo>
                <a:cubicBezTo>
                  <a:pt x="2777" y="201"/>
                  <a:pt x="2777" y="201"/>
                  <a:pt x="2777" y="201"/>
                </a:cubicBezTo>
                <a:cubicBezTo>
                  <a:pt x="2779" y="201"/>
                  <a:pt x="2779" y="201"/>
                  <a:pt x="2779" y="201"/>
                </a:cubicBezTo>
                <a:cubicBezTo>
                  <a:pt x="2779" y="202"/>
                  <a:pt x="2779" y="202"/>
                  <a:pt x="2779" y="202"/>
                </a:cubicBezTo>
                <a:cubicBezTo>
                  <a:pt x="2780" y="202"/>
                  <a:pt x="2780" y="202"/>
                  <a:pt x="2780" y="202"/>
                </a:cubicBezTo>
                <a:cubicBezTo>
                  <a:pt x="2781" y="201"/>
                  <a:pt x="2781" y="201"/>
                  <a:pt x="2781" y="201"/>
                </a:cubicBezTo>
                <a:cubicBezTo>
                  <a:pt x="2781" y="197"/>
                  <a:pt x="2781" y="197"/>
                  <a:pt x="2781" y="197"/>
                </a:cubicBezTo>
                <a:cubicBezTo>
                  <a:pt x="2781" y="198"/>
                  <a:pt x="2781" y="198"/>
                  <a:pt x="2781" y="198"/>
                </a:cubicBezTo>
                <a:cubicBezTo>
                  <a:pt x="2783" y="201"/>
                  <a:pt x="2783" y="201"/>
                  <a:pt x="2783" y="201"/>
                </a:cubicBezTo>
                <a:cubicBezTo>
                  <a:pt x="2786" y="200"/>
                  <a:pt x="2786" y="200"/>
                  <a:pt x="2786" y="200"/>
                </a:cubicBezTo>
                <a:cubicBezTo>
                  <a:pt x="2786" y="198"/>
                  <a:pt x="2786" y="198"/>
                  <a:pt x="2786" y="198"/>
                </a:cubicBezTo>
                <a:cubicBezTo>
                  <a:pt x="2785" y="196"/>
                  <a:pt x="2785" y="196"/>
                  <a:pt x="2785" y="196"/>
                </a:cubicBezTo>
                <a:cubicBezTo>
                  <a:pt x="2783" y="196"/>
                  <a:pt x="2783" y="196"/>
                  <a:pt x="2783" y="196"/>
                </a:cubicBezTo>
                <a:cubicBezTo>
                  <a:pt x="2781" y="195"/>
                  <a:pt x="2781" y="195"/>
                  <a:pt x="2781" y="195"/>
                </a:cubicBezTo>
                <a:cubicBezTo>
                  <a:pt x="2782" y="193"/>
                  <a:pt x="2782" y="193"/>
                  <a:pt x="2782" y="193"/>
                </a:cubicBezTo>
                <a:cubicBezTo>
                  <a:pt x="2784" y="194"/>
                  <a:pt x="2784" y="194"/>
                  <a:pt x="2784" y="194"/>
                </a:cubicBezTo>
                <a:cubicBezTo>
                  <a:pt x="2785" y="194"/>
                  <a:pt x="2785" y="194"/>
                  <a:pt x="2785" y="194"/>
                </a:cubicBezTo>
                <a:cubicBezTo>
                  <a:pt x="2785" y="191"/>
                  <a:pt x="2785" y="191"/>
                  <a:pt x="2785" y="191"/>
                </a:cubicBezTo>
                <a:cubicBezTo>
                  <a:pt x="2783" y="191"/>
                  <a:pt x="2783" y="191"/>
                  <a:pt x="2783" y="191"/>
                </a:cubicBezTo>
                <a:cubicBezTo>
                  <a:pt x="2782" y="190"/>
                  <a:pt x="2782" y="190"/>
                  <a:pt x="2782" y="190"/>
                </a:cubicBezTo>
                <a:cubicBezTo>
                  <a:pt x="2781" y="191"/>
                  <a:pt x="2781" y="191"/>
                  <a:pt x="2781" y="191"/>
                </a:cubicBezTo>
                <a:cubicBezTo>
                  <a:pt x="2781" y="193"/>
                  <a:pt x="2781" y="193"/>
                  <a:pt x="2781" y="193"/>
                </a:cubicBezTo>
                <a:cubicBezTo>
                  <a:pt x="2780" y="192"/>
                  <a:pt x="2780" y="192"/>
                  <a:pt x="2780" y="192"/>
                </a:cubicBezTo>
                <a:cubicBezTo>
                  <a:pt x="2778" y="192"/>
                  <a:pt x="2778" y="192"/>
                  <a:pt x="2778" y="192"/>
                </a:cubicBezTo>
                <a:cubicBezTo>
                  <a:pt x="2778" y="190"/>
                  <a:pt x="2778" y="190"/>
                  <a:pt x="2778" y="190"/>
                </a:cubicBezTo>
                <a:cubicBezTo>
                  <a:pt x="2777" y="188"/>
                  <a:pt x="2777" y="188"/>
                  <a:pt x="2777" y="188"/>
                </a:cubicBezTo>
                <a:cubicBezTo>
                  <a:pt x="2776" y="189"/>
                  <a:pt x="2776" y="189"/>
                  <a:pt x="2776" y="189"/>
                </a:cubicBezTo>
                <a:cubicBezTo>
                  <a:pt x="2775" y="190"/>
                  <a:pt x="2775" y="190"/>
                  <a:pt x="2775" y="190"/>
                </a:cubicBezTo>
                <a:cubicBezTo>
                  <a:pt x="2775" y="189"/>
                  <a:pt x="2775" y="189"/>
                  <a:pt x="2775" y="189"/>
                </a:cubicBezTo>
                <a:cubicBezTo>
                  <a:pt x="2775" y="188"/>
                  <a:pt x="2775" y="188"/>
                  <a:pt x="2775" y="188"/>
                </a:cubicBezTo>
                <a:cubicBezTo>
                  <a:pt x="2777" y="187"/>
                  <a:pt x="2777" y="187"/>
                  <a:pt x="2777" y="187"/>
                </a:cubicBezTo>
                <a:cubicBezTo>
                  <a:pt x="2776" y="184"/>
                  <a:pt x="2776" y="184"/>
                  <a:pt x="2776" y="184"/>
                </a:cubicBezTo>
                <a:cubicBezTo>
                  <a:pt x="2775" y="183"/>
                  <a:pt x="2775" y="183"/>
                  <a:pt x="2775" y="183"/>
                </a:cubicBezTo>
                <a:cubicBezTo>
                  <a:pt x="2777" y="182"/>
                  <a:pt x="2777" y="182"/>
                  <a:pt x="2777" y="182"/>
                </a:cubicBezTo>
                <a:cubicBezTo>
                  <a:pt x="2776" y="180"/>
                  <a:pt x="2776" y="180"/>
                  <a:pt x="2776" y="180"/>
                </a:cubicBezTo>
                <a:cubicBezTo>
                  <a:pt x="2776" y="178"/>
                  <a:pt x="2776" y="178"/>
                  <a:pt x="2776" y="178"/>
                </a:cubicBezTo>
                <a:cubicBezTo>
                  <a:pt x="2774" y="176"/>
                  <a:pt x="2774" y="176"/>
                  <a:pt x="2774" y="176"/>
                </a:cubicBezTo>
                <a:cubicBezTo>
                  <a:pt x="2772" y="176"/>
                  <a:pt x="2772" y="176"/>
                  <a:pt x="2772" y="176"/>
                </a:cubicBezTo>
                <a:cubicBezTo>
                  <a:pt x="2769" y="179"/>
                  <a:pt x="2769" y="179"/>
                  <a:pt x="2769" y="179"/>
                </a:cubicBezTo>
                <a:cubicBezTo>
                  <a:pt x="2770" y="176"/>
                  <a:pt x="2770" y="176"/>
                  <a:pt x="2770" y="176"/>
                </a:cubicBezTo>
                <a:cubicBezTo>
                  <a:pt x="2771" y="175"/>
                  <a:pt x="2771" y="175"/>
                  <a:pt x="2771" y="175"/>
                </a:cubicBezTo>
                <a:cubicBezTo>
                  <a:pt x="2770" y="172"/>
                  <a:pt x="2770" y="172"/>
                  <a:pt x="2770" y="172"/>
                </a:cubicBezTo>
                <a:cubicBezTo>
                  <a:pt x="2769" y="171"/>
                  <a:pt x="2769" y="171"/>
                  <a:pt x="2769" y="171"/>
                </a:cubicBezTo>
                <a:cubicBezTo>
                  <a:pt x="2769" y="171"/>
                  <a:pt x="2769" y="171"/>
                  <a:pt x="2769" y="171"/>
                </a:cubicBezTo>
                <a:cubicBezTo>
                  <a:pt x="2767" y="172"/>
                  <a:pt x="2767" y="172"/>
                  <a:pt x="2767" y="172"/>
                </a:cubicBezTo>
                <a:cubicBezTo>
                  <a:pt x="2766" y="171"/>
                  <a:pt x="2766" y="171"/>
                  <a:pt x="2766" y="171"/>
                </a:cubicBezTo>
                <a:cubicBezTo>
                  <a:pt x="2765" y="170"/>
                  <a:pt x="2765" y="170"/>
                  <a:pt x="2765" y="170"/>
                </a:cubicBezTo>
                <a:cubicBezTo>
                  <a:pt x="2762" y="171"/>
                  <a:pt x="2762" y="171"/>
                  <a:pt x="2762" y="171"/>
                </a:cubicBezTo>
                <a:cubicBezTo>
                  <a:pt x="2764" y="169"/>
                  <a:pt x="2764" y="169"/>
                  <a:pt x="2764" y="169"/>
                </a:cubicBezTo>
                <a:cubicBezTo>
                  <a:pt x="2767" y="169"/>
                  <a:pt x="2767" y="169"/>
                  <a:pt x="2767" y="169"/>
                </a:cubicBezTo>
                <a:cubicBezTo>
                  <a:pt x="2769" y="167"/>
                  <a:pt x="2769" y="167"/>
                  <a:pt x="2769" y="167"/>
                </a:cubicBezTo>
                <a:cubicBezTo>
                  <a:pt x="2769" y="168"/>
                  <a:pt x="2769" y="168"/>
                  <a:pt x="2769" y="168"/>
                </a:cubicBezTo>
                <a:cubicBezTo>
                  <a:pt x="2771" y="165"/>
                  <a:pt x="2771" y="165"/>
                  <a:pt x="2771" y="165"/>
                </a:cubicBezTo>
                <a:cubicBezTo>
                  <a:pt x="2773" y="165"/>
                  <a:pt x="2773" y="165"/>
                  <a:pt x="2773" y="165"/>
                </a:cubicBezTo>
                <a:cubicBezTo>
                  <a:pt x="2774" y="163"/>
                  <a:pt x="2774" y="163"/>
                  <a:pt x="2774" y="163"/>
                </a:cubicBezTo>
                <a:cubicBezTo>
                  <a:pt x="2773" y="161"/>
                  <a:pt x="2773" y="161"/>
                  <a:pt x="2773" y="161"/>
                </a:cubicBezTo>
                <a:cubicBezTo>
                  <a:pt x="2768" y="160"/>
                  <a:pt x="2768" y="160"/>
                  <a:pt x="2768" y="160"/>
                </a:cubicBezTo>
                <a:cubicBezTo>
                  <a:pt x="2772" y="160"/>
                  <a:pt x="2772" y="160"/>
                  <a:pt x="2772" y="160"/>
                </a:cubicBezTo>
                <a:cubicBezTo>
                  <a:pt x="2774" y="160"/>
                  <a:pt x="2774" y="160"/>
                  <a:pt x="2774" y="160"/>
                </a:cubicBezTo>
                <a:cubicBezTo>
                  <a:pt x="2775" y="159"/>
                  <a:pt x="2775" y="159"/>
                  <a:pt x="2775" y="159"/>
                </a:cubicBezTo>
                <a:cubicBezTo>
                  <a:pt x="2775" y="157"/>
                  <a:pt x="2775" y="157"/>
                  <a:pt x="2775" y="157"/>
                </a:cubicBezTo>
                <a:cubicBezTo>
                  <a:pt x="2773" y="156"/>
                  <a:pt x="2773" y="156"/>
                  <a:pt x="2773" y="156"/>
                </a:cubicBezTo>
                <a:cubicBezTo>
                  <a:pt x="2772" y="154"/>
                  <a:pt x="2772" y="154"/>
                  <a:pt x="2772" y="154"/>
                </a:cubicBezTo>
                <a:cubicBezTo>
                  <a:pt x="2770" y="155"/>
                  <a:pt x="2770" y="155"/>
                  <a:pt x="2770" y="155"/>
                </a:cubicBezTo>
                <a:cubicBezTo>
                  <a:pt x="2770" y="153"/>
                  <a:pt x="2770" y="153"/>
                  <a:pt x="2770" y="153"/>
                </a:cubicBezTo>
                <a:cubicBezTo>
                  <a:pt x="2770" y="151"/>
                  <a:pt x="2770" y="151"/>
                  <a:pt x="2770" y="151"/>
                </a:cubicBezTo>
                <a:cubicBezTo>
                  <a:pt x="2769" y="146"/>
                  <a:pt x="2769" y="146"/>
                  <a:pt x="2769" y="146"/>
                </a:cubicBezTo>
                <a:cubicBezTo>
                  <a:pt x="2769" y="145"/>
                  <a:pt x="2769" y="145"/>
                  <a:pt x="2769" y="145"/>
                </a:cubicBezTo>
                <a:cubicBezTo>
                  <a:pt x="2770" y="144"/>
                  <a:pt x="2770" y="144"/>
                  <a:pt x="2770" y="144"/>
                </a:cubicBezTo>
                <a:cubicBezTo>
                  <a:pt x="2770" y="142"/>
                  <a:pt x="2770" y="142"/>
                  <a:pt x="2770" y="142"/>
                </a:cubicBezTo>
                <a:cubicBezTo>
                  <a:pt x="2768" y="142"/>
                  <a:pt x="2768" y="142"/>
                  <a:pt x="2768" y="142"/>
                </a:cubicBezTo>
                <a:cubicBezTo>
                  <a:pt x="2767" y="144"/>
                  <a:pt x="2767" y="144"/>
                  <a:pt x="2767" y="144"/>
                </a:cubicBezTo>
                <a:cubicBezTo>
                  <a:pt x="2765" y="145"/>
                  <a:pt x="2765" y="145"/>
                  <a:pt x="2765" y="145"/>
                </a:cubicBezTo>
                <a:cubicBezTo>
                  <a:pt x="2765" y="142"/>
                  <a:pt x="2765" y="142"/>
                  <a:pt x="2765" y="142"/>
                </a:cubicBezTo>
                <a:cubicBezTo>
                  <a:pt x="2763" y="142"/>
                  <a:pt x="2763" y="142"/>
                  <a:pt x="2763" y="142"/>
                </a:cubicBezTo>
                <a:cubicBezTo>
                  <a:pt x="2763" y="144"/>
                  <a:pt x="2763" y="144"/>
                  <a:pt x="2763" y="144"/>
                </a:cubicBezTo>
                <a:cubicBezTo>
                  <a:pt x="2762" y="144"/>
                  <a:pt x="2762" y="144"/>
                  <a:pt x="2762" y="144"/>
                </a:cubicBezTo>
                <a:cubicBezTo>
                  <a:pt x="2762" y="143"/>
                  <a:pt x="2762" y="143"/>
                  <a:pt x="2762" y="143"/>
                </a:cubicBezTo>
                <a:cubicBezTo>
                  <a:pt x="2762" y="141"/>
                  <a:pt x="2762" y="141"/>
                  <a:pt x="2762" y="141"/>
                </a:cubicBezTo>
                <a:cubicBezTo>
                  <a:pt x="2756" y="140"/>
                  <a:pt x="2756" y="140"/>
                  <a:pt x="2756" y="140"/>
                </a:cubicBezTo>
                <a:cubicBezTo>
                  <a:pt x="2755" y="141"/>
                  <a:pt x="2755" y="141"/>
                  <a:pt x="2755" y="141"/>
                </a:cubicBezTo>
                <a:cubicBezTo>
                  <a:pt x="2753" y="140"/>
                  <a:pt x="2753" y="140"/>
                  <a:pt x="2753" y="140"/>
                </a:cubicBezTo>
                <a:cubicBezTo>
                  <a:pt x="2751" y="139"/>
                  <a:pt x="2751" y="139"/>
                  <a:pt x="2751" y="139"/>
                </a:cubicBezTo>
                <a:cubicBezTo>
                  <a:pt x="2751" y="138"/>
                  <a:pt x="2751" y="138"/>
                  <a:pt x="2751" y="138"/>
                </a:cubicBezTo>
                <a:cubicBezTo>
                  <a:pt x="2749" y="138"/>
                  <a:pt x="2749" y="138"/>
                  <a:pt x="2749" y="138"/>
                </a:cubicBezTo>
                <a:cubicBezTo>
                  <a:pt x="2748" y="138"/>
                  <a:pt x="2748" y="138"/>
                  <a:pt x="2748" y="138"/>
                </a:cubicBezTo>
                <a:cubicBezTo>
                  <a:pt x="2747" y="137"/>
                  <a:pt x="2747" y="137"/>
                  <a:pt x="2747" y="137"/>
                </a:cubicBezTo>
                <a:cubicBezTo>
                  <a:pt x="2746" y="137"/>
                  <a:pt x="2746" y="137"/>
                  <a:pt x="2746" y="137"/>
                </a:cubicBezTo>
                <a:cubicBezTo>
                  <a:pt x="2744" y="139"/>
                  <a:pt x="2744" y="139"/>
                  <a:pt x="2744" y="139"/>
                </a:cubicBezTo>
                <a:cubicBezTo>
                  <a:pt x="2742" y="140"/>
                  <a:pt x="2742" y="140"/>
                  <a:pt x="2742" y="140"/>
                </a:cubicBezTo>
                <a:cubicBezTo>
                  <a:pt x="2742" y="140"/>
                  <a:pt x="2742" y="140"/>
                  <a:pt x="2742" y="140"/>
                </a:cubicBezTo>
                <a:cubicBezTo>
                  <a:pt x="2741" y="141"/>
                  <a:pt x="2741" y="141"/>
                  <a:pt x="2741" y="141"/>
                </a:cubicBezTo>
                <a:cubicBezTo>
                  <a:pt x="2743" y="141"/>
                  <a:pt x="2743" y="141"/>
                  <a:pt x="2743" y="141"/>
                </a:cubicBezTo>
                <a:cubicBezTo>
                  <a:pt x="2742" y="142"/>
                  <a:pt x="2742" y="142"/>
                  <a:pt x="2742" y="142"/>
                </a:cubicBezTo>
                <a:cubicBezTo>
                  <a:pt x="2740" y="144"/>
                  <a:pt x="2740" y="144"/>
                  <a:pt x="2740" y="144"/>
                </a:cubicBezTo>
                <a:cubicBezTo>
                  <a:pt x="2739" y="144"/>
                  <a:pt x="2739" y="144"/>
                  <a:pt x="2739" y="144"/>
                </a:cubicBezTo>
                <a:cubicBezTo>
                  <a:pt x="2740" y="145"/>
                  <a:pt x="2740" y="145"/>
                  <a:pt x="2740" y="145"/>
                </a:cubicBezTo>
                <a:cubicBezTo>
                  <a:pt x="2741" y="147"/>
                  <a:pt x="2741" y="147"/>
                  <a:pt x="2741" y="147"/>
                </a:cubicBezTo>
                <a:cubicBezTo>
                  <a:pt x="2741" y="148"/>
                  <a:pt x="2741" y="148"/>
                  <a:pt x="2741" y="148"/>
                </a:cubicBezTo>
                <a:cubicBezTo>
                  <a:pt x="2739" y="147"/>
                  <a:pt x="2739" y="147"/>
                  <a:pt x="2739" y="147"/>
                </a:cubicBezTo>
                <a:cubicBezTo>
                  <a:pt x="2738" y="144"/>
                  <a:pt x="2738" y="144"/>
                  <a:pt x="2738" y="144"/>
                </a:cubicBezTo>
                <a:cubicBezTo>
                  <a:pt x="2738" y="143"/>
                  <a:pt x="2738" y="143"/>
                  <a:pt x="2738" y="143"/>
                </a:cubicBezTo>
                <a:cubicBezTo>
                  <a:pt x="2737" y="143"/>
                  <a:pt x="2737" y="143"/>
                  <a:pt x="2737" y="143"/>
                </a:cubicBezTo>
                <a:cubicBezTo>
                  <a:pt x="2734" y="146"/>
                  <a:pt x="2734" y="146"/>
                  <a:pt x="2734" y="146"/>
                </a:cubicBezTo>
                <a:cubicBezTo>
                  <a:pt x="2733" y="149"/>
                  <a:pt x="2733" y="149"/>
                  <a:pt x="2733" y="149"/>
                </a:cubicBezTo>
                <a:cubicBezTo>
                  <a:pt x="2731" y="151"/>
                  <a:pt x="2731" y="151"/>
                  <a:pt x="2731" y="151"/>
                </a:cubicBezTo>
                <a:cubicBezTo>
                  <a:pt x="2731" y="152"/>
                  <a:pt x="2731" y="152"/>
                  <a:pt x="2731" y="152"/>
                </a:cubicBezTo>
                <a:cubicBezTo>
                  <a:pt x="2734" y="150"/>
                  <a:pt x="2734" y="150"/>
                  <a:pt x="2734" y="150"/>
                </a:cubicBezTo>
                <a:cubicBezTo>
                  <a:pt x="2735" y="150"/>
                  <a:pt x="2735" y="150"/>
                  <a:pt x="2735" y="150"/>
                </a:cubicBezTo>
                <a:cubicBezTo>
                  <a:pt x="2736" y="151"/>
                  <a:pt x="2736" y="151"/>
                  <a:pt x="2736" y="151"/>
                </a:cubicBezTo>
                <a:cubicBezTo>
                  <a:pt x="2738" y="153"/>
                  <a:pt x="2738" y="153"/>
                  <a:pt x="2738" y="153"/>
                </a:cubicBezTo>
                <a:cubicBezTo>
                  <a:pt x="2741" y="155"/>
                  <a:pt x="2741" y="155"/>
                  <a:pt x="2741" y="155"/>
                </a:cubicBezTo>
                <a:cubicBezTo>
                  <a:pt x="2741" y="158"/>
                  <a:pt x="2741" y="158"/>
                  <a:pt x="2741" y="158"/>
                </a:cubicBezTo>
                <a:cubicBezTo>
                  <a:pt x="2740" y="159"/>
                  <a:pt x="2740" y="159"/>
                  <a:pt x="2740" y="159"/>
                </a:cubicBezTo>
                <a:cubicBezTo>
                  <a:pt x="2741" y="160"/>
                  <a:pt x="2741" y="160"/>
                  <a:pt x="2741" y="160"/>
                </a:cubicBezTo>
                <a:cubicBezTo>
                  <a:pt x="2743" y="160"/>
                  <a:pt x="2743" y="160"/>
                  <a:pt x="2743" y="160"/>
                </a:cubicBezTo>
                <a:cubicBezTo>
                  <a:pt x="2745" y="159"/>
                  <a:pt x="2745" y="159"/>
                  <a:pt x="2745" y="159"/>
                </a:cubicBezTo>
                <a:cubicBezTo>
                  <a:pt x="2747" y="160"/>
                  <a:pt x="2747" y="160"/>
                  <a:pt x="2747" y="160"/>
                </a:cubicBezTo>
                <a:cubicBezTo>
                  <a:pt x="2747" y="162"/>
                  <a:pt x="2747" y="162"/>
                  <a:pt x="2747" y="162"/>
                </a:cubicBezTo>
                <a:cubicBezTo>
                  <a:pt x="2748" y="165"/>
                  <a:pt x="2748" y="165"/>
                  <a:pt x="2748" y="165"/>
                </a:cubicBezTo>
                <a:cubicBezTo>
                  <a:pt x="2748" y="166"/>
                  <a:pt x="2748" y="166"/>
                  <a:pt x="2748" y="166"/>
                </a:cubicBezTo>
                <a:cubicBezTo>
                  <a:pt x="2746" y="164"/>
                  <a:pt x="2746" y="164"/>
                  <a:pt x="2746" y="164"/>
                </a:cubicBezTo>
                <a:cubicBezTo>
                  <a:pt x="2745" y="162"/>
                  <a:pt x="2745" y="162"/>
                  <a:pt x="2745" y="162"/>
                </a:cubicBezTo>
                <a:cubicBezTo>
                  <a:pt x="2744" y="161"/>
                  <a:pt x="2744" y="161"/>
                  <a:pt x="2744" y="161"/>
                </a:cubicBezTo>
                <a:cubicBezTo>
                  <a:pt x="2743" y="163"/>
                  <a:pt x="2743" y="163"/>
                  <a:pt x="2743" y="163"/>
                </a:cubicBezTo>
                <a:cubicBezTo>
                  <a:pt x="2744" y="164"/>
                  <a:pt x="2744" y="164"/>
                  <a:pt x="2744" y="164"/>
                </a:cubicBezTo>
                <a:cubicBezTo>
                  <a:pt x="2745" y="165"/>
                  <a:pt x="2745" y="165"/>
                  <a:pt x="2745" y="165"/>
                </a:cubicBezTo>
                <a:cubicBezTo>
                  <a:pt x="2744" y="166"/>
                  <a:pt x="2744" y="166"/>
                  <a:pt x="2744" y="166"/>
                </a:cubicBezTo>
                <a:cubicBezTo>
                  <a:pt x="2743" y="165"/>
                  <a:pt x="2743" y="165"/>
                  <a:pt x="2743" y="165"/>
                </a:cubicBezTo>
                <a:cubicBezTo>
                  <a:pt x="2741" y="163"/>
                  <a:pt x="2741" y="163"/>
                  <a:pt x="2741" y="163"/>
                </a:cubicBezTo>
                <a:cubicBezTo>
                  <a:pt x="2739" y="162"/>
                  <a:pt x="2739" y="162"/>
                  <a:pt x="2739" y="162"/>
                </a:cubicBezTo>
                <a:cubicBezTo>
                  <a:pt x="2737" y="164"/>
                  <a:pt x="2737" y="164"/>
                  <a:pt x="2737" y="164"/>
                </a:cubicBezTo>
                <a:cubicBezTo>
                  <a:pt x="2735" y="163"/>
                  <a:pt x="2735" y="163"/>
                  <a:pt x="2735" y="163"/>
                </a:cubicBezTo>
                <a:cubicBezTo>
                  <a:pt x="2735" y="161"/>
                  <a:pt x="2735" y="161"/>
                  <a:pt x="2735" y="161"/>
                </a:cubicBezTo>
                <a:cubicBezTo>
                  <a:pt x="2736" y="160"/>
                  <a:pt x="2736" y="160"/>
                  <a:pt x="2736" y="160"/>
                </a:cubicBezTo>
                <a:cubicBezTo>
                  <a:pt x="2735" y="158"/>
                  <a:pt x="2735" y="158"/>
                  <a:pt x="2735" y="158"/>
                </a:cubicBezTo>
                <a:cubicBezTo>
                  <a:pt x="2733" y="157"/>
                  <a:pt x="2733" y="157"/>
                  <a:pt x="2733" y="157"/>
                </a:cubicBezTo>
                <a:cubicBezTo>
                  <a:pt x="2732" y="155"/>
                  <a:pt x="2732" y="155"/>
                  <a:pt x="2732" y="155"/>
                </a:cubicBezTo>
                <a:cubicBezTo>
                  <a:pt x="2729" y="154"/>
                  <a:pt x="2729" y="154"/>
                  <a:pt x="2729" y="154"/>
                </a:cubicBezTo>
                <a:cubicBezTo>
                  <a:pt x="2726" y="149"/>
                  <a:pt x="2726" y="149"/>
                  <a:pt x="2726" y="149"/>
                </a:cubicBezTo>
                <a:cubicBezTo>
                  <a:pt x="2724" y="147"/>
                  <a:pt x="2724" y="147"/>
                  <a:pt x="2724" y="147"/>
                </a:cubicBezTo>
                <a:cubicBezTo>
                  <a:pt x="2725" y="146"/>
                  <a:pt x="2725" y="146"/>
                  <a:pt x="2725" y="146"/>
                </a:cubicBezTo>
                <a:cubicBezTo>
                  <a:pt x="2724" y="145"/>
                  <a:pt x="2724" y="145"/>
                  <a:pt x="2724" y="145"/>
                </a:cubicBezTo>
                <a:cubicBezTo>
                  <a:pt x="2722" y="144"/>
                  <a:pt x="2722" y="144"/>
                  <a:pt x="2722" y="144"/>
                </a:cubicBezTo>
                <a:cubicBezTo>
                  <a:pt x="2723" y="145"/>
                  <a:pt x="2723" y="145"/>
                  <a:pt x="2723" y="145"/>
                </a:cubicBezTo>
                <a:cubicBezTo>
                  <a:pt x="2722" y="147"/>
                  <a:pt x="2722" y="147"/>
                  <a:pt x="2722" y="147"/>
                </a:cubicBezTo>
                <a:cubicBezTo>
                  <a:pt x="2721" y="146"/>
                  <a:pt x="2721" y="146"/>
                  <a:pt x="2721" y="146"/>
                </a:cubicBezTo>
                <a:cubicBezTo>
                  <a:pt x="2720" y="144"/>
                  <a:pt x="2720" y="144"/>
                  <a:pt x="2720" y="144"/>
                </a:cubicBezTo>
                <a:cubicBezTo>
                  <a:pt x="2717" y="142"/>
                  <a:pt x="2717" y="142"/>
                  <a:pt x="2717" y="142"/>
                </a:cubicBezTo>
                <a:cubicBezTo>
                  <a:pt x="2715" y="142"/>
                  <a:pt x="2715" y="142"/>
                  <a:pt x="2715" y="142"/>
                </a:cubicBezTo>
                <a:cubicBezTo>
                  <a:pt x="2713" y="142"/>
                  <a:pt x="2713" y="142"/>
                  <a:pt x="2713" y="142"/>
                </a:cubicBezTo>
                <a:cubicBezTo>
                  <a:pt x="2713" y="143"/>
                  <a:pt x="2713" y="143"/>
                  <a:pt x="2713" y="143"/>
                </a:cubicBezTo>
                <a:cubicBezTo>
                  <a:pt x="2715" y="144"/>
                  <a:pt x="2715" y="144"/>
                  <a:pt x="2715" y="144"/>
                </a:cubicBezTo>
                <a:cubicBezTo>
                  <a:pt x="2718" y="146"/>
                  <a:pt x="2718" y="146"/>
                  <a:pt x="2718" y="146"/>
                </a:cubicBezTo>
                <a:cubicBezTo>
                  <a:pt x="2716" y="147"/>
                  <a:pt x="2716" y="147"/>
                  <a:pt x="2716" y="147"/>
                </a:cubicBezTo>
                <a:cubicBezTo>
                  <a:pt x="2712" y="145"/>
                  <a:pt x="2712" y="145"/>
                  <a:pt x="2712" y="145"/>
                </a:cubicBezTo>
                <a:cubicBezTo>
                  <a:pt x="2711" y="144"/>
                  <a:pt x="2711" y="144"/>
                  <a:pt x="2711" y="144"/>
                </a:cubicBezTo>
                <a:cubicBezTo>
                  <a:pt x="2711" y="142"/>
                  <a:pt x="2711" y="142"/>
                  <a:pt x="2711" y="142"/>
                </a:cubicBezTo>
                <a:cubicBezTo>
                  <a:pt x="2710" y="142"/>
                  <a:pt x="2710" y="142"/>
                  <a:pt x="2710" y="142"/>
                </a:cubicBezTo>
                <a:cubicBezTo>
                  <a:pt x="2707" y="141"/>
                  <a:pt x="2707" y="141"/>
                  <a:pt x="2707" y="141"/>
                </a:cubicBezTo>
                <a:cubicBezTo>
                  <a:pt x="2708" y="142"/>
                  <a:pt x="2708" y="142"/>
                  <a:pt x="2708" y="142"/>
                </a:cubicBezTo>
                <a:cubicBezTo>
                  <a:pt x="2708" y="143"/>
                  <a:pt x="2708" y="143"/>
                  <a:pt x="2708" y="143"/>
                </a:cubicBezTo>
                <a:cubicBezTo>
                  <a:pt x="2706" y="144"/>
                  <a:pt x="2706" y="144"/>
                  <a:pt x="2706" y="144"/>
                </a:cubicBezTo>
                <a:cubicBezTo>
                  <a:pt x="2704" y="142"/>
                  <a:pt x="2704" y="142"/>
                  <a:pt x="2704" y="142"/>
                </a:cubicBezTo>
                <a:cubicBezTo>
                  <a:pt x="2705" y="141"/>
                  <a:pt x="2705" y="141"/>
                  <a:pt x="2705" y="141"/>
                </a:cubicBezTo>
                <a:cubicBezTo>
                  <a:pt x="2702" y="140"/>
                  <a:pt x="2702" y="140"/>
                  <a:pt x="2702" y="140"/>
                </a:cubicBezTo>
                <a:cubicBezTo>
                  <a:pt x="2701" y="141"/>
                  <a:pt x="2701" y="141"/>
                  <a:pt x="2701" y="141"/>
                </a:cubicBezTo>
                <a:cubicBezTo>
                  <a:pt x="2702" y="142"/>
                  <a:pt x="2702" y="142"/>
                  <a:pt x="2702" y="142"/>
                </a:cubicBezTo>
                <a:cubicBezTo>
                  <a:pt x="2700" y="142"/>
                  <a:pt x="2700" y="142"/>
                  <a:pt x="2700" y="142"/>
                </a:cubicBezTo>
                <a:cubicBezTo>
                  <a:pt x="2699" y="140"/>
                  <a:pt x="2699" y="140"/>
                  <a:pt x="2699" y="140"/>
                </a:cubicBezTo>
                <a:cubicBezTo>
                  <a:pt x="2697" y="140"/>
                  <a:pt x="2697" y="140"/>
                  <a:pt x="2697" y="140"/>
                </a:cubicBezTo>
                <a:cubicBezTo>
                  <a:pt x="2697" y="142"/>
                  <a:pt x="2697" y="142"/>
                  <a:pt x="2697" y="142"/>
                </a:cubicBezTo>
                <a:cubicBezTo>
                  <a:pt x="2690" y="140"/>
                  <a:pt x="2690" y="140"/>
                  <a:pt x="2690" y="140"/>
                </a:cubicBezTo>
                <a:cubicBezTo>
                  <a:pt x="2687" y="141"/>
                  <a:pt x="2687" y="141"/>
                  <a:pt x="2687" y="141"/>
                </a:cubicBezTo>
                <a:cubicBezTo>
                  <a:pt x="2684" y="140"/>
                  <a:pt x="2684" y="140"/>
                  <a:pt x="2684" y="140"/>
                </a:cubicBezTo>
                <a:cubicBezTo>
                  <a:pt x="2684" y="139"/>
                  <a:pt x="2684" y="139"/>
                  <a:pt x="2684" y="139"/>
                </a:cubicBezTo>
                <a:cubicBezTo>
                  <a:pt x="2682" y="138"/>
                  <a:pt x="2682" y="138"/>
                  <a:pt x="2682" y="138"/>
                </a:cubicBezTo>
                <a:cubicBezTo>
                  <a:pt x="2681" y="139"/>
                  <a:pt x="2681" y="139"/>
                  <a:pt x="2681" y="139"/>
                </a:cubicBezTo>
                <a:cubicBezTo>
                  <a:pt x="2681" y="140"/>
                  <a:pt x="2681" y="140"/>
                  <a:pt x="2681" y="140"/>
                </a:cubicBezTo>
                <a:cubicBezTo>
                  <a:pt x="2680" y="139"/>
                  <a:pt x="2680" y="139"/>
                  <a:pt x="2680" y="139"/>
                </a:cubicBezTo>
                <a:cubicBezTo>
                  <a:pt x="2679" y="139"/>
                  <a:pt x="2679" y="139"/>
                  <a:pt x="2679" y="139"/>
                </a:cubicBezTo>
                <a:cubicBezTo>
                  <a:pt x="2677" y="137"/>
                  <a:pt x="2677" y="137"/>
                  <a:pt x="2677" y="137"/>
                </a:cubicBezTo>
                <a:cubicBezTo>
                  <a:pt x="2676" y="138"/>
                  <a:pt x="2676" y="138"/>
                  <a:pt x="2676" y="138"/>
                </a:cubicBezTo>
                <a:cubicBezTo>
                  <a:pt x="2676" y="139"/>
                  <a:pt x="2676" y="139"/>
                  <a:pt x="2676" y="139"/>
                </a:cubicBezTo>
                <a:cubicBezTo>
                  <a:pt x="2674" y="139"/>
                  <a:pt x="2674" y="139"/>
                  <a:pt x="2674" y="139"/>
                </a:cubicBezTo>
                <a:cubicBezTo>
                  <a:pt x="2671" y="139"/>
                  <a:pt x="2671" y="139"/>
                  <a:pt x="2671" y="139"/>
                </a:cubicBezTo>
                <a:cubicBezTo>
                  <a:pt x="2671" y="141"/>
                  <a:pt x="2671" y="141"/>
                  <a:pt x="2671" y="141"/>
                </a:cubicBezTo>
                <a:cubicBezTo>
                  <a:pt x="2668" y="141"/>
                  <a:pt x="2668" y="141"/>
                  <a:pt x="2668" y="141"/>
                </a:cubicBezTo>
                <a:cubicBezTo>
                  <a:pt x="2662" y="139"/>
                  <a:pt x="2662" y="139"/>
                  <a:pt x="2662" y="139"/>
                </a:cubicBezTo>
                <a:cubicBezTo>
                  <a:pt x="2663" y="138"/>
                  <a:pt x="2663" y="138"/>
                  <a:pt x="2663" y="138"/>
                </a:cubicBezTo>
                <a:cubicBezTo>
                  <a:pt x="2666" y="139"/>
                  <a:pt x="2666" y="139"/>
                  <a:pt x="2666" y="139"/>
                </a:cubicBezTo>
                <a:cubicBezTo>
                  <a:pt x="2667" y="140"/>
                  <a:pt x="2667" y="140"/>
                  <a:pt x="2667" y="140"/>
                </a:cubicBezTo>
                <a:cubicBezTo>
                  <a:pt x="2668" y="139"/>
                  <a:pt x="2668" y="139"/>
                  <a:pt x="2668" y="139"/>
                </a:cubicBezTo>
                <a:cubicBezTo>
                  <a:pt x="2662" y="136"/>
                  <a:pt x="2662" y="136"/>
                  <a:pt x="2662" y="136"/>
                </a:cubicBezTo>
                <a:cubicBezTo>
                  <a:pt x="2656" y="135"/>
                  <a:pt x="2656" y="135"/>
                  <a:pt x="2656" y="135"/>
                </a:cubicBezTo>
                <a:cubicBezTo>
                  <a:pt x="2653" y="136"/>
                  <a:pt x="2653" y="136"/>
                  <a:pt x="2653" y="136"/>
                </a:cubicBezTo>
                <a:cubicBezTo>
                  <a:pt x="2652" y="135"/>
                  <a:pt x="2652" y="135"/>
                  <a:pt x="2652" y="135"/>
                </a:cubicBezTo>
                <a:cubicBezTo>
                  <a:pt x="2653" y="134"/>
                  <a:pt x="2653" y="134"/>
                  <a:pt x="2653" y="134"/>
                </a:cubicBezTo>
                <a:cubicBezTo>
                  <a:pt x="2652" y="133"/>
                  <a:pt x="2652" y="133"/>
                  <a:pt x="2652" y="133"/>
                </a:cubicBezTo>
                <a:cubicBezTo>
                  <a:pt x="2650" y="134"/>
                  <a:pt x="2650" y="134"/>
                  <a:pt x="2650" y="134"/>
                </a:cubicBezTo>
                <a:cubicBezTo>
                  <a:pt x="2651" y="134"/>
                  <a:pt x="2651" y="134"/>
                  <a:pt x="2651" y="134"/>
                </a:cubicBezTo>
                <a:cubicBezTo>
                  <a:pt x="2649" y="134"/>
                  <a:pt x="2649" y="134"/>
                  <a:pt x="2649" y="134"/>
                </a:cubicBezTo>
                <a:cubicBezTo>
                  <a:pt x="2647" y="134"/>
                  <a:pt x="2647" y="134"/>
                  <a:pt x="2647" y="134"/>
                </a:cubicBezTo>
                <a:cubicBezTo>
                  <a:pt x="2642" y="132"/>
                  <a:pt x="2642" y="132"/>
                  <a:pt x="2642" y="132"/>
                </a:cubicBezTo>
                <a:cubicBezTo>
                  <a:pt x="2639" y="132"/>
                  <a:pt x="2639" y="132"/>
                  <a:pt x="2639" y="132"/>
                </a:cubicBezTo>
                <a:cubicBezTo>
                  <a:pt x="2637" y="133"/>
                  <a:pt x="2637" y="133"/>
                  <a:pt x="2637" y="133"/>
                </a:cubicBezTo>
                <a:cubicBezTo>
                  <a:pt x="2636" y="133"/>
                  <a:pt x="2636" y="133"/>
                  <a:pt x="2636" y="133"/>
                </a:cubicBezTo>
                <a:cubicBezTo>
                  <a:pt x="2635" y="132"/>
                  <a:pt x="2635" y="132"/>
                  <a:pt x="2635" y="132"/>
                </a:cubicBezTo>
                <a:cubicBezTo>
                  <a:pt x="2634" y="132"/>
                  <a:pt x="2634" y="132"/>
                  <a:pt x="2634" y="132"/>
                </a:cubicBezTo>
                <a:cubicBezTo>
                  <a:pt x="2630" y="132"/>
                  <a:pt x="2630" y="132"/>
                  <a:pt x="2630" y="132"/>
                </a:cubicBezTo>
                <a:cubicBezTo>
                  <a:pt x="2628" y="131"/>
                  <a:pt x="2628" y="131"/>
                  <a:pt x="2628" y="131"/>
                </a:cubicBezTo>
                <a:cubicBezTo>
                  <a:pt x="2627" y="131"/>
                  <a:pt x="2627" y="131"/>
                  <a:pt x="2627" y="131"/>
                </a:cubicBezTo>
                <a:cubicBezTo>
                  <a:pt x="2625" y="132"/>
                  <a:pt x="2625" y="132"/>
                  <a:pt x="2625" y="132"/>
                </a:cubicBezTo>
                <a:cubicBezTo>
                  <a:pt x="2624" y="131"/>
                  <a:pt x="2624" y="131"/>
                  <a:pt x="2624" y="131"/>
                </a:cubicBezTo>
                <a:cubicBezTo>
                  <a:pt x="2623" y="133"/>
                  <a:pt x="2623" y="133"/>
                  <a:pt x="2623" y="133"/>
                </a:cubicBezTo>
                <a:cubicBezTo>
                  <a:pt x="2622" y="134"/>
                  <a:pt x="2622" y="134"/>
                  <a:pt x="2622" y="134"/>
                </a:cubicBezTo>
                <a:cubicBezTo>
                  <a:pt x="2621" y="132"/>
                  <a:pt x="2621" y="132"/>
                  <a:pt x="2621" y="132"/>
                </a:cubicBezTo>
                <a:cubicBezTo>
                  <a:pt x="2614" y="134"/>
                  <a:pt x="2614" y="134"/>
                  <a:pt x="2614" y="134"/>
                </a:cubicBezTo>
                <a:cubicBezTo>
                  <a:pt x="2614" y="136"/>
                  <a:pt x="2614" y="136"/>
                  <a:pt x="2614" y="136"/>
                </a:cubicBezTo>
                <a:cubicBezTo>
                  <a:pt x="2612" y="135"/>
                  <a:pt x="2612" y="135"/>
                  <a:pt x="2612" y="135"/>
                </a:cubicBezTo>
                <a:cubicBezTo>
                  <a:pt x="2611" y="137"/>
                  <a:pt x="2611" y="137"/>
                  <a:pt x="2611" y="137"/>
                </a:cubicBezTo>
                <a:cubicBezTo>
                  <a:pt x="2611" y="138"/>
                  <a:pt x="2611" y="138"/>
                  <a:pt x="2611" y="138"/>
                </a:cubicBezTo>
                <a:cubicBezTo>
                  <a:pt x="2610" y="136"/>
                  <a:pt x="2610" y="136"/>
                  <a:pt x="2610" y="136"/>
                </a:cubicBezTo>
                <a:cubicBezTo>
                  <a:pt x="2607" y="137"/>
                  <a:pt x="2607" y="137"/>
                  <a:pt x="2607" y="137"/>
                </a:cubicBezTo>
                <a:cubicBezTo>
                  <a:pt x="2607" y="138"/>
                  <a:pt x="2607" y="138"/>
                  <a:pt x="2607" y="138"/>
                </a:cubicBezTo>
                <a:cubicBezTo>
                  <a:pt x="2606" y="138"/>
                  <a:pt x="2606" y="138"/>
                  <a:pt x="2606" y="138"/>
                </a:cubicBezTo>
                <a:cubicBezTo>
                  <a:pt x="2605" y="139"/>
                  <a:pt x="2605" y="139"/>
                  <a:pt x="2605" y="139"/>
                </a:cubicBezTo>
                <a:cubicBezTo>
                  <a:pt x="2602" y="137"/>
                  <a:pt x="2602" y="137"/>
                  <a:pt x="2602" y="137"/>
                </a:cubicBezTo>
                <a:cubicBezTo>
                  <a:pt x="2600" y="138"/>
                  <a:pt x="2600" y="138"/>
                  <a:pt x="2600" y="138"/>
                </a:cubicBezTo>
                <a:cubicBezTo>
                  <a:pt x="2600" y="139"/>
                  <a:pt x="2600" y="139"/>
                  <a:pt x="2600" y="139"/>
                </a:cubicBezTo>
                <a:cubicBezTo>
                  <a:pt x="2596" y="139"/>
                  <a:pt x="2596" y="139"/>
                  <a:pt x="2596" y="139"/>
                </a:cubicBezTo>
                <a:cubicBezTo>
                  <a:pt x="2591" y="140"/>
                  <a:pt x="2591" y="140"/>
                  <a:pt x="2591" y="140"/>
                </a:cubicBezTo>
                <a:cubicBezTo>
                  <a:pt x="2589" y="139"/>
                  <a:pt x="2589" y="139"/>
                  <a:pt x="2589" y="139"/>
                </a:cubicBezTo>
                <a:cubicBezTo>
                  <a:pt x="2585" y="140"/>
                  <a:pt x="2585" y="140"/>
                  <a:pt x="2585" y="140"/>
                </a:cubicBezTo>
                <a:cubicBezTo>
                  <a:pt x="2585" y="140"/>
                  <a:pt x="2585" y="140"/>
                  <a:pt x="2585" y="140"/>
                </a:cubicBezTo>
                <a:cubicBezTo>
                  <a:pt x="2587" y="142"/>
                  <a:pt x="2587" y="142"/>
                  <a:pt x="2587" y="142"/>
                </a:cubicBezTo>
                <a:cubicBezTo>
                  <a:pt x="2589" y="145"/>
                  <a:pt x="2589" y="145"/>
                  <a:pt x="2589" y="145"/>
                </a:cubicBezTo>
                <a:cubicBezTo>
                  <a:pt x="2590" y="146"/>
                  <a:pt x="2590" y="146"/>
                  <a:pt x="2590" y="146"/>
                </a:cubicBezTo>
                <a:cubicBezTo>
                  <a:pt x="2590" y="148"/>
                  <a:pt x="2590" y="148"/>
                  <a:pt x="2590" y="148"/>
                </a:cubicBezTo>
                <a:cubicBezTo>
                  <a:pt x="2592" y="151"/>
                  <a:pt x="2592" y="151"/>
                  <a:pt x="2592" y="151"/>
                </a:cubicBezTo>
                <a:cubicBezTo>
                  <a:pt x="2591" y="152"/>
                  <a:pt x="2591" y="152"/>
                  <a:pt x="2591" y="152"/>
                </a:cubicBezTo>
                <a:cubicBezTo>
                  <a:pt x="2591" y="154"/>
                  <a:pt x="2591" y="154"/>
                  <a:pt x="2591" y="154"/>
                </a:cubicBezTo>
                <a:cubicBezTo>
                  <a:pt x="2592" y="154"/>
                  <a:pt x="2592" y="154"/>
                  <a:pt x="2592" y="154"/>
                </a:cubicBezTo>
                <a:cubicBezTo>
                  <a:pt x="2594" y="153"/>
                  <a:pt x="2594" y="153"/>
                  <a:pt x="2594" y="153"/>
                </a:cubicBezTo>
                <a:cubicBezTo>
                  <a:pt x="2597" y="154"/>
                  <a:pt x="2597" y="154"/>
                  <a:pt x="2597" y="154"/>
                </a:cubicBezTo>
                <a:cubicBezTo>
                  <a:pt x="2598" y="156"/>
                  <a:pt x="2598" y="156"/>
                  <a:pt x="2598" y="156"/>
                </a:cubicBezTo>
                <a:cubicBezTo>
                  <a:pt x="2599" y="156"/>
                  <a:pt x="2599" y="156"/>
                  <a:pt x="2599" y="156"/>
                </a:cubicBezTo>
                <a:cubicBezTo>
                  <a:pt x="2602" y="159"/>
                  <a:pt x="2602" y="159"/>
                  <a:pt x="2602" y="159"/>
                </a:cubicBezTo>
                <a:cubicBezTo>
                  <a:pt x="2603" y="162"/>
                  <a:pt x="2603" y="162"/>
                  <a:pt x="2603" y="162"/>
                </a:cubicBezTo>
                <a:cubicBezTo>
                  <a:pt x="2606" y="163"/>
                  <a:pt x="2606" y="163"/>
                  <a:pt x="2606" y="163"/>
                </a:cubicBezTo>
                <a:cubicBezTo>
                  <a:pt x="2607" y="165"/>
                  <a:pt x="2607" y="165"/>
                  <a:pt x="2607" y="165"/>
                </a:cubicBezTo>
                <a:cubicBezTo>
                  <a:pt x="2607" y="167"/>
                  <a:pt x="2607" y="167"/>
                  <a:pt x="2607" y="167"/>
                </a:cubicBezTo>
                <a:cubicBezTo>
                  <a:pt x="2608" y="168"/>
                  <a:pt x="2608" y="168"/>
                  <a:pt x="2608" y="168"/>
                </a:cubicBezTo>
                <a:cubicBezTo>
                  <a:pt x="2607" y="168"/>
                  <a:pt x="2607" y="168"/>
                  <a:pt x="2607" y="168"/>
                </a:cubicBezTo>
                <a:cubicBezTo>
                  <a:pt x="2608" y="170"/>
                  <a:pt x="2608" y="170"/>
                  <a:pt x="2608" y="170"/>
                </a:cubicBezTo>
                <a:cubicBezTo>
                  <a:pt x="2607" y="171"/>
                  <a:pt x="2607" y="171"/>
                  <a:pt x="2607" y="171"/>
                </a:cubicBezTo>
                <a:cubicBezTo>
                  <a:pt x="2606" y="171"/>
                  <a:pt x="2606" y="171"/>
                  <a:pt x="2606" y="171"/>
                </a:cubicBezTo>
                <a:cubicBezTo>
                  <a:pt x="2604" y="172"/>
                  <a:pt x="2604" y="172"/>
                  <a:pt x="2604" y="172"/>
                </a:cubicBezTo>
                <a:cubicBezTo>
                  <a:pt x="2604" y="173"/>
                  <a:pt x="2604" y="173"/>
                  <a:pt x="2604" y="173"/>
                </a:cubicBezTo>
                <a:cubicBezTo>
                  <a:pt x="2602" y="174"/>
                  <a:pt x="2602" y="174"/>
                  <a:pt x="2602" y="174"/>
                </a:cubicBezTo>
                <a:cubicBezTo>
                  <a:pt x="2601" y="175"/>
                  <a:pt x="2601" y="175"/>
                  <a:pt x="2601" y="175"/>
                </a:cubicBezTo>
                <a:cubicBezTo>
                  <a:pt x="2598" y="174"/>
                  <a:pt x="2598" y="174"/>
                  <a:pt x="2598" y="174"/>
                </a:cubicBezTo>
                <a:cubicBezTo>
                  <a:pt x="2596" y="173"/>
                  <a:pt x="2596" y="173"/>
                  <a:pt x="2596" y="173"/>
                </a:cubicBezTo>
                <a:cubicBezTo>
                  <a:pt x="2596" y="171"/>
                  <a:pt x="2596" y="171"/>
                  <a:pt x="2596" y="171"/>
                </a:cubicBezTo>
                <a:cubicBezTo>
                  <a:pt x="2593" y="167"/>
                  <a:pt x="2593" y="167"/>
                  <a:pt x="2593" y="167"/>
                </a:cubicBezTo>
                <a:cubicBezTo>
                  <a:pt x="2592" y="167"/>
                  <a:pt x="2592" y="167"/>
                  <a:pt x="2592" y="167"/>
                </a:cubicBezTo>
                <a:cubicBezTo>
                  <a:pt x="2591" y="167"/>
                  <a:pt x="2591" y="167"/>
                  <a:pt x="2591" y="167"/>
                </a:cubicBezTo>
                <a:cubicBezTo>
                  <a:pt x="2587" y="166"/>
                  <a:pt x="2587" y="166"/>
                  <a:pt x="2587" y="166"/>
                </a:cubicBezTo>
                <a:cubicBezTo>
                  <a:pt x="2584" y="167"/>
                  <a:pt x="2584" y="167"/>
                  <a:pt x="2584" y="167"/>
                </a:cubicBezTo>
                <a:cubicBezTo>
                  <a:pt x="2583" y="166"/>
                  <a:pt x="2583" y="166"/>
                  <a:pt x="2583" y="166"/>
                </a:cubicBezTo>
                <a:cubicBezTo>
                  <a:pt x="2580" y="163"/>
                  <a:pt x="2580" y="163"/>
                  <a:pt x="2580" y="163"/>
                </a:cubicBezTo>
                <a:cubicBezTo>
                  <a:pt x="2580" y="161"/>
                  <a:pt x="2580" y="161"/>
                  <a:pt x="2580" y="161"/>
                </a:cubicBezTo>
                <a:cubicBezTo>
                  <a:pt x="2579" y="159"/>
                  <a:pt x="2579" y="159"/>
                  <a:pt x="2579" y="159"/>
                </a:cubicBezTo>
                <a:cubicBezTo>
                  <a:pt x="2576" y="159"/>
                  <a:pt x="2576" y="159"/>
                  <a:pt x="2576" y="159"/>
                </a:cubicBezTo>
                <a:cubicBezTo>
                  <a:pt x="2576" y="158"/>
                  <a:pt x="2576" y="158"/>
                  <a:pt x="2576" y="158"/>
                </a:cubicBezTo>
                <a:cubicBezTo>
                  <a:pt x="2575" y="156"/>
                  <a:pt x="2575" y="156"/>
                  <a:pt x="2575" y="156"/>
                </a:cubicBezTo>
                <a:cubicBezTo>
                  <a:pt x="2572" y="155"/>
                  <a:pt x="2572" y="155"/>
                  <a:pt x="2572" y="155"/>
                </a:cubicBezTo>
                <a:cubicBezTo>
                  <a:pt x="2571" y="156"/>
                  <a:pt x="2571" y="156"/>
                  <a:pt x="2571" y="156"/>
                </a:cubicBezTo>
                <a:cubicBezTo>
                  <a:pt x="2571" y="158"/>
                  <a:pt x="2571" y="158"/>
                  <a:pt x="2571" y="158"/>
                </a:cubicBezTo>
                <a:cubicBezTo>
                  <a:pt x="2571" y="161"/>
                  <a:pt x="2571" y="161"/>
                  <a:pt x="2571" y="161"/>
                </a:cubicBezTo>
                <a:cubicBezTo>
                  <a:pt x="2571" y="162"/>
                  <a:pt x="2571" y="162"/>
                  <a:pt x="2571" y="162"/>
                </a:cubicBezTo>
                <a:cubicBezTo>
                  <a:pt x="2569" y="165"/>
                  <a:pt x="2569" y="165"/>
                  <a:pt x="2569" y="165"/>
                </a:cubicBezTo>
                <a:cubicBezTo>
                  <a:pt x="2568" y="167"/>
                  <a:pt x="2568" y="167"/>
                  <a:pt x="2568" y="167"/>
                </a:cubicBezTo>
                <a:cubicBezTo>
                  <a:pt x="2567" y="166"/>
                  <a:pt x="2567" y="166"/>
                  <a:pt x="2567" y="166"/>
                </a:cubicBezTo>
                <a:cubicBezTo>
                  <a:pt x="2567" y="165"/>
                  <a:pt x="2567" y="165"/>
                  <a:pt x="2567" y="165"/>
                </a:cubicBezTo>
                <a:cubicBezTo>
                  <a:pt x="2566" y="165"/>
                  <a:pt x="2566" y="165"/>
                  <a:pt x="2566" y="165"/>
                </a:cubicBezTo>
                <a:cubicBezTo>
                  <a:pt x="2564" y="166"/>
                  <a:pt x="2564" y="166"/>
                  <a:pt x="2564" y="166"/>
                </a:cubicBezTo>
                <a:cubicBezTo>
                  <a:pt x="2560" y="165"/>
                  <a:pt x="2560" y="165"/>
                  <a:pt x="2560" y="165"/>
                </a:cubicBezTo>
                <a:cubicBezTo>
                  <a:pt x="2557" y="167"/>
                  <a:pt x="2557" y="167"/>
                  <a:pt x="2557" y="167"/>
                </a:cubicBezTo>
                <a:cubicBezTo>
                  <a:pt x="2556" y="166"/>
                  <a:pt x="2556" y="166"/>
                  <a:pt x="2556" y="166"/>
                </a:cubicBezTo>
                <a:cubicBezTo>
                  <a:pt x="2553" y="168"/>
                  <a:pt x="2553" y="168"/>
                  <a:pt x="2553" y="168"/>
                </a:cubicBezTo>
                <a:cubicBezTo>
                  <a:pt x="2551" y="169"/>
                  <a:pt x="2551" y="169"/>
                  <a:pt x="2551" y="169"/>
                </a:cubicBezTo>
                <a:cubicBezTo>
                  <a:pt x="2549" y="168"/>
                  <a:pt x="2549" y="168"/>
                  <a:pt x="2549" y="168"/>
                </a:cubicBezTo>
                <a:cubicBezTo>
                  <a:pt x="2547" y="166"/>
                  <a:pt x="2547" y="166"/>
                  <a:pt x="2547" y="166"/>
                </a:cubicBezTo>
                <a:cubicBezTo>
                  <a:pt x="2546" y="166"/>
                  <a:pt x="2546" y="166"/>
                  <a:pt x="2546" y="166"/>
                </a:cubicBezTo>
                <a:cubicBezTo>
                  <a:pt x="2545" y="167"/>
                  <a:pt x="2545" y="167"/>
                  <a:pt x="2545" y="167"/>
                </a:cubicBezTo>
                <a:cubicBezTo>
                  <a:pt x="2545" y="168"/>
                  <a:pt x="2545" y="168"/>
                  <a:pt x="2545" y="168"/>
                </a:cubicBezTo>
                <a:cubicBezTo>
                  <a:pt x="2542" y="170"/>
                  <a:pt x="2542" y="170"/>
                  <a:pt x="2542" y="170"/>
                </a:cubicBezTo>
                <a:cubicBezTo>
                  <a:pt x="2541" y="171"/>
                  <a:pt x="2541" y="171"/>
                  <a:pt x="2541" y="171"/>
                </a:cubicBezTo>
                <a:cubicBezTo>
                  <a:pt x="2537" y="172"/>
                  <a:pt x="2537" y="172"/>
                  <a:pt x="2537" y="172"/>
                </a:cubicBezTo>
                <a:cubicBezTo>
                  <a:pt x="2535" y="174"/>
                  <a:pt x="2535" y="174"/>
                  <a:pt x="2535" y="174"/>
                </a:cubicBezTo>
                <a:cubicBezTo>
                  <a:pt x="2535" y="178"/>
                  <a:pt x="2535" y="178"/>
                  <a:pt x="2535" y="178"/>
                </a:cubicBezTo>
                <a:cubicBezTo>
                  <a:pt x="2535" y="182"/>
                  <a:pt x="2535" y="182"/>
                  <a:pt x="2535" y="182"/>
                </a:cubicBezTo>
                <a:cubicBezTo>
                  <a:pt x="2538" y="187"/>
                  <a:pt x="2538" y="187"/>
                  <a:pt x="2538" y="187"/>
                </a:cubicBezTo>
                <a:cubicBezTo>
                  <a:pt x="2538" y="189"/>
                  <a:pt x="2538" y="189"/>
                  <a:pt x="2538" y="189"/>
                </a:cubicBezTo>
                <a:cubicBezTo>
                  <a:pt x="2536" y="186"/>
                  <a:pt x="2536" y="186"/>
                  <a:pt x="2536" y="186"/>
                </a:cubicBezTo>
                <a:cubicBezTo>
                  <a:pt x="2534" y="184"/>
                  <a:pt x="2534" y="184"/>
                  <a:pt x="2534" y="184"/>
                </a:cubicBezTo>
                <a:cubicBezTo>
                  <a:pt x="2533" y="184"/>
                  <a:pt x="2533" y="184"/>
                  <a:pt x="2533" y="184"/>
                </a:cubicBezTo>
                <a:cubicBezTo>
                  <a:pt x="2531" y="183"/>
                  <a:pt x="2531" y="183"/>
                  <a:pt x="2531" y="183"/>
                </a:cubicBezTo>
                <a:cubicBezTo>
                  <a:pt x="2531" y="185"/>
                  <a:pt x="2531" y="185"/>
                  <a:pt x="2531" y="185"/>
                </a:cubicBezTo>
                <a:cubicBezTo>
                  <a:pt x="2533" y="186"/>
                  <a:pt x="2533" y="186"/>
                  <a:pt x="2533" y="186"/>
                </a:cubicBezTo>
                <a:cubicBezTo>
                  <a:pt x="2534" y="189"/>
                  <a:pt x="2534" y="189"/>
                  <a:pt x="2534" y="189"/>
                </a:cubicBezTo>
                <a:cubicBezTo>
                  <a:pt x="2534" y="190"/>
                  <a:pt x="2534" y="190"/>
                  <a:pt x="2534" y="190"/>
                </a:cubicBezTo>
                <a:cubicBezTo>
                  <a:pt x="2531" y="186"/>
                  <a:pt x="2531" y="186"/>
                  <a:pt x="2531" y="186"/>
                </a:cubicBezTo>
                <a:cubicBezTo>
                  <a:pt x="2529" y="186"/>
                  <a:pt x="2529" y="186"/>
                  <a:pt x="2529" y="186"/>
                </a:cubicBezTo>
                <a:cubicBezTo>
                  <a:pt x="2529" y="183"/>
                  <a:pt x="2529" y="183"/>
                  <a:pt x="2529" y="183"/>
                </a:cubicBezTo>
                <a:cubicBezTo>
                  <a:pt x="2526" y="180"/>
                  <a:pt x="2526" y="180"/>
                  <a:pt x="2526" y="180"/>
                </a:cubicBezTo>
                <a:cubicBezTo>
                  <a:pt x="2524" y="178"/>
                  <a:pt x="2524" y="178"/>
                  <a:pt x="2524" y="178"/>
                </a:cubicBezTo>
                <a:cubicBezTo>
                  <a:pt x="2523" y="178"/>
                  <a:pt x="2523" y="178"/>
                  <a:pt x="2523" y="178"/>
                </a:cubicBezTo>
                <a:cubicBezTo>
                  <a:pt x="2524" y="181"/>
                  <a:pt x="2524" y="181"/>
                  <a:pt x="2524" y="181"/>
                </a:cubicBezTo>
                <a:cubicBezTo>
                  <a:pt x="2523" y="182"/>
                  <a:pt x="2523" y="182"/>
                  <a:pt x="2523" y="182"/>
                </a:cubicBezTo>
                <a:cubicBezTo>
                  <a:pt x="2522" y="180"/>
                  <a:pt x="2522" y="180"/>
                  <a:pt x="2522" y="180"/>
                </a:cubicBezTo>
                <a:cubicBezTo>
                  <a:pt x="2520" y="179"/>
                  <a:pt x="2520" y="179"/>
                  <a:pt x="2520" y="179"/>
                </a:cubicBezTo>
                <a:cubicBezTo>
                  <a:pt x="2518" y="179"/>
                  <a:pt x="2518" y="179"/>
                  <a:pt x="2518" y="179"/>
                </a:cubicBezTo>
                <a:cubicBezTo>
                  <a:pt x="2518" y="181"/>
                  <a:pt x="2518" y="181"/>
                  <a:pt x="2518" y="181"/>
                </a:cubicBezTo>
                <a:cubicBezTo>
                  <a:pt x="2516" y="179"/>
                  <a:pt x="2516" y="179"/>
                  <a:pt x="2516" y="179"/>
                </a:cubicBezTo>
                <a:cubicBezTo>
                  <a:pt x="2514" y="179"/>
                  <a:pt x="2514" y="179"/>
                  <a:pt x="2514" y="179"/>
                </a:cubicBezTo>
                <a:cubicBezTo>
                  <a:pt x="2512" y="182"/>
                  <a:pt x="2512" y="182"/>
                  <a:pt x="2512" y="182"/>
                </a:cubicBezTo>
                <a:cubicBezTo>
                  <a:pt x="2510" y="183"/>
                  <a:pt x="2510" y="183"/>
                  <a:pt x="2510" y="183"/>
                </a:cubicBezTo>
                <a:cubicBezTo>
                  <a:pt x="2511" y="181"/>
                  <a:pt x="2511" y="181"/>
                  <a:pt x="2511" y="181"/>
                </a:cubicBezTo>
                <a:cubicBezTo>
                  <a:pt x="2511" y="179"/>
                  <a:pt x="2511" y="179"/>
                  <a:pt x="2511" y="179"/>
                </a:cubicBezTo>
                <a:cubicBezTo>
                  <a:pt x="2509" y="175"/>
                  <a:pt x="2509" y="175"/>
                  <a:pt x="2509" y="175"/>
                </a:cubicBezTo>
                <a:cubicBezTo>
                  <a:pt x="2509" y="173"/>
                  <a:pt x="2509" y="173"/>
                  <a:pt x="2509" y="173"/>
                </a:cubicBezTo>
                <a:cubicBezTo>
                  <a:pt x="2508" y="172"/>
                  <a:pt x="2508" y="172"/>
                  <a:pt x="2508" y="172"/>
                </a:cubicBezTo>
                <a:cubicBezTo>
                  <a:pt x="2508" y="170"/>
                  <a:pt x="2508" y="170"/>
                  <a:pt x="2508" y="170"/>
                </a:cubicBezTo>
                <a:cubicBezTo>
                  <a:pt x="2506" y="167"/>
                  <a:pt x="2506" y="167"/>
                  <a:pt x="2506" y="167"/>
                </a:cubicBezTo>
                <a:cubicBezTo>
                  <a:pt x="2503" y="163"/>
                  <a:pt x="2503" y="163"/>
                  <a:pt x="2503" y="163"/>
                </a:cubicBezTo>
                <a:cubicBezTo>
                  <a:pt x="2499" y="161"/>
                  <a:pt x="2499" y="161"/>
                  <a:pt x="2499" y="161"/>
                </a:cubicBezTo>
                <a:cubicBezTo>
                  <a:pt x="2495" y="157"/>
                  <a:pt x="2495" y="157"/>
                  <a:pt x="2495" y="157"/>
                </a:cubicBezTo>
                <a:cubicBezTo>
                  <a:pt x="2486" y="154"/>
                  <a:pt x="2486" y="154"/>
                  <a:pt x="2486" y="154"/>
                </a:cubicBezTo>
                <a:cubicBezTo>
                  <a:pt x="2482" y="154"/>
                  <a:pt x="2482" y="154"/>
                  <a:pt x="2482" y="154"/>
                </a:cubicBezTo>
                <a:cubicBezTo>
                  <a:pt x="2479" y="154"/>
                  <a:pt x="2479" y="154"/>
                  <a:pt x="2479" y="154"/>
                </a:cubicBezTo>
                <a:cubicBezTo>
                  <a:pt x="2475" y="157"/>
                  <a:pt x="2475" y="157"/>
                  <a:pt x="2475" y="157"/>
                </a:cubicBezTo>
                <a:cubicBezTo>
                  <a:pt x="2475" y="157"/>
                  <a:pt x="2475" y="157"/>
                  <a:pt x="2475" y="157"/>
                </a:cubicBezTo>
                <a:cubicBezTo>
                  <a:pt x="2473" y="157"/>
                  <a:pt x="2473" y="157"/>
                  <a:pt x="2473" y="157"/>
                </a:cubicBezTo>
                <a:cubicBezTo>
                  <a:pt x="2470" y="158"/>
                  <a:pt x="2470" y="158"/>
                  <a:pt x="2470" y="158"/>
                </a:cubicBezTo>
                <a:cubicBezTo>
                  <a:pt x="2463" y="162"/>
                  <a:pt x="2463" y="162"/>
                  <a:pt x="2463" y="162"/>
                </a:cubicBezTo>
                <a:cubicBezTo>
                  <a:pt x="2460" y="162"/>
                  <a:pt x="2460" y="162"/>
                  <a:pt x="2460" y="162"/>
                </a:cubicBezTo>
                <a:cubicBezTo>
                  <a:pt x="2457" y="165"/>
                  <a:pt x="2457" y="165"/>
                  <a:pt x="2457" y="165"/>
                </a:cubicBezTo>
                <a:cubicBezTo>
                  <a:pt x="2456" y="166"/>
                  <a:pt x="2456" y="166"/>
                  <a:pt x="2456" y="166"/>
                </a:cubicBezTo>
                <a:cubicBezTo>
                  <a:pt x="2452" y="169"/>
                  <a:pt x="2452" y="169"/>
                  <a:pt x="2452" y="169"/>
                </a:cubicBezTo>
                <a:cubicBezTo>
                  <a:pt x="2450" y="170"/>
                  <a:pt x="2450" y="170"/>
                  <a:pt x="2450" y="170"/>
                </a:cubicBezTo>
                <a:cubicBezTo>
                  <a:pt x="2448" y="172"/>
                  <a:pt x="2448" y="172"/>
                  <a:pt x="2448" y="172"/>
                </a:cubicBezTo>
                <a:cubicBezTo>
                  <a:pt x="2445" y="173"/>
                  <a:pt x="2445" y="173"/>
                  <a:pt x="2445" y="173"/>
                </a:cubicBezTo>
                <a:cubicBezTo>
                  <a:pt x="2442" y="172"/>
                  <a:pt x="2442" y="172"/>
                  <a:pt x="2442" y="172"/>
                </a:cubicBezTo>
                <a:cubicBezTo>
                  <a:pt x="2438" y="173"/>
                  <a:pt x="2438" y="173"/>
                  <a:pt x="2438" y="173"/>
                </a:cubicBezTo>
                <a:cubicBezTo>
                  <a:pt x="2435" y="174"/>
                  <a:pt x="2435" y="174"/>
                  <a:pt x="2435" y="174"/>
                </a:cubicBezTo>
                <a:cubicBezTo>
                  <a:pt x="2437" y="172"/>
                  <a:pt x="2437" y="172"/>
                  <a:pt x="2437" y="172"/>
                </a:cubicBezTo>
                <a:cubicBezTo>
                  <a:pt x="2440" y="170"/>
                  <a:pt x="2440" y="170"/>
                  <a:pt x="2440" y="170"/>
                </a:cubicBezTo>
                <a:cubicBezTo>
                  <a:pt x="2441" y="169"/>
                  <a:pt x="2441" y="169"/>
                  <a:pt x="2441" y="169"/>
                </a:cubicBezTo>
                <a:cubicBezTo>
                  <a:pt x="2438" y="165"/>
                  <a:pt x="2438" y="165"/>
                  <a:pt x="2438" y="165"/>
                </a:cubicBezTo>
                <a:cubicBezTo>
                  <a:pt x="2434" y="164"/>
                  <a:pt x="2434" y="164"/>
                  <a:pt x="2434" y="164"/>
                </a:cubicBezTo>
                <a:cubicBezTo>
                  <a:pt x="2429" y="161"/>
                  <a:pt x="2429" y="161"/>
                  <a:pt x="2429" y="161"/>
                </a:cubicBezTo>
                <a:cubicBezTo>
                  <a:pt x="2428" y="161"/>
                  <a:pt x="2428" y="161"/>
                  <a:pt x="2428" y="161"/>
                </a:cubicBezTo>
                <a:cubicBezTo>
                  <a:pt x="2427" y="162"/>
                  <a:pt x="2427" y="162"/>
                  <a:pt x="2427" y="162"/>
                </a:cubicBezTo>
                <a:cubicBezTo>
                  <a:pt x="2425" y="165"/>
                  <a:pt x="2425" y="165"/>
                  <a:pt x="2425" y="165"/>
                </a:cubicBezTo>
                <a:cubicBezTo>
                  <a:pt x="2425" y="167"/>
                  <a:pt x="2425" y="167"/>
                  <a:pt x="2425" y="167"/>
                </a:cubicBezTo>
                <a:cubicBezTo>
                  <a:pt x="2425" y="166"/>
                  <a:pt x="2425" y="166"/>
                  <a:pt x="2425" y="166"/>
                </a:cubicBezTo>
                <a:cubicBezTo>
                  <a:pt x="2424" y="166"/>
                  <a:pt x="2424" y="166"/>
                  <a:pt x="2424" y="166"/>
                </a:cubicBezTo>
                <a:cubicBezTo>
                  <a:pt x="2423" y="169"/>
                  <a:pt x="2423" y="169"/>
                  <a:pt x="2423" y="169"/>
                </a:cubicBezTo>
                <a:cubicBezTo>
                  <a:pt x="2421" y="169"/>
                  <a:pt x="2421" y="169"/>
                  <a:pt x="2421" y="169"/>
                </a:cubicBezTo>
                <a:cubicBezTo>
                  <a:pt x="2421" y="168"/>
                  <a:pt x="2421" y="168"/>
                  <a:pt x="2421" y="168"/>
                </a:cubicBezTo>
                <a:cubicBezTo>
                  <a:pt x="2421" y="166"/>
                  <a:pt x="2421" y="166"/>
                  <a:pt x="2421" y="166"/>
                </a:cubicBezTo>
                <a:cubicBezTo>
                  <a:pt x="2422" y="165"/>
                  <a:pt x="2422" y="165"/>
                  <a:pt x="2422" y="165"/>
                </a:cubicBezTo>
                <a:cubicBezTo>
                  <a:pt x="2421" y="162"/>
                  <a:pt x="2421" y="162"/>
                  <a:pt x="2421" y="162"/>
                </a:cubicBezTo>
                <a:cubicBezTo>
                  <a:pt x="2419" y="161"/>
                  <a:pt x="2419" y="161"/>
                  <a:pt x="2419" y="161"/>
                </a:cubicBezTo>
                <a:cubicBezTo>
                  <a:pt x="2417" y="163"/>
                  <a:pt x="2417" y="163"/>
                  <a:pt x="2417" y="163"/>
                </a:cubicBezTo>
                <a:cubicBezTo>
                  <a:pt x="2417" y="164"/>
                  <a:pt x="2417" y="164"/>
                  <a:pt x="2417" y="164"/>
                </a:cubicBezTo>
                <a:cubicBezTo>
                  <a:pt x="2416" y="167"/>
                  <a:pt x="2416" y="167"/>
                  <a:pt x="2416" y="167"/>
                </a:cubicBezTo>
                <a:cubicBezTo>
                  <a:pt x="2415" y="165"/>
                  <a:pt x="2415" y="165"/>
                  <a:pt x="2415" y="165"/>
                </a:cubicBezTo>
                <a:cubicBezTo>
                  <a:pt x="2415" y="163"/>
                  <a:pt x="2415" y="163"/>
                  <a:pt x="2415" y="163"/>
                </a:cubicBezTo>
                <a:cubicBezTo>
                  <a:pt x="2414" y="161"/>
                  <a:pt x="2414" y="161"/>
                  <a:pt x="2414" y="161"/>
                </a:cubicBezTo>
                <a:cubicBezTo>
                  <a:pt x="2413" y="158"/>
                  <a:pt x="2413" y="158"/>
                  <a:pt x="2413" y="158"/>
                </a:cubicBezTo>
                <a:cubicBezTo>
                  <a:pt x="2411" y="160"/>
                  <a:pt x="2411" y="160"/>
                  <a:pt x="2411" y="160"/>
                </a:cubicBezTo>
                <a:cubicBezTo>
                  <a:pt x="2408" y="160"/>
                  <a:pt x="2408" y="160"/>
                  <a:pt x="2408" y="160"/>
                </a:cubicBezTo>
                <a:cubicBezTo>
                  <a:pt x="2406" y="162"/>
                  <a:pt x="2406" y="162"/>
                  <a:pt x="2406" y="162"/>
                </a:cubicBezTo>
                <a:cubicBezTo>
                  <a:pt x="2405" y="161"/>
                  <a:pt x="2405" y="161"/>
                  <a:pt x="2405" y="161"/>
                </a:cubicBezTo>
                <a:cubicBezTo>
                  <a:pt x="2406" y="160"/>
                  <a:pt x="2406" y="160"/>
                  <a:pt x="2406" y="160"/>
                </a:cubicBezTo>
                <a:cubicBezTo>
                  <a:pt x="2406" y="158"/>
                  <a:pt x="2406" y="158"/>
                  <a:pt x="2406" y="158"/>
                </a:cubicBezTo>
                <a:cubicBezTo>
                  <a:pt x="2406" y="156"/>
                  <a:pt x="2406" y="156"/>
                  <a:pt x="2406" y="156"/>
                </a:cubicBezTo>
                <a:cubicBezTo>
                  <a:pt x="2405" y="154"/>
                  <a:pt x="2405" y="154"/>
                  <a:pt x="2405" y="154"/>
                </a:cubicBezTo>
                <a:cubicBezTo>
                  <a:pt x="2406" y="154"/>
                  <a:pt x="2406" y="154"/>
                  <a:pt x="2406" y="154"/>
                </a:cubicBezTo>
                <a:cubicBezTo>
                  <a:pt x="2409" y="156"/>
                  <a:pt x="2409" y="156"/>
                  <a:pt x="2409" y="156"/>
                </a:cubicBezTo>
                <a:cubicBezTo>
                  <a:pt x="2410" y="155"/>
                  <a:pt x="2410" y="155"/>
                  <a:pt x="2410" y="155"/>
                </a:cubicBezTo>
                <a:cubicBezTo>
                  <a:pt x="2411" y="153"/>
                  <a:pt x="2411" y="153"/>
                  <a:pt x="2411" y="153"/>
                </a:cubicBezTo>
                <a:cubicBezTo>
                  <a:pt x="2408" y="149"/>
                  <a:pt x="2408" y="149"/>
                  <a:pt x="2408" y="149"/>
                </a:cubicBezTo>
                <a:cubicBezTo>
                  <a:pt x="2402" y="147"/>
                  <a:pt x="2402" y="147"/>
                  <a:pt x="2402" y="147"/>
                </a:cubicBezTo>
                <a:cubicBezTo>
                  <a:pt x="2397" y="146"/>
                  <a:pt x="2397" y="146"/>
                  <a:pt x="2397" y="146"/>
                </a:cubicBezTo>
                <a:cubicBezTo>
                  <a:pt x="2391" y="148"/>
                  <a:pt x="2391" y="148"/>
                  <a:pt x="2391" y="148"/>
                </a:cubicBezTo>
                <a:cubicBezTo>
                  <a:pt x="2386" y="149"/>
                  <a:pt x="2386" y="149"/>
                  <a:pt x="2386" y="149"/>
                </a:cubicBezTo>
                <a:cubicBezTo>
                  <a:pt x="2383" y="151"/>
                  <a:pt x="2383" y="151"/>
                  <a:pt x="2383" y="151"/>
                </a:cubicBezTo>
                <a:cubicBezTo>
                  <a:pt x="2384" y="161"/>
                  <a:pt x="2384" y="161"/>
                  <a:pt x="2384" y="161"/>
                </a:cubicBezTo>
                <a:cubicBezTo>
                  <a:pt x="2384" y="163"/>
                  <a:pt x="2384" y="163"/>
                  <a:pt x="2384" y="163"/>
                </a:cubicBezTo>
                <a:cubicBezTo>
                  <a:pt x="2384" y="165"/>
                  <a:pt x="2384" y="165"/>
                  <a:pt x="2384" y="165"/>
                </a:cubicBezTo>
                <a:cubicBezTo>
                  <a:pt x="2383" y="168"/>
                  <a:pt x="2383" y="168"/>
                  <a:pt x="2383" y="168"/>
                </a:cubicBezTo>
                <a:cubicBezTo>
                  <a:pt x="2383" y="170"/>
                  <a:pt x="2383" y="170"/>
                  <a:pt x="2383" y="170"/>
                </a:cubicBezTo>
                <a:cubicBezTo>
                  <a:pt x="2380" y="172"/>
                  <a:pt x="2380" y="172"/>
                  <a:pt x="2380" y="172"/>
                </a:cubicBezTo>
                <a:cubicBezTo>
                  <a:pt x="2379" y="172"/>
                  <a:pt x="2379" y="172"/>
                  <a:pt x="2379" y="172"/>
                </a:cubicBezTo>
                <a:cubicBezTo>
                  <a:pt x="2378" y="171"/>
                  <a:pt x="2378" y="171"/>
                  <a:pt x="2378" y="171"/>
                </a:cubicBezTo>
                <a:cubicBezTo>
                  <a:pt x="2378" y="170"/>
                  <a:pt x="2378" y="170"/>
                  <a:pt x="2378" y="170"/>
                </a:cubicBezTo>
                <a:cubicBezTo>
                  <a:pt x="2376" y="168"/>
                  <a:pt x="2376" y="168"/>
                  <a:pt x="2376" y="168"/>
                </a:cubicBezTo>
                <a:cubicBezTo>
                  <a:pt x="2377" y="167"/>
                  <a:pt x="2377" y="167"/>
                  <a:pt x="2377" y="167"/>
                </a:cubicBezTo>
                <a:cubicBezTo>
                  <a:pt x="2378" y="168"/>
                  <a:pt x="2378" y="168"/>
                  <a:pt x="2378" y="168"/>
                </a:cubicBezTo>
                <a:cubicBezTo>
                  <a:pt x="2380" y="165"/>
                  <a:pt x="2380" y="165"/>
                  <a:pt x="2380" y="165"/>
                </a:cubicBezTo>
                <a:cubicBezTo>
                  <a:pt x="2379" y="161"/>
                  <a:pt x="2379" y="161"/>
                  <a:pt x="2379" y="161"/>
                </a:cubicBezTo>
                <a:cubicBezTo>
                  <a:pt x="2377" y="160"/>
                  <a:pt x="2377" y="160"/>
                  <a:pt x="2377" y="160"/>
                </a:cubicBezTo>
                <a:cubicBezTo>
                  <a:pt x="2376" y="157"/>
                  <a:pt x="2376" y="157"/>
                  <a:pt x="2376" y="157"/>
                </a:cubicBezTo>
                <a:cubicBezTo>
                  <a:pt x="2377" y="158"/>
                  <a:pt x="2377" y="158"/>
                  <a:pt x="2377" y="158"/>
                </a:cubicBezTo>
                <a:cubicBezTo>
                  <a:pt x="2379" y="156"/>
                  <a:pt x="2379" y="156"/>
                  <a:pt x="2379" y="156"/>
                </a:cubicBezTo>
                <a:cubicBezTo>
                  <a:pt x="2379" y="158"/>
                  <a:pt x="2379" y="158"/>
                  <a:pt x="2379" y="158"/>
                </a:cubicBezTo>
                <a:cubicBezTo>
                  <a:pt x="2381" y="160"/>
                  <a:pt x="2381" y="160"/>
                  <a:pt x="2381" y="160"/>
                </a:cubicBezTo>
                <a:cubicBezTo>
                  <a:pt x="2382" y="163"/>
                  <a:pt x="2382" y="163"/>
                  <a:pt x="2382" y="163"/>
                </a:cubicBezTo>
                <a:cubicBezTo>
                  <a:pt x="2383" y="162"/>
                  <a:pt x="2383" y="162"/>
                  <a:pt x="2383" y="162"/>
                </a:cubicBezTo>
                <a:cubicBezTo>
                  <a:pt x="2382" y="157"/>
                  <a:pt x="2382" y="157"/>
                  <a:pt x="2382" y="157"/>
                </a:cubicBezTo>
                <a:cubicBezTo>
                  <a:pt x="2381" y="153"/>
                  <a:pt x="2381" y="153"/>
                  <a:pt x="2381" y="153"/>
                </a:cubicBezTo>
                <a:cubicBezTo>
                  <a:pt x="2375" y="156"/>
                  <a:pt x="2375" y="156"/>
                  <a:pt x="2375" y="156"/>
                </a:cubicBezTo>
                <a:cubicBezTo>
                  <a:pt x="2370" y="159"/>
                  <a:pt x="2370" y="159"/>
                  <a:pt x="2370" y="159"/>
                </a:cubicBezTo>
                <a:cubicBezTo>
                  <a:pt x="2370" y="161"/>
                  <a:pt x="2370" y="161"/>
                  <a:pt x="2370" y="161"/>
                </a:cubicBezTo>
                <a:cubicBezTo>
                  <a:pt x="2368" y="163"/>
                  <a:pt x="2368" y="163"/>
                  <a:pt x="2368" y="163"/>
                </a:cubicBezTo>
                <a:cubicBezTo>
                  <a:pt x="2366" y="162"/>
                  <a:pt x="2366" y="162"/>
                  <a:pt x="2366" y="162"/>
                </a:cubicBezTo>
                <a:cubicBezTo>
                  <a:pt x="2366" y="161"/>
                  <a:pt x="2366" y="161"/>
                  <a:pt x="2366" y="161"/>
                </a:cubicBezTo>
                <a:cubicBezTo>
                  <a:pt x="2368" y="160"/>
                  <a:pt x="2368" y="160"/>
                  <a:pt x="2368" y="160"/>
                </a:cubicBezTo>
                <a:cubicBezTo>
                  <a:pt x="2366" y="158"/>
                  <a:pt x="2366" y="158"/>
                  <a:pt x="2366" y="158"/>
                </a:cubicBezTo>
                <a:cubicBezTo>
                  <a:pt x="2367" y="154"/>
                  <a:pt x="2367" y="154"/>
                  <a:pt x="2367" y="154"/>
                </a:cubicBezTo>
                <a:cubicBezTo>
                  <a:pt x="2369" y="155"/>
                  <a:pt x="2369" y="155"/>
                  <a:pt x="2369" y="155"/>
                </a:cubicBezTo>
                <a:cubicBezTo>
                  <a:pt x="2370" y="154"/>
                  <a:pt x="2370" y="154"/>
                  <a:pt x="2370" y="154"/>
                </a:cubicBezTo>
                <a:cubicBezTo>
                  <a:pt x="2372" y="155"/>
                  <a:pt x="2372" y="155"/>
                  <a:pt x="2372" y="155"/>
                </a:cubicBezTo>
                <a:cubicBezTo>
                  <a:pt x="2378" y="153"/>
                  <a:pt x="2378" y="153"/>
                  <a:pt x="2378" y="153"/>
                </a:cubicBezTo>
                <a:cubicBezTo>
                  <a:pt x="2380" y="152"/>
                  <a:pt x="2380" y="152"/>
                  <a:pt x="2380" y="152"/>
                </a:cubicBezTo>
                <a:cubicBezTo>
                  <a:pt x="2376" y="152"/>
                  <a:pt x="2376" y="152"/>
                  <a:pt x="2376" y="152"/>
                </a:cubicBezTo>
                <a:cubicBezTo>
                  <a:pt x="2373" y="152"/>
                  <a:pt x="2373" y="152"/>
                  <a:pt x="2373" y="152"/>
                </a:cubicBezTo>
                <a:cubicBezTo>
                  <a:pt x="2370" y="152"/>
                  <a:pt x="2370" y="152"/>
                  <a:pt x="2370" y="152"/>
                </a:cubicBezTo>
                <a:cubicBezTo>
                  <a:pt x="2362" y="152"/>
                  <a:pt x="2362" y="152"/>
                  <a:pt x="2362" y="152"/>
                </a:cubicBezTo>
                <a:cubicBezTo>
                  <a:pt x="2360" y="153"/>
                  <a:pt x="2360" y="153"/>
                  <a:pt x="2360" y="153"/>
                </a:cubicBezTo>
                <a:cubicBezTo>
                  <a:pt x="2350" y="154"/>
                  <a:pt x="2350" y="154"/>
                  <a:pt x="2350" y="154"/>
                </a:cubicBezTo>
                <a:cubicBezTo>
                  <a:pt x="2343" y="154"/>
                  <a:pt x="2343" y="154"/>
                  <a:pt x="2343" y="154"/>
                </a:cubicBezTo>
                <a:cubicBezTo>
                  <a:pt x="2340" y="155"/>
                  <a:pt x="2340" y="155"/>
                  <a:pt x="2340" y="155"/>
                </a:cubicBezTo>
                <a:cubicBezTo>
                  <a:pt x="2335" y="153"/>
                  <a:pt x="2335" y="153"/>
                  <a:pt x="2335" y="153"/>
                </a:cubicBezTo>
                <a:cubicBezTo>
                  <a:pt x="2332" y="153"/>
                  <a:pt x="2332" y="153"/>
                  <a:pt x="2332" y="153"/>
                </a:cubicBezTo>
                <a:cubicBezTo>
                  <a:pt x="2329" y="155"/>
                  <a:pt x="2329" y="155"/>
                  <a:pt x="2329" y="155"/>
                </a:cubicBezTo>
                <a:cubicBezTo>
                  <a:pt x="2331" y="157"/>
                  <a:pt x="2331" y="157"/>
                  <a:pt x="2331" y="157"/>
                </a:cubicBezTo>
                <a:cubicBezTo>
                  <a:pt x="2334" y="157"/>
                  <a:pt x="2334" y="157"/>
                  <a:pt x="2334" y="157"/>
                </a:cubicBezTo>
                <a:cubicBezTo>
                  <a:pt x="2336" y="158"/>
                  <a:pt x="2336" y="158"/>
                  <a:pt x="2336" y="158"/>
                </a:cubicBezTo>
                <a:cubicBezTo>
                  <a:pt x="2338" y="157"/>
                  <a:pt x="2338" y="157"/>
                  <a:pt x="2338" y="157"/>
                </a:cubicBezTo>
                <a:cubicBezTo>
                  <a:pt x="2340" y="160"/>
                  <a:pt x="2340" y="160"/>
                  <a:pt x="2340" y="160"/>
                </a:cubicBezTo>
                <a:cubicBezTo>
                  <a:pt x="2339" y="161"/>
                  <a:pt x="2339" y="161"/>
                  <a:pt x="2339" y="161"/>
                </a:cubicBezTo>
                <a:cubicBezTo>
                  <a:pt x="2336" y="164"/>
                  <a:pt x="2336" y="164"/>
                  <a:pt x="2336" y="164"/>
                </a:cubicBezTo>
                <a:cubicBezTo>
                  <a:pt x="2334" y="164"/>
                  <a:pt x="2334" y="164"/>
                  <a:pt x="2334" y="164"/>
                </a:cubicBezTo>
                <a:cubicBezTo>
                  <a:pt x="2331" y="165"/>
                  <a:pt x="2331" y="165"/>
                  <a:pt x="2331" y="165"/>
                </a:cubicBezTo>
                <a:cubicBezTo>
                  <a:pt x="2331" y="167"/>
                  <a:pt x="2331" y="167"/>
                  <a:pt x="2331" y="167"/>
                </a:cubicBezTo>
                <a:cubicBezTo>
                  <a:pt x="2330" y="169"/>
                  <a:pt x="2330" y="169"/>
                  <a:pt x="2330" y="169"/>
                </a:cubicBezTo>
                <a:cubicBezTo>
                  <a:pt x="2332" y="173"/>
                  <a:pt x="2332" y="173"/>
                  <a:pt x="2332" y="173"/>
                </a:cubicBezTo>
                <a:cubicBezTo>
                  <a:pt x="2335" y="174"/>
                  <a:pt x="2335" y="174"/>
                  <a:pt x="2335" y="174"/>
                </a:cubicBezTo>
                <a:cubicBezTo>
                  <a:pt x="2335" y="172"/>
                  <a:pt x="2335" y="172"/>
                  <a:pt x="2335" y="172"/>
                </a:cubicBezTo>
                <a:cubicBezTo>
                  <a:pt x="2337" y="170"/>
                  <a:pt x="2337" y="170"/>
                  <a:pt x="2337" y="170"/>
                </a:cubicBezTo>
                <a:cubicBezTo>
                  <a:pt x="2341" y="169"/>
                  <a:pt x="2341" y="169"/>
                  <a:pt x="2341" y="169"/>
                </a:cubicBezTo>
                <a:cubicBezTo>
                  <a:pt x="2340" y="172"/>
                  <a:pt x="2340" y="172"/>
                  <a:pt x="2340" y="172"/>
                </a:cubicBezTo>
                <a:cubicBezTo>
                  <a:pt x="2337" y="172"/>
                  <a:pt x="2337" y="172"/>
                  <a:pt x="2337" y="172"/>
                </a:cubicBezTo>
                <a:cubicBezTo>
                  <a:pt x="2338" y="174"/>
                  <a:pt x="2338" y="174"/>
                  <a:pt x="2338" y="174"/>
                </a:cubicBezTo>
                <a:cubicBezTo>
                  <a:pt x="2338" y="175"/>
                  <a:pt x="2338" y="175"/>
                  <a:pt x="2338" y="175"/>
                </a:cubicBezTo>
                <a:cubicBezTo>
                  <a:pt x="2339" y="176"/>
                  <a:pt x="2339" y="176"/>
                  <a:pt x="2339" y="176"/>
                </a:cubicBezTo>
                <a:cubicBezTo>
                  <a:pt x="2337" y="178"/>
                  <a:pt x="2337" y="178"/>
                  <a:pt x="2337" y="178"/>
                </a:cubicBezTo>
                <a:cubicBezTo>
                  <a:pt x="2338" y="178"/>
                  <a:pt x="2338" y="178"/>
                  <a:pt x="2338" y="178"/>
                </a:cubicBezTo>
                <a:cubicBezTo>
                  <a:pt x="2340" y="177"/>
                  <a:pt x="2340" y="177"/>
                  <a:pt x="2340" y="177"/>
                </a:cubicBezTo>
                <a:cubicBezTo>
                  <a:pt x="2341" y="179"/>
                  <a:pt x="2341" y="179"/>
                  <a:pt x="2341" y="179"/>
                </a:cubicBezTo>
                <a:cubicBezTo>
                  <a:pt x="2341" y="181"/>
                  <a:pt x="2341" y="181"/>
                  <a:pt x="2341" y="181"/>
                </a:cubicBezTo>
                <a:cubicBezTo>
                  <a:pt x="2343" y="183"/>
                  <a:pt x="2343" y="183"/>
                  <a:pt x="2343" y="183"/>
                </a:cubicBezTo>
                <a:cubicBezTo>
                  <a:pt x="2345" y="183"/>
                  <a:pt x="2345" y="183"/>
                  <a:pt x="2345" y="183"/>
                </a:cubicBezTo>
                <a:cubicBezTo>
                  <a:pt x="2348" y="187"/>
                  <a:pt x="2348" y="187"/>
                  <a:pt x="2348" y="187"/>
                </a:cubicBezTo>
                <a:cubicBezTo>
                  <a:pt x="2348" y="188"/>
                  <a:pt x="2348" y="188"/>
                  <a:pt x="2348" y="188"/>
                </a:cubicBezTo>
                <a:cubicBezTo>
                  <a:pt x="2346" y="187"/>
                  <a:pt x="2346" y="187"/>
                  <a:pt x="2346" y="187"/>
                </a:cubicBezTo>
                <a:cubicBezTo>
                  <a:pt x="2344" y="188"/>
                  <a:pt x="2344" y="188"/>
                  <a:pt x="2344" y="188"/>
                </a:cubicBezTo>
                <a:cubicBezTo>
                  <a:pt x="2345" y="190"/>
                  <a:pt x="2345" y="190"/>
                  <a:pt x="2345" y="190"/>
                </a:cubicBezTo>
                <a:cubicBezTo>
                  <a:pt x="2344" y="191"/>
                  <a:pt x="2344" y="191"/>
                  <a:pt x="2344" y="191"/>
                </a:cubicBezTo>
                <a:cubicBezTo>
                  <a:pt x="2343" y="190"/>
                  <a:pt x="2343" y="190"/>
                  <a:pt x="2343" y="190"/>
                </a:cubicBezTo>
                <a:cubicBezTo>
                  <a:pt x="2342" y="190"/>
                  <a:pt x="2342" y="190"/>
                  <a:pt x="2342" y="190"/>
                </a:cubicBezTo>
                <a:cubicBezTo>
                  <a:pt x="2341" y="188"/>
                  <a:pt x="2341" y="188"/>
                  <a:pt x="2341" y="188"/>
                </a:cubicBezTo>
                <a:cubicBezTo>
                  <a:pt x="2338" y="186"/>
                  <a:pt x="2338" y="186"/>
                  <a:pt x="2338" y="186"/>
                </a:cubicBezTo>
                <a:cubicBezTo>
                  <a:pt x="2337" y="187"/>
                  <a:pt x="2337" y="187"/>
                  <a:pt x="2337" y="187"/>
                </a:cubicBezTo>
                <a:cubicBezTo>
                  <a:pt x="2338" y="188"/>
                  <a:pt x="2338" y="188"/>
                  <a:pt x="2338" y="188"/>
                </a:cubicBezTo>
                <a:cubicBezTo>
                  <a:pt x="2336" y="189"/>
                  <a:pt x="2336" y="189"/>
                  <a:pt x="2336" y="189"/>
                </a:cubicBezTo>
                <a:cubicBezTo>
                  <a:pt x="2335" y="188"/>
                  <a:pt x="2335" y="188"/>
                  <a:pt x="2335" y="188"/>
                </a:cubicBezTo>
                <a:cubicBezTo>
                  <a:pt x="2334" y="189"/>
                  <a:pt x="2334" y="189"/>
                  <a:pt x="2334" y="189"/>
                </a:cubicBezTo>
                <a:cubicBezTo>
                  <a:pt x="2335" y="191"/>
                  <a:pt x="2335" y="191"/>
                  <a:pt x="2335" y="191"/>
                </a:cubicBezTo>
                <a:cubicBezTo>
                  <a:pt x="2335" y="194"/>
                  <a:pt x="2335" y="194"/>
                  <a:pt x="2335" y="194"/>
                </a:cubicBezTo>
                <a:cubicBezTo>
                  <a:pt x="2337" y="195"/>
                  <a:pt x="2337" y="195"/>
                  <a:pt x="2337" y="195"/>
                </a:cubicBezTo>
                <a:cubicBezTo>
                  <a:pt x="2339" y="194"/>
                  <a:pt x="2339" y="194"/>
                  <a:pt x="2339" y="194"/>
                </a:cubicBezTo>
                <a:cubicBezTo>
                  <a:pt x="2341" y="195"/>
                  <a:pt x="2341" y="195"/>
                  <a:pt x="2341" y="195"/>
                </a:cubicBezTo>
                <a:cubicBezTo>
                  <a:pt x="2340" y="196"/>
                  <a:pt x="2340" y="196"/>
                  <a:pt x="2340" y="196"/>
                </a:cubicBezTo>
                <a:cubicBezTo>
                  <a:pt x="2342" y="197"/>
                  <a:pt x="2342" y="197"/>
                  <a:pt x="2342" y="197"/>
                </a:cubicBezTo>
                <a:cubicBezTo>
                  <a:pt x="2340" y="199"/>
                  <a:pt x="2340" y="199"/>
                  <a:pt x="2340" y="199"/>
                </a:cubicBezTo>
                <a:cubicBezTo>
                  <a:pt x="2337" y="198"/>
                  <a:pt x="2337" y="198"/>
                  <a:pt x="2337" y="198"/>
                </a:cubicBezTo>
                <a:cubicBezTo>
                  <a:pt x="2338" y="199"/>
                  <a:pt x="2338" y="199"/>
                  <a:pt x="2338" y="199"/>
                </a:cubicBezTo>
                <a:cubicBezTo>
                  <a:pt x="2340" y="200"/>
                  <a:pt x="2340" y="200"/>
                  <a:pt x="2340" y="200"/>
                </a:cubicBezTo>
                <a:cubicBezTo>
                  <a:pt x="2336" y="200"/>
                  <a:pt x="2336" y="200"/>
                  <a:pt x="2336" y="200"/>
                </a:cubicBezTo>
                <a:cubicBezTo>
                  <a:pt x="2335" y="199"/>
                  <a:pt x="2335" y="199"/>
                  <a:pt x="2335" y="199"/>
                </a:cubicBezTo>
                <a:cubicBezTo>
                  <a:pt x="2332" y="199"/>
                  <a:pt x="2332" y="199"/>
                  <a:pt x="2332" y="199"/>
                </a:cubicBezTo>
                <a:cubicBezTo>
                  <a:pt x="2331" y="197"/>
                  <a:pt x="2331" y="197"/>
                  <a:pt x="2331" y="197"/>
                </a:cubicBezTo>
                <a:cubicBezTo>
                  <a:pt x="2329" y="196"/>
                  <a:pt x="2329" y="196"/>
                  <a:pt x="2329" y="196"/>
                </a:cubicBezTo>
                <a:cubicBezTo>
                  <a:pt x="2326" y="194"/>
                  <a:pt x="2326" y="194"/>
                  <a:pt x="2326" y="194"/>
                </a:cubicBezTo>
                <a:cubicBezTo>
                  <a:pt x="2324" y="194"/>
                  <a:pt x="2324" y="194"/>
                  <a:pt x="2324" y="194"/>
                </a:cubicBezTo>
                <a:cubicBezTo>
                  <a:pt x="2322" y="193"/>
                  <a:pt x="2322" y="193"/>
                  <a:pt x="2322" y="193"/>
                </a:cubicBezTo>
                <a:cubicBezTo>
                  <a:pt x="2320" y="193"/>
                  <a:pt x="2320" y="193"/>
                  <a:pt x="2320" y="193"/>
                </a:cubicBezTo>
                <a:cubicBezTo>
                  <a:pt x="2319" y="193"/>
                  <a:pt x="2319" y="193"/>
                  <a:pt x="2319" y="193"/>
                </a:cubicBezTo>
                <a:cubicBezTo>
                  <a:pt x="2313" y="195"/>
                  <a:pt x="2313" y="195"/>
                  <a:pt x="2313" y="195"/>
                </a:cubicBezTo>
                <a:cubicBezTo>
                  <a:pt x="2313" y="197"/>
                  <a:pt x="2313" y="197"/>
                  <a:pt x="2313" y="197"/>
                </a:cubicBezTo>
                <a:cubicBezTo>
                  <a:pt x="2312" y="198"/>
                  <a:pt x="2312" y="198"/>
                  <a:pt x="2312" y="198"/>
                </a:cubicBezTo>
                <a:cubicBezTo>
                  <a:pt x="2313" y="199"/>
                  <a:pt x="2313" y="199"/>
                  <a:pt x="2313" y="199"/>
                </a:cubicBezTo>
                <a:cubicBezTo>
                  <a:pt x="2313" y="200"/>
                  <a:pt x="2313" y="200"/>
                  <a:pt x="2313" y="200"/>
                </a:cubicBezTo>
                <a:cubicBezTo>
                  <a:pt x="2314" y="202"/>
                  <a:pt x="2314" y="202"/>
                  <a:pt x="2314" y="202"/>
                </a:cubicBezTo>
                <a:cubicBezTo>
                  <a:pt x="2314" y="203"/>
                  <a:pt x="2314" y="203"/>
                  <a:pt x="2314" y="203"/>
                </a:cubicBezTo>
                <a:cubicBezTo>
                  <a:pt x="2312" y="201"/>
                  <a:pt x="2312" y="201"/>
                  <a:pt x="2312" y="201"/>
                </a:cubicBezTo>
                <a:cubicBezTo>
                  <a:pt x="2311" y="202"/>
                  <a:pt x="2311" y="202"/>
                  <a:pt x="2311" y="202"/>
                </a:cubicBezTo>
                <a:cubicBezTo>
                  <a:pt x="2309" y="201"/>
                  <a:pt x="2309" y="201"/>
                  <a:pt x="2309" y="201"/>
                </a:cubicBezTo>
                <a:cubicBezTo>
                  <a:pt x="2302" y="202"/>
                  <a:pt x="2302" y="202"/>
                  <a:pt x="2302" y="202"/>
                </a:cubicBezTo>
                <a:cubicBezTo>
                  <a:pt x="2298" y="202"/>
                  <a:pt x="2298" y="202"/>
                  <a:pt x="2298" y="202"/>
                </a:cubicBezTo>
                <a:cubicBezTo>
                  <a:pt x="2297" y="200"/>
                  <a:pt x="2297" y="200"/>
                  <a:pt x="2297" y="200"/>
                </a:cubicBezTo>
                <a:cubicBezTo>
                  <a:pt x="2294" y="199"/>
                  <a:pt x="2294" y="199"/>
                  <a:pt x="2294" y="199"/>
                </a:cubicBezTo>
                <a:cubicBezTo>
                  <a:pt x="2292" y="197"/>
                  <a:pt x="2292" y="197"/>
                  <a:pt x="2292" y="197"/>
                </a:cubicBezTo>
                <a:cubicBezTo>
                  <a:pt x="2291" y="195"/>
                  <a:pt x="2291" y="195"/>
                  <a:pt x="2291" y="195"/>
                </a:cubicBezTo>
                <a:cubicBezTo>
                  <a:pt x="2290" y="194"/>
                  <a:pt x="2290" y="194"/>
                  <a:pt x="2290" y="194"/>
                </a:cubicBezTo>
                <a:cubicBezTo>
                  <a:pt x="2290" y="195"/>
                  <a:pt x="2290" y="195"/>
                  <a:pt x="2290" y="195"/>
                </a:cubicBezTo>
                <a:cubicBezTo>
                  <a:pt x="2291" y="198"/>
                  <a:pt x="2291" y="198"/>
                  <a:pt x="2291" y="198"/>
                </a:cubicBezTo>
                <a:cubicBezTo>
                  <a:pt x="2292" y="203"/>
                  <a:pt x="2292" y="203"/>
                  <a:pt x="2292" y="203"/>
                </a:cubicBezTo>
                <a:cubicBezTo>
                  <a:pt x="2294" y="209"/>
                  <a:pt x="2294" y="209"/>
                  <a:pt x="2294" y="209"/>
                </a:cubicBezTo>
                <a:cubicBezTo>
                  <a:pt x="2296" y="213"/>
                  <a:pt x="2296" y="213"/>
                  <a:pt x="2296" y="213"/>
                </a:cubicBezTo>
                <a:cubicBezTo>
                  <a:pt x="2298" y="223"/>
                  <a:pt x="2298" y="223"/>
                  <a:pt x="2298" y="223"/>
                </a:cubicBezTo>
                <a:cubicBezTo>
                  <a:pt x="2298" y="225"/>
                  <a:pt x="2298" y="225"/>
                  <a:pt x="2298" y="225"/>
                </a:cubicBezTo>
                <a:cubicBezTo>
                  <a:pt x="2296" y="225"/>
                  <a:pt x="2296" y="225"/>
                  <a:pt x="2296" y="225"/>
                </a:cubicBezTo>
                <a:cubicBezTo>
                  <a:pt x="2295" y="223"/>
                  <a:pt x="2295" y="223"/>
                  <a:pt x="2295" y="223"/>
                </a:cubicBezTo>
                <a:cubicBezTo>
                  <a:pt x="2295" y="222"/>
                  <a:pt x="2295" y="222"/>
                  <a:pt x="2295" y="222"/>
                </a:cubicBezTo>
                <a:cubicBezTo>
                  <a:pt x="2293" y="220"/>
                  <a:pt x="2293" y="220"/>
                  <a:pt x="2293" y="220"/>
                </a:cubicBezTo>
                <a:cubicBezTo>
                  <a:pt x="2292" y="221"/>
                  <a:pt x="2292" y="221"/>
                  <a:pt x="2292" y="221"/>
                </a:cubicBezTo>
                <a:cubicBezTo>
                  <a:pt x="2293" y="222"/>
                  <a:pt x="2293" y="222"/>
                  <a:pt x="2293" y="222"/>
                </a:cubicBezTo>
                <a:cubicBezTo>
                  <a:pt x="2292" y="223"/>
                  <a:pt x="2292" y="223"/>
                  <a:pt x="2292" y="223"/>
                </a:cubicBezTo>
                <a:cubicBezTo>
                  <a:pt x="2290" y="223"/>
                  <a:pt x="2290" y="223"/>
                  <a:pt x="2290" y="223"/>
                </a:cubicBezTo>
                <a:cubicBezTo>
                  <a:pt x="2287" y="220"/>
                  <a:pt x="2287" y="220"/>
                  <a:pt x="2287" y="220"/>
                </a:cubicBezTo>
                <a:cubicBezTo>
                  <a:pt x="2283" y="219"/>
                  <a:pt x="2283" y="219"/>
                  <a:pt x="2283" y="219"/>
                </a:cubicBezTo>
                <a:cubicBezTo>
                  <a:pt x="2281" y="217"/>
                  <a:pt x="2281" y="217"/>
                  <a:pt x="2281" y="217"/>
                </a:cubicBezTo>
                <a:cubicBezTo>
                  <a:pt x="2279" y="216"/>
                  <a:pt x="2279" y="216"/>
                  <a:pt x="2279" y="216"/>
                </a:cubicBezTo>
                <a:cubicBezTo>
                  <a:pt x="2273" y="211"/>
                  <a:pt x="2273" y="211"/>
                  <a:pt x="2273" y="211"/>
                </a:cubicBezTo>
                <a:cubicBezTo>
                  <a:pt x="2272" y="211"/>
                  <a:pt x="2272" y="211"/>
                  <a:pt x="2272" y="211"/>
                </a:cubicBezTo>
                <a:cubicBezTo>
                  <a:pt x="2271" y="211"/>
                  <a:pt x="2271" y="211"/>
                  <a:pt x="2271" y="211"/>
                </a:cubicBezTo>
                <a:cubicBezTo>
                  <a:pt x="2269" y="211"/>
                  <a:pt x="2269" y="211"/>
                  <a:pt x="2269" y="211"/>
                </a:cubicBezTo>
                <a:cubicBezTo>
                  <a:pt x="2268" y="210"/>
                  <a:pt x="2268" y="210"/>
                  <a:pt x="2268" y="210"/>
                </a:cubicBezTo>
                <a:cubicBezTo>
                  <a:pt x="2272" y="207"/>
                  <a:pt x="2272" y="207"/>
                  <a:pt x="2272" y="207"/>
                </a:cubicBezTo>
                <a:cubicBezTo>
                  <a:pt x="2274" y="207"/>
                  <a:pt x="2274" y="207"/>
                  <a:pt x="2274" y="207"/>
                </a:cubicBezTo>
                <a:cubicBezTo>
                  <a:pt x="2272" y="206"/>
                  <a:pt x="2272" y="206"/>
                  <a:pt x="2272" y="206"/>
                </a:cubicBezTo>
                <a:cubicBezTo>
                  <a:pt x="2270" y="205"/>
                  <a:pt x="2270" y="205"/>
                  <a:pt x="2270" y="205"/>
                </a:cubicBezTo>
                <a:cubicBezTo>
                  <a:pt x="2268" y="203"/>
                  <a:pt x="2268" y="203"/>
                  <a:pt x="2268" y="203"/>
                </a:cubicBezTo>
                <a:cubicBezTo>
                  <a:pt x="2268" y="203"/>
                  <a:pt x="2268" y="203"/>
                  <a:pt x="2268" y="203"/>
                </a:cubicBezTo>
                <a:cubicBezTo>
                  <a:pt x="2268" y="204"/>
                  <a:pt x="2268" y="204"/>
                  <a:pt x="2268" y="204"/>
                </a:cubicBezTo>
                <a:cubicBezTo>
                  <a:pt x="2270" y="206"/>
                  <a:pt x="2270" y="206"/>
                  <a:pt x="2270" y="206"/>
                </a:cubicBezTo>
                <a:cubicBezTo>
                  <a:pt x="2270" y="208"/>
                  <a:pt x="2270" y="208"/>
                  <a:pt x="2270" y="208"/>
                </a:cubicBezTo>
                <a:cubicBezTo>
                  <a:pt x="2268" y="209"/>
                  <a:pt x="2268" y="209"/>
                  <a:pt x="2268" y="209"/>
                </a:cubicBezTo>
                <a:cubicBezTo>
                  <a:pt x="2264" y="208"/>
                  <a:pt x="2264" y="208"/>
                  <a:pt x="2264" y="208"/>
                </a:cubicBezTo>
                <a:cubicBezTo>
                  <a:pt x="2261" y="206"/>
                  <a:pt x="2261" y="206"/>
                  <a:pt x="2261" y="206"/>
                </a:cubicBezTo>
                <a:cubicBezTo>
                  <a:pt x="2260" y="204"/>
                  <a:pt x="2260" y="204"/>
                  <a:pt x="2260" y="204"/>
                </a:cubicBezTo>
                <a:cubicBezTo>
                  <a:pt x="2257" y="204"/>
                  <a:pt x="2257" y="204"/>
                  <a:pt x="2257" y="204"/>
                </a:cubicBezTo>
                <a:cubicBezTo>
                  <a:pt x="2256" y="202"/>
                  <a:pt x="2256" y="202"/>
                  <a:pt x="2256" y="202"/>
                </a:cubicBezTo>
                <a:cubicBezTo>
                  <a:pt x="2254" y="201"/>
                  <a:pt x="2254" y="201"/>
                  <a:pt x="2254" y="201"/>
                </a:cubicBezTo>
                <a:cubicBezTo>
                  <a:pt x="2258" y="201"/>
                  <a:pt x="2258" y="201"/>
                  <a:pt x="2258" y="201"/>
                </a:cubicBezTo>
                <a:cubicBezTo>
                  <a:pt x="2262" y="202"/>
                  <a:pt x="2262" y="202"/>
                  <a:pt x="2262" y="202"/>
                </a:cubicBezTo>
                <a:cubicBezTo>
                  <a:pt x="2264" y="203"/>
                  <a:pt x="2264" y="203"/>
                  <a:pt x="2264" y="203"/>
                </a:cubicBezTo>
                <a:cubicBezTo>
                  <a:pt x="2266" y="202"/>
                  <a:pt x="2266" y="202"/>
                  <a:pt x="2266" y="202"/>
                </a:cubicBezTo>
                <a:cubicBezTo>
                  <a:pt x="2267" y="199"/>
                  <a:pt x="2267" y="199"/>
                  <a:pt x="2267" y="199"/>
                </a:cubicBezTo>
                <a:cubicBezTo>
                  <a:pt x="2267" y="198"/>
                  <a:pt x="2267" y="198"/>
                  <a:pt x="2267" y="198"/>
                </a:cubicBezTo>
                <a:cubicBezTo>
                  <a:pt x="2265" y="199"/>
                  <a:pt x="2265" y="199"/>
                  <a:pt x="2265" y="199"/>
                </a:cubicBezTo>
                <a:cubicBezTo>
                  <a:pt x="2265" y="197"/>
                  <a:pt x="2265" y="197"/>
                  <a:pt x="2265" y="197"/>
                </a:cubicBezTo>
                <a:cubicBezTo>
                  <a:pt x="2263" y="197"/>
                  <a:pt x="2263" y="197"/>
                  <a:pt x="2263" y="197"/>
                </a:cubicBezTo>
                <a:cubicBezTo>
                  <a:pt x="2264" y="195"/>
                  <a:pt x="2264" y="195"/>
                  <a:pt x="2264" y="195"/>
                </a:cubicBezTo>
                <a:cubicBezTo>
                  <a:pt x="2262" y="192"/>
                  <a:pt x="2262" y="192"/>
                  <a:pt x="2262" y="192"/>
                </a:cubicBezTo>
                <a:cubicBezTo>
                  <a:pt x="2261" y="193"/>
                  <a:pt x="2261" y="193"/>
                  <a:pt x="2261" y="193"/>
                </a:cubicBezTo>
                <a:cubicBezTo>
                  <a:pt x="2260" y="192"/>
                  <a:pt x="2260" y="192"/>
                  <a:pt x="2260" y="192"/>
                </a:cubicBezTo>
                <a:cubicBezTo>
                  <a:pt x="2259" y="191"/>
                  <a:pt x="2259" y="191"/>
                  <a:pt x="2259" y="191"/>
                </a:cubicBezTo>
                <a:cubicBezTo>
                  <a:pt x="2258" y="192"/>
                  <a:pt x="2258" y="192"/>
                  <a:pt x="2258" y="192"/>
                </a:cubicBezTo>
                <a:cubicBezTo>
                  <a:pt x="2257" y="193"/>
                  <a:pt x="2257" y="193"/>
                  <a:pt x="2257" y="193"/>
                </a:cubicBezTo>
                <a:cubicBezTo>
                  <a:pt x="2254" y="192"/>
                  <a:pt x="2254" y="192"/>
                  <a:pt x="2254" y="192"/>
                </a:cubicBezTo>
                <a:cubicBezTo>
                  <a:pt x="2254" y="190"/>
                  <a:pt x="2254" y="190"/>
                  <a:pt x="2254" y="190"/>
                </a:cubicBezTo>
                <a:cubicBezTo>
                  <a:pt x="2257" y="187"/>
                  <a:pt x="2257" y="187"/>
                  <a:pt x="2257" y="187"/>
                </a:cubicBezTo>
                <a:cubicBezTo>
                  <a:pt x="2257" y="186"/>
                  <a:pt x="2257" y="186"/>
                  <a:pt x="2257" y="186"/>
                </a:cubicBezTo>
                <a:cubicBezTo>
                  <a:pt x="2256" y="185"/>
                  <a:pt x="2256" y="185"/>
                  <a:pt x="2256" y="185"/>
                </a:cubicBezTo>
                <a:cubicBezTo>
                  <a:pt x="2253" y="188"/>
                  <a:pt x="2253" y="188"/>
                  <a:pt x="2253" y="188"/>
                </a:cubicBezTo>
                <a:cubicBezTo>
                  <a:pt x="2253" y="186"/>
                  <a:pt x="2253" y="186"/>
                  <a:pt x="2253" y="186"/>
                </a:cubicBezTo>
                <a:cubicBezTo>
                  <a:pt x="2254" y="184"/>
                  <a:pt x="2254" y="184"/>
                  <a:pt x="2254" y="184"/>
                </a:cubicBezTo>
                <a:cubicBezTo>
                  <a:pt x="2254" y="182"/>
                  <a:pt x="2254" y="182"/>
                  <a:pt x="2254" y="182"/>
                </a:cubicBezTo>
                <a:cubicBezTo>
                  <a:pt x="2253" y="182"/>
                  <a:pt x="2253" y="182"/>
                  <a:pt x="2253" y="182"/>
                </a:cubicBezTo>
                <a:cubicBezTo>
                  <a:pt x="2252" y="183"/>
                  <a:pt x="2252" y="183"/>
                  <a:pt x="2252" y="183"/>
                </a:cubicBezTo>
                <a:cubicBezTo>
                  <a:pt x="2252" y="181"/>
                  <a:pt x="2252" y="181"/>
                  <a:pt x="2252" y="181"/>
                </a:cubicBezTo>
                <a:cubicBezTo>
                  <a:pt x="2250" y="181"/>
                  <a:pt x="2250" y="181"/>
                  <a:pt x="2250" y="181"/>
                </a:cubicBezTo>
                <a:cubicBezTo>
                  <a:pt x="2249" y="181"/>
                  <a:pt x="2249" y="181"/>
                  <a:pt x="2249" y="181"/>
                </a:cubicBezTo>
                <a:cubicBezTo>
                  <a:pt x="2248" y="179"/>
                  <a:pt x="2248" y="179"/>
                  <a:pt x="2248" y="179"/>
                </a:cubicBezTo>
                <a:cubicBezTo>
                  <a:pt x="2249" y="177"/>
                  <a:pt x="2249" y="177"/>
                  <a:pt x="2249" y="177"/>
                </a:cubicBezTo>
                <a:cubicBezTo>
                  <a:pt x="2248" y="176"/>
                  <a:pt x="2248" y="176"/>
                  <a:pt x="2248" y="176"/>
                </a:cubicBezTo>
                <a:cubicBezTo>
                  <a:pt x="2247" y="177"/>
                  <a:pt x="2247" y="177"/>
                  <a:pt x="2247" y="177"/>
                </a:cubicBezTo>
                <a:cubicBezTo>
                  <a:pt x="2246" y="179"/>
                  <a:pt x="2246" y="179"/>
                  <a:pt x="2246" y="179"/>
                </a:cubicBezTo>
                <a:cubicBezTo>
                  <a:pt x="2245" y="176"/>
                  <a:pt x="2245" y="176"/>
                  <a:pt x="2245" y="176"/>
                </a:cubicBezTo>
                <a:cubicBezTo>
                  <a:pt x="2243" y="174"/>
                  <a:pt x="2243" y="174"/>
                  <a:pt x="2243" y="174"/>
                </a:cubicBezTo>
                <a:cubicBezTo>
                  <a:pt x="2242" y="176"/>
                  <a:pt x="2242" y="176"/>
                  <a:pt x="2242" y="176"/>
                </a:cubicBezTo>
                <a:cubicBezTo>
                  <a:pt x="2241" y="176"/>
                  <a:pt x="2241" y="176"/>
                  <a:pt x="2241" y="176"/>
                </a:cubicBezTo>
                <a:cubicBezTo>
                  <a:pt x="2240" y="173"/>
                  <a:pt x="2240" y="173"/>
                  <a:pt x="2240" y="173"/>
                </a:cubicBezTo>
                <a:cubicBezTo>
                  <a:pt x="2238" y="175"/>
                  <a:pt x="2238" y="175"/>
                  <a:pt x="2238" y="175"/>
                </a:cubicBezTo>
                <a:cubicBezTo>
                  <a:pt x="2238" y="175"/>
                  <a:pt x="2238" y="175"/>
                  <a:pt x="2238" y="175"/>
                </a:cubicBezTo>
                <a:cubicBezTo>
                  <a:pt x="2237" y="176"/>
                  <a:pt x="2237" y="176"/>
                  <a:pt x="2237" y="176"/>
                </a:cubicBezTo>
                <a:cubicBezTo>
                  <a:pt x="2237" y="173"/>
                  <a:pt x="2237" y="173"/>
                  <a:pt x="2237" y="173"/>
                </a:cubicBezTo>
                <a:cubicBezTo>
                  <a:pt x="2236" y="172"/>
                  <a:pt x="2236" y="172"/>
                  <a:pt x="2236" y="172"/>
                </a:cubicBezTo>
                <a:cubicBezTo>
                  <a:pt x="2234" y="172"/>
                  <a:pt x="2234" y="172"/>
                  <a:pt x="2234" y="172"/>
                </a:cubicBezTo>
                <a:cubicBezTo>
                  <a:pt x="2233" y="173"/>
                  <a:pt x="2233" y="173"/>
                  <a:pt x="2233" y="173"/>
                </a:cubicBezTo>
                <a:cubicBezTo>
                  <a:pt x="2232" y="172"/>
                  <a:pt x="2232" y="172"/>
                  <a:pt x="2232" y="172"/>
                </a:cubicBezTo>
                <a:cubicBezTo>
                  <a:pt x="2229" y="173"/>
                  <a:pt x="2229" y="173"/>
                  <a:pt x="2229" y="173"/>
                </a:cubicBezTo>
                <a:cubicBezTo>
                  <a:pt x="2228" y="173"/>
                  <a:pt x="2228" y="173"/>
                  <a:pt x="2228" y="173"/>
                </a:cubicBezTo>
                <a:cubicBezTo>
                  <a:pt x="2227" y="173"/>
                  <a:pt x="2227" y="173"/>
                  <a:pt x="2227" y="173"/>
                </a:cubicBezTo>
                <a:cubicBezTo>
                  <a:pt x="2228" y="174"/>
                  <a:pt x="2228" y="174"/>
                  <a:pt x="2228" y="174"/>
                </a:cubicBezTo>
                <a:cubicBezTo>
                  <a:pt x="2229" y="176"/>
                  <a:pt x="2229" y="176"/>
                  <a:pt x="2229" y="176"/>
                </a:cubicBezTo>
                <a:cubicBezTo>
                  <a:pt x="2228" y="176"/>
                  <a:pt x="2228" y="176"/>
                  <a:pt x="2228" y="176"/>
                </a:cubicBezTo>
                <a:cubicBezTo>
                  <a:pt x="2227" y="176"/>
                  <a:pt x="2227" y="176"/>
                  <a:pt x="2227" y="176"/>
                </a:cubicBezTo>
                <a:cubicBezTo>
                  <a:pt x="2227" y="178"/>
                  <a:pt x="2227" y="178"/>
                  <a:pt x="2227" y="178"/>
                </a:cubicBezTo>
                <a:cubicBezTo>
                  <a:pt x="2226" y="177"/>
                  <a:pt x="2226" y="177"/>
                  <a:pt x="2226" y="177"/>
                </a:cubicBezTo>
                <a:cubicBezTo>
                  <a:pt x="2224" y="178"/>
                  <a:pt x="2224" y="178"/>
                  <a:pt x="2224" y="178"/>
                </a:cubicBezTo>
                <a:cubicBezTo>
                  <a:pt x="2224" y="177"/>
                  <a:pt x="2224" y="177"/>
                  <a:pt x="2224" y="177"/>
                </a:cubicBezTo>
                <a:cubicBezTo>
                  <a:pt x="2224" y="176"/>
                  <a:pt x="2224" y="176"/>
                  <a:pt x="2224" y="176"/>
                </a:cubicBezTo>
                <a:cubicBezTo>
                  <a:pt x="2225" y="175"/>
                  <a:pt x="2225" y="175"/>
                  <a:pt x="2225" y="175"/>
                </a:cubicBezTo>
                <a:cubicBezTo>
                  <a:pt x="2224" y="173"/>
                  <a:pt x="2224" y="173"/>
                  <a:pt x="2224" y="173"/>
                </a:cubicBezTo>
                <a:cubicBezTo>
                  <a:pt x="2223" y="173"/>
                  <a:pt x="2223" y="173"/>
                  <a:pt x="2223" y="173"/>
                </a:cubicBezTo>
                <a:cubicBezTo>
                  <a:pt x="2223" y="174"/>
                  <a:pt x="2223" y="174"/>
                  <a:pt x="2223" y="174"/>
                </a:cubicBezTo>
                <a:cubicBezTo>
                  <a:pt x="2222" y="175"/>
                  <a:pt x="2222" y="175"/>
                  <a:pt x="2222" y="175"/>
                </a:cubicBezTo>
                <a:cubicBezTo>
                  <a:pt x="2221" y="174"/>
                  <a:pt x="2221" y="174"/>
                  <a:pt x="2221" y="174"/>
                </a:cubicBezTo>
                <a:cubicBezTo>
                  <a:pt x="2219" y="173"/>
                  <a:pt x="2219" y="173"/>
                  <a:pt x="2219" y="173"/>
                </a:cubicBezTo>
                <a:cubicBezTo>
                  <a:pt x="2217" y="171"/>
                  <a:pt x="2217" y="171"/>
                  <a:pt x="2217" y="171"/>
                </a:cubicBezTo>
                <a:cubicBezTo>
                  <a:pt x="2217" y="173"/>
                  <a:pt x="2217" y="173"/>
                  <a:pt x="2217" y="173"/>
                </a:cubicBezTo>
                <a:cubicBezTo>
                  <a:pt x="2215" y="173"/>
                  <a:pt x="2215" y="173"/>
                  <a:pt x="2215" y="173"/>
                </a:cubicBezTo>
                <a:cubicBezTo>
                  <a:pt x="2213" y="173"/>
                  <a:pt x="2213" y="173"/>
                  <a:pt x="2213" y="173"/>
                </a:cubicBezTo>
                <a:cubicBezTo>
                  <a:pt x="2212" y="172"/>
                  <a:pt x="2212" y="172"/>
                  <a:pt x="2212" y="172"/>
                </a:cubicBezTo>
                <a:cubicBezTo>
                  <a:pt x="2212" y="173"/>
                  <a:pt x="2212" y="173"/>
                  <a:pt x="2212" y="173"/>
                </a:cubicBezTo>
                <a:cubicBezTo>
                  <a:pt x="2211" y="174"/>
                  <a:pt x="2211" y="174"/>
                  <a:pt x="2211" y="174"/>
                </a:cubicBezTo>
                <a:cubicBezTo>
                  <a:pt x="2209" y="173"/>
                  <a:pt x="2209" y="173"/>
                  <a:pt x="2209" y="173"/>
                </a:cubicBezTo>
                <a:cubicBezTo>
                  <a:pt x="2207" y="173"/>
                  <a:pt x="2207" y="173"/>
                  <a:pt x="2207" y="173"/>
                </a:cubicBezTo>
                <a:cubicBezTo>
                  <a:pt x="2208" y="174"/>
                  <a:pt x="2208" y="174"/>
                  <a:pt x="2208" y="174"/>
                </a:cubicBezTo>
                <a:cubicBezTo>
                  <a:pt x="2208" y="175"/>
                  <a:pt x="2208" y="175"/>
                  <a:pt x="2208" y="175"/>
                </a:cubicBezTo>
                <a:cubicBezTo>
                  <a:pt x="2206" y="177"/>
                  <a:pt x="2206" y="177"/>
                  <a:pt x="2206" y="177"/>
                </a:cubicBezTo>
                <a:cubicBezTo>
                  <a:pt x="2205" y="176"/>
                  <a:pt x="2205" y="176"/>
                  <a:pt x="2205" y="176"/>
                </a:cubicBezTo>
                <a:cubicBezTo>
                  <a:pt x="2205" y="175"/>
                  <a:pt x="2205" y="175"/>
                  <a:pt x="2205" y="175"/>
                </a:cubicBezTo>
                <a:cubicBezTo>
                  <a:pt x="2204" y="177"/>
                  <a:pt x="2204" y="177"/>
                  <a:pt x="2204" y="177"/>
                </a:cubicBezTo>
                <a:cubicBezTo>
                  <a:pt x="2204" y="179"/>
                  <a:pt x="2204" y="179"/>
                  <a:pt x="2204" y="179"/>
                </a:cubicBezTo>
                <a:cubicBezTo>
                  <a:pt x="2205" y="181"/>
                  <a:pt x="2205" y="181"/>
                  <a:pt x="2205" y="181"/>
                </a:cubicBezTo>
                <a:cubicBezTo>
                  <a:pt x="2206" y="182"/>
                  <a:pt x="2206" y="182"/>
                  <a:pt x="2206" y="182"/>
                </a:cubicBezTo>
                <a:cubicBezTo>
                  <a:pt x="2207" y="183"/>
                  <a:pt x="2207" y="183"/>
                  <a:pt x="2207" y="183"/>
                </a:cubicBezTo>
                <a:cubicBezTo>
                  <a:pt x="2207" y="185"/>
                  <a:pt x="2207" y="185"/>
                  <a:pt x="2207" y="185"/>
                </a:cubicBezTo>
                <a:cubicBezTo>
                  <a:pt x="2209" y="186"/>
                  <a:pt x="2209" y="186"/>
                  <a:pt x="2209" y="186"/>
                </a:cubicBezTo>
                <a:cubicBezTo>
                  <a:pt x="2210" y="187"/>
                  <a:pt x="2210" y="187"/>
                  <a:pt x="2210" y="187"/>
                </a:cubicBezTo>
                <a:cubicBezTo>
                  <a:pt x="2210" y="189"/>
                  <a:pt x="2210" y="189"/>
                  <a:pt x="2210" y="189"/>
                </a:cubicBezTo>
                <a:cubicBezTo>
                  <a:pt x="2211" y="190"/>
                  <a:pt x="2211" y="190"/>
                  <a:pt x="2211" y="190"/>
                </a:cubicBezTo>
                <a:cubicBezTo>
                  <a:pt x="2212" y="192"/>
                  <a:pt x="2212" y="192"/>
                  <a:pt x="2212" y="192"/>
                </a:cubicBezTo>
                <a:cubicBezTo>
                  <a:pt x="2211" y="193"/>
                  <a:pt x="2211" y="193"/>
                  <a:pt x="2211" y="193"/>
                </a:cubicBezTo>
                <a:cubicBezTo>
                  <a:pt x="2210" y="193"/>
                  <a:pt x="2210" y="193"/>
                  <a:pt x="2210" y="193"/>
                </a:cubicBezTo>
                <a:cubicBezTo>
                  <a:pt x="2209" y="192"/>
                  <a:pt x="2209" y="192"/>
                  <a:pt x="2209" y="192"/>
                </a:cubicBezTo>
                <a:cubicBezTo>
                  <a:pt x="2207" y="192"/>
                  <a:pt x="2207" y="192"/>
                  <a:pt x="2207" y="192"/>
                </a:cubicBezTo>
                <a:cubicBezTo>
                  <a:pt x="2205" y="192"/>
                  <a:pt x="2205" y="192"/>
                  <a:pt x="2205" y="192"/>
                </a:cubicBezTo>
                <a:cubicBezTo>
                  <a:pt x="2203" y="192"/>
                  <a:pt x="2203" y="192"/>
                  <a:pt x="2203" y="192"/>
                </a:cubicBezTo>
                <a:cubicBezTo>
                  <a:pt x="2204" y="194"/>
                  <a:pt x="2204" y="194"/>
                  <a:pt x="2204" y="194"/>
                </a:cubicBezTo>
                <a:cubicBezTo>
                  <a:pt x="2203" y="195"/>
                  <a:pt x="2203" y="195"/>
                  <a:pt x="2203" y="195"/>
                </a:cubicBezTo>
                <a:cubicBezTo>
                  <a:pt x="2201" y="196"/>
                  <a:pt x="2201" y="196"/>
                  <a:pt x="2201" y="196"/>
                </a:cubicBezTo>
                <a:cubicBezTo>
                  <a:pt x="2200" y="195"/>
                  <a:pt x="2200" y="195"/>
                  <a:pt x="2200" y="195"/>
                </a:cubicBezTo>
                <a:cubicBezTo>
                  <a:pt x="2196" y="197"/>
                  <a:pt x="2196" y="197"/>
                  <a:pt x="2196" y="197"/>
                </a:cubicBezTo>
                <a:cubicBezTo>
                  <a:pt x="2190" y="198"/>
                  <a:pt x="2190" y="198"/>
                  <a:pt x="2190" y="198"/>
                </a:cubicBezTo>
                <a:cubicBezTo>
                  <a:pt x="2188" y="198"/>
                  <a:pt x="2188" y="198"/>
                  <a:pt x="2188" y="198"/>
                </a:cubicBezTo>
                <a:cubicBezTo>
                  <a:pt x="2185" y="197"/>
                  <a:pt x="2185" y="197"/>
                  <a:pt x="2185" y="197"/>
                </a:cubicBezTo>
                <a:cubicBezTo>
                  <a:pt x="2184" y="198"/>
                  <a:pt x="2184" y="198"/>
                  <a:pt x="2184" y="198"/>
                </a:cubicBezTo>
                <a:cubicBezTo>
                  <a:pt x="2183" y="197"/>
                  <a:pt x="2183" y="197"/>
                  <a:pt x="2183" y="197"/>
                </a:cubicBezTo>
                <a:cubicBezTo>
                  <a:pt x="2175" y="197"/>
                  <a:pt x="2175" y="197"/>
                  <a:pt x="2175" y="197"/>
                </a:cubicBezTo>
                <a:cubicBezTo>
                  <a:pt x="2172" y="195"/>
                  <a:pt x="2172" y="195"/>
                  <a:pt x="2172" y="195"/>
                </a:cubicBezTo>
                <a:cubicBezTo>
                  <a:pt x="2171" y="192"/>
                  <a:pt x="2171" y="192"/>
                  <a:pt x="2171" y="192"/>
                </a:cubicBezTo>
                <a:cubicBezTo>
                  <a:pt x="2172" y="189"/>
                  <a:pt x="2172" y="189"/>
                  <a:pt x="2172" y="189"/>
                </a:cubicBezTo>
                <a:cubicBezTo>
                  <a:pt x="2173" y="189"/>
                  <a:pt x="2173" y="189"/>
                  <a:pt x="2173" y="189"/>
                </a:cubicBezTo>
                <a:cubicBezTo>
                  <a:pt x="2173" y="188"/>
                  <a:pt x="2173" y="188"/>
                  <a:pt x="2173" y="188"/>
                </a:cubicBezTo>
                <a:cubicBezTo>
                  <a:pt x="2170" y="187"/>
                  <a:pt x="2170" y="187"/>
                  <a:pt x="2170" y="187"/>
                </a:cubicBezTo>
                <a:cubicBezTo>
                  <a:pt x="2168" y="187"/>
                  <a:pt x="2168" y="187"/>
                  <a:pt x="2168" y="187"/>
                </a:cubicBezTo>
                <a:cubicBezTo>
                  <a:pt x="2162" y="189"/>
                  <a:pt x="2162" y="189"/>
                  <a:pt x="2162" y="189"/>
                </a:cubicBezTo>
                <a:cubicBezTo>
                  <a:pt x="2155" y="189"/>
                  <a:pt x="2155" y="189"/>
                  <a:pt x="2155" y="189"/>
                </a:cubicBezTo>
                <a:cubicBezTo>
                  <a:pt x="2149" y="191"/>
                  <a:pt x="2149" y="191"/>
                  <a:pt x="2149" y="191"/>
                </a:cubicBezTo>
                <a:cubicBezTo>
                  <a:pt x="2145" y="192"/>
                  <a:pt x="2145" y="192"/>
                  <a:pt x="2145" y="192"/>
                </a:cubicBezTo>
                <a:cubicBezTo>
                  <a:pt x="2144" y="193"/>
                  <a:pt x="2144" y="193"/>
                  <a:pt x="2144" y="193"/>
                </a:cubicBezTo>
                <a:cubicBezTo>
                  <a:pt x="2143" y="193"/>
                  <a:pt x="2143" y="193"/>
                  <a:pt x="2143" y="193"/>
                </a:cubicBezTo>
                <a:cubicBezTo>
                  <a:pt x="2142" y="194"/>
                  <a:pt x="2142" y="194"/>
                  <a:pt x="2142" y="194"/>
                </a:cubicBezTo>
                <a:cubicBezTo>
                  <a:pt x="2140" y="195"/>
                  <a:pt x="2140" y="195"/>
                  <a:pt x="2140" y="195"/>
                </a:cubicBezTo>
                <a:cubicBezTo>
                  <a:pt x="2138" y="198"/>
                  <a:pt x="2138" y="198"/>
                  <a:pt x="2138" y="198"/>
                </a:cubicBezTo>
                <a:cubicBezTo>
                  <a:pt x="2139" y="200"/>
                  <a:pt x="2139" y="200"/>
                  <a:pt x="2139" y="200"/>
                </a:cubicBezTo>
                <a:cubicBezTo>
                  <a:pt x="2140" y="200"/>
                  <a:pt x="2140" y="200"/>
                  <a:pt x="2140" y="200"/>
                </a:cubicBezTo>
                <a:cubicBezTo>
                  <a:pt x="2142" y="200"/>
                  <a:pt x="2142" y="200"/>
                  <a:pt x="2142" y="200"/>
                </a:cubicBezTo>
                <a:cubicBezTo>
                  <a:pt x="2142" y="200"/>
                  <a:pt x="2142" y="200"/>
                  <a:pt x="2142" y="200"/>
                </a:cubicBezTo>
                <a:cubicBezTo>
                  <a:pt x="2142" y="202"/>
                  <a:pt x="2142" y="202"/>
                  <a:pt x="2142" y="202"/>
                </a:cubicBezTo>
                <a:cubicBezTo>
                  <a:pt x="2141" y="202"/>
                  <a:pt x="2141" y="202"/>
                  <a:pt x="2141" y="202"/>
                </a:cubicBezTo>
                <a:cubicBezTo>
                  <a:pt x="2139" y="204"/>
                  <a:pt x="2139" y="204"/>
                  <a:pt x="2139" y="204"/>
                </a:cubicBezTo>
                <a:cubicBezTo>
                  <a:pt x="2139" y="205"/>
                  <a:pt x="2139" y="205"/>
                  <a:pt x="2139" y="205"/>
                </a:cubicBezTo>
                <a:cubicBezTo>
                  <a:pt x="2138" y="204"/>
                  <a:pt x="2138" y="204"/>
                  <a:pt x="2138" y="204"/>
                </a:cubicBezTo>
                <a:cubicBezTo>
                  <a:pt x="2138" y="201"/>
                  <a:pt x="2138" y="201"/>
                  <a:pt x="2138" y="201"/>
                </a:cubicBezTo>
                <a:cubicBezTo>
                  <a:pt x="2136" y="199"/>
                  <a:pt x="2136" y="199"/>
                  <a:pt x="2136" y="199"/>
                </a:cubicBezTo>
                <a:cubicBezTo>
                  <a:pt x="2135" y="197"/>
                  <a:pt x="2135" y="197"/>
                  <a:pt x="2135" y="197"/>
                </a:cubicBezTo>
                <a:cubicBezTo>
                  <a:pt x="2136" y="196"/>
                  <a:pt x="2136" y="196"/>
                  <a:pt x="2136" y="196"/>
                </a:cubicBezTo>
                <a:cubicBezTo>
                  <a:pt x="2134" y="194"/>
                  <a:pt x="2134" y="194"/>
                  <a:pt x="2134" y="194"/>
                </a:cubicBezTo>
                <a:cubicBezTo>
                  <a:pt x="2132" y="194"/>
                  <a:pt x="2132" y="194"/>
                  <a:pt x="2132" y="194"/>
                </a:cubicBezTo>
                <a:cubicBezTo>
                  <a:pt x="2129" y="190"/>
                  <a:pt x="2129" y="190"/>
                  <a:pt x="2129" y="190"/>
                </a:cubicBezTo>
                <a:cubicBezTo>
                  <a:pt x="2128" y="190"/>
                  <a:pt x="2128" y="190"/>
                  <a:pt x="2128" y="190"/>
                </a:cubicBezTo>
                <a:cubicBezTo>
                  <a:pt x="2128" y="191"/>
                  <a:pt x="2128" y="191"/>
                  <a:pt x="2128" y="191"/>
                </a:cubicBezTo>
                <a:cubicBezTo>
                  <a:pt x="2131" y="195"/>
                  <a:pt x="2131" y="195"/>
                  <a:pt x="2131" y="195"/>
                </a:cubicBezTo>
                <a:cubicBezTo>
                  <a:pt x="2131" y="197"/>
                  <a:pt x="2131" y="197"/>
                  <a:pt x="2131" y="197"/>
                </a:cubicBezTo>
                <a:cubicBezTo>
                  <a:pt x="2129" y="198"/>
                  <a:pt x="2129" y="198"/>
                  <a:pt x="2129" y="198"/>
                </a:cubicBezTo>
                <a:cubicBezTo>
                  <a:pt x="2126" y="199"/>
                  <a:pt x="2126" y="199"/>
                  <a:pt x="2126" y="199"/>
                </a:cubicBezTo>
                <a:cubicBezTo>
                  <a:pt x="2125" y="200"/>
                  <a:pt x="2125" y="200"/>
                  <a:pt x="2125" y="200"/>
                </a:cubicBezTo>
                <a:cubicBezTo>
                  <a:pt x="2122" y="199"/>
                  <a:pt x="2122" y="199"/>
                  <a:pt x="2122" y="199"/>
                </a:cubicBezTo>
                <a:cubicBezTo>
                  <a:pt x="2117" y="195"/>
                  <a:pt x="2117" y="195"/>
                  <a:pt x="2117" y="195"/>
                </a:cubicBezTo>
                <a:cubicBezTo>
                  <a:pt x="2117" y="194"/>
                  <a:pt x="2117" y="194"/>
                  <a:pt x="2117" y="194"/>
                </a:cubicBezTo>
                <a:cubicBezTo>
                  <a:pt x="2118" y="192"/>
                  <a:pt x="2118" y="192"/>
                  <a:pt x="2118" y="192"/>
                </a:cubicBezTo>
                <a:cubicBezTo>
                  <a:pt x="2118" y="191"/>
                  <a:pt x="2118" y="191"/>
                  <a:pt x="2118" y="191"/>
                </a:cubicBezTo>
                <a:cubicBezTo>
                  <a:pt x="2115" y="192"/>
                  <a:pt x="2115" y="192"/>
                  <a:pt x="2115" y="192"/>
                </a:cubicBezTo>
                <a:cubicBezTo>
                  <a:pt x="2116" y="194"/>
                  <a:pt x="2116" y="194"/>
                  <a:pt x="2116" y="194"/>
                </a:cubicBezTo>
                <a:cubicBezTo>
                  <a:pt x="2114" y="196"/>
                  <a:pt x="2114" y="196"/>
                  <a:pt x="2114" y="196"/>
                </a:cubicBezTo>
                <a:cubicBezTo>
                  <a:pt x="2111" y="193"/>
                  <a:pt x="2111" y="193"/>
                  <a:pt x="2111" y="193"/>
                </a:cubicBezTo>
                <a:cubicBezTo>
                  <a:pt x="2109" y="194"/>
                  <a:pt x="2109" y="194"/>
                  <a:pt x="2109" y="194"/>
                </a:cubicBezTo>
                <a:cubicBezTo>
                  <a:pt x="2107" y="195"/>
                  <a:pt x="2107" y="195"/>
                  <a:pt x="2107" y="195"/>
                </a:cubicBezTo>
                <a:cubicBezTo>
                  <a:pt x="2107" y="198"/>
                  <a:pt x="2107" y="198"/>
                  <a:pt x="2107" y="198"/>
                </a:cubicBezTo>
                <a:cubicBezTo>
                  <a:pt x="2106" y="200"/>
                  <a:pt x="2106" y="200"/>
                  <a:pt x="2106" y="200"/>
                </a:cubicBezTo>
                <a:cubicBezTo>
                  <a:pt x="2107" y="203"/>
                  <a:pt x="2107" y="203"/>
                  <a:pt x="2107" y="203"/>
                </a:cubicBezTo>
                <a:cubicBezTo>
                  <a:pt x="2109" y="204"/>
                  <a:pt x="2109" y="204"/>
                  <a:pt x="2109" y="204"/>
                </a:cubicBezTo>
                <a:cubicBezTo>
                  <a:pt x="2112" y="202"/>
                  <a:pt x="2112" y="202"/>
                  <a:pt x="2112" y="202"/>
                </a:cubicBezTo>
                <a:cubicBezTo>
                  <a:pt x="2112" y="200"/>
                  <a:pt x="2112" y="200"/>
                  <a:pt x="2112" y="200"/>
                </a:cubicBezTo>
                <a:cubicBezTo>
                  <a:pt x="2115" y="198"/>
                  <a:pt x="2115" y="198"/>
                  <a:pt x="2115" y="198"/>
                </a:cubicBezTo>
                <a:cubicBezTo>
                  <a:pt x="2116" y="200"/>
                  <a:pt x="2116" y="200"/>
                  <a:pt x="2116" y="200"/>
                </a:cubicBezTo>
                <a:cubicBezTo>
                  <a:pt x="2116" y="202"/>
                  <a:pt x="2116" y="202"/>
                  <a:pt x="2116" y="202"/>
                </a:cubicBezTo>
                <a:cubicBezTo>
                  <a:pt x="2113" y="204"/>
                  <a:pt x="2113" y="204"/>
                  <a:pt x="2113" y="204"/>
                </a:cubicBezTo>
                <a:cubicBezTo>
                  <a:pt x="2114" y="206"/>
                  <a:pt x="2114" y="206"/>
                  <a:pt x="2114" y="206"/>
                </a:cubicBezTo>
                <a:cubicBezTo>
                  <a:pt x="2112" y="208"/>
                  <a:pt x="2112" y="208"/>
                  <a:pt x="2112" y="208"/>
                </a:cubicBezTo>
                <a:cubicBezTo>
                  <a:pt x="2110" y="208"/>
                  <a:pt x="2110" y="208"/>
                  <a:pt x="2110" y="208"/>
                </a:cubicBezTo>
                <a:cubicBezTo>
                  <a:pt x="2108" y="207"/>
                  <a:pt x="2108" y="207"/>
                  <a:pt x="2108" y="207"/>
                </a:cubicBezTo>
                <a:cubicBezTo>
                  <a:pt x="2108" y="208"/>
                  <a:pt x="2108" y="208"/>
                  <a:pt x="2108" y="208"/>
                </a:cubicBezTo>
                <a:cubicBezTo>
                  <a:pt x="2109" y="210"/>
                  <a:pt x="2109" y="210"/>
                  <a:pt x="2109" y="210"/>
                </a:cubicBezTo>
                <a:cubicBezTo>
                  <a:pt x="2108" y="212"/>
                  <a:pt x="2108" y="212"/>
                  <a:pt x="2108" y="212"/>
                </a:cubicBezTo>
                <a:cubicBezTo>
                  <a:pt x="2105" y="214"/>
                  <a:pt x="2105" y="214"/>
                  <a:pt x="2105" y="214"/>
                </a:cubicBezTo>
                <a:cubicBezTo>
                  <a:pt x="2106" y="216"/>
                  <a:pt x="2106" y="216"/>
                  <a:pt x="2106" y="216"/>
                </a:cubicBezTo>
                <a:cubicBezTo>
                  <a:pt x="2105" y="217"/>
                  <a:pt x="2105" y="217"/>
                  <a:pt x="2105" y="217"/>
                </a:cubicBezTo>
                <a:cubicBezTo>
                  <a:pt x="2104" y="217"/>
                  <a:pt x="2104" y="217"/>
                  <a:pt x="2104" y="217"/>
                </a:cubicBezTo>
                <a:cubicBezTo>
                  <a:pt x="2101" y="219"/>
                  <a:pt x="2101" y="219"/>
                  <a:pt x="2101" y="219"/>
                </a:cubicBezTo>
                <a:cubicBezTo>
                  <a:pt x="2098" y="220"/>
                  <a:pt x="2098" y="220"/>
                  <a:pt x="2098" y="220"/>
                </a:cubicBezTo>
                <a:cubicBezTo>
                  <a:pt x="2095" y="220"/>
                  <a:pt x="2095" y="220"/>
                  <a:pt x="2095" y="220"/>
                </a:cubicBezTo>
                <a:cubicBezTo>
                  <a:pt x="2094" y="222"/>
                  <a:pt x="2094" y="222"/>
                  <a:pt x="2094" y="222"/>
                </a:cubicBezTo>
                <a:cubicBezTo>
                  <a:pt x="2094" y="224"/>
                  <a:pt x="2094" y="224"/>
                  <a:pt x="2094" y="224"/>
                </a:cubicBezTo>
                <a:cubicBezTo>
                  <a:pt x="2098" y="228"/>
                  <a:pt x="2098" y="228"/>
                  <a:pt x="2098" y="228"/>
                </a:cubicBezTo>
                <a:cubicBezTo>
                  <a:pt x="2099" y="228"/>
                  <a:pt x="2099" y="228"/>
                  <a:pt x="2099" y="228"/>
                </a:cubicBezTo>
                <a:cubicBezTo>
                  <a:pt x="2098" y="228"/>
                  <a:pt x="2098" y="228"/>
                  <a:pt x="2098" y="228"/>
                </a:cubicBezTo>
                <a:cubicBezTo>
                  <a:pt x="2095" y="228"/>
                  <a:pt x="2095" y="228"/>
                  <a:pt x="2095" y="228"/>
                </a:cubicBezTo>
                <a:cubicBezTo>
                  <a:pt x="2095" y="230"/>
                  <a:pt x="2095" y="230"/>
                  <a:pt x="2095" y="230"/>
                </a:cubicBezTo>
                <a:cubicBezTo>
                  <a:pt x="2095" y="230"/>
                  <a:pt x="2095" y="230"/>
                  <a:pt x="2095" y="230"/>
                </a:cubicBezTo>
                <a:cubicBezTo>
                  <a:pt x="2094" y="232"/>
                  <a:pt x="2094" y="232"/>
                  <a:pt x="2094" y="232"/>
                </a:cubicBezTo>
                <a:cubicBezTo>
                  <a:pt x="2092" y="234"/>
                  <a:pt x="2092" y="234"/>
                  <a:pt x="2092" y="234"/>
                </a:cubicBezTo>
                <a:cubicBezTo>
                  <a:pt x="2091" y="234"/>
                  <a:pt x="2091" y="234"/>
                  <a:pt x="2091" y="234"/>
                </a:cubicBezTo>
                <a:cubicBezTo>
                  <a:pt x="2090" y="235"/>
                  <a:pt x="2090" y="235"/>
                  <a:pt x="2090" y="235"/>
                </a:cubicBezTo>
                <a:cubicBezTo>
                  <a:pt x="2090" y="234"/>
                  <a:pt x="2090" y="234"/>
                  <a:pt x="2090" y="234"/>
                </a:cubicBezTo>
                <a:cubicBezTo>
                  <a:pt x="2092" y="232"/>
                  <a:pt x="2092" y="232"/>
                  <a:pt x="2092" y="232"/>
                </a:cubicBezTo>
                <a:cubicBezTo>
                  <a:pt x="2093" y="227"/>
                  <a:pt x="2093" y="227"/>
                  <a:pt x="2093" y="227"/>
                </a:cubicBezTo>
                <a:cubicBezTo>
                  <a:pt x="2092" y="227"/>
                  <a:pt x="2092" y="227"/>
                  <a:pt x="2092" y="227"/>
                </a:cubicBezTo>
                <a:cubicBezTo>
                  <a:pt x="2092" y="225"/>
                  <a:pt x="2092" y="225"/>
                  <a:pt x="2092" y="225"/>
                </a:cubicBezTo>
                <a:cubicBezTo>
                  <a:pt x="2093" y="224"/>
                  <a:pt x="2093" y="224"/>
                  <a:pt x="2093" y="224"/>
                </a:cubicBezTo>
                <a:cubicBezTo>
                  <a:pt x="2092" y="222"/>
                  <a:pt x="2092" y="222"/>
                  <a:pt x="2092" y="222"/>
                </a:cubicBezTo>
                <a:cubicBezTo>
                  <a:pt x="2092" y="219"/>
                  <a:pt x="2092" y="219"/>
                  <a:pt x="2092" y="219"/>
                </a:cubicBezTo>
                <a:cubicBezTo>
                  <a:pt x="2092" y="217"/>
                  <a:pt x="2092" y="217"/>
                  <a:pt x="2092" y="217"/>
                </a:cubicBezTo>
                <a:cubicBezTo>
                  <a:pt x="2094" y="216"/>
                  <a:pt x="2094" y="216"/>
                  <a:pt x="2094" y="216"/>
                </a:cubicBezTo>
                <a:cubicBezTo>
                  <a:pt x="2095" y="214"/>
                  <a:pt x="2095" y="214"/>
                  <a:pt x="2095" y="214"/>
                </a:cubicBezTo>
                <a:cubicBezTo>
                  <a:pt x="2094" y="211"/>
                  <a:pt x="2094" y="211"/>
                  <a:pt x="2094" y="211"/>
                </a:cubicBezTo>
                <a:cubicBezTo>
                  <a:pt x="2093" y="209"/>
                  <a:pt x="2093" y="209"/>
                  <a:pt x="2093" y="209"/>
                </a:cubicBezTo>
                <a:cubicBezTo>
                  <a:pt x="2094" y="208"/>
                  <a:pt x="2094" y="208"/>
                  <a:pt x="2094" y="208"/>
                </a:cubicBezTo>
                <a:cubicBezTo>
                  <a:pt x="2095" y="208"/>
                  <a:pt x="2095" y="208"/>
                  <a:pt x="2095" y="208"/>
                </a:cubicBezTo>
                <a:cubicBezTo>
                  <a:pt x="2096" y="208"/>
                  <a:pt x="2096" y="208"/>
                  <a:pt x="2096" y="208"/>
                </a:cubicBezTo>
                <a:cubicBezTo>
                  <a:pt x="2098" y="208"/>
                  <a:pt x="2098" y="208"/>
                  <a:pt x="2098" y="208"/>
                </a:cubicBezTo>
                <a:cubicBezTo>
                  <a:pt x="2100" y="204"/>
                  <a:pt x="2100" y="204"/>
                  <a:pt x="2100" y="204"/>
                </a:cubicBezTo>
                <a:cubicBezTo>
                  <a:pt x="2100" y="202"/>
                  <a:pt x="2100" y="202"/>
                  <a:pt x="2100" y="202"/>
                </a:cubicBezTo>
                <a:cubicBezTo>
                  <a:pt x="2099" y="200"/>
                  <a:pt x="2099" y="200"/>
                  <a:pt x="2099" y="200"/>
                </a:cubicBezTo>
                <a:cubicBezTo>
                  <a:pt x="2100" y="196"/>
                  <a:pt x="2100" y="196"/>
                  <a:pt x="2100" y="196"/>
                </a:cubicBezTo>
                <a:cubicBezTo>
                  <a:pt x="2101" y="194"/>
                  <a:pt x="2101" y="194"/>
                  <a:pt x="2101" y="194"/>
                </a:cubicBezTo>
                <a:cubicBezTo>
                  <a:pt x="2103" y="191"/>
                  <a:pt x="2103" y="191"/>
                  <a:pt x="2103" y="191"/>
                </a:cubicBezTo>
                <a:cubicBezTo>
                  <a:pt x="2102" y="188"/>
                  <a:pt x="2102" y="188"/>
                  <a:pt x="2102" y="188"/>
                </a:cubicBezTo>
                <a:cubicBezTo>
                  <a:pt x="2101" y="188"/>
                  <a:pt x="2101" y="188"/>
                  <a:pt x="2101" y="188"/>
                </a:cubicBezTo>
                <a:cubicBezTo>
                  <a:pt x="2100" y="189"/>
                  <a:pt x="2100" y="189"/>
                  <a:pt x="2100" y="189"/>
                </a:cubicBezTo>
                <a:cubicBezTo>
                  <a:pt x="2099" y="189"/>
                  <a:pt x="2099" y="189"/>
                  <a:pt x="2099" y="189"/>
                </a:cubicBezTo>
                <a:cubicBezTo>
                  <a:pt x="2096" y="189"/>
                  <a:pt x="2096" y="189"/>
                  <a:pt x="2096" y="189"/>
                </a:cubicBezTo>
                <a:cubicBezTo>
                  <a:pt x="2098" y="189"/>
                  <a:pt x="2098" y="189"/>
                  <a:pt x="2098" y="189"/>
                </a:cubicBezTo>
                <a:cubicBezTo>
                  <a:pt x="2101" y="187"/>
                  <a:pt x="2101" y="187"/>
                  <a:pt x="2101" y="187"/>
                </a:cubicBezTo>
                <a:cubicBezTo>
                  <a:pt x="2102" y="186"/>
                  <a:pt x="2102" y="186"/>
                  <a:pt x="2102" y="186"/>
                </a:cubicBezTo>
                <a:cubicBezTo>
                  <a:pt x="2103" y="184"/>
                  <a:pt x="2103" y="184"/>
                  <a:pt x="2103" y="184"/>
                </a:cubicBezTo>
                <a:cubicBezTo>
                  <a:pt x="2103" y="183"/>
                  <a:pt x="2103" y="183"/>
                  <a:pt x="2103" y="183"/>
                </a:cubicBezTo>
                <a:cubicBezTo>
                  <a:pt x="2104" y="182"/>
                  <a:pt x="2104" y="182"/>
                  <a:pt x="2104" y="182"/>
                </a:cubicBezTo>
                <a:cubicBezTo>
                  <a:pt x="2105" y="179"/>
                  <a:pt x="2105" y="179"/>
                  <a:pt x="2105" y="179"/>
                </a:cubicBezTo>
                <a:cubicBezTo>
                  <a:pt x="2105" y="178"/>
                  <a:pt x="2105" y="178"/>
                  <a:pt x="2105" y="178"/>
                </a:cubicBezTo>
                <a:cubicBezTo>
                  <a:pt x="2105" y="176"/>
                  <a:pt x="2105" y="176"/>
                  <a:pt x="2105" y="176"/>
                </a:cubicBezTo>
                <a:cubicBezTo>
                  <a:pt x="2108" y="175"/>
                  <a:pt x="2108" y="175"/>
                  <a:pt x="2108" y="175"/>
                </a:cubicBezTo>
                <a:cubicBezTo>
                  <a:pt x="2108" y="174"/>
                  <a:pt x="2108" y="174"/>
                  <a:pt x="2108" y="174"/>
                </a:cubicBezTo>
                <a:cubicBezTo>
                  <a:pt x="2106" y="172"/>
                  <a:pt x="2106" y="172"/>
                  <a:pt x="2106" y="172"/>
                </a:cubicBezTo>
                <a:cubicBezTo>
                  <a:pt x="2106" y="171"/>
                  <a:pt x="2106" y="171"/>
                  <a:pt x="2106" y="171"/>
                </a:cubicBezTo>
                <a:cubicBezTo>
                  <a:pt x="2108" y="169"/>
                  <a:pt x="2108" y="169"/>
                  <a:pt x="2108" y="169"/>
                </a:cubicBezTo>
                <a:cubicBezTo>
                  <a:pt x="2107" y="167"/>
                  <a:pt x="2107" y="167"/>
                  <a:pt x="2107" y="167"/>
                </a:cubicBezTo>
                <a:cubicBezTo>
                  <a:pt x="2108" y="166"/>
                  <a:pt x="2108" y="166"/>
                  <a:pt x="2108" y="166"/>
                </a:cubicBezTo>
                <a:cubicBezTo>
                  <a:pt x="2109" y="166"/>
                  <a:pt x="2109" y="166"/>
                  <a:pt x="2109" y="166"/>
                </a:cubicBezTo>
                <a:cubicBezTo>
                  <a:pt x="2110" y="163"/>
                  <a:pt x="2110" y="163"/>
                  <a:pt x="2110" y="163"/>
                </a:cubicBezTo>
                <a:cubicBezTo>
                  <a:pt x="2110" y="159"/>
                  <a:pt x="2110" y="159"/>
                  <a:pt x="2110" y="159"/>
                </a:cubicBezTo>
                <a:cubicBezTo>
                  <a:pt x="2110" y="156"/>
                  <a:pt x="2110" y="156"/>
                  <a:pt x="2110" y="156"/>
                </a:cubicBezTo>
                <a:cubicBezTo>
                  <a:pt x="2108" y="153"/>
                  <a:pt x="2108" y="153"/>
                  <a:pt x="2108" y="153"/>
                </a:cubicBezTo>
                <a:cubicBezTo>
                  <a:pt x="2108" y="152"/>
                  <a:pt x="2108" y="152"/>
                  <a:pt x="2108" y="152"/>
                </a:cubicBezTo>
                <a:cubicBezTo>
                  <a:pt x="2108" y="151"/>
                  <a:pt x="2108" y="151"/>
                  <a:pt x="2108" y="151"/>
                </a:cubicBezTo>
                <a:cubicBezTo>
                  <a:pt x="2107" y="150"/>
                  <a:pt x="2107" y="150"/>
                  <a:pt x="2107" y="150"/>
                </a:cubicBezTo>
                <a:cubicBezTo>
                  <a:pt x="2106" y="151"/>
                  <a:pt x="2106" y="151"/>
                  <a:pt x="2106" y="151"/>
                </a:cubicBezTo>
                <a:cubicBezTo>
                  <a:pt x="2105" y="150"/>
                  <a:pt x="2105" y="150"/>
                  <a:pt x="2105" y="150"/>
                </a:cubicBezTo>
                <a:cubicBezTo>
                  <a:pt x="2104" y="149"/>
                  <a:pt x="2104" y="149"/>
                  <a:pt x="2104" y="149"/>
                </a:cubicBezTo>
                <a:cubicBezTo>
                  <a:pt x="2103" y="149"/>
                  <a:pt x="2103" y="149"/>
                  <a:pt x="2103" y="149"/>
                </a:cubicBezTo>
                <a:cubicBezTo>
                  <a:pt x="2102" y="151"/>
                  <a:pt x="2102" y="151"/>
                  <a:pt x="2102" y="151"/>
                </a:cubicBezTo>
                <a:cubicBezTo>
                  <a:pt x="2102" y="152"/>
                  <a:pt x="2102" y="152"/>
                  <a:pt x="2102" y="152"/>
                </a:cubicBezTo>
                <a:cubicBezTo>
                  <a:pt x="2101" y="151"/>
                  <a:pt x="2101" y="151"/>
                  <a:pt x="2101" y="151"/>
                </a:cubicBezTo>
                <a:cubicBezTo>
                  <a:pt x="2099" y="149"/>
                  <a:pt x="2099" y="149"/>
                  <a:pt x="2099" y="149"/>
                </a:cubicBezTo>
                <a:cubicBezTo>
                  <a:pt x="2100" y="148"/>
                  <a:pt x="2100" y="148"/>
                  <a:pt x="2100" y="148"/>
                </a:cubicBezTo>
                <a:cubicBezTo>
                  <a:pt x="2099" y="148"/>
                  <a:pt x="2099" y="148"/>
                  <a:pt x="2099" y="148"/>
                </a:cubicBezTo>
                <a:cubicBezTo>
                  <a:pt x="2097" y="147"/>
                  <a:pt x="2097" y="147"/>
                  <a:pt x="2097" y="147"/>
                </a:cubicBezTo>
                <a:cubicBezTo>
                  <a:pt x="2095" y="146"/>
                  <a:pt x="2095" y="146"/>
                  <a:pt x="2095" y="146"/>
                </a:cubicBezTo>
                <a:cubicBezTo>
                  <a:pt x="2096" y="145"/>
                  <a:pt x="2096" y="145"/>
                  <a:pt x="2096" y="145"/>
                </a:cubicBezTo>
                <a:cubicBezTo>
                  <a:pt x="2098" y="145"/>
                  <a:pt x="2098" y="145"/>
                  <a:pt x="2098" y="145"/>
                </a:cubicBezTo>
                <a:cubicBezTo>
                  <a:pt x="2101" y="146"/>
                  <a:pt x="2101" y="146"/>
                  <a:pt x="2101" y="146"/>
                </a:cubicBezTo>
                <a:cubicBezTo>
                  <a:pt x="2103" y="147"/>
                  <a:pt x="2103" y="147"/>
                  <a:pt x="2103" y="147"/>
                </a:cubicBezTo>
                <a:cubicBezTo>
                  <a:pt x="2104" y="147"/>
                  <a:pt x="2104" y="147"/>
                  <a:pt x="2104" y="147"/>
                </a:cubicBezTo>
                <a:cubicBezTo>
                  <a:pt x="2104" y="146"/>
                  <a:pt x="2104" y="146"/>
                  <a:pt x="2104" y="146"/>
                </a:cubicBezTo>
                <a:cubicBezTo>
                  <a:pt x="2105" y="148"/>
                  <a:pt x="2105" y="148"/>
                  <a:pt x="2105" y="148"/>
                </a:cubicBezTo>
                <a:cubicBezTo>
                  <a:pt x="2105" y="149"/>
                  <a:pt x="2105" y="149"/>
                  <a:pt x="2105" y="149"/>
                </a:cubicBezTo>
                <a:cubicBezTo>
                  <a:pt x="2106" y="149"/>
                  <a:pt x="2106" y="149"/>
                  <a:pt x="2106" y="149"/>
                </a:cubicBezTo>
                <a:cubicBezTo>
                  <a:pt x="2106" y="147"/>
                  <a:pt x="2106" y="147"/>
                  <a:pt x="2106" y="147"/>
                </a:cubicBezTo>
                <a:cubicBezTo>
                  <a:pt x="2105" y="145"/>
                  <a:pt x="2105" y="145"/>
                  <a:pt x="2105" y="145"/>
                </a:cubicBezTo>
                <a:cubicBezTo>
                  <a:pt x="2104" y="144"/>
                  <a:pt x="2104" y="144"/>
                  <a:pt x="2104" y="144"/>
                </a:cubicBezTo>
                <a:cubicBezTo>
                  <a:pt x="2103" y="142"/>
                  <a:pt x="2103" y="142"/>
                  <a:pt x="2103" y="142"/>
                </a:cubicBezTo>
                <a:cubicBezTo>
                  <a:pt x="2102" y="141"/>
                  <a:pt x="2102" y="141"/>
                  <a:pt x="2102" y="141"/>
                </a:cubicBezTo>
                <a:cubicBezTo>
                  <a:pt x="2101" y="141"/>
                  <a:pt x="2101" y="141"/>
                  <a:pt x="2101" y="141"/>
                </a:cubicBezTo>
                <a:cubicBezTo>
                  <a:pt x="2100" y="142"/>
                  <a:pt x="2100" y="142"/>
                  <a:pt x="2100" y="142"/>
                </a:cubicBezTo>
                <a:cubicBezTo>
                  <a:pt x="2099" y="141"/>
                  <a:pt x="2099" y="141"/>
                  <a:pt x="2099" y="141"/>
                </a:cubicBezTo>
                <a:cubicBezTo>
                  <a:pt x="2099" y="139"/>
                  <a:pt x="2099" y="139"/>
                  <a:pt x="2099" y="139"/>
                </a:cubicBezTo>
                <a:cubicBezTo>
                  <a:pt x="2096" y="137"/>
                  <a:pt x="2096" y="137"/>
                  <a:pt x="2096" y="137"/>
                </a:cubicBezTo>
                <a:cubicBezTo>
                  <a:pt x="2096" y="135"/>
                  <a:pt x="2096" y="135"/>
                  <a:pt x="2096" y="135"/>
                </a:cubicBezTo>
                <a:cubicBezTo>
                  <a:pt x="2095" y="134"/>
                  <a:pt x="2095" y="134"/>
                  <a:pt x="2095" y="134"/>
                </a:cubicBezTo>
                <a:cubicBezTo>
                  <a:pt x="2094" y="133"/>
                  <a:pt x="2094" y="133"/>
                  <a:pt x="2094" y="133"/>
                </a:cubicBezTo>
                <a:cubicBezTo>
                  <a:pt x="2092" y="133"/>
                  <a:pt x="2092" y="133"/>
                  <a:pt x="2092" y="133"/>
                </a:cubicBezTo>
                <a:cubicBezTo>
                  <a:pt x="2091" y="134"/>
                  <a:pt x="2091" y="134"/>
                  <a:pt x="2091" y="134"/>
                </a:cubicBezTo>
                <a:cubicBezTo>
                  <a:pt x="2091" y="135"/>
                  <a:pt x="2091" y="135"/>
                  <a:pt x="2091" y="135"/>
                </a:cubicBezTo>
                <a:cubicBezTo>
                  <a:pt x="2093" y="135"/>
                  <a:pt x="2093" y="135"/>
                  <a:pt x="2093" y="135"/>
                </a:cubicBezTo>
                <a:cubicBezTo>
                  <a:pt x="2094" y="136"/>
                  <a:pt x="2094" y="136"/>
                  <a:pt x="2094" y="136"/>
                </a:cubicBezTo>
                <a:cubicBezTo>
                  <a:pt x="2094" y="137"/>
                  <a:pt x="2094" y="137"/>
                  <a:pt x="2094" y="137"/>
                </a:cubicBezTo>
                <a:cubicBezTo>
                  <a:pt x="2093" y="138"/>
                  <a:pt x="2093" y="138"/>
                  <a:pt x="2093" y="138"/>
                </a:cubicBezTo>
                <a:cubicBezTo>
                  <a:pt x="2092" y="139"/>
                  <a:pt x="2092" y="139"/>
                  <a:pt x="2092" y="139"/>
                </a:cubicBezTo>
                <a:cubicBezTo>
                  <a:pt x="2092" y="140"/>
                  <a:pt x="2092" y="140"/>
                  <a:pt x="2092" y="140"/>
                </a:cubicBezTo>
                <a:cubicBezTo>
                  <a:pt x="2089" y="136"/>
                  <a:pt x="2089" y="136"/>
                  <a:pt x="2089" y="136"/>
                </a:cubicBezTo>
                <a:cubicBezTo>
                  <a:pt x="2089" y="135"/>
                  <a:pt x="2089" y="135"/>
                  <a:pt x="2089" y="135"/>
                </a:cubicBezTo>
                <a:cubicBezTo>
                  <a:pt x="2088" y="133"/>
                  <a:pt x="2088" y="133"/>
                  <a:pt x="2088" y="133"/>
                </a:cubicBezTo>
                <a:cubicBezTo>
                  <a:pt x="2086" y="132"/>
                  <a:pt x="2086" y="132"/>
                  <a:pt x="2086" y="132"/>
                </a:cubicBezTo>
                <a:cubicBezTo>
                  <a:pt x="2079" y="128"/>
                  <a:pt x="2079" y="128"/>
                  <a:pt x="2079" y="128"/>
                </a:cubicBezTo>
                <a:cubicBezTo>
                  <a:pt x="2077" y="128"/>
                  <a:pt x="2077" y="128"/>
                  <a:pt x="2077" y="128"/>
                </a:cubicBezTo>
                <a:cubicBezTo>
                  <a:pt x="2077" y="127"/>
                  <a:pt x="2077" y="127"/>
                  <a:pt x="2077" y="127"/>
                </a:cubicBezTo>
                <a:cubicBezTo>
                  <a:pt x="2073" y="128"/>
                  <a:pt x="2073" y="128"/>
                  <a:pt x="2073" y="128"/>
                </a:cubicBezTo>
                <a:cubicBezTo>
                  <a:pt x="2072" y="126"/>
                  <a:pt x="2072" y="126"/>
                  <a:pt x="2072" y="126"/>
                </a:cubicBezTo>
                <a:cubicBezTo>
                  <a:pt x="2073" y="125"/>
                  <a:pt x="2073" y="125"/>
                  <a:pt x="2073" y="125"/>
                </a:cubicBezTo>
                <a:cubicBezTo>
                  <a:pt x="2073" y="124"/>
                  <a:pt x="2073" y="124"/>
                  <a:pt x="2073" y="124"/>
                </a:cubicBezTo>
                <a:cubicBezTo>
                  <a:pt x="2071" y="124"/>
                  <a:pt x="2071" y="124"/>
                  <a:pt x="2071" y="124"/>
                </a:cubicBezTo>
                <a:cubicBezTo>
                  <a:pt x="2070" y="124"/>
                  <a:pt x="2070" y="124"/>
                  <a:pt x="2070" y="124"/>
                </a:cubicBezTo>
                <a:cubicBezTo>
                  <a:pt x="2068" y="124"/>
                  <a:pt x="2068" y="124"/>
                  <a:pt x="2068" y="124"/>
                </a:cubicBezTo>
                <a:cubicBezTo>
                  <a:pt x="2067" y="125"/>
                  <a:pt x="2067" y="125"/>
                  <a:pt x="2067" y="125"/>
                </a:cubicBezTo>
                <a:cubicBezTo>
                  <a:pt x="2066" y="125"/>
                  <a:pt x="2066" y="125"/>
                  <a:pt x="2066" y="125"/>
                </a:cubicBezTo>
                <a:cubicBezTo>
                  <a:pt x="2064" y="127"/>
                  <a:pt x="2064" y="127"/>
                  <a:pt x="2064" y="127"/>
                </a:cubicBezTo>
                <a:cubicBezTo>
                  <a:pt x="2064" y="128"/>
                  <a:pt x="2064" y="128"/>
                  <a:pt x="2064" y="128"/>
                </a:cubicBezTo>
                <a:cubicBezTo>
                  <a:pt x="2061" y="128"/>
                  <a:pt x="2061" y="128"/>
                  <a:pt x="2061" y="128"/>
                </a:cubicBezTo>
                <a:cubicBezTo>
                  <a:pt x="2060" y="128"/>
                  <a:pt x="2060" y="128"/>
                  <a:pt x="2060" y="128"/>
                </a:cubicBezTo>
                <a:cubicBezTo>
                  <a:pt x="2058" y="130"/>
                  <a:pt x="2058" y="130"/>
                  <a:pt x="2058" y="130"/>
                </a:cubicBezTo>
                <a:cubicBezTo>
                  <a:pt x="2054" y="131"/>
                  <a:pt x="2054" y="131"/>
                  <a:pt x="2054" y="131"/>
                </a:cubicBezTo>
                <a:cubicBezTo>
                  <a:pt x="2053" y="132"/>
                  <a:pt x="2053" y="132"/>
                  <a:pt x="2053" y="132"/>
                </a:cubicBezTo>
                <a:cubicBezTo>
                  <a:pt x="2052" y="131"/>
                  <a:pt x="2052" y="131"/>
                  <a:pt x="2052" y="131"/>
                </a:cubicBezTo>
                <a:cubicBezTo>
                  <a:pt x="2051" y="131"/>
                  <a:pt x="2051" y="131"/>
                  <a:pt x="2051" y="131"/>
                </a:cubicBezTo>
                <a:cubicBezTo>
                  <a:pt x="2050" y="132"/>
                  <a:pt x="2050" y="132"/>
                  <a:pt x="2050" y="132"/>
                </a:cubicBezTo>
                <a:cubicBezTo>
                  <a:pt x="2050" y="134"/>
                  <a:pt x="2050" y="134"/>
                  <a:pt x="2050" y="134"/>
                </a:cubicBezTo>
                <a:cubicBezTo>
                  <a:pt x="2052" y="134"/>
                  <a:pt x="2052" y="134"/>
                  <a:pt x="2052" y="134"/>
                </a:cubicBezTo>
                <a:cubicBezTo>
                  <a:pt x="2053" y="134"/>
                  <a:pt x="2053" y="134"/>
                  <a:pt x="2053" y="134"/>
                </a:cubicBezTo>
                <a:cubicBezTo>
                  <a:pt x="2054" y="136"/>
                  <a:pt x="2054" y="136"/>
                  <a:pt x="2054" y="136"/>
                </a:cubicBezTo>
                <a:cubicBezTo>
                  <a:pt x="2054" y="140"/>
                  <a:pt x="2054" y="140"/>
                  <a:pt x="2054" y="140"/>
                </a:cubicBezTo>
                <a:cubicBezTo>
                  <a:pt x="2053" y="142"/>
                  <a:pt x="2053" y="142"/>
                  <a:pt x="2053" y="142"/>
                </a:cubicBezTo>
                <a:cubicBezTo>
                  <a:pt x="2050" y="142"/>
                  <a:pt x="2050" y="142"/>
                  <a:pt x="2050" y="142"/>
                </a:cubicBezTo>
                <a:cubicBezTo>
                  <a:pt x="2048" y="145"/>
                  <a:pt x="2048" y="145"/>
                  <a:pt x="2048" y="145"/>
                </a:cubicBezTo>
                <a:cubicBezTo>
                  <a:pt x="2044" y="145"/>
                  <a:pt x="2044" y="145"/>
                  <a:pt x="2044" y="145"/>
                </a:cubicBezTo>
                <a:cubicBezTo>
                  <a:pt x="2043" y="145"/>
                  <a:pt x="2043" y="145"/>
                  <a:pt x="2043" y="145"/>
                </a:cubicBezTo>
                <a:cubicBezTo>
                  <a:pt x="2044" y="144"/>
                  <a:pt x="2044" y="144"/>
                  <a:pt x="2044" y="144"/>
                </a:cubicBezTo>
                <a:cubicBezTo>
                  <a:pt x="2046" y="143"/>
                  <a:pt x="2046" y="143"/>
                  <a:pt x="2046" y="143"/>
                </a:cubicBezTo>
                <a:cubicBezTo>
                  <a:pt x="2046" y="141"/>
                  <a:pt x="2046" y="141"/>
                  <a:pt x="2046" y="141"/>
                </a:cubicBezTo>
                <a:cubicBezTo>
                  <a:pt x="2044" y="138"/>
                  <a:pt x="2044" y="138"/>
                  <a:pt x="2044" y="138"/>
                </a:cubicBezTo>
                <a:cubicBezTo>
                  <a:pt x="2045" y="135"/>
                  <a:pt x="2045" y="135"/>
                  <a:pt x="2045" y="135"/>
                </a:cubicBezTo>
                <a:cubicBezTo>
                  <a:pt x="2045" y="133"/>
                  <a:pt x="2045" y="133"/>
                  <a:pt x="2045" y="133"/>
                </a:cubicBezTo>
                <a:cubicBezTo>
                  <a:pt x="2046" y="132"/>
                  <a:pt x="2046" y="132"/>
                  <a:pt x="2046" y="132"/>
                </a:cubicBezTo>
                <a:cubicBezTo>
                  <a:pt x="2045" y="129"/>
                  <a:pt x="2045" y="129"/>
                  <a:pt x="2045" y="129"/>
                </a:cubicBezTo>
                <a:cubicBezTo>
                  <a:pt x="2045" y="128"/>
                  <a:pt x="2045" y="128"/>
                  <a:pt x="2045" y="128"/>
                </a:cubicBezTo>
                <a:cubicBezTo>
                  <a:pt x="2042" y="125"/>
                  <a:pt x="2042" y="125"/>
                  <a:pt x="2042" y="125"/>
                </a:cubicBezTo>
                <a:cubicBezTo>
                  <a:pt x="2041" y="126"/>
                  <a:pt x="2041" y="126"/>
                  <a:pt x="2041" y="126"/>
                </a:cubicBezTo>
                <a:cubicBezTo>
                  <a:pt x="2040" y="125"/>
                  <a:pt x="2040" y="125"/>
                  <a:pt x="2040" y="125"/>
                </a:cubicBezTo>
                <a:cubicBezTo>
                  <a:pt x="2039" y="125"/>
                  <a:pt x="2039" y="125"/>
                  <a:pt x="2039" y="125"/>
                </a:cubicBezTo>
                <a:cubicBezTo>
                  <a:pt x="2038" y="127"/>
                  <a:pt x="2038" y="127"/>
                  <a:pt x="2038" y="127"/>
                </a:cubicBezTo>
                <a:cubicBezTo>
                  <a:pt x="2036" y="128"/>
                  <a:pt x="2036" y="128"/>
                  <a:pt x="2036" y="128"/>
                </a:cubicBezTo>
                <a:cubicBezTo>
                  <a:pt x="2035" y="127"/>
                  <a:pt x="2035" y="127"/>
                  <a:pt x="2035" y="127"/>
                </a:cubicBezTo>
                <a:cubicBezTo>
                  <a:pt x="2033" y="128"/>
                  <a:pt x="2033" y="128"/>
                  <a:pt x="2033" y="128"/>
                </a:cubicBezTo>
                <a:cubicBezTo>
                  <a:pt x="2032" y="130"/>
                  <a:pt x="2032" y="130"/>
                  <a:pt x="2032" y="130"/>
                </a:cubicBezTo>
                <a:cubicBezTo>
                  <a:pt x="2030" y="130"/>
                  <a:pt x="2030" y="130"/>
                  <a:pt x="2030" y="130"/>
                </a:cubicBezTo>
                <a:cubicBezTo>
                  <a:pt x="2030" y="129"/>
                  <a:pt x="2030" y="129"/>
                  <a:pt x="2030" y="129"/>
                </a:cubicBezTo>
                <a:cubicBezTo>
                  <a:pt x="2031" y="127"/>
                  <a:pt x="2031" y="127"/>
                  <a:pt x="2031" y="127"/>
                </a:cubicBezTo>
                <a:cubicBezTo>
                  <a:pt x="2031" y="126"/>
                  <a:pt x="2031" y="126"/>
                  <a:pt x="2031" y="126"/>
                </a:cubicBezTo>
                <a:cubicBezTo>
                  <a:pt x="2030" y="125"/>
                  <a:pt x="2030" y="125"/>
                  <a:pt x="2030" y="125"/>
                </a:cubicBezTo>
                <a:cubicBezTo>
                  <a:pt x="2027" y="130"/>
                  <a:pt x="2027" y="130"/>
                  <a:pt x="2027" y="130"/>
                </a:cubicBezTo>
                <a:cubicBezTo>
                  <a:pt x="2022" y="131"/>
                  <a:pt x="2022" y="131"/>
                  <a:pt x="2022" y="131"/>
                </a:cubicBezTo>
                <a:cubicBezTo>
                  <a:pt x="2021" y="131"/>
                  <a:pt x="2021" y="131"/>
                  <a:pt x="2021" y="131"/>
                </a:cubicBezTo>
                <a:cubicBezTo>
                  <a:pt x="2022" y="129"/>
                  <a:pt x="2022" y="129"/>
                  <a:pt x="2022" y="129"/>
                </a:cubicBezTo>
                <a:cubicBezTo>
                  <a:pt x="2024" y="128"/>
                  <a:pt x="2024" y="128"/>
                  <a:pt x="2024" y="128"/>
                </a:cubicBezTo>
                <a:cubicBezTo>
                  <a:pt x="2026" y="125"/>
                  <a:pt x="2026" y="125"/>
                  <a:pt x="2026" y="125"/>
                </a:cubicBezTo>
                <a:cubicBezTo>
                  <a:pt x="2026" y="123"/>
                  <a:pt x="2026" y="123"/>
                  <a:pt x="2026" y="123"/>
                </a:cubicBezTo>
                <a:cubicBezTo>
                  <a:pt x="2027" y="122"/>
                  <a:pt x="2027" y="122"/>
                  <a:pt x="2027" y="122"/>
                </a:cubicBezTo>
                <a:cubicBezTo>
                  <a:pt x="2027" y="121"/>
                  <a:pt x="2027" y="121"/>
                  <a:pt x="2027" y="121"/>
                </a:cubicBezTo>
                <a:cubicBezTo>
                  <a:pt x="2029" y="120"/>
                  <a:pt x="2029" y="120"/>
                  <a:pt x="2029" y="120"/>
                </a:cubicBezTo>
                <a:cubicBezTo>
                  <a:pt x="2028" y="119"/>
                  <a:pt x="2028" y="119"/>
                  <a:pt x="2028" y="119"/>
                </a:cubicBezTo>
                <a:cubicBezTo>
                  <a:pt x="2026" y="118"/>
                  <a:pt x="2026" y="118"/>
                  <a:pt x="2026" y="118"/>
                </a:cubicBezTo>
                <a:cubicBezTo>
                  <a:pt x="2025" y="117"/>
                  <a:pt x="2025" y="117"/>
                  <a:pt x="2025" y="117"/>
                </a:cubicBezTo>
                <a:cubicBezTo>
                  <a:pt x="2025" y="115"/>
                  <a:pt x="2025" y="115"/>
                  <a:pt x="2025" y="115"/>
                </a:cubicBezTo>
                <a:cubicBezTo>
                  <a:pt x="2024" y="114"/>
                  <a:pt x="2024" y="114"/>
                  <a:pt x="2024" y="114"/>
                </a:cubicBezTo>
                <a:cubicBezTo>
                  <a:pt x="2021" y="117"/>
                  <a:pt x="2021" y="117"/>
                  <a:pt x="2021" y="117"/>
                </a:cubicBezTo>
                <a:cubicBezTo>
                  <a:pt x="2019" y="116"/>
                  <a:pt x="2019" y="116"/>
                  <a:pt x="2019" y="116"/>
                </a:cubicBezTo>
                <a:cubicBezTo>
                  <a:pt x="2018" y="113"/>
                  <a:pt x="2018" y="113"/>
                  <a:pt x="2018" y="113"/>
                </a:cubicBezTo>
                <a:cubicBezTo>
                  <a:pt x="2016" y="114"/>
                  <a:pt x="2016" y="114"/>
                  <a:pt x="2016" y="114"/>
                </a:cubicBezTo>
                <a:cubicBezTo>
                  <a:pt x="2015" y="115"/>
                  <a:pt x="2015" y="115"/>
                  <a:pt x="2015" y="115"/>
                </a:cubicBezTo>
                <a:cubicBezTo>
                  <a:pt x="2012" y="113"/>
                  <a:pt x="2012" y="113"/>
                  <a:pt x="2012" y="113"/>
                </a:cubicBezTo>
                <a:cubicBezTo>
                  <a:pt x="2011" y="113"/>
                  <a:pt x="2011" y="113"/>
                  <a:pt x="2011" y="113"/>
                </a:cubicBezTo>
                <a:cubicBezTo>
                  <a:pt x="2009" y="115"/>
                  <a:pt x="2009" y="115"/>
                  <a:pt x="2009" y="115"/>
                </a:cubicBezTo>
                <a:cubicBezTo>
                  <a:pt x="2008" y="116"/>
                  <a:pt x="2008" y="116"/>
                  <a:pt x="2008" y="116"/>
                </a:cubicBezTo>
                <a:cubicBezTo>
                  <a:pt x="2006" y="117"/>
                  <a:pt x="2006" y="117"/>
                  <a:pt x="2006" y="117"/>
                </a:cubicBezTo>
                <a:cubicBezTo>
                  <a:pt x="2008" y="119"/>
                  <a:pt x="2008" y="119"/>
                  <a:pt x="2008" y="119"/>
                </a:cubicBezTo>
                <a:cubicBezTo>
                  <a:pt x="2006" y="121"/>
                  <a:pt x="2006" y="121"/>
                  <a:pt x="2006" y="121"/>
                </a:cubicBezTo>
                <a:cubicBezTo>
                  <a:pt x="2006" y="124"/>
                  <a:pt x="2006" y="124"/>
                  <a:pt x="2006" y="124"/>
                </a:cubicBezTo>
                <a:cubicBezTo>
                  <a:pt x="2006" y="126"/>
                  <a:pt x="2006" y="126"/>
                  <a:pt x="2006" y="126"/>
                </a:cubicBezTo>
                <a:cubicBezTo>
                  <a:pt x="2004" y="128"/>
                  <a:pt x="2004" y="128"/>
                  <a:pt x="2004" y="128"/>
                </a:cubicBezTo>
                <a:cubicBezTo>
                  <a:pt x="2004" y="137"/>
                  <a:pt x="2004" y="137"/>
                  <a:pt x="2004" y="137"/>
                </a:cubicBezTo>
                <a:cubicBezTo>
                  <a:pt x="2006" y="139"/>
                  <a:pt x="2006" y="139"/>
                  <a:pt x="2006" y="139"/>
                </a:cubicBezTo>
                <a:cubicBezTo>
                  <a:pt x="2006" y="141"/>
                  <a:pt x="2006" y="141"/>
                  <a:pt x="2006" y="141"/>
                </a:cubicBezTo>
                <a:cubicBezTo>
                  <a:pt x="2005" y="141"/>
                  <a:pt x="2005" y="141"/>
                  <a:pt x="2005" y="141"/>
                </a:cubicBezTo>
                <a:cubicBezTo>
                  <a:pt x="2005" y="143"/>
                  <a:pt x="2005" y="143"/>
                  <a:pt x="2005" y="143"/>
                </a:cubicBezTo>
                <a:cubicBezTo>
                  <a:pt x="2007" y="145"/>
                  <a:pt x="2007" y="145"/>
                  <a:pt x="2007" y="145"/>
                </a:cubicBezTo>
                <a:cubicBezTo>
                  <a:pt x="2008" y="145"/>
                  <a:pt x="2008" y="145"/>
                  <a:pt x="2008" y="145"/>
                </a:cubicBezTo>
                <a:cubicBezTo>
                  <a:pt x="2010" y="148"/>
                  <a:pt x="2010" y="148"/>
                  <a:pt x="2010" y="148"/>
                </a:cubicBezTo>
                <a:cubicBezTo>
                  <a:pt x="2013" y="148"/>
                  <a:pt x="2013" y="148"/>
                  <a:pt x="2013" y="148"/>
                </a:cubicBezTo>
                <a:cubicBezTo>
                  <a:pt x="2010" y="150"/>
                  <a:pt x="2010" y="150"/>
                  <a:pt x="2010" y="150"/>
                </a:cubicBezTo>
                <a:cubicBezTo>
                  <a:pt x="2011" y="152"/>
                  <a:pt x="2011" y="152"/>
                  <a:pt x="2011" y="152"/>
                </a:cubicBezTo>
                <a:cubicBezTo>
                  <a:pt x="2011" y="154"/>
                  <a:pt x="2011" y="154"/>
                  <a:pt x="2011" y="154"/>
                </a:cubicBezTo>
                <a:cubicBezTo>
                  <a:pt x="2014" y="154"/>
                  <a:pt x="2014" y="154"/>
                  <a:pt x="2014" y="154"/>
                </a:cubicBezTo>
                <a:cubicBezTo>
                  <a:pt x="2017" y="153"/>
                  <a:pt x="2017" y="153"/>
                  <a:pt x="2017" y="153"/>
                </a:cubicBezTo>
                <a:cubicBezTo>
                  <a:pt x="2020" y="154"/>
                  <a:pt x="2020" y="154"/>
                  <a:pt x="2020" y="154"/>
                </a:cubicBezTo>
                <a:cubicBezTo>
                  <a:pt x="2023" y="154"/>
                  <a:pt x="2023" y="154"/>
                  <a:pt x="2023" y="154"/>
                </a:cubicBezTo>
                <a:cubicBezTo>
                  <a:pt x="2023" y="156"/>
                  <a:pt x="2023" y="156"/>
                  <a:pt x="2023" y="156"/>
                </a:cubicBezTo>
                <a:cubicBezTo>
                  <a:pt x="2022" y="157"/>
                  <a:pt x="2022" y="157"/>
                  <a:pt x="2022" y="157"/>
                </a:cubicBezTo>
                <a:cubicBezTo>
                  <a:pt x="2020" y="156"/>
                  <a:pt x="2020" y="156"/>
                  <a:pt x="2020" y="156"/>
                </a:cubicBezTo>
                <a:cubicBezTo>
                  <a:pt x="2019" y="157"/>
                  <a:pt x="2019" y="157"/>
                  <a:pt x="2019" y="157"/>
                </a:cubicBezTo>
                <a:cubicBezTo>
                  <a:pt x="2017" y="155"/>
                  <a:pt x="2017" y="155"/>
                  <a:pt x="2017" y="155"/>
                </a:cubicBezTo>
                <a:cubicBezTo>
                  <a:pt x="2012" y="157"/>
                  <a:pt x="2012" y="157"/>
                  <a:pt x="2012" y="157"/>
                </a:cubicBezTo>
                <a:cubicBezTo>
                  <a:pt x="2011" y="156"/>
                  <a:pt x="2011" y="156"/>
                  <a:pt x="2011" y="156"/>
                </a:cubicBezTo>
                <a:cubicBezTo>
                  <a:pt x="2009" y="157"/>
                  <a:pt x="2009" y="157"/>
                  <a:pt x="2009" y="157"/>
                </a:cubicBezTo>
                <a:cubicBezTo>
                  <a:pt x="2007" y="157"/>
                  <a:pt x="2007" y="157"/>
                  <a:pt x="2007" y="157"/>
                </a:cubicBezTo>
                <a:cubicBezTo>
                  <a:pt x="2006" y="157"/>
                  <a:pt x="2006" y="157"/>
                  <a:pt x="2006" y="157"/>
                </a:cubicBezTo>
                <a:cubicBezTo>
                  <a:pt x="2005" y="158"/>
                  <a:pt x="2005" y="158"/>
                  <a:pt x="2005" y="158"/>
                </a:cubicBezTo>
                <a:cubicBezTo>
                  <a:pt x="2001" y="158"/>
                  <a:pt x="2001" y="158"/>
                  <a:pt x="2001" y="158"/>
                </a:cubicBezTo>
                <a:cubicBezTo>
                  <a:pt x="1999" y="159"/>
                  <a:pt x="1999" y="159"/>
                  <a:pt x="1999" y="159"/>
                </a:cubicBezTo>
                <a:cubicBezTo>
                  <a:pt x="2000" y="160"/>
                  <a:pt x="2000" y="160"/>
                  <a:pt x="2000" y="160"/>
                </a:cubicBezTo>
                <a:cubicBezTo>
                  <a:pt x="2002" y="161"/>
                  <a:pt x="2002" y="161"/>
                  <a:pt x="2002" y="161"/>
                </a:cubicBezTo>
                <a:cubicBezTo>
                  <a:pt x="2002" y="162"/>
                  <a:pt x="2002" y="162"/>
                  <a:pt x="2002" y="162"/>
                </a:cubicBezTo>
                <a:cubicBezTo>
                  <a:pt x="2004" y="162"/>
                  <a:pt x="2004" y="162"/>
                  <a:pt x="2004" y="162"/>
                </a:cubicBezTo>
                <a:cubicBezTo>
                  <a:pt x="2005" y="163"/>
                  <a:pt x="2005" y="163"/>
                  <a:pt x="2005" y="163"/>
                </a:cubicBezTo>
                <a:cubicBezTo>
                  <a:pt x="2007" y="162"/>
                  <a:pt x="2007" y="162"/>
                  <a:pt x="2007" y="162"/>
                </a:cubicBezTo>
                <a:cubicBezTo>
                  <a:pt x="2009" y="164"/>
                  <a:pt x="2009" y="164"/>
                  <a:pt x="2009" y="164"/>
                </a:cubicBezTo>
                <a:cubicBezTo>
                  <a:pt x="2011" y="165"/>
                  <a:pt x="2011" y="165"/>
                  <a:pt x="2011" y="165"/>
                </a:cubicBezTo>
                <a:cubicBezTo>
                  <a:pt x="2014" y="169"/>
                  <a:pt x="2014" y="169"/>
                  <a:pt x="2014" y="169"/>
                </a:cubicBezTo>
                <a:cubicBezTo>
                  <a:pt x="2012" y="173"/>
                  <a:pt x="2012" y="173"/>
                  <a:pt x="2012" y="173"/>
                </a:cubicBezTo>
                <a:cubicBezTo>
                  <a:pt x="2009" y="174"/>
                  <a:pt x="2009" y="174"/>
                  <a:pt x="2009" y="174"/>
                </a:cubicBezTo>
                <a:cubicBezTo>
                  <a:pt x="2011" y="170"/>
                  <a:pt x="2011" y="170"/>
                  <a:pt x="2011" y="170"/>
                </a:cubicBezTo>
                <a:cubicBezTo>
                  <a:pt x="2010" y="169"/>
                  <a:pt x="2010" y="169"/>
                  <a:pt x="2010" y="169"/>
                </a:cubicBezTo>
                <a:cubicBezTo>
                  <a:pt x="2010" y="166"/>
                  <a:pt x="2010" y="166"/>
                  <a:pt x="2010" y="166"/>
                </a:cubicBezTo>
                <a:cubicBezTo>
                  <a:pt x="2007" y="166"/>
                  <a:pt x="2007" y="166"/>
                  <a:pt x="2007" y="166"/>
                </a:cubicBezTo>
                <a:cubicBezTo>
                  <a:pt x="2006" y="166"/>
                  <a:pt x="2006" y="166"/>
                  <a:pt x="2006" y="166"/>
                </a:cubicBezTo>
                <a:cubicBezTo>
                  <a:pt x="2006" y="164"/>
                  <a:pt x="2006" y="164"/>
                  <a:pt x="2006" y="164"/>
                </a:cubicBezTo>
                <a:cubicBezTo>
                  <a:pt x="2005" y="164"/>
                  <a:pt x="2005" y="164"/>
                  <a:pt x="2005" y="164"/>
                </a:cubicBezTo>
                <a:cubicBezTo>
                  <a:pt x="2003" y="165"/>
                  <a:pt x="2003" y="165"/>
                  <a:pt x="2003" y="165"/>
                </a:cubicBezTo>
                <a:cubicBezTo>
                  <a:pt x="2001" y="165"/>
                  <a:pt x="2001" y="165"/>
                  <a:pt x="2001" y="165"/>
                </a:cubicBezTo>
                <a:cubicBezTo>
                  <a:pt x="1999" y="167"/>
                  <a:pt x="1999" y="167"/>
                  <a:pt x="1999" y="167"/>
                </a:cubicBezTo>
                <a:cubicBezTo>
                  <a:pt x="2001" y="168"/>
                  <a:pt x="2001" y="168"/>
                  <a:pt x="2001" y="168"/>
                </a:cubicBezTo>
                <a:cubicBezTo>
                  <a:pt x="2000" y="169"/>
                  <a:pt x="2000" y="169"/>
                  <a:pt x="2000" y="169"/>
                </a:cubicBezTo>
                <a:cubicBezTo>
                  <a:pt x="1998" y="169"/>
                  <a:pt x="1998" y="169"/>
                  <a:pt x="1998" y="169"/>
                </a:cubicBezTo>
                <a:cubicBezTo>
                  <a:pt x="1999" y="170"/>
                  <a:pt x="1999" y="170"/>
                  <a:pt x="1999" y="170"/>
                </a:cubicBezTo>
                <a:cubicBezTo>
                  <a:pt x="1999" y="172"/>
                  <a:pt x="1999" y="172"/>
                  <a:pt x="1999" y="172"/>
                </a:cubicBezTo>
                <a:cubicBezTo>
                  <a:pt x="1996" y="174"/>
                  <a:pt x="1996" y="174"/>
                  <a:pt x="1996" y="174"/>
                </a:cubicBezTo>
                <a:cubicBezTo>
                  <a:pt x="1995" y="172"/>
                  <a:pt x="1995" y="172"/>
                  <a:pt x="1995" y="172"/>
                </a:cubicBezTo>
                <a:cubicBezTo>
                  <a:pt x="1995" y="171"/>
                  <a:pt x="1995" y="171"/>
                  <a:pt x="1995" y="171"/>
                </a:cubicBezTo>
                <a:cubicBezTo>
                  <a:pt x="1993" y="172"/>
                  <a:pt x="1993" y="172"/>
                  <a:pt x="1993" y="172"/>
                </a:cubicBezTo>
                <a:cubicBezTo>
                  <a:pt x="1994" y="174"/>
                  <a:pt x="1994" y="174"/>
                  <a:pt x="1994" y="174"/>
                </a:cubicBezTo>
                <a:cubicBezTo>
                  <a:pt x="1993" y="176"/>
                  <a:pt x="1993" y="176"/>
                  <a:pt x="1993" y="176"/>
                </a:cubicBezTo>
                <a:cubicBezTo>
                  <a:pt x="1992" y="176"/>
                  <a:pt x="1992" y="176"/>
                  <a:pt x="1992" y="176"/>
                </a:cubicBezTo>
                <a:cubicBezTo>
                  <a:pt x="1992" y="174"/>
                  <a:pt x="1992" y="174"/>
                  <a:pt x="1992" y="174"/>
                </a:cubicBezTo>
                <a:cubicBezTo>
                  <a:pt x="1990" y="172"/>
                  <a:pt x="1990" y="172"/>
                  <a:pt x="1990" y="172"/>
                </a:cubicBezTo>
                <a:cubicBezTo>
                  <a:pt x="1990" y="173"/>
                  <a:pt x="1990" y="173"/>
                  <a:pt x="1990" y="173"/>
                </a:cubicBezTo>
                <a:cubicBezTo>
                  <a:pt x="1990" y="174"/>
                  <a:pt x="1990" y="174"/>
                  <a:pt x="1990" y="174"/>
                </a:cubicBezTo>
                <a:cubicBezTo>
                  <a:pt x="1988" y="177"/>
                  <a:pt x="1988" y="177"/>
                  <a:pt x="1988" y="177"/>
                </a:cubicBezTo>
                <a:cubicBezTo>
                  <a:pt x="1988" y="180"/>
                  <a:pt x="1988" y="180"/>
                  <a:pt x="1988" y="180"/>
                </a:cubicBezTo>
                <a:cubicBezTo>
                  <a:pt x="1986" y="178"/>
                  <a:pt x="1986" y="178"/>
                  <a:pt x="1986" y="178"/>
                </a:cubicBezTo>
                <a:cubicBezTo>
                  <a:pt x="1986" y="177"/>
                  <a:pt x="1986" y="177"/>
                  <a:pt x="1986" y="177"/>
                </a:cubicBezTo>
                <a:cubicBezTo>
                  <a:pt x="1988" y="173"/>
                  <a:pt x="1988" y="173"/>
                  <a:pt x="1988" y="173"/>
                </a:cubicBezTo>
                <a:cubicBezTo>
                  <a:pt x="1987" y="171"/>
                  <a:pt x="1987" y="171"/>
                  <a:pt x="1987" y="171"/>
                </a:cubicBezTo>
                <a:cubicBezTo>
                  <a:pt x="1985" y="171"/>
                  <a:pt x="1985" y="171"/>
                  <a:pt x="1985" y="171"/>
                </a:cubicBezTo>
                <a:cubicBezTo>
                  <a:pt x="1980" y="173"/>
                  <a:pt x="1980" y="173"/>
                  <a:pt x="1980" y="173"/>
                </a:cubicBezTo>
                <a:cubicBezTo>
                  <a:pt x="1978" y="172"/>
                  <a:pt x="1978" y="172"/>
                  <a:pt x="1978" y="172"/>
                </a:cubicBezTo>
                <a:cubicBezTo>
                  <a:pt x="1976" y="174"/>
                  <a:pt x="1976" y="174"/>
                  <a:pt x="1976" y="174"/>
                </a:cubicBezTo>
                <a:cubicBezTo>
                  <a:pt x="1974" y="174"/>
                  <a:pt x="1974" y="174"/>
                  <a:pt x="1974" y="174"/>
                </a:cubicBezTo>
                <a:cubicBezTo>
                  <a:pt x="1972" y="173"/>
                  <a:pt x="1972" y="173"/>
                  <a:pt x="1972" y="173"/>
                </a:cubicBezTo>
                <a:cubicBezTo>
                  <a:pt x="1970" y="173"/>
                  <a:pt x="1970" y="173"/>
                  <a:pt x="1970" y="173"/>
                </a:cubicBezTo>
                <a:cubicBezTo>
                  <a:pt x="1972" y="175"/>
                  <a:pt x="1972" y="175"/>
                  <a:pt x="1972" y="175"/>
                </a:cubicBezTo>
                <a:cubicBezTo>
                  <a:pt x="1971" y="176"/>
                  <a:pt x="1971" y="176"/>
                  <a:pt x="1971" y="176"/>
                </a:cubicBezTo>
                <a:cubicBezTo>
                  <a:pt x="1970" y="176"/>
                  <a:pt x="1970" y="176"/>
                  <a:pt x="1970" y="176"/>
                </a:cubicBezTo>
                <a:cubicBezTo>
                  <a:pt x="1970" y="175"/>
                  <a:pt x="1970" y="175"/>
                  <a:pt x="1970" y="175"/>
                </a:cubicBezTo>
                <a:cubicBezTo>
                  <a:pt x="1969" y="175"/>
                  <a:pt x="1969" y="175"/>
                  <a:pt x="1969" y="175"/>
                </a:cubicBezTo>
                <a:cubicBezTo>
                  <a:pt x="1968" y="177"/>
                  <a:pt x="1968" y="177"/>
                  <a:pt x="1968" y="177"/>
                </a:cubicBezTo>
                <a:cubicBezTo>
                  <a:pt x="1967" y="177"/>
                  <a:pt x="1967" y="177"/>
                  <a:pt x="1967" y="177"/>
                </a:cubicBezTo>
                <a:cubicBezTo>
                  <a:pt x="1967" y="181"/>
                  <a:pt x="1967" y="181"/>
                  <a:pt x="1967" y="181"/>
                </a:cubicBezTo>
                <a:cubicBezTo>
                  <a:pt x="1968" y="182"/>
                  <a:pt x="1968" y="182"/>
                  <a:pt x="1968" y="182"/>
                </a:cubicBezTo>
                <a:cubicBezTo>
                  <a:pt x="1970" y="180"/>
                  <a:pt x="1970" y="180"/>
                  <a:pt x="1970" y="180"/>
                </a:cubicBezTo>
                <a:cubicBezTo>
                  <a:pt x="1971" y="181"/>
                  <a:pt x="1971" y="181"/>
                  <a:pt x="1971" y="181"/>
                </a:cubicBezTo>
                <a:cubicBezTo>
                  <a:pt x="1975" y="179"/>
                  <a:pt x="1975" y="179"/>
                  <a:pt x="1975" y="179"/>
                </a:cubicBezTo>
                <a:cubicBezTo>
                  <a:pt x="1976" y="180"/>
                  <a:pt x="1976" y="180"/>
                  <a:pt x="1976" y="180"/>
                </a:cubicBezTo>
                <a:cubicBezTo>
                  <a:pt x="1975" y="182"/>
                  <a:pt x="1975" y="182"/>
                  <a:pt x="1975" y="182"/>
                </a:cubicBezTo>
                <a:cubicBezTo>
                  <a:pt x="1970" y="184"/>
                  <a:pt x="1970" y="184"/>
                  <a:pt x="1970" y="184"/>
                </a:cubicBezTo>
                <a:cubicBezTo>
                  <a:pt x="1969" y="186"/>
                  <a:pt x="1969" y="186"/>
                  <a:pt x="1969" y="186"/>
                </a:cubicBezTo>
                <a:cubicBezTo>
                  <a:pt x="1967" y="187"/>
                  <a:pt x="1967" y="187"/>
                  <a:pt x="1967" y="187"/>
                </a:cubicBezTo>
                <a:cubicBezTo>
                  <a:pt x="1963" y="188"/>
                  <a:pt x="1963" y="188"/>
                  <a:pt x="1963" y="188"/>
                </a:cubicBezTo>
                <a:cubicBezTo>
                  <a:pt x="1963" y="189"/>
                  <a:pt x="1963" y="189"/>
                  <a:pt x="1963" y="189"/>
                </a:cubicBezTo>
                <a:cubicBezTo>
                  <a:pt x="1963" y="190"/>
                  <a:pt x="1963" y="190"/>
                  <a:pt x="1963" y="190"/>
                </a:cubicBezTo>
                <a:cubicBezTo>
                  <a:pt x="1960" y="191"/>
                  <a:pt x="1960" y="191"/>
                  <a:pt x="1960" y="191"/>
                </a:cubicBezTo>
                <a:cubicBezTo>
                  <a:pt x="1959" y="190"/>
                  <a:pt x="1959" y="190"/>
                  <a:pt x="1959" y="190"/>
                </a:cubicBezTo>
                <a:cubicBezTo>
                  <a:pt x="1958" y="190"/>
                  <a:pt x="1958" y="190"/>
                  <a:pt x="1958" y="190"/>
                </a:cubicBezTo>
                <a:cubicBezTo>
                  <a:pt x="1957" y="192"/>
                  <a:pt x="1957" y="192"/>
                  <a:pt x="1957" y="192"/>
                </a:cubicBezTo>
                <a:cubicBezTo>
                  <a:pt x="1956" y="193"/>
                  <a:pt x="1956" y="193"/>
                  <a:pt x="1956" y="193"/>
                </a:cubicBezTo>
                <a:cubicBezTo>
                  <a:pt x="1954" y="193"/>
                  <a:pt x="1954" y="193"/>
                  <a:pt x="1954" y="193"/>
                </a:cubicBezTo>
                <a:cubicBezTo>
                  <a:pt x="1953" y="194"/>
                  <a:pt x="1953" y="194"/>
                  <a:pt x="1953" y="194"/>
                </a:cubicBezTo>
                <a:cubicBezTo>
                  <a:pt x="1954" y="196"/>
                  <a:pt x="1954" y="196"/>
                  <a:pt x="1954" y="196"/>
                </a:cubicBezTo>
                <a:cubicBezTo>
                  <a:pt x="1953" y="196"/>
                  <a:pt x="1953" y="196"/>
                  <a:pt x="1953" y="196"/>
                </a:cubicBezTo>
                <a:cubicBezTo>
                  <a:pt x="1953" y="198"/>
                  <a:pt x="1953" y="198"/>
                  <a:pt x="1953" y="198"/>
                </a:cubicBezTo>
                <a:cubicBezTo>
                  <a:pt x="1952" y="198"/>
                  <a:pt x="1952" y="198"/>
                  <a:pt x="1952" y="198"/>
                </a:cubicBezTo>
                <a:cubicBezTo>
                  <a:pt x="1951" y="197"/>
                  <a:pt x="1951" y="197"/>
                  <a:pt x="1951" y="197"/>
                </a:cubicBezTo>
                <a:cubicBezTo>
                  <a:pt x="1950" y="197"/>
                  <a:pt x="1950" y="197"/>
                  <a:pt x="1950" y="197"/>
                </a:cubicBezTo>
                <a:cubicBezTo>
                  <a:pt x="1949" y="199"/>
                  <a:pt x="1949" y="199"/>
                  <a:pt x="1949" y="199"/>
                </a:cubicBezTo>
                <a:cubicBezTo>
                  <a:pt x="1949" y="200"/>
                  <a:pt x="1949" y="200"/>
                  <a:pt x="1949" y="200"/>
                </a:cubicBezTo>
                <a:cubicBezTo>
                  <a:pt x="1948" y="201"/>
                  <a:pt x="1948" y="201"/>
                  <a:pt x="1948" y="201"/>
                </a:cubicBezTo>
                <a:cubicBezTo>
                  <a:pt x="1948" y="203"/>
                  <a:pt x="1948" y="203"/>
                  <a:pt x="1948" y="203"/>
                </a:cubicBezTo>
                <a:cubicBezTo>
                  <a:pt x="1946" y="205"/>
                  <a:pt x="1946" y="205"/>
                  <a:pt x="1946" y="205"/>
                </a:cubicBezTo>
                <a:cubicBezTo>
                  <a:pt x="1947" y="206"/>
                  <a:pt x="1947" y="206"/>
                  <a:pt x="1947" y="206"/>
                </a:cubicBezTo>
                <a:cubicBezTo>
                  <a:pt x="1944" y="207"/>
                  <a:pt x="1944" y="207"/>
                  <a:pt x="1944" y="207"/>
                </a:cubicBezTo>
                <a:cubicBezTo>
                  <a:pt x="1941" y="207"/>
                  <a:pt x="1941" y="207"/>
                  <a:pt x="1941" y="207"/>
                </a:cubicBezTo>
                <a:cubicBezTo>
                  <a:pt x="1939" y="209"/>
                  <a:pt x="1939" y="209"/>
                  <a:pt x="1939" y="209"/>
                </a:cubicBezTo>
                <a:cubicBezTo>
                  <a:pt x="1939" y="211"/>
                  <a:pt x="1939" y="211"/>
                  <a:pt x="1939" y="211"/>
                </a:cubicBezTo>
                <a:cubicBezTo>
                  <a:pt x="1941" y="211"/>
                  <a:pt x="1941" y="211"/>
                  <a:pt x="1941" y="211"/>
                </a:cubicBezTo>
                <a:cubicBezTo>
                  <a:pt x="1942" y="209"/>
                  <a:pt x="1942" y="209"/>
                  <a:pt x="1942" y="209"/>
                </a:cubicBezTo>
                <a:cubicBezTo>
                  <a:pt x="1946" y="211"/>
                  <a:pt x="1946" y="211"/>
                  <a:pt x="1946" y="211"/>
                </a:cubicBezTo>
                <a:cubicBezTo>
                  <a:pt x="1945" y="212"/>
                  <a:pt x="1945" y="212"/>
                  <a:pt x="1945" y="212"/>
                </a:cubicBezTo>
                <a:cubicBezTo>
                  <a:pt x="1943" y="212"/>
                  <a:pt x="1943" y="212"/>
                  <a:pt x="1943" y="212"/>
                </a:cubicBezTo>
                <a:cubicBezTo>
                  <a:pt x="1943" y="212"/>
                  <a:pt x="1943" y="212"/>
                  <a:pt x="1943" y="212"/>
                </a:cubicBezTo>
                <a:cubicBezTo>
                  <a:pt x="1944" y="213"/>
                  <a:pt x="1944" y="213"/>
                  <a:pt x="1944" y="213"/>
                </a:cubicBezTo>
                <a:cubicBezTo>
                  <a:pt x="1944" y="217"/>
                  <a:pt x="1944" y="217"/>
                  <a:pt x="1944" y="217"/>
                </a:cubicBezTo>
                <a:cubicBezTo>
                  <a:pt x="1942" y="218"/>
                  <a:pt x="1942" y="218"/>
                  <a:pt x="1942" y="218"/>
                </a:cubicBezTo>
                <a:cubicBezTo>
                  <a:pt x="1942" y="220"/>
                  <a:pt x="1942" y="220"/>
                  <a:pt x="1942" y="220"/>
                </a:cubicBezTo>
                <a:cubicBezTo>
                  <a:pt x="1942" y="221"/>
                  <a:pt x="1942" y="221"/>
                  <a:pt x="1942" y="221"/>
                </a:cubicBezTo>
                <a:cubicBezTo>
                  <a:pt x="1940" y="218"/>
                  <a:pt x="1940" y="218"/>
                  <a:pt x="1940" y="218"/>
                </a:cubicBezTo>
                <a:cubicBezTo>
                  <a:pt x="1938" y="219"/>
                  <a:pt x="1938" y="219"/>
                  <a:pt x="1938" y="219"/>
                </a:cubicBezTo>
                <a:cubicBezTo>
                  <a:pt x="1937" y="216"/>
                  <a:pt x="1937" y="216"/>
                  <a:pt x="1937" y="216"/>
                </a:cubicBezTo>
                <a:cubicBezTo>
                  <a:pt x="1935" y="216"/>
                  <a:pt x="1935" y="216"/>
                  <a:pt x="1935" y="216"/>
                </a:cubicBezTo>
                <a:cubicBezTo>
                  <a:pt x="1935" y="217"/>
                  <a:pt x="1935" y="217"/>
                  <a:pt x="1935" y="217"/>
                </a:cubicBezTo>
                <a:cubicBezTo>
                  <a:pt x="1936" y="218"/>
                  <a:pt x="1936" y="218"/>
                  <a:pt x="1936" y="218"/>
                </a:cubicBezTo>
                <a:cubicBezTo>
                  <a:pt x="1936" y="219"/>
                  <a:pt x="1936" y="219"/>
                  <a:pt x="1936" y="219"/>
                </a:cubicBezTo>
                <a:cubicBezTo>
                  <a:pt x="1935" y="221"/>
                  <a:pt x="1935" y="221"/>
                  <a:pt x="1935" y="221"/>
                </a:cubicBezTo>
                <a:cubicBezTo>
                  <a:pt x="1936" y="222"/>
                  <a:pt x="1936" y="222"/>
                  <a:pt x="1936" y="222"/>
                </a:cubicBezTo>
                <a:cubicBezTo>
                  <a:pt x="1938" y="222"/>
                  <a:pt x="1938" y="222"/>
                  <a:pt x="1938" y="222"/>
                </a:cubicBezTo>
                <a:cubicBezTo>
                  <a:pt x="1941" y="223"/>
                  <a:pt x="1941" y="223"/>
                  <a:pt x="1941" y="223"/>
                </a:cubicBezTo>
                <a:cubicBezTo>
                  <a:pt x="1943" y="223"/>
                  <a:pt x="1943" y="223"/>
                  <a:pt x="1943" y="223"/>
                </a:cubicBezTo>
                <a:cubicBezTo>
                  <a:pt x="1943" y="225"/>
                  <a:pt x="1943" y="225"/>
                  <a:pt x="1943" y="225"/>
                </a:cubicBezTo>
                <a:cubicBezTo>
                  <a:pt x="1945" y="226"/>
                  <a:pt x="1945" y="226"/>
                  <a:pt x="1945" y="226"/>
                </a:cubicBezTo>
                <a:cubicBezTo>
                  <a:pt x="1947" y="225"/>
                  <a:pt x="1947" y="225"/>
                  <a:pt x="1947" y="225"/>
                </a:cubicBezTo>
                <a:cubicBezTo>
                  <a:pt x="1948" y="225"/>
                  <a:pt x="1948" y="225"/>
                  <a:pt x="1948" y="225"/>
                </a:cubicBezTo>
                <a:cubicBezTo>
                  <a:pt x="1949" y="226"/>
                  <a:pt x="1949" y="226"/>
                  <a:pt x="1949" y="226"/>
                </a:cubicBezTo>
                <a:cubicBezTo>
                  <a:pt x="1947" y="227"/>
                  <a:pt x="1947" y="227"/>
                  <a:pt x="1947" y="227"/>
                </a:cubicBezTo>
                <a:cubicBezTo>
                  <a:pt x="1945" y="227"/>
                  <a:pt x="1945" y="227"/>
                  <a:pt x="1945" y="227"/>
                </a:cubicBezTo>
                <a:cubicBezTo>
                  <a:pt x="1943" y="226"/>
                  <a:pt x="1943" y="226"/>
                  <a:pt x="1943" y="226"/>
                </a:cubicBezTo>
                <a:cubicBezTo>
                  <a:pt x="1942" y="226"/>
                  <a:pt x="1942" y="226"/>
                  <a:pt x="1942" y="226"/>
                </a:cubicBezTo>
                <a:cubicBezTo>
                  <a:pt x="1941" y="228"/>
                  <a:pt x="1941" y="228"/>
                  <a:pt x="1941" y="228"/>
                </a:cubicBezTo>
                <a:cubicBezTo>
                  <a:pt x="1941" y="228"/>
                  <a:pt x="1941" y="228"/>
                  <a:pt x="1941" y="228"/>
                </a:cubicBezTo>
                <a:cubicBezTo>
                  <a:pt x="1943" y="231"/>
                  <a:pt x="1943" y="231"/>
                  <a:pt x="1943" y="231"/>
                </a:cubicBezTo>
                <a:cubicBezTo>
                  <a:pt x="1944" y="230"/>
                  <a:pt x="1944" y="230"/>
                  <a:pt x="1944" y="230"/>
                </a:cubicBezTo>
                <a:cubicBezTo>
                  <a:pt x="1947" y="230"/>
                  <a:pt x="1947" y="230"/>
                  <a:pt x="1947" y="230"/>
                </a:cubicBezTo>
                <a:cubicBezTo>
                  <a:pt x="1948" y="233"/>
                  <a:pt x="1948" y="233"/>
                  <a:pt x="1948" y="233"/>
                </a:cubicBezTo>
                <a:cubicBezTo>
                  <a:pt x="1949" y="233"/>
                  <a:pt x="1949" y="233"/>
                  <a:pt x="1949" y="233"/>
                </a:cubicBezTo>
                <a:cubicBezTo>
                  <a:pt x="1950" y="232"/>
                  <a:pt x="1950" y="232"/>
                  <a:pt x="1950" y="232"/>
                </a:cubicBezTo>
                <a:cubicBezTo>
                  <a:pt x="1953" y="232"/>
                  <a:pt x="1953" y="232"/>
                  <a:pt x="1953" y="232"/>
                </a:cubicBezTo>
                <a:cubicBezTo>
                  <a:pt x="1952" y="234"/>
                  <a:pt x="1952" y="234"/>
                  <a:pt x="1952" y="234"/>
                </a:cubicBezTo>
                <a:cubicBezTo>
                  <a:pt x="1955" y="236"/>
                  <a:pt x="1955" y="236"/>
                  <a:pt x="1955" y="236"/>
                </a:cubicBezTo>
                <a:cubicBezTo>
                  <a:pt x="1957" y="236"/>
                  <a:pt x="1957" y="236"/>
                  <a:pt x="1957" y="236"/>
                </a:cubicBezTo>
                <a:cubicBezTo>
                  <a:pt x="1959" y="238"/>
                  <a:pt x="1959" y="238"/>
                  <a:pt x="1959" y="238"/>
                </a:cubicBezTo>
                <a:cubicBezTo>
                  <a:pt x="1957" y="242"/>
                  <a:pt x="1957" y="242"/>
                  <a:pt x="1957" y="242"/>
                </a:cubicBezTo>
                <a:cubicBezTo>
                  <a:pt x="1954" y="244"/>
                  <a:pt x="1954" y="244"/>
                  <a:pt x="1954" y="244"/>
                </a:cubicBezTo>
                <a:cubicBezTo>
                  <a:pt x="1952" y="246"/>
                  <a:pt x="1952" y="246"/>
                  <a:pt x="1952" y="246"/>
                </a:cubicBezTo>
                <a:cubicBezTo>
                  <a:pt x="1952" y="247"/>
                  <a:pt x="1952" y="247"/>
                  <a:pt x="1952" y="247"/>
                </a:cubicBezTo>
                <a:cubicBezTo>
                  <a:pt x="1955" y="251"/>
                  <a:pt x="1955" y="251"/>
                  <a:pt x="1955" y="251"/>
                </a:cubicBezTo>
                <a:cubicBezTo>
                  <a:pt x="1957" y="251"/>
                  <a:pt x="1957" y="251"/>
                  <a:pt x="1957" y="251"/>
                </a:cubicBezTo>
                <a:cubicBezTo>
                  <a:pt x="1954" y="252"/>
                  <a:pt x="1954" y="252"/>
                  <a:pt x="1954" y="252"/>
                </a:cubicBezTo>
                <a:cubicBezTo>
                  <a:pt x="1950" y="248"/>
                  <a:pt x="1950" y="248"/>
                  <a:pt x="1950" y="248"/>
                </a:cubicBezTo>
                <a:cubicBezTo>
                  <a:pt x="1950" y="246"/>
                  <a:pt x="1950" y="246"/>
                  <a:pt x="1950" y="246"/>
                </a:cubicBezTo>
                <a:cubicBezTo>
                  <a:pt x="1952" y="243"/>
                  <a:pt x="1952" y="243"/>
                  <a:pt x="1952" y="243"/>
                </a:cubicBezTo>
                <a:cubicBezTo>
                  <a:pt x="1953" y="242"/>
                  <a:pt x="1953" y="242"/>
                  <a:pt x="1953" y="242"/>
                </a:cubicBezTo>
                <a:cubicBezTo>
                  <a:pt x="1953" y="240"/>
                  <a:pt x="1953" y="240"/>
                  <a:pt x="1953" y="240"/>
                </a:cubicBezTo>
                <a:cubicBezTo>
                  <a:pt x="1954" y="238"/>
                  <a:pt x="1954" y="238"/>
                  <a:pt x="1954" y="238"/>
                </a:cubicBezTo>
                <a:cubicBezTo>
                  <a:pt x="1954" y="238"/>
                  <a:pt x="1954" y="238"/>
                  <a:pt x="1954" y="238"/>
                </a:cubicBezTo>
                <a:cubicBezTo>
                  <a:pt x="1947" y="240"/>
                  <a:pt x="1947" y="240"/>
                  <a:pt x="1947" y="240"/>
                </a:cubicBezTo>
                <a:cubicBezTo>
                  <a:pt x="1944" y="242"/>
                  <a:pt x="1944" y="242"/>
                  <a:pt x="1944" y="242"/>
                </a:cubicBezTo>
                <a:cubicBezTo>
                  <a:pt x="1943" y="244"/>
                  <a:pt x="1943" y="244"/>
                  <a:pt x="1943" y="244"/>
                </a:cubicBezTo>
                <a:cubicBezTo>
                  <a:pt x="1941" y="245"/>
                  <a:pt x="1941" y="245"/>
                  <a:pt x="1941" y="245"/>
                </a:cubicBezTo>
                <a:cubicBezTo>
                  <a:pt x="1939" y="244"/>
                  <a:pt x="1939" y="244"/>
                  <a:pt x="1939" y="244"/>
                </a:cubicBezTo>
                <a:cubicBezTo>
                  <a:pt x="1937" y="244"/>
                  <a:pt x="1937" y="244"/>
                  <a:pt x="1937" y="244"/>
                </a:cubicBezTo>
                <a:cubicBezTo>
                  <a:pt x="1934" y="247"/>
                  <a:pt x="1934" y="247"/>
                  <a:pt x="1934" y="247"/>
                </a:cubicBezTo>
                <a:cubicBezTo>
                  <a:pt x="1927" y="249"/>
                  <a:pt x="1927" y="249"/>
                  <a:pt x="1927" y="249"/>
                </a:cubicBezTo>
                <a:cubicBezTo>
                  <a:pt x="1922" y="250"/>
                  <a:pt x="1922" y="250"/>
                  <a:pt x="1922" y="250"/>
                </a:cubicBezTo>
                <a:cubicBezTo>
                  <a:pt x="1920" y="250"/>
                  <a:pt x="1920" y="250"/>
                  <a:pt x="1920" y="250"/>
                </a:cubicBezTo>
                <a:cubicBezTo>
                  <a:pt x="1917" y="253"/>
                  <a:pt x="1917" y="253"/>
                  <a:pt x="1917" y="253"/>
                </a:cubicBezTo>
                <a:cubicBezTo>
                  <a:pt x="1915" y="253"/>
                  <a:pt x="1915" y="253"/>
                  <a:pt x="1915" y="253"/>
                </a:cubicBezTo>
                <a:cubicBezTo>
                  <a:pt x="1913" y="254"/>
                  <a:pt x="1913" y="254"/>
                  <a:pt x="1913" y="254"/>
                </a:cubicBezTo>
                <a:cubicBezTo>
                  <a:pt x="1916" y="256"/>
                  <a:pt x="1916" y="256"/>
                  <a:pt x="1916" y="256"/>
                </a:cubicBezTo>
                <a:cubicBezTo>
                  <a:pt x="1915" y="258"/>
                  <a:pt x="1915" y="258"/>
                  <a:pt x="1915" y="258"/>
                </a:cubicBezTo>
                <a:cubicBezTo>
                  <a:pt x="1915" y="260"/>
                  <a:pt x="1915" y="260"/>
                  <a:pt x="1915" y="260"/>
                </a:cubicBezTo>
                <a:cubicBezTo>
                  <a:pt x="1916" y="261"/>
                  <a:pt x="1916" y="261"/>
                  <a:pt x="1916" y="261"/>
                </a:cubicBezTo>
                <a:cubicBezTo>
                  <a:pt x="1917" y="261"/>
                  <a:pt x="1917" y="261"/>
                  <a:pt x="1917" y="261"/>
                </a:cubicBezTo>
                <a:cubicBezTo>
                  <a:pt x="1918" y="262"/>
                  <a:pt x="1918" y="262"/>
                  <a:pt x="1918" y="262"/>
                </a:cubicBezTo>
                <a:cubicBezTo>
                  <a:pt x="1917" y="263"/>
                  <a:pt x="1917" y="263"/>
                  <a:pt x="1917" y="263"/>
                </a:cubicBezTo>
                <a:cubicBezTo>
                  <a:pt x="1920" y="265"/>
                  <a:pt x="1920" y="265"/>
                  <a:pt x="1920" y="265"/>
                </a:cubicBezTo>
                <a:cubicBezTo>
                  <a:pt x="1923" y="269"/>
                  <a:pt x="1923" y="269"/>
                  <a:pt x="1923" y="269"/>
                </a:cubicBezTo>
                <a:cubicBezTo>
                  <a:pt x="1923" y="273"/>
                  <a:pt x="1923" y="273"/>
                  <a:pt x="1923" y="273"/>
                </a:cubicBezTo>
                <a:cubicBezTo>
                  <a:pt x="1923" y="274"/>
                  <a:pt x="1923" y="274"/>
                  <a:pt x="1923" y="274"/>
                </a:cubicBezTo>
                <a:cubicBezTo>
                  <a:pt x="1924" y="274"/>
                  <a:pt x="1924" y="274"/>
                  <a:pt x="1924" y="274"/>
                </a:cubicBezTo>
                <a:cubicBezTo>
                  <a:pt x="1925" y="277"/>
                  <a:pt x="1925" y="277"/>
                  <a:pt x="1925" y="277"/>
                </a:cubicBezTo>
                <a:cubicBezTo>
                  <a:pt x="1927" y="278"/>
                  <a:pt x="1927" y="278"/>
                  <a:pt x="1927" y="278"/>
                </a:cubicBezTo>
                <a:cubicBezTo>
                  <a:pt x="1929" y="278"/>
                  <a:pt x="1929" y="278"/>
                  <a:pt x="1929" y="278"/>
                </a:cubicBezTo>
                <a:cubicBezTo>
                  <a:pt x="1936" y="279"/>
                  <a:pt x="1936" y="279"/>
                  <a:pt x="1936" y="279"/>
                </a:cubicBezTo>
                <a:cubicBezTo>
                  <a:pt x="1938" y="277"/>
                  <a:pt x="1938" y="277"/>
                  <a:pt x="1938" y="277"/>
                </a:cubicBezTo>
                <a:cubicBezTo>
                  <a:pt x="1938" y="279"/>
                  <a:pt x="1938" y="279"/>
                  <a:pt x="1938" y="279"/>
                </a:cubicBezTo>
                <a:cubicBezTo>
                  <a:pt x="1939" y="280"/>
                  <a:pt x="1939" y="280"/>
                  <a:pt x="1939" y="280"/>
                </a:cubicBezTo>
                <a:cubicBezTo>
                  <a:pt x="1939" y="282"/>
                  <a:pt x="1939" y="282"/>
                  <a:pt x="1939" y="282"/>
                </a:cubicBezTo>
                <a:cubicBezTo>
                  <a:pt x="1941" y="284"/>
                  <a:pt x="1941" y="284"/>
                  <a:pt x="1941" y="284"/>
                </a:cubicBezTo>
                <a:cubicBezTo>
                  <a:pt x="1943" y="286"/>
                  <a:pt x="1943" y="286"/>
                  <a:pt x="1943" y="286"/>
                </a:cubicBezTo>
                <a:cubicBezTo>
                  <a:pt x="1948" y="287"/>
                  <a:pt x="1948" y="287"/>
                  <a:pt x="1948" y="287"/>
                </a:cubicBezTo>
                <a:cubicBezTo>
                  <a:pt x="1951" y="289"/>
                  <a:pt x="1951" y="289"/>
                  <a:pt x="1951" y="289"/>
                </a:cubicBezTo>
                <a:cubicBezTo>
                  <a:pt x="1952" y="289"/>
                  <a:pt x="1952" y="289"/>
                  <a:pt x="1952" y="289"/>
                </a:cubicBezTo>
                <a:cubicBezTo>
                  <a:pt x="1954" y="291"/>
                  <a:pt x="1954" y="291"/>
                  <a:pt x="1954" y="291"/>
                </a:cubicBezTo>
                <a:cubicBezTo>
                  <a:pt x="1955" y="296"/>
                  <a:pt x="1955" y="296"/>
                  <a:pt x="1955" y="296"/>
                </a:cubicBezTo>
                <a:cubicBezTo>
                  <a:pt x="1955" y="298"/>
                  <a:pt x="1955" y="298"/>
                  <a:pt x="1955" y="298"/>
                </a:cubicBezTo>
                <a:cubicBezTo>
                  <a:pt x="1955" y="300"/>
                  <a:pt x="1955" y="300"/>
                  <a:pt x="1955" y="300"/>
                </a:cubicBezTo>
                <a:cubicBezTo>
                  <a:pt x="1957" y="302"/>
                  <a:pt x="1957" y="302"/>
                  <a:pt x="1957" y="302"/>
                </a:cubicBezTo>
                <a:cubicBezTo>
                  <a:pt x="1959" y="303"/>
                  <a:pt x="1959" y="303"/>
                  <a:pt x="1959" y="303"/>
                </a:cubicBezTo>
                <a:cubicBezTo>
                  <a:pt x="1961" y="308"/>
                  <a:pt x="1961" y="308"/>
                  <a:pt x="1961" y="308"/>
                </a:cubicBezTo>
                <a:cubicBezTo>
                  <a:pt x="1963" y="312"/>
                  <a:pt x="1963" y="312"/>
                  <a:pt x="1963" y="312"/>
                </a:cubicBezTo>
                <a:cubicBezTo>
                  <a:pt x="1965" y="314"/>
                  <a:pt x="1965" y="314"/>
                  <a:pt x="1965" y="314"/>
                </a:cubicBezTo>
                <a:cubicBezTo>
                  <a:pt x="1966" y="316"/>
                  <a:pt x="1966" y="316"/>
                  <a:pt x="1966" y="316"/>
                </a:cubicBezTo>
                <a:cubicBezTo>
                  <a:pt x="1964" y="320"/>
                  <a:pt x="1964" y="320"/>
                  <a:pt x="1964" y="320"/>
                </a:cubicBezTo>
                <a:cubicBezTo>
                  <a:pt x="1963" y="320"/>
                  <a:pt x="1963" y="320"/>
                  <a:pt x="1963" y="320"/>
                </a:cubicBezTo>
                <a:cubicBezTo>
                  <a:pt x="1961" y="320"/>
                  <a:pt x="1961" y="320"/>
                  <a:pt x="1961" y="320"/>
                </a:cubicBezTo>
                <a:cubicBezTo>
                  <a:pt x="1963" y="322"/>
                  <a:pt x="1963" y="322"/>
                  <a:pt x="1963" y="322"/>
                </a:cubicBezTo>
                <a:cubicBezTo>
                  <a:pt x="1966" y="323"/>
                  <a:pt x="1966" y="323"/>
                  <a:pt x="1966" y="323"/>
                </a:cubicBezTo>
                <a:cubicBezTo>
                  <a:pt x="1968" y="324"/>
                  <a:pt x="1968" y="324"/>
                  <a:pt x="1968" y="324"/>
                </a:cubicBezTo>
                <a:cubicBezTo>
                  <a:pt x="1971" y="328"/>
                  <a:pt x="1971" y="328"/>
                  <a:pt x="1971" y="328"/>
                </a:cubicBezTo>
                <a:cubicBezTo>
                  <a:pt x="1974" y="329"/>
                  <a:pt x="1974" y="329"/>
                  <a:pt x="1974" y="329"/>
                </a:cubicBezTo>
                <a:cubicBezTo>
                  <a:pt x="1975" y="329"/>
                  <a:pt x="1975" y="329"/>
                  <a:pt x="1975" y="329"/>
                </a:cubicBezTo>
                <a:cubicBezTo>
                  <a:pt x="1976" y="329"/>
                  <a:pt x="1976" y="329"/>
                  <a:pt x="1976" y="329"/>
                </a:cubicBezTo>
                <a:cubicBezTo>
                  <a:pt x="1979" y="327"/>
                  <a:pt x="1979" y="327"/>
                  <a:pt x="1979" y="327"/>
                </a:cubicBezTo>
                <a:cubicBezTo>
                  <a:pt x="1982" y="326"/>
                  <a:pt x="1982" y="326"/>
                  <a:pt x="1982" y="326"/>
                </a:cubicBezTo>
                <a:cubicBezTo>
                  <a:pt x="1986" y="328"/>
                  <a:pt x="1986" y="328"/>
                  <a:pt x="1986" y="328"/>
                </a:cubicBezTo>
                <a:cubicBezTo>
                  <a:pt x="1988" y="329"/>
                  <a:pt x="1988" y="329"/>
                  <a:pt x="1988" y="329"/>
                </a:cubicBezTo>
                <a:cubicBezTo>
                  <a:pt x="1990" y="329"/>
                  <a:pt x="1990" y="329"/>
                  <a:pt x="1990" y="329"/>
                </a:cubicBezTo>
                <a:cubicBezTo>
                  <a:pt x="1991" y="332"/>
                  <a:pt x="1991" y="332"/>
                  <a:pt x="1991" y="332"/>
                </a:cubicBezTo>
                <a:cubicBezTo>
                  <a:pt x="1991" y="336"/>
                  <a:pt x="1991" y="336"/>
                  <a:pt x="1991" y="336"/>
                </a:cubicBezTo>
                <a:cubicBezTo>
                  <a:pt x="1990" y="332"/>
                  <a:pt x="1990" y="332"/>
                  <a:pt x="1990" y="332"/>
                </a:cubicBezTo>
                <a:cubicBezTo>
                  <a:pt x="1989" y="330"/>
                  <a:pt x="1989" y="330"/>
                  <a:pt x="1989" y="330"/>
                </a:cubicBezTo>
                <a:cubicBezTo>
                  <a:pt x="1986" y="330"/>
                  <a:pt x="1986" y="330"/>
                  <a:pt x="1986" y="330"/>
                </a:cubicBezTo>
                <a:cubicBezTo>
                  <a:pt x="1982" y="327"/>
                  <a:pt x="1982" y="327"/>
                  <a:pt x="1982" y="327"/>
                </a:cubicBezTo>
                <a:cubicBezTo>
                  <a:pt x="1980" y="327"/>
                  <a:pt x="1980" y="327"/>
                  <a:pt x="1980" y="327"/>
                </a:cubicBezTo>
                <a:cubicBezTo>
                  <a:pt x="1977" y="330"/>
                  <a:pt x="1977" y="330"/>
                  <a:pt x="1977" y="330"/>
                </a:cubicBezTo>
                <a:cubicBezTo>
                  <a:pt x="1977" y="333"/>
                  <a:pt x="1977" y="333"/>
                  <a:pt x="1977" y="333"/>
                </a:cubicBezTo>
                <a:cubicBezTo>
                  <a:pt x="1978" y="334"/>
                  <a:pt x="1978" y="334"/>
                  <a:pt x="1978" y="334"/>
                </a:cubicBezTo>
                <a:cubicBezTo>
                  <a:pt x="1974" y="330"/>
                  <a:pt x="1974" y="330"/>
                  <a:pt x="1974" y="330"/>
                </a:cubicBezTo>
                <a:cubicBezTo>
                  <a:pt x="1970" y="330"/>
                  <a:pt x="1970" y="330"/>
                  <a:pt x="1970" y="330"/>
                </a:cubicBezTo>
                <a:cubicBezTo>
                  <a:pt x="1968" y="329"/>
                  <a:pt x="1968" y="329"/>
                  <a:pt x="1968" y="329"/>
                </a:cubicBezTo>
                <a:cubicBezTo>
                  <a:pt x="1968" y="327"/>
                  <a:pt x="1968" y="327"/>
                  <a:pt x="1968" y="327"/>
                </a:cubicBezTo>
                <a:cubicBezTo>
                  <a:pt x="1967" y="324"/>
                  <a:pt x="1967" y="324"/>
                  <a:pt x="1967" y="324"/>
                </a:cubicBezTo>
                <a:cubicBezTo>
                  <a:pt x="1964" y="324"/>
                  <a:pt x="1964" y="324"/>
                  <a:pt x="1964" y="324"/>
                </a:cubicBezTo>
                <a:cubicBezTo>
                  <a:pt x="1961" y="324"/>
                  <a:pt x="1961" y="324"/>
                  <a:pt x="1961" y="324"/>
                </a:cubicBezTo>
                <a:cubicBezTo>
                  <a:pt x="1957" y="322"/>
                  <a:pt x="1957" y="322"/>
                  <a:pt x="1957" y="322"/>
                </a:cubicBezTo>
                <a:cubicBezTo>
                  <a:pt x="1958" y="321"/>
                  <a:pt x="1958" y="321"/>
                  <a:pt x="1958" y="321"/>
                </a:cubicBezTo>
                <a:cubicBezTo>
                  <a:pt x="1958" y="319"/>
                  <a:pt x="1958" y="319"/>
                  <a:pt x="1958" y="319"/>
                </a:cubicBezTo>
                <a:cubicBezTo>
                  <a:pt x="1960" y="318"/>
                  <a:pt x="1960" y="318"/>
                  <a:pt x="1960" y="318"/>
                </a:cubicBezTo>
                <a:cubicBezTo>
                  <a:pt x="1959" y="316"/>
                  <a:pt x="1959" y="316"/>
                  <a:pt x="1959" y="316"/>
                </a:cubicBezTo>
                <a:cubicBezTo>
                  <a:pt x="1959" y="312"/>
                  <a:pt x="1959" y="312"/>
                  <a:pt x="1959" y="312"/>
                </a:cubicBezTo>
                <a:cubicBezTo>
                  <a:pt x="1958" y="309"/>
                  <a:pt x="1958" y="309"/>
                  <a:pt x="1958" y="309"/>
                </a:cubicBezTo>
                <a:cubicBezTo>
                  <a:pt x="1956" y="308"/>
                  <a:pt x="1956" y="308"/>
                  <a:pt x="1956" y="308"/>
                </a:cubicBezTo>
                <a:cubicBezTo>
                  <a:pt x="1955" y="311"/>
                  <a:pt x="1955" y="311"/>
                  <a:pt x="1955" y="311"/>
                </a:cubicBezTo>
                <a:cubicBezTo>
                  <a:pt x="1954" y="311"/>
                  <a:pt x="1954" y="311"/>
                  <a:pt x="1954" y="311"/>
                </a:cubicBezTo>
                <a:cubicBezTo>
                  <a:pt x="1954" y="314"/>
                  <a:pt x="1954" y="314"/>
                  <a:pt x="1954" y="314"/>
                </a:cubicBezTo>
                <a:cubicBezTo>
                  <a:pt x="1953" y="315"/>
                  <a:pt x="1953" y="315"/>
                  <a:pt x="1953" y="315"/>
                </a:cubicBezTo>
                <a:cubicBezTo>
                  <a:pt x="1954" y="316"/>
                  <a:pt x="1954" y="316"/>
                  <a:pt x="1954" y="316"/>
                </a:cubicBezTo>
                <a:cubicBezTo>
                  <a:pt x="1953" y="318"/>
                  <a:pt x="1953" y="318"/>
                  <a:pt x="1953" y="318"/>
                </a:cubicBezTo>
                <a:cubicBezTo>
                  <a:pt x="1952" y="318"/>
                  <a:pt x="1952" y="318"/>
                  <a:pt x="1952" y="318"/>
                </a:cubicBezTo>
                <a:cubicBezTo>
                  <a:pt x="1951" y="313"/>
                  <a:pt x="1951" y="313"/>
                  <a:pt x="1951" y="313"/>
                </a:cubicBezTo>
                <a:cubicBezTo>
                  <a:pt x="1952" y="311"/>
                  <a:pt x="1952" y="311"/>
                  <a:pt x="1952" y="311"/>
                </a:cubicBezTo>
                <a:cubicBezTo>
                  <a:pt x="1952" y="309"/>
                  <a:pt x="1952" y="309"/>
                  <a:pt x="1952" y="309"/>
                </a:cubicBezTo>
                <a:cubicBezTo>
                  <a:pt x="1949" y="306"/>
                  <a:pt x="1949" y="306"/>
                  <a:pt x="1949" y="306"/>
                </a:cubicBezTo>
                <a:cubicBezTo>
                  <a:pt x="1949" y="303"/>
                  <a:pt x="1949" y="303"/>
                  <a:pt x="1949" y="303"/>
                </a:cubicBezTo>
                <a:cubicBezTo>
                  <a:pt x="1948" y="301"/>
                  <a:pt x="1948" y="301"/>
                  <a:pt x="1948" y="301"/>
                </a:cubicBezTo>
                <a:cubicBezTo>
                  <a:pt x="1948" y="299"/>
                  <a:pt x="1948" y="299"/>
                  <a:pt x="1948" y="299"/>
                </a:cubicBezTo>
                <a:cubicBezTo>
                  <a:pt x="1951" y="297"/>
                  <a:pt x="1951" y="297"/>
                  <a:pt x="1951" y="297"/>
                </a:cubicBezTo>
                <a:cubicBezTo>
                  <a:pt x="1951" y="296"/>
                  <a:pt x="1951" y="296"/>
                  <a:pt x="1951" y="296"/>
                </a:cubicBezTo>
                <a:cubicBezTo>
                  <a:pt x="1950" y="294"/>
                  <a:pt x="1950" y="294"/>
                  <a:pt x="1950" y="294"/>
                </a:cubicBezTo>
                <a:cubicBezTo>
                  <a:pt x="1951" y="291"/>
                  <a:pt x="1951" y="291"/>
                  <a:pt x="1951" y="291"/>
                </a:cubicBezTo>
                <a:cubicBezTo>
                  <a:pt x="1949" y="291"/>
                  <a:pt x="1949" y="291"/>
                  <a:pt x="1949" y="291"/>
                </a:cubicBezTo>
                <a:cubicBezTo>
                  <a:pt x="1948" y="291"/>
                  <a:pt x="1948" y="291"/>
                  <a:pt x="1948" y="291"/>
                </a:cubicBezTo>
                <a:cubicBezTo>
                  <a:pt x="1946" y="289"/>
                  <a:pt x="1946" y="289"/>
                  <a:pt x="1946" y="289"/>
                </a:cubicBezTo>
                <a:cubicBezTo>
                  <a:pt x="1943" y="292"/>
                  <a:pt x="1943" y="292"/>
                  <a:pt x="1943" y="292"/>
                </a:cubicBezTo>
                <a:cubicBezTo>
                  <a:pt x="1938" y="293"/>
                  <a:pt x="1938" y="293"/>
                  <a:pt x="1938" y="293"/>
                </a:cubicBezTo>
                <a:cubicBezTo>
                  <a:pt x="1935" y="292"/>
                  <a:pt x="1935" y="292"/>
                  <a:pt x="1935" y="292"/>
                </a:cubicBezTo>
                <a:cubicBezTo>
                  <a:pt x="1931" y="288"/>
                  <a:pt x="1931" y="288"/>
                  <a:pt x="1931" y="288"/>
                </a:cubicBezTo>
                <a:cubicBezTo>
                  <a:pt x="1929" y="287"/>
                  <a:pt x="1929" y="287"/>
                  <a:pt x="1929" y="287"/>
                </a:cubicBezTo>
                <a:cubicBezTo>
                  <a:pt x="1929" y="286"/>
                  <a:pt x="1929" y="286"/>
                  <a:pt x="1929" y="286"/>
                </a:cubicBezTo>
                <a:cubicBezTo>
                  <a:pt x="1923" y="285"/>
                  <a:pt x="1923" y="285"/>
                  <a:pt x="1923" y="285"/>
                </a:cubicBezTo>
                <a:cubicBezTo>
                  <a:pt x="1921" y="283"/>
                  <a:pt x="1921" y="283"/>
                  <a:pt x="1921" y="283"/>
                </a:cubicBezTo>
                <a:cubicBezTo>
                  <a:pt x="1919" y="281"/>
                  <a:pt x="1919" y="281"/>
                  <a:pt x="1919" y="281"/>
                </a:cubicBezTo>
                <a:cubicBezTo>
                  <a:pt x="1912" y="281"/>
                  <a:pt x="1912" y="281"/>
                  <a:pt x="1912" y="281"/>
                </a:cubicBezTo>
                <a:cubicBezTo>
                  <a:pt x="1911" y="280"/>
                  <a:pt x="1911" y="280"/>
                  <a:pt x="1911" y="280"/>
                </a:cubicBezTo>
                <a:cubicBezTo>
                  <a:pt x="1908" y="282"/>
                  <a:pt x="1908" y="282"/>
                  <a:pt x="1908" y="282"/>
                </a:cubicBezTo>
                <a:cubicBezTo>
                  <a:pt x="1906" y="285"/>
                  <a:pt x="1906" y="285"/>
                  <a:pt x="1906" y="285"/>
                </a:cubicBezTo>
                <a:cubicBezTo>
                  <a:pt x="1906" y="287"/>
                  <a:pt x="1906" y="287"/>
                  <a:pt x="1906" y="287"/>
                </a:cubicBezTo>
                <a:cubicBezTo>
                  <a:pt x="1905" y="288"/>
                  <a:pt x="1905" y="288"/>
                  <a:pt x="1905" y="288"/>
                </a:cubicBezTo>
                <a:cubicBezTo>
                  <a:pt x="1904" y="287"/>
                  <a:pt x="1904" y="287"/>
                  <a:pt x="1904" y="287"/>
                </a:cubicBezTo>
                <a:cubicBezTo>
                  <a:pt x="1904" y="288"/>
                  <a:pt x="1904" y="288"/>
                  <a:pt x="1904" y="288"/>
                </a:cubicBezTo>
                <a:cubicBezTo>
                  <a:pt x="1905" y="290"/>
                  <a:pt x="1905" y="290"/>
                  <a:pt x="1905" y="290"/>
                </a:cubicBezTo>
                <a:cubicBezTo>
                  <a:pt x="1908" y="288"/>
                  <a:pt x="1908" y="288"/>
                  <a:pt x="1908" y="288"/>
                </a:cubicBezTo>
                <a:cubicBezTo>
                  <a:pt x="1911" y="289"/>
                  <a:pt x="1911" y="289"/>
                  <a:pt x="1911" y="289"/>
                </a:cubicBezTo>
                <a:cubicBezTo>
                  <a:pt x="1913" y="292"/>
                  <a:pt x="1913" y="292"/>
                  <a:pt x="1913" y="292"/>
                </a:cubicBezTo>
                <a:cubicBezTo>
                  <a:pt x="1911" y="296"/>
                  <a:pt x="1911" y="296"/>
                  <a:pt x="1911" y="296"/>
                </a:cubicBezTo>
                <a:cubicBezTo>
                  <a:pt x="1908" y="296"/>
                  <a:pt x="1908" y="296"/>
                  <a:pt x="1908" y="296"/>
                </a:cubicBezTo>
                <a:cubicBezTo>
                  <a:pt x="1904" y="294"/>
                  <a:pt x="1904" y="294"/>
                  <a:pt x="1904" y="294"/>
                </a:cubicBezTo>
                <a:cubicBezTo>
                  <a:pt x="1902" y="291"/>
                  <a:pt x="1902" y="291"/>
                  <a:pt x="1902" y="291"/>
                </a:cubicBezTo>
                <a:cubicBezTo>
                  <a:pt x="1900" y="291"/>
                  <a:pt x="1900" y="291"/>
                  <a:pt x="1900" y="291"/>
                </a:cubicBezTo>
                <a:cubicBezTo>
                  <a:pt x="1898" y="293"/>
                  <a:pt x="1898" y="293"/>
                  <a:pt x="1898" y="293"/>
                </a:cubicBezTo>
                <a:cubicBezTo>
                  <a:pt x="1897" y="294"/>
                  <a:pt x="1897" y="294"/>
                  <a:pt x="1897" y="294"/>
                </a:cubicBezTo>
                <a:cubicBezTo>
                  <a:pt x="1896" y="295"/>
                  <a:pt x="1896" y="295"/>
                  <a:pt x="1896" y="295"/>
                </a:cubicBezTo>
                <a:cubicBezTo>
                  <a:pt x="1898" y="299"/>
                  <a:pt x="1898" y="299"/>
                  <a:pt x="1898" y="299"/>
                </a:cubicBezTo>
                <a:cubicBezTo>
                  <a:pt x="1899" y="299"/>
                  <a:pt x="1899" y="299"/>
                  <a:pt x="1899" y="299"/>
                </a:cubicBezTo>
                <a:cubicBezTo>
                  <a:pt x="1900" y="301"/>
                  <a:pt x="1900" y="301"/>
                  <a:pt x="1900" y="301"/>
                </a:cubicBezTo>
                <a:cubicBezTo>
                  <a:pt x="1903" y="304"/>
                  <a:pt x="1903" y="304"/>
                  <a:pt x="1903" y="304"/>
                </a:cubicBezTo>
                <a:cubicBezTo>
                  <a:pt x="1906" y="304"/>
                  <a:pt x="1906" y="304"/>
                  <a:pt x="1906" y="304"/>
                </a:cubicBezTo>
                <a:cubicBezTo>
                  <a:pt x="1908" y="306"/>
                  <a:pt x="1908" y="306"/>
                  <a:pt x="1908" y="306"/>
                </a:cubicBezTo>
                <a:cubicBezTo>
                  <a:pt x="1913" y="306"/>
                  <a:pt x="1913" y="306"/>
                  <a:pt x="1913" y="306"/>
                </a:cubicBezTo>
                <a:cubicBezTo>
                  <a:pt x="1914" y="305"/>
                  <a:pt x="1914" y="305"/>
                  <a:pt x="1914" y="305"/>
                </a:cubicBezTo>
                <a:cubicBezTo>
                  <a:pt x="1915" y="305"/>
                  <a:pt x="1915" y="305"/>
                  <a:pt x="1915" y="305"/>
                </a:cubicBezTo>
                <a:cubicBezTo>
                  <a:pt x="1915" y="307"/>
                  <a:pt x="1915" y="307"/>
                  <a:pt x="1915" y="307"/>
                </a:cubicBezTo>
                <a:cubicBezTo>
                  <a:pt x="1918" y="307"/>
                  <a:pt x="1918" y="307"/>
                  <a:pt x="1918" y="307"/>
                </a:cubicBezTo>
                <a:cubicBezTo>
                  <a:pt x="1919" y="309"/>
                  <a:pt x="1919" y="309"/>
                  <a:pt x="1919" y="309"/>
                </a:cubicBezTo>
                <a:cubicBezTo>
                  <a:pt x="1920" y="310"/>
                  <a:pt x="1920" y="310"/>
                  <a:pt x="1920" y="310"/>
                </a:cubicBezTo>
                <a:cubicBezTo>
                  <a:pt x="1921" y="312"/>
                  <a:pt x="1921" y="312"/>
                  <a:pt x="1921" y="312"/>
                </a:cubicBezTo>
                <a:cubicBezTo>
                  <a:pt x="1925" y="312"/>
                  <a:pt x="1925" y="312"/>
                  <a:pt x="1925" y="312"/>
                </a:cubicBezTo>
                <a:cubicBezTo>
                  <a:pt x="1926" y="311"/>
                  <a:pt x="1926" y="311"/>
                  <a:pt x="1926" y="311"/>
                </a:cubicBezTo>
                <a:cubicBezTo>
                  <a:pt x="1925" y="312"/>
                  <a:pt x="1925" y="312"/>
                  <a:pt x="1925" y="312"/>
                </a:cubicBezTo>
                <a:cubicBezTo>
                  <a:pt x="1921" y="313"/>
                  <a:pt x="1921" y="313"/>
                  <a:pt x="1921" y="313"/>
                </a:cubicBezTo>
                <a:cubicBezTo>
                  <a:pt x="1919" y="312"/>
                  <a:pt x="1919" y="312"/>
                  <a:pt x="1919" y="312"/>
                </a:cubicBezTo>
                <a:cubicBezTo>
                  <a:pt x="1917" y="312"/>
                  <a:pt x="1917" y="312"/>
                  <a:pt x="1917" y="312"/>
                </a:cubicBezTo>
                <a:cubicBezTo>
                  <a:pt x="1914" y="309"/>
                  <a:pt x="1914" y="309"/>
                  <a:pt x="1914" y="309"/>
                </a:cubicBezTo>
                <a:cubicBezTo>
                  <a:pt x="1913" y="308"/>
                  <a:pt x="1913" y="308"/>
                  <a:pt x="1913" y="308"/>
                </a:cubicBezTo>
                <a:cubicBezTo>
                  <a:pt x="1911" y="309"/>
                  <a:pt x="1911" y="309"/>
                  <a:pt x="1911" y="309"/>
                </a:cubicBezTo>
                <a:cubicBezTo>
                  <a:pt x="1909" y="309"/>
                  <a:pt x="1909" y="309"/>
                  <a:pt x="1909" y="309"/>
                </a:cubicBezTo>
                <a:cubicBezTo>
                  <a:pt x="1907" y="311"/>
                  <a:pt x="1907" y="311"/>
                  <a:pt x="1907" y="311"/>
                </a:cubicBezTo>
                <a:cubicBezTo>
                  <a:pt x="1907" y="310"/>
                  <a:pt x="1907" y="310"/>
                  <a:pt x="1907" y="310"/>
                </a:cubicBezTo>
                <a:cubicBezTo>
                  <a:pt x="1905" y="309"/>
                  <a:pt x="1905" y="309"/>
                  <a:pt x="1905" y="309"/>
                </a:cubicBezTo>
                <a:cubicBezTo>
                  <a:pt x="1903" y="310"/>
                  <a:pt x="1903" y="310"/>
                  <a:pt x="1903" y="310"/>
                </a:cubicBezTo>
                <a:cubicBezTo>
                  <a:pt x="1900" y="310"/>
                  <a:pt x="1900" y="310"/>
                  <a:pt x="1900" y="310"/>
                </a:cubicBezTo>
                <a:cubicBezTo>
                  <a:pt x="1897" y="308"/>
                  <a:pt x="1897" y="308"/>
                  <a:pt x="1897" y="308"/>
                </a:cubicBezTo>
                <a:cubicBezTo>
                  <a:pt x="1895" y="308"/>
                  <a:pt x="1895" y="308"/>
                  <a:pt x="1895" y="308"/>
                </a:cubicBezTo>
                <a:cubicBezTo>
                  <a:pt x="1894" y="307"/>
                  <a:pt x="1894" y="307"/>
                  <a:pt x="1894" y="307"/>
                </a:cubicBezTo>
                <a:cubicBezTo>
                  <a:pt x="1896" y="306"/>
                  <a:pt x="1896" y="306"/>
                  <a:pt x="1896" y="306"/>
                </a:cubicBezTo>
                <a:cubicBezTo>
                  <a:pt x="1896" y="304"/>
                  <a:pt x="1896" y="304"/>
                  <a:pt x="1896" y="304"/>
                </a:cubicBezTo>
                <a:cubicBezTo>
                  <a:pt x="1894" y="303"/>
                  <a:pt x="1894" y="303"/>
                  <a:pt x="1894" y="303"/>
                </a:cubicBezTo>
                <a:cubicBezTo>
                  <a:pt x="1894" y="302"/>
                  <a:pt x="1894" y="302"/>
                  <a:pt x="1894" y="302"/>
                </a:cubicBezTo>
                <a:cubicBezTo>
                  <a:pt x="1891" y="299"/>
                  <a:pt x="1891" y="299"/>
                  <a:pt x="1891" y="299"/>
                </a:cubicBezTo>
                <a:cubicBezTo>
                  <a:pt x="1890" y="297"/>
                  <a:pt x="1890" y="297"/>
                  <a:pt x="1890" y="297"/>
                </a:cubicBezTo>
                <a:cubicBezTo>
                  <a:pt x="1891" y="295"/>
                  <a:pt x="1891" y="295"/>
                  <a:pt x="1891" y="295"/>
                </a:cubicBezTo>
                <a:cubicBezTo>
                  <a:pt x="1890" y="292"/>
                  <a:pt x="1890" y="292"/>
                  <a:pt x="1890" y="292"/>
                </a:cubicBezTo>
                <a:cubicBezTo>
                  <a:pt x="1890" y="288"/>
                  <a:pt x="1890" y="288"/>
                  <a:pt x="1890" y="288"/>
                </a:cubicBezTo>
                <a:cubicBezTo>
                  <a:pt x="1888" y="286"/>
                  <a:pt x="1888" y="286"/>
                  <a:pt x="1888" y="286"/>
                </a:cubicBezTo>
                <a:cubicBezTo>
                  <a:pt x="1888" y="283"/>
                  <a:pt x="1888" y="283"/>
                  <a:pt x="1888" y="283"/>
                </a:cubicBezTo>
                <a:cubicBezTo>
                  <a:pt x="1887" y="282"/>
                  <a:pt x="1887" y="282"/>
                  <a:pt x="1887" y="282"/>
                </a:cubicBezTo>
                <a:cubicBezTo>
                  <a:pt x="1886" y="282"/>
                  <a:pt x="1886" y="282"/>
                  <a:pt x="1886" y="282"/>
                </a:cubicBezTo>
                <a:cubicBezTo>
                  <a:pt x="1885" y="280"/>
                  <a:pt x="1885" y="280"/>
                  <a:pt x="1885" y="280"/>
                </a:cubicBezTo>
                <a:cubicBezTo>
                  <a:pt x="1883" y="278"/>
                  <a:pt x="1883" y="278"/>
                  <a:pt x="1883" y="278"/>
                </a:cubicBezTo>
                <a:cubicBezTo>
                  <a:pt x="1881" y="279"/>
                  <a:pt x="1881" y="279"/>
                  <a:pt x="1881" y="279"/>
                </a:cubicBezTo>
                <a:cubicBezTo>
                  <a:pt x="1885" y="286"/>
                  <a:pt x="1885" y="286"/>
                  <a:pt x="1885" y="286"/>
                </a:cubicBezTo>
                <a:cubicBezTo>
                  <a:pt x="1886" y="291"/>
                  <a:pt x="1886" y="291"/>
                  <a:pt x="1886" y="291"/>
                </a:cubicBezTo>
                <a:cubicBezTo>
                  <a:pt x="1886" y="295"/>
                  <a:pt x="1886" y="295"/>
                  <a:pt x="1886" y="295"/>
                </a:cubicBezTo>
                <a:cubicBezTo>
                  <a:pt x="1882" y="298"/>
                  <a:pt x="1882" y="298"/>
                  <a:pt x="1882" y="298"/>
                </a:cubicBezTo>
                <a:cubicBezTo>
                  <a:pt x="1881" y="300"/>
                  <a:pt x="1881" y="300"/>
                  <a:pt x="1881" y="300"/>
                </a:cubicBezTo>
                <a:cubicBezTo>
                  <a:pt x="1881" y="301"/>
                  <a:pt x="1881" y="301"/>
                  <a:pt x="1881" y="301"/>
                </a:cubicBezTo>
                <a:cubicBezTo>
                  <a:pt x="1882" y="303"/>
                  <a:pt x="1882" y="303"/>
                  <a:pt x="1882" y="303"/>
                </a:cubicBezTo>
                <a:cubicBezTo>
                  <a:pt x="1883" y="306"/>
                  <a:pt x="1883" y="306"/>
                  <a:pt x="1883" y="306"/>
                </a:cubicBezTo>
                <a:cubicBezTo>
                  <a:pt x="1881" y="309"/>
                  <a:pt x="1881" y="309"/>
                  <a:pt x="1881" y="309"/>
                </a:cubicBezTo>
                <a:cubicBezTo>
                  <a:pt x="1881" y="312"/>
                  <a:pt x="1881" y="312"/>
                  <a:pt x="1881" y="312"/>
                </a:cubicBezTo>
                <a:cubicBezTo>
                  <a:pt x="1885" y="313"/>
                  <a:pt x="1885" y="313"/>
                  <a:pt x="1885" y="313"/>
                </a:cubicBezTo>
                <a:cubicBezTo>
                  <a:pt x="1889" y="317"/>
                  <a:pt x="1889" y="317"/>
                  <a:pt x="1889" y="317"/>
                </a:cubicBezTo>
                <a:cubicBezTo>
                  <a:pt x="1890" y="320"/>
                  <a:pt x="1890" y="320"/>
                  <a:pt x="1890" y="320"/>
                </a:cubicBezTo>
                <a:cubicBezTo>
                  <a:pt x="1892" y="320"/>
                  <a:pt x="1892" y="320"/>
                  <a:pt x="1892" y="320"/>
                </a:cubicBezTo>
                <a:cubicBezTo>
                  <a:pt x="1894" y="322"/>
                  <a:pt x="1894" y="322"/>
                  <a:pt x="1894" y="322"/>
                </a:cubicBezTo>
                <a:cubicBezTo>
                  <a:pt x="1896" y="326"/>
                  <a:pt x="1896" y="326"/>
                  <a:pt x="1896" y="326"/>
                </a:cubicBezTo>
                <a:cubicBezTo>
                  <a:pt x="1895" y="332"/>
                  <a:pt x="1895" y="332"/>
                  <a:pt x="1895" y="332"/>
                </a:cubicBezTo>
                <a:cubicBezTo>
                  <a:pt x="1895" y="334"/>
                  <a:pt x="1895" y="334"/>
                  <a:pt x="1895" y="334"/>
                </a:cubicBezTo>
                <a:cubicBezTo>
                  <a:pt x="1897" y="337"/>
                  <a:pt x="1897" y="337"/>
                  <a:pt x="1897" y="337"/>
                </a:cubicBezTo>
                <a:cubicBezTo>
                  <a:pt x="1897" y="341"/>
                  <a:pt x="1897" y="341"/>
                  <a:pt x="1897" y="341"/>
                </a:cubicBezTo>
                <a:cubicBezTo>
                  <a:pt x="1898" y="343"/>
                  <a:pt x="1898" y="343"/>
                  <a:pt x="1898" y="343"/>
                </a:cubicBezTo>
                <a:cubicBezTo>
                  <a:pt x="1901" y="347"/>
                  <a:pt x="1901" y="347"/>
                  <a:pt x="1901" y="347"/>
                </a:cubicBezTo>
                <a:cubicBezTo>
                  <a:pt x="1902" y="349"/>
                  <a:pt x="1902" y="349"/>
                  <a:pt x="1902" y="349"/>
                </a:cubicBezTo>
                <a:cubicBezTo>
                  <a:pt x="1901" y="351"/>
                  <a:pt x="1901" y="351"/>
                  <a:pt x="1901" y="351"/>
                </a:cubicBezTo>
                <a:cubicBezTo>
                  <a:pt x="1902" y="353"/>
                  <a:pt x="1902" y="353"/>
                  <a:pt x="1902" y="353"/>
                </a:cubicBezTo>
                <a:cubicBezTo>
                  <a:pt x="1905" y="353"/>
                  <a:pt x="1905" y="353"/>
                  <a:pt x="1905" y="353"/>
                </a:cubicBezTo>
                <a:cubicBezTo>
                  <a:pt x="1908" y="352"/>
                  <a:pt x="1908" y="352"/>
                  <a:pt x="1908" y="352"/>
                </a:cubicBezTo>
                <a:cubicBezTo>
                  <a:pt x="1911" y="353"/>
                  <a:pt x="1911" y="353"/>
                  <a:pt x="1911" y="353"/>
                </a:cubicBezTo>
                <a:cubicBezTo>
                  <a:pt x="1912" y="352"/>
                  <a:pt x="1912" y="352"/>
                  <a:pt x="1912" y="352"/>
                </a:cubicBezTo>
                <a:cubicBezTo>
                  <a:pt x="1913" y="349"/>
                  <a:pt x="1913" y="349"/>
                  <a:pt x="1913" y="349"/>
                </a:cubicBezTo>
                <a:cubicBezTo>
                  <a:pt x="1915" y="347"/>
                  <a:pt x="1915" y="347"/>
                  <a:pt x="1915" y="347"/>
                </a:cubicBezTo>
                <a:cubicBezTo>
                  <a:pt x="1917" y="348"/>
                  <a:pt x="1917" y="348"/>
                  <a:pt x="1917" y="348"/>
                </a:cubicBezTo>
                <a:cubicBezTo>
                  <a:pt x="1919" y="347"/>
                  <a:pt x="1919" y="347"/>
                  <a:pt x="1919" y="347"/>
                </a:cubicBezTo>
                <a:cubicBezTo>
                  <a:pt x="1922" y="349"/>
                  <a:pt x="1922" y="349"/>
                  <a:pt x="1922" y="349"/>
                </a:cubicBezTo>
                <a:cubicBezTo>
                  <a:pt x="1924" y="348"/>
                  <a:pt x="1924" y="348"/>
                  <a:pt x="1924" y="348"/>
                </a:cubicBezTo>
                <a:cubicBezTo>
                  <a:pt x="1925" y="350"/>
                  <a:pt x="1925" y="350"/>
                  <a:pt x="1925" y="350"/>
                </a:cubicBezTo>
                <a:cubicBezTo>
                  <a:pt x="1930" y="352"/>
                  <a:pt x="1930" y="352"/>
                  <a:pt x="1930" y="352"/>
                </a:cubicBezTo>
                <a:cubicBezTo>
                  <a:pt x="1933" y="352"/>
                  <a:pt x="1933" y="352"/>
                  <a:pt x="1933" y="352"/>
                </a:cubicBezTo>
                <a:cubicBezTo>
                  <a:pt x="1935" y="355"/>
                  <a:pt x="1935" y="355"/>
                  <a:pt x="1935" y="355"/>
                </a:cubicBezTo>
                <a:cubicBezTo>
                  <a:pt x="1935" y="356"/>
                  <a:pt x="1935" y="356"/>
                  <a:pt x="1935" y="356"/>
                </a:cubicBezTo>
                <a:cubicBezTo>
                  <a:pt x="1938" y="358"/>
                  <a:pt x="1938" y="358"/>
                  <a:pt x="1938" y="358"/>
                </a:cubicBezTo>
                <a:cubicBezTo>
                  <a:pt x="1938" y="359"/>
                  <a:pt x="1938" y="359"/>
                  <a:pt x="1938" y="359"/>
                </a:cubicBezTo>
                <a:cubicBezTo>
                  <a:pt x="1939" y="360"/>
                  <a:pt x="1939" y="360"/>
                  <a:pt x="1939" y="360"/>
                </a:cubicBezTo>
                <a:cubicBezTo>
                  <a:pt x="1939" y="361"/>
                  <a:pt x="1939" y="361"/>
                  <a:pt x="1939" y="361"/>
                </a:cubicBezTo>
                <a:cubicBezTo>
                  <a:pt x="1941" y="362"/>
                  <a:pt x="1941" y="362"/>
                  <a:pt x="1941" y="362"/>
                </a:cubicBezTo>
                <a:cubicBezTo>
                  <a:pt x="1939" y="364"/>
                  <a:pt x="1939" y="364"/>
                  <a:pt x="1939" y="364"/>
                </a:cubicBezTo>
                <a:cubicBezTo>
                  <a:pt x="1937" y="364"/>
                  <a:pt x="1937" y="364"/>
                  <a:pt x="1937" y="364"/>
                </a:cubicBezTo>
                <a:cubicBezTo>
                  <a:pt x="1937" y="367"/>
                  <a:pt x="1937" y="367"/>
                  <a:pt x="1937" y="367"/>
                </a:cubicBezTo>
                <a:cubicBezTo>
                  <a:pt x="1939" y="370"/>
                  <a:pt x="1939" y="370"/>
                  <a:pt x="1939" y="370"/>
                </a:cubicBezTo>
                <a:cubicBezTo>
                  <a:pt x="1940" y="370"/>
                  <a:pt x="1940" y="370"/>
                  <a:pt x="1940" y="370"/>
                </a:cubicBezTo>
                <a:cubicBezTo>
                  <a:pt x="1939" y="372"/>
                  <a:pt x="1939" y="372"/>
                  <a:pt x="1939" y="372"/>
                </a:cubicBezTo>
                <a:cubicBezTo>
                  <a:pt x="1940" y="374"/>
                  <a:pt x="1940" y="374"/>
                  <a:pt x="1940" y="374"/>
                </a:cubicBezTo>
                <a:cubicBezTo>
                  <a:pt x="1942" y="374"/>
                  <a:pt x="1942" y="374"/>
                  <a:pt x="1942" y="374"/>
                </a:cubicBezTo>
                <a:cubicBezTo>
                  <a:pt x="1943" y="375"/>
                  <a:pt x="1943" y="375"/>
                  <a:pt x="1943" y="375"/>
                </a:cubicBezTo>
                <a:cubicBezTo>
                  <a:pt x="1946" y="375"/>
                  <a:pt x="1946" y="375"/>
                  <a:pt x="1946" y="375"/>
                </a:cubicBezTo>
                <a:cubicBezTo>
                  <a:pt x="1947" y="373"/>
                  <a:pt x="1947" y="373"/>
                  <a:pt x="1947" y="373"/>
                </a:cubicBezTo>
                <a:cubicBezTo>
                  <a:pt x="1948" y="374"/>
                  <a:pt x="1948" y="374"/>
                  <a:pt x="1948" y="374"/>
                </a:cubicBezTo>
                <a:cubicBezTo>
                  <a:pt x="1950" y="374"/>
                  <a:pt x="1950" y="374"/>
                  <a:pt x="1950" y="374"/>
                </a:cubicBezTo>
                <a:cubicBezTo>
                  <a:pt x="1951" y="374"/>
                  <a:pt x="1951" y="374"/>
                  <a:pt x="1951" y="374"/>
                </a:cubicBezTo>
                <a:cubicBezTo>
                  <a:pt x="1950" y="375"/>
                  <a:pt x="1950" y="375"/>
                  <a:pt x="1950" y="375"/>
                </a:cubicBezTo>
                <a:cubicBezTo>
                  <a:pt x="1949" y="376"/>
                  <a:pt x="1949" y="376"/>
                  <a:pt x="1949" y="376"/>
                </a:cubicBezTo>
                <a:cubicBezTo>
                  <a:pt x="1947" y="376"/>
                  <a:pt x="1947" y="376"/>
                  <a:pt x="1947" y="376"/>
                </a:cubicBezTo>
                <a:cubicBezTo>
                  <a:pt x="1945" y="377"/>
                  <a:pt x="1945" y="377"/>
                  <a:pt x="1945" y="377"/>
                </a:cubicBezTo>
                <a:cubicBezTo>
                  <a:pt x="1943" y="377"/>
                  <a:pt x="1943" y="377"/>
                  <a:pt x="1943" y="377"/>
                </a:cubicBezTo>
                <a:cubicBezTo>
                  <a:pt x="1940" y="375"/>
                  <a:pt x="1940" y="375"/>
                  <a:pt x="1940" y="375"/>
                </a:cubicBezTo>
                <a:cubicBezTo>
                  <a:pt x="1938" y="375"/>
                  <a:pt x="1938" y="375"/>
                  <a:pt x="1938" y="375"/>
                </a:cubicBezTo>
                <a:cubicBezTo>
                  <a:pt x="1937" y="373"/>
                  <a:pt x="1937" y="373"/>
                  <a:pt x="1937" y="373"/>
                </a:cubicBezTo>
                <a:cubicBezTo>
                  <a:pt x="1938" y="372"/>
                  <a:pt x="1938" y="372"/>
                  <a:pt x="1938" y="372"/>
                </a:cubicBezTo>
                <a:cubicBezTo>
                  <a:pt x="1937" y="370"/>
                  <a:pt x="1937" y="370"/>
                  <a:pt x="1937" y="370"/>
                </a:cubicBezTo>
                <a:cubicBezTo>
                  <a:pt x="1935" y="368"/>
                  <a:pt x="1935" y="368"/>
                  <a:pt x="1935" y="368"/>
                </a:cubicBezTo>
                <a:cubicBezTo>
                  <a:pt x="1935" y="366"/>
                  <a:pt x="1935" y="366"/>
                  <a:pt x="1935" y="366"/>
                </a:cubicBezTo>
                <a:cubicBezTo>
                  <a:pt x="1933" y="365"/>
                  <a:pt x="1933" y="365"/>
                  <a:pt x="1933" y="365"/>
                </a:cubicBezTo>
                <a:cubicBezTo>
                  <a:pt x="1934" y="363"/>
                  <a:pt x="1934" y="363"/>
                  <a:pt x="1934" y="363"/>
                </a:cubicBezTo>
                <a:cubicBezTo>
                  <a:pt x="1931" y="360"/>
                  <a:pt x="1931" y="360"/>
                  <a:pt x="1931" y="360"/>
                </a:cubicBezTo>
                <a:cubicBezTo>
                  <a:pt x="1931" y="360"/>
                  <a:pt x="1931" y="360"/>
                  <a:pt x="1931" y="360"/>
                </a:cubicBezTo>
                <a:cubicBezTo>
                  <a:pt x="1930" y="358"/>
                  <a:pt x="1930" y="358"/>
                  <a:pt x="1930" y="358"/>
                </a:cubicBezTo>
                <a:cubicBezTo>
                  <a:pt x="1927" y="357"/>
                  <a:pt x="1927" y="357"/>
                  <a:pt x="1927" y="357"/>
                </a:cubicBezTo>
                <a:cubicBezTo>
                  <a:pt x="1927" y="354"/>
                  <a:pt x="1927" y="354"/>
                  <a:pt x="1927" y="354"/>
                </a:cubicBezTo>
                <a:cubicBezTo>
                  <a:pt x="1924" y="352"/>
                  <a:pt x="1924" y="352"/>
                  <a:pt x="1924" y="352"/>
                </a:cubicBezTo>
                <a:cubicBezTo>
                  <a:pt x="1921" y="352"/>
                  <a:pt x="1921" y="352"/>
                  <a:pt x="1921" y="352"/>
                </a:cubicBezTo>
                <a:cubicBezTo>
                  <a:pt x="1918" y="355"/>
                  <a:pt x="1918" y="355"/>
                  <a:pt x="1918" y="355"/>
                </a:cubicBezTo>
                <a:cubicBezTo>
                  <a:pt x="1915" y="356"/>
                  <a:pt x="1915" y="356"/>
                  <a:pt x="1915" y="356"/>
                </a:cubicBezTo>
                <a:cubicBezTo>
                  <a:pt x="1914" y="358"/>
                  <a:pt x="1914" y="358"/>
                  <a:pt x="1914" y="358"/>
                </a:cubicBezTo>
                <a:cubicBezTo>
                  <a:pt x="1911" y="360"/>
                  <a:pt x="1911" y="360"/>
                  <a:pt x="1911" y="360"/>
                </a:cubicBezTo>
                <a:cubicBezTo>
                  <a:pt x="1911" y="365"/>
                  <a:pt x="1911" y="365"/>
                  <a:pt x="1911" y="365"/>
                </a:cubicBezTo>
                <a:cubicBezTo>
                  <a:pt x="1912" y="367"/>
                  <a:pt x="1912" y="367"/>
                  <a:pt x="1912" y="367"/>
                </a:cubicBezTo>
                <a:cubicBezTo>
                  <a:pt x="1916" y="369"/>
                  <a:pt x="1916" y="369"/>
                  <a:pt x="1916" y="369"/>
                </a:cubicBezTo>
                <a:cubicBezTo>
                  <a:pt x="1919" y="376"/>
                  <a:pt x="1919" y="376"/>
                  <a:pt x="1919" y="376"/>
                </a:cubicBezTo>
                <a:cubicBezTo>
                  <a:pt x="1919" y="378"/>
                  <a:pt x="1919" y="378"/>
                  <a:pt x="1919" y="378"/>
                </a:cubicBezTo>
                <a:cubicBezTo>
                  <a:pt x="1916" y="383"/>
                  <a:pt x="1916" y="383"/>
                  <a:pt x="1916" y="383"/>
                </a:cubicBezTo>
                <a:cubicBezTo>
                  <a:pt x="1915" y="386"/>
                  <a:pt x="1915" y="386"/>
                  <a:pt x="1915" y="386"/>
                </a:cubicBezTo>
                <a:cubicBezTo>
                  <a:pt x="1917" y="388"/>
                  <a:pt x="1917" y="388"/>
                  <a:pt x="1917" y="388"/>
                </a:cubicBezTo>
                <a:cubicBezTo>
                  <a:pt x="1915" y="393"/>
                  <a:pt x="1915" y="393"/>
                  <a:pt x="1915" y="393"/>
                </a:cubicBezTo>
                <a:cubicBezTo>
                  <a:pt x="1915" y="394"/>
                  <a:pt x="1915" y="394"/>
                  <a:pt x="1915" y="394"/>
                </a:cubicBezTo>
                <a:cubicBezTo>
                  <a:pt x="1912" y="397"/>
                  <a:pt x="1912" y="397"/>
                  <a:pt x="1912" y="397"/>
                </a:cubicBezTo>
                <a:cubicBezTo>
                  <a:pt x="1912" y="398"/>
                  <a:pt x="1912" y="398"/>
                  <a:pt x="1912" y="398"/>
                </a:cubicBezTo>
                <a:cubicBezTo>
                  <a:pt x="1911" y="399"/>
                  <a:pt x="1911" y="399"/>
                  <a:pt x="1911" y="399"/>
                </a:cubicBezTo>
                <a:cubicBezTo>
                  <a:pt x="1909" y="401"/>
                  <a:pt x="1909" y="401"/>
                  <a:pt x="1909" y="401"/>
                </a:cubicBezTo>
                <a:cubicBezTo>
                  <a:pt x="1909" y="403"/>
                  <a:pt x="1909" y="403"/>
                  <a:pt x="1909" y="403"/>
                </a:cubicBezTo>
                <a:cubicBezTo>
                  <a:pt x="1911" y="404"/>
                  <a:pt x="1911" y="404"/>
                  <a:pt x="1911" y="404"/>
                </a:cubicBezTo>
                <a:cubicBezTo>
                  <a:pt x="1911" y="406"/>
                  <a:pt x="1911" y="406"/>
                  <a:pt x="1911" y="406"/>
                </a:cubicBezTo>
                <a:cubicBezTo>
                  <a:pt x="1908" y="408"/>
                  <a:pt x="1908" y="408"/>
                  <a:pt x="1908" y="408"/>
                </a:cubicBezTo>
                <a:cubicBezTo>
                  <a:pt x="1904" y="407"/>
                  <a:pt x="1904" y="407"/>
                  <a:pt x="1904" y="407"/>
                </a:cubicBezTo>
                <a:cubicBezTo>
                  <a:pt x="1904" y="406"/>
                  <a:pt x="1904" y="406"/>
                  <a:pt x="1904" y="406"/>
                </a:cubicBezTo>
                <a:cubicBezTo>
                  <a:pt x="1900" y="406"/>
                  <a:pt x="1900" y="406"/>
                  <a:pt x="1900" y="406"/>
                </a:cubicBezTo>
                <a:cubicBezTo>
                  <a:pt x="1897" y="407"/>
                  <a:pt x="1897" y="407"/>
                  <a:pt x="1897" y="407"/>
                </a:cubicBezTo>
                <a:cubicBezTo>
                  <a:pt x="1894" y="406"/>
                  <a:pt x="1894" y="406"/>
                  <a:pt x="1894" y="406"/>
                </a:cubicBezTo>
                <a:cubicBezTo>
                  <a:pt x="1887" y="405"/>
                  <a:pt x="1887" y="405"/>
                  <a:pt x="1887" y="405"/>
                </a:cubicBezTo>
                <a:cubicBezTo>
                  <a:pt x="1885" y="402"/>
                  <a:pt x="1885" y="402"/>
                  <a:pt x="1885" y="402"/>
                </a:cubicBezTo>
                <a:cubicBezTo>
                  <a:pt x="1884" y="401"/>
                  <a:pt x="1884" y="401"/>
                  <a:pt x="1884" y="401"/>
                </a:cubicBezTo>
                <a:cubicBezTo>
                  <a:pt x="1881" y="401"/>
                  <a:pt x="1881" y="401"/>
                  <a:pt x="1881" y="401"/>
                </a:cubicBezTo>
                <a:cubicBezTo>
                  <a:pt x="1880" y="403"/>
                  <a:pt x="1880" y="403"/>
                  <a:pt x="1880" y="403"/>
                </a:cubicBezTo>
                <a:cubicBezTo>
                  <a:pt x="1879" y="402"/>
                  <a:pt x="1879" y="402"/>
                  <a:pt x="1879" y="402"/>
                </a:cubicBezTo>
                <a:cubicBezTo>
                  <a:pt x="1878" y="402"/>
                  <a:pt x="1878" y="402"/>
                  <a:pt x="1878" y="402"/>
                </a:cubicBezTo>
                <a:cubicBezTo>
                  <a:pt x="1880" y="399"/>
                  <a:pt x="1880" y="399"/>
                  <a:pt x="1880" y="399"/>
                </a:cubicBezTo>
                <a:cubicBezTo>
                  <a:pt x="1882" y="399"/>
                  <a:pt x="1882" y="399"/>
                  <a:pt x="1882" y="399"/>
                </a:cubicBezTo>
                <a:cubicBezTo>
                  <a:pt x="1887" y="399"/>
                  <a:pt x="1887" y="399"/>
                  <a:pt x="1887" y="399"/>
                </a:cubicBezTo>
                <a:cubicBezTo>
                  <a:pt x="1888" y="397"/>
                  <a:pt x="1888" y="397"/>
                  <a:pt x="1888" y="397"/>
                </a:cubicBezTo>
                <a:cubicBezTo>
                  <a:pt x="1893" y="400"/>
                  <a:pt x="1893" y="400"/>
                  <a:pt x="1893" y="400"/>
                </a:cubicBezTo>
                <a:cubicBezTo>
                  <a:pt x="1894" y="400"/>
                  <a:pt x="1894" y="400"/>
                  <a:pt x="1894" y="400"/>
                </a:cubicBezTo>
                <a:cubicBezTo>
                  <a:pt x="1894" y="398"/>
                  <a:pt x="1894" y="398"/>
                  <a:pt x="1894" y="398"/>
                </a:cubicBezTo>
                <a:cubicBezTo>
                  <a:pt x="1896" y="398"/>
                  <a:pt x="1896" y="398"/>
                  <a:pt x="1896" y="398"/>
                </a:cubicBezTo>
                <a:cubicBezTo>
                  <a:pt x="1896" y="400"/>
                  <a:pt x="1896" y="400"/>
                  <a:pt x="1896" y="400"/>
                </a:cubicBezTo>
                <a:cubicBezTo>
                  <a:pt x="1893" y="401"/>
                  <a:pt x="1893" y="401"/>
                  <a:pt x="1893" y="401"/>
                </a:cubicBezTo>
                <a:cubicBezTo>
                  <a:pt x="1895" y="403"/>
                  <a:pt x="1895" y="403"/>
                  <a:pt x="1895" y="403"/>
                </a:cubicBezTo>
                <a:cubicBezTo>
                  <a:pt x="1899" y="403"/>
                  <a:pt x="1899" y="403"/>
                  <a:pt x="1899" y="403"/>
                </a:cubicBezTo>
                <a:cubicBezTo>
                  <a:pt x="1900" y="401"/>
                  <a:pt x="1900" y="401"/>
                  <a:pt x="1900" y="401"/>
                </a:cubicBezTo>
                <a:cubicBezTo>
                  <a:pt x="1902" y="400"/>
                  <a:pt x="1902" y="400"/>
                  <a:pt x="1902" y="400"/>
                </a:cubicBezTo>
                <a:cubicBezTo>
                  <a:pt x="1902" y="399"/>
                  <a:pt x="1902" y="399"/>
                  <a:pt x="1902" y="399"/>
                </a:cubicBezTo>
                <a:cubicBezTo>
                  <a:pt x="1900" y="396"/>
                  <a:pt x="1900" y="396"/>
                  <a:pt x="1900" y="396"/>
                </a:cubicBezTo>
                <a:cubicBezTo>
                  <a:pt x="1900" y="395"/>
                  <a:pt x="1900" y="395"/>
                  <a:pt x="1900" y="395"/>
                </a:cubicBezTo>
                <a:cubicBezTo>
                  <a:pt x="1902" y="396"/>
                  <a:pt x="1902" y="396"/>
                  <a:pt x="1902" y="396"/>
                </a:cubicBezTo>
                <a:cubicBezTo>
                  <a:pt x="1903" y="395"/>
                  <a:pt x="1903" y="395"/>
                  <a:pt x="1903" y="395"/>
                </a:cubicBezTo>
                <a:cubicBezTo>
                  <a:pt x="1903" y="391"/>
                  <a:pt x="1903" y="391"/>
                  <a:pt x="1903" y="391"/>
                </a:cubicBezTo>
                <a:cubicBezTo>
                  <a:pt x="1905" y="390"/>
                  <a:pt x="1905" y="390"/>
                  <a:pt x="1905" y="390"/>
                </a:cubicBezTo>
                <a:cubicBezTo>
                  <a:pt x="1905" y="389"/>
                  <a:pt x="1905" y="389"/>
                  <a:pt x="1905" y="389"/>
                </a:cubicBezTo>
                <a:cubicBezTo>
                  <a:pt x="1904" y="389"/>
                  <a:pt x="1904" y="389"/>
                  <a:pt x="1904" y="389"/>
                </a:cubicBezTo>
                <a:cubicBezTo>
                  <a:pt x="1903" y="389"/>
                  <a:pt x="1903" y="389"/>
                  <a:pt x="1903" y="389"/>
                </a:cubicBezTo>
                <a:cubicBezTo>
                  <a:pt x="1905" y="388"/>
                  <a:pt x="1905" y="388"/>
                  <a:pt x="1905" y="388"/>
                </a:cubicBezTo>
                <a:cubicBezTo>
                  <a:pt x="1905" y="384"/>
                  <a:pt x="1905" y="384"/>
                  <a:pt x="1905" y="384"/>
                </a:cubicBezTo>
                <a:cubicBezTo>
                  <a:pt x="1905" y="382"/>
                  <a:pt x="1905" y="382"/>
                  <a:pt x="1905" y="382"/>
                </a:cubicBezTo>
                <a:cubicBezTo>
                  <a:pt x="1906" y="381"/>
                  <a:pt x="1906" y="381"/>
                  <a:pt x="1906" y="381"/>
                </a:cubicBezTo>
                <a:cubicBezTo>
                  <a:pt x="1906" y="380"/>
                  <a:pt x="1906" y="380"/>
                  <a:pt x="1906" y="380"/>
                </a:cubicBezTo>
                <a:cubicBezTo>
                  <a:pt x="1907" y="379"/>
                  <a:pt x="1907" y="379"/>
                  <a:pt x="1907" y="379"/>
                </a:cubicBezTo>
                <a:cubicBezTo>
                  <a:pt x="1907" y="376"/>
                  <a:pt x="1907" y="376"/>
                  <a:pt x="1907" y="376"/>
                </a:cubicBezTo>
                <a:cubicBezTo>
                  <a:pt x="1905" y="374"/>
                  <a:pt x="1905" y="374"/>
                  <a:pt x="1905" y="374"/>
                </a:cubicBezTo>
                <a:cubicBezTo>
                  <a:pt x="1904" y="370"/>
                  <a:pt x="1904" y="370"/>
                  <a:pt x="1904" y="370"/>
                </a:cubicBezTo>
                <a:cubicBezTo>
                  <a:pt x="1904" y="368"/>
                  <a:pt x="1904" y="368"/>
                  <a:pt x="1904" y="368"/>
                </a:cubicBezTo>
                <a:cubicBezTo>
                  <a:pt x="1904" y="366"/>
                  <a:pt x="1904" y="366"/>
                  <a:pt x="1904" y="366"/>
                </a:cubicBezTo>
                <a:cubicBezTo>
                  <a:pt x="1905" y="366"/>
                  <a:pt x="1905" y="366"/>
                  <a:pt x="1905" y="366"/>
                </a:cubicBezTo>
                <a:cubicBezTo>
                  <a:pt x="1905" y="365"/>
                  <a:pt x="1905" y="365"/>
                  <a:pt x="1905" y="365"/>
                </a:cubicBezTo>
                <a:cubicBezTo>
                  <a:pt x="1902" y="362"/>
                  <a:pt x="1902" y="362"/>
                  <a:pt x="1902" y="362"/>
                </a:cubicBezTo>
                <a:cubicBezTo>
                  <a:pt x="1901" y="362"/>
                  <a:pt x="1901" y="362"/>
                  <a:pt x="1901" y="362"/>
                </a:cubicBezTo>
                <a:cubicBezTo>
                  <a:pt x="1900" y="360"/>
                  <a:pt x="1900" y="360"/>
                  <a:pt x="1900" y="360"/>
                </a:cubicBezTo>
                <a:cubicBezTo>
                  <a:pt x="1897" y="359"/>
                  <a:pt x="1897" y="359"/>
                  <a:pt x="1897" y="359"/>
                </a:cubicBezTo>
                <a:cubicBezTo>
                  <a:pt x="1893" y="354"/>
                  <a:pt x="1893" y="354"/>
                  <a:pt x="1893" y="354"/>
                </a:cubicBezTo>
                <a:cubicBezTo>
                  <a:pt x="1892" y="350"/>
                  <a:pt x="1892" y="350"/>
                  <a:pt x="1892" y="350"/>
                </a:cubicBezTo>
                <a:cubicBezTo>
                  <a:pt x="1891" y="349"/>
                  <a:pt x="1891" y="349"/>
                  <a:pt x="1891" y="349"/>
                </a:cubicBezTo>
                <a:cubicBezTo>
                  <a:pt x="1892" y="348"/>
                  <a:pt x="1892" y="348"/>
                  <a:pt x="1892" y="348"/>
                </a:cubicBezTo>
                <a:cubicBezTo>
                  <a:pt x="1890" y="347"/>
                  <a:pt x="1890" y="347"/>
                  <a:pt x="1890" y="347"/>
                </a:cubicBezTo>
                <a:cubicBezTo>
                  <a:pt x="1889" y="345"/>
                  <a:pt x="1889" y="345"/>
                  <a:pt x="1889" y="345"/>
                </a:cubicBezTo>
                <a:cubicBezTo>
                  <a:pt x="1890" y="342"/>
                  <a:pt x="1890" y="342"/>
                  <a:pt x="1890" y="342"/>
                </a:cubicBezTo>
                <a:cubicBezTo>
                  <a:pt x="1887" y="338"/>
                  <a:pt x="1887" y="338"/>
                  <a:pt x="1887" y="338"/>
                </a:cubicBezTo>
                <a:cubicBezTo>
                  <a:pt x="1887" y="335"/>
                  <a:pt x="1887" y="335"/>
                  <a:pt x="1887" y="335"/>
                </a:cubicBezTo>
                <a:cubicBezTo>
                  <a:pt x="1885" y="333"/>
                  <a:pt x="1885" y="333"/>
                  <a:pt x="1885" y="333"/>
                </a:cubicBezTo>
                <a:cubicBezTo>
                  <a:pt x="1886" y="332"/>
                  <a:pt x="1886" y="332"/>
                  <a:pt x="1886" y="332"/>
                </a:cubicBezTo>
                <a:cubicBezTo>
                  <a:pt x="1886" y="331"/>
                  <a:pt x="1886" y="331"/>
                  <a:pt x="1886" y="331"/>
                </a:cubicBezTo>
                <a:cubicBezTo>
                  <a:pt x="1884" y="329"/>
                  <a:pt x="1884" y="329"/>
                  <a:pt x="1884" y="329"/>
                </a:cubicBezTo>
                <a:cubicBezTo>
                  <a:pt x="1884" y="323"/>
                  <a:pt x="1884" y="323"/>
                  <a:pt x="1884" y="323"/>
                </a:cubicBezTo>
                <a:cubicBezTo>
                  <a:pt x="1882" y="321"/>
                  <a:pt x="1882" y="321"/>
                  <a:pt x="1882" y="321"/>
                </a:cubicBezTo>
                <a:cubicBezTo>
                  <a:pt x="1880" y="320"/>
                  <a:pt x="1880" y="320"/>
                  <a:pt x="1880" y="320"/>
                </a:cubicBezTo>
                <a:cubicBezTo>
                  <a:pt x="1879" y="316"/>
                  <a:pt x="1879" y="316"/>
                  <a:pt x="1879" y="316"/>
                </a:cubicBezTo>
                <a:cubicBezTo>
                  <a:pt x="1878" y="316"/>
                  <a:pt x="1878" y="316"/>
                  <a:pt x="1878" y="316"/>
                </a:cubicBezTo>
                <a:cubicBezTo>
                  <a:pt x="1877" y="316"/>
                  <a:pt x="1877" y="316"/>
                  <a:pt x="1877" y="316"/>
                </a:cubicBezTo>
                <a:cubicBezTo>
                  <a:pt x="1877" y="316"/>
                  <a:pt x="1877" y="316"/>
                  <a:pt x="1877" y="316"/>
                </a:cubicBezTo>
                <a:cubicBezTo>
                  <a:pt x="1875" y="315"/>
                  <a:pt x="1875" y="315"/>
                  <a:pt x="1875" y="315"/>
                </a:cubicBezTo>
                <a:cubicBezTo>
                  <a:pt x="1874" y="313"/>
                  <a:pt x="1874" y="313"/>
                  <a:pt x="1874" y="313"/>
                </a:cubicBezTo>
                <a:cubicBezTo>
                  <a:pt x="1872" y="311"/>
                  <a:pt x="1872" y="311"/>
                  <a:pt x="1872" y="311"/>
                </a:cubicBezTo>
                <a:cubicBezTo>
                  <a:pt x="1871" y="309"/>
                  <a:pt x="1871" y="309"/>
                  <a:pt x="1871" y="309"/>
                </a:cubicBezTo>
                <a:cubicBezTo>
                  <a:pt x="1872" y="308"/>
                  <a:pt x="1872" y="308"/>
                  <a:pt x="1872" y="308"/>
                </a:cubicBezTo>
                <a:cubicBezTo>
                  <a:pt x="1873" y="306"/>
                  <a:pt x="1873" y="306"/>
                  <a:pt x="1873" y="306"/>
                </a:cubicBezTo>
                <a:cubicBezTo>
                  <a:pt x="1872" y="305"/>
                  <a:pt x="1872" y="305"/>
                  <a:pt x="1872" y="305"/>
                </a:cubicBezTo>
                <a:cubicBezTo>
                  <a:pt x="1872" y="304"/>
                  <a:pt x="1872" y="304"/>
                  <a:pt x="1872" y="304"/>
                </a:cubicBezTo>
                <a:cubicBezTo>
                  <a:pt x="1871" y="302"/>
                  <a:pt x="1871" y="302"/>
                  <a:pt x="1871" y="302"/>
                </a:cubicBezTo>
                <a:cubicBezTo>
                  <a:pt x="1872" y="297"/>
                  <a:pt x="1872" y="297"/>
                  <a:pt x="1872" y="297"/>
                </a:cubicBezTo>
                <a:cubicBezTo>
                  <a:pt x="1871" y="294"/>
                  <a:pt x="1871" y="294"/>
                  <a:pt x="1871" y="294"/>
                </a:cubicBezTo>
                <a:cubicBezTo>
                  <a:pt x="1871" y="291"/>
                  <a:pt x="1871" y="291"/>
                  <a:pt x="1871" y="291"/>
                </a:cubicBezTo>
                <a:cubicBezTo>
                  <a:pt x="1870" y="290"/>
                  <a:pt x="1870" y="290"/>
                  <a:pt x="1870" y="290"/>
                </a:cubicBezTo>
                <a:cubicBezTo>
                  <a:pt x="1870" y="288"/>
                  <a:pt x="1870" y="288"/>
                  <a:pt x="1870" y="288"/>
                </a:cubicBezTo>
                <a:cubicBezTo>
                  <a:pt x="1869" y="286"/>
                  <a:pt x="1869" y="286"/>
                  <a:pt x="1869" y="286"/>
                </a:cubicBezTo>
                <a:cubicBezTo>
                  <a:pt x="1870" y="285"/>
                  <a:pt x="1870" y="285"/>
                  <a:pt x="1870" y="285"/>
                </a:cubicBezTo>
                <a:cubicBezTo>
                  <a:pt x="1869" y="283"/>
                  <a:pt x="1869" y="283"/>
                  <a:pt x="1869" y="283"/>
                </a:cubicBezTo>
                <a:cubicBezTo>
                  <a:pt x="1868" y="283"/>
                  <a:pt x="1868" y="283"/>
                  <a:pt x="1868" y="283"/>
                </a:cubicBezTo>
                <a:cubicBezTo>
                  <a:pt x="1865" y="283"/>
                  <a:pt x="1865" y="283"/>
                  <a:pt x="1865" y="283"/>
                </a:cubicBezTo>
                <a:cubicBezTo>
                  <a:pt x="1859" y="281"/>
                  <a:pt x="1859" y="281"/>
                  <a:pt x="1859" y="281"/>
                </a:cubicBezTo>
                <a:cubicBezTo>
                  <a:pt x="1857" y="281"/>
                  <a:pt x="1857" y="281"/>
                  <a:pt x="1857" y="281"/>
                </a:cubicBezTo>
                <a:cubicBezTo>
                  <a:pt x="1856" y="281"/>
                  <a:pt x="1856" y="281"/>
                  <a:pt x="1856" y="281"/>
                </a:cubicBezTo>
                <a:cubicBezTo>
                  <a:pt x="1855" y="281"/>
                  <a:pt x="1855" y="281"/>
                  <a:pt x="1855" y="281"/>
                </a:cubicBezTo>
                <a:cubicBezTo>
                  <a:pt x="1853" y="281"/>
                  <a:pt x="1853" y="281"/>
                  <a:pt x="1853" y="281"/>
                </a:cubicBezTo>
                <a:cubicBezTo>
                  <a:pt x="1851" y="282"/>
                  <a:pt x="1851" y="282"/>
                  <a:pt x="1851" y="282"/>
                </a:cubicBezTo>
                <a:cubicBezTo>
                  <a:pt x="1848" y="282"/>
                  <a:pt x="1848" y="282"/>
                  <a:pt x="1848" y="282"/>
                </a:cubicBezTo>
                <a:cubicBezTo>
                  <a:pt x="1846" y="283"/>
                  <a:pt x="1846" y="283"/>
                  <a:pt x="1846" y="283"/>
                </a:cubicBezTo>
                <a:cubicBezTo>
                  <a:pt x="1845" y="282"/>
                  <a:pt x="1845" y="282"/>
                  <a:pt x="1845" y="282"/>
                </a:cubicBezTo>
                <a:cubicBezTo>
                  <a:pt x="1846" y="281"/>
                  <a:pt x="1846" y="281"/>
                  <a:pt x="1846" y="281"/>
                </a:cubicBezTo>
                <a:cubicBezTo>
                  <a:pt x="1845" y="280"/>
                  <a:pt x="1845" y="280"/>
                  <a:pt x="1845" y="280"/>
                </a:cubicBezTo>
                <a:cubicBezTo>
                  <a:pt x="1843" y="281"/>
                  <a:pt x="1843" y="281"/>
                  <a:pt x="1843" y="281"/>
                </a:cubicBezTo>
                <a:cubicBezTo>
                  <a:pt x="1843" y="285"/>
                  <a:pt x="1843" y="285"/>
                  <a:pt x="1843" y="285"/>
                </a:cubicBezTo>
                <a:cubicBezTo>
                  <a:pt x="1843" y="288"/>
                  <a:pt x="1843" y="288"/>
                  <a:pt x="1843" y="288"/>
                </a:cubicBezTo>
                <a:cubicBezTo>
                  <a:pt x="1844" y="290"/>
                  <a:pt x="1844" y="290"/>
                  <a:pt x="1844" y="290"/>
                </a:cubicBezTo>
                <a:cubicBezTo>
                  <a:pt x="1844" y="291"/>
                  <a:pt x="1844" y="291"/>
                  <a:pt x="1844" y="291"/>
                </a:cubicBezTo>
                <a:cubicBezTo>
                  <a:pt x="1843" y="294"/>
                  <a:pt x="1843" y="294"/>
                  <a:pt x="1843" y="294"/>
                </a:cubicBezTo>
                <a:cubicBezTo>
                  <a:pt x="1844" y="295"/>
                  <a:pt x="1844" y="295"/>
                  <a:pt x="1844" y="295"/>
                </a:cubicBezTo>
                <a:cubicBezTo>
                  <a:pt x="1844" y="297"/>
                  <a:pt x="1844" y="297"/>
                  <a:pt x="1844" y="297"/>
                </a:cubicBezTo>
                <a:cubicBezTo>
                  <a:pt x="1845" y="299"/>
                  <a:pt x="1845" y="299"/>
                  <a:pt x="1845" y="299"/>
                </a:cubicBezTo>
                <a:cubicBezTo>
                  <a:pt x="1844" y="300"/>
                  <a:pt x="1844" y="300"/>
                  <a:pt x="1844" y="300"/>
                </a:cubicBezTo>
                <a:cubicBezTo>
                  <a:pt x="1844" y="303"/>
                  <a:pt x="1844" y="303"/>
                  <a:pt x="1844" y="303"/>
                </a:cubicBezTo>
                <a:cubicBezTo>
                  <a:pt x="1845" y="305"/>
                  <a:pt x="1845" y="305"/>
                  <a:pt x="1845" y="305"/>
                </a:cubicBezTo>
                <a:cubicBezTo>
                  <a:pt x="1844" y="307"/>
                  <a:pt x="1844" y="307"/>
                  <a:pt x="1844" y="307"/>
                </a:cubicBezTo>
                <a:cubicBezTo>
                  <a:pt x="1844" y="309"/>
                  <a:pt x="1844" y="309"/>
                  <a:pt x="1844" y="309"/>
                </a:cubicBezTo>
                <a:cubicBezTo>
                  <a:pt x="1845" y="311"/>
                  <a:pt x="1845" y="311"/>
                  <a:pt x="1845" y="311"/>
                </a:cubicBezTo>
                <a:cubicBezTo>
                  <a:pt x="1845" y="312"/>
                  <a:pt x="1845" y="312"/>
                  <a:pt x="1845" y="312"/>
                </a:cubicBezTo>
                <a:cubicBezTo>
                  <a:pt x="1843" y="314"/>
                  <a:pt x="1843" y="314"/>
                  <a:pt x="1843" y="314"/>
                </a:cubicBezTo>
                <a:cubicBezTo>
                  <a:pt x="1839" y="319"/>
                  <a:pt x="1839" y="319"/>
                  <a:pt x="1839" y="319"/>
                </a:cubicBezTo>
                <a:cubicBezTo>
                  <a:pt x="1838" y="320"/>
                  <a:pt x="1838" y="320"/>
                  <a:pt x="1838" y="320"/>
                </a:cubicBezTo>
                <a:cubicBezTo>
                  <a:pt x="1839" y="321"/>
                  <a:pt x="1839" y="321"/>
                  <a:pt x="1839" y="321"/>
                </a:cubicBezTo>
                <a:cubicBezTo>
                  <a:pt x="1840" y="323"/>
                  <a:pt x="1840" y="323"/>
                  <a:pt x="1840" y="323"/>
                </a:cubicBezTo>
                <a:cubicBezTo>
                  <a:pt x="1839" y="325"/>
                  <a:pt x="1839" y="325"/>
                  <a:pt x="1839" y="325"/>
                </a:cubicBezTo>
                <a:cubicBezTo>
                  <a:pt x="1838" y="328"/>
                  <a:pt x="1838" y="328"/>
                  <a:pt x="1838" y="328"/>
                </a:cubicBezTo>
                <a:cubicBezTo>
                  <a:pt x="1841" y="330"/>
                  <a:pt x="1841" y="330"/>
                  <a:pt x="1841" y="330"/>
                </a:cubicBezTo>
                <a:cubicBezTo>
                  <a:pt x="1842" y="329"/>
                  <a:pt x="1842" y="329"/>
                  <a:pt x="1842" y="329"/>
                </a:cubicBezTo>
                <a:cubicBezTo>
                  <a:pt x="1843" y="330"/>
                  <a:pt x="1843" y="330"/>
                  <a:pt x="1843" y="330"/>
                </a:cubicBezTo>
                <a:cubicBezTo>
                  <a:pt x="1844" y="334"/>
                  <a:pt x="1844" y="334"/>
                  <a:pt x="1844" y="334"/>
                </a:cubicBezTo>
                <a:cubicBezTo>
                  <a:pt x="1847" y="334"/>
                  <a:pt x="1847" y="334"/>
                  <a:pt x="1847" y="334"/>
                </a:cubicBezTo>
                <a:cubicBezTo>
                  <a:pt x="1848" y="335"/>
                  <a:pt x="1848" y="335"/>
                  <a:pt x="1848" y="335"/>
                </a:cubicBezTo>
                <a:cubicBezTo>
                  <a:pt x="1847" y="335"/>
                  <a:pt x="1847" y="335"/>
                  <a:pt x="1847" y="335"/>
                </a:cubicBezTo>
                <a:cubicBezTo>
                  <a:pt x="1846" y="337"/>
                  <a:pt x="1846" y="337"/>
                  <a:pt x="1846" y="337"/>
                </a:cubicBezTo>
                <a:cubicBezTo>
                  <a:pt x="1846" y="339"/>
                  <a:pt x="1846" y="339"/>
                  <a:pt x="1846" y="339"/>
                </a:cubicBezTo>
                <a:cubicBezTo>
                  <a:pt x="1849" y="341"/>
                  <a:pt x="1849" y="341"/>
                  <a:pt x="1849" y="341"/>
                </a:cubicBezTo>
                <a:cubicBezTo>
                  <a:pt x="1849" y="343"/>
                  <a:pt x="1849" y="343"/>
                  <a:pt x="1849" y="343"/>
                </a:cubicBezTo>
                <a:cubicBezTo>
                  <a:pt x="1847" y="344"/>
                  <a:pt x="1847" y="344"/>
                  <a:pt x="1847" y="344"/>
                </a:cubicBezTo>
                <a:cubicBezTo>
                  <a:pt x="1846" y="343"/>
                  <a:pt x="1846" y="343"/>
                  <a:pt x="1846" y="343"/>
                </a:cubicBezTo>
                <a:cubicBezTo>
                  <a:pt x="1846" y="345"/>
                  <a:pt x="1846" y="345"/>
                  <a:pt x="1846" y="345"/>
                </a:cubicBezTo>
                <a:cubicBezTo>
                  <a:pt x="1847" y="349"/>
                  <a:pt x="1847" y="349"/>
                  <a:pt x="1847" y="349"/>
                </a:cubicBezTo>
                <a:cubicBezTo>
                  <a:pt x="1849" y="350"/>
                  <a:pt x="1849" y="350"/>
                  <a:pt x="1849" y="350"/>
                </a:cubicBezTo>
                <a:cubicBezTo>
                  <a:pt x="1849" y="353"/>
                  <a:pt x="1849" y="353"/>
                  <a:pt x="1849" y="353"/>
                </a:cubicBezTo>
                <a:cubicBezTo>
                  <a:pt x="1850" y="352"/>
                  <a:pt x="1850" y="352"/>
                  <a:pt x="1850" y="352"/>
                </a:cubicBezTo>
                <a:cubicBezTo>
                  <a:pt x="1852" y="353"/>
                  <a:pt x="1852" y="353"/>
                  <a:pt x="1852" y="353"/>
                </a:cubicBezTo>
                <a:cubicBezTo>
                  <a:pt x="1854" y="353"/>
                  <a:pt x="1854" y="353"/>
                  <a:pt x="1854" y="353"/>
                </a:cubicBezTo>
                <a:cubicBezTo>
                  <a:pt x="1856" y="354"/>
                  <a:pt x="1856" y="354"/>
                  <a:pt x="1856" y="354"/>
                </a:cubicBezTo>
                <a:cubicBezTo>
                  <a:pt x="1858" y="352"/>
                  <a:pt x="1858" y="352"/>
                  <a:pt x="1858" y="352"/>
                </a:cubicBezTo>
                <a:cubicBezTo>
                  <a:pt x="1859" y="353"/>
                  <a:pt x="1859" y="353"/>
                  <a:pt x="1859" y="353"/>
                </a:cubicBezTo>
                <a:cubicBezTo>
                  <a:pt x="1859" y="356"/>
                  <a:pt x="1859" y="356"/>
                  <a:pt x="1859" y="356"/>
                </a:cubicBezTo>
                <a:cubicBezTo>
                  <a:pt x="1860" y="358"/>
                  <a:pt x="1860" y="358"/>
                  <a:pt x="1860" y="358"/>
                </a:cubicBezTo>
                <a:cubicBezTo>
                  <a:pt x="1861" y="358"/>
                  <a:pt x="1861" y="358"/>
                  <a:pt x="1861" y="358"/>
                </a:cubicBezTo>
                <a:cubicBezTo>
                  <a:pt x="1865" y="362"/>
                  <a:pt x="1865" y="362"/>
                  <a:pt x="1865" y="362"/>
                </a:cubicBezTo>
                <a:cubicBezTo>
                  <a:pt x="1867" y="363"/>
                  <a:pt x="1867" y="363"/>
                  <a:pt x="1867" y="363"/>
                </a:cubicBezTo>
                <a:cubicBezTo>
                  <a:pt x="1868" y="362"/>
                  <a:pt x="1868" y="362"/>
                  <a:pt x="1868" y="362"/>
                </a:cubicBezTo>
                <a:cubicBezTo>
                  <a:pt x="1870" y="362"/>
                  <a:pt x="1870" y="362"/>
                  <a:pt x="1870" y="362"/>
                </a:cubicBezTo>
                <a:cubicBezTo>
                  <a:pt x="1870" y="363"/>
                  <a:pt x="1870" y="363"/>
                  <a:pt x="1870" y="363"/>
                </a:cubicBezTo>
                <a:cubicBezTo>
                  <a:pt x="1872" y="363"/>
                  <a:pt x="1872" y="363"/>
                  <a:pt x="1872" y="363"/>
                </a:cubicBezTo>
                <a:cubicBezTo>
                  <a:pt x="1870" y="364"/>
                  <a:pt x="1870" y="364"/>
                  <a:pt x="1870" y="364"/>
                </a:cubicBezTo>
                <a:cubicBezTo>
                  <a:pt x="1870" y="369"/>
                  <a:pt x="1870" y="369"/>
                  <a:pt x="1870" y="369"/>
                </a:cubicBezTo>
                <a:cubicBezTo>
                  <a:pt x="1870" y="370"/>
                  <a:pt x="1870" y="370"/>
                  <a:pt x="1870" y="370"/>
                </a:cubicBezTo>
                <a:cubicBezTo>
                  <a:pt x="1871" y="372"/>
                  <a:pt x="1871" y="372"/>
                  <a:pt x="1871" y="372"/>
                </a:cubicBezTo>
                <a:cubicBezTo>
                  <a:pt x="1871" y="373"/>
                  <a:pt x="1871" y="373"/>
                  <a:pt x="1871" y="373"/>
                </a:cubicBezTo>
                <a:cubicBezTo>
                  <a:pt x="1869" y="373"/>
                  <a:pt x="1869" y="373"/>
                  <a:pt x="1869" y="373"/>
                </a:cubicBezTo>
                <a:cubicBezTo>
                  <a:pt x="1870" y="376"/>
                  <a:pt x="1870" y="376"/>
                  <a:pt x="1870" y="376"/>
                </a:cubicBezTo>
                <a:cubicBezTo>
                  <a:pt x="1870" y="377"/>
                  <a:pt x="1870" y="377"/>
                  <a:pt x="1870" y="377"/>
                </a:cubicBezTo>
                <a:cubicBezTo>
                  <a:pt x="1868" y="376"/>
                  <a:pt x="1868" y="376"/>
                  <a:pt x="1868" y="376"/>
                </a:cubicBezTo>
                <a:cubicBezTo>
                  <a:pt x="1866" y="372"/>
                  <a:pt x="1866" y="372"/>
                  <a:pt x="1866" y="372"/>
                </a:cubicBezTo>
                <a:cubicBezTo>
                  <a:pt x="1863" y="370"/>
                  <a:pt x="1863" y="370"/>
                  <a:pt x="1863" y="370"/>
                </a:cubicBezTo>
                <a:cubicBezTo>
                  <a:pt x="1860" y="370"/>
                  <a:pt x="1860" y="370"/>
                  <a:pt x="1860" y="370"/>
                </a:cubicBezTo>
                <a:cubicBezTo>
                  <a:pt x="1859" y="367"/>
                  <a:pt x="1859" y="367"/>
                  <a:pt x="1859" y="367"/>
                </a:cubicBezTo>
                <a:cubicBezTo>
                  <a:pt x="1857" y="366"/>
                  <a:pt x="1857" y="366"/>
                  <a:pt x="1857" y="366"/>
                </a:cubicBezTo>
                <a:cubicBezTo>
                  <a:pt x="1852" y="365"/>
                  <a:pt x="1852" y="365"/>
                  <a:pt x="1852" y="365"/>
                </a:cubicBezTo>
                <a:cubicBezTo>
                  <a:pt x="1847" y="362"/>
                  <a:pt x="1847" y="362"/>
                  <a:pt x="1847" y="362"/>
                </a:cubicBezTo>
                <a:cubicBezTo>
                  <a:pt x="1844" y="362"/>
                  <a:pt x="1844" y="362"/>
                  <a:pt x="1844" y="362"/>
                </a:cubicBezTo>
                <a:cubicBezTo>
                  <a:pt x="1844" y="360"/>
                  <a:pt x="1844" y="360"/>
                  <a:pt x="1844" y="360"/>
                </a:cubicBezTo>
                <a:cubicBezTo>
                  <a:pt x="1842" y="360"/>
                  <a:pt x="1842" y="360"/>
                  <a:pt x="1842" y="360"/>
                </a:cubicBezTo>
                <a:cubicBezTo>
                  <a:pt x="1841" y="359"/>
                  <a:pt x="1841" y="359"/>
                  <a:pt x="1841" y="359"/>
                </a:cubicBezTo>
                <a:cubicBezTo>
                  <a:pt x="1838" y="360"/>
                  <a:pt x="1838" y="360"/>
                  <a:pt x="1838" y="360"/>
                </a:cubicBezTo>
                <a:cubicBezTo>
                  <a:pt x="1837" y="361"/>
                  <a:pt x="1837" y="361"/>
                  <a:pt x="1837" y="361"/>
                </a:cubicBezTo>
                <a:cubicBezTo>
                  <a:pt x="1836" y="359"/>
                  <a:pt x="1836" y="359"/>
                  <a:pt x="1836" y="359"/>
                </a:cubicBezTo>
                <a:cubicBezTo>
                  <a:pt x="1836" y="358"/>
                  <a:pt x="1836" y="358"/>
                  <a:pt x="1836" y="358"/>
                </a:cubicBezTo>
                <a:cubicBezTo>
                  <a:pt x="1836" y="357"/>
                  <a:pt x="1836" y="357"/>
                  <a:pt x="1836" y="357"/>
                </a:cubicBezTo>
                <a:cubicBezTo>
                  <a:pt x="1830" y="355"/>
                  <a:pt x="1830" y="355"/>
                  <a:pt x="1830" y="355"/>
                </a:cubicBezTo>
                <a:cubicBezTo>
                  <a:pt x="1827" y="353"/>
                  <a:pt x="1827" y="353"/>
                  <a:pt x="1827" y="353"/>
                </a:cubicBezTo>
                <a:cubicBezTo>
                  <a:pt x="1818" y="353"/>
                  <a:pt x="1818" y="353"/>
                  <a:pt x="1818" y="353"/>
                </a:cubicBezTo>
                <a:cubicBezTo>
                  <a:pt x="1812" y="353"/>
                  <a:pt x="1812" y="353"/>
                  <a:pt x="1812" y="353"/>
                </a:cubicBezTo>
                <a:cubicBezTo>
                  <a:pt x="1810" y="353"/>
                  <a:pt x="1810" y="353"/>
                  <a:pt x="1810" y="353"/>
                </a:cubicBezTo>
                <a:cubicBezTo>
                  <a:pt x="1808" y="353"/>
                  <a:pt x="1808" y="353"/>
                  <a:pt x="1808" y="353"/>
                </a:cubicBezTo>
                <a:cubicBezTo>
                  <a:pt x="1806" y="352"/>
                  <a:pt x="1806" y="352"/>
                  <a:pt x="1806" y="352"/>
                </a:cubicBezTo>
                <a:cubicBezTo>
                  <a:pt x="1806" y="353"/>
                  <a:pt x="1806" y="353"/>
                  <a:pt x="1806" y="353"/>
                </a:cubicBezTo>
                <a:cubicBezTo>
                  <a:pt x="1804" y="352"/>
                  <a:pt x="1804" y="352"/>
                  <a:pt x="1804" y="352"/>
                </a:cubicBezTo>
                <a:cubicBezTo>
                  <a:pt x="1803" y="353"/>
                  <a:pt x="1803" y="353"/>
                  <a:pt x="1803" y="353"/>
                </a:cubicBezTo>
                <a:cubicBezTo>
                  <a:pt x="1804" y="355"/>
                  <a:pt x="1804" y="355"/>
                  <a:pt x="1804" y="355"/>
                </a:cubicBezTo>
                <a:cubicBezTo>
                  <a:pt x="1804" y="357"/>
                  <a:pt x="1804" y="357"/>
                  <a:pt x="1804" y="357"/>
                </a:cubicBezTo>
                <a:cubicBezTo>
                  <a:pt x="1802" y="357"/>
                  <a:pt x="1802" y="357"/>
                  <a:pt x="1802" y="357"/>
                </a:cubicBezTo>
                <a:cubicBezTo>
                  <a:pt x="1802" y="358"/>
                  <a:pt x="1802" y="358"/>
                  <a:pt x="1802" y="358"/>
                </a:cubicBezTo>
                <a:cubicBezTo>
                  <a:pt x="1803" y="360"/>
                  <a:pt x="1803" y="360"/>
                  <a:pt x="1803" y="360"/>
                </a:cubicBezTo>
                <a:cubicBezTo>
                  <a:pt x="1805" y="361"/>
                  <a:pt x="1805" y="361"/>
                  <a:pt x="1805" y="361"/>
                </a:cubicBezTo>
                <a:cubicBezTo>
                  <a:pt x="1806" y="364"/>
                  <a:pt x="1806" y="364"/>
                  <a:pt x="1806" y="364"/>
                </a:cubicBezTo>
                <a:cubicBezTo>
                  <a:pt x="1806" y="366"/>
                  <a:pt x="1806" y="366"/>
                  <a:pt x="1806" y="366"/>
                </a:cubicBezTo>
                <a:cubicBezTo>
                  <a:pt x="1807" y="364"/>
                  <a:pt x="1807" y="364"/>
                  <a:pt x="1807" y="364"/>
                </a:cubicBezTo>
                <a:cubicBezTo>
                  <a:pt x="1808" y="364"/>
                  <a:pt x="1808" y="364"/>
                  <a:pt x="1808" y="364"/>
                </a:cubicBezTo>
                <a:cubicBezTo>
                  <a:pt x="1809" y="367"/>
                  <a:pt x="1809" y="367"/>
                  <a:pt x="1809" y="367"/>
                </a:cubicBezTo>
                <a:cubicBezTo>
                  <a:pt x="1810" y="369"/>
                  <a:pt x="1810" y="369"/>
                  <a:pt x="1810" y="369"/>
                </a:cubicBezTo>
                <a:cubicBezTo>
                  <a:pt x="1812" y="370"/>
                  <a:pt x="1812" y="370"/>
                  <a:pt x="1812" y="370"/>
                </a:cubicBezTo>
                <a:cubicBezTo>
                  <a:pt x="1814" y="372"/>
                  <a:pt x="1814" y="372"/>
                  <a:pt x="1814" y="372"/>
                </a:cubicBezTo>
                <a:cubicBezTo>
                  <a:pt x="1812" y="372"/>
                  <a:pt x="1812" y="372"/>
                  <a:pt x="1812" y="372"/>
                </a:cubicBezTo>
                <a:cubicBezTo>
                  <a:pt x="1811" y="371"/>
                  <a:pt x="1811" y="371"/>
                  <a:pt x="1811" y="371"/>
                </a:cubicBezTo>
                <a:cubicBezTo>
                  <a:pt x="1810" y="371"/>
                  <a:pt x="1810" y="371"/>
                  <a:pt x="1810" y="371"/>
                </a:cubicBezTo>
                <a:cubicBezTo>
                  <a:pt x="1809" y="374"/>
                  <a:pt x="1809" y="374"/>
                  <a:pt x="1809" y="374"/>
                </a:cubicBezTo>
                <a:cubicBezTo>
                  <a:pt x="1807" y="376"/>
                  <a:pt x="1807" y="376"/>
                  <a:pt x="1807" y="376"/>
                </a:cubicBezTo>
                <a:cubicBezTo>
                  <a:pt x="1805" y="374"/>
                  <a:pt x="1805" y="374"/>
                  <a:pt x="1805" y="374"/>
                </a:cubicBezTo>
                <a:cubicBezTo>
                  <a:pt x="1803" y="375"/>
                  <a:pt x="1803" y="375"/>
                  <a:pt x="1803" y="375"/>
                </a:cubicBezTo>
                <a:cubicBezTo>
                  <a:pt x="1803" y="376"/>
                  <a:pt x="1803" y="376"/>
                  <a:pt x="1803" y="376"/>
                </a:cubicBezTo>
                <a:cubicBezTo>
                  <a:pt x="1805" y="379"/>
                  <a:pt x="1805" y="379"/>
                  <a:pt x="1805" y="379"/>
                </a:cubicBezTo>
                <a:cubicBezTo>
                  <a:pt x="1806" y="379"/>
                  <a:pt x="1806" y="379"/>
                  <a:pt x="1806" y="379"/>
                </a:cubicBezTo>
                <a:cubicBezTo>
                  <a:pt x="1806" y="381"/>
                  <a:pt x="1806" y="381"/>
                  <a:pt x="1806" y="381"/>
                </a:cubicBezTo>
                <a:cubicBezTo>
                  <a:pt x="1805" y="382"/>
                  <a:pt x="1805" y="382"/>
                  <a:pt x="1805" y="382"/>
                </a:cubicBezTo>
                <a:cubicBezTo>
                  <a:pt x="1800" y="381"/>
                  <a:pt x="1800" y="381"/>
                  <a:pt x="1800" y="381"/>
                </a:cubicBezTo>
                <a:cubicBezTo>
                  <a:pt x="1799" y="380"/>
                  <a:pt x="1799" y="380"/>
                  <a:pt x="1799" y="380"/>
                </a:cubicBezTo>
                <a:cubicBezTo>
                  <a:pt x="1799" y="379"/>
                  <a:pt x="1799" y="379"/>
                  <a:pt x="1799" y="379"/>
                </a:cubicBezTo>
                <a:cubicBezTo>
                  <a:pt x="1799" y="377"/>
                  <a:pt x="1799" y="377"/>
                  <a:pt x="1799" y="377"/>
                </a:cubicBezTo>
                <a:cubicBezTo>
                  <a:pt x="1800" y="375"/>
                  <a:pt x="1800" y="375"/>
                  <a:pt x="1800" y="375"/>
                </a:cubicBezTo>
                <a:cubicBezTo>
                  <a:pt x="1800" y="374"/>
                  <a:pt x="1800" y="374"/>
                  <a:pt x="1800" y="374"/>
                </a:cubicBezTo>
                <a:cubicBezTo>
                  <a:pt x="1798" y="373"/>
                  <a:pt x="1798" y="373"/>
                  <a:pt x="1798" y="373"/>
                </a:cubicBezTo>
                <a:cubicBezTo>
                  <a:pt x="1797" y="372"/>
                  <a:pt x="1797" y="372"/>
                  <a:pt x="1797" y="372"/>
                </a:cubicBezTo>
                <a:cubicBezTo>
                  <a:pt x="1798" y="370"/>
                  <a:pt x="1798" y="370"/>
                  <a:pt x="1798" y="370"/>
                </a:cubicBezTo>
                <a:cubicBezTo>
                  <a:pt x="1798" y="370"/>
                  <a:pt x="1798" y="370"/>
                  <a:pt x="1798" y="370"/>
                </a:cubicBezTo>
                <a:cubicBezTo>
                  <a:pt x="1796" y="371"/>
                  <a:pt x="1796" y="371"/>
                  <a:pt x="1796" y="371"/>
                </a:cubicBezTo>
                <a:cubicBezTo>
                  <a:pt x="1795" y="371"/>
                  <a:pt x="1795" y="371"/>
                  <a:pt x="1795" y="371"/>
                </a:cubicBezTo>
                <a:cubicBezTo>
                  <a:pt x="1793" y="373"/>
                  <a:pt x="1793" y="373"/>
                  <a:pt x="1793" y="373"/>
                </a:cubicBezTo>
                <a:cubicBezTo>
                  <a:pt x="1792" y="373"/>
                  <a:pt x="1792" y="373"/>
                  <a:pt x="1792" y="373"/>
                </a:cubicBezTo>
                <a:cubicBezTo>
                  <a:pt x="1790" y="375"/>
                  <a:pt x="1790" y="375"/>
                  <a:pt x="1790" y="375"/>
                </a:cubicBezTo>
                <a:cubicBezTo>
                  <a:pt x="1790" y="376"/>
                  <a:pt x="1790" y="376"/>
                  <a:pt x="1790" y="376"/>
                </a:cubicBezTo>
                <a:cubicBezTo>
                  <a:pt x="1787" y="376"/>
                  <a:pt x="1787" y="376"/>
                  <a:pt x="1787" y="376"/>
                </a:cubicBezTo>
                <a:cubicBezTo>
                  <a:pt x="1786" y="377"/>
                  <a:pt x="1786" y="377"/>
                  <a:pt x="1786" y="377"/>
                </a:cubicBezTo>
                <a:cubicBezTo>
                  <a:pt x="1786" y="378"/>
                  <a:pt x="1786" y="378"/>
                  <a:pt x="1786" y="378"/>
                </a:cubicBezTo>
                <a:cubicBezTo>
                  <a:pt x="1785" y="379"/>
                  <a:pt x="1785" y="379"/>
                  <a:pt x="1785" y="379"/>
                </a:cubicBezTo>
                <a:cubicBezTo>
                  <a:pt x="1781" y="379"/>
                  <a:pt x="1781" y="379"/>
                  <a:pt x="1781" y="379"/>
                </a:cubicBezTo>
                <a:cubicBezTo>
                  <a:pt x="1780" y="379"/>
                  <a:pt x="1780" y="379"/>
                  <a:pt x="1780" y="379"/>
                </a:cubicBezTo>
                <a:cubicBezTo>
                  <a:pt x="1779" y="379"/>
                  <a:pt x="1779" y="379"/>
                  <a:pt x="1779" y="379"/>
                </a:cubicBezTo>
                <a:cubicBezTo>
                  <a:pt x="1778" y="379"/>
                  <a:pt x="1778" y="379"/>
                  <a:pt x="1778" y="379"/>
                </a:cubicBezTo>
                <a:cubicBezTo>
                  <a:pt x="1777" y="378"/>
                  <a:pt x="1777" y="378"/>
                  <a:pt x="1777" y="378"/>
                </a:cubicBezTo>
                <a:cubicBezTo>
                  <a:pt x="1774" y="380"/>
                  <a:pt x="1774" y="380"/>
                  <a:pt x="1774" y="380"/>
                </a:cubicBezTo>
                <a:cubicBezTo>
                  <a:pt x="1774" y="381"/>
                  <a:pt x="1774" y="381"/>
                  <a:pt x="1774" y="381"/>
                </a:cubicBezTo>
                <a:cubicBezTo>
                  <a:pt x="1772" y="381"/>
                  <a:pt x="1772" y="381"/>
                  <a:pt x="1772" y="381"/>
                </a:cubicBezTo>
                <a:cubicBezTo>
                  <a:pt x="1770" y="383"/>
                  <a:pt x="1770" y="383"/>
                  <a:pt x="1770" y="383"/>
                </a:cubicBezTo>
                <a:cubicBezTo>
                  <a:pt x="1770" y="384"/>
                  <a:pt x="1770" y="384"/>
                  <a:pt x="1770" y="384"/>
                </a:cubicBezTo>
                <a:cubicBezTo>
                  <a:pt x="1772" y="385"/>
                  <a:pt x="1772" y="385"/>
                  <a:pt x="1772" y="385"/>
                </a:cubicBezTo>
                <a:cubicBezTo>
                  <a:pt x="1771" y="386"/>
                  <a:pt x="1771" y="386"/>
                  <a:pt x="1771" y="386"/>
                </a:cubicBezTo>
                <a:cubicBezTo>
                  <a:pt x="1771" y="387"/>
                  <a:pt x="1771" y="387"/>
                  <a:pt x="1771" y="387"/>
                </a:cubicBezTo>
                <a:cubicBezTo>
                  <a:pt x="1771" y="388"/>
                  <a:pt x="1771" y="388"/>
                  <a:pt x="1771" y="388"/>
                </a:cubicBezTo>
                <a:cubicBezTo>
                  <a:pt x="1769" y="387"/>
                  <a:pt x="1769" y="387"/>
                  <a:pt x="1769" y="387"/>
                </a:cubicBezTo>
                <a:cubicBezTo>
                  <a:pt x="1769" y="385"/>
                  <a:pt x="1769" y="385"/>
                  <a:pt x="1769" y="385"/>
                </a:cubicBezTo>
                <a:cubicBezTo>
                  <a:pt x="1768" y="385"/>
                  <a:pt x="1768" y="385"/>
                  <a:pt x="1768" y="385"/>
                </a:cubicBezTo>
                <a:cubicBezTo>
                  <a:pt x="1766" y="388"/>
                  <a:pt x="1766" y="388"/>
                  <a:pt x="1766" y="388"/>
                </a:cubicBezTo>
                <a:cubicBezTo>
                  <a:pt x="1765" y="390"/>
                  <a:pt x="1765" y="390"/>
                  <a:pt x="1765" y="390"/>
                </a:cubicBezTo>
                <a:cubicBezTo>
                  <a:pt x="1765" y="388"/>
                  <a:pt x="1765" y="388"/>
                  <a:pt x="1765" y="388"/>
                </a:cubicBezTo>
                <a:cubicBezTo>
                  <a:pt x="1763" y="387"/>
                  <a:pt x="1763" y="387"/>
                  <a:pt x="1763" y="387"/>
                </a:cubicBezTo>
                <a:cubicBezTo>
                  <a:pt x="1762" y="388"/>
                  <a:pt x="1762" y="388"/>
                  <a:pt x="1762" y="388"/>
                </a:cubicBezTo>
                <a:cubicBezTo>
                  <a:pt x="1760" y="388"/>
                  <a:pt x="1760" y="388"/>
                  <a:pt x="1760" y="388"/>
                </a:cubicBezTo>
                <a:cubicBezTo>
                  <a:pt x="1759" y="388"/>
                  <a:pt x="1759" y="388"/>
                  <a:pt x="1759" y="388"/>
                </a:cubicBezTo>
                <a:cubicBezTo>
                  <a:pt x="1758" y="388"/>
                  <a:pt x="1758" y="388"/>
                  <a:pt x="1758" y="388"/>
                </a:cubicBezTo>
                <a:cubicBezTo>
                  <a:pt x="1757" y="386"/>
                  <a:pt x="1757" y="386"/>
                  <a:pt x="1757" y="386"/>
                </a:cubicBezTo>
                <a:cubicBezTo>
                  <a:pt x="1759" y="385"/>
                  <a:pt x="1759" y="385"/>
                  <a:pt x="1759" y="385"/>
                </a:cubicBezTo>
                <a:cubicBezTo>
                  <a:pt x="1761" y="385"/>
                  <a:pt x="1761" y="385"/>
                  <a:pt x="1761" y="385"/>
                </a:cubicBezTo>
                <a:cubicBezTo>
                  <a:pt x="1762" y="383"/>
                  <a:pt x="1762" y="383"/>
                  <a:pt x="1762" y="383"/>
                </a:cubicBezTo>
                <a:cubicBezTo>
                  <a:pt x="1761" y="381"/>
                  <a:pt x="1761" y="381"/>
                  <a:pt x="1761" y="381"/>
                </a:cubicBezTo>
                <a:cubicBezTo>
                  <a:pt x="1761" y="381"/>
                  <a:pt x="1761" y="381"/>
                  <a:pt x="1761" y="381"/>
                </a:cubicBezTo>
                <a:cubicBezTo>
                  <a:pt x="1762" y="380"/>
                  <a:pt x="1762" y="380"/>
                  <a:pt x="1762" y="380"/>
                </a:cubicBezTo>
                <a:cubicBezTo>
                  <a:pt x="1760" y="378"/>
                  <a:pt x="1760" y="378"/>
                  <a:pt x="1760" y="378"/>
                </a:cubicBezTo>
                <a:cubicBezTo>
                  <a:pt x="1759" y="378"/>
                  <a:pt x="1759" y="378"/>
                  <a:pt x="1759" y="378"/>
                </a:cubicBezTo>
                <a:cubicBezTo>
                  <a:pt x="1758" y="378"/>
                  <a:pt x="1758" y="378"/>
                  <a:pt x="1758" y="378"/>
                </a:cubicBezTo>
                <a:cubicBezTo>
                  <a:pt x="1757" y="377"/>
                  <a:pt x="1757" y="377"/>
                  <a:pt x="1757" y="377"/>
                </a:cubicBezTo>
                <a:cubicBezTo>
                  <a:pt x="1761" y="376"/>
                  <a:pt x="1761" y="376"/>
                  <a:pt x="1761" y="376"/>
                </a:cubicBezTo>
                <a:cubicBezTo>
                  <a:pt x="1762" y="376"/>
                  <a:pt x="1762" y="376"/>
                  <a:pt x="1762" y="376"/>
                </a:cubicBezTo>
                <a:cubicBezTo>
                  <a:pt x="1764" y="375"/>
                  <a:pt x="1764" y="375"/>
                  <a:pt x="1764" y="375"/>
                </a:cubicBezTo>
                <a:cubicBezTo>
                  <a:pt x="1763" y="374"/>
                  <a:pt x="1763" y="374"/>
                  <a:pt x="1763" y="374"/>
                </a:cubicBezTo>
                <a:cubicBezTo>
                  <a:pt x="1760" y="374"/>
                  <a:pt x="1760" y="374"/>
                  <a:pt x="1760" y="374"/>
                </a:cubicBezTo>
                <a:cubicBezTo>
                  <a:pt x="1755" y="376"/>
                  <a:pt x="1755" y="376"/>
                  <a:pt x="1755" y="376"/>
                </a:cubicBezTo>
                <a:cubicBezTo>
                  <a:pt x="1754" y="378"/>
                  <a:pt x="1754" y="378"/>
                  <a:pt x="1754" y="378"/>
                </a:cubicBezTo>
                <a:cubicBezTo>
                  <a:pt x="1754" y="379"/>
                  <a:pt x="1754" y="379"/>
                  <a:pt x="1754" y="379"/>
                </a:cubicBezTo>
                <a:cubicBezTo>
                  <a:pt x="1755" y="380"/>
                  <a:pt x="1755" y="380"/>
                  <a:pt x="1755" y="380"/>
                </a:cubicBezTo>
                <a:cubicBezTo>
                  <a:pt x="1756" y="381"/>
                  <a:pt x="1756" y="381"/>
                  <a:pt x="1756" y="381"/>
                </a:cubicBezTo>
                <a:cubicBezTo>
                  <a:pt x="1755" y="383"/>
                  <a:pt x="1755" y="383"/>
                  <a:pt x="1755" y="383"/>
                </a:cubicBezTo>
                <a:cubicBezTo>
                  <a:pt x="1754" y="383"/>
                  <a:pt x="1754" y="383"/>
                  <a:pt x="1754" y="383"/>
                </a:cubicBezTo>
                <a:cubicBezTo>
                  <a:pt x="1752" y="381"/>
                  <a:pt x="1752" y="381"/>
                  <a:pt x="1752" y="381"/>
                </a:cubicBezTo>
                <a:cubicBezTo>
                  <a:pt x="1752" y="380"/>
                  <a:pt x="1752" y="380"/>
                  <a:pt x="1752" y="380"/>
                </a:cubicBezTo>
                <a:cubicBezTo>
                  <a:pt x="1753" y="380"/>
                  <a:pt x="1753" y="380"/>
                  <a:pt x="1753" y="380"/>
                </a:cubicBezTo>
                <a:cubicBezTo>
                  <a:pt x="1753" y="379"/>
                  <a:pt x="1753" y="379"/>
                  <a:pt x="1753" y="379"/>
                </a:cubicBezTo>
                <a:cubicBezTo>
                  <a:pt x="1752" y="379"/>
                  <a:pt x="1752" y="379"/>
                  <a:pt x="1752" y="379"/>
                </a:cubicBezTo>
                <a:cubicBezTo>
                  <a:pt x="1749" y="382"/>
                  <a:pt x="1749" y="382"/>
                  <a:pt x="1749" y="382"/>
                </a:cubicBezTo>
                <a:cubicBezTo>
                  <a:pt x="1749" y="383"/>
                  <a:pt x="1749" y="383"/>
                  <a:pt x="1749" y="383"/>
                </a:cubicBezTo>
                <a:cubicBezTo>
                  <a:pt x="1750" y="384"/>
                  <a:pt x="1750" y="384"/>
                  <a:pt x="1750" y="384"/>
                </a:cubicBezTo>
                <a:cubicBezTo>
                  <a:pt x="1751" y="385"/>
                  <a:pt x="1751" y="385"/>
                  <a:pt x="1751" y="385"/>
                </a:cubicBezTo>
                <a:cubicBezTo>
                  <a:pt x="1751" y="386"/>
                  <a:pt x="1751" y="386"/>
                  <a:pt x="1751" y="386"/>
                </a:cubicBezTo>
                <a:cubicBezTo>
                  <a:pt x="1749" y="388"/>
                  <a:pt x="1749" y="388"/>
                  <a:pt x="1749" y="388"/>
                </a:cubicBezTo>
                <a:cubicBezTo>
                  <a:pt x="1748" y="388"/>
                  <a:pt x="1748" y="388"/>
                  <a:pt x="1748" y="388"/>
                </a:cubicBezTo>
                <a:cubicBezTo>
                  <a:pt x="1749" y="386"/>
                  <a:pt x="1749" y="386"/>
                  <a:pt x="1749" y="386"/>
                </a:cubicBezTo>
                <a:cubicBezTo>
                  <a:pt x="1748" y="385"/>
                  <a:pt x="1748" y="385"/>
                  <a:pt x="1748" y="385"/>
                </a:cubicBezTo>
                <a:cubicBezTo>
                  <a:pt x="1748" y="385"/>
                  <a:pt x="1748" y="385"/>
                  <a:pt x="1748" y="385"/>
                </a:cubicBezTo>
                <a:cubicBezTo>
                  <a:pt x="1748" y="384"/>
                  <a:pt x="1748" y="384"/>
                  <a:pt x="1748" y="384"/>
                </a:cubicBezTo>
                <a:cubicBezTo>
                  <a:pt x="1744" y="385"/>
                  <a:pt x="1744" y="385"/>
                  <a:pt x="1744" y="385"/>
                </a:cubicBezTo>
                <a:cubicBezTo>
                  <a:pt x="1743" y="386"/>
                  <a:pt x="1743" y="386"/>
                  <a:pt x="1743" y="386"/>
                </a:cubicBezTo>
                <a:cubicBezTo>
                  <a:pt x="1741" y="387"/>
                  <a:pt x="1741" y="387"/>
                  <a:pt x="1741" y="387"/>
                </a:cubicBezTo>
                <a:cubicBezTo>
                  <a:pt x="1739" y="387"/>
                  <a:pt x="1739" y="387"/>
                  <a:pt x="1739" y="387"/>
                </a:cubicBezTo>
                <a:cubicBezTo>
                  <a:pt x="1738" y="387"/>
                  <a:pt x="1738" y="387"/>
                  <a:pt x="1738" y="387"/>
                </a:cubicBezTo>
                <a:cubicBezTo>
                  <a:pt x="1738" y="388"/>
                  <a:pt x="1738" y="388"/>
                  <a:pt x="1738" y="388"/>
                </a:cubicBezTo>
                <a:cubicBezTo>
                  <a:pt x="1734" y="393"/>
                  <a:pt x="1734" y="393"/>
                  <a:pt x="1734" y="393"/>
                </a:cubicBezTo>
                <a:cubicBezTo>
                  <a:pt x="1733" y="393"/>
                  <a:pt x="1733" y="393"/>
                  <a:pt x="1733" y="393"/>
                </a:cubicBezTo>
                <a:cubicBezTo>
                  <a:pt x="1730" y="397"/>
                  <a:pt x="1730" y="397"/>
                  <a:pt x="1730" y="397"/>
                </a:cubicBezTo>
                <a:cubicBezTo>
                  <a:pt x="1728" y="398"/>
                  <a:pt x="1728" y="398"/>
                  <a:pt x="1728" y="398"/>
                </a:cubicBezTo>
                <a:cubicBezTo>
                  <a:pt x="1727" y="397"/>
                  <a:pt x="1727" y="397"/>
                  <a:pt x="1727" y="397"/>
                </a:cubicBezTo>
                <a:cubicBezTo>
                  <a:pt x="1726" y="397"/>
                  <a:pt x="1726" y="397"/>
                  <a:pt x="1726" y="397"/>
                </a:cubicBezTo>
                <a:cubicBezTo>
                  <a:pt x="1727" y="399"/>
                  <a:pt x="1727" y="399"/>
                  <a:pt x="1727" y="399"/>
                </a:cubicBezTo>
                <a:cubicBezTo>
                  <a:pt x="1729" y="400"/>
                  <a:pt x="1729" y="400"/>
                  <a:pt x="1729" y="400"/>
                </a:cubicBezTo>
                <a:cubicBezTo>
                  <a:pt x="1729" y="402"/>
                  <a:pt x="1729" y="402"/>
                  <a:pt x="1729" y="402"/>
                </a:cubicBezTo>
                <a:cubicBezTo>
                  <a:pt x="1726" y="401"/>
                  <a:pt x="1726" y="401"/>
                  <a:pt x="1726" y="401"/>
                </a:cubicBezTo>
                <a:cubicBezTo>
                  <a:pt x="1726" y="402"/>
                  <a:pt x="1726" y="402"/>
                  <a:pt x="1726" y="402"/>
                </a:cubicBezTo>
                <a:cubicBezTo>
                  <a:pt x="1721" y="402"/>
                  <a:pt x="1721" y="402"/>
                  <a:pt x="1721" y="402"/>
                </a:cubicBezTo>
                <a:cubicBezTo>
                  <a:pt x="1720" y="403"/>
                  <a:pt x="1720" y="403"/>
                  <a:pt x="1720" y="403"/>
                </a:cubicBezTo>
                <a:cubicBezTo>
                  <a:pt x="1721" y="405"/>
                  <a:pt x="1721" y="405"/>
                  <a:pt x="1721" y="405"/>
                </a:cubicBezTo>
                <a:cubicBezTo>
                  <a:pt x="1721" y="407"/>
                  <a:pt x="1721" y="407"/>
                  <a:pt x="1721" y="407"/>
                </a:cubicBezTo>
                <a:cubicBezTo>
                  <a:pt x="1720" y="409"/>
                  <a:pt x="1720" y="409"/>
                  <a:pt x="1720" y="409"/>
                </a:cubicBezTo>
                <a:cubicBezTo>
                  <a:pt x="1721" y="411"/>
                  <a:pt x="1721" y="411"/>
                  <a:pt x="1721" y="411"/>
                </a:cubicBezTo>
                <a:cubicBezTo>
                  <a:pt x="1720" y="413"/>
                  <a:pt x="1720" y="413"/>
                  <a:pt x="1720" y="413"/>
                </a:cubicBezTo>
                <a:cubicBezTo>
                  <a:pt x="1717" y="415"/>
                  <a:pt x="1717" y="415"/>
                  <a:pt x="1717" y="415"/>
                </a:cubicBezTo>
                <a:cubicBezTo>
                  <a:pt x="1717" y="416"/>
                  <a:pt x="1717" y="416"/>
                  <a:pt x="1717" y="416"/>
                </a:cubicBezTo>
                <a:cubicBezTo>
                  <a:pt x="1715" y="416"/>
                  <a:pt x="1715" y="416"/>
                  <a:pt x="1715" y="416"/>
                </a:cubicBezTo>
                <a:cubicBezTo>
                  <a:pt x="1714" y="417"/>
                  <a:pt x="1714" y="417"/>
                  <a:pt x="1714" y="417"/>
                </a:cubicBezTo>
                <a:cubicBezTo>
                  <a:pt x="1713" y="415"/>
                  <a:pt x="1713" y="415"/>
                  <a:pt x="1713" y="415"/>
                </a:cubicBezTo>
                <a:cubicBezTo>
                  <a:pt x="1710" y="417"/>
                  <a:pt x="1710" y="417"/>
                  <a:pt x="1710" y="417"/>
                </a:cubicBezTo>
                <a:cubicBezTo>
                  <a:pt x="1709" y="417"/>
                  <a:pt x="1709" y="417"/>
                  <a:pt x="1709" y="417"/>
                </a:cubicBezTo>
                <a:cubicBezTo>
                  <a:pt x="1705" y="412"/>
                  <a:pt x="1705" y="412"/>
                  <a:pt x="1705" y="412"/>
                </a:cubicBezTo>
                <a:cubicBezTo>
                  <a:pt x="1701" y="409"/>
                  <a:pt x="1701" y="409"/>
                  <a:pt x="1701" y="409"/>
                </a:cubicBezTo>
                <a:cubicBezTo>
                  <a:pt x="1700" y="408"/>
                  <a:pt x="1700" y="408"/>
                  <a:pt x="1700" y="408"/>
                </a:cubicBezTo>
                <a:cubicBezTo>
                  <a:pt x="1700" y="405"/>
                  <a:pt x="1700" y="405"/>
                  <a:pt x="1700" y="405"/>
                </a:cubicBezTo>
                <a:cubicBezTo>
                  <a:pt x="1700" y="404"/>
                  <a:pt x="1700" y="404"/>
                  <a:pt x="1700" y="404"/>
                </a:cubicBezTo>
                <a:cubicBezTo>
                  <a:pt x="1701" y="405"/>
                  <a:pt x="1701" y="405"/>
                  <a:pt x="1701" y="405"/>
                </a:cubicBezTo>
                <a:cubicBezTo>
                  <a:pt x="1702" y="403"/>
                  <a:pt x="1702" y="403"/>
                  <a:pt x="1702" y="403"/>
                </a:cubicBezTo>
                <a:cubicBezTo>
                  <a:pt x="1702" y="402"/>
                  <a:pt x="1702" y="402"/>
                  <a:pt x="1702" y="402"/>
                </a:cubicBezTo>
                <a:cubicBezTo>
                  <a:pt x="1703" y="401"/>
                  <a:pt x="1703" y="401"/>
                  <a:pt x="1703" y="401"/>
                </a:cubicBezTo>
                <a:cubicBezTo>
                  <a:pt x="1706" y="401"/>
                  <a:pt x="1706" y="401"/>
                  <a:pt x="1706" y="401"/>
                </a:cubicBezTo>
                <a:cubicBezTo>
                  <a:pt x="1706" y="400"/>
                  <a:pt x="1706" y="400"/>
                  <a:pt x="1706" y="400"/>
                </a:cubicBezTo>
                <a:cubicBezTo>
                  <a:pt x="1710" y="400"/>
                  <a:pt x="1710" y="400"/>
                  <a:pt x="1710" y="400"/>
                </a:cubicBezTo>
                <a:cubicBezTo>
                  <a:pt x="1710" y="399"/>
                  <a:pt x="1710" y="399"/>
                  <a:pt x="1710" y="399"/>
                </a:cubicBezTo>
                <a:cubicBezTo>
                  <a:pt x="1707" y="395"/>
                  <a:pt x="1707" y="395"/>
                  <a:pt x="1707" y="395"/>
                </a:cubicBezTo>
                <a:cubicBezTo>
                  <a:pt x="1707" y="394"/>
                  <a:pt x="1707" y="394"/>
                  <a:pt x="1707" y="394"/>
                </a:cubicBezTo>
                <a:cubicBezTo>
                  <a:pt x="1705" y="394"/>
                  <a:pt x="1705" y="394"/>
                  <a:pt x="1705" y="394"/>
                </a:cubicBezTo>
                <a:cubicBezTo>
                  <a:pt x="1703" y="391"/>
                  <a:pt x="1703" y="391"/>
                  <a:pt x="1703" y="391"/>
                </a:cubicBezTo>
                <a:cubicBezTo>
                  <a:pt x="1703" y="390"/>
                  <a:pt x="1703" y="390"/>
                  <a:pt x="1703" y="390"/>
                </a:cubicBezTo>
                <a:cubicBezTo>
                  <a:pt x="1701" y="388"/>
                  <a:pt x="1701" y="388"/>
                  <a:pt x="1701" y="388"/>
                </a:cubicBezTo>
                <a:cubicBezTo>
                  <a:pt x="1696" y="388"/>
                  <a:pt x="1696" y="388"/>
                  <a:pt x="1696" y="388"/>
                </a:cubicBezTo>
                <a:cubicBezTo>
                  <a:pt x="1692" y="388"/>
                  <a:pt x="1692" y="388"/>
                  <a:pt x="1692" y="388"/>
                </a:cubicBezTo>
                <a:cubicBezTo>
                  <a:pt x="1691" y="389"/>
                  <a:pt x="1691" y="389"/>
                  <a:pt x="1691" y="389"/>
                </a:cubicBezTo>
                <a:cubicBezTo>
                  <a:pt x="1689" y="389"/>
                  <a:pt x="1689" y="389"/>
                  <a:pt x="1689" y="389"/>
                </a:cubicBezTo>
                <a:cubicBezTo>
                  <a:pt x="1685" y="386"/>
                  <a:pt x="1685" y="386"/>
                  <a:pt x="1685" y="386"/>
                </a:cubicBezTo>
                <a:cubicBezTo>
                  <a:pt x="1683" y="386"/>
                  <a:pt x="1683" y="386"/>
                  <a:pt x="1683" y="386"/>
                </a:cubicBezTo>
                <a:cubicBezTo>
                  <a:pt x="1683" y="387"/>
                  <a:pt x="1683" y="387"/>
                  <a:pt x="1683" y="387"/>
                </a:cubicBezTo>
                <a:cubicBezTo>
                  <a:pt x="1687" y="391"/>
                  <a:pt x="1687" y="391"/>
                  <a:pt x="1687" y="391"/>
                </a:cubicBezTo>
                <a:cubicBezTo>
                  <a:pt x="1690" y="393"/>
                  <a:pt x="1690" y="393"/>
                  <a:pt x="1690" y="393"/>
                </a:cubicBezTo>
                <a:cubicBezTo>
                  <a:pt x="1692" y="397"/>
                  <a:pt x="1692" y="397"/>
                  <a:pt x="1692" y="397"/>
                </a:cubicBezTo>
                <a:cubicBezTo>
                  <a:pt x="1692" y="399"/>
                  <a:pt x="1692" y="399"/>
                  <a:pt x="1692" y="399"/>
                </a:cubicBezTo>
                <a:cubicBezTo>
                  <a:pt x="1692" y="400"/>
                  <a:pt x="1692" y="400"/>
                  <a:pt x="1692" y="400"/>
                </a:cubicBezTo>
                <a:cubicBezTo>
                  <a:pt x="1692" y="401"/>
                  <a:pt x="1692" y="401"/>
                  <a:pt x="1692" y="401"/>
                </a:cubicBezTo>
                <a:cubicBezTo>
                  <a:pt x="1692" y="403"/>
                  <a:pt x="1692" y="403"/>
                  <a:pt x="1692" y="403"/>
                </a:cubicBezTo>
                <a:cubicBezTo>
                  <a:pt x="1692" y="404"/>
                  <a:pt x="1692" y="404"/>
                  <a:pt x="1692" y="404"/>
                </a:cubicBezTo>
                <a:cubicBezTo>
                  <a:pt x="1691" y="404"/>
                  <a:pt x="1691" y="404"/>
                  <a:pt x="1691" y="404"/>
                </a:cubicBezTo>
                <a:cubicBezTo>
                  <a:pt x="1691" y="409"/>
                  <a:pt x="1691" y="409"/>
                  <a:pt x="1691" y="409"/>
                </a:cubicBezTo>
                <a:cubicBezTo>
                  <a:pt x="1691" y="411"/>
                  <a:pt x="1691" y="411"/>
                  <a:pt x="1691" y="411"/>
                </a:cubicBezTo>
                <a:cubicBezTo>
                  <a:pt x="1691" y="413"/>
                  <a:pt x="1691" y="413"/>
                  <a:pt x="1691" y="413"/>
                </a:cubicBezTo>
                <a:cubicBezTo>
                  <a:pt x="1694" y="413"/>
                  <a:pt x="1694" y="413"/>
                  <a:pt x="1694" y="413"/>
                </a:cubicBezTo>
                <a:cubicBezTo>
                  <a:pt x="1696" y="414"/>
                  <a:pt x="1696" y="414"/>
                  <a:pt x="1696" y="414"/>
                </a:cubicBezTo>
                <a:cubicBezTo>
                  <a:pt x="1698" y="416"/>
                  <a:pt x="1698" y="416"/>
                  <a:pt x="1698" y="416"/>
                </a:cubicBezTo>
                <a:cubicBezTo>
                  <a:pt x="1697" y="417"/>
                  <a:pt x="1697" y="417"/>
                  <a:pt x="1697" y="417"/>
                </a:cubicBezTo>
                <a:cubicBezTo>
                  <a:pt x="1698" y="418"/>
                  <a:pt x="1698" y="418"/>
                  <a:pt x="1698" y="418"/>
                </a:cubicBezTo>
                <a:cubicBezTo>
                  <a:pt x="1697" y="419"/>
                  <a:pt x="1697" y="419"/>
                  <a:pt x="1697" y="419"/>
                </a:cubicBezTo>
                <a:cubicBezTo>
                  <a:pt x="1697" y="420"/>
                  <a:pt x="1697" y="420"/>
                  <a:pt x="1697" y="420"/>
                </a:cubicBezTo>
                <a:cubicBezTo>
                  <a:pt x="1698" y="421"/>
                  <a:pt x="1698" y="421"/>
                  <a:pt x="1698" y="421"/>
                </a:cubicBezTo>
                <a:cubicBezTo>
                  <a:pt x="1697" y="422"/>
                  <a:pt x="1697" y="422"/>
                  <a:pt x="1697" y="422"/>
                </a:cubicBezTo>
                <a:cubicBezTo>
                  <a:pt x="1698" y="426"/>
                  <a:pt x="1698" y="426"/>
                  <a:pt x="1698" y="426"/>
                </a:cubicBezTo>
                <a:cubicBezTo>
                  <a:pt x="1697" y="427"/>
                  <a:pt x="1697" y="427"/>
                  <a:pt x="1697" y="427"/>
                </a:cubicBezTo>
                <a:cubicBezTo>
                  <a:pt x="1698" y="430"/>
                  <a:pt x="1698" y="430"/>
                  <a:pt x="1698" y="430"/>
                </a:cubicBezTo>
                <a:cubicBezTo>
                  <a:pt x="1698" y="433"/>
                  <a:pt x="1698" y="433"/>
                  <a:pt x="1698" y="433"/>
                </a:cubicBezTo>
                <a:cubicBezTo>
                  <a:pt x="1697" y="432"/>
                  <a:pt x="1697" y="432"/>
                  <a:pt x="1697" y="432"/>
                </a:cubicBezTo>
                <a:cubicBezTo>
                  <a:pt x="1696" y="430"/>
                  <a:pt x="1696" y="430"/>
                  <a:pt x="1696" y="430"/>
                </a:cubicBezTo>
                <a:cubicBezTo>
                  <a:pt x="1694" y="428"/>
                  <a:pt x="1694" y="428"/>
                  <a:pt x="1694" y="428"/>
                </a:cubicBezTo>
                <a:cubicBezTo>
                  <a:pt x="1692" y="430"/>
                  <a:pt x="1692" y="430"/>
                  <a:pt x="1692" y="430"/>
                </a:cubicBezTo>
                <a:cubicBezTo>
                  <a:pt x="1692" y="428"/>
                  <a:pt x="1692" y="428"/>
                  <a:pt x="1692" y="428"/>
                </a:cubicBezTo>
                <a:cubicBezTo>
                  <a:pt x="1691" y="427"/>
                  <a:pt x="1691" y="427"/>
                  <a:pt x="1691" y="427"/>
                </a:cubicBezTo>
                <a:cubicBezTo>
                  <a:pt x="1688" y="426"/>
                  <a:pt x="1688" y="426"/>
                  <a:pt x="1688" y="426"/>
                </a:cubicBezTo>
                <a:cubicBezTo>
                  <a:pt x="1686" y="427"/>
                  <a:pt x="1686" y="427"/>
                  <a:pt x="1686" y="427"/>
                </a:cubicBezTo>
                <a:cubicBezTo>
                  <a:pt x="1684" y="425"/>
                  <a:pt x="1684" y="425"/>
                  <a:pt x="1684" y="425"/>
                </a:cubicBezTo>
                <a:cubicBezTo>
                  <a:pt x="1682" y="425"/>
                  <a:pt x="1682" y="425"/>
                  <a:pt x="1682" y="425"/>
                </a:cubicBezTo>
                <a:cubicBezTo>
                  <a:pt x="1680" y="426"/>
                  <a:pt x="1680" y="426"/>
                  <a:pt x="1680" y="426"/>
                </a:cubicBezTo>
                <a:cubicBezTo>
                  <a:pt x="1678" y="430"/>
                  <a:pt x="1678" y="430"/>
                  <a:pt x="1678" y="430"/>
                </a:cubicBezTo>
                <a:cubicBezTo>
                  <a:pt x="1675" y="433"/>
                  <a:pt x="1675" y="433"/>
                  <a:pt x="1675" y="433"/>
                </a:cubicBezTo>
                <a:cubicBezTo>
                  <a:pt x="1673" y="433"/>
                  <a:pt x="1673" y="433"/>
                  <a:pt x="1673" y="433"/>
                </a:cubicBezTo>
                <a:cubicBezTo>
                  <a:pt x="1672" y="435"/>
                  <a:pt x="1672" y="435"/>
                  <a:pt x="1672" y="435"/>
                </a:cubicBezTo>
                <a:cubicBezTo>
                  <a:pt x="1671" y="437"/>
                  <a:pt x="1671" y="437"/>
                  <a:pt x="1671" y="437"/>
                </a:cubicBezTo>
                <a:cubicBezTo>
                  <a:pt x="1669" y="440"/>
                  <a:pt x="1669" y="440"/>
                  <a:pt x="1669" y="440"/>
                </a:cubicBezTo>
                <a:cubicBezTo>
                  <a:pt x="1666" y="442"/>
                  <a:pt x="1666" y="442"/>
                  <a:pt x="1666" y="442"/>
                </a:cubicBezTo>
                <a:cubicBezTo>
                  <a:pt x="1666" y="443"/>
                  <a:pt x="1666" y="443"/>
                  <a:pt x="1666" y="443"/>
                </a:cubicBezTo>
                <a:cubicBezTo>
                  <a:pt x="1667" y="446"/>
                  <a:pt x="1667" y="446"/>
                  <a:pt x="1667" y="446"/>
                </a:cubicBezTo>
                <a:cubicBezTo>
                  <a:pt x="1671" y="450"/>
                  <a:pt x="1671" y="450"/>
                  <a:pt x="1671" y="450"/>
                </a:cubicBezTo>
                <a:cubicBezTo>
                  <a:pt x="1674" y="454"/>
                  <a:pt x="1674" y="454"/>
                  <a:pt x="1674" y="454"/>
                </a:cubicBezTo>
                <a:cubicBezTo>
                  <a:pt x="1672" y="455"/>
                  <a:pt x="1672" y="455"/>
                  <a:pt x="1672" y="455"/>
                </a:cubicBezTo>
                <a:cubicBezTo>
                  <a:pt x="1671" y="456"/>
                  <a:pt x="1671" y="456"/>
                  <a:pt x="1671" y="456"/>
                </a:cubicBezTo>
                <a:cubicBezTo>
                  <a:pt x="1671" y="457"/>
                  <a:pt x="1671" y="457"/>
                  <a:pt x="1671" y="457"/>
                </a:cubicBezTo>
                <a:cubicBezTo>
                  <a:pt x="1669" y="459"/>
                  <a:pt x="1669" y="459"/>
                  <a:pt x="1669" y="459"/>
                </a:cubicBezTo>
                <a:cubicBezTo>
                  <a:pt x="1668" y="460"/>
                  <a:pt x="1668" y="460"/>
                  <a:pt x="1668" y="460"/>
                </a:cubicBezTo>
                <a:cubicBezTo>
                  <a:pt x="1666" y="458"/>
                  <a:pt x="1666" y="458"/>
                  <a:pt x="1666" y="458"/>
                </a:cubicBezTo>
                <a:cubicBezTo>
                  <a:pt x="1660" y="455"/>
                  <a:pt x="1660" y="455"/>
                  <a:pt x="1660" y="455"/>
                </a:cubicBezTo>
                <a:cubicBezTo>
                  <a:pt x="1658" y="455"/>
                  <a:pt x="1658" y="455"/>
                  <a:pt x="1658" y="455"/>
                </a:cubicBezTo>
                <a:cubicBezTo>
                  <a:pt x="1657" y="454"/>
                  <a:pt x="1657" y="454"/>
                  <a:pt x="1657" y="454"/>
                </a:cubicBezTo>
                <a:cubicBezTo>
                  <a:pt x="1654" y="454"/>
                  <a:pt x="1654" y="454"/>
                  <a:pt x="1654" y="454"/>
                </a:cubicBezTo>
                <a:cubicBezTo>
                  <a:pt x="1653" y="452"/>
                  <a:pt x="1653" y="452"/>
                  <a:pt x="1653" y="452"/>
                </a:cubicBezTo>
                <a:cubicBezTo>
                  <a:pt x="1651" y="450"/>
                  <a:pt x="1651" y="450"/>
                  <a:pt x="1651" y="450"/>
                </a:cubicBezTo>
                <a:cubicBezTo>
                  <a:pt x="1649" y="450"/>
                  <a:pt x="1649" y="450"/>
                  <a:pt x="1649" y="450"/>
                </a:cubicBezTo>
                <a:cubicBezTo>
                  <a:pt x="1647" y="448"/>
                  <a:pt x="1647" y="448"/>
                  <a:pt x="1647" y="448"/>
                </a:cubicBezTo>
                <a:cubicBezTo>
                  <a:pt x="1645" y="448"/>
                  <a:pt x="1645" y="448"/>
                  <a:pt x="1645" y="448"/>
                </a:cubicBezTo>
                <a:cubicBezTo>
                  <a:pt x="1644" y="450"/>
                  <a:pt x="1644" y="450"/>
                  <a:pt x="1644" y="450"/>
                </a:cubicBezTo>
                <a:cubicBezTo>
                  <a:pt x="1645" y="451"/>
                  <a:pt x="1645" y="451"/>
                  <a:pt x="1645" y="451"/>
                </a:cubicBezTo>
                <a:cubicBezTo>
                  <a:pt x="1644" y="452"/>
                  <a:pt x="1644" y="452"/>
                  <a:pt x="1644" y="452"/>
                </a:cubicBezTo>
                <a:cubicBezTo>
                  <a:pt x="1645" y="453"/>
                  <a:pt x="1645" y="453"/>
                  <a:pt x="1645" y="453"/>
                </a:cubicBezTo>
                <a:cubicBezTo>
                  <a:pt x="1644" y="454"/>
                  <a:pt x="1644" y="454"/>
                  <a:pt x="1644" y="454"/>
                </a:cubicBezTo>
                <a:cubicBezTo>
                  <a:pt x="1642" y="454"/>
                  <a:pt x="1642" y="454"/>
                  <a:pt x="1642" y="454"/>
                </a:cubicBezTo>
                <a:cubicBezTo>
                  <a:pt x="1643" y="456"/>
                  <a:pt x="1643" y="456"/>
                  <a:pt x="1643" y="456"/>
                </a:cubicBezTo>
                <a:cubicBezTo>
                  <a:pt x="1644" y="458"/>
                  <a:pt x="1644" y="458"/>
                  <a:pt x="1644" y="458"/>
                </a:cubicBezTo>
                <a:cubicBezTo>
                  <a:pt x="1646" y="460"/>
                  <a:pt x="1646" y="460"/>
                  <a:pt x="1646" y="460"/>
                </a:cubicBezTo>
                <a:cubicBezTo>
                  <a:pt x="1648" y="462"/>
                  <a:pt x="1648" y="462"/>
                  <a:pt x="1648" y="462"/>
                </a:cubicBezTo>
                <a:cubicBezTo>
                  <a:pt x="1650" y="463"/>
                  <a:pt x="1650" y="463"/>
                  <a:pt x="1650" y="463"/>
                </a:cubicBezTo>
                <a:cubicBezTo>
                  <a:pt x="1652" y="462"/>
                  <a:pt x="1652" y="462"/>
                  <a:pt x="1652" y="462"/>
                </a:cubicBezTo>
                <a:cubicBezTo>
                  <a:pt x="1653" y="462"/>
                  <a:pt x="1653" y="462"/>
                  <a:pt x="1653" y="462"/>
                </a:cubicBezTo>
                <a:cubicBezTo>
                  <a:pt x="1654" y="461"/>
                  <a:pt x="1654" y="461"/>
                  <a:pt x="1654" y="461"/>
                </a:cubicBezTo>
                <a:cubicBezTo>
                  <a:pt x="1655" y="463"/>
                  <a:pt x="1655" y="463"/>
                  <a:pt x="1655" y="463"/>
                </a:cubicBezTo>
                <a:cubicBezTo>
                  <a:pt x="1657" y="463"/>
                  <a:pt x="1657" y="463"/>
                  <a:pt x="1657" y="463"/>
                </a:cubicBezTo>
                <a:cubicBezTo>
                  <a:pt x="1657" y="464"/>
                  <a:pt x="1657" y="464"/>
                  <a:pt x="1657" y="464"/>
                </a:cubicBezTo>
                <a:cubicBezTo>
                  <a:pt x="1656" y="465"/>
                  <a:pt x="1656" y="465"/>
                  <a:pt x="1656" y="465"/>
                </a:cubicBezTo>
                <a:cubicBezTo>
                  <a:pt x="1657" y="466"/>
                  <a:pt x="1657" y="466"/>
                  <a:pt x="1657" y="466"/>
                </a:cubicBezTo>
                <a:cubicBezTo>
                  <a:pt x="1657" y="469"/>
                  <a:pt x="1657" y="469"/>
                  <a:pt x="1657" y="469"/>
                </a:cubicBezTo>
                <a:cubicBezTo>
                  <a:pt x="1656" y="470"/>
                  <a:pt x="1656" y="470"/>
                  <a:pt x="1656" y="470"/>
                </a:cubicBezTo>
                <a:cubicBezTo>
                  <a:pt x="1655" y="470"/>
                  <a:pt x="1655" y="470"/>
                  <a:pt x="1655" y="470"/>
                </a:cubicBezTo>
                <a:cubicBezTo>
                  <a:pt x="1653" y="472"/>
                  <a:pt x="1653" y="472"/>
                  <a:pt x="1653" y="472"/>
                </a:cubicBezTo>
                <a:cubicBezTo>
                  <a:pt x="1652" y="472"/>
                  <a:pt x="1652" y="472"/>
                  <a:pt x="1652" y="472"/>
                </a:cubicBezTo>
                <a:cubicBezTo>
                  <a:pt x="1650" y="470"/>
                  <a:pt x="1650" y="470"/>
                  <a:pt x="1650" y="470"/>
                </a:cubicBezTo>
                <a:cubicBezTo>
                  <a:pt x="1647" y="470"/>
                  <a:pt x="1647" y="470"/>
                  <a:pt x="1647" y="470"/>
                </a:cubicBezTo>
                <a:cubicBezTo>
                  <a:pt x="1646" y="469"/>
                  <a:pt x="1646" y="469"/>
                  <a:pt x="1646" y="469"/>
                </a:cubicBezTo>
                <a:cubicBezTo>
                  <a:pt x="1643" y="469"/>
                  <a:pt x="1643" y="469"/>
                  <a:pt x="1643" y="469"/>
                </a:cubicBezTo>
                <a:cubicBezTo>
                  <a:pt x="1643" y="468"/>
                  <a:pt x="1643" y="468"/>
                  <a:pt x="1643" y="468"/>
                </a:cubicBezTo>
                <a:cubicBezTo>
                  <a:pt x="1642" y="466"/>
                  <a:pt x="1642" y="466"/>
                  <a:pt x="1642" y="466"/>
                </a:cubicBezTo>
                <a:cubicBezTo>
                  <a:pt x="1641" y="465"/>
                  <a:pt x="1641" y="465"/>
                  <a:pt x="1641" y="465"/>
                </a:cubicBezTo>
                <a:cubicBezTo>
                  <a:pt x="1639" y="464"/>
                  <a:pt x="1639" y="464"/>
                  <a:pt x="1639" y="464"/>
                </a:cubicBezTo>
                <a:cubicBezTo>
                  <a:pt x="1639" y="463"/>
                  <a:pt x="1639" y="463"/>
                  <a:pt x="1639" y="463"/>
                </a:cubicBezTo>
                <a:cubicBezTo>
                  <a:pt x="1637" y="465"/>
                  <a:pt x="1637" y="465"/>
                  <a:pt x="1637" y="465"/>
                </a:cubicBezTo>
                <a:cubicBezTo>
                  <a:pt x="1633" y="463"/>
                  <a:pt x="1633" y="463"/>
                  <a:pt x="1633" y="463"/>
                </a:cubicBezTo>
                <a:cubicBezTo>
                  <a:pt x="1633" y="462"/>
                  <a:pt x="1633" y="462"/>
                  <a:pt x="1633" y="462"/>
                </a:cubicBezTo>
                <a:cubicBezTo>
                  <a:pt x="1632" y="461"/>
                  <a:pt x="1632" y="461"/>
                  <a:pt x="1632" y="461"/>
                </a:cubicBezTo>
                <a:cubicBezTo>
                  <a:pt x="1632" y="460"/>
                  <a:pt x="1632" y="460"/>
                  <a:pt x="1632" y="460"/>
                </a:cubicBezTo>
                <a:cubicBezTo>
                  <a:pt x="1632" y="457"/>
                  <a:pt x="1632" y="457"/>
                  <a:pt x="1632" y="457"/>
                </a:cubicBezTo>
                <a:cubicBezTo>
                  <a:pt x="1632" y="456"/>
                  <a:pt x="1632" y="456"/>
                  <a:pt x="1632" y="456"/>
                </a:cubicBezTo>
                <a:cubicBezTo>
                  <a:pt x="1630" y="454"/>
                  <a:pt x="1630" y="454"/>
                  <a:pt x="1630" y="454"/>
                </a:cubicBezTo>
                <a:cubicBezTo>
                  <a:pt x="1630" y="453"/>
                  <a:pt x="1630" y="453"/>
                  <a:pt x="1630" y="453"/>
                </a:cubicBezTo>
                <a:cubicBezTo>
                  <a:pt x="1628" y="450"/>
                  <a:pt x="1628" y="450"/>
                  <a:pt x="1628" y="450"/>
                </a:cubicBezTo>
                <a:cubicBezTo>
                  <a:pt x="1628" y="448"/>
                  <a:pt x="1628" y="448"/>
                  <a:pt x="1628" y="448"/>
                </a:cubicBezTo>
                <a:cubicBezTo>
                  <a:pt x="1626" y="448"/>
                  <a:pt x="1626" y="448"/>
                  <a:pt x="1626" y="448"/>
                </a:cubicBezTo>
                <a:cubicBezTo>
                  <a:pt x="1627" y="446"/>
                  <a:pt x="1627" y="446"/>
                  <a:pt x="1627" y="446"/>
                </a:cubicBezTo>
                <a:cubicBezTo>
                  <a:pt x="1628" y="446"/>
                  <a:pt x="1628" y="446"/>
                  <a:pt x="1628" y="446"/>
                </a:cubicBezTo>
                <a:cubicBezTo>
                  <a:pt x="1628" y="443"/>
                  <a:pt x="1628" y="443"/>
                  <a:pt x="1628" y="443"/>
                </a:cubicBezTo>
                <a:cubicBezTo>
                  <a:pt x="1628" y="441"/>
                  <a:pt x="1628" y="441"/>
                  <a:pt x="1628" y="441"/>
                </a:cubicBezTo>
                <a:cubicBezTo>
                  <a:pt x="1627" y="441"/>
                  <a:pt x="1627" y="441"/>
                  <a:pt x="1627" y="441"/>
                </a:cubicBezTo>
                <a:cubicBezTo>
                  <a:pt x="1628" y="440"/>
                  <a:pt x="1628" y="440"/>
                  <a:pt x="1628" y="440"/>
                </a:cubicBezTo>
                <a:cubicBezTo>
                  <a:pt x="1628" y="439"/>
                  <a:pt x="1628" y="439"/>
                  <a:pt x="1628" y="439"/>
                </a:cubicBezTo>
                <a:cubicBezTo>
                  <a:pt x="1627" y="438"/>
                  <a:pt x="1627" y="438"/>
                  <a:pt x="1627" y="438"/>
                </a:cubicBezTo>
                <a:cubicBezTo>
                  <a:pt x="1625" y="436"/>
                  <a:pt x="1625" y="436"/>
                  <a:pt x="1625" y="436"/>
                </a:cubicBezTo>
                <a:cubicBezTo>
                  <a:pt x="1621" y="434"/>
                  <a:pt x="1621" y="434"/>
                  <a:pt x="1621" y="434"/>
                </a:cubicBezTo>
                <a:cubicBezTo>
                  <a:pt x="1620" y="435"/>
                  <a:pt x="1620" y="435"/>
                  <a:pt x="1620" y="435"/>
                </a:cubicBezTo>
                <a:cubicBezTo>
                  <a:pt x="1619" y="434"/>
                  <a:pt x="1619" y="434"/>
                  <a:pt x="1619" y="434"/>
                </a:cubicBezTo>
                <a:cubicBezTo>
                  <a:pt x="1618" y="434"/>
                  <a:pt x="1618" y="434"/>
                  <a:pt x="1618" y="434"/>
                </a:cubicBezTo>
                <a:cubicBezTo>
                  <a:pt x="1617" y="434"/>
                  <a:pt x="1617" y="434"/>
                  <a:pt x="1617" y="434"/>
                </a:cubicBezTo>
                <a:cubicBezTo>
                  <a:pt x="1615" y="434"/>
                  <a:pt x="1615" y="434"/>
                  <a:pt x="1615" y="434"/>
                </a:cubicBezTo>
                <a:cubicBezTo>
                  <a:pt x="1615" y="433"/>
                  <a:pt x="1615" y="433"/>
                  <a:pt x="1615" y="433"/>
                </a:cubicBezTo>
                <a:cubicBezTo>
                  <a:pt x="1617" y="433"/>
                  <a:pt x="1617" y="433"/>
                  <a:pt x="1617" y="433"/>
                </a:cubicBezTo>
                <a:cubicBezTo>
                  <a:pt x="1618" y="431"/>
                  <a:pt x="1618" y="431"/>
                  <a:pt x="1618" y="431"/>
                </a:cubicBezTo>
                <a:cubicBezTo>
                  <a:pt x="1616" y="431"/>
                  <a:pt x="1616" y="431"/>
                  <a:pt x="1616" y="431"/>
                </a:cubicBezTo>
                <a:cubicBezTo>
                  <a:pt x="1616" y="430"/>
                  <a:pt x="1616" y="430"/>
                  <a:pt x="1616" y="430"/>
                </a:cubicBezTo>
                <a:cubicBezTo>
                  <a:pt x="1617" y="430"/>
                  <a:pt x="1617" y="430"/>
                  <a:pt x="1617" y="430"/>
                </a:cubicBezTo>
                <a:cubicBezTo>
                  <a:pt x="1616" y="429"/>
                  <a:pt x="1616" y="429"/>
                  <a:pt x="1616" y="429"/>
                </a:cubicBezTo>
                <a:cubicBezTo>
                  <a:pt x="1615" y="430"/>
                  <a:pt x="1615" y="430"/>
                  <a:pt x="1615" y="430"/>
                </a:cubicBezTo>
                <a:cubicBezTo>
                  <a:pt x="1612" y="431"/>
                  <a:pt x="1612" y="431"/>
                  <a:pt x="1612" y="431"/>
                </a:cubicBezTo>
                <a:cubicBezTo>
                  <a:pt x="1611" y="430"/>
                  <a:pt x="1611" y="430"/>
                  <a:pt x="1611" y="430"/>
                </a:cubicBezTo>
                <a:cubicBezTo>
                  <a:pt x="1612" y="429"/>
                  <a:pt x="1612" y="429"/>
                  <a:pt x="1612" y="429"/>
                </a:cubicBezTo>
                <a:cubicBezTo>
                  <a:pt x="1614" y="428"/>
                  <a:pt x="1614" y="428"/>
                  <a:pt x="1614" y="428"/>
                </a:cubicBezTo>
                <a:cubicBezTo>
                  <a:pt x="1613" y="427"/>
                  <a:pt x="1613" y="427"/>
                  <a:pt x="1613" y="427"/>
                </a:cubicBezTo>
                <a:cubicBezTo>
                  <a:pt x="1610" y="427"/>
                  <a:pt x="1610" y="427"/>
                  <a:pt x="1610" y="427"/>
                </a:cubicBezTo>
                <a:cubicBezTo>
                  <a:pt x="1610" y="425"/>
                  <a:pt x="1610" y="425"/>
                  <a:pt x="1610" y="425"/>
                </a:cubicBezTo>
                <a:cubicBezTo>
                  <a:pt x="1608" y="424"/>
                  <a:pt x="1608" y="424"/>
                  <a:pt x="1608" y="424"/>
                </a:cubicBezTo>
                <a:cubicBezTo>
                  <a:pt x="1607" y="421"/>
                  <a:pt x="1607" y="421"/>
                  <a:pt x="1607" y="421"/>
                </a:cubicBezTo>
                <a:cubicBezTo>
                  <a:pt x="1605" y="420"/>
                  <a:pt x="1605" y="420"/>
                  <a:pt x="1605" y="420"/>
                </a:cubicBezTo>
                <a:cubicBezTo>
                  <a:pt x="1606" y="419"/>
                  <a:pt x="1606" y="419"/>
                  <a:pt x="1606" y="419"/>
                </a:cubicBezTo>
                <a:cubicBezTo>
                  <a:pt x="1608" y="419"/>
                  <a:pt x="1608" y="419"/>
                  <a:pt x="1608" y="419"/>
                </a:cubicBezTo>
                <a:cubicBezTo>
                  <a:pt x="1608" y="420"/>
                  <a:pt x="1608" y="420"/>
                  <a:pt x="1608" y="420"/>
                </a:cubicBezTo>
                <a:cubicBezTo>
                  <a:pt x="1610" y="420"/>
                  <a:pt x="1610" y="420"/>
                  <a:pt x="1610" y="420"/>
                </a:cubicBezTo>
                <a:cubicBezTo>
                  <a:pt x="1611" y="422"/>
                  <a:pt x="1611" y="422"/>
                  <a:pt x="1611" y="422"/>
                </a:cubicBezTo>
                <a:cubicBezTo>
                  <a:pt x="1615" y="425"/>
                  <a:pt x="1615" y="425"/>
                  <a:pt x="1615" y="425"/>
                </a:cubicBezTo>
                <a:cubicBezTo>
                  <a:pt x="1616" y="425"/>
                  <a:pt x="1616" y="425"/>
                  <a:pt x="1616" y="425"/>
                </a:cubicBezTo>
                <a:cubicBezTo>
                  <a:pt x="1616" y="425"/>
                  <a:pt x="1616" y="425"/>
                  <a:pt x="1616" y="425"/>
                </a:cubicBezTo>
                <a:cubicBezTo>
                  <a:pt x="1618" y="426"/>
                  <a:pt x="1618" y="426"/>
                  <a:pt x="1618" y="426"/>
                </a:cubicBezTo>
                <a:cubicBezTo>
                  <a:pt x="1621" y="426"/>
                  <a:pt x="1621" y="426"/>
                  <a:pt x="1621" y="426"/>
                </a:cubicBezTo>
                <a:cubicBezTo>
                  <a:pt x="1622" y="425"/>
                  <a:pt x="1622" y="425"/>
                  <a:pt x="1622" y="425"/>
                </a:cubicBezTo>
                <a:cubicBezTo>
                  <a:pt x="1623" y="427"/>
                  <a:pt x="1623" y="427"/>
                  <a:pt x="1623" y="427"/>
                </a:cubicBezTo>
                <a:cubicBezTo>
                  <a:pt x="1622" y="427"/>
                  <a:pt x="1622" y="427"/>
                  <a:pt x="1622" y="427"/>
                </a:cubicBezTo>
                <a:cubicBezTo>
                  <a:pt x="1622" y="428"/>
                  <a:pt x="1622" y="428"/>
                  <a:pt x="1622" y="428"/>
                </a:cubicBezTo>
                <a:cubicBezTo>
                  <a:pt x="1622" y="429"/>
                  <a:pt x="1622" y="429"/>
                  <a:pt x="1622" y="429"/>
                </a:cubicBezTo>
                <a:cubicBezTo>
                  <a:pt x="1624" y="429"/>
                  <a:pt x="1624" y="429"/>
                  <a:pt x="1624" y="429"/>
                </a:cubicBezTo>
                <a:cubicBezTo>
                  <a:pt x="1625" y="428"/>
                  <a:pt x="1625" y="428"/>
                  <a:pt x="1625" y="428"/>
                </a:cubicBezTo>
                <a:cubicBezTo>
                  <a:pt x="1628" y="428"/>
                  <a:pt x="1628" y="428"/>
                  <a:pt x="1628" y="428"/>
                </a:cubicBezTo>
                <a:cubicBezTo>
                  <a:pt x="1627" y="429"/>
                  <a:pt x="1627" y="429"/>
                  <a:pt x="1627" y="429"/>
                </a:cubicBezTo>
                <a:cubicBezTo>
                  <a:pt x="1629" y="429"/>
                  <a:pt x="1629" y="429"/>
                  <a:pt x="1629" y="429"/>
                </a:cubicBezTo>
                <a:cubicBezTo>
                  <a:pt x="1631" y="429"/>
                  <a:pt x="1631" y="429"/>
                  <a:pt x="1631" y="429"/>
                </a:cubicBezTo>
                <a:cubicBezTo>
                  <a:pt x="1630" y="430"/>
                  <a:pt x="1630" y="430"/>
                  <a:pt x="1630" y="430"/>
                </a:cubicBezTo>
                <a:cubicBezTo>
                  <a:pt x="1633" y="432"/>
                  <a:pt x="1633" y="432"/>
                  <a:pt x="1633" y="432"/>
                </a:cubicBezTo>
                <a:cubicBezTo>
                  <a:pt x="1634" y="431"/>
                  <a:pt x="1634" y="431"/>
                  <a:pt x="1634" y="431"/>
                </a:cubicBezTo>
                <a:cubicBezTo>
                  <a:pt x="1636" y="431"/>
                  <a:pt x="1636" y="431"/>
                  <a:pt x="1636" y="431"/>
                </a:cubicBezTo>
                <a:cubicBezTo>
                  <a:pt x="1636" y="432"/>
                  <a:pt x="1636" y="432"/>
                  <a:pt x="1636" y="432"/>
                </a:cubicBezTo>
                <a:cubicBezTo>
                  <a:pt x="1639" y="432"/>
                  <a:pt x="1639" y="432"/>
                  <a:pt x="1639" y="432"/>
                </a:cubicBezTo>
                <a:cubicBezTo>
                  <a:pt x="1640" y="433"/>
                  <a:pt x="1640" y="433"/>
                  <a:pt x="1640" y="433"/>
                </a:cubicBezTo>
                <a:cubicBezTo>
                  <a:pt x="1641" y="432"/>
                  <a:pt x="1641" y="432"/>
                  <a:pt x="1641" y="432"/>
                </a:cubicBezTo>
                <a:cubicBezTo>
                  <a:pt x="1644" y="433"/>
                  <a:pt x="1644" y="433"/>
                  <a:pt x="1644" y="433"/>
                </a:cubicBezTo>
                <a:cubicBezTo>
                  <a:pt x="1647" y="434"/>
                  <a:pt x="1647" y="434"/>
                  <a:pt x="1647" y="434"/>
                </a:cubicBezTo>
                <a:cubicBezTo>
                  <a:pt x="1652" y="434"/>
                  <a:pt x="1652" y="434"/>
                  <a:pt x="1652" y="434"/>
                </a:cubicBezTo>
                <a:cubicBezTo>
                  <a:pt x="1656" y="434"/>
                  <a:pt x="1656" y="434"/>
                  <a:pt x="1656" y="434"/>
                </a:cubicBezTo>
                <a:cubicBezTo>
                  <a:pt x="1657" y="433"/>
                  <a:pt x="1657" y="433"/>
                  <a:pt x="1657" y="433"/>
                </a:cubicBezTo>
                <a:cubicBezTo>
                  <a:pt x="1659" y="433"/>
                  <a:pt x="1659" y="433"/>
                  <a:pt x="1659" y="433"/>
                </a:cubicBezTo>
                <a:cubicBezTo>
                  <a:pt x="1661" y="432"/>
                  <a:pt x="1661" y="432"/>
                  <a:pt x="1661" y="432"/>
                </a:cubicBezTo>
                <a:cubicBezTo>
                  <a:pt x="1664" y="432"/>
                  <a:pt x="1664" y="432"/>
                  <a:pt x="1664" y="432"/>
                </a:cubicBezTo>
                <a:cubicBezTo>
                  <a:pt x="1666" y="430"/>
                  <a:pt x="1666" y="430"/>
                  <a:pt x="1666" y="430"/>
                </a:cubicBezTo>
                <a:cubicBezTo>
                  <a:pt x="1670" y="426"/>
                  <a:pt x="1670" y="426"/>
                  <a:pt x="1670" y="426"/>
                </a:cubicBezTo>
                <a:cubicBezTo>
                  <a:pt x="1670" y="424"/>
                  <a:pt x="1670" y="424"/>
                  <a:pt x="1670" y="424"/>
                </a:cubicBezTo>
                <a:cubicBezTo>
                  <a:pt x="1672" y="422"/>
                  <a:pt x="1672" y="422"/>
                  <a:pt x="1672" y="422"/>
                </a:cubicBezTo>
                <a:cubicBezTo>
                  <a:pt x="1672" y="421"/>
                  <a:pt x="1672" y="421"/>
                  <a:pt x="1672" y="421"/>
                </a:cubicBezTo>
                <a:cubicBezTo>
                  <a:pt x="1673" y="419"/>
                  <a:pt x="1673" y="419"/>
                  <a:pt x="1673" y="419"/>
                </a:cubicBezTo>
                <a:cubicBezTo>
                  <a:pt x="1673" y="416"/>
                  <a:pt x="1673" y="416"/>
                  <a:pt x="1673" y="416"/>
                </a:cubicBezTo>
                <a:cubicBezTo>
                  <a:pt x="1673" y="414"/>
                  <a:pt x="1673" y="414"/>
                  <a:pt x="1673" y="414"/>
                </a:cubicBezTo>
                <a:cubicBezTo>
                  <a:pt x="1673" y="412"/>
                  <a:pt x="1673" y="412"/>
                  <a:pt x="1673" y="412"/>
                </a:cubicBezTo>
                <a:cubicBezTo>
                  <a:pt x="1672" y="411"/>
                  <a:pt x="1672" y="411"/>
                  <a:pt x="1672" y="411"/>
                </a:cubicBezTo>
                <a:cubicBezTo>
                  <a:pt x="1672" y="411"/>
                  <a:pt x="1672" y="411"/>
                  <a:pt x="1672" y="411"/>
                </a:cubicBezTo>
                <a:cubicBezTo>
                  <a:pt x="1670" y="409"/>
                  <a:pt x="1670" y="409"/>
                  <a:pt x="1670" y="409"/>
                </a:cubicBezTo>
                <a:cubicBezTo>
                  <a:pt x="1669" y="408"/>
                  <a:pt x="1669" y="408"/>
                  <a:pt x="1669" y="408"/>
                </a:cubicBezTo>
                <a:cubicBezTo>
                  <a:pt x="1668" y="406"/>
                  <a:pt x="1668" y="406"/>
                  <a:pt x="1668" y="406"/>
                </a:cubicBezTo>
                <a:cubicBezTo>
                  <a:pt x="1666" y="404"/>
                  <a:pt x="1666" y="404"/>
                  <a:pt x="1666" y="404"/>
                </a:cubicBezTo>
                <a:cubicBezTo>
                  <a:pt x="1665" y="404"/>
                  <a:pt x="1665" y="404"/>
                  <a:pt x="1665" y="404"/>
                </a:cubicBezTo>
                <a:cubicBezTo>
                  <a:pt x="1664" y="405"/>
                  <a:pt x="1664" y="405"/>
                  <a:pt x="1664" y="405"/>
                </a:cubicBezTo>
                <a:cubicBezTo>
                  <a:pt x="1662" y="404"/>
                  <a:pt x="1662" y="404"/>
                  <a:pt x="1662" y="404"/>
                </a:cubicBezTo>
                <a:cubicBezTo>
                  <a:pt x="1663" y="402"/>
                  <a:pt x="1663" y="402"/>
                  <a:pt x="1663" y="402"/>
                </a:cubicBezTo>
                <a:cubicBezTo>
                  <a:pt x="1659" y="400"/>
                  <a:pt x="1659" y="400"/>
                  <a:pt x="1659" y="400"/>
                </a:cubicBezTo>
                <a:cubicBezTo>
                  <a:pt x="1659" y="398"/>
                  <a:pt x="1659" y="398"/>
                  <a:pt x="1659" y="398"/>
                </a:cubicBezTo>
                <a:cubicBezTo>
                  <a:pt x="1657" y="396"/>
                  <a:pt x="1657" y="396"/>
                  <a:pt x="1657" y="396"/>
                </a:cubicBezTo>
                <a:cubicBezTo>
                  <a:pt x="1656" y="396"/>
                  <a:pt x="1656" y="396"/>
                  <a:pt x="1656" y="396"/>
                </a:cubicBezTo>
                <a:cubicBezTo>
                  <a:pt x="1657" y="397"/>
                  <a:pt x="1657" y="397"/>
                  <a:pt x="1657" y="397"/>
                </a:cubicBezTo>
                <a:cubicBezTo>
                  <a:pt x="1658" y="399"/>
                  <a:pt x="1658" y="399"/>
                  <a:pt x="1658" y="399"/>
                </a:cubicBezTo>
                <a:cubicBezTo>
                  <a:pt x="1657" y="400"/>
                  <a:pt x="1657" y="400"/>
                  <a:pt x="1657" y="400"/>
                </a:cubicBezTo>
                <a:cubicBezTo>
                  <a:pt x="1654" y="398"/>
                  <a:pt x="1654" y="398"/>
                  <a:pt x="1654" y="398"/>
                </a:cubicBezTo>
                <a:cubicBezTo>
                  <a:pt x="1653" y="398"/>
                  <a:pt x="1653" y="398"/>
                  <a:pt x="1653" y="398"/>
                </a:cubicBezTo>
                <a:cubicBezTo>
                  <a:pt x="1650" y="395"/>
                  <a:pt x="1650" y="395"/>
                  <a:pt x="1650" y="395"/>
                </a:cubicBezTo>
                <a:cubicBezTo>
                  <a:pt x="1649" y="395"/>
                  <a:pt x="1649" y="395"/>
                  <a:pt x="1649" y="395"/>
                </a:cubicBezTo>
                <a:cubicBezTo>
                  <a:pt x="1649" y="396"/>
                  <a:pt x="1649" y="396"/>
                  <a:pt x="1649" y="396"/>
                </a:cubicBezTo>
                <a:cubicBezTo>
                  <a:pt x="1650" y="397"/>
                  <a:pt x="1650" y="397"/>
                  <a:pt x="1650" y="397"/>
                </a:cubicBezTo>
                <a:cubicBezTo>
                  <a:pt x="1648" y="397"/>
                  <a:pt x="1648" y="397"/>
                  <a:pt x="1648" y="397"/>
                </a:cubicBezTo>
                <a:cubicBezTo>
                  <a:pt x="1646" y="393"/>
                  <a:pt x="1646" y="393"/>
                  <a:pt x="1646" y="393"/>
                </a:cubicBezTo>
                <a:cubicBezTo>
                  <a:pt x="1644" y="393"/>
                  <a:pt x="1644" y="393"/>
                  <a:pt x="1644" y="393"/>
                </a:cubicBezTo>
                <a:cubicBezTo>
                  <a:pt x="1643" y="391"/>
                  <a:pt x="1643" y="391"/>
                  <a:pt x="1643" y="391"/>
                </a:cubicBezTo>
                <a:cubicBezTo>
                  <a:pt x="1637" y="387"/>
                  <a:pt x="1637" y="387"/>
                  <a:pt x="1637" y="387"/>
                </a:cubicBezTo>
                <a:cubicBezTo>
                  <a:pt x="1627" y="382"/>
                  <a:pt x="1627" y="382"/>
                  <a:pt x="1627" y="382"/>
                </a:cubicBezTo>
                <a:cubicBezTo>
                  <a:pt x="1625" y="381"/>
                  <a:pt x="1625" y="381"/>
                  <a:pt x="1625" y="381"/>
                </a:cubicBezTo>
                <a:cubicBezTo>
                  <a:pt x="1625" y="382"/>
                  <a:pt x="1625" y="382"/>
                  <a:pt x="1625" y="382"/>
                </a:cubicBezTo>
                <a:cubicBezTo>
                  <a:pt x="1623" y="381"/>
                  <a:pt x="1623" y="381"/>
                  <a:pt x="1623" y="381"/>
                </a:cubicBezTo>
                <a:cubicBezTo>
                  <a:pt x="1621" y="380"/>
                  <a:pt x="1621" y="380"/>
                  <a:pt x="1621" y="380"/>
                </a:cubicBezTo>
                <a:cubicBezTo>
                  <a:pt x="1621" y="381"/>
                  <a:pt x="1621" y="381"/>
                  <a:pt x="1621" y="381"/>
                </a:cubicBezTo>
                <a:cubicBezTo>
                  <a:pt x="1620" y="382"/>
                  <a:pt x="1620" y="382"/>
                  <a:pt x="1620" y="382"/>
                </a:cubicBezTo>
                <a:cubicBezTo>
                  <a:pt x="1618" y="381"/>
                  <a:pt x="1618" y="381"/>
                  <a:pt x="1618" y="381"/>
                </a:cubicBezTo>
                <a:cubicBezTo>
                  <a:pt x="1615" y="381"/>
                  <a:pt x="1615" y="381"/>
                  <a:pt x="1615" y="381"/>
                </a:cubicBezTo>
                <a:cubicBezTo>
                  <a:pt x="1614" y="380"/>
                  <a:pt x="1614" y="380"/>
                  <a:pt x="1614" y="380"/>
                </a:cubicBezTo>
                <a:cubicBezTo>
                  <a:pt x="1612" y="379"/>
                  <a:pt x="1612" y="379"/>
                  <a:pt x="1612" y="379"/>
                </a:cubicBezTo>
                <a:cubicBezTo>
                  <a:pt x="1612" y="379"/>
                  <a:pt x="1612" y="379"/>
                  <a:pt x="1612" y="379"/>
                </a:cubicBezTo>
                <a:cubicBezTo>
                  <a:pt x="1613" y="381"/>
                  <a:pt x="1613" y="381"/>
                  <a:pt x="1613" y="381"/>
                </a:cubicBezTo>
                <a:cubicBezTo>
                  <a:pt x="1613" y="381"/>
                  <a:pt x="1613" y="381"/>
                  <a:pt x="1613" y="381"/>
                </a:cubicBezTo>
                <a:cubicBezTo>
                  <a:pt x="1612" y="381"/>
                  <a:pt x="1612" y="381"/>
                  <a:pt x="1612" y="381"/>
                </a:cubicBezTo>
                <a:cubicBezTo>
                  <a:pt x="1610" y="381"/>
                  <a:pt x="1610" y="381"/>
                  <a:pt x="1610" y="381"/>
                </a:cubicBezTo>
                <a:cubicBezTo>
                  <a:pt x="1609" y="381"/>
                  <a:pt x="1609" y="381"/>
                  <a:pt x="1609" y="381"/>
                </a:cubicBezTo>
                <a:cubicBezTo>
                  <a:pt x="1609" y="383"/>
                  <a:pt x="1609" y="383"/>
                  <a:pt x="1609" y="383"/>
                </a:cubicBezTo>
                <a:cubicBezTo>
                  <a:pt x="1608" y="385"/>
                  <a:pt x="1608" y="385"/>
                  <a:pt x="1608" y="385"/>
                </a:cubicBezTo>
                <a:cubicBezTo>
                  <a:pt x="1606" y="385"/>
                  <a:pt x="1606" y="385"/>
                  <a:pt x="1606" y="385"/>
                </a:cubicBezTo>
                <a:cubicBezTo>
                  <a:pt x="1607" y="383"/>
                  <a:pt x="1607" y="383"/>
                  <a:pt x="1607" y="383"/>
                </a:cubicBezTo>
                <a:cubicBezTo>
                  <a:pt x="1608" y="383"/>
                  <a:pt x="1608" y="383"/>
                  <a:pt x="1608" y="383"/>
                </a:cubicBezTo>
                <a:cubicBezTo>
                  <a:pt x="1608" y="382"/>
                  <a:pt x="1608" y="382"/>
                  <a:pt x="1608" y="382"/>
                </a:cubicBezTo>
                <a:cubicBezTo>
                  <a:pt x="1606" y="382"/>
                  <a:pt x="1606" y="382"/>
                  <a:pt x="1606" y="382"/>
                </a:cubicBezTo>
                <a:cubicBezTo>
                  <a:pt x="1607" y="381"/>
                  <a:pt x="1607" y="381"/>
                  <a:pt x="1607" y="381"/>
                </a:cubicBezTo>
                <a:cubicBezTo>
                  <a:pt x="1607" y="380"/>
                  <a:pt x="1607" y="380"/>
                  <a:pt x="1607" y="380"/>
                </a:cubicBezTo>
                <a:cubicBezTo>
                  <a:pt x="1606" y="380"/>
                  <a:pt x="1606" y="380"/>
                  <a:pt x="1606" y="380"/>
                </a:cubicBezTo>
                <a:cubicBezTo>
                  <a:pt x="1606" y="381"/>
                  <a:pt x="1606" y="381"/>
                  <a:pt x="1606" y="381"/>
                </a:cubicBezTo>
                <a:cubicBezTo>
                  <a:pt x="1604" y="382"/>
                  <a:pt x="1604" y="382"/>
                  <a:pt x="1604" y="382"/>
                </a:cubicBezTo>
                <a:cubicBezTo>
                  <a:pt x="1604" y="381"/>
                  <a:pt x="1604" y="381"/>
                  <a:pt x="1604" y="381"/>
                </a:cubicBezTo>
                <a:cubicBezTo>
                  <a:pt x="1604" y="381"/>
                  <a:pt x="1604" y="381"/>
                  <a:pt x="1604" y="381"/>
                </a:cubicBezTo>
                <a:cubicBezTo>
                  <a:pt x="1604" y="380"/>
                  <a:pt x="1604" y="380"/>
                  <a:pt x="1604" y="380"/>
                </a:cubicBezTo>
                <a:cubicBezTo>
                  <a:pt x="1603" y="381"/>
                  <a:pt x="1603" y="381"/>
                  <a:pt x="1603" y="381"/>
                </a:cubicBezTo>
                <a:cubicBezTo>
                  <a:pt x="1603" y="381"/>
                  <a:pt x="1603" y="381"/>
                  <a:pt x="1603" y="381"/>
                </a:cubicBezTo>
                <a:cubicBezTo>
                  <a:pt x="1602" y="380"/>
                  <a:pt x="1602" y="380"/>
                  <a:pt x="1602" y="380"/>
                </a:cubicBezTo>
                <a:cubicBezTo>
                  <a:pt x="1601" y="379"/>
                  <a:pt x="1601" y="379"/>
                  <a:pt x="1601" y="379"/>
                </a:cubicBezTo>
                <a:cubicBezTo>
                  <a:pt x="1599" y="381"/>
                  <a:pt x="1599" y="381"/>
                  <a:pt x="1599" y="381"/>
                </a:cubicBezTo>
                <a:cubicBezTo>
                  <a:pt x="1599" y="379"/>
                  <a:pt x="1599" y="379"/>
                  <a:pt x="1599" y="379"/>
                </a:cubicBezTo>
                <a:cubicBezTo>
                  <a:pt x="1598" y="379"/>
                  <a:pt x="1598" y="379"/>
                  <a:pt x="1598" y="379"/>
                </a:cubicBezTo>
                <a:cubicBezTo>
                  <a:pt x="1597" y="380"/>
                  <a:pt x="1597" y="380"/>
                  <a:pt x="1597" y="380"/>
                </a:cubicBezTo>
                <a:cubicBezTo>
                  <a:pt x="1596" y="378"/>
                  <a:pt x="1596" y="378"/>
                  <a:pt x="1596" y="378"/>
                </a:cubicBezTo>
                <a:cubicBezTo>
                  <a:pt x="1596" y="376"/>
                  <a:pt x="1596" y="376"/>
                  <a:pt x="1596" y="376"/>
                </a:cubicBezTo>
                <a:cubicBezTo>
                  <a:pt x="1597" y="375"/>
                  <a:pt x="1597" y="375"/>
                  <a:pt x="1597" y="375"/>
                </a:cubicBezTo>
                <a:cubicBezTo>
                  <a:pt x="1598" y="376"/>
                  <a:pt x="1598" y="376"/>
                  <a:pt x="1598" y="376"/>
                </a:cubicBezTo>
                <a:cubicBezTo>
                  <a:pt x="1599" y="377"/>
                  <a:pt x="1599" y="377"/>
                  <a:pt x="1599" y="377"/>
                </a:cubicBezTo>
                <a:cubicBezTo>
                  <a:pt x="1601" y="377"/>
                  <a:pt x="1601" y="377"/>
                  <a:pt x="1601" y="377"/>
                </a:cubicBezTo>
                <a:cubicBezTo>
                  <a:pt x="1602" y="378"/>
                  <a:pt x="1602" y="378"/>
                  <a:pt x="1602" y="378"/>
                </a:cubicBezTo>
                <a:cubicBezTo>
                  <a:pt x="1604" y="376"/>
                  <a:pt x="1604" y="376"/>
                  <a:pt x="1604" y="376"/>
                </a:cubicBezTo>
                <a:cubicBezTo>
                  <a:pt x="1604" y="376"/>
                  <a:pt x="1604" y="376"/>
                  <a:pt x="1604" y="376"/>
                </a:cubicBezTo>
                <a:cubicBezTo>
                  <a:pt x="1603" y="375"/>
                  <a:pt x="1603" y="375"/>
                  <a:pt x="1603" y="375"/>
                </a:cubicBezTo>
                <a:cubicBezTo>
                  <a:pt x="1602" y="374"/>
                  <a:pt x="1602" y="374"/>
                  <a:pt x="1602" y="374"/>
                </a:cubicBezTo>
                <a:cubicBezTo>
                  <a:pt x="1601" y="374"/>
                  <a:pt x="1601" y="374"/>
                  <a:pt x="1601" y="374"/>
                </a:cubicBezTo>
                <a:cubicBezTo>
                  <a:pt x="1600" y="374"/>
                  <a:pt x="1600" y="374"/>
                  <a:pt x="1600" y="374"/>
                </a:cubicBezTo>
                <a:cubicBezTo>
                  <a:pt x="1599" y="373"/>
                  <a:pt x="1599" y="373"/>
                  <a:pt x="1599" y="373"/>
                </a:cubicBezTo>
                <a:cubicBezTo>
                  <a:pt x="1598" y="372"/>
                  <a:pt x="1598" y="372"/>
                  <a:pt x="1598" y="372"/>
                </a:cubicBezTo>
                <a:cubicBezTo>
                  <a:pt x="1596" y="371"/>
                  <a:pt x="1596" y="371"/>
                  <a:pt x="1596" y="371"/>
                </a:cubicBezTo>
                <a:cubicBezTo>
                  <a:pt x="1595" y="371"/>
                  <a:pt x="1595" y="371"/>
                  <a:pt x="1595" y="371"/>
                </a:cubicBezTo>
                <a:cubicBezTo>
                  <a:pt x="1594" y="372"/>
                  <a:pt x="1594" y="372"/>
                  <a:pt x="1594" y="372"/>
                </a:cubicBezTo>
                <a:cubicBezTo>
                  <a:pt x="1595" y="373"/>
                  <a:pt x="1595" y="373"/>
                  <a:pt x="1595" y="373"/>
                </a:cubicBezTo>
                <a:cubicBezTo>
                  <a:pt x="1595" y="373"/>
                  <a:pt x="1595" y="373"/>
                  <a:pt x="1595" y="373"/>
                </a:cubicBezTo>
                <a:cubicBezTo>
                  <a:pt x="1595" y="374"/>
                  <a:pt x="1595" y="374"/>
                  <a:pt x="1595" y="374"/>
                </a:cubicBezTo>
                <a:cubicBezTo>
                  <a:pt x="1594" y="374"/>
                  <a:pt x="1594" y="374"/>
                  <a:pt x="1594" y="374"/>
                </a:cubicBezTo>
                <a:cubicBezTo>
                  <a:pt x="1593" y="374"/>
                  <a:pt x="1593" y="374"/>
                  <a:pt x="1593" y="374"/>
                </a:cubicBezTo>
                <a:cubicBezTo>
                  <a:pt x="1593" y="374"/>
                  <a:pt x="1593" y="374"/>
                  <a:pt x="1593" y="374"/>
                </a:cubicBezTo>
                <a:cubicBezTo>
                  <a:pt x="1595" y="375"/>
                  <a:pt x="1595" y="375"/>
                  <a:pt x="1595" y="375"/>
                </a:cubicBezTo>
                <a:cubicBezTo>
                  <a:pt x="1594" y="376"/>
                  <a:pt x="1594" y="376"/>
                  <a:pt x="1594" y="376"/>
                </a:cubicBezTo>
                <a:cubicBezTo>
                  <a:pt x="1593" y="376"/>
                  <a:pt x="1593" y="376"/>
                  <a:pt x="1593" y="376"/>
                </a:cubicBezTo>
                <a:cubicBezTo>
                  <a:pt x="1592" y="377"/>
                  <a:pt x="1592" y="377"/>
                  <a:pt x="1592" y="377"/>
                </a:cubicBezTo>
                <a:cubicBezTo>
                  <a:pt x="1592" y="379"/>
                  <a:pt x="1592" y="379"/>
                  <a:pt x="1592" y="379"/>
                </a:cubicBezTo>
                <a:cubicBezTo>
                  <a:pt x="1591" y="378"/>
                  <a:pt x="1591" y="378"/>
                  <a:pt x="1591" y="378"/>
                </a:cubicBezTo>
                <a:cubicBezTo>
                  <a:pt x="1591" y="376"/>
                  <a:pt x="1591" y="376"/>
                  <a:pt x="1591" y="376"/>
                </a:cubicBezTo>
                <a:cubicBezTo>
                  <a:pt x="1590" y="376"/>
                  <a:pt x="1590" y="376"/>
                  <a:pt x="1590" y="376"/>
                </a:cubicBezTo>
                <a:cubicBezTo>
                  <a:pt x="1588" y="375"/>
                  <a:pt x="1588" y="375"/>
                  <a:pt x="1588" y="375"/>
                </a:cubicBezTo>
                <a:cubicBezTo>
                  <a:pt x="1588" y="375"/>
                  <a:pt x="1588" y="375"/>
                  <a:pt x="1588" y="375"/>
                </a:cubicBezTo>
                <a:cubicBezTo>
                  <a:pt x="1588" y="375"/>
                  <a:pt x="1588" y="375"/>
                  <a:pt x="1588" y="375"/>
                </a:cubicBezTo>
                <a:cubicBezTo>
                  <a:pt x="1586" y="374"/>
                  <a:pt x="1586" y="374"/>
                  <a:pt x="1586" y="374"/>
                </a:cubicBezTo>
                <a:cubicBezTo>
                  <a:pt x="1586" y="374"/>
                  <a:pt x="1586" y="374"/>
                  <a:pt x="1586" y="374"/>
                </a:cubicBezTo>
                <a:cubicBezTo>
                  <a:pt x="1585" y="375"/>
                  <a:pt x="1585" y="375"/>
                  <a:pt x="1585" y="375"/>
                </a:cubicBezTo>
                <a:cubicBezTo>
                  <a:pt x="1585" y="376"/>
                  <a:pt x="1585" y="376"/>
                  <a:pt x="1585" y="376"/>
                </a:cubicBezTo>
                <a:cubicBezTo>
                  <a:pt x="1584" y="375"/>
                  <a:pt x="1584" y="375"/>
                  <a:pt x="1584" y="375"/>
                </a:cubicBezTo>
                <a:cubicBezTo>
                  <a:pt x="1584" y="374"/>
                  <a:pt x="1584" y="374"/>
                  <a:pt x="1584" y="374"/>
                </a:cubicBezTo>
                <a:cubicBezTo>
                  <a:pt x="1583" y="374"/>
                  <a:pt x="1583" y="374"/>
                  <a:pt x="1583" y="374"/>
                </a:cubicBezTo>
                <a:cubicBezTo>
                  <a:pt x="1583" y="375"/>
                  <a:pt x="1583" y="375"/>
                  <a:pt x="1583" y="375"/>
                </a:cubicBezTo>
                <a:cubicBezTo>
                  <a:pt x="1583" y="377"/>
                  <a:pt x="1583" y="377"/>
                  <a:pt x="1583" y="377"/>
                </a:cubicBezTo>
                <a:cubicBezTo>
                  <a:pt x="1582" y="376"/>
                  <a:pt x="1582" y="376"/>
                  <a:pt x="1582" y="376"/>
                </a:cubicBezTo>
                <a:cubicBezTo>
                  <a:pt x="1581" y="375"/>
                  <a:pt x="1581" y="375"/>
                  <a:pt x="1581" y="375"/>
                </a:cubicBezTo>
                <a:cubicBezTo>
                  <a:pt x="1580" y="376"/>
                  <a:pt x="1580" y="376"/>
                  <a:pt x="1580" y="376"/>
                </a:cubicBezTo>
                <a:cubicBezTo>
                  <a:pt x="1580" y="377"/>
                  <a:pt x="1580" y="377"/>
                  <a:pt x="1580" y="377"/>
                </a:cubicBezTo>
                <a:cubicBezTo>
                  <a:pt x="1579" y="376"/>
                  <a:pt x="1579" y="376"/>
                  <a:pt x="1579" y="376"/>
                </a:cubicBezTo>
                <a:cubicBezTo>
                  <a:pt x="1579" y="374"/>
                  <a:pt x="1579" y="374"/>
                  <a:pt x="1579" y="374"/>
                </a:cubicBezTo>
                <a:cubicBezTo>
                  <a:pt x="1578" y="373"/>
                  <a:pt x="1578" y="373"/>
                  <a:pt x="1578" y="373"/>
                </a:cubicBezTo>
                <a:cubicBezTo>
                  <a:pt x="1577" y="371"/>
                  <a:pt x="1577" y="371"/>
                  <a:pt x="1577" y="371"/>
                </a:cubicBezTo>
                <a:cubicBezTo>
                  <a:pt x="1577" y="371"/>
                  <a:pt x="1577" y="371"/>
                  <a:pt x="1577" y="371"/>
                </a:cubicBezTo>
                <a:cubicBezTo>
                  <a:pt x="1575" y="371"/>
                  <a:pt x="1575" y="371"/>
                  <a:pt x="1575" y="371"/>
                </a:cubicBezTo>
                <a:cubicBezTo>
                  <a:pt x="1574" y="371"/>
                  <a:pt x="1574" y="371"/>
                  <a:pt x="1574" y="371"/>
                </a:cubicBezTo>
                <a:cubicBezTo>
                  <a:pt x="1572" y="370"/>
                  <a:pt x="1572" y="370"/>
                  <a:pt x="1572" y="370"/>
                </a:cubicBezTo>
                <a:cubicBezTo>
                  <a:pt x="1570" y="369"/>
                  <a:pt x="1570" y="369"/>
                  <a:pt x="1570" y="369"/>
                </a:cubicBezTo>
                <a:cubicBezTo>
                  <a:pt x="1571" y="369"/>
                  <a:pt x="1571" y="369"/>
                  <a:pt x="1571" y="369"/>
                </a:cubicBezTo>
                <a:cubicBezTo>
                  <a:pt x="1574" y="369"/>
                  <a:pt x="1574" y="369"/>
                  <a:pt x="1574" y="369"/>
                </a:cubicBezTo>
                <a:cubicBezTo>
                  <a:pt x="1576" y="369"/>
                  <a:pt x="1576" y="369"/>
                  <a:pt x="1576" y="369"/>
                </a:cubicBezTo>
                <a:cubicBezTo>
                  <a:pt x="1578" y="369"/>
                  <a:pt x="1578" y="369"/>
                  <a:pt x="1578" y="369"/>
                </a:cubicBezTo>
                <a:cubicBezTo>
                  <a:pt x="1581" y="370"/>
                  <a:pt x="1581" y="370"/>
                  <a:pt x="1581" y="370"/>
                </a:cubicBezTo>
                <a:cubicBezTo>
                  <a:pt x="1584" y="369"/>
                  <a:pt x="1584" y="369"/>
                  <a:pt x="1584" y="369"/>
                </a:cubicBezTo>
                <a:cubicBezTo>
                  <a:pt x="1585" y="366"/>
                  <a:pt x="1585" y="366"/>
                  <a:pt x="1585" y="366"/>
                </a:cubicBezTo>
                <a:cubicBezTo>
                  <a:pt x="1589" y="365"/>
                  <a:pt x="1589" y="365"/>
                  <a:pt x="1589" y="365"/>
                </a:cubicBezTo>
                <a:cubicBezTo>
                  <a:pt x="1590" y="364"/>
                  <a:pt x="1590" y="364"/>
                  <a:pt x="1590" y="364"/>
                </a:cubicBezTo>
                <a:cubicBezTo>
                  <a:pt x="1590" y="363"/>
                  <a:pt x="1590" y="363"/>
                  <a:pt x="1590" y="363"/>
                </a:cubicBezTo>
                <a:cubicBezTo>
                  <a:pt x="1589" y="363"/>
                  <a:pt x="1589" y="363"/>
                  <a:pt x="1589" y="363"/>
                </a:cubicBezTo>
                <a:cubicBezTo>
                  <a:pt x="1589" y="362"/>
                  <a:pt x="1589" y="362"/>
                  <a:pt x="1589" y="362"/>
                </a:cubicBezTo>
                <a:cubicBezTo>
                  <a:pt x="1588" y="362"/>
                  <a:pt x="1588" y="362"/>
                  <a:pt x="1588" y="362"/>
                </a:cubicBezTo>
                <a:cubicBezTo>
                  <a:pt x="1586" y="362"/>
                  <a:pt x="1586" y="362"/>
                  <a:pt x="1586" y="362"/>
                </a:cubicBezTo>
                <a:cubicBezTo>
                  <a:pt x="1584" y="360"/>
                  <a:pt x="1584" y="360"/>
                  <a:pt x="1584" y="360"/>
                </a:cubicBezTo>
                <a:cubicBezTo>
                  <a:pt x="1583" y="360"/>
                  <a:pt x="1583" y="360"/>
                  <a:pt x="1583" y="360"/>
                </a:cubicBezTo>
                <a:cubicBezTo>
                  <a:pt x="1581" y="362"/>
                  <a:pt x="1581" y="362"/>
                  <a:pt x="1581" y="362"/>
                </a:cubicBezTo>
                <a:cubicBezTo>
                  <a:pt x="1580" y="362"/>
                  <a:pt x="1580" y="362"/>
                  <a:pt x="1580" y="362"/>
                </a:cubicBezTo>
                <a:cubicBezTo>
                  <a:pt x="1580" y="361"/>
                  <a:pt x="1580" y="361"/>
                  <a:pt x="1580" y="361"/>
                </a:cubicBezTo>
                <a:cubicBezTo>
                  <a:pt x="1581" y="360"/>
                  <a:pt x="1581" y="360"/>
                  <a:pt x="1581" y="360"/>
                </a:cubicBezTo>
                <a:cubicBezTo>
                  <a:pt x="1582" y="359"/>
                  <a:pt x="1582" y="359"/>
                  <a:pt x="1582" y="359"/>
                </a:cubicBezTo>
                <a:cubicBezTo>
                  <a:pt x="1580" y="358"/>
                  <a:pt x="1580" y="358"/>
                  <a:pt x="1580" y="358"/>
                </a:cubicBezTo>
                <a:cubicBezTo>
                  <a:pt x="1579" y="358"/>
                  <a:pt x="1579" y="358"/>
                  <a:pt x="1579" y="358"/>
                </a:cubicBezTo>
                <a:cubicBezTo>
                  <a:pt x="1578" y="358"/>
                  <a:pt x="1578" y="358"/>
                  <a:pt x="1578" y="358"/>
                </a:cubicBezTo>
                <a:cubicBezTo>
                  <a:pt x="1577" y="360"/>
                  <a:pt x="1577" y="360"/>
                  <a:pt x="1577" y="360"/>
                </a:cubicBezTo>
                <a:cubicBezTo>
                  <a:pt x="1576" y="360"/>
                  <a:pt x="1576" y="360"/>
                  <a:pt x="1576" y="360"/>
                </a:cubicBezTo>
                <a:cubicBezTo>
                  <a:pt x="1577" y="358"/>
                  <a:pt x="1577" y="358"/>
                  <a:pt x="1577" y="358"/>
                </a:cubicBezTo>
                <a:cubicBezTo>
                  <a:pt x="1576" y="358"/>
                  <a:pt x="1576" y="358"/>
                  <a:pt x="1576" y="358"/>
                </a:cubicBezTo>
                <a:cubicBezTo>
                  <a:pt x="1575" y="360"/>
                  <a:pt x="1575" y="360"/>
                  <a:pt x="1575" y="360"/>
                </a:cubicBezTo>
                <a:cubicBezTo>
                  <a:pt x="1574" y="359"/>
                  <a:pt x="1574" y="359"/>
                  <a:pt x="1574" y="359"/>
                </a:cubicBezTo>
                <a:cubicBezTo>
                  <a:pt x="1574" y="359"/>
                  <a:pt x="1574" y="359"/>
                  <a:pt x="1574" y="359"/>
                </a:cubicBezTo>
                <a:cubicBezTo>
                  <a:pt x="1575" y="358"/>
                  <a:pt x="1575" y="358"/>
                  <a:pt x="1575" y="358"/>
                </a:cubicBezTo>
                <a:cubicBezTo>
                  <a:pt x="1575" y="357"/>
                  <a:pt x="1575" y="357"/>
                  <a:pt x="1575" y="357"/>
                </a:cubicBezTo>
                <a:cubicBezTo>
                  <a:pt x="1573" y="356"/>
                  <a:pt x="1573" y="356"/>
                  <a:pt x="1573" y="356"/>
                </a:cubicBezTo>
                <a:cubicBezTo>
                  <a:pt x="1572" y="356"/>
                  <a:pt x="1572" y="356"/>
                  <a:pt x="1572" y="356"/>
                </a:cubicBezTo>
                <a:cubicBezTo>
                  <a:pt x="1571" y="356"/>
                  <a:pt x="1571" y="356"/>
                  <a:pt x="1571" y="356"/>
                </a:cubicBezTo>
                <a:cubicBezTo>
                  <a:pt x="1570" y="359"/>
                  <a:pt x="1570" y="359"/>
                  <a:pt x="1570" y="359"/>
                </a:cubicBezTo>
                <a:cubicBezTo>
                  <a:pt x="1569" y="359"/>
                  <a:pt x="1569" y="359"/>
                  <a:pt x="1569" y="359"/>
                </a:cubicBezTo>
                <a:cubicBezTo>
                  <a:pt x="1569" y="360"/>
                  <a:pt x="1569" y="360"/>
                  <a:pt x="1569" y="360"/>
                </a:cubicBezTo>
                <a:cubicBezTo>
                  <a:pt x="1570" y="363"/>
                  <a:pt x="1570" y="363"/>
                  <a:pt x="1570" y="363"/>
                </a:cubicBezTo>
                <a:cubicBezTo>
                  <a:pt x="1570" y="364"/>
                  <a:pt x="1570" y="364"/>
                  <a:pt x="1570" y="364"/>
                </a:cubicBezTo>
                <a:cubicBezTo>
                  <a:pt x="1569" y="365"/>
                  <a:pt x="1569" y="365"/>
                  <a:pt x="1569" y="365"/>
                </a:cubicBezTo>
                <a:cubicBezTo>
                  <a:pt x="1568" y="363"/>
                  <a:pt x="1568" y="363"/>
                  <a:pt x="1568" y="363"/>
                </a:cubicBezTo>
                <a:cubicBezTo>
                  <a:pt x="1567" y="363"/>
                  <a:pt x="1567" y="363"/>
                  <a:pt x="1567" y="363"/>
                </a:cubicBezTo>
                <a:cubicBezTo>
                  <a:pt x="1567" y="364"/>
                  <a:pt x="1567" y="364"/>
                  <a:pt x="1567" y="364"/>
                </a:cubicBezTo>
                <a:cubicBezTo>
                  <a:pt x="1565" y="363"/>
                  <a:pt x="1565" y="363"/>
                  <a:pt x="1565" y="363"/>
                </a:cubicBezTo>
                <a:cubicBezTo>
                  <a:pt x="1563" y="364"/>
                  <a:pt x="1563" y="364"/>
                  <a:pt x="1563" y="364"/>
                </a:cubicBezTo>
                <a:cubicBezTo>
                  <a:pt x="1565" y="362"/>
                  <a:pt x="1565" y="362"/>
                  <a:pt x="1565" y="362"/>
                </a:cubicBezTo>
                <a:cubicBezTo>
                  <a:pt x="1566" y="362"/>
                  <a:pt x="1566" y="362"/>
                  <a:pt x="1566" y="362"/>
                </a:cubicBezTo>
                <a:cubicBezTo>
                  <a:pt x="1567" y="360"/>
                  <a:pt x="1567" y="360"/>
                  <a:pt x="1567" y="360"/>
                </a:cubicBezTo>
                <a:cubicBezTo>
                  <a:pt x="1567" y="359"/>
                  <a:pt x="1567" y="359"/>
                  <a:pt x="1567" y="359"/>
                </a:cubicBezTo>
                <a:cubicBezTo>
                  <a:pt x="1566" y="359"/>
                  <a:pt x="1566" y="359"/>
                  <a:pt x="1566" y="359"/>
                </a:cubicBezTo>
                <a:cubicBezTo>
                  <a:pt x="1564" y="360"/>
                  <a:pt x="1564" y="360"/>
                  <a:pt x="1564" y="360"/>
                </a:cubicBezTo>
                <a:cubicBezTo>
                  <a:pt x="1563" y="360"/>
                  <a:pt x="1563" y="360"/>
                  <a:pt x="1563" y="360"/>
                </a:cubicBezTo>
                <a:cubicBezTo>
                  <a:pt x="1563" y="359"/>
                  <a:pt x="1563" y="359"/>
                  <a:pt x="1563" y="359"/>
                </a:cubicBezTo>
                <a:cubicBezTo>
                  <a:pt x="1565" y="358"/>
                  <a:pt x="1565" y="358"/>
                  <a:pt x="1565" y="358"/>
                </a:cubicBezTo>
                <a:cubicBezTo>
                  <a:pt x="1565" y="358"/>
                  <a:pt x="1565" y="358"/>
                  <a:pt x="1565" y="358"/>
                </a:cubicBezTo>
                <a:cubicBezTo>
                  <a:pt x="1563" y="357"/>
                  <a:pt x="1563" y="357"/>
                  <a:pt x="1563" y="357"/>
                </a:cubicBezTo>
                <a:cubicBezTo>
                  <a:pt x="1563" y="356"/>
                  <a:pt x="1563" y="356"/>
                  <a:pt x="1563" y="356"/>
                </a:cubicBezTo>
                <a:cubicBezTo>
                  <a:pt x="1564" y="356"/>
                  <a:pt x="1564" y="356"/>
                  <a:pt x="1564" y="356"/>
                </a:cubicBezTo>
                <a:cubicBezTo>
                  <a:pt x="1565" y="357"/>
                  <a:pt x="1565" y="357"/>
                  <a:pt x="1565" y="357"/>
                </a:cubicBezTo>
                <a:cubicBezTo>
                  <a:pt x="1567" y="357"/>
                  <a:pt x="1567" y="357"/>
                  <a:pt x="1567" y="357"/>
                </a:cubicBezTo>
                <a:cubicBezTo>
                  <a:pt x="1568" y="354"/>
                  <a:pt x="1568" y="354"/>
                  <a:pt x="1568" y="354"/>
                </a:cubicBezTo>
                <a:cubicBezTo>
                  <a:pt x="1567" y="353"/>
                  <a:pt x="1567" y="353"/>
                  <a:pt x="1567" y="353"/>
                </a:cubicBezTo>
                <a:cubicBezTo>
                  <a:pt x="1566" y="353"/>
                  <a:pt x="1566" y="353"/>
                  <a:pt x="1566" y="353"/>
                </a:cubicBezTo>
                <a:cubicBezTo>
                  <a:pt x="1565" y="352"/>
                  <a:pt x="1565" y="352"/>
                  <a:pt x="1565" y="352"/>
                </a:cubicBezTo>
                <a:cubicBezTo>
                  <a:pt x="1565" y="351"/>
                  <a:pt x="1565" y="351"/>
                  <a:pt x="1565" y="351"/>
                </a:cubicBezTo>
                <a:cubicBezTo>
                  <a:pt x="1565" y="350"/>
                  <a:pt x="1565" y="350"/>
                  <a:pt x="1565" y="350"/>
                </a:cubicBezTo>
                <a:cubicBezTo>
                  <a:pt x="1563" y="351"/>
                  <a:pt x="1563" y="351"/>
                  <a:pt x="1563" y="351"/>
                </a:cubicBezTo>
                <a:cubicBezTo>
                  <a:pt x="1562" y="351"/>
                  <a:pt x="1562" y="351"/>
                  <a:pt x="1562" y="351"/>
                </a:cubicBezTo>
                <a:cubicBezTo>
                  <a:pt x="1561" y="350"/>
                  <a:pt x="1561" y="350"/>
                  <a:pt x="1561" y="350"/>
                </a:cubicBezTo>
                <a:cubicBezTo>
                  <a:pt x="1560" y="351"/>
                  <a:pt x="1560" y="351"/>
                  <a:pt x="1560" y="351"/>
                </a:cubicBezTo>
                <a:cubicBezTo>
                  <a:pt x="1560" y="352"/>
                  <a:pt x="1560" y="352"/>
                  <a:pt x="1560" y="352"/>
                </a:cubicBezTo>
                <a:cubicBezTo>
                  <a:pt x="1561" y="353"/>
                  <a:pt x="1561" y="353"/>
                  <a:pt x="1561" y="353"/>
                </a:cubicBezTo>
                <a:cubicBezTo>
                  <a:pt x="1561" y="354"/>
                  <a:pt x="1561" y="354"/>
                  <a:pt x="1561" y="354"/>
                </a:cubicBezTo>
                <a:cubicBezTo>
                  <a:pt x="1560" y="354"/>
                  <a:pt x="1560" y="354"/>
                  <a:pt x="1560" y="354"/>
                </a:cubicBezTo>
                <a:cubicBezTo>
                  <a:pt x="1558" y="353"/>
                  <a:pt x="1558" y="353"/>
                  <a:pt x="1558" y="353"/>
                </a:cubicBezTo>
                <a:cubicBezTo>
                  <a:pt x="1558" y="353"/>
                  <a:pt x="1558" y="353"/>
                  <a:pt x="1558" y="353"/>
                </a:cubicBezTo>
                <a:cubicBezTo>
                  <a:pt x="1557" y="355"/>
                  <a:pt x="1557" y="355"/>
                  <a:pt x="1557" y="355"/>
                </a:cubicBezTo>
                <a:cubicBezTo>
                  <a:pt x="1557" y="356"/>
                  <a:pt x="1557" y="356"/>
                  <a:pt x="1557" y="356"/>
                </a:cubicBezTo>
                <a:cubicBezTo>
                  <a:pt x="1559" y="356"/>
                  <a:pt x="1559" y="356"/>
                  <a:pt x="1559" y="356"/>
                </a:cubicBezTo>
                <a:cubicBezTo>
                  <a:pt x="1559" y="356"/>
                  <a:pt x="1559" y="356"/>
                  <a:pt x="1559" y="356"/>
                </a:cubicBezTo>
                <a:cubicBezTo>
                  <a:pt x="1559" y="357"/>
                  <a:pt x="1559" y="357"/>
                  <a:pt x="1559" y="357"/>
                </a:cubicBezTo>
                <a:cubicBezTo>
                  <a:pt x="1558" y="358"/>
                  <a:pt x="1558" y="358"/>
                  <a:pt x="1558" y="358"/>
                </a:cubicBezTo>
                <a:cubicBezTo>
                  <a:pt x="1558" y="359"/>
                  <a:pt x="1558" y="359"/>
                  <a:pt x="1558" y="359"/>
                </a:cubicBezTo>
                <a:cubicBezTo>
                  <a:pt x="1557" y="359"/>
                  <a:pt x="1557" y="359"/>
                  <a:pt x="1557" y="359"/>
                </a:cubicBezTo>
                <a:cubicBezTo>
                  <a:pt x="1557" y="361"/>
                  <a:pt x="1557" y="361"/>
                  <a:pt x="1557" y="361"/>
                </a:cubicBezTo>
                <a:cubicBezTo>
                  <a:pt x="1557" y="361"/>
                  <a:pt x="1557" y="361"/>
                  <a:pt x="1557" y="361"/>
                </a:cubicBezTo>
                <a:cubicBezTo>
                  <a:pt x="1556" y="362"/>
                  <a:pt x="1556" y="362"/>
                  <a:pt x="1556" y="362"/>
                </a:cubicBezTo>
                <a:cubicBezTo>
                  <a:pt x="1557" y="364"/>
                  <a:pt x="1557" y="364"/>
                  <a:pt x="1557" y="364"/>
                </a:cubicBezTo>
                <a:cubicBezTo>
                  <a:pt x="1557" y="364"/>
                  <a:pt x="1557" y="364"/>
                  <a:pt x="1557" y="364"/>
                </a:cubicBezTo>
                <a:cubicBezTo>
                  <a:pt x="1555" y="363"/>
                  <a:pt x="1555" y="363"/>
                  <a:pt x="1555" y="363"/>
                </a:cubicBezTo>
                <a:cubicBezTo>
                  <a:pt x="1554" y="364"/>
                  <a:pt x="1554" y="364"/>
                  <a:pt x="1554" y="364"/>
                </a:cubicBezTo>
                <a:cubicBezTo>
                  <a:pt x="1554" y="365"/>
                  <a:pt x="1554" y="365"/>
                  <a:pt x="1554" y="365"/>
                </a:cubicBezTo>
                <a:cubicBezTo>
                  <a:pt x="1553" y="366"/>
                  <a:pt x="1553" y="366"/>
                  <a:pt x="1553" y="366"/>
                </a:cubicBezTo>
                <a:cubicBezTo>
                  <a:pt x="1553" y="364"/>
                  <a:pt x="1553" y="364"/>
                  <a:pt x="1553" y="364"/>
                </a:cubicBezTo>
                <a:cubicBezTo>
                  <a:pt x="1554" y="361"/>
                  <a:pt x="1554" y="361"/>
                  <a:pt x="1554" y="361"/>
                </a:cubicBezTo>
                <a:cubicBezTo>
                  <a:pt x="1553" y="360"/>
                  <a:pt x="1553" y="360"/>
                  <a:pt x="1553" y="360"/>
                </a:cubicBezTo>
                <a:cubicBezTo>
                  <a:pt x="1553" y="359"/>
                  <a:pt x="1553" y="359"/>
                  <a:pt x="1553" y="359"/>
                </a:cubicBezTo>
                <a:cubicBezTo>
                  <a:pt x="1554" y="358"/>
                  <a:pt x="1554" y="358"/>
                  <a:pt x="1554" y="358"/>
                </a:cubicBezTo>
                <a:cubicBezTo>
                  <a:pt x="1554" y="356"/>
                  <a:pt x="1554" y="356"/>
                  <a:pt x="1554" y="356"/>
                </a:cubicBezTo>
                <a:cubicBezTo>
                  <a:pt x="1553" y="355"/>
                  <a:pt x="1553" y="355"/>
                  <a:pt x="1553" y="355"/>
                </a:cubicBezTo>
                <a:cubicBezTo>
                  <a:pt x="1553" y="355"/>
                  <a:pt x="1553" y="355"/>
                  <a:pt x="1553" y="355"/>
                </a:cubicBezTo>
                <a:cubicBezTo>
                  <a:pt x="1550" y="359"/>
                  <a:pt x="1550" y="359"/>
                  <a:pt x="1550" y="359"/>
                </a:cubicBezTo>
                <a:cubicBezTo>
                  <a:pt x="1550" y="361"/>
                  <a:pt x="1550" y="361"/>
                  <a:pt x="1550" y="361"/>
                </a:cubicBezTo>
                <a:cubicBezTo>
                  <a:pt x="1548" y="364"/>
                  <a:pt x="1548" y="364"/>
                  <a:pt x="1548" y="364"/>
                </a:cubicBezTo>
                <a:cubicBezTo>
                  <a:pt x="1547" y="366"/>
                  <a:pt x="1547" y="366"/>
                  <a:pt x="1547" y="366"/>
                </a:cubicBezTo>
                <a:cubicBezTo>
                  <a:pt x="1548" y="367"/>
                  <a:pt x="1548" y="367"/>
                  <a:pt x="1548" y="367"/>
                </a:cubicBezTo>
                <a:cubicBezTo>
                  <a:pt x="1548" y="369"/>
                  <a:pt x="1548" y="369"/>
                  <a:pt x="1548" y="369"/>
                </a:cubicBezTo>
                <a:cubicBezTo>
                  <a:pt x="1545" y="372"/>
                  <a:pt x="1545" y="372"/>
                  <a:pt x="1545" y="372"/>
                </a:cubicBezTo>
                <a:cubicBezTo>
                  <a:pt x="1544" y="372"/>
                  <a:pt x="1544" y="372"/>
                  <a:pt x="1544" y="372"/>
                </a:cubicBezTo>
                <a:cubicBezTo>
                  <a:pt x="1544" y="371"/>
                  <a:pt x="1544" y="371"/>
                  <a:pt x="1544" y="371"/>
                </a:cubicBezTo>
                <a:cubicBezTo>
                  <a:pt x="1543" y="369"/>
                  <a:pt x="1543" y="369"/>
                  <a:pt x="1543" y="369"/>
                </a:cubicBezTo>
                <a:cubicBezTo>
                  <a:pt x="1545" y="367"/>
                  <a:pt x="1545" y="367"/>
                  <a:pt x="1545" y="367"/>
                </a:cubicBezTo>
                <a:cubicBezTo>
                  <a:pt x="1545" y="365"/>
                  <a:pt x="1545" y="365"/>
                  <a:pt x="1545" y="365"/>
                </a:cubicBezTo>
                <a:cubicBezTo>
                  <a:pt x="1545" y="364"/>
                  <a:pt x="1545" y="364"/>
                  <a:pt x="1545" y="364"/>
                </a:cubicBezTo>
                <a:cubicBezTo>
                  <a:pt x="1545" y="363"/>
                  <a:pt x="1545" y="363"/>
                  <a:pt x="1545" y="363"/>
                </a:cubicBezTo>
                <a:cubicBezTo>
                  <a:pt x="1547" y="360"/>
                  <a:pt x="1547" y="360"/>
                  <a:pt x="1547" y="360"/>
                </a:cubicBezTo>
                <a:cubicBezTo>
                  <a:pt x="1548" y="358"/>
                  <a:pt x="1548" y="358"/>
                  <a:pt x="1548" y="358"/>
                </a:cubicBezTo>
                <a:cubicBezTo>
                  <a:pt x="1548" y="357"/>
                  <a:pt x="1548" y="357"/>
                  <a:pt x="1548" y="357"/>
                </a:cubicBezTo>
                <a:cubicBezTo>
                  <a:pt x="1548" y="356"/>
                  <a:pt x="1548" y="356"/>
                  <a:pt x="1548" y="356"/>
                </a:cubicBezTo>
                <a:cubicBezTo>
                  <a:pt x="1547" y="356"/>
                  <a:pt x="1547" y="356"/>
                  <a:pt x="1547" y="356"/>
                </a:cubicBezTo>
                <a:cubicBezTo>
                  <a:pt x="1545" y="355"/>
                  <a:pt x="1545" y="355"/>
                  <a:pt x="1545" y="355"/>
                </a:cubicBezTo>
                <a:cubicBezTo>
                  <a:pt x="1544" y="355"/>
                  <a:pt x="1544" y="355"/>
                  <a:pt x="1544" y="355"/>
                </a:cubicBezTo>
                <a:cubicBezTo>
                  <a:pt x="1545" y="357"/>
                  <a:pt x="1545" y="357"/>
                  <a:pt x="1545" y="357"/>
                </a:cubicBezTo>
                <a:cubicBezTo>
                  <a:pt x="1544" y="358"/>
                  <a:pt x="1544" y="358"/>
                  <a:pt x="1544" y="358"/>
                </a:cubicBezTo>
                <a:cubicBezTo>
                  <a:pt x="1543" y="356"/>
                  <a:pt x="1543" y="356"/>
                  <a:pt x="1543" y="356"/>
                </a:cubicBezTo>
                <a:cubicBezTo>
                  <a:pt x="1542" y="355"/>
                  <a:pt x="1542" y="355"/>
                  <a:pt x="1542" y="355"/>
                </a:cubicBezTo>
                <a:cubicBezTo>
                  <a:pt x="1541" y="355"/>
                  <a:pt x="1541" y="355"/>
                  <a:pt x="1541" y="355"/>
                </a:cubicBezTo>
                <a:cubicBezTo>
                  <a:pt x="1540" y="355"/>
                  <a:pt x="1540" y="355"/>
                  <a:pt x="1540" y="355"/>
                </a:cubicBezTo>
                <a:cubicBezTo>
                  <a:pt x="1540" y="358"/>
                  <a:pt x="1540" y="358"/>
                  <a:pt x="1540" y="358"/>
                </a:cubicBezTo>
                <a:cubicBezTo>
                  <a:pt x="1539" y="359"/>
                  <a:pt x="1539" y="359"/>
                  <a:pt x="1539" y="359"/>
                </a:cubicBezTo>
                <a:cubicBezTo>
                  <a:pt x="1539" y="358"/>
                  <a:pt x="1539" y="358"/>
                  <a:pt x="1539" y="358"/>
                </a:cubicBezTo>
                <a:cubicBezTo>
                  <a:pt x="1538" y="357"/>
                  <a:pt x="1538" y="357"/>
                  <a:pt x="1538" y="357"/>
                </a:cubicBezTo>
                <a:cubicBezTo>
                  <a:pt x="1537" y="358"/>
                  <a:pt x="1537" y="358"/>
                  <a:pt x="1537" y="358"/>
                </a:cubicBezTo>
                <a:cubicBezTo>
                  <a:pt x="1537" y="359"/>
                  <a:pt x="1537" y="359"/>
                  <a:pt x="1537" y="359"/>
                </a:cubicBezTo>
                <a:cubicBezTo>
                  <a:pt x="1539" y="360"/>
                  <a:pt x="1539" y="360"/>
                  <a:pt x="1539" y="360"/>
                </a:cubicBezTo>
                <a:cubicBezTo>
                  <a:pt x="1540" y="362"/>
                  <a:pt x="1540" y="362"/>
                  <a:pt x="1540" y="362"/>
                </a:cubicBezTo>
                <a:cubicBezTo>
                  <a:pt x="1539" y="362"/>
                  <a:pt x="1539" y="362"/>
                  <a:pt x="1539" y="362"/>
                </a:cubicBezTo>
                <a:cubicBezTo>
                  <a:pt x="1538" y="361"/>
                  <a:pt x="1538" y="361"/>
                  <a:pt x="1538" y="361"/>
                </a:cubicBezTo>
                <a:cubicBezTo>
                  <a:pt x="1537" y="362"/>
                  <a:pt x="1537" y="362"/>
                  <a:pt x="1537" y="362"/>
                </a:cubicBezTo>
                <a:cubicBezTo>
                  <a:pt x="1537" y="363"/>
                  <a:pt x="1537" y="363"/>
                  <a:pt x="1537" y="363"/>
                </a:cubicBezTo>
                <a:cubicBezTo>
                  <a:pt x="1538" y="364"/>
                  <a:pt x="1538" y="364"/>
                  <a:pt x="1538" y="364"/>
                </a:cubicBezTo>
                <a:cubicBezTo>
                  <a:pt x="1537" y="364"/>
                  <a:pt x="1537" y="364"/>
                  <a:pt x="1537" y="364"/>
                </a:cubicBezTo>
                <a:cubicBezTo>
                  <a:pt x="1535" y="363"/>
                  <a:pt x="1535" y="363"/>
                  <a:pt x="1535" y="363"/>
                </a:cubicBezTo>
                <a:cubicBezTo>
                  <a:pt x="1534" y="363"/>
                  <a:pt x="1534" y="363"/>
                  <a:pt x="1534" y="363"/>
                </a:cubicBezTo>
                <a:cubicBezTo>
                  <a:pt x="1534" y="365"/>
                  <a:pt x="1534" y="365"/>
                  <a:pt x="1534" y="365"/>
                </a:cubicBezTo>
                <a:cubicBezTo>
                  <a:pt x="1532" y="366"/>
                  <a:pt x="1532" y="366"/>
                  <a:pt x="1532" y="366"/>
                </a:cubicBezTo>
                <a:cubicBezTo>
                  <a:pt x="1532" y="367"/>
                  <a:pt x="1532" y="367"/>
                  <a:pt x="1532" y="367"/>
                </a:cubicBezTo>
                <a:cubicBezTo>
                  <a:pt x="1533" y="367"/>
                  <a:pt x="1533" y="367"/>
                  <a:pt x="1533" y="367"/>
                </a:cubicBezTo>
                <a:cubicBezTo>
                  <a:pt x="1531" y="368"/>
                  <a:pt x="1531" y="368"/>
                  <a:pt x="1531" y="368"/>
                </a:cubicBezTo>
                <a:cubicBezTo>
                  <a:pt x="1531" y="370"/>
                  <a:pt x="1531" y="370"/>
                  <a:pt x="1531" y="370"/>
                </a:cubicBezTo>
                <a:cubicBezTo>
                  <a:pt x="1532" y="371"/>
                  <a:pt x="1532" y="371"/>
                  <a:pt x="1532" y="371"/>
                </a:cubicBezTo>
                <a:cubicBezTo>
                  <a:pt x="1531" y="372"/>
                  <a:pt x="1531" y="372"/>
                  <a:pt x="1531" y="372"/>
                </a:cubicBezTo>
                <a:cubicBezTo>
                  <a:pt x="1533" y="373"/>
                  <a:pt x="1533" y="373"/>
                  <a:pt x="1533" y="373"/>
                </a:cubicBezTo>
                <a:cubicBezTo>
                  <a:pt x="1533" y="373"/>
                  <a:pt x="1533" y="373"/>
                  <a:pt x="1533" y="373"/>
                </a:cubicBezTo>
                <a:cubicBezTo>
                  <a:pt x="1533" y="374"/>
                  <a:pt x="1533" y="374"/>
                  <a:pt x="1533" y="374"/>
                </a:cubicBezTo>
                <a:cubicBezTo>
                  <a:pt x="1530" y="374"/>
                  <a:pt x="1530" y="374"/>
                  <a:pt x="1530" y="374"/>
                </a:cubicBezTo>
                <a:cubicBezTo>
                  <a:pt x="1530" y="372"/>
                  <a:pt x="1530" y="372"/>
                  <a:pt x="1530" y="372"/>
                </a:cubicBezTo>
                <a:cubicBezTo>
                  <a:pt x="1529" y="371"/>
                  <a:pt x="1529" y="371"/>
                  <a:pt x="1529" y="371"/>
                </a:cubicBezTo>
                <a:cubicBezTo>
                  <a:pt x="1530" y="370"/>
                  <a:pt x="1530" y="370"/>
                  <a:pt x="1530" y="370"/>
                </a:cubicBezTo>
                <a:cubicBezTo>
                  <a:pt x="1528" y="369"/>
                  <a:pt x="1528" y="369"/>
                  <a:pt x="1528" y="369"/>
                </a:cubicBezTo>
                <a:cubicBezTo>
                  <a:pt x="1527" y="370"/>
                  <a:pt x="1527" y="370"/>
                  <a:pt x="1527" y="370"/>
                </a:cubicBezTo>
                <a:cubicBezTo>
                  <a:pt x="1525" y="369"/>
                  <a:pt x="1525" y="369"/>
                  <a:pt x="1525" y="369"/>
                </a:cubicBezTo>
                <a:cubicBezTo>
                  <a:pt x="1522" y="367"/>
                  <a:pt x="1522" y="367"/>
                  <a:pt x="1522" y="367"/>
                </a:cubicBezTo>
                <a:cubicBezTo>
                  <a:pt x="1521" y="367"/>
                  <a:pt x="1521" y="367"/>
                  <a:pt x="1521" y="367"/>
                </a:cubicBezTo>
                <a:cubicBezTo>
                  <a:pt x="1520" y="368"/>
                  <a:pt x="1520" y="368"/>
                  <a:pt x="1520" y="368"/>
                </a:cubicBezTo>
                <a:cubicBezTo>
                  <a:pt x="1519" y="367"/>
                  <a:pt x="1519" y="367"/>
                  <a:pt x="1519" y="367"/>
                </a:cubicBezTo>
                <a:cubicBezTo>
                  <a:pt x="1518" y="368"/>
                  <a:pt x="1518" y="368"/>
                  <a:pt x="1518" y="368"/>
                </a:cubicBezTo>
                <a:cubicBezTo>
                  <a:pt x="1516" y="369"/>
                  <a:pt x="1516" y="369"/>
                  <a:pt x="1516" y="369"/>
                </a:cubicBezTo>
                <a:cubicBezTo>
                  <a:pt x="1516" y="370"/>
                  <a:pt x="1516" y="370"/>
                  <a:pt x="1516" y="370"/>
                </a:cubicBezTo>
                <a:cubicBezTo>
                  <a:pt x="1518" y="372"/>
                  <a:pt x="1518" y="372"/>
                  <a:pt x="1518" y="372"/>
                </a:cubicBezTo>
                <a:cubicBezTo>
                  <a:pt x="1520" y="372"/>
                  <a:pt x="1520" y="372"/>
                  <a:pt x="1520" y="372"/>
                </a:cubicBezTo>
                <a:cubicBezTo>
                  <a:pt x="1520" y="373"/>
                  <a:pt x="1520" y="373"/>
                  <a:pt x="1520" y="373"/>
                </a:cubicBezTo>
                <a:cubicBezTo>
                  <a:pt x="1523" y="373"/>
                  <a:pt x="1523" y="373"/>
                  <a:pt x="1523" y="373"/>
                </a:cubicBezTo>
                <a:cubicBezTo>
                  <a:pt x="1522" y="375"/>
                  <a:pt x="1522" y="375"/>
                  <a:pt x="1522" y="375"/>
                </a:cubicBezTo>
                <a:cubicBezTo>
                  <a:pt x="1522" y="376"/>
                  <a:pt x="1522" y="376"/>
                  <a:pt x="1522" y="376"/>
                </a:cubicBezTo>
                <a:cubicBezTo>
                  <a:pt x="1523" y="378"/>
                  <a:pt x="1523" y="378"/>
                  <a:pt x="1523" y="378"/>
                </a:cubicBezTo>
                <a:cubicBezTo>
                  <a:pt x="1523" y="379"/>
                  <a:pt x="1523" y="379"/>
                  <a:pt x="1523" y="379"/>
                </a:cubicBezTo>
                <a:cubicBezTo>
                  <a:pt x="1522" y="378"/>
                  <a:pt x="1522" y="378"/>
                  <a:pt x="1522" y="378"/>
                </a:cubicBezTo>
                <a:cubicBezTo>
                  <a:pt x="1521" y="376"/>
                  <a:pt x="1521" y="376"/>
                  <a:pt x="1521" y="376"/>
                </a:cubicBezTo>
                <a:cubicBezTo>
                  <a:pt x="1519" y="376"/>
                  <a:pt x="1519" y="376"/>
                  <a:pt x="1519" y="376"/>
                </a:cubicBezTo>
                <a:cubicBezTo>
                  <a:pt x="1518" y="375"/>
                  <a:pt x="1518" y="375"/>
                  <a:pt x="1518" y="375"/>
                </a:cubicBezTo>
                <a:cubicBezTo>
                  <a:pt x="1518" y="376"/>
                  <a:pt x="1518" y="376"/>
                  <a:pt x="1518" y="376"/>
                </a:cubicBezTo>
                <a:cubicBezTo>
                  <a:pt x="1516" y="377"/>
                  <a:pt x="1516" y="377"/>
                  <a:pt x="1516" y="377"/>
                </a:cubicBezTo>
                <a:cubicBezTo>
                  <a:pt x="1516" y="375"/>
                  <a:pt x="1516" y="375"/>
                  <a:pt x="1516" y="375"/>
                </a:cubicBezTo>
                <a:cubicBezTo>
                  <a:pt x="1514" y="376"/>
                  <a:pt x="1514" y="376"/>
                  <a:pt x="1514" y="376"/>
                </a:cubicBezTo>
                <a:cubicBezTo>
                  <a:pt x="1514" y="377"/>
                  <a:pt x="1514" y="377"/>
                  <a:pt x="1514" y="377"/>
                </a:cubicBezTo>
                <a:cubicBezTo>
                  <a:pt x="1513" y="379"/>
                  <a:pt x="1513" y="379"/>
                  <a:pt x="1513" y="379"/>
                </a:cubicBezTo>
                <a:cubicBezTo>
                  <a:pt x="1513" y="380"/>
                  <a:pt x="1513" y="380"/>
                  <a:pt x="1513" y="380"/>
                </a:cubicBezTo>
                <a:cubicBezTo>
                  <a:pt x="1515" y="381"/>
                  <a:pt x="1515" y="381"/>
                  <a:pt x="1515" y="381"/>
                </a:cubicBezTo>
                <a:cubicBezTo>
                  <a:pt x="1516" y="383"/>
                  <a:pt x="1516" y="383"/>
                  <a:pt x="1516" y="383"/>
                </a:cubicBezTo>
                <a:cubicBezTo>
                  <a:pt x="1514" y="382"/>
                  <a:pt x="1514" y="382"/>
                  <a:pt x="1514" y="382"/>
                </a:cubicBezTo>
                <a:cubicBezTo>
                  <a:pt x="1513" y="382"/>
                  <a:pt x="1513" y="382"/>
                  <a:pt x="1513" y="382"/>
                </a:cubicBezTo>
                <a:cubicBezTo>
                  <a:pt x="1512" y="383"/>
                  <a:pt x="1512" y="383"/>
                  <a:pt x="1512" y="383"/>
                </a:cubicBezTo>
                <a:cubicBezTo>
                  <a:pt x="1512" y="385"/>
                  <a:pt x="1512" y="385"/>
                  <a:pt x="1512" y="385"/>
                </a:cubicBezTo>
                <a:cubicBezTo>
                  <a:pt x="1510" y="386"/>
                  <a:pt x="1510" y="386"/>
                  <a:pt x="1510" y="386"/>
                </a:cubicBezTo>
                <a:cubicBezTo>
                  <a:pt x="1510" y="385"/>
                  <a:pt x="1510" y="385"/>
                  <a:pt x="1510" y="385"/>
                </a:cubicBezTo>
                <a:cubicBezTo>
                  <a:pt x="1511" y="385"/>
                  <a:pt x="1511" y="385"/>
                  <a:pt x="1511" y="385"/>
                </a:cubicBezTo>
                <a:cubicBezTo>
                  <a:pt x="1511" y="383"/>
                  <a:pt x="1511" y="383"/>
                  <a:pt x="1511" y="383"/>
                </a:cubicBezTo>
                <a:cubicBezTo>
                  <a:pt x="1512" y="381"/>
                  <a:pt x="1512" y="381"/>
                  <a:pt x="1512" y="381"/>
                </a:cubicBezTo>
                <a:cubicBezTo>
                  <a:pt x="1511" y="376"/>
                  <a:pt x="1511" y="376"/>
                  <a:pt x="1511" y="376"/>
                </a:cubicBezTo>
                <a:cubicBezTo>
                  <a:pt x="1510" y="376"/>
                  <a:pt x="1510" y="376"/>
                  <a:pt x="1510" y="376"/>
                </a:cubicBezTo>
                <a:cubicBezTo>
                  <a:pt x="1507" y="380"/>
                  <a:pt x="1507" y="380"/>
                  <a:pt x="1507" y="380"/>
                </a:cubicBezTo>
                <a:cubicBezTo>
                  <a:pt x="1507" y="382"/>
                  <a:pt x="1507" y="382"/>
                  <a:pt x="1507" y="382"/>
                </a:cubicBezTo>
                <a:cubicBezTo>
                  <a:pt x="1508" y="383"/>
                  <a:pt x="1508" y="383"/>
                  <a:pt x="1508" y="383"/>
                </a:cubicBezTo>
                <a:cubicBezTo>
                  <a:pt x="1506" y="385"/>
                  <a:pt x="1506" y="385"/>
                  <a:pt x="1506" y="385"/>
                </a:cubicBezTo>
                <a:cubicBezTo>
                  <a:pt x="1506" y="383"/>
                  <a:pt x="1506" y="383"/>
                  <a:pt x="1506" y="383"/>
                </a:cubicBezTo>
                <a:cubicBezTo>
                  <a:pt x="1507" y="381"/>
                  <a:pt x="1507" y="381"/>
                  <a:pt x="1507" y="381"/>
                </a:cubicBezTo>
                <a:cubicBezTo>
                  <a:pt x="1506" y="378"/>
                  <a:pt x="1506" y="378"/>
                  <a:pt x="1506" y="378"/>
                </a:cubicBezTo>
                <a:cubicBezTo>
                  <a:pt x="1505" y="378"/>
                  <a:pt x="1505" y="378"/>
                  <a:pt x="1505" y="378"/>
                </a:cubicBezTo>
                <a:cubicBezTo>
                  <a:pt x="1504" y="379"/>
                  <a:pt x="1504" y="379"/>
                  <a:pt x="1504" y="379"/>
                </a:cubicBezTo>
                <a:cubicBezTo>
                  <a:pt x="1502" y="382"/>
                  <a:pt x="1502" y="382"/>
                  <a:pt x="1502" y="382"/>
                </a:cubicBezTo>
                <a:cubicBezTo>
                  <a:pt x="1503" y="383"/>
                  <a:pt x="1503" y="383"/>
                  <a:pt x="1503" y="383"/>
                </a:cubicBezTo>
                <a:cubicBezTo>
                  <a:pt x="1503" y="385"/>
                  <a:pt x="1503" y="385"/>
                  <a:pt x="1503" y="385"/>
                </a:cubicBezTo>
                <a:cubicBezTo>
                  <a:pt x="1506" y="387"/>
                  <a:pt x="1506" y="387"/>
                  <a:pt x="1506" y="387"/>
                </a:cubicBezTo>
                <a:cubicBezTo>
                  <a:pt x="1506" y="388"/>
                  <a:pt x="1506" y="388"/>
                  <a:pt x="1506" y="388"/>
                </a:cubicBezTo>
                <a:cubicBezTo>
                  <a:pt x="1505" y="390"/>
                  <a:pt x="1505" y="390"/>
                  <a:pt x="1505" y="390"/>
                </a:cubicBezTo>
                <a:cubicBezTo>
                  <a:pt x="1505" y="388"/>
                  <a:pt x="1505" y="388"/>
                  <a:pt x="1505" y="388"/>
                </a:cubicBezTo>
                <a:cubicBezTo>
                  <a:pt x="1503" y="387"/>
                  <a:pt x="1503" y="387"/>
                  <a:pt x="1503" y="387"/>
                </a:cubicBezTo>
                <a:cubicBezTo>
                  <a:pt x="1501" y="384"/>
                  <a:pt x="1501" y="384"/>
                  <a:pt x="1501" y="384"/>
                </a:cubicBezTo>
                <a:cubicBezTo>
                  <a:pt x="1501" y="383"/>
                  <a:pt x="1501" y="383"/>
                  <a:pt x="1501" y="383"/>
                </a:cubicBezTo>
                <a:cubicBezTo>
                  <a:pt x="1499" y="384"/>
                  <a:pt x="1499" y="384"/>
                  <a:pt x="1499" y="384"/>
                </a:cubicBezTo>
                <a:cubicBezTo>
                  <a:pt x="1498" y="385"/>
                  <a:pt x="1498" y="385"/>
                  <a:pt x="1498" y="385"/>
                </a:cubicBezTo>
                <a:cubicBezTo>
                  <a:pt x="1501" y="387"/>
                  <a:pt x="1501" y="387"/>
                  <a:pt x="1501" y="387"/>
                </a:cubicBezTo>
                <a:cubicBezTo>
                  <a:pt x="1502" y="387"/>
                  <a:pt x="1502" y="387"/>
                  <a:pt x="1502" y="387"/>
                </a:cubicBezTo>
                <a:cubicBezTo>
                  <a:pt x="1502" y="388"/>
                  <a:pt x="1502" y="388"/>
                  <a:pt x="1502" y="388"/>
                </a:cubicBezTo>
                <a:cubicBezTo>
                  <a:pt x="1501" y="388"/>
                  <a:pt x="1501" y="388"/>
                  <a:pt x="1501" y="388"/>
                </a:cubicBezTo>
                <a:cubicBezTo>
                  <a:pt x="1499" y="388"/>
                  <a:pt x="1499" y="388"/>
                  <a:pt x="1499" y="388"/>
                </a:cubicBezTo>
                <a:cubicBezTo>
                  <a:pt x="1500" y="390"/>
                  <a:pt x="1500" y="390"/>
                  <a:pt x="1500" y="390"/>
                </a:cubicBezTo>
                <a:cubicBezTo>
                  <a:pt x="1498" y="389"/>
                  <a:pt x="1498" y="389"/>
                  <a:pt x="1498" y="389"/>
                </a:cubicBezTo>
                <a:cubicBezTo>
                  <a:pt x="1498" y="386"/>
                  <a:pt x="1498" y="386"/>
                  <a:pt x="1498" y="386"/>
                </a:cubicBezTo>
                <a:cubicBezTo>
                  <a:pt x="1498" y="386"/>
                  <a:pt x="1498" y="386"/>
                  <a:pt x="1498" y="386"/>
                </a:cubicBezTo>
                <a:cubicBezTo>
                  <a:pt x="1497" y="385"/>
                  <a:pt x="1497" y="385"/>
                  <a:pt x="1497" y="385"/>
                </a:cubicBezTo>
                <a:cubicBezTo>
                  <a:pt x="1496" y="385"/>
                  <a:pt x="1496" y="385"/>
                  <a:pt x="1496" y="385"/>
                </a:cubicBezTo>
                <a:cubicBezTo>
                  <a:pt x="1496" y="388"/>
                  <a:pt x="1496" y="388"/>
                  <a:pt x="1496" y="388"/>
                </a:cubicBezTo>
                <a:cubicBezTo>
                  <a:pt x="1497" y="389"/>
                  <a:pt x="1497" y="389"/>
                  <a:pt x="1497" y="389"/>
                </a:cubicBezTo>
                <a:cubicBezTo>
                  <a:pt x="1496" y="391"/>
                  <a:pt x="1496" y="391"/>
                  <a:pt x="1496" y="391"/>
                </a:cubicBezTo>
                <a:cubicBezTo>
                  <a:pt x="1495" y="390"/>
                  <a:pt x="1495" y="390"/>
                  <a:pt x="1495" y="390"/>
                </a:cubicBezTo>
                <a:cubicBezTo>
                  <a:pt x="1493" y="390"/>
                  <a:pt x="1493" y="390"/>
                  <a:pt x="1493" y="390"/>
                </a:cubicBezTo>
                <a:cubicBezTo>
                  <a:pt x="1492" y="393"/>
                  <a:pt x="1492" y="393"/>
                  <a:pt x="1492" y="393"/>
                </a:cubicBezTo>
                <a:cubicBezTo>
                  <a:pt x="1492" y="393"/>
                  <a:pt x="1492" y="393"/>
                  <a:pt x="1492" y="393"/>
                </a:cubicBezTo>
                <a:cubicBezTo>
                  <a:pt x="1493" y="393"/>
                  <a:pt x="1493" y="393"/>
                  <a:pt x="1493" y="393"/>
                </a:cubicBezTo>
                <a:cubicBezTo>
                  <a:pt x="1495" y="394"/>
                  <a:pt x="1495" y="394"/>
                  <a:pt x="1495" y="394"/>
                </a:cubicBezTo>
                <a:cubicBezTo>
                  <a:pt x="1493" y="394"/>
                  <a:pt x="1493" y="394"/>
                  <a:pt x="1493" y="394"/>
                </a:cubicBezTo>
                <a:cubicBezTo>
                  <a:pt x="1492" y="395"/>
                  <a:pt x="1492" y="395"/>
                  <a:pt x="1492" y="395"/>
                </a:cubicBezTo>
                <a:cubicBezTo>
                  <a:pt x="1493" y="395"/>
                  <a:pt x="1493" y="395"/>
                  <a:pt x="1493" y="395"/>
                </a:cubicBezTo>
                <a:cubicBezTo>
                  <a:pt x="1492" y="396"/>
                  <a:pt x="1492" y="396"/>
                  <a:pt x="1492" y="396"/>
                </a:cubicBezTo>
                <a:cubicBezTo>
                  <a:pt x="1491" y="396"/>
                  <a:pt x="1491" y="396"/>
                  <a:pt x="1491" y="396"/>
                </a:cubicBezTo>
                <a:cubicBezTo>
                  <a:pt x="1491" y="397"/>
                  <a:pt x="1491" y="397"/>
                  <a:pt x="1491" y="397"/>
                </a:cubicBezTo>
                <a:cubicBezTo>
                  <a:pt x="1491" y="398"/>
                  <a:pt x="1491" y="398"/>
                  <a:pt x="1491" y="398"/>
                </a:cubicBezTo>
                <a:cubicBezTo>
                  <a:pt x="1490" y="398"/>
                  <a:pt x="1490" y="398"/>
                  <a:pt x="1490" y="398"/>
                </a:cubicBezTo>
                <a:cubicBezTo>
                  <a:pt x="1490" y="397"/>
                  <a:pt x="1490" y="397"/>
                  <a:pt x="1490" y="397"/>
                </a:cubicBezTo>
                <a:cubicBezTo>
                  <a:pt x="1488" y="397"/>
                  <a:pt x="1488" y="397"/>
                  <a:pt x="1488" y="397"/>
                </a:cubicBezTo>
                <a:cubicBezTo>
                  <a:pt x="1487" y="399"/>
                  <a:pt x="1487" y="399"/>
                  <a:pt x="1487" y="399"/>
                </a:cubicBezTo>
                <a:cubicBezTo>
                  <a:pt x="1488" y="400"/>
                  <a:pt x="1488" y="400"/>
                  <a:pt x="1488" y="400"/>
                </a:cubicBezTo>
                <a:cubicBezTo>
                  <a:pt x="1487" y="400"/>
                  <a:pt x="1487" y="400"/>
                  <a:pt x="1487" y="400"/>
                </a:cubicBezTo>
                <a:cubicBezTo>
                  <a:pt x="1485" y="400"/>
                  <a:pt x="1485" y="400"/>
                  <a:pt x="1485" y="400"/>
                </a:cubicBezTo>
                <a:cubicBezTo>
                  <a:pt x="1484" y="402"/>
                  <a:pt x="1484" y="402"/>
                  <a:pt x="1484" y="402"/>
                </a:cubicBezTo>
                <a:cubicBezTo>
                  <a:pt x="1486" y="403"/>
                  <a:pt x="1486" y="403"/>
                  <a:pt x="1486" y="403"/>
                </a:cubicBezTo>
                <a:cubicBezTo>
                  <a:pt x="1490" y="402"/>
                  <a:pt x="1490" y="402"/>
                  <a:pt x="1490" y="402"/>
                </a:cubicBezTo>
                <a:cubicBezTo>
                  <a:pt x="1491" y="402"/>
                  <a:pt x="1491" y="402"/>
                  <a:pt x="1491" y="402"/>
                </a:cubicBezTo>
                <a:cubicBezTo>
                  <a:pt x="1492" y="401"/>
                  <a:pt x="1492" y="401"/>
                  <a:pt x="1492" y="401"/>
                </a:cubicBezTo>
                <a:cubicBezTo>
                  <a:pt x="1493" y="401"/>
                  <a:pt x="1493" y="401"/>
                  <a:pt x="1493" y="401"/>
                </a:cubicBezTo>
                <a:cubicBezTo>
                  <a:pt x="1493" y="402"/>
                  <a:pt x="1493" y="402"/>
                  <a:pt x="1493" y="402"/>
                </a:cubicBezTo>
                <a:cubicBezTo>
                  <a:pt x="1492" y="404"/>
                  <a:pt x="1492" y="404"/>
                  <a:pt x="1492" y="404"/>
                </a:cubicBezTo>
                <a:cubicBezTo>
                  <a:pt x="1492" y="406"/>
                  <a:pt x="1492" y="406"/>
                  <a:pt x="1492" y="406"/>
                </a:cubicBezTo>
                <a:cubicBezTo>
                  <a:pt x="1491" y="407"/>
                  <a:pt x="1491" y="407"/>
                  <a:pt x="1491" y="407"/>
                </a:cubicBezTo>
                <a:cubicBezTo>
                  <a:pt x="1491" y="406"/>
                  <a:pt x="1491" y="406"/>
                  <a:pt x="1491" y="406"/>
                </a:cubicBezTo>
                <a:cubicBezTo>
                  <a:pt x="1491" y="405"/>
                  <a:pt x="1491" y="405"/>
                  <a:pt x="1491" y="405"/>
                </a:cubicBezTo>
                <a:cubicBezTo>
                  <a:pt x="1489" y="405"/>
                  <a:pt x="1489" y="405"/>
                  <a:pt x="1489" y="405"/>
                </a:cubicBezTo>
                <a:cubicBezTo>
                  <a:pt x="1488" y="404"/>
                  <a:pt x="1488" y="404"/>
                  <a:pt x="1488" y="404"/>
                </a:cubicBezTo>
                <a:cubicBezTo>
                  <a:pt x="1487" y="404"/>
                  <a:pt x="1487" y="404"/>
                  <a:pt x="1487" y="404"/>
                </a:cubicBezTo>
                <a:cubicBezTo>
                  <a:pt x="1487" y="405"/>
                  <a:pt x="1487" y="405"/>
                  <a:pt x="1487" y="405"/>
                </a:cubicBezTo>
                <a:cubicBezTo>
                  <a:pt x="1487" y="406"/>
                  <a:pt x="1487" y="406"/>
                  <a:pt x="1487" y="406"/>
                </a:cubicBezTo>
                <a:cubicBezTo>
                  <a:pt x="1485" y="405"/>
                  <a:pt x="1485" y="405"/>
                  <a:pt x="1485" y="405"/>
                </a:cubicBezTo>
                <a:cubicBezTo>
                  <a:pt x="1484" y="405"/>
                  <a:pt x="1484" y="405"/>
                  <a:pt x="1484" y="405"/>
                </a:cubicBezTo>
                <a:cubicBezTo>
                  <a:pt x="1486" y="406"/>
                  <a:pt x="1486" y="406"/>
                  <a:pt x="1486" y="406"/>
                </a:cubicBezTo>
                <a:cubicBezTo>
                  <a:pt x="1486" y="408"/>
                  <a:pt x="1486" y="408"/>
                  <a:pt x="1486" y="408"/>
                </a:cubicBezTo>
                <a:cubicBezTo>
                  <a:pt x="1485" y="408"/>
                  <a:pt x="1485" y="408"/>
                  <a:pt x="1485" y="408"/>
                </a:cubicBezTo>
                <a:cubicBezTo>
                  <a:pt x="1485" y="409"/>
                  <a:pt x="1485" y="409"/>
                  <a:pt x="1485" y="409"/>
                </a:cubicBezTo>
                <a:cubicBezTo>
                  <a:pt x="1485" y="410"/>
                  <a:pt x="1485" y="410"/>
                  <a:pt x="1485" y="410"/>
                </a:cubicBezTo>
                <a:cubicBezTo>
                  <a:pt x="1485" y="411"/>
                  <a:pt x="1485" y="411"/>
                  <a:pt x="1485" y="411"/>
                </a:cubicBezTo>
                <a:cubicBezTo>
                  <a:pt x="1484" y="410"/>
                  <a:pt x="1484" y="410"/>
                  <a:pt x="1484" y="410"/>
                </a:cubicBezTo>
                <a:cubicBezTo>
                  <a:pt x="1484" y="408"/>
                  <a:pt x="1484" y="408"/>
                  <a:pt x="1484" y="408"/>
                </a:cubicBezTo>
                <a:cubicBezTo>
                  <a:pt x="1483" y="406"/>
                  <a:pt x="1483" y="406"/>
                  <a:pt x="1483" y="406"/>
                </a:cubicBezTo>
                <a:cubicBezTo>
                  <a:pt x="1481" y="408"/>
                  <a:pt x="1481" y="408"/>
                  <a:pt x="1481" y="408"/>
                </a:cubicBezTo>
                <a:cubicBezTo>
                  <a:pt x="1480" y="408"/>
                  <a:pt x="1480" y="408"/>
                  <a:pt x="1480" y="408"/>
                </a:cubicBezTo>
                <a:cubicBezTo>
                  <a:pt x="1480" y="407"/>
                  <a:pt x="1480" y="407"/>
                  <a:pt x="1480" y="407"/>
                </a:cubicBezTo>
                <a:cubicBezTo>
                  <a:pt x="1480" y="406"/>
                  <a:pt x="1480" y="406"/>
                  <a:pt x="1480" y="406"/>
                </a:cubicBezTo>
                <a:cubicBezTo>
                  <a:pt x="1479" y="406"/>
                  <a:pt x="1479" y="406"/>
                  <a:pt x="1479" y="406"/>
                </a:cubicBezTo>
                <a:cubicBezTo>
                  <a:pt x="1478" y="408"/>
                  <a:pt x="1478" y="408"/>
                  <a:pt x="1478" y="408"/>
                </a:cubicBezTo>
                <a:cubicBezTo>
                  <a:pt x="1479" y="409"/>
                  <a:pt x="1479" y="409"/>
                  <a:pt x="1479" y="409"/>
                </a:cubicBezTo>
                <a:cubicBezTo>
                  <a:pt x="1481" y="409"/>
                  <a:pt x="1481" y="409"/>
                  <a:pt x="1481" y="409"/>
                </a:cubicBezTo>
                <a:cubicBezTo>
                  <a:pt x="1482" y="410"/>
                  <a:pt x="1482" y="410"/>
                  <a:pt x="1482" y="410"/>
                </a:cubicBezTo>
                <a:cubicBezTo>
                  <a:pt x="1481" y="411"/>
                  <a:pt x="1481" y="411"/>
                  <a:pt x="1481" y="411"/>
                </a:cubicBezTo>
                <a:cubicBezTo>
                  <a:pt x="1478" y="412"/>
                  <a:pt x="1478" y="412"/>
                  <a:pt x="1478" y="412"/>
                </a:cubicBezTo>
                <a:cubicBezTo>
                  <a:pt x="1477" y="411"/>
                  <a:pt x="1477" y="411"/>
                  <a:pt x="1477" y="411"/>
                </a:cubicBezTo>
                <a:cubicBezTo>
                  <a:pt x="1476" y="411"/>
                  <a:pt x="1476" y="411"/>
                  <a:pt x="1476" y="411"/>
                </a:cubicBezTo>
                <a:cubicBezTo>
                  <a:pt x="1475" y="413"/>
                  <a:pt x="1475" y="413"/>
                  <a:pt x="1475" y="413"/>
                </a:cubicBezTo>
                <a:cubicBezTo>
                  <a:pt x="1476" y="414"/>
                  <a:pt x="1476" y="414"/>
                  <a:pt x="1476" y="414"/>
                </a:cubicBezTo>
                <a:cubicBezTo>
                  <a:pt x="1475" y="416"/>
                  <a:pt x="1475" y="416"/>
                  <a:pt x="1475" y="416"/>
                </a:cubicBezTo>
                <a:cubicBezTo>
                  <a:pt x="1477" y="415"/>
                  <a:pt x="1477" y="415"/>
                  <a:pt x="1477" y="415"/>
                </a:cubicBezTo>
                <a:cubicBezTo>
                  <a:pt x="1478" y="413"/>
                  <a:pt x="1478" y="413"/>
                  <a:pt x="1478" y="413"/>
                </a:cubicBezTo>
                <a:cubicBezTo>
                  <a:pt x="1480" y="413"/>
                  <a:pt x="1480" y="413"/>
                  <a:pt x="1480" y="413"/>
                </a:cubicBezTo>
                <a:cubicBezTo>
                  <a:pt x="1481" y="415"/>
                  <a:pt x="1481" y="415"/>
                  <a:pt x="1481" y="415"/>
                </a:cubicBezTo>
                <a:cubicBezTo>
                  <a:pt x="1478" y="415"/>
                  <a:pt x="1478" y="415"/>
                  <a:pt x="1478" y="415"/>
                </a:cubicBezTo>
                <a:cubicBezTo>
                  <a:pt x="1478" y="417"/>
                  <a:pt x="1478" y="417"/>
                  <a:pt x="1478" y="417"/>
                </a:cubicBezTo>
                <a:cubicBezTo>
                  <a:pt x="1479" y="418"/>
                  <a:pt x="1479" y="418"/>
                  <a:pt x="1479" y="418"/>
                </a:cubicBezTo>
                <a:cubicBezTo>
                  <a:pt x="1481" y="419"/>
                  <a:pt x="1481" y="419"/>
                  <a:pt x="1481" y="419"/>
                </a:cubicBezTo>
                <a:cubicBezTo>
                  <a:pt x="1481" y="421"/>
                  <a:pt x="1481" y="421"/>
                  <a:pt x="1481" y="421"/>
                </a:cubicBezTo>
                <a:cubicBezTo>
                  <a:pt x="1479" y="420"/>
                  <a:pt x="1479" y="420"/>
                  <a:pt x="1479" y="420"/>
                </a:cubicBezTo>
                <a:cubicBezTo>
                  <a:pt x="1478" y="420"/>
                  <a:pt x="1478" y="420"/>
                  <a:pt x="1478" y="420"/>
                </a:cubicBezTo>
                <a:cubicBezTo>
                  <a:pt x="1477" y="418"/>
                  <a:pt x="1477" y="418"/>
                  <a:pt x="1477" y="418"/>
                </a:cubicBezTo>
                <a:cubicBezTo>
                  <a:pt x="1476" y="418"/>
                  <a:pt x="1476" y="418"/>
                  <a:pt x="1476" y="418"/>
                </a:cubicBezTo>
                <a:cubicBezTo>
                  <a:pt x="1475" y="419"/>
                  <a:pt x="1475" y="419"/>
                  <a:pt x="1475" y="419"/>
                </a:cubicBezTo>
                <a:cubicBezTo>
                  <a:pt x="1476" y="420"/>
                  <a:pt x="1476" y="420"/>
                  <a:pt x="1476" y="420"/>
                </a:cubicBezTo>
                <a:cubicBezTo>
                  <a:pt x="1474" y="420"/>
                  <a:pt x="1474" y="420"/>
                  <a:pt x="1474" y="420"/>
                </a:cubicBezTo>
                <a:cubicBezTo>
                  <a:pt x="1473" y="421"/>
                  <a:pt x="1473" y="421"/>
                  <a:pt x="1473" y="421"/>
                </a:cubicBezTo>
                <a:cubicBezTo>
                  <a:pt x="1473" y="423"/>
                  <a:pt x="1473" y="423"/>
                  <a:pt x="1473" y="423"/>
                </a:cubicBezTo>
                <a:cubicBezTo>
                  <a:pt x="1475" y="423"/>
                  <a:pt x="1475" y="423"/>
                  <a:pt x="1475" y="423"/>
                </a:cubicBezTo>
                <a:cubicBezTo>
                  <a:pt x="1476" y="422"/>
                  <a:pt x="1476" y="422"/>
                  <a:pt x="1476" y="422"/>
                </a:cubicBezTo>
                <a:cubicBezTo>
                  <a:pt x="1477" y="423"/>
                  <a:pt x="1477" y="423"/>
                  <a:pt x="1477" y="423"/>
                </a:cubicBezTo>
                <a:cubicBezTo>
                  <a:pt x="1479" y="423"/>
                  <a:pt x="1479" y="423"/>
                  <a:pt x="1479" y="423"/>
                </a:cubicBezTo>
                <a:cubicBezTo>
                  <a:pt x="1479" y="424"/>
                  <a:pt x="1479" y="424"/>
                  <a:pt x="1479" y="424"/>
                </a:cubicBezTo>
                <a:cubicBezTo>
                  <a:pt x="1480" y="425"/>
                  <a:pt x="1480" y="425"/>
                  <a:pt x="1480" y="425"/>
                </a:cubicBezTo>
                <a:cubicBezTo>
                  <a:pt x="1480" y="426"/>
                  <a:pt x="1480" y="426"/>
                  <a:pt x="1480" y="426"/>
                </a:cubicBezTo>
                <a:cubicBezTo>
                  <a:pt x="1478" y="424"/>
                  <a:pt x="1478" y="424"/>
                  <a:pt x="1478" y="424"/>
                </a:cubicBezTo>
                <a:cubicBezTo>
                  <a:pt x="1476" y="424"/>
                  <a:pt x="1476" y="424"/>
                  <a:pt x="1476" y="424"/>
                </a:cubicBezTo>
                <a:cubicBezTo>
                  <a:pt x="1475" y="425"/>
                  <a:pt x="1475" y="425"/>
                  <a:pt x="1475" y="425"/>
                </a:cubicBezTo>
                <a:cubicBezTo>
                  <a:pt x="1472" y="425"/>
                  <a:pt x="1472" y="425"/>
                  <a:pt x="1472" y="425"/>
                </a:cubicBezTo>
                <a:cubicBezTo>
                  <a:pt x="1472" y="427"/>
                  <a:pt x="1472" y="427"/>
                  <a:pt x="1472" y="427"/>
                </a:cubicBezTo>
                <a:cubicBezTo>
                  <a:pt x="1471" y="428"/>
                  <a:pt x="1471" y="428"/>
                  <a:pt x="1471" y="428"/>
                </a:cubicBezTo>
                <a:cubicBezTo>
                  <a:pt x="1470" y="427"/>
                  <a:pt x="1470" y="427"/>
                  <a:pt x="1470" y="427"/>
                </a:cubicBezTo>
                <a:cubicBezTo>
                  <a:pt x="1468" y="428"/>
                  <a:pt x="1468" y="428"/>
                  <a:pt x="1468" y="428"/>
                </a:cubicBezTo>
                <a:cubicBezTo>
                  <a:pt x="1467" y="428"/>
                  <a:pt x="1467" y="428"/>
                  <a:pt x="1467" y="428"/>
                </a:cubicBezTo>
                <a:cubicBezTo>
                  <a:pt x="1467" y="429"/>
                  <a:pt x="1467" y="429"/>
                  <a:pt x="1467" y="429"/>
                </a:cubicBezTo>
                <a:cubicBezTo>
                  <a:pt x="1468" y="430"/>
                  <a:pt x="1468" y="430"/>
                  <a:pt x="1468" y="430"/>
                </a:cubicBezTo>
                <a:cubicBezTo>
                  <a:pt x="1469" y="431"/>
                  <a:pt x="1469" y="431"/>
                  <a:pt x="1469" y="431"/>
                </a:cubicBezTo>
                <a:cubicBezTo>
                  <a:pt x="1468" y="431"/>
                  <a:pt x="1468" y="431"/>
                  <a:pt x="1468" y="431"/>
                </a:cubicBezTo>
                <a:cubicBezTo>
                  <a:pt x="1467" y="431"/>
                  <a:pt x="1467" y="431"/>
                  <a:pt x="1467" y="431"/>
                </a:cubicBezTo>
                <a:cubicBezTo>
                  <a:pt x="1467" y="432"/>
                  <a:pt x="1467" y="432"/>
                  <a:pt x="1467" y="432"/>
                </a:cubicBezTo>
                <a:cubicBezTo>
                  <a:pt x="1468" y="433"/>
                  <a:pt x="1468" y="433"/>
                  <a:pt x="1468" y="433"/>
                </a:cubicBezTo>
                <a:cubicBezTo>
                  <a:pt x="1467" y="433"/>
                  <a:pt x="1467" y="433"/>
                  <a:pt x="1467" y="433"/>
                </a:cubicBezTo>
                <a:cubicBezTo>
                  <a:pt x="1466" y="433"/>
                  <a:pt x="1466" y="433"/>
                  <a:pt x="1466" y="433"/>
                </a:cubicBezTo>
                <a:cubicBezTo>
                  <a:pt x="1465" y="433"/>
                  <a:pt x="1465" y="433"/>
                  <a:pt x="1465" y="433"/>
                </a:cubicBezTo>
                <a:cubicBezTo>
                  <a:pt x="1465" y="433"/>
                  <a:pt x="1465" y="433"/>
                  <a:pt x="1465" y="433"/>
                </a:cubicBezTo>
                <a:cubicBezTo>
                  <a:pt x="1466" y="434"/>
                  <a:pt x="1466" y="434"/>
                  <a:pt x="1466" y="434"/>
                </a:cubicBezTo>
                <a:cubicBezTo>
                  <a:pt x="1465" y="435"/>
                  <a:pt x="1465" y="435"/>
                  <a:pt x="1465" y="435"/>
                </a:cubicBezTo>
                <a:cubicBezTo>
                  <a:pt x="1466" y="436"/>
                  <a:pt x="1466" y="436"/>
                  <a:pt x="1466" y="436"/>
                </a:cubicBezTo>
                <a:cubicBezTo>
                  <a:pt x="1467" y="436"/>
                  <a:pt x="1467" y="436"/>
                  <a:pt x="1467" y="436"/>
                </a:cubicBezTo>
                <a:cubicBezTo>
                  <a:pt x="1466" y="436"/>
                  <a:pt x="1466" y="436"/>
                  <a:pt x="1466" y="436"/>
                </a:cubicBezTo>
                <a:cubicBezTo>
                  <a:pt x="1464" y="437"/>
                  <a:pt x="1464" y="437"/>
                  <a:pt x="1464" y="437"/>
                </a:cubicBezTo>
                <a:cubicBezTo>
                  <a:pt x="1464" y="436"/>
                  <a:pt x="1464" y="436"/>
                  <a:pt x="1464" y="436"/>
                </a:cubicBezTo>
                <a:cubicBezTo>
                  <a:pt x="1464" y="437"/>
                  <a:pt x="1464" y="437"/>
                  <a:pt x="1464" y="437"/>
                </a:cubicBezTo>
                <a:cubicBezTo>
                  <a:pt x="1463" y="438"/>
                  <a:pt x="1463" y="438"/>
                  <a:pt x="1463" y="438"/>
                </a:cubicBezTo>
                <a:cubicBezTo>
                  <a:pt x="1464" y="438"/>
                  <a:pt x="1464" y="438"/>
                  <a:pt x="1464" y="438"/>
                </a:cubicBezTo>
                <a:cubicBezTo>
                  <a:pt x="1467" y="439"/>
                  <a:pt x="1467" y="439"/>
                  <a:pt x="1467" y="439"/>
                </a:cubicBezTo>
                <a:cubicBezTo>
                  <a:pt x="1467" y="440"/>
                  <a:pt x="1467" y="440"/>
                  <a:pt x="1467" y="440"/>
                </a:cubicBezTo>
                <a:cubicBezTo>
                  <a:pt x="1468" y="441"/>
                  <a:pt x="1468" y="441"/>
                  <a:pt x="1468" y="441"/>
                </a:cubicBezTo>
                <a:cubicBezTo>
                  <a:pt x="1469" y="440"/>
                  <a:pt x="1469" y="440"/>
                  <a:pt x="1469" y="440"/>
                </a:cubicBezTo>
                <a:cubicBezTo>
                  <a:pt x="1468" y="441"/>
                  <a:pt x="1468" y="441"/>
                  <a:pt x="1468" y="441"/>
                </a:cubicBezTo>
                <a:cubicBezTo>
                  <a:pt x="1468" y="442"/>
                  <a:pt x="1468" y="442"/>
                  <a:pt x="1468" y="442"/>
                </a:cubicBezTo>
                <a:cubicBezTo>
                  <a:pt x="1467" y="442"/>
                  <a:pt x="1467" y="442"/>
                  <a:pt x="1467" y="442"/>
                </a:cubicBezTo>
                <a:cubicBezTo>
                  <a:pt x="1466" y="441"/>
                  <a:pt x="1466" y="441"/>
                  <a:pt x="1466" y="441"/>
                </a:cubicBezTo>
                <a:cubicBezTo>
                  <a:pt x="1464" y="441"/>
                  <a:pt x="1464" y="441"/>
                  <a:pt x="1464" y="441"/>
                </a:cubicBezTo>
                <a:cubicBezTo>
                  <a:pt x="1462" y="443"/>
                  <a:pt x="1462" y="443"/>
                  <a:pt x="1462" y="443"/>
                </a:cubicBezTo>
                <a:cubicBezTo>
                  <a:pt x="1462" y="443"/>
                  <a:pt x="1462" y="443"/>
                  <a:pt x="1462" y="443"/>
                </a:cubicBezTo>
                <a:cubicBezTo>
                  <a:pt x="1464" y="443"/>
                  <a:pt x="1464" y="443"/>
                  <a:pt x="1464" y="443"/>
                </a:cubicBezTo>
                <a:cubicBezTo>
                  <a:pt x="1464" y="445"/>
                  <a:pt x="1464" y="445"/>
                  <a:pt x="1464" y="445"/>
                </a:cubicBezTo>
                <a:cubicBezTo>
                  <a:pt x="1465" y="445"/>
                  <a:pt x="1465" y="445"/>
                  <a:pt x="1465" y="445"/>
                </a:cubicBezTo>
                <a:cubicBezTo>
                  <a:pt x="1465" y="447"/>
                  <a:pt x="1465" y="447"/>
                  <a:pt x="1465" y="447"/>
                </a:cubicBezTo>
                <a:cubicBezTo>
                  <a:pt x="1464" y="446"/>
                  <a:pt x="1464" y="446"/>
                  <a:pt x="1464" y="446"/>
                </a:cubicBezTo>
                <a:cubicBezTo>
                  <a:pt x="1463" y="446"/>
                  <a:pt x="1463" y="446"/>
                  <a:pt x="1463" y="446"/>
                </a:cubicBezTo>
                <a:cubicBezTo>
                  <a:pt x="1462" y="447"/>
                  <a:pt x="1462" y="447"/>
                  <a:pt x="1462" y="447"/>
                </a:cubicBezTo>
                <a:cubicBezTo>
                  <a:pt x="1462" y="448"/>
                  <a:pt x="1462" y="448"/>
                  <a:pt x="1462" y="448"/>
                </a:cubicBezTo>
                <a:cubicBezTo>
                  <a:pt x="1462" y="448"/>
                  <a:pt x="1462" y="448"/>
                  <a:pt x="1462" y="448"/>
                </a:cubicBezTo>
                <a:cubicBezTo>
                  <a:pt x="1463" y="449"/>
                  <a:pt x="1463" y="449"/>
                  <a:pt x="1463" y="449"/>
                </a:cubicBezTo>
                <a:cubicBezTo>
                  <a:pt x="1463" y="450"/>
                  <a:pt x="1463" y="450"/>
                  <a:pt x="1463" y="450"/>
                </a:cubicBezTo>
                <a:cubicBezTo>
                  <a:pt x="1462" y="450"/>
                  <a:pt x="1462" y="450"/>
                  <a:pt x="1462" y="450"/>
                </a:cubicBezTo>
                <a:cubicBezTo>
                  <a:pt x="1461" y="450"/>
                  <a:pt x="1461" y="450"/>
                  <a:pt x="1461" y="450"/>
                </a:cubicBezTo>
                <a:cubicBezTo>
                  <a:pt x="1461" y="450"/>
                  <a:pt x="1461" y="450"/>
                  <a:pt x="1461" y="450"/>
                </a:cubicBezTo>
                <a:cubicBezTo>
                  <a:pt x="1461" y="451"/>
                  <a:pt x="1461" y="451"/>
                  <a:pt x="1461" y="451"/>
                </a:cubicBezTo>
                <a:cubicBezTo>
                  <a:pt x="1462" y="452"/>
                  <a:pt x="1462" y="452"/>
                  <a:pt x="1462" y="452"/>
                </a:cubicBezTo>
                <a:cubicBezTo>
                  <a:pt x="1463" y="453"/>
                  <a:pt x="1463" y="453"/>
                  <a:pt x="1463" y="453"/>
                </a:cubicBezTo>
                <a:cubicBezTo>
                  <a:pt x="1462" y="454"/>
                  <a:pt x="1462" y="454"/>
                  <a:pt x="1462" y="454"/>
                </a:cubicBezTo>
                <a:cubicBezTo>
                  <a:pt x="1460" y="452"/>
                  <a:pt x="1460" y="452"/>
                  <a:pt x="1460" y="452"/>
                </a:cubicBezTo>
                <a:cubicBezTo>
                  <a:pt x="1460" y="453"/>
                  <a:pt x="1460" y="453"/>
                  <a:pt x="1460" y="453"/>
                </a:cubicBezTo>
                <a:cubicBezTo>
                  <a:pt x="1459" y="454"/>
                  <a:pt x="1459" y="454"/>
                  <a:pt x="1459" y="454"/>
                </a:cubicBezTo>
                <a:cubicBezTo>
                  <a:pt x="1460" y="454"/>
                  <a:pt x="1460" y="454"/>
                  <a:pt x="1460" y="454"/>
                </a:cubicBezTo>
                <a:cubicBezTo>
                  <a:pt x="1460" y="456"/>
                  <a:pt x="1460" y="456"/>
                  <a:pt x="1460" y="456"/>
                </a:cubicBezTo>
                <a:cubicBezTo>
                  <a:pt x="1461" y="458"/>
                  <a:pt x="1461" y="458"/>
                  <a:pt x="1461" y="458"/>
                </a:cubicBezTo>
                <a:cubicBezTo>
                  <a:pt x="1462" y="457"/>
                  <a:pt x="1462" y="457"/>
                  <a:pt x="1462" y="457"/>
                </a:cubicBezTo>
                <a:cubicBezTo>
                  <a:pt x="1462" y="456"/>
                  <a:pt x="1462" y="456"/>
                  <a:pt x="1462" y="456"/>
                </a:cubicBezTo>
                <a:cubicBezTo>
                  <a:pt x="1463" y="456"/>
                  <a:pt x="1463" y="456"/>
                  <a:pt x="1463" y="456"/>
                </a:cubicBezTo>
                <a:cubicBezTo>
                  <a:pt x="1463" y="458"/>
                  <a:pt x="1463" y="458"/>
                  <a:pt x="1463" y="458"/>
                </a:cubicBezTo>
                <a:cubicBezTo>
                  <a:pt x="1461" y="458"/>
                  <a:pt x="1461" y="458"/>
                  <a:pt x="1461" y="458"/>
                </a:cubicBezTo>
                <a:cubicBezTo>
                  <a:pt x="1460" y="460"/>
                  <a:pt x="1460" y="460"/>
                  <a:pt x="1460" y="460"/>
                </a:cubicBezTo>
                <a:cubicBezTo>
                  <a:pt x="1459" y="460"/>
                  <a:pt x="1459" y="460"/>
                  <a:pt x="1459" y="460"/>
                </a:cubicBezTo>
                <a:cubicBezTo>
                  <a:pt x="1457" y="461"/>
                  <a:pt x="1457" y="461"/>
                  <a:pt x="1457" y="461"/>
                </a:cubicBezTo>
                <a:cubicBezTo>
                  <a:pt x="1457" y="461"/>
                  <a:pt x="1457" y="461"/>
                  <a:pt x="1457" y="461"/>
                </a:cubicBezTo>
                <a:cubicBezTo>
                  <a:pt x="1456" y="462"/>
                  <a:pt x="1456" y="462"/>
                  <a:pt x="1456" y="462"/>
                </a:cubicBezTo>
                <a:cubicBezTo>
                  <a:pt x="1455" y="463"/>
                  <a:pt x="1455" y="463"/>
                  <a:pt x="1455" y="463"/>
                </a:cubicBezTo>
                <a:cubicBezTo>
                  <a:pt x="1456" y="464"/>
                  <a:pt x="1456" y="464"/>
                  <a:pt x="1456" y="464"/>
                </a:cubicBezTo>
                <a:cubicBezTo>
                  <a:pt x="1456" y="464"/>
                  <a:pt x="1456" y="464"/>
                  <a:pt x="1456" y="464"/>
                </a:cubicBezTo>
                <a:cubicBezTo>
                  <a:pt x="1453" y="465"/>
                  <a:pt x="1453" y="465"/>
                  <a:pt x="1453" y="465"/>
                </a:cubicBezTo>
                <a:cubicBezTo>
                  <a:pt x="1452" y="466"/>
                  <a:pt x="1452" y="466"/>
                  <a:pt x="1452" y="466"/>
                </a:cubicBezTo>
                <a:cubicBezTo>
                  <a:pt x="1452" y="467"/>
                  <a:pt x="1452" y="467"/>
                  <a:pt x="1452" y="467"/>
                </a:cubicBezTo>
                <a:cubicBezTo>
                  <a:pt x="1454" y="467"/>
                  <a:pt x="1454" y="467"/>
                  <a:pt x="1454" y="467"/>
                </a:cubicBezTo>
                <a:cubicBezTo>
                  <a:pt x="1453" y="468"/>
                  <a:pt x="1453" y="468"/>
                  <a:pt x="1453" y="468"/>
                </a:cubicBezTo>
                <a:cubicBezTo>
                  <a:pt x="1452" y="470"/>
                  <a:pt x="1452" y="470"/>
                  <a:pt x="1452" y="470"/>
                </a:cubicBezTo>
                <a:cubicBezTo>
                  <a:pt x="1451" y="470"/>
                  <a:pt x="1451" y="470"/>
                  <a:pt x="1451" y="470"/>
                </a:cubicBezTo>
                <a:cubicBezTo>
                  <a:pt x="1450" y="468"/>
                  <a:pt x="1450" y="468"/>
                  <a:pt x="1450" y="468"/>
                </a:cubicBezTo>
                <a:cubicBezTo>
                  <a:pt x="1450" y="468"/>
                  <a:pt x="1450" y="468"/>
                  <a:pt x="1450" y="468"/>
                </a:cubicBezTo>
                <a:cubicBezTo>
                  <a:pt x="1449" y="469"/>
                  <a:pt x="1449" y="469"/>
                  <a:pt x="1449" y="469"/>
                </a:cubicBezTo>
                <a:cubicBezTo>
                  <a:pt x="1448" y="469"/>
                  <a:pt x="1448" y="469"/>
                  <a:pt x="1448" y="469"/>
                </a:cubicBezTo>
                <a:cubicBezTo>
                  <a:pt x="1448" y="470"/>
                  <a:pt x="1448" y="470"/>
                  <a:pt x="1448" y="470"/>
                </a:cubicBezTo>
                <a:cubicBezTo>
                  <a:pt x="1447" y="470"/>
                  <a:pt x="1447" y="470"/>
                  <a:pt x="1447" y="470"/>
                </a:cubicBezTo>
                <a:cubicBezTo>
                  <a:pt x="1447" y="471"/>
                  <a:pt x="1447" y="471"/>
                  <a:pt x="1447" y="471"/>
                </a:cubicBezTo>
                <a:cubicBezTo>
                  <a:pt x="1448" y="472"/>
                  <a:pt x="1448" y="472"/>
                  <a:pt x="1448" y="472"/>
                </a:cubicBezTo>
                <a:cubicBezTo>
                  <a:pt x="1446" y="472"/>
                  <a:pt x="1446" y="472"/>
                  <a:pt x="1446" y="472"/>
                </a:cubicBezTo>
                <a:cubicBezTo>
                  <a:pt x="1445" y="473"/>
                  <a:pt x="1445" y="473"/>
                  <a:pt x="1445" y="473"/>
                </a:cubicBezTo>
                <a:cubicBezTo>
                  <a:pt x="1445" y="475"/>
                  <a:pt x="1445" y="475"/>
                  <a:pt x="1445" y="475"/>
                </a:cubicBezTo>
                <a:cubicBezTo>
                  <a:pt x="1443" y="476"/>
                  <a:pt x="1443" y="476"/>
                  <a:pt x="1443" y="476"/>
                </a:cubicBezTo>
                <a:cubicBezTo>
                  <a:pt x="1443" y="476"/>
                  <a:pt x="1443" y="476"/>
                  <a:pt x="1443" y="476"/>
                </a:cubicBezTo>
                <a:cubicBezTo>
                  <a:pt x="1443" y="478"/>
                  <a:pt x="1443" y="478"/>
                  <a:pt x="1443" y="478"/>
                </a:cubicBezTo>
                <a:cubicBezTo>
                  <a:pt x="1442" y="479"/>
                  <a:pt x="1442" y="479"/>
                  <a:pt x="1442" y="479"/>
                </a:cubicBezTo>
                <a:cubicBezTo>
                  <a:pt x="1440" y="481"/>
                  <a:pt x="1440" y="481"/>
                  <a:pt x="1440" y="481"/>
                </a:cubicBezTo>
                <a:cubicBezTo>
                  <a:pt x="1441" y="481"/>
                  <a:pt x="1441" y="481"/>
                  <a:pt x="1441" y="481"/>
                </a:cubicBezTo>
                <a:cubicBezTo>
                  <a:pt x="1443" y="480"/>
                  <a:pt x="1443" y="480"/>
                  <a:pt x="1443" y="480"/>
                </a:cubicBezTo>
                <a:cubicBezTo>
                  <a:pt x="1444" y="480"/>
                  <a:pt x="1444" y="480"/>
                  <a:pt x="1444" y="480"/>
                </a:cubicBezTo>
                <a:cubicBezTo>
                  <a:pt x="1443" y="481"/>
                  <a:pt x="1443" y="481"/>
                  <a:pt x="1443" y="481"/>
                </a:cubicBezTo>
                <a:cubicBezTo>
                  <a:pt x="1442" y="482"/>
                  <a:pt x="1442" y="482"/>
                  <a:pt x="1442" y="482"/>
                </a:cubicBezTo>
                <a:cubicBezTo>
                  <a:pt x="1442" y="484"/>
                  <a:pt x="1442" y="484"/>
                  <a:pt x="1442" y="484"/>
                </a:cubicBezTo>
                <a:cubicBezTo>
                  <a:pt x="1443" y="485"/>
                  <a:pt x="1443" y="485"/>
                  <a:pt x="1443" y="485"/>
                </a:cubicBezTo>
                <a:cubicBezTo>
                  <a:pt x="1445" y="484"/>
                  <a:pt x="1445" y="484"/>
                  <a:pt x="1445" y="484"/>
                </a:cubicBezTo>
                <a:cubicBezTo>
                  <a:pt x="1447" y="484"/>
                  <a:pt x="1447" y="484"/>
                  <a:pt x="1447" y="484"/>
                </a:cubicBezTo>
                <a:cubicBezTo>
                  <a:pt x="1450" y="481"/>
                  <a:pt x="1450" y="481"/>
                  <a:pt x="1450" y="481"/>
                </a:cubicBezTo>
                <a:cubicBezTo>
                  <a:pt x="1450" y="480"/>
                  <a:pt x="1450" y="480"/>
                  <a:pt x="1450" y="480"/>
                </a:cubicBezTo>
                <a:cubicBezTo>
                  <a:pt x="1449" y="480"/>
                  <a:pt x="1449" y="480"/>
                  <a:pt x="1449" y="480"/>
                </a:cubicBezTo>
                <a:cubicBezTo>
                  <a:pt x="1450" y="478"/>
                  <a:pt x="1450" y="478"/>
                  <a:pt x="1450" y="478"/>
                </a:cubicBezTo>
                <a:cubicBezTo>
                  <a:pt x="1450" y="476"/>
                  <a:pt x="1450" y="476"/>
                  <a:pt x="1450" y="476"/>
                </a:cubicBezTo>
                <a:cubicBezTo>
                  <a:pt x="1451" y="476"/>
                  <a:pt x="1451" y="476"/>
                  <a:pt x="1451" y="476"/>
                </a:cubicBezTo>
                <a:cubicBezTo>
                  <a:pt x="1452" y="476"/>
                  <a:pt x="1452" y="476"/>
                  <a:pt x="1452" y="476"/>
                </a:cubicBezTo>
                <a:cubicBezTo>
                  <a:pt x="1453" y="476"/>
                  <a:pt x="1453" y="476"/>
                  <a:pt x="1453" y="476"/>
                </a:cubicBezTo>
                <a:cubicBezTo>
                  <a:pt x="1454" y="476"/>
                  <a:pt x="1454" y="476"/>
                  <a:pt x="1454" y="476"/>
                </a:cubicBezTo>
                <a:cubicBezTo>
                  <a:pt x="1452" y="477"/>
                  <a:pt x="1452" y="477"/>
                  <a:pt x="1452" y="477"/>
                </a:cubicBezTo>
                <a:cubicBezTo>
                  <a:pt x="1452" y="479"/>
                  <a:pt x="1452" y="479"/>
                  <a:pt x="1452" y="479"/>
                </a:cubicBezTo>
                <a:cubicBezTo>
                  <a:pt x="1454" y="479"/>
                  <a:pt x="1454" y="479"/>
                  <a:pt x="1454" y="479"/>
                </a:cubicBezTo>
                <a:cubicBezTo>
                  <a:pt x="1453" y="480"/>
                  <a:pt x="1453" y="480"/>
                  <a:pt x="1453" y="480"/>
                </a:cubicBezTo>
                <a:cubicBezTo>
                  <a:pt x="1452" y="481"/>
                  <a:pt x="1452" y="481"/>
                  <a:pt x="1452" y="481"/>
                </a:cubicBezTo>
                <a:cubicBezTo>
                  <a:pt x="1449" y="483"/>
                  <a:pt x="1449" y="483"/>
                  <a:pt x="1449" y="483"/>
                </a:cubicBezTo>
                <a:cubicBezTo>
                  <a:pt x="1451" y="484"/>
                  <a:pt x="1451" y="484"/>
                  <a:pt x="1451" y="484"/>
                </a:cubicBezTo>
                <a:cubicBezTo>
                  <a:pt x="1450" y="485"/>
                  <a:pt x="1450" y="485"/>
                  <a:pt x="1450" y="485"/>
                </a:cubicBezTo>
                <a:cubicBezTo>
                  <a:pt x="1450" y="487"/>
                  <a:pt x="1450" y="487"/>
                  <a:pt x="1450" y="487"/>
                </a:cubicBezTo>
                <a:cubicBezTo>
                  <a:pt x="1448" y="487"/>
                  <a:pt x="1448" y="487"/>
                  <a:pt x="1448" y="487"/>
                </a:cubicBezTo>
                <a:cubicBezTo>
                  <a:pt x="1447" y="486"/>
                  <a:pt x="1447" y="486"/>
                  <a:pt x="1447" y="486"/>
                </a:cubicBezTo>
                <a:cubicBezTo>
                  <a:pt x="1445" y="486"/>
                  <a:pt x="1445" y="486"/>
                  <a:pt x="1445" y="486"/>
                </a:cubicBezTo>
                <a:cubicBezTo>
                  <a:pt x="1444" y="487"/>
                  <a:pt x="1444" y="487"/>
                  <a:pt x="1444" y="487"/>
                </a:cubicBezTo>
                <a:cubicBezTo>
                  <a:pt x="1444" y="488"/>
                  <a:pt x="1444" y="488"/>
                  <a:pt x="1444" y="488"/>
                </a:cubicBezTo>
                <a:cubicBezTo>
                  <a:pt x="1443" y="489"/>
                  <a:pt x="1443" y="489"/>
                  <a:pt x="1443" y="489"/>
                </a:cubicBezTo>
                <a:cubicBezTo>
                  <a:pt x="1441" y="490"/>
                  <a:pt x="1441" y="490"/>
                  <a:pt x="1441" y="490"/>
                </a:cubicBezTo>
                <a:cubicBezTo>
                  <a:pt x="1442" y="488"/>
                  <a:pt x="1442" y="488"/>
                  <a:pt x="1442" y="488"/>
                </a:cubicBezTo>
                <a:cubicBezTo>
                  <a:pt x="1443" y="488"/>
                  <a:pt x="1443" y="488"/>
                  <a:pt x="1443" y="488"/>
                </a:cubicBezTo>
                <a:cubicBezTo>
                  <a:pt x="1442" y="486"/>
                  <a:pt x="1442" y="486"/>
                  <a:pt x="1442" y="486"/>
                </a:cubicBezTo>
                <a:cubicBezTo>
                  <a:pt x="1442" y="485"/>
                  <a:pt x="1442" y="485"/>
                  <a:pt x="1442" y="485"/>
                </a:cubicBezTo>
                <a:cubicBezTo>
                  <a:pt x="1441" y="483"/>
                  <a:pt x="1441" y="483"/>
                  <a:pt x="1441" y="483"/>
                </a:cubicBezTo>
                <a:cubicBezTo>
                  <a:pt x="1439" y="483"/>
                  <a:pt x="1439" y="483"/>
                  <a:pt x="1439" y="483"/>
                </a:cubicBezTo>
                <a:cubicBezTo>
                  <a:pt x="1439" y="484"/>
                  <a:pt x="1439" y="484"/>
                  <a:pt x="1439" y="484"/>
                </a:cubicBezTo>
                <a:cubicBezTo>
                  <a:pt x="1437" y="484"/>
                  <a:pt x="1437" y="484"/>
                  <a:pt x="1437" y="484"/>
                </a:cubicBezTo>
                <a:cubicBezTo>
                  <a:pt x="1437" y="485"/>
                  <a:pt x="1437" y="485"/>
                  <a:pt x="1437" y="485"/>
                </a:cubicBezTo>
                <a:cubicBezTo>
                  <a:pt x="1439" y="485"/>
                  <a:pt x="1439" y="485"/>
                  <a:pt x="1439" y="485"/>
                </a:cubicBezTo>
                <a:cubicBezTo>
                  <a:pt x="1437" y="487"/>
                  <a:pt x="1437" y="487"/>
                  <a:pt x="1437" y="487"/>
                </a:cubicBezTo>
                <a:cubicBezTo>
                  <a:pt x="1435" y="487"/>
                  <a:pt x="1435" y="487"/>
                  <a:pt x="1435" y="487"/>
                </a:cubicBezTo>
                <a:cubicBezTo>
                  <a:pt x="1434" y="487"/>
                  <a:pt x="1434" y="487"/>
                  <a:pt x="1434" y="487"/>
                </a:cubicBezTo>
                <a:cubicBezTo>
                  <a:pt x="1432" y="488"/>
                  <a:pt x="1432" y="488"/>
                  <a:pt x="1432" y="488"/>
                </a:cubicBezTo>
                <a:cubicBezTo>
                  <a:pt x="1433" y="489"/>
                  <a:pt x="1433" y="489"/>
                  <a:pt x="1433" y="489"/>
                </a:cubicBezTo>
                <a:cubicBezTo>
                  <a:pt x="1434" y="488"/>
                  <a:pt x="1434" y="488"/>
                  <a:pt x="1434" y="488"/>
                </a:cubicBezTo>
                <a:cubicBezTo>
                  <a:pt x="1435" y="489"/>
                  <a:pt x="1435" y="489"/>
                  <a:pt x="1435" y="489"/>
                </a:cubicBezTo>
                <a:cubicBezTo>
                  <a:pt x="1433" y="490"/>
                  <a:pt x="1433" y="490"/>
                  <a:pt x="1433" y="490"/>
                </a:cubicBezTo>
                <a:cubicBezTo>
                  <a:pt x="1432" y="491"/>
                  <a:pt x="1432" y="491"/>
                  <a:pt x="1432" y="491"/>
                </a:cubicBezTo>
                <a:cubicBezTo>
                  <a:pt x="1431" y="490"/>
                  <a:pt x="1431" y="490"/>
                  <a:pt x="1431" y="490"/>
                </a:cubicBezTo>
                <a:cubicBezTo>
                  <a:pt x="1430" y="490"/>
                  <a:pt x="1430" y="490"/>
                  <a:pt x="1430" y="490"/>
                </a:cubicBezTo>
                <a:cubicBezTo>
                  <a:pt x="1430" y="491"/>
                  <a:pt x="1430" y="491"/>
                  <a:pt x="1430" y="491"/>
                </a:cubicBezTo>
                <a:cubicBezTo>
                  <a:pt x="1432" y="492"/>
                  <a:pt x="1432" y="492"/>
                  <a:pt x="1432" y="492"/>
                </a:cubicBezTo>
                <a:cubicBezTo>
                  <a:pt x="1434" y="492"/>
                  <a:pt x="1434" y="492"/>
                  <a:pt x="1434" y="492"/>
                </a:cubicBezTo>
                <a:cubicBezTo>
                  <a:pt x="1434" y="493"/>
                  <a:pt x="1434" y="493"/>
                  <a:pt x="1434" y="493"/>
                </a:cubicBezTo>
                <a:cubicBezTo>
                  <a:pt x="1435" y="494"/>
                  <a:pt x="1435" y="494"/>
                  <a:pt x="1435" y="494"/>
                </a:cubicBezTo>
                <a:cubicBezTo>
                  <a:pt x="1435" y="495"/>
                  <a:pt x="1435" y="495"/>
                  <a:pt x="1435" y="495"/>
                </a:cubicBezTo>
                <a:cubicBezTo>
                  <a:pt x="1432" y="494"/>
                  <a:pt x="1432" y="494"/>
                  <a:pt x="1432" y="494"/>
                </a:cubicBezTo>
                <a:cubicBezTo>
                  <a:pt x="1432" y="493"/>
                  <a:pt x="1432" y="493"/>
                  <a:pt x="1432" y="493"/>
                </a:cubicBezTo>
                <a:cubicBezTo>
                  <a:pt x="1431" y="493"/>
                  <a:pt x="1431" y="493"/>
                  <a:pt x="1431" y="493"/>
                </a:cubicBezTo>
                <a:cubicBezTo>
                  <a:pt x="1429" y="492"/>
                  <a:pt x="1429" y="492"/>
                  <a:pt x="1429" y="492"/>
                </a:cubicBezTo>
                <a:cubicBezTo>
                  <a:pt x="1429" y="491"/>
                  <a:pt x="1429" y="491"/>
                  <a:pt x="1429" y="491"/>
                </a:cubicBezTo>
                <a:cubicBezTo>
                  <a:pt x="1428" y="491"/>
                  <a:pt x="1428" y="491"/>
                  <a:pt x="1428" y="491"/>
                </a:cubicBezTo>
                <a:cubicBezTo>
                  <a:pt x="1428" y="492"/>
                  <a:pt x="1428" y="492"/>
                  <a:pt x="1428" y="492"/>
                </a:cubicBezTo>
                <a:cubicBezTo>
                  <a:pt x="1429" y="494"/>
                  <a:pt x="1429" y="494"/>
                  <a:pt x="1429" y="494"/>
                </a:cubicBezTo>
                <a:cubicBezTo>
                  <a:pt x="1431" y="495"/>
                  <a:pt x="1431" y="495"/>
                  <a:pt x="1431" y="495"/>
                </a:cubicBezTo>
                <a:cubicBezTo>
                  <a:pt x="1432" y="496"/>
                  <a:pt x="1432" y="496"/>
                  <a:pt x="1432" y="496"/>
                </a:cubicBezTo>
                <a:cubicBezTo>
                  <a:pt x="1433" y="496"/>
                  <a:pt x="1433" y="496"/>
                  <a:pt x="1433" y="496"/>
                </a:cubicBezTo>
                <a:cubicBezTo>
                  <a:pt x="1432" y="497"/>
                  <a:pt x="1432" y="497"/>
                  <a:pt x="1432" y="497"/>
                </a:cubicBezTo>
                <a:cubicBezTo>
                  <a:pt x="1429" y="496"/>
                  <a:pt x="1429" y="496"/>
                  <a:pt x="1429" y="496"/>
                </a:cubicBezTo>
                <a:cubicBezTo>
                  <a:pt x="1427" y="493"/>
                  <a:pt x="1427" y="493"/>
                  <a:pt x="1427" y="493"/>
                </a:cubicBezTo>
                <a:cubicBezTo>
                  <a:pt x="1426" y="494"/>
                  <a:pt x="1426" y="494"/>
                  <a:pt x="1426" y="494"/>
                </a:cubicBezTo>
                <a:cubicBezTo>
                  <a:pt x="1424" y="493"/>
                  <a:pt x="1424" y="493"/>
                  <a:pt x="1424" y="493"/>
                </a:cubicBezTo>
                <a:cubicBezTo>
                  <a:pt x="1422" y="493"/>
                  <a:pt x="1422" y="493"/>
                  <a:pt x="1422" y="493"/>
                </a:cubicBezTo>
                <a:cubicBezTo>
                  <a:pt x="1421" y="492"/>
                  <a:pt x="1421" y="492"/>
                  <a:pt x="1421" y="492"/>
                </a:cubicBezTo>
                <a:cubicBezTo>
                  <a:pt x="1421" y="493"/>
                  <a:pt x="1421" y="493"/>
                  <a:pt x="1421" y="493"/>
                </a:cubicBezTo>
                <a:cubicBezTo>
                  <a:pt x="1421" y="494"/>
                  <a:pt x="1421" y="494"/>
                  <a:pt x="1421" y="494"/>
                </a:cubicBezTo>
                <a:cubicBezTo>
                  <a:pt x="1420" y="495"/>
                  <a:pt x="1420" y="495"/>
                  <a:pt x="1420" y="495"/>
                </a:cubicBezTo>
                <a:cubicBezTo>
                  <a:pt x="1421" y="496"/>
                  <a:pt x="1421" y="496"/>
                  <a:pt x="1421" y="496"/>
                </a:cubicBezTo>
                <a:cubicBezTo>
                  <a:pt x="1424" y="495"/>
                  <a:pt x="1424" y="495"/>
                  <a:pt x="1424" y="495"/>
                </a:cubicBezTo>
                <a:cubicBezTo>
                  <a:pt x="1425" y="496"/>
                  <a:pt x="1425" y="496"/>
                  <a:pt x="1425" y="496"/>
                </a:cubicBezTo>
                <a:cubicBezTo>
                  <a:pt x="1424" y="497"/>
                  <a:pt x="1424" y="497"/>
                  <a:pt x="1424" y="497"/>
                </a:cubicBezTo>
                <a:cubicBezTo>
                  <a:pt x="1424" y="497"/>
                  <a:pt x="1424" y="497"/>
                  <a:pt x="1424" y="497"/>
                </a:cubicBezTo>
                <a:cubicBezTo>
                  <a:pt x="1427" y="496"/>
                  <a:pt x="1427" y="496"/>
                  <a:pt x="1427" y="496"/>
                </a:cubicBezTo>
                <a:cubicBezTo>
                  <a:pt x="1428" y="496"/>
                  <a:pt x="1428" y="496"/>
                  <a:pt x="1428" y="496"/>
                </a:cubicBezTo>
                <a:cubicBezTo>
                  <a:pt x="1427" y="497"/>
                  <a:pt x="1427" y="497"/>
                  <a:pt x="1427" y="497"/>
                </a:cubicBezTo>
                <a:cubicBezTo>
                  <a:pt x="1424" y="498"/>
                  <a:pt x="1424" y="498"/>
                  <a:pt x="1424" y="498"/>
                </a:cubicBezTo>
                <a:cubicBezTo>
                  <a:pt x="1423" y="500"/>
                  <a:pt x="1423" y="500"/>
                  <a:pt x="1423" y="500"/>
                </a:cubicBezTo>
                <a:cubicBezTo>
                  <a:pt x="1422" y="499"/>
                  <a:pt x="1422" y="499"/>
                  <a:pt x="1422" y="499"/>
                </a:cubicBezTo>
                <a:cubicBezTo>
                  <a:pt x="1420" y="497"/>
                  <a:pt x="1420" y="497"/>
                  <a:pt x="1420" y="497"/>
                </a:cubicBezTo>
                <a:cubicBezTo>
                  <a:pt x="1419" y="497"/>
                  <a:pt x="1419" y="497"/>
                  <a:pt x="1419" y="497"/>
                </a:cubicBezTo>
                <a:cubicBezTo>
                  <a:pt x="1418" y="498"/>
                  <a:pt x="1418" y="498"/>
                  <a:pt x="1418" y="498"/>
                </a:cubicBezTo>
                <a:cubicBezTo>
                  <a:pt x="1417" y="497"/>
                  <a:pt x="1417" y="497"/>
                  <a:pt x="1417" y="497"/>
                </a:cubicBezTo>
                <a:cubicBezTo>
                  <a:pt x="1416" y="498"/>
                  <a:pt x="1416" y="498"/>
                  <a:pt x="1416" y="498"/>
                </a:cubicBezTo>
                <a:cubicBezTo>
                  <a:pt x="1415" y="497"/>
                  <a:pt x="1415" y="497"/>
                  <a:pt x="1415" y="497"/>
                </a:cubicBezTo>
                <a:cubicBezTo>
                  <a:pt x="1414" y="498"/>
                  <a:pt x="1414" y="498"/>
                  <a:pt x="1414" y="498"/>
                </a:cubicBezTo>
                <a:cubicBezTo>
                  <a:pt x="1414" y="499"/>
                  <a:pt x="1414" y="499"/>
                  <a:pt x="1414" y="499"/>
                </a:cubicBezTo>
                <a:cubicBezTo>
                  <a:pt x="1417" y="499"/>
                  <a:pt x="1417" y="499"/>
                  <a:pt x="1417" y="499"/>
                </a:cubicBezTo>
                <a:cubicBezTo>
                  <a:pt x="1419" y="500"/>
                  <a:pt x="1419" y="500"/>
                  <a:pt x="1419" y="500"/>
                </a:cubicBezTo>
                <a:cubicBezTo>
                  <a:pt x="1421" y="502"/>
                  <a:pt x="1421" y="502"/>
                  <a:pt x="1421" y="502"/>
                </a:cubicBezTo>
                <a:cubicBezTo>
                  <a:pt x="1421" y="503"/>
                  <a:pt x="1421" y="503"/>
                  <a:pt x="1421" y="503"/>
                </a:cubicBezTo>
                <a:cubicBezTo>
                  <a:pt x="1421" y="504"/>
                  <a:pt x="1421" y="504"/>
                  <a:pt x="1421" y="504"/>
                </a:cubicBezTo>
                <a:cubicBezTo>
                  <a:pt x="1420" y="505"/>
                  <a:pt x="1420" y="505"/>
                  <a:pt x="1420" y="505"/>
                </a:cubicBezTo>
                <a:cubicBezTo>
                  <a:pt x="1419" y="504"/>
                  <a:pt x="1419" y="504"/>
                  <a:pt x="1419" y="504"/>
                </a:cubicBezTo>
                <a:cubicBezTo>
                  <a:pt x="1419" y="502"/>
                  <a:pt x="1419" y="502"/>
                  <a:pt x="1419" y="502"/>
                </a:cubicBezTo>
                <a:cubicBezTo>
                  <a:pt x="1418" y="501"/>
                  <a:pt x="1418" y="501"/>
                  <a:pt x="1418" y="501"/>
                </a:cubicBezTo>
                <a:cubicBezTo>
                  <a:pt x="1416" y="502"/>
                  <a:pt x="1416" y="502"/>
                  <a:pt x="1416" y="502"/>
                </a:cubicBezTo>
                <a:cubicBezTo>
                  <a:pt x="1417" y="503"/>
                  <a:pt x="1417" y="503"/>
                  <a:pt x="1417" y="503"/>
                </a:cubicBezTo>
                <a:cubicBezTo>
                  <a:pt x="1416" y="504"/>
                  <a:pt x="1416" y="504"/>
                  <a:pt x="1416" y="504"/>
                </a:cubicBezTo>
                <a:cubicBezTo>
                  <a:pt x="1414" y="502"/>
                  <a:pt x="1414" y="502"/>
                  <a:pt x="1414" y="502"/>
                </a:cubicBezTo>
                <a:cubicBezTo>
                  <a:pt x="1413" y="504"/>
                  <a:pt x="1413" y="504"/>
                  <a:pt x="1413" y="504"/>
                </a:cubicBezTo>
                <a:cubicBezTo>
                  <a:pt x="1414" y="505"/>
                  <a:pt x="1414" y="505"/>
                  <a:pt x="1414" y="505"/>
                </a:cubicBezTo>
                <a:cubicBezTo>
                  <a:pt x="1413" y="505"/>
                  <a:pt x="1413" y="505"/>
                  <a:pt x="1413" y="505"/>
                </a:cubicBezTo>
                <a:cubicBezTo>
                  <a:pt x="1412" y="506"/>
                  <a:pt x="1412" y="506"/>
                  <a:pt x="1412" y="506"/>
                </a:cubicBezTo>
                <a:cubicBezTo>
                  <a:pt x="1412" y="504"/>
                  <a:pt x="1412" y="504"/>
                  <a:pt x="1412" y="504"/>
                </a:cubicBezTo>
                <a:cubicBezTo>
                  <a:pt x="1409" y="504"/>
                  <a:pt x="1409" y="504"/>
                  <a:pt x="1409" y="504"/>
                </a:cubicBezTo>
                <a:cubicBezTo>
                  <a:pt x="1410" y="506"/>
                  <a:pt x="1410" y="506"/>
                  <a:pt x="1410" y="506"/>
                </a:cubicBezTo>
                <a:cubicBezTo>
                  <a:pt x="1409" y="507"/>
                  <a:pt x="1409" y="507"/>
                  <a:pt x="1409" y="507"/>
                </a:cubicBezTo>
                <a:cubicBezTo>
                  <a:pt x="1408" y="505"/>
                  <a:pt x="1408" y="505"/>
                  <a:pt x="1408" y="505"/>
                </a:cubicBezTo>
                <a:cubicBezTo>
                  <a:pt x="1407" y="504"/>
                  <a:pt x="1407" y="504"/>
                  <a:pt x="1407" y="504"/>
                </a:cubicBezTo>
                <a:cubicBezTo>
                  <a:pt x="1406" y="504"/>
                  <a:pt x="1406" y="504"/>
                  <a:pt x="1406" y="504"/>
                </a:cubicBezTo>
                <a:cubicBezTo>
                  <a:pt x="1406" y="505"/>
                  <a:pt x="1406" y="505"/>
                  <a:pt x="1406" y="505"/>
                </a:cubicBezTo>
                <a:cubicBezTo>
                  <a:pt x="1408" y="506"/>
                  <a:pt x="1408" y="506"/>
                  <a:pt x="1408" y="506"/>
                </a:cubicBezTo>
                <a:cubicBezTo>
                  <a:pt x="1407" y="507"/>
                  <a:pt x="1407" y="507"/>
                  <a:pt x="1407" y="507"/>
                </a:cubicBezTo>
                <a:cubicBezTo>
                  <a:pt x="1408" y="508"/>
                  <a:pt x="1408" y="508"/>
                  <a:pt x="1408" y="508"/>
                </a:cubicBezTo>
                <a:cubicBezTo>
                  <a:pt x="1410" y="508"/>
                  <a:pt x="1410" y="508"/>
                  <a:pt x="1410" y="508"/>
                </a:cubicBezTo>
                <a:cubicBezTo>
                  <a:pt x="1412" y="508"/>
                  <a:pt x="1412" y="508"/>
                  <a:pt x="1412" y="508"/>
                </a:cubicBezTo>
                <a:cubicBezTo>
                  <a:pt x="1414" y="509"/>
                  <a:pt x="1414" y="509"/>
                  <a:pt x="1414" y="509"/>
                </a:cubicBezTo>
                <a:cubicBezTo>
                  <a:pt x="1417" y="509"/>
                  <a:pt x="1417" y="509"/>
                  <a:pt x="1417" y="509"/>
                </a:cubicBezTo>
                <a:cubicBezTo>
                  <a:pt x="1418" y="509"/>
                  <a:pt x="1418" y="509"/>
                  <a:pt x="1418" y="509"/>
                </a:cubicBezTo>
                <a:cubicBezTo>
                  <a:pt x="1419" y="509"/>
                  <a:pt x="1419" y="509"/>
                  <a:pt x="1419" y="509"/>
                </a:cubicBezTo>
                <a:cubicBezTo>
                  <a:pt x="1417" y="510"/>
                  <a:pt x="1417" y="510"/>
                  <a:pt x="1417" y="510"/>
                </a:cubicBezTo>
                <a:cubicBezTo>
                  <a:pt x="1415" y="510"/>
                  <a:pt x="1415" y="510"/>
                  <a:pt x="1415" y="510"/>
                </a:cubicBezTo>
                <a:cubicBezTo>
                  <a:pt x="1414" y="510"/>
                  <a:pt x="1414" y="510"/>
                  <a:pt x="1414" y="510"/>
                </a:cubicBezTo>
                <a:cubicBezTo>
                  <a:pt x="1411" y="509"/>
                  <a:pt x="1411" y="509"/>
                  <a:pt x="1411" y="509"/>
                </a:cubicBezTo>
                <a:cubicBezTo>
                  <a:pt x="1409" y="510"/>
                  <a:pt x="1409" y="510"/>
                  <a:pt x="1409" y="510"/>
                </a:cubicBezTo>
                <a:cubicBezTo>
                  <a:pt x="1409" y="509"/>
                  <a:pt x="1409" y="509"/>
                  <a:pt x="1409" y="509"/>
                </a:cubicBezTo>
                <a:cubicBezTo>
                  <a:pt x="1407" y="510"/>
                  <a:pt x="1407" y="510"/>
                  <a:pt x="1407" y="510"/>
                </a:cubicBezTo>
                <a:cubicBezTo>
                  <a:pt x="1405" y="511"/>
                  <a:pt x="1405" y="511"/>
                  <a:pt x="1405" y="511"/>
                </a:cubicBezTo>
                <a:cubicBezTo>
                  <a:pt x="1405" y="511"/>
                  <a:pt x="1405" y="511"/>
                  <a:pt x="1405" y="511"/>
                </a:cubicBezTo>
                <a:cubicBezTo>
                  <a:pt x="1408" y="513"/>
                  <a:pt x="1408" y="513"/>
                  <a:pt x="1408" y="513"/>
                </a:cubicBezTo>
                <a:cubicBezTo>
                  <a:pt x="1407" y="514"/>
                  <a:pt x="1407" y="514"/>
                  <a:pt x="1407" y="514"/>
                </a:cubicBezTo>
                <a:cubicBezTo>
                  <a:pt x="1408" y="514"/>
                  <a:pt x="1408" y="514"/>
                  <a:pt x="1408" y="514"/>
                </a:cubicBezTo>
                <a:cubicBezTo>
                  <a:pt x="1409" y="514"/>
                  <a:pt x="1409" y="514"/>
                  <a:pt x="1409" y="514"/>
                </a:cubicBezTo>
                <a:cubicBezTo>
                  <a:pt x="1412" y="514"/>
                  <a:pt x="1412" y="514"/>
                  <a:pt x="1412" y="514"/>
                </a:cubicBezTo>
                <a:cubicBezTo>
                  <a:pt x="1410" y="515"/>
                  <a:pt x="1410" y="515"/>
                  <a:pt x="1410" y="515"/>
                </a:cubicBezTo>
                <a:cubicBezTo>
                  <a:pt x="1407" y="515"/>
                  <a:pt x="1407" y="515"/>
                  <a:pt x="1407" y="515"/>
                </a:cubicBezTo>
                <a:cubicBezTo>
                  <a:pt x="1407" y="515"/>
                  <a:pt x="1407" y="515"/>
                  <a:pt x="1407" y="515"/>
                </a:cubicBezTo>
                <a:cubicBezTo>
                  <a:pt x="1406" y="515"/>
                  <a:pt x="1406" y="515"/>
                  <a:pt x="1406" y="515"/>
                </a:cubicBezTo>
                <a:cubicBezTo>
                  <a:pt x="1406" y="516"/>
                  <a:pt x="1406" y="516"/>
                  <a:pt x="1406" y="516"/>
                </a:cubicBezTo>
                <a:cubicBezTo>
                  <a:pt x="1407" y="516"/>
                  <a:pt x="1407" y="516"/>
                  <a:pt x="1407" y="516"/>
                </a:cubicBezTo>
                <a:cubicBezTo>
                  <a:pt x="1408" y="516"/>
                  <a:pt x="1408" y="516"/>
                  <a:pt x="1408" y="516"/>
                </a:cubicBezTo>
                <a:cubicBezTo>
                  <a:pt x="1407" y="517"/>
                  <a:pt x="1407" y="517"/>
                  <a:pt x="1407" y="517"/>
                </a:cubicBezTo>
                <a:cubicBezTo>
                  <a:pt x="1406" y="517"/>
                  <a:pt x="1406" y="517"/>
                  <a:pt x="1406" y="517"/>
                </a:cubicBezTo>
                <a:cubicBezTo>
                  <a:pt x="1406" y="518"/>
                  <a:pt x="1406" y="518"/>
                  <a:pt x="1406" y="518"/>
                </a:cubicBezTo>
                <a:cubicBezTo>
                  <a:pt x="1407" y="519"/>
                  <a:pt x="1407" y="519"/>
                  <a:pt x="1407" y="519"/>
                </a:cubicBezTo>
                <a:cubicBezTo>
                  <a:pt x="1408" y="520"/>
                  <a:pt x="1408" y="520"/>
                  <a:pt x="1408" y="520"/>
                </a:cubicBezTo>
                <a:cubicBezTo>
                  <a:pt x="1410" y="520"/>
                  <a:pt x="1410" y="520"/>
                  <a:pt x="1410" y="520"/>
                </a:cubicBezTo>
                <a:cubicBezTo>
                  <a:pt x="1411" y="519"/>
                  <a:pt x="1411" y="519"/>
                  <a:pt x="1411" y="519"/>
                </a:cubicBezTo>
                <a:cubicBezTo>
                  <a:pt x="1414" y="518"/>
                  <a:pt x="1414" y="518"/>
                  <a:pt x="1414" y="518"/>
                </a:cubicBezTo>
                <a:cubicBezTo>
                  <a:pt x="1415" y="519"/>
                  <a:pt x="1415" y="519"/>
                  <a:pt x="1415" y="519"/>
                </a:cubicBezTo>
                <a:cubicBezTo>
                  <a:pt x="1416" y="519"/>
                  <a:pt x="1416" y="519"/>
                  <a:pt x="1416" y="519"/>
                </a:cubicBezTo>
                <a:cubicBezTo>
                  <a:pt x="1417" y="519"/>
                  <a:pt x="1417" y="519"/>
                  <a:pt x="1417" y="519"/>
                </a:cubicBezTo>
                <a:cubicBezTo>
                  <a:pt x="1417" y="517"/>
                  <a:pt x="1417" y="517"/>
                  <a:pt x="1417" y="517"/>
                </a:cubicBezTo>
                <a:cubicBezTo>
                  <a:pt x="1419" y="517"/>
                  <a:pt x="1419" y="517"/>
                  <a:pt x="1419" y="517"/>
                </a:cubicBezTo>
                <a:cubicBezTo>
                  <a:pt x="1419" y="518"/>
                  <a:pt x="1419" y="518"/>
                  <a:pt x="1419" y="518"/>
                </a:cubicBezTo>
                <a:cubicBezTo>
                  <a:pt x="1420" y="518"/>
                  <a:pt x="1420" y="518"/>
                  <a:pt x="1420" y="518"/>
                </a:cubicBezTo>
                <a:cubicBezTo>
                  <a:pt x="1422" y="517"/>
                  <a:pt x="1422" y="517"/>
                  <a:pt x="1422" y="517"/>
                </a:cubicBezTo>
                <a:cubicBezTo>
                  <a:pt x="1423" y="517"/>
                  <a:pt x="1423" y="517"/>
                  <a:pt x="1423" y="517"/>
                </a:cubicBezTo>
                <a:cubicBezTo>
                  <a:pt x="1423" y="518"/>
                  <a:pt x="1423" y="518"/>
                  <a:pt x="1423" y="518"/>
                </a:cubicBezTo>
                <a:cubicBezTo>
                  <a:pt x="1422" y="518"/>
                  <a:pt x="1422" y="518"/>
                  <a:pt x="1422" y="518"/>
                </a:cubicBezTo>
                <a:cubicBezTo>
                  <a:pt x="1424" y="519"/>
                  <a:pt x="1424" y="519"/>
                  <a:pt x="1424" y="519"/>
                </a:cubicBezTo>
                <a:cubicBezTo>
                  <a:pt x="1425" y="518"/>
                  <a:pt x="1425" y="518"/>
                  <a:pt x="1425" y="518"/>
                </a:cubicBezTo>
                <a:cubicBezTo>
                  <a:pt x="1424" y="517"/>
                  <a:pt x="1424" y="517"/>
                  <a:pt x="1424" y="517"/>
                </a:cubicBezTo>
                <a:cubicBezTo>
                  <a:pt x="1426" y="515"/>
                  <a:pt x="1426" y="515"/>
                  <a:pt x="1426" y="515"/>
                </a:cubicBezTo>
                <a:cubicBezTo>
                  <a:pt x="1425" y="516"/>
                  <a:pt x="1425" y="516"/>
                  <a:pt x="1425" y="516"/>
                </a:cubicBezTo>
                <a:cubicBezTo>
                  <a:pt x="1427" y="518"/>
                  <a:pt x="1427" y="518"/>
                  <a:pt x="1427" y="518"/>
                </a:cubicBezTo>
                <a:cubicBezTo>
                  <a:pt x="1426" y="520"/>
                  <a:pt x="1426" y="520"/>
                  <a:pt x="1426" y="520"/>
                </a:cubicBezTo>
                <a:cubicBezTo>
                  <a:pt x="1423" y="520"/>
                  <a:pt x="1423" y="520"/>
                  <a:pt x="1423" y="520"/>
                </a:cubicBezTo>
                <a:cubicBezTo>
                  <a:pt x="1422" y="521"/>
                  <a:pt x="1422" y="521"/>
                  <a:pt x="1422" y="521"/>
                </a:cubicBezTo>
                <a:cubicBezTo>
                  <a:pt x="1423" y="522"/>
                  <a:pt x="1423" y="522"/>
                  <a:pt x="1423" y="522"/>
                </a:cubicBezTo>
                <a:cubicBezTo>
                  <a:pt x="1422" y="523"/>
                  <a:pt x="1422" y="523"/>
                  <a:pt x="1422" y="523"/>
                </a:cubicBezTo>
                <a:cubicBezTo>
                  <a:pt x="1420" y="523"/>
                  <a:pt x="1420" y="523"/>
                  <a:pt x="1420" y="523"/>
                </a:cubicBezTo>
                <a:cubicBezTo>
                  <a:pt x="1420" y="522"/>
                  <a:pt x="1420" y="522"/>
                  <a:pt x="1420" y="522"/>
                </a:cubicBezTo>
                <a:cubicBezTo>
                  <a:pt x="1421" y="521"/>
                  <a:pt x="1421" y="521"/>
                  <a:pt x="1421" y="521"/>
                </a:cubicBezTo>
                <a:cubicBezTo>
                  <a:pt x="1420" y="520"/>
                  <a:pt x="1420" y="520"/>
                  <a:pt x="1420" y="520"/>
                </a:cubicBezTo>
                <a:cubicBezTo>
                  <a:pt x="1419" y="519"/>
                  <a:pt x="1419" y="519"/>
                  <a:pt x="1419" y="519"/>
                </a:cubicBezTo>
                <a:cubicBezTo>
                  <a:pt x="1417" y="521"/>
                  <a:pt x="1417" y="521"/>
                  <a:pt x="1417" y="521"/>
                </a:cubicBezTo>
                <a:cubicBezTo>
                  <a:pt x="1417" y="522"/>
                  <a:pt x="1417" y="522"/>
                  <a:pt x="1417" y="522"/>
                </a:cubicBezTo>
                <a:cubicBezTo>
                  <a:pt x="1415" y="521"/>
                  <a:pt x="1415" y="521"/>
                  <a:pt x="1415" y="521"/>
                </a:cubicBezTo>
                <a:cubicBezTo>
                  <a:pt x="1414" y="520"/>
                  <a:pt x="1414" y="520"/>
                  <a:pt x="1414" y="520"/>
                </a:cubicBezTo>
                <a:cubicBezTo>
                  <a:pt x="1412" y="521"/>
                  <a:pt x="1412" y="521"/>
                  <a:pt x="1412" y="521"/>
                </a:cubicBezTo>
                <a:cubicBezTo>
                  <a:pt x="1411" y="520"/>
                  <a:pt x="1411" y="520"/>
                  <a:pt x="1411" y="520"/>
                </a:cubicBezTo>
                <a:cubicBezTo>
                  <a:pt x="1408" y="521"/>
                  <a:pt x="1408" y="521"/>
                  <a:pt x="1408" y="521"/>
                </a:cubicBezTo>
                <a:cubicBezTo>
                  <a:pt x="1407" y="521"/>
                  <a:pt x="1407" y="521"/>
                  <a:pt x="1407" y="521"/>
                </a:cubicBezTo>
                <a:cubicBezTo>
                  <a:pt x="1406" y="520"/>
                  <a:pt x="1406" y="520"/>
                  <a:pt x="1406" y="520"/>
                </a:cubicBezTo>
                <a:cubicBezTo>
                  <a:pt x="1405" y="521"/>
                  <a:pt x="1405" y="521"/>
                  <a:pt x="1405" y="521"/>
                </a:cubicBezTo>
                <a:cubicBezTo>
                  <a:pt x="1406" y="522"/>
                  <a:pt x="1406" y="522"/>
                  <a:pt x="1406" y="522"/>
                </a:cubicBezTo>
                <a:cubicBezTo>
                  <a:pt x="1406" y="523"/>
                  <a:pt x="1406" y="523"/>
                  <a:pt x="1406" y="523"/>
                </a:cubicBezTo>
                <a:cubicBezTo>
                  <a:pt x="1407" y="524"/>
                  <a:pt x="1407" y="524"/>
                  <a:pt x="1407" y="524"/>
                </a:cubicBezTo>
                <a:cubicBezTo>
                  <a:pt x="1408" y="524"/>
                  <a:pt x="1408" y="524"/>
                  <a:pt x="1408" y="524"/>
                </a:cubicBezTo>
                <a:cubicBezTo>
                  <a:pt x="1409" y="523"/>
                  <a:pt x="1409" y="523"/>
                  <a:pt x="1409" y="523"/>
                </a:cubicBezTo>
                <a:cubicBezTo>
                  <a:pt x="1410" y="523"/>
                  <a:pt x="1410" y="523"/>
                  <a:pt x="1410" y="523"/>
                </a:cubicBezTo>
                <a:cubicBezTo>
                  <a:pt x="1408" y="524"/>
                  <a:pt x="1408" y="524"/>
                  <a:pt x="1408" y="524"/>
                </a:cubicBezTo>
                <a:cubicBezTo>
                  <a:pt x="1409" y="526"/>
                  <a:pt x="1409" y="526"/>
                  <a:pt x="1409" y="526"/>
                </a:cubicBezTo>
                <a:cubicBezTo>
                  <a:pt x="1408" y="526"/>
                  <a:pt x="1408" y="526"/>
                  <a:pt x="1408" y="526"/>
                </a:cubicBezTo>
                <a:cubicBezTo>
                  <a:pt x="1407" y="526"/>
                  <a:pt x="1407" y="526"/>
                  <a:pt x="1407" y="526"/>
                </a:cubicBezTo>
                <a:cubicBezTo>
                  <a:pt x="1407" y="528"/>
                  <a:pt x="1407" y="528"/>
                  <a:pt x="1407" y="528"/>
                </a:cubicBezTo>
                <a:cubicBezTo>
                  <a:pt x="1408" y="528"/>
                  <a:pt x="1408" y="528"/>
                  <a:pt x="1408" y="528"/>
                </a:cubicBezTo>
                <a:cubicBezTo>
                  <a:pt x="1411" y="526"/>
                  <a:pt x="1411" y="526"/>
                  <a:pt x="1411" y="526"/>
                </a:cubicBezTo>
                <a:cubicBezTo>
                  <a:pt x="1413" y="526"/>
                  <a:pt x="1413" y="526"/>
                  <a:pt x="1413" y="526"/>
                </a:cubicBezTo>
                <a:cubicBezTo>
                  <a:pt x="1412" y="527"/>
                  <a:pt x="1412" y="527"/>
                  <a:pt x="1412" y="527"/>
                </a:cubicBezTo>
                <a:cubicBezTo>
                  <a:pt x="1412" y="529"/>
                  <a:pt x="1412" y="529"/>
                  <a:pt x="1412" y="529"/>
                </a:cubicBezTo>
                <a:cubicBezTo>
                  <a:pt x="1410" y="530"/>
                  <a:pt x="1410" y="530"/>
                  <a:pt x="1410" y="530"/>
                </a:cubicBezTo>
                <a:cubicBezTo>
                  <a:pt x="1410" y="530"/>
                  <a:pt x="1410" y="530"/>
                  <a:pt x="1410" y="530"/>
                </a:cubicBezTo>
                <a:cubicBezTo>
                  <a:pt x="1412" y="531"/>
                  <a:pt x="1412" y="531"/>
                  <a:pt x="1412" y="531"/>
                </a:cubicBezTo>
                <a:cubicBezTo>
                  <a:pt x="1411" y="532"/>
                  <a:pt x="1411" y="532"/>
                  <a:pt x="1411" y="532"/>
                </a:cubicBezTo>
                <a:cubicBezTo>
                  <a:pt x="1412" y="533"/>
                  <a:pt x="1412" y="533"/>
                  <a:pt x="1412" y="533"/>
                </a:cubicBezTo>
                <a:cubicBezTo>
                  <a:pt x="1411" y="535"/>
                  <a:pt x="1411" y="535"/>
                  <a:pt x="1411" y="535"/>
                </a:cubicBezTo>
                <a:cubicBezTo>
                  <a:pt x="1412" y="535"/>
                  <a:pt x="1412" y="535"/>
                  <a:pt x="1412" y="535"/>
                </a:cubicBezTo>
                <a:cubicBezTo>
                  <a:pt x="1413" y="533"/>
                  <a:pt x="1413" y="533"/>
                  <a:pt x="1413" y="533"/>
                </a:cubicBezTo>
                <a:cubicBezTo>
                  <a:pt x="1414" y="532"/>
                  <a:pt x="1414" y="532"/>
                  <a:pt x="1414" y="532"/>
                </a:cubicBezTo>
                <a:cubicBezTo>
                  <a:pt x="1415" y="530"/>
                  <a:pt x="1415" y="530"/>
                  <a:pt x="1415" y="530"/>
                </a:cubicBezTo>
                <a:cubicBezTo>
                  <a:pt x="1418" y="529"/>
                  <a:pt x="1418" y="529"/>
                  <a:pt x="1418" y="529"/>
                </a:cubicBezTo>
                <a:cubicBezTo>
                  <a:pt x="1420" y="529"/>
                  <a:pt x="1420" y="529"/>
                  <a:pt x="1420" y="529"/>
                </a:cubicBezTo>
                <a:cubicBezTo>
                  <a:pt x="1421" y="529"/>
                  <a:pt x="1421" y="529"/>
                  <a:pt x="1421" y="529"/>
                </a:cubicBezTo>
                <a:cubicBezTo>
                  <a:pt x="1420" y="529"/>
                  <a:pt x="1420" y="529"/>
                  <a:pt x="1420" y="529"/>
                </a:cubicBezTo>
                <a:cubicBezTo>
                  <a:pt x="1418" y="531"/>
                  <a:pt x="1418" y="531"/>
                  <a:pt x="1418" y="531"/>
                </a:cubicBezTo>
                <a:cubicBezTo>
                  <a:pt x="1418" y="533"/>
                  <a:pt x="1418" y="533"/>
                  <a:pt x="1418" y="533"/>
                </a:cubicBezTo>
                <a:cubicBezTo>
                  <a:pt x="1419" y="534"/>
                  <a:pt x="1419" y="534"/>
                  <a:pt x="1419" y="534"/>
                </a:cubicBezTo>
                <a:cubicBezTo>
                  <a:pt x="1418" y="533"/>
                  <a:pt x="1418" y="533"/>
                  <a:pt x="1418" y="533"/>
                </a:cubicBezTo>
                <a:cubicBezTo>
                  <a:pt x="1417" y="531"/>
                  <a:pt x="1417" y="531"/>
                  <a:pt x="1417" y="531"/>
                </a:cubicBezTo>
                <a:cubicBezTo>
                  <a:pt x="1416" y="531"/>
                  <a:pt x="1416" y="531"/>
                  <a:pt x="1416" y="531"/>
                </a:cubicBezTo>
                <a:cubicBezTo>
                  <a:pt x="1415" y="533"/>
                  <a:pt x="1415" y="533"/>
                  <a:pt x="1415" y="533"/>
                </a:cubicBezTo>
                <a:cubicBezTo>
                  <a:pt x="1414" y="533"/>
                  <a:pt x="1414" y="533"/>
                  <a:pt x="1414" y="533"/>
                </a:cubicBezTo>
                <a:cubicBezTo>
                  <a:pt x="1416" y="534"/>
                  <a:pt x="1416" y="534"/>
                  <a:pt x="1416" y="534"/>
                </a:cubicBezTo>
                <a:cubicBezTo>
                  <a:pt x="1414" y="536"/>
                  <a:pt x="1414" y="536"/>
                  <a:pt x="1414" y="536"/>
                </a:cubicBezTo>
                <a:cubicBezTo>
                  <a:pt x="1413" y="536"/>
                  <a:pt x="1413" y="536"/>
                  <a:pt x="1413" y="536"/>
                </a:cubicBezTo>
                <a:cubicBezTo>
                  <a:pt x="1413" y="537"/>
                  <a:pt x="1413" y="537"/>
                  <a:pt x="1413" y="537"/>
                </a:cubicBezTo>
                <a:cubicBezTo>
                  <a:pt x="1414" y="538"/>
                  <a:pt x="1414" y="538"/>
                  <a:pt x="1414" y="538"/>
                </a:cubicBezTo>
                <a:cubicBezTo>
                  <a:pt x="1416" y="538"/>
                  <a:pt x="1416" y="538"/>
                  <a:pt x="1416" y="538"/>
                </a:cubicBezTo>
                <a:cubicBezTo>
                  <a:pt x="1417" y="539"/>
                  <a:pt x="1417" y="539"/>
                  <a:pt x="1417" y="539"/>
                </a:cubicBezTo>
                <a:cubicBezTo>
                  <a:pt x="1415" y="539"/>
                  <a:pt x="1415" y="539"/>
                  <a:pt x="1415" y="539"/>
                </a:cubicBezTo>
                <a:cubicBezTo>
                  <a:pt x="1414" y="540"/>
                  <a:pt x="1414" y="540"/>
                  <a:pt x="1414" y="540"/>
                </a:cubicBezTo>
                <a:cubicBezTo>
                  <a:pt x="1414" y="541"/>
                  <a:pt x="1414" y="541"/>
                  <a:pt x="1414" y="541"/>
                </a:cubicBezTo>
                <a:cubicBezTo>
                  <a:pt x="1412" y="540"/>
                  <a:pt x="1412" y="540"/>
                  <a:pt x="1412" y="540"/>
                </a:cubicBezTo>
                <a:cubicBezTo>
                  <a:pt x="1411" y="540"/>
                  <a:pt x="1411" y="540"/>
                  <a:pt x="1411" y="540"/>
                </a:cubicBezTo>
                <a:cubicBezTo>
                  <a:pt x="1411" y="542"/>
                  <a:pt x="1411" y="542"/>
                  <a:pt x="1411" y="542"/>
                </a:cubicBezTo>
                <a:cubicBezTo>
                  <a:pt x="1410" y="540"/>
                  <a:pt x="1410" y="540"/>
                  <a:pt x="1410" y="540"/>
                </a:cubicBezTo>
                <a:cubicBezTo>
                  <a:pt x="1409" y="541"/>
                  <a:pt x="1409" y="541"/>
                  <a:pt x="1409" y="541"/>
                </a:cubicBezTo>
                <a:cubicBezTo>
                  <a:pt x="1408" y="543"/>
                  <a:pt x="1408" y="543"/>
                  <a:pt x="1408" y="543"/>
                </a:cubicBezTo>
                <a:cubicBezTo>
                  <a:pt x="1408" y="545"/>
                  <a:pt x="1408" y="545"/>
                  <a:pt x="1408" y="545"/>
                </a:cubicBezTo>
                <a:cubicBezTo>
                  <a:pt x="1411" y="547"/>
                  <a:pt x="1411" y="547"/>
                  <a:pt x="1411" y="547"/>
                </a:cubicBezTo>
                <a:cubicBezTo>
                  <a:pt x="1411" y="546"/>
                  <a:pt x="1411" y="546"/>
                  <a:pt x="1411" y="546"/>
                </a:cubicBezTo>
                <a:cubicBezTo>
                  <a:pt x="1412" y="546"/>
                  <a:pt x="1412" y="546"/>
                  <a:pt x="1412" y="546"/>
                </a:cubicBezTo>
                <a:cubicBezTo>
                  <a:pt x="1413" y="546"/>
                  <a:pt x="1413" y="546"/>
                  <a:pt x="1413" y="546"/>
                </a:cubicBezTo>
                <a:cubicBezTo>
                  <a:pt x="1413" y="545"/>
                  <a:pt x="1413" y="545"/>
                  <a:pt x="1413" y="545"/>
                </a:cubicBezTo>
                <a:cubicBezTo>
                  <a:pt x="1414" y="543"/>
                  <a:pt x="1414" y="543"/>
                  <a:pt x="1414" y="543"/>
                </a:cubicBezTo>
                <a:cubicBezTo>
                  <a:pt x="1416" y="545"/>
                  <a:pt x="1416" y="545"/>
                  <a:pt x="1416" y="545"/>
                </a:cubicBezTo>
                <a:cubicBezTo>
                  <a:pt x="1415" y="545"/>
                  <a:pt x="1415" y="545"/>
                  <a:pt x="1415" y="545"/>
                </a:cubicBezTo>
                <a:cubicBezTo>
                  <a:pt x="1416" y="546"/>
                  <a:pt x="1416" y="546"/>
                  <a:pt x="1416" y="546"/>
                </a:cubicBezTo>
                <a:cubicBezTo>
                  <a:pt x="1415" y="548"/>
                  <a:pt x="1415" y="548"/>
                  <a:pt x="1415" y="548"/>
                </a:cubicBezTo>
                <a:cubicBezTo>
                  <a:pt x="1414" y="549"/>
                  <a:pt x="1414" y="549"/>
                  <a:pt x="1414" y="549"/>
                </a:cubicBezTo>
                <a:cubicBezTo>
                  <a:pt x="1415" y="551"/>
                  <a:pt x="1415" y="551"/>
                  <a:pt x="1415" y="551"/>
                </a:cubicBezTo>
                <a:cubicBezTo>
                  <a:pt x="1416" y="550"/>
                  <a:pt x="1416" y="550"/>
                  <a:pt x="1416" y="550"/>
                </a:cubicBezTo>
                <a:cubicBezTo>
                  <a:pt x="1418" y="550"/>
                  <a:pt x="1418" y="550"/>
                  <a:pt x="1418" y="550"/>
                </a:cubicBezTo>
                <a:cubicBezTo>
                  <a:pt x="1419" y="551"/>
                  <a:pt x="1419" y="551"/>
                  <a:pt x="1419" y="551"/>
                </a:cubicBezTo>
                <a:cubicBezTo>
                  <a:pt x="1417" y="551"/>
                  <a:pt x="1417" y="551"/>
                  <a:pt x="1417" y="551"/>
                </a:cubicBezTo>
                <a:cubicBezTo>
                  <a:pt x="1416" y="552"/>
                  <a:pt x="1416" y="552"/>
                  <a:pt x="1416" y="552"/>
                </a:cubicBezTo>
                <a:cubicBezTo>
                  <a:pt x="1417" y="553"/>
                  <a:pt x="1417" y="553"/>
                  <a:pt x="1417" y="553"/>
                </a:cubicBezTo>
                <a:cubicBezTo>
                  <a:pt x="1417" y="554"/>
                  <a:pt x="1417" y="554"/>
                  <a:pt x="1417" y="554"/>
                </a:cubicBezTo>
                <a:cubicBezTo>
                  <a:pt x="1414" y="552"/>
                  <a:pt x="1414" y="552"/>
                  <a:pt x="1414" y="552"/>
                </a:cubicBezTo>
                <a:cubicBezTo>
                  <a:pt x="1413" y="552"/>
                  <a:pt x="1413" y="552"/>
                  <a:pt x="1413" y="552"/>
                </a:cubicBezTo>
                <a:cubicBezTo>
                  <a:pt x="1412" y="551"/>
                  <a:pt x="1412" y="551"/>
                  <a:pt x="1412" y="551"/>
                </a:cubicBezTo>
                <a:cubicBezTo>
                  <a:pt x="1410" y="551"/>
                  <a:pt x="1410" y="551"/>
                  <a:pt x="1410" y="551"/>
                </a:cubicBezTo>
                <a:cubicBezTo>
                  <a:pt x="1410" y="553"/>
                  <a:pt x="1410" y="553"/>
                  <a:pt x="1410" y="553"/>
                </a:cubicBezTo>
                <a:cubicBezTo>
                  <a:pt x="1409" y="554"/>
                  <a:pt x="1409" y="554"/>
                  <a:pt x="1409" y="554"/>
                </a:cubicBezTo>
                <a:cubicBezTo>
                  <a:pt x="1412" y="558"/>
                  <a:pt x="1412" y="558"/>
                  <a:pt x="1412" y="558"/>
                </a:cubicBezTo>
                <a:cubicBezTo>
                  <a:pt x="1414" y="558"/>
                  <a:pt x="1414" y="558"/>
                  <a:pt x="1414" y="558"/>
                </a:cubicBezTo>
                <a:cubicBezTo>
                  <a:pt x="1416" y="560"/>
                  <a:pt x="1416" y="560"/>
                  <a:pt x="1416" y="560"/>
                </a:cubicBezTo>
                <a:cubicBezTo>
                  <a:pt x="1420" y="561"/>
                  <a:pt x="1420" y="561"/>
                  <a:pt x="1420" y="561"/>
                </a:cubicBezTo>
                <a:cubicBezTo>
                  <a:pt x="1420" y="562"/>
                  <a:pt x="1420" y="562"/>
                  <a:pt x="1420" y="562"/>
                </a:cubicBezTo>
                <a:cubicBezTo>
                  <a:pt x="1419" y="563"/>
                  <a:pt x="1419" y="563"/>
                  <a:pt x="1419" y="563"/>
                </a:cubicBezTo>
                <a:cubicBezTo>
                  <a:pt x="1420" y="564"/>
                  <a:pt x="1420" y="564"/>
                  <a:pt x="1420" y="564"/>
                </a:cubicBezTo>
                <a:cubicBezTo>
                  <a:pt x="1422" y="564"/>
                  <a:pt x="1422" y="564"/>
                  <a:pt x="1422" y="564"/>
                </a:cubicBezTo>
                <a:cubicBezTo>
                  <a:pt x="1421" y="562"/>
                  <a:pt x="1421" y="562"/>
                  <a:pt x="1421" y="562"/>
                </a:cubicBezTo>
                <a:cubicBezTo>
                  <a:pt x="1422" y="562"/>
                  <a:pt x="1422" y="562"/>
                  <a:pt x="1422" y="562"/>
                </a:cubicBezTo>
                <a:cubicBezTo>
                  <a:pt x="1423" y="563"/>
                  <a:pt x="1423" y="563"/>
                  <a:pt x="1423" y="563"/>
                </a:cubicBezTo>
                <a:cubicBezTo>
                  <a:pt x="1423" y="563"/>
                  <a:pt x="1423" y="563"/>
                  <a:pt x="1423" y="563"/>
                </a:cubicBezTo>
                <a:cubicBezTo>
                  <a:pt x="1425" y="566"/>
                  <a:pt x="1425" y="566"/>
                  <a:pt x="1425" y="566"/>
                </a:cubicBezTo>
                <a:cubicBezTo>
                  <a:pt x="1426" y="564"/>
                  <a:pt x="1426" y="564"/>
                  <a:pt x="1426" y="564"/>
                </a:cubicBezTo>
                <a:cubicBezTo>
                  <a:pt x="1427" y="565"/>
                  <a:pt x="1427" y="565"/>
                  <a:pt x="1427" y="565"/>
                </a:cubicBezTo>
                <a:cubicBezTo>
                  <a:pt x="1428" y="564"/>
                  <a:pt x="1428" y="564"/>
                  <a:pt x="1428" y="564"/>
                </a:cubicBezTo>
                <a:cubicBezTo>
                  <a:pt x="1430" y="562"/>
                  <a:pt x="1430" y="562"/>
                  <a:pt x="1430" y="562"/>
                </a:cubicBezTo>
                <a:cubicBezTo>
                  <a:pt x="1431" y="562"/>
                  <a:pt x="1431" y="562"/>
                  <a:pt x="1431" y="562"/>
                </a:cubicBezTo>
                <a:cubicBezTo>
                  <a:pt x="1432" y="561"/>
                  <a:pt x="1432" y="561"/>
                  <a:pt x="1432" y="561"/>
                </a:cubicBezTo>
                <a:cubicBezTo>
                  <a:pt x="1432" y="561"/>
                  <a:pt x="1432" y="561"/>
                  <a:pt x="1432" y="561"/>
                </a:cubicBezTo>
                <a:cubicBezTo>
                  <a:pt x="1432" y="563"/>
                  <a:pt x="1432" y="563"/>
                  <a:pt x="1432" y="563"/>
                </a:cubicBezTo>
                <a:cubicBezTo>
                  <a:pt x="1434" y="563"/>
                  <a:pt x="1434" y="563"/>
                  <a:pt x="1434" y="563"/>
                </a:cubicBezTo>
                <a:cubicBezTo>
                  <a:pt x="1437" y="560"/>
                  <a:pt x="1437" y="560"/>
                  <a:pt x="1437" y="560"/>
                </a:cubicBezTo>
                <a:cubicBezTo>
                  <a:pt x="1437" y="558"/>
                  <a:pt x="1437" y="558"/>
                  <a:pt x="1437" y="558"/>
                </a:cubicBezTo>
                <a:cubicBezTo>
                  <a:pt x="1435" y="557"/>
                  <a:pt x="1435" y="557"/>
                  <a:pt x="1435" y="557"/>
                </a:cubicBezTo>
                <a:cubicBezTo>
                  <a:pt x="1438" y="558"/>
                  <a:pt x="1438" y="558"/>
                  <a:pt x="1438" y="558"/>
                </a:cubicBezTo>
                <a:cubicBezTo>
                  <a:pt x="1440" y="556"/>
                  <a:pt x="1440" y="556"/>
                  <a:pt x="1440" y="556"/>
                </a:cubicBezTo>
                <a:cubicBezTo>
                  <a:pt x="1439" y="556"/>
                  <a:pt x="1439" y="556"/>
                  <a:pt x="1439" y="556"/>
                </a:cubicBezTo>
                <a:cubicBezTo>
                  <a:pt x="1440" y="555"/>
                  <a:pt x="1440" y="555"/>
                  <a:pt x="1440" y="555"/>
                </a:cubicBezTo>
                <a:cubicBezTo>
                  <a:pt x="1440" y="554"/>
                  <a:pt x="1440" y="554"/>
                  <a:pt x="1440" y="554"/>
                </a:cubicBezTo>
                <a:cubicBezTo>
                  <a:pt x="1441" y="553"/>
                  <a:pt x="1441" y="553"/>
                  <a:pt x="1441" y="553"/>
                </a:cubicBezTo>
                <a:cubicBezTo>
                  <a:pt x="1443" y="552"/>
                  <a:pt x="1443" y="552"/>
                  <a:pt x="1443" y="552"/>
                </a:cubicBezTo>
                <a:cubicBezTo>
                  <a:pt x="1443" y="551"/>
                  <a:pt x="1443" y="551"/>
                  <a:pt x="1443" y="551"/>
                </a:cubicBezTo>
                <a:cubicBezTo>
                  <a:pt x="1442" y="549"/>
                  <a:pt x="1442" y="549"/>
                  <a:pt x="1442" y="549"/>
                </a:cubicBezTo>
                <a:cubicBezTo>
                  <a:pt x="1442" y="548"/>
                  <a:pt x="1442" y="548"/>
                  <a:pt x="1442" y="548"/>
                </a:cubicBezTo>
                <a:cubicBezTo>
                  <a:pt x="1441" y="546"/>
                  <a:pt x="1441" y="546"/>
                  <a:pt x="1441" y="546"/>
                </a:cubicBezTo>
                <a:cubicBezTo>
                  <a:pt x="1440" y="545"/>
                  <a:pt x="1440" y="545"/>
                  <a:pt x="1440" y="545"/>
                </a:cubicBezTo>
                <a:cubicBezTo>
                  <a:pt x="1440" y="544"/>
                  <a:pt x="1440" y="544"/>
                  <a:pt x="1440" y="544"/>
                </a:cubicBezTo>
                <a:cubicBezTo>
                  <a:pt x="1441" y="544"/>
                  <a:pt x="1441" y="544"/>
                  <a:pt x="1441" y="544"/>
                </a:cubicBezTo>
                <a:cubicBezTo>
                  <a:pt x="1442" y="546"/>
                  <a:pt x="1442" y="546"/>
                  <a:pt x="1442" y="546"/>
                </a:cubicBezTo>
                <a:cubicBezTo>
                  <a:pt x="1443" y="549"/>
                  <a:pt x="1443" y="549"/>
                  <a:pt x="1443" y="549"/>
                </a:cubicBezTo>
                <a:cubicBezTo>
                  <a:pt x="1444" y="550"/>
                  <a:pt x="1444" y="550"/>
                  <a:pt x="1444" y="550"/>
                </a:cubicBezTo>
                <a:cubicBezTo>
                  <a:pt x="1445" y="550"/>
                  <a:pt x="1445" y="550"/>
                  <a:pt x="1445" y="550"/>
                </a:cubicBezTo>
                <a:cubicBezTo>
                  <a:pt x="1444" y="551"/>
                  <a:pt x="1444" y="551"/>
                  <a:pt x="1444" y="551"/>
                </a:cubicBezTo>
                <a:cubicBezTo>
                  <a:pt x="1445" y="552"/>
                  <a:pt x="1445" y="552"/>
                  <a:pt x="1445" y="552"/>
                </a:cubicBezTo>
                <a:cubicBezTo>
                  <a:pt x="1447" y="551"/>
                  <a:pt x="1447" y="551"/>
                  <a:pt x="1447" y="551"/>
                </a:cubicBezTo>
                <a:cubicBezTo>
                  <a:pt x="1447" y="550"/>
                  <a:pt x="1447" y="550"/>
                  <a:pt x="1447" y="550"/>
                </a:cubicBezTo>
                <a:cubicBezTo>
                  <a:pt x="1446" y="549"/>
                  <a:pt x="1446" y="549"/>
                  <a:pt x="1446" y="549"/>
                </a:cubicBezTo>
                <a:cubicBezTo>
                  <a:pt x="1446" y="548"/>
                  <a:pt x="1446" y="548"/>
                  <a:pt x="1446" y="548"/>
                </a:cubicBezTo>
                <a:cubicBezTo>
                  <a:pt x="1448" y="550"/>
                  <a:pt x="1448" y="550"/>
                  <a:pt x="1448" y="550"/>
                </a:cubicBezTo>
                <a:cubicBezTo>
                  <a:pt x="1448" y="550"/>
                  <a:pt x="1448" y="550"/>
                  <a:pt x="1448" y="550"/>
                </a:cubicBezTo>
                <a:cubicBezTo>
                  <a:pt x="1450" y="548"/>
                  <a:pt x="1450" y="548"/>
                  <a:pt x="1450" y="548"/>
                </a:cubicBezTo>
                <a:cubicBezTo>
                  <a:pt x="1451" y="546"/>
                  <a:pt x="1451" y="546"/>
                  <a:pt x="1451" y="546"/>
                </a:cubicBezTo>
                <a:cubicBezTo>
                  <a:pt x="1450" y="544"/>
                  <a:pt x="1450" y="544"/>
                  <a:pt x="1450" y="544"/>
                </a:cubicBezTo>
                <a:cubicBezTo>
                  <a:pt x="1449" y="544"/>
                  <a:pt x="1449" y="544"/>
                  <a:pt x="1449" y="544"/>
                </a:cubicBezTo>
                <a:cubicBezTo>
                  <a:pt x="1448" y="543"/>
                  <a:pt x="1448" y="543"/>
                  <a:pt x="1448" y="543"/>
                </a:cubicBezTo>
                <a:cubicBezTo>
                  <a:pt x="1449" y="542"/>
                  <a:pt x="1449" y="542"/>
                  <a:pt x="1449" y="542"/>
                </a:cubicBezTo>
                <a:cubicBezTo>
                  <a:pt x="1449" y="541"/>
                  <a:pt x="1449" y="541"/>
                  <a:pt x="1449" y="541"/>
                </a:cubicBezTo>
                <a:cubicBezTo>
                  <a:pt x="1450" y="541"/>
                  <a:pt x="1450" y="541"/>
                  <a:pt x="1450" y="541"/>
                </a:cubicBezTo>
                <a:cubicBezTo>
                  <a:pt x="1451" y="541"/>
                  <a:pt x="1451" y="541"/>
                  <a:pt x="1451" y="541"/>
                </a:cubicBezTo>
                <a:cubicBezTo>
                  <a:pt x="1450" y="539"/>
                  <a:pt x="1450" y="539"/>
                  <a:pt x="1450" y="539"/>
                </a:cubicBezTo>
                <a:cubicBezTo>
                  <a:pt x="1450" y="538"/>
                  <a:pt x="1450" y="538"/>
                  <a:pt x="1450" y="538"/>
                </a:cubicBezTo>
                <a:cubicBezTo>
                  <a:pt x="1452" y="537"/>
                  <a:pt x="1452" y="537"/>
                  <a:pt x="1452" y="537"/>
                </a:cubicBezTo>
                <a:cubicBezTo>
                  <a:pt x="1453" y="538"/>
                  <a:pt x="1453" y="538"/>
                  <a:pt x="1453" y="538"/>
                </a:cubicBezTo>
                <a:cubicBezTo>
                  <a:pt x="1452" y="540"/>
                  <a:pt x="1452" y="540"/>
                  <a:pt x="1452" y="540"/>
                </a:cubicBezTo>
                <a:cubicBezTo>
                  <a:pt x="1452" y="542"/>
                  <a:pt x="1452" y="542"/>
                  <a:pt x="1452" y="542"/>
                </a:cubicBezTo>
                <a:cubicBezTo>
                  <a:pt x="1452" y="543"/>
                  <a:pt x="1452" y="543"/>
                  <a:pt x="1452" y="543"/>
                </a:cubicBezTo>
                <a:cubicBezTo>
                  <a:pt x="1453" y="545"/>
                  <a:pt x="1453" y="545"/>
                  <a:pt x="1453" y="545"/>
                </a:cubicBezTo>
                <a:cubicBezTo>
                  <a:pt x="1453" y="546"/>
                  <a:pt x="1453" y="546"/>
                  <a:pt x="1453" y="546"/>
                </a:cubicBezTo>
                <a:cubicBezTo>
                  <a:pt x="1455" y="548"/>
                  <a:pt x="1455" y="548"/>
                  <a:pt x="1455" y="548"/>
                </a:cubicBezTo>
                <a:cubicBezTo>
                  <a:pt x="1457" y="548"/>
                  <a:pt x="1457" y="548"/>
                  <a:pt x="1457" y="548"/>
                </a:cubicBezTo>
                <a:cubicBezTo>
                  <a:pt x="1458" y="549"/>
                  <a:pt x="1458" y="549"/>
                  <a:pt x="1458" y="549"/>
                </a:cubicBezTo>
                <a:cubicBezTo>
                  <a:pt x="1458" y="549"/>
                  <a:pt x="1458" y="549"/>
                  <a:pt x="1458" y="549"/>
                </a:cubicBezTo>
                <a:cubicBezTo>
                  <a:pt x="1457" y="550"/>
                  <a:pt x="1457" y="550"/>
                  <a:pt x="1457" y="550"/>
                </a:cubicBezTo>
                <a:cubicBezTo>
                  <a:pt x="1456" y="550"/>
                  <a:pt x="1456" y="550"/>
                  <a:pt x="1456" y="550"/>
                </a:cubicBezTo>
                <a:cubicBezTo>
                  <a:pt x="1456" y="554"/>
                  <a:pt x="1456" y="554"/>
                  <a:pt x="1456" y="554"/>
                </a:cubicBezTo>
                <a:cubicBezTo>
                  <a:pt x="1457" y="556"/>
                  <a:pt x="1457" y="556"/>
                  <a:pt x="1457" y="556"/>
                </a:cubicBezTo>
                <a:cubicBezTo>
                  <a:pt x="1457" y="558"/>
                  <a:pt x="1457" y="558"/>
                  <a:pt x="1457" y="558"/>
                </a:cubicBezTo>
                <a:cubicBezTo>
                  <a:pt x="1459" y="559"/>
                  <a:pt x="1459" y="559"/>
                  <a:pt x="1459" y="559"/>
                </a:cubicBezTo>
                <a:cubicBezTo>
                  <a:pt x="1459" y="560"/>
                  <a:pt x="1459" y="560"/>
                  <a:pt x="1459" y="560"/>
                </a:cubicBezTo>
                <a:cubicBezTo>
                  <a:pt x="1459" y="562"/>
                  <a:pt x="1459" y="562"/>
                  <a:pt x="1459" y="562"/>
                </a:cubicBezTo>
                <a:cubicBezTo>
                  <a:pt x="1461" y="561"/>
                  <a:pt x="1461" y="561"/>
                  <a:pt x="1461" y="561"/>
                </a:cubicBezTo>
                <a:cubicBezTo>
                  <a:pt x="1460" y="560"/>
                  <a:pt x="1460" y="560"/>
                  <a:pt x="1460" y="560"/>
                </a:cubicBezTo>
                <a:cubicBezTo>
                  <a:pt x="1460" y="558"/>
                  <a:pt x="1460" y="558"/>
                  <a:pt x="1460" y="558"/>
                </a:cubicBezTo>
                <a:cubicBezTo>
                  <a:pt x="1461" y="558"/>
                  <a:pt x="1461" y="558"/>
                  <a:pt x="1461" y="558"/>
                </a:cubicBezTo>
                <a:cubicBezTo>
                  <a:pt x="1460" y="559"/>
                  <a:pt x="1460" y="559"/>
                  <a:pt x="1460" y="559"/>
                </a:cubicBezTo>
                <a:cubicBezTo>
                  <a:pt x="1462" y="560"/>
                  <a:pt x="1462" y="560"/>
                  <a:pt x="1462" y="560"/>
                </a:cubicBezTo>
                <a:cubicBezTo>
                  <a:pt x="1462" y="561"/>
                  <a:pt x="1462" y="561"/>
                  <a:pt x="1462" y="561"/>
                </a:cubicBezTo>
                <a:cubicBezTo>
                  <a:pt x="1460" y="563"/>
                  <a:pt x="1460" y="563"/>
                  <a:pt x="1460" y="563"/>
                </a:cubicBezTo>
                <a:cubicBezTo>
                  <a:pt x="1460" y="564"/>
                  <a:pt x="1460" y="564"/>
                  <a:pt x="1460" y="564"/>
                </a:cubicBezTo>
                <a:cubicBezTo>
                  <a:pt x="1461" y="565"/>
                  <a:pt x="1461" y="565"/>
                  <a:pt x="1461" y="565"/>
                </a:cubicBezTo>
                <a:cubicBezTo>
                  <a:pt x="1460" y="567"/>
                  <a:pt x="1460" y="567"/>
                  <a:pt x="1460" y="567"/>
                </a:cubicBezTo>
                <a:cubicBezTo>
                  <a:pt x="1460" y="568"/>
                  <a:pt x="1460" y="568"/>
                  <a:pt x="1460" y="568"/>
                </a:cubicBezTo>
                <a:cubicBezTo>
                  <a:pt x="1461" y="570"/>
                  <a:pt x="1461" y="570"/>
                  <a:pt x="1461" y="570"/>
                </a:cubicBezTo>
                <a:cubicBezTo>
                  <a:pt x="1462" y="570"/>
                  <a:pt x="1462" y="570"/>
                  <a:pt x="1462" y="570"/>
                </a:cubicBezTo>
                <a:cubicBezTo>
                  <a:pt x="1463" y="573"/>
                  <a:pt x="1463" y="573"/>
                  <a:pt x="1463" y="573"/>
                </a:cubicBezTo>
                <a:cubicBezTo>
                  <a:pt x="1464" y="573"/>
                  <a:pt x="1464" y="573"/>
                  <a:pt x="1464" y="573"/>
                </a:cubicBezTo>
                <a:cubicBezTo>
                  <a:pt x="1466" y="577"/>
                  <a:pt x="1466" y="577"/>
                  <a:pt x="1466" y="577"/>
                </a:cubicBezTo>
                <a:cubicBezTo>
                  <a:pt x="1466" y="579"/>
                  <a:pt x="1466" y="579"/>
                  <a:pt x="1466" y="579"/>
                </a:cubicBezTo>
                <a:cubicBezTo>
                  <a:pt x="1468" y="580"/>
                  <a:pt x="1468" y="580"/>
                  <a:pt x="1468" y="580"/>
                </a:cubicBezTo>
                <a:cubicBezTo>
                  <a:pt x="1468" y="582"/>
                  <a:pt x="1468" y="582"/>
                  <a:pt x="1468" y="582"/>
                </a:cubicBezTo>
                <a:cubicBezTo>
                  <a:pt x="1470" y="583"/>
                  <a:pt x="1470" y="583"/>
                  <a:pt x="1470" y="583"/>
                </a:cubicBezTo>
                <a:cubicBezTo>
                  <a:pt x="1472" y="582"/>
                  <a:pt x="1472" y="582"/>
                  <a:pt x="1472" y="582"/>
                </a:cubicBezTo>
                <a:cubicBezTo>
                  <a:pt x="1472" y="585"/>
                  <a:pt x="1472" y="585"/>
                  <a:pt x="1472" y="585"/>
                </a:cubicBezTo>
                <a:cubicBezTo>
                  <a:pt x="1471" y="587"/>
                  <a:pt x="1471" y="587"/>
                  <a:pt x="1471" y="587"/>
                </a:cubicBezTo>
                <a:cubicBezTo>
                  <a:pt x="1469" y="587"/>
                  <a:pt x="1469" y="587"/>
                  <a:pt x="1469" y="587"/>
                </a:cubicBezTo>
                <a:cubicBezTo>
                  <a:pt x="1468" y="588"/>
                  <a:pt x="1468" y="588"/>
                  <a:pt x="1468" y="588"/>
                </a:cubicBezTo>
                <a:cubicBezTo>
                  <a:pt x="1470" y="589"/>
                  <a:pt x="1470" y="589"/>
                  <a:pt x="1470" y="589"/>
                </a:cubicBezTo>
                <a:cubicBezTo>
                  <a:pt x="1470" y="591"/>
                  <a:pt x="1470" y="591"/>
                  <a:pt x="1470" y="591"/>
                </a:cubicBezTo>
                <a:cubicBezTo>
                  <a:pt x="1472" y="591"/>
                  <a:pt x="1472" y="591"/>
                  <a:pt x="1472" y="591"/>
                </a:cubicBezTo>
                <a:cubicBezTo>
                  <a:pt x="1473" y="596"/>
                  <a:pt x="1473" y="596"/>
                  <a:pt x="1473" y="596"/>
                </a:cubicBezTo>
                <a:cubicBezTo>
                  <a:pt x="1472" y="597"/>
                  <a:pt x="1472" y="597"/>
                  <a:pt x="1472" y="597"/>
                </a:cubicBezTo>
                <a:cubicBezTo>
                  <a:pt x="1473" y="598"/>
                  <a:pt x="1473" y="598"/>
                  <a:pt x="1473" y="598"/>
                </a:cubicBezTo>
                <a:cubicBezTo>
                  <a:pt x="1474" y="598"/>
                  <a:pt x="1474" y="598"/>
                  <a:pt x="1474" y="598"/>
                </a:cubicBezTo>
                <a:cubicBezTo>
                  <a:pt x="1479" y="597"/>
                  <a:pt x="1479" y="597"/>
                  <a:pt x="1479" y="597"/>
                </a:cubicBezTo>
                <a:cubicBezTo>
                  <a:pt x="1481" y="598"/>
                  <a:pt x="1481" y="598"/>
                  <a:pt x="1481" y="598"/>
                </a:cubicBezTo>
                <a:cubicBezTo>
                  <a:pt x="1483" y="596"/>
                  <a:pt x="1483" y="596"/>
                  <a:pt x="1483" y="596"/>
                </a:cubicBezTo>
                <a:cubicBezTo>
                  <a:pt x="1483" y="595"/>
                  <a:pt x="1483" y="595"/>
                  <a:pt x="1483" y="595"/>
                </a:cubicBezTo>
                <a:cubicBezTo>
                  <a:pt x="1482" y="594"/>
                  <a:pt x="1482" y="594"/>
                  <a:pt x="1482" y="594"/>
                </a:cubicBezTo>
                <a:cubicBezTo>
                  <a:pt x="1483" y="591"/>
                  <a:pt x="1483" y="591"/>
                  <a:pt x="1483" y="591"/>
                </a:cubicBezTo>
                <a:cubicBezTo>
                  <a:pt x="1486" y="590"/>
                  <a:pt x="1486" y="590"/>
                  <a:pt x="1486" y="590"/>
                </a:cubicBezTo>
                <a:cubicBezTo>
                  <a:pt x="1487" y="588"/>
                  <a:pt x="1487" y="588"/>
                  <a:pt x="1487" y="588"/>
                </a:cubicBezTo>
                <a:cubicBezTo>
                  <a:pt x="1487" y="589"/>
                  <a:pt x="1487" y="589"/>
                  <a:pt x="1487" y="589"/>
                </a:cubicBezTo>
                <a:cubicBezTo>
                  <a:pt x="1491" y="589"/>
                  <a:pt x="1491" y="589"/>
                  <a:pt x="1491" y="589"/>
                </a:cubicBezTo>
                <a:cubicBezTo>
                  <a:pt x="1493" y="588"/>
                  <a:pt x="1493" y="588"/>
                  <a:pt x="1493" y="588"/>
                </a:cubicBezTo>
                <a:cubicBezTo>
                  <a:pt x="1494" y="589"/>
                  <a:pt x="1494" y="589"/>
                  <a:pt x="1494" y="589"/>
                </a:cubicBezTo>
                <a:cubicBezTo>
                  <a:pt x="1495" y="590"/>
                  <a:pt x="1495" y="590"/>
                  <a:pt x="1495" y="590"/>
                </a:cubicBezTo>
                <a:cubicBezTo>
                  <a:pt x="1497" y="588"/>
                  <a:pt x="1497" y="588"/>
                  <a:pt x="1497" y="588"/>
                </a:cubicBezTo>
                <a:cubicBezTo>
                  <a:pt x="1498" y="584"/>
                  <a:pt x="1498" y="584"/>
                  <a:pt x="1498" y="584"/>
                </a:cubicBezTo>
                <a:cubicBezTo>
                  <a:pt x="1499" y="583"/>
                  <a:pt x="1499" y="583"/>
                  <a:pt x="1499" y="583"/>
                </a:cubicBezTo>
                <a:cubicBezTo>
                  <a:pt x="1500" y="578"/>
                  <a:pt x="1500" y="578"/>
                  <a:pt x="1500" y="578"/>
                </a:cubicBezTo>
                <a:cubicBezTo>
                  <a:pt x="1500" y="577"/>
                  <a:pt x="1500" y="577"/>
                  <a:pt x="1500" y="577"/>
                </a:cubicBezTo>
                <a:cubicBezTo>
                  <a:pt x="1499" y="575"/>
                  <a:pt x="1499" y="575"/>
                  <a:pt x="1499" y="575"/>
                </a:cubicBezTo>
                <a:cubicBezTo>
                  <a:pt x="1499" y="573"/>
                  <a:pt x="1499" y="573"/>
                  <a:pt x="1499" y="573"/>
                </a:cubicBezTo>
                <a:cubicBezTo>
                  <a:pt x="1501" y="572"/>
                  <a:pt x="1501" y="572"/>
                  <a:pt x="1501" y="572"/>
                </a:cubicBezTo>
                <a:cubicBezTo>
                  <a:pt x="1499" y="570"/>
                  <a:pt x="1499" y="570"/>
                  <a:pt x="1499" y="570"/>
                </a:cubicBezTo>
                <a:cubicBezTo>
                  <a:pt x="1501" y="568"/>
                  <a:pt x="1501" y="568"/>
                  <a:pt x="1501" y="568"/>
                </a:cubicBezTo>
                <a:cubicBezTo>
                  <a:pt x="1499" y="567"/>
                  <a:pt x="1499" y="567"/>
                  <a:pt x="1499" y="567"/>
                </a:cubicBezTo>
                <a:cubicBezTo>
                  <a:pt x="1500" y="566"/>
                  <a:pt x="1500" y="566"/>
                  <a:pt x="1500" y="566"/>
                </a:cubicBezTo>
                <a:cubicBezTo>
                  <a:pt x="1499" y="564"/>
                  <a:pt x="1499" y="564"/>
                  <a:pt x="1499" y="564"/>
                </a:cubicBezTo>
                <a:cubicBezTo>
                  <a:pt x="1501" y="565"/>
                  <a:pt x="1501" y="565"/>
                  <a:pt x="1501" y="565"/>
                </a:cubicBezTo>
                <a:cubicBezTo>
                  <a:pt x="1503" y="564"/>
                  <a:pt x="1503" y="564"/>
                  <a:pt x="1503" y="564"/>
                </a:cubicBezTo>
                <a:cubicBezTo>
                  <a:pt x="1501" y="562"/>
                  <a:pt x="1501" y="562"/>
                  <a:pt x="1501" y="562"/>
                </a:cubicBezTo>
                <a:cubicBezTo>
                  <a:pt x="1502" y="560"/>
                  <a:pt x="1502" y="560"/>
                  <a:pt x="1502" y="560"/>
                </a:cubicBezTo>
                <a:cubicBezTo>
                  <a:pt x="1502" y="559"/>
                  <a:pt x="1502" y="559"/>
                  <a:pt x="1502" y="559"/>
                </a:cubicBezTo>
                <a:cubicBezTo>
                  <a:pt x="1499" y="558"/>
                  <a:pt x="1499" y="558"/>
                  <a:pt x="1499" y="558"/>
                </a:cubicBezTo>
                <a:cubicBezTo>
                  <a:pt x="1502" y="558"/>
                  <a:pt x="1502" y="558"/>
                  <a:pt x="1502" y="558"/>
                </a:cubicBezTo>
                <a:cubicBezTo>
                  <a:pt x="1500" y="556"/>
                  <a:pt x="1500" y="556"/>
                  <a:pt x="1500" y="556"/>
                </a:cubicBezTo>
                <a:cubicBezTo>
                  <a:pt x="1499" y="556"/>
                  <a:pt x="1499" y="556"/>
                  <a:pt x="1499" y="556"/>
                </a:cubicBezTo>
                <a:cubicBezTo>
                  <a:pt x="1500" y="555"/>
                  <a:pt x="1500" y="555"/>
                  <a:pt x="1500" y="555"/>
                </a:cubicBezTo>
                <a:cubicBezTo>
                  <a:pt x="1501" y="555"/>
                  <a:pt x="1501" y="555"/>
                  <a:pt x="1501" y="555"/>
                </a:cubicBezTo>
                <a:cubicBezTo>
                  <a:pt x="1501" y="555"/>
                  <a:pt x="1501" y="555"/>
                  <a:pt x="1501" y="555"/>
                </a:cubicBezTo>
                <a:cubicBezTo>
                  <a:pt x="1502" y="554"/>
                  <a:pt x="1502" y="554"/>
                  <a:pt x="1502" y="554"/>
                </a:cubicBezTo>
                <a:cubicBezTo>
                  <a:pt x="1502" y="553"/>
                  <a:pt x="1502" y="553"/>
                  <a:pt x="1502" y="553"/>
                </a:cubicBezTo>
                <a:cubicBezTo>
                  <a:pt x="1504" y="554"/>
                  <a:pt x="1504" y="554"/>
                  <a:pt x="1504" y="554"/>
                </a:cubicBezTo>
                <a:cubicBezTo>
                  <a:pt x="1504" y="552"/>
                  <a:pt x="1504" y="552"/>
                  <a:pt x="1504" y="552"/>
                </a:cubicBezTo>
                <a:cubicBezTo>
                  <a:pt x="1505" y="551"/>
                  <a:pt x="1505" y="551"/>
                  <a:pt x="1505" y="551"/>
                </a:cubicBezTo>
                <a:cubicBezTo>
                  <a:pt x="1506" y="551"/>
                  <a:pt x="1506" y="551"/>
                  <a:pt x="1506" y="551"/>
                </a:cubicBezTo>
                <a:cubicBezTo>
                  <a:pt x="1506" y="550"/>
                  <a:pt x="1506" y="550"/>
                  <a:pt x="1506" y="550"/>
                </a:cubicBezTo>
                <a:cubicBezTo>
                  <a:pt x="1507" y="549"/>
                  <a:pt x="1507" y="549"/>
                  <a:pt x="1507" y="549"/>
                </a:cubicBezTo>
                <a:cubicBezTo>
                  <a:pt x="1508" y="549"/>
                  <a:pt x="1508" y="549"/>
                  <a:pt x="1508" y="549"/>
                </a:cubicBezTo>
                <a:cubicBezTo>
                  <a:pt x="1507" y="551"/>
                  <a:pt x="1507" y="551"/>
                  <a:pt x="1507" y="551"/>
                </a:cubicBezTo>
                <a:cubicBezTo>
                  <a:pt x="1508" y="551"/>
                  <a:pt x="1508" y="551"/>
                  <a:pt x="1508" y="551"/>
                </a:cubicBezTo>
                <a:cubicBezTo>
                  <a:pt x="1510" y="549"/>
                  <a:pt x="1510" y="549"/>
                  <a:pt x="1510" y="549"/>
                </a:cubicBezTo>
                <a:cubicBezTo>
                  <a:pt x="1511" y="549"/>
                  <a:pt x="1511" y="549"/>
                  <a:pt x="1511" y="549"/>
                </a:cubicBezTo>
                <a:cubicBezTo>
                  <a:pt x="1512" y="548"/>
                  <a:pt x="1512" y="548"/>
                  <a:pt x="1512" y="548"/>
                </a:cubicBezTo>
                <a:cubicBezTo>
                  <a:pt x="1512" y="546"/>
                  <a:pt x="1512" y="546"/>
                  <a:pt x="1512" y="546"/>
                </a:cubicBezTo>
                <a:cubicBezTo>
                  <a:pt x="1511" y="545"/>
                  <a:pt x="1511" y="545"/>
                  <a:pt x="1511" y="545"/>
                </a:cubicBezTo>
                <a:cubicBezTo>
                  <a:pt x="1509" y="544"/>
                  <a:pt x="1509" y="544"/>
                  <a:pt x="1509" y="544"/>
                </a:cubicBezTo>
                <a:cubicBezTo>
                  <a:pt x="1507" y="545"/>
                  <a:pt x="1507" y="545"/>
                  <a:pt x="1507" y="545"/>
                </a:cubicBezTo>
                <a:cubicBezTo>
                  <a:pt x="1506" y="545"/>
                  <a:pt x="1506" y="545"/>
                  <a:pt x="1506" y="545"/>
                </a:cubicBezTo>
                <a:cubicBezTo>
                  <a:pt x="1505" y="546"/>
                  <a:pt x="1505" y="546"/>
                  <a:pt x="1505" y="546"/>
                </a:cubicBezTo>
                <a:cubicBezTo>
                  <a:pt x="1504" y="544"/>
                  <a:pt x="1504" y="544"/>
                  <a:pt x="1504" y="544"/>
                </a:cubicBezTo>
                <a:cubicBezTo>
                  <a:pt x="1502" y="544"/>
                  <a:pt x="1502" y="544"/>
                  <a:pt x="1502" y="544"/>
                </a:cubicBezTo>
                <a:cubicBezTo>
                  <a:pt x="1500" y="543"/>
                  <a:pt x="1500" y="543"/>
                  <a:pt x="1500" y="543"/>
                </a:cubicBezTo>
                <a:cubicBezTo>
                  <a:pt x="1498" y="543"/>
                  <a:pt x="1498" y="543"/>
                  <a:pt x="1498" y="543"/>
                </a:cubicBezTo>
                <a:cubicBezTo>
                  <a:pt x="1498" y="544"/>
                  <a:pt x="1498" y="544"/>
                  <a:pt x="1498" y="544"/>
                </a:cubicBezTo>
                <a:cubicBezTo>
                  <a:pt x="1497" y="543"/>
                  <a:pt x="1497" y="543"/>
                  <a:pt x="1497" y="543"/>
                </a:cubicBezTo>
                <a:cubicBezTo>
                  <a:pt x="1494" y="543"/>
                  <a:pt x="1494" y="543"/>
                  <a:pt x="1494" y="543"/>
                </a:cubicBezTo>
                <a:cubicBezTo>
                  <a:pt x="1494" y="542"/>
                  <a:pt x="1494" y="542"/>
                  <a:pt x="1494" y="542"/>
                </a:cubicBezTo>
                <a:cubicBezTo>
                  <a:pt x="1496" y="542"/>
                  <a:pt x="1496" y="542"/>
                  <a:pt x="1496" y="542"/>
                </a:cubicBezTo>
                <a:cubicBezTo>
                  <a:pt x="1497" y="543"/>
                  <a:pt x="1497" y="543"/>
                  <a:pt x="1497" y="543"/>
                </a:cubicBezTo>
                <a:cubicBezTo>
                  <a:pt x="1498" y="541"/>
                  <a:pt x="1498" y="541"/>
                  <a:pt x="1498" y="541"/>
                </a:cubicBezTo>
                <a:cubicBezTo>
                  <a:pt x="1499" y="542"/>
                  <a:pt x="1499" y="542"/>
                  <a:pt x="1499" y="542"/>
                </a:cubicBezTo>
                <a:cubicBezTo>
                  <a:pt x="1501" y="541"/>
                  <a:pt x="1501" y="541"/>
                  <a:pt x="1501" y="541"/>
                </a:cubicBezTo>
                <a:cubicBezTo>
                  <a:pt x="1501" y="540"/>
                  <a:pt x="1501" y="540"/>
                  <a:pt x="1501" y="540"/>
                </a:cubicBezTo>
                <a:cubicBezTo>
                  <a:pt x="1503" y="540"/>
                  <a:pt x="1503" y="540"/>
                  <a:pt x="1503" y="540"/>
                </a:cubicBezTo>
                <a:cubicBezTo>
                  <a:pt x="1504" y="541"/>
                  <a:pt x="1504" y="541"/>
                  <a:pt x="1504" y="541"/>
                </a:cubicBezTo>
                <a:cubicBezTo>
                  <a:pt x="1505" y="541"/>
                  <a:pt x="1505" y="541"/>
                  <a:pt x="1505" y="541"/>
                </a:cubicBezTo>
                <a:cubicBezTo>
                  <a:pt x="1505" y="540"/>
                  <a:pt x="1505" y="540"/>
                  <a:pt x="1505" y="540"/>
                </a:cubicBezTo>
                <a:cubicBezTo>
                  <a:pt x="1506" y="541"/>
                  <a:pt x="1506" y="541"/>
                  <a:pt x="1506" y="541"/>
                </a:cubicBezTo>
                <a:cubicBezTo>
                  <a:pt x="1508" y="542"/>
                  <a:pt x="1508" y="542"/>
                  <a:pt x="1508" y="542"/>
                </a:cubicBezTo>
                <a:cubicBezTo>
                  <a:pt x="1508" y="543"/>
                  <a:pt x="1508" y="543"/>
                  <a:pt x="1508" y="543"/>
                </a:cubicBezTo>
                <a:cubicBezTo>
                  <a:pt x="1509" y="544"/>
                  <a:pt x="1509" y="544"/>
                  <a:pt x="1509" y="544"/>
                </a:cubicBezTo>
                <a:cubicBezTo>
                  <a:pt x="1512" y="543"/>
                  <a:pt x="1512" y="543"/>
                  <a:pt x="1512" y="543"/>
                </a:cubicBezTo>
                <a:cubicBezTo>
                  <a:pt x="1512" y="541"/>
                  <a:pt x="1512" y="541"/>
                  <a:pt x="1512" y="541"/>
                </a:cubicBezTo>
                <a:cubicBezTo>
                  <a:pt x="1515" y="539"/>
                  <a:pt x="1515" y="539"/>
                  <a:pt x="1515" y="539"/>
                </a:cubicBezTo>
                <a:cubicBezTo>
                  <a:pt x="1516" y="536"/>
                  <a:pt x="1516" y="536"/>
                  <a:pt x="1516" y="536"/>
                </a:cubicBezTo>
                <a:cubicBezTo>
                  <a:pt x="1514" y="534"/>
                  <a:pt x="1514" y="534"/>
                  <a:pt x="1514" y="534"/>
                </a:cubicBezTo>
                <a:cubicBezTo>
                  <a:pt x="1514" y="533"/>
                  <a:pt x="1514" y="533"/>
                  <a:pt x="1514" y="533"/>
                </a:cubicBezTo>
                <a:cubicBezTo>
                  <a:pt x="1511" y="531"/>
                  <a:pt x="1511" y="531"/>
                  <a:pt x="1511" y="531"/>
                </a:cubicBezTo>
                <a:cubicBezTo>
                  <a:pt x="1512" y="530"/>
                  <a:pt x="1512" y="530"/>
                  <a:pt x="1512" y="530"/>
                </a:cubicBezTo>
                <a:cubicBezTo>
                  <a:pt x="1508" y="528"/>
                  <a:pt x="1508" y="528"/>
                  <a:pt x="1508" y="528"/>
                </a:cubicBezTo>
                <a:cubicBezTo>
                  <a:pt x="1508" y="526"/>
                  <a:pt x="1508" y="526"/>
                  <a:pt x="1508" y="526"/>
                </a:cubicBezTo>
                <a:cubicBezTo>
                  <a:pt x="1507" y="525"/>
                  <a:pt x="1507" y="525"/>
                  <a:pt x="1507" y="525"/>
                </a:cubicBezTo>
                <a:cubicBezTo>
                  <a:pt x="1505" y="527"/>
                  <a:pt x="1505" y="527"/>
                  <a:pt x="1505" y="527"/>
                </a:cubicBezTo>
                <a:cubicBezTo>
                  <a:pt x="1504" y="525"/>
                  <a:pt x="1504" y="525"/>
                  <a:pt x="1504" y="525"/>
                </a:cubicBezTo>
                <a:cubicBezTo>
                  <a:pt x="1503" y="526"/>
                  <a:pt x="1503" y="526"/>
                  <a:pt x="1503" y="526"/>
                </a:cubicBezTo>
                <a:cubicBezTo>
                  <a:pt x="1503" y="524"/>
                  <a:pt x="1503" y="524"/>
                  <a:pt x="1503" y="524"/>
                </a:cubicBezTo>
                <a:cubicBezTo>
                  <a:pt x="1502" y="524"/>
                  <a:pt x="1502" y="524"/>
                  <a:pt x="1502" y="524"/>
                </a:cubicBezTo>
                <a:cubicBezTo>
                  <a:pt x="1501" y="522"/>
                  <a:pt x="1501" y="522"/>
                  <a:pt x="1501" y="522"/>
                </a:cubicBezTo>
                <a:cubicBezTo>
                  <a:pt x="1500" y="521"/>
                  <a:pt x="1500" y="521"/>
                  <a:pt x="1500" y="521"/>
                </a:cubicBezTo>
                <a:cubicBezTo>
                  <a:pt x="1501" y="520"/>
                  <a:pt x="1501" y="520"/>
                  <a:pt x="1501" y="520"/>
                </a:cubicBezTo>
                <a:cubicBezTo>
                  <a:pt x="1500" y="518"/>
                  <a:pt x="1500" y="518"/>
                  <a:pt x="1500" y="518"/>
                </a:cubicBezTo>
                <a:cubicBezTo>
                  <a:pt x="1501" y="517"/>
                  <a:pt x="1501" y="517"/>
                  <a:pt x="1501" y="517"/>
                </a:cubicBezTo>
                <a:cubicBezTo>
                  <a:pt x="1501" y="516"/>
                  <a:pt x="1501" y="516"/>
                  <a:pt x="1501" y="516"/>
                </a:cubicBezTo>
                <a:cubicBezTo>
                  <a:pt x="1500" y="516"/>
                  <a:pt x="1500" y="516"/>
                  <a:pt x="1500" y="516"/>
                </a:cubicBezTo>
                <a:cubicBezTo>
                  <a:pt x="1501" y="514"/>
                  <a:pt x="1501" y="514"/>
                  <a:pt x="1501" y="514"/>
                </a:cubicBezTo>
                <a:cubicBezTo>
                  <a:pt x="1501" y="511"/>
                  <a:pt x="1501" y="511"/>
                  <a:pt x="1501" y="511"/>
                </a:cubicBezTo>
                <a:cubicBezTo>
                  <a:pt x="1501" y="510"/>
                  <a:pt x="1501" y="510"/>
                  <a:pt x="1501" y="510"/>
                </a:cubicBezTo>
                <a:cubicBezTo>
                  <a:pt x="1502" y="512"/>
                  <a:pt x="1502" y="512"/>
                  <a:pt x="1502" y="512"/>
                </a:cubicBezTo>
                <a:cubicBezTo>
                  <a:pt x="1502" y="510"/>
                  <a:pt x="1502" y="510"/>
                  <a:pt x="1502" y="510"/>
                </a:cubicBezTo>
                <a:cubicBezTo>
                  <a:pt x="1501" y="508"/>
                  <a:pt x="1501" y="508"/>
                  <a:pt x="1501" y="508"/>
                </a:cubicBezTo>
                <a:cubicBezTo>
                  <a:pt x="1502" y="506"/>
                  <a:pt x="1502" y="506"/>
                  <a:pt x="1502" y="506"/>
                </a:cubicBezTo>
                <a:cubicBezTo>
                  <a:pt x="1501" y="503"/>
                  <a:pt x="1501" y="503"/>
                  <a:pt x="1501" y="503"/>
                </a:cubicBezTo>
                <a:cubicBezTo>
                  <a:pt x="1502" y="503"/>
                  <a:pt x="1502" y="503"/>
                  <a:pt x="1502" y="503"/>
                </a:cubicBezTo>
                <a:cubicBezTo>
                  <a:pt x="1501" y="500"/>
                  <a:pt x="1501" y="500"/>
                  <a:pt x="1501" y="500"/>
                </a:cubicBezTo>
                <a:cubicBezTo>
                  <a:pt x="1499" y="498"/>
                  <a:pt x="1499" y="498"/>
                  <a:pt x="1499" y="498"/>
                </a:cubicBezTo>
                <a:cubicBezTo>
                  <a:pt x="1501" y="498"/>
                  <a:pt x="1501" y="498"/>
                  <a:pt x="1501" y="498"/>
                </a:cubicBezTo>
                <a:cubicBezTo>
                  <a:pt x="1503" y="498"/>
                  <a:pt x="1503" y="498"/>
                  <a:pt x="1503" y="498"/>
                </a:cubicBezTo>
                <a:cubicBezTo>
                  <a:pt x="1505" y="496"/>
                  <a:pt x="1505" y="496"/>
                  <a:pt x="1505" y="496"/>
                </a:cubicBezTo>
                <a:cubicBezTo>
                  <a:pt x="1504" y="494"/>
                  <a:pt x="1504" y="494"/>
                  <a:pt x="1504" y="494"/>
                </a:cubicBezTo>
                <a:cubicBezTo>
                  <a:pt x="1505" y="493"/>
                  <a:pt x="1505" y="493"/>
                  <a:pt x="1505" y="493"/>
                </a:cubicBezTo>
                <a:cubicBezTo>
                  <a:pt x="1506" y="494"/>
                  <a:pt x="1506" y="494"/>
                  <a:pt x="1506" y="494"/>
                </a:cubicBezTo>
                <a:cubicBezTo>
                  <a:pt x="1509" y="491"/>
                  <a:pt x="1509" y="491"/>
                  <a:pt x="1509" y="491"/>
                </a:cubicBezTo>
                <a:cubicBezTo>
                  <a:pt x="1509" y="490"/>
                  <a:pt x="1509" y="490"/>
                  <a:pt x="1509" y="490"/>
                </a:cubicBezTo>
                <a:cubicBezTo>
                  <a:pt x="1508" y="490"/>
                  <a:pt x="1508" y="490"/>
                  <a:pt x="1508" y="490"/>
                </a:cubicBezTo>
                <a:cubicBezTo>
                  <a:pt x="1508" y="488"/>
                  <a:pt x="1508" y="488"/>
                  <a:pt x="1508" y="488"/>
                </a:cubicBezTo>
                <a:cubicBezTo>
                  <a:pt x="1509" y="487"/>
                  <a:pt x="1509" y="487"/>
                  <a:pt x="1509" y="487"/>
                </a:cubicBezTo>
                <a:cubicBezTo>
                  <a:pt x="1510" y="488"/>
                  <a:pt x="1510" y="488"/>
                  <a:pt x="1510" y="488"/>
                </a:cubicBezTo>
                <a:cubicBezTo>
                  <a:pt x="1511" y="488"/>
                  <a:pt x="1511" y="488"/>
                  <a:pt x="1511" y="488"/>
                </a:cubicBezTo>
                <a:cubicBezTo>
                  <a:pt x="1512" y="486"/>
                  <a:pt x="1512" y="486"/>
                  <a:pt x="1512" y="486"/>
                </a:cubicBezTo>
                <a:cubicBezTo>
                  <a:pt x="1512" y="486"/>
                  <a:pt x="1512" y="486"/>
                  <a:pt x="1512" y="486"/>
                </a:cubicBezTo>
                <a:cubicBezTo>
                  <a:pt x="1513" y="487"/>
                  <a:pt x="1513" y="487"/>
                  <a:pt x="1513" y="487"/>
                </a:cubicBezTo>
                <a:cubicBezTo>
                  <a:pt x="1514" y="486"/>
                  <a:pt x="1514" y="486"/>
                  <a:pt x="1514" y="486"/>
                </a:cubicBezTo>
                <a:cubicBezTo>
                  <a:pt x="1514" y="484"/>
                  <a:pt x="1514" y="484"/>
                  <a:pt x="1514" y="484"/>
                </a:cubicBezTo>
                <a:cubicBezTo>
                  <a:pt x="1515" y="482"/>
                  <a:pt x="1515" y="482"/>
                  <a:pt x="1515" y="482"/>
                </a:cubicBezTo>
                <a:cubicBezTo>
                  <a:pt x="1517" y="482"/>
                  <a:pt x="1517" y="482"/>
                  <a:pt x="1517" y="482"/>
                </a:cubicBezTo>
                <a:cubicBezTo>
                  <a:pt x="1517" y="483"/>
                  <a:pt x="1517" y="483"/>
                  <a:pt x="1517" y="483"/>
                </a:cubicBezTo>
                <a:cubicBezTo>
                  <a:pt x="1518" y="484"/>
                  <a:pt x="1518" y="484"/>
                  <a:pt x="1518" y="484"/>
                </a:cubicBezTo>
                <a:cubicBezTo>
                  <a:pt x="1519" y="482"/>
                  <a:pt x="1519" y="482"/>
                  <a:pt x="1519" y="482"/>
                </a:cubicBezTo>
                <a:cubicBezTo>
                  <a:pt x="1521" y="480"/>
                  <a:pt x="1521" y="480"/>
                  <a:pt x="1521" y="480"/>
                </a:cubicBezTo>
                <a:cubicBezTo>
                  <a:pt x="1520" y="479"/>
                  <a:pt x="1520" y="479"/>
                  <a:pt x="1520" y="479"/>
                </a:cubicBezTo>
                <a:cubicBezTo>
                  <a:pt x="1521" y="477"/>
                  <a:pt x="1521" y="477"/>
                  <a:pt x="1521" y="477"/>
                </a:cubicBezTo>
                <a:cubicBezTo>
                  <a:pt x="1522" y="478"/>
                  <a:pt x="1522" y="478"/>
                  <a:pt x="1522" y="478"/>
                </a:cubicBezTo>
                <a:cubicBezTo>
                  <a:pt x="1523" y="477"/>
                  <a:pt x="1523" y="477"/>
                  <a:pt x="1523" y="477"/>
                </a:cubicBezTo>
                <a:cubicBezTo>
                  <a:pt x="1525" y="477"/>
                  <a:pt x="1525" y="477"/>
                  <a:pt x="1525" y="477"/>
                </a:cubicBezTo>
                <a:cubicBezTo>
                  <a:pt x="1526" y="474"/>
                  <a:pt x="1526" y="474"/>
                  <a:pt x="1526" y="474"/>
                </a:cubicBezTo>
                <a:cubicBezTo>
                  <a:pt x="1526" y="471"/>
                  <a:pt x="1526" y="471"/>
                  <a:pt x="1526" y="471"/>
                </a:cubicBezTo>
                <a:cubicBezTo>
                  <a:pt x="1527" y="469"/>
                  <a:pt x="1527" y="469"/>
                  <a:pt x="1527" y="469"/>
                </a:cubicBezTo>
                <a:cubicBezTo>
                  <a:pt x="1529" y="469"/>
                  <a:pt x="1529" y="469"/>
                  <a:pt x="1529" y="469"/>
                </a:cubicBezTo>
                <a:cubicBezTo>
                  <a:pt x="1530" y="467"/>
                  <a:pt x="1530" y="467"/>
                  <a:pt x="1530" y="467"/>
                </a:cubicBezTo>
                <a:cubicBezTo>
                  <a:pt x="1529" y="467"/>
                  <a:pt x="1529" y="467"/>
                  <a:pt x="1529" y="467"/>
                </a:cubicBezTo>
                <a:cubicBezTo>
                  <a:pt x="1528" y="465"/>
                  <a:pt x="1528" y="465"/>
                  <a:pt x="1528" y="465"/>
                </a:cubicBezTo>
                <a:cubicBezTo>
                  <a:pt x="1529" y="465"/>
                  <a:pt x="1529" y="465"/>
                  <a:pt x="1529" y="465"/>
                </a:cubicBezTo>
                <a:cubicBezTo>
                  <a:pt x="1529" y="464"/>
                  <a:pt x="1529" y="464"/>
                  <a:pt x="1529" y="464"/>
                </a:cubicBezTo>
                <a:cubicBezTo>
                  <a:pt x="1527" y="463"/>
                  <a:pt x="1527" y="463"/>
                  <a:pt x="1527" y="463"/>
                </a:cubicBezTo>
                <a:cubicBezTo>
                  <a:pt x="1525" y="462"/>
                  <a:pt x="1525" y="462"/>
                  <a:pt x="1525" y="462"/>
                </a:cubicBezTo>
                <a:cubicBezTo>
                  <a:pt x="1528" y="461"/>
                  <a:pt x="1528" y="461"/>
                  <a:pt x="1528" y="461"/>
                </a:cubicBezTo>
                <a:cubicBezTo>
                  <a:pt x="1527" y="460"/>
                  <a:pt x="1527" y="460"/>
                  <a:pt x="1527" y="460"/>
                </a:cubicBezTo>
                <a:cubicBezTo>
                  <a:pt x="1528" y="457"/>
                  <a:pt x="1528" y="457"/>
                  <a:pt x="1528" y="457"/>
                </a:cubicBezTo>
                <a:cubicBezTo>
                  <a:pt x="1529" y="456"/>
                  <a:pt x="1529" y="456"/>
                  <a:pt x="1529" y="456"/>
                </a:cubicBezTo>
                <a:cubicBezTo>
                  <a:pt x="1528" y="455"/>
                  <a:pt x="1528" y="455"/>
                  <a:pt x="1528" y="455"/>
                </a:cubicBezTo>
                <a:cubicBezTo>
                  <a:pt x="1527" y="455"/>
                  <a:pt x="1527" y="455"/>
                  <a:pt x="1527" y="455"/>
                </a:cubicBezTo>
                <a:cubicBezTo>
                  <a:pt x="1526" y="453"/>
                  <a:pt x="1526" y="453"/>
                  <a:pt x="1526" y="453"/>
                </a:cubicBezTo>
                <a:cubicBezTo>
                  <a:pt x="1527" y="453"/>
                  <a:pt x="1527" y="453"/>
                  <a:pt x="1527" y="453"/>
                </a:cubicBezTo>
                <a:cubicBezTo>
                  <a:pt x="1528" y="453"/>
                  <a:pt x="1528" y="453"/>
                  <a:pt x="1528" y="453"/>
                </a:cubicBezTo>
                <a:cubicBezTo>
                  <a:pt x="1528" y="454"/>
                  <a:pt x="1528" y="454"/>
                  <a:pt x="1528" y="454"/>
                </a:cubicBezTo>
                <a:cubicBezTo>
                  <a:pt x="1529" y="454"/>
                  <a:pt x="1529" y="454"/>
                  <a:pt x="1529" y="454"/>
                </a:cubicBezTo>
                <a:cubicBezTo>
                  <a:pt x="1529" y="453"/>
                  <a:pt x="1529" y="453"/>
                  <a:pt x="1529" y="453"/>
                </a:cubicBezTo>
                <a:cubicBezTo>
                  <a:pt x="1527" y="452"/>
                  <a:pt x="1527" y="452"/>
                  <a:pt x="1527" y="452"/>
                </a:cubicBezTo>
                <a:cubicBezTo>
                  <a:pt x="1529" y="451"/>
                  <a:pt x="1529" y="451"/>
                  <a:pt x="1529" y="451"/>
                </a:cubicBezTo>
                <a:cubicBezTo>
                  <a:pt x="1530" y="451"/>
                  <a:pt x="1530" y="451"/>
                  <a:pt x="1530" y="451"/>
                </a:cubicBezTo>
                <a:cubicBezTo>
                  <a:pt x="1532" y="450"/>
                  <a:pt x="1532" y="450"/>
                  <a:pt x="1532" y="450"/>
                </a:cubicBezTo>
                <a:cubicBezTo>
                  <a:pt x="1531" y="449"/>
                  <a:pt x="1531" y="449"/>
                  <a:pt x="1531" y="449"/>
                </a:cubicBezTo>
                <a:cubicBezTo>
                  <a:pt x="1529" y="447"/>
                  <a:pt x="1529" y="447"/>
                  <a:pt x="1529" y="447"/>
                </a:cubicBezTo>
                <a:cubicBezTo>
                  <a:pt x="1531" y="447"/>
                  <a:pt x="1531" y="447"/>
                  <a:pt x="1531" y="447"/>
                </a:cubicBezTo>
                <a:cubicBezTo>
                  <a:pt x="1531" y="448"/>
                  <a:pt x="1531" y="448"/>
                  <a:pt x="1531" y="448"/>
                </a:cubicBezTo>
                <a:cubicBezTo>
                  <a:pt x="1533" y="448"/>
                  <a:pt x="1533" y="448"/>
                  <a:pt x="1533" y="448"/>
                </a:cubicBezTo>
                <a:cubicBezTo>
                  <a:pt x="1533" y="446"/>
                  <a:pt x="1533" y="446"/>
                  <a:pt x="1533" y="446"/>
                </a:cubicBezTo>
                <a:cubicBezTo>
                  <a:pt x="1534" y="445"/>
                  <a:pt x="1534" y="445"/>
                  <a:pt x="1534" y="445"/>
                </a:cubicBezTo>
                <a:cubicBezTo>
                  <a:pt x="1535" y="444"/>
                  <a:pt x="1535" y="444"/>
                  <a:pt x="1535" y="444"/>
                </a:cubicBezTo>
                <a:cubicBezTo>
                  <a:pt x="1536" y="446"/>
                  <a:pt x="1536" y="446"/>
                  <a:pt x="1536" y="446"/>
                </a:cubicBezTo>
                <a:cubicBezTo>
                  <a:pt x="1537" y="444"/>
                  <a:pt x="1537" y="444"/>
                  <a:pt x="1537" y="444"/>
                </a:cubicBezTo>
                <a:cubicBezTo>
                  <a:pt x="1538" y="446"/>
                  <a:pt x="1538" y="446"/>
                  <a:pt x="1538" y="446"/>
                </a:cubicBezTo>
                <a:cubicBezTo>
                  <a:pt x="1539" y="446"/>
                  <a:pt x="1539" y="446"/>
                  <a:pt x="1539" y="446"/>
                </a:cubicBezTo>
                <a:cubicBezTo>
                  <a:pt x="1540" y="445"/>
                  <a:pt x="1540" y="445"/>
                  <a:pt x="1540" y="445"/>
                </a:cubicBezTo>
                <a:cubicBezTo>
                  <a:pt x="1542" y="446"/>
                  <a:pt x="1542" y="446"/>
                  <a:pt x="1542" y="446"/>
                </a:cubicBezTo>
                <a:cubicBezTo>
                  <a:pt x="1544" y="444"/>
                  <a:pt x="1544" y="444"/>
                  <a:pt x="1544" y="444"/>
                </a:cubicBezTo>
                <a:cubicBezTo>
                  <a:pt x="1545" y="445"/>
                  <a:pt x="1545" y="445"/>
                  <a:pt x="1545" y="445"/>
                </a:cubicBezTo>
                <a:cubicBezTo>
                  <a:pt x="1547" y="446"/>
                  <a:pt x="1547" y="446"/>
                  <a:pt x="1547" y="446"/>
                </a:cubicBezTo>
                <a:cubicBezTo>
                  <a:pt x="1548" y="445"/>
                  <a:pt x="1548" y="445"/>
                  <a:pt x="1548" y="445"/>
                </a:cubicBezTo>
                <a:cubicBezTo>
                  <a:pt x="1548" y="445"/>
                  <a:pt x="1548" y="445"/>
                  <a:pt x="1548" y="445"/>
                </a:cubicBezTo>
                <a:cubicBezTo>
                  <a:pt x="1548" y="446"/>
                  <a:pt x="1548" y="446"/>
                  <a:pt x="1548" y="446"/>
                </a:cubicBezTo>
                <a:cubicBezTo>
                  <a:pt x="1550" y="446"/>
                  <a:pt x="1550" y="446"/>
                  <a:pt x="1550" y="446"/>
                </a:cubicBezTo>
                <a:cubicBezTo>
                  <a:pt x="1552" y="447"/>
                  <a:pt x="1552" y="447"/>
                  <a:pt x="1552" y="447"/>
                </a:cubicBezTo>
                <a:cubicBezTo>
                  <a:pt x="1555" y="447"/>
                  <a:pt x="1555" y="447"/>
                  <a:pt x="1555" y="447"/>
                </a:cubicBezTo>
                <a:cubicBezTo>
                  <a:pt x="1558" y="450"/>
                  <a:pt x="1558" y="450"/>
                  <a:pt x="1558" y="450"/>
                </a:cubicBezTo>
                <a:cubicBezTo>
                  <a:pt x="1556" y="450"/>
                  <a:pt x="1556" y="450"/>
                  <a:pt x="1556" y="450"/>
                </a:cubicBezTo>
                <a:cubicBezTo>
                  <a:pt x="1557" y="452"/>
                  <a:pt x="1557" y="452"/>
                  <a:pt x="1557" y="452"/>
                </a:cubicBezTo>
                <a:cubicBezTo>
                  <a:pt x="1557" y="454"/>
                  <a:pt x="1557" y="454"/>
                  <a:pt x="1557" y="454"/>
                </a:cubicBezTo>
                <a:cubicBezTo>
                  <a:pt x="1557" y="455"/>
                  <a:pt x="1557" y="455"/>
                  <a:pt x="1557" y="455"/>
                </a:cubicBezTo>
                <a:cubicBezTo>
                  <a:pt x="1560" y="457"/>
                  <a:pt x="1560" y="457"/>
                  <a:pt x="1560" y="457"/>
                </a:cubicBezTo>
                <a:cubicBezTo>
                  <a:pt x="1558" y="457"/>
                  <a:pt x="1558" y="457"/>
                  <a:pt x="1558" y="457"/>
                </a:cubicBezTo>
                <a:cubicBezTo>
                  <a:pt x="1557" y="457"/>
                  <a:pt x="1557" y="457"/>
                  <a:pt x="1557" y="457"/>
                </a:cubicBezTo>
                <a:cubicBezTo>
                  <a:pt x="1559" y="459"/>
                  <a:pt x="1559" y="459"/>
                  <a:pt x="1559" y="459"/>
                </a:cubicBezTo>
                <a:cubicBezTo>
                  <a:pt x="1559" y="460"/>
                  <a:pt x="1559" y="460"/>
                  <a:pt x="1559" y="460"/>
                </a:cubicBezTo>
                <a:cubicBezTo>
                  <a:pt x="1556" y="459"/>
                  <a:pt x="1556" y="459"/>
                  <a:pt x="1556" y="459"/>
                </a:cubicBezTo>
                <a:cubicBezTo>
                  <a:pt x="1554" y="459"/>
                  <a:pt x="1554" y="459"/>
                  <a:pt x="1554" y="459"/>
                </a:cubicBezTo>
                <a:cubicBezTo>
                  <a:pt x="1552" y="461"/>
                  <a:pt x="1552" y="461"/>
                  <a:pt x="1552" y="461"/>
                </a:cubicBezTo>
                <a:cubicBezTo>
                  <a:pt x="1552" y="462"/>
                  <a:pt x="1552" y="462"/>
                  <a:pt x="1552" y="462"/>
                </a:cubicBezTo>
                <a:cubicBezTo>
                  <a:pt x="1550" y="464"/>
                  <a:pt x="1550" y="464"/>
                  <a:pt x="1550" y="464"/>
                </a:cubicBezTo>
                <a:cubicBezTo>
                  <a:pt x="1550" y="465"/>
                  <a:pt x="1550" y="465"/>
                  <a:pt x="1550" y="465"/>
                </a:cubicBezTo>
                <a:cubicBezTo>
                  <a:pt x="1549" y="466"/>
                  <a:pt x="1549" y="466"/>
                  <a:pt x="1549" y="466"/>
                </a:cubicBezTo>
                <a:cubicBezTo>
                  <a:pt x="1546" y="469"/>
                  <a:pt x="1546" y="469"/>
                  <a:pt x="1546" y="469"/>
                </a:cubicBezTo>
                <a:cubicBezTo>
                  <a:pt x="1546" y="472"/>
                  <a:pt x="1546" y="472"/>
                  <a:pt x="1546" y="472"/>
                </a:cubicBezTo>
                <a:cubicBezTo>
                  <a:pt x="1545" y="472"/>
                  <a:pt x="1545" y="472"/>
                  <a:pt x="1545" y="472"/>
                </a:cubicBezTo>
                <a:cubicBezTo>
                  <a:pt x="1545" y="471"/>
                  <a:pt x="1545" y="471"/>
                  <a:pt x="1545" y="471"/>
                </a:cubicBezTo>
                <a:cubicBezTo>
                  <a:pt x="1544" y="471"/>
                  <a:pt x="1544" y="471"/>
                  <a:pt x="1544" y="471"/>
                </a:cubicBezTo>
                <a:cubicBezTo>
                  <a:pt x="1545" y="473"/>
                  <a:pt x="1545" y="473"/>
                  <a:pt x="1545" y="473"/>
                </a:cubicBezTo>
                <a:cubicBezTo>
                  <a:pt x="1544" y="474"/>
                  <a:pt x="1544" y="474"/>
                  <a:pt x="1544" y="474"/>
                </a:cubicBezTo>
                <a:cubicBezTo>
                  <a:pt x="1542" y="474"/>
                  <a:pt x="1542" y="474"/>
                  <a:pt x="1542" y="474"/>
                </a:cubicBezTo>
                <a:cubicBezTo>
                  <a:pt x="1541" y="476"/>
                  <a:pt x="1541" y="476"/>
                  <a:pt x="1541" y="476"/>
                </a:cubicBezTo>
                <a:cubicBezTo>
                  <a:pt x="1542" y="478"/>
                  <a:pt x="1542" y="478"/>
                  <a:pt x="1542" y="478"/>
                </a:cubicBezTo>
                <a:cubicBezTo>
                  <a:pt x="1543" y="479"/>
                  <a:pt x="1543" y="479"/>
                  <a:pt x="1543" y="479"/>
                </a:cubicBezTo>
                <a:cubicBezTo>
                  <a:pt x="1541" y="478"/>
                  <a:pt x="1541" y="478"/>
                  <a:pt x="1541" y="478"/>
                </a:cubicBezTo>
                <a:cubicBezTo>
                  <a:pt x="1540" y="478"/>
                  <a:pt x="1540" y="478"/>
                  <a:pt x="1540" y="478"/>
                </a:cubicBezTo>
                <a:cubicBezTo>
                  <a:pt x="1539" y="478"/>
                  <a:pt x="1539" y="478"/>
                  <a:pt x="1539" y="478"/>
                </a:cubicBezTo>
                <a:cubicBezTo>
                  <a:pt x="1538" y="480"/>
                  <a:pt x="1538" y="480"/>
                  <a:pt x="1538" y="480"/>
                </a:cubicBezTo>
                <a:cubicBezTo>
                  <a:pt x="1538" y="481"/>
                  <a:pt x="1538" y="481"/>
                  <a:pt x="1538" y="481"/>
                </a:cubicBezTo>
                <a:cubicBezTo>
                  <a:pt x="1537" y="480"/>
                  <a:pt x="1537" y="480"/>
                  <a:pt x="1537" y="480"/>
                </a:cubicBezTo>
                <a:cubicBezTo>
                  <a:pt x="1537" y="481"/>
                  <a:pt x="1537" y="481"/>
                  <a:pt x="1537" y="481"/>
                </a:cubicBezTo>
                <a:cubicBezTo>
                  <a:pt x="1538" y="482"/>
                  <a:pt x="1538" y="482"/>
                  <a:pt x="1538" y="482"/>
                </a:cubicBezTo>
                <a:cubicBezTo>
                  <a:pt x="1538" y="483"/>
                  <a:pt x="1538" y="483"/>
                  <a:pt x="1538" y="483"/>
                </a:cubicBezTo>
                <a:cubicBezTo>
                  <a:pt x="1537" y="484"/>
                  <a:pt x="1537" y="484"/>
                  <a:pt x="1537" y="484"/>
                </a:cubicBezTo>
                <a:cubicBezTo>
                  <a:pt x="1536" y="485"/>
                  <a:pt x="1536" y="485"/>
                  <a:pt x="1536" y="485"/>
                </a:cubicBezTo>
                <a:cubicBezTo>
                  <a:pt x="1535" y="486"/>
                  <a:pt x="1535" y="486"/>
                  <a:pt x="1535" y="486"/>
                </a:cubicBezTo>
                <a:cubicBezTo>
                  <a:pt x="1534" y="486"/>
                  <a:pt x="1534" y="486"/>
                  <a:pt x="1534" y="486"/>
                </a:cubicBezTo>
                <a:cubicBezTo>
                  <a:pt x="1534" y="485"/>
                  <a:pt x="1534" y="485"/>
                  <a:pt x="1534" y="485"/>
                </a:cubicBezTo>
                <a:cubicBezTo>
                  <a:pt x="1532" y="485"/>
                  <a:pt x="1532" y="485"/>
                  <a:pt x="1532" y="485"/>
                </a:cubicBezTo>
                <a:cubicBezTo>
                  <a:pt x="1531" y="485"/>
                  <a:pt x="1531" y="485"/>
                  <a:pt x="1531" y="485"/>
                </a:cubicBezTo>
                <a:cubicBezTo>
                  <a:pt x="1532" y="487"/>
                  <a:pt x="1532" y="487"/>
                  <a:pt x="1532" y="487"/>
                </a:cubicBezTo>
                <a:cubicBezTo>
                  <a:pt x="1531" y="488"/>
                  <a:pt x="1531" y="488"/>
                  <a:pt x="1531" y="488"/>
                </a:cubicBezTo>
                <a:cubicBezTo>
                  <a:pt x="1531" y="490"/>
                  <a:pt x="1531" y="490"/>
                  <a:pt x="1531" y="490"/>
                </a:cubicBezTo>
                <a:cubicBezTo>
                  <a:pt x="1531" y="491"/>
                  <a:pt x="1531" y="491"/>
                  <a:pt x="1531" y="491"/>
                </a:cubicBezTo>
                <a:cubicBezTo>
                  <a:pt x="1530" y="491"/>
                  <a:pt x="1530" y="491"/>
                  <a:pt x="1530" y="491"/>
                </a:cubicBezTo>
                <a:cubicBezTo>
                  <a:pt x="1529" y="493"/>
                  <a:pt x="1529" y="493"/>
                  <a:pt x="1529" y="493"/>
                </a:cubicBezTo>
                <a:cubicBezTo>
                  <a:pt x="1530" y="495"/>
                  <a:pt x="1530" y="495"/>
                  <a:pt x="1530" y="495"/>
                </a:cubicBezTo>
                <a:cubicBezTo>
                  <a:pt x="1530" y="495"/>
                  <a:pt x="1530" y="495"/>
                  <a:pt x="1530" y="495"/>
                </a:cubicBezTo>
                <a:cubicBezTo>
                  <a:pt x="1530" y="497"/>
                  <a:pt x="1530" y="497"/>
                  <a:pt x="1530" y="497"/>
                </a:cubicBezTo>
                <a:cubicBezTo>
                  <a:pt x="1530" y="498"/>
                  <a:pt x="1530" y="498"/>
                  <a:pt x="1530" y="498"/>
                </a:cubicBezTo>
                <a:cubicBezTo>
                  <a:pt x="1531" y="498"/>
                  <a:pt x="1531" y="498"/>
                  <a:pt x="1531" y="498"/>
                </a:cubicBezTo>
                <a:cubicBezTo>
                  <a:pt x="1532" y="499"/>
                  <a:pt x="1532" y="499"/>
                  <a:pt x="1532" y="499"/>
                </a:cubicBezTo>
                <a:cubicBezTo>
                  <a:pt x="1532" y="501"/>
                  <a:pt x="1532" y="501"/>
                  <a:pt x="1532" y="501"/>
                </a:cubicBezTo>
                <a:cubicBezTo>
                  <a:pt x="1531" y="502"/>
                  <a:pt x="1531" y="502"/>
                  <a:pt x="1531" y="502"/>
                </a:cubicBezTo>
                <a:cubicBezTo>
                  <a:pt x="1532" y="503"/>
                  <a:pt x="1532" y="503"/>
                  <a:pt x="1532" y="503"/>
                </a:cubicBezTo>
                <a:cubicBezTo>
                  <a:pt x="1531" y="504"/>
                  <a:pt x="1531" y="504"/>
                  <a:pt x="1531" y="504"/>
                </a:cubicBezTo>
                <a:cubicBezTo>
                  <a:pt x="1533" y="507"/>
                  <a:pt x="1533" y="507"/>
                  <a:pt x="1533" y="507"/>
                </a:cubicBezTo>
                <a:cubicBezTo>
                  <a:pt x="1534" y="508"/>
                  <a:pt x="1534" y="508"/>
                  <a:pt x="1534" y="508"/>
                </a:cubicBezTo>
                <a:cubicBezTo>
                  <a:pt x="1534" y="509"/>
                  <a:pt x="1534" y="509"/>
                  <a:pt x="1534" y="509"/>
                </a:cubicBezTo>
                <a:cubicBezTo>
                  <a:pt x="1535" y="511"/>
                  <a:pt x="1535" y="511"/>
                  <a:pt x="1535" y="511"/>
                </a:cubicBezTo>
                <a:cubicBezTo>
                  <a:pt x="1534" y="512"/>
                  <a:pt x="1534" y="512"/>
                  <a:pt x="1534" y="512"/>
                </a:cubicBezTo>
                <a:cubicBezTo>
                  <a:pt x="1534" y="515"/>
                  <a:pt x="1534" y="515"/>
                  <a:pt x="1534" y="515"/>
                </a:cubicBezTo>
                <a:cubicBezTo>
                  <a:pt x="1533" y="516"/>
                  <a:pt x="1533" y="516"/>
                  <a:pt x="1533" y="516"/>
                </a:cubicBezTo>
                <a:cubicBezTo>
                  <a:pt x="1533" y="519"/>
                  <a:pt x="1533" y="519"/>
                  <a:pt x="1533" y="519"/>
                </a:cubicBezTo>
                <a:cubicBezTo>
                  <a:pt x="1534" y="521"/>
                  <a:pt x="1534" y="521"/>
                  <a:pt x="1534" y="521"/>
                </a:cubicBezTo>
                <a:cubicBezTo>
                  <a:pt x="1533" y="523"/>
                  <a:pt x="1533" y="523"/>
                  <a:pt x="1533" y="523"/>
                </a:cubicBezTo>
                <a:cubicBezTo>
                  <a:pt x="1533" y="524"/>
                  <a:pt x="1533" y="524"/>
                  <a:pt x="1533" y="524"/>
                </a:cubicBezTo>
                <a:cubicBezTo>
                  <a:pt x="1534" y="525"/>
                  <a:pt x="1534" y="525"/>
                  <a:pt x="1534" y="525"/>
                </a:cubicBezTo>
                <a:cubicBezTo>
                  <a:pt x="1536" y="524"/>
                  <a:pt x="1536" y="524"/>
                  <a:pt x="1536" y="524"/>
                </a:cubicBezTo>
                <a:cubicBezTo>
                  <a:pt x="1537" y="525"/>
                  <a:pt x="1537" y="525"/>
                  <a:pt x="1537" y="525"/>
                </a:cubicBezTo>
                <a:cubicBezTo>
                  <a:pt x="1538" y="524"/>
                  <a:pt x="1538" y="524"/>
                  <a:pt x="1538" y="524"/>
                </a:cubicBezTo>
                <a:cubicBezTo>
                  <a:pt x="1540" y="526"/>
                  <a:pt x="1540" y="526"/>
                  <a:pt x="1540" y="526"/>
                </a:cubicBezTo>
                <a:cubicBezTo>
                  <a:pt x="1541" y="526"/>
                  <a:pt x="1541" y="526"/>
                  <a:pt x="1541" y="526"/>
                </a:cubicBezTo>
                <a:cubicBezTo>
                  <a:pt x="1542" y="527"/>
                  <a:pt x="1542" y="527"/>
                  <a:pt x="1542" y="527"/>
                </a:cubicBezTo>
                <a:cubicBezTo>
                  <a:pt x="1545" y="526"/>
                  <a:pt x="1545" y="526"/>
                  <a:pt x="1545" y="526"/>
                </a:cubicBezTo>
                <a:cubicBezTo>
                  <a:pt x="1546" y="527"/>
                  <a:pt x="1546" y="527"/>
                  <a:pt x="1546" y="527"/>
                </a:cubicBezTo>
                <a:cubicBezTo>
                  <a:pt x="1545" y="528"/>
                  <a:pt x="1545" y="528"/>
                  <a:pt x="1545" y="528"/>
                </a:cubicBezTo>
                <a:cubicBezTo>
                  <a:pt x="1546" y="528"/>
                  <a:pt x="1546" y="528"/>
                  <a:pt x="1546" y="528"/>
                </a:cubicBezTo>
                <a:cubicBezTo>
                  <a:pt x="1548" y="527"/>
                  <a:pt x="1548" y="527"/>
                  <a:pt x="1548" y="527"/>
                </a:cubicBezTo>
                <a:cubicBezTo>
                  <a:pt x="1548" y="528"/>
                  <a:pt x="1548" y="528"/>
                  <a:pt x="1548" y="528"/>
                </a:cubicBezTo>
                <a:cubicBezTo>
                  <a:pt x="1547" y="529"/>
                  <a:pt x="1547" y="529"/>
                  <a:pt x="1547" y="529"/>
                </a:cubicBezTo>
                <a:cubicBezTo>
                  <a:pt x="1549" y="533"/>
                  <a:pt x="1549" y="533"/>
                  <a:pt x="1549" y="533"/>
                </a:cubicBezTo>
                <a:cubicBezTo>
                  <a:pt x="1550" y="534"/>
                  <a:pt x="1550" y="534"/>
                  <a:pt x="1550" y="534"/>
                </a:cubicBezTo>
                <a:cubicBezTo>
                  <a:pt x="1549" y="536"/>
                  <a:pt x="1549" y="536"/>
                  <a:pt x="1549" y="536"/>
                </a:cubicBezTo>
                <a:cubicBezTo>
                  <a:pt x="1550" y="536"/>
                  <a:pt x="1550" y="536"/>
                  <a:pt x="1550" y="536"/>
                </a:cubicBezTo>
                <a:cubicBezTo>
                  <a:pt x="1551" y="533"/>
                  <a:pt x="1551" y="533"/>
                  <a:pt x="1551" y="533"/>
                </a:cubicBezTo>
                <a:cubicBezTo>
                  <a:pt x="1552" y="533"/>
                  <a:pt x="1552" y="533"/>
                  <a:pt x="1552" y="533"/>
                </a:cubicBezTo>
                <a:cubicBezTo>
                  <a:pt x="1552" y="534"/>
                  <a:pt x="1552" y="534"/>
                  <a:pt x="1552" y="534"/>
                </a:cubicBezTo>
                <a:cubicBezTo>
                  <a:pt x="1554" y="533"/>
                  <a:pt x="1554" y="533"/>
                  <a:pt x="1554" y="533"/>
                </a:cubicBezTo>
                <a:cubicBezTo>
                  <a:pt x="1555" y="533"/>
                  <a:pt x="1555" y="533"/>
                  <a:pt x="1555" y="533"/>
                </a:cubicBezTo>
                <a:cubicBezTo>
                  <a:pt x="1558" y="531"/>
                  <a:pt x="1558" y="531"/>
                  <a:pt x="1558" y="531"/>
                </a:cubicBezTo>
                <a:cubicBezTo>
                  <a:pt x="1560" y="531"/>
                  <a:pt x="1560" y="531"/>
                  <a:pt x="1560" y="531"/>
                </a:cubicBezTo>
                <a:cubicBezTo>
                  <a:pt x="1563" y="529"/>
                  <a:pt x="1563" y="529"/>
                  <a:pt x="1563" y="529"/>
                </a:cubicBezTo>
                <a:cubicBezTo>
                  <a:pt x="1564" y="528"/>
                  <a:pt x="1564" y="528"/>
                  <a:pt x="1564" y="528"/>
                </a:cubicBezTo>
                <a:cubicBezTo>
                  <a:pt x="1566" y="528"/>
                  <a:pt x="1566" y="528"/>
                  <a:pt x="1566" y="528"/>
                </a:cubicBezTo>
                <a:cubicBezTo>
                  <a:pt x="1568" y="528"/>
                  <a:pt x="1568" y="528"/>
                  <a:pt x="1568" y="528"/>
                </a:cubicBezTo>
                <a:cubicBezTo>
                  <a:pt x="1569" y="526"/>
                  <a:pt x="1569" y="526"/>
                  <a:pt x="1569" y="526"/>
                </a:cubicBezTo>
                <a:cubicBezTo>
                  <a:pt x="1569" y="527"/>
                  <a:pt x="1569" y="527"/>
                  <a:pt x="1569" y="527"/>
                </a:cubicBezTo>
                <a:cubicBezTo>
                  <a:pt x="1569" y="528"/>
                  <a:pt x="1569" y="528"/>
                  <a:pt x="1569" y="528"/>
                </a:cubicBezTo>
                <a:cubicBezTo>
                  <a:pt x="1570" y="529"/>
                  <a:pt x="1570" y="529"/>
                  <a:pt x="1570" y="529"/>
                </a:cubicBezTo>
                <a:cubicBezTo>
                  <a:pt x="1571" y="526"/>
                  <a:pt x="1571" y="526"/>
                  <a:pt x="1571" y="526"/>
                </a:cubicBezTo>
                <a:cubicBezTo>
                  <a:pt x="1571" y="527"/>
                  <a:pt x="1571" y="527"/>
                  <a:pt x="1571" y="527"/>
                </a:cubicBezTo>
                <a:cubicBezTo>
                  <a:pt x="1571" y="525"/>
                  <a:pt x="1571" y="525"/>
                  <a:pt x="1571" y="525"/>
                </a:cubicBezTo>
                <a:cubicBezTo>
                  <a:pt x="1571" y="524"/>
                  <a:pt x="1571" y="524"/>
                  <a:pt x="1571" y="524"/>
                </a:cubicBezTo>
                <a:cubicBezTo>
                  <a:pt x="1572" y="526"/>
                  <a:pt x="1572" y="526"/>
                  <a:pt x="1572" y="526"/>
                </a:cubicBezTo>
                <a:cubicBezTo>
                  <a:pt x="1573" y="526"/>
                  <a:pt x="1573" y="526"/>
                  <a:pt x="1573" y="526"/>
                </a:cubicBezTo>
                <a:cubicBezTo>
                  <a:pt x="1574" y="525"/>
                  <a:pt x="1574" y="525"/>
                  <a:pt x="1574" y="525"/>
                </a:cubicBezTo>
                <a:cubicBezTo>
                  <a:pt x="1575" y="527"/>
                  <a:pt x="1575" y="527"/>
                  <a:pt x="1575" y="527"/>
                </a:cubicBezTo>
                <a:cubicBezTo>
                  <a:pt x="1576" y="526"/>
                  <a:pt x="1576" y="526"/>
                  <a:pt x="1576" y="526"/>
                </a:cubicBezTo>
                <a:cubicBezTo>
                  <a:pt x="1576" y="525"/>
                  <a:pt x="1576" y="525"/>
                  <a:pt x="1576" y="525"/>
                </a:cubicBezTo>
                <a:cubicBezTo>
                  <a:pt x="1577" y="525"/>
                  <a:pt x="1577" y="525"/>
                  <a:pt x="1577" y="525"/>
                </a:cubicBezTo>
                <a:cubicBezTo>
                  <a:pt x="1577" y="526"/>
                  <a:pt x="1577" y="526"/>
                  <a:pt x="1577" y="526"/>
                </a:cubicBezTo>
                <a:cubicBezTo>
                  <a:pt x="1579" y="525"/>
                  <a:pt x="1579" y="525"/>
                  <a:pt x="1579" y="525"/>
                </a:cubicBezTo>
                <a:cubicBezTo>
                  <a:pt x="1581" y="525"/>
                  <a:pt x="1581" y="525"/>
                  <a:pt x="1581" y="525"/>
                </a:cubicBezTo>
                <a:cubicBezTo>
                  <a:pt x="1582" y="526"/>
                  <a:pt x="1582" y="526"/>
                  <a:pt x="1582" y="526"/>
                </a:cubicBezTo>
                <a:cubicBezTo>
                  <a:pt x="1585" y="525"/>
                  <a:pt x="1585" y="525"/>
                  <a:pt x="1585" y="525"/>
                </a:cubicBezTo>
                <a:cubicBezTo>
                  <a:pt x="1585" y="524"/>
                  <a:pt x="1585" y="524"/>
                  <a:pt x="1585" y="524"/>
                </a:cubicBezTo>
                <a:cubicBezTo>
                  <a:pt x="1585" y="524"/>
                  <a:pt x="1585" y="524"/>
                  <a:pt x="1585" y="524"/>
                </a:cubicBezTo>
                <a:cubicBezTo>
                  <a:pt x="1585" y="523"/>
                  <a:pt x="1585" y="523"/>
                  <a:pt x="1585" y="523"/>
                </a:cubicBezTo>
                <a:cubicBezTo>
                  <a:pt x="1587" y="524"/>
                  <a:pt x="1587" y="524"/>
                  <a:pt x="1587" y="524"/>
                </a:cubicBezTo>
                <a:cubicBezTo>
                  <a:pt x="1587" y="525"/>
                  <a:pt x="1587" y="525"/>
                  <a:pt x="1587" y="525"/>
                </a:cubicBezTo>
                <a:cubicBezTo>
                  <a:pt x="1589" y="525"/>
                  <a:pt x="1589" y="525"/>
                  <a:pt x="1589" y="525"/>
                </a:cubicBezTo>
                <a:cubicBezTo>
                  <a:pt x="1589" y="525"/>
                  <a:pt x="1589" y="524"/>
                  <a:pt x="1590" y="524"/>
                </a:cubicBezTo>
                <a:cubicBezTo>
                  <a:pt x="1589" y="521"/>
                  <a:pt x="1589" y="521"/>
                  <a:pt x="1589" y="521"/>
                </a:cubicBezTo>
                <a:cubicBezTo>
                  <a:pt x="1590" y="524"/>
                  <a:pt x="1590" y="524"/>
                  <a:pt x="1590" y="524"/>
                </a:cubicBezTo>
                <a:cubicBezTo>
                  <a:pt x="1590" y="524"/>
                  <a:pt x="1590" y="524"/>
                  <a:pt x="1590" y="524"/>
                </a:cubicBezTo>
                <a:cubicBezTo>
                  <a:pt x="1590" y="523"/>
                  <a:pt x="1590" y="523"/>
                  <a:pt x="1590" y="523"/>
                </a:cubicBezTo>
                <a:cubicBezTo>
                  <a:pt x="1590" y="523"/>
                  <a:pt x="1593" y="522"/>
                  <a:pt x="1593" y="522"/>
                </a:cubicBezTo>
                <a:cubicBezTo>
                  <a:pt x="1595" y="521"/>
                  <a:pt x="1595" y="521"/>
                  <a:pt x="1595" y="521"/>
                </a:cubicBezTo>
                <a:cubicBezTo>
                  <a:pt x="1593" y="522"/>
                  <a:pt x="1593" y="522"/>
                  <a:pt x="1593" y="522"/>
                </a:cubicBezTo>
                <a:cubicBezTo>
                  <a:pt x="1594" y="524"/>
                  <a:pt x="1594" y="524"/>
                  <a:pt x="1594" y="524"/>
                </a:cubicBezTo>
                <a:cubicBezTo>
                  <a:pt x="1594" y="525"/>
                  <a:pt x="1594" y="525"/>
                  <a:pt x="1594" y="525"/>
                </a:cubicBezTo>
                <a:cubicBezTo>
                  <a:pt x="1592" y="524"/>
                  <a:pt x="1592" y="524"/>
                  <a:pt x="1592" y="524"/>
                </a:cubicBezTo>
                <a:cubicBezTo>
                  <a:pt x="1592" y="525"/>
                  <a:pt x="1592" y="525"/>
                  <a:pt x="1592" y="525"/>
                </a:cubicBezTo>
                <a:cubicBezTo>
                  <a:pt x="1594" y="527"/>
                  <a:pt x="1594" y="527"/>
                  <a:pt x="1594" y="527"/>
                </a:cubicBezTo>
                <a:cubicBezTo>
                  <a:pt x="1596" y="527"/>
                  <a:pt x="1596" y="527"/>
                  <a:pt x="1596" y="527"/>
                </a:cubicBezTo>
                <a:cubicBezTo>
                  <a:pt x="1597" y="529"/>
                  <a:pt x="1597" y="529"/>
                  <a:pt x="1597" y="529"/>
                </a:cubicBezTo>
                <a:cubicBezTo>
                  <a:pt x="1599" y="529"/>
                  <a:pt x="1599" y="529"/>
                  <a:pt x="1599" y="529"/>
                </a:cubicBezTo>
                <a:cubicBezTo>
                  <a:pt x="1600" y="529"/>
                  <a:pt x="1600" y="529"/>
                  <a:pt x="1600" y="529"/>
                </a:cubicBezTo>
                <a:cubicBezTo>
                  <a:pt x="1601" y="529"/>
                  <a:pt x="1601" y="529"/>
                  <a:pt x="1601" y="529"/>
                </a:cubicBezTo>
                <a:cubicBezTo>
                  <a:pt x="1603" y="531"/>
                  <a:pt x="1603" y="531"/>
                  <a:pt x="1603" y="531"/>
                </a:cubicBezTo>
                <a:cubicBezTo>
                  <a:pt x="1602" y="532"/>
                  <a:pt x="1602" y="532"/>
                  <a:pt x="1602" y="532"/>
                </a:cubicBezTo>
                <a:cubicBezTo>
                  <a:pt x="1599" y="531"/>
                  <a:pt x="1599" y="531"/>
                  <a:pt x="1599" y="531"/>
                </a:cubicBezTo>
                <a:cubicBezTo>
                  <a:pt x="1598" y="532"/>
                  <a:pt x="1598" y="532"/>
                  <a:pt x="1598" y="532"/>
                </a:cubicBezTo>
                <a:cubicBezTo>
                  <a:pt x="1598" y="533"/>
                  <a:pt x="1598" y="533"/>
                  <a:pt x="1598" y="533"/>
                </a:cubicBezTo>
                <a:cubicBezTo>
                  <a:pt x="1595" y="535"/>
                  <a:pt x="1595" y="535"/>
                  <a:pt x="1595" y="535"/>
                </a:cubicBezTo>
                <a:cubicBezTo>
                  <a:pt x="1594" y="534"/>
                  <a:pt x="1594" y="534"/>
                  <a:pt x="1594" y="534"/>
                </a:cubicBezTo>
                <a:cubicBezTo>
                  <a:pt x="1592" y="535"/>
                  <a:pt x="1592" y="535"/>
                  <a:pt x="1592" y="535"/>
                </a:cubicBezTo>
                <a:cubicBezTo>
                  <a:pt x="1593" y="537"/>
                  <a:pt x="1593" y="537"/>
                  <a:pt x="1593" y="537"/>
                </a:cubicBezTo>
                <a:cubicBezTo>
                  <a:pt x="1591" y="537"/>
                  <a:pt x="1591" y="537"/>
                  <a:pt x="1591" y="537"/>
                </a:cubicBezTo>
                <a:cubicBezTo>
                  <a:pt x="1590" y="536"/>
                  <a:pt x="1590" y="536"/>
                  <a:pt x="1590" y="536"/>
                </a:cubicBezTo>
                <a:cubicBezTo>
                  <a:pt x="1589" y="536"/>
                  <a:pt x="1589" y="536"/>
                  <a:pt x="1589" y="536"/>
                </a:cubicBezTo>
                <a:cubicBezTo>
                  <a:pt x="1589" y="537"/>
                  <a:pt x="1589" y="537"/>
                  <a:pt x="1589" y="537"/>
                </a:cubicBezTo>
                <a:cubicBezTo>
                  <a:pt x="1590" y="538"/>
                  <a:pt x="1590" y="538"/>
                  <a:pt x="1590" y="538"/>
                </a:cubicBezTo>
                <a:cubicBezTo>
                  <a:pt x="1590" y="540"/>
                  <a:pt x="1590" y="540"/>
                  <a:pt x="1590" y="540"/>
                </a:cubicBezTo>
                <a:cubicBezTo>
                  <a:pt x="1590" y="541"/>
                  <a:pt x="1590" y="541"/>
                  <a:pt x="1590" y="541"/>
                </a:cubicBezTo>
                <a:cubicBezTo>
                  <a:pt x="1590" y="542"/>
                  <a:pt x="1590" y="542"/>
                  <a:pt x="1590" y="542"/>
                </a:cubicBezTo>
                <a:cubicBezTo>
                  <a:pt x="1590" y="540"/>
                  <a:pt x="1590" y="540"/>
                  <a:pt x="1590" y="540"/>
                </a:cubicBezTo>
                <a:cubicBezTo>
                  <a:pt x="1589" y="541"/>
                  <a:pt x="1589" y="541"/>
                  <a:pt x="1589" y="541"/>
                </a:cubicBezTo>
                <a:cubicBezTo>
                  <a:pt x="1582" y="541"/>
                  <a:pt x="1582" y="541"/>
                  <a:pt x="1582" y="541"/>
                </a:cubicBezTo>
                <a:cubicBezTo>
                  <a:pt x="1579" y="539"/>
                  <a:pt x="1579" y="539"/>
                  <a:pt x="1579" y="539"/>
                </a:cubicBezTo>
                <a:cubicBezTo>
                  <a:pt x="1575" y="539"/>
                  <a:pt x="1575" y="539"/>
                  <a:pt x="1575" y="539"/>
                </a:cubicBezTo>
                <a:cubicBezTo>
                  <a:pt x="1573" y="538"/>
                  <a:pt x="1573" y="538"/>
                  <a:pt x="1573" y="538"/>
                </a:cubicBezTo>
                <a:cubicBezTo>
                  <a:pt x="1572" y="539"/>
                  <a:pt x="1572" y="539"/>
                  <a:pt x="1572" y="539"/>
                </a:cubicBezTo>
                <a:cubicBezTo>
                  <a:pt x="1570" y="537"/>
                  <a:pt x="1570" y="537"/>
                  <a:pt x="1570" y="537"/>
                </a:cubicBezTo>
                <a:cubicBezTo>
                  <a:pt x="1570" y="538"/>
                  <a:pt x="1570" y="538"/>
                  <a:pt x="1570" y="538"/>
                </a:cubicBezTo>
                <a:cubicBezTo>
                  <a:pt x="1569" y="538"/>
                  <a:pt x="1569" y="538"/>
                  <a:pt x="1569" y="538"/>
                </a:cubicBezTo>
                <a:cubicBezTo>
                  <a:pt x="1569" y="539"/>
                  <a:pt x="1569" y="539"/>
                  <a:pt x="1569" y="539"/>
                </a:cubicBezTo>
                <a:cubicBezTo>
                  <a:pt x="1570" y="540"/>
                  <a:pt x="1570" y="540"/>
                  <a:pt x="1570" y="540"/>
                </a:cubicBezTo>
                <a:cubicBezTo>
                  <a:pt x="1568" y="541"/>
                  <a:pt x="1568" y="541"/>
                  <a:pt x="1568" y="541"/>
                </a:cubicBezTo>
                <a:cubicBezTo>
                  <a:pt x="1567" y="540"/>
                  <a:pt x="1567" y="540"/>
                  <a:pt x="1567" y="540"/>
                </a:cubicBezTo>
                <a:cubicBezTo>
                  <a:pt x="1564" y="540"/>
                  <a:pt x="1564" y="540"/>
                  <a:pt x="1564" y="540"/>
                </a:cubicBezTo>
                <a:cubicBezTo>
                  <a:pt x="1563" y="539"/>
                  <a:pt x="1563" y="539"/>
                  <a:pt x="1563" y="539"/>
                </a:cubicBezTo>
                <a:cubicBezTo>
                  <a:pt x="1563" y="541"/>
                  <a:pt x="1563" y="541"/>
                  <a:pt x="1563" y="541"/>
                </a:cubicBezTo>
                <a:cubicBezTo>
                  <a:pt x="1561" y="541"/>
                  <a:pt x="1561" y="541"/>
                  <a:pt x="1561" y="541"/>
                </a:cubicBezTo>
                <a:cubicBezTo>
                  <a:pt x="1559" y="541"/>
                  <a:pt x="1559" y="541"/>
                  <a:pt x="1559" y="541"/>
                </a:cubicBezTo>
                <a:cubicBezTo>
                  <a:pt x="1559" y="543"/>
                  <a:pt x="1559" y="543"/>
                  <a:pt x="1559" y="543"/>
                </a:cubicBezTo>
                <a:cubicBezTo>
                  <a:pt x="1558" y="543"/>
                  <a:pt x="1558" y="543"/>
                  <a:pt x="1558" y="543"/>
                </a:cubicBezTo>
                <a:cubicBezTo>
                  <a:pt x="1555" y="544"/>
                  <a:pt x="1555" y="544"/>
                  <a:pt x="1555" y="544"/>
                </a:cubicBezTo>
                <a:cubicBezTo>
                  <a:pt x="1554" y="546"/>
                  <a:pt x="1554" y="546"/>
                  <a:pt x="1554" y="546"/>
                </a:cubicBezTo>
                <a:cubicBezTo>
                  <a:pt x="1554" y="551"/>
                  <a:pt x="1554" y="551"/>
                  <a:pt x="1554" y="551"/>
                </a:cubicBezTo>
                <a:cubicBezTo>
                  <a:pt x="1555" y="552"/>
                  <a:pt x="1555" y="552"/>
                  <a:pt x="1555" y="552"/>
                </a:cubicBezTo>
                <a:cubicBezTo>
                  <a:pt x="1556" y="551"/>
                  <a:pt x="1556" y="551"/>
                  <a:pt x="1556" y="551"/>
                </a:cubicBezTo>
                <a:cubicBezTo>
                  <a:pt x="1558" y="551"/>
                  <a:pt x="1558" y="551"/>
                  <a:pt x="1558" y="551"/>
                </a:cubicBezTo>
                <a:cubicBezTo>
                  <a:pt x="1557" y="553"/>
                  <a:pt x="1557" y="553"/>
                  <a:pt x="1557" y="553"/>
                </a:cubicBezTo>
                <a:cubicBezTo>
                  <a:pt x="1555" y="553"/>
                  <a:pt x="1555" y="553"/>
                  <a:pt x="1555" y="553"/>
                </a:cubicBezTo>
                <a:cubicBezTo>
                  <a:pt x="1556" y="555"/>
                  <a:pt x="1556" y="555"/>
                  <a:pt x="1556" y="555"/>
                </a:cubicBezTo>
                <a:cubicBezTo>
                  <a:pt x="1557" y="558"/>
                  <a:pt x="1557" y="558"/>
                  <a:pt x="1557" y="558"/>
                </a:cubicBezTo>
                <a:cubicBezTo>
                  <a:pt x="1560" y="560"/>
                  <a:pt x="1560" y="560"/>
                  <a:pt x="1560" y="560"/>
                </a:cubicBezTo>
                <a:cubicBezTo>
                  <a:pt x="1561" y="560"/>
                  <a:pt x="1561" y="560"/>
                  <a:pt x="1561" y="560"/>
                </a:cubicBezTo>
                <a:cubicBezTo>
                  <a:pt x="1561" y="558"/>
                  <a:pt x="1561" y="558"/>
                  <a:pt x="1561" y="558"/>
                </a:cubicBezTo>
                <a:cubicBezTo>
                  <a:pt x="1562" y="557"/>
                  <a:pt x="1562" y="557"/>
                  <a:pt x="1562" y="557"/>
                </a:cubicBezTo>
                <a:cubicBezTo>
                  <a:pt x="1563" y="558"/>
                  <a:pt x="1563" y="558"/>
                  <a:pt x="1563" y="558"/>
                </a:cubicBezTo>
                <a:cubicBezTo>
                  <a:pt x="1562" y="563"/>
                  <a:pt x="1562" y="563"/>
                  <a:pt x="1562" y="563"/>
                </a:cubicBezTo>
                <a:cubicBezTo>
                  <a:pt x="1562" y="566"/>
                  <a:pt x="1562" y="566"/>
                  <a:pt x="1562" y="566"/>
                </a:cubicBezTo>
                <a:cubicBezTo>
                  <a:pt x="1563" y="570"/>
                  <a:pt x="1563" y="570"/>
                  <a:pt x="1563" y="570"/>
                </a:cubicBezTo>
                <a:cubicBezTo>
                  <a:pt x="1562" y="573"/>
                  <a:pt x="1562" y="573"/>
                  <a:pt x="1562" y="573"/>
                </a:cubicBezTo>
                <a:cubicBezTo>
                  <a:pt x="1559" y="577"/>
                  <a:pt x="1559" y="577"/>
                  <a:pt x="1559" y="577"/>
                </a:cubicBezTo>
                <a:cubicBezTo>
                  <a:pt x="1557" y="577"/>
                  <a:pt x="1557" y="577"/>
                  <a:pt x="1557" y="577"/>
                </a:cubicBezTo>
                <a:cubicBezTo>
                  <a:pt x="1555" y="574"/>
                  <a:pt x="1555" y="574"/>
                  <a:pt x="1555" y="574"/>
                </a:cubicBezTo>
                <a:cubicBezTo>
                  <a:pt x="1554" y="573"/>
                  <a:pt x="1554" y="573"/>
                  <a:pt x="1554" y="573"/>
                </a:cubicBezTo>
                <a:cubicBezTo>
                  <a:pt x="1550" y="568"/>
                  <a:pt x="1550" y="568"/>
                  <a:pt x="1550" y="568"/>
                </a:cubicBezTo>
                <a:cubicBezTo>
                  <a:pt x="1550" y="566"/>
                  <a:pt x="1550" y="566"/>
                  <a:pt x="1550" y="566"/>
                </a:cubicBezTo>
                <a:cubicBezTo>
                  <a:pt x="1549" y="566"/>
                  <a:pt x="1549" y="566"/>
                  <a:pt x="1549" y="566"/>
                </a:cubicBezTo>
                <a:cubicBezTo>
                  <a:pt x="1548" y="567"/>
                  <a:pt x="1548" y="567"/>
                  <a:pt x="1548" y="567"/>
                </a:cubicBezTo>
                <a:cubicBezTo>
                  <a:pt x="1545" y="568"/>
                  <a:pt x="1545" y="568"/>
                  <a:pt x="1545" y="568"/>
                </a:cubicBezTo>
                <a:cubicBezTo>
                  <a:pt x="1544" y="569"/>
                  <a:pt x="1544" y="569"/>
                  <a:pt x="1544" y="569"/>
                </a:cubicBezTo>
                <a:cubicBezTo>
                  <a:pt x="1542" y="569"/>
                  <a:pt x="1542" y="569"/>
                  <a:pt x="1542" y="569"/>
                </a:cubicBezTo>
                <a:cubicBezTo>
                  <a:pt x="1541" y="571"/>
                  <a:pt x="1541" y="571"/>
                  <a:pt x="1541" y="571"/>
                </a:cubicBezTo>
                <a:cubicBezTo>
                  <a:pt x="1541" y="573"/>
                  <a:pt x="1541" y="573"/>
                  <a:pt x="1541" y="573"/>
                </a:cubicBezTo>
                <a:cubicBezTo>
                  <a:pt x="1540" y="573"/>
                  <a:pt x="1540" y="573"/>
                  <a:pt x="1540" y="573"/>
                </a:cubicBezTo>
                <a:cubicBezTo>
                  <a:pt x="1540" y="576"/>
                  <a:pt x="1540" y="576"/>
                  <a:pt x="1540" y="576"/>
                </a:cubicBezTo>
                <a:cubicBezTo>
                  <a:pt x="1538" y="579"/>
                  <a:pt x="1538" y="579"/>
                  <a:pt x="1538" y="579"/>
                </a:cubicBezTo>
                <a:cubicBezTo>
                  <a:pt x="1538" y="580"/>
                  <a:pt x="1538" y="580"/>
                  <a:pt x="1538" y="580"/>
                </a:cubicBezTo>
                <a:cubicBezTo>
                  <a:pt x="1538" y="582"/>
                  <a:pt x="1538" y="582"/>
                  <a:pt x="1538" y="582"/>
                </a:cubicBezTo>
                <a:cubicBezTo>
                  <a:pt x="1537" y="583"/>
                  <a:pt x="1537" y="583"/>
                  <a:pt x="1537" y="583"/>
                </a:cubicBezTo>
                <a:cubicBezTo>
                  <a:pt x="1538" y="588"/>
                  <a:pt x="1538" y="588"/>
                  <a:pt x="1538" y="588"/>
                </a:cubicBezTo>
                <a:cubicBezTo>
                  <a:pt x="1539" y="589"/>
                  <a:pt x="1539" y="589"/>
                  <a:pt x="1539" y="589"/>
                </a:cubicBezTo>
                <a:cubicBezTo>
                  <a:pt x="1539" y="589"/>
                  <a:pt x="1539" y="589"/>
                  <a:pt x="1539" y="589"/>
                </a:cubicBezTo>
                <a:cubicBezTo>
                  <a:pt x="1539" y="592"/>
                  <a:pt x="1539" y="592"/>
                  <a:pt x="1539" y="592"/>
                </a:cubicBezTo>
                <a:cubicBezTo>
                  <a:pt x="1540" y="594"/>
                  <a:pt x="1540" y="594"/>
                  <a:pt x="1540" y="594"/>
                </a:cubicBezTo>
                <a:cubicBezTo>
                  <a:pt x="1539" y="595"/>
                  <a:pt x="1539" y="595"/>
                  <a:pt x="1539" y="595"/>
                </a:cubicBezTo>
                <a:cubicBezTo>
                  <a:pt x="1539" y="596"/>
                  <a:pt x="1539" y="596"/>
                  <a:pt x="1539" y="596"/>
                </a:cubicBezTo>
                <a:cubicBezTo>
                  <a:pt x="1542" y="595"/>
                  <a:pt x="1542" y="595"/>
                  <a:pt x="1542" y="595"/>
                </a:cubicBezTo>
                <a:cubicBezTo>
                  <a:pt x="1545" y="599"/>
                  <a:pt x="1545" y="599"/>
                  <a:pt x="1545" y="599"/>
                </a:cubicBezTo>
                <a:cubicBezTo>
                  <a:pt x="1547" y="600"/>
                  <a:pt x="1547" y="600"/>
                  <a:pt x="1547" y="600"/>
                </a:cubicBezTo>
                <a:cubicBezTo>
                  <a:pt x="1551" y="599"/>
                  <a:pt x="1551" y="599"/>
                  <a:pt x="1551" y="599"/>
                </a:cubicBezTo>
                <a:cubicBezTo>
                  <a:pt x="1552" y="600"/>
                  <a:pt x="1552" y="600"/>
                  <a:pt x="1552" y="600"/>
                </a:cubicBezTo>
                <a:cubicBezTo>
                  <a:pt x="1552" y="601"/>
                  <a:pt x="1552" y="601"/>
                  <a:pt x="1552" y="601"/>
                </a:cubicBezTo>
                <a:cubicBezTo>
                  <a:pt x="1553" y="602"/>
                  <a:pt x="1553" y="602"/>
                  <a:pt x="1553" y="602"/>
                </a:cubicBezTo>
                <a:cubicBezTo>
                  <a:pt x="1554" y="603"/>
                  <a:pt x="1554" y="603"/>
                  <a:pt x="1554" y="603"/>
                </a:cubicBezTo>
                <a:cubicBezTo>
                  <a:pt x="1553" y="604"/>
                  <a:pt x="1553" y="604"/>
                  <a:pt x="1553" y="604"/>
                </a:cubicBezTo>
                <a:cubicBezTo>
                  <a:pt x="1554" y="607"/>
                  <a:pt x="1554" y="607"/>
                  <a:pt x="1554" y="607"/>
                </a:cubicBezTo>
                <a:cubicBezTo>
                  <a:pt x="1555" y="607"/>
                  <a:pt x="1555" y="607"/>
                  <a:pt x="1555" y="607"/>
                </a:cubicBezTo>
                <a:cubicBezTo>
                  <a:pt x="1543" y="608"/>
                  <a:pt x="1543" y="608"/>
                  <a:pt x="1543" y="608"/>
                </a:cubicBezTo>
                <a:cubicBezTo>
                  <a:pt x="1532" y="608"/>
                  <a:pt x="1532" y="608"/>
                  <a:pt x="1532" y="608"/>
                </a:cubicBezTo>
                <a:cubicBezTo>
                  <a:pt x="1530" y="608"/>
                  <a:pt x="1530" y="608"/>
                  <a:pt x="1530" y="608"/>
                </a:cubicBezTo>
                <a:cubicBezTo>
                  <a:pt x="1527" y="611"/>
                  <a:pt x="1527" y="611"/>
                  <a:pt x="1527" y="611"/>
                </a:cubicBezTo>
                <a:cubicBezTo>
                  <a:pt x="1525" y="611"/>
                  <a:pt x="1525" y="611"/>
                  <a:pt x="1525" y="611"/>
                </a:cubicBezTo>
                <a:cubicBezTo>
                  <a:pt x="1524" y="611"/>
                  <a:pt x="1524" y="611"/>
                  <a:pt x="1524" y="611"/>
                </a:cubicBezTo>
                <a:cubicBezTo>
                  <a:pt x="1527" y="609"/>
                  <a:pt x="1527" y="609"/>
                  <a:pt x="1527" y="609"/>
                </a:cubicBezTo>
                <a:cubicBezTo>
                  <a:pt x="1529" y="607"/>
                  <a:pt x="1529" y="607"/>
                  <a:pt x="1529" y="607"/>
                </a:cubicBezTo>
                <a:cubicBezTo>
                  <a:pt x="1528" y="607"/>
                  <a:pt x="1528" y="607"/>
                  <a:pt x="1528" y="607"/>
                </a:cubicBezTo>
                <a:cubicBezTo>
                  <a:pt x="1526" y="609"/>
                  <a:pt x="1526" y="609"/>
                  <a:pt x="1526" y="609"/>
                </a:cubicBezTo>
                <a:cubicBezTo>
                  <a:pt x="1523" y="611"/>
                  <a:pt x="1523" y="611"/>
                  <a:pt x="1523" y="611"/>
                </a:cubicBezTo>
                <a:cubicBezTo>
                  <a:pt x="1519" y="609"/>
                  <a:pt x="1519" y="609"/>
                  <a:pt x="1519" y="609"/>
                </a:cubicBezTo>
                <a:cubicBezTo>
                  <a:pt x="1518" y="607"/>
                  <a:pt x="1518" y="607"/>
                  <a:pt x="1518" y="607"/>
                </a:cubicBezTo>
                <a:cubicBezTo>
                  <a:pt x="1519" y="606"/>
                  <a:pt x="1519" y="606"/>
                  <a:pt x="1519" y="606"/>
                </a:cubicBezTo>
                <a:cubicBezTo>
                  <a:pt x="1521" y="606"/>
                  <a:pt x="1521" y="606"/>
                  <a:pt x="1521" y="606"/>
                </a:cubicBezTo>
                <a:cubicBezTo>
                  <a:pt x="1522" y="607"/>
                  <a:pt x="1522" y="607"/>
                  <a:pt x="1522" y="607"/>
                </a:cubicBezTo>
                <a:cubicBezTo>
                  <a:pt x="1522" y="606"/>
                  <a:pt x="1522" y="606"/>
                  <a:pt x="1522" y="606"/>
                </a:cubicBezTo>
                <a:cubicBezTo>
                  <a:pt x="1519" y="605"/>
                  <a:pt x="1519" y="605"/>
                  <a:pt x="1519" y="605"/>
                </a:cubicBezTo>
                <a:cubicBezTo>
                  <a:pt x="1515" y="604"/>
                  <a:pt x="1515" y="604"/>
                  <a:pt x="1515" y="604"/>
                </a:cubicBezTo>
                <a:cubicBezTo>
                  <a:pt x="1511" y="605"/>
                  <a:pt x="1511" y="605"/>
                  <a:pt x="1511" y="605"/>
                </a:cubicBezTo>
                <a:cubicBezTo>
                  <a:pt x="1508" y="605"/>
                  <a:pt x="1508" y="605"/>
                  <a:pt x="1508" y="605"/>
                </a:cubicBezTo>
                <a:cubicBezTo>
                  <a:pt x="1506" y="606"/>
                  <a:pt x="1506" y="606"/>
                  <a:pt x="1506" y="606"/>
                </a:cubicBezTo>
                <a:cubicBezTo>
                  <a:pt x="1504" y="609"/>
                  <a:pt x="1504" y="609"/>
                  <a:pt x="1504" y="609"/>
                </a:cubicBezTo>
                <a:cubicBezTo>
                  <a:pt x="1501" y="609"/>
                  <a:pt x="1501" y="609"/>
                  <a:pt x="1501" y="609"/>
                </a:cubicBezTo>
                <a:cubicBezTo>
                  <a:pt x="1500" y="611"/>
                  <a:pt x="1500" y="611"/>
                  <a:pt x="1500" y="611"/>
                </a:cubicBezTo>
                <a:cubicBezTo>
                  <a:pt x="1500" y="612"/>
                  <a:pt x="1500" y="612"/>
                  <a:pt x="1500" y="612"/>
                </a:cubicBezTo>
                <a:cubicBezTo>
                  <a:pt x="1497" y="612"/>
                  <a:pt x="1497" y="612"/>
                  <a:pt x="1497" y="612"/>
                </a:cubicBezTo>
                <a:cubicBezTo>
                  <a:pt x="1492" y="614"/>
                  <a:pt x="1492" y="614"/>
                  <a:pt x="1492" y="614"/>
                </a:cubicBezTo>
                <a:cubicBezTo>
                  <a:pt x="1490" y="615"/>
                  <a:pt x="1490" y="615"/>
                  <a:pt x="1490" y="615"/>
                </a:cubicBezTo>
                <a:cubicBezTo>
                  <a:pt x="1489" y="617"/>
                  <a:pt x="1489" y="617"/>
                  <a:pt x="1489" y="617"/>
                </a:cubicBezTo>
                <a:cubicBezTo>
                  <a:pt x="1488" y="619"/>
                  <a:pt x="1488" y="619"/>
                  <a:pt x="1488" y="619"/>
                </a:cubicBezTo>
                <a:cubicBezTo>
                  <a:pt x="1487" y="619"/>
                  <a:pt x="1487" y="619"/>
                  <a:pt x="1487" y="619"/>
                </a:cubicBezTo>
                <a:cubicBezTo>
                  <a:pt x="1487" y="620"/>
                  <a:pt x="1487" y="620"/>
                  <a:pt x="1487" y="620"/>
                </a:cubicBezTo>
                <a:cubicBezTo>
                  <a:pt x="1486" y="620"/>
                  <a:pt x="1486" y="620"/>
                  <a:pt x="1486" y="620"/>
                </a:cubicBezTo>
                <a:cubicBezTo>
                  <a:pt x="1485" y="620"/>
                  <a:pt x="1485" y="620"/>
                  <a:pt x="1485" y="620"/>
                </a:cubicBezTo>
                <a:cubicBezTo>
                  <a:pt x="1484" y="619"/>
                  <a:pt x="1484" y="619"/>
                  <a:pt x="1484" y="619"/>
                </a:cubicBezTo>
                <a:cubicBezTo>
                  <a:pt x="1482" y="620"/>
                  <a:pt x="1482" y="620"/>
                  <a:pt x="1482" y="620"/>
                </a:cubicBezTo>
                <a:cubicBezTo>
                  <a:pt x="1480" y="618"/>
                  <a:pt x="1480" y="618"/>
                  <a:pt x="1480" y="618"/>
                </a:cubicBezTo>
                <a:cubicBezTo>
                  <a:pt x="1481" y="617"/>
                  <a:pt x="1481" y="617"/>
                  <a:pt x="1481" y="617"/>
                </a:cubicBezTo>
                <a:cubicBezTo>
                  <a:pt x="1480" y="615"/>
                  <a:pt x="1480" y="615"/>
                  <a:pt x="1480" y="615"/>
                </a:cubicBezTo>
                <a:cubicBezTo>
                  <a:pt x="1478" y="615"/>
                  <a:pt x="1478" y="615"/>
                  <a:pt x="1478" y="615"/>
                </a:cubicBezTo>
                <a:cubicBezTo>
                  <a:pt x="1476" y="613"/>
                  <a:pt x="1476" y="613"/>
                  <a:pt x="1476" y="613"/>
                </a:cubicBezTo>
                <a:cubicBezTo>
                  <a:pt x="1474" y="613"/>
                  <a:pt x="1474" y="613"/>
                  <a:pt x="1474" y="613"/>
                </a:cubicBezTo>
                <a:cubicBezTo>
                  <a:pt x="1473" y="612"/>
                  <a:pt x="1473" y="612"/>
                  <a:pt x="1473" y="612"/>
                </a:cubicBezTo>
                <a:cubicBezTo>
                  <a:pt x="1472" y="612"/>
                  <a:pt x="1472" y="612"/>
                  <a:pt x="1472" y="612"/>
                </a:cubicBezTo>
                <a:cubicBezTo>
                  <a:pt x="1470" y="612"/>
                  <a:pt x="1470" y="612"/>
                  <a:pt x="1470" y="612"/>
                </a:cubicBezTo>
                <a:cubicBezTo>
                  <a:pt x="1469" y="614"/>
                  <a:pt x="1469" y="614"/>
                  <a:pt x="1469" y="614"/>
                </a:cubicBezTo>
                <a:cubicBezTo>
                  <a:pt x="1468" y="613"/>
                  <a:pt x="1468" y="613"/>
                  <a:pt x="1468" y="613"/>
                </a:cubicBezTo>
                <a:cubicBezTo>
                  <a:pt x="1469" y="612"/>
                  <a:pt x="1469" y="612"/>
                  <a:pt x="1469" y="612"/>
                </a:cubicBezTo>
                <a:cubicBezTo>
                  <a:pt x="1469" y="612"/>
                  <a:pt x="1469" y="612"/>
                  <a:pt x="1469" y="612"/>
                </a:cubicBezTo>
                <a:cubicBezTo>
                  <a:pt x="1470" y="612"/>
                  <a:pt x="1470" y="612"/>
                  <a:pt x="1470" y="612"/>
                </a:cubicBezTo>
                <a:cubicBezTo>
                  <a:pt x="1472" y="611"/>
                  <a:pt x="1472" y="611"/>
                  <a:pt x="1472" y="611"/>
                </a:cubicBezTo>
                <a:cubicBezTo>
                  <a:pt x="1469" y="611"/>
                  <a:pt x="1469" y="611"/>
                  <a:pt x="1469" y="611"/>
                </a:cubicBezTo>
                <a:cubicBezTo>
                  <a:pt x="1469" y="611"/>
                  <a:pt x="1469" y="611"/>
                  <a:pt x="1469" y="611"/>
                </a:cubicBezTo>
                <a:cubicBezTo>
                  <a:pt x="1468" y="612"/>
                  <a:pt x="1468" y="612"/>
                  <a:pt x="1468" y="612"/>
                </a:cubicBezTo>
                <a:cubicBezTo>
                  <a:pt x="1467" y="613"/>
                  <a:pt x="1467" y="613"/>
                  <a:pt x="1467" y="613"/>
                </a:cubicBezTo>
                <a:cubicBezTo>
                  <a:pt x="1466" y="614"/>
                  <a:pt x="1466" y="614"/>
                  <a:pt x="1466" y="614"/>
                </a:cubicBezTo>
                <a:cubicBezTo>
                  <a:pt x="1463" y="614"/>
                  <a:pt x="1463" y="614"/>
                  <a:pt x="1463" y="614"/>
                </a:cubicBezTo>
                <a:cubicBezTo>
                  <a:pt x="1462" y="616"/>
                  <a:pt x="1462" y="616"/>
                  <a:pt x="1462" y="616"/>
                </a:cubicBezTo>
                <a:cubicBezTo>
                  <a:pt x="1461" y="617"/>
                  <a:pt x="1461" y="617"/>
                  <a:pt x="1461" y="617"/>
                </a:cubicBezTo>
                <a:cubicBezTo>
                  <a:pt x="1460" y="618"/>
                  <a:pt x="1460" y="618"/>
                  <a:pt x="1460" y="618"/>
                </a:cubicBezTo>
                <a:cubicBezTo>
                  <a:pt x="1459" y="617"/>
                  <a:pt x="1459" y="617"/>
                  <a:pt x="1459" y="617"/>
                </a:cubicBezTo>
                <a:cubicBezTo>
                  <a:pt x="1457" y="616"/>
                  <a:pt x="1457" y="616"/>
                  <a:pt x="1457" y="616"/>
                </a:cubicBezTo>
                <a:cubicBezTo>
                  <a:pt x="1456" y="617"/>
                  <a:pt x="1456" y="617"/>
                  <a:pt x="1456" y="617"/>
                </a:cubicBezTo>
                <a:cubicBezTo>
                  <a:pt x="1454" y="616"/>
                  <a:pt x="1454" y="616"/>
                  <a:pt x="1454" y="616"/>
                </a:cubicBezTo>
                <a:cubicBezTo>
                  <a:pt x="1456" y="615"/>
                  <a:pt x="1456" y="615"/>
                  <a:pt x="1456" y="615"/>
                </a:cubicBezTo>
                <a:cubicBezTo>
                  <a:pt x="1457" y="615"/>
                  <a:pt x="1457" y="615"/>
                  <a:pt x="1457" y="615"/>
                </a:cubicBezTo>
                <a:cubicBezTo>
                  <a:pt x="1458" y="614"/>
                  <a:pt x="1458" y="614"/>
                  <a:pt x="1458" y="614"/>
                </a:cubicBezTo>
                <a:cubicBezTo>
                  <a:pt x="1458" y="612"/>
                  <a:pt x="1458" y="612"/>
                  <a:pt x="1458" y="612"/>
                </a:cubicBezTo>
                <a:cubicBezTo>
                  <a:pt x="1457" y="612"/>
                  <a:pt x="1457" y="612"/>
                  <a:pt x="1457" y="612"/>
                </a:cubicBezTo>
                <a:cubicBezTo>
                  <a:pt x="1456" y="613"/>
                  <a:pt x="1456" y="613"/>
                  <a:pt x="1456" y="613"/>
                </a:cubicBezTo>
                <a:cubicBezTo>
                  <a:pt x="1455" y="613"/>
                  <a:pt x="1455" y="613"/>
                  <a:pt x="1455" y="613"/>
                </a:cubicBezTo>
                <a:cubicBezTo>
                  <a:pt x="1453" y="612"/>
                  <a:pt x="1453" y="612"/>
                  <a:pt x="1453" y="612"/>
                </a:cubicBezTo>
                <a:cubicBezTo>
                  <a:pt x="1452" y="611"/>
                  <a:pt x="1452" y="611"/>
                  <a:pt x="1452" y="611"/>
                </a:cubicBezTo>
                <a:cubicBezTo>
                  <a:pt x="1451" y="611"/>
                  <a:pt x="1451" y="611"/>
                  <a:pt x="1451" y="611"/>
                </a:cubicBezTo>
                <a:cubicBezTo>
                  <a:pt x="1451" y="612"/>
                  <a:pt x="1451" y="612"/>
                  <a:pt x="1451" y="612"/>
                </a:cubicBezTo>
                <a:cubicBezTo>
                  <a:pt x="1450" y="613"/>
                  <a:pt x="1450" y="613"/>
                  <a:pt x="1450" y="613"/>
                </a:cubicBezTo>
                <a:cubicBezTo>
                  <a:pt x="1449" y="612"/>
                  <a:pt x="1449" y="612"/>
                  <a:pt x="1449" y="612"/>
                </a:cubicBezTo>
                <a:cubicBezTo>
                  <a:pt x="1448" y="611"/>
                  <a:pt x="1448" y="611"/>
                  <a:pt x="1448" y="611"/>
                </a:cubicBezTo>
                <a:cubicBezTo>
                  <a:pt x="1447" y="610"/>
                  <a:pt x="1447" y="610"/>
                  <a:pt x="1447" y="610"/>
                </a:cubicBezTo>
                <a:cubicBezTo>
                  <a:pt x="1448" y="609"/>
                  <a:pt x="1448" y="609"/>
                  <a:pt x="1448" y="609"/>
                </a:cubicBezTo>
                <a:cubicBezTo>
                  <a:pt x="1449" y="607"/>
                  <a:pt x="1449" y="607"/>
                  <a:pt x="1449" y="607"/>
                </a:cubicBezTo>
                <a:cubicBezTo>
                  <a:pt x="1447" y="607"/>
                  <a:pt x="1447" y="607"/>
                  <a:pt x="1447" y="607"/>
                </a:cubicBezTo>
                <a:cubicBezTo>
                  <a:pt x="1445" y="605"/>
                  <a:pt x="1445" y="605"/>
                  <a:pt x="1445" y="605"/>
                </a:cubicBezTo>
                <a:cubicBezTo>
                  <a:pt x="1445" y="605"/>
                  <a:pt x="1445" y="605"/>
                  <a:pt x="1445" y="605"/>
                </a:cubicBezTo>
                <a:cubicBezTo>
                  <a:pt x="1446" y="604"/>
                  <a:pt x="1446" y="604"/>
                  <a:pt x="1446" y="604"/>
                </a:cubicBezTo>
                <a:cubicBezTo>
                  <a:pt x="1445" y="603"/>
                  <a:pt x="1445" y="603"/>
                  <a:pt x="1445" y="603"/>
                </a:cubicBezTo>
                <a:cubicBezTo>
                  <a:pt x="1444" y="603"/>
                  <a:pt x="1444" y="603"/>
                  <a:pt x="1444" y="603"/>
                </a:cubicBezTo>
                <a:cubicBezTo>
                  <a:pt x="1444" y="602"/>
                  <a:pt x="1444" y="602"/>
                  <a:pt x="1444" y="602"/>
                </a:cubicBezTo>
                <a:cubicBezTo>
                  <a:pt x="1445" y="601"/>
                  <a:pt x="1445" y="601"/>
                  <a:pt x="1445" y="601"/>
                </a:cubicBezTo>
                <a:cubicBezTo>
                  <a:pt x="1445" y="599"/>
                  <a:pt x="1445" y="599"/>
                  <a:pt x="1445" y="599"/>
                </a:cubicBezTo>
                <a:cubicBezTo>
                  <a:pt x="1444" y="599"/>
                  <a:pt x="1444" y="599"/>
                  <a:pt x="1444" y="599"/>
                </a:cubicBezTo>
                <a:cubicBezTo>
                  <a:pt x="1444" y="598"/>
                  <a:pt x="1444" y="598"/>
                  <a:pt x="1444" y="598"/>
                </a:cubicBezTo>
                <a:cubicBezTo>
                  <a:pt x="1448" y="596"/>
                  <a:pt x="1448" y="596"/>
                  <a:pt x="1448" y="596"/>
                </a:cubicBezTo>
                <a:cubicBezTo>
                  <a:pt x="1447" y="595"/>
                  <a:pt x="1447" y="595"/>
                  <a:pt x="1447" y="595"/>
                </a:cubicBezTo>
                <a:cubicBezTo>
                  <a:pt x="1448" y="594"/>
                  <a:pt x="1448" y="594"/>
                  <a:pt x="1448" y="594"/>
                </a:cubicBezTo>
                <a:cubicBezTo>
                  <a:pt x="1449" y="594"/>
                  <a:pt x="1449" y="594"/>
                  <a:pt x="1449" y="594"/>
                </a:cubicBezTo>
                <a:cubicBezTo>
                  <a:pt x="1451" y="593"/>
                  <a:pt x="1451" y="593"/>
                  <a:pt x="1451" y="593"/>
                </a:cubicBezTo>
                <a:cubicBezTo>
                  <a:pt x="1451" y="591"/>
                  <a:pt x="1451" y="591"/>
                  <a:pt x="1451" y="591"/>
                </a:cubicBezTo>
                <a:cubicBezTo>
                  <a:pt x="1450" y="589"/>
                  <a:pt x="1450" y="589"/>
                  <a:pt x="1450" y="589"/>
                </a:cubicBezTo>
                <a:cubicBezTo>
                  <a:pt x="1451" y="588"/>
                  <a:pt x="1451" y="588"/>
                  <a:pt x="1451" y="588"/>
                </a:cubicBezTo>
                <a:cubicBezTo>
                  <a:pt x="1453" y="588"/>
                  <a:pt x="1453" y="588"/>
                  <a:pt x="1453" y="588"/>
                </a:cubicBezTo>
                <a:cubicBezTo>
                  <a:pt x="1454" y="589"/>
                  <a:pt x="1454" y="589"/>
                  <a:pt x="1454" y="589"/>
                </a:cubicBezTo>
                <a:cubicBezTo>
                  <a:pt x="1455" y="589"/>
                  <a:pt x="1455" y="589"/>
                  <a:pt x="1455" y="589"/>
                </a:cubicBezTo>
                <a:cubicBezTo>
                  <a:pt x="1455" y="589"/>
                  <a:pt x="1455" y="589"/>
                  <a:pt x="1455" y="589"/>
                </a:cubicBezTo>
                <a:cubicBezTo>
                  <a:pt x="1456" y="588"/>
                  <a:pt x="1456" y="588"/>
                  <a:pt x="1456" y="588"/>
                </a:cubicBezTo>
                <a:cubicBezTo>
                  <a:pt x="1456" y="587"/>
                  <a:pt x="1456" y="587"/>
                  <a:pt x="1456" y="587"/>
                </a:cubicBezTo>
                <a:cubicBezTo>
                  <a:pt x="1455" y="585"/>
                  <a:pt x="1455" y="585"/>
                  <a:pt x="1455" y="585"/>
                </a:cubicBezTo>
                <a:cubicBezTo>
                  <a:pt x="1454" y="586"/>
                  <a:pt x="1454" y="586"/>
                  <a:pt x="1454" y="586"/>
                </a:cubicBezTo>
                <a:cubicBezTo>
                  <a:pt x="1452" y="585"/>
                  <a:pt x="1452" y="585"/>
                  <a:pt x="1452" y="585"/>
                </a:cubicBezTo>
                <a:cubicBezTo>
                  <a:pt x="1451" y="584"/>
                  <a:pt x="1451" y="584"/>
                  <a:pt x="1451" y="584"/>
                </a:cubicBezTo>
                <a:cubicBezTo>
                  <a:pt x="1450" y="583"/>
                  <a:pt x="1450" y="583"/>
                  <a:pt x="1450" y="583"/>
                </a:cubicBezTo>
                <a:cubicBezTo>
                  <a:pt x="1449" y="583"/>
                  <a:pt x="1449" y="583"/>
                  <a:pt x="1449" y="583"/>
                </a:cubicBezTo>
                <a:cubicBezTo>
                  <a:pt x="1450" y="582"/>
                  <a:pt x="1450" y="582"/>
                  <a:pt x="1450" y="582"/>
                </a:cubicBezTo>
                <a:cubicBezTo>
                  <a:pt x="1450" y="580"/>
                  <a:pt x="1450" y="580"/>
                  <a:pt x="1450" y="580"/>
                </a:cubicBezTo>
                <a:cubicBezTo>
                  <a:pt x="1448" y="579"/>
                  <a:pt x="1448" y="579"/>
                  <a:pt x="1448" y="579"/>
                </a:cubicBezTo>
                <a:cubicBezTo>
                  <a:pt x="1445" y="579"/>
                  <a:pt x="1445" y="579"/>
                  <a:pt x="1445" y="579"/>
                </a:cubicBezTo>
                <a:cubicBezTo>
                  <a:pt x="1444" y="579"/>
                  <a:pt x="1444" y="579"/>
                  <a:pt x="1444" y="579"/>
                </a:cubicBezTo>
                <a:cubicBezTo>
                  <a:pt x="1442" y="579"/>
                  <a:pt x="1442" y="579"/>
                  <a:pt x="1442" y="579"/>
                </a:cubicBezTo>
                <a:cubicBezTo>
                  <a:pt x="1442" y="580"/>
                  <a:pt x="1442" y="580"/>
                  <a:pt x="1442" y="580"/>
                </a:cubicBezTo>
                <a:cubicBezTo>
                  <a:pt x="1443" y="582"/>
                  <a:pt x="1443" y="582"/>
                  <a:pt x="1443" y="582"/>
                </a:cubicBezTo>
                <a:cubicBezTo>
                  <a:pt x="1443" y="583"/>
                  <a:pt x="1443" y="583"/>
                  <a:pt x="1443" y="583"/>
                </a:cubicBezTo>
                <a:cubicBezTo>
                  <a:pt x="1444" y="584"/>
                  <a:pt x="1444" y="584"/>
                  <a:pt x="1444" y="584"/>
                </a:cubicBezTo>
                <a:cubicBezTo>
                  <a:pt x="1444" y="585"/>
                  <a:pt x="1444" y="585"/>
                  <a:pt x="1444" y="585"/>
                </a:cubicBezTo>
                <a:cubicBezTo>
                  <a:pt x="1443" y="584"/>
                  <a:pt x="1443" y="584"/>
                  <a:pt x="1443" y="584"/>
                </a:cubicBezTo>
                <a:cubicBezTo>
                  <a:pt x="1441" y="585"/>
                  <a:pt x="1441" y="585"/>
                  <a:pt x="1441" y="585"/>
                </a:cubicBezTo>
                <a:cubicBezTo>
                  <a:pt x="1441" y="584"/>
                  <a:pt x="1441" y="584"/>
                  <a:pt x="1441" y="584"/>
                </a:cubicBezTo>
                <a:cubicBezTo>
                  <a:pt x="1442" y="583"/>
                  <a:pt x="1442" y="583"/>
                  <a:pt x="1442" y="583"/>
                </a:cubicBezTo>
                <a:cubicBezTo>
                  <a:pt x="1441" y="581"/>
                  <a:pt x="1441" y="581"/>
                  <a:pt x="1441" y="581"/>
                </a:cubicBezTo>
                <a:cubicBezTo>
                  <a:pt x="1440" y="581"/>
                  <a:pt x="1440" y="581"/>
                  <a:pt x="1440" y="581"/>
                </a:cubicBezTo>
                <a:cubicBezTo>
                  <a:pt x="1439" y="583"/>
                  <a:pt x="1439" y="583"/>
                  <a:pt x="1439" y="583"/>
                </a:cubicBezTo>
                <a:cubicBezTo>
                  <a:pt x="1440" y="584"/>
                  <a:pt x="1440" y="584"/>
                  <a:pt x="1440" y="584"/>
                </a:cubicBezTo>
                <a:cubicBezTo>
                  <a:pt x="1438" y="586"/>
                  <a:pt x="1438" y="586"/>
                  <a:pt x="1438" y="586"/>
                </a:cubicBezTo>
                <a:cubicBezTo>
                  <a:pt x="1437" y="584"/>
                  <a:pt x="1437" y="584"/>
                  <a:pt x="1437" y="584"/>
                </a:cubicBezTo>
                <a:cubicBezTo>
                  <a:pt x="1435" y="584"/>
                  <a:pt x="1435" y="584"/>
                  <a:pt x="1435" y="584"/>
                </a:cubicBezTo>
                <a:cubicBezTo>
                  <a:pt x="1434" y="584"/>
                  <a:pt x="1434" y="584"/>
                  <a:pt x="1434" y="584"/>
                </a:cubicBezTo>
                <a:cubicBezTo>
                  <a:pt x="1433" y="585"/>
                  <a:pt x="1433" y="585"/>
                  <a:pt x="1433" y="585"/>
                </a:cubicBezTo>
                <a:cubicBezTo>
                  <a:pt x="1435" y="587"/>
                  <a:pt x="1435" y="587"/>
                  <a:pt x="1435" y="587"/>
                </a:cubicBezTo>
                <a:cubicBezTo>
                  <a:pt x="1435" y="588"/>
                  <a:pt x="1435" y="588"/>
                  <a:pt x="1435" y="588"/>
                </a:cubicBezTo>
                <a:cubicBezTo>
                  <a:pt x="1434" y="588"/>
                  <a:pt x="1434" y="588"/>
                  <a:pt x="1434" y="588"/>
                </a:cubicBezTo>
                <a:cubicBezTo>
                  <a:pt x="1433" y="588"/>
                  <a:pt x="1433" y="588"/>
                  <a:pt x="1433" y="588"/>
                </a:cubicBezTo>
                <a:cubicBezTo>
                  <a:pt x="1434" y="590"/>
                  <a:pt x="1434" y="590"/>
                  <a:pt x="1434" y="590"/>
                </a:cubicBezTo>
                <a:cubicBezTo>
                  <a:pt x="1435" y="591"/>
                  <a:pt x="1435" y="591"/>
                  <a:pt x="1435" y="591"/>
                </a:cubicBezTo>
                <a:cubicBezTo>
                  <a:pt x="1435" y="593"/>
                  <a:pt x="1435" y="593"/>
                  <a:pt x="1435" y="593"/>
                </a:cubicBezTo>
                <a:cubicBezTo>
                  <a:pt x="1436" y="594"/>
                  <a:pt x="1436" y="594"/>
                  <a:pt x="1436" y="594"/>
                </a:cubicBezTo>
                <a:cubicBezTo>
                  <a:pt x="1433" y="595"/>
                  <a:pt x="1433" y="595"/>
                  <a:pt x="1433" y="595"/>
                </a:cubicBezTo>
                <a:cubicBezTo>
                  <a:pt x="1432" y="598"/>
                  <a:pt x="1432" y="598"/>
                  <a:pt x="1432" y="598"/>
                </a:cubicBezTo>
                <a:cubicBezTo>
                  <a:pt x="1433" y="599"/>
                  <a:pt x="1433" y="599"/>
                  <a:pt x="1433" y="599"/>
                </a:cubicBezTo>
                <a:cubicBezTo>
                  <a:pt x="1435" y="598"/>
                  <a:pt x="1435" y="598"/>
                  <a:pt x="1435" y="598"/>
                </a:cubicBezTo>
                <a:cubicBezTo>
                  <a:pt x="1437" y="600"/>
                  <a:pt x="1437" y="600"/>
                  <a:pt x="1437" y="600"/>
                </a:cubicBezTo>
                <a:cubicBezTo>
                  <a:pt x="1437" y="602"/>
                  <a:pt x="1437" y="602"/>
                  <a:pt x="1437" y="602"/>
                </a:cubicBezTo>
                <a:cubicBezTo>
                  <a:pt x="1437" y="603"/>
                  <a:pt x="1437" y="603"/>
                  <a:pt x="1437" y="603"/>
                </a:cubicBezTo>
                <a:cubicBezTo>
                  <a:pt x="1437" y="604"/>
                  <a:pt x="1437" y="604"/>
                  <a:pt x="1437" y="604"/>
                </a:cubicBezTo>
                <a:cubicBezTo>
                  <a:pt x="1437" y="605"/>
                  <a:pt x="1437" y="605"/>
                  <a:pt x="1437" y="605"/>
                </a:cubicBezTo>
                <a:cubicBezTo>
                  <a:pt x="1437" y="606"/>
                  <a:pt x="1437" y="606"/>
                  <a:pt x="1437" y="606"/>
                </a:cubicBezTo>
                <a:cubicBezTo>
                  <a:pt x="1438" y="607"/>
                  <a:pt x="1438" y="607"/>
                  <a:pt x="1438" y="607"/>
                </a:cubicBezTo>
                <a:cubicBezTo>
                  <a:pt x="1439" y="607"/>
                  <a:pt x="1439" y="607"/>
                  <a:pt x="1439" y="607"/>
                </a:cubicBezTo>
                <a:cubicBezTo>
                  <a:pt x="1439" y="608"/>
                  <a:pt x="1439" y="608"/>
                  <a:pt x="1439" y="608"/>
                </a:cubicBezTo>
                <a:cubicBezTo>
                  <a:pt x="1441" y="610"/>
                  <a:pt x="1441" y="610"/>
                  <a:pt x="1441" y="610"/>
                </a:cubicBezTo>
                <a:cubicBezTo>
                  <a:pt x="1439" y="611"/>
                  <a:pt x="1439" y="611"/>
                  <a:pt x="1439" y="611"/>
                </a:cubicBezTo>
                <a:cubicBezTo>
                  <a:pt x="1438" y="611"/>
                  <a:pt x="1438" y="611"/>
                  <a:pt x="1438" y="611"/>
                </a:cubicBezTo>
                <a:cubicBezTo>
                  <a:pt x="1438" y="613"/>
                  <a:pt x="1438" y="613"/>
                  <a:pt x="1438" y="613"/>
                </a:cubicBezTo>
                <a:cubicBezTo>
                  <a:pt x="1440" y="612"/>
                  <a:pt x="1440" y="612"/>
                  <a:pt x="1440" y="612"/>
                </a:cubicBezTo>
                <a:cubicBezTo>
                  <a:pt x="1440" y="614"/>
                  <a:pt x="1440" y="614"/>
                  <a:pt x="1440" y="614"/>
                </a:cubicBezTo>
                <a:cubicBezTo>
                  <a:pt x="1441" y="615"/>
                  <a:pt x="1441" y="615"/>
                  <a:pt x="1441" y="615"/>
                </a:cubicBezTo>
                <a:cubicBezTo>
                  <a:pt x="1440" y="616"/>
                  <a:pt x="1440" y="616"/>
                  <a:pt x="1440" y="616"/>
                </a:cubicBezTo>
                <a:cubicBezTo>
                  <a:pt x="1440" y="617"/>
                  <a:pt x="1440" y="617"/>
                  <a:pt x="1440" y="617"/>
                </a:cubicBezTo>
                <a:cubicBezTo>
                  <a:pt x="1441" y="618"/>
                  <a:pt x="1441" y="618"/>
                  <a:pt x="1441" y="618"/>
                </a:cubicBezTo>
                <a:cubicBezTo>
                  <a:pt x="1443" y="618"/>
                  <a:pt x="1443" y="618"/>
                  <a:pt x="1443" y="618"/>
                </a:cubicBezTo>
                <a:cubicBezTo>
                  <a:pt x="1446" y="621"/>
                  <a:pt x="1446" y="621"/>
                  <a:pt x="1446" y="621"/>
                </a:cubicBezTo>
                <a:cubicBezTo>
                  <a:pt x="1450" y="623"/>
                  <a:pt x="1450" y="623"/>
                  <a:pt x="1450" y="623"/>
                </a:cubicBezTo>
                <a:cubicBezTo>
                  <a:pt x="1446" y="622"/>
                  <a:pt x="1446" y="622"/>
                  <a:pt x="1446" y="622"/>
                </a:cubicBezTo>
                <a:cubicBezTo>
                  <a:pt x="1443" y="619"/>
                  <a:pt x="1443" y="619"/>
                  <a:pt x="1443" y="619"/>
                </a:cubicBezTo>
                <a:cubicBezTo>
                  <a:pt x="1441" y="620"/>
                  <a:pt x="1441" y="620"/>
                  <a:pt x="1441" y="620"/>
                </a:cubicBezTo>
                <a:cubicBezTo>
                  <a:pt x="1440" y="619"/>
                  <a:pt x="1440" y="619"/>
                  <a:pt x="1440" y="619"/>
                </a:cubicBezTo>
                <a:cubicBezTo>
                  <a:pt x="1438" y="619"/>
                  <a:pt x="1438" y="619"/>
                  <a:pt x="1438" y="619"/>
                </a:cubicBezTo>
                <a:cubicBezTo>
                  <a:pt x="1437" y="621"/>
                  <a:pt x="1437" y="621"/>
                  <a:pt x="1437" y="621"/>
                </a:cubicBezTo>
                <a:cubicBezTo>
                  <a:pt x="1437" y="623"/>
                  <a:pt x="1437" y="623"/>
                  <a:pt x="1437" y="623"/>
                </a:cubicBezTo>
                <a:cubicBezTo>
                  <a:pt x="1437" y="625"/>
                  <a:pt x="1437" y="625"/>
                  <a:pt x="1437" y="625"/>
                </a:cubicBezTo>
                <a:cubicBezTo>
                  <a:pt x="1438" y="627"/>
                  <a:pt x="1438" y="627"/>
                  <a:pt x="1438" y="627"/>
                </a:cubicBezTo>
                <a:cubicBezTo>
                  <a:pt x="1436" y="625"/>
                  <a:pt x="1436" y="625"/>
                  <a:pt x="1436" y="625"/>
                </a:cubicBezTo>
                <a:cubicBezTo>
                  <a:pt x="1436" y="623"/>
                  <a:pt x="1436" y="623"/>
                  <a:pt x="1436" y="623"/>
                </a:cubicBezTo>
                <a:cubicBezTo>
                  <a:pt x="1435" y="621"/>
                  <a:pt x="1435" y="621"/>
                  <a:pt x="1435" y="621"/>
                </a:cubicBezTo>
                <a:cubicBezTo>
                  <a:pt x="1434" y="622"/>
                  <a:pt x="1434" y="622"/>
                  <a:pt x="1434" y="622"/>
                </a:cubicBezTo>
                <a:cubicBezTo>
                  <a:pt x="1434" y="623"/>
                  <a:pt x="1434" y="623"/>
                  <a:pt x="1434" y="623"/>
                </a:cubicBezTo>
                <a:cubicBezTo>
                  <a:pt x="1435" y="625"/>
                  <a:pt x="1435" y="625"/>
                  <a:pt x="1435" y="625"/>
                </a:cubicBezTo>
                <a:cubicBezTo>
                  <a:pt x="1434" y="626"/>
                  <a:pt x="1434" y="626"/>
                  <a:pt x="1434" y="626"/>
                </a:cubicBezTo>
                <a:cubicBezTo>
                  <a:pt x="1433" y="624"/>
                  <a:pt x="1433" y="624"/>
                  <a:pt x="1433" y="624"/>
                </a:cubicBezTo>
                <a:cubicBezTo>
                  <a:pt x="1433" y="622"/>
                  <a:pt x="1433" y="622"/>
                  <a:pt x="1433" y="622"/>
                </a:cubicBezTo>
                <a:cubicBezTo>
                  <a:pt x="1431" y="620"/>
                  <a:pt x="1431" y="620"/>
                  <a:pt x="1431" y="620"/>
                </a:cubicBezTo>
                <a:cubicBezTo>
                  <a:pt x="1429" y="621"/>
                  <a:pt x="1429" y="621"/>
                  <a:pt x="1429" y="621"/>
                </a:cubicBezTo>
                <a:cubicBezTo>
                  <a:pt x="1425" y="622"/>
                  <a:pt x="1425" y="622"/>
                  <a:pt x="1425" y="622"/>
                </a:cubicBezTo>
                <a:cubicBezTo>
                  <a:pt x="1425" y="624"/>
                  <a:pt x="1425" y="624"/>
                  <a:pt x="1425" y="624"/>
                </a:cubicBezTo>
                <a:cubicBezTo>
                  <a:pt x="1426" y="625"/>
                  <a:pt x="1426" y="625"/>
                  <a:pt x="1426" y="625"/>
                </a:cubicBezTo>
                <a:cubicBezTo>
                  <a:pt x="1428" y="626"/>
                  <a:pt x="1428" y="626"/>
                  <a:pt x="1428" y="626"/>
                </a:cubicBezTo>
                <a:cubicBezTo>
                  <a:pt x="1428" y="627"/>
                  <a:pt x="1428" y="627"/>
                  <a:pt x="1428" y="627"/>
                </a:cubicBezTo>
                <a:cubicBezTo>
                  <a:pt x="1428" y="627"/>
                  <a:pt x="1428" y="627"/>
                  <a:pt x="1428" y="627"/>
                </a:cubicBezTo>
                <a:cubicBezTo>
                  <a:pt x="1426" y="627"/>
                  <a:pt x="1426" y="627"/>
                  <a:pt x="1426" y="627"/>
                </a:cubicBezTo>
                <a:cubicBezTo>
                  <a:pt x="1425" y="626"/>
                  <a:pt x="1425" y="626"/>
                  <a:pt x="1425" y="626"/>
                </a:cubicBezTo>
                <a:cubicBezTo>
                  <a:pt x="1422" y="624"/>
                  <a:pt x="1422" y="624"/>
                  <a:pt x="1422" y="624"/>
                </a:cubicBezTo>
                <a:cubicBezTo>
                  <a:pt x="1420" y="625"/>
                  <a:pt x="1420" y="625"/>
                  <a:pt x="1420" y="625"/>
                </a:cubicBezTo>
                <a:cubicBezTo>
                  <a:pt x="1418" y="626"/>
                  <a:pt x="1418" y="626"/>
                  <a:pt x="1418" y="626"/>
                </a:cubicBezTo>
                <a:cubicBezTo>
                  <a:pt x="1416" y="625"/>
                  <a:pt x="1416" y="625"/>
                  <a:pt x="1416" y="625"/>
                </a:cubicBezTo>
                <a:cubicBezTo>
                  <a:pt x="1415" y="626"/>
                  <a:pt x="1415" y="626"/>
                  <a:pt x="1415" y="626"/>
                </a:cubicBezTo>
                <a:cubicBezTo>
                  <a:pt x="1413" y="626"/>
                  <a:pt x="1413" y="626"/>
                  <a:pt x="1413" y="626"/>
                </a:cubicBezTo>
                <a:cubicBezTo>
                  <a:pt x="1411" y="628"/>
                  <a:pt x="1411" y="628"/>
                  <a:pt x="1411" y="628"/>
                </a:cubicBezTo>
                <a:cubicBezTo>
                  <a:pt x="1408" y="630"/>
                  <a:pt x="1408" y="630"/>
                  <a:pt x="1408" y="630"/>
                </a:cubicBezTo>
                <a:cubicBezTo>
                  <a:pt x="1407" y="630"/>
                  <a:pt x="1407" y="630"/>
                  <a:pt x="1407" y="630"/>
                </a:cubicBezTo>
                <a:cubicBezTo>
                  <a:pt x="1405" y="631"/>
                  <a:pt x="1405" y="631"/>
                  <a:pt x="1405" y="631"/>
                </a:cubicBezTo>
                <a:cubicBezTo>
                  <a:pt x="1405" y="633"/>
                  <a:pt x="1405" y="633"/>
                  <a:pt x="1405" y="633"/>
                </a:cubicBezTo>
                <a:cubicBezTo>
                  <a:pt x="1403" y="634"/>
                  <a:pt x="1403" y="634"/>
                  <a:pt x="1403" y="634"/>
                </a:cubicBezTo>
                <a:cubicBezTo>
                  <a:pt x="1404" y="636"/>
                  <a:pt x="1404" y="636"/>
                  <a:pt x="1404" y="636"/>
                </a:cubicBezTo>
                <a:cubicBezTo>
                  <a:pt x="1403" y="638"/>
                  <a:pt x="1403" y="638"/>
                  <a:pt x="1403" y="638"/>
                </a:cubicBezTo>
                <a:cubicBezTo>
                  <a:pt x="1403" y="640"/>
                  <a:pt x="1403" y="640"/>
                  <a:pt x="1403" y="640"/>
                </a:cubicBezTo>
                <a:cubicBezTo>
                  <a:pt x="1402" y="641"/>
                  <a:pt x="1402" y="641"/>
                  <a:pt x="1402" y="641"/>
                </a:cubicBezTo>
                <a:cubicBezTo>
                  <a:pt x="1401" y="642"/>
                  <a:pt x="1401" y="642"/>
                  <a:pt x="1401" y="642"/>
                </a:cubicBezTo>
                <a:cubicBezTo>
                  <a:pt x="1401" y="643"/>
                  <a:pt x="1401" y="643"/>
                  <a:pt x="1401" y="643"/>
                </a:cubicBezTo>
                <a:cubicBezTo>
                  <a:pt x="1403" y="645"/>
                  <a:pt x="1403" y="645"/>
                  <a:pt x="1403" y="645"/>
                </a:cubicBezTo>
                <a:cubicBezTo>
                  <a:pt x="1405" y="646"/>
                  <a:pt x="1405" y="646"/>
                  <a:pt x="1405" y="646"/>
                </a:cubicBezTo>
                <a:cubicBezTo>
                  <a:pt x="1403" y="646"/>
                  <a:pt x="1403" y="646"/>
                  <a:pt x="1403" y="646"/>
                </a:cubicBezTo>
                <a:cubicBezTo>
                  <a:pt x="1402" y="647"/>
                  <a:pt x="1402" y="647"/>
                  <a:pt x="1402" y="647"/>
                </a:cubicBezTo>
                <a:cubicBezTo>
                  <a:pt x="1401" y="647"/>
                  <a:pt x="1401" y="647"/>
                  <a:pt x="1401" y="647"/>
                </a:cubicBezTo>
                <a:cubicBezTo>
                  <a:pt x="1402" y="648"/>
                  <a:pt x="1402" y="648"/>
                  <a:pt x="1402" y="648"/>
                </a:cubicBezTo>
                <a:cubicBezTo>
                  <a:pt x="1403" y="648"/>
                  <a:pt x="1403" y="648"/>
                  <a:pt x="1403" y="648"/>
                </a:cubicBezTo>
                <a:cubicBezTo>
                  <a:pt x="1403" y="649"/>
                  <a:pt x="1403" y="649"/>
                  <a:pt x="1403" y="649"/>
                </a:cubicBezTo>
                <a:cubicBezTo>
                  <a:pt x="1401" y="649"/>
                  <a:pt x="1401" y="649"/>
                  <a:pt x="1401" y="649"/>
                </a:cubicBezTo>
                <a:cubicBezTo>
                  <a:pt x="1400" y="648"/>
                  <a:pt x="1400" y="648"/>
                  <a:pt x="1400" y="648"/>
                </a:cubicBezTo>
                <a:cubicBezTo>
                  <a:pt x="1398" y="647"/>
                  <a:pt x="1398" y="647"/>
                  <a:pt x="1398" y="647"/>
                </a:cubicBezTo>
                <a:cubicBezTo>
                  <a:pt x="1397" y="648"/>
                  <a:pt x="1397" y="648"/>
                  <a:pt x="1397" y="648"/>
                </a:cubicBezTo>
                <a:cubicBezTo>
                  <a:pt x="1397" y="649"/>
                  <a:pt x="1397" y="649"/>
                  <a:pt x="1397" y="649"/>
                </a:cubicBezTo>
                <a:cubicBezTo>
                  <a:pt x="1399" y="649"/>
                  <a:pt x="1399" y="649"/>
                  <a:pt x="1399" y="649"/>
                </a:cubicBezTo>
                <a:cubicBezTo>
                  <a:pt x="1400" y="650"/>
                  <a:pt x="1400" y="650"/>
                  <a:pt x="1400" y="650"/>
                </a:cubicBezTo>
                <a:cubicBezTo>
                  <a:pt x="1400" y="650"/>
                  <a:pt x="1400" y="650"/>
                  <a:pt x="1400" y="650"/>
                </a:cubicBezTo>
                <a:cubicBezTo>
                  <a:pt x="1402" y="651"/>
                  <a:pt x="1402" y="651"/>
                  <a:pt x="1402" y="651"/>
                </a:cubicBezTo>
                <a:cubicBezTo>
                  <a:pt x="1401" y="650"/>
                  <a:pt x="1401" y="650"/>
                  <a:pt x="1401" y="650"/>
                </a:cubicBezTo>
                <a:cubicBezTo>
                  <a:pt x="1399" y="650"/>
                  <a:pt x="1399" y="650"/>
                  <a:pt x="1399" y="650"/>
                </a:cubicBezTo>
                <a:cubicBezTo>
                  <a:pt x="1397" y="649"/>
                  <a:pt x="1397" y="649"/>
                  <a:pt x="1397" y="649"/>
                </a:cubicBezTo>
                <a:cubicBezTo>
                  <a:pt x="1395" y="649"/>
                  <a:pt x="1395" y="649"/>
                  <a:pt x="1395" y="649"/>
                </a:cubicBezTo>
                <a:cubicBezTo>
                  <a:pt x="1395" y="650"/>
                  <a:pt x="1395" y="650"/>
                  <a:pt x="1395" y="650"/>
                </a:cubicBezTo>
                <a:cubicBezTo>
                  <a:pt x="1393" y="651"/>
                  <a:pt x="1393" y="651"/>
                  <a:pt x="1393" y="651"/>
                </a:cubicBezTo>
                <a:cubicBezTo>
                  <a:pt x="1392" y="653"/>
                  <a:pt x="1392" y="653"/>
                  <a:pt x="1392" y="653"/>
                </a:cubicBezTo>
                <a:cubicBezTo>
                  <a:pt x="1392" y="654"/>
                  <a:pt x="1392" y="654"/>
                  <a:pt x="1392" y="654"/>
                </a:cubicBezTo>
                <a:cubicBezTo>
                  <a:pt x="1389" y="655"/>
                  <a:pt x="1389" y="655"/>
                  <a:pt x="1389" y="655"/>
                </a:cubicBezTo>
                <a:cubicBezTo>
                  <a:pt x="1388" y="654"/>
                  <a:pt x="1388" y="654"/>
                  <a:pt x="1388" y="654"/>
                </a:cubicBezTo>
                <a:cubicBezTo>
                  <a:pt x="1385" y="656"/>
                  <a:pt x="1385" y="656"/>
                  <a:pt x="1385" y="656"/>
                </a:cubicBezTo>
                <a:cubicBezTo>
                  <a:pt x="1385" y="658"/>
                  <a:pt x="1385" y="658"/>
                  <a:pt x="1385" y="658"/>
                </a:cubicBezTo>
                <a:cubicBezTo>
                  <a:pt x="1385" y="660"/>
                  <a:pt x="1385" y="660"/>
                  <a:pt x="1385" y="660"/>
                </a:cubicBezTo>
                <a:cubicBezTo>
                  <a:pt x="1384" y="663"/>
                  <a:pt x="1384" y="663"/>
                  <a:pt x="1384" y="663"/>
                </a:cubicBezTo>
                <a:cubicBezTo>
                  <a:pt x="1382" y="666"/>
                  <a:pt x="1382" y="666"/>
                  <a:pt x="1382" y="666"/>
                </a:cubicBezTo>
                <a:cubicBezTo>
                  <a:pt x="1382" y="667"/>
                  <a:pt x="1382" y="667"/>
                  <a:pt x="1382" y="667"/>
                </a:cubicBezTo>
                <a:cubicBezTo>
                  <a:pt x="1379" y="668"/>
                  <a:pt x="1379" y="668"/>
                  <a:pt x="1379" y="668"/>
                </a:cubicBezTo>
                <a:cubicBezTo>
                  <a:pt x="1377" y="668"/>
                  <a:pt x="1377" y="668"/>
                  <a:pt x="1377" y="668"/>
                </a:cubicBezTo>
                <a:cubicBezTo>
                  <a:pt x="1376" y="667"/>
                  <a:pt x="1376" y="667"/>
                  <a:pt x="1376" y="667"/>
                </a:cubicBezTo>
                <a:cubicBezTo>
                  <a:pt x="1372" y="669"/>
                  <a:pt x="1372" y="669"/>
                  <a:pt x="1372" y="669"/>
                </a:cubicBezTo>
                <a:cubicBezTo>
                  <a:pt x="1371" y="671"/>
                  <a:pt x="1371" y="671"/>
                  <a:pt x="1371" y="671"/>
                </a:cubicBezTo>
                <a:cubicBezTo>
                  <a:pt x="1372" y="672"/>
                  <a:pt x="1372" y="672"/>
                  <a:pt x="1372" y="672"/>
                </a:cubicBezTo>
                <a:cubicBezTo>
                  <a:pt x="1374" y="672"/>
                  <a:pt x="1374" y="672"/>
                  <a:pt x="1374" y="672"/>
                </a:cubicBezTo>
                <a:cubicBezTo>
                  <a:pt x="1371" y="674"/>
                  <a:pt x="1371" y="674"/>
                  <a:pt x="1371" y="674"/>
                </a:cubicBezTo>
                <a:cubicBezTo>
                  <a:pt x="1369" y="674"/>
                  <a:pt x="1369" y="674"/>
                  <a:pt x="1369" y="674"/>
                </a:cubicBezTo>
                <a:cubicBezTo>
                  <a:pt x="1365" y="674"/>
                  <a:pt x="1365" y="674"/>
                  <a:pt x="1365" y="674"/>
                </a:cubicBezTo>
                <a:cubicBezTo>
                  <a:pt x="1364" y="673"/>
                  <a:pt x="1364" y="673"/>
                  <a:pt x="1364" y="673"/>
                </a:cubicBezTo>
                <a:cubicBezTo>
                  <a:pt x="1362" y="674"/>
                  <a:pt x="1362" y="674"/>
                  <a:pt x="1362" y="674"/>
                </a:cubicBezTo>
                <a:cubicBezTo>
                  <a:pt x="1362" y="673"/>
                  <a:pt x="1362" y="673"/>
                  <a:pt x="1362" y="673"/>
                </a:cubicBezTo>
                <a:cubicBezTo>
                  <a:pt x="1361" y="672"/>
                  <a:pt x="1361" y="672"/>
                  <a:pt x="1361" y="672"/>
                </a:cubicBezTo>
                <a:cubicBezTo>
                  <a:pt x="1361" y="670"/>
                  <a:pt x="1361" y="670"/>
                  <a:pt x="1361" y="670"/>
                </a:cubicBezTo>
                <a:cubicBezTo>
                  <a:pt x="1360" y="670"/>
                  <a:pt x="1360" y="670"/>
                  <a:pt x="1360" y="670"/>
                </a:cubicBezTo>
                <a:cubicBezTo>
                  <a:pt x="1358" y="670"/>
                  <a:pt x="1358" y="670"/>
                  <a:pt x="1358" y="670"/>
                </a:cubicBezTo>
                <a:cubicBezTo>
                  <a:pt x="1356" y="670"/>
                  <a:pt x="1356" y="670"/>
                  <a:pt x="1356" y="670"/>
                </a:cubicBezTo>
                <a:cubicBezTo>
                  <a:pt x="1355" y="670"/>
                  <a:pt x="1355" y="670"/>
                  <a:pt x="1355" y="670"/>
                </a:cubicBezTo>
                <a:cubicBezTo>
                  <a:pt x="1356" y="672"/>
                  <a:pt x="1356" y="672"/>
                  <a:pt x="1356" y="672"/>
                </a:cubicBezTo>
                <a:cubicBezTo>
                  <a:pt x="1355" y="673"/>
                  <a:pt x="1355" y="673"/>
                  <a:pt x="1355" y="673"/>
                </a:cubicBezTo>
                <a:cubicBezTo>
                  <a:pt x="1358" y="676"/>
                  <a:pt x="1358" y="676"/>
                  <a:pt x="1358" y="676"/>
                </a:cubicBezTo>
                <a:cubicBezTo>
                  <a:pt x="1358" y="676"/>
                  <a:pt x="1358" y="676"/>
                  <a:pt x="1358" y="676"/>
                </a:cubicBezTo>
                <a:cubicBezTo>
                  <a:pt x="1358" y="678"/>
                  <a:pt x="1358" y="678"/>
                  <a:pt x="1358" y="678"/>
                </a:cubicBezTo>
                <a:cubicBezTo>
                  <a:pt x="1358" y="679"/>
                  <a:pt x="1358" y="679"/>
                  <a:pt x="1358" y="679"/>
                </a:cubicBezTo>
                <a:cubicBezTo>
                  <a:pt x="1359" y="680"/>
                  <a:pt x="1359" y="680"/>
                  <a:pt x="1359" y="680"/>
                </a:cubicBezTo>
                <a:cubicBezTo>
                  <a:pt x="1359" y="682"/>
                  <a:pt x="1359" y="682"/>
                  <a:pt x="1359" y="682"/>
                </a:cubicBezTo>
                <a:cubicBezTo>
                  <a:pt x="1356" y="682"/>
                  <a:pt x="1356" y="682"/>
                  <a:pt x="1356" y="682"/>
                </a:cubicBezTo>
                <a:cubicBezTo>
                  <a:pt x="1354" y="682"/>
                  <a:pt x="1354" y="682"/>
                  <a:pt x="1354" y="682"/>
                </a:cubicBezTo>
                <a:cubicBezTo>
                  <a:pt x="1353" y="682"/>
                  <a:pt x="1353" y="682"/>
                  <a:pt x="1353" y="682"/>
                </a:cubicBezTo>
                <a:cubicBezTo>
                  <a:pt x="1351" y="682"/>
                  <a:pt x="1351" y="682"/>
                  <a:pt x="1351" y="682"/>
                </a:cubicBezTo>
                <a:cubicBezTo>
                  <a:pt x="1351" y="682"/>
                  <a:pt x="1351" y="682"/>
                  <a:pt x="1351" y="682"/>
                </a:cubicBezTo>
                <a:cubicBezTo>
                  <a:pt x="1349" y="683"/>
                  <a:pt x="1349" y="683"/>
                  <a:pt x="1349" y="683"/>
                </a:cubicBezTo>
                <a:cubicBezTo>
                  <a:pt x="1346" y="680"/>
                  <a:pt x="1346" y="680"/>
                  <a:pt x="1346" y="680"/>
                </a:cubicBezTo>
                <a:cubicBezTo>
                  <a:pt x="1345" y="679"/>
                  <a:pt x="1345" y="679"/>
                  <a:pt x="1345" y="679"/>
                </a:cubicBezTo>
                <a:cubicBezTo>
                  <a:pt x="1343" y="680"/>
                  <a:pt x="1343" y="680"/>
                  <a:pt x="1343" y="680"/>
                </a:cubicBezTo>
                <a:cubicBezTo>
                  <a:pt x="1341" y="681"/>
                  <a:pt x="1341" y="681"/>
                  <a:pt x="1341" y="681"/>
                </a:cubicBezTo>
                <a:cubicBezTo>
                  <a:pt x="1340" y="681"/>
                  <a:pt x="1340" y="681"/>
                  <a:pt x="1340" y="681"/>
                </a:cubicBezTo>
                <a:cubicBezTo>
                  <a:pt x="1339" y="682"/>
                  <a:pt x="1339" y="682"/>
                  <a:pt x="1339" y="682"/>
                </a:cubicBezTo>
                <a:cubicBezTo>
                  <a:pt x="1338" y="681"/>
                  <a:pt x="1338" y="681"/>
                  <a:pt x="1338" y="681"/>
                </a:cubicBezTo>
                <a:cubicBezTo>
                  <a:pt x="1336" y="681"/>
                  <a:pt x="1336" y="681"/>
                  <a:pt x="1336" y="681"/>
                </a:cubicBezTo>
                <a:cubicBezTo>
                  <a:pt x="1335" y="683"/>
                  <a:pt x="1335" y="683"/>
                  <a:pt x="1335" y="683"/>
                </a:cubicBezTo>
                <a:cubicBezTo>
                  <a:pt x="1332" y="683"/>
                  <a:pt x="1332" y="683"/>
                  <a:pt x="1332" y="683"/>
                </a:cubicBezTo>
                <a:cubicBezTo>
                  <a:pt x="1331" y="684"/>
                  <a:pt x="1331" y="684"/>
                  <a:pt x="1331" y="684"/>
                </a:cubicBezTo>
                <a:cubicBezTo>
                  <a:pt x="1332" y="686"/>
                  <a:pt x="1332" y="686"/>
                  <a:pt x="1332" y="686"/>
                </a:cubicBezTo>
                <a:cubicBezTo>
                  <a:pt x="1333" y="685"/>
                  <a:pt x="1333" y="685"/>
                  <a:pt x="1333" y="685"/>
                </a:cubicBezTo>
                <a:cubicBezTo>
                  <a:pt x="1335" y="685"/>
                  <a:pt x="1335" y="685"/>
                  <a:pt x="1335" y="685"/>
                </a:cubicBezTo>
                <a:cubicBezTo>
                  <a:pt x="1335" y="686"/>
                  <a:pt x="1335" y="686"/>
                  <a:pt x="1335" y="686"/>
                </a:cubicBezTo>
                <a:cubicBezTo>
                  <a:pt x="1334" y="686"/>
                  <a:pt x="1334" y="686"/>
                  <a:pt x="1334" y="686"/>
                </a:cubicBezTo>
                <a:cubicBezTo>
                  <a:pt x="1332" y="686"/>
                  <a:pt x="1332" y="686"/>
                  <a:pt x="1332" y="686"/>
                </a:cubicBezTo>
                <a:cubicBezTo>
                  <a:pt x="1333" y="688"/>
                  <a:pt x="1333" y="688"/>
                  <a:pt x="1333" y="688"/>
                </a:cubicBezTo>
                <a:cubicBezTo>
                  <a:pt x="1334" y="686"/>
                  <a:pt x="1334" y="686"/>
                  <a:pt x="1334" y="686"/>
                </a:cubicBezTo>
                <a:cubicBezTo>
                  <a:pt x="1335" y="687"/>
                  <a:pt x="1335" y="687"/>
                  <a:pt x="1335" y="687"/>
                </a:cubicBezTo>
                <a:cubicBezTo>
                  <a:pt x="1335" y="688"/>
                  <a:pt x="1335" y="688"/>
                  <a:pt x="1335" y="688"/>
                </a:cubicBezTo>
                <a:cubicBezTo>
                  <a:pt x="1334" y="688"/>
                  <a:pt x="1334" y="688"/>
                  <a:pt x="1334" y="688"/>
                </a:cubicBezTo>
                <a:cubicBezTo>
                  <a:pt x="1332" y="689"/>
                  <a:pt x="1332" y="689"/>
                  <a:pt x="1332" y="689"/>
                </a:cubicBezTo>
                <a:cubicBezTo>
                  <a:pt x="1332" y="689"/>
                  <a:pt x="1332" y="689"/>
                  <a:pt x="1332" y="689"/>
                </a:cubicBezTo>
                <a:cubicBezTo>
                  <a:pt x="1334" y="689"/>
                  <a:pt x="1334" y="689"/>
                  <a:pt x="1334" y="689"/>
                </a:cubicBezTo>
                <a:cubicBezTo>
                  <a:pt x="1335" y="691"/>
                  <a:pt x="1335" y="691"/>
                  <a:pt x="1335" y="691"/>
                </a:cubicBezTo>
                <a:cubicBezTo>
                  <a:pt x="1334" y="692"/>
                  <a:pt x="1334" y="692"/>
                  <a:pt x="1334" y="692"/>
                </a:cubicBezTo>
                <a:cubicBezTo>
                  <a:pt x="1336" y="691"/>
                  <a:pt x="1336" y="691"/>
                  <a:pt x="1336" y="691"/>
                </a:cubicBezTo>
                <a:cubicBezTo>
                  <a:pt x="1338" y="692"/>
                  <a:pt x="1338" y="692"/>
                  <a:pt x="1338" y="692"/>
                </a:cubicBezTo>
                <a:cubicBezTo>
                  <a:pt x="1339" y="691"/>
                  <a:pt x="1339" y="691"/>
                  <a:pt x="1339" y="691"/>
                </a:cubicBezTo>
                <a:cubicBezTo>
                  <a:pt x="1342" y="693"/>
                  <a:pt x="1342" y="693"/>
                  <a:pt x="1342" y="693"/>
                </a:cubicBezTo>
                <a:cubicBezTo>
                  <a:pt x="1342" y="694"/>
                  <a:pt x="1342" y="694"/>
                  <a:pt x="1342" y="694"/>
                </a:cubicBezTo>
                <a:cubicBezTo>
                  <a:pt x="1344" y="694"/>
                  <a:pt x="1344" y="694"/>
                  <a:pt x="1344" y="694"/>
                </a:cubicBezTo>
                <a:cubicBezTo>
                  <a:pt x="1346" y="695"/>
                  <a:pt x="1346" y="695"/>
                  <a:pt x="1346" y="695"/>
                </a:cubicBezTo>
                <a:cubicBezTo>
                  <a:pt x="1347" y="694"/>
                  <a:pt x="1347" y="694"/>
                  <a:pt x="1347" y="694"/>
                </a:cubicBezTo>
                <a:cubicBezTo>
                  <a:pt x="1348" y="694"/>
                  <a:pt x="1348" y="694"/>
                  <a:pt x="1348" y="694"/>
                </a:cubicBezTo>
                <a:cubicBezTo>
                  <a:pt x="1348" y="695"/>
                  <a:pt x="1348" y="695"/>
                  <a:pt x="1348" y="695"/>
                </a:cubicBezTo>
                <a:cubicBezTo>
                  <a:pt x="1348" y="695"/>
                  <a:pt x="1348" y="695"/>
                  <a:pt x="1348" y="695"/>
                </a:cubicBezTo>
                <a:cubicBezTo>
                  <a:pt x="1350" y="695"/>
                  <a:pt x="1350" y="695"/>
                  <a:pt x="1350" y="695"/>
                </a:cubicBezTo>
                <a:cubicBezTo>
                  <a:pt x="1350" y="695"/>
                  <a:pt x="1350" y="695"/>
                  <a:pt x="1350" y="695"/>
                </a:cubicBezTo>
                <a:cubicBezTo>
                  <a:pt x="1350" y="697"/>
                  <a:pt x="1350" y="697"/>
                  <a:pt x="1350" y="697"/>
                </a:cubicBezTo>
                <a:cubicBezTo>
                  <a:pt x="1351" y="699"/>
                  <a:pt x="1351" y="699"/>
                  <a:pt x="1351" y="699"/>
                </a:cubicBezTo>
                <a:cubicBezTo>
                  <a:pt x="1352" y="699"/>
                  <a:pt x="1352" y="699"/>
                  <a:pt x="1352" y="699"/>
                </a:cubicBezTo>
                <a:cubicBezTo>
                  <a:pt x="1353" y="698"/>
                  <a:pt x="1353" y="698"/>
                  <a:pt x="1353" y="698"/>
                </a:cubicBezTo>
                <a:cubicBezTo>
                  <a:pt x="1355" y="698"/>
                  <a:pt x="1355" y="698"/>
                  <a:pt x="1355" y="698"/>
                </a:cubicBezTo>
                <a:cubicBezTo>
                  <a:pt x="1357" y="699"/>
                  <a:pt x="1357" y="699"/>
                  <a:pt x="1357" y="699"/>
                </a:cubicBezTo>
                <a:cubicBezTo>
                  <a:pt x="1355" y="699"/>
                  <a:pt x="1355" y="699"/>
                  <a:pt x="1355" y="699"/>
                </a:cubicBezTo>
                <a:cubicBezTo>
                  <a:pt x="1353" y="699"/>
                  <a:pt x="1353" y="699"/>
                  <a:pt x="1353" y="699"/>
                </a:cubicBezTo>
                <a:cubicBezTo>
                  <a:pt x="1352" y="700"/>
                  <a:pt x="1352" y="700"/>
                  <a:pt x="1352" y="700"/>
                </a:cubicBezTo>
                <a:cubicBezTo>
                  <a:pt x="1353" y="701"/>
                  <a:pt x="1353" y="701"/>
                  <a:pt x="1353" y="701"/>
                </a:cubicBezTo>
                <a:cubicBezTo>
                  <a:pt x="1354" y="702"/>
                  <a:pt x="1354" y="702"/>
                  <a:pt x="1354" y="702"/>
                </a:cubicBezTo>
                <a:cubicBezTo>
                  <a:pt x="1353" y="704"/>
                  <a:pt x="1353" y="704"/>
                  <a:pt x="1353" y="704"/>
                </a:cubicBezTo>
                <a:cubicBezTo>
                  <a:pt x="1353" y="705"/>
                  <a:pt x="1353" y="705"/>
                  <a:pt x="1353" y="705"/>
                </a:cubicBezTo>
                <a:cubicBezTo>
                  <a:pt x="1355" y="705"/>
                  <a:pt x="1355" y="705"/>
                  <a:pt x="1355" y="705"/>
                </a:cubicBezTo>
                <a:cubicBezTo>
                  <a:pt x="1357" y="708"/>
                  <a:pt x="1357" y="708"/>
                  <a:pt x="1357" y="708"/>
                </a:cubicBezTo>
                <a:cubicBezTo>
                  <a:pt x="1359" y="708"/>
                  <a:pt x="1359" y="708"/>
                  <a:pt x="1359" y="708"/>
                </a:cubicBezTo>
                <a:cubicBezTo>
                  <a:pt x="1361" y="710"/>
                  <a:pt x="1361" y="710"/>
                  <a:pt x="1361" y="710"/>
                </a:cubicBezTo>
                <a:cubicBezTo>
                  <a:pt x="1361" y="711"/>
                  <a:pt x="1361" y="711"/>
                  <a:pt x="1361" y="711"/>
                </a:cubicBezTo>
                <a:cubicBezTo>
                  <a:pt x="1362" y="713"/>
                  <a:pt x="1362" y="713"/>
                  <a:pt x="1362" y="713"/>
                </a:cubicBezTo>
                <a:cubicBezTo>
                  <a:pt x="1361" y="714"/>
                  <a:pt x="1361" y="714"/>
                  <a:pt x="1361" y="714"/>
                </a:cubicBezTo>
                <a:cubicBezTo>
                  <a:pt x="1361" y="715"/>
                  <a:pt x="1361" y="715"/>
                  <a:pt x="1361" y="715"/>
                </a:cubicBezTo>
                <a:cubicBezTo>
                  <a:pt x="1361" y="716"/>
                  <a:pt x="1361" y="716"/>
                  <a:pt x="1361" y="716"/>
                </a:cubicBezTo>
                <a:cubicBezTo>
                  <a:pt x="1362" y="717"/>
                  <a:pt x="1362" y="717"/>
                  <a:pt x="1362" y="717"/>
                </a:cubicBezTo>
                <a:cubicBezTo>
                  <a:pt x="1365" y="719"/>
                  <a:pt x="1365" y="719"/>
                  <a:pt x="1365" y="719"/>
                </a:cubicBezTo>
                <a:cubicBezTo>
                  <a:pt x="1367" y="724"/>
                  <a:pt x="1367" y="724"/>
                  <a:pt x="1367" y="724"/>
                </a:cubicBezTo>
                <a:cubicBezTo>
                  <a:pt x="1365" y="722"/>
                  <a:pt x="1365" y="722"/>
                  <a:pt x="1365" y="722"/>
                </a:cubicBezTo>
                <a:cubicBezTo>
                  <a:pt x="1364" y="719"/>
                  <a:pt x="1364" y="719"/>
                  <a:pt x="1364" y="719"/>
                </a:cubicBezTo>
                <a:cubicBezTo>
                  <a:pt x="1362" y="718"/>
                  <a:pt x="1362" y="718"/>
                  <a:pt x="1362" y="718"/>
                </a:cubicBezTo>
                <a:cubicBezTo>
                  <a:pt x="1361" y="719"/>
                  <a:pt x="1361" y="719"/>
                  <a:pt x="1361" y="719"/>
                </a:cubicBezTo>
                <a:cubicBezTo>
                  <a:pt x="1360" y="724"/>
                  <a:pt x="1360" y="724"/>
                  <a:pt x="1360" y="724"/>
                </a:cubicBezTo>
                <a:cubicBezTo>
                  <a:pt x="1361" y="727"/>
                  <a:pt x="1361" y="727"/>
                  <a:pt x="1361" y="727"/>
                </a:cubicBezTo>
                <a:cubicBezTo>
                  <a:pt x="1362" y="728"/>
                  <a:pt x="1362" y="728"/>
                  <a:pt x="1362" y="728"/>
                </a:cubicBezTo>
                <a:cubicBezTo>
                  <a:pt x="1361" y="729"/>
                  <a:pt x="1361" y="729"/>
                  <a:pt x="1361" y="729"/>
                </a:cubicBezTo>
                <a:cubicBezTo>
                  <a:pt x="1360" y="735"/>
                  <a:pt x="1360" y="735"/>
                  <a:pt x="1360" y="735"/>
                </a:cubicBezTo>
                <a:cubicBezTo>
                  <a:pt x="1359" y="741"/>
                  <a:pt x="1359" y="741"/>
                  <a:pt x="1359" y="741"/>
                </a:cubicBezTo>
                <a:cubicBezTo>
                  <a:pt x="1357" y="742"/>
                  <a:pt x="1357" y="742"/>
                  <a:pt x="1357" y="742"/>
                </a:cubicBezTo>
                <a:cubicBezTo>
                  <a:pt x="1356" y="742"/>
                  <a:pt x="1356" y="742"/>
                  <a:pt x="1356" y="742"/>
                </a:cubicBezTo>
                <a:cubicBezTo>
                  <a:pt x="1354" y="742"/>
                  <a:pt x="1354" y="742"/>
                  <a:pt x="1354" y="742"/>
                </a:cubicBezTo>
                <a:cubicBezTo>
                  <a:pt x="1353" y="744"/>
                  <a:pt x="1353" y="744"/>
                  <a:pt x="1353" y="744"/>
                </a:cubicBezTo>
                <a:cubicBezTo>
                  <a:pt x="1349" y="741"/>
                  <a:pt x="1349" y="741"/>
                  <a:pt x="1349" y="741"/>
                </a:cubicBezTo>
                <a:cubicBezTo>
                  <a:pt x="1347" y="741"/>
                  <a:pt x="1347" y="741"/>
                  <a:pt x="1347" y="741"/>
                </a:cubicBezTo>
                <a:cubicBezTo>
                  <a:pt x="1345" y="743"/>
                  <a:pt x="1345" y="743"/>
                  <a:pt x="1345" y="743"/>
                </a:cubicBezTo>
                <a:cubicBezTo>
                  <a:pt x="1342" y="742"/>
                  <a:pt x="1342" y="742"/>
                  <a:pt x="1342" y="742"/>
                </a:cubicBezTo>
                <a:cubicBezTo>
                  <a:pt x="1341" y="741"/>
                  <a:pt x="1341" y="741"/>
                  <a:pt x="1341" y="741"/>
                </a:cubicBezTo>
                <a:cubicBezTo>
                  <a:pt x="1338" y="740"/>
                  <a:pt x="1338" y="740"/>
                  <a:pt x="1338" y="740"/>
                </a:cubicBezTo>
                <a:cubicBezTo>
                  <a:pt x="1334" y="742"/>
                  <a:pt x="1334" y="742"/>
                  <a:pt x="1334" y="742"/>
                </a:cubicBezTo>
                <a:cubicBezTo>
                  <a:pt x="1331" y="741"/>
                  <a:pt x="1331" y="741"/>
                  <a:pt x="1331" y="741"/>
                </a:cubicBezTo>
                <a:cubicBezTo>
                  <a:pt x="1324" y="740"/>
                  <a:pt x="1324" y="740"/>
                  <a:pt x="1324" y="740"/>
                </a:cubicBezTo>
                <a:cubicBezTo>
                  <a:pt x="1322" y="739"/>
                  <a:pt x="1322" y="739"/>
                  <a:pt x="1322" y="739"/>
                </a:cubicBezTo>
                <a:cubicBezTo>
                  <a:pt x="1321" y="738"/>
                  <a:pt x="1321" y="738"/>
                  <a:pt x="1321" y="738"/>
                </a:cubicBezTo>
                <a:cubicBezTo>
                  <a:pt x="1318" y="739"/>
                  <a:pt x="1318" y="739"/>
                  <a:pt x="1318" y="739"/>
                </a:cubicBezTo>
                <a:cubicBezTo>
                  <a:pt x="1316" y="740"/>
                  <a:pt x="1316" y="740"/>
                  <a:pt x="1316" y="740"/>
                </a:cubicBezTo>
                <a:cubicBezTo>
                  <a:pt x="1314" y="739"/>
                  <a:pt x="1314" y="739"/>
                  <a:pt x="1314" y="739"/>
                </a:cubicBezTo>
                <a:cubicBezTo>
                  <a:pt x="1312" y="739"/>
                  <a:pt x="1312" y="739"/>
                  <a:pt x="1312" y="739"/>
                </a:cubicBezTo>
                <a:cubicBezTo>
                  <a:pt x="1310" y="741"/>
                  <a:pt x="1310" y="741"/>
                  <a:pt x="1310" y="741"/>
                </a:cubicBezTo>
                <a:cubicBezTo>
                  <a:pt x="1308" y="738"/>
                  <a:pt x="1308" y="738"/>
                  <a:pt x="1308" y="738"/>
                </a:cubicBezTo>
                <a:cubicBezTo>
                  <a:pt x="1306" y="738"/>
                  <a:pt x="1306" y="738"/>
                  <a:pt x="1306" y="738"/>
                </a:cubicBezTo>
                <a:cubicBezTo>
                  <a:pt x="1304" y="739"/>
                  <a:pt x="1304" y="739"/>
                  <a:pt x="1304" y="739"/>
                </a:cubicBezTo>
                <a:cubicBezTo>
                  <a:pt x="1304" y="738"/>
                  <a:pt x="1304" y="738"/>
                  <a:pt x="1304" y="738"/>
                </a:cubicBezTo>
                <a:cubicBezTo>
                  <a:pt x="1301" y="740"/>
                  <a:pt x="1301" y="740"/>
                  <a:pt x="1301" y="740"/>
                </a:cubicBezTo>
                <a:cubicBezTo>
                  <a:pt x="1301" y="741"/>
                  <a:pt x="1301" y="741"/>
                  <a:pt x="1301" y="741"/>
                </a:cubicBezTo>
                <a:cubicBezTo>
                  <a:pt x="1302" y="742"/>
                  <a:pt x="1302" y="742"/>
                  <a:pt x="1302" y="742"/>
                </a:cubicBezTo>
                <a:cubicBezTo>
                  <a:pt x="1301" y="743"/>
                  <a:pt x="1301" y="743"/>
                  <a:pt x="1301" y="743"/>
                </a:cubicBezTo>
                <a:cubicBezTo>
                  <a:pt x="1298" y="743"/>
                  <a:pt x="1298" y="743"/>
                  <a:pt x="1298" y="743"/>
                </a:cubicBezTo>
                <a:cubicBezTo>
                  <a:pt x="1296" y="743"/>
                  <a:pt x="1296" y="743"/>
                  <a:pt x="1296" y="743"/>
                </a:cubicBezTo>
                <a:cubicBezTo>
                  <a:pt x="1293" y="744"/>
                  <a:pt x="1293" y="744"/>
                  <a:pt x="1293" y="744"/>
                </a:cubicBezTo>
                <a:cubicBezTo>
                  <a:pt x="1292" y="746"/>
                  <a:pt x="1292" y="746"/>
                  <a:pt x="1292" y="746"/>
                </a:cubicBezTo>
                <a:cubicBezTo>
                  <a:pt x="1293" y="748"/>
                  <a:pt x="1293" y="748"/>
                  <a:pt x="1293" y="748"/>
                </a:cubicBezTo>
                <a:cubicBezTo>
                  <a:pt x="1294" y="747"/>
                  <a:pt x="1294" y="747"/>
                  <a:pt x="1294" y="747"/>
                </a:cubicBezTo>
                <a:cubicBezTo>
                  <a:pt x="1294" y="749"/>
                  <a:pt x="1294" y="749"/>
                  <a:pt x="1294" y="749"/>
                </a:cubicBezTo>
                <a:cubicBezTo>
                  <a:pt x="1295" y="749"/>
                  <a:pt x="1295" y="749"/>
                  <a:pt x="1295" y="749"/>
                </a:cubicBezTo>
                <a:cubicBezTo>
                  <a:pt x="1294" y="751"/>
                  <a:pt x="1294" y="751"/>
                  <a:pt x="1294" y="751"/>
                </a:cubicBezTo>
                <a:cubicBezTo>
                  <a:pt x="1295" y="752"/>
                  <a:pt x="1295" y="752"/>
                  <a:pt x="1295" y="752"/>
                </a:cubicBezTo>
                <a:cubicBezTo>
                  <a:pt x="1296" y="750"/>
                  <a:pt x="1296" y="750"/>
                  <a:pt x="1296" y="750"/>
                </a:cubicBezTo>
                <a:cubicBezTo>
                  <a:pt x="1296" y="752"/>
                  <a:pt x="1296" y="752"/>
                  <a:pt x="1296" y="752"/>
                </a:cubicBezTo>
                <a:cubicBezTo>
                  <a:pt x="1297" y="753"/>
                  <a:pt x="1297" y="753"/>
                  <a:pt x="1297" y="753"/>
                </a:cubicBezTo>
                <a:cubicBezTo>
                  <a:pt x="1296" y="754"/>
                  <a:pt x="1296" y="754"/>
                  <a:pt x="1296" y="754"/>
                </a:cubicBezTo>
                <a:cubicBezTo>
                  <a:pt x="1297" y="754"/>
                  <a:pt x="1297" y="754"/>
                  <a:pt x="1297" y="754"/>
                </a:cubicBezTo>
                <a:cubicBezTo>
                  <a:pt x="1295" y="756"/>
                  <a:pt x="1295" y="756"/>
                  <a:pt x="1295" y="756"/>
                </a:cubicBezTo>
                <a:cubicBezTo>
                  <a:pt x="1295" y="757"/>
                  <a:pt x="1295" y="757"/>
                  <a:pt x="1295" y="757"/>
                </a:cubicBezTo>
                <a:cubicBezTo>
                  <a:pt x="1295" y="759"/>
                  <a:pt x="1295" y="759"/>
                  <a:pt x="1295" y="759"/>
                </a:cubicBezTo>
                <a:cubicBezTo>
                  <a:pt x="1297" y="762"/>
                  <a:pt x="1297" y="762"/>
                  <a:pt x="1297" y="762"/>
                </a:cubicBezTo>
                <a:cubicBezTo>
                  <a:pt x="1296" y="768"/>
                  <a:pt x="1296" y="768"/>
                  <a:pt x="1296" y="768"/>
                </a:cubicBezTo>
                <a:cubicBezTo>
                  <a:pt x="1296" y="768"/>
                  <a:pt x="1296" y="768"/>
                  <a:pt x="1296" y="768"/>
                </a:cubicBezTo>
                <a:cubicBezTo>
                  <a:pt x="1296" y="771"/>
                  <a:pt x="1296" y="771"/>
                  <a:pt x="1296" y="771"/>
                </a:cubicBezTo>
                <a:cubicBezTo>
                  <a:pt x="1297" y="773"/>
                  <a:pt x="1297" y="773"/>
                  <a:pt x="1297" y="773"/>
                </a:cubicBezTo>
                <a:cubicBezTo>
                  <a:pt x="1296" y="774"/>
                  <a:pt x="1296" y="774"/>
                  <a:pt x="1296" y="774"/>
                </a:cubicBezTo>
                <a:cubicBezTo>
                  <a:pt x="1295" y="776"/>
                  <a:pt x="1295" y="776"/>
                  <a:pt x="1295" y="776"/>
                </a:cubicBezTo>
                <a:cubicBezTo>
                  <a:pt x="1295" y="779"/>
                  <a:pt x="1295" y="779"/>
                  <a:pt x="1295" y="779"/>
                </a:cubicBezTo>
                <a:cubicBezTo>
                  <a:pt x="1293" y="782"/>
                  <a:pt x="1293" y="782"/>
                  <a:pt x="1293" y="782"/>
                </a:cubicBezTo>
                <a:cubicBezTo>
                  <a:pt x="1293" y="784"/>
                  <a:pt x="1293" y="784"/>
                  <a:pt x="1293" y="784"/>
                </a:cubicBezTo>
                <a:cubicBezTo>
                  <a:pt x="1290" y="788"/>
                  <a:pt x="1290" y="788"/>
                  <a:pt x="1290" y="788"/>
                </a:cubicBezTo>
                <a:cubicBezTo>
                  <a:pt x="1289" y="793"/>
                  <a:pt x="1289" y="793"/>
                  <a:pt x="1289" y="793"/>
                </a:cubicBezTo>
                <a:cubicBezTo>
                  <a:pt x="1289" y="794"/>
                  <a:pt x="1289" y="794"/>
                  <a:pt x="1289" y="794"/>
                </a:cubicBezTo>
                <a:cubicBezTo>
                  <a:pt x="1291" y="794"/>
                  <a:pt x="1291" y="794"/>
                  <a:pt x="1291" y="794"/>
                </a:cubicBezTo>
                <a:cubicBezTo>
                  <a:pt x="1292" y="793"/>
                  <a:pt x="1292" y="793"/>
                  <a:pt x="1292" y="793"/>
                </a:cubicBezTo>
                <a:cubicBezTo>
                  <a:pt x="1294" y="792"/>
                  <a:pt x="1294" y="792"/>
                  <a:pt x="1294" y="792"/>
                </a:cubicBezTo>
                <a:cubicBezTo>
                  <a:pt x="1293" y="793"/>
                  <a:pt x="1293" y="793"/>
                  <a:pt x="1293" y="793"/>
                </a:cubicBezTo>
                <a:cubicBezTo>
                  <a:pt x="1294" y="794"/>
                  <a:pt x="1294" y="794"/>
                  <a:pt x="1294" y="794"/>
                </a:cubicBezTo>
                <a:cubicBezTo>
                  <a:pt x="1291" y="795"/>
                  <a:pt x="1291" y="795"/>
                  <a:pt x="1291" y="795"/>
                </a:cubicBezTo>
                <a:cubicBezTo>
                  <a:pt x="1291" y="797"/>
                  <a:pt x="1291" y="797"/>
                  <a:pt x="1291" y="797"/>
                </a:cubicBezTo>
                <a:cubicBezTo>
                  <a:pt x="1292" y="798"/>
                  <a:pt x="1292" y="798"/>
                  <a:pt x="1292" y="798"/>
                </a:cubicBezTo>
                <a:cubicBezTo>
                  <a:pt x="1293" y="797"/>
                  <a:pt x="1293" y="797"/>
                  <a:pt x="1293" y="797"/>
                </a:cubicBezTo>
                <a:cubicBezTo>
                  <a:pt x="1296" y="797"/>
                  <a:pt x="1296" y="797"/>
                  <a:pt x="1296" y="797"/>
                </a:cubicBezTo>
                <a:cubicBezTo>
                  <a:pt x="1295" y="798"/>
                  <a:pt x="1295" y="798"/>
                  <a:pt x="1295" y="798"/>
                </a:cubicBezTo>
                <a:cubicBezTo>
                  <a:pt x="1295" y="800"/>
                  <a:pt x="1295" y="800"/>
                  <a:pt x="1295" y="800"/>
                </a:cubicBezTo>
                <a:cubicBezTo>
                  <a:pt x="1294" y="803"/>
                  <a:pt x="1294" y="803"/>
                  <a:pt x="1294" y="803"/>
                </a:cubicBezTo>
                <a:cubicBezTo>
                  <a:pt x="1295" y="807"/>
                  <a:pt x="1295" y="807"/>
                  <a:pt x="1295" y="807"/>
                </a:cubicBezTo>
                <a:cubicBezTo>
                  <a:pt x="1294" y="811"/>
                  <a:pt x="1294" y="811"/>
                  <a:pt x="1294" y="811"/>
                </a:cubicBezTo>
                <a:cubicBezTo>
                  <a:pt x="1293" y="812"/>
                  <a:pt x="1293" y="812"/>
                  <a:pt x="1293" y="812"/>
                </a:cubicBezTo>
                <a:cubicBezTo>
                  <a:pt x="1294" y="813"/>
                  <a:pt x="1294" y="813"/>
                  <a:pt x="1294" y="813"/>
                </a:cubicBezTo>
                <a:cubicBezTo>
                  <a:pt x="1296" y="811"/>
                  <a:pt x="1296" y="811"/>
                  <a:pt x="1296" y="811"/>
                </a:cubicBezTo>
                <a:cubicBezTo>
                  <a:pt x="1300" y="812"/>
                  <a:pt x="1300" y="812"/>
                  <a:pt x="1300" y="812"/>
                </a:cubicBezTo>
                <a:cubicBezTo>
                  <a:pt x="1302" y="813"/>
                  <a:pt x="1302" y="813"/>
                  <a:pt x="1302" y="813"/>
                </a:cubicBezTo>
                <a:cubicBezTo>
                  <a:pt x="1305" y="812"/>
                  <a:pt x="1305" y="812"/>
                  <a:pt x="1305" y="812"/>
                </a:cubicBezTo>
                <a:cubicBezTo>
                  <a:pt x="1307" y="812"/>
                  <a:pt x="1307" y="812"/>
                  <a:pt x="1307" y="812"/>
                </a:cubicBezTo>
                <a:cubicBezTo>
                  <a:pt x="1307" y="811"/>
                  <a:pt x="1307" y="811"/>
                  <a:pt x="1307" y="811"/>
                </a:cubicBezTo>
                <a:cubicBezTo>
                  <a:pt x="1308" y="811"/>
                  <a:pt x="1308" y="811"/>
                  <a:pt x="1308" y="811"/>
                </a:cubicBezTo>
                <a:cubicBezTo>
                  <a:pt x="1309" y="811"/>
                  <a:pt x="1309" y="811"/>
                  <a:pt x="1309" y="811"/>
                </a:cubicBezTo>
                <a:cubicBezTo>
                  <a:pt x="1312" y="811"/>
                  <a:pt x="1312" y="811"/>
                  <a:pt x="1312" y="811"/>
                </a:cubicBezTo>
                <a:cubicBezTo>
                  <a:pt x="1315" y="815"/>
                  <a:pt x="1315" y="815"/>
                  <a:pt x="1315" y="815"/>
                </a:cubicBezTo>
                <a:cubicBezTo>
                  <a:pt x="1315" y="816"/>
                  <a:pt x="1315" y="816"/>
                  <a:pt x="1315" y="816"/>
                </a:cubicBezTo>
                <a:cubicBezTo>
                  <a:pt x="1317" y="820"/>
                  <a:pt x="1317" y="820"/>
                  <a:pt x="1317" y="820"/>
                </a:cubicBezTo>
                <a:cubicBezTo>
                  <a:pt x="1320" y="823"/>
                  <a:pt x="1320" y="823"/>
                  <a:pt x="1320" y="823"/>
                </a:cubicBezTo>
                <a:cubicBezTo>
                  <a:pt x="1323" y="823"/>
                  <a:pt x="1323" y="823"/>
                  <a:pt x="1323" y="823"/>
                </a:cubicBezTo>
                <a:cubicBezTo>
                  <a:pt x="1326" y="822"/>
                  <a:pt x="1326" y="822"/>
                  <a:pt x="1326" y="822"/>
                </a:cubicBezTo>
                <a:cubicBezTo>
                  <a:pt x="1326" y="820"/>
                  <a:pt x="1326" y="820"/>
                  <a:pt x="1326" y="820"/>
                </a:cubicBezTo>
                <a:cubicBezTo>
                  <a:pt x="1327" y="819"/>
                  <a:pt x="1327" y="819"/>
                  <a:pt x="1327" y="819"/>
                </a:cubicBezTo>
                <a:cubicBezTo>
                  <a:pt x="1330" y="819"/>
                  <a:pt x="1330" y="819"/>
                  <a:pt x="1330" y="819"/>
                </a:cubicBezTo>
                <a:cubicBezTo>
                  <a:pt x="1333" y="816"/>
                  <a:pt x="1333" y="816"/>
                  <a:pt x="1333" y="816"/>
                </a:cubicBezTo>
                <a:cubicBezTo>
                  <a:pt x="1337" y="816"/>
                  <a:pt x="1337" y="816"/>
                  <a:pt x="1337" y="816"/>
                </a:cubicBezTo>
                <a:cubicBezTo>
                  <a:pt x="1338" y="815"/>
                  <a:pt x="1338" y="815"/>
                  <a:pt x="1338" y="815"/>
                </a:cubicBezTo>
                <a:cubicBezTo>
                  <a:pt x="1342" y="816"/>
                  <a:pt x="1342" y="816"/>
                  <a:pt x="1342" y="816"/>
                </a:cubicBezTo>
                <a:cubicBezTo>
                  <a:pt x="1344" y="816"/>
                  <a:pt x="1344" y="816"/>
                  <a:pt x="1344" y="816"/>
                </a:cubicBezTo>
                <a:cubicBezTo>
                  <a:pt x="1345" y="815"/>
                  <a:pt x="1345" y="815"/>
                  <a:pt x="1345" y="815"/>
                </a:cubicBezTo>
                <a:cubicBezTo>
                  <a:pt x="1347" y="815"/>
                  <a:pt x="1347" y="815"/>
                  <a:pt x="1347" y="815"/>
                </a:cubicBezTo>
                <a:cubicBezTo>
                  <a:pt x="1348" y="817"/>
                  <a:pt x="1348" y="817"/>
                  <a:pt x="1348" y="817"/>
                </a:cubicBezTo>
                <a:cubicBezTo>
                  <a:pt x="1350" y="815"/>
                  <a:pt x="1350" y="815"/>
                  <a:pt x="1350" y="815"/>
                </a:cubicBezTo>
                <a:cubicBezTo>
                  <a:pt x="1350" y="814"/>
                  <a:pt x="1350" y="814"/>
                  <a:pt x="1350" y="814"/>
                </a:cubicBezTo>
                <a:cubicBezTo>
                  <a:pt x="1352" y="815"/>
                  <a:pt x="1352" y="815"/>
                  <a:pt x="1352" y="815"/>
                </a:cubicBezTo>
                <a:cubicBezTo>
                  <a:pt x="1354" y="816"/>
                  <a:pt x="1354" y="816"/>
                  <a:pt x="1354" y="816"/>
                </a:cubicBezTo>
                <a:cubicBezTo>
                  <a:pt x="1356" y="813"/>
                  <a:pt x="1356" y="813"/>
                  <a:pt x="1356" y="813"/>
                </a:cubicBezTo>
                <a:cubicBezTo>
                  <a:pt x="1356" y="811"/>
                  <a:pt x="1356" y="811"/>
                  <a:pt x="1356" y="811"/>
                </a:cubicBezTo>
                <a:cubicBezTo>
                  <a:pt x="1362" y="808"/>
                  <a:pt x="1362" y="808"/>
                  <a:pt x="1362" y="808"/>
                </a:cubicBezTo>
                <a:cubicBezTo>
                  <a:pt x="1365" y="808"/>
                  <a:pt x="1365" y="808"/>
                  <a:pt x="1365" y="808"/>
                </a:cubicBezTo>
                <a:cubicBezTo>
                  <a:pt x="1366" y="807"/>
                  <a:pt x="1366" y="807"/>
                  <a:pt x="1366" y="807"/>
                </a:cubicBezTo>
                <a:cubicBezTo>
                  <a:pt x="1365" y="806"/>
                  <a:pt x="1365" y="806"/>
                  <a:pt x="1365" y="806"/>
                </a:cubicBezTo>
                <a:cubicBezTo>
                  <a:pt x="1365" y="803"/>
                  <a:pt x="1365" y="803"/>
                  <a:pt x="1365" y="803"/>
                </a:cubicBezTo>
                <a:cubicBezTo>
                  <a:pt x="1368" y="799"/>
                  <a:pt x="1368" y="799"/>
                  <a:pt x="1368" y="799"/>
                </a:cubicBezTo>
                <a:cubicBezTo>
                  <a:pt x="1368" y="797"/>
                  <a:pt x="1368" y="797"/>
                  <a:pt x="1368" y="797"/>
                </a:cubicBezTo>
                <a:cubicBezTo>
                  <a:pt x="1371" y="796"/>
                  <a:pt x="1371" y="796"/>
                  <a:pt x="1371" y="796"/>
                </a:cubicBezTo>
                <a:cubicBezTo>
                  <a:pt x="1373" y="794"/>
                  <a:pt x="1373" y="794"/>
                  <a:pt x="1373" y="794"/>
                </a:cubicBezTo>
                <a:cubicBezTo>
                  <a:pt x="1371" y="791"/>
                  <a:pt x="1371" y="791"/>
                  <a:pt x="1371" y="791"/>
                </a:cubicBezTo>
                <a:cubicBezTo>
                  <a:pt x="1370" y="790"/>
                  <a:pt x="1370" y="790"/>
                  <a:pt x="1370" y="790"/>
                </a:cubicBezTo>
                <a:cubicBezTo>
                  <a:pt x="1369" y="789"/>
                  <a:pt x="1369" y="789"/>
                  <a:pt x="1369" y="789"/>
                </a:cubicBezTo>
                <a:cubicBezTo>
                  <a:pt x="1368" y="786"/>
                  <a:pt x="1368" y="786"/>
                  <a:pt x="1368" y="786"/>
                </a:cubicBezTo>
                <a:cubicBezTo>
                  <a:pt x="1369" y="785"/>
                  <a:pt x="1369" y="785"/>
                  <a:pt x="1369" y="785"/>
                </a:cubicBezTo>
                <a:cubicBezTo>
                  <a:pt x="1372" y="779"/>
                  <a:pt x="1372" y="779"/>
                  <a:pt x="1372" y="779"/>
                </a:cubicBezTo>
                <a:cubicBezTo>
                  <a:pt x="1374" y="778"/>
                  <a:pt x="1374" y="778"/>
                  <a:pt x="1374" y="778"/>
                </a:cubicBezTo>
                <a:cubicBezTo>
                  <a:pt x="1377" y="773"/>
                  <a:pt x="1377" y="773"/>
                  <a:pt x="1377" y="773"/>
                </a:cubicBezTo>
                <a:cubicBezTo>
                  <a:pt x="1378" y="774"/>
                  <a:pt x="1378" y="774"/>
                  <a:pt x="1378" y="774"/>
                </a:cubicBezTo>
                <a:cubicBezTo>
                  <a:pt x="1377" y="774"/>
                  <a:pt x="1377" y="774"/>
                  <a:pt x="1377" y="774"/>
                </a:cubicBezTo>
                <a:cubicBezTo>
                  <a:pt x="1378" y="774"/>
                  <a:pt x="1378" y="774"/>
                  <a:pt x="1378" y="774"/>
                </a:cubicBezTo>
                <a:cubicBezTo>
                  <a:pt x="1379" y="773"/>
                  <a:pt x="1379" y="773"/>
                  <a:pt x="1379" y="773"/>
                </a:cubicBezTo>
                <a:cubicBezTo>
                  <a:pt x="1379" y="771"/>
                  <a:pt x="1379" y="771"/>
                  <a:pt x="1379" y="771"/>
                </a:cubicBezTo>
                <a:cubicBezTo>
                  <a:pt x="1378" y="770"/>
                  <a:pt x="1378" y="770"/>
                  <a:pt x="1378" y="770"/>
                </a:cubicBezTo>
                <a:cubicBezTo>
                  <a:pt x="1380" y="769"/>
                  <a:pt x="1380" y="769"/>
                  <a:pt x="1380" y="769"/>
                </a:cubicBezTo>
                <a:cubicBezTo>
                  <a:pt x="1383" y="768"/>
                  <a:pt x="1383" y="768"/>
                  <a:pt x="1383" y="768"/>
                </a:cubicBezTo>
                <a:cubicBezTo>
                  <a:pt x="1386" y="768"/>
                  <a:pt x="1386" y="768"/>
                  <a:pt x="1386" y="768"/>
                </a:cubicBezTo>
                <a:cubicBezTo>
                  <a:pt x="1386" y="768"/>
                  <a:pt x="1389" y="767"/>
                  <a:pt x="1389" y="767"/>
                </a:cubicBezTo>
                <a:cubicBezTo>
                  <a:pt x="1389" y="767"/>
                  <a:pt x="1391" y="765"/>
                  <a:pt x="1391" y="765"/>
                </a:cubicBezTo>
                <a:cubicBezTo>
                  <a:pt x="1394" y="763"/>
                  <a:pt x="1394" y="763"/>
                  <a:pt x="1394" y="763"/>
                </a:cubicBezTo>
                <a:cubicBezTo>
                  <a:pt x="1395" y="761"/>
                  <a:pt x="1395" y="761"/>
                  <a:pt x="1395" y="761"/>
                </a:cubicBezTo>
                <a:cubicBezTo>
                  <a:pt x="1395" y="759"/>
                  <a:pt x="1395" y="759"/>
                  <a:pt x="1395" y="759"/>
                </a:cubicBezTo>
                <a:cubicBezTo>
                  <a:pt x="1395" y="756"/>
                  <a:pt x="1395" y="756"/>
                  <a:pt x="1395" y="756"/>
                </a:cubicBezTo>
                <a:cubicBezTo>
                  <a:pt x="1396" y="755"/>
                  <a:pt x="1396" y="755"/>
                  <a:pt x="1396" y="755"/>
                </a:cubicBezTo>
                <a:cubicBezTo>
                  <a:pt x="1396" y="754"/>
                  <a:pt x="1396" y="754"/>
                  <a:pt x="1396" y="754"/>
                </a:cubicBezTo>
                <a:cubicBezTo>
                  <a:pt x="1396" y="753"/>
                  <a:pt x="1396" y="753"/>
                  <a:pt x="1396" y="753"/>
                </a:cubicBezTo>
                <a:cubicBezTo>
                  <a:pt x="1396" y="750"/>
                  <a:pt x="1396" y="750"/>
                  <a:pt x="1396" y="750"/>
                </a:cubicBezTo>
                <a:cubicBezTo>
                  <a:pt x="1396" y="747"/>
                  <a:pt x="1396" y="747"/>
                  <a:pt x="1396" y="747"/>
                </a:cubicBezTo>
                <a:cubicBezTo>
                  <a:pt x="1396" y="746"/>
                  <a:pt x="1396" y="746"/>
                  <a:pt x="1396" y="746"/>
                </a:cubicBezTo>
                <a:cubicBezTo>
                  <a:pt x="1399" y="744"/>
                  <a:pt x="1399" y="744"/>
                  <a:pt x="1399" y="744"/>
                </a:cubicBezTo>
                <a:cubicBezTo>
                  <a:pt x="1402" y="740"/>
                  <a:pt x="1402" y="740"/>
                  <a:pt x="1402" y="740"/>
                </a:cubicBezTo>
                <a:cubicBezTo>
                  <a:pt x="1403" y="740"/>
                  <a:pt x="1403" y="740"/>
                  <a:pt x="1403" y="740"/>
                </a:cubicBezTo>
                <a:cubicBezTo>
                  <a:pt x="1404" y="741"/>
                  <a:pt x="1404" y="741"/>
                  <a:pt x="1404" y="741"/>
                </a:cubicBezTo>
                <a:cubicBezTo>
                  <a:pt x="1406" y="741"/>
                  <a:pt x="1406" y="741"/>
                  <a:pt x="1406" y="741"/>
                </a:cubicBezTo>
                <a:cubicBezTo>
                  <a:pt x="1408" y="743"/>
                  <a:pt x="1408" y="743"/>
                  <a:pt x="1408" y="743"/>
                </a:cubicBezTo>
                <a:cubicBezTo>
                  <a:pt x="1410" y="743"/>
                  <a:pt x="1410" y="743"/>
                  <a:pt x="1410" y="743"/>
                </a:cubicBezTo>
                <a:cubicBezTo>
                  <a:pt x="1411" y="741"/>
                  <a:pt x="1411" y="741"/>
                  <a:pt x="1411" y="741"/>
                </a:cubicBezTo>
                <a:cubicBezTo>
                  <a:pt x="1412" y="741"/>
                  <a:pt x="1412" y="741"/>
                  <a:pt x="1412" y="741"/>
                </a:cubicBezTo>
                <a:cubicBezTo>
                  <a:pt x="1418" y="745"/>
                  <a:pt x="1418" y="745"/>
                  <a:pt x="1418" y="745"/>
                </a:cubicBezTo>
                <a:cubicBezTo>
                  <a:pt x="1419" y="746"/>
                  <a:pt x="1419" y="746"/>
                  <a:pt x="1419" y="746"/>
                </a:cubicBezTo>
                <a:cubicBezTo>
                  <a:pt x="1424" y="746"/>
                  <a:pt x="1424" y="746"/>
                  <a:pt x="1424" y="746"/>
                </a:cubicBezTo>
                <a:cubicBezTo>
                  <a:pt x="1425" y="745"/>
                  <a:pt x="1425" y="745"/>
                  <a:pt x="1425" y="745"/>
                </a:cubicBezTo>
                <a:cubicBezTo>
                  <a:pt x="1425" y="744"/>
                  <a:pt x="1425" y="744"/>
                  <a:pt x="1425" y="744"/>
                </a:cubicBezTo>
                <a:cubicBezTo>
                  <a:pt x="1427" y="742"/>
                  <a:pt x="1427" y="742"/>
                  <a:pt x="1427" y="742"/>
                </a:cubicBezTo>
                <a:cubicBezTo>
                  <a:pt x="1432" y="738"/>
                  <a:pt x="1432" y="738"/>
                  <a:pt x="1432" y="738"/>
                </a:cubicBezTo>
                <a:cubicBezTo>
                  <a:pt x="1433" y="738"/>
                  <a:pt x="1433" y="738"/>
                  <a:pt x="1433" y="738"/>
                </a:cubicBezTo>
                <a:cubicBezTo>
                  <a:pt x="1437" y="737"/>
                  <a:pt x="1437" y="737"/>
                  <a:pt x="1437" y="737"/>
                </a:cubicBezTo>
                <a:cubicBezTo>
                  <a:pt x="1439" y="735"/>
                  <a:pt x="1439" y="735"/>
                  <a:pt x="1439" y="735"/>
                </a:cubicBezTo>
                <a:cubicBezTo>
                  <a:pt x="1439" y="733"/>
                  <a:pt x="1439" y="733"/>
                  <a:pt x="1439" y="733"/>
                </a:cubicBezTo>
                <a:cubicBezTo>
                  <a:pt x="1443" y="731"/>
                  <a:pt x="1443" y="731"/>
                  <a:pt x="1443" y="731"/>
                </a:cubicBezTo>
                <a:cubicBezTo>
                  <a:pt x="1450" y="732"/>
                  <a:pt x="1450" y="732"/>
                  <a:pt x="1450" y="732"/>
                </a:cubicBezTo>
                <a:cubicBezTo>
                  <a:pt x="1451" y="733"/>
                  <a:pt x="1451" y="733"/>
                  <a:pt x="1451" y="733"/>
                </a:cubicBezTo>
                <a:cubicBezTo>
                  <a:pt x="1454" y="734"/>
                  <a:pt x="1454" y="734"/>
                  <a:pt x="1454" y="734"/>
                </a:cubicBezTo>
                <a:cubicBezTo>
                  <a:pt x="1455" y="736"/>
                  <a:pt x="1455" y="736"/>
                  <a:pt x="1455" y="736"/>
                </a:cubicBezTo>
                <a:cubicBezTo>
                  <a:pt x="1455" y="737"/>
                  <a:pt x="1455" y="737"/>
                  <a:pt x="1455" y="737"/>
                </a:cubicBezTo>
                <a:cubicBezTo>
                  <a:pt x="1456" y="738"/>
                  <a:pt x="1456" y="738"/>
                  <a:pt x="1456" y="738"/>
                </a:cubicBezTo>
                <a:cubicBezTo>
                  <a:pt x="1458" y="741"/>
                  <a:pt x="1458" y="741"/>
                  <a:pt x="1458" y="741"/>
                </a:cubicBezTo>
                <a:cubicBezTo>
                  <a:pt x="1458" y="742"/>
                  <a:pt x="1458" y="742"/>
                  <a:pt x="1458" y="742"/>
                </a:cubicBezTo>
                <a:cubicBezTo>
                  <a:pt x="1459" y="743"/>
                  <a:pt x="1459" y="743"/>
                  <a:pt x="1459" y="743"/>
                </a:cubicBezTo>
                <a:cubicBezTo>
                  <a:pt x="1459" y="746"/>
                  <a:pt x="1459" y="746"/>
                  <a:pt x="1459" y="746"/>
                </a:cubicBezTo>
                <a:cubicBezTo>
                  <a:pt x="1461" y="747"/>
                  <a:pt x="1461" y="747"/>
                  <a:pt x="1461" y="747"/>
                </a:cubicBezTo>
                <a:cubicBezTo>
                  <a:pt x="1463" y="749"/>
                  <a:pt x="1463" y="749"/>
                  <a:pt x="1463" y="749"/>
                </a:cubicBezTo>
                <a:cubicBezTo>
                  <a:pt x="1465" y="751"/>
                  <a:pt x="1465" y="751"/>
                  <a:pt x="1465" y="751"/>
                </a:cubicBezTo>
                <a:cubicBezTo>
                  <a:pt x="1466" y="753"/>
                  <a:pt x="1466" y="753"/>
                  <a:pt x="1466" y="753"/>
                </a:cubicBezTo>
                <a:cubicBezTo>
                  <a:pt x="1468" y="753"/>
                  <a:pt x="1468" y="753"/>
                  <a:pt x="1468" y="753"/>
                </a:cubicBezTo>
                <a:cubicBezTo>
                  <a:pt x="1470" y="755"/>
                  <a:pt x="1470" y="755"/>
                  <a:pt x="1470" y="755"/>
                </a:cubicBezTo>
                <a:cubicBezTo>
                  <a:pt x="1470" y="756"/>
                  <a:pt x="1470" y="756"/>
                  <a:pt x="1470" y="756"/>
                </a:cubicBezTo>
                <a:cubicBezTo>
                  <a:pt x="1471" y="757"/>
                  <a:pt x="1471" y="757"/>
                  <a:pt x="1471" y="757"/>
                </a:cubicBezTo>
                <a:cubicBezTo>
                  <a:pt x="1475" y="762"/>
                  <a:pt x="1475" y="762"/>
                  <a:pt x="1475" y="762"/>
                </a:cubicBezTo>
                <a:cubicBezTo>
                  <a:pt x="1479" y="764"/>
                  <a:pt x="1479" y="764"/>
                  <a:pt x="1479" y="764"/>
                </a:cubicBezTo>
                <a:cubicBezTo>
                  <a:pt x="1481" y="765"/>
                  <a:pt x="1481" y="765"/>
                  <a:pt x="1481" y="765"/>
                </a:cubicBezTo>
                <a:cubicBezTo>
                  <a:pt x="1482" y="766"/>
                  <a:pt x="1482" y="766"/>
                  <a:pt x="1482" y="766"/>
                </a:cubicBezTo>
                <a:cubicBezTo>
                  <a:pt x="1482" y="767"/>
                  <a:pt x="1482" y="767"/>
                  <a:pt x="1482" y="767"/>
                </a:cubicBezTo>
                <a:cubicBezTo>
                  <a:pt x="1484" y="767"/>
                  <a:pt x="1484" y="767"/>
                  <a:pt x="1484" y="767"/>
                </a:cubicBezTo>
                <a:cubicBezTo>
                  <a:pt x="1485" y="766"/>
                  <a:pt x="1485" y="766"/>
                  <a:pt x="1485" y="766"/>
                </a:cubicBezTo>
                <a:cubicBezTo>
                  <a:pt x="1487" y="767"/>
                  <a:pt x="1487" y="767"/>
                  <a:pt x="1487" y="767"/>
                </a:cubicBezTo>
                <a:cubicBezTo>
                  <a:pt x="1489" y="767"/>
                  <a:pt x="1489" y="767"/>
                  <a:pt x="1489" y="767"/>
                </a:cubicBezTo>
                <a:cubicBezTo>
                  <a:pt x="1491" y="771"/>
                  <a:pt x="1491" y="771"/>
                  <a:pt x="1491" y="771"/>
                </a:cubicBezTo>
                <a:cubicBezTo>
                  <a:pt x="1492" y="771"/>
                  <a:pt x="1492" y="771"/>
                  <a:pt x="1492" y="771"/>
                </a:cubicBezTo>
                <a:cubicBezTo>
                  <a:pt x="1493" y="771"/>
                  <a:pt x="1493" y="771"/>
                  <a:pt x="1493" y="771"/>
                </a:cubicBezTo>
                <a:cubicBezTo>
                  <a:pt x="1495" y="771"/>
                  <a:pt x="1495" y="771"/>
                  <a:pt x="1495" y="771"/>
                </a:cubicBezTo>
                <a:cubicBezTo>
                  <a:pt x="1495" y="773"/>
                  <a:pt x="1495" y="773"/>
                  <a:pt x="1495" y="773"/>
                </a:cubicBezTo>
                <a:cubicBezTo>
                  <a:pt x="1496" y="773"/>
                  <a:pt x="1496" y="773"/>
                  <a:pt x="1496" y="773"/>
                </a:cubicBezTo>
                <a:cubicBezTo>
                  <a:pt x="1498" y="773"/>
                  <a:pt x="1498" y="773"/>
                  <a:pt x="1498" y="773"/>
                </a:cubicBezTo>
                <a:cubicBezTo>
                  <a:pt x="1499" y="774"/>
                  <a:pt x="1499" y="774"/>
                  <a:pt x="1499" y="774"/>
                </a:cubicBezTo>
                <a:cubicBezTo>
                  <a:pt x="1499" y="776"/>
                  <a:pt x="1499" y="776"/>
                  <a:pt x="1499" y="776"/>
                </a:cubicBezTo>
                <a:cubicBezTo>
                  <a:pt x="1498" y="777"/>
                  <a:pt x="1498" y="777"/>
                  <a:pt x="1498" y="777"/>
                </a:cubicBezTo>
                <a:cubicBezTo>
                  <a:pt x="1499" y="778"/>
                  <a:pt x="1499" y="778"/>
                  <a:pt x="1499" y="778"/>
                </a:cubicBezTo>
                <a:cubicBezTo>
                  <a:pt x="1501" y="778"/>
                  <a:pt x="1501" y="778"/>
                  <a:pt x="1501" y="778"/>
                </a:cubicBezTo>
                <a:cubicBezTo>
                  <a:pt x="1502" y="779"/>
                  <a:pt x="1502" y="779"/>
                  <a:pt x="1502" y="779"/>
                </a:cubicBezTo>
                <a:cubicBezTo>
                  <a:pt x="1504" y="780"/>
                  <a:pt x="1504" y="780"/>
                  <a:pt x="1504" y="780"/>
                </a:cubicBezTo>
                <a:cubicBezTo>
                  <a:pt x="1505" y="779"/>
                  <a:pt x="1505" y="779"/>
                  <a:pt x="1505" y="779"/>
                </a:cubicBezTo>
                <a:cubicBezTo>
                  <a:pt x="1507" y="780"/>
                  <a:pt x="1507" y="780"/>
                  <a:pt x="1507" y="780"/>
                </a:cubicBezTo>
                <a:cubicBezTo>
                  <a:pt x="1508" y="783"/>
                  <a:pt x="1508" y="783"/>
                  <a:pt x="1508" y="783"/>
                </a:cubicBezTo>
                <a:cubicBezTo>
                  <a:pt x="1508" y="786"/>
                  <a:pt x="1508" y="786"/>
                  <a:pt x="1508" y="786"/>
                </a:cubicBezTo>
                <a:cubicBezTo>
                  <a:pt x="1509" y="787"/>
                  <a:pt x="1509" y="787"/>
                  <a:pt x="1509" y="787"/>
                </a:cubicBezTo>
                <a:cubicBezTo>
                  <a:pt x="1510" y="790"/>
                  <a:pt x="1510" y="790"/>
                  <a:pt x="1510" y="790"/>
                </a:cubicBezTo>
                <a:cubicBezTo>
                  <a:pt x="1511" y="792"/>
                  <a:pt x="1511" y="792"/>
                  <a:pt x="1511" y="792"/>
                </a:cubicBezTo>
                <a:cubicBezTo>
                  <a:pt x="1511" y="794"/>
                  <a:pt x="1511" y="794"/>
                  <a:pt x="1511" y="794"/>
                </a:cubicBezTo>
                <a:cubicBezTo>
                  <a:pt x="1510" y="795"/>
                  <a:pt x="1510" y="795"/>
                  <a:pt x="1510" y="795"/>
                </a:cubicBezTo>
                <a:cubicBezTo>
                  <a:pt x="1509" y="795"/>
                  <a:pt x="1509" y="795"/>
                  <a:pt x="1509" y="795"/>
                </a:cubicBezTo>
                <a:cubicBezTo>
                  <a:pt x="1508" y="795"/>
                  <a:pt x="1508" y="795"/>
                  <a:pt x="1508" y="795"/>
                </a:cubicBezTo>
                <a:cubicBezTo>
                  <a:pt x="1509" y="797"/>
                  <a:pt x="1509" y="797"/>
                  <a:pt x="1509" y="797"/>
                </a:cubicBezTo>
                <a:cubicBezTo>
                  <a:pt x="1508" y="799"/>
                  <a:pt x="1508" y="799"/>
                  <a:pt x="1508" y="799"/>
                </a:cubicBezTo>
                <a:cubicBezTo>
                  <a:pt x="1507" y="800"/>
                  <a:pt x="1507" y="800"/>
                  <a:pt x="1507" y="800"/>
                </a:cubicBezTo>
                <a:cubicBezTo>
                  <a:pt x="1506" y="801"/>
                  <a:pt x="1506" y="801"/>
                  <a:pt x="1506" y="801"/>
                </a:cubicBezTo>
                <a:cubicBezTo>
                  <a:pt x="1506" y="801"/>
                  <a:pt x="1506" y="801"/>
                  <a:pt x="1506" y="801"/>
                </a:cubicBezTo>
                <a:cubicBezTo>
                  <a:pt x="1506" y="803"/>
                  <a:pt x="1506" y="803"/>
                  <a:pt x="1506" y="803"/>
                </a:cubicBezTo>
                <a:cubicBezTo>
                  <a:pt x="1508" y="805"/>
                  <a:pt x="1508" y="805"/>
                  <a:pt x="1508" y="805"/>
                </a:cubicBezTo>
                <a:cubicBezTo>
                  <a:pt x="1511" y="805"/>
                  <a:pt x="1511" y="805"/>
                  <a:pt x="1511" y="805"/>
                </a:cubicBezTo>
                <a:cubicBezTo>
                  <a:pt x="1512" y="803"/>
                  <a:pt x="1512" y="803"/>
                  <a:pt x="1512" y="803"/>
                </a:cubicBezTo>
                <a:cubicBezTo>
                  <a:pt x="1512" y="801"/>
                  <a:pt x="1512" y="801"/>
                  <a:pt x="1512" y="801"/>
                </a:cubicBezTo>
                <a:cubicBezTo>
                  <a:pt x="1515" y="799"/>
                  <a:pt x="1515" y="799"/>
                  <a:pt x="1515" y="799"/>
                </a:cubicBezTo>
                <a:cubicBezTo>
                  <a:pt x="1515" y="795"/>
                  <a:pt x="1515" y="795"/>
                  <a:pt x="1515" y="795"/>
                </a:cubicBezTo>
                <a:cubicBezTo>
                  <a:pt x="1516" y="793"/>
                  <a:pt x="1516" y="793"/>
                  <a:pt x="1516" y="793"/>
                </a:cubicBezTo>
                <a:cubicBezTo>
                  <a:pt x="1518" y="793"/>
                  <a:pt x="1518" y="793"/>
                  <a:pt x="1518" y="793"/>
                </a:cubicBezTo>
                <a:cubicBezTo>
                  <a:pt x="1519" y="791"/>
                  <a:pt x="1519" y="791"/>
                  <a:pt x="1519" y="791"/>
                </a:cubicBezTo>
                <a:cubicBezTo>
                  <a:pt x="1518" y="790"/>
                  <a:pt x="1518" y="790"/>
                  <a:pt x="1518" y="790"/>
                </a:cubicBezTo>
                <a:cubicBezTo>
                  <a:pt x="1518" y="788"/>
                  <a:pt x="1518" y="788"/>
                  <a:pt x="1518" y="788"/>
                </a:cubicBezTo>
                <a:cubicBezTo>
                  <a:pt x="1518" y="787"/>
                  <a:pt x="1518" y="787"/>
                  <a:pt x="1518" y="787"/>
                </a:cubicBezTo>
                <a:cubicBezTo>
                  <a:pt x="1515" y="785"/>
                  <a:pt x="1515" y="785"/>
                  <a:pt x="1515" y="785"/>
                </a:cubicBezTo>
                <a:cubicBezTo>
                  <a:pt x="1514" y="784"/>
                  <a:pt x="1514" y="784"/>
                  <a:pt x="1514" y="784"/>
                </a:cubicBezTo>
                <a:cubicBezTo>
                  <a:pt x="1513" y="783"/>
                  <a:pt x="1513" y="783"/>
                  <a:pt x="1513" y="783"/>
                </a:cubicBezTo>
                <a:cubicBezTo>
                  <a:pt x="1513" y="782"/>
                  <a:pt x="1513" y="782"/>
                  <a:pt x="1513" y="782"/>
                </a:cubicBezTo>
                <a:cubicBezTo>
                  <a:pt x="1515" y="781"/>
                  <a:pt x="1515" y="781"/>
                  <a:pt x="1515" y="781"/>
                </a:cubicBezTo>
                <a:cubicBezTo>
                  <a:pt x="1515" y="780"/>
                  <a:pt x="1515" y="780"/>
                  <a:pt x="1515" y="780"/>
                </a:cubicBezTo>
                <a:cubicBezTo>
                  <a:pt x="1515" y="779"/>
                  <a:pt x="1515" y="779"/>
                  <a:pt x="1515" y="779"/>
                </a:cubicBezTo>
                <a:cubicBezTo>
                  <a:pt x="1516" y="777"/>
                  <a:pt x="1516" y="777"/>
                  <a:pt x="1516" y="777"/>
                </a:cubicBezTo>
                <a:cubicBezTo>
                  <a:pt x="1516" y="775"/>
                  <a:pt x="1516" y="775"/>
                  <a:pt x="1516" y="775"/>
                </a:cubicBezTo>
                <a:cubicBezTo>
                  <a:pt x="1517" y="775"/>
                  <a:pt x="1517" y="775"/>
                  <a:pt x="1517" y="775"/>
                </a:cubicBezTo>
                <a:cubicBezTo>
                  <a:pt x="1519" y="774"/>
                  <a:pt x="1519" y="774"/>
                  <a:pt x="1519" y="774"/>
                </a:cubicBezTo>
                <a:cubicBezTo>
                  <a:pt x="1520" y="775"/>
                  <a:pt x="1520" y="775"/>
                  <a:pt x="1520" y="775"/>
                </a:cubicBezTo>
                <a:cubicBezTo>
                  <a:pt x="1521" y="776"/>
                  <a:pt x="1521" y="776"/>
                  <a:pt x="1521" y="776"/>
                </a:cubicBezTo>
                <a:cubicBezTo>
                  <a:pt x="1524" y="776"/>
                  <a:pt x="1524" y="776"/>
                  <a:pt x="1524" y="776"/>
                </a:cubicBezTo>
                <a:cubicBezTo>
                  <a:pt x="1525" y="777"/>
                  <a:pt x="1525" y="777"/>
                  <a:pt x="1525" y="777"/>
                </a:cubicBezTo>
                <a:cubicBezTo>
                  <a:pt x="1525" y="778"/>
                  <a:pt x="1525" y="778"/>
                  <a:pt x="1525" y="778"/>
                </a:cubicBezTo>
                <a:cubicBezTo>
                  <a:pt x="1525" y="780"/>
                  <a:pt x="1525" y="780"/>
                  <a:pt x="1525" y="780"/>
                </a:cubicBezTo>
                <a:cubicBezTo>
                  <a:pt x="1527" y="782"/>
                  <a:pt x="1527" y="782"/>
                  <a:pt x="1527" y="782"/>
                </a:cubicBezTo>
                <a:cubicBezTo>
                  <a:pt x="1528" y="782"/>
                  <a:pt x="1528" y="782"/>
                  <a:pt x="1528" y="782"/>
                </a:cubicBezTo>
                <a:cubicBezTo>
                  <a:pt x="1528" y="782"/>
                  <a:pt x="1528" y="782"/>
                  <a:pt x="1528" y="782"/>
                </a:cubicBezTo>
                <a:cubicBezTo>
                  <a:pt x="1529" y="781"/>
                  <a:pt x="1529" y="781"/>
                  <a:pt x="1529" y="781"/>
                </a:cubicBezTo>
                <a:cubicBezTo>
                  <a:pt x="1529" y="780"/>
                  <a:pt x="1529" y="780"/>
                  <a:pt x="1529" y="780"/>
                </a:cubicBezTo>
                <a:cubicBezTo>
                  <a:pt x="1529" y="779"/>
                  <a:pt x="1529" y="779"/>
                  <a:pt x="1529" y="779"/>
                </a:cubicBezTo>
                <a:cubicBezTo>
                  <a:pt x="1530" y="776"/>
                  <a:pt x="1530" y="776"/>
                  <a:pt x="1530" y="776"/>
                </a:cubicBezTo>
                <a:cubicBezTo>
                  <a:pt x="1529" y="775"/>
                  <a:pt x="1529" y="775"/>
                  <a:pt x="1529" y="775"/>
                </a:cubicBezTo>
                <a:cubicBezTo>
                  <a:pt x="1527" y="774"/>
                  <a:pt x="1527" y="774"/>
                  <a:pt x="1527" y="774"/>
                </a:cubicBezTo>
                <a:cubicBezTo>
                  <a:pt x="1524" y="773"/>
                  <a:pt x="1524" y="773"/>
                  <a:pt x="1524" y="773"/>
                </a:cubicBezTo>
                <a:cubicBezTo>
                  <a:pt x="1523" y="771"/>
                  <a:pt x="1523" y="771"/>
                  <a:pt x="1523" y="771"/>
                </a:cubicBezTo>
                <a:cubicBezTo>
                  <a:pt x="1520" y="769"/>
                  <a:pt x="1520" y="769"/>
                  <a:pt x="1520" y="769"/>
                </a:cubicBezTo>
                <a:cubicBezTo>
                  <a:pt x="1513" y="765"/>
                  <a:pt x="1513" y="765"/>
                  <a:pt x="1513" y="765"/>
                </a:cubicBezTo>
                <a:cubicBezTo>
                  <a:pt x="1509" y="764"/>
                  <a:pt x="1509" y="764"/>
                  <a:pt x="1509" y="764"/>
                </a:cubicBezTo>
                <a:cubicBezTo>
                  <a:pt x="1507" y="764"/>
                  <a:pt x="1507" y="764"/>
                  <a:pt x="1507" y="764"/>
                </a:cubicBezTo>
                <a:cubicBezTo>
                  <a:pt x="1506" y="763"/>
                  <a:pt x="1506" y="763"/>
                  <a:pt x="1506" y="763"/>
                </a:cubicBezTo>
                <a:cubicBezTo>
                  <a:pt x="1506" y="762"/>
                  <a:pt x="1506" y="762"/>
                  <a:pt x="1506" y="762"/>
                </a:cubicBezTo>
                <a:cubicBezTo>
                  <a:pt x="1509" y="761"/>
                  <a:pt x="1509" y="761"/>
                  <a:pt x="1509" y="761"/>
                </a:cubicBezTo>
                <a:cubicBezTo>
                  <a:pt x="1509" y="759"/>
                  <a:pt x="1509" y="759"/>
                  <a:pt x="1509" y="759"/>
                </a:cubicBezTo>
                <a:cubicBezTo>
                  <a:pt x="1507" y="758"/>
                  <a:pt x="1507" y="758"/>
                  <a:pt x="1507" y="758"/>
                </a:cubicBezTo>
                <a:cubicBezTo>
                  <a:pt x="1505" y="759"/>
                  <a:pt x="1505" y="759"/>
                  <a:pt x="1505" y="759"/>
                </a:cubicBezTo>
                <a:cubicBezTo>
                  <a:pt x="1504" y="758"/>
                  <a:pt x="1504" y="758"/>
                  <a:pt x="1504" y="758"/>
                </a:cubicBezTo>
                <a:cubicBezTo>
                  <a:pt x="1500" y="758"/>
                  <a:pt x="1500" y="758"/>
                  <a:pt x="1500" y="758"/>
                </a:cubicBezTo>
                <a:cubicBezTo>
                  <a:pt x="1499" y="758"/>
                  <a:pt x="1499" y="758"/>
                  <a:pt x="1499" y="758"/>
                </a:cubicBezTo>
                <a:cubicBezTo>
                  <a:pt x="1497" y="757"/>
                  <a:pt x="1497" y="757"/>
                  <a:pt x="1497" y="757"/>
                </a:cubicBezTo>
                <a:cubicBezTo>
                  <a:pt x="1496" y="756"/>
                  <a:pt x="1496" y="756"/>
                  <a:pt x="1496" y="756"/>
                </a:cubicBezTo>
                <a:cubicBezTo>
                  <a:pt x="1493" y="754"/>
                  <a:pt x="1493" y="754"/>
                  <a:pt x="1493" y="754"/>
                </a:cubicBezTo>
                <a:cubicBezTo>
                  <a:pt x="1492" y="752"/>
                  <a:pt x="1492" y="752"/>
                  <a:pt x="1492" y="752"/>
                </a:cubicBezTo>
                <a:cubicBezTo>
                  <a:pt x="1490" y="750"/>
                  <a:pt x="1490" y="750"/>
                  <a:pt x="1490" y="750"/>
                </a:cubicBezTo>
                <a:cubicBezTo>
                  <a:pt x="1489" y="748"/>
                  <a:pt x="1489" y="748"/>
                  <a:pt x="1489" y="748"/>
                </a:cubicBezTo>
                <a:cubicBezTo>
                  <a:pt x="1489" y="747"/>
                  <a:pt x="1489" y="747"/>
                  <a:pt x="1489" y="747"/>
                </a:cubicBezTo>
                <a:cubicBezTo>
                  <a:pt x="1488" y="746"/>
                  <a:pt x="1488" y="746"/>
                  <a:pt x="1488" y="746"/>
                </a:cubicBezTo>
                <a:cubicBezTo>
                  <a:pt x="1488" y="744"/>
                  <a:pt x="1488" y="744"/>
                  <a:pt x="1488" y="744"/>
                </a:cubicBezTo>
                <a:cubicBezTo>
                  <a:pt x="1482" y="738"/>
                  <a:pt x="1482" y="738"/>
                  <a:pt x="1482" y="738"/>
                </a:cubicBezTo>
                <a:cubicBezTo>
                  <a:pt x="1481" y="737"/>
                  <a:pt x="1481" y="737"/>
                  <a:pt x="1481" y="737"/>
                </a:cubicBezTo>
                <a:cubicBezTo>
                  <a:pt x="1479" y="736"/>
                  <a:pt x="1479" y="736"/>
                  <a:pt x="1479" y="736"/>
                </a:cubicBezTo>
                <a:cubicBezTo>
                  <a:pt x="1475" y="734"/>
                  <a:pt x="1475" y="734"/>
                  <a:pt x="1475" y="734"/>
                </a:cubicBezTo>
                <a:cubicBezTo>
                  <a:pt x="1474" y="732"/>
                  <a:pt x="1474" y="732"/>
                  <a:pt x="1474" y="732"/>
                </a:cubicBezTo>
                <a:cubicBezTo>
                  <a:pt x="1474" y="730"/>
                  <a:pt x="1474" y="730"/>
                  <a:pt x="1474" y="730"/>
                </a:cubicBezTo>
                <a:cubicBezTo>
                  <a:pt x="1472" y="727"/>
                  <a:pt x="1472" y="727"/>
                  <a:pt x="1472" y="727"/>
                </a:cubicBezTo>
                <a:cubicBezTo>
                  <a:pt x="1473" y="727"/>
                  <a:pt x="1473" y="727"/>
                  <a:pt x="1473" y="727"/>
                </a:cubicBezTo>
                <a:cubicBezTo>
                  <a:pt x="1475" y="724"/>
                  <a:pt x="1475" y="724"/>
                  <a:pt x="1475" y="724"/>
                </a:cubicBezTo>
                <a:cubicBezTo>
                  <a:pt x="1473" y="723"/>
                  <a:pt x="1473" y="723"/>
                  <a:pt x="1473" y="723"/>
                </a:cubicBezTo>
                <a:cubicBezTo>
                  <a:pt x="1472" y="721"/>
                  <a:pt x="1472" y="721"/>
                  <a:pt x="1472" y="721"/>
                </a:cubicBezTo>
                <a:cubicBezTo>
                  <a:pt x="1473" y="719"/>
                  <a:pt x="1473" y="719"/>
                  <a:pt x="1473" y="719"/>
                </a:cubicBezTo>
                <a:cubicBezTo>
                  <a:pt x="1475" y="719"/>
                  <a:pt x="1475" y="719"/>
                  <a:pt x="1475" y="719"/>
                </a:cubicBezTo>
                <a:cubicBezTo>
                  <a:pt x="1477" y="718"/>
                  <a:pt x="1477" y="718"/>
                  <a:pt x="1477" y="718"/>
                </a:cubicBezTo>
                <a:cubicBezTo>
                  <a:pt x="1479" y="718"/>
                  <a:pt x="1479" y="718"/>
                  <a:pt x="1479" y="718"/>
                </a:cubicBezTo>
                <a:cubicBezTo>
                  <a:pt x="1480" y="716"/>
                  <a:pt x="1480" y="716"/>
                  <a:pt x="1480" y="716"/>
                </a:cubicBezTo>
                <a:cubicBezTo>
                  <a:pt x="1482" y="716"/>
                  <a:pt x="1482" y="716"/>
                  <a:pt x="1482" y="716"/>
                </a:cubicBezTo>
                <a:cubicBezTo>
                  <a:pt x="1484" y="716"/>
                  <a:pt x="1484" y="716"/>
                  <a:pt x="1484" y="716"/>
                </a:cubicBezTo>
                <a:cubicBezTo>
                  <a:pt x="1484" y="716"/>
                  <a:pt x="1484" y="716"/>
                  <a:pt x="1484" y="716"/>
                </a:cubicBezTo>
                <a:cubicBezTo>
                  <a:pt x="1486" y="717"/>
                  <a:pt x="1486" y="717"/>
                  <a:pt x="1486" y="717"/>
                </a:cubicBezTo>
                <a:cubicBezTo>
                  <a:pt x="1486" y="718"/>
                  <a:pt x="1486" y="718"/>
                  <a:pt x="1486" y="718"/>
                </a:cubicBezTo>
                <a:cubicBezTo>
                  <a:pt x="1484" y="719"/>
                  <a:pt x="1484" y="719"/>
                  <a:pt x="1484" y="719"/>
                </a:cubicBezTo>
                <a:cubicBezTo>
                  <a:pt x="1484" y="720"/>
                  <a:pt x="1484" y="720"/>
                  <a:pt x="1484" y="720"/>
                </a:cubicBezTo>
                <a:cubicBezTo>
                  <a:pt x="1484" y="721"/>
                  <a:pt x="1484" y="721"/>
                  <a:pt x="1484" y="721"/>
                </a:cubicBezTo>
                <a:cubicBezTo>
                  <a:pt x="1485" y="724"/>
                  <a:pt x="1485" y="724"/>
                  <a:pt x="1485" y="724"/>
                </a:cubicBezTo>
                <a:cubicBezTo>
                  <a:pt x="1487" y="726"/>
                  <a:pt x="1487" y="726"/>
                  <a:pt x="1487" y="726"/>
                </a:cubicBezTo>
                <a:cubicBezTo>
                  <a:pt x="1486" y="727"/>
                  <a:pt x="1486" y="727"/>
                  <a:pt x="1486" y="727"/>
                </a:cubicBezTo>
                <a:cubicBezTo>
                  <a:pt x="1487" y="728"/>
                  <a:pt x="1487" y="728"/>
                  <a:pt x="1487" y="728"/>
                </a:cubicBezTo>
                <a:cubicBezTo>
                  <a:pt x="1490" y="724"/>
                  <a:pt x="1490" y="724"/>
                  <a:pt x="1490" y="724"/>
                </a:cubicBezTo>
                <a:cubicBezTo>
                  <a:pt x="1490" y="722"/>
                  <a:pt x="1490" y="722"/>
                  <a:pt x="1490" y="722"/>
                </a:cubicBezTo>
                <a:cubicBezTo>
                  <a:pt x="1491" y="720"/>
                  <a:pt x="1491" y="720"/>
                  <a:pt x="1491" y="720"/>
                </a:cubicBezTo>
                <a:cubicBezTo>
                  <a:pt x="1494" y="720"/>
                  <a:pt x="1494" y="720"/>
                  <a:pt x="1494" y="720"/>
                </a:cubicBezTo>
                <a:cubicBezTo>
                  <a:pt x="1494" y="722"/>
                  <a:pt x="1494" y="722"/>
                  <a:pt x="1494" y="722"/>
                </a:cubicBezTo>
                <a:cubicBezTo>
                  <a:pt x="1496" y="724"/>
                  <a:pt x="1496" y="724"/>
                  <a:pt x="1496" y="724"/>
                </a:cubicBezTo>
                <a:cubicBezTo>
                  <a:pt x="1496" y="726"/>
                  <a:pt x="1496" y="726"/>
                  <a:pt x="1496" y="726"/>
                </a:cubicBezTo>
                <a:cubicBezTo>
                  <a:pt x="1498" y="729"/>
                  <a:pt x="1498" y="729"/>
                  <a:pt x="1498" y="729"/>
                </a:cubicBezTo>
                <a:cubicBezTo>
                  <a:pt x="1500" y="731"/>
                  <a:pt x="1500" y="731"/>
                  <a:pt x="1500" y="731"/>
                </a:cubicBezTo>
                <a:cubicBezTo>
                  <a:pt x="1501" y="732"/>
                  <a:pt x="1501" y="732"/>
                  <a:pt x="1501" y="732"/>
                </a:cubicBezTo>
                <a:cubicBezTo>
                  <a:pt x="1503" y="733"/>
                  <a:pt x="1503" y="733"/>
                  <a:pt x="1503" y="733"/>
                </a:cubicBezTo>
                <a:cubicBezTo>
                  <a:pt x="1501" y="733"/>
                  <a:pt x="1501" y="733"/>
                  <a:pt x="1501" y="733"/>
                </a:cubicBezTo>
                <a:cubicBezTo>
                  <a:pt x="1500" y="733"/>
                  <a:pt x="1500" y="733"/>
                  <a:pt x="1500" y="733"/>
                </a:cubicBezTo>
                <a:cubicBezTo>
                  <a:pt x="1499" y="735"/>
                  <a:pt x="1499" y="735"/>
                  <a:pt x="1499" y="735"/>
                </a:cubicBezTo>
                <a:cubicBezTo>
                  <a:pt x="1500" y="736"/>
                  <a:pt x="1500" y="736"/>
                  <a:pt x="1500" y="736"/>
                </a:cubicBezTo>
                <a:cubicBezTo>
                  <a:pt x="1502" y="736"/>
                  <a:pt x="1502" y="736"/>
                  <a:pt x="1502" y="736"/>
                </a:cubicBezTo>
                <a:cubicBezTo>
                  <a:pt x="1504" y="738"/>
                  <a:pt x="1504" y="738"/>
                  <a:pt x="1504" y="738"/>
                </a:cubicBezTo>
                <a:cubicBezTo>
                  <a:pt x="1506" y="739"/>
                  <a:pt x="1506" y="739"/>
                  <a:pt x="1506" y="739"/>
                </a:cubicBezTo>
                <a:cubicBezTo>
                  <a:pt x="1507" y="740"/>
                  <a:pt x="1507" y="740"/>
                  <a:pt x="1507" y="740"/>
                </a:cubicBezTo>
                <a:cubicBezTo>
                  <a:pt x="1508" y="741"/>
                  <a:pt x="1508" y="741"/>
                  <a:pt x="1508" y="741"/>
                </a:cubicBezTo>
                <a:cubicBezTo>
                  <a:pt x="1510" y="741"/>
                  <a:pt x="1510" y="741"/>
                  <a:pt x="1510" y="741"/>
                </a:cubicBezTo>
                <a:cubicBezTo>
                  <a:pt x="1514" y="741"/>
                  <a:pt x="1514" y="741"/>
                  <a:pt x="1514" y="741"/>
                </a:cubicBezTo>
                <a:cubicBezTo>
                  <a:pt x="1516" y="743"/>
                  <a:pt x="1516" y="743"/>
                  <a:pt x="1516" y="743"/>
                </a:cubicBezTo>
                <a:cubicBezTo>
                  <a:pt x="1520" y="747"/>
                  <a:pt x="1520" y="747"/>
                  <a:pt x="1520" y="747"/>
                </a:cubicBezTo>
                <a:cubicBezTo>
                  <a:pt x="1519" y="747"/>
                  <a:pt x="1519" y="747"/>
                  <a:pt x="1519" y="747"/>
                </a:cubicBezTo>
                <a:cubicBezTo>
                  <a:pt x="1517" y="746"/>
                  <a:pt x="1517" y="746"/>
                  <a:pt x="1517" y="746"/>
                </a:cubicBezTo>
                <a:cubicBezTo>
                  <a:pt x="1518" y="748"/>
                  <a:pt x="1518" y="748"/>
                  <a:pt x="1518" y="748"/>
                </a:cubicBezTo>
                <a:cubicBezTo>
                  <a:pt x="1520" y="748"/>
                  <a:pt x="1520" y="748"/>
                  <a:pt x="1520" y="748"/>
                </a:cubicBezTo>
                <a:cubicBezTo>
                  <a:pt x="1521" y="748"/>
                  <a:pt x="1521" y="748"/>
                  <a:pt x="1521" y="748"/>
                </a:cubicBezTo>
                <a:cubicBezTo>
                  <a:pt x="1525" y="749"/>
                  <a:pt x="1525" y="749"/>
                  <a:pt x="1525" y="749"/>
                </a:cubicBezTo>
                <a:cubicBezTo>
                  <a:pt x="1526" y="748"/>
                  <a:pt x="1526" y="748"/>
                  <a:pt x="1526" y="748"/>
                </a:cubicBezTo>
                <a:cubicBezTo>
                  <a:pt x="1528" y="751"/>
                  <a:pt x="1528" y="751"/>
                  <a:pt x="1528" y="751"/>
                </a:cubicBezTo>
                <a:cubicBezTo>
                  <a:pt x="1528" y="752"/>
                  <a:pt x="1528" y="752"/>
                  <a:pt x="1528" y="752"/>
                </a:cubicBezTo>
                <a:cubicBezTo>
                  <a:pt x="1530" y="753"/>
                  <a:pt x="1530" y="753"/>
                  <a:pt x="1530" y="753"/>
                </a:cubicBezTo>
                <a:cubicBezTo>
                  <a:pt x="1534" y="757"/>
                  <a:pt x="1534" y="757"/>
                  <a:pt x="1534" y="757"/>
                </a:cubicBezTo>
                <a:cubicBezTo>
                  <a:pt x="1534" y="758"/>
                  <a:pt x="1534" y="758"/>
                  <a:pt x="1534" y="758"/>
                </a:cubicBezTo>
                <a:cubicBezTo>
                  <a:pt x="1536" y="759"/>
                  <a:pt x="1536" y="759"/>
                  <a:pt x="1536" y="759"/>
                </a:cubicBezTo>
                <a:cubicBezTo>
                  <a:pt x="1539" y="761"/>
                  <a:pt x="1539" y="761"/>
                  <a:pt x="1539" y="761"/>
                </a:cubicBezTo>
                <a:cubicBezTo>
                  <a:pt x="1538" y="762"/>
                  <a:pt x="1538" y="762"/>
                  <a:pt x="1538" y="762"/>
                </a:cubicBezTo>
                <a:cubicBezTo>
                  <a:pt x="1537" y="762"/>
                  <a:pt x="1537" y="762"/>
                  <a:pt x="1537" y="762"/>
                </a:cubicBezTo>
                <a:cubicBezTo>
                  <a:pt x="1537" y="767"/>
                  <a:pt x="1537" y="767"/>
                  <a:pt x="1537" y="767"/>
                </a:cubicBezTo>
                <a:cubicBezTo>
                  <a:pt x="1538" y="769"/>
                  <a:pt x="1538" y="769"/>
                  <a:pt x="1538" y="769"/>
                </a:cubicBezTo>
                <a:cubicBezTo>
                  <a:pt x="1537" y="771"/>
                  <a:pt x="1537" y="771"/>
                  <a:pt x="1537" y="771"/>
                </a:cubicBezTo>
                <a:cubicBezTo>
                  <a:pt x="1537" y="774"/>
                  <a:pt x="1537" y="774"/>
                  <a:pt x="1537" y="774"/>
                </a:cubicBezTo>
                <a:cubicBezTo>
                  <a:pt x="1538" y="775"/>
                  <a:pt x="1538" y="775"/>
                  <a:pt x="1538" y="775"/>
                </a:cubicBezTo>
                <a:cubicBezTo>
                  <a:pt x="1537" y="777"/>
                  <a:pt x="1537" y="777"/>
                  <a:pt x="1537" y="777"/>
                </a:cubicBezTo>
                <a:cubicBezTo>
                  <a:pt x="1538" y="778"/>
                  <a:pt x="1538" y="778"/>
                  <a:pt x="1538" y="778"/>
                </a:cubicBezTo>
                <a:cubicBezTo>
                  <a:pt x="1542" y="779"/>
                  <a:pt x="1542" y="779"/>
                  <a:pt x="1542" y="779"/>
                </a:cubicBezTo>
                <a:cubicBezTo>
                  <a:pt x="1543" y="783"/>
                  <a:pt x="1543" y="783"/>
                  <a:pt x="1543" y="783"/>
                </a:cubicBezTo>
                <a:cubicBezTo>
                  <a:pt x="1545" y="784"/>
                  <a:pt x="1545" y="784"/>
                  <a:pt x="1545" y="784"/>
                </a:cubicBezTo>
                <a:cubicBezTo>
                  <a:pt x="1545" y="784"/>
                  <a:pt x="1545" y="784"/>
                  <a:pt x="1545" y="784"/>
                </a:cubicBezTo>
                <a:cubicBezTo>
                  <a:pt x="1545" y="787"/>
                  <a:pt x="1545" y="787"/>
                  <a:pt x="1545" y="787"/>
                </a:cubicBezTo>
                <a:cubicBezTo>
                  <a:pt x="1548" y="789"/>
                  <a:pt x="1548" y="789"/>
                  <a:pt x="1548" y="789"/>
                </a:cubicBezTo>
                <a:cubicBezTo>
                  <a:pt x="1550" y="792"/>
                  <a:pt x="1550" y="792"/>
                  <a:pt x="1550" y="792"/>
                </a:cubicBezTo>
                <a:cubicBezTo>
                  <a:pt x="1551" y="792"/>
                  <a:pt x="1551" y="792"/>
                  <a:pt x="1551" y="792"/>
                </a:cubicBezTo>
                <a:cubicBezTo>
                  <a:pt x="1551" y="793"/>
                  <a:pt x="1551" y="793"/>
                  <a:pt x="1551" y="793"/>
                </a:cubicBezTo>
                <a:cubicBezTo>
                  <a:pt x="1554" y="797"/>
                  <a:pt x="1554" y="797"/>
                  <a:pt x="1554" y="797"/>
                </a:cubicBezTo>
                <a:cubicBezTo>
                  <a:pt x="1554" y="799"/>
                  <a:pt x="1554" y="799"/>
                  <a:pt x="1554" y="799"/>
                </a:cubicBezTo>
                <a:cubicBezTo>
                  <a:pt x="1555" y="800"/>
                  <a:pt x="1555" y="800"/>
                  <a:pt x="1555" y="800"/>
                </a:cubicBezTo>
                <a:cubicBezTo>
                  <a:pt x="1557" y="798"/>
                  <a:pt x="1557" y="798"/>
                  <a:pt x="1557" y="798"/>
                </a:cubicBezTo>
                <a:cubicBezTo>
                  <a:pt x="1558" y="800"/>
                  <a:pt x="1558" y="800"/>
                  <a:pt x="1558" y="800"/>
                </a:cubicBezTo>
                <a:cubicBezTo>
                  <a:pt x="1561" y="800"/>
                  <a:pt x="1561" y="800"/>
                  <a:pt x="1561" y="800"/>
                </a:cubicBezTo>
                <a:cubicBezTo>
                  <a:pt x="1561" y="799"/>
                  <a:pt x="1561" y="799"/>
                  <a:pt x="1561" y="799"/>
                </a:cubicBezTo>
                <a:cubicBezTo>
                  <a:pt x="1563" y="799"/>
                  <a:pt x="1563" y="799"/>
                  <a:pt x="1563" y="799"/>
                </a:cubicBezTo>
                <a:cubicBezTo>
                  <a:pt x="1565" y="800"/>
                  <a:pt x="1565" y="800"/>
                  <a:pt x="1565" y="800"/>
                </a:cubicBezTo>
                <a:cubicBezTo>
                  <a:pt x="1567" y="799"/>
                  <a:pt x="1567" y="799"/>
                  <a:pt x="1567" y="799"/>
                </a:cubicBezTo>
                <a:cubicBezTo>
                  <a:pt x="1567" y="801"/>
                  <a:pt x="1567" y="801"/>
                  <a:pt x="1567" y="801"/>
                </a:cubicBezTo>
                <a:cubicBezTo>
                  <a:pt x="1568" y="801"/>
                  <a:pt x="1568" y="801"/>
                  <a:pt x="1568" y="801"/>
                </a:cubicBezTo>
                <a:cubicBezTo>
                  <a:pt x="1569" y="801"/>
                  <a:pt x="1569" y="801"/>
                  <a:pt x="1569" y="801"/>
                </a:cubicBezTo>
                <a:cubicBezTo>
                  <a:pt x="1571" y="802"/>
                  <a:pt x="1571" y="802"/>
                  <a:pt x="1571" y="802"/>
                </a:cubicBezTo>
                <a:cubicBezTo>
                  <a:pt x="1570" y="803"/>
                  <a:pt x="1570" y="803"/>
                  <a:pt x="1570" y="803"/>
                </a:cubicBezTo>
                <a:cubicBezTo>
                  <a:pt x="1569" y="804"/>
                  <a:pt x="1569" y="804"/>
                  <a:pt x="1569" y="804"/>
                </a:cubicBezTo>
                <a:cubicBezTo>
                  <a:pt x="1567" y="803"/>
                  <a:pt x="1567" y="803"/>
                  <a:pt x="1567" y="803"/>
                </a:cubicBezTo>
                <a:cubicBezTo>
                  <a:pt x="1566" y="802"/>
                  <a:pt x="1566" y="802"/>
                  <a:pt x="1566" y="802"/>
                </a:cubicBezTo>
                <a:cubicBezTo>
                  <a:pt x="1562" y="800"/>
                  <a:pt x="1562" y="800"/>
                  <a:pt x="1562" y="800"/>
                </a:cubicBezTo>
                <a:cubicBezTo>
                  <a:pt x="1560" y="801"/>
                  <a:pt x="1560" y="801"/>
                  <a:pt x="1560" y="801"/>
                </a:cubicBezTo>
                <a:cubicBezTo>
                  <a:pt x="1559" y="801"/>
                  <a:pt x="1559" y="801"/>
                  <a:pt x="1559" y="801"/>
                </a:cubicBezTo>
                <a:cubicBezTo>
                  <a:pt x="1557" y="801"/>
                  <a:pt x="1557" y="801"/>
                  <a:pt x="1557" y="801"/>
                </a:cubicBezTo>
                <a:cubicBezTo>
                  <a:pt x="1556" y="802"/>
                  <a:pt x="1556" y="802"/>
                  <a:pt x="1556" y="802"/>
                </a:cubicBezTo>
                <a:cubicBezTo>
                  <a:pt x="1555" y="803"/>
                  <a:pt x="1555" y="803"/>
                  <a:pt x="1555" y="803"/>
                </a:cubicBezTo>
                <a:cubicBezTo>
                  <a:pt x="1554" y="804"/>
                  <a:pt x="1554" y="804"/>
                  <a:pt x="1554" y="804"/>
                </a:cubicBezTo>
                <a:cubicBezTo>
                  <a:pt x="1556" y="806"/>
                  <a:pt x="1556" y="806"/>
                  <a:pt x="1556" y="806"/>
                </a:cubicBezTo>
                <a:cubicBezTo>
                  <a:pt x="1558" y="807"/>
                  <a:pt x="1558" y="807"/>
                  <a:pt x="1558" y="807"/>
                </a:cubicBezTo>
                <a:cubicBezTo>
                  <a:pt x="1560" y="809"/>
                  <a:pt x="1560" y="809"/>
                  <a:pt x="1560" y="809"/>
                </a:cubicBezTo>
                <a:cubicBezTo>
                  <a:pt x="1561" y="811"/>
                  <a:pt x="1561" y="811"/>
                  <a:pt x="1561" y="811"/>
                </a:cubicBezTo>
                <a:cubicBezTo>
                  <a:pt x="1560" y="811"/>
                  <a:pt x="1560" y="811"/>
                  <a:pt x="1560" y="811"/>
                </a:cubicBezTo>
                <a:cubicBezTo>
                  <a:pt x="1560" y="813"/>
                  <a:pt x="1560" y="813"/>
                  <a:pt x="1560" y="813"/>
                </a:cubicBezTo>
                <a:cubicBezTo>
                  <a:pt x="1562" y="815"/>
                  <a:pt x="1562" y="815"/>
                  <a:pt x="1562" y="815"/>
                </a:cubicBezTo>
                <a:cubicBezTo>
                  <a:pt x="1563" y="817"/>
                  <a:pt x="1563" y="817"/>
                  <a:pt x="1563" y="817"/>
                </a:cubicBezTo>
                <a:cubicBezTo>
                  <a:pt x="1563" y="815"/>
                  <a:pt x="1563" y="815"/>
                  <a:pt x="1563" y="815"/>
                </a:cubicBezTo>
                <a:cubicBezTo>
                  <a:pt x="1563" y="815"/>
                  <a:pt x="1563" y="815"/>
                  <a:pt x="1563" y="815"/>
                </a:cubicBezTo>
                <a:cubicBezTo>
                  <a:pt x="1563" y="813"/>
                  <a:pt x="1563" y="813"/>
                  <a:pt x="1563" y="813"/>
                </a:cubicBezTo>
                <a:cubicBezTo>
                  <a:pt x="1564" y="815"/>
                  <a:pt x="1564" y="815"/>
                  <a:pt x="1564" y="815"/>
                </a:cubicBezTo>
                <a:cubicBezTo>
                  <a:pt x="1567" y="816"/>
                  <a:pt x="1567" y="816"/>
                  <a:pt x="1567" y="816"/>
                </a:cubicBezTo>
                <a:cubicBezTo>
                  <a:pt x="1567" y="817"/>
                  <a:pt x="1567" y="817"/>
                  <a:pt x="1567" y="817"/>
                </a:cubicBezTo>
                <a:cubicBezTo>
                  <a:pt x="1567" y="819"/>
                  <a:pt x="1567" y="819"/>
                  <a:pt x="1567" y="819"/>
                </a:cubicBezTo>
                <a:cubicBezTo>
                  <a:pt x="1568" y="820"/>
                  <a:pt x="1568" y="820"/>
                  <a:pt x="1568" y="820"/>
                </a:cubicBezTo>
                <a:cubicBezTo>
                  <a:pt x="1568" y="818"/>
                  <a:pt x="1568" y="818"/>
                  <a:pt x="1568" y="818"/>
                </a:cubicBezTo>
                <a:cubicBezTo>
                  <a:pt x="1569" y="815"/>
                  <a:pt x="1569" y="815"/>
                  <a:pt x="1569" y="815"/>
                </a:cubicBezTo>
                <a:cubicBezTo>
                  <a:pt x="1570" y="815"/>
                  <a:pt x="1570" y="815"/>
                  <a:pt x="1570" y="815"/>
                </a:cubicBezTo>
                <a:cubicBezTo>
                  <a:pt x="1571" y="817"/>
                  <a:pt x="1571" y="817"/>
                  <a:pt x="1571" y="817"/>
                </a:cubicBezTo>
                <a:cubicBezTo>
                  <a:pt x="1574" y="819"/>
                  <a:pt x="1574" y="819"/>
                  <a:pt x="1574" y="819"/>
                </a:cubicBezTo>
                <a:cubicBezTo>
                  <a:pt x="1573" y="817"/>
                  <a:pt x="1573" y="817"/>
                  <a:pt x="1573" y="817"/>
                </a:cubicBezTo>
                <a:cubicBezTo>
                  <a:pt x="1573" y="816"/>
                  <a:pt x="1573" y="816"/>
                  <a:pt x="1573" y="816"/>
                </a:cubicBezTo>
                <a:cubicBezTo>
                  <a:pt x="1572" y="814"/>
                  <a:pt x="1572" y="814"/>
                  <a:pt x="1572" y="814"/>
                </a:cubicBezTo>
                <a:cubicBezTo>
                  <a:pt x="1571" y="811"/>
                  <a:pt x="1571" y="811"/>
                  <a:pt x="1571" y="811"/>
                </a:cubicBezTo>
                <a:cubicBezTo>
                  <a:pt x="1569" y="809"/>
                  <a:pt x="1569" y="809"/>
                  <a:pt x="1569" y="809"/>
                </a:cubicBezTo>
                <a:cubicBezTo>
                  <a:pt x="1570" y="809"/>
                  <a:pt x="1570" y="809"/>
                  <a:pt x="1570" y="809"/>
                </a:cubicBezTo>
                <a:cubicBezTo>
                  <a:pt x="1571" y="808"/>
                  <a:pt x="1571" y="808"/>
                  <a:pt x="1571" y="808"/>
                </a:cubicBezTo>
                <a:cubicBezTo>
                  <a:pt x="1573" y="809"/>
                  <a:pt x="1573" y="809"/>
                  <a:pt x="1573" y="809"/>
                </a:cubicBezTo>
                <a:cubicBezTo>
                  <a:pt x="1572" y="810"/>
                  <a:pt x="1572" y="810"/>
                  <a:pt x="1572" y="810"/>
                </a:cubicBezTo>
                <a:cubicBezTo>
                  <a:pt x="1573" y="811"/>
                  <a:pt x="1573" y="811"/>
                  <a:pt x="1573" y="811"/>
                </a:cubicBezTo>
                <a:cubicBezTo>
                  <a:pt x="1574" y="810"/>
                  <a:pt x="1574" y="810"/>
                  <a:pt x="1574" y="810"/>
                </a:cubicBezTo>
                <a:cubicBezTo>
                  <a:pt x="1576" y="810"/>
                  <a:pt x="1576" y="810"/>
                  <a:pt x="1576" y="810"/>
                </a:cubicBezTo>
                <a:cubicBezTo>
                  <a:pt x="1576" y="810"/>
                  <a:pt x="1576" y="810"/>
                  <a:pt x="1576" y="810"/>
                </a:cubicBezTo>
                <a:cubicBezTo>
                  <a:pt x="1575" y="809"/>
                  <a:pt x="1575" y="809"/>
                  <a:pt x="1575" y="809"/>
                </a:cubicBezTo>
                <a:cubicBezTo>
                  <a:pt x="1575" y="808"/>
                  <a:pt x="1575" y="808"/>
                  <a:pt x="1575" y="808"/>
                </a:cubicBezTo>
                <a:cubicBezTo>
                  <a:pt x="1574" y="808"/>
                  <a:pt x="1574" y="808"/>
                  <a:pt x="1574" y="808"/>
                </a:cubicBezTo>
                <a:cubicBezTo>
                  <a:pt x="1573" y="807"/>
                  <a:pt x="1573" y="807"/>
                  <a:pt x="1573" y="807"/>
                </a:cubicBezTo>
                <a:cubicBezTo>
                  <a:pt x="1573" y="806"/>
                  <a:pt x="1573" y="806"/>
                  <a:pt x="1573" y="806"/>
                </a:cubicBezTo>
                <a:cubicBezTo>
                  <a:pt x="1571" y="805"/>
                  <a:pt x="1571" y="805"/>
                  <a:pt x="1571" y="805"/>
                </a:cubicBezTo>
                <a:cubicBezTo>
                  <a:pt x="1573" y="804"/>
                  <a:pt x="1573" y="804"/>
                  <a:pt x="1573" y="804"/>
                </a:cubicBezTo>
                <a:cubicBezTo>
                  <a:pt x="1574" y="804"/>
                  <a:pt x="1574" y="804"/>
                  <a:pt x="1574" y="804"/>
                </a:cubicBezTo>
                <a:cubicBezTo>
                  <a:pt x="1575" y="803"/>
                  <a:pt x="1575" y="803"/>
                  <a:pt x="1575" y="803"/>
                </a:cubicBezTo>
                <a:cubicBezTo>
                  <a:pt x="1578" y="805"/>
                  <a:pt x="1578" y="805"/>
                  <a:pt x="1578" y="805"/>
                </a:cubicBezTo>
                <a:cubicBezTo>
                  <a:pt x="1578" y="806"/>
                  <a:pt x="1578" y="806"/>
                  <a:pt x="1578" y="806"/>
                </a:cubicBezTo>
                <a:cubicBezTo>
                  <a:pt x="1580" y="806"/>
                  <a:pt x="1580" y="806"/>
                  <a:pt x="1580" y="806"/>
                </a:cubicBezTo>
                <a:cubicBezTo>
                  <a:pt x="1580" y="805"/>
                  <a:pt x="1580" y="805"/>
                  <a:pt x="1580" y="805"/>
                </a:cubicBezTo>
                <a:cubicBezTo>
                  <a:pt x="1579" y="803"/>
                  <a:pt x="1579" y="803"/>
                  <a:pt x="1579" y="803"/>
                </a:cubicBezTo>
                <a:cubicBezTo>
                  <a:pt x="1579" y="801"/>
                  <a:pt x="1579" y="801"/>
                  <a:pt x="1579" y="801"/>
                </a:cubicBezTo>
                <a:cubicBezTo>
                  <a:pt x="1578" y="800"/>
                  <a:pt x="1578" y="800"/>
                  <a:pt x="1578" y="800"/>
                </a:cubicBezTo>
                <a:cubicBezTo>
                  <a:pt x="1574" y="797"/>
                  <a:pt x="1574" y="797"/>
                  <a:pt x="1574" y="797"/>
                </a:cubicBezTo>
                <a:cubicBezTo>
                  <a:pt x="1573" y="797"/>
                  <a:pt x="1573" y="797"/>
                  <a:pt x="1573" y="797"/>
                </a:cubicBezTo>
                <a:cubicBezTo>
                  <a:pt x="1572" y="796"/>
                  <a:pt x="1572" y="796"/>
                  <a:pt x="1572" y="796"/>
                </a:cubicBezTo>
                <a:cubicBezTo>
                  <a:pt x="1571" y="796"/>
                  <a:pt x="1571" y="796"/>
                  <a:pt x="1571" y="796"/>
                </a:cubicBezTo>
                <a:cubicBezTo>
                  <a:pt x="1570" y="795"/>
                  <a:pt x="1570" y="795"/>
                  <a:pt x="1570" y="795"/>
                </a:cubicBezTo>
                <a:cubicBezTo>
                  <a:pt x="1569" y="794"/>
                  <a:pt x="1569" y="794"/>
                  <a:pt x="1569" y="794"/>
                </a:cubicBezTo>
                <a:cubicBezTo>
                  <a:pt x="1567" y="793"/>
                  <a:pt x="1567" y="793"/>
                  <a:pt x="1567" y="793"/>
                </a:cubicBezTo>
                <a:cubicBezTo>
                  <a:pt x="1569" y="793"/>
                  <a:pt x="1569" y="793"/>
                  <a:pt x="1569" y="793"/>
                </a:cubicBezTo>
                <a:cubicBezTo>
                  <a:pt x="1570" y="791"/>
                  <a:pt x="1570" y="791"/>
                  <a:pt x="1570" y="791"/>
                </a:cubicBezTo>
                <a:cubicBezTo>
                  <a:pt x="1570" y="790"/>
                  <a:pt x="1570" y="790"/>
                  <a:pt x="1570" y="790"/>
                </a:cubicBezTo>
                <a:cubicBezTo>
                  <a:pt x="1568" y="790"/>
                  <a:pt x="1568" y="790"/>
                  <a:pt x="1568" y="790"/>
                </a:cubicBezTo>
                <a:cubicBezTo>
                  <a:pt x="1569" y="788"/>
                  <a:pt x="1569" y="788"/>
                  <a:pt x="1569" y="788"/>
                </a:cubicBezTo>
                <a:cubicBezTo>
                  <a:pt x="1569" y="787"/>
                  <a:pt x="1569" y="787"/>
                  <a:pt x="1569" y="787"/>
                </a:cubicBezTo>
                <a:cubicBezTo>
                  <a:pt x="1570" y="788"/>
                  <a:pt x="1570" y="788"/>
                  <a:pt x="1570" y="788"/>
                </a:cubicBezTo>
                <a:cubicBezTo>
                  <a:pt x="1571" y="789"/>
                  <a:pt x="1571" y="789"/>
                  <a:pt x="1571" y="789"/>
                </a:cubicBezTo>
                <a:cubicBezTo>
                  <a:pt x="1571" y="790"/>
                  <a:pt x="1571" y="790"/>
                  <a:pt x="1571" y="790"/>
                </a:cubicBezTo>
                <a:cubicBezTo>
                  <a:pt x="1571" y="791"/>
                  <a:pt x="1571" y="791"/>
                  <a:pt x="1571" y="791"/>
                </a:cubicBezTo>
                <a:cubicBezTo>
                  <a:pt x="1572" y="791"/>
                  <a:pt x="1572" y="791"/>
                  <a:pt x="1572" y="791"/>
                </a:cubicBezTo>
                <a:cubicBezTo>
                  <a:pt x="1573" y="788"/>
                  <a:pt x="1573" y="788"/>
                  <a:pt x="1573" y="788"/>
                </a:cubicBezTo>
                <a:cubicBezTo>
                  <a:pt x="1571" y="787"/>
                  <a:pt x="1571" y="787"/>
                  <a:pt x="1571" y="787"/>
                </a:cubicBezTo>
                <a:cubicBezTo>
                  <a:pt x="1569" y="784"/>
                  <a:pt x="1569" y="784"/>
                  <a:pt x="1569" y="784"/>
                </a:cubicBezTo>
                <a:cubicBezTo>
                  <a:pt x="1568" y="783"/>
                  <a:pt x="1568" y="783"/>
                  <a:pt x="1568" y="783"/>
                </a:cubicBezTo>
                <a:cubicBezTo>
                  <a:pt x="1567" y="781"/>
                  <a:pt x="1567" y="781"/>
                  <a:pt x="1567" y="781"/>
                </a:cubicBezTo>
                <a:cubicBezTo>
                  <a:pt x="1565" y="780"/>
                  <a:pt x="1565" y="780"/>
                  <a:pt x="1565" y="780"/>
                </a:cubicBezTo>
                <a:cubicBezTo>
                  <a:pt x="1566" y="779"/>
                  <a:pt x="1566" y="779"/>
                  <a:pt x="1566" y="779"/>
                </a:cubicBezTo>
                <a:cubicBezTo>
                  <a:pt x="1565" y="775"/>
                  <a:pt x="1565" y="775"/>
                  <a:pt x="1565" y="775"/>
                </a:cubicBezTo>
                <a:cubicBezTo>
                  <a:pt x="1567" y="773"/>
                  <a:pt x="1567" y="773"/>
                  <a:pt x="1567" y="773"/>
                </a:cubicBezTo>
                <a:cubicBezTo>
                  <a:pt x="1569" y="773"/>
                  <a:pt x="1569" y="773"/>
                  <a:pt x="1569" y="773"/>
                </a:cubicBezTo>
                <a:cubicBezTo>
                  <a:pt x="1569" y="774"/>
                  <a:pt x="1569" y="774"/>
                  <a:pt x="1569" y="774"/>
                </a:cubicBezTo>
                <a:cubicBezTo>
                  <a:pt x="1568" y="774"/>
                  <a:pt x="1568" y="774"/>
                  <a:pt x="1568" y="774"/>
                </a:cubicBezTo>
                <a:cubicBezTo>
                  <a:pt x="1568" y="775"/>
                  <a:pt x="1568" y="775"/>
                  <a:pt x="1568" y="775"/>
                </a:cubicBezTo>
                <a:cubicBezTo>
                  <a:pt x="1571" y="777"/>
                  <a:pt x="1571" y="777"/>
                  <a:pt x="1571" y="777"/>
                </a:cubicBezTo>
                <a:cubicBezTo>
                  <a:pt x="1571" y="779"/>
                  <a:pt x="1571" y="779"/>
                  <a:pt x="1571" y="779"/>
                </a:cubicBezTo>
                <a:cubicBezTo>
                  <a:pt x="1573" y="780"/>
                  <a:pt x="1573" y="780"/>
                  <a:pt x="1573" y="780"/>
                </a:cubicBezTo>
                <a:cubicBezTo>
                  <a:pt x="1575" y="780"/>
                  <a:pt x="1575" y="780"/>
                  <a:pt x="1575" y="780"/>
                </a:cubicBezTo>
                <a:cubicBezTo>
                  <a:pt x="1574" y="779"/>
                  <a:pt x="1574" y="779"/>
                  <a:pt x="1574" y="779"/>
                </a:cubicBezTo>
                <a:cubicBezTo>
                  <a:pt x="1573" y="778"/>
                  <a:pt x="1573" y="778"/>
                  <a:pt x="1573" y="778"/>
                </a:cubicBezTo>
                <a:cubicBezTo>
                  <a:pt x="1573" y="777"/>
                  <a:pt x="1573" y="777"/>
                  <a:pt x="1573" y="777"/>
                </a:cubicBezTo>
                <a:cubicBezTo>
                  <a:pt x="1575" y="777"/>
                  <a:pt x="1575" y="777"/>
                  <a:pt x="1575" y="777"/>
                </a:cubicBezTo>
                <a:cubicBezTo>
                  <a:pt x="1577" y="779"/>
                  <a:pt x="1577" y="779"/>
                  <a:pt x="1577" y="779"/>
                </a:cubicBezTo>
                <a:cubicBezTo>
                  <a:pt x="1578" y="780"/>
                  <a:pt x="1578" y="780"/>
                  <a:pt x="1578" y="780"/>
                </a:cubicBezTo>
                <a:cubicBezTo>
                  <a:pt x="1579" y="779"/>
                  <a:pt x="1579" y="779"/>
                  <a:pt x="1579" y="779"/>
                </a:cubicBezTo>
                <a:cubicBezTo>
                  <a:pt x="1577" y="778"/>
                  <a:pt x="1577" y="778"/>
                  <a:pt x="1577" y="778"/>
                </a:cubicBezTo>
                <a:cubicBezTo>
                  <a:pt x="1576" y="777"/>
                  <a:pt x="1576" y="777"/>
                  <a:pt x="1576" y="777"/>
                </a:cubicBezTo>
                <a:cubicBezTo>
                  <a:pt x="1576" y="776"/>
                  <a:pt x="1576" y="776"/>
                  <a:pt x="1576" y="776"/>
                </a:cubicBezTo>
                <a:cubicBezTo>
                  <a:pt x="1579" y="776"/>
                  <a:pt x="1579" y="776"/>
                  <a:pt x="1579" y="776"/>
                </a:cubicBezTo>
                <a:cubicBezTo>
                  <a:pt x="1581" y="778"/>
                  <a:pt x="1581" y="778"/>
                  <a:pt x="1581" y="778"/>
                </a:cubicBezTo>
                <a:cubicBezTo>
                  <a:pt x="1581" y="777"/>
                  <a:pt x="1581" y="777"/>
                  <a:pt x="1581" y="777"/>
                </a:cubicBezTo>
                <a:cubicBezTo>
                  <a:pt x="1579" y="775"/>
                  <a:pt x="1579" y="775"/>
                  <a:pt x="1579" y="775"/>
                </a:cubicBezTo>
                <a:cubicBezTo>
                  <a:pt x="1577" y="775"/>
                  <a:pt x="1577" y="775"/>
                  <a:pt x="1577" y="775"/>
                </a:cubicBezTo>
                <a:cubicBezTo>
                  <a:pt x="1576" y="773"/>
                  <a:pt x="1576" y="773"/>
                  <a:pt x="1576" y="773"/>
                </a:cubicBezTo>
                <a:cubicBezTo>
                  <a:pt x="1577" y="772"/>
                  <a:pt x="1577" y="772"/>
                  <a:pt x="1577" y="772"/>
                </a:cubicBezTo>
                <a:cubicBezTo>
                  <a:pt x="1578" y="772"/>
                  <a:pt x="1578" y="772"/>
                  <a:pt x="1578" y="772"/>
                </a:cubicBezTo>
                <a:cubicBezTo>
                  <a:pt x="1580" y="771"/>
                  <a:pt x="1580" y="771"/>
                  <a:pt x="1580" y="771"/>
                </a:cubicBezTo>
                <a:cubicBezTo>
                  <a:pt x="1581" y="769"/>
                  <a:pt x="1581" y="769"/>
                  <a:pt x="1581" y="769"/>
                </a:cubicBezTo>
                <a:cubicBezTo>
                  <a:pt x="1582" y="769"/>
                  <a:pt x="1582" y="769"/>
                  <a:pt x="1582" y="769"/>
                </a:cubicBezTo>
                <a:cubicBezTo>
                  <a:pt x="1584" y="770"/>
                  <a:pt x="1584" y="770"/>
                  <a:pt x="1584" y="770"/>
                </a:cubicBezTo>
                <a:cubicBezTo>
                  <a:pt x="1585" y="770"/>
                  <a:pt x="1585" y="770"/>
                  <a:pt x="1585" y="770"/>
                </a:cubicBezTo>
                <a:cubicBezTo>
                  <a:pt x="1587" y="768"/>
                  <a:pt x="1587" y="768"/>
                  <a:pt x="1587" y="768"/>
                </a:cubicBezTo>
                <a:cubicBezTo>
                  <a:pt x="1587" y="768"/>
                  <a:pt x="1587" y="768"/>
                  <a:pt x="1587" y="768"/>
                </a:cubicBezTo>
                <a:cubicBezTo>
                  <a:pt x="1588" y="768"/>
                  <a:pt x="1588" y="768"/>
                  <a:pt x="1588" y="768"/>
                </a:cubicBezTo>
                <a:cubicBezTo>
                  <a:pt x="1589" y="769"/>
                  <a:pt x="1589" y="769"/>
                  <a:pt x="1589" y="769"/>
                </a:cubicBezTo>
                <a:cubicBezTo>
                  <a:pt x="1593" y="769"/>
                  <a:pt x="1593" y="769"/>
                  <a:pt x="1593" y="769"/>
                </a:cubicBezTo>
                <a:cubicBezTo>
                  <a:pt x="1596" y="770"/>
                  <a:pt x="1596" y="770"/>
                  <a:pt x="1596" y="770"/>
                </a:cubicBezTo>
                <a:cubicBezTo>
                  <a:pt x="1596" y="770"/>
                  <a:pt x="1596" y="770"/>
                  <a:pt x="1596" y="770"/>
                </a:cubicBezTo>
                <a:cubicBezTo>
                  <a:pt x="1597" y="771"/>
                  <a:pt x="1597" y="771"/>
                  <a:pt x="1597" y="771"/>
                </a:cubicBezTo>
                <a:cubicBezTo>
                  <a:pt x="1598" y="772"/>
                  <a:pt x="1598" y="772"/>
                  <a:pt x="1598" y="772"/>
                </a:cubicBezTo>
                <a:cubicBezTo>
                  <a:pt x="1599" y="772"/>
                  <a:pt x="1599" y="772"/>
                  <a:pt x="1599" y="772"/>
                </a:cubicBezTo>
                <a:cubicBezTo>
                  <a:pt x="1600" y="772"/>
                  <a:pt x="1600" y="772"/>
                  <a:pt x="1600" y="772"/>
                </a:cubicBezTo>
                <a:cubicBezTo>
                  <a:pt x="1602" y="772"/>
                  <a:pt x="1602" y="772"/>
                  <a:pt x="1602" y="772"/>
                </a:cubicBezTo>
                <a:cubicBezTo>
                  <a:pt x="1600" y="773"/>
                  <a:pt x="1600" y="773"/>
                  <a:pt x="1600" y="773"/>
                </a:cubicBezTo>
                <a:cubicBezTo>
                  <a:pt x="1599" y="773"/>
                  <a:pt x="1599" y="773"/>
                  <a:pt x="1599" y="773"/>
                </a:cubicBezTo>
                <a:cubicBezTo>
                  <a:pt x="1598" y="776"/>
                  <a:pt x="1598" y="776"/>
                  <a:pt x="1598" y="776"/>
                </a:cubicBezTo>
                <a:cubicBezTo>
                  <a:pt x="1598" y="777"/>
                  <a:pt x="1598" y="777"/>
                  <a:pt x="1598" y="777"/>
                </a:cubicBezTo>
                <a:cubicBezTo>
                  <a:pt x="1602" y="774"/>
                  <a:pt x="1602" y="774"/>
                  <a:pt x="1602" y="774"/>
                </a:cubicBezTo>
                <a:cubicBezTo>
                  <a:pt x="1607" y="772"/>
                  <a:pt x="1607" y="772"/>
                  <a:pt x="1607" y="772"/>
                </a:cubicBezTo>
                <a:cubicBezTo>
                  <a:pt x="1608" y="769"/>
                  <a:pt x="1608" y="769"/>
                  <a:pt x="1608" y="769"/>
                </a:cubicBezTo>
                <a:cubicBezTo>
                  <a:pt x="1610" y="768"/>
                  <a:pt x="1610" y="768"/>
                  <a:pt x="1610" y="768"/>
                </a:cubicBezTo>
                <a:cubicBezTo>
                  <a:pt x="1613" y="768"/>
                  <a:pt x="1613" y="768"/>
                  <a:pt x="1613" y="768"/>
                </a:cubicBezTo>
                <a:cubicBezTo>
                  <a:pt x="1614" y="768"/>
                  <a:pt x="1614" y="768"/>
                  <a:pt x="1614" y="768"/>
                </a:cubicBezTo>
                <a:cubicBezTo>
                  <a:pt x="1616" y="768"/>
                  <a:pt x="1616" y="768"/>
                  <a:pt x="1616" y="768"/>
                </a:cubicBezTo>
                <a:cubicBezTo>
                  <a:pt x="1617" y="768"/>
                  <a:pt x="1617" y="768"/>
                  <a:pt x="1617" y="768"/>
                </a:cubicBezTo>
                <a:cubicBezTo>
                  <a:pt x="1619" y="769"/>
                  <a:pt x="1619" y="769"/>
                  <a:pt x="1619" y="769"/>
                </a:cubicBezTo>
                <a:cubicBezTo>
                  <a:pt x="1621" y="767"/>
                  <a:pt x="1621" y="767"/>
                  <a:pt x="1621" y="767"/>
                </a:cubicBezTo>
                <a:cubicBezTo>
                  <a:pt x="1621" y="766"/>
                  <a:pt x="1621" y="766"/>
                  <a:pt x="1621" y="766"/>
                </a:cubicBezTo>
                <a:cubicBezTo>
                  <a:pt x="1619" y="765"/>
                  <a:pt x="1619" y="765"/>
                  <a:pt x="1619" y="765"/>
                </a:cubicBezTo>
                <a:cubicBezTo>
                  <a:pt x="1617" y="763"/>
                  <a:pt x="1617" y="763"/>
                  <a:pt x="1617" y="763"/>
                </a:cubicBezTo>
                <a:cubicBezTo>
                  <a:pt x="1615" y="762"/>
                  <a:pt x="1615" y="762"/>
                  <a:pt x="1615" y="762"/>
                </a:cubicBezTo>
                <a:cubicBezTo>
                  <a:pt x="1612" y="760"/>
                  <a:pt x="1612" y="760"/>
                  <a:pt x="1612" y="760"/>
                </a:cubicBezTo>
                <a:cubicBezTo>
                  <a:pt x="1612" y="757"/>
                  <a:pt x="1612" y="757"/>
                  <a:pt x="1612" y="757"/>
                </a:cubicBezTo>
                <a:cubicBezTo>
                  <a:pt x="1612" y="757"/>
                  <a:pt x="1612" y="757"/>
                  <a:pt x="1612" y="757"/>
                </a:cubicBezTo>
                <a:cubicBezTo>
                  <a:pt x="1611" y="754"/>
                  <a:pt x="1611" y="754"/>
                  <a:pt x="1611" y="754"/>
                </a:cubicBezTo>
                <a:cubicBezTo>
                  <a:pt x="1609" y="752"/>
                  <a:pt x="1609" y="752"/>
                  <a:pt x="1609" y="752"/>
                </a:cubicBezTo>
                <a:cubicBezTo>
                  <a:pt x="1607" y="751"/>
                  <a:pt x="1607" y="751"/>
                  <a:pt x="1607" y="751"/>
                </a:cubicBezTo>
                <a:cubicBezTo>
                  <a:pt x="1607" y="750"/>
                  <a:pt x="1607" y="750"/>
                  <a:pt x="1607" y="750"/>
                </a:cubicBezTo>
                <a:cubicBezTo>
                  <a:pt x="1610" y="749"/>
                  <a:pt x="1610" y="749"/>
                  <a:pt x="1610" y="749"/>
                </a:cubicBezTo>
                <a:cubicBezTo>
                  <a:pt x="1610" y="747"/>
                  <a:pt x="1610" y="747"/>
                  <a:pt x="1610" y="747"/>
                </a:cubicBezTo>
                <a:cubicBezTo>
                  <a:pt x="1610" y="743"/>
                  <a:pt x="1610" y="743"/>
                  <a:pt x="1610" y="743"/>
                </a:cubicBezTo>
                <a:cubicBezTo>
                  <a:pt x="1612" y="740"/>
                  <a:pt x="1612" y="740"/>
                  <a:pt x="1612" y="740"/>
                </a:cubicBezTo>
                <a:cubicBezTo>
                  <a:pt x="1614" y="741"/>
                  <a:pt x="1614" y="741"/>
                  <a:pt x="1614" y="741"/>
                </a:cubicBezTo>
                <a:cubicBezTo>
                  <a:pt x="1615" y="740"/>
                  <a:pt x="1615" y="740"/>
                  <a:pt x="1615" y="740"/>
                </a:cubicBezTo>
                <a:cubicBezTo>
                  <a:pt x="1615" y="736"/>
                  <a:pt x="1615" y="736"/>
                  <a:pt x="1615" y="736"/>
                </a:cubicBezTo>
                <a:cubicBezTo>
                  <a:pt x="1615" y="736"/>
                  <a:pt x="1615" y="736"/>
                  <a:pt x="1615" y="736"/>
                </a:cubicBezTo>
                <a:cubicBezTo>
                  <a:pt x="1615" y="733"/>
                  <a:pt x="1615" y="733"/>
                  <a:pt x="1615" y="733"/>
                </a:cubicBezTo>
                <a:cubicBezTo>
                  <a:pt x="1616" y="732"/>
                  <a:pt x="1616" y="732"/>
                  <a:pt x="1616" y="732"/>
                </a:cubicBezTo>
                <a:cubicBezTo>
                  <a:pt x="1616" y="729"/>
                  <a:pt x="1616" y="729"/>
                  <a:pt x="1616" y="729"/>
                </a:cubicBezTo>
                <a:cubicBezTo>
                  <a:pt x="1615" y="728"/>
                  <a:pt x="1615" y="728"/>
                  <a:pt x="1615" y="728"/>
                </a:cubicBezTo>
                <a:cubicBezTo>
                  <a:pt x="1616" y="726"/>
                  <a:pt x="1616" y="726"/>
                  <a:pt x="1616" y="726"/>
                </a:cubicBezTo>
                <a:cubicBezTo>
                  <a:pt x="1617" y="725"/>
                  <a:pt x="1617" y="725"/>
                  <a:pt x="1617" y="725"/>
                </a:cubicBezTo>
                <a:cubicBezTo>
                  <a:pt x="1620" y="724"/>
                  <a:pt x="1620" y="724"/>
                  <a:pt x="1620" y="724"/>
                </a:cubicBezTo>
                <a:cubicBezTo>
                  <a:pt x="1622" y="724"/>
                  <a:pt x="1622" y="724"/>
                  <a:pt x="1622" y="724"/>
                </a:cubicBezTo>
                <a:cubicBezTo>
                  <a:pt x="1623" y="722"/>
                  <a:pt x="1623" y="722"/>
                  <a:pt x="1623" y="722"/>
                </a:cubicBezTo>
                <a:cubicBezTo>
                  <a:pt x="1623" y="720"/>
                  <a:pt x="1623" y="720"/>
                  <a:pt x="1623" y="720"/>
                </a:cubicBezTo>
                <a:cubicBezTo>
                  <a:pt x="1622" y="719"/>
                  <a:pt x="1622" y="719"/>
                  <a:pt x="1622" y="719"/>
                </a:cubicBezTo>
                <a:cubicBezTo>
                  <a:pt x="1623" y="718"/>
                  <a:pt x="1623" y="718"/>
                  <a:pt x="1623" y="718"/>
                </a:cubicBezTo>
                <a:cubicBezTo>
                  <a:pt x="1623" y="718"/>
                  <a:pt x="1623" y="718"/>
                  <a:pt x="1623" y="718"/>
                </a:cubicBezTo>
                <a:cubicBezTo>
                  <a:pt x="1624" y="717"/>
                  <a:pt x="1624" y="717"/>
                  <a:pt x="1624" y="717"/>
                </a:cubicBezTo>
                <a:cubicBezTo>
                  <a:pt x="1623" y="716"/>
                  <a:pt x="1623" y="716"/>
                  <a:pt x="1623" y="716"/>
                </a:cubicBezTo>
                <a:cubicBezTo>
                  <a:pt x="1623" y="715"/>
                  <a:pt x="1623" y="715"/>
                  <a:pt x="1623" y="715"/>
                </a:cubicBezTo>
                <a:cubicBezTo>
                  <a:pt x="1623" y="713"/>
                  <a:pt x="1623" y="713"/>
                  <a:pt x="1623" y="713"/>
                </a:cubicBezTo>
                <a:cubicBezTo>
                  <a:pt x="1624" y="714"/>
                  <a:pt x="1624" y="714"/>
                  <a:pt x="1624" y="714"/>
                </a:cubicBezTo>
                <a:cubicBezTo>
                  <a:pt x="1625" y="714"/>
                  <a:pt x="1625" y="714"/>
                  <a:pt x="1625" y="714"/>
                </a:cubicBezTo>
                <a:cubicBezTo>
                  <a:pt x="1628" y="710"/>
                  <a:pt x="1628" y="710"/>
                  <a:pt x="1628" y="710"/>
                </a:cubicBezTo>
                <a:cubicBezTo>
                  <a:pt x="1628" y="709"/>
                  <a:pt x="1628" y="709"/>
                  <a:pt x="1628" y="709"/>
                </a:cubicBezTo>
                <a:cubicBezTo>
                  <a:pt x="1629" y="709"/>
                  <a:pt x="1629" y="709"/>
                  <a:pt x="1629" y="709"/>
                </a:cubicBezTo>
                <a:cubicBezTo>
                  <a:pt x="1631" y="707"/>
                  <a:pt x="1631" y="707"/>
                  <a:pt x="1631" y="707"/>
                </a:cubicBezTo>
                <a:cubicBezTo>
                  <a:pt x="1631" y="704"/>
                  <a:pt x="1631" y="704"/>
                  <a:pt x="1631" y="704"/>
                </a:cubicBezTo>
                <a:cubicBezTo>
                  <a:pt x="1632" y="703"/>
                  <a:pt x="1632" y="703"/>
                  <a:pt x="1632" y="703"/>
                </a:cubicBezTo>
                <a:cubicBezTo>
                  <a:pt x="1634" y="703"/>
                  <a:pt x="1634" y="703"/>
                  <a:pt x="1634" y="703"/>
                </a:cubicBezTo>
                <a:cubicBezTo>
                  <a:pt x="1636" y="701"/>
                  <a:pt x="1636" y="701"/>
                  <a:pt x="1636" y="701"/>
                </a:cubicBezTo>
                <a:cubicBezTo>
                  <a:pt x="1637" y="702"/>
                  <a:pt x="1637" y="702"/>
                  <a:pt x="1637" y="702"/>
                </a:cubicBezTo>
                <a:cubicBezTo>
                  <a:pt x="1637" y="702"/>
                  <a:pt x="1637" y="702"/>
                  <a:pt x="1637" y="702"/>
                </a:cubicBezTo>
                <a:cubicBezTo>
                  <a:pt x="1639" y="702"/>
                  <a:pt x="1639" y="702"/>
                  <a:pt x="1639" y="702"/>
                </a:cubicBezTo>
                <a:cubicBezTo>
                  <a:pt x="1639" y="701"/>
                  <a:pt x="1639" y="701"/>
                  <a:pt x="1639" y="701"/>
                </a:cubicBezTo>
                <a:cubicBezTo>
                  <a:pt x="1640" y="700"/>
                  <a:pt x="1640" y="700"/>
                  <a:pt x="1640" y="700"/>
                </a:cubicBezTo>
                <a:cubicBezTo>
                  <a:pt x="1641" y="701"/>
                  <a:pt x="1641" y="701"/>
                  <a:pt x="1641" y="701"/>
                </a:cubicBezTo>
                <a:cubicBezTo>
                  <a:pt x="1642" y="702"/>
                  <a:pt x="1642" y="702"/>
                  <a:pt x="1642" y="702"/>
                </a:cubicBezTo>
                <a:cubicBezTo>
                  <a:pt x="1643" y="702"/>
                  <a:pt x="1643" y="702"/>
                  <a:pt x="1643" y="702"/>
                </a:cubicBezTo>
                <a:cubicBezTo>
                  <a:pt x="1646" y="702"/>
                  <a:pt x="1646" y="702"/>
                  <a:pt x="1646" y="702"/>
                </a:cubicBezTo>
                <a:cubicBezTo>
                  <a:pt x="1644" y="703"/>
                  <a:pt x="1644" y="703"/>
                  <a:pt x="1644" y="703"/>
                </a:cubicBezTo>
                <a:cubicBezTo>
                  <a:pt x="1643" y="703"/>
                  <a:pt x="1643" y="703"/>
                  <a:pt x="1643" y="703"/>
                </a:cubicBezTo>
                <a:cubicBezTo>
                  <a:pt x="1641" y="703"/>
                  <a:pt x="1641" y="703"/>
                  <a:pt x="1641" y="703"/>
                </a:cubicBezTo>
                <a:cubicBezTo>
                  <a:pt x="1638" y="703"/>
                  <a:pt x="1638" y="703"/>
                  <a:pt x="1638" y="703"/>
                </a:cubicBezTo>
                <a:cubicBezTo>
                  <a:pt x="1636" y="703"/>
                  <a:pt x="1636" y="703"/>
                  <a:pt x="1636" y="703"/>
                </a:cubicBezTo>
                <a:cubicBezTo>
                  <a:pt x="1637" y="705"/>
                  <a:pt x="1637" y="705"/>
                  <a:pt x="1637" y="705"/>
                </a:cubicBezTo>
                <a:cubicBezTo>
                  <a:pt x="1640" y="705"/>
                  <a:pt x="1640" y="705"/>
                  <a:pt x="1640" y="705"/>
                </a:cubicBezTo>
                <a:cubicBezTo>
                  <a:pt x="1643" y="705"/>
                  <a:pt x="1643" y="705"/>
                  <a:pt x="1643" y="705"/>
                </a:cubicBezTo>
                <a:cubicBezTo>
                  <a:pt x="1642" y="706"/>
                  <a:pt x="1642" y="706"/>
                  <a:pt x="1642" y="706"/>
                </a:cubicBezTo>
                <a:cubicBezTo>
                  <a:pt x="1641" y="707"/>
                  <a:pt x="1641" y="707"/>
                  <a:pt x="1641" y="707"/>
                </a:cubicBezTo>
                <a:cubicBezTo>
                  <a:pt x="1643" y="708"/>
                  <a:pt x="1643" y="708"/>
                  <a:pt x="1643" y="708"/>
                </a:cubicBezTo>
                <a:cubicBezTo>
                  <a:pt x="1644" y="708"/>
                  <a:pt x="1644" y="708"/>
                  <a:pt x="1644" y="708"/>
                </a:cubicBezTo>
                <a:cubicBezTo>
                  <a:pt x="1646" y="709"/>
                  <a:pt x="1646" y="709"/>
                  <a:pt x="1646" y="709"/>
                </a:cubicBezTo>
                <a:cubicBezTo>
                  <a:pt x="1648" y="708"/>
                  <a:pt x="1648" y="708"/>
                  <a:pt x="1648" y="708"/>
                </a:cubicBezTo>
                <a:cubicBezTo>
                  <a:pt x="1650" y="708"/>
                  <a:pt x="1650" y="708"/>
                  <a:pt x="1650" y="708"/>
                </a:cubicBezTo>
                <a:cubicBezTo>
                  <a:pt x="1652" y="709"/>
                  <a:pt x="1652" y="709"/>
                  <a:pt x="1652" y="709"/>
                </a:cubicBezTo>
                <a:cubicBezTo>
                  <a:pt x="1653" y="709"/>
                  <a:pt x="1653" y="709"/>
                  <a:pt x="1653" y="709"/>
                </a:cubicBezTo>
                <a:cubicBezTo>
                  <a:pt x="1654" y="708"/>
                  <a:pt x="1654" y="708"/>
                  <a:pt x="1654" y="708"/>
                </a:cubicBezTo>
                <a:cubicBezTo>
                  <a:pt x="1655" y="708"/>
                  <a:pt x="1655" y="708"/>
                  <a:pt x="1655" y="708"/>
                </a:cubicBezTo>
                <a:cubicBezTo>
                  <a:pt x="1655" y="711"/>
                  <a:pt x="1655" y="711"/>
                  <a:pt x="1655" y="711"/>
                </a:cubicBezTo>
                <a:cubicBezTo>
                  <a:pt x="1656" y="712"/>
                  <a:pt x="1656" y="712"/>
                  <a:pt x="1656" y="712"/>
                </a:cubicBezTo>
                <a:cubicBezTo>
                  <a:pt x="1656" y="712"/>
                  <a:pt x="1656" y="712"/>
                  <a:pt x="1656" y="712"/>
                </a:cubicBezTo>
                <a:cubicBezTo>
                  <a:pt x="1653" y="713"/>
                  <a:pt x="1653" y="713"/>
                  <a:pt x="1653" y="713"/>
                </a:cubicBezTo>
                <a:cubicBezTo>
                  <a:pt x="1650" y="715"/>
                  <a:pt x="1650" y="715"/>
                  <a:pt x="1650" y="715"/>
                </a:cubicBezTo>
                <a:cubicBezTo>
                  <a:pt x="1648" y="718"/>
                  <a:pt x="1648" y="718"/>
                  <a:pt x="1648" y="718"/>
                </a:cubicBezTo>
                <a:cubicBezTo>
                  <a:pt x="1649" y="718"/>
                  <a:pt x="1649" y="718"/>
                  <a:pt x="1649" y="718"/>
                </a:cubicBezTo>
                <a:cubicBezTo>
                  <a:pt x="1651" y="717"/>
                  <a:pt x="1651" y="717"/>
                  <a:pt x="1651" y="717"/>
                </a:cubicBezTo>
                <a:cubicBezTo>
                  <a:pt x="1653" y="718"/>
                  <a:pt x="1653" y="718"/>
                  <a:pt x="1653" y="718"/>
                </a:cubicBezTo>
                <a:cubicBezTo>
                  <a:pt x="1654" y="718"/>
                  <a:pt x="1654" y="718"/>
                  <a:pt x="1654" y="718"/>
                </a:cubicBezTo>
                <a:cubicBezTo>
                  <a:pt x="1657" y="721"/>
                  <a:pt x="1657" y="721"/>
                  <a:pt x="1657" y="721"/>
                </a:cubicBezTo>
                <a:cubicBezTo>
                  <a:pt x="1657" y="722"/>
                  <a:pt x="1657" y="722"/>
                  <a:pt x="1657" y="722"/>
                </a:cubicBezTo>
                <a:cubicBezTo>
                  <a:pt x="1656" y="725"/>
                  <a:pt x="1656" y="725"/>
                  <a:pt x="1656" y="725"/>
                </a:cubicBezTo>
                <a:cubicBezTo>
                  <a:pt x="1655" y="726"/>
                  <a:pt x="1655" y="726"/>
                  <a:pt x="1655" y="726"/>
                </a:cubicBezTo>
                <a:cubicBezTo>
                  <a:pt x="1657" y="727"/>
                  <a:pt x="1657" y="727"/>
                  <a:pt x="1657" y="727"/>
                </a:cubicBezTo>
                <a:cubicBezTo>
                  <a:pt x="1660" y="727"/>
                  <a:pt x="1660" y="727"/>
                  <a:pt x="1660" y="727"/>
                </a:cubicBezTo>
                <a:cubicBezTo>
                  <a:pt x="1663" y="726"/>
                  <a:pt x="1663" y="726"/>
                  <a:pt x="1663" y="726"/>
                </a:cubicBezTo>
                <a:cubicBezTo>
                  <a:pt x="1668" y="723"/>
                  <a:pt x="1668" y="723"/>
                  <a:pt x="1668" y="723"/>
                </a:cubicBezTo>
                <a:cubicBezTo>
                  <a:pt x="1671" y="723"/>
                  <a:pt x="1671" y="723"/>
                  <a:pt x="1671" y="723"/>
                </a:cubicBezTo>
                <a:cubicBezTo>
                  <a:pt x="1672" y="720"/>
                  <a:pt x="1672" y="720"/>
                  <a:pt x="1672" y="720"/>
                </a:cubicBezTo>
                <a:cubicBezTo>
                  <a:pt x="1674" y="719"/>
                  <a:pt x="1674" y="719"/>
                  <a:pt x="1674" y="719"/>
                </a:cubicBezTo>
                <a:cubicBezTo>
                  <a:pt x="1678" y="720"/>
                  <a:pt x="1678" y="720"/>
                  <a:pt x="1678" y="720"/>
                </a:cubicBezTo>
                <a:cubicBezTo>
                  <a:pt x="1681" y="720"/>
                  <a:pt x="1681" y="720"/>
                  <a:pt x="1681" y="720"/>
                </a:cubicBezTo>
                <a:cubicBezTo>
                  <a:pt x="1682" y="718"/>
                  <a:pt x="1682" y="718"/>
                  <a:pt x="1682" y="718"/>
                </a:cubicBezTo>
                <a:cubicBezTo>
                  <a:pt x="1681" y="717"/>
                  <a:pt x="1681" y="717"/>
                  <a:pt x="1681" y="717"/>
                </a:cubicBezTo>
                <a:cubicBezTo>
                  <a:pt x="1682" y="716"/>
                  <a:pt x="1682" y="716"/>
                  <a:pt x="1682" y="716"/>
                </a:cubicBezTo>
                <a:cubicBezTo>
                  <a:pt x="1683" y="715"/>
                  <a:pt x="1683" y="715"/>
                  <a:pt x="1683" y="715"/>
                </a:cubicBezTo>
                <a:cubicBezTo>
                  <a:pt x="1680" y="715"/>
                  <a:pt x="1680" y="715"/>
                  <a:pt x="1680" y="715"/>
                </a:cubicBezTo>
                <a:cubicBezTo>
                  <a:pt x="1678" y="715"/>
                  <a:pt x="1678" y="715"/>
                  <a:pt x="1678" y="715"/>
                </a:cubicBezTo>
                <a:cubicBezTo>
                  <a:pt x="1677" y="717"/>
                  <a:pt x="1677" y="717"/>
                  <a:pt x="1677" y="717"/>
                </a:cubicBezTo>
                <a:cubicBezTo>
                  <a:pt x="1675" y="716"/>
                  <a:pt x="1675" y="716"/>
                  <a:pt x="1675" y="716"/>
                </a:cubicBezTo>
                <a:cubicBezTo>
                  <a:pt x="1674" y="716"/>
                  <a:pt x="1674" y="716"/>
                  <a:pt x="1674" y="716"/>
                </a:cubicBezTo>
                <a:cubicBezTo>
                  <a:pt x="1673" y="717"/>
                  <a:pt x="1673" y="717"/>
                  <a:pt x="1673" y="717"/>
                </a:cubicBezTo>
                <a:cubicBezTo>
                  <a:pt x="1671" y="717"/>
                  <a:pt x="1671" y="717"/>
                  <a:pt x="1671" y="717"/>
                </a:cubicBezTo>
                <a:cubicBezTo>
                  <a:pt x="1667" y="712"/>
                  <a:pt x="1667" y="712"/>
                  <a:pt x="1667" y="712"/>
                </a:cubicBezTo>
                <a:cubicBezTo>
                  <a:pt x="1666" y="710"/>
                  <a:pt x="1666" y="710"/>
                  <a:pt x="1666" y="710"/>
                </a:cubicBezTo>
                <a:cubicBezTo>
                  <a:pt x="1665" y="708"/>
                  <a:pt x="1665" y="708"/>
                  <a:pt x="1665" y="708"/>
                </a:cubicBezTo>
                <a:cubicBezTo>
                  <a:pt x="1664" y="708"/>
                  <a:pt x="1664" y="708"/>
                  <a:pt x="1664" y="708"/>
                </a:cubicBezTo>
                <a:cubicBezTo>
                  <a:pt x="1665" y="711"/>
                  <a:pt x="1665" y="711"/>
                  <a:pt x="1665" y="711"/>
                </a:cubicBezTo>
                <a:cubicBezTo>
                  <a:pt x="1668" y="714"/>
                  <a:pt x="1668" y="714"/>
                  <a:pt x="1668" y="714"/>
                </a:cubicBezTo>
                <a:cubicBezTo>
                  <a:pt x="1671" y="717"/>
                  <a:pt x="1671" y="717"/>
                  <a:pt x="1671" y="717"/>
                </a:cubicBezTo>
                <a:cubicBezTo>
                  <a:pt x="1670" y="718"/>
                  <a:pt x="1670" y="718"/>
                  <a:pt x="1670" y="718"/>
                </a:cubicBezTo>
                <a:cubicBezTo>
                  <a:pt x="1668" y="717"/>
                  <a:pt x="1668" y="717"/>
                  <a:pt x="1668" y="717"/>
                </a:cubicBezTo>
                <a:cubicBezTo>
                  <a:pt x="1667" y="716"/>
                  <a:pt x="1667" y="716"/>
                  <a:pt x="1667" y="716"/>
                </a:cubicBezTo>
                <a:cubicBezTo>
                  <a:pt x="1667" y="714"/>
                  <a:pt x="1667" y="714"/>
                  <a:pt x="1667" y="714"/>
                </a:cubicBezTo>
                <a:cubicBezTo>
                  <a:pt x="1666" y="713"/>
                  <a:pt x="1666" y="713"/>
                  <a:pt x="1666" y="713"/>
                </a:cubicBezTo>
                <a:cubicBezTo>
                  <a:pt x="1665" y="714"/>
                  <a:pt x="1665" y="714"/>
                  <a:pt x="1665" y="714"/>
                </a:cubicBezTo>
                <a:cubicBezTo>
                  <a:pt x="1665" y="713"/>
                  <a:pt x="1665" y="713"/>
                  <a:pt x="1665" y="713"/>
                </a:cubicBezTo>
                <a:cubicBezTo>
                  <a:pt x="1664" y="713"/>
                  <a:pt x="1664" y="713"/>
                  <a:pt x="1664" y="713"/>
                </a:cubicBezTo>
                <a:cubicBezTo>
                  <a:pt x="1663" y="714"/>
                  <a:pt x="1663" y="714"/>
                  <a:pt x="1663" y="714"/>
                </a:cubicBezTo>
                <a:cubicBezTo>
                  <a:pt x="1663" y="713"/>
                  <a:pt x="1663" y="713"/>
                  <a:pt x="1663" y="713"/>
                </a:cubicBezTo>
                <a:cubicBezTo>
                  <a:pt x="1664" y="712"/>
                  <a:pt x="1664" y="712"/>
                  <a:pt x="1664" y="712"/>
                </a:cubicBezTo>
                <a:cubicBezTo>
                  <a:pt x="1664" y="711"/>
                  <a:pt x="1664" y="711"/>
                  <a:pt x="1664" y="711"/>
                </a:cubicBezTo>
                <a:cubicBezTo>
                  <a:pt x="1663" y="711"/>
                  <a:pt x="1663" y="711"/>
                  <a:pt x="1663" y="711"/>
                </a:cubicBezTo>
                <a:cubicBezTo>
                  <a:pt x="1661" y="710"/>
                  <a:pt x="1661" y="710"/>
                  <a:pt x="1661" y="710"/>
                </a:cubicBezTo>
                <a:cubicBezTo>
                  <a:pt x="1660" y="709"/>
                  <a:pt x="1660" y="709"/>
                  <a:pt x="1660" y="709"/>
                </a:cubicBezTo>
                <a:cubicBezTo>
                  <a:pt x="1657" y="709"/>
                  <a:pt x="1657" y="709"/>
                  <a:pt x="1657" y="709"/>
                </a:cubicBezTo>
                <a:cubicBezTo>
                  <a:pt x="1656" y="709"/>
                  <a:pt x="1656" y="709"/>
                  <a:pt x="1656" y="709"/>
                </a:cubicBezTo>
                <a:cubicBezTo>
                  <a:pt x="1657" y="708"/>
                  <a:pt x="1657" y="708"/>
                  <a:pt x="1657" y="708"/>
                </a:cubicBezTo>
                <a:cubicBezTo>
                  <a:pt x="1659" y="708"/>
                  <a:pt x="1659" y="708"/>
                  <a:pt x="1659" y="708"/>
                </a:cubicBezTo>
                <a:cubicBezTo>
                  <a:pt x="1660" y="707"/>
                  <a:pt x="1660" y="707"/>
                  <a:pt x="1660" y="707"/>
                </a:cubicBezTo>
                <a:cubicBezTo>
                  <a:pt x="1661" y="708"/>
                  <a:pt x="1661" y="708"/>
                  <a:pt x="1661" y="708"/>
                </a:cubicBezTo>
                <a:cubicBezTo>
                  <a:pt x="1663" y="708"/>
                  <a:pt x="1663" y="708"/>
                  <a:pt x="1663" y="708"/>
                </a:cubicBezTo>
                <a:cubicBezTo>
                  <a:pt x="1663" y="707"/>
                  <a:pt x="1663" y="707"/>
                  <a:pt x="1663" y="707"/>
                </a:cubicBezTo>
                <a:cubicBezTo>
                  <a:pt x="1665" y="707"/>
                  <a:pt x="1665" y="707"/>
                  <a:pt x="1665" y="707"/>
                </a:cubicBezTo>
                <a:cubicBezTo>
                  <a:pt x="1668" y="704"/>
                  <a:pt x="1668" y="704"/>
                  <a:pt x="1668" y="704"/>
                </a:cubicBezTo>
                <a:cubicBezTo>
                  <a:pt x="1668" y="703"/>
                  <a:pt x="1668" y="703"/>
                  <a:pt x="1668" y="703"/>
                </a:cubicBezTo>
                <a:cubicBezTo>
                  <a:pt x="1669" y="703"/>
                  <a:pt x="1669" y="703"/>
                  <a:pt x="1669" y="703"/>
                </a:cubicBezTo>
                <a:cubicBezTo>
                  <a:pt x="1669" y="704"/>
                  <a:pt x="1669" y="704"/>
                  <a:pt x="1669" y="704"/>
                </a:cubicBezTo>
                <a:cubicBezTo>
                  <a:pt x="1667" y="706"/>
                  <a:pt x="1667" y="706"/>
                  <a:pt x="1667" y="706"/>
                </a:cubicBezTo>
                <a:cubicBezTo>
                  <a:pt x="1667" y="707"/>
                  <a:pt x="1667" y="707"/>
                  <a:pt x="1667" y="707"/>
                </a:cubicBezTo>
                <a:cubicBezTo>
                  <a:pt x="1667" y="707"/>
                  <a:pt x="1667" y="707"/>
                  <a:pt x="1667" y="707"/>
                </a:cubicBezTo>
                <a:cubicBezTo>
                  <a:pt x="1668" y="707"/>
                  <a:pt x="1668" y="707"/>
                  <a:pt x="1668" y="707"/>
                </a:cubicBezTo>
                <a:cubicBezTo>
                  <a:pt x="1670" y="704"/>
                  <a:pt x="1670" y="704"/>
                  <a:pt x="1670" y="704"/>
                </a:cubicBezTo>
                <a:cubicBezTo>
                  <a:pt x="1671" y="703"/>
                  <a:pt x="1671" y="703"/>
                  <a:pt x="1671" y="703"/>
                </a:cubicBezTo>
                <a:cubicBezTo>
                  <a:pt x="1670" y="702"/>
                  <a:pt x="1670" y="702"/>
                  <a:pt x="1670" y="702"/>
                </a:cubicBezTo>
                <a:cubicBezTo>
                  <a:pt x="1669" y="700"/>
                  <a:pt x="1669" y="700"/>
                  <a:pt x="1669" y="700"/>
                </a:cubicBezTo>
                <a:cubicBezTo>
                  <a:pt x="1670" y="700"/>
                  <a:pt x="1670" y="700"/>
                  <a:pt x="1670" y="700"/>
                </a:cubicBezTo>
                <a:cubicBezTo>
                  <a:pt x="1671" y="702"/>
                  <a:pt x="1671" y="702"/>
                  <a:pt x="1671" y="702"/>
                </a:cubicBezTo>
                <a:cubicBezTo>
                  <a:pt x="1672" y="703"/>
                  <a:pt x="1672" y="703"/>
                  <a:pt x="1672" y="703"/>
                </a:cubicBezTo>
                <a:cubicBezTo>
                  <a:pt x="1674" y="701"/>
                  <a:pt x="1674" y="701"/>
                  <a:pt x="1674" y="701"/>
                </a:cubicBezTo>
                <a:cubicBezTo>
                  <a:pt x="1677" y="702"/>
                  <a:pt x="1677" y="702"/>
                  <a:pt x="1677" y="702"/>
                </a:cubicBezTo>
                <a:cubicBezTo>
                  <a:pt x="1678" y="701"/>
                  <a:pt x="1678" y="701"/>
                  <a:pt x="1678" y="701"/>
                </a:cubicBezTo>
                <a:cubicBezTo>
                  <a:pt x="1680" y="701"/>
                  <a:pt x="1680" y="701"/>
                  <a:pt x="1680" y="701"/>
                </a:cubicBezTo>
                <a:cubicBezTo>
                  <a:pt x="1681" y="701"/>
                  <a:pt x="1681" y="701"/>
                  <a:pt x="1681" y="701"/>
                </a:cubicBezTo>
                <a:cubicBezTo>
                  <a:pt x="1683" y="699"/>
                  <a:pt x="1683" y="699"/>
                  <a:pt x="1683" y="699"/>
                </a:cubicBezTo>
                <a:cubicBezTo>
                  <a:pt x="1684" y="697"/>
                  <a:pt x="1684" y="697"/>
                  <a:pt x="1684" y="697"/>
                </a:cubicBezTo>
                <a:cubicBezTo>
                  <a:pt x="1686" y="697"/>
                  <a:pt x="1686" y="697"/>
                  <a:pt x="1686" y="697"/>
                </a:cubicBezTo>
                <a:cubicBezTo>
                  <a:pt x="1686" y="696"/>
                  <a:pt x="1686" y="696"/>
                  <a:pt x="1686" y="696"/>
                </a:cubicBezTo>
                <a:cubicBezTo>
                  <a:pt x="1688" y="695"/>
                  <a:pt x="1688" y="695"/>
                  <a:pt x="1688" y="695"/>
                </a:cubicBezTo>
                <a:cubicBezTo>
                  <a:pt x="1690" y="695"/>
                  <a:pt x="1690" y="695"/>
                  <a:pt x="1690" y="695"/>
                </a:cubicBezTo>
                <a:cubicBezTo>
                  <a:pt x="1692" y="694"/>
                  <a:pt x="1692" y="694"/>
                  <a:pt x="1692" y="694"/>
                </a:cubicBezTo>
                <a:cubicBezTo>
                  <a:pt x="1693" y="694"/>
                  <a:pt x="1693" y="694"/>
                  <a:pt x="1693" y="694"/>
                </a:cubicBezTo>
                <a:cubicBezTo>
                  <a:pt x="1693" y="695"/>
                  <a:pt x="1693" y="695"/>
                  <a:pt x="1693" y="695"/>
                </a:cubicBezTo>
                <a:cubicBezTo>
                  <a:pt x="1695" y="694"/>
                  <a:pt x="1695" y="694"/>
                  <a:pt x="1695" y="694"/>
                </a:cubicBezTo>
                <a:cubicBezTo>
                  <a:pt x="1696" y="690"/>
                  <a:pt x="1696" y="690"/>
                  <a:pt x="1696" y="690"/>
                </a:cubicBezTo>
                <a:cubicBezTo>
                  <a:pt x="1695" y="694"/>
                  <a:pt x="1695" y="694"/>
                  <a:pt x="1695" y="694"/>
                </a:cubicBezTo>
                <a:cubicBezTo>
                  <a:pt x="1695" y="694"/>
                  <a:pt x="1695" y="694"/>
                  <a:pt x="1695" y="694"/>
                </a:cubicBezTo>
                <a:cubicBezTo>
                  <a:pt x="1695" y="694"/>
                  <a:pt x="1695" y="694"/>
                  <a:pt x="1695" y="694"/>
                </a:cubicBezTo>
                <a:cubicBezTo>
                  <a:pt x="1697" y="695"/>
                  <a:pt x="1697" y="695"/>
                  <a:pt x="1697" y="695"/>
                </a:cubicBezTo>
                <a:cubicBezTo>
                  <a:pt x="1699" y="693"/>
                  <a:pt x="1699" y="693"/>
                  <a:pt x="1699" y="693"/>
                </a:cubicBezTo>
                <a:cubicBezTo>
                  <a:pt x="1702" y="693"/>
                  <a:pt x="1702" y="693"/>
                  <a:pt x="1702" y="693"/>
                </a:cubicBezTo>
                <a:cubicBezTo>
                  <a:pt x="1702" y="694"/>
                  <a:pt x="1702" y="694"/>
                  <a:pt x="1702" y="694"/>
                </a:cubicBezTo>
                <a:cubicBezTo>
                  <a:pt x="1702" y="695"/>
                  <a:pt x="1702" y="695"/>
                  <a:pt x="1702" y="695"/>
                </a:cubicBezTo>
                <a:cubicBezTo>
                  <a:pt x="1697" y="698"/>
                  <a:pt x="1697" y="698"/>
                  <a:pt x="1697" y="698"/>
                </a:cubicBezTo>
                <a:cubicBezTo>
                  <a:pt x="1695" y="699"/>
                  <a:pt x="1695" y="699"/>
                  <a:pt x="1695" y="699"/>
                </a:cubicBezTo>
                <a:cubicBezTo>
                  <a:pt x="1696" y="700"/>
                  <a:pt x="1696" y="700"/>
                  <a:pt x="1696" y="700"/>
                </a:cubicBezTo>
                <a:cubicBezTo>
                  <a:pt x="1697" y="700"/>
                  <a:pt x="1697" y="700"/>
                  <a:pt x="1697" y="700"/>
                </a:cubicBezTo>
                <a:cubicBezTo>
                  <a:pt x="1696" y="701"/>
                  <a:pt x="1696" y="701"/>
                  <a:pt x="1696" y="701"/>
                </a:cubicBezTo>
                <a:cubicBezTo>
                  <a:pt x="1694" y="701"/>
                  <a:pt x="1694" y="701"/>
                  <a:pt x="1694" y="701"/>
                </a:cubicBezTo>
                <a:cubicBezTo>
                  <a:pt x="1691" y="701"/>
                  <a:pt x="1691" y="701"/>
                  <a:pt x="1691" y="701"/>
                </a:cubicBezTo>
                <a:cubicBezTo>
                  <a:pt x="1692" y="704"/>
                  <a:pt x="1692" y="704"/>
                  <a:pt x="1692" y="704"/>
                </a:cubicBezTo>
                <a:cubicBezTo>
                  <a:pt x="1693" y="705"/>
                  <a:pt x="1693" y="705"/>
                  <a:pt x="1693" y="705"/>
                </a:cubicBezTo>
                <a:cubicBezTo>
                  <a:pt x="1694" y="705"/>
                  <a:pt x="1694" y="705"/>
                  <a:pt x="1694" y="705"/>
                </a:cubicBezTo>
                <a:cubicBezTo>
                  <a:pt x="1695" y="706"/>
                  <a:pt x="1695" y="706"/>
                  <a:pt x="1695" y="706"/>
                </a:cubicBezTo>
                <a:cubicBezTo>
                  <a:pt x="1697" y="706"/>
                  <a:pt x="1697" y="706"/>
                  <a:pt x="1697" y="706"/>
                </a:cubicBezTo>
                <a:cubicBezTo>
                  <a:pt x="1697" y="707"/>
                  <a:pt x="1697" y="707"/>
                  <a:pt x="1697" y="707"/>
                </a:cubicBezTo>
                <a:cubicBezTo>
                  <a:pt x="1695" y="707"/>
                  <a:pt x="1695" y="707"/>
                  <a:pt x="1695" y="707"/>
                </a:cubicBezTo>
                <a:cubicBezTo>
                  <a:pt x="1695" y="708"/>
                  <a:pt x="1695" y="708"/>
                  <a:pt x="1695" y="708"/>
                </a:cubicBezTo>
                <a:cubicBezTo>
                  <a:pt x="1693" y="708"/>
                  <a:pt x="1693" y="708"/>
                  <a:pt x="1693" y="708"/>
                </a:cubicBezTo>
                <a:cubicBezTo>
                  <a:pt x="1693" y="709"/>
                  <a:pt x="1693" y="709"/>
                  <a:pt x="1693" y="709"/>
                </a:cubicBezTo>
                <a:cubicBezTo>
                  <a:pt x="1693" y="709"/>
                  <a:pt x="1693" y="709"/>
                  <a:pt x="1693" y="709"/>
                </a:cubicBezTo>
                <a:cubicBezTo>
                  <a:pt x="1691" y="711"/>
                  <a:pt x="1691" y="711"/>
                  <a:pt x="1691" y="711"/>
                </a:cubicBezTo>
                <a:cubicBezTo>
                  <a:pt x="1691" y="713"/>
                  <a:pt x="1691" y="713"/>
                  <a:pt x="1691" y="713"/>
                </a:cubicBezTo>
                <a:cubicBezTo>
                  <a:pt x="1692" y="714"/>
                  <a:pt x="1692" y="714"/>
                  <a:pt x="1692" y="714"/>
                </a:cubicBezTo>
                <a:cubicBezTo>
                  <a:pt x="1691" y="717"/>
                  <a:pt x="1691" y="717"/>
                  <a:pt x="1691" y="717"/>
                </a:cubicBezTo>
                <a:cubicBezTo>
                  <a:pt x="1689" y="716"/>
                  <a:pt x="1689" y="716"/>
                  <a:pt x="1689" y="716"/>
                </a:cubicBezTo>
                <a:cubicBezTo>
                  <a:pt x="1689" y="717"/>
                  <a:pt x="1689" y="717"/>
                  <a:pt x="1689" y="717"/>
                </a:cubicBezTo>
                <a:cubicBezTo>
                  <a:pt x="1687" y="715"/>
                  <a:pt x="1687" y="715"/>
                  <a:pt x="1687" y="715"/>
                </a:cubicBezTo>
                <a:cubicBezTo>
                  <a:pt x="1685" y="715"/>
                  <a:pt x="1685" y="715"/>
                  <a:pt x="1685" y="715"/>
                </a:cubicBezTo>
                <a:cubicBezTo>
                  <a:pt x="1685" y="716"/>
                  <a:pt x="1685" y="716"/>
                  <a:pt x="1685" y="716"/>
                </a:cubicBezTo>
                <a:cubicBezTo>
                  <a:pt x="1686" y="717"/>
                  <a:pt x="1686" y="717"/>
                  <a:pt x="1686" y="717"/>
                </a:cubicBezTo>
                <a:cubicBezTo>
                  <a:pt x="1685" y="718"/>
                  <a:pt x="1685" y="718"/>
                  <a:pt x="1685" y="718"/>
                </a:cubicBezTo>
                <a:cubicBezTo>
                  <a:pt x="1683" y="719"/>
                  <a:pt x="1683" y="719"/>
                  <a:pt x="1683" y="719"/>
                </a:cubicBezTo>
                <a:cubicBezTo>
                  <a:pt x="1686" y="719"/>
                  <a:pt x="1686" y="719"/>
                  <a:pt x="1686" y="719"/>
                </a:cubicBezTo>
                <a:cubicBezTo>
                  <a:pt x="1687" y="719"/>
                  <a:pt x="1687" y="719"/>
                  <a:pt x="1687" y="719"/>
                </a:cubicBezTo>
                <a:cubicBezTo>
                  <a:pt x="1689" y="721"/>
                  <a:pt x="1689" y="721"/>
                  <a:pt x="1689" y="721"/>
                </a:cubicBezTo>
                <a:cubicBezTo>
                  <a:pt x="1689" y="722"/>
                  <a:pt x="1689" y="722"/>
                  <a:pt x="1689" y="722"/>
                </a:cubicBezTo>
                <a:cubicBezTo>
                  <a:pt x="1691" y="725"/>
                  <a:pt x="1691" y="725"/>
                  <a:pt x="1691" y="725"/>
                </a:cubicBezTo>
                <a:cubicBezTo>
                  <a:pt x="1695" y="724"/>
                  <a:pt x="1695" y="724"/>
                  <a:pt x="1695" y="724"/>
                </a:cubicBezTo>
                <a:cubicBezTo>
                  <a:pt x="1698" y="726"/>
                  <a:pt x="1698" y="726"/>
                  <a:pt x="1698" y="726"/>
                </a:cubicBezTo>
                <a:cubicBezTo>
                  <a:pt x="1701" y="727"/>
                  <a:pt x="1701" y="727"/>
                  <a:pt x="1701" y="727"/>
                </a:cubicBezTo>
                <a:cubicBezTo>
                  <a:pt x="1707" y="731"/>
                  <a:pt x="1707" y="731"/>
                  <a:pt x="1707" y="731"/>
                </a:cubicBezTo>
                <a:cubicBezTo>
                  <a:pt x="1708" y="734"/>
                  <a:pt x="1708" y="734"/>
                  <a:pt x="1708" y="734"/>
                </a:cubicBezTo>
                <a:cubicBezTo>
                  <a:pt x="1709" y="734"/>
                  <a:pt x="1709" y="734"/>
                  <a:pt x="1709" y="734"/>
                </a:cubicBezTo>
                <a:cubicBezTo>
                  <a:pt x="1710" y="735"/>
                  <a:pt x="1710" y="735"/>
                  <a:pt x="1710" y="735"/>
                </a:cubicBezTo>
                <a:cubicBezTo>
                  <a:pt x="1711" y="737"/>
                  <a:pt x="1711" y="737"/>
                  <a:pt x="1711" y="737"/>
                </a:cubicBezTo>
                <a:cubicBezTo>
                  <a:pt x="1713" y="737"/>
                  <a:pt x="1713" y="737"/>
                  <a:pt x="1713" y="737"/>
                </a:cubicBezTo>
                <a:cubicBezTo>
                  <a:pt x="1713" y="738"/>
                  <a:pt x="1713" y="738"/>
                  <a:pt x="1713" y="738"/>
                </a:cubicBezTo>
                <a:cubicBezTo>
                  <a:pt x="1715" y="739"/>
                  <a:pt x="1715" y="739"/>
                  <a:pt x="1715" y="739"/>
                </a:cubicBezTo>
                <a:cubicBezTo>
                  <a:pt x="1716" y="739"/>
                  <a:pt x="1716" y="739"/>
                  <a:pt x="1716" y="739"/>
                </a:cubicBezTo>
                <a:cubicBezTo>
                  <a:pt x="1718" y="741"/>
                  <a:pt x="1718" y="741"/>
                  <a:pt x="1718" y="741"/>
                </a:cubicBezTo>
                <a:cubicBezTo>
                  <a:pt x="1719" y="741"/>
                  <a:pt x="1719" y="741"/>
                  <a:pt x="1719" y="741"/>
                </a:cubicBezTo>
                <a:cubicBezTo>
                  <a:pt x="1720" y="741"/>
                  <a:pt x="1720" y="741"/>
                  <a:pt x="1720" y="741"/>
                </a:cubicBezTo>
                <a:cubicBezTo>
                  <a:pt x="1721" y="741"/>
                  <a:pt x="1721" y="741"/>
                  <a:pt x="1721" y="741"/>
                </a:cubicBezTo>
                <a:cubicBezTo>
                  <a:pt x="1724" y="743"/>
                  <a:pt x="1724" y="743"/>
                  <a:pt x="1724" y="743"/>
                </a:cubicBezTo>
                <a:cubicBezTo>
                  <a:pt x="1724" y="744"/>
                  <a:pt x="1724" y="744"/>
                  <a:pt x="1724" y="744"/>
                </a:cubicBezTo>
                <a:cubicBezTo>
                  <a:pt x="1726" y="744"/>
                  <a:pt x="1726" y="744"/>
                  <a:pt x="1726" y="744"/>
                </a:cubicBezTo>
                <a:cubicBezTo>
                  <a:pt x="1728" y="747"/>
                  <a:pt x="1728" y="747"/>
                  <a:pt x="1728" y="747"/>
                </a:cubicBezTo>
                <a:cubicBezTo>
                  <a:pt x="1729" y="749"/>
                  <a:pt x="1729" y="749"/>
                  <a:pt x="1729" y="749"/>
                </a:cubicBezTo>
                <a:cubicBezTo>
                  <a:pt x="1730" y="753"/>
                  <a:pt x="1730" y="753"/>
                  <a:pt x="1730" y="753"/>
                </a:cubicBezTo>
                <a:cubicBezTo>
                  <a:pt x="1731" y="756"/>
                  <a:pt x="1731" y="756"/>
                  <a:pt x="1731" y="756"/>
                </a:cubicBezTo>
                <a:cubicBezTo>
                  <a:pt x="1731" y="757"/>
                  <a:pt x="1731" y="757"/>
                  <a:pt x="1731" y="757"/>
                </a:cubicBezTo>
                <a:cubicBezTo>
                  <a:pt x="1731" y="758"/>
                  <a:pt x="1731" y="758"/>
                  <a:pt x="1731" y="758"/>
                </a:cubicBezTo>
                <a:cubicBezTo>
                  <a:pt x="1731" y="759"/>
                  <a:pt x="1731" y="759"/>
                  <a:pt x="1731" y="759"/>
                </a:cubicBezTo>
                <a:cubicBezTo>
                  <a:pt x="1731" y="759"/>
                  <a:pt x="1731" y="759"/>
                  <a:pt x="1731" y="759"/>
                </a:cubicBezTo>
                <a:cubicBezTo>
                  <a:pt x="1730" y="759"/>
                  <a:pt x="1730" y="759"/>
                  <a:pt x="1730" y="759"/>
                </a:cubicBezTo>
                <a:cubicBezTo>
                  <a:pt x="1729" y="762"/>
                  <a:pt x="1729" y="762"/>
                  <a:pt x="1729" y="762"/>
                </a:cubicBezTo>
                <a:cubicBezTo>
                  <a:pt x="1727" y="763"/>
                  <a:pt x="1727" y="763"/>
                  <a:pt x="1727" y="763"/>
                </a:cubicBezTo>
                <a:cubicBezTo>
                  <a:pt x="1724" y="764"/>
                  <a:pt x="1724" y="764"/>
                  <a:pt x="1724" y="764"/>
                </a:cubicBezTo>
                <a:cubicBezTo>
                  <a:pt x="1723" y="766"/>
                  <a:pt x="1723" y="766"/>
                  <a:pt x="1723" y="766"/>
                </a:cubicBezTo>
                <a:cubicBezTo>
                  <a:pt x="1720" y="766"/>
                  <a:pt x="1720" y="766"/>
                  <a:pt x="1720" y="766"/>
                </a:cubicBezTo>
                <a:cubicBezTo>
                  <a:pt x="1719" y="767"/>
                  <a:pt x="1719" y="767"/>
                  <a:pt x="1719" y="767"/>
                </a:cubicBezTo>
                <a:cubicBezTo>
                  <a:pt x="1716" y="766"/>
                  <a:pt x="1716" y="766"/>
                  <a:pt x="1716" y="766"/>
                </a:cubicBezTo>
                <a:cubicBezTo>
                  <a:pt x="1714" y="765"/>
                  <a:pt x="1714" y="765"/>
                  <a:pt x="1714" y="765"/>
                </a:cubicBezTo>
                <a:cubicBezTo>
                  <a:pt x="1713" y="765"/>
                  <a:pt x="1713" y="765"/>
                  <a:pt x="1713" y="765"/>
                </a:cubicBezTo>
                <a:cubicBezTo>
                  <a:pt x="1713" y="765"/>
                  <a:pt x="1713" y="765"/>
                  <a:pt x="1713" y="765"/>
                </a:cubicBezTo>
                <a:cubicBezTo>
                  <a:pt x="1711" y="766"/>
                  <a:pt x="1711" y="766"/>
                  <a:pt x="1711" y="766"/>
                </a:cubicBezTo>
                <a:cubicBezTo>
                  <a:pt x="1707" y="766"/>
                  <a:pt x="1707" y="766"/>
                  <a:pt x="1707" y="766"/>
                </a:cubicBezTo>
                <a:cubicBezTo>
                  <a:pt x="1703" y="767"/>
                  <a:pt x="1703" y="767"/>
                  <a:pt x="1703" y="767"/>
                </a:cubicBezTo>
                <a:cubicBezTo>
                  <a:pt x="1700" y="767"/>
                  <a:pt x="1700" y="767"/>
                  <a:pt x="1700" y="767"/>
                </a:cubicBezTo>
                <a:cubicBezTo>
                  <a:pt x="1698" y="765"/>
                  <a:pt x="1698" y="765"/>
                  <a:pt x="1698" y="765"/>
                </a:cubicBezTo>
                <a:cubicBezTo>
                  <a:pt x="1697" y="766"/>
                  <a:pt x="1697" y="766"/>
                  <a:pt x="1697" y="766"/>
                </a:cubicBezTo>
                <a:cubicBezTo>
                  <a:pt x="1694" y="764"/>
                  <a:pt x="1694" y="764"/>
                  <a:pt x="1694" y="764"/>
                </a:cubicBezTo>
                <a:cubicBezTo>
                  <a:pt x="1692" y="764"/>
                  <a:pt x="1692" y="764"/>
                  <a:pt x="1692" y="764"/>
                </a:cubicBezTo>
                <a:cubicBezTo>
                  <a:pt x="1689" y="762"/>
                  <a:pt x="1689" y="762"/>
                  <a:pt x="1689" y="762"/>
                </a:cubicBezTo>
                <a:cubicBezTo>
                  <a:pt x="1688" y="762"/>
                  <a:pt x="1688" y="762"/>
                  <a:pt x="1688" y="762"/>
                </a:cubicBezTo>
                <a:cubicBezTo>
                  <a:pt x="1687" y="763"/>
                  <a:pt x="1687" y="763"/>
                  <a:pt x="1687" y="763"/>
                </a:cubicBezTo>
                <a:cubicBezTo>
                  <a:pt x="1685" y="763"/>
                  <a:pt x="1685" y="763"/>
                  <a:pt x="1685" y="763"/>
                </a:cubicBezTo>
                <a:cubicBezTo>
                  <a:pt x="1684" y="761"/>
                  <a:pt x="1684" y="761"/>
                  <a:pt x="1684" y="761"/>
                </a:cubicBezTo>
                <a:cubicBezTo>
                  <a:pt x="1683" y="758"/>
                  <a:pt x="1683" y="758"/>
                  <a:pt x="1683" y="758"/>
                </a:cubicBezTo>
                <a:cubicBezTo>
                  <a:pt x="1682" y="757"/>
                  <a:pt x="1682" y="757"/>
                  <a:pt x="1682" y="757"/>
                </a:cubicBezTo>
                <a:cubicBezTo>
                  <a:pt x="1681" y="757"/>
                  <a:pt x="1681" y="757"/>
                  <a:pt x="1681" y="757"/>
                </a:cubicBezTo>
                <a:cubicBezTo>
                  <a:pt x="1679" y="760"/>
                  <a:pt x="1679" y="760"/>
                  <a:pt x="1679" y="760"/>
                </a:cubicBezTo>
                <a:cubicBezTo>
                  <a:pt x="1678" y="759"/>
                  <a:pt x="1678" y="759"/>
                  <a:pt x="1678" y="759"/>
                </a:cubicBezTo>
                <a:cubicBezTo>
                  <a:pt x="1677" y="760"/>
                  <a:pt x="1677" y="760"/>
                  <a:pt x="1677" y="760"/>
                </a:cubicBezTo>
                <a:cubicBezTo>
                  <a:pt x="1674" y="757"/>
                  <a:pt x="1674" y="757"/>
                  <a:pt x="1674" y="757"/>
                </a:cubicBezTo>
                <a:cubicBezTo>
                  <a:pt x="1673" y="755"/>
                  <a:pt x="1673" y="755"/>
                  <a:pt x="1673" y="755"/>
                </a:cubicBezTo>
                <a:cubicBezTo>
                  <a:pt x="1673" y="755"/>
                  <a:pt x="1673" y="755"/>
                  <a:pt x="1673" y="755"/>
                </a:cubicBezTo>
                <a:cubicBezTo>
                  <a:pt x="1671" y="756"/>
                  <a:pt x="1671" y="756"/>
                  <a:pt x="1671" y="756"/>
                </a:cubicBezTo>
                <a:cubicBezTo>
                  <a:pt x="1668" y="756"/>
                  <a:pt x="1668" y="756"/>
                  <a:pt x="1668" y="756"/>
                </a:cubicBezTo>
                <a:cubicBezTo>
                  <a:pt x="1666" y="755"/>
                  <a:pt x="1666" y="755"/>
                  <a:pt x="1666" y="755"/>
                </a:cubicBezTo>
                <a:cubicBezTo>
                  <a:pt x="1664" y="756"/>
                  <a:pt x="1664" y="756"/>
                  <a:pt x="1664" y="756"/>
                </a:cubicBezTo>
                <a:cubicBezTo>
                  <a:pt x="1660" y="756"/>
                  <a:pt x="1660" y="756"/>
                  <a:pt x="1660" y="756"/>
                </a:cubicBezTo>
                <a:cubicBezTo>
                  <a:pt x="1658" y="756"/>
                  <a:pt x="1658" y="756"/>
                  <a:pt x="1658" y="756"/>
                </a:cubicBezTo>
                <a:cubicBezTo>
                  <a:pt x="1653" y="758"/>
                  <a:pt x="1653" y="758"/>
                  <a:pt x="1653" y="758"/>
                </a:cubicBezTo>
                <a:cubicBezTo>
                  <a:pt x="1651" y="758"/>
                  <a:pt x="1651" y="758"/>
                  <a:pt x="1651" y="758"/>
                </a:cubicBezTo>
                <a:cubicBezTo>
                  <a:pt x="1648" y="759"/>
                  <a:pt x="1648" y="759"/>
                  <a:pt x="1648" y="759"/>
                </a:cubicBezTo>
                <a:cubicBezTo>
                  <a:pt x="1647" y="760"/>
                  <a:pt x="1647" y="760"/>
                  <a:pt x="1647" y="760"/>
                </a:cubicBezTo>
                <a:cubicBezTo>
                  <a:pt x="1645" y="761"/>
                  <a:pt x="1645" y="761"/>
                  <a:pt x="1645" y="761"/>
                </a:cubicBezTo>
                <a:cubicBezTo>
                  <a:pt x="1644" y="762"/>
                  <a:pt x="1644" y="762"/>
                  <a:pt x="1644" y="762"/>
                </a:cubicBezTo>
                <a:cubicBezTo>
                  <a:pt x="1643" y="763"/>
                  <a:pt x="1643" y="763"/>
                  <a:pt x="1643" y="763"/>
                </a:cubicBezTo>
                <a:cubicBezTo>
                  <a:pt x="1642" y="765"/>
                  <a:pt x="1642" y="765"/>
                  <a:pt x="1642" y="765"/>
                </a:cubicBezTo>
                <a:cubicBezTo>
                  <a:pt x="1641" y="765"/>
                  <a:pt x="1641" y="765"/>
                  <a:pt x="1641" y="765"/>
                </a:cubicBezTo>
                <a:cubicBezTo>
                  <a:pt x="1641" y="766"/>
                  <a:pt x="1641" y="766"/>
                  <a:pt x="1641" y="766"/>
                </a:cubicBezTo>
                <a:cubicBezTo>
                  <a:pt x="1638" y="767"/>
                  <a:pt x="1638" y="767"/>
                  <a:pt x="1638" y="767"/>
                </a:cubicBezTo>
                <a:cubicBezTo>
                  <a:pt x="1633" y="765"/>
                  <a:pt x="1633" y="765"/>
                  <a:pt x="1633" y="765"/>
                </a:cubicBezTo>
                <a:cubicBezTo>
                  <a:pt x="1632" y="765"/>
                  <a:pt x="1632" y="765"/>
                  <a:pt x="1632" y="765"/>
                </a:cubicBezTo>
                <a:cubicBezTo>
                  <a:pt x="1631" y="766"/>
                  <a:pt x="1631" y="766"/>
                  <a:pt x="1631" y="766"/>
                </a:cubicBezTo>
                <a:cubicBezTo>
                  <a:pt x="1629" y="765"/>
                  <a:pt x="1629" y="765"/>
                  <a:pt x="1629" y="765"/>
                </a:cubicBezTo>
                <a:cubicBezTo>
                  <a:pt x="1626" y="766"/>
                  <a:pt x="1626" y="766"/>
                  <a:pt x="1626" y="766"/>
                </a:cubicBezTo>
                <a:cubicBezTo>
                  <a:pt x="1625" y="765"/>
                  <a:pt x="1625" y="765"/>
                  <a:pt x="1625" y="765"/>
                </a:cubicBezTo>
                <a:cubicBezTo>
                  <a:pt x="1622" y="766"/>
                  <a:pt x="1622" y="766"/>
                  <a:pt x="1622" y="766"/>
                </a:cubicBezTo>
                <a:cubicBezTo>
                  <a:pt x="1622" y="767"/>
                  <a:pt x="1622" y="767"/>
                  <a:pt x="1622" y="767"/>
                </a:cubicBezTo>
                <a:cubicBezTo>
                  <a:pt x="1623" y="770"/>
                  <a:pt x="1623" y="770"/>
                  <a:pt x="1623" y="770"/>
                </a:cubicBezTo>
                <a:cubicBezTo>
                  <a:pt x="1626" y="770"/>
                  <a:pt x="1626" y="770"/>
                  <a:pt x="1626" y="770"/>
                </a:cubicBezTo>
                <a:cubicBezTo>
                  <a:pt x="1628" y="771"/>
                  <a:pt x="1628" y="771"/>
                  <a:pt x="1628" y="771"/>
                </a:cubicBezTo>
                <a:cubicBezTo>
                  <a:pt x="1628" y="771"/>
                  <a:pt x="1628" y="771"/>
                  <a:pt x="1628" y="771"/>
                </a:cubicBezTo>
                <a:cubicBezTo>
                  <a:pt x="1624" y="772"/>
                  <a:pt x="1624" y="772"/>
                  <a:pt x="1624" y="772"/>
                </a:cubicBezTo>
                <a:cubicBezTo>
                  <a:pt x="1621" y="773"/>
                  <a:pt x="1621" y="773"/>
                  <a:pt x="1621" y="773"/>
                </a:cubicBezTo>
                <a:cubicBezTo>
                  <a:pt x="1620" y="774"/>
                  <a:pt x="1620" y="774"/>
                  <a:pt x="1620" y="774"/>
                </a:cubicBezTo>
                <a:cubicBezTo>
                  <a:pt x="1620" y="775"/>
                  <a:pt x="1620" y="775"/>
                  <a:pt x="1620" y="775"/>
                </a:cubicBezTo>
                <a:cubicBezTo>
                  <a:pt x="1622" y="774"/>
                  <a:pt x="1622" y="774"/>
                  <a:pt x="1622" y="774"/>
                </a:cubicBezTo>
                <a:cubicBezTo>
                  <a:pt x="1623" y="775"/>
                  <a:pt x="1623" y="775"/>
                  <a:pt x="1623" y="775"/>
                </a:cubicBezTo>
                <a:cubicBezTo>
                  <a:pt x="1621" y="776"/>
                  <a:pt x="1621" y="776"/>
                  <a:pt x="1621" y="776"/>
                </a:cubicBezTo>
                <a:cubicBezTo>
                  <a:pt x="1617" y="776"/>
                  <a:pt x="1617" y="776"/>
                  <a:pt x="1617" y="776"/>
                </a:cubicBezTo>
                <a:cubicBezTo>
                  <a:pt x="1615" y="775"/>
                  <a:pt x="1615" y="775"/>
                  <a:pt x="1615" y="775"/>
                </a:cubicBezTo>
                <a:cubicBezTo>
                  <a:pt x="1613" y="776"/>
                  <a:pt x="1613" y="776"/>
                  <a:pt x="1613" y="776"/>
                </a:cubicBezTo>
                <a:cubicBezTo>
                  <a:pt x="1612" y="774"/>
                  <a:pt x="1612" y="774"/>
                  <a:pt x="1612" y="774"/>
                </a:cubicBezTo>
                <a:cubicBezTo>
                  <a:pt x="1611" y="775"/>
                  <a:pt x="1611" y="775"/>
                  <a:pt x="1611" y="775"/>
                </a:cubicBezTo>
                <a:cubicBezTo>
                  <a:pt x="1609" y="776"/>
                  <a:pt x="1609" y="776"/>
                  <a:pt x="1609" y="776"/>
                </a:cubicBezTo>
                <a:cubicBezTo>
                  <a:pt x="1608" y="776"/>
                  <a:pt x="1608" y="776"/>
                  <a:pt x="1608" y="776"/>
                </a:cubicBezTo>
                <a:cubicBezTo>
                  <a:pt x="1606" y="775"/>
                  <a:pt x="1606" y="775"/>
                  <a:pt x="1606" y="775"/>
                </a:cubicBezTo>
                <a:cubicBezTo>
                  <a:pt x="1603" y="775"/>
                  <a:pt x="1603" y="775"/>
                  <a:pt x="1603" y="775"/>
                </a:cubicBezTo>
                <a:cubicBezTo>
                  <a:pt x="1599" y="778"/>
                  <a:pt x="1599" y="778"/>
                  <a:pt x="1599" y="778"/>
                </a:cubicBezTo>
                <a:cubicBezTo>
                  <a:pt x="1599" y="779"/>
                  <a:pt x="1599" y="779"/>
                  <a:pt x="1599" y="779"/>
                </a:cubicBezTo>
                <a:cubicBezTo>
                  <a:pt x="1598" y="781"/>
                  <a:pt x="1598" y="781"/>
                  <a:pt x="1598" y="781"/>
                </a:cubicBezTo>
                <a:cubicBezTo>
                  <a:pt x="1599" y="782"/>
                  <a:pt x="1599" y="782"/>
                  <a:pt x="1599" y="782"/>
                </a:cubicBezTo>
                <a:cubicBezTo>
                  <a:pt x="1598" y="784"/>
                  <a:pt x="1598" y="784"/>
                  <a:pt x="1598" y="784"/>
                </a:cubicBezTo>
                <a:cubicBezTo>
                  <a:pt x="1598" y="785"/>
                  <a:pt x="1598" y="785"/>
                  <a:pt x="1598" y="785"/>
                </a:cubicBezTo>
                <a:cubicBezTo>
                  <a:pt x="1598" y="786"/>
                  <a:pt x="1598" y="786"/>
                  <a:pt x="1598" y="786"/>
                </a:cubicBezTo>
                <a:cubicBezTo>
                  <a:pt x="1601" y="785"/>
                  <a:pt x="1601" y="785"/>
                  <a:pt x="1601" y="785"/>
                </a:cubicBezTo>
                <a:cubicBezTo>
                  <a:pt x="1602" y="785"/>
                  <a:pt x="1602" y="785"/>
                  <a:pt x="1602" y="785"/>
                </a:cubicBezTo>
                <a:cubicBezTo>
                  <a:pt x="1603" y="785"/>
                  <a:pt x="1603" y="785"/>
                  <a:pt x="1603" y="785"/>
                </a:cubicBezTo>
                <a:cubicBezTo>
                  <a:pt x="1606" y="785"/>
                  <a:pt x="1606" y="785"/>
                  <a:pt x="1606" y="785"/>
                </a:cubicBezTo>
                <a:cubicBezTo>
                  <a:pt x="1603" y="787"/>
                  <a:pt x="1603" y="787"/>
                  <a:pt x="1603" y="787"/>
                </a:cubicBezTo>
                <a:cubicBezTo>
                  <a:pt x="1604" y="788"/>
                  <a:pt x="1604" y="788"/>
                  <a:pt x="1604" y="788"/>
                </a:cubicBezTo>
                <a:cubicBezTo>
                  <a:pt x="1605" y="790"/>
                  <a:pt x="1605" y="790"/>
                  <a:pt x="1605" y="790"/>
                </a:cubicBezTo>
                <a:cubicBezTo>
                  <a:pt x="1605" y="791"/>
                  <a:pt x="1605" y="791"/>
                  <a:pt x="1605" y="791"/>
                </a:cubicBezTo>
                <a:cubicBezTo>
                  <a:pt x="1604" y="792"/>
                  <a:pt x="1604" y="792"/>
                  <a:pt x="1604" y="792"/>
                </a:cubicBezTo>
                <a:cubicBezTo>
                  <a:pt x="1605" y="792"/>
                  <a:pt x="1605" y="792"/>
                  <a:pt x="1605" y="792"/>
                </a:cubicBezTo>
                <a:cubicBezTo>
                  <a:pt x="1607" y="791"/>
                  <a:pt x="1607" y="791"/>
                  <a:pt x="1607" y="791"/>
                </a:cubicBezTo>
                <a:cubicBezTo>
                  <a:pt x="1607" y="792"/>
                  <a:pt x="1607" y="792"/>
                  <a:pt x="1607" y="792"/>
                </a:cubicBezTo>
                <a:cubicBezTo>
                  <a:pt x="1606" y="793"/>
                  <a:pt x="1606" y="793"/>
                  <a:pt x="1606" y="793"/>
                </a:cubicBezTo>
                <a:cubicBezTo>
                  <a:pt x="1603" y="795"/>
                  <a:pt x="1603" y="795"/>
                  <a:pt x="1603" y="795"/>
                </a:cubicBezTo>
                <a:cubicBezTo>
                  <a:pt x="1604" y="795"/>
                  <a:pt x="1604" y="795"/>
                  <a:pt x="1604" y="795"/>
                </a:cubicBezTo>
                <a:cubicBezTo>
                  <a:pt x="1606" y="795"/>
                  <a:pt x="1606" y="795"/>
                  <a:pt x="1606" y="795"/>
                </a:cubicBezTo>
                <a:cubicBezTo>
                  <a:pt x="1604" y="796"/>
                  <a:pt x="1604" y="796"/>
                  <a:pt x="1604" y="796"/>
                </a:cubicBezTo>
                <a:cubicBezTo>
                  <a:pt x="1603" y="798"/>
                  <a:pt x="1603" y="798"/>
                  <a:pt x="1603" y="798"/>
                </a:cubicBezTo>
                <a:cubicBezTo>
                  <a:pt x="1602" y="798"/>
                  <a:pt x="1602" y="798"/>
                  <a:pt x="1602" y="798"/>
                </a:cubicBezTo>
                <a:cubicBezTo>
                  <a:pt x="1601" y="795"/>
                  <a:pt x="1601" y="795"/>
                  <a:pt x="1601" y="795"/>
                </a:cubicBezTo>
                <a:cubicBezTo>
                  <a:pt x="1601" y="795"/>
                  <a:pt x="1601" y="795"/>
                  <a:pt x="1601" y="795"/>
                </a:cubicBezTo>
                <a:cubicBezTo>
                  <a:pt x="1600" y="797"/>
                  <a:pt x="1600" y="797"/>
                  <a:pt x="1600" y="797"/>
                </a:cubicBezTo>
                <a:cubicBezTo>
                  <a:pt x="1601" y="798"/>
                  <a:pt x="1601" y="798"/>
                  <a:pt x="1601" y="798"/>
                </a:cubicBezTo>
                <a:cubicBezTo>
                  <a:pt x="1600" y="799"/>
                  <a:pt x="1600" y="799"/>
                  <a:pt x="1600" y="799"/>
                </a:cubicBezTo>
                <a:cubicBezTo>
                  <a:pt x="1601" y="801"/>
                  <a:pt x="1601" y="801"/>
                  <a:pt x="1601" y="801"/>
                </a:cubicBezTo>
                <a:cubicBezTo>
                  <a:pt x="1602" y="801"/>
                  <a:pt x="1602" y="801"/>
                  <a:pt x="1602" y="801"/>
                </a:cubicBezTo>
                <a:cubicBezTo>
                  <a:pt x="1602" y="801"/>
                  <a:pt x="1602" y="801"/>
                  <a:pt x="1602" y="801"/>
                </a:cubicBezTo>
                <a:cubicBezTo>
                  <a:pt x="1604" y="802"/>
                  <a:pt x="1604" y="802"/>
                  <a:pt x="1604" y="802"/>
                </a:cubicBezTo>
                <a:cubicBezTo>
                  <a:pt x="1606" y="802"/>
                  <a:pt x="1606" y="802"/>
                  <a:pt x="1606" y="802"/>
                </a:cubicBezTo>
                <a:cubicBezTo>
                  <a:pt x="1608" y="803"/>
                  <a:pt x="1608" y="803"/>
                  <a:pt x="1608" y="803"/>
                </a:cubicBezTo>
                <a:cubicBezTo>
                  <a:pt x="1608" y="805"/>
                  <a:pt x="1608" y="805"/>
                  <a:pt x="1608" y="805"/>
                </a:cubicBezTo>
                <a:cubicBezTo>
                  <a:pt x="1607" y="807"/>
                  <a:pt x="1607" y="807"/>
                  <a:pt x="1607" y="807"/>
                </a:cubicBezTo>
                <a:cubicBezTo>
                  <a:pt x="1608" y="808"/>
                  <a:pt x="1608" y="808"/>
                  <a:pt x="1608" y="808"/>
                </a:cubicBezTo>
                <a:cubicBezTo>
                  <a:pt x="1608" y="809"/>
                  <a:pt x="1608" y="809"/>
                  <a:pt x="1608" y="809"/>
                </a:cubicBezTo>
                <a:cubicBezTo>
                  <a:pt x="1609" y="809"/>
                  <a:pt x="1609" y="809"/>
                  <a:pt x="1609" y="809"/>
                </a:cubicBezTo>
                <a:cubicBezTo>
                  <a:pt x="1612" y="811"/>
                  <a:pt x="1612" y="811"/>
                  <a:pt x="1612" y="811"/>
                </a:cubicBezTo>
                <a:cubicBezTo>
                  <a:pt x="1611" y="813"/>
                  <a:pt x="1611" y="813"/>
                  <a:pt x="1611" y="813"/>
                </a:cubicBezTo>
                <a:cubicBezTo>
                  <a:pt x="1609" y="812"/>
                  <a:pt x="1609" y="812"/>
                  <a:pt x="1609" y="812"/>
                </a:cubicBezTo>
                <a:cubicBezTo>
                  <a:pt x="1609" y="813"/>
                  <a:pt x="1609" y="813"/>
                  <a:pt x="1609" y="813"/>
                </a:cubicBezTo>
                <a:cubicBezTo>
                  <a:pt x="1610" y="814"/>
                  <a:pt x="1610" y="814"/>
                  <a:pt x="1610" y="814"/>
                </a:cubicBezTo>
                <a:cubicBezTo>
                  <a:pt x="1613" y="813"/>
                  <a:pt x="1613" y="813"/>
                  <a:pt x="1613" y="813"/>
                </a:cubicBezTo>
                <a:cubicBezTo>
                  <a:pt x="1617" y="813"/>
                  <a:pt x="1617" y="813"/>
                  <a:pt x="1617" y="813"/>
                </a:cubicBezTo>
                <a:cubicBezTo>
                  <a:pt x="1616" y="814"/>
                  <a:pt x="1616" y="814"/>
                  <a:pt x="1616" y="814"/>
                </a:cubicBezTo>
                <a:cubicBezTo>
                  <a:pt x="1616" y="815"/>
                  <a:pt x="1616" y="815"/>
                  <a:pt x="1616" y="815"/>
                </a:cubicBezTo>
                <a:cubicBezTo>
                  <a:pt x="1614" y="816"/>
                  <a:pt x="1614" y="816"/>
                  <a:pt x="1614" y="816"/>
                </a:cubicBezTo>
                <a:cubicBezTo>
                  <a:pt x="1611" y="816"/>
                  <a:pt x="1611" y="816"/>
                  <a:pt x="1611" y="816"/>
                </a:cubicBezTo>
                <a:cubicBezTo>
                  <a:pt x="1610" y="817"/>
                  <a:pt x="1610" y="817"/>
                  <a:pt x="1610" y="817"/>
                </a:cubicBezTo>
                <a:cubicBezTo>
                  <a:pt x="1611" y="817"/>
                  <a:pt x="1611" y="817"/>
                  <a:pt x="1611" y="817"/>
                </a:cubicBezTo>
                <a:cubicBezTo>
                  <a:pt x="1613" y="817"/>
                  <a:pt x="1613" y="817"/>
                  <a:pt x="1613" y="817"/>
                </a:cubicBezTo>
                <a:cubicBezTo>
                  <a:pt x="1615" y="817"/>
                  <a:pt x="1615" y="817"/>
                  <a:pt x="1615" y="817"/>
                </a:cubicBezTo>
                <a:cubicBezTo>
                  <a:pt x="1616" y="816"/>
                  <a:pt x="1616" y="816"/>
                  <a:pt x="1616" y="816"/>
                </a:cubicBezTo>
                <a:cubicBezTo>
                  <a:pt x="1616" y="817"/>
                  <a:pt x="1616" y="817"/>
                  <a:pt x="1616" y="817"/>
                </a:cubicBezTo>
                <a:cubicBezTo>
                  <a:pt x="1616" y="818"/>
                  <a:pt x="1616" y="818"/>
                  <a:pt x="1616" y="818"/>
                </a:cubicBezTo>
                <a:cubicBezTo>
                  <a:pt x="1617" y="817"/>
                  <a:pt x="1617" y="817"/>
                  <a:pt x="1617" y="817"/>
                </a:cubicBezTo>
                <a:cubicBezTo>
                  <a:pt x="1618" y="815"/>
                  <a:pt x="1618" y="815"/>
                  <a:pt x="1618" y="815"/>
                </a:cubicBezTo>
                <a:cubicBezTo>
                  <a:pt x="1620" y="815"/>
                  <a:pt x="1620" y="815"/>
                  <a:pt x="1620" y="815"/>
                </a:cubicBezTo>
                <a:cubicBezTo>
                  <a:pt x="1621" y="816"/>
                  <a:pt x="1621" y="816"/>
                  <a:pt x="1621" y="816"/>
                </a:cubicBezTo>
                <a:cubicBezTo>
                  <a:pt x="1622" y="816"/>
                  <a:pt x="1622" y="816"/>
                  <a:pt x="1622" y="816"/>
                </a:cubicBezTo>
                <a:cubicBezTo>
                  <a:pt x="1624" y="817"/>
                  <a:pt x="1624" y="817"/>
                  <a:pt x="1624" y="817"/>
                </a:cubicBezTo>
                <a:cubicBezTo>
                  <a:pt x="1624" y="816"/>
                  <a:pt x="1624" y="816"/>
                  <a:pt x="1624" y="816"/>
                </a:cubicBezTo>
                <a:cubicBezTo>
                  <a:pt x="1626" y="816"/>
                  <a:pt x="1626" y="816"/>
                  <a:pt x="1626" y="816"/>
                </a:cubicBezTo>
                <a:cubicBezTo>
                  <a:pt x="1626" y="817"/>
                  <a:pt x="1626" y="817"/>
                  <a:pt x="1626" y="817"/>
                </a:cubicBezTo>
                <a:cubicBezTo>
                  <a:pt x="1625" y="817"/>
                  <a:pt x="1625" y="817"/>
                  <a:pt x="1625" y="817"/>
                </a:cubicBezTo>
                <a:cubicBezTo>
                  <a:pt x="1626" y="819"/>
                  <a:pt x="1626" y="819"/>
                  <a:pt x="1626" y="819"/>
                </a:cubicBezTo>
                <a:cubicBezTo>
                  <a:pt x="1626" y="820"/>
                  <a:pt x="1626" y="820"/>
                  <a:pt x="1626" y="820"/>
                </a:cubicBezTo>
                <a:cubicBezTo>
                  <a:pt x="1628" y="822"/>
                  <a:pt x="1628" y="822"/>
                  <a:pt x="1628" y="822"/>
                </a:cubicBezTo>
                <a:cubicBezTo>
                  <a:pt x="1629" y="821"/>
                  <a:pt x="1629" y="821"/>
                  <a:pt x="1629" y="821"/>
                </a:cubicBezTo>
                <a:cubicBezTo>
                  <a:pt x="1631" y="822"/>
                  <a:pt x="1631" y="822"/>
                  <a:pt x="1631" y="822"/>
                </a:cubicBezTo>
                <a:cubicBezTo>
                  <a:pt x="1633" y="822"/>
                  <a:pt x="1633" y="822"/>
                  <a:pt x="1633" y="822"/>
                </a:cubicBezTo>
                <a:cubicBezTo>
                  <a:pt x="1634" y="821"/>
                  <a:pt x="1634" y="821"/>
                  <a:pt x="1634" y="821"/>
                </a:cubicBezTo>
                <a:cubicBezTo>
                  <a:pt x="1636" y="821"/>
                  <a:pt x="1636" y="821"/>
                  <a:pt x="1636" y="821"/>
                </a:cubicBezTo>
                <a:cubicBezTo>
                  <a:pt x="1637" y="820"/>
                  <a:pt x="1637" y="820"/>
                  <a:pt x="1637" y="820"/>
                </a:cubicBezTo>
                <a:cubicBezTo>
                  <a:pt x="1638" y="821"/>
                  <a:pt x="1638" y="821"/>
                  <a:pt x="1638" y="821"/>
                </a:cubicBezTo>
                <a:cubicBezTo>
                  <a:pt x="1640" y="820"/>
                  <a:pt x="1640" y="820"/>
                  <a:pt x="1640" y="820"/>
                </a:cubicBezTo>
                <a:cubicBezTo>
                  <a:pt x="1639" y="818"/>
                  <a:pt x="1639" y="818"/>
                  <a:pt x="1639" y="818"/>
                </a:cubicBezTo>
                <a:cubicBezTo>
                  <a:pt x="1640" y="817"/>
                  <a:pt x="1640" y="817"/>
                  <a:pt x="1640" y="817"/>
                </a:cubicBezTo>
                <a:cubicBezTo>
                  <a:pt x="1639" y="815"/>
                  <a:pt x="1639" y="815"/>
                  <a:pt x="1639" y="815"/>
                </a:cubicBezTo>
                <a:cubicBezTo>
                  <a:pt x="1643" y="815"/>
                  <a:pt x="1643" y="815"/>
                  <a:pt x="1643" y="815"/>
                </a:cubicBezTo>
                <a:cubicBezTo>
                  <a:pt x="1647" y="815"/>
                  <a:pt x="1647" y="815"/>
                  <a:pt x="1647" y="815"/>
                </a:cubicBezTo>
                <a:cubicBezTo>
                  <a:pt x="1651" y="817"/>
                  <a:pt x="1651" y="817"/>
                  <a:pt x="1651" y="817"/>
                </a:cubicBezTo>
                <a:cubicBezTo>
                  <a:pt x="1653" y="817"/>
                  <a:pt x="1653" y="817"/>
                  <a:pt x="1653" y="817"/>
                </a:cubicBezTo>
                <a:cubicBezTo>
                  <a:pt x="1656" y="821"/>
                  <a:pt x="1656" y="821"/>
                  <a:pt x="1656" y="821"/>
                </a:cubicBezTo>
                <a:cubicBezTo>
                  <a:pt x="1658" y="823"/>
                  <a:pt x="1658" y="823"/>
                  <a:pt x="1658" y="823"/>
                </a:cubicBezTo>
                <a:cubicBezTo>
                  <a:pt x="1666" y="822"/>
                  <a:pt x="1666" y="822"/>
                  <a:pt x="1666" y="822"/>
                </a:cubicBezTo>
                <a:cubicBezTo>
                  <a:pt x="1669" y="820"/>
                  <a:pt x="1669" y="820"/>
                  <a:pt x="1669" y="820"/>
                </a:cubicBezTo>
                <a:cubicBezTo>
                  <a:pt x="1670" y="820"/>
                  <a:pt x="1670" y="820"/>
                  <a:pt x="1670" y="820"/>
                </a:cubicBezTo>
                <a:cubicBezTo>
                  <a:pt x="1670" y="821"/>
                  <a:pt x="1670" y="821"/>
                  <a:pt x="1670" y="821"/>
                </a:cubicBezTo>
                <a:cubicBezTo>
                  <a:pt x="1671" y="820"/>
                  <a:pt x="1671" y="820"/>
                  <a:pt x="1671" y="820"/>
                </a:cubicBezTo>
                <a:cubicBezTo>
                  <a:pt x="1672" y="819"/>
                  <a:pt x="1672" y="819"/>
                  <a:pt x="1672" y="819"/>
                </a:cubicBezTo>
                <a:cubicBezTo>
                  <a:pt x="1676" y="814"/>
                  <a:pt x="1676" y="814"/>
                  <a:pt x="1676" y="814"/>
                </a:cubicBezTo>
                <a:cubicBezTo>
                  <a:pt x="1677" y="814"/>
                  <a:pt x="1677" y="814"/>
                  <a:pt x="1677" y="814"/>
                </a:cubicBezTo>
                <a:cubicBezTo>
                  <a:pt x="1680" y="815"/>
                  <a:pt x="1680" y="815"/>
                  <a:pt x="1680" y="815"/>
                </a:cubicBezTo>
                <a:cubicBezTo>
                  <a:pt x="1683" y="816"/>
                  <a:pt x="1683" y="816"/>
                  <a:pt x="1683" y="816"/>
                </a:cubicBezTo>
                <a:cubicBezTo>
                  <a:pt x="1686" y="816"/>
                  <a:pt x="1686" y="816"/>
                  <a:pt x="1686" y="816"/>
                </a:cubicBezTo>
                <a:cubicBezTo>
                  <a:pt x="1686" y="815"/>
                  <a:pt x="1686" y="815"/>
                  <a:pt x="1686" y="815"/>
                </a:cubicBezTo>
                <a:cubicBezTo>
                  <a:pt x="1688" y="813"/>
                  <a:pt x="1688" y="813"/>
                  <a:pt x="1688" y="813"/>
                </a:cubicBezTo>
                <a:cubicBezTo>
                  <a:pt x="1689" y="814"/>
                  <a:pt x="1689" y="814"/>
                  <a:pt x="1689" y="814"/>
                </a:cubicBezTo>
                <a:cubicBezTo>
                  <a:pt x="1690" y="815"/>
                  <a:pt x="1690" y="815"/>
                  <a:pt x="1690" y="815"/>
                </a:cubicBezTo>
                <a:cubicBezTo>
                  <a:pt x="1688" y="817"/>
                  <a:pt x="1688" y="817"/>
                  <a:pt x="1688" y="817"/>
                </a:cubicBezTo>
                <a:cubicBezTo>
                  <a:pt x="1686" y="819"/>
                  <a:pt x="1686" y="819"/>
                  <a:pt x="1686" y="819"/>
                </a:cubicBezTo>
                <a:cubicBezTo>
                  <a:pt x="1686" y="820"/>
                  <a:pt x="1686" y="820"/>
                  <a:pt x="1686" y="820"/>
                </a:cubicBezTo>
                <a:cubicBezTo>
                  <a:pt x="1688" y="822"/>
                  <a:pt x="1688" y="822"/>
                  <a:pt x="1688" y="822"/>
                </a:cubicBezTo>
                <a:cubicBezTo>
                  <a:pt x="1688" y="823"/>
                  <a:pt x="1688" y="823"/>
                  <a:pt x="1688" y="823"/>
                </a:cubicBezTo>
                <a:cubicBezTo>
                  <a:pt x="1688" y="823"/>
                  <a:pt x="1688" y="823"/>
                  <a:pt x="1688" y="823"/>
                </a:cubicBezTo>
                <a:cubicBezTo>
                  <a:pt x="1686" y="824"/>
                  <a:pt x="1686" y="824"/>
                  <a:pt x="1686" y="824"/>
                </a:cubicBezTo>
                <a:cubicBezTo>
                  <a:pt x="1687" y="826"/>
                  <a:pt x="1687" y="826"/>
                  <a:pt x="1687" y="826"/>
                </a:cubicBezTo>
                <a:cubicBezTo>
                  <a:pt x="1688" y="829"/>
                  <a:pt x="1688" y="829"/>
                  <a:pt x="1688" y="829"/>
                </a:cubicBezTo>
                <a:cubicBezTo>
                  <a:pt x="1689" y="832"/>
                  <a:pt x="1689" y="832"/>
                  <a:pt x="1689" y="832"/>
                </a:cubicBezTo>
                <a:cubicBezTo>
                  <a:pt x="1689" y="834"/>
                  <a:pt x="1689" y="834"/>
                  <a:pt x="1689" y="834"/>
                </a:cubicBezTo>
                <a:cubicBezTo>
                  <a:pt x="1688" y="837"/>
                  <a:pt x="1688" y="837"/>
                  <a:pt x="1688" y="837"/>
                </a:cubicBezTo>
                <a:cubicBezTo>
                  <a:pt x="1688" y="838"/>
                  <a:pt x="1688" y="838"/>
                  <a:pt x="1688" y="838"/>
                </a:cubicBezTo>
                <a:cubicBezTo>
                  <a:pt x="1687" y="838"/>
                  <a:pt x="1687" y="838"/>
                  <a:pt x="1687" y="838"/>
                </a:cubicBezTo>
                <a:cubicBezTo>
                  <a:pt x="1687" y="845"/>
                  <a:pt x="1687" y="845"/>
                  <a:pt x="1687" y="845"/>
                </a:cubicBezTo>
                <a:cubicBezTo>
                  <a:pt x="1685" y="847"/>
                  <a:pt x="1685" y="847"/>
                  <a:pt x="1685" y="847"/>
                </a:cubicBezTo>
                <a:cubicBezTo>
                  <a:pt x="1683" y="849"/>
                  <a:pt x="1683" y="849"/>
                  <a:pt x="1683" y="849"/>
                </a:cubicBezTo>
                <a:cubicBezTo>
                  <a:pt x="1683" y="852"/>
                  <a:pt x="1683" y="852"/>
                  <a:pt x="1683" y="852"/>
                </a:cubicBezTo>
                <a:cubicBezTo>
                  <a:pt x="1683" y="852"/>
                  <a:pt x="1683" y="852"/>
                  <a:pt x="1683" y="852"/>
                </a:cubicBezTo>
                <a:cubicBezTo>
                  <a:pt x="1681" y="854"/>
                  <a:pt x="1681" y="854"/>
                  <a:pt x="1681" y="854"/>
                </a:cubicBezTo>
                <a:cubicBezTo>
                  <a:pt x="1680" y="861"/>
                  <a:pt x="1680" y="861"/>
                  <a:pt x="1680" y="861"/>
                </a:cubicBezTo>
                <a:cubicBezTo>
                  <a:pt x="1678" y="866"/>
                  <a:pt x="1678" y="866"/>
                  <a:pt x="1678" y="866"/>
                </a:cubicBezTo>
                <a:cubicBezTo>
                  <a:pt x="1675" y="870"/>
                  <a:pt x="1675" y="870"/>
                  <a:pt x="1675" y="870"/>
                </a:cubicBezTo>
                <a:cubicBezTo>
                  <a:pt x="1674" y="872"/>
                  <a:pt x="1674" y="872"/>
                  <a:pt x="1674" y="872"/>
                </a:cubicBezTo>
                <a:cubicBezTo>
                  <a:pt x="1671" y="873"/>
                  <a:pt x="1671" y="873"/>
                  <a:pt x="1671" y="873"/>
                </a:cubicBezTo>
                <a:cubicBezTo>
                  <a:pt x="1665" y="872"/>
                  <a:pt x="1665" y="872"/>
                  <a:pt x="1665" y="872"/>
                </a:cubicBezTo>
                <a:cubicBezTo>
                  <a:pt x="1661" y="873"/>
                  <a:pt x="1661" y="873"/>
                  <a:pt x="1661" y="873"/>
                </a:cubicBezTo>
                <a:cubicBezTo>
                  <a:pt x="1657" y="871"/>
                  <a:pt x="1657" y="871"/>
                  <a:pt x="1657" y="871"/>
                </a:cubicBezTo>
                <a:cubicBezTo>
                  <a:pt x="1657" y="872"/>
                  <a:pt x="1657" y="872"/>
                  <a:pt x="1657" y="872"/>
                </a:cubicBezTo>
                <a:cubicBezTo>
                  <a:pt x="1658" y="874"/>
                  <a:pt x="1658" y="874"/>
                  <a:pt x="1658" y="874"/>
                </a:cubicBezTo>
                <a:cubicBezTo>
                  <a:pt x="1658" y="875"/>
                  <a:pt x="1658" y="875"/>
                  <a:pt x="1658" y="875"/>
                </a:cubicBezTo>
                <a:cubicBezTo>
                  <a:pt x="1657" y="874"/>
                  <a:pt x="1657" y="874"/>
                  <a:pt x="1657" y="874"/>
                </a:cubicBezTo>
                <a:cubicBezTo>
                  <a:pt x="1655" y="872"/>
                  <a:pt x="1655" y="872"/>
                  <a:pt x="1655" y="872"/>
                </a:cubicBezTo>
                <a:cubicBezTo>
                  <a:pt x="1655" y="871"/>
                  <a:pt x="1655" y="871"/>
                  <a:pt x="1655" y="871"/>
                </a:cubicBezTo>
                <a:cubicBezTo>
                  <a:pt x="1656" y="870"/>
                  <a:pt x="1656" y="870"/>
                  <a:pt x="1656" y="870"/>
                </a:cubicBezTo>
                <a:cubicBezTo>
                  <a:pt x="1655" y="870"/>
                  <a:pt x="1655" y="870"/>
                  <a:pt x="1655" y="870"/>
                </a:cubicBezTo>
                <a:cubicBezTo>
                  <a:pt x="1653" y="870"/>
                  <a:pt x="1653" y="870"/>
                  <a:pt x="1653" y="870"/>
                </a:cubicBezTo>
                <a:cubicBezTo>
                  <a:pt x="1651" y="869"/>
                  <a:pt x="1651" y="869"/>
                  <a:pt x="1651" y="869"/>
                </a:cubicBezTo>
                <a:cubicBezTo>
                  <a:pt x="1648" y="868"/>
                  <a:pt x="1648" y="868"/>
                  <a:pt x="1648" y="868"/>
                </a:cubicBezTo>
                <a:cubicBezTo>
                  <a:pt x="1648" y="869"/>
                  <a:pt x="1648" y="869"/>
                  <a:pt x="1648" y="869"/>
                </a:cubicBezTo>
                <a:cubicBezTo>
                  <a:pt x="1649" y="869"/>
                  <a:pt x="1649" y="869"/>
                  <a:pt x="1649" y="869"/>
                </a:cubicBezTo>
                <a:cubicBezTo>
                  <a:pt x="1649" y="870"/>
                  <a:pt x="1649" y="870"/>
                  <a:pt x="1649" y="870"/>
                </a:cubicBezTo>
                <a:cubicBezTo>
                  <a:pt x="1648" y="870"/>
                  <a:pt x="1648" y="870"/>
                  <a:pt x="1648" y="870"/>
                </a:cubicBezTo>
                <a:cubicBezTo>
                  <a:pt x="1646" y="870"/>
                  <a:pt x="1646" y="870"/>
                  <a:pt x="1646" y="870"/>
                </a:cubicBezTo>
                <a:cubicBezTo>
                  <a:pt x="1644" y="871"/>
                  <a:pt x="1644" y="871"/>
                  <a:pt x="1644" y="871"/>
                </a:cubicBezTo>
                <a:cubicBezTo>
                  <a:pt x="1643" y="870"/>
                  <a:pt x="1643" y="870"/>
                  <a:pt x="1643" y="870"/>
                </a:cubicBezTo>
                <a:cubicBezTo>
                  <a:pt x="1643" y="870"/>
                  <a:pt x="1643" y="870"/>
                  <a:pt x="1643" y="870"/>
                </a:cubicBezTo>
                <a:cubicBezTo>
                  <a:pt x="1645" y="869"/>
                  <a:pt x="1645" y="869"/>
                  <a:pt x="1645" y="869"/>
                </a:cubicBezTo>
                <a:cubicBezTo>
                  <a:pt x="1647" y="869"/>
                  <a:pt x="1647" y="869"/>
                  <a:pt x="1647" y="869"/>
                </a:cubicBezTo>
                <a:cubicBezTo>
                  <a:pt x="1645" y="869"/>
                  <a:pt x="1645" y="869"/>
                  <a:pt x="1645" y="869"/>
                </a:cubicBezTo>
                <a:cubicBezTo>
                  <a:pt x="1642" y="869"/>
                  <a:pt x="1642" y="869"/>
                  <a:pt x="1642" y="869"/>
                </a:cubicBezTo>
                <a:cubicBezTo>
                  <a:pt x="1641" y="870"/>
                  <a:pt x="1641" y="870"/>
                  <a:pt x="1641" y="870"/>
                </a:cubicBezTo>
                <a:cubicBezTo>
                  <a:pt x="1639" y="871"/>
                  <a:pt x="1639" y="871"/>
                  <a:pt x="1639" y="871"/>
                </a:cubicBezTo>
                <a:cubicBezTo>
                  <a:pt x="1637" y="872"/>
                  <a:pt x="1637" y="872"/>
                  <a:pt x="1637" y="872"/>
                </a:cubicBezTo>
                <a:cubicBezTo>
                  <a:pt x="1635" y="873"/>
                  <a:pt x="1635" y="873"/>
                  <a:pt x="1635" y="873"/>
                </a:cubicBezTo>
                <a:cubicBezTo>
                  <a:pt x="1633" y="875"/>
                  <a:pt x="1633" y="875"/>
                  <a:pt x="1633" y="875"/>
                </a:cubicBezTo>
                <a:cubicBezTo>
                  <a:pt x="1633" y="875"/>
                  <a:pt x="1633" y="875"/>
                  <a:pt x="1633" y="875"/>
                </a:cubicBezTo>
                <a:cubicBezTo>
                  <a:pt x="1630" y="875"/>
                  <a:pt x="1630" y="875"/>
                  <a:pt x="1630" y="875"/>
                </a:cubicBezTo>
                <a:cubicBezTo>
                  <a:pt x="1626" y="873"/>
                  <a:pt x="1626" y="873"/>
                  <a:pt x="1626" y="873"/>
                </a:cubicBezTo>
                <a:cubicBezTo>
                  <a:pt x="1624" y="873"/>
                  <a:pt x="1624" y="873"/>
                  <a:pt x="1624" y="873"/>
                </a:cubicBezTo>
                <a:cubicBezTo>
                  <a:pt x="1621" y="873"/>
                  <a:pt x="1621" y="873"/>
                  <a:pt x="1621" y="873"/>
                </a:cubicBezTo>
                <a:cubicBezTo>
                  <a:pt x="1618" y="872"/>
                  <a:pt x="1618" y="872"/>
                  <a:pt x="1618" y="872"/>
                </a:cubicBezTo>
                <a:cubicBezTo>
                  <a:pt x="1617" y="872"/>
                  <a:pt x="1617" y="872"/>
                  <a:pt x="1617" y="872"/>
                </a:cubicBezTo>
                <a:cubicBezTo>
                  <a:pt x="1616" y="872"/>
                  <a:pt x="1616" y="872"/>
                  <a:pt x="1616" y="872"/>
                </a:cubicBezTo>
                <a:cubicBezTo>
                  <a:pt x="1614" y="871"/>
                  <a:pt x="1614" y="871"/>
                  <a:pt x="1614" y="871"/>
                </a:cubicBezTo>
                <a:cubicBezTo>
                  <a:pt x="1611" y="870"/>
                  <a:pt x="1611" y="870"/>
                  <a:pt x="1611" y="870"/>
                </a:cubicBezTo>
                <a:cubicBezTo>
                  <a:pt x="1603" y="869"/>
                  <a:pt x="1603" y="869"/>
                  <a:pt x="1603" y="869"/>
                </a:cubicBezTo>
                <a:cubicBezTo>
                  <a:pt x="1600" y="868"/>
                  <a:pt x="1600" y="868"/>
                  <a:pt x="1600" y="868"/>
                </a:cubicBezTo>
                <a:cubicBezTo>
                  <a:pt x="1595" y="868"/>
                  <a:pt x="1595" y="868"/>
                  <a:pt x="1595" y="868"/>
                </a:cubicBezTo>
                <a:cubicBezTo>
                  <a:pt x="1594" y="869"/>
                  <a:pt x="1594" y="869"/>
                  <a:pt x="1594" y="869"/>
                </a:cubicBezTo>
                <a:cubicBezTo>
                  <a:pt x="1594" y="869"/>
                  <a:pt x="1594" y="869"/>
                  <a:pt x="1594" y="869"/>
                </a:cubicBezTo>
                <a:cubicBezTo>
                  <a:pt x="1594" y="866"/>
                  <a:pt x="1594" y="866"/>
                  <a:pt x="1594" y="866"/>
                </a:cubicBezTo>
                <a:cubicBezTo>
                  <a:pt x="1592" y="865"/>
                  <a:pt x="1592" y="865"/>
                  <a:pt x="1592" y="865"/>
                </a:cubicBezTo>
                <a:cubicBezTo>
                  <a:pt x="1591" y="864"/>
                  <a:pt x="1591" y="864"/>
                  <a:pt x="1591" y="864"/>
                </a:cubicBezTo>
                <a:cubicBezTo>
                  <a:pt x="1589" y="865"/>
                  <a:pt x="1589" y="865"/>
                  <a:pt x="1589" y="865"/>
                </a:cubicBezTo>
                <a:cubicBezTo>
                  <a:pt x="1583" y="864"/>
                  <a:pt x="1583" y="864"/>
                  <a:pt x="1583" y="864"/>
                </a:cubicBezTo>
                <a:cubicBezTo>
                  <a:pt x="1581" y="863"/>
                  <a:pt x="1581" y="863"/>
                  <a:pt x="1581" y="863"/>
                </a:cubicBezTo>
                <a:cubicBezTo>
                  <a:pt x="1579" y="863"/>
                  <a:pt x="1579" y="863"/>
                  <a:pt x="1579" y="863"/>
                </a:cubicBezTo>
                <a:cubicBezTo>
                  <a:pt x="1576" y="862"/>
                  <a:pt x="1576" y="862"/>
                  <a:pt x="1576" y="862"/>
                </a:cubicBezTo>
                <a:cubicBezTo>
                  <a:pt x="1575" y="861"/>
                  <a:pt x="1575" y="861"/>
                  <a:pt x="1575" y="861"/>
                </a:cubicBezTo>
                <a:cubicBezTo>
                  <a:pt x="1576" y="860"/>
                  <a:pt x="1576" y="860"/>
                  <a:pt x="1576" y="860"/>
                </a:cubicBezTo>
                <a:cubicBezTo>
                  <a:pt x="1576" y="859"/>
                  <a:pt x="1576" y="859"/>
                  <a:pt x="1576" y="859"/>
                </a:cubicBezTo>
                <a:cubicBezTo>
                  <a:pt x="1572" y="857"/>
                  <a:pt x="1572" y="857"/>
                  <a:pt x="1572" y="857"/>
                </a:cubicBezTo>
                <a:cubicBezTo>
                  <a:pt x="1570" y="857"/>
                  <a:pt x="1570" y="857"/>
                  <a:pt x="1570" y="857"/>
                </a:cubicBezTo>
                <a:cubicBezTo>
                  <a:pt x="1567" y="856"/>
                  <a:pt x="1567" y="856"/>
                  <a:pt x="1567" y="856"/>
                </a:cubicBezTo>
                <a:cubicBezTo>
                  <a:pt x="1566" y="856"/>
                  <a:pt x="1566" y="856"/>
                  <a:pt x="1566" y="856"/>
                </a:cubicBezTo>
                <a:cubicBezTo>
                  <a:pt x="1565" y="857"/>
                  <a:pt x="1565" y="857"/>
                  <a:pt x="1565" y="857"/>
                </a:cubicBezTo>
                <a:cubicBezTo>
                  <a:pt x="1563" y="856"/>
                  <a:pt x="1563" y="856"/>
                  <a:pt x="1563" y="856"/>
                </a:cubicBezTo>
                <a:cubicBezTo>
                  <a:pt x="1562" y="856"/>
                  <a:pt x="1562" y="856"/>
                  <a:pt x="1562" y="856"/>
                </a:cubicBezTo>
                <a:cubicBezTo>
                  <a:pt x="1559" y="857"/>
                  <a:pt x="1559" y="857"/>
                  <a:pt x="1559" y="857"/>
                </a:cubicBezTo>
                <a:cubicBezTo>
                  <a:pt x="1555" y="858"/>
                  <a:pt x="1555" y="858"/>
                  <a:pt x="1555" y="858"/>
                </a:cubicBezTo>
                <a:cubicBezTo>
                  <a:pt x="1551" y="859"/>
                  <a:pt x="1551" y="859"/>
                  <a:pt x="1551" y="859"/>
                </a:cubicBezTo>
                <a:cubicBezTo>
                  <a:pt x="1549" y="862"/>
                  <a:pt x="1549" y="862"/>
                  <a:pt x="1549" y="862"/>
                </a:cubicBezTo>
                <a:cubicBezTo>
                  <a:pt x="1548" y="864"/>
                  <a:pt x="1548" y="864"/>
                  <a:pt x="1548" y="864"/>
                </a:cubicBezTo>
                <a:cubicBezTo>
                  <a:pt x="1547" y="865"/>
                  <a:pt x="1547" y="865"/>
                  <a:pt x="1547" y="865"/>
                </a:cubicBezTo>
                <a:cubicBezTo>
                  <a:pt x="1547" y="870"/>
                  <a:pt x="1547" y="870"/>
                  <a:pt x="1547" y="870"/>
                </a:cubicBezTo>
                <a:cubicBezTo>
                  <a:pt x="1548" y="872"/>
                  <a:pt x="1548" y="872"/>
                  <a:pt x="1548" y="872"/>
                </a:cubicBezTo>
                <a:cubicBezTo>
                  <a:pt x="1549" y="876"/>
                  <a:pt x="1549" y="876"/>
                  <a:pt x="1549" y="876"/>
                </a:cubicBezTo>
                <a:cubicBezTo>
                  <a:pt x="1549" y="878"/>
                  <a:pt x="1549" y="878"/>
                  <a:pt x="1549" y="878"/>
                </a:cubicBezTo>
                <a:cubicBezTo>
                  <a:pt x="1546" y="880"/>
                  <a:pt x="1546" y="880"/>
                  <a:pt x="1546" y="880"/>
                </a:cubicBezTo>
                <a:cubicBezTo>
                  <a:pt x="1546" y="881"/>
                  <a:pt x="1546" y="881"/>
                  <a:pt x="1546" y="881"/>
                </a:cubicBezTo>
                <a:cubicBezTo>
                  <a:pt x="1543" y="884"/>
                  <a:pt x="1543" y="884"/>
                  <a:pt x="1543" y="884"/>
                </a:cubicBezTo>
                <a:cubicBezTo>
                  <a:pt x="1541" y="885"/>
                  <a:pt x="1541" y="885"/>
                  <a:pt x="1541" y="885"/>
                </a:cubicBezTo>
                <a:cubicBezTo>
                  <a:pt x="1537" y="883"/>
                  <a:pt x="1537" y="883"/>
                  <a:pt x="1537" y="883"/>
                </a:cubicBezTo>
                <a:cubicBezTo>
                  <a:pt x="1533" y="880"/>
                  <a:pt x="1533" y="880"/>
                  <a:pt x="1533" y="880"/>
                </a:cubicBezTo>
                <a:cubicBezTo>
                  <a:pt x="1531" y="878"/>
                  <a:pt x="1531" y="878"/>
                  <a:pt x="1531" y="878"/>
                </a:cubicBezTo>
                <a:cubicBezTo>
                  <a:pt x="1526" y="876"/>
                  <a:pt x="1526" y="876"/>
                  <a:pt x="1526" y="876"/>
                </a:cubicBezTo>
                <a:cubicBezTo>
                  <a:pt x="1520" y="873"/>
                  <a:pt x="1520" y="873"/>
                  <a:pt x="1520" y="873"/>
                </a:cubicBezTo>
                <a:cubicBezTo>
                  <a:pt x="1517" y="873"/>
                  <a:pt x="1517" y="873"/>
                  <a:pt x="1517" y="873"/>
                </a:cubicBezTo>
                <a:cubicBezTo>
                  <a:pt x="1516" y="873"/>
                  <a:pt x="1516" y="873"/>
                  <a:pt x="1516" y="873"/>
                </a:cubicBezTo>
                <a:cubicBezTo>
                  <a:pt x="1512" y="873"/>
                  <a:pt x="1512" y="873"/>
                  <a:pt x="1512" y="873"/>
                </a:cubicBezTo>
                <a:cubicBezTo>
                  <a:pt x="1509" y="872"/>
                  <a:pt x="1509" y="872"/>
                  <a:pt x="1509" y="872"/>
                </a:cubicBezTo>
                <a:cubicBezTo>
                  <a:pt x="1506" y="866"/>
                  <a:pt x="1506" y="866"/>
                  <a:pt x="1506" y="866"/>
                </a:cubicBezTo>
                <a:cubicBezTo>
                  <a:pt x="1506" y="863"/>
                  <a:pt x="1506" y="863"/>
                  <a:pt x="1506" y="863"/>
                </a:cubicBezTo>
                <a:cubicBezTo>
                  <a:pt x="1504" y="860"/>
                  <a:pt x="1504" y="860"/>
                  <a:pt x="1504" y="860"/>
                </a:cubicBezTo>
                <a:cubicBezTo>
                  <a:pt x="1498" y="859"/>
                  <a:pt x="1498" y="859"/>
                  <a:pt x="1498" y="859"/>
                </a:cubicBezTo>
                <a:cubicBezTo>
                  <a:pt x="1495" y="857"/>
                  <a:pt x="1495" y="857"/>
                  <a:pt x="1495" y="857"/>
                </a:cubicBezTo>
                <a:cubicBezTo>
                  <a:pt x="1490" y="857"/>
                  <a:pt x="1490" y="857"/>
                  <a:pt x="1490" y="857"/>
                </a:cubicBezTo>
                <a:cubicBezTo>
                  <a:pt x="1487" y="856"/>
                  <a:pt x="1487" y="856"/>
                  <a:pt x="1487" y="856"/>
                </a:cubicBezTo>
                <a:cubicBezTo>
                  <a:pt x="1480" y="857"/>
                  <a:pt x="1480" y="857"/>
                  <a:pt x="1480" y="857"/>
                </a:cubicBezTo>
                <a:cubicBezTo>
                  <a:pt x="1476" y="856"/>
                  <a:pt x="1476" y="856"/>
                  <a:pt x="1476" y="856"/>
                </a:cubicBezTo>
                <a:cubicBezTo>
                  <a:pt x="1474" y="855"/>
                  <a:pt x="1474" y="855"/>
                  <a:pt x="1474" y="855"/>
                </a:cubicBezTo>
                <a:cubicBezTo>
                  <a:pt x="1472" y="854"/>
                  <a:pt x="1472" y="854"/>
                  <a:pt x="1472" y="854"/>
                </a:cubicBezTo>
                <a:cubicBezTo>
                  <a:pt x="1471" y="854"/>
                  <a:pt x="1471" y="854"/>
                  <a:pt x="1471" y="854"/>
                </a:cubicBezTo>
                <a:cubicBezTo>
                  <a:pt x="1468" y="852"/>
                  <a:pt x="1468" y="852"/>
                  <a:pt x="1468" y="852"/>
                </a:cubicBezTo>
                <a:cubicBezTo>
                  <a:pt x="1468" y="851"/>
                  <a:pt x="1468" y="851"/>
                  <a:pt x="1468" y="851"/>
                </a:cubicBezTo>
                <a:cubicBezTo>
                  <a:pt x="1468" y="850"/>
                  <a:pt x="1468" y="850"/>
                  <a:pt x="1468" y="850"/>
                </a:cubicBezTo>
                <a:cubicBezTo>
                  <a:pt x="1467" y="849"/>
                  <a:pt x="1467" y="849"/>
                  <a:pt x="1467" y="849"/>
                </a:cubicBezTo>
                <a:cubicBezTo>
                  <a:pt x="1466" y="850"/>
                  <a:pt x="1466" y="850"/>
                  <a:pt x="1466" y="850"/>
                </a:cubicBezTo>
                <a:cubicBezTo>
                  <a:pt x="1466" y="850"/>
                  <a:pt x="1466" y="850"/>
                  <a:pt x="1466" y="850"/>
                </a:cubicBezTo>
                <a:cubicBezTo>
                  <a:pt x="1465" y="851"/>
                  <a:pt x="1465" y="851"/>
                  <a:pt x="1465" y="851"/>
                </a:cubicBezTo>
                <a:cubicBezTo>
                  <a:pt x="1464" y="850"/>
                  <a:pt x="1464" y="850"/>
                  <a:pt x="1464" y="850"/>
                </a:cubicBezTo>
                <a:cubicBezTo>
                  <a:pt x="1464" y="849"/>
                  <a:pt x="1464" y="849"/>
                  <a:pt x="1464" y="849"/>
                </a:cubicBezTo>
                <a:cubicBezTo>
                  <a:pt x="1462" y="849"/>
                  <a:pt x="1462" y="849"/>
                  <a:pt x="1462" y="849"/>
                </a:cubicBezTo>
                <a:cubicBezTo>
                  <a:pt x="1459" y="847"/>
                  <a:pt x="1459" y="847"/>
                  <a:pt x="1459" y="847"/>
                </a:cubicBezTo>
                <a:cubicBezTo>
                  <a:pt x="1458" y="845"/>
                  <a:pt x="1458" y="845"/>
                  <a:pt x="1458" y="845"/>
                </a:cubicBezTo>
                <a:cubicBezTo>
                  <a:pt x="1459" y="842"/>
                  <a:pt x="1459" y="842"/>
                  <a:pt x="1459" y="842"/>
                </a:cubicBezTo>
                <a:cubicBezTo>
                  <a:pt x="1464" y="839"/>
                  <a:pt x="1464" y="839"/>
                  <a:pt x="1464" y="839"/>
                </a:cubicBezTo>
                <a:cubicBezTo>
                  <a:pt x="1466" y="836"/>
                  <a:pt x="1466" y="836"/>
                  <a:pt x="1466" y="836"/>
                </a:cubicBezTo>
                <a:cubicBezTo>
                  <a:pt x="1467" y="835"/>
                  <a:pt x="1467" y="835"/>
                  <a:pt x="1467" y="835"/>
                </a:cubicBezTo>
                <a:cubicBezTo>
                  <a:pt x="1466" y="834"/>
                  <a:pt x="1466" y="834"/>
                  <a:pt x="1466" y="834"/>
                </a:cubicBezTo>
                <a:cubicBezTo>
                  <a:pt x="1467" y="833"/>
                  <a:pt x="1467" y="833"/>
                  <a:pt x="1467" y="833"/>
                </a:cubicBezTo>
                <a:cubicBezTo>
                  <a:pt x="1467" y="832"/>
                  <a:pt x="1467" y="832"/>
                  <a:pt x="1467" y="832"/>
                </a:cubicBezTo>
                <a:cubicBezTo>
                  <a:pt x="1466" y="831"/>
                  <a:pt x="1466" y="831"/>
                  <a:pt x="1466" y="831"/>
                </a:cubicBezTo>
                <a:cubicBezTo>
                  <a:pt x="1466" y="828"/>
                  <a:pt x="1466" y="828"/>
                  <a:pt x="1466" y="828"/>
                </a:cubicBezTo>
                <a:cubicBezTo>
                  <a:pt x="1463" y="827"/>
                  <a:pt x="1463" y="827"/>
                  <a:pt x="1463" y="827"/>
                </a:cubicBezTo>
                <a:cubicBezTo>
                  <a:pt x="1461" y="824"/>
                  <a:pt x="1461" y="824"/>
                  <a:pt x="1461" y="824"/>
                </a:cubicBezTo>
                <a:cubicBezTo>
                  <a:pt x="1462" y="822"/>
                  <a:pt x="1462" y="822"/>
                  <a:pt x="1462" y="822"/>
                </a:cubicBezTo>
                <a:cubicBezTo>
                  <a:pt x="1464" y="820"/>
                  <a:pt x="1464" y="820"/>
                  <a:pt x="1464" y="820"/>
                </a:cubicBezTo>
                <a:cubicBezTo>
                  <a:pt x="1464" y="819"/>
                  <a:pt x="1464" y="819"/>
                  <a:pt x="1464" y="819"/>
                </a:cubicBezTo>
                <a:cubicBezTo>
                  <a:pt x="1466" y="816"/>
                  <a:pt x="1466" y="816"/>
                  <a:pt x="1466" y="816"/>
                </a:cubicBezTo>
                <a:cubicBezTo>
                  <a:pt x="1466" y="814"/>
                  <a:pt x="1466" y="814"/>
                  <a:pt x="1466" y="814"/>
                </a:cubicBezTo>
                <a:cubicBezTo>
                  <a:pt x="1465" y="813"/>
                  <a:pt x="1465" y="813"/>
                  <a:pt x="1465" y="813"/>
                </a:cubicBezTo>
                <a:cubicBezTo>
                  <a:pt x="1462" y="816"/>
                  <a:pt x="1462" y="816"/>
                  <a:pt x="1462" y="816"/>
                </a:cubicBezTo>
                <a:cubicBezTo>
                  <a:pt x="1461" y="818"/>
                  <a:pt x="1461" y="818"/>
                  <a:pt x="1461" y="818"/>
                </a:cubicBezTo>
                <a:cubicBezTo>
                  <a:pt x="1460" y="817"/>
                  <a:pt x="1460" y="817"/>
                  <a:pt x="1460" y="817"/>
                </a:cubicBezTo>
                <a:cubicBezTo>
                  <a:pt x="1458" y="814"/>
                  <a:pt x="1458" y="814"/>
                  <a:pt x="1458" y="814"/>
                </a:cubicBezTo>
                <a:cubicBezTo>
                  <a:pt x="1457" y="814"/>
                  <a:pt x="1457" y="814"/>
                  <a:pt x="1457" y="814"/>
                </a:cubicBezTo>
                <a:cubicBezTo>
                  <a:pt x="1458" y="812"/>
                  <a:pt x="1458" y="812"/>
                  <a:pt x="1458" y="812"/>
                </a:cubicBezTo>
                <a:cubicBezTo>
                  <a:pt x="1456" y="811"/>
                  <a:pt x="1456" y="811"/>
                  <a:pt x="1456" y="811"/>
                </a:cubicBezTo>
                <a:cubicBezTo>
                  <a:pt x="1454" y="811"/>
                  <a:pt x="1454" y="811"/>
                  <a:pt x="1454" y="811"/>
                </a:cubicBezTo>
                <a:cubicBezTo>
                  <a:pt x="1454" y="813"/>
                  <a:pt x="1454" y="813"/>
                  <a:pt x="1454" y="813"/>
                </a:cubicBezTo>
                <a:cubicBezTo>
                  <a:pt x="1453" y="811"/>
                  <a:pt x="1453" y="811"/>
                  <a:pt x="1453" y="811"/>
                </a:cubicBezTo>
                <a:cubicBezTo>
                  <a:pt x="1451" y="812"/>
                  <a:pt x="1451" y="812"/>
                  <a:pt x="1451" y="812"/>
                </a:cubicBezTo>
                <a:cubicBezTo>
                  <a:pt x="1448" y="813"/>
                  <a:pt x="1448" y="813"/>
                  <a:pt x="1448" y="813"/>
                </a:cubicBezTo>
                <a:cubicBezTo>
                  <a:pt x="1445" y="815"/>
                  <a:pt x="1445" y="815"/>
                  <a:pt x="1445" y="815"/>
                </a:cubicBezTo>
                <a:cubicBezTo>
                  <a:pt x="1445" y="815"/>
                  <a:pt x="1445" y="815"/>
                  <a:pt x="1445" y="815"/>
                </a:cubicBezTo>
                <a:cubicBezTo>
                  <a:pt x="1445" y="815"/>
                  <a:pt x="1445" y="815"/>
                  <a:pt x="1445" y="815"/>
                </a:cubicBezTo>
                <a:cubicBezTo>
                  <a:pt x="1442" y="815"/>
                  <a:pt x="1442" y="815"/>
                  <a:pt x="1442" y="815"/>
                </a:cubicBezTo>
                <a:cubicBezTo>
                  <a:pt x="1441" y="815"/>
                  <a:pt x="1441" y="815"/>
                  <a:pt x="1441" y="815"/>
                </a:cubicBezTo>
                <a:cubicBezTo>
                  <a:pt x="1437" y="816"/>
                  <a:pt x="1437" y="816"/>
                  <a:pt x="1437" y="816"/>
                </a:cubicBezTo>
                <a:cubicBezTo>
                  <a:pt x="1435" y="815"/>
                  <a:pt x="1435" y="815"/>
                  <a:pt x="1435" y="815"/>
                </a:cubicBezTo>
                <a:cubicBezTo>
                  <a:pt x="1432" y="814"/>
                  <a:pt x="1432" y="814"/>
                  <a:pt x="1432" y="814"/>
                </a:cubicBezTo>
                <a:cubicBezTo>
                  <a:pt x="1432" y="815"/>
                  <a:pt x="1432" y="815"/>
                  <a:pt x="1432" y="815"/>
                </a:cubicBezTo>
                <a:cubicBezTo>
                  <a:pt x="1431" y="816"/>
                  <a:pt x="1431" y="816"/>
                  <a:pt x="1431" y="816"/>
                </a:cubicBezTo>
                <a:cubicBezTo>
                  <a:pt x="1427" y="816"/>
                  <a:pt x="1427" y="816"/>
                  <a:pt x="1427" y="816"/>
                </a:cubicBezTo>
                <a:cubicBezTo>
                  <a:pt x="1427" y="814"/>
                  <a:pt x="1427" y="814"/>
                  <a:pt x="1427" y="814"/>
                </a:cubicBezTo>
                <a:cubicBezTo>
                  <a:pt x="1426" y="813"/>
                  <a:pt x="1426" y="813"/>
                  <a:pt x="1426" y="813"/>
                </a:cubicBezTo>
                <a:cubicBezTo>
                  <a:pt x="1424" y="814"/>
                  <a:pt x="1424" y="814"/>
                  <a:pt x="1424" y="814"/>
                </a:cubicBezTo>
                <a:cubicBezTo>
                  <a:pt x="1424" y="815"/>
                  <a:pt x="1424" y="815"/>
                  <a:pt x="1424" y="815"/>
                </a:cubicBezTo>
                <a:cubicBezTo>
                  <a:pt x="1422" y="815"/>
                  <a:pt x="1422" y="815"/>
                  <a:pt x="1422" y="815"/>
                </a:cubicBezTo>
                <a:cubicBezTo>
                  <a:pt x="1421" y="817"/>
                  <a:pt x="1421" y="817"/>
                  <a:pt x="1421" y="817"/>
                </a:cubicBezTo>
                <a:cubicBezTo>
                  <a:pt x="1420" y="816"/>
                  <a:pt x="1420" y="816"/>
                  <a:pt x="1420" y="816"/>
                </a:cubicBezTo>
                <a:cubicBezTo>
                  <a:pt x="1418" y="816"/>
                  <a:pt x="1418" y="816"/>
                  <a:pt x="1418" y="816"/>
                </a:cubicBezTo>
                <a:cubicBezTo>
                  <a:pt x="1416" y="818"/>
                  <a:pt x="1416" y="818"/>
                  <a:pt x="1416" y="818"/>
                </a:cubicBezTo>
                <a:cubicBezTo>
                  <a:pt x="1414" y="818"/>
                  <a:pt x="1414" y="818"/>
                  <a:pt x="1414" y="818"/>
                </a:cubicBezTo>
                <a:cubicBezTo>
                  <a:pt x="1413" y="816"/>
                  <a:pt x="1413" y="816"/>
                  <a:pt x="1413" y="816"/>
                </a:cubicBezTo>
                <a:cubicBezTo>
                  <a:pt x="1411" y="816"/>
                  <a:pt x="1411" y="816"/>
                  <a:pt x="1411" y="816"/>
                </a:cubicBezTo>
                <a:cubicBezTo>
                  <a:pt x="1410" y="815"/>
                  <a:pt x="1410" y="815"/>
                  <a:pt x="1410" y="815"/>
                </a:cubicBezTo>
                <a:cubicBezTo>
                  <a:pt x="1407" y="816"/>
                  <a:pt x="1407" y="816"/>
                  <a:pt x="1407" y="816"/>
                </a:cubicBezTo>
                <a:cubicBezTo>
                  <a:pt x="1405" y="816"/>
                  <a:pt x="1405" y="816"/>
                  <a:pt x="1405" y="816"/>
                </a:cubicBezTo>
                <a:cubicBezTo>
                  <a:pt x="1404" y="816"/>
                  <a:pt x="1404" y="816"/>
                  <a:pt x="1404" y="816"/>
                </a:cubicBezTo>
                <a:cubicBezTo>
                  <a:pt x="1403" y="815"/>
                  <a:pt x="1403" y="815"/>
                  <a:pt x="1403" y="815"/>
                </a:cubicBezTo>
                <a:cubicBezTo>
                  <a:pt x="1401" y="815"/>
                  <a:pt x="1401" y="815"/>
                  <a:pt x="1401" y="815"/>
                </a:cubicBezTo>
                <a:cubicBezTo>
                  <a:pt x="1400" y="817"/>
                  <a:pt x="1400" y="817"/>
                  <a:pt x="1400" y="817"/>
                </a:cubicBezTo>
                <a:cubicBezTo>
                  <a:pt x="1399" y="817"/>
                  <a:pt x="1399" y="817"/>
                  <a:pt x="1399" y="817"/>
                </a:cubicBezTo>
                <a:cubicBezTo>
                  <a:pt x="1397" y="817"/>
                  <a:pt x="1397" y="817"/>
                  <a:pt x="1397" y="817"/>
                </a:cubicBezTo>
                <a:cubicBezTo>
                  <a:pt x="1394" y="819"/>
                  <a:pt x="1394" y="819"/>
                  <a:pt x="1394" y="819"/>
                </a:cubicBezTo>
                <a:cubicBezTo>
                  <a:pt x="1393" y="819"/>
                  <a:pt x="1393" y="819"/>
                  <a:pt x="1393" y="819"/>
                </a:cubicBezTo>
                <a:cubicBezTo>
                  <a:pt x="1391" y="818"/>
                  <a:pt x="1391" y="818"/>
                  <a:pt x="1391" y="818"/>
                </a:cubicBezTo>
                <a:cubicBezTo>
                  <a:pt x="1389" y="818"/>
                  <a:pt x="1389" y="818"/>
                  <a:pt x="1389" y="818"/>
                </a:cubicBezTo>
                <a:cubicBezTo>
                  <a:pt x="1385" y="819"/>
                  <a:pt x="1385" y="819"/>
                  <a:pt x="1385" y="819"/>
                </a:cubicBezTo>
                <a:cubicBezTo>
                  <a:pt x="1383" y="818"/>
                  <a:pt x="1383" y="818"/>
                  <a:pt x="1383" y="818"/>
                </a:cubicBezTo>
                <a:cubicBezTo>
                  <a:pt x="1379" y="822"/>
                  <a:pt x="1379" y="822"/>
                  <a:pt x="1379" y="822"/>
                </a:cubicBezTo>
                <a:cubicBezTo>
                  <a:pt x="1376" y="822"/>
                  <a:pt x="1376" y="822"/>
                  <a:pt x="1376" y="822"/>
                </a:cubicBezTo>
                <a:cubicBezTo>
                  <a:pt x="1375" y="822"/>
                  <a:pt x="1375" y="822"/>
                  <a:pt x="1375" y="822"/>
                </a:cubicBezTo>
                <a:cubicBezTo>
                  <a:pt x="1373" y="823"/>
                  <a:pt x="1373" y="823"/>
                  <a:pt x="1373" y="823"/>
                </a:cubicBezTo>
                <a:cubicBezTo>
                  <a:pt x="1373" y="825"/>
                  <a:pt x="1373" y="825"/>
                  <a:pt x="1373" y="825"/>
                </a:cubicBezTo>
                <a:cubicBezTo>
                  <a:pt x="1372" y="826"/>
                  <a:pt x="1372" y="826"/>
                  <a:pt x="1372" y="826"/>
                </a:cubicBezTo>
                <a:cubicBezTo>
                  <a:pt x="1371" y="826"/>
                  <a:pt x="1371" y="826"/>
                  <a:pt x="1371" y="826"/>
                </a:cubicBezTo>
                <a:cubicBezTo>
                  <a:pt x="1370" y="826"/>
                  <a:pt x="1370" y="826"/>
                  <a:pt x="1370" y="826"/>
                </a:cubicBezTo>
                <a:cubicBezTo>
                  <a:pt x="1369" y="826"/>
                  <a:pt x="1369" y="826"/>
                  <a:pt x="1369" y="826"/>
                </a:cubicBezTo>
                <a:cubicBezTo>
                  <a:pt x="1368" y="827"/>
                  <a:pt x="1368" y="827"/>
                  <a:pt x="1368" y="827"/>
                </a:cubicBezTo>
                <a:cubicBezTo>
                  <a:pt x="1367" y="827"/>
                  <a:pt x="1367" y="827"/>
                  <a:pt x="1367" y="827"/>
                </a:cubicBezTo>
                <a:cubicBezTo>
                  <a:pt x="1365" y="827"/>
                  <a:pt x="1365" y="827"/>
                  <a:pt x="1365" y="827"/>
                </a:cubicBezTo>
                <a:cubicBezTo>
                  <a:pt x="1362" y="829"/>
                  <a:pt x="1362" y="829"/>
                  <a:pt x="1362" y="829"/>
                </a:cubicBezTo>
                <a:cubicBezTo>
                  <a:pt x="1361" y="830"/>
                  <a:pt x="1361" y="830"/>
                  <a:pt x="1361" y="830"/>
                </a:cubicBezTo>
                <a:cubicBezTo>
                  <a:pt x="1361" y="831"/>
                  <a:pt x="1361" y="831"/>
                  <a:pt x="1361" y="831"/>
                </a:cubicBezTo>
                <a:cubicBezTo>
                  <a:pt x="1359" y="833"/>
                  <a:pt x="1359" y="833"/>
                  <a:pt x="1359" y="833"/>
                </a:cubicBezTo>
                <a:cubicBezTo>
                  <a:pt x="1356" y="833"/>
                  <a:pt x="1356" y="833"/>
                  <a:pt x="1356" y="833"/>
                </a:cubicBezTo>
                <a:cubicBezTo>
                  <a:pt x="1354" y="834"/>
                  <a:pt x="1354" y="834"/>
                  <a:pt x="1354" y="834"/>
                </a:cubicBezTo>
                <a:cubicBezTo>
                  <a:pt x="1353" y="834"/>
                  <a:pt x="1353" y="834"/>
                  <a:pt x="1353" y="834"/>
                </a:cubicBezTo>
                <a:cubicBezTo>
                  <a:pt x="1347" y="833"/>
                  <a:pt x="1347" y="833"/>
                  <a:pt x="1347" y="833"/>
                </a:cubicBezTo>
                <a:cubicBezTo>
                  <a:pt x="1346" y="832"/>
                  <a:pt x="1346" y="832"/>
                  <a:pt x="1346" y="832"/>
                </a:cubicBezTo>
                <a:cubicBezTo>
                  <a:pt x="1346" y="830"/>
                  <a:pt x="1346" y="830"/>
                  <a:pt x="1346" y="830"/>
                </a:cubicBezTo>
                <a:cubicBezTo>
                  <a:pt x="1345" y="830"/>
                  <a:pt x="1345" y="830"/>
                  <a:pt x="1345" y="830"/>
                </a:cubicBezTo>
                <a:cubicBezTo>
                  <a:pt x="1345" y="830"/>
                  <a:pt x="1345" y="830"/>
                  <a:pt x="1345" y="830"/>
                </a:cubicBezTo>
                <a:cubicBezTo>
                  <a:pt x="1343" y="832"/>
                  <a:pt x="1343" y="832"/>
                  <a:pt x="1343" y="832"/>
                </a:cubicBezTo>
                <a:cubicBezTo>
                  <a:pt x="1340" y="832"/>
                  <a:pt x="1340" y="832"/>
                  <a:pt x="1340" y="832"/>
                </a:cubicBezTo>
                <a:cubicBezTo>
                  <a:pt x="1337" y="832"/>
                  <a:pt x="1337" y="832"/>
                  <a:pt x="1337" y="832"/>
                </a:cubicBezTo>
                <a:cubicBezTo>
                  <a:pt x="1336" y="832"/>
                  <a:pt x="1336" y="832"/>
                  <a:pt x="1336" y="832"/>
                </a:cubicBezTo>
                <a:cubicBezTo>
                  <a:pt x="1334" y="833"/>
                  <a:pt x="1334" y="833"/>
                  <a:pt x="1334" y="833"/>
                </a:cubicBezTo>
                <a:cubicBezTo>
                  <a:pt x="1331" y="833"/>
                  <a:pt x="1331" y="833"/>
                  <a:pt x="1331" y="833"/>
                </a:cubicBezTo>
                <a:cubicBezTo>
                  <a:pt x="1329" y="833"/>
                  <a:pt x="1329" y="833"/>
                  <a:pt x="1329" y="833"/>
                </a:cubicBezTo>
                <a:cubicBezTo>
                  <a:pt x="1327" y="830"/>
                  <a:pt x="1327" y="830"/>
                  <a:pt x="1327" y="830"/>
                </a:cubicBezTo>
                <a:cubicBezTo>
                  <a:pt x="1326" y="829"/>
                  <a:pt x="1326" y="829"/>
                  <a:pt x="1326" y="829"/>
                </a:cubicBezTo>
                <a:cubicBezTo>
                  <a:pt x="1325" y="828"/>
                  <a:pt x="1325" y="828"/>
                  <a:pt x="1325" y="828"/>
                </a:cubicBezTo>
                <a:cubicBezTo>
                  <a:pt x="1325" y="827"/>
                  <a:pt x="1325" y="827"/>
                  <a:pt x="1325" y="827"/>
                </a:cubicBezTo>
                <a:cubicBezTo>
                  <a:pt x="1326" y="826"/>
                  <a:pt x="1326" y="826"/>
                  <a:pt x="1326" y="826"/>
                </a:cubicBezTo>
                <a:cubicBezTo>
                  <a:pt x="1325" y="825"/>
                  <a:pt x="1325" y="825"/>
                  <a:pt x="1325" y="825"/>
                </a:cubicBezTo>
                <a:cubicBezTo>
                  <a:pt x="1323" y="826"/>
                  <a:pt x="1323" y="826"/>
                  <a:pt x="1323" y="826"/>
                </a:cubicBezTo>
                <a:cubicBezTo>
                  <a:pt x="1322" y="827"/>
                  <a:pt x="1322" y="827"/>
                  <a:pt x="1322" y="827"/>
                </a:cubicBezTo>
                <a:cubicBezTo>
                  <a:pt x="1321" y="827"/>
                  <a:pt x="1321" y="827"/>
                  <a:pt x="1321" y="827"/>
                </a:cubicBezTo>
                <a:cubicBezTo>
                  <a:pt x="1319" y="829"/>
                  <a:pt x="1319" y="829"/>
                  <a:pt x="1319" y="829"/>
                </a:cubicBezTo>
                <a:cubicBezTo>
                  <a:pt x="1319" y="834"/>
                  <a:pt x="1319" y="834"/>
                  <a:pt x="1319" y="834"/>
                </a:cubicBezTo>
                <a:cubicBezTo>
                  <a:pt x="1317" y="836"/>
                  <a:pt x="1317" y="836"/>
                  <a:pt x="1317" y="836"/>
                </a:cubicBezTo>
                <a:cubicBezTo>
                  <a:pt x="1317" y="840"/>
                  <a:pt x="1317" y="840"/>
                  <a:pt x="1317" y="840"/>
                </a:cubicBezTo>
                <a:cubicBezTo>
                  <a:pt x="1315" y="842"/>
                  <a:pt x="1315" y="842"/>
                  <a:pt x="1315" y="842"/>
                </a:cubicBezTo>
                <a:cubicBezTo>
                  <a:pt x="1311" y="846"/>
                  <a:pt x="1311" y="846"/>
                  <a:pt x="1311" y="846"/>
                </a:cubicBezTo>
                <a:cubicBezTo>
                  <a:pt x="1310" y="846"/>
                  <a:pt x="1310" y="846"/>
                  <a:pt x="1310" y="846"/>
                </a:cubicBezTo>
                <a:cubicBezTo>
                  <a:pt x="1308" y="848"/>
                  <a:pt x="1308" y="848"/>
                  <a:pt x="1308" y="848"/>
                </a:cubicBezTo>
                <a:cubicBezTo>
                  <a:pt x="1305" y="849"/>
                  <a:pt x="1305" y="849"/>
                  <a:pt x="1305" y="849"/>
                </a:cubicBezTo>
                <a:cubicBezTo>
                  <a:pt x="1302" y="852"/>
                  <a:pt x="1302" y="852"/>
                  <a:pt x="1302" y="852"/>
                </a:cubicBezTo>
                <a:cubicBezTo>
                  <a:pt x="1301" y="852"/>
                  <a:pt x="1301" y="852"/>
                  <a:pt x="1301" y="852"/>
                </a:cubicBezTo>
                <a:cubicBezTo>
                  <a:pt x="1298" y="854"/>
                  <a:pt x="1298" y="854"/>
                  <a:pt x="1298" y="854"/>
                </a:cubicBezTo>
                <a:cubicBezTo>
                  <a:pt x="1295" y="855"/>
                  <a:pt x="1295" y="855"/>
                  <a:pt x="1295" y="855"/>
                </a:cubicBezTo>
                <a:cubicBezTo>
                  <a:pt x="1294" y="857"/>
                  <a:pt x="1294" y="857"/>
                  <a:pt x="1294" y="857"/>
                </a:cubicBezTo>
                <a:cubicBezTo>
                  <a:pt x="1290" y="860"/>
                  <a:pt x="1290" y="860"/>
                  <a:pt x="1290" y="860"/>
                </a:cubicBezTo>
                <a:cubicBezTo>
                  <a:pt x="1291" y="863"/>
                  <a:pt x="1291" y="863"/>
                  <a:pt x="1291" y="863"/>
                </a:cubicBezTo>
                <a:cubicBezTo>
                  <a:pt x="1291" y="865"/>
                  <a:pt x="1291" y="865"/>
                  <a:pt x="1291" y="865"/>
                </a:cubicBezTo>
                <a:cubicBezTo>
                  <a:pt x="1287" y="868"/>
                  <a:pt x="1287" y="868"/>
                  <a:pt x="1287" y="868"/>
                </a:cubicBezTo>
                <a:cubicBezTo>
                  <a:pt x="1285" y="873"/>
                  <a:pt x="1285" y="873"/>
                  <a:pt x="1285" y="873"/>
                </a:cubicBezTo>
                <a:cubicBezTo>
                  <a:pt x="1285" y="875"/>
                  <a:pt x="1285" y="875"/>
                  <a:pt x="1285" y="875"/>
                </a:cubicBezTo>
                <a:cubicBezTo>
                  <a:pt x="1286" y="878"/>
                  <a:pt x="1286" y="878"/>
                  <a:pt x="1286" y="878"/>
                </a:cubicBezTo>
                <a:cubicBezTo>
                  <a:pt x="1285" y="882"/>
                  <a:pt x="1285" y="882"/>
                  <a:pt x="1285" y="882"/>
                </a:cubicBezTo>
                <a:cubicBezTo>
                  <a:pt x="1286" y="883"/>
                  <a:pt x="1286" y="883"/>
                  <a:pt x="1286" y="883"/>
                </a:cubicBezTo>
                <a:cubicBezTo>
                  <a:pt x="1287" y="884"/>
                  <a:pt x="1287" y="884"/>
                  <a:pt x="1287" y="884"/>
                </a:cubicBezTo>
                <a:cubicBezTo>
                  <a:pt x="1286" y="887"/>
                  <a:pt x="1286" y="887"/>
                  <a:pt x="1286" y="887"/>
                </a:cubicBezTo>
                <a:cubicBezTo>
                  <a:pt x="1281" y="893"/>
                  <a:pt x="1281" y="893"/>
                  <a:pt x="1281" y="893"/>
                </a:cubicBezTo>
                <a:cubicBezTo>
                  <a:pt x="1280" y="896"/>
                  <a:pt x="1280" y="896"/>
                  <a:pt x="1280" y="896"/>
                </a:cubicBezTo>
                <a:cubicBezTo>
                  <a:pt x="1277" y="899"/>
                  <a:pt x="1277" y="899"/>
                  <a:pt x="1277" y="899"/>
                </a:cubicBezTo>
                <a:cubicBezTo>
                  <a:pt x="1274" y="899"/>
                  <a:pt x="1274" y="899"/>
                  <a:pt x="1274" y="899"/>
                </a:cubicBezTo>
                <a:cubicBezTo>
                  <a:pt x="1268" y="905"/>
                  <a:pt x="1268" y="905"/>
                  <a:pt x="1268" y="905"/>
                </a:cubicBezTo>
                <a:cubicBezTo>
                  <a:pt x="1259" y="906"/>
                  <a:pt x="1259" y="906"/>
                  <a:pt x="1259" y="906"/>
                </a:cubicBezTo>
                <a:cubicBezTo>
                  <a:pt x="1257" y="909"/>
                  <a:pt x="1257" y="909"/>
                  <a:pt x="1257" y="909"/>
                </a:cubicBezTo>
                <a:cubicBezTo>
                  <a:pt x="1253" y="914"/>
                  <a:pt x="1253" y="914"/>
                  <a:pt x="1253" y="914"/>
                </a:cubicBezTo>
                <a:cubicBezTo>
                  <a:pt x="1253" y="918"/>
                  <a:pt x="1253" y="918"/>
                  <a:pt x="1253" y="918"/>
                </a:cubicBezTo>
                <a:cubicBezTo>
                  <a:pt x="1252" y="918"/>
                  <a:pt x="1252" y="918"/>
                  <a:pt x="1252" y="918"/>
                </a:cubicBezTo>
                <a:cubicBezTo>
                  <a:pt x="1245" y="921"/>
                  <a:pt x="1245" y="921"/>
                  <a:pt x="1245" y="921"/>
                </a:cubicBezTo>
                <a:cubicBezTo>
                  <a:pt x="1245" y="923"/>
                  <a:pt x="1245" y="923"/>
                  <a:pt x="1245" y="923"/>
                </a:cubicBezTo>
                <a:cubicBezTo>
                  <a:pt x="1242" y="925"/>
                  <a:pt x="1242" y="925"/>
                  <a:pt x="1242" y="925"/>
                </a:cubicBezTo>
                <a:cubicBezTo>
                  <a:pt x="1243" y="927"/>
                  <a:pt x="1243" y="927"/>
                  <a:pt x="1243" y="927"/>
                </a:cubicBezTo>
                <a:cubicBezTo>
                  <a:pt x="1237" y="935"/>
                  <a:pt x="1237" y="935"/>
                  <a:pt x="1237" y="935"/>
                </a:cubicBezTo>
                <a:cubicBezTo>
                  <a:pt x="1237" y="938"/>
                  <a:pt x="1237" y="938"/>
                  <a:pt x="1237" y="938"/>
                </a:cubicBezTo>
                <a:cubicBezTo>
                  <a:pt x="1232" y="942"/>
                  <a:pt x="1232" y="942"/>
                  <a:pt x="1232" y="942"/>
                </a:cubicBezTo>
                <a:cubicBezTo>
                  <a:pt x="1231" y="943"/>
                  <a:pt x="1231" y="943"/>
                  <a:pt x="1231" y="943"/>
                </a:cubicBezTo>
                <a:cubicBezTo>
                  <a:pt x="1229" y="948"/>
                  <a:pt x="1229" y="948"/>
                  <a:pt x="1229" y="948"/>
                </a:cubicBezTo>
                <a:cubicBezTo>
                  <a:pt x="1229" y="949"/>
                  <a:pt x="1229" y="949"/>
                  <a:pt x="1229" y="949"/>
                </a:cubicBezTo>
                <a:cubicBezTo>
                  <a:pt x="1225" y="954"/>
                  <a:pt x="1225" y="954"/>
                  <a:pt x="1225" y="954"/>
                </a:cubicBezTo>
                <a:cubicBezTo>
                  <a:pt x="1225" y="955"/>
                  <a:pt x="1225" y="955"/>
                  <a:pt x="1225" y="955"/>
                </a:cubicBezTo>
                <a:cubicBezTo>
                  <a:pt x="1226" y="956"/>
                  <a:pt x="1226" y="956"/>
                  <a:pt x="1226" y="956"/>
                </a:cubicBezTo>
                <a:cubicBezTo>
                  <a:pt x="1225" y="956"/>
                  <a:pt x="1225" y="956"/>
                  <a:pt x="1225" y="956"/>
                </a:cubicBezTo>
                <a:cubicBezTo>
                  <a:pt x="1222" y="962"/>
                  <a:pt x="1222" y="962"/>
                  <a:pt x="1222" y="962"/>
                </a:cubicBezTo>
                <a:cubicBezTo>
                  <a:pt x="1221" y="962"/>
                  <a:pt x="1221" y="962"/>
                  <a:pt x="1221" y="962"/>
                </a:cubicBezTo>
                <a:cubicBezTo>
                  <a:pt x="1219" y="963"/>
                  <a:pt x="1219" y="963"/>
                  <a:pt x="1219" y="963"/>
                </a:cubicBezTo>
                <a:cubicBezTo>
                  <a:pt x="1220" y="966"/>
                  <a:pt x="1220" y="966"/>
                  <a:pt x="1220" y="966"/>
                </a:cubicBezTo>
                <a:cubicBezTo>
                  <a:pt x="1219" y="968"/>
                  <a:pt x="1219" y="968"/>
                  <a:pt x="1219" y="968"/>
                </a:cubicBezTo>
                <a:cubicBezTo>
                  <a:pt x="1219" y="971"/>
                  <a:pt x="1219" y="971"/>
                  <a:pt x="1219" y="971"/>
                </a:cubicBezTo>
                <a:cubicBezTo>
                  <a:pt x="1219" y="971"/>
                  <a:pt x="1219" y="971"/>
                  <a:pt x="1219" y="971"/>
                </a:cubicBezTo>
                <a:cubicBezTo>
                  <a:pt x="1218" y="973"/>
                  <a:pt x="1218" y="973"/>
                  <a:pt x="1218" y="973"/>
                </a:cubicBezTo>
                <a:cubicBezTo>
                  <a:pt x="1218" y="977"/>
                  <a:pt x="1218" y="977"/>
                  <a:pt x="1218" y="977"/>
                </a:cubicBezTo>
                <a:cubicBezTo>
                  <a:pt x="1220" y="974"/>
                  <a:pt x="1220" y="974"/>
                  <a:pt x="1220" y="974"/>
                </a:cubicBezTo>
                <a:cubicBezTo>
                  <a:pt x="1221" y="976"/>
                  <a:pt x="1221" y="976"/>
                  <a:pt x="1221" y="976"/>
                </a:cubicBezTo>
                <a:cubicBezTo>
                  <a:pt x="1222" y="977"/>
                  <a:pt x="1222" y="977"/>
                  <a:pt x="1222" y="977"/>
                </a:cubicBezTo>
                <a:cubicBezTo>
                  <a:pt x="1223" y="976"/>
                  <a:pt x="1223" y="976"/>
                  <a:pt x="1223" y="976"/>
                </a:cubicBezTo>
                <a:cubicBezTo>
                  <a:pt x="1225" y="980"/>
                  <a:pt x="1225" y="980"/>
                  <a:pt x="1225" y="980"/>
                </a:cubicBezTo>
                <a:cubicBezTo>
                  <a:pt x="1224" y="981"/>
                  <a:pt x="1224" y="981"/>
                  <a:pt x="1224" y="981"/>
                </a:cubicBezTo>
                <a:cubicBezTo>
                  <a:pt x="1225" y="983"/>
                  <a:pt x="1225" y="983"/>
                  <a:pt x="1225" y="983"/>
                </a:cubicBezTo>
                <a:cubicBezTo>
                  <a:pt x="1224" y="986"/>
                  <a:pt x="1224" y="986"/>
                  <a:pt x="1224" y="986"/>
                </a:cubicBezTo>
                <a:cubicBezTo>
                  <a:pt x="1223" y="986"/>
                  <a:pt x="1223" y="986"/>
                  <a:pt x="1223" y="986"/>
                </a:cubicBezTo>
                <a:cubicBezTo>
                  <a:pt x="1222" y="987"/>
                  <a:pt x="1222" y="987"/>
                  <a:pt x="1222" y="987"/>
                </a:cubicBezTo>
                <a:cubicBezTo>
                  <a:pt x="1225" y="991"/>
                  <a:pt x="1225" y="991"/>
                  <a:pt x="1225" y="991"/>
                </a:cubicBezTo>
                <a:cubicBezTo>
                  <a:pt x="1226" y="1001"/>
                  <a:pt x="1226" y="1001"/>
                  <a:pt x="1226" y="1001"/>
                </a:cubicBezTo>
                <a:cubicBezTo>
                  <a:pt x="1226" y="1007"/>
                  <a:pt x="1226" y="1007"/>
                  <a:pt x="1226" y="1007"/>
                </a:cubicBezTo>
                <a:cubicBezTo>
                  <a:pt x="1224" y="1010"/>
                  <a:pt x="1224" y="1010"/>
                  <a:pt x="1224" y="1010"/>
                </a:cubicBezTo>
                <a:cubicBezTo>
                  <a:pt x="1222" y="1016"/>
                  <a:pt x="1222" y="1016"/>
                  <a:pt x="1222" y="1016"/>
                </a:cubicBezTo>
                <a:cubicBezTo>
                  <a:pt x="1222" y="1020"/>
                  <a:pt x="1222" y="1020"/>
                  <a:pt x="1222" y="1020"/>
                </a:cubicBezTo>
                <a:cubicBezTo>
                  <a:pt x="1221" y="1023"/>
                  <a:pt x="1221" y="1023"/>
                  <a:pt x="1221" y="1023"/>
                </a:cubicBezTo>
                <a:cubicBezTo>
                  <a:pt x="1219" y="1027"/>
                  <a:pt x="1219" y="1027"/>
                  <a:pt x="1219" y="1027"/>
                </a:cubicBezTo>
                <a:cubicBezTo>
                  <a:pt x="1213" y="1032"/>
                  <a:pt x="1213" y="1032"/>
                  <a:pt x="1213" y="1032"/>
                </a:cubicBezTo>
                <a:cubicBezTo>
                  <a:pt x="1216" y="1035"/>
                  <a:pt x="1216" y="1035"/>
                  <a:pt x="1216" y="1035"/>
                </a:cubicBezTo>
                <a:cubicBezTo>
                  <a:pt x="1218" y="1038"/>
                  <a:pt x="1218" y="1038"/>
                  <a:pt x="1218" y="1038"/>
                </a:cubicBezTo>
                <a:cubicBezTo>
                  <a:pt x="1220" y="1039"/>
                  <a:pt x="1220" y="1039"/>
                  <a:pt x="1220" y="1039"/>
                </a:cubicBezTo>
                <a:cubicBezTo>
                  <a:pt x="1220" y="1041"/>
                  <a:pt x="1220" y="1041"/>
                  <a:pt x="1220" y="1041"/>
                </a:cubicBezTo>
                <a:cubicBezTo>
                  <a:pt x="1219" y="1041"/>
                  <a:pt x="1219" y="1041"/>
                  <a:pt x="1219" y="1041"/>
                </a:cubicBezTo>
                <a:cubicBezTo>
                  <a:pt x="1221" y="1042"/>
                  <a:pt x="1221" y="1042"/>
                  <a:pt x="1221" y="1042"/>
                </a:cubicBezTo>
                <a:cubicBezTo>
                  <a:pt x="1220" y="1043"/>
                  <a:pt x="1220" y="1043"/>
                  <a:pt x="1220" y="1043"/>
                </a:cubicBezTo>
                <a:cubicBezTo>
                  <a:pt x="1220" y="1044"/>
                  <a:pt x="1220" y="1044"/>
                  <a:pt x="1220" y="1044"/>
                </a:cubicBezTo>
                <a:cubicBezTo>
                  <a:pt x="1221" y="1045"/>
                  <a:pt x="1221" y="1045"/>
                  <a:pt x="1221" y="1045"/>
                </a:cubicBezTo>
                <a:cubicBezTo>
                  <a:pt x="1223" y="1046"/>
                  <a:pt x="1223" y="1046"/>
                  <a:pt x="1223" y="1046"/>
                </a:cubicBezTo>
                <a:cubicBezTo>
                  <a:pt x="1225" y="1046"/>
                  <a:pt x="1225" y="1046"/>
                  <a:pt x="1225" y="1046"/>
                </a:cubicBezTo>
                <a:cubicBezTo>
                  <a:pt x="1224" y="1047"/>
                  <a:pt x="1224" y="1047"/>
                  <a:pt x="1224" y="1047"/>
                </a:cubicBezTo>
                <a:cubicBezTo>
                  <a:pt x="1221" y="1047"/>
                  <a:pt x="1221" y="1047"/>
                  <a:pt x="1221" y="1047"/>
                </a:cubicBezTo>
                <a:cubicBezTo>
                  <a:pt x="1220" y="1045"/>
                  <a:pt x="1220" y="1045"/>
                  <a:pt x="1220" y="1045"/>
                </a:cubicBezTo>
                <a:cubicBezTo>
                  <a:pt x="1218" y="1046"/>
                  <a:pt x="1218" y="1046"/>
                  <a:pt x="1218" y="1046"/>
                </a:cubicBezTo>
                <a:cubicBezTo>
                  <a:pt x="1219" y="1048"/>
                  <a:pt x="1219" y="1048"/>
                  <a:pt x="1219" y="1048"/>
                </a:cubicBezTo>
                <a:cubicBezTo>
                  <a:pt x="1219" y="1051"/>
                  <a:pt x="1219" y="1051"/>
                  <a:pt x="1219" y="1051"/>
                </a:cubicBezTo>
                <a:cubicBezTo>
                  <a:pt x="1218" y="1052"/>
                  <a:pt x="1218" y="1052"/>
                  <a:pt x="1218" y="1052"/>
                </a:cubicBezTo>
                <a:cubicBezTo>
                  <a:pt x="1219" y="1052"/>
                  <a:pt x="1219" y="1052"/>
                  <a:pt x="1219" y="1052"/>
                </a:cubicBezTo>
                <a:cubicBezTo>
                  <a:pt x="1221" y="1051"/>
                  <a:pt x="1221" y="1051"/>
                  <a:pt x="1221" y="1051"/>
                </a:cubicBezTo>
                <a:cubicBezTo>
                  <a:pt x="1224" y="1052"/>
                  <a:pt x="1224" y="1052"/>
                  <a:pt x="1224" y="1052"/>
                </a:cubicBezTo>
                <a:cubicBezTo>
                  <a:pt x="1222" y="1053"/>
                  <a:pt x="1222" y="1053"/>
                  <a:pt x="1222" y="1053"/>
                </a:cubicBezTo>
                <a:cubicBezTo>
                  <a:pt x="1221" y="1053"/>
                  <a:pt x="1221" y="1053"/>
                  <a:pt x="1221" y="1053"/>
                </a:cubicBezTo>
                <a:cubicBezTo>
                  <a:pt x="1219" y="1053"/>
                  <a:pt x="1219" y="1053"/>
                  <a:pt x="1219" y="1053"/>
                </a:cubicBezTo>
                <a:cubicBezTo>
                  <a:pt x="1220" y="1053"/>
                  <a:pt x="1220" y="1053"/>
                  <a:pt x="1220" y="1053"/>
                </a:cubicBezTo>
                <a:cubicBezTo>
                  <a:pt x="1220" y="1055"/>
                  <a:pt x="1220" y="1055"/>
                  <a:pt x="1220" y="1055"/>
                </a:cubicBezTo>
                <a:cubicBezTo>
                  <a:pt x="1220" y="1055"/>
                  <a:pt x="1220" y="1055"/>
                  <a:pt x="1220" y="1055"/>
                </a:cubicBezTo>
                <a:cubicBezTo>
                  <a:pt x="1221" y="1057"/>
                  <a:pt x="1221" y="1057"/>
                  <a:pt x="1221" y="1057"/>
                </a:cubicBezTo>
                <a:cubicBezTo>
                  <a:pt x="1224" y="1057"/>
                  <a:pt x="1224" y="1057"/>
                  <a:pt x="1224" y="1057"/>
                </a:cubicBezTo>
                <a:cubicBezTo>
                  <a:pt x="1225" y="1057"/>
                  <a:pt x="1225" y="1057"/>
                  <a:pt x="1225" y="1057"/>
                </a:cubicBezTo>
                <a:cubicBezTo>
                  <a:pt x="1223" y="1058"/>
                  <a:pt x="1223" y="1058"/>
                  <a:pt x="1223" y="1058"/>
                </a:cubicBezTo>
                <a:cubicBezTo>
                  <a:pt x="1225" y="1060"/>
                  <a:pt x="1225" y="1060"/>
                  <a:pt x="1225" y="1060"/>
                </a:cubicBezTo>
                <a:cubicBezTo>
                  <a:pt x="1227" y="1060"/>
                  <a:pt x="1227" y="1060"/>
                  <a:pt x="1227" y="1060"/>
                </a:cubicBezTo>
                <a:cubicBezTo>
                  <a:pt x="1227" y="1061"/>
                  <a:pt x="1227" y="1061"/>
                  <a:pt x="1227" y="1061"/>
                </a:cubicBezTo>
                <a:cubicBezTo>
                  <a:pt x="1228" y="1061"/>
                  <a:pt x="1228" y="1061"/>
                  <a:pt x="1228" y="1061"/>
                </a:cubicBezTo>
                <a:cubicBezTo>
                  <a:pt x="1231" y="1060"/>
                  <a:pt x="1231" y="1060"/>
                  <a:pt x="1231" y="1060"/>
                </a:cubicBezTo>
                <a:cubicBezTo>
                  <a:pt x="1233" y="1060"/>
                  <a:pt x="1233" y="1060"/>
                  <a:pt x="1233" y="1060"/>
                </a:cubicBezTo>
                <a:cubicBezTo>
                  <a:pt x="1235" y="1061"/>
                  <a:pt x="1235" y="1061"/>
                  <a:pt x="1235" y="1061"/>
                </a:cubicBezTo>
                <a:cubicBezTo>
                  <a:pt x="1235" y="1062"/>
                  <a:pt x="1235" y="1062"/>
                  <a:pt x="1235" y="1062"/>
                </a:cubicBezTo>
                <a:cubicBezTo>
                  <a:pt x="1230" y="1062"/>
                  <a:pt x="1230" y="1062"/>
                  <a:pt x="1230" y="1062"/>
                </a:cubicBezTo>
                <a:cubicBezTo>
                  <a:pt x="1231" y="1063"/>
                  <a:pt x="1231" y="1063"/>
                  <a:pt x="1231" y="1063"/>
                </a:cubicBezTo>
                <a:cubicBezTo>
                  <a:pt x="1232" y="1063"/>
                  <a:pt x="1232" y="1063"/>
                  <a:pt x="1232" y="1063"/>
                </a:cubicBezTo>
                <a:cubicBezTo>
                  <a:pt x="1233" y="1064"/>
                  <a:pt x="1233" y="1064"/>
                  <a:pt x="1233" y="1064"/>
                </a:cubicBezTo>
                <a:cubicBezTo>
                  <a:pt x="1232" y="1064"/>
                  <a:pt x="1232" y="1064"/>
                  <a:pt x="1232" y="1064"/>
                </a:cubicBezTo>
                <a:cubicBezTo>
                  <a:pt x="1234" y="1065"/>
                  <a:pt x="1234" y="1065"/>
                  <a:pt x="1234" y="1065"/>
                </a:cubicBezTo>
                <a:cubicBezTo>
                  <a:pt x="1231" y="1067"/>
                  <a:pt x="1231" y="1067"/>
                  <a:pt x="1231" y="1067"/>
                </a:cubicBezTo>
                <a:cubicBezTo>
                  <a:pt x="1235" y="1067"/>
                  <a:pt x="1235" y="1067"/>
                  <a:pt x="1235" y="1067"/>
                </a:cubicBezTo>
                <a:cubicBezTo>
                  <a:pt x="1235" y="1068"/>
                  <a:pt x="1235" y="1068"/>
                  <a:pt x="1235" y="1068"/>
                </a:cubicBezTo>
                <a:cubicBezTo>
                  <a:pt x="1236" y="1069"/>
                  <a:pt x="1236" y="1069"/>
                  <a:pt x="1236" y="1069"/>
                </a:cubicBezTo>
                <a:cubicBezTo>
                  <a:pt x="1238" y="1068"/>
                  <a:pt x="1238" y="1068"/>
                  <a:pt x="1238" y="1068"/>
                </a:cubicBezTo>
                <a:cubicBezTo>
                  <a:pt x="1238" y="1068"/>
                  <a:pt x="1238" y="1068"/>
                  <a:pt x="1238" y="1068"/>
                </a:cubicBezTo>
                <a:cubicBezTo>
                  <a:pt x="1239" y="1070"/>
                  <a:pt x="1239" y="1070"/>
                  <a:pt x="1239" y="1070"/>
                </a:cubicBezTo>
                <a:cubicBezTo>
                  <a:pt x="1239" y="1073"/>
                  <a:pt x="1239" y="1073"/>
                  <a:pt x="1239" y="1073"/>
                </a:cubicBezTo>
                <a:cubicBezTo>
                  <a:pt x="1241" y="1076"/>
                  <a:pt x="1241" y="1076"/>
                  <a:pt x="1241" y="1076"/>
                </a:cubicBezTo>
                <a:cubicBezTo>
                  <a:pt x="1243" y="1076"/>
                  <a:pt x="1243" y="1076"/>
                  <a:pt x="1243" y="1076"/>
                </a:cubicBezTo>
                <a:cubicBezTo>
                  <a:pt x="1244" y="1076"/>
                  <a:pt x="1244" y="1076"/>
                  <a:pt x="1244" y="1076"/>
                </a:cubicBezTo>
                <a:cubicBezTo>
                  <a:pt x="1245" y="1075"/>
                  <a:pt x="1245" y="1075"/>
                  <a:pt x="1245" y="1075"/>
                </a:cubicBezTo>
                <a:cubicBezTo>
                  <a:pt x="1246" y="1076"/>
                  <a:pt x="1246" y="1076"/>
                  <a:pt x="1246" y="1076"/>
                </a:cubicBezTo>
                <a:cubicBezTo>
                  <a:pt x="1246" y="1077"/>
                  <a:pt x="1246" y="1077"/>
                  <a:pt x="1246" y="1077"/>
                </a:cubicBezTo>
                <a:cubicBezTo>
                  <a:pt x="1246" y="1078"/>
                  <a:pt x="1246" y="1078"/>
                  <a:pt x="1246" y="1078"/>
                </a:cubicBezTo>
                <a:cubicBezTo>
                  <a:pt x="1247" y="1079"/>
                  <a:pt x="1247" y="1079"/>
                  <a:pt x="1247" y="1079"/>
                </a:cubicBezTo>
                <a:cubicBezTo>
                  <a:pt x="1249" y="1079"/>
                  <a:pt x="1249" y="1079"/>
                  <a:pt x="1249" y="1079"/>
                </a:cubicBezTo>
                <a:cubicBezTo>
                  <a:pt x="1249" y="1082"/>
                  <a:pt x="1249" y="1082"/>
                  <a:pt x="1249" y="1082"/>
                </a:cubicBezTo>
                <a:cubicBezTo>
                  <a:pt x="1252" y="1083"/>
                  <a:pt x="1252" y="1083"/>
                  <a:pt x="1252" y="1083"/>
                </a:cubicBezTo>
                <a:cubicBezTo>
                  <a:pt x="1253" y="1084"/>
                  <a:pt x="1253" y="1084"/>
                  <a:pt x="1253" y="1084"/>
                </a:cubicBezTo>
                <a:cubicBezTo>
                  <a:pt x="1253" y="1084"/>
                  <a:pt x="1253" y="1084"/>
                  <a:pt x="1253" y="1084"/>
                </a:cubicBezTo>
                <a:cubicBezTo>
                  <a:pt x="1252" y="1086"/>
                  <a:pt x="1252" y="1086"/>
                  <a:pt x="1252" y="1086"/>
                </a:cubicBezTo>
                <a:cubicBezTo>
                  <a:pt x="1252" y="1087"/>
                  <a:pt x="1252" y="1087"/>
                  <a:pt x="1252" y="1087"/>
                </a:cubicBezTo>
                <a:cubicBezTo>
                  <a:pt x="1253" y="1088"/>
                  <a:pt x="1253" y="1088"/>
                  <a:pt x="1253" y="1088"/>
                </a:cubicBezTo>
                <a:cubicBezTo>
                  <a:pt x="1252" y="1091"/>
                  <a:pt x="1252" y="1091"/>
                  <a:pt x="1252" y="1091"/>
                </a:cubicBezTo>
                <a:cubicBezTo>
                  <a:pt x="1253" y="1092"/>
                  <a:pt x="1253" y="1092"/>
                  <a:pt x="1253" y="1092"/>
                </a:cubicBezTo>
                <a:cubicBezTo>
                  <a:pt x="1255" y="1092"/>
                  <a:pt x="1255" y="1092"/>
                  <a:pt x="1255" y="1092"/>
                </a:cubicBezTo>
                <a:cubicBezTo>
                  <a:pt x="1256" y="1095"/>
                  <a:pt x="1256" y="1095"/>
                  <a:pt x="1256" y="1095"/>
                </a:cubicBezTo>
                <a:cubicBezTo>
                  <a:pt x="1256" y="1097"/>
                  <a:pt x="1256" y="1097"/>
                  <a:pt x="1256" y="1097"/>
                </a:cubicBezTo>
                <a:cubicBezTo>
                  <a:pt x="1258" y="1099"/>
                  <a:pt x="1258" y="1099"/>
                  <a:pt x="1258" y="1099"/>
                </a:cubicBezTo>
                <a:cubicBezTo>
                  <a:pt x="1259" y="1099"/>
                  <a:pt x="1259" y="1099"/>
                  <a:pt x="1259" y="1099"/>
                </a:cubicBezTo>
                <a:cubicBezTo>
                  <a:pt x="1259" y="1099"/>
                  <a:pt x="1259" y="1099"/>
                  <a:pt x="1259" y="1099"/>
                </a:cubicBezTo>
                <a:cubicBezTo>
                  <a:pt x="1259" y="1101"/>
                  <a:pt x="1259" y="1101"/>
                  <a:pt x="1259" y="1101"/>
                </a:cubicBezTo>
                <a:cubicBezTo>
                  <a:pt x="1260" y="1102"/>
                  <a:pt x="1260" y="1102"/>
                  <a:pt x="1260" y="1102"/>
                </a:cubicBezTo>
                <a:cubicBezTo>
                  <a:pt x="1261" y="1103"/>
                  <a:pt x="1261" y="1103"/>
                  <a:pt x="1261" y="1103"/>
                </a:cubicBezTo>
                <a:cubicBezTo>
                  <a:pt x="1261" y="1105"/>
                  <a:pt x="1261" y="1105"/>
                  <a:pt x="1261" y="1105"/>
                </a:cubicBezTo>
                <a:cubicBezTo>
                  <a:pt x="1263" y="1105"/>
                  <a:pt x="1263" y="1105"/>
                  <a:pt x="1263" y="1105"/>
                </a:cubicBezTo>
                <a:cubicBezTo>
                  <a:pt x="1268" y="1108"/>
                  <a:pt x="1268" y="1108"/>
                  <a:pt x="1268" y="1108"/>
                </a:cubicBezTo>
                <a:cubicBezTo>
                  <a:pt x="1271" y="1108"/>
                  <a:pt x="1271" y="1108"/>
                  <a:pt x="1271" y="1108"/>
                </a:cubicBezTo>
                <a:cubicBezTo>
                  <a:pt x="1273" y="1108"/>
                  <a:pt x="1273" y="1108"/>
                  <a:pt x="1273" y="1108"/>
                </a:cubicBezTo>
                <a:cubicBezTo>
                  <a:pt x="1272" y="1110"/>
                  <a:pt x="1272" y="1110"/>
                  <a:pt x="1272" y="1110"/>
                </a:cubicBezTo>
                <a:cubicBezTo>
                  <a:pt x="1273" y="1110"/>
                  <a:pt x="1273" y="1110"/>
                  <a:pt x="1273" y="1110"/>
                </a:cubicBezTo>
                <a:cubicBezTo>
                  <a:pt x="1276" y="1114"/>
                  <a:pt x="1276" y="1114"/>
                  <a:pt x="1276" y="1114"/>
                </a:cubicBezTo>
                <a:cubicBezTo>
                  <a:pt x="1277" y="1114"/>
                  <a:pt x="1277" y="1114"/>
                  <a:pt x="1277" y="1114"/>
                </a:cubicBezTo>
                <a:cubicBezTo>
                  <a:pt x="1281" y="1116"/>
                  <a:pt x="1281" y="1116"/>
                  <a:pt x="1281" y="1116"/>
                </a:cubicBezTo>
                <a:cubicBezTo>
                  <a:pt x="1281" y="1116"/>
                  <a:pt x="1281" y="1116"/>
                  <a:pt x="1281" y="1116"/>
                </a:cubicBezTo>
                <a:cubicBezTo>
                  <a:pt x="1281" y="1116"/>
                  <a:pt x="1281" y="1116"/>
                  <a:pt x="1281" y="1116"/>
                </a:cubicBezTo>
                <a:cubicBezTo>
                  <a:pt x="1287" y="1122"/>
                  <a:pt x="1287" y="1122"/>
                  <a:pt x="1287" y="1122"/>
                </a:cubicBezTo>
                <a:cubicBezTo>
                  <a:pt x="1289" y="1122"/>
                  <a:pt x="1289" y="1122"/>
                  <a:pt x="1289" y="1122"/>
                </a:cubicBezTo>
                <a:cubicBezTo>
                  <a:pt x="1296" y="1127"/>
                  <a:pt x="1296" y="1127"/>
                  <a:pt x="1296" y="1127"/>
                </a:cubicBezTo>
                <a:cubicBezTo>
                  <a:pt x="1305" y="1131"/>
                  <a:pt x="1305" y="1131"/>
                  <a:pt x="1305" y="1131"/>
                </a:cubicBezTo>
                <a:cubicBezTo>
                  <a:pt x="1306" y="1131"/>
                  <a:pt x="1306" y="1131"/>
                  <a:pt x="1306" y="1131"/>
                </a:cubicBezTo>
                <a:cubicBezTo>
                  <a:pt x="1309" y="1128"/>
                  <a:pt x="1309" y="1128"/>
                  <a:pt x="1309" y="1128"/>
                </a:cubicBezTo>
                <a:cubicBezTo>
                  <a:pt x="1311" y="1128"/>
                  <a:pt x="1311" y="1128"/>
                  <a:pt x="1311" y="1128"/>
                </a:cubicBezTo>
                <a:cubicBezTo>
                  <a:pt x="1311" y="1127"/>
                  <a:pt x="1311" y="1127"/>
                  <a:pt x="1311" y="1127"/>
                </a:cubicBezTo>
                <a:cubicBezTo>
                  <a:pt x="1318" y="1125"/>
                  <a:pt x="1318" y="1125"/>
                  <a:pt x="1318" y="1125"/>
                </a:cubicBezTo>
                <a:cubicBezTo>
                  <a:pt x="1318" y="1124"/>
                  <a:pt x="1318" y="1124"/>
                  <a:pt x="1318" y="1124"/>
                </a:cubicBezTo>
                <a:cubicBezTo>
                  <a:pt x="1321" y="1124"/>
                  <a:pt x="1321" y="1124"/>
                  <a:pt x="1321" y="1124"/>
                </a:cubicBezTo>
                <a:cubicBezTo>
                  <a:pt x="1334" y="1124"/>
                  <a:pt x="1334" y="1124"/>
                  <a:pt x="1334" y="1124"/>
                </a:cubicBezTo>
                <a:cubicBezTo>
                  <a:pt x="1338" y="1122"/>
                  <a:pt x="1338" y="1122"/>
                  <a:pt x="1338" y="1122"/>
                </a:cubicBezTo>
                <a:cubicBezTo>
                  <a:pt x="1342" y="1124"/>
                  <a:pt x="1342" y="1124"/>
                  <a:pt x="1342" y="1124"/>
                </a:cubicBezTo>
                <a:cubicBezTo>
                  <a:pt x="1343" y="1122"/>
                  <a:pt x="1343" y="1122"/>
                  <a:pt x="1343" y="1122"/>
                </a:cubicBezTo>
                <a:cubicBezTo>
                  <a:pt x="1345" y="1121"/>
                  <a:pt x="1345" y="1121"/>
                  <a:pt x="1345" y="1121"/>
                </a:cubicBezTo>
                <a:cubicBezTo>
                  <a:pt x="1346" y="1124"/>
                  <a:pt x="1346" y="1124"/>
                  <a:pt x="1346" y="1124"/>
                </a:cubicBezTo>
                <a:cubicBezTo>
                  <a:pt x="1346" y="1125"/>
                  <a:pt x="1346" y="1125"/>
                  <a:pt x="1346" y="1125"/>
                </a:cubicBezTo>
                <a:cubicBezTo>
                  <a:pt x="1351" y="1125"/>
                  <a:pt x="1351" y="1125"/>
                  <a:pt x="1351" y="1125"/>
                </a:cubicBezTo>
                <a:cubicBezTo>
                  <a:pt x="1355" y="1127"/>
                  <a:pt x="1355" y="1127"/>
                  <a:pt x="1355" y="1127"/>
                </a:cubicBezTo>
                <a:cubicBezTo>
                  <a:pt x="1363" y="1123"/>
                  <a:pt x="1363" y="1123"/>
                  <a:pt x="1363" y="1123"/>
                </a:cubicBezTo>
                <a:cubicBezTo>
                  <a:pt x="1368" y="1123"/>
                  <a:pt x="1368" y="1123"/>
                  <a:pt x="1368" y="1123"/>
                </a:cubicBezTo>
                <a:cubicBezTo>
                  <a:pt x="1373" y="1119"/>
                  <a:pt x="1373" y="1119"/>
                  <a:pt x="1373" y="1119"/>
                </a:cubicBezTo>
                <a:cubicBezTo>
                  <a:pt x="1378" y="1117"/>
                  <a:pt x="1378" y="1117"/>
                  <a:pt x="1378" y="1117"/>
                </a:cubicBezTo>
                <a:cubicBezTo>
                  <a:pt x="1383" y="1116"/>
                  <a:pt x="1383" y="1116"/>
                  <a:pt x="1383" y="1116"/>
                </a:cubicBezTo>
                <a:cubicBezTo>
                  <a:pt x="1383" y="1116"/>
                  <a:pt x="1383" y="1116"/>
                  <a:pt x="1383" y="1116"/>
                </a:cubicBezTo>
                <a:cubicBezTo>
                  <a:pt x="1388" y="1113"/>
                  <a:pt x="1388" y="1113"/>
                  <a:pt x="1388" y="1113"/>
                </a:cubicBezTo>
                <a:cubicBezTo>
                  <a:pt x="1389" y="1113"/>
                  <a:pt x="1389" y="1113"/>
                  <a:pt x="1389" y="1113"/>
                </a:cubicBezTo>
                <a:cubicBezTo>
                  <a:pt x="1393" y="1113"/>
                  <a:pt x="1393" y="1113"/>
                  <a:pt x="1393" y="1113"/>
                </a:cubicBezTo>
                <a:cubicBezTo>
                  <a:pt x="1399" y="1111"/>
                  <a:pt x="1399" y="1111"/>
                  <a:pt x="1399" y="1111"/>
                </a:cubicBezTo>
                <a:cubicBezTo>
                  <a:pt x="1399" y="1111"/>
                  <a:pt x="1399" y="1111"/>
                  <a:pt x="1399" y="1111"/>
                </a:cubicBezTo>
                <a:cubicBezTo>
                  <a:pt x="1403" y="1112"/>
                  <a:pt x="1403" y="1112"/>
                  <a:pt x="1403" y="1112"/>
                </a:cubicBezTo>
                <a:cubicBezTo>
                  <a:pt x="1406" y="1111"/>
                  <a:pt x="1406" y="1111"/>
                  <a:pt x="1406" y="1111"/>
                </a:cubicBezTo>
                <a:cubicBezTo>
                  <a:pt x="1413" y="1114"/>
                  <a:pt x="1413" y="1114"/>
                  <a:pt x="1413" y="1114"/>
                </a:cubicBezTo>
                <a:cubicBezTo>
                  <a:pt x="1416" y="1118"/>
                  <a:pt x="1416" y="1118"/>
                  <a:pt x="1416" y="1118"/>
                </a:cubicBezTo>
                <a:cubicBezTo>
                  <a:pt x="1419" y="1122"/>
                  <a:pt x="1419" y="1122"/>
                  <a:pt x="1419" y="1122"/>
                </a:cubicBezTo>
                <a:cubicBezTo>
                  <a:pt x="1419" y="1125"/>
                  <a:pt x="1419" y="1125"/>
                  <a:pt x="1419" y="1125"/>
                </a:cubicBezTo>
                <a:cubicBezTo>
                  <a:pt x="1420" y="1126"/>
                  <a:pt x="1420" y="1126"/>
                  <a:pt x="1420" y="1126"/>
                </a:cubicBezTo>
                <a:cubicBezTo>
                  <a:pt x="1421" y="1129"/>
                  <a:pt x="1421" y="1129"/>
                  <a:pt x="1421" y="1129"/>
                </a:cubicBezTo>
                <a:cubicBezTo>
                  <a:pt x="1423" y="1131"/>
                  <a:pt x="1423" y="1131"/>
                  <a:pt x="1423" y="1131"/>
                </a:cubicBezTo>
                <a:cubicBezTo>
                  <a:pt x="1427" y="1132"/>
                  <a:pt x="1427" y="1132"/>
                  <a:pt x="1427" y="1132"/>
                </a:cubicBezTo>
                <a:cubicBezTo>
                  <a:pt x="1435" y="1132"/>
                  <a:pt x="1435" y="1132"/>
                  <a:pt x="1435" y="1132"/>
                </a:cubicBezTo>
                <a:cubicBezTo>
                  <a:pt x="1437" y="1131"/>
                  <a:pt x="1437" y="1131"/>
                  <a:pt x="1437" y="1131"/>
                </a:cubicBezTo>
                <a:cubicBezTo>
                  <a:pt x="1439" y="1131"/>
                  <a:pt x="1439" y="1131"/>
                  <a:pt x="1439" y="1131"/>
                </a:cubicBezTo>
                <a:cubicBezTo>
                  <a:pt x="1443" y="1130"/>
                  <a:pt x="1443" y="1130"/>
                  <a:pt x="1443" y="1130"/>
                </a:cubicBezTo>
                <a:cubicBezTo>
                  <a:pt x="1444" y="1130"/>
                  <a:pt x="1444" y="1130"/>
                  <a:pt x="1444" y="1130"/>
                </a:cubicBezTo>
                <a:cubicBezTo>
                  <a:pt x="1447" y="1130"/>
                  <a:pt x="1447" y="1130"/>
                  <a:pt x="1447" y="1130"/>
                </a:cubicBezTo>
                <a:cubicBezTo>
                  <a:pt x="1448" y="1127"/>
                  <a:pt x="1448" y="1127"/>
                  <a:pt x="1448" y="1127"/>
                </a:cubicBezTo>
                <a:cubicBezTo>
                  <a:pt x="1449" y="1129"/>
                  <a:pt x="1449" y="1129"/>
                  <a:pt x="1449" y="1129"/>
                </a:cubicBezTo>
                <a:cubicBezTo>
                  <a:pt x="1450" y="1129"/>
                  <a:pt x="1450" y="1129"/>
                  <a:pt x="1450" y="1129"/>
                </a:cubicBezTo>
                <a:cubicBezTo>
                  <a:pt x="1450" y="1129"/>
                  <a:pt x="1450" y="1129"/>
                  <a:pt x="1450" y="1129"/>
                </a:cubicBezTo>
                <a:cubicBezTo>
                  <a:pt x="1451" y="1129"/>
                  <a:pt x="1451" y="1129"/>
                  <a:pt x="1451" y="1129"/>
                </a:cubicBezTo>
                <a:cubicBezTo>
                  <a:pt x="1453" y="1128"/>
                  <a:pt x="1453" y="1128"/>
                  <a:pt x="1453" y="1128"/>
                </a:cubicBezTo>
                <a:cubicBezTo>
                  <a:pt x="1454" y="1134"/>
                  <a:pt x="1454" y="1134"/>
                  <a:pt x="1454" y="1134"/>
                </a:cubicBezTo>
                <a:cubicBezTo>
                  <a:pt x="1455" y="1134"/>
                  <a:pt x="1455" y="1134"/>
                  <a:pt x="1455" y="1134"/>
                </a:cubicBezTo>
                <a:cubicBezTo>
                  <a:pt x="1456" y="1135"/>
                  <a:pt x="1456" y="1135"/>
                  <a:pt x="1456" y="1135"/>
                </a:cubicBezTo>
                <a:cubicBezTo>
                  <a:pt x="1459" y="1134"/>
                  <a:pt x="1459" y="1134"/>
                  <a:pt x="1459" y="1134"/>
                </a:cubicBezTo>
                <a:cubicBezTo>
                  <a:pt x="1460" y="1136"/>
                  <a:pt x="1460" y="1136"/>
                  <a:pt x="1460" y="1136"/>
                </a:cubicBezTo>
                <a:cubicBezTo>
                  <a:pt x="1460" y="1138"/>
                  <a:pt x="1460" y="1138"/>
                  <a:pt x="1460" y="1138"/>
                </a:cubicBezTo>
                <a:cubicBezTo>
                  <a:pt x="1460" y="1140"/>
                  <a:pt x="1460" y="1140"/>
                  <a:pt x="1460" y="1140"/>
                </a:cubicBezTo>
                <a:cubicBezTo>
                  <a:pt x="1461" y="1142"/>
                  <a:pt x="1461" y="1142"/>
                  <a:pt x="1461" y="1142"/>
                </a:cubicBezTo>
                <a:cubicBezTo>
                  <a:pt x="1462" y="1146"/>
                  <a:pt x="1462" y="1146"/>
                  <a:pt x="1462" y="1146"/>
                </a:cubicBezTo>
                <a:cubicBezTo>
                  <a:pt x="1460" y="1149"/>
                  <a:pt x="1460" y="1149"/>
                  <a:pt x="1460" y="1149"/>
                </a:cubicBezTo>
                <a:cubicBezTo>
                  <a:pt x="1462" y="1151"/>
                  <a:pt x="1462" y="1151"/>
                  <a:pt x="1462" y="1151"/>
                </a:cubicBezTo>
                <a:cubicBezTo>
                  <a:pt x="1460" y="1152"/>
                  <a:pt x="1460" y="1152"/>
                  <a:pt x="1460" y="1152"/>
                </a:cubicBezTo>
                <a:cubicBezTo>
                  <a:pt x="1460" y="1152"/>
                  <a:pt x="1460" y="1152"/>
                  <a:pt x="1460" y="1152"/>
                </a:cubicBezTo>
                <a:cubicBezTo>
                  <a:pt x="1461" y="1154"/>
                  <a:pt x="1461" y="1154"/>
                  <a:pt x="1461" y="1154"/>
                </a:cubicBezTo>
                <a:cubicBezTo>
                  <a:pt x="1458" y="1157"/>
                  <a:pt x="1458" y="1157"/>
                  <a:pt x="1458" y="1157"/>
                </a:cubicBezTo>
                <a:cubicBezTo>
                  <a:pt x="1455" y="1162"/>
                  <a:pt x="1455" y="1162"/>
                  <a:pt x="1455" y="1162"/>
                </a:cubicBezTo>
                <a:cubicBezTo>
                  <a:pt x="1458" y="1163"/>
                  <a:pt x="1458" y="1163"/>
                  <a:pt x="1458" y="1163"/>
                </a:cubicBezTo>
                <a:cubicBezTo>
                  <a:pt x="1458" y="1163"/>
                  <a:pt x="1458" y="1163"/>
                  <a:pt x="1458" y="1163"/>
                </a:cubicBezTo>
                <a:cubicBezTo>
                  <a:pt x="1458" y="1166"/>
                  <a:pt x="1458" y="1166"/>
                  <a:pt x="1458" y="1166"/>
                </a:cubicBezTo>
                <a:cubicBezTo>
                  <a:pt x="1456" y="1166"/>
                  <a:pt x="1456" y="1166"/>
                  <a:pt x="1456" y="1166"/>
                </a:cubicBezTo>
                <a:cubicBezTo>
                  <a:pt x="1457" y="1169"/>
                  <a:pt x="1457" y="1169"/>
                  <a:pt x="1457" y="1169"/>
                </a:cubicBezTo>
                <a:cubicBezTo>
                  <a:pt x="1460" y="1169"/>
                  <a:pt x="1460" y="1169"/>
                  <a:pt x="1460" y="1169"/>
                </a:cubicBezTo>
                <a:cubicBezTo>
                  <a:pt x="1456" y="1170"/>
                  <a:pt x="1456" y="1170"/>
                  <a:pt x="1456" y="1170"/>
                </a:cubicBezTo>
                <a:cubicBezTo>
                  <a:pt x="1455" y="1169"/>
                  <a:pt x="1455" y="1169"/>
                  <a:pt x="1455" y="1169"/>
                </a:cubicBezTo>
                <a:cubicBezTo>
                  <a:pt x="1455" y="1172"/>
                  <a:pt x="1455" y="1172"/>
                  <a:pt x="1455" y="1172"/>
                </a:cubicBezTo>
                <a:cubicBezTo>
                  <a:pt x="1455" y="1177"/>
                  <a:pt x="1455" y="1177"/>
                  <a:pt x="1455" y="1177"/>
                </a:cubicBezTo>
                <a:cubicBezTo>
                  <a:pt x="1453" y="1178"/>
                  <a:pt x="1453" y="1178"/>
                  <a:pt x="1453" y="1178"/>
                </a:cubicBezTo>
                <a:cubicBezTo>
                  <a:pt x="1451" y="1178"/>
                  <a:pt x="1451" y="1178"/>
                  <a:pt x="1451" y="1178"/>
                </a:cubicBezTo>
                <a:cubicBezTo>
                  <a:pt x="1450" y="1179"/>
                  <a:pt x="1450" y="1179"/>
                  <a:pt x="1450" y="1179"/>
                </a:cubicBezTo>
                <a:cubicBezTo>
                  <a:pt x="1452" y="1183"/>
                  <a:pt x="1452" y="1183"/>
                  <a:pt x="1452" y="1183"/>
                </a:cubicBezTo>
                <a:cubicBezTo>
                  <a:pt x="1453" y="1184"/>
                  <a:pt x="1453" y="1184"/>
                  <a:pt x="1453" y="1184"/>
                </a:cubicBezTo>
                <a:cubicBezTo>
                  <a:pt x="1453" y="1185"/>
                  <a:pt x="1453" y="1185"/>
                  <a:pt x="1453" y="1185"/>
                </a:cubicBezTo>
                <a:cubicBezTo>
                  <a:pt x="1455" y="1187"/>
                  <a:pt x="1455" y="1187"/>
                  <a:pt x="1455" y="1187"/>
                </a:cubicBezTo>
                <a:cubicBezTo>
                  <a:pt x="1455" y="1190"/>
                  <a:pt x="1455" y="1190"/>
                  <a:pt x="1455" y="1190"/>
                </a:cubicBezTo>
                <a:cubicBezTo>
                  <a:pt x="1456" y="1191"/>
                  <a:pt x="1456" y="1191"/>
                  <a:pt x="1456" y="1191"/>
                </a:cubicBezTo>
                <a:cubicBezTo>
                  <a:pt x="1457" y="1194"/>
                  <a:pt x="1457" y="1194"/>
                  <a:pt x="1457" y="1194"/>
                </a:cubicBezTo>
                <a:cubicBezTo>
                  <a:pt x="1460" y="1195"/>
                  <a:pt x="1460" y="1195"/>
                  <a:pt x="1460" y="1195"/>
                </a:cubicBezTo>
                <a:cubicBezTo>
                  <a:pt x="1459" y="1196"/>
                  <a:pt x="1459" y="1196"/>
                  <a:pt x="1459" y="1196"/>
                </a:cubicBezTo>
                <a:cubicBezTo>
                  <a:pt x="1462" y="1199"/>
                  <a:pt x="1462" y="1199"/>
                  <a:pt x="1462" y="1199"/>
                </a:cubicBezTo>
                <a:cubicBezTo>
                  <a:pt x="1466" y="1202"/>
                  <a:pt x="1466" y="1202"/>
                  <a:pt x="1466" y="1202"/>
                </a:cubicBezTo>
                <a:cubicBezTo>
                  <a:pt x="1467" y="1204"/>
                  <a:pt x="1467" y="1204"/>
                  <a:pt x="1467" y="1204"/>
                </a:cubicBezTo>
                <a:cubicBezTo>
                  <a:pt x="1470" y="1206"/>
                  <a:pt x="1470" y="1206"/>
                  <a:pt x="1470" y="1206"/>
                </a:cubicBezTo>
                <a:cubicBezTo>
                  <a:pt x="1470" y="1207"/>
                  <a:pt x="1470" y="1207"/>
                  <a:pt x="1470" y="1207"/>
                </a:cubicBezTo>
                <a:cubicBezTo>
                  <a:pt x="1472" y="1208"/>
                  <a:pt x="1472" y="1208"/>
                  <a:pt x="1472" y="1208"/>
                </a:cubicBezTo>
                <a:cubicBezTo>
                  <a:pt x="1472" y="1208"/>
                  <a:pt x="1472" y="1208"/>
                  <a:pt x="1472" y="1208"/>
                </a:cubicBezTo>
                <a:cubicBezTo>
                  <a:pt x="1474" y="1210"/>
                  <a:pt x="1474" y="1210"/>
                  <a:pt x="1474" y="1210"/>
                </a:cubicBezTo>
                <a:cubicBezTo>
                  <a:pt x="1475" y="1211"/>
                  <a:pt x="1475" y="1211"/>
                  <a:pt x="1475" y="1211"/>
                </a:cubicBezTo>
                <a:cubicBezTo>
                  <a:pt x="1477" y="1213"/>
                  <a:pt x="1477" y="1213"/>
                  <a:pt x="1477" y="1213"/>
                </a:cubicBezTo>
                <a:cubicBezTo>
                  <a:pt x="1478" y="1214"/>
                  <a:pt x="1478" y="1214"/>
                  <a:pt x="1478" y="1214"/>
                </a:cubicBezTo>
                <a:cubicBezTo>
                  <a:pt x="1479" y="1216"/>
                  <a:pt x="1479" y="1216"/>
                  <a:pt x="1479" y="1216"/>
                </a:cubicBezTo>
                <a:cubicBezTo>
                  <a:pt x="1479" y="1218"/>
                  <a:pt x="1479" y="1218"/>
                  <a:pt x="1479" y="1218"/>
                </a:cubicBezTo>
                <a:cubicBezTo>
                  <a:pt x="1480" y="1219"/>
                  <a:pt x="1480" y="1219"/>
                  <a:pt x="1480" y="1219"/>
                </a:cubicBezTo>
                <a:cubicBezTo>
                  <a:pt x="1481" y="1220"/>
                  <a:pt x="1481" y="1220"/>
                  <a:pt x="1481" y="1220"/>
                </a:cubicBezTo>
                <a:cubicBezTo>
                  <a:pt x="1482" y="1223"/>
                  <a:pt x="1482" y="1223"/>
                  <a:pt x="1482" y="1223"/>
                </a:cubicBezTo>
                <a:cubicBezTo>
                  <a:pt x="1481" y="1225"/>
                  <a:pt x="1481" y="1225"/>
                  <a:pt x="1481" y="1225"/>
                </a:cubicBezTo>
                <a:cubicBezTo>
                  <a:pt x="1481" y="1226"/>
                  <a:pt x="1481" y="1226"/>
                  <a:pt x="1481" y="1226"/>
                </a:cubicBezTo>
                <a:cubicBezTo>
                  <a:pt x="1482" y="1227"/>
                  <a:pt x="1482" y="1227"/>
                  <a:pt x="1482" y="1227"/>
                </a:cubicBezTo>
                <a:cubicBezTo>
                  <a:pt x="1484" y="1227"/>
                  <a:pt x="1484" y="1227"/>
                  <a:pt x="1484" y="1227"/>
                </a:cubicBezTo>
                <a:cubicBezTo>
                  <a:pt x="1485" y="1228"/>
                  <a:pt x="1485" y="1228"/>
                  <a:pt x="1485" y="1228"/>
                </a:cubicBezTo>
                <a:cubicBezTo>
                  <a:pt x="1483" y="1229"/>
                  <a:pt x="1483" y="1229"/>
                  <a:pt x="1483" y="1229"/>
                </a:cubicBezTo>
                <a:cubicBezTo>
                  <a:pt x="1484" y="1231"/>
                  <a:pt x="1484" y="1231"/>
                  <a:pt x="1484" y="1231"/>
                </a:cubicBezTo>
                <a:cubicBezTo>
                  <a:pt x="1484" y="1232"/>
                  <a:pt x="1484" y="1232"/>
                  <a:pt x="1484" y="1232"/>
                </a:cubicBezTo>
                <a:cubicBezTo>
                  <a:pt x="1489" y="1238"/>
                  <a:pt x="1489" y="1238"/>
                  <a:pt x="1489" y="1238"/>
                </a:cubicBezTo>
                <a:cubicBezTo>
                  <a:pt x="1489" y="1245"/>
                  <a:pt x="1489" y="1245"/>
                  <a:pt x="1489" y="1245"/>
                </a:cubicBezTo>
                <a:cubicBezTo>
                  <a:pt x="1492" y="1249"/>
                  <a:pt x="1492" y="1249"/>
                  <a:pt x="1492" y="1249"/>
                </a:cubicBezTo>
                <a:cubicBezTo>
                  <a:pt x="1491" y="1252"/>
                  <a:pt x="1491" y="1252"/>
                  <a:pt x="1491" y="1252"/>
                </a:cubicBezTo>
                <a:cubicBezTo>
                  <a:pt x="1488" y="1256"/>
                  <a:pt x="1488" y="1256"/>
                  <a:pt x="1488" y="1256"/>
                </a:cubicBezTo>
                <a:cubicBezTo>
                  <a:pt x="1490" y="1257"/>
                  <a:pt x="1490" y="1257"/>
                  <a:pt x="1490" y="1257"/>
                </a:cubicBezTo>
                <a:cubicBezTo>
                  <a:pt x="1490" y="1260"/>
                  <a:pt x="1490" y="1260"/>
                  <a:pt x="1490" y="1260"/>
                </a:cubicBezTo>
                <a:cubicBezTo>
                  <a:pt x="1492" y="1262"/>
                  <a:pt x="1492" y="1262"/>
                  <a:pt x="1492" y="1262"/>
                </a:cubicBezTo>
                <a:cubicBezTo>
                  <a:pt x="1492" y="1265"/>
                  <a:pt x="1492" y="1265"/>
                  <a:pt x="1492" y="1265"/>
                </a:cubicBezTo>
                <a:cubicBezTo>
                  <a:pt x="1495" y="1271"/>
                  <a:pt x="1495" y="1271"/>
                  <a:pt x="1495" y="1271"/>
                </a:cubicBezTo>
                <a:cubicBezTo>
                  <a:pt x="1495" y="1272"/>
                  <a:pt x="1495" y="1272"/>
                  <a:pt x="1495" y="1272"/>
                </a:cubicBezTo>
                <a:cubicBezTo>
                  <a:pt x="1496" y="1273"/>
                  <a:pt x="1496" y="1273"/>
                  <a:pt x="1496" y="1273"/>
                </a:cubicBezTo>
                <a:cubicBezTo>
                  <a:pt x="1496" y="1282"/>
                  <a:pt x="1496" y="1282"/>
                  <a:pt x="1496" y="1282"/>
                </a:cubicBezTo>
                <a:cubicBezTo>
                  <a:pt x="1492" y="1288"/>
                  <a:pt x="1492" y="1288"/>
                  <a:pt x="1492" y="1288"/>
                </a:cubicBezTo>
                <a:cubicBezTo>
                  <a:pt x="1491" y="1288"/>
                  <a:pt x="1491" y="1288"/>
                  <a:pt x="1491" y="1288"/>
                </a:cubicBezTo>
                <a:cubicBezTo>
                  <a:pt x="1487" y="1291"/>
                  <a:pt x="1487" y="1291"/>
                  <a:pt x="1487" y="1291"/>
                </a:cubicBezTo>
                <a:cubicBezTo>
                  <a:pt x="1487" y="1294"/>
                  <a:pt x="1487" y="1294"/>
                  <a:pt x="1487" y="1294"/>
                </a:cubicBezTo>
                <a:cubicBezTo>
                  <a:pt x="1482" y="1298"/>
                  <a:pt x="1482" y="1298"/>
                  <a:pt x="1482" y="1298"/>
                </a:cubicBezTo>
                <a:cubicBezTo>
                  <a:pt x="1482" y="1301"/>
                  <a:pt x="1482" y="1301"/>
                  <a:pt x="1482" y="1301"/>
                </a:cubicBezTo>
                <a:cubicBezTo>
                  <a:pt x="1481" y="1302"/>
                  <a:pt x="1481" y="1302"/>
                  <a:pt x="1481" y="1302"/>
                </a:cubicBezTo>
                <a:cubicBezTo>
                  <a:pt x="1481" y="1309"/>
                  <a:pt x="1481" y="1309"/>
                  <a:pt x="1481" y="1309"/>
                </a:cubicBezTo>
                <a:cubicBezTo>
                  <a:pt x="1479" y="1312"/>
                  <a:pt x="1479" y="1312"/>
                  <a:pt x="1479" y="1312"/>
                </a:cubicBezTo>
                <a:cubicBezTo>
                  <a:pt x="1478" y="1316"/>
                  <a:pt x="1478" y="1316"/>
                  <a:pt x="1478" y="1316"/>
                </a:cubicBezTo>
                <a:cubicBezTo>
                  <a:pt x="1476" y="1319"/>
                  <a:pt x="1476" y="1319"/>
                  <a:pt x="1476" y="1319"/>
                </a:cubicBezTo>
                <a:cubicBezTo>
                  <a:pt x="1476" y="1322"/>
                  <a:pt x="1476" y="1322"/>
                  <a:pt x="1476" y="1322"/>
                </a:cubicBezTo>
                <a:cubicBezTo>
                  <a:pt x="1475" y="1325"/>
                  <a:pt x="1475" y="1325"/>
                  <a:pt x="1475" y="1325"/>
                </a:cubicBezTo>
                <a:cubicBezTo>
                  <a:pt x="1476" y="1330"/>
                  <a:pt x="1476" y="1330"/>
                  <a:pt x="1476" y="1330"/>
                </a:cubicBezTo>
                <a:cubicBezTo>
                  <a:pt x="1475" y="1332"/>
                  <a:pt x="1475" y="1332"/>
                  <a:pt x="1475" y="1332"/>
                </a:cubicBezTo>
                <a:cubicBezTo>
                  <a:pt x="1475" y="1333"/>
                  <a:pt x="1475" y="1333"/>
                  <a:pt x="1475" y="1333"/>
                </a:cubicBezTo>
                <a:cubicBezTo>
                  <a:pt x="1476" y="1341"/>
                  <a:pt x="1476" y="1341"/>
                  <a:pt x="1476" y="1341"/>
                </a:cubicBezTo>
                <a:cubicBezTo>
                  <a:pt x="1481" y="1347"/>
                  <a:pt x="1481" y="1347"/>
                  <a:pt x="1481" y="1347"/>
                </a:cubicBezTo>
                <a:cubicBezTo>
                  <a:pt x="1484" y="1352"/>
                  <a:pt x="1484" y="1352"/>
                  <a:pt x="1484" y="1352"/>
                </a:cubicBezTo>
                <a:cubicBezTo>
                  <a:pt x="1489" y="1362"/>
                  <a:pt x="1489" y="1362"/>
                  <a:pt x="1489" y="1362"/>
                </a:cubicBezTo>
                <a:cubicBezTo>
                  <a:pt x="1489" y="1366"/>
                  <a:pt x="1489" y="1366"/>
                  <a:pt x="1489" y="1366"/>
                </a:cubicBezTo>
                <a:cubicBezTo>
                  <a:pt x="1494" y="1373"/>
                  <a:pt x="1494" y="1373"/>
                  <a:pt x="1494" y="1373"/>
                </a:cubicBezTo>
                <a:cubicBezTo>
                  <a:pt x="1494" y="1375"/>
                  <a:pt x="1494" y="1375"/>
                  <a:pt x="1494" y="1375"/>
                </a:cubicBezTo>
                <a:cubicBezTo>
                  <a:pt x="1499" y="1382"/>
                  <a:pt x="1499" y="1382"/>
                  <a:pt x="1499" y="1382"/>
                </a:cubicBezTo>
                <a:cubicBezTo>
                  <a:pt x="1499" y="1386"/>
                  <a:pt x="1499" y="1386"/>
                  <a:pt x="1499" y="1386"/>
                </a:cubicBezTo>
                <a:cubicBezTo>
                  <a:pt x="1498" y="1387"/>
                  <a:pt x="1498" y="1387"/>
                  <a:pt x="1498" y="1387"/>
                </a:cubicBezTo>
                <a:cubicBezTo>
                  <a:pt x="1499" y="1391"/>
                  <a:pt x="1499" y="1391"/>
                  <a:pt x="1499" y="1391"/>
                </a:cubicBezTo>
                <a:cubicBezTo>
                  <a:pt x="1499" y="1398"/>
                  <a:pt x="1499" y="1398"/>
                  <a:pt x="1499" y="1398"/>
                </a:cubicBezTo>
                <a:cubicBezTo>
                  <a:pt x="1502" y="1406"/>
                  <a:pt x="1502" y="1406"/>
                  <a:pt x="1502" y="1406"/>
                </a:cubicBezTo>
                <a:cubicBezTo>
                  <a:pt x="1502" y="1410"/>
                  <a:pt x="1502" y="1410"/>
                  <a:pt x="1502" y="1410"/>
                </a:cubicBezTo>
                <a:cubicBezTo>
                  <a:pt x="1502" y="1412"/>
                  <a:pt x="1502" y="1412"/>
                  <a:pt x="1502" y="1412"/>
                </a:cubicBezTo>
                <a:cubicBezTo>
                  <a:pt x="1501" y="1413"/>
                  <a:pt x="1501" y="1413"/>
                  <a:pt x="1501" y="1413"/>
                </a:cubicBezTo>
                <a:cubicBezTo>
                  <a:pt x="1502" y="1414"/>
                  <a:pt x="1502" y="1414"/>
                  <a:pt x="1502" y="1414"/>
                </a:cubicBezTo>
                <a:cubicBezTo>
                  <a:pt x="1503" y="1419"/>
                  <a:pt x="1503" y="1419"/>
                  <a:pt x="1503" y="1419"/>
                </a:cubicBezTo>
                <a:cubicBezTo>
                  <a:pt x="1504" y="1420"/>
                  <a:pt x="1504" y="1420"/>
                  <a:pt x="1504" y="1420"/>
                </a:cubicBezTo>
                <a:cubicBezTo>
                  <a:pt x="1505" y="1422"/>
                  <a:pt x="1505" y="1422"/>
                  <a:pt x="1505" y="1422"/>
                </a:cubicBezTo>
                <a:cubicBezTo>
                  <a:pt x="1504" y="1422"/>
                  <a:pt x="1504" y="1422"/>
                  <a:pt x="1504" y="1422"/>
                </a:cubicBezTo>
                <a:cubicBezTo>
                  <a:pt x="1504" y="1424"/>
                  <a:pt x="1504" y="1424"/>
                  <a:pt x="1504" y="1424"/>
                </a:cubicBezTo>
                <a:cubicBezTo>
                  <a:pt x="1505" y="1426"/>
                  <a:pt x="1505" y="1426"/>
                  <a:pt x="1505" y="1426"/>
                </a:cubicBezTo>
                <a:cubicBezTo>
                  <a:pt x="1506" y="1429"/>
                  <a:pt x="1506" y="1429"/>
                  <a:pt x="1506" y="1429"/>
                </a:cubicBezTo>
                <a:cubicBezTo>
                  <a:pt x="1507" y="1432"/>
                  <a:pt x="1507" y="1432"/>
                  <a:pt x="1507" y="1432"/>
                </a:cubicBezTo>
                <a:cubicBezTo>
                  <a:pt x="1510" y="1436"/>
                  <a:pt x="1510" y="1436"/>
                  <a:pt x="1510" y="1436"/>
                </a:cubicBezTo>
                <a:cubicBezTo>
                  <a:pt x="1512" y="1438"/>
                  <a:pt x="1512" y="1438"/>
                  <a:pt x="1512" y="1438"/>
                </a:cubicBezTo>
                <a:cubicBezTo>
                  <a:pt x="1512" y="1440"/>
                  <a:pt x="1512" y="1440"/>
                  <a:pt x="1512" y="1440"/>
                </a:cubicBezTo>
                <a:cubicBezTo>
                  <a:pt x="1515" y="1442"/>
                  <a:pt x="1515" y="1442"/>
                  <a:pt x="1515" y="1442"/>
                </a:cubicBezTo>
                <a:cubicBezTo>
                  <a:pt x="1515" y="1442"/>
                  <a:pt x="1515" y="1442"/>
                  <a:pt x="1515" y="1442"/>
                </a:cubicBezTo>
                <a:cubicBezTo>
                  <a:pt x="1516" y="1445"/>
                  <a:pt x="1516" y="1445"/>
                  <a:pt x="1516" y="1445"/>
                </a:cubicBezTo>
                <a:cubicBezTo>
                  <a:pt x="1519" y="1447"/>
                  <a:pt x="1519" y="1447"/>
                  <a:pt x="1519" y="1447"/>
                </a:cubicBezTo>
                <a:cubicBezTo>
                  <a:pt x="1521" y="1453"/>
                  <a:pt x="1521" y="1453"/>
                  <a:pt x="1521" y="1453"/>
                </a:cubicBezTo>
                <a:cubicBezTo>
                  <a:pt x="1521" y="1455"/>
                  <a:pt x="1521" y="1455"/>
                  <a:pt x="1521" y="1455"/>
                </a:cubicBezTo>
                <a:cubicBezTo>
                  <a:pt x="1523" y="1460"/>
                  <a:pt x="1523" y="1460"/>
                  <a:pt x="1523" y="1460"/>
                </a:cubicBezTo>
                <a:cubicBezTo>
                  <a:pt x="1524" y="1466"/>
                  <a:pt x="1524" y="1466"/>
                  <a:pt x="1524" y="1466"/>
                </a:cubicBezTo>
                <a:cubicBezTo>
                  <a:pt x="1526" y="1469"/>
                  <a:pt x="1526" y="1469"/>
                  <a:pt x="1526" y="1469"/>
                </a:cubicBezTo>
                <a:cubicBezTo>
                  <a:pt x="1527" y="1471"/>
                  <a:pt x="1527" y="1471"/>
                  <a:pt x="1527" y="1471"/>
                </a:cubicBezTo>
                <a:cubicBezTo>
                  <a:pt x="1529" y="1475"/>
                  <a:pt x="1529" y="1475"/>
                  <a:pt x="1529" y="1475"/>
                </a:cubicBezTo>
                <a:cubicBezTo>
                  <a:pt x="1529" y="1477"/>
                  <a:pt x="1529" y="1477"/>
                  <a:pt x="1529" y="1477"/>
                </a:cubicBezTo>
                <a:cubicBezTo>
                  <a:pt x="1530" y="1480"/>
                  <a:pt x="1530" y="1480"/>
                  <a:pt x="1530" y="1480"/>
                </a:cubicBezTo>
                <a:cubicBezTo>
                  <a:pt x="1529" y="1483"/>
                  <a:pt x="1529" y="1483"/>
                  <a:pt x="1529" y="1483"/>
                </a:cubicBezTo>
                <a:cubicBezTo>
                  <a:pt x="1528" y="1484"/>
                  <a:pt x="1528" y="1484"/>
                  <a:pt x="1528" y="1484"/>
                </a:cubicBezTo>
                <a:cubicBezTo>
                  <a:pt x="1528" y="1484"/>
                  <a:pt x="1528" y="1484"/>
                  <a:pt x="1528" y="1484"/>
                </a:cubicBezTo>
                <a:cubicBezTo>
                  <a:pt x="1527" y="1483"/>
                  <a:pt x="1527" y="1483"/>
                  <a:pt x="1527" y="1483"/>
                </a:cubicBezTo>
                <a:cubicBezTo>
                  <a:pt x="1526" y="1484"/>
                  <a:pt x="1526" y="1484"/>
                  <a:pt x="1526" y="1484"/>
                </a:cubicBezTo>
                <a:cubicBezTo>
                  <a:pt x="1526" y="1486"/>
                  <a:pt x="1526" y="1486"/>
                  <a:pt x="1526" y="1486"/>
                </a:cubicBezTo>
                <a:cubicBezTo>
                  <a:pt x="1527" y="1489"/>
                  <a:pt x="1527" y="1489"/>
                  <a:pt x="1527" y="1489"/>
                </a:cubicBezTo>
                <a:cubicBezTo>
                  <a:pt x="1529" y="1490"/>
                  <a:pt x="1529" y="1490"/>
                  <a:pt x="1529" y="1490"/>
                </a:cubicBezTo>
                <a:cubicBezTo>
                  <a:pt x="1530" y="1493"/>
                  <a:pt x="1530" y="1493"/>
                  <a:pt x="1530" y="1493"/>
                </a:cubicBezTo>
                <a:cubicBezTo>
                  <a:pt x="1529" y="1495"/>
                  <a:pt x="1529" y="1495"/>
                  <a:pt x="1529" y="1495"/>
                </a:cubicBezTo>
                <a:cubicBezTo>
                  <a:pt x="1530" y="1497"/>
                  <a:pt x="1530" y="1497"/>
                  <a:pt x="1530" y="1497"/>
                </a:cubicBezTo>
                <a:cubicBezTo>
                  <a:pt x="1529" y="1499"/>
                  <a:pt x="1529" y="1499"/>
                  <a:pt x="1529" y="1499"/>
                </a:cubicBezTo>
                <a:cubicBezTo>
                  <a:pt x="1529" y="1501"/>
                  <a:pt x="1529" y="1501"/>
                  <a:pt x="1529" y="1501"/>
                </a:cubicBezTo>
                <a:cubicBezTo>
                  <a:pt x="1530" y="1502"/>
                  <a:pt x="1530" y="1502"/>
                  <a:pt x="1530" y="1502"/>
                </a:cubicBezTo>
                <a:cubicBezTo>
                  <a:pt x="1530" y="1500"/>
                  <a:pt x="1530" y="1500"/>
                  <a:pt x="1530" y="1500"/>
                </a:cubicBezTo>
                <a:cubicBezTo>
                  <a:pt x="1532" y="1499"/>
                  <a:pt x="1532" y="1499"/>
                  <a:pt x="1532" y="1499"/>
                </a:cubicBezTo>
                <a:cubicBezTo>
                  <a:pt x="1534" y="1499"/>
                  <a:pt x="1534" y="1499"/>
                  <a:pt x="1534" y="1499"/>
                </a:cubicBezTo>
                <a:cubicBezTo>
                  <a:pt x="1534" y="1501"/>
                  <a:pt x="1534" y="1501"/>
                  <a:pt x="1534" y="1501"/>
                </a:cubicBezTo>
                <a:cubicBezTo>
                  <a:pt x="1533" y="1502"/>
                  <a:pt x="1533" y="1502"/>
                  <a:pt x="1533" y="1502"/>
                </a:cubicBezTo>
                <a:cubicBezTo>
                  <a:pt x="1534" y="1502"/>
                  <a:pt x="1534" y="1502"/>
                  <a:pt x="1534" y="1502"/>
                </a:cubicBezTo>
                <a:cubicBezTo>
                  <a:pt x="1536" y="1501"/>
                  <a:pt x="1536" y="1501"/>
                  <a:pt x="1536" y="1501"/>
                </a:cubicBezTo>
                <a:cubicBezTo>
                  <a:pt x="1537" y="1502"/>
                  <a:pt x="1537" y="1502"/>
                  <a:pt x="1537" y="1502"/>
                </a:cubicBezTo>
                <a:cubicBezTo>
                  <a:pt x="1537" y="1504"/>
                  <a:pt x="1537" y="1504"/>
                  <a:pt x="1537" y="1504"/>
                </a:cubicBezTo>
                <a:cubicBezTo>
                  <a:pt x="1538" y="1504"/>
                  <a:pt x="1538" y="1504"/>
                  <a:pt x="1538" y="1504"/>
                </a:cubicBezTo>
                <a:cubicBezTo>
                  <a:pt x="1543" y="1506"/>
                  <a:pt x="1543" y="1506"/>
                  <a:pt x="1543" y="1506"/>
                </a:cubicBezTo>
                <a:cubicBezTo>
                  <a:pt x="1544" y="1506"/>
                  <a:pt x="1544" y="1506"/>
                  <a:pt x="1544" y="1506"/>
                </a:cubicBezTo>
                <a:cubicBezTo>
                  <a:pt x="1545" y="1506"/>
                  <a:pt x="1545" y="1506"/>
                  <a:pt x="1545" y="1506"/>
                </a:cubicBezTo>
                <a:cubicBezTo>
                  <a:pt x="1545" y="1505"/>
                  <a:pt x="1545" y="1505"/>
                  <a:pt x="1545" y="1505"/>
                </a:cubicBezTo>
                <a:cubicBezTo>
                  <a:pt x="1547" y="1504"/>
                  <a:pt x="1547" y="1504"/>
                  <a:pt x="1547" y="1504"/>
                </a:cubicBezTo>
                <a:cubicBezTo>
                  <a:pt x="1549" y="1502"/>
                  <a:pt x="1549" y="1502"/>
                  <a:pt x="1549" y="1502"/>
                </a:cubicBezTo>
                <a:cubicBezTo>
                  <a:pt x="1551" y="1502"/>
                  <a:pt x="1551" y="1502"/>
                  <a:pt x="1551" y="1502"/>
                </a:cubicBezTo>
                <a:cubicBezTo>
                  <a:pt x="1552" y="1502"/>
                  <a:pt x="1552" y="1502"/>
                  <a:pt x="1552" y="1502"/>
                </a:cubicBezTo>
                <a:cubicBezTo>
                  <a:pt x="1554" y="1502"/>
                  <a:pt x="1554" y="1502"/>
                  <a:pt x="1554" y="1502"/>
                </a:cubicBezTo>
                <a:cubicBezTo>
                  <a:pt x="1557" y="1503"/>
                  <a:pt x="1557" y="1503"/>
                  <a:pt x="1557" y="1503"/>
                </a:cubicBezTo>
                <a:cubicBezTo>
                  <a:pt x="1558" y="1502"/>
                  <a:pt x="1558" y="1502"/>
                  <a:pt x="1558" y="1502"/>
                </a:cubicBezTo>
                <a:cubicBezTo>
                  <a:pt x="1560" y="1502"/>
                  <a:pt x="1560" y="1502"/>
                  <a:pt x="1560" y="1502"/>
                </a:cubicBezTo>
                <a:cubicBezTo>
                  <a:pt x="1561" y="1501"/>
                  <a:pt x="1561" y="1501"/>
                  <a:pt x="1561" y="1501"/>
                </a:cubicBezTo>
                <a:cubicBezTo>
                  <a:pt x="1562" y="1500"/>
                  <a:pt x="1562" y="1500"/>
                  <a:pt x="1562" y="1500"/>
                </a:cubicBezTo>
                <a:cubicBezTo>
                  <a:pt x="1563" y="1500"/>
                  <a:pt x="1563" y="1500"/>
                  <a:pt x="1563" y="1500"/>
                </a:cubicBezTo>
                <a:cubicBezTo>
                  <a:pt x="1564" y="1500"/>
                  <a:pt x="1564" y="1500"/>
                  <a:pt x="1564" y="1500"/>
                </a:cubicBezTo>
                <a:cubicBezTo>
                  <a:pt x="1564" y="1499"/>
                  <a:pt x="1564" y="1499"/>
                  <a:pt x="1564" y="1499"/>
                </a:cubicBezTo>
                <a:cubicBezTo>
                  <a:pt x="1566" y="1498"/>
                  <a:pt x="1566" y="1498"/>
                  <a:pt x="1566" y="1498"/>
                </a:cubicBezTo>
                <a:cubicBezTo>
                  <a:pt x="1571" y="1498"/>
                  <a:pt x="1571" y="1498"/>
                  <a:pt x="1571" y="1498"/>
                </a:cubicBezTo>
                <a:cubicBezTo>
                  <a:pt x="1573" y="1499"/>
                  <a:pt x="1573" y="1499"/>
                  <a:pt x="1573" y="1499"/>
                </a:cubicBezTo>
                <a:cubicBezTo>
                  <a:pt x="1574" y="1499"/>
                  <a:pt x="1574" y="1499"/>
                  <a:pt x="1574" y="1499"/>
                </a:cubicBezTo>
                <a:cubicBezTo>
                  <a:pt x="1574" y="1498"/>
                  <a:pt x="1574" y="1498"/>
                  <a:pt x="1574" y="1498"/>
                </a:cubicBezTo>
                <a:cubicBezTo>
                  <a:pt x="1577" y="1498"/>
                  <a:pt x="1577" y="1498"/>
                  <a:pt x="1577" y="1498"/>
                </a:cubicBezTo>
                <a:cubicBezTo>
                  <a:pt x="1582" y="1499"/>
                  <a:pt x="1582" y="1499"/>
                  <a:pt x="1582" y="1499"/>
                </a:cubicBezTo>
                <a:cubicBezTo>
                  <a:pt x="1583" y="1500"/>
                  <a:pt x="1583" y="1500"/>
                  <a:pt x="1583" y="1500"/>
                </a:cubicBezTo>
                <a:cubicBezTo>
                  <a:pt x="1587" y="1501"/>
                  <a:pt x="1587" y="1501"/>
                  <a:pt x="1587" y="1501"/>
                </a:cubicBezTo>
                <a:cubicBezTo>
                  <a:pt x="1588" y="1500"/>
                  <a:pt x="1588" y="1500"/>
                  <a:pt x="1588" y="1500"/>
                </a:cubicBezTo>
                <a:cubicBezTo>
                  <a:pt x="1587" y="1499"/>
                  <a:pt x="1587" y="1499"/>
                  <a:pt x="1587" y="1499"/>
                </a:cubicBezTo>
                <a:cubicBezTo>
                  <a:pt x="1589" y="1498"/>
                  <a:pt x="1589" y="1498"/>
                  <a:pt x="1589" y="1498"/>
                </a:cubicBezTo>
                <a:cubicBezTo>
                  <a:pt x="1590" y="1498"/>
                  <a:pt x="1590" y="1498"/>
                  <a:pt x="1590" y="1498"/>
                </a:cubicBezTo>
                <a:cubicBezTo>
                  <a:pt x="1592" y="1499"/>
                  <a:pt x="1592" y="1499"/>
                  <a:pt x="1592" y="1499"/>
                </a:cubicBezTo>
                <a:cubicBezTo>
                  <a:pt x="1595" y="1499"/>
                  <a:pt x="1595" y="1499"/>
                  <a:pt x="1595" y="1499"/>
                </a:cubicBezTo>
                <a:cubicBezTo>
                  <a:pt x="1595" y="1498"/>
                  <a:pt x="1595" y="1498"/>
                  <a:pt x="1595" y="1498"/>
                </a:cubicBezTo>
                <a:cubicBezTo>
                  <a:pt x="1594" y="1497"/>
                  <a:pt x="1594" y="1497"/>
                  <a:pt x="1594" y="1497"/>
                </a:cubicBezTo>
                <a:cubicBezTo>
                  <a:pt x="1595" y="1495"/>
                  <a:pt x="1595" y="1495"/>
                  <a:pt x="1595" y="1495"/>
                </a:cubicBezTo>
                <a:cubicBezTo>
                  <a:pt x="1597" y="1495"/>
                  <a:pt x="1597" y="1495"/>
                  <a:pt x="1597" y="1495"/>
                </a:cubicBezTo>
                <a:cubicBezTo>
                  <a:pt x="1600" y="1495"/>
                  <a:pt x="1600" y="1495"/>
                  <a:pt x="1600" y="1495"/>
                </a:cubicBezTo>
                <a:cubicBezTo>
                  <a:pt x="1601" y="1495"/>
                  <a:pt x="1601" y="1495"/>
                  <a:pt x="1601" y="1495"/>
                </a:cubicBezTo>
                <a:cubicBezTo>
                  <a:pt x="1603" y="1495"/>
                  <a:pt x="1603" y="1495"/>
                  <a:pt x="1603" y="1495"/>
                </a:cubicBezTo>
                <a:cubicBezTo>
                  <a:pt x="1605" y="1494"/>
                  <a:pt x="1605" y="1494"/>
                  <a:pt x="1605" y="1494"/>
                </a:cubicBezTo>
                <a:cubicBezTo>
                  <a:pt x="1609" y="1493"/>
                  <a:pt x="1609" y="1493"/>
                  <a:pt x="1609" y="1493"/>
                </a:cubicBezTo>
                <a:cubicBezTo>
                  <a:pt x="1609" y="1492"/>
                  <a:pt x="1609" y="1492"/>
                  <a:pt x="1609" y="1492"/>
                </a:cubicBezTo>
                <a:cubicBezTo>
                  <a:pt x="1611" y="1492"/>
                  <a:pt x="1611" y="1492"/>
                  <a:pt x="1611" y="1492"/>
                </a:cubicBezTo>
                <a:cubicBezTo>
                  <a:pt x="1612" y="1490"/>
                  <a:pt x="1612" y="1490"/>
                  <a:pt x="1612" y="1490"/>
                </a:cubicBezTo>
                <a:cubicBezTo>
                  <a:pt x="1618" y="1486"/>
                  <a:pt x="1618" y="1486"/>
                  <a:pt x="1618" y="1486"/>
                </a:cubicBezTo>
                <a:cubicBezTo>
                  <a:pt x="1620" y="1484"/>
                  <a:pt x="1620" y="1484"/>
                  <a:pt x="1620" y="1484"/>
                </a:cubicBezTo>
                <a:cubicBezTo>
                  <a:pt x="1620" y="1484"/>
                  <a:pt x="1620" y="1484"/>
                  <a:pt x="1620" y="1484"/>
                </a:cubicBezTo>
                <a:cubicBezTo>
                  <a:pt x="1621" y="1484"/>
                  <a:pt x="1621" y="1484"/>
                  <a:pt x="1621" y="1484"/>
                </a:cubicBezTo>
                <a:cubicBezTo>
                  <a:pt x="1631" y="1474"/>
                  <a:pt x="1631" y="1474"/>
                  <a:pt x="1631" y="1474"/>
                </a:cubicBezTo>
                <a:cubicBezTo>
                  <a:pt x="1631" y="1474"/>
                  <a:pt x="1631" y="1474"/>
                  <a:pt x="1631" y="1474"/>
                </a:cubicBezTo>
                <a:cubicBezTo>
                  <a:pt x="1632" y="1474"/>
                  <a:pt x="1632" y="1474"/>
                  <a:pt x="1632" y="1474"/>
                </a:cubicBezTo>
                <a:cubicBezTo>
                  <a:pt x="1634" y="1472"/>
                  <a:pt x="1634" y="1472"/>
                  <a:pt x="1634" y="1472"/>
                </a:cubicBezTo>
                <a:cubicBezTo>
                  <a:pt x="1635" y="1471"/>
                  <a:pt x="1635" y="1471"/>
                  <a:pt x="1635" y="1471"/>
                </a:cubicBezTo>
                <a:cubicBezTo>
                  <a:pt x="1636" y="1468"/>
                  <a:pt x="1636" y="1468"/>
                  <a:pt x="1636" y="1468"/>
                </a:cubicBezTo>
                <a:cubicBezTo>
                  <a:pt x="1639" y="1465"/>
                  <a:pt x="1639" y="1465"/>
                  <a:pt x="1639" y="1465"/>
                </a:cubicBezTo>
                <a:cubicBezTo>
                  <a:pt x="1643" y="1459"/>
                  <a:pt x="1643" y="1459"/>
                  <a:pt x="1643" y="1459"/>
                </a:cubicBezTo>
                <a:cubicBezTo>
                  <a:pt x="1644" y="1456"/>
                  <a:pt x="1644" y="1456"/>
                  <a:pt x="1644" y="1456"/>
                </a:cubicBezTo>
                <a:cubicBezTo>
                  <a:pt x="1646" y="1456"/>
                  <a:pt x="1646" y="1456"/>
                  <a:pt x="1646" y="1456"/>
                </a:cubicBezTo>
                <a:cubicBezTo>
                  <a:pt x="1647" y="1454"/>
                  <a:pt x="1647" y="1454"/>
                  <a:pt x="1647" y="1454"/>
                </a:cubicBezTo>
                <a:cubicBezTo>
                  <a:pt x="1647" y="1453"/>
                  <a:pt x="1647" y="1453"/>
                  <a:pt x="1647" y="1453"/>
                </a:cubicBezTo>
                <a:cubicBezTo>
                  <a:pt x="1649" y="1451"/>
                  <a:pt x="1649" y="1451"/>
                  <a:pt x="1649" y="1451"/>
                </a:cubicBezTo>
                <a:cubicBezTo>
                  <a:pt x="1650" y="1449"/>
                  <a:pt x="1650" y="1449"/>
                  <a:pt x="1650" y="1449"/>
                </a:cubicBezTo>
                <a:cubicBezTo>
                  <a:pt x="1652" y="1448"/>
                  <a:pt x="1652" y="1448"/>
                  <a:pt x="1652" y="1448"/>
                </a:cubicBezTo>
                <a:cubicBezTo>
                  <a:pt x="1653" y="1447"/>
                  <a:pt x="1653" y="1447"/>
                  <a:pt x="1653" y="1447"/>
                </a:cubicBezTo>
                <a:cubicBezTo>
                  <a:pt x="1655" y="1446"/>
                  <a:pt x="1655" y="1446"/>
                  <a:pt x="1655" y="1446"/>
                </a:cubicBezTo>
                <a:cubicBezTo>
                  <a:pt x="1655" y="1445"/>
                  <a:pt x="1655" y="1445"/>
                  <a:pt x="1655" y="1445"/>
                </a:cubicBezTo>
                <a:cubicBezTo>
                  <a:pt x="1656" y="1445"/>
                  <a:pt x="1656" y="1445"/>
                  <a:pt x="1656" y="1445"/>
                </a:cubicBezTo>
                <a:cubicBezTo>
                  <a:pt x="1659" y="1442"/>
                  <a:pt x="1659" y="1442"/>
                  <a:pt x="1659" y="1442"/>
                </a:cubicBezTo>
                <a:cubicBezTo>
                  <a:pt x="1659" y="1440"/>
                  <a:pt x="1659" y="1440"/>
                  <a:pt x="1659" y="1440"/>
                </a:cubicBezTo>
                <a:cubicBezTo>
                  <a:pt x="1660" y="1439"/>
                  <a:pt x="1660" y="1439"/>
                  <a:pt x="1660" y="1439"/>
                </a:cubicBezTo>
                <a:cubicBezTo>
                  <a:pt x="1661" y="1435"/>
                  <a:pt x="1661" y="1435"/>
                  <a:pt x="1661" y="1435"/>
                </a:cubicBezTo>
                <a:cubicBezTo>
                  <a:pt x="1663" y="1432"/>
                  <a:pt x="1663" y="1432"/>
                  <a:pt x="1663" y="1432"/>
                </a:cubicBezTo>
                <a:cubicBezTo>
                  <a:pt x="1663" y="1430"/>
                  <a:pt x="1663" y="1430"/>
                  <a:pt x="1663" y="1430"/>
                </a:cubicBezTo>
                <a:cubicBezTo>
                  <a:pt x="1664" y="1426"/>
                  <a:pt x="1664" y="1426"/>
                  <a:pt x="1664" y="1426"/>
                </a:cubicBezTo>
                <a:cubicBezTo>
                  <a:pt x="1664" y="1426"/>
                  <a:pt x="1664" y="1426"/>
                  <a:pt x="1664" y="1426"/>
                </a:cubicBezTo>
                <a:cubicBezTo>
                  <a:pt x="1665" y="1425"/>
                  <a:pt x="1665" y="1425"/>
                  <a:pt x="1665" y="1425"/>
                </a:cubicBezTo>
                <a:cubicBezTo>
                  <a:pt x="1665" y="1424"/>
                  <a:pt x="1665" y="1424"/>
                  <a:pt x="1665" y="1424"/>
                </a:cubicBezTo>
                <a:cubicBezTo>
                  <a:pt x="1665" y="1423"/>
                  <a:pt x="1665" y="1423"/>
                  <a:pt x="1665" y="1423"/>
                </a:cubicBezTo>
                <a:cubicBezTo>
                  <a:pt x="1666" y="1421"/>
                  <a:pt x="1666" y="1421"/>
                  <a:pt x="1666" y="1421"/>
                </a:cubicBezTo>
                <a:cubicBezTo>
                  <a:pt x="1666" y="1419"/>
                  <a:pt x="1666" y="1419"/>
                  <a:pt x="1666" y="1419"/>
                </a:cubicBezTo>
                <a:cubicBezTo>
                  <a:pt x="1666" y="1418"/>
                  <a:pt x="1666" y="1418"/>
                  <a:pt x="1666" y="1418"/>
                </a:cubicBezTo>
                <a:cubicBezTo>
                  <a:pt x="1665" y="1418"/>
                  <a:pt x="1665" y="1418"/>
                  <a:pt x="1665" y="1418"/>
                </a:cubicBezTo>
                <a:cubicBezTo>
                  <a:pt x="1665" y="1419"/>
                  <a:pt x="1665" y="1419"/>
                  <a:pt x="1665" y="1419"/>
                </a:cubicBezTo>
                <a:cubicBezTo>
                  <a:pt x="1664" y="1419"/>
                  <a:pt x="1664" y="1419"/>
                  <a:pt x="1664" y="1419"/>
                </a:cubicBezTo>
                <a:cubicBezTo>
                  <a:pt x="1663" y="1420"/>
                  <a:pt x="1663" y="1420"/>
                  <a:pt x="1663" y="1420"/>
                </a:cubicBezTo>
                <a:cubicBezTo>
                  <a:pt x="1663" y="1418"/>
                  <a:pt x="1663" y="1418"/>
                  <a:pt x="1663" y="1418"/>
                </a:cubicBezTo>
                <a:cubicBezTo>
                  <a:pt x="1662" y="1417"/>
                  <a:pt x="1662" y="1417"/>
                  <a:pt x="1662" y="1417"/>
                </a:cubicBezTo>
                <a:cubicBezTo>
                  <a:pt x="1662" y="1416"/>
                  <a:pt x="1662" y="1416"/>
                  <a:pt x="1662" y="1416"/>
                </a:cubicBezTo>
                <a:cubicBezTo>
                  <a:pt x="1662" y="1416"/>
                  <a:pt x="1662" y="1416"/>
                  <a:pt x="1662" y="1416"/>
                </a:cubicBezTo>
                <a:cubicBezTo>
                  <a:pt x="1663" y="1416"/>
                  <a:pt x="1663" y="1416"/>
                  <a:pt x="1663" y="1416"/>
                </a:cubicBezTo>
                <a:cubicBezTo>
                  <a:pt x="1664" y="1413"/>
                  <a:pt x="1664" y="1413"/>
                  <a:pt x="1664" y="1413"/>
                </a:cubicBezTo>
                <a:cubicBezTo>
                  <a:pt x="1665" y="1412"/>
                  <a:pt x="1665" y="1412"/>
                  <a:pt x="1665" y="1412"/>
                </a:cubicBezTo>
                <a:cubicBezTo>
                  <a:pt x="1666" y="1411"/>
                  <a:pt x="1666" y="1411"/>
                  <a:pt x="1666" y="1411"/>
                </a:cubicBezTo>
                <a:cubicBezTo>
                  <a:pt x="1668" y="1411"/>
                  <a:pt x="1668" y="1411"/>
                  <a:pt x="1668" y="1411"/>
                </a:cubicBezTo>
                <a:cubicBezTo>
                  <a:pt x="1671" y="1408"/>
                  <a:pt x="1671" y="1408"/>
                  <a:pt x="1671" y="1408"/>
                </a:cubicBezTo>
                <a:cubicBezTo>
                  <a:pt x="1679" y="1406"/>
                  <a:pt x="1679" y="1406"/>
                  <a:pt x="1679" y="1406"/>
                </a:cubicBezTo>
                <a:cubicBezTo>
                  <a:pt x="1685" y="1404"/>
                  <a:pt x="1685" y="1404"/>
                  <a:pt x="1685" y="1404"/>
                </a:cubicBezTo>
                <a:cubicBezTo>
                  <a:pt x="1689" y="1400"/>
                  <a:pt x="1689" y="1400"/>
                  <a:pt x="1689" y="1400"/>
                </a:cubicBezTo>
                <a:cubicBezTo>
                  <a:pt x="1689" y="1398"/>
                  <a:pt x="1689" y="1398"/>
                  <a:pt x="1689" y="1398"/>
                </a:cubicBezTo>
                <a:cubicBezTo>
                  <a:pt x="1691" y="1396"/>
                  <a:pt x="1691" y="1396"/>
                  <a:pt x="1691" y="1396"/>
                </a:cubicBezTo>
                <a:cubicBezTo>
                  <a:pt x="1690" y="1395"/>
                  <a:pt x="1690" y="1395"/>
                  <a:pt x="1690" y="1395"/>
                </a:cubicBezTo>
                <a:cubicBezTo>
                  <a:pt x="1689" y="1396"/>
                  <a:pt x="1689" y="1396"/>
                  <a:pt x="1689" y="1396"/>
                </a:cubicBezTo>
                <a:cubicBezTo>
                  <a:pt x="1688" y="1394"/>
                  <a:pt x="1688" y="1394"/>
                  <a:pt x="1688" y="1394"/>
                </a:cubicBezTo>
                <a:cubicBezTo>
                  <a:pt x="1689" y="1394"/>
                  <a:pt x="1689" y="1394"/>
                  <a:pt x="1689" y="1394"/>
                </a:cubicBezTo>
                <a:cubicBezTo>
                  <a:pt x="1689" y="1392"/>
                  <a:pt x="1689" y="1392"/>
                  <a:pt x="1689" y="1392"/>
                </a:cubicBezTo>
                <a:cubicBezTo>
                  <a:pt x="1690" y="1391"/>
                  <a:pt x="1690" y="1391"/>
                  <a:pt x="1690" y="1391"/>
                </a:cubicBezTo>
                <a:cubicBezTo>
                  <a:pt x="1690" y="1390"/>
                  <a:pt x="1690" y="1390"/>
                  <a:pt x="1690" y="1390"/>
                </a:cubicBezTo>
                <a:cubicBezTo>
                  <a:pt x="1691" y="1387"/>
                  <a:pt x="1691" y="1387"/>
                  <a:pt x="1691" y="1387"/>
                </a:cubicBezTo>
                <a:cubicBezTo>
                  <a:pt x="1691" y="1386"/>
                  <a:pt x="1691" y="1386"/>
                  <a:pt x="1691" y="1386"/>
                </a:cubicBezTo>
                <a:cubicBezTo>
                  <a:pt x="1691" y="1384"/>
                  <a:pt x="1691" y="1384"/>
                  <a:pt x="1691" y="1384"/>
                </a:cubicBezTo>
                <a:cubicBezTo>
                  <a:pt x="1692" y="1383"/>
                  <a:pt x="1692" y="1383"/>
                  <a:pt x="1692" y="1383"/>
                </a:cubicBezTo>
                <a:cubicBezTo>
                  <a:pt x="1692" y="1380"/>
                  <a:pt x="1692" y="1380"/>
                  <a:pt x="1692" y="1380"/>
                </a:cubicBezTo>
                <a:cubicBezTo>
                  <a:pt x="1691" y="1380"/>
                  <a:pt x="1691" y="1380"/>
                  <a:pt x="1691" y="1380"/>
                </a:cubicBezTo>
                <a:cubicBezTo>
                  <a:pt x="1691" y="1378"/>
                  <a:pt x="1691" y="1378"/>
                  <a:pt x="1691" y="1378"/>
                </a:cubicBezTo>
                <a:cubicBezTo>
                  <a:pt x="1690" y="1381"/>
                  <a:pt x="1690" y="1381"/>
                  <a:pt x="1690" y="1381"/>
                </a:cubicBezTo>
                <a:cubicBezTo>
                  <a:pt x="1690" y="1382"/>
                  <a:pt x="1690" y="1382"/>
                  <a:pt x="1690" y="1382"/>
                </a:cubicBezTo>
                <a:cubicBezTo>
                  <a:pt x="1689" y="1382"/>
                  <a:pt x="1689" y="1382"/>
                  <a:pt x="1689" y="1382"/>
                </a:cubicBezTo>
                <a:cubicBezTo>
                  <a:pt x="1689" y="1380"/>
                  <a:pt x="1689" y="1380"/>
                  <a:pt x="1689" y="1380"/>
                </a:cubicBezTo>
                <a:cubicBezTo>
                  <a:pt x="1689" y="1375"/>
                  <a:pt x="1689" y="1375"/>
                  <a:pt x="1689" y="1375"/>
                </a:cubicBezTo>
                <a:cubicBezTo>
                  <a:pt x="1688" y="1373"/>
                  <a:pt x="1688" y="1373"/>
                  <a:pt x="1688" y="1373"/>
                </a:cubicBezTo>
                <a:cubicBezTo>
                  <a:pt x="1688" y="1370"/>
                  <a:pt x="1688" y="1370"/>
                  <a:pt x="1688" y="1370"/>
                </a:cubicBezTo>
                <a:cubicBezTo>
                  <a:pt x="1687" y="1369"/>
                  <a:pt x="1687" y="1369"/>
                  <a:pt x="1687" y="1369"/>
                </a:cubicBezTo>
                <a:cubicBezTo>
                  <a:pt x="1686" y="1368"/>
                  <a:pt x="1686" y="1368"/>
                  <a:pt x="1686" y="1368"/>
                </a:cubicBezTo>
                <a:cubicBezTo>
                  <a:pt x="1687" y="1367"/>
                  <a:pt x="1687" y="1367"/>
                  <a:pt x="1687" y="1367"/>
                </a:cubicBezTo>
                <a:cubicBezTo>
                  <a:pt x="1687" y="1366"/>
                  <a:pt x="1687" y="1366"/>
                  <a:pt x="1687" y="1366"/>
                </a:cubicBezTo>
                <a:cubicBezTo>
                  <a:pt x="1685" y="1363"/>
                  <a:pt x="1685" y="1363"/>
                  <a:pt x="1685" y="1363"/>
                </a:cubicBezTo>
                <a:cubicBezTo>
                  <a:pt x="1686" y="1361"/>
                  <a:pt x="1686" y="1361"/>
                  <a:pt x="1686" y="1361"/>
                </a:cubicBezTo>
                <a:cubicBezTo>
                  <a:pt x="1685" y="1360"/>
                  <a:pt x="1685" y="1360"/>
                  <a:pt x="1685" y="1360"/>
                </a:cubicBezTo>
                <a:cubicBezTo>
                  <a:pt x="1686" y="1359"/>
                  <a:pt x="1686" y="1359"/>
                  <a:pt x="1686" y="1359"/>
                </a:cubicBezTo>
                <a:cubicBezTo>
                  <a:pt x="1686" y="1357"/>
                  <a:pt x="1686" y="1357"/>
                  <a:pt x="1686" y="1357"/>
                </a:cubicBezTo>
                <a:cubicBezTo>
                  <a:pt x="1685" y="1356"/>
                  <a:pt x="1685" y="1356"/>
                  <a:pt x="1685" y="1356"/>
                </a:cubicBezTo>
                <a:cubicBezTo>
                  <a:pt x="1685" y="1356"/>
                  <a:pt x="1685" y="1356"/>
                  <a:pt x="1685" y="1356"/>
                </a:cubicBezTo>
                <a:cubicBezTo>
                  <a:pt x="1686" y="1355"/>
                  <a:pt x="1686" y="1355"/>
                  <a:pt x="1686" y="1355"/>
                </a:cubicBezTo>
                <a:cubicBezTo>
                  <a:pt x="1688" y="1357"/>
                  <a:pt x="1688" y="1357"/>
                  <a:pt x="1688" y="1357"/>
                </a:cubicBezTo>
                <a:cubicBezTo>
                  <a:pt x="1689" y="1355"/>
                  <a:pt x="1689" y="1355"/>
                  <a:pt x="1689" y="1355"/>
                </a:cubicBezTo>
                <a:cubicBezTo>
                  <a:pt x="1691" y="1355"/>
                  <a:pt x="1691" y="1355"/>
                  <a:pt x="1691" y="1355"/>
                </a:cubicBezTo>
                <a:cubicBezTo>
                  <a:pt x="1693" y="1354"/>
                  <a:pt x="1693" y="1354"/>
                  <a:pt x="1693" y="1354"/>
                </a:cubicBezTo>
                <a:cubicBezTo>
                  <a:pt x="1692" y="1352"/>
                  <a:pt x="1692" y="1352"/>
                  <a:pt x="1692" y="1352"/>
                </a:cubicBezTo>
                <a:cubicBezTo>
                  <a:pt x="1697" y="1349"/>
                  <a:pt x="1697" y="1349"/>
                  <a:pt x="1697" y="1349"/>
                </a:cubicBezTo>
                <a:cubicBezTo>
                  <a:pt x="1700" y="1349"/>
                  <a:pt x="1700" y="1349"/>
                  <a:pt x="1700" y="1349"/>
                </a:cubicBezTo>
                <a:cubicBezTo>
                  <a:pt x="1699" y="1348"/>
                  <a:pt x="1699" y="1348"/>
                  <a:pt x="1699" y="1348"/>
                </a:cubicBezTo>
                <a:cubicBezTo>
                  <a:pt x="1700" y="1347"/>
                  <a:pt x="1700" y="1347"/>
                  <a:pt x="1700" y="1347"/>
                </a:cubicBezTo>
                <a:cubicBezTo>
                  <a:pt x="1701" y="1346"/>
                  <a:pt x="1701" y="1346"/>
                  <a:pt x="1701" y="1346"/>
                </a:cubicBezTo>
                <a:cubicBezTo>
                  <a:pt x="1701" y="1345"/>
                  <a:pt x="1701" y="1345"/>
                  <a:pt x="1701" y="1345"/>
                </a:cubicBezTo>
                <a:cubicBezTo>
                  <a:pt x="1705" y="1343"/>
                  <a:pt x="1705" y="1343"/>
                  <a:pt x="1705" y="1343"/>
                </a:cubicBezTo>
                <a:cubicBezTo>
                  <a:pt x="1705" y="1342"/>
                  <a:pt x="1705" y="1342"/>
                  <a:pt x="1705" y="1342"/>
                </a:cubicBezTo>
                <a:cubicBezTo>
                  <a:pt x="1706" y="1342"/>
                  <a:pt x="1706" y="1342"/>
                  <a:pt x="1706" y="1342"/>
                </a:cubicBezTo>
                <a:cubicBezTo>
                  <a:pt x="1707" y="1339"/>
                  <a:pt x="1707" y="1339"/>
                  <a:pt x="1707" y="1339"/>
                </a:cubicBezTo>
                <a:cubicBezTo>
                  <a:pt x="1707" y="1341"/>
                  <a:pt x="1707" y="1341"/>
                  <a:pt x="1707" y="1341"/>
                </a:cubicBezTo>
                <a:cubicBezTo>
                  <a:pt x="1709" y="1340"/>
                  <a:pt x="1709" y="1340"/>
                  <a:pt x="1709" y="1340"/>
                </a:cubicBezTo>
                <a:cubicBezTo>
                  <a:pt x="1711" y="1337"/>
                  <a:pt x="1711" y="1337"/>
                  <a:pt x="1711" y="1337"/>
                </a:cubicBezTo>
                <a:cubicBezTo>
                  <a:pt x="1711" y="1336"/>
                  <a:pt x="1711" y="1336"/>
                  <a:pt x="1711" y="1336"/>
                </a:cubicBezTo>
                <a:cubicBezTo>
                  <a:pt x="1712" y="1337"/>
                  <a:pt x="1712" y="1337"/>
                  <a:pt x="1712" y="1337"/>
                </a:cubicBezTo>
                <a:cubicBezTo>
                  <a:pt x="1716" y="1334"/>
                  <a:pt x="1716" y="1334"/>
                  <a:pt x="1716" y="1334"/>
                </a:cubicBezTo>
                <a:cubicBezTo>
                  <a:pt x="1718" y="1333"/>
                  <a:pt x="1718" y="1333"/>
                  <a:pt x="1718" y="1333"/>
                </a:cubicBezTo>
                <a:cubicBezTo>
                  <a:pt x="1718" y="1333"/>
                  <a:pt x="1718" y="1333"/>
                  <a:pt x="1718" y="1333"/>
                </a:cubicBezTo>
                <a:cubicBezTo>
                  <a:pt x="1721" y="1333"/>
                  <a:pt x="1721" y="1333"/>
                  <a:pt x="1721" y="1333"/>
                </a:cubicBezTo>
                <a:cubicBezTo>
                  <a:pt x="1726" y="1330"/>
                  <a:pt x="1726" y="1330"/>
                  <a:pt x="1726" y="1330"/>
                </a:cubicBezTo>
                <a:cubicBezTo>
                  <a:pt x="1727" y="1329"/>
                  <a:pt x="1727" y="1329"/>
                  <a:pt x="1727" y="1329"/>
                </a:cubicBezTo>
                <a:cubicBezTo>
                  <a:pt x="1728" y="1328"/>
                  <a:pt x="1728" y="1328"/>
                  <a:pt x="1728" y="1328"/>
                </a:cubicBezTo>
                <a:cubicBezTo>
                  <a:pt x="1734" y="1325"/>
                  <a:pt x="1734" y="1325"/>
                  <a:pt x="1734" y="1325"/>
                </a:cubicBezTo>
                <a:cubicBezTo>
                  <a:pt x="1734" y="1323"/>
                  <a:pt x="1734" y="1323"/>
                  <a:pt x="1734" y="1323"/>
                </a:cubicBezTo>
                <a:cubicBezTo>
                  <a:pt x="1735" y="1323"/>
                  <a:pt x="1735" y="1323"/>
                  <a:pt x="1735" y="1323"/>
                </a:cubicBezTo>
                <a:cubicBezTo>
                  <a:pt x="1737" y="1321"/>
                  <a:pt x="1737" y="1321"/>
                  <a:pt x="1737" y="1321"/>
                </a:cubicBezTo>
                <a:cubicBezTo>
                  <a:pt x="1737" y="1320"/>
                  <a:pt x="1737" y="1320"/>
                  <a:pt x="1737" y="1320"/>
                </a:cubicBezTo>
                <a:cubicBezTo>
                  <a:pt x="1739" y="1317"/>
                  <a:pt x="1739" y="1317"/>
                  <a:pt x="1739" y="1317"/>
                </a:cubicBezTo>
                <a:cubicBezTo>
                  <a:pt x="1740" y="1317"/>
                  <a:pt x="1740" y="1317"/>
                  <a:pt x="1740" y="1317"/>
                </a:cubicBezTo>
                <a:cubicBezTo>
                  <a:pt x="1741" y="1315"/>
                  <a:pt x="1741" y="1315"/>
                  <a:pt x="1741" y="1315"/>
                </a:cubicBezTo>
                <a:cubicBezTo>
                  <a:pt x="1741" y="1314"/>
                  <a:pt x="1741" y="1314"/>
                  <a:pt x="1741" y="1314"/>
                </a:cubicBezTo>
                <a:cubicBezTo>
                  <a:pt x="1740" y="1314"/>
                  <a:pt x="1740" y="1314"/>
                  <a:pt x="1740" y="1314"/>
                </a:cubicBezTo>
                <a:cubicBezTo>
                  <a:pt x="1740" y="1314"/>
                  <a:pt x="1740" y="1314"/>
                  <a:pt x="1740" y="1314"/>
                </a:cubicBezTo>
                <a:cubicBezTo>
                  <a:pt x="1739" y="1313"/>
                  <a:pt x="1739" y="1313"/>
                  <a:pt x="1739" y="1313"/>
                </a:cubicBezTo>
                <a:cubicBezTo>
                  <a:pt x="1741" y="1312"/>
                  <a:pt x="1741" y="1312"/>
                  <a:pt x="1741" y="1312"/>
                </a:cubicBezTo>
                <a:cubicBezTo>
                  <a:pt x="1742" y="1312"/>
                  <a:pt x="1742" y="1312"/>
                  <a:pt x="1742" y="1312"/>
                </a:cubicBezTo>
                <a:cubicBezTo>
                  <a:pt x="1742" y="1311"/>
                  <a:pt x="1742" y="1311"/>
                  <a:pt x="1742" y="1311"/>
                </a:cubicBezTo>
                <a:cubicBezTo>
                  <a:pt x="1742" y="1310"/>
                  <a:pt x="1742" y="1310"/>
                  <a:pt x="1742" y="1310"/>
                </a:cubicBezTo>
                <a:cubicBezTo>
                  <a:pt x="1743" y="1310"/>
                  <a:pt x="1743" y="1310"/>
                  <a:pt x="1743" y="1310"/>
                </a:cubicBezTo>
                <a:cubicBezTo>
                  <a:pt x="1744" y="1309"/>
                  <a:pt x="1744" y="1309"/>
                  <a:pt x="1744" y="1309"/>
                </a:cubicBezTo>
                <a:cubicBezTo>
                  <a:pt x="1743" y="1305"/>
                  <a:pt x="1743" y="1305"/>
                  <a:pt x="1743" y="1305"/>
                </a:cubicBezTo>
                <a:cubicBezTo>
                  <a:pt x="1743" y="1305"/>
                  <a:pt x="1743" y="1305"/>
                  <a:pt x="1743" y="1305"/>
                </a:cubicBezTo>
                <a:cubicBezTo>
                  <a:pt x="1741" y="1305"/>
                  <a:pt x="1741" y="1305"/>
                  <a:pt x="1741" y="1305"/>
                </a:cubicBezTo>
                <a:cubicBezTo>
                  <a:pt x="1740" y="1304"/>
                  <a:pt x="1740" y="1304"/>
                  <a:pt x="1740" y="1304"/>
                </a:cubicBezTo>
                <a:cubicBezTo>
                  <a:pt x="1740" y="1303"/>
                  <a:pt x="1740" y="1303"/>
                  <a:pt x="1740" y="1303"/>
                </a:cubicBezTo>
                <a:cubicBezTo>
                  <a:pt x="1742" y="1303"/>
                  <a:pt x="1742" y="1303"/>
                  <a:pt x="1742" y="1303"/>
                </a:cubicBezTo>
                <a:cubicBezTo>
                  <a:pt x="1742" y="1299"/>
                  <a:pt x="1742" y="1299"/>
                  <a:pt x="1742" y="1299"/>
                </a:cubicBezTo>
                <a:cubicBezTo>
                  <a:pt x="1741" y="1298"/>
                  <a:pt x="1741" y="1298"/>
                  <a:pt x="1741" y="1298"/>
                </a:cubicBezTo>
                <a:cubicBezTo>
                  <a:pt x="1742" y="1298"/>
                  <a:pt x="1742" y="1298"/>
                  <a:pt x="1742" y="1298"/>
                </a:cubicBezTo>
                <a:cubicBezTo>
                  <a:pt x="1742" y="1294"/>
                  <a:pt x="1742" y="1294"/>
                  <a:pt x="1742" y="1294"/>
                </a:cubicBezTo>
                <a:cubicBezTo>
                  <a:pt x="1742" y="1291"/>
                  <a:pt x="1742" y="1291"/>
                  <a:pt x="1742" y="1291"/>
                </a:cubicBezTo>
                <a:cubicBezTo>
                  <a:pt x="1743" y="1290"/>
                  <a:pt x="1743" y="1290"/>
                  <a:pt x="1743" y="1290"/>
                </a:cubicBezTo>
                <a:cubicBezTo>
                  <a:pt x="1743" y="1288"/>
                  <a:pt x="1743" y="1288"/>
                  <a:pt x="1743" y="1288"/>
                </a:cubicBezTo>
                <a:cubicBezTo>
                  <a:pt x="1742" y="1287"/>
                  <a:pt x="1742" y="1287"/>
                  <a:pt x="1742" y="1287"/>
                </a:cubicBezTo>
                <a:cubicBezTo>
                  <a:pt x="1742" y="1285"/>
                  <a:pt x="1742" y="1285"/>
                  <a:pt x="1742" y="1285"/>
                </a:cubicBezTo>
                <a:cubicBezTo>
                  <a:pt x="1743" y="1285"/>
                  <a:pt x="1743" y="1285"/>
                  <a:pt x="1743" y="1285"/>
                </a:cubicBezTo>
                <a:cubicBezTo>
                  <a:pt x="1742" y="1283"/>
                  <a:pt x="1742" y="1283"/>
                  <a:pt x="1742" y="1283"/>
                </a:cubicBezTo>
                <a:cubicBezTo>
                  <a:pt x="1741" y="1279"/>
                  <a:pt x="1741" y="1279"/>
                  <a:pt x="1741" y="1279"/>
                </a:cubicBezTo>
                <a:cubicBezTo>
                  <a:pt x="1742" y="1279"/>
                  <a:pt x="1742" y="1279"/>
                  <a:pt x="1742" y="1279"/>
                </a:cubicBezTo>
                <a:cubicBezTo>
                  <a:pt x="1742" y="1278"/>
                  <a:pt x="1742" y="1278"/>
                  <a:pt x="1742" y="1278"/>
                </a:cubicBezTo>
                <a:cubicBezTo>
                  <a:pt x="1742" y="1277"/>
                  <a:pt x="1742" y="1277"/>
                  <a:pt x="1742" y="1277"/>
                </a:cubicBezTo>
                <a:cubicBezTo>
                  <a:pt x="1742" y="1276"/>
                  <a:pt x="1742" y="1276"/>
                  <a:pt x="1742" y="1276"/>
                </a:cubicBezTo>
                <a:cubicBezTo>
                  <a:pt x="1744" y="1274"/>
                  <a:pt x="1744" y="1274"/>
                  <a:pt x="1744" y="1274"/>
                </a:cubicBezTo>
                <a:cubicBezTo>
                  <a:pt x="1743" y="1273"/>
                  <a:pt x="1743" y="1273"/>
                  <a:pt x="1743" y="1273"/>
                </a:cubicBezTo>
                <a:cubicBezTo>
                  <a:pt x="1744" y="1272"/>
                  <a:pt x="1744" y="1272"/>
                  <a:pt x="1744" y="1272"/>
                </a:cubicBezTo>
                <a:cubicBezTo>
                  <a:pt x="1744" y="1270"/>
                  <a:pt x="1744" y="1270"/>
                  <a:pt x="1744" y="1270"/>
                </a:cubicBezTo>
                <a:cubicBezTo>
                  <a:pt x="1743" y="1270"/>
                  <a:pt x="1743" y="1270"/>
                  <a:pt x="1743" y="1270"/>
                </a:cubicBezTo>
                <a:cubicBezTo>
                  <a:pt x="1743" y="1269"/>
                  <a:pt x="1743" y="1269"/>
                  <a:pt x="1743" y="1269"/>
                </a:cubicBezTo>
                <a:cubicBezTo>
                  <a:pt x="1743" y="1268"/>
                  <a:pt x="1743" y="1268"/>
                  <a:pt x="1743" y="1268"/>
                </a:cubicBezTo>
                <a:cubicBezTo>
                  <a:pt x="1741" y="1267"/>
                  <a:pt x="1741" y="1267"/>
                  <a:pt x="1741" y="1267"/>
                </a:cubicBezTo>
                <a:cubicBezTo>
                  <a:pt x="1739" y="1266"/>
                  <a:pt x="1739" y="1266"/>
                  <a:pt x="1739" y="1266"/>
                </a:cubicBezTo>
                <a:cubicBezTo>
                  <a:pt x="1735" y="1263"/>
                  <a:pt x="1735" y="1263"/>
                  <a:pt x="1735" y="1263"/>
                </a:cubicBezTo>
                <a:cubicBezTo>
                  <a:pt x="1736" y="1262"/>
                  <a:pt x="1736" y="1262"/>
                  <a:pt x="1736" y="1262"/>
                </a:cubicBezTo>
                <a:cubicBezTo>
                  <a:pt x="1735" y="1259"/>
                  <a:pt x="1735" y="1259"/>
                  <a:pt x="1735" y="1259"/>
                </a:cubicBezTo>
                <a:cubicBezTo>
                  <a:pt x="1734" y="1258"/>
                  <a:pt x="1734" y="1258"/>
                  <a:pt x="1734" y="1258"/>
                </a:cubicBezTo>
                <a:cubicBezTo>
                  <a:pt x="1735" y="1257"/>
                  <a:pt x="1735" y="1257"/>
                  <a:pt x="1735" y="1257"/>
                </a:cubicBezTo>
                <a:cubicBezTo>
                  <a:pt x="1734" y="1256"/>
                  <a:pt x="1734" y="1256"/>
                  <a:pt x="1734" y="1256"/>
                </a:cubicBezTo>
                <a:cubicBezTo>
                  <a:pt x="1733" y="1254"/>
                  <a:pt x="1733" y="1254"/>
                  <a:pt x="1733" y="1254"/>
                </a:cubicBezTo>
                <a:cubicBezTo>
                  <a:pt x="1733" y="1253"/>
                  <a:pt x="1733" y="1253"/>
                  <a:pt x="1733" y="1253"/>
                </a:cubicBezTo>
                <a:cubicBezTo>
                  <a:pt x="1733" y="1253"/>
                  <a:pt x="1733" y="1253"/>
                  <a:pt x="1733" y="1253"/>
                </a:cubicBezTo>
                <a:cubicBezTo>
                  <a:pt x="1732" y="1250"/>
                  <a:pt x="1732" y="1250"/>
                  <a:pt x="1732" y="1250"/>
                </a:cubicBezTo>
                <a:cubicBezTo>
                  <a:pt x="1732" y="1248"/>
                  <a:pt x="1732" y="1248"/>
                  <a:pt x="1732" y="1248"/>
                </a:cubicBezTo>
                <a:cubicBezTo>
                  <a:pt x="1733" y="1247"/>
                  <a:pt x="1733" y="1247"/>
                  <a:pt x="1733" y="1247"/>
                </a:cubicBezTo>
                <a:cubicBezTo>
                  <a:pt x="1734" y="1245"/>
                  <a:pt x="1734" y="1245"/>
                  <a:pt x="1734" y="1245"/>
                </a:cubicBezTo>
                <a:cubicBezTo>
                  <a:pt x="1732" y="1244"/>
                  <a:pt x="1732" y="1244"/>
                  <a:pt x="1732" y="1244"/>
                </a:cubicBezTo>
                <a:cubicBezTo>
                  <a:pt x="1732" y="1240"/>
                  <a:pt x="1732" y="1240"/>
                  <a:pt x="1732" y="1240"/>
                </a:cubicBezTo>
                <a:cubicBezTo>
                  <a:pt x="1733" y="1238"/>
                  <a:pt x="1733" y="1238"/>
                  <a:pt x="1733" y="1238"/>
                </a:cubicBezTo>
                <a:cubicBezTo>
                  <a:pt x="1734" y="1237"/>
                  <a:pt x="1734" y="1237"/>
                  <a:pt x="1734" y="1237"/>
                </a:cubicBezTo>
                <a:cubicBezTo>
                  <a:pt x="1734" y="1238"/>
                  <a:pt x="1734" y="1238"/>
                  <a:pt x="1734" y="1238"/>
                </a:cubicBezTo>
                <a:cubicBezTo>
                  <a:pt x="1735" y="1236"/>
                  <a:pt x="1735" y="1236"/>
                  <a:pt x="1735" y="1236"/>
                </a:cubicBezTo>
                <a:cubicBezTo>
                  <a:pt x="1734" y="1233"/>
                  <a:pt x="1734" y="1233"/>
                  <a:pt x="1734" y="1233"/>
                </a:cubicBezTo>
                <a:cubicBezTo>
                  <a:pt x="1733" y="1233"/>
                  <a:pt x="1733" y="1233"/>
                  <a:pt x="1733" y="1233"/>
                </a:cubicBezTo>
                <a:cubicBezTo>
                  <a:pt x="1731" y="1231"/>
                  <a:pt x="1731" y="1231"/>
                  <a:pt x="1731" y="1231"/>
                </a:cubicBezTo>
                <a:cubicBezTo>
                  <a:pt x="1728" y="1229"/>
                  <a:pt x="1728" y="1229"/>
                  <a:pt x="1728" y="1229"/>
                </a:cubicBezTo>
                <a:cubicBezTo>
                  <a:pt x="1728" y="1227"/>
                  <a:pt x="1728" y="1227"/>
                  <a:pt x="1728" y="1227"/>
                </a:cubicBezTo>
                <a:cubicBezTo>
                  <a:pt x="1729" y="1223"/>
                  <a:pt x="1729" y="1223"/>
                  <a:pt x="1729" y="1223"/>
                </a:cubicBezTo>
                <a:cubicBezTo>
                  <a:pt x="1731" y="1217"/>
                  <a:pt x="1731" y="1217"/>
                  <a:pt x="1731" y="1217"/>
                </a:cubicBezTo>
                <a:cubicBezTo>
                  <a:pt x="1732" y="1216"/>
                  <a:pt x="1732" y="1216"/>
                  <a:pt x="1732" y="1216"/>
                </a:cubicBezTo>
                <a:cubicBezTo>
                  <a:pt x="1732" y="1214"/>
                  <a:pt x="1732" y="1214"/>
                  <a:pt x="1732" y="1214"/>
                </a:cubicBezTo>
                <a:cubicBezTo>
                  <a:pt x="1731" y="1214"/>
                  <a:pt x="1731" y="1214"/>
                  <a:pt x="1731" y="1214"/>
                </a:cubicBezTo>
                <a:cubicBezTo>
                  <a:pt x="1732" y="1214"/>
                  <a:pt x="1732" y="1214"/>
                  <a:pt x="1732" y="1214"/>
                </a:cubicBezTo>
                <a:cubicBezTo>
                  <a:pt x="1733" y="1214"/>
                  <a:pt x="1733" y="1214"/>
                  <a:pt x="1733" y="1214"/>
                </a:cubicBezTo>
                <a:cubicBezTo>
                  <a:pt x="1734" y="1213"/>
                  <a:pt x="1734" y="1213"/>
                  <a:pt x="1734" y="1213"/>
                </a:cubicBezTo>
                <a:cubicBezTo>
                  <a:pt x="1738" y="1208"/>
                  <a:pt x="1738" y="1208"/>
                  <a:pt x="1738" y="1208"/>
                </a:cubicBezTo>
                <a:cubicBezTo>
                  <a:pt x="1739" y="1205"/>
                  <a:pt x="1739" y="1205"/>
                  <a:pt x="1739" y="1205"/>
                </a:cubicBezTo>
                <a:cubicBezTo>
                  <a:pt x="1739" y="1203"/>
                  <a:pt x="1739" y="1203"/>
                  <a:pt x="1739" y="1203"/>
                </a:cubicBezTo>
                <a:cubicBezTo>
                  <a:pt x="1741" y="1201"/>
                  <a:pt x="1741" y="1201"/>
                  <a:pt x="1741" y="1201"/>
                </a:cubicBezTo>
                <a:cubicBezTo>
                  <a:pt x="1742" y="1199"/>
                  <a:pt x="1742" y="1199"/>
                  <a:pt x="1742" y="1199"/>
                </a:cubicBezTo>
                <a:cubicBezTo>
                  <a:pt x="1742" y="1199"/>
                  <a:pt x="1742" y="1199"/>
                  <a:pt x="1742" y="1199"/>
                </a:cubicBezTo>
                <a:cubicBezTo>
                  <a:pt x="1742" y="1197"/>
                  <a:pt x="1742" y="1197"/>
                  <a:pt x="1742" y="1197"/>
                </a:cubicBezTo>
                <a:cubicBezTo>
                  <a:pt x="1743" y="1196"/>
                  <a:pt x="1743" y="1196"/>
                  <a:pt x="1743" y="1196"/>
                </a:cubicBezTo>
                <a:cubicBezTo>
                  <a:pt x="1743" y="1195"/>
                  <a:pt x="1743" y="1195"/>
                  <a:pt x="1743" y="1195"/>
                </a:cubicBezTo>
                <a:cubicBezTo>
                  <a:pt x="1744" y="1195"/>
                  <a:pt x="1744" y="1195"/>
                  <a:pt x="1744" y="1195"/>
                </a:cubicBezTo>
                <a:cubicBezTo>
                  <a:pt x="1747" y="1195"/>
                  <a:pt x="1747" y="1195"/>
                  <a:pt x="1747" y="1195"/>
                </a:cubicBezTo>
                <a:cubicBezTo>
                  <a:pt x="1749" y="1193"/>
                  <a:pt x="1749" y="1193"/>
                  <a:pt x="1749" y="1193"/>
                </a:cubicBezTo>
                <a:cubicBezTo>
                  <a:pt x="1752" y="1191"/>
                  <a:pt x="1752" y="1191"/>
                  <a:pt x="1752" y="1191"/>
                </a:cubicBezTo>
                <a:cubicBezTo>
                  <a:pt x="1751" y="1191"/>
                  <a:pt x="1751" y="1191"/>
                  <a:pt x="1751" y="1191"/>
                </a:cubicBezTo>
                <a:cubicBezTo>
                  <a:pt x="1752" y="1189"/>
                  <a:pt x="1752" y="1189"/>
                  <a:pt x="1752" y="1189"/>
                </a:cubicBezTo>
                <a:cubicBezTo>
                  <a:pt x="1753" y="1189"/>
                  <a:pt x="1753" y="1189"/>
                  <a:pt x="1753" y="1189"/>
                </a:cubicBezTo>
                <a:cubicBezTo>
                  <a:pt x="1756" y="1185"/>
                  <a:pt x="1756" y="1185"/>
                  <a:pt x="1756" y="1185"/>
                </a:cubicBezTo>
                <a:cubicBezTo>
                  <a:pt x="1756" y="1185"/>
                  <a:pt x="1756" y="1185"/>
                  <a:pt x="1756" y="1185"/>
                </a:cubicBezTo>
                <a:cubicBezTo>
                  <a:pt x="1756" y="1184"/>
                  <a:pt x="1756" y="1184"/>
                  <a:pt x="1756" y="1184"/>
                </a:cubicBezTo>
                <a:cubicBezTo>
                  <a:pt x="1764" y="1176"/>
                  <a:pt x="1764" y="1176"/>
                  <a:pt x="1764" y="1176"/>
                </a:cubicBezTo>
                <a:cubicBezTo>
                  <a:pt x="1765" y="1174"/>
                  <a:pt x="1765" y="1174"/>
                  <a:pt x="1765" y="1174"/>
                </a:cubicBezTo>
                <a:cubicBezTo>
                  <a:pt x="1767" y="1172"/>
                  <a:pt x="1767" y="1172"/>
                  <a:pt x="1767" y="1172"/>
                </a:cubicBezTo>
                <a:cubicBezTo>
                  <a:pt x="1769" y="1172"/>
                  <a:pt x="1769" y="1172"/>
                  <a:pt x="1769" y="1172"/>
                </a:cubicBezTo>
                <a:cubicBezTo>
                  <a:pt x="1769" y="1170"/>
                  <a:pt x="1769" y="1170"/>
                  <a:pt x="1769" y="1170"/>
                </a:cubicBezTo>
                <a:cubicBezTo>
                  <a:pt x="1770" y="1170"/>
                  <a:pt x="1770" y="1170"/>
                  <a:pt x="1770" y="1170"/>
                </a:cubicBezTo>
                <a:cubicBezTo>
                  <a:pt x="1775" y="1164"/>
                  <a:pt x="1775" y="1164"/>
                  <a:pt x="1775" y="1164"/>
                </a:cubicBezTo>
                <a:cubicBezTo>
                  <a:pt x="1777" y="1164"/>
                  <a:pt x="1777" y="1164"/>
                  <a:pt x="1777" y="1164"/>
                </a:cubicBezTo>
                <a:cubicBezTo>
                  <a:pt x="1783" y="1157"/>
                  <a:pt x="1783" y="1157"/>
                  <a:pt x="1783" y="1157"/>
                </a:cubicBezTo>
                <a:cubicBezTo>
                  <a:pt x="1786" y="1155"/>
                  <a:pt x="1786" y="1155"/>
                  <a:pt x="1786" y="1155"/>
                </a:cubicBezTo>
                <a:cubicBezTo>
                  <a:pt x="1789" y="1153"/>
                  <a:pt x="1789" y="1153"/>
                  <a:pt x="1789" y="1153"/>
                </a:cubicBezTo>
                <a:cubicBezTo>
                  <a:pt x="1792" y="1152"/>
                  <a:pt x="1792" y="1152"/>
                  <a:pt x="1792" y="1152"/>
                </a:cubicBezTo>
                <a:cubicBezTo>
                  <a:pt x="1796" y="1149"/>
                  <a:pt x="1796" y="1149"/>
                  <a:pt x="1796" y="1149"/>
                </a:cubicBezTo>
                <a:cubicBezTo>
                  <a:pt x="1807" y="1140"/>
                  <a:pt x="1807" y="1140"/>
                  <a:pt x="1807" y="1140"/>
                </a:cubicBezTo>
                <a:cubicBezTo>
                  <a:pt x="1811" y="1134"/>
                  <a:pt x="1811" y="1134"/>
                  <a:pt x="1811" y="1134"/>
                </a:cubicBezTo>
                <a:cubicBezTo>
                  <a:pt x="1814" y="1131"/>
                  <a:pt x="1814" y="1131"/>
                  <a:pt x="1814" y="1131"/>
                </a:cubicBezTo>
                <a:cubicBezTo>
                  <a:pt x="1815" y="1129"/>
                  <a:pt x="1815" y="1129"/>
                  <a:pt x="1815" y="1129"/>
                </a:cubicBezTo>
                <a:cubicBezTo>
                  <a:pt x="1821" y="1120"/>
                  <a:pt x="1821" y="1120"/>
                  <a:pt x="1821" y="1120"/>
                </a:cubicBezTo>
                <a:cubicBezTo>
                  <a:pt x="1821" y="1119"/>
                  <a:pt x="1821" y="1119"/>
                  <a:pt x="1821" y="1119"/>
                </a:cubicBezTo>
                <a:cubicBezTo>
                  <a:pt x="1825" y="1114"/>
                  <a:pt x="1825" y="1114"/>
                  <a:pt x="1825" y="1114"/>
                </a:cubicBezTo>
                <a:cubicBezTo>
                  <a:pt x="1825" y="1111"/>
                  <a:pt x="1825" y="1111"/>
                  <a:pt x="1825" y="1111"/>
                </a:cubicBezTo>
                <a:cubicBezTo>
                  <a:pt x="1830" y="1101"/>
                  <a:pt x="1830" y="1101"/>
                  <a:pt x="1830" y="1101"/>
                </a:cubicBezTo>
                <a:cubicBezTo>
                  <a:pt x="1831" y="1100"/>
                  <a:pt x="1831" y="1100"/>
                  <a:pt x="1831" y="1100"/>
                </a:cubicBezTo>
                <a:cubicBezTo>
                  <a:pt x="1830" y="1099"/>
                  <a:pt x="1830" y="1099"/>
                  <a:pt x="1830" y="1099"/>
                </a:cubicBezTo>
                <a:cubicBezTo>
                  <a:pt x="1830" y="1098"/>
                  <a:pt x="1830" y="1098"/>
                  <a:pt x="1830" y="1098"/>
                </a:cubicBezTo>
                <a:cubicBezTo>
                  <a:pt x="1832" y="1096"/>
                  <a:pt x="1832" y="1096"/>
                  <a:pt x="1832" y="1096"/>
                </a:cubicBezTo>
                <a:cubicBezTo>
                  <a:pt x="1833" y="1096"/>
                  <a:pt x="1833" y="1096"/>
                  <a:pt x="1833" y="1096"/>
                </a:cubicBezTo>
                <a:cubicBezTo>
                  <a:pt x="1835" y="1094"/>
                  <a:pt x="1835" y="1094"/>
                  <a:pt x="1835" y="1094"/>
                </a:cubicBezTo>
                <a:cubicBezTo>
                  <a:pt x="1837" y="1090"/>
                  <a:pt x="1837" y="1090"/>
                  <a:pt x="1837" y="1090"/>
                </a:cubicBezTo>
                <a:cubicBezTo>
                  <a:pt x="1840" y="1085"/>
                  <a:pt x="1840" y="1085"/>
                  <a:pt x="1840" y="1085"/>
                </a:cubicBezTo>
                <a:cubicBezTo>
                  <a:pt x="1840" y="1083"/>
                  <a:pt x="1840" y="1083"/>
                  <a:pt x="1840" y="1083"/>
                </a:cubicBezTo>
                <a:cubicBezTo>
                  <a:pt x="1840" y="1082"/>
                  <a:pt x="1840" y="1082"/>
                  <a:pt x="1840" y="1082"/>
                </a:cubicBezTo>
                <a:cubicBezTo>
                  <a:pt x="1841" y="1080"/>
                  <a:pt x="1841" y="1080"/>
                  <a:pt x="1841" y="1080"/>
                </a:cubicBezTo>
                <a:cubicBezTo>
                  <a:pt x="1840" y="1078"/>
                  <a:pt x="1840" y="1078"/>
                  <a:pt x="1840" y="1078"/>
                </a:cubicBezTo>
                <a:cubicBezTo>
                  <a:pt x="1841" y="1076"/>
                  <a:pt x="1841" y="1076"/>
                  <a:pt x="1841" y="1076"/>
                </a:cubicBezTo>
                <a:cubicBezTo>
                  <a:pt x="1842" y="1076"/>
                  <a:pt x="1842" y="1076"/>
                  <a:pt x="1842" y="1076"/>
                </a:cubicBezTo>
                <a:cubicBezTo>
                  <a:pt x="1843" y="1076"/>
                  <a:pt x="1843" y="1076"/>
                  <a:pt x="1843" y="1076"/>
                </a:cubicBezTo>
                <a:cubicBezTo>
                  <a:pt x="1843" y="1076"/>
                  <a:pt x="1843" y="1076"/>
                  <a:pt x="1843" y="1076"/>
                </a:cubicBezTo>
                <a:cubicBezTo>
                  <a:pt x="1844" y="1076"/>
                  <a:pt x="1844" y="1076"/>
                  <a:pt x="1844" y="1076"/>
                </a:cubicBezTo>
                <a:cubicBezTo>
                  <a:pt x="1844" y="1075"/>
                  <a:pt x="1844" y="1075"/>
                  <a:pt x="1844" y="1075"/>
                </a:cubicBezTo>
                <a:cubicBezTo>
                  <a:pt x="1843" y="1075"/>
                  <a:pt x="1843" y="1075"/>
                  <a:pt x="1843" y="1075"/>
                </a:cubicBezTo>
                <a:cubicBezTo>
                  <a:pt x="1843" y="1075"/>
                  <a:pt x="1843" y="1075"/>
                  <a:pt x="1843" y="1075"/>
                </a:cubicBezTo>
                <a:cubicBezTo>
                  <a:pt x="1842" y="1075"/>
                  <a:pt x="1842" y="1075"/>
                  <a:pt x="1842" y="1075"/>
                </a:cubicBezTo>
                <a:cubicBezTo>
                  <a:pt x="1843" y="1074"/>
                  <a:pt x="1843" y="1074"/>
                  <a:pt x="1843" y="1074"/>
                </a:cubicBezTo>
                <a:cubicBezTo>
                  <a:pt x="1842" y="1072"/>
                  <a:pt x="1842" y="1072"/>
                  <a:pt x="1842" y="1072"/>
                </a:cubicBezTo>
                <a:cubicBezTo>
                  <a:pt x="1841" y="1071"/>
                  <a:pt x="1841" y="1071"/>
                  <a:pt x="1841" y="1071"/>
                </a:cubicBezTo>
                <a:cubicBezTo>
                  <a:pt x="1842" y="1069"/>
                  <a:pt x="1842" y="1069"/>
                  <a:pt x="1842" y="1069"/>
                </a:cubicBezTo>
                <a:cubicBezTo>
                  <a:pt x="1843" y="1068"/>
                  <a:pt x="1843" y="1068"/>
                  <a:pt x="1843" y="1068"/>
                </a:cubicBezTo>
                <a:cubicBezTo>
                  <a:pt x="1843" y="1068"/>
                  <a:pt x="1843" y="1068"/>
                  <a:pt x="1843" y="1068"/>
                </a:cubicBezTo>
                <a:cubicBezTo>
                  <a:pt x="1842" y="1068"/>
                  <a:pt x="1842" y="1068"/>
                  <a:pt x="1842" y="1068"/>
                </a:cubicBezTo>
                <a:cubicBezTo>
                  <a:pt x="1841" y="1067"/>
                  <a:pt x="1841" y="1067"/>
                  <a:pt x="1841" y="1067"/>
                </a:cubicBezTo>
                <a:cubicBezTo>
                  <a:pt x="1842" y="1066"/>
                  <a:pt x="1842" y="1066"/>
                  <a:pt x="1842" y="1066"/>
                </a:cubicBezTo>
                <a:cubicBezTo>
                  <a:pt x="1842" y="1065"/>
                  <a:pt x="1842" y="1065"/>
                  <a:pt x="1842" y="1065"/>
                </a:cubicBezTo>
                <a:cubicBezTo>
                  <a:pt x="1843" y="1063"/>
                  <a:pt x="1843" y="1063"/>
                  <a:pt x="1843" y="1063"/>
                </a:cubicBezTo>
                <a:cubicBezTo>
                  <a:pt x="1844" y="1062"/>
                  <a:pt x="1844" y="1062"/>
                  <a:pt x="1844" y="1062"/>
                </a:cubicBezTo>
                <a:cubicBezTo>
                  <a:pt x="1843" y="1061"/>
                  <a:pt x="1843" y="1061"/>
                  <a:pt x="1843" y="1061"/>
                </a:cubicBezTo>
                <a:cubicBezTo>
                  <a:pt x="1842" y="1062"/>
                  <a:pt x="1842" y="1062"/>
                  <a:pt x="1842" y="1062"/>
                </a:cubicBezTo>
                <a:cubicBezTo>
                  <a:pt x="1840" y="1061"/>
                  <a:pt x="1840" y="1061"/>
                  <a:pt x="1840" y="1061"/>
                </a:cubicBezTo>
                <a:cubicBezTo>
                  <a:pt x="1839" y="1060"/>
                  <a:pt x="1839" y="1060"/>
                  <a:pt x="1839" y="1060"/>
                </a:cubicBezTo>
                <a:cubicBezTo>
                  <a:pt x="1839" y="1060"/>
                  <a:pt x="1839" y="1060"/>
                  <a:pt x="1839" y="1060"/>
                </a:cubicBezTo>
                <a:cubicBezTo>
                  <a:pt x="1838" y="1060"/>
                  <a:pt x="1838" y="1060"/>
                  <a:pt x="1838" y="1060"/>
                </a:cubicBezTo>
                <a:cubicBezTo>
                  <a:pt x="1837" y="1061"/>
                  <a:pt x="1837" y="1061"/>
                  <a:pt x="1837" y="1061"/>
                </a:cubicBezTo>
                <a:cubicBezTo>
                  <a:pt x="1837" y="1062"/>
                  <a:pt x="1837" y="1062"/>
                  <a:pt x="1837" y="1062"/>
                </a:cubicBezTo>
                <a:cubicBezTo>
                  <a:pt x="1836" y="1063"/>
                  <a:pt x="1836" y="1063"/>
                  <a:pt x="1836" y="1063"/>
                </a:cubicBezTo>
                <a:cubicBezTo>
                  <a:pt x="1836" y="1063"/>
                  <a:pt x="1836" y="1063"/>
                  <a:pt x="1836" y="1063"/>
                </a:cubicBezTo>
                <a:cubicBezTo>
                  <a:pt x="1834" y="1064"/>
                  <a:pt x="1834" y="1064"/>
                  <a:pt x="1834" y="1064"/>
                </a:cubicBezTo>
                <a:cubicBezTo>
                  <a:pt x="1832" y="1065"/>
                  <a:pt x="1832" y="1065"/>
                  <a:pt x="1832" y="1065"/>
                </a:cubicBezTo>
                <a:cubicBezTo>
                  <a:pt x="1831" y="1065"/>
                  <a:pt x="1831" y="1065"/>
                  <a:pt x="1831" y="1065"/>
                </a:cubicBezTo>
                <a:cubicBezTo>
                  <a:pt x="1831" y="1065"/>
                  <a:pt x="1831" y="1065"/>
                  <a:pt x="1831" y="1065"/>
                </a:cubicBezTo>
                <a:cubicBezTo>
                  <a:pt x="1828" y="1065"/>
                  <a:pt x="1828" y="1065"/>
                  <a:pt x="1828" y="1065"/>
                </a:cubicBezTo>
                <a:cubicBezTo>
                  <a:pt x="1826" y="1066"/>
                  <a:pt x="1826" y="1066"/>
                  <a:pt x="1826" y="1066"/>
                </a:cubicBezTo>
                <a:cubicBezTo>
                  <a:pt x="1822" y="1067"/>
                  <a:pt x="1822" y="1067"/>
                  <a:pt x="1822" y="1067"/>
                </a:cubicBezTo>
                <a:cubicBezTo>
                  <a:pt x="1821" y="1067"/>
                  <a:pt x="1821" y="1067"/>
                  <a:pt x="1821" y="1067"/>
                </a:cubicBezTo>
                <a:cubicBezTo>
                  <a:pt x="1820" y="1067"/>
                  <a:pt x="1820" y="1067"/>
                  <a:pt x="1820" y="1067"/>
                </a:cubicBezTo>
                <a:cubicBezTo>
                  <a:pt x="1817" y="1067"/>
                  <a:pt x="1817" y="1067"/>
                  <a:pt x="1817" y="1067"/>
                </a:cubicBezTo>
                <a:cubicBezTo>
                  <a:pt x="1814" y="1068"/>
                  <a:pt x="1814" y="1068"/>
                  <a:pt x="1814" y="1068"/>
                </a:cubicBezTo>
                <a:cubicBezTo>
                  <a:pt x="1812" y="1068"/>
                  <a:pt x="1812" y="1068"/>
                  <a:pt x="1812" y="1068"/>
                </a:cubicBezTo>
                <a:cubicBezTo>
                  <a:pt x="1811" y="1069"/>
                  <a:pt x="1811" y="1069"/>
                  <a:pt x="1811" y="1069"/>
                </a:cubicBezTo>
                <a:cubicBezTo>
                  <a:pt x="1809" y="1068"/>
                  <a:pt x="1809" y="1068"/>
                  <a:pt x="1809" y="1068"/>
                </a:cubicBezTo>
                <a:cubicBezTo>
                  <a:pt x="1807" y="1068"/>
                  <a:pt x="1807" y="1068"/>
                  <a:pt x="1807" y="1068"/>
                </a:cubicBezTo>
                <a:cubicBezTo>
                  <a:pt x="1801" y="1072"/>
                  <a:pt x="1801" y="1072"/>
                  <a:pt x="1801" y="1072"/>
                </a:cubicBezTo>
                <a:cubicBezTo>
                  <a:pt x="1799" y="1072"/>
                  <a:pt x="1799" y="1072"/>
                  <a:pt x="1799" y="1072"/>
                </a:cubicBezTo>
                <a:cubicBezTo>
                  <a:pt x="1797" y="1071"/>
                  <a:pt x="1797" y="1071"/>
                  <a:pt x="1797" y="1071"/>
                </a:cubicBezTo>
                <a:cubicBezTo>
                  <a:pt x="1796" y="1071"/>
                  <a:pt x="1796" y="1071"/>
                  <a:pt x="1796" y="1071"/>
                </a:cubicBezTo>
                <a:cubicBezTo>
                  <a:pt x="1793" y="1071"/>
                  <a:pt x="1793" y="1071"/>
                  <a:pt x="1793" y="1071"/>
                </a:cubicBezTo>
                <a:cubicBezTo>
                  <a:pt x="1793" y="1071"/>
                  <a:pt x="1793" y="1071"/>
                  <a:pt x="1793" y="1071"/>
                </a:cubicBezTo>
                <a:cubicBezTo>
                  <a:pt x="1792" y="1071"/>
                  <a:pt x="1792" y="1071"/>
                  <a:pt x="1792" y="1071"/>
                </a:cubicBezTo>
                <a:cubicBezTo>
                  <a:pt x="1789" y="1073"/>
                  <a:pt x="1789" y="1073"/>
                  <a:pt x="1789" y="1073"/>
                </a:cubicBezTo>
                <a:cubicBezTo>
                  <a:pt x="1787" y="1073"/>
                  <a:pt x="1787" y="1073"/>
                  <a:pt x="1787" y="1073"/>
                </a:cubicBezTo>
                <a:cubicBezTo>
                  <a:pt x="1785" y="1075"/>
                  <a:pt x="1785" y="1075"/>
                  <a:pt x="1785" y="1075"/>
                </a:cubicBezTo>
                <a:cubicBezTo>
                  <a:pt x="1784" y="1076"/>
                  <a:pt x="1784" y="1076"/>
                  <a:pt x="1784" y="1076"/>
                </a:cubicBezTo>
                <a:cubicBezTo>
                  <a:pt x="1782" y="1076"/>
                  <a:pt x="1782" y="1076"/>
                  <a:pt x="1782" y="1076"/>
                </a:cubicBezTo>
                <a:cubicBezTo>
                  <a:pt x="1779" y="1076"/>
                  <a:pt x="1779" y="1076"/>
                  <a:pt x="1779" y="1076"/>
                </a:cubicBezTo>
                <a:cubicBezTo>
                  <a:pt x="1777" y="1074"/>
                  <a:pt x="1777" y="1074"/>
                  <a:pt x="1777" y="1074"/>
                </a:cubicBezTo>
                <a:cubicBezTo>
                  <a:pt x="1776" y="1073"/>
                  <a:pt x="1776" y="1073"/>
                  <a:pt x="1776" y="1073"/>
                </a:cubicBezTo>
                <a:cubicBezTo>
                  <a:pt x="1775" y="1072"/>
                  <a:pt x="1775" y="1072"/>
                  <a:pt x="1775" y="1072"/>
                </a:cubicBezTo>
                <a:cubicBezTo>
                  <a:pt x="1770" y="1066"/>
                  <a:pt x="1770" y="1066"/>
                  <a:pt x="1770" y="1066"/>
                </a:cubicBezTo>
                <a:cubicBezTo>
                  <a:pt x="1769" y="1066"/>
                  <a:pt x="1769" y="1066"/>
                  <a:pt x="1769" y="1066"/>
                </a:cubicBezTo>
                <a:cubicBezTo>
                  <a:pt x="1769" y="1065"/>
                  <a:pt x="1769" y="1065"/>
                  <a:pt x="1769" y="1065"/>
                </a:cubicBezTo>
                <a:cubicBezTo>
                  <a:pt x="1768" y="1064"/>
                  <a:pt x="1768" y="1064"/>
                  <a:pt x="1768" y="1064"/>
                </a:cubicBezTo>
                <a:cubicBezTo>
                  <a:pt x="1766" y="1064"/>
                  <a:pt x="1766" y="1064"/>
                  <a:pt x="1766" y="1064"/>
                </a:cubicBezTo>
                <a:cubicBezTo>
                  <a:pt x="1765" y="1065"/>
                  <a:pt x="1765" y="1065"/>
                  <a:pt x="1765" y="1065"/>
                </a:cubicBezTo>
                <a:cubicBezTo>
                  <a:pt x="1764" y="1064"/>
                  <a:pt x="1764" y="1064"/>
                  <a:pt x="1764" y="1064"/>
                </a:cubicBezTo>
                <a:cubicBezTo>
                  <a:pt x="1763" y="1063"/>
                  <a:pt x="1763" y="1063"/>
                  <a:pt x="1763" y="1063"/>
                </a:cubicBezTo>
                <a:cubicBezTo>
                  <a:pt x="1765" y="1063"/>
                  <a:pt x="1765" y="1063"/>
                  <a:pt x="1765" y="1063"/>
                </a:cubicBezTo>
                <a:cubicBezTo>
                  <a:pt x="1766" y="1062"/>
                  <a:pt x="1766" y="1062"/>
                  <a:pt x="1766" y="1062"/>
                </a:cubicBezTo>
                <a:cubicBezTo>
                  <a:pt x="1767" y="1062"/>
                  <a:pt x="1767" y="1062"/>
                  <a:pt x="1767" y="1062"/>
                </a:cubicBezTo>
                <a:cubicBezTo>
                  <a:pt x="1769" y="1060"/>
                  <a:pt x="1769" y="1060"/>
                  <a:pt x="1769" y="1060"/>
                </a:cubicBezTo>
                <a:cubicBezTo>
                  <a:pt x="1770" y="1059"/>
                  <a:pt x="1770" y="1059"/>
                  <a:pt x="1770" y="1059"/>
                </a:cubicBezTo>
                <a:cubicBezTo>
                  <a:pt x="1769" y="1057"/>
                  <a:pt x="1769" y="1057"/>
                  <a:pt x="1769" y="1057"/>
                </a:cubicBezTo>
                <a:cubicBezTo>
                  <a:pt x="1770" y="1056"/>
                  <a:pt x="1770" y="1056"/>
                  <a:pt x="1770" y="1056"/>
                </a:cubicBezTo>
                <a:cubicBezTo>
                  <a:pt x="1769" y="1056"/>
                  <a:pt x="1769" y="1056"/>
                  <a:pt x="1769" y="1056"/>
                </a:cubicBezTo>
                <a:cubicBezTo>
                  <a:pt x="1767" y="1054"/>
                  <a:pt x="1767" y="1054"/>
                  <a:pt x="1767" y="1054"/>
                </a:cubicBezTo>
                <a:cubicBezTo>
                  <a:pt x="1767" y="1053"/>
                  <a:pt x="1767" y="1053"/>
                  <a:pt x="1767" y="1053"/>
                </a:cubicBezTo>
                <a:cubicBezTo>
                  <a:pt x="1767" y="1053"/>
                  <a:pt x="1767" y="1053"/>
                  <a:pt x="1767" y="1053"/>
                </a:cubicBezTo>
                <a:cubicBezTo>
                  <a:pt x="1767" y="1053"/>
                  <a:pt x="1767" y="1053"/>
                  <a:pt x="1767" y="1053"/>
                </a:cubicBezTo>
                <a:cubicBezTo>
                  <a:pt x="1766" y="1052"/>
                  <a:pt x="1766" y="1052"/>
                  <a:pt x="1766" y="1052"/>
                </a:cubicBezTo>
                <a:cubicBezTo>
                  <a:pt x="1766" y="1053"/>
                  <a:pt x="1766" y="1053"/>
                  <a:pt x="1766" y="1053"/>
                </a:cubicBezTo>
                <a:cubicBezTo>
                  <a:pt x="1765" y="1052"/>
                  <a:pt x="1765" y="1052"/>
                  <a:pt x="1765" y="1052"/>
                </a:cubicBezTo>
                <a:cubicBezTo>
                  <a:pt x="1764" y="1052"/>
                  <a:pt x="1764" y="1052"/>
                  <a:pt x="1764" y="1052"/>
                </a:cubicBezTo>
                <a:cubicBezTo>
                  <a:pt x="1763" y="1051"/>
                  <a:pt x="1763" y="1051"/>
                  <a:pt x="1763" y="1051"/>
                </a:cubicBezTo>
                <a:cubicBezTo>
                  <a:pt x="1763" y="1050"/>
                  <a:pt x="1763" y="1050"/>
                  <a:pt x="1763" y="1050"/>
                </a:cubicBezTo>
                <a:cubicBezTo>
                  <a:pt x="1762" y="1048"/>
                  <a:pt x="1762" y="1048"/>
                  <a:pt x="1762" y="1048"/>
                </a:cubicBezTo>
                <a:cubicBezTo>
                  <a:pt x="1761" y="1048"/>
                  <a:pt x="1761" y="1048"/>
                  <a:pt x="1761" y="1048"/>
                </a:cubicBezTo>
                <a:cubicBezTo>
                  <a:pt x="1759" y="1044"/>
                  <a:pt x="1759" y="1044"/>
                  <a:pt x="1759" y="1044"/>
                </a:cubicBezTo>
                <a:cubicBezTo>
                  <a:pt x="1758" y="1043"/>
                  <a:pt x="1758" y="1043"/>
                  <a:pt x="1758" y="1043"/>
                </a:cubicBezTo>
                <a:cubicBezTo>
                  <a:pt x="1758" y="1044"/>
                  <a:pt x="1758" y="1044"/>
                  <a:pt x="1758" y="1044"/>
                </a:cubicBezTo>
                <a:cubicBezTo>
                  <a:pt x="1758" y="1044"/>
                  <a:pt x="1758" y="1044"/>
                  <a:pt x="1758" y="1044"/>
                </a:cubicBezTo>
                <a:cubicBezTo>
                  <a:pt x="1756" y="1042"/>
                  <a:pt x="1756" y="1042"/>
                  <a:pt x="1756" y="1042"/>
                </a:cubicBezTo>
                <a:cubicBezTo>
                  <a:pt x="1754" y="1041"/>
                  <a:pt x="1754" y="1041"/>
                  <a:pt x="1754" y="1041"/>
                </a:cubicBezTo>
                <a:cubicBezTo>
                  <a:pt x="1753" y="1039"/>
                  <a:pt x="1753" y="1039"/>
                  <a:pt x="1753" y="1039"/>
                </a:cubicBezTo>
                <a:cubicBezTo>
                  <a:pt x="1750" y="1036"/>
                  <a:pt x="1750" y="1036"/>
                  <a:pt x="1750" y="1036"/>
                </a:cubicBezTo>
                <a:cubicBezTo>
                  <a:pt x="1749" y="1035"/>
                  <a:pt x="1749" y="1035"/>
                  <a:pt x="1749" y="1035"/>
                </a:cubicBezTo>
                <a:cubicBezTo>
                  <a:pt x="1747" y="1034"/>
                  <a:pt x="1747" y="1034"/>
                  <a:pt x="1747" y="1034"/>
                </a:cubicBezTo>
                <a:cubicBezTo>
                  <a:pt x="1746" y="1033"/>
                  <a:pt x="1746" y="1033"/>
                  <a:pt x="1746" y="1033"/>
                </a:cubicBezTo>
                <a:cubicBezTo>
                  <a:pt x="1744" y="1031"/>
                  <a:pt x="1744" y="1031"/>
                  <a:pt x="1744" y="1031"/>
                </a:cubicBezTo>
                <a:cubicBezTo>
                  <a:pt x="1743" y="1032"/>
                  <a:pt x="1743" y="1032"/>
                  <a:pt x="1743" y="1032"/>
                </a:cubicBezTo>
                <a:cubicBezTo>
                  <a:pt x="1742" y="1031"/>
                  <a:pt x="1742" y="1031"/>
                  <a:pt x="1742" y="1031"/>
                </a:cubicBezTo>
                <a:cubicBezTo>
                  <a:pt x="1741" y="1031"/>
                  <a:pt x="1741" y="1031"/>
                  <a:pt x="1741" y="1031"/>
                </a:cubicBezTo>
                <a:cubicBezTo>
                  <a:pt x="1740" y="1032"/>
                  <a:pt x="1740" y="1032"/>
                  <a:pt x="1740" y="1032"/>
                </a:cubicBezTo>
                <a:cubicBezTo>
                  <a:pt x="1739" y="1031"/>
                  <a:pt x="1739" y="1031"/>
                  <a:pt x="1739" y="1031"/>
                </a:cubicBezTo>
                <a:cubicBezTo>
                  <a:pt x="1738" y="1029"/>
                  <a:pt x="1738" y="1029"/>
                  <a:pt x="1738" y="1029"/>
                </a:cubicBezTo>
                <a:cubicBezTo>
                  <a:pt x="1738" y="1028"/>
                  <a:pt x="1738" y="1028"/>
                  <a:pt x="1738" y="1028"/>
                </a:cubicBezTo>
                <a:cubicBezTo>
                  <a:pt x="1737" y="1026"/>
                  <a:pt x="1737" y="1026"/>
                  <a:pt x="1737" y="1026"/>
                </a:cubicBezTo>
                <a:cubicBezTo>
                  <a:pt x="1736" y="1026"/>
                  <a:pt x="1736" y="1026"/>
                  <a:pt x="1736" y="1026"/>
                </a:cubicBezTo>
                <a:cubicBezTo>
                  <a:pt x="1736" y="1028"/>
                  <a:pt x="1736" y="1028"/>
                  <a:pt x="1736" y="1028"/>
                </a:cubicBezTo>
                <a:cubicBezTo>
                  <a:pt x="1736" y="1028"/>
                  <a:pt x="1736" y="1028"/>
                  <a:pt x="1736" y="1028"/>
                </a:cubicBezTo>
                <a:cubicBezTo>
                  <a:pt x="1736" y="1030"/>
                  <a:pt x="1736" y="1030"/>
                  <a:pt x="1736" y="1030"/>
                </a:cubicBezTo>
                <a:cubicBezTo>
                  <a:pt x="1735" y="1030"/>
                  <a:pt x="1735" y="1030"/>
                  <a:pt x="1735" y="1030"/>
                </a:cubicBezTo>
                <a:cubicBezTo>
                  <a:pt x="1734" y="1027"/>
                  <a:pt x="1734" y="1027"/>
                  <a:pt x="1734" y="1027"/>
                </a:cubicBezTo>
                <a:cubicBezTo>
                  <a:pt x="1733" y="1025"/>
                  <a:pt x="1733" y="1025"/>
                  <a:pt x="1733" y="1025"/>
                </a:cubicBezTo>
                <a:cubicBezTo>
                  <a:pt x="1732" y="1025"/>
                  <a:pt x="1732" y="1025"/>
                  <a:pt x="1732" y="1025"/>
                </a:cubicBezTo>
                <a:cubicBezTo>
                  <a:pt x="1732" y="1024"/>
                  <a:pt x="1732" y="1024"/>
                  <a:pt x="1732" y="1024"/>
                </a:cubicBezTo>
                <a:cubicBezTo>
                  <a:pt x="1732" y="1021"/>
                  <a:pt x="1732" y="1021"/>
                  <a:pt x="1732" y="1021"/>
                </a:cubicBezTo>
                <a:cubicBezTo>
                  <a:pt x="1731" y="1021"/>
                  <a:pt x="1731" y="1021"/>
                  <a:pt x="1731" y="1021"/>
                </a:cubicBezTo>
                <a:cubicBezTo>
                  <a:pt x="1730" y="1014"/>
                  <a:pt x="1730" y="1014"/>
                  <a:pt x="1730" y="1014"/>
                </a:cubicBezTo>
                <a:cubicBezTo>
                  <a:pt x="1726" y="1004"/>
                  <a:pt x="1726" y="1004"/>
                  <a:pt x="1726" y="1004"/>
                </a:cubicBezTo>
                <a:cubicBezTo>
                  <a:pt x="1724" y="1002"/>
                  <a:pt x="1724" y="1002"/>
                  <a:pt x="1724" y="1002"/>
                </a:cubicBezTo>
                <a:cubicBezTo>
                  <a:pt x="1723" y="1002"/>
                  <a:pt x="1723" y="1002"/>
                  <a:pt x="1723" y="1002"/>
                </a:cubicBezTo>
                <a:cubicBezTo>
                  <a:pt x="1723" y="1001"/>
                  <a:pt x="1723" y="1001"/>
                  <a:pt x="1723" y="1001"/>
                </a:cubicBezTo>
                <a:cubicBezTo>
                  <a:pt x="1721" y="1000"/>
                  <a:pt x="1721" y="1000"/>
                  <a:pt x="1721" y="1000"/>
                </a:cubicBezTo>
                <a:cubicBezTo>
                  <a:pt x="1719" y="1000"/>
                  <a:pt x="1719" y="1000"/>
                  <a:pt x="1719" y="1000"/>
                </a:cubicBezTo>
                <a:cubicBezTo>
                  <a:pt x="1719" y="998"/>
                  <a:pt x="1719" y="998"/>
                  <a:pt x="1719" y="998"/>
                </a:cubicBezTo>
                <a:cubicBezTo>
                  <a:pt x="1715" y="995"/>
                  <a:pt x="1715" y="995"/>
                  <a:pt x="1715" y="995"/>
                </a:cubicBezTo>
                <a:cubicBezTo>
                  <a:pt x="1714" y="995"/>
                  <a:pt x="1714" y="995"/>
                  <a:pt x="1714" y="995"/>
                </a:cubicBezTo>
                <a:cubicBezTo>
                  <a:pt x="1712" y="992"/>
                  <a:pt x="1712" y="992"/>
                  <a:pt x="1712" y="992"/>
                </a:cubicBezTo>
                <a:cubicBezTo>
                  <a:pt x="1711" y="988"/>
                  <a:pt x="1711" y="988"/>
                  <a:pt x="1711" y="988"/>
                </a:cubicBezTo>
                <a:cubicBezTo>
                  <a:pt x="1711" y="984"/>
                  <a:pt x="1711" y="984"/>
                  <a:pt x="1711" y="984"/>
                </a:cubicBezTo>
                <a:cubicBezTo>
                  <a:pt x="1711" y="981"/>
                  <a:pt x="1711" y="981"/>
                  <a:pt x="1711" y="981"/>
                </a:cubicBezTo>
                <a:cubicBezTo>
                  <a:pt x="1709" y="974"/>
                  <a:pt x="1709" y="974"/>
                  <a:pt x="1709" y="974"/>
                </a:cubicBezTo>
                <a:cubicBezTo>
                  <a:pt x="1708" y="972"/>
                  <a:pt x="1708" y="972"/>
                  <a:pt x="1708" y="972"/>
                </a:cubicBezTo>
                <a:cubicBezTo>
                  <a:pt x="1709" y="972"/>
                  <a:pt x="1709" y="972"/>
                  <a:pt x="1709" y="972"/>
                </a:cubicBezTo>
                <a:cubicBezTo>
                  <a:pt x="1709" y="973"/>
                  <a:pt x="1709" y="973"/>
                  <a:pt x="1709" y="973"/>
                </a:cubicBezTo>
                <a:cubicBezTo>
                  <a:pt x="1710" y="974"/>
                  <a:pt x="1710" y="974"/>
                  <a:pt x="1710" y="974"/>
                </a:cubicBezTo>
                <a:cubicBezTo>
                  <a:pt x="1710" y="974"/>
                  <a:pt x="1710" y="974"/>
                  <a:pt x="1710" y="974"/>
                </a:cubicBezTo>
                <a:cubicBezTo>
                  <a:pt x="1710" y="973"/>
                  <a:pt x="1710" y="973"/>
                  <a:pt x="1710" y="973"/>
                </a:cubicBezTo>
                <a:cubicBezTo>
                  <a:pt x="1708" y="971"/>
                  <a:pt x="1708" y="971"/>
                  <a:pt x="1708" y="971"/>
                </a:cubicBezTo>
                <a:cubicBezTo>
                  <a:pt x="1708" y="968"/>
                  <a:pt x="1708" y="968"/>
                  <a:pt x="1708" y="968"/>
                </a:cubicBezTo>
                <a:cubicBezTo>
                  <a:pt x="1707" y="968"/>
                  <a:pt x="1707" y="968"/>
                  <a:pt x="1707" y="968"/>
                </a:cubicBezTo>
                <a:cubicBezTo>
                  <a:pt x="1707" y="967"/>
                  <a:pt x="1707" y="967"/>
                  <a:pt x="1707" y="967"/>
                </a:cubicBezTo>
                <a:cubicBezTo>
                  <a:pt x="1707" y="967"/>
                  <a:pt x="1707" y="967"/>
                  <a:pt x="1707" y="967"/>
                </a:cubicBezTo>
                <a:cubicBezTo>
                  <a:pt x="1707" y="966"/>
                  <a:pt x="1707" y="966"/>
                  <a:pt x="1707" y="966"/>
                </a:cubicBezTo>
                <a:cubicBezTo>
                  <a:pt x="1707" y="966"/>
                  <a:pt x="1707" y="966"/>
                  <a:pt x="1707" y="966"/>
                </a:cubicBezTo>
                <a:cubicBezTo>
                  <a:pt x="1707" y="965"/>
                  <a:pt x="1707" y="965"/>
                  <a:pt x="1707" y="965"/>
                </a:cubicBezTo>
                <a:cubicBezTo>
                  <a:pt x="1707" y="964"/>
                  <a:pt x="1707" y="964"/>
                  <a:pt x="1707" y="964"/>
                </a:cubicBezTo>
                <a:cubicBezTo>
                  <a:pt x="1707" y="964"/>
                  <a:pt x="1707" y="964"/>
                  <a:pt x="1707" y="964"/>
                </a:cubicBezTo>
                <a:cubicBezTo>
                  <a:pt x="1705" y="963"/>
                  <a:pt x="1705" y="963"/>
                  <a:pt x="1705" y="963"/>
                </a:cubicBezTo>
                <a:cubicBezTo>
                  <a:pt x="1703" y="961"/>
                  <a:pt x="1703" y="961"/>
                  <a:pt x="1703" y="961"/>
                </a:cubicBezTo>
                <a:cubicBezTo>
                  <a:pt x="1703" y="960"/>
                  <a:pt x="1703" y="960"/>
                  <a:pt x="1703" y="960"/>
                </a:cubicBezTo>
                <a:cubicBezTo>
                  <a:pt x="1701" y="959"/>
                  <a:pt x="1701" y="959"/>
                  <a:pt x="1701" y="959"/>
                </a:cubicBezTo>
                <a:cubicBezTo>
                  <a:pt x="1700" y="957"/>
                  <a:pt x="1700" y="957"/>
                  <a:pt x="1700" y="957"/>
                </a:cubicBezTo>
                <a:cubicBezTo>
                  <a:pt x="1699" y="957"/>
                  <a:pt x="1699" y="957"/>
                  <a:pt x="1699" y="957"/>
                </a:cubicBezTo>
                <a:cubicBezTo>
                  <a:pt x="1697" y="957"/>
                  <a:pt x="1697" y="957"/>
                  <a:pt x="1697" y="957"/>
                </a:cubicBezTo>
                <a:cubicBezTo>
                  <a:pt x="1694" y="955"/>
                  <a:pt x="1694" y="955"/>
                  <a:pt x="1694" y="955"/>
                </a:cubicBezTo>
                <a:cubicBezTo>
                  <a:pt x="1693" y="951"/>
                  <a:pt x="1693" y="951"/>
                  <a:pt x="1693" y="951"/>
                </a:cubicBezTo>
                <a:cubicBezTo>
                  <a:pt x="1693" y="949"/>
                  <a:pt x="1693" y="949"/>
                  <a:pt x="1693" y="949"/>
                </a:cubicBezTo>
                <a:cubicBezTo>
                  <a:pt x="1693" y="947"/>
                  <a:pt x="1693" y="947"/>
                  <a:pt x="1693" y="947"/>
                </a:cubicBezTo>
                <a:cubicBezTo>
                  <a:pt x="1692" y="946"/>
                  <a:pt x="1692" y="946"/>
                  <a:pt x="1692" y="946"/>
                </a:cubicBezTo>
                <a:cubicBezTo>
                  <a:pt x="1692" y="945"/>
                  <a:pt x="1692" y="945"/>
                  <a:pt x="1692" y="945"/>
                </a:cubicBezTo>
                <a:cubicBezTo>
                  <a:pt x="1693" y="946"/>
                  <a:pt x="1693" y="946"/>
                  <a:pt x="1693" y="946"/>
                </a:cubicBezTo>
                <a:cubicBezTo>
                  <a:pt x="1696" y="946"/>
                  <a:pt x="1696" y="946"/>
                  <a:pt x="1696" y="946"/>
                </a:cubicBezTo>
                <a:cubicBezTo>
                  <a:pt x="1695" y="945"/>
                  <a:pt x="1695" y="945"/>
                  <a:pt x="1695" y="945"/>
                </a:cubicBezTo>
                <a:cubicBezTo>
                  <a:pt x="1694" y="945"/>
                  <a:pt x="1694" y="945"/>
                  <a:pt x="1694" y="945"/>
                </a:cubicBezTo>
                <a:cubicBezTo>
                  <a:pt x="1692" y="942"/>
                  <a:pt x="1692" y="942"/>
                  <a:pt x="1692" y="942"/>
                </a:cubicBezTo>
                <a:cubicBezTo>
                  <a:pt x="1692" y="942"/>
                  <a:pt x="1692" y="942"/>
                  <a:pt x="1692" y="942"/>
                </a:cubicBezTo>
                <a:cubicBezTo>
                  <a:pt x="1692" y="942"/>
                  <a:pt x="1692" y="942"/>
                  <a:pt x="1692" y="942"/>
                </a:cubicBezTo>
                <a:cubicBezTo>
                  <a:pt x="1691" y="941"/>
                  <a:pt x="1691" y="941"/>
                  <a:pt x="1691" y="941"/>
                </a:cubicBezTo>
                <a:cubicBezTo>
                  <a:pt x="1690" y="939"/>
                  <a:pt x="1690" y="939"/>
                  <a:pt x="1690" y="939"/>
                </a:cubicBezTo>
                <a:cubicBezTo>
                  <a:pt x="1686" y="933"/>
                  <a:pt x="1686" y="933"/>
                  <a:pt x="1686" y="933"/>
                </a:cubicBezTo>
                <a:cubicBezTo>
                  <a:pt x="1685" y="932"/>
                  <a:pt x="1685" y="932"/>
                  <a:pt x="1685" y="932"/>
                </a:cubicBezTo>
                <a:cubicBezTo>
                  <a:pt x="1684" y="930"/>
                  <a:pt x="1684" y="930"/>
                  <a:pt x="1684" y="930"/>
                </a:cubicBezTo>
                <a:cubicBezTo>
                  <a:pt x="1678" y="921"/>
                  <a:pt x="1678" y="921"/>
                  <a:pt x="1678" y="921"/>
                </a:cubicBezTo>
                <a:cubicBezTo>
                  <a:pt x="1678" y="919"/>
                  <a:pt x="1678" y="919"/>
                  <a:pt x="1678" y="919"/>
                </a:cubicBezTo>
                <a:cubicBezTo>
                  <a:pt x="1677" y="918"/>
                  <a:pt x="1677" y="918"/>
                  <a:pt x="1677" y="918"/>
                </a:cubicBezTo>
                <a:cubicBezTo>
                  <a:pt x="1677" y="914"/>
                  <a:pt x="1677" y="914"/>
                  <a:pt x="1677" y="914"/>
                </a:cubicBezTo>
                <a:cubicBezTo>
                  <a:pt x="1676" y="913"/>
                  <a:pt x="1676" y="913"/>
                  <a:pt x="1676" y="913"/>
                </a:cubicBezTo>
                <a:cubicBezTo>
                  <a:pt x="1676" y="912"/>
                  <a:pt x="1676" y="912"/>
                  <a:pt x="1676" y="912"/>
                </a:cubicBezTo>
                <a:cubicBezTo>
                  <a:pt x="1673" y="909"/>
                  <a:pt x="1673" y="909"/>
                  <a:pt x="1673" y="909"/>
                </a:cubicBezTo>
                <a:cubicBezTo>
                  <a:pt x="1673" y="907"/>
                  <a:pt x="1673" y="907"/>
                  <a:pt x="1673" y="907"/>
                </a:cubicBezTo>
                <a:cubicBezTo>
                  <a:pt x="1673" y="906"/>
                  <a:pt x="1673" y="906"/>
                  <a:pt x="1673" y="906"/>
                </a:cubicBezTo>
                <a:cubicBezTo>
                  <a:pt x="1672" y="904"/>
                  <a:pt x="1672" y="904"/>
                  <a:pt x="1672" y="904"/>
                </a:cubicBezTo>
                <a:cubicBezTo>
                  <a:pt x="1667" y="900"/>
                  <a:pt x="1667" y="900"/>
                  <a:pt x="1667" y="900"/>
                </a:cubicBezTo>
                <a:cubicBezTo>
                  <a:pt x="1667" y="898"/>
                  <a:pt x="1667" y="898"/>
                  <a:pt x="1667" y="898"/>
                </a:cubicBezTo>
                <a:cubicBezTo>
                  <a:pt x="1663" y="894"/>
                  <a:pt x="1663" y="894"/>
                  <a:pt x="1663" y="894"/>
                </a:cubicBezTo>
                <a:cubicBezTo>
                  <a:pt x="1663" y="892"/>
                  <a:pt x="1663" y="892"/>
                  <a:pt x="1663" y="892"/>
                </a:cubicBezTo>
                <a:cubicBezTo>
                  <a:pt x="1661" y="890"/>
                  <a:pt x="1661" y="890"/>
                  <a:pt x="1661" y="890"/>
                </a:cubicBezTo>
                <a:cubicBezTo>
                  <a:pt x="1662" y="888"/>
                  <a:pt x="1662" y="888"/>
                  <a:pt x="1662" y="888"/>
                </a:cubicBezTo>
                <a:cubicBezTo>
                  <a:pt x="1661" y="887"/>
                  <a:pt x="1661" y="887"/>
                  <a:pt x="1661" y="887"/>
                </a:cubicBezTo>
                <a:cubicBezTo>
                  <a:pt x="1662" y="887"/>
                  <a:pt x="1662" y="887"/>
                  <a:pt x="1662" y="887"/>
                </a:cubicBezTo>
                <a:cubicBezTo>
                  <a:pt x="1662" y="887"/>
                  <a:pt x="1662" y="887"/>
                  <a:pt x="1662" y="887"/>
                </a:cubicBezTo>
                <a:cubicBezTo>
                  <a:pt x="1663" y="887"/>
                  <a:pt x="1663" y="887"/>
                  <a:pt x="1663" y="887"/>
                </a:cubicBezTo>
                <a:cubicBezTo>
                  <a:pt x="1664" y="890"/>
                  <a:pt x="1664" y="890"/>
                  <a:pt x="1664" y="890"/>
                </a:cubicBezTo>
                <a:cubicBezTo>
                  <a:pt x="1665" y="890"/>
                  <a:pt x="1665" y="890"/>
                  <a:pt x="1665" y="890"/>
                </a:cubicBezTo>
                <a:cubicBezTo>
                  <a:pt x="1665" y="892"/>
                  <a:pt x="1665" y="892"/>
                  <a:pt x="1665" y="892"/>
                </a:cubicBezTo>
                <a:cubicBezTo>
                  <a:pt x="1668" y="895"/>
                  <a:pt x="1668" y="895"/>
                  <a:pt x="1668" y="895"/>
                </a:cubicBezTo>
                <a:cubicBezTo>
                  <a:pt x="1668" y="896"/>
                  <a:pt x="1668" y="896"/>
                  <a:pt x="1668" y="896"/>
                </a:cubicBezTo>
                <a:cubicBezTo>
                  <a:pt x="1669" y="898"/>
                  <a:pt x="1669" y="898"/>
                  <a:pt x="1669" y="898"/>
                </a:cubicBezTo>
                <a:cubicBezTo>
                  <a:pt x="1672" y="899"/>
                  <a:pt x="1672" y="899"/>
                  <a:pt x="1672" y="899"/>
                </a:cubicBezTo>
                <a:cubicBezTo>
                  <a:pt x="1672" y="901"/>
                  <a:pt x="1672" y="901"/>
                  <a:pt x="1672" y="901"/>
                </a:cubicBezTo>
                <a:cubicBezTo>
                  <a:pt x="1677" y="906"/>
                  <a:pt x="1677" y="906"/>
                  <a:pt x="1677" y="906"/>
                </a:cubicBezTo>
                <a:cubicBezTo>
                  <a:pt x="1679" y="907"/>
                  <a:pt x="1679" y="907"/>
                  <a:pt x="1679" y="907"/>
                </a:cubicBezTo>
                <a:cubicBezTo>
                  <a:pt x="1679" y="908"/>
                  <a:pt x="1679" y="908"/>
                  <a:pt x="1679" y="908"/>
                </a:cubicBezTo>
                <a:cubicBezTo>
                  <a:pt x="1680" y="907"/>
                  <a:pt x="1680" y="907"/>
                  <a:pt x="1680" y="907"/>
                </a:cubicBezTo>
                <a:cubicBezTo>
                  <a:pt x="1681" y="905"/>
                  <a:pt x="1681" y="905"/>
                  <a:pt x="1681" y="905"/>
                </a:cubicBezTo>
                <a:cubicBezTo>
                  <a:pt x="1682" y="902"/>
                  <a:pt x="1682" y="902"/>
                  <a:pt x="1682" y="902"/>
                </a:cubicBezTo>
                <a:cubicBezTo>
                  <a:pt x="1681" y="901"/>
                  <a:pt x="1681" y="901"/>
                  <a:pt x="1681" y="901"/>
                </a:cubicBezTo>
                <a:cubicBezTo>
                  <a:pt x="1682" y="898"/>
                  <a:pt x="1682" y="898"/>
                  <a:pt x="1682" y="898"/>
                </a:cubicBezTo>
                <a:cubicBezTo>
                  <a:pt x="1682" y="897"/>
                  <a:pt x="1682" y="897"/>
                  <a:pt x="1682" y="897"/>
                </a:cubicBezTo>
                <a:cubicBezTo>
                  <a:pt x="1683" y="891"/>
                  <a:pt x="1683" y="891"/>
                  <a:pt x="1683" y="891"/>
                </a:cubicBezTo>
                <a:cubicBezTo>
                  <a:pt x="1684" y="891"/>
                  <a:pt x="1684" y="891"/>
                  <a:pt x="1684" y="891"/>
                </a:cubicBezTo>
                <a:cubicBezTo>
                  <a:pt x="1685" y="889"/>
                  <a:pt x="1685" y="889"/>
                  <a:pt x="1685" y="889"/>
                </a:cubicBezTo>
                <a:cubicBezTo>
                  <a:pt x="1685" y="889"/>
                  <a:pt x="1685" y="889"/>
                  <a:pt x="1685" y="889"/>
                </a:cubicBezTo>
                <a:cubicBezTo>
                  <a:pt x="1685" y="890"/>
                  <a:pt x="1685" y="890"/>
                  <a:pt x="1685" y="890"/>
                </a:cubicBezTo>
                <a:cubicBezTo>
                  <a:pt x="1684" y="892"/>
                  <a:pt x="1684" y="892"/>
                  <a:pt x="1684" y="892"/>
                </a:cubicBezTo>
                <a:cubicBezTo>
                  <a:pt x="1684" y="893"/>
                  <a:pt x="1684" y="893"/>
                  <a:pt x="1684" y="893"/>
                </a:cubicBezTo>
                <a:cubicBezTo>
                  <a:pt x="1684" y="896"/>
                  <a:pt x="1684" y="896"/>
                  <a:pt x="1684" y="896"/>
                </a:cubicBezTo>
                <a:cubicBezTo>
                  <a:pt x="1684" y="900"/>
                  <a:pt x="1684" y="900"/>
                  <a:pt x="1684" y="900"/>
                </a:cubicBezTo>
                <a:cubicBezTo>
                  <a:pt x="1683" y="903"/>
                  <a:pt x="1683" y="903"/>
                  <a:pt x="1683" y="903"/>
                </a:cubicBezTo>
                <a:cubicBezTo>
                  <a:pt x="1683" y="904"/>
                  <a:pt x="1683" y="904"/>
                  <a:pt x="1683" y="904"/>
                </a:cubicBezTo>
                <a:cubicBezTo>
                  <a:pt x="1685" y="903"/>
                  <a:pt x="1685" y="903"/>
                  <a:pt x="1685" y="903"/>
                </a:cubicBezTo>
                <a:cubicBezTo>
                  <a:pt x="1685" y="904"/>
                  <a:pt x="1685" y="904"/>
                  <a:pt x="1685" y="904"/>
                </a:cubicBezTo>
                <a:cubicBezTo>
                  <a:pt x="1686" y="903"/>
                  <a:pt x="1686" y="903"/>
                  <a:pt x="1686" y="903"/>
                </a:cubicBezTo>
                <a:cubicBezTo>
                  <a:pt x="1688" y="904"/>
                  <a:pt x="1688" y="904"/>
                  <a:pt x="1688" y="904"/>
                </a:cubicBezTo>
                <a:cubicBezTo>
                  <a:pt x="1688" y="904"/>
                  <a:pt x="1688" y="904"/>
                  <a:pt x="1688" y="904"/>
                </a:cubicBezTo>
                <a:cubicBezTo>
                  <a:pt x="1692" y="909"/>
                  <a:pt x="1692" y="909"/>
                  <a:pt x="1692" y="909"/>
                </a:cubicBezTo>
                <a:cubicBezTo>
                  <a:pt x="1692" y="911"/>
                  <a:pt x="1692" y="911"/>
                  <a:pt x="1692" y="911"/>
                </a:cubicBezTo>
                <a:cubicBezTo>
                  <a:pt x="1693" y="911"/>
                  <a:pt x="1693" y="911"/>
                  <a:pt x="1693" y="911"/>
                </a:cubicBezTo>
                <a:cubicBezTo>
                  <a:pt x="1693" y="913"/>
                  <a:pt x="1693" y="913"/>
                  <a:pt x="1693" y="913"/>
                </a:cubicBezTo>
                <a:cubicBezTo>
                  <a:pt x="1695" y="915"/>
                  <a:pt x="1695" y="915"/>
                  <a:pt x="1695" y="915"/>
                </a:cubicBezTo>
                <a:cubicBezTo>
                  <a:pt x="1696" y="915"/>
                  <a:pt x="1696" y="915"/>
                  <a:pt x="1696" y="915"/>
                </a:cubicBezTo>
                <a:cubicBezTo>
                  <a:pt x="1699" y="920"/>
                  <a:pt x="1699" y="920"/>
                  <a:pt x="1699" y="920"/>
                </a:cubicBezTo>
                <a:cubicBezTo>
                  <a:pt x="1699" y="921"/>
                  <a:pt x="1699" y="921"/>
                  <a:pt x="1699" y="921"/>
                </a:cubicBezTo>
                <a:cubicBezTo>
                  <a:pt x="1700" y="923"/>
                  <a:pt x="1700" y="923"/>
                  <a:pt x="1700" y="923"/>
                </a:cubicBezTo>
                <a:cubicBezTo>
                  <a:pt x="1701" y="923"/>
                  <a:pt x="1701" y="923"/>
                  <a:pt x="1701" y="923"/>
                </a:cubicBezTo>
                <a:cubicBezTo>
                  <a:pt x="1702" y="925"/>
                  <a:pt x="1702" y="925"/>
                  <a:pt x="1702" y="925"/>
                </a:cubicBezTo>
                <a:cubicBezTo>
                  <a:pt x="1703" y="927"/>
                  <a:pt x="1703" y="927"/>
                  <a:pt x="1703" y="927"/>
                </a:cubicBezTo>
                <a:cubicBezTo>
                  <a:pt x="1705" y="927"/>
                  <a:pt x="1705" y="927"/>
                  <a:pt x="1705" y="927"/>
                </a:cubicBezTo>
                <a:cubicBezTo>
                  <a:pt x="1706" y="932"/>
                  <a:pt x="1706" y="932"/>
                  <a:pt x="1706" y="932"/>
                </a:cubicBezTo>
                <a:cubicBezTo>
                  <a:pt x="1708" y="933"/>
                  <a:pt x="1708" y="933"/>
                  <a:pt x="1708" y="933"/>
                </a:cubicBezTo>
                <a:cubicBezTo>
                  <a:pt x="1708" y="936"/>
                  <a:pt x="1708" y="936"/>
                  <a:pt x="1708" y="936"/>
                </a:cubicBezTo>
                <a:cubicBezTo>
                  <a:pt x="1708" y="937"/>
                  <a:pt x="1708" y="937"/>
                  <a:pt x="1708" y="937"/>
                </a:cubicBezTo>
                <a:cubicBezTo>
                  <a:pt x="1708" y="938"/>
                  <a:pt x="1708" y="938"/>
                  <a:pt x="1708" y="938"/>
                </a:cubicBezTo>
                <a:cubicBezTo>
                  <a:pt x="1710" y="939"/>
                  <a:pt x="1710" y="939"/>
                  <a:pt x="1710" y="939"/>
                </a:cubicBezTo>
                <a:cubicBezTo>
                  <a:pt x="1710" y="941"/>
                  <a:pt x="1710" y="941"/>
                  <a:pt x="1710" y="941"/>
                </a:cubicBezTo>
                <a:cubicBezTo>
                  <a:pt x="1711" y="942"/>
                  <a:pt x="1711" y="942"/>
                  <a:pt x="1711" y="942"/>
                </a:cubicBezTo>
                <a:cubicBezTo>
                  <a:pt x="1712" y="940"/>
                  <a:pt x="1712" y="940"/>
                  <a:pt x="1712" y="940"/>
                </a:cubicBezTo>
                <a:cubicBezTo>
                  <a:pt x="1714" y="942"/>
                  <a:pt x="1714" y="942"/>
                  <a:pt x="1714" y="942"/>
                </a:cubicBezTo>
                <a:cubicBezTo>
                  <a:pt x="1717" y="943"/>
                  <a:pt x="1717" y="943"/>
                  <a:pt x="1717" y="943"/>
                </a:cubicBezTo>
                <a:cubicBezTo>
                  <a:pt x="1720" y="946"/>
                  <a:pt x="1720" y="946"/>
                  <a:pt x="1720" y="946"/>
                </a:cubicBezTo>
                <a:cubicBezTo>
                  <a:pt x="1720" y="948"/>
                  <a:pt x="1720" y="948"/>
                  <a:pt x="1720" y="948"/>
                </a:cubicBezTo>
                <a:cubicBezTo>
                  <a:pt x="1721" y="948"/>
                  <a:pt x="1721" y="948"/>
                  <a:pt x="1721" y="948"/>
                </a:cubicBezTo>
                <a:cubicBezTo>
                  <a:pt x="1721" y="950"/>
                  <a:pt x="1721" y="950"/>
                  <a:pt x="1721" y="950"/>
                </a:cubicBezTo>
                <a:cubicBezTo>
                  <a:pt x="1722" y="951"/>
                  <a:pt x="1722" y="951"/>
                  <a:pt x="1722" y="951"/>
                </a:cubicBezTo>
                <a:cubicBezTo>
                  <a:pt x="1723" y="954"/>
                  <a:pt x="1723" y="954"/>
                  <a:pt x="1723" y="954"/>
                </a:cubicBezTo>
                <a:cubicBezTo>
                  <a:pt x="1725" y="956"/>
                  <a:pt x="1725" y="956"/>
                  <a:pt x="1725" y="956"/>
                </a:cubicBezTo>
                <a:cubicBezTo>
                  <a:pt x="1725" y="959"/>
                  <a:pt x="1725" y="959"/>
                  <a:pt x="1725" y="959"/>
                </a:cubicBezTo>
                <a:cubicBezTo>
                  <a:pt x="1726" y="960"/>
                  <a:pt x="1726" y="960"/>
                  <a:pt x="1726" y="960"/>
                </a:cubicBezTo>
                <a:cubicBezTo>
                  <a:pt x="1725" y="963"/>
                  <a:pt x="1725" y="963"/>
                  <a:pt x="1725" y="963"/>
                </a:cubicBezTo>
                <a:cubicBezTo>
                  <a:pt x="1724" y="963"/>
                  <a:pt x="1724" y="963"/>
                  <a:pt x="1724" y="963"/>
                </a:cubicBezTo>
                <a:cubicBezTo>
                  <a:pt x="1725" y="965"/>
                  <a:pt x="1725" y="965"/>
                  <a:pt x="1725" y="965"/>
                </a:cubicBezTo>
                <a:cubicBezTo>
                  <a:pt x="1726" y="968"/>
                  <a:pt x="1726" y="968"/>
                  <a:pt x="1726" y="968"/>
                </a:cubicBezTo>
                <a:cubicBezTo>
                  <a:pt x="1726" y="972"/>
                  <a:pt x="1726" y="972"/>
                  <a:pt x="1726" y="972"/>
                </a:cubicBezTo>
                <a:cubicBezTo>
                  <a:pt x="1728" y="973"/>
                  <a:pt x="1728" y="973"/>
                  <a:pt x="1728" y="973"/>
                </a:cubicBezTo>
                <a:cubicBezTo>
                  <a:pt x="1728" y="974"/>
                  <a:pt x="1728" y="974"/>
                  <a:pt x="1728" y="974"/>
                </a:cubicBezTo>
                <a:cubicBezTo>
                  <a:pt x="1733" y="979"/>
                  <a:pt x="1733" y="979"/>
                  <a:pt x="1733" y="979"/>
                </a:cubicBezTo>
                <a:cubicBezTo>
                  <a:pt x="1735" y="980"/>
                  <a:pt x="1735" y="980"/>
                  <a:pt x="1735" y="980"/>
                </a:cubicBezTo>
                <a:cubicBezTo>
                  <a:pt x="1736" y="980"/>
                  <a:pt x="1736" y="980"/>
                  <a:pt x="1736" y="980"/>
                </a:cubicBezTo>
                <a:cubicBezTo>
                  <a:pt x="1738" y="982"/>
                  <a:pt x="1738" y="982"/>
                  <a:pt x="1738" y="982"/>
                </a:cubicBezTo>
                <a:cubicBezTo>
                  <a:pt x="1739" y="982"/>
                  <a:pt x="1739" y="982"/>
                  <a:pt x="1739" y="982"/>
                </a:cubicBezTo>
                <a:cubicBezTo>
                  <a:pt x="1741" y="984"/>
                  <a:pt x="1741" y="984"/>
                  <a:pt x="1741" y="984"/>
                </a:cubicBezTo>
                <a:cubicBezTo>
                  <a:pt x="1741" y="986"/>
                  <a:pt x="1741" y="986"/>
                  <a:pt x="1741" y="986"/>
                </a:cubicBezTo>
                <a:cubicBezTo>
                  <a:pt x="1744" y="986"/>
                  <a:pt x="1744" y="986"/>
                  <a:pt x="1744" y="986"/>
                </a:cubicBezTo>
                <a:cubicBezTo>
                  <a:pt x="1743" y="988"/>
                  <a:pt x="1743" y="988"/>
                  <a:pt x="1743" y="988"/>
                </a:cubicBezTo>
                <a:cubicBezTo>
                  <a:pt x="1745" y="988"/>
                  <a:pt x="1745" y="988"/>
                  <a:pt x="1745" y="988"/>
                </a:cubicBezTo>
                <a:cubicBezTo>
                  <a:pt x="1747" y="996"/>
                  <a:pt x="1747" y="996"/>
                  <a:pt x="1747" y="996"/>
                </a:cubicBezTo>
                <a:cubicBezTo>
                  <a:pt x="1749" y="997"/>
                  <a:pt x="1749" y="997"/>
                  <a:pt x="1749" y="997"/>
                </a:cubicBezTo>
                <a:cubicBezTo>
                  <a:pt x="1749" y="999"/>
                  <a:pt x="1749" y="999"/>
                  <a:pt x="1749" y="999"/>
                </a:cubicBezTo>
                <a:cubicBezTo>
                  <a:pt x="1756" y="1007"/>
                  <a:pt x="1756" y="1007"/>
                  <a:pt x="1756" y="1007"/>
                </a:cubicBezTo>
                <a:cubicBezTo>
                  <a:pt x="1757" y="1007"/>
                  <a:pt x="1757" y="1007"/>
                  <a:pt x="1757" y="1007"/>
                </a:cubicBezTo>
                <a:cubicBezTo>
                  <a:pt x="1758" y="1010"/>
                  <a:pt x="1758" y="1010"/>
                  <a:pt x="1758" y="1010"/>
                </a:cubicBezTo>
                <a:cubicBezTo>
                  <a:pt x="1760" y="1011"/>
                  <a:pt x="1760" y="1011"/>
                  <a:pt x="1760" y="1011"/>
                </a:cubicBezTo>
                <a:cubicBezTo>
                  <a:pt x="1762" y="1016"/>
                  <a:pt x="1762" y="1016"/>
                  <a:pt x="1762" y="1016"/>
                </a:cubicBezTo>
                <a:cubicBezTo>
                  <a:pt x="1763" y="1018"/>
                  <a:pt x="1763" y="1018"/>
                  <a:pt x="1763" y="1018"/>
                </a:cubicBezTo>
                <a:cubicBezTo>
                  <a:pt x="1763" y="1022"/>
                  <a:pt x="1763" y="1022"/>
                  <a:pt x="1763" y="1022"/>
                </a:cubicBezTo>
                <a:cubicBezTo>
                  <a:pt x="1763" y="1025"/>
                  <a:pt x="1763" y="1025"/>
                  <a:pt x="1763" y="1025"/>
                </a:cubicBezTo>
                <a:cubicBezTo>
                  <a:pt x="1762" y="1025"/>
                  <a:pt x="1762" y="1025"/>
                  <a:pt x="1762" y="1025"/>
                </a:cubicBezTo>
                <a:cubicBezTo>
                  <a:pt x="1762" y="1026"/>
                  <a:pt x="1762" y="1026"/>
                  <a:pt x="1762" y="1026"/>
                </a:cubicBezTo>
                <a:cubicBezTo>
                  <a:pt x="1761" y="1026"/>
                  <a:pt x="1761" y="1026"/>
                  <a:pt x="1761" y="1026"/>
                </a:cubicBezTo>
                <a:cubicBezTo>
                  <a:pt x="1761" y="1027"/>
                  <a:pt x="1761" y="1027"/>
                  <a:pt x="1761" y="1027"/>
                </a:cubicBezTo>
                <a:cubicBezTo>
                  <a:pt x="1762" y="1027"/>
                  <a:pt x="1762" y="1027"/>
                  <a:pt x="1762" y="1027"/>
                </a:cubicBezTo>
                <a:cubicBezTo>
                  <a:pt x="1763" y="1028"/>
                  <a:pt x="1763" y="1028"/>
                  <a:pt x="1763" y="1028"/>
                </a:cubicBezTo>
                <a:cubicBezTo>
                  <a:pt x="1765" y="1031"/>
                  <a:pt x="1765" y="1031"/>
                  <a:pt x="1765" y="1031"/>
                </a:cubicBezTo>
                <a:cubicBezTo>
                  <a:pt x="1766" y="1040"/>
                  <a:pt x="1766" y="1040"/>
                  <a:pt x="1766" y="1040"/>
                </a:cubicBezTo>
                <a:cubicBezTo>
                  <a:pt x="1768" y="1042"/>
                  <a:pt x="1768" y="1042"/>
                  <a:pt x="1768" y="1042"/>
                </a:cubicBezTo>
                <a:cubicBezTo>
                  <a:pt x="1768" y="1045"/>
                  <a:pt x="1768" y="1045"/>
                  <a:pt x="1768" y="1045"/>
                </a:cubicBezTo>
                <a:cubicBezTo>
                  <a:pt x="1767" y="1045"/>
                  <a:pt x="1767" y="1045"/>
                  <a:pt x="1767" y="1045"/>
                </a:cubicBezTo>
                <a:cubicBezTo>
                  <a:pt x="1768" y="1048"/>
                  <a:pt x="1768" y="1048"/>
                  <a:pt x="1768" y="1048"/>
                </a:cubicBezTo>
                <a:cubicBezTo>
                  <a:pt x="1770" y="1050"/>
                  <a:pt x="1770" y="1050"/>
                  <a:pt x="1770" y="1050"/>
                </a:cubicBezTo>
                <a:cubicBezTo>
                  <a:pt x="1771" y="1052"/>
                  <a:pt x="1771" y="1052"/>
                  <a:pt x="1771" y="1052"/>
                </a:cubicBezTo>
                <a:cubicBezTo>
                  <a:pt x="1771" y="1054"/>
                  <a:pt x="1771" y="1054"/>
                  <a:pt x="1771" y="1054"/>
                </a:cubicBezTo>
                <a:cubicBezTo>
                  <a:pt x="1773" y="1053"/>
                  <a:pt x="1773" y="1053"/>
                  <a:pt x="1773" y="1053"/>
                </a:cubicBezTo>
                <a:cubicBezTo>
                  <a:pt x="1774" y="1053"/>
                  <a:pt x="1774" y="1053"/>
                  <a:pt x="1774" y="1053"/>
                </a:cubicBezTo>
                <a:cubicBezTo>
                  <a:pt x="1776" y="1054"/>
                  <a:pt x="1776" y="1054"/>
                  <a:pt x="1776" y="1054"/>
                </a:cubicBezTo>
                <a:cubicBezTo>
                  <a:pt x="1778" y="1053"/>
                  <a:pt x="1778" y="1053"/>
                  <a:pt x="1778" y="1053"/>
                </a:cubicBezTo>
                <a:cubicBezTo>
                  <a:pt x="1780" y="1052"/>
                  <a:pt x="1780" y="1052"/>
                  <a:pt x="1780" y="1052"/>
                </a:cubicBezTo>
                <a:cubicBezTo>
                  <a:pt x="1782" y="1052"/>
                  <a:pt x="1782" y="1052"/>
                  <a:pt x="1782" y="1052"/>
                </a:cubicBezTo>
                <a:cubicBezTo>
                  <a:pt x="1783" y="1053"/>
                  <a:pt x="1783" y="1053"/>
                  <a:pt x="1783" y="1053"/>
                </a:cubicBezTo>
                <a:cubicBezTo>
                  <a:pt x="1784" y="1052"/>
                  <a:pt x="1784" y="1052"/>
                  <a:pt x="1784" y="1052"/>
                </a:cubicBezTo>
                <a:cubicBezTo>
                  <a:pt x="1786" y="1049"/>
                  <a:pt x="1786" y="1049"/>
                  <a:pt x="1786" y="1049"/>
                </a:cubicBezTo>
                <a:cubicBezTo>
                  <a:pt x="1787" y="1049"/>
                  <a:pt x="1787" y="1049"/>
                  <a:pt x="1787" y="1049"/>
                </a:cubicBezTo>
                <a:cubicBezTo>
                  <a:pt x="1788" y="1047"/>
                  <a:pt x="1788" y="1047"/>
                  <a:pt x="1788" y="1047"/>
                </a:cubicBezTo>
                <a:cubicBezTo>
                  <a:pt x="1790" y="1045"/>
                  <a:pt x="1790" y="1045"/>
                  <a:pt x="1790" y="1045"/>
                </a:cubicBezTo>
                <a:cubicBezTo>
                  <a:pt x="1792" y="1045"/>
                  <a:pt x="1792" y="1045"/>
                  <a:pt x="1792" y="1045"/>
                </a:cubicBezTo>
                <a:cubicBezTo>
                  <a:pt x="1793" y="1045"/>
                  <a:pt x="1793" y="1045"/>
                  <a:pt x="1793" y="1045"/>
                </a:cubicBezTo>
                <a:cubicBezTo>
                  <a:pt x="1793" y="1046"/>
                  <a:pt x="1793" y="1046"/>
                  <a:pt x="1793" y="1046"/>
                </a:cubicBezTo>
                <a:cubicBezTo>
                  <a:pt x="1796" y="1046"/>
                  <a:pt x="1796" y="1046"/>
                  <a:pt x="1796" y="1046"/>
                </a:cubicBezTo>
                <a:cubicBezTo>
                  <a:pt x="1797" y="1046"/>
                  <a:pt x="1797" y="1046"/>
                  <a:pt x="1797" y="1046"/>
                </a:cubicBezTo>
                <a:cubicBezTo>
                  <a:pt x="1798" y="1047"/>
                  <a:pt x="1798" y="1047"/>
                  <a:pt x="1798" y="1047"/>
                </a:cubicBezTo>
                <a:cubicBezTo>
                  <a:pt x="1803" y="1045"/>
                  <a:pt x="1803" y="1045"/>
                  <a:pt x="1803" y="1045"/>
                </a:cubicBezTo>
                <a:cubicBezTo>
                  <a:pt x="1806" y="1045"/>
                  <a:pt x="1806" y="1045"/>
                  <a:pt x="1806" y="1045"/>
                </a:cubicBezTo>
                <a:cubicBezTo>
                  <a:pt x="1807" y="1044"/>
                  <a:pt x="1807" y="1044"/>
                  <a:pt x="1807" y="1044"/>
                </a:cubicBezTo>
                <a:cubicBezTo>
                  <a:pt x="1808" y="1043"/>
                  <a:pt x="1808" y="1043"/>
                  <a:pt x="1808" y="1043"/>
                </a:cubicBezTo>
                <a:cubicBezTo>
                  <a:pt x="1811" y="1040"/>
                  <a:pt x="1811" y="1040"/>
                  <a:pt x="1811" y="1040"/>
                </a:cubicBezTo>
                <a:cubicBezTo>
                  <a:pt x="1812" y="1040"/>
                  <a:pt x="1812" y="1040"/>
                  <a:pt x="1812" y="1040"/>
                </a:cubicBezTo>
                <a:cubicBezTo>
                  <a:pt x="1813" y="1041"/>
                  <a:pt x="1813" y="1041"/>
                  <a:pt x="1813" y="1041"/>
                </a:cubicBezTo>
                <a:cubicBezTo>
                  <a:pt x="1815" y="1041"/>
                  <a:pt x="1815" y="1041"/>
                  <a:pt x="1815" y="1041"/>
                </a:cubicBezTo>
                <a:cubicBezTo>
                  <a:pt x="1816" y="1040"/>
                  <a:pt x="1816" y="1040"/>
                  <a:pt x="1816" y="1040"/>
                </a:cubicBezTo>
                <a:cubicBezTo>
                  <a:pt x="1816" y="1040"/>
                  <a:pt x="1816" y="1040"/>
                  <a:pt x="1816" y="1040"/>
                </a:cubicBezTo>
                <a:cubicBezTo>
                  <a:pt x="1817" y="1040"/>
                  <a:pt x="1817" y="1040"/>
                  <a:pt x="1817" y="1040"/>
                </a:cubicBezTo>
                <a:cubicBezTo>
                  <a:pt x="1820" y="1038"/>
                  <a:pt x="1820" y="1038"/>
                  <a:pt x="1820" y="1038"/>
                </a:cubicBezTo>
                <a:cubicBezTo>
                  <a:pt x="1822" y="1035"/>
                  <a:pt x="1822" y="1035"/>
                  <a:pt x="1822" y="1035"/>
                </a:cubicBezTo>
                <a:cubicBezTo>
                  <a:pt x="1824" y="1034"/>
                  <a:pt x="1824" y="1034"/>
                  <a:pt x="1824" y="1034"/>
                </a:cubicBezTo>
                <a:cubicBezTo>
                  <a:pt x="1825" y="1034"/>
                  <a:pt x="1825" y="1034"/>
                  <a:pt x="1825" y="1034"/>
                </a:cubicBezTo>
                <a:cubicBezTo>
                  <a:pt x="1835" y="1031"/>
                  <a:pt x="1835" y="1031"/>
                  <a:pt x="1835" y="1031"/>
                </a:cubicBezTo>
                <a:cubicBezTo>
                  <a:pt x="1836" y="1030"/>
                  <a:pt x="1836" y="1030"/>
                  <a:pt x="1836" y="1030"/>
                </a:cubicBezTo>
                <a:cubicBezTo>
                  <a:pt x="1841" y="1029"/>
                  <a:pt x="1841" y="1029"/>
                  <a:pt x="1841" y="1029"/>
                </a:cubicBezTo>
                <a:cubicBezTo>
                  <a:pt x="1845" y="1027"/>
                  <a:pt x="1845" y="1027"/>
                  <a:pt x="1845" y="1027"/>
                </a:cubicBezTo>
                <a:cubicBezTo>
                  <a:pt x="1847" y="1026"/>
                  <a:pt x="1847" y="1026"/>
                  <a:pt x="1847" y="1026"/>
                </a:cubicBezTo>
                <a:cubicBezTo>
                  <a:pt x="1851" y="1025"/>
                  <a:pt x="1851" y="1025"/>
                  <a:pt x="1851" y="1025"/>
                </a:cubicBezTo>
                <a:cubicBezTo>
                  <a:pt x="1850" y="1024"/>
                  <a:pt x="1850" y="1024"/>
                  <a:pt x="1850" y="1024"/>
                </a:cubicBezTo>
                <a:cubicBezTo>
                  <a:pt x="1851" y="1023"/>
                  <a:pt x="1851" y="1023"/>
                  <a:pt x="1851" y="1023"/>
                </a:cubicBezTo>
                <a:cubicBezTo>
                  <a:pt x="1850" y="1023"/>
                  <a:pt x="1850" y="1023"/>
                  <a:pt x="1850" y="1023"/>
                </a:cubicBezTo>
                <a:cubicBezTo>
                  <a:pt x="1850" y="1020"/>
                  <a:pt x="1850" y="1020"/>
                  <a:pt x="1850" y="1020"/>
                </a:cubicBezTo>
                <a:cubicBezTo>
                  <a:pt x="1853" y="1016"/>
                  <a:pt x="1853" y="1016"/>
                  <a:pt x="1853" y="1016"/>
                </a:cubicBezTo>
                <a:cubicBezTo>
                  <a:pt x="1857" y="1016"/>
                  <a:pt x="1857" y="1016"/>
                  <a:pt x="1857" y="1016"/>
                </a:cubicBezTo>
                <a:cubicBezTo>
                  <a:pt x="1859" y="1015"/>
                  <a:pt x="1859" y="1015"/>
                  <a:pt x="1859" y="1015"/>
                </a:cubicBezTo>
                <a:cubicBezTo>
                  <a:pt x="1860" y="1015"/>
                  <a:pt x="1860" y="1015"/>
                  <a:pt x="1860" y="1015"/>
                </a:cubicBezTo>
                <a:cubicBezTo>
                  <a:pt x="1861" y="1015"/>
                  <a:pt x="1861" y="1015"/>
                  <a:pt x="1861" y="1015"/>
                </a:cubicBezTo>
                <a:cubicBezTo>
                  <a:pt x="1863" y="1015"/>
                  <a:pt x="1863" y="1015"/>
                  <a:pt x="1863" y="1015"/>
                </a:cubicBezTo>
                <a:cubicBezTo>
                  <a:pt x="1864" y="1013"/>
                  <a:pt x="1864" y="1013"/>
                  <a:pt x="1864" y="1013"/>
                </a:cubicBezTo>
                <a:cubicBezTo>
                  <a:pt x="1866" y="1013"/>
                  <a:pt x="1866" y="1013"/>
                  <a:pt x="1866" y="1013"/>
                </a:cubicBezTo>
                <a:cubicBezTo>
                  <a:pt x="1869" y="1012"/>
                  <a:pt x="1869" y="1012"/>
                  <a:pt x="1869" y="1012"/>
                </a:cubicBezTo>
                <a:cubicBezTo>
                  <a:pt x="1871" y="1012"/>
                  <a:pt x="1871" y="1012"/>
                  <a:pt x="1871" y="1012"/>
                </a:cubicBezTo>
                <a:cubicBezTo>
                  <a:pt x="1872" y="1011"/>
                  <a:pt x="1872" y="1011"/>
                  <a:pt x="1872" y="1011"/>
                </a:cubicBezTo>
                <a:cubicBezTo>
                  <a:pt x="1874" y="1012"/>
                  <a:pt x="1874" y="1012"/>
                  <a:pt x="1874" y="1012"/>
                </a:cubicBezTo>
                <a:cubicBezTo>
                  <a:pt x="1875" y="1012"/>
                  <a:pt x="1875" y="1012"/>
                  <a:pt x="1875" y="1012"/>
                </a:cubicBezTo>
                <a:cubicBezTo>
                  <a:pt x="1877" y="1009"/>
                  <a:pt x="1877" y="1009"/>
                  <a:pt x="1877" y="1009"/>
                </a:cubicBezTo>
                <a:cubicBezTo>
                  <a:pt x="1877" y="1009"/>
                  <a:pt x="1877" y="1009"/>
                  <a:pt x="1877" y="1009"/>
                </a:cubicBezTo>
                <a:cubicBezTo>
                  <a:pt x="1878" y="1008"/>
                  <a:pt x="1878" y="1008"/>
                  <a:pt x="1878" y="1008"/>
                </a:cubicBezTo>
                <a:cubicBezTo>
                  <a:pt x="1878" y="1007"/>
                  <a:pt x="1878" y="1007"/>
                  <a:pt x="1878" y="1007"/>
                </a:cubicBezTo>
                <a:cubicBezTo>
                  <a:pt x="1877" y="1007"/>
                  <a:pt x="1877" y="1007"/>
                  <a:pt x="1877" y="1007"/>
                </a:cubicBezTo>
                <a:cubicBezTo>
                  <a:pt x="1877" y="1006"/>
                  <a:pt x="1877" y="1006"/>
                  <a:pt x="1877" y="1006"/>
                </a:cubicBezTo>
                <a:cubicBezTo>
                  <a:pt x="1877" y="1005"/>
                  <a:pt x="1877" y="1005"/>
                  <a:pt x="1877" y="1005"/>
                </a:cubicBezTo>
                <a:cubicBezTo>
                  <a:pt x="1878" y="1004"/>
                  <a:pt x="1878" y="1004"/>
                  <a:pt x="1878" y="1004"/>
                </a:cubicBezTo>
                <a:cubicBezTo>
                  <a:pt x="1879" y="1003"/>
                  <a:pt x="1879" y="1003"/>
                  <a:pt x="1879" y="1003"/>
                </a:cubicBezTo>
                <a:cubicBezTo>
                  <a:pt x="1882" y="1003"/>
                  <a:pt x="1882" y="1003"/>
                  <a:pt x="1882" y="1003"/>
                </a:cubicBezTo>
                <a:cubicBezTo>
                  <a:pt x="1884" y="1002"/>
                  <a:pt x="1884" y="1002"/>
                  <a:pt x="1884" y="1002"/>
                </a:cubicBezTo>
                <a:cubicBezTo>
                  <a:pt x="1885" y="1003"/>
                  <a:pt x="1885" y="1003"/>
                  <a:pt x="1885" y="1003"/>
                </a:cubicBezTo>
                <a:cubicBezTo>
                  <a:pt x="1887" y="1001"/>
                  <a:pt x="1887" y="1001"/>
                  <a:pt x="1887" y="1001"/>
                </a:cubicBezTo>
                <a:cubicBezTo>
                  <a:pt x="1888" y="1000"/>
                  <a:pt x="1888" y="1000"/>
                  <a:pt x="1888" y="1000"/>
                </a:cubicBezTo>
                <a:cubicBezTo>
                  <a:pt x="1888" y="997"/>
                  <a:pt x="1888" y="997"/>
                  <a:pt x="1888" y="997"/>
                </a:cubicBezTo>
                <a:cubicBezTo>
                  <a:pt x="1891" y="993"/>
                  <a:pt x="1891" y="993"/>
                  <a:pt x="1891" y="993"/>
                </a:cubicBezTo>
                <a:cubicBezTo>
                  <a:pt x="1893" y="993"/>
                  <a:pt x="1893" y="993"/>
                  <a:pt x="1893" y="993"/>
                </a:cubicBezTo>
                <a:cubicBezTo>
                  <a:pt x="1895" y="993"/>
                  <a:pt x="1895" y="993"/>
                  <a:pt x="1895" y="993"/>
                </a:cubicBezTo>
                <a:cubicBezTo>
                  <a:pt x="1896" y="993"/>
                  <a:pt x="1896" y="993"/>
                  <a:pt x="1896" y="993"/>
                </a:cubicBezTo>
                <a:cubicBezTo>
                  <a:pt x="1900" y="992"/>
                  <a:pt x="1900" y="992"/>
                  <a:pt x="1900" y="992"/>
                </a:cubicBezTo>
                <a:cubicBezTo>
                  <a:pt x="1901" y="991"/>
                  <a:pt x="1901" y="991"/>
                  <a:pt x="1901" y="991"/>
                </a:cubicBezTo>
                <a:cubicBezTo>
                  <a:pt x="1900" y="991"/>
                  <a:pt x="1900" y="991"/>
                  <a:pt x="1900" y="991"/>
                </a:cubicBezTo>
                <a:cubicBezTo>
                  <a:pt x="1899" y="987"/>
                  <a:pt x="1899" y="987"/>
                  <a:pt x="1899" y="987"/>
                </a:cubicBezTo>
                <a:cubicBezTo>
                  <a:pt x="1899" y="987"/>
                  <a:pt x="1899" y="987"/>
                  <a:pt x="1899" y="987"/>
                </a:cubicBezTo>
                <a:cubicBezTo>
                  <a:pt x="1898" y="986"/>
                  <a:pt x="1898" y="986"/>
                  <a:pt x="1898" y="986"/>
                </a:cubicBezTo>
                <a:cubicBezTo>
                  <a:pt x="1898" y="986"/>
                  <a:pt x="1898" y="986"/>
                  <a:pt x="1898" y="986"/>
                </a:cubicBezTo>
                <a:cubicBezTo>
                  <a:pt x="1899" y="984"/>
                  <a:pt x="1899" y="984"/>
                  <a:pt x="1899" y="984"/>
                </a:cubicBezTo>
                <a:cubicBezTo>
                  <a:pt x="1899" y="983"/>
                  <a:pt x="1899" y="983"/>
                  <a:pt x="1899" y="983"/>
                </a:cubicBezTo>
                <a:cubicBezTo>
                  <a:pt x="1900" y="980"/>
                  <a:pt x="1900" y="980"/>
                  <a:pt x="1900" y="980"/>
                </a:cubicBezTo>
                <a:cubicBezTo>
                  <a:pt x="1901" y="979"/>
                  <a:pt x="1901" y="979"/>
                  <a:pt x="1901" y="979"/>
                </a:cubicBezTo>
                <a:cubicBezTo>
                  <a:pt x="1901" y="978"/>
                  <a:pt x="1901" y="978"/>
                  <a:pt x="1901" y="978"/>
                </a:cubicBezTo>
                <a:cubicBezTo>
                  <a:pt x="1901" y="978"/>
                  <a:pt x="1901" y="978"/>
                  <a:pt x="1901" y="978"/>
                </a:cubicBezTo>
                <a:cubicBezTo>
                  <a:pt x="1902" y="976"/>
                  <a:pt x="1902" y="976"/>
                  <a:pt x="1902" y="976"/>
                </a:cubicBezTo>
                <a:cubicBezTo>
                  <a:pt x="1903" y="975"/>
                  <a:pt x="1903" y="975"/>
                  <a:pt x="1903" y="975"/>
                </a:cubicBezTo>
                <a:cubicBezTo>
                  <a:pt x="1904" y="976"/>
                  <a:pt x="1904" y="976"/>
                  <a:pt x="1904" y="976"/>
                </a:cubicBezTo>
                <a:cubicBezTo>
                  <a:pt x="1903" y="976"/>
                  <a:pt x="1903" y="976"/>
                  <a:pt x="1903" y="976"/>
                </a:cubicBezTo>
                <a:cubicBezTo>
                  <a:pt x="1903" y="977"/>
                  <a:pt x="1903" y="977"/>
                  <a:pt x="1903" y="977"/>
                </a:cubicBezTo>
                <a:cubicBezTo>
                  <a:pt x="1904" y="978"/>
                  <a:pt x="1904" y="978"/>
                  <a:pt x="1904" y="978"/>
                </a:cubicBezTo>
                <a:cubicBezTo>
                  <a:pt x="1905" y="978"/>
                  <a:pt x="1905" y="978"/>
                  <a:pt x="1905" y="978"/>
                </a:cubicBezTo>
                <a:cubicBezTo>
                  <a:pt x="1906" y="975"/>
                  <a:pt x="1906" y="975"/>
                  <a:pt x="1906" y="975"/>
                </a:cubicBezTo>
                <a:cubicBezTo>
                  <a:pt x="1907" y="974"/>
                  <a:pt x="1907" y="974"/>
                  <a:pt x="1907" y="974"/>
                </a:cubicBezTo>
                <a:cubicBezTo>
                  <a:pt x="1908" y="972"/>
                  <a:pt x="1908" y="972"/>
                  <a:pt x="1908" y="972"/>
                </a:cubicBezTo>
                <a:cubicBezTo>
                  <a:pt x="1911" y="969"/>
                  <a:pt x="1911" y="969"/>
                  <a:pt x="1911" y="969"/>
                </a:cubicBezTo>
                <a:cubicBezTo>
                  <a:pt x="1914" y="964"/>
                  <a:pt x="1914" y="964"/>
                  <a:pt x="1914" y="964"/>
                </a:cubicBezTo>
                <a:cubicBezTo>
                  <a:pt x="1914" y="963"/>
                  <a:pt x="1914" y="963"/>
                  <a:pt x="1914" y="963"/>
                </a:cubicBezTo>
                <a:cubicBezTo>
                  <a:pt x="1914" y="961"/>
                  <a:pt x="1914" y="961"/>
                  <a:pt x="1914" y="961"/>
                </a:cubicBezTo>
                <a:cubicBezTo>
                  <a:pt x="1915" y="959"/>
                  <a:pt x="1915" y="959"/>
                  <a:pt x="1915" y="959"/>
                </a:cubicBezTo>
                <a:cubicBezTo>
                  <a:pt x="1915" y="958"/>
                  <a:pt x="1915" y="958"/>
                  <a:pt x="1915" y="958"/>
                </a:cubicBezTo>
                <a:cubicBezTo>
                  <a:pt x="1915" y="957"/>
                  <a:pt x="1915" y="957"/>
                  <a:pt x="1915" y="957"/>
                </a:cubicBezTo>
                <a:cubicBezTo>
                  <a:pt x="1913" y="957"/>
                  <a:pt x="1913" y="957"/>
                  <a:pt x="1913" y="957"/>
                </a:cubicBezTo>
                <a:cubicBezTo>
                  <a:pt x="1910" y="954"/>
                  <a:pt x="1910" y="954"/>
                  <a:pt x="1910" y="954"/>
                </a:cubicBezTo>
                <a:cubicBezTo>
                  <a:pt x="1909" y="952"/>
                  <a:pt x="1909" y="952"/>
                  <a:pt x="1909" y="952"/>
                </a:cubicBezTo>
                <a:cubicBezTo>
                  <a:pt x="1907" y="951"/>
                  <a:pt x="1907" y="951"/>
                  <a:pt x="1907" y="951"/>
                </a:cubicBezTo>
                <a:cubicBezTo>
                  <a:pt x="1907" y="948"/>
                  <a:pt x="1907" y="948"/>
                  <a:pt x="1907" y="948"/>
                </a:cubicBezTo>
                <a:cubicBezTo>
                  <a:pt x="1904" y="945"/>
                  <a:pt x="1904" y="945"/>
                  <a:pt x="1904" y="945"/>
                </a:cubicBezTo>
                <a:cubicBezTo>
                  <a:pt x="1903" y="945"/>
                  <a:pt x="1903" y="945"/>
                  <a:pt x="1903" y="945"/>
                </a:cubicBezTo>
                <a:cubicBezTo>
                  <a:pt x="1900" y="945"/>
                  <a:pt x="1900" y="945"/>
                  <a:pt x="1900" y="945"/>
                </a:cubicBezTo>
                <a:cubicBezTo>
                  <a:pt x="1896" y="945"/>
                  <a:pt x="1896" y="945"/>
                  <a:pt x="1896" y="945"/>
                </a:cubicBezTo>
                <a:cubicBezTo>
                  <a:pt x="1895" y="945"/>
                  <a:pt x="1895" y="945"/>
                  <a:pt x="1895" y="945"/>
                </a:cubicBezTo>
                <a:cubicBezTo>
                  <a:pt x="1893" y="945"/>
                  <a:pt x="1893" y="945"/>
                  <a:pt x="1893" y="945"/>
                </a:cubicBezTo>
                <a:cubicBezTo>
                  <a:pt x="1891" y="945"/>
                  <a:pt x="1891" y="945"/>
                  <a:pt x="1891" y="945"/>
                </a:cubicBezTo>
                <a:cubicBezTo>
                  <a:pt x="1886" y="940"/>
                  <a:pt x="1886" y="940"/>
                  <a:pt x="1886" y="940"/>
                </a:cubicBezTo>
                <a:cubicBezTo>
                  <a:pt x="1886" y="939"/>
                  <a:pt x="1886" y="939"/>
                  <a:pt x="1886" y="939"/>
                </a:cubicBezTo>
                <a:cubicBezTo>
                  <a:pt x="1883" y="935"/>
                  <a:pt x="1883" y="935"/>
                  <a:pt x="1883" y="935"/>
                </a:cubicBezTo>
                <a:cubicBezTo>
                  <a:pt x="1882" y="930"/>
                  <a:pt x="1882" y="930"/>
                  <a:pt x="1882" y="930"/>
                </a:cubicBezTo>
                <a:cubicBezTo>
                  <a:pt x="1882" y="928"/>
                  <a:pt x="1882" y="928"/>
                  <a:pt x="1882" y="928"/>
                </a:cubicBezTo>
                <a:cubicBezTo>
                  <a:pt x="1882" y="926"/>
                  <a:pt x="1882" y="926"/>
                  <a:pt x="1882" y="926"/>
                </a:cubicBezTo>
                <a:cubicBezTo>
                  <a:pt x="1881" y="927"/>
                  <a:pt x="1881" y="927"/>
                  <a:pt x="1881" y="927"/>
                </a:cubicBezTo>
                <a:cubicBezTo>
                  <a:pt x="1880" y="926"/>
                  <a:pt x="1880" y="926"/>
                  <a:pt x="1880" y="926"/>
                </a:cubicBezTo>
                <a:cubicBezTo>
                  <a:pt x="1880" y="926"/>
                  <a:pt x="1880" y="926"/>
                  <a:pt x="1880" y="926"/>
                </a:cubicBezTo>
                <a:cubicBezTo>
                  <a:pt x="1880" y="925"/>
                  <a:pt x="1880" y="925"/>
                  <a:pt x="1880" y="925"/>
                </a:cubicBezTo>
                <a:cubicBezTo>
                  <a:pt x="1881" y="923"/>
                  <a:pt x="1881" y="923"/>
                  <a:pt x="1881" y="923"/>
                </a:cubicBezTo>
                <a:cubicBezTo>
                  <a:pt x="1881" y="921"/>
                  <a:pt x="1881" y="921"/>
                  <a:pt x="1881" y="921"/>
                </a:cubicBezTo>
                <a:cubicBezTo>
                  <a:pt x="1881" y="921"/>
                  <a:pt x="1881" y="921"/>
                  <a:pt x="1881" y="921"/>
                </a:cubicBezTo>
                <a:cubicBezTo>
                  <a:pt x="1881" y="919"/>
                  <a:pt x="1881" y="919"/>
                  <a:pt x="1881" y="919"/>
                </a:cubicBezTo>
                <a:cubicBezTo>
                  <a:pt x="1881" y="919"/>
                  <a:pt x="1881" y="919"/>
                  <a:pt x="1881" y="919"/>
                </a:cubicBezTo>
                <a:cubicBezTo>
                  <a:pt x="1881" y="919"/>
                  <a:pt x="1881" y="919"/>
                  <a:pt x="1881" y="919"/>
                </a:cubicBezTo>
                <a:cubicBezTo>
                  <a:pt x="1882" y="919"/>
                  <a:pt x="1882" y="919"/>
                  <a:pt x="1882" y="919"/>
                </a:cubicBezTo>
                <a:cubicBezTo>
                  <a:pt x="1881" y="918"/>
                  <a:pt x="1881" y="918"/>
                  <a:pt x="1881" y="918"/>
                </a:cubicBezTo>
                <a:cubicBezTo>
                  <a:pt x="1881" y="918"/>
                  <a:pt x="1881" y="918"/>
                  <a:pt x="1881" y="918"/>
                </a:cubicBezTo>
                <a:cubicBezTo>
                  <a:pt x="1880" y="918"/>
                  <a:pt x="1880" y="918"/>
                  <a:pt x="1880" y="918"/>
                </a:cubicBezTo>
                <a:cubicBezTo>
                  <a:pt x="1879" y="921"/>
                  <a:pt x="1879" y="921"/>
                  <a:pt x="1879" y="921"/>
                </a:cubicBezTo>
                <a:cubicBezTo>
                  <a:pt x="1879" y="921"/>
                  <a:pt x="1879" y="921"/>
                  <a:pt x="1879" y="921"/>
                </a:cubicBezTo>
                <a:cubicBezTo>
                  <a:pt x="1878" y="921"/>
                  <a:pt x="1878" y="921"/>
                  <a:pt x="1878" y="921"/>
                </a:cubicBezTo>
                <a:cubicBezTo>
                  <a:pt x="1878" y="921"/>
                  <a:pt x="1878" y="921"/>
                  <a:pt x="1878" y="921"/>
                </a:cubicBezTo>
                <a:cubicBezTo>
                  <a:pt x="1878" y="922"/>
                  <a:pt x="1878" y="922"/>
                  <a:pt x="1878" y="922"/>
                </a:cubicBezTo>
                <a:cubicBezTo>
                  <a:pt x="1878" y="924"/>
                  <a:pt x="1878" y="924"/>
                  <a:pt x="1878" y="924"/>
                </a:cubicBezTo>
                <a:cubicBezTo>
                  <a:pt x="1878" y="925"/>
                  <a:pt x="1878" y="925"/>
                  <a:pt x="1878" y="925"/>
                </a:cubicBezTo>
                <a:cubicBezTo>
                  <a:pt x="1872" y="928"/>
                  <a:pt x="1872" y="928"/>
                  <a:pt x="1872" y="928"/>
                </a:cubicBezTo>
                <a:cubicBezTo>
                  <a:pt x="1872" y="930"/>
                  <a:pt x="1872" y="930"/>
                  <a:pt x="1872" y="930"/>
                </a:cubicBezTo>
                <a:cubicBezTo>
                  <a:pt x="1866" y="935"/>
                  <a:pt x="1866" y="935"/>
                  <a:pt x="1866" y="935"/>
                </a:cubicBezTo>
                <a:cubicBezTo>
                  <a:pt x="1866" y="936"/>
                  <a:pt x="1866" y="936"/>
                  <a:pt x="1866" y="936"/>
                </a:cubicBezTo>
                <a:cubicBezTo>
                  <a:pt x="1866" y="937"/>
                  <a:pt x="1866" y="937"/>
                  <a:pt x="1866" y="937"/>
                </a:cubicBezTo>
                <a:cubicBezTo>
                  <a:pt x="1867" y="938"/>
                  <a:pt x="1867" y="938"/>
                  <a:pt x="1867" y="938"/>
                </a:cubicBezTo>
                <a:cubicBezTo>
                  <a:pt x="1865" y="940"/>
                  <a:pt x="1865" y="940"/>
                  <a:pt x="1865" y="940"/>
                </a:cubicBezTo>
                <a:cubicBezTo>
                  <a:pt x="1864" y="939"/>
                  <a:pt x="1864" y="939"/>
                  <a:pt x="1864" y="939"/>
                </a:cubicBezTo>
                <a:cubicBezTo>
                  <a:pt x="1863" y="940"/>
                  <a:pt x="1863" y="940"/>
                  <a:pt x="1863" y="940"/>
                </a:cubicBezTo>
                <a:cubicBezTo>
                  <a:pt x="1862" y="940"/>
                  <a:pt x="1862" y="940"/>
                  <a:pt x="1862" y="940"/>
                </a:cubicBezTo>
                <a:cubicBezTo>
                  <a:pt x="1862" y="941"/>
                  <a:pt x="1862" y="941"/>
                  <a:pt x="1862" y="941"/>
                </a:cubicBezTo>
                <a:cubicBezTo>
                  <a:pt x="1861" y="941"/>
                  <a:pt x="1861" y="941"/>
                  <a:pt x="1861" y="941"/>
                </a:cubicBezTo>
                <a:cubicBezTo>
                  <a:pt x="1861" y="942"/>
                  <a:pt x="1861" y="942"/>
                  <a:pt x="1861" y="942"/>
                </a:cubicBezTo>
                <a:cubicBezTo>
                  <a:pt x="1858" y="942"/>
                  <a:pt x="1858" y="942"/>
                  <a:pt x="1858" y="942"/>
                </a:cubicBezTo>
                <a:cubicBezTo>
                  <a:pt x="1856" y="943"/>
                  <a:pt x="1856" y="943"/>
                  <a:pt x="1856" y="943"/>
                </a:cubicBezTo>
                <a:cubicBezTo>
                  <a:pt x="1855" y="942"/>
                  <a:pt x="1855" y="942"/>
                  <a:pt x="1855" y="942"/>
                </a:cubicBezTo>
                <a:cubicBezTo>
                  <a:pt x="1854" y="942"/>
                  <a:pt x="1854" y="942"/>
                  <a:pt x="1854" y="942"/>
                </a:cubicBezTo>
                <a:cubicBezTo>
                  <a:pt x="1853" y="941"/>
                  <a:pt x="1853" y="941"/>
                  <a:pt x="1853" y="941"/>
                </a:cubicBezTo>
                <a:cubicBezTo>
                  <a:pt x="1852" y="942"/>
                  <a:pt x="1852" y="942"/>
                  <a:pt x="1852" y="942"/>
                </a:cubicBezTo>
                <a:cubicBezTo>
                  <a:pt x="1848" y="941"/>
                  <a:pt x="1848" y="941"/>
                  <a:pt x="1848" y="941"/>
                </a:cubicBezTo>
                <a:cubicBezTo>
                  <a:pt x="1845" y="944"/>
                  <a:pt x="1845" y="944"/>
                  <a:pt x="1845" y="944"/>
                </a:cubicBezTo>
                <a:cubicBezTo>
                  <a:pt x="1843" y="943"/>
                  <a:pt x="1843" y="943"/>
                  <a:pt x="1843" y="943"/>
                </a:cubicBezTo>
                <a:cubicBezTo>
                  <a:pt x="1842" y="943"/>
                  <a:pt x="1842" y="943"/>
                  <a:pt x="1842" y="943"/>
                </a:cubicBezTo>
                <a:cubicBezTo>
                  <a:pt x="1840" y="944"/>
                  <a:pt x="1840" y="944"/>
                  <a:pt x="1840" y="944"/>
                </a:cubicBezTo>
                <a:cubicBezTo>
                  <a:pt x="1840" y="940"/>
                  <a:pt x="1840" y="940"/>
                  <a:pt x="1840" y="940"/>
                </a:cubicBezTo>
                <a:cubicBezTo>
                  <a:pt x="1839" y="941"/>
                  <a:pt x="1839" y="941"/>
                  <a:pt x="1839" y="941"/>
                </a:cubicBezTo>
                <a:cubicBezTo>
                  <a:pt x="1838" y="940"/>
                  <a:pt x="1838" y="940"/>
                  <a:pt x="1838" y="940"/>
                </a:cubicBezTo>
                <a:cubicBezTo>
                  <a:pt x="1838" y="940"/>
                  <a:pt x="1838" y="940"/>
                  <a:pt x="1838" y="940"/>
                </a:cubicBezTo>
                <a:cubicBezTo>
                  <a:pt x="1837" y="939"/>
                  <a:pt x="1837" y="939"/>
                  <a:pt x="1837" y="939"/>
                </a:cubicBezTo>
                <a:cubicBezTo>
                  <a:pt x="1837" y="938"/>
                  <a:pt x="1837" y="938"/>
                  <a:pt x="1837" y="938"/>
                </a:cubicBezTo>
                <a:cubicBezTo>
                  <a:pt x="1838" y="937"/>
                  <a:pt x="1838" y="937"/>
                  <a:pt x="1838" y="937"/>
                </a:cubicBezTo>
                <a:cubicBezTo>
                  <a:pt x="1836" y="937"/>
                  <a:pt x="1836" y="937"/>
                  <a:pt x="1836" y="937"/>
                </a:cubicBezTo>
                <a:cubicBezTo>
                  <a:pt x="1836" y="937"/>
                  <a:pt x="1836" y="937"/>
                  <a:pt x="1836" y="937"/>
                </a:cubicBezTo>
                <a:cubicBezTo>
                  <a:pt x="1836" y="937"/>
                  <a:pt x="1836" y="937"/>
                  <a:pt x="1836" y="937"/>
                </a:cubicBezTo>
                <a:cubicBezTo>
                  <a:pt x="1837" y="936"/>
                  <a:pt x="1837" y="936"/>
                  <a:pt x="1837" y="936"/>
                </a:cubicBezTo>
                <a:cubicBezTo>
                  <a:pt x="1838" y="932"/>
                  <a:pt x="1838" y="932"/>
                  <a:pt x="1838" y="932"/>
                </a:cubicBezTo>
                <a:cubicBezTo>
                  <a:pt x="1837" y="930"/>
                  <a:pt x="1837" y="930"/>
                  <a:pt x="1837" y="930"/>
                </a:cubicBezTo>
                <a:cubicBezTo>
                  <a:pt x="1836" y="930"/>
                  <a:pt x="1836" y="930"/>
                  <a:pt x="1836" y="930"/>
                </a:cubicBezTo>
                <a:cubicBezTo>
                  <a:pt x="1836" y="927"/>
                  <a:pt x="1836" y="927"/>
                  <a:pt x="1836" y="927"/>
                </a:cubicBezTo>
                <a:cubicBezTo>
                  <a:pt x="1836" y="927"/>
                  <a:pt x="1836" y="927"/>
                  <a:pt x="1836" y="927"/>
                </a:cubicBezTo>
                <a:cubicBezTo>
                  <a:pt x="1837" y="924"/>
                  <a:pt x="1837" y="924"/>
                  <a:pt x="1837" y="924"/>
                </a:cubicBezTo>
                <a:cubicBezTo>
                  <a:pt x="1836" y="923"/>
                  <a:pt x="1836" y="923"/>
                  <a:pt x="1836" y="923"/>
                </a:cubicBezTo>
                <a:cubicBezTo>
                  <a:pt x="1836" y="923"/>
                  <a:pt x="1836" y="923"/>
                  <a:pt x="1836" y="923"/>
                </a:cubicBezTo>
                <a:cubicBezTo>
                  <a:pt x="1836" y="922"/>
                  <a:pt x="1836" y="922"/>
                  <a:pt x="1836" y="922"/>
                </a:cubicBezTo>
                <a:cubicBezTo>
                  <a:pt x="1834" y="921"/>
                  <a:pt x="1834" y="921"/>
                  <a:pt x="1834" y="921"/>
                </a:cubicBezTo>
                <a:cubicBezTo>
                  <a:pt x="1833" y="921"/>
                  <a:pt x="1833" y="921"/>
                  <a:pt x="1833" y="921"/>
                </a:cubicBezTo>
                <a:cubicBezTo>
                  <a:pt x="1833" y="922"/>
                  <a:pt x="1833" y="922"/>
                  <a:pt x="1833" y="922"/>
                </a:cubicBezTo>
                <a:cubicBezTo>
                  <a:pt x="1832" y="922"/>
                  <a:pt x="1832" y="922"/>
                  <a:pt x="1832" y="922"/>
                </a:cubicBezTo>
                <a:cubicBezTo>
                  <a:pt x="1832" y="923"/>
                  <a:pt x="1832" y="923"/>
                  <a:pt x="1832" y="923"/>
                </a:cubicBezTo>
                <a:cubicBezTo>
                  <a:pt x="1832" y="923"/>
                  <a:pt x="1832" y="923"/>
                  <a:pt x="1832" y="923"/>
                </a:cubicBezTo>
                <a:cubicBezTo>
                  <a:pt x="1832" y="925"/>
                  <a:pt x="1832" y="925"/>
                  <a:pt x="1832" y="925"/>
                </a:cubicBezTo>
                <a:cubicBezTo>
                  <a:pt x="1832" y="925"/>
                  <a:pt x="1832" y="925"/>
                  <a:pt x="1832" y="925"/>
                </a:cubicBezTo>
                <a:cubicBezTo>
                  <a:pt x="1832" y="927"/>
                  <a:pt x="1832" y="927"/>
                  <a:pt x="1832" y="927"/>
                </a:cubicBezTo>
                <a:cubicBezTo>
                  <a:pt x="1832" y="927"/>
                  <a:pt x="1832" y="927"/>
                  <a:pt x="1832" y="927"/>
                </a:cubicBezTo>
                <a:cubicBezTo>
                  <a:pt x="1831" y="927"/>
                  <a:pt x="1831" y="927"/>
                  <a:pt x="1831" y="927"/>
                </a:cubicBezTo>
                <a:cubicBezTo>
                  <a:pt x="1831" y="930"/>
                  <a:pt x="1831" y="930"/>
                  <a:pt x="1831" y="930"/>
                </a:cubicBezTo>
                <a:cubicBezTo>
                  <a:pt x="1831" y="931"/>
                  <a:pt x="1831" y="931"/>
                  <a:pt x="1831" y="931"/>
                </a:cubicBezTo>
                <a:cubicBezTo>
                  <a:pt x="1832" y="932"/>
                  <a:pt x="1832" y="932"/>
                  <a:pt x="1832" y="932"/>
                </a:cubicBezTo>
                <a:cubicBezTo>
                  <a:pt x="1832" y="934"/>
                  <a:pt x="1832" y="934"/>
                  <a:pt x="1832" y="934"/>
                </a:cubicBezTo>
                <a:cubicBezTo>
                  <a:pt x="1831" y="934"/>
                  <a:pt x="1831" y="934"/>
                  <a:pt x="1831" y="934"/>
                </a:cubicBezTo>
                <a:cubicBezTo>
                  <a:pt x="1831" y="934"/>
                  <a:pt x="1831" y="934"/>
                  <a:pt x="1831" y="934"/>
                </a:cubicBezTo>
                <a:cubicBezTo>
                  <a:pt x="1829" y="932"/>
                  <a:pt x="1829" y="932"/>
                  <a:pt x="1829" y="932"/>
                </a:cubicBezTo>
                <a:cubicBezTo>
                  <a:pt x="1829" y="930"/>
                  <a:pt x="1829" y="930"/>
                  <a:pt x="1829" y="930"/>
                </a:cubicBezTo>
                <a:cubicBezTo>
                  <a:pt x="1824" y="924"/>
                  <a:pt x="1824" y="924"/>
                  <a:pt x="1824" y="924"/>
                </a:cubicBezTo>
                <a:cubicBezTo>
                  <a:pt x="1823" y="922"/>
                  <a:pt x="1823" y="922"/>
                  <a:pt x="1823" y="922"/>
                </a:cubicBezTo>
                <a:cubicBezTo>
                  <a:pt x="1824" y="922"/>
                  <a:pt x="1824" y="922"/>
                  <a:pt x="1824" y="922"/>
                </a:cubicBezTo>
                <a:cubicBezTo>
                  <a:pt x="1824" y="921"/>
                  <a:pt x="1824" y="921"/>
                  <a:pt x="1824" y="921"/>
                </a:cubicBezTo>
                <a:cubicBezTo>
                  <a:pt x="1822" y="917"/>
                  <a:pt x="1822" y="917"/>
                  <a:pt x="1822" y="917"/>
                </a:cubicBezTo>
                <a:cubicBezTo>
                  <a:pt x="1822" y="916"/>
                  <a:pt x="1822" y="916"/>
                  <a:pt x="1822" y="916"/>
                </a:cubicBezTo>
                <a:cubicBezTo>
                  <a:pt x="1821" y="914"/>
                  <a:pt x="1821" y="914"/>
                  <a:pt x="1821" y="914"/>
                </a:cubicBezTo>
                <a:cubicBezTo>
                  <a:pt x="1820" y="914"/>
                  <a:pt x="1820" y="914"/>
                  <a:pt x="1820" y="914"/>
                </a:cubicBezTo>
                <a:cubicBezTo>
                  <a:pt x="1817" y="909"/>
                  <a:pt x="1817" y="909"/>
                  <a:pt x="1817" y="909"/>
                </a:cubicBezTo>
                <a:cubicBezTo>
                  <a:pt x="1816" y="909"/>
                  <a:pt x="1816" y="909"/>
                  <a:pt x="1816" y="909"/>
                </a:cubicBezTo>
                <a:cubicBezTo>
                  <a:pt x="1815" y="908"/>
                  <a:pt x="1815" y="908"/>
                  <a:pt x="1815" y="908"/>
                </a:cubicBezTo>
                <a:cubicBezTo>
                  <a:pt x="1815" y="907"/>
                  <a:pt x="1815" y="907"/>
                  <a:pt x="1815" y="907"/>
                </a:cubicBezTo>
                <a:cubicBezTo>
                  <a:pt x="1815" y="907"/>
                  <a:pt x="1815" y="907"/>
                  <a:pt x="1815" y="907"/>
                </a:cubicBezTo>
                <a:cubicBezTo>
                  <a:pt x="1816" y="908"/>
                  <a:pt x="1816" y="908"/>
                  <a:pt x="1816" y="908"/>
                </a:cubicBezTo>
                <a:cubicBezTo>
                  <a:pt x="1815" y="907"/>
                  <a:pt x="1815" y="907"/>
                  <a:pt x="1815" y="907"/>
                </a:cubicBezTo>
                <a:cubicBezTo>
                  <a:pt x="1814" y="906"/>
                  <a:pt x="1814" y="906"/>
                  <a:pt x="1814" y="906"/>
                </a:cubicBezTo>
                <a:cubicBezTo>
                  <a:pt x="1811" y="906"/>
                  <a:pt x="1811" y="906"/>
                  <a:pt x="1811" y="906"/>
                </a:cubicBezTo>
                <a:cubicBezTo>
                  <a:pt x="1809" y="901"/>
                  <a:pt x="1809" y="901"/>
                  <a:pt x="1809" y="901"/>
                </a:cubicBezTo>
                <a:cubicBezTo>
                  <a:pt x="1808" y="899"/>
                  <a:pt x="1808" y="899"/>
                  <a:pt x="1808" y="899"/>
                </a:cubicBezTo>
                <a:cubicBezTo>
                  <a:pt x="1807" y="898"/>
                  <a:pt x="1807" y="898"/>
                  <a:pt x="1807" y="898"/>
                </a:cubicBezTo>
                <a:cubicBezTo>
                  <a:pt x="1807" y="896"/>
                  <a:pt x="1807" y="896"/>
                  <a:pt x="1807" y="896"/>
                </a:cubicBezTo>
                <a:cubicBezTo>
                  <a:pt x="1806" y="897"/>
                  <a:pt x="1806" y="897"/>
                  <a:pt x="1806" y="897"/>
                </a:cubicBezTo>
                <a:cubicBezTo>
                  <a:pt x="1806" y="896"/>
                  <a:pt x="1806" y="896"/>
                  <a:pt x="1806" y="896"/>
                </a:cubicBezTo>
                <a:cubicBezTo>
                  <a:pt x="1805" y="895"/>
                  <a:pt x="1805" y="895"/>
                  <a:pt x="1805" y="895"/>
                </a:cubicBezTo>
                <a:cubicBezTo>
                  <a:pt x="1805" y="895"/>
                  <a:pt x="1805" y="895"/>
                  <a:pt x="1805" y="895"/>
                </a:cubicBezTo>
                <a:cubicBezTo>
                  <a:pt x="1805" y="895"/>
                  <a:pt x="1805" y="895"/>
                  <a:pt x="1805" y="895"/>
                </a:cubicBezTo>
                <a:cubicBezTo>
                  <a:pt x="1804" y="893"/>
                  <a:pt x="1804" y="893"/>
                  <a:pt x="1804" y="893"/>
                </a:cubicBezTo>
                <a:cubicBezTo>
                  <a:pt x="1804" y="892"/>
                  <a:pt x="1804" y="892"/>
                  <a:pt x="1804" y="892"/>
                </a:cubicBezTo>
                <a:cubicBezTo>
                  <a:pt x="1804" y="890"/>
                  <a:pt x="1804" y="890"/>
                  <a:pt x="1804" y="890"/>
                </a:cubicBezTo>
                <a:cubicBezTo>
                  <a:pt x="1803" y="891"/>
                  <a:pt x="1803" y="891"/>
                  <a:pt x="1803" y="891"/>
                </a:cubicBezTo>
                <a:cubicBezTo>
                  <a:pt x="1800" y="889"/>
                  <a:pt x="1800" y="889"/>
                  <a:pt x="1800" y="889"/>
                </a:cubicBezTo>
                <a:cubicBezTo>
                  <a:pt x="1805" y="888"/>
                  <a:pt x="1805" y="888"/>
                  <a:pt x="1805" y="888"/>
                </a:cubicBezTo>
                <a:cubicBezTo>
                  <a:pt x="1804" y="884"/>
                  <a:pt x="1804" y="884"/>
                  <a:pt x="1804" y="884"/>
                </a:cubicBezTo>
                <a:cubicBezTo>
                  <a:pt x="1804" y="883"/>
                  <a:pt x="1804" y="883"/>
                  <a:pt x="1804" y="883"/>
                </a:cubicBezTo>
                <a:cubicBezTo>
                  <a:pt x="1805" y="881"/>
                  <a:pt x="1805" y="881"/>
                  <a:pt x="1805" y="881"/>
                </a:cubicBezTo>
                <a:cubicBezTo>
                  <a:pt x="1806" y="881"/>
                  <a:pt x="1806" y="881"/>
                  <a:pt x="1806" y="881"/>
                </a:cubicBezTo>
                <a:cubicBezTo>
                  <a:pt x="1807" y="880"/>
                  <a:pt x="1807" y="880"/>
                  <a:pt x="1807" y="880"/>
                </a:cubicBezTo>
                <a:cubicBezTo>
                  <a:pt x="1807" y="881"/>
                  <a:pt x="1807" y="881"/>
                  <a:pt x="1807" y="881"/>
                </a:cubicBezTo>
                <a:cubicBezTo>
                  <a:pt x="1808" y="883"/>
                  <a:pt x="1808" y="883"/>
                  <a:pt x="1808" y="883"/>
                </a:cubicBezTo>
                <a:cubicBezTo>
                  <a:pt x="1809" y="883"/>
                  <a:pt x="1809" y="883"/>
                  <a:pt x="1809" y="883"/>
                </a:cubicBezTo>
                <a:cubicBezTo>
                  <a:pt x="1810" y="882"/>
                  <a:pt x="1810" y="882"/>
                  <a:pt x="1810" y="882"/>
                </a:cubicBezTo>
                <a:cubicBezTo>
                  <a:pt x="1810" y="880"/>
                  <a:pt x="1810" y="880"/>
                  <a:pt x="1810" y="880"/>
                </a:cubicBezTo>
                <a:cubicBezTo>
                  <a:pt x="1809" y="879"/>
                  <a:pt x="1809" y="879"/>
                  <a:pt x="1809" y="879"/>
                </a:cubicBezTo>
                <a:cubicBezTo>
                  <a:pt x="1810" y="879"/>
                  <a:pt x="1810" y="879"/>
                  <a:pt x="1810" y="879"/>
                </a:cubicBezTo>
                <a:cubicBezTo>
                  <a:pt x="1811" y="879"/>
                  <a:pt x="1811" y="879"/>
                  <a:pt x="1811" y="879"/>
                </a:cubicBezTo>
                <a:cubicBezTo>
                  <a:pt x="1812" y="878"/>
                  <a:pt x="1812" y="878"/>
                  <a:pt x="1812" y="878"/>
                </a:cubicBezTo>
                <a:cubicBezTo>
                  <a:pt x="1812" y="879"/>
                  <a:pt x="1812" y="879"/>
                  <a:pt x="1812" y="879"/>
                </a:cubicBezTo>
                <a:cubicBezTo>
                  <a:pt x="1811" y="880"/>
                  <a:pt x="1811" y="880"/>
                  <a:pt x="1811" y="880"/>
                </a:cubicBezTo>
                <a:cubicBezTo>
                  <a:pt x="1813" y="881"/>
                  <a:pt x="1813" y="881"/>
                  <a:pt x="1813" y="881"/>
                </a:cubicBezTo>
                <a:cubicBezTo>
                  <a:pt x="1814" y="881"/>
                  <a:pt x="1814" y="881"/>
                  <a:pt x="1814" y="881"/>
                </a:cubicBezTo>
                <a:cubicBezTo>
                  <a:pt x="1815" y="883"/>
                  <a:pt x="1815" y="883"/>
                  <a:pt x="1815" y="883"/>
                </a:cubicBezTo>
                <a:cubicBezTo>
                  <a:pt x="1816" y="883"/>
                  <a:pt x="1816" y="883"/>
                  <a:pt x="1816" y="883"/>
                </a:cubicBezTo>
                <a:cubicBezTo>
                  <a:pt x="1819" y="880"/>
                  <a:pt x="1819" y="880"/>
                  <a:pt x="1819" y="880"/>
                </a:cubicBezTo>
                <a:cubicBezTo>
                  <a:pt x="1820" y="881"/>
                  <a:pt x="1820" y="881"/>
                  <a:pt x="1820" y="881"/>
                </a:cubicBezTo>
                <a:cubicBezTo>
                  <a:pt x="1822" y="884"/>
                  <a:pt x="1822" y="884"/>
                  <a:pt x="1822" y="884"/>
                </a:cubicBezTo>
                <a:cubicBezTo>
                  <a:pt x="1822" y="885"/>
                  <a:pt x="1822" y="885"/>
                  <a:pt x="1822" y="885"/>
                </a:cubicBezTo>
                <a:cubicBezTo>
                  <a:pt x="1825" y="889"/>
                  <a:pt x="1825" y="889"/>
                  <a:pt x="1825" y="889"/>
                </a:cubicBezTo>
                <a:cubicBezTo>
                  <a:pt x="1826" y="892"/>
                  <a:pt x="1826" y="892"/>
                  <a:pt x="1826" y="892"/>
                </a:cubicBezTo>
                <a:cubicBezTo>
                  <a:pt x="1827" y="893"/>
                  <a:pt x="1827" y="893"/>
                  <a:pt x="1827" y="893"/>
                </a:cubicBezTo>
                <a:cubicBezTo>
                  <a:pt x="1828" y="893"/>
                  <a:pt x="1828" y="893"/>
                  <a:pt x="1828" y="893"/>
                </a:cubicBezTo>
                <a:cubicBezTo>
                  <a:pt x="1829" y="894"/>
                  <a:pt x="1829" y="894"/>
                  <a:pt x="1829" y="894"/>
                </a:cubicBezTo>
                <a:cubicBezTo>
                  <a:pt x="1828" y="894"/>
                  <a:pt x="1828" y="894"/>
                  <a:pt x="1828" y="894"/>
                </a:cubicBezTo>
                <a:cubicBezTo>
                  <a:pt x="1828" y="894"/>
                  <a:pt x="1828" y="894"/>
                  <a:pt x="1828" y="894"/>
                </a:cubicBezTo>
                <a:cubicBezTo>
                  <a:pt x="1827" y="894"/>
                  <a:pt x="1827" y="894"/>
                  <a:pt x="1827" y="894"/>
                </a:cubicBezTo>
                <a:cubicBezTo>
                  <a:pt x="1829" y="896"/>
                  <a:pt x="1829" y="896"/>
                  <a:pt x="1829" y="896"/>
                </a:cubicBezTo>
                <a:cubicBezTo>
                  <a:pt x="1830" y="895"/>
                  <a:pt x="1830" y="895"/>
                  <a:pt x="1830" y="895"/>
                </a:cubicBezTo>
                <a:cubicBezTo>
                  <a:pt x="1830" y="897"/>
                  <a:pt x="1830" y="897"/>
                  <a:pt x="1830" y="897"/>
                </a:cubicBezTo>
                <a:cubicBezTo>
                  <a:pt x="1833" y="903"/>
                  <a:pt x="1833" y="903"/>
                  <a:pt x="1833" y="903"/>
                </a:cubicBezTo>
                <a:cubicBezTo>
                  <a:pt x="1835" y="904"/>
                  <a:pt x="1835" y="904"/>
                  <a:pt x="1835" y="904"/>
                </a:cubicBezTo>
                <a:cubicBezTo>
                  <a:pt x="1838" y="904"/>
                  <a:pt x="1838" y="904"/>
                  <a:pt x="1838" y="904"/>
                </a:cubicBezTo>
                <a:cubicBezTo>
                  <a:pt x="1840" y="905"/>
                  <a:pt x="1840" y="905"/>
                  <a:pt x="1840" y="905"/>
                </a:cubicBezTo>
                <a:cubicBezTo>
                  <a:pt x="1841" y="906"/>
                  <a:pt x="1841" y="906"/>
                  <a:pt x="1841" y="906"/>
                </a:cubicBezTo>
                <a:cubicBezTo>
                  <a:pt x="1844" y="906"/>
                  <a:pt x="1844" y="906"/>
                  <a:pt x="1844" y="906"/>
                </a:cubicBezTo>
                <a:cubicBezTo>
                  <a:pt x="1845" y="906"/>
                  <a:pt x="1845" y="906"/>
                  <a:pt x="1845" y="906"/>
                </a:cubicBezTo>
                <a:cubicBezTo>
                  <a:pt x="1847" y="907"/>
                  <a:pt x="1847" y="907"/>
                  <a:pt x="1847" y="907"/>
                </a:cubicBezTo>
                <a:cubicBezTo>
                  <a:pt x="1847" y="907"/>
                  <a:pt x="1847" y="907"/>
                  <a:pt x="1847" y="907"/>
                </a:cubicBezTo>
                <a:cubicBezTo>
                  <a:pt x="1846" y="908"/>
                  <a:pt x="1846" y="908"/>
                  <a:pt x="1846" y="908"/>
                </a:cubicBezTo>
                <a:cubicBezTo>
                  <a:pt x="1848" y="911"/>
                  <a:pt x="1848" y="911"/>
                  <a:pt x="1848" y="911"/>
                </a:cubicBezTo>
                <a:cubicBezTo>
                  <a:pt x="1851" y="912"/>
                  <a:pt x="1851" y="912"/>
                  <a:pt x="1851" y="912"/>
                </a:cubicBezTo>
                <a:cubicBezTo>
                  <a:pt x="1852" y="913"/>
                  <a:pt x="1852" y="913"/>
                  <a:pt x="1852" y="913"/>
                </a:cubicBezTo>
                <a:cubicBezTo>
                  <a:pt x="1854" y="913"/>
                  <a:pt x="1854" y="913"/>
                  <a:pt x="1854" y="913"/>
                </a:cubicBezTo>
                <a:cubicBezTo>
                  <a:pt x="1857" y="916"/>
                  <a:pt x="1857" y="916"/>
                  <a:pt x="1857" y="916"/>
                </a:cubicBezTo>
                <a:cubicBezTo>
                  <a:pt x="1858" y="915"/>
                  <a:pt x="1858" y="915"/>
                  <a:pt x="1858" y="915"/>
                </a:cubicBezTo>
                <a:cubicBezTo>
                  <a:pt x="1860" y="915"/>
                  <a:pt x="1860" y="915"/>
                  <a:pt x="1860" y="915"/>
                </a:cubicBezTo>
                <a:cubicBezTo>
                  <a:pt x="1863" y="916"/>
                  <a:pt x="1863" y="916"/>
                  <a:pt x="1863" y="916"/>
                </a:cubicBezTo>
                <a:cubicBezTo>
                  <a:pt x="1867" y="918"/>
                  <a:pt x="1867" y="918"/>
                  <a:pt x="1867" y="918"/>
                </a:cubicBezTo>
                <a:cubicBezTo>
                  <a:pt x="1870" y="915"/>
                  <a:pt x="1870" y="915"/>
                  <a:pt x="1870" y="915"/>
                </a:cubicBezTo>
                <a:cubicBezTo>
                  <a:pt x="1874" y="913"/>
                  <a:pt x="1874" y="913"/>
                  <a:pt x="1874" y="913"/>
                </a:cubicBezTo>
                <a:cubicBezTo>
                  <a:pt x="1874" y="912"/>
                  <a:pt x="1874" y="912"/>
                  <a:pt x="1874" y="912"/>
                </a:cubicBezTo>
                <a:cubicBezTo>
                  <a:pt x="1874" y="913"/>
                  <a:pt x="1874" y="913"/>
                  <a:pt x="1874" y="913"/>
                </a:cubicBezTo>
                <a:cubicBezTo>
                  <a:pt x="1876" y="913"/>
                  <a:pt x="1876" y="913"/>
                  <a:pt x="1876" y="913"/>
                </a:cubicBezTo>
                <a:cubicBezTo>
                  <a:pt x="1878" y="911"/>
                  <a:pt x="1878" y="911"/>
                  <a:pt x="1878" y="911"/>
                </a:cubicBezTo>
                <a:cubicBezTo>
                  <a:pt x="1880" y="910"/>
                  <a:pt x="1880" y="910"/>
                  <a:pt x="1880" y="910"/>
                </a:cubicBezTo>
                <a:cubicBezTo>
                  <a:pt x="1883" y="911"/>
                  <a:pt x="1883" y="911"/>
                  <a:pt x="1883" y="911"/>
                </a:cubicBezTo>
                <a:cubicBezTo>
                  <a:pt x="1883" y="912"/>
                  <a:pt x="1883" y="912"/>
                  <a:pt x="1883" y="912"/>
                </a:cubicBezTo>
                <a:cubicBezTo>
                  <a:pt x="1884" y="911"/>
                  <a:pt x="1884" y="911"/>
                  <a:pt x="1884" y="911"/>
                </a:cubicBezTo>
                <a:cubicBezTo>
                  <a:pt x="1884" y="912"/>
                  <a:pt x="1884" y="912"/>
                  <a:pt x="1884" y="912"/>
                </a:cubicBezTo>
                <a:cubicBezTo>
                  <a:pt x="1886" y="915"/>
                  <a:pt x="1886" y="915"/>
                  <a:pt x="1886" y="915"/>
                </a:cubicBezTo>
                <a:cubicBezTo>
                  <a:pt x="1887" y="918"/>
                  <a:pt x="1887" y="918"/>
                  <a:pt x="1887" y="918"/>
                </a:cubicBezTo>
                <a:cubicBezTo>
                  <a:pt x="1889" y="922"/>
                  <a:pt x="1889" y="922"/>
                  <a:pt x="1889" y="922"/>
                </a:cubicBezTo>
                <a:cubicBezTo>
                  <a:pt x="1889" y="924"/>
                  <a:pt x="1889" y="924"/>
                  <a:pt x="1889" y="924"/>
                </a:cubicBezTo>
                <a:cubicBezTo>
                  <a:pt x="1890" y="925"/>
                  <a:pt x="1890" y="925"/>
                  <a:pt x="1890" y="925"/>
                </a:cubicBezTo>
                <a:cubicBezTo>
                  <a:pt x="1890" y="926"/>
                  <a:pt x="1890" y="926"/>
                  <a:pt x="1890" y="926"/>
                </a:cubicBezTo>
                <a:cubicBezTo>
                  <a:pt x="1895" y="926"/>
                  <a:pt x="1895" y="926"/>
                  <a:pt x="1895" y="926"/>
                </a:cubicBezTo>
                <a:cubicBezTo>
                  <a:pt x="1897" y="926"/>
                  <a:pt x="1897" y="926"/>
                  <a:pt x="1897" y="926"/>
                </a:cubicBezTo>
                <a:cubicBezTo>
                  <a:pt x="1899" y="927"/>
                  <a:pt x="1899" y="927"/>
                  <a:pt x="1899" y="927"/>
                </a:cubicBezTo>
                <a:cubicBezTo>
                  <a:pt x="1901" y="925"/>
                  <a:pt x="1901" y="925"/>
                  <a:pt x="1901" y="925"/>
                </a:cubicBezTo>
                <a:cubicBezTo>
                  <a:pt x="1902" y="925"/>
                  <a:pt x="1902" y="925"/>
                  <a:pt x="1902" y="925"/>
                </a:cubicBezTo>
                <a:cubicBezTo>
                  <a:pt x="1904" y="927"/>
                  <a:pt x="1904" y="927"/>
                  <a:pt x="1904" y="927"/>
                </a:cubicBezTo>
                <a:cubicBezTo>
                  <a:pt x="1909" y="927"/>
                  <a:pt x="1909" y="927"/>
                  <a:pt x="1909" y="927"/>
                </a:cubicBezTo>
                <a:cubicBezTo>
                  <a:pt x="1912" y="928"/>
                  <a:pt x="1912" y="928"/>
                  <a:pt x="1912" y="928"/>
                </a:cubicBezTo>
                <a:cubicBezTo>
                  <a:pt x="1916" y="928"/>
                  <a:pt x="1916" y="928"/>
                  <a:pt x="1916" y="928"/>
                </a:cubicBezTo>
                <a:cubicBezTo>
                  <a:pt x="1918" y="929"/>
                  <a:pt x="1918" y="929"/>
                  <a:pt x="1918" y="929"/>
                </a:cubicBezTo>
                <a:cubicBezTo>
                  <a:pt x="1919" y="929"/>
                  <a:pt x="1919" y="929"/>
                  <a:pt x="1919" y="929"/>
                </a:cubicBezTo>
                <a:cubicBezTo>
                  <a:pt x="1920" y="930"/>
                  <a:pt x="1920" y="930"/>
                  <a:pt x="1920" y="930"/>
                </a:cubicBezTo>
                <a:cubicBezTo>
                  <a:pt x="1921" y="930"/>
                  <a:pt x="1921" y="930"/>
                  <a:pt x="1921" y="930"/>
                </a:cubicBezTo>
                <a:cubicBezTo>
                  <a:pt x="1921" y="928"/>
                  <a:pt x="1921" y="928"/>
                  <a:pt x="1921" y="928"/>
                </a:cubicBezTo>
                <a:cubicBezTo>
                  <a:pt x="1922" y="928"/>
                  <a:pt x="1922" y="928"/>
                  <a:pt x="1922" y="928"/>
                </a:cubicBezTo>
                <a:cubicBezTo>
                  <a:pt x="1923" y="930"/>
                  <a:pt x="1923" y="930"/>
                  <a:pt x="1923" y="930"/>
                </a:cubicBezTo>
                <a:cubicBezTo>
                  <a:pt x="1925" y="930"/>
                  <a:pt x="1925" y="930"/>
                  <a:pt x="1925" y="930"/>
                </a:cubicBezTo>
                <a:cubicBezTo>
                  <a:pt x="1928" y="932"/>
                  <a:pt x="1928" y="932"/>
                  <a:pt x="1928" y="932"/>
                </a:cubicBezTo>
                <a:cubicBezTo>
                  <a:pt x="1930" y="931"/>
                  <a:pt x="1930" y="931"/>
                  <a:pt x="1930" y="931"/>
                </a:cubicBezTo>
                <a:cubicBezTo>
                  <a:pt x="1930" y="930"/>
                  <a:pt x="1930" y="930"/>
                  <a:pt x="1930" y="930"/>
                </a:cubicBezTo>
                <a:cubicBezTo>
                  <a:pt x="1932" y="930"/>
                  <a:pt x="1932" y="930"/>
                  <a:pt x="1932" y="930"/>
                </a:cubicBezTo>
                <a:cubicBezTo>
                  <a:pt x="1932" y="931"/>
                  <a:pt x="1932" y="931"/>
                  <a:pt x="1932" y="931"/>
                </a:cubicBezTo>
                <a:cubicBezTo>
                  <a:pt x="1933" y="932"/>
                  <a:pt x="1933" y="932"/>
                  <a:pt x="1933" y="932"/>
                </a:cubicBezTo>
                <a:cubicBezTo>
                  <a:pt x="1935" y="930"/>
                  <a:pt x="1935" y="930"/>
                  <a:pt x="1935" y="930"/>
                </a:cubicBezTo>
                <a:cubicBezTo>
                  <a:pt x="1937" y="930"/>
                  <a:pt x="1937" y="930"/>
                  <a:pt x="1937" y="930"/>
                </a:cubicBezTo>
                <a:cubicBezTo>
                  <a:pt x="1937" y="931"/>
                  <a:pt x="1937" y="931"/>
                  <a:pt x="1937" y="931"/>
                </a:cubicBezTo>
                <a:cubicBezTo>
                  <a:pt x="1938" y="931"/>
                  <a:pt x="1938" y="931"/>
                  <a:pt x="1938" y="931"/>
                </a:cubicBezTo>
                <a:cubicBezTo>
                  <a:pt x="1940" y="929"/>
                  <a:pt x="1940" y="929"/>
                  <a:pt x="1940" y="929"/>
                </a:cubicBezTo>
                <a:cubicBezTo>
                  <a:pt x="1942" y="930"/>
                  <a:pt x="1942" y="930"/>
                  <a:pt x="1942" y="930"/>
                </a:cubicBezTo>
                <a:cubicBezTo>
                  <a:pt x="1942" y="930"/>
                  <a:pt x="1942" y="930"/>
                  <a:pt x="1942" y="930"/>
                </a:cubicBezTo>
                <a:cubicBezTo>
                  <a:pt x="1944" y="929"/>
                  <a:pt x="1944" y="929"/>
                  <a:pt x="1944" y="929"/>
                </a:cubicBezTo>
                <a:cubicBezTo>
                  <a:pt x="1945" y="930"/>
                  <a:pt x="1945" y="930"/>
                  <a:pt x="1945" y="930"/>
                </a:cubicBezTo>
                <a:cubicBezTo>
                  <a:pt x="1946" y="930"/>
                  <a:pt x="1946" y="930"/>
                  <a:pt x="1946" y="930"/>
                </a:cubicBezTo>
                <a:cubicBezTo>
                  <a:pt x="1946" y="929"/>
                  <a:pt x="1946" y="929"/>
                  <a:pt x="1946" y="929"/>
                </a:cubicBezTo>
                <a:cubicBezTo>
                  <a:pt x="1947" y="928"/>
                  <a:pt x="1947" y="928"/>
                  <a:pt x="1947" y="928"/>
                </a:cubicBezTo>
                <a:cubicBezTo>
                  <a:pt x="1949" y="929"/>
                  <a:pt x="1949" y="929"/>
                  <a:pt x="1949" y="929"/>
                </a:cubicBezTo>
                <a:cubicBezTo>
                  <a:pt x="1950" y="929"/>
                  <a:pt x="1950" y="929"/>
                  <a:pt x="1950" y="929"/>
                </a:cubicBezTo>
                <a:cubicBezTo>
                  <a:pt x="1950" y="928"/>
                  <a:pt x="1950" y="928"/>
                  <a:pt x="1950" y="928"/>
                </a:cubicBezTo>
                <a:cubicBezTo>
                  <a:pt x="1951" y="928"/>
                  <a:pt x="1951" y="928"/>
                  <a:pt x="1951" y="928"/>
                </a:cubicBezTo>
                <a:cubicBezTo>
                  <a:pt x="1952" y="929"/>
                  <a:pt x="1952" y="929"/>
                  <a:pt x="1952" y="929"/>
                </a:cubicBezTo>
                <a:cubicBezTo>
                  <a:pt x="1953" y="929"/>
                  <a:pt x="1953" y="929"/>
                  <a:pt x="1953" y="929"/>
                </a:cubicBezTo>
                <a:cubicBezTo>
                  <a:pt x="1955" y="930"/>
                  <a:pt x="1955" y="930"/>
                  <a:pt x="1955" y="930"/>
                </a:cubicBezTo>
                <a:cubicBezTo>
                  <a:pt x="1956" y="930"/>
                  <a:pt x="1956" y="930"/>
                  <a:pt x="1956" y="930"/>
                </a:cubicBezTo>
                <a:cubicBezTo>
                  <a:pt x="1958" y="928"/>
                  <a:pt x="1958" y="928"/>
                  <a:pt x="1958" y="928"/>
                </a:cubicBezTo>
                <a:cubicBezTo>
                  <a:pt x="1961" y="928"/>
                  <a:pt x="1961" y="928"/>
                  <a:pt x="1961" y="928"/>
                </a:cubicBezTo>
                <a:cubicBezTo>
                  <a:pt x="1962" y="929"/>
                  <a:pt x="1962" y="929"/>
                  <a:pt x="1962" y="929"/>
                </a:cubicBezTo>
                <a:cubicBezTo>
                  <a:pt x="1963" y="928"/>
                  <a:pt x="1963" y="928"/>
                  <a:pt x="1963" y="928"/>
                </a:cubicBezTo>
                <a:cubicBezTo>
                  <a:pt x="1965" y="928"/>
                  <a:pt x="1965" y="928"/>
                  <a:pt x="1965" y="928"/>
                </a:cubicBezTo>
                <a:cubicBezTo>
                  <a:pt x="1965" y="927"/>
                  <a:pt x="1965" y="927"/>
                  <a:pt x="1965" y="927"/>
                </a:cubicBezTo>
                <a:cubicBezTo>
                  <a:pt x="1966" y="928"/>
                  <a:pt x="1966" y="928"/>
                  <a:pt x="1966" y="928"/>
                </a:cubicBezTo>
                <a:cubicBezTo>
                  <a:pt x="1969" y="928"/>
                  <a:pt x="1969" y="928"/>
                  <a:pt x="1969" y="928"/>
                </a:cubicBezTo>
                <a:cubicBezTo>
                  <a:pt x="1971" y="927"/>
                  <a:pt x="1971" y="927"/>
                  <a:pt x="1971" y="927"/>
                </a:cubicBezTo>
                <a:cubicBezTo>
                  <a:pt x="1973" y="927"/>
                  <a:pt x="1973" y="927"/>
                  <a:pt x="1973" y="927"/>
                </a:cubicBezTo>
                <a:cubicBezTo>
                  <a:pt x="1975" y="928"/>
                  <a:pt x="1975" y="928"/>
                  <a:pt x="1975" y="928"/>
                </a:cubicBezTo>
                <a:cubicBezTo>
                  <a:pt x="1976" y="931"/>
                  <a:pt x="1976" y="931"/>
                  <a:pt x="1976" y="931"/>
                </a:cubicBezTo>
                <a:cubicBezTo>
                  <a:pt x="1976" y="932"/>
                  <a:pt x="1976" y="932"/>
                  <a:pt x="1976" y="932"/>
                </a:cubicBezTo>
                <a:cubicBezTo>
                  <a:pt x="1976" y="932"/>
                  <a:pt x="1976" y="932"/>
                  <a:pt x="1976" y="932"/>
                </a:cubicBezTo>
                <a:cubicBezTo>
                  <a:pt x="1976" y="933"/>
                  <a:pt x="1976" y="933"/>
                  <a:pt x="1976" y="933"/>
                </a:cubicBezTo>
                <a:cubicBezTo>
                  <a:pt x="1976" y="933"/>
                  <a:pt x="1976" y="933"/>
                  <a:pt x="1976" y="933"/>
                </a:cubicBezTo>
                <a:cubicBezTo>
                  <a:pt x="1977" y="933"/>
                  <a:pt x="1977" y="933"/>
                  <a:pt x="1977" y="933"/>
                </a:cubicBezTo>
                <a:cubicBezTo>
                  <a:pt x="1980" y="932"/>
                  <a:pt x="1980" y="932"/>
                  <a:pt x="1980" y="932"/>
                </a:cubicBezTo>
                <a:cubicBezTo>
                  <a:pt x="1980" y="934"/>
                  <a:pt x="1980" y="934"/>
                  <a:pt x="1980" y="934"/>
                </a:cubicBezTo>
                <a:cubicBezTo>
                  <a:pt x="1982" y="936"/>
                  <a:pt x="1982" y="936"/>
                  <a:pt x="1982" y="936"/>
                </a:cubicBezTo>
                <a:cubicBezTo>
                  <a:pt x="1983" y="939"/>
                  <a:pt x="1983" y="939"/>
                  <a:pt x="1983" y="939"/>
                </a:cubicBezTo>
                <a:cubicBezTo>
                  <a:pt x="1983" y="940"/>
                  <a:pt x="1983" y="940"/>
                  <a:pt x="1983" y="940"/>
                </a:cubicBezTo>
                <a:cubicBezTo>
                  <a:pt x="1983" y="941"/>
                  <a:pt x="1983" y="941"/>
                  <a:pt x="1983" y="941"/>
                </a:cubicBezTo>
                <a:cubicBezTo>
                  <a:pt x="1982" y="942"/>
                  <a:pt x="1982" y="942"/>
                  <a:pt x="1982" y="942"/>
                </a:cubicBezTo>
                <a:cubicBezTo>
                  <a:pt x="1983" y="942"/>
                  <a:pt x="1983" y="942"/>
                  <a:pt x="1983" y="942"/>
                </a:cubicBezTo>
                <a:cubicBezTo>
                  <a:pt x="1983" y="942"/>
                  <a:pt x="1983" y="942"/>
                  <a:pt x="1983" y="942"/>
                </a:cubicBezTo>
                <a:cubicBezTo>
                  <a:pt x="1984" y="944"/>
                  <a:pt x="1984" y="944"/>
                  <a:pt x="1984" y="944"/>
                </a:cubicBezTo>
                <a:cubicBezTo>
                  <a:pt x="1986" y="944"/>
                  <a:pt x="1986" y="944"/>
                  <a:pt x="1986" y="944"/>
                </a:cubicBezTo>
                <a:cubicBezTo>
                  <a:pt x="1988" y="944"/>
                  <a:pt x="1988" y="944"/>
                  <a:pt x="1988" y="944"/>
                </a:cubicBezTo>
                <a:cubicBezTo>
                  <a:pt x="1992" y="945"/>
                  <a:pt x="1992" y="945"/>
                  <a:pt x="1992" y="945"/>
                </a:cubicBezTo>
                <a:cubicBezTo>
                  <a:pt x="1991" y="946"/>
                  <a:pt x="1991" y="946"/>
                  <a:pt x="1991" y="946"/>
                </a:cubicBezTo>
                <a:cubicBezTo>
                  <a:pt x="1993" y="945"/>
                  <a:pt x="1993" y="945"/>
                  <a:pt x="1993" y="945"/>
                </a:cubicBezTo>
                <a:cubicBezTo>
                  <a:pt x="1995" y="944"/>
                  <a:pt x="1995" y="944"/>
                  <a:pt x="1995" y="944"/>
                </a:cubicBezTo>
                <a:cubicBezTo>
                  <a:pt x="1998" y="943"/>
                  <a:pt x="1998" y="943"/>
                  <a:pt x="1998" y="943"/>
                </a:cubicBezTo>
                <a:cubicBezTo>
                  <a:pt x="1996" y="944"/>
                  <a:pt x="1996" y="944"/>
                  <a:pt x="1996" y="944"/>
                </a:cubicBezTo>
                <a:cubicBezTo>
                  <a:pt x="1994" y="947"/>
                  <a:pt x="1994" y="947"/>
                  <a:pt x="1994" y="947"/>
                </a:cubicBezTo>
                <a:cubicBezTo>
                  <a:pt x="1994" y="949"/>
                  <a:pt x="1994" y="949"/>
                  <a:pt x="1994" y="949"/>
                </a:cubicBezTo>
                <a:cubicBezTo>
                  <a:pt x="1995" y="949"/>
                  <a:pt x="1995" y="949"/>
                  <a:pt x="1995" y="949"/>
                </a:cubicBezTo>
                <a:cubicBezTo>
                  <a:pt x="1998" y="952"/>
                  <a:pt x="1998" y="952"/>
                  <a:pt x="1998" y="952"/>
                </a:cubicBezTo>
                <a:cubicBezTo>
                  <a:pt x="2004" y="954"/>
                  <a:pt x="2004" y="954"/>
                  <a:pt x="2004" y="954"/>
                </a:cubicBezTo>
                <a:cubicBezTo>
                  <a:pt x="2006" y="954"/>
                  <a:pt x="2006" y="954"/>
                  <a:pt x="2006" y="954"/>
                </a:cubicBezTo>
                <a:cubicBezTo>
                  <a:pt x="2008" y="954"/>
                  <a:pt x="2008" y="954"/>
                  <a:pt x="2008" y="954"/>
                </a:cubicBezTo>
                <a:cubicBezTo>
                  <a:pt x="2012" y="952"/>
                  <a:pt x="2012" y="952"/>
                  <a:pt x="2012" y="952"/>
                </a:cubicBezTo>
                <a:cubicBezTo>
                  <a:pt x="2012" y="951"/>
                  <a:pt x="2012" y="951"/>
                  <a:pt x="2012" y="951"/>
                </a:cubicBezTo>
                <a:cubicBezTo>
                  <a:pt x="2012" y="951"/>
                  <a:pt x="2012" y="951"/>
                  <a:pt x="2012" y="951"/>
                </a:cubicBezTo>
                <a:cubicBezTo>
                  <a:pt x="2012" y="951"/>
                  <a:pt x="2012" y="951"/>
                  <a:pt x="2012" y="951"/>
                </a:cubicBezTo>
                <a:cubicBezTo>
                  <a:pt x="2014" y="951"/>
                  <a:pt x="2014" y="951"/>
                  <a:pt x="2014" y="951"/>
                </a:cubicBezTo>
                <a:cubicBezTo>
                  <a:pt x="2013" y="953"/>
                  <a:pt x="2013" y="953"/>
                  <a:pt x="2013" y="953"/>
                </a:cubicBezTo>
                <a:cubicBezTo>
                  <a:pt x="2013" y="953"/>
                  <a:pt x="2013" y="953"/>
                  <a:pt x="2013" y="953"/>
                </a:cubicBezTo>
                <a:cubicBezTo>
                  <a:pt x="2011" y="955"/>
                  <a:pt x="2011" y="955"/>
                  <a:pt x="2011" y="955"/>
                </a:cubicBezTo>
                <a:cubicBezTo>
                  <a:pt x="2010" y="955"/>
                  <a:pt x="2010" y="955"/>
                  <a:pt x="2010" y="955"/>
                </a:cubicBezTo>
                <a:cubicBezTo>
                  <a:pt x="2006" y="958"/>
                  <a:pt x="2006" y="958"/>
                  <a:pt x="2006" y="958"/>
                </a:cubicBezTo>
                <a:cubicBezTo>
                  <a:pt x="2006" y="959"/>
                  <a:pt x="2006" y="959"/>
                  <a:pt x="2006" y="959"/>
                </a:cubicBezTo>
                <a:cubicBezTo>
                  <a:pt x="2005" y="959"/>
                  <a:pt x="2005" y="959"/>
                  <a:pt x="2005" y="959"/>
                </a:cubicBezTo>
                <a:cubicBezTo>
                  <a:pt x="2004" y="959"/>
                  <a:pt x="2004" y="959"/>
                  <a:pt x="2004" y="959"/>
                </a:cubicBezTo>
                <a:cubicBezTo>
                  <a:pt x="2003" y="959"/>
                  <a:pt x="2003" y="959"/>
                  <a:pt x="2003" y="959"/>
                </a:cubicBezTo>
                <a:cubicBezTo>
                  <a:pt x="2002" y="959"/>
                  <a:pt x="2002" y="959"/>
                  <a:pt x="2002" y="959"/>
                </a:cubicBezTo>
                <a:cubicBezTo>
                  <a:pt x="2002" y="957"/>
                  <a:pt x="2002" y="957"/>
                  <a:pt x="2002" y="957"/>
                </a:cubicBezTo>
                <a:cubicBezTo>
                  <a:pt x="2001" y="958"/>
                  <a:pt x="2001" y="958"/>
                  <a:pt x="2001" y="958"/>
                </a:cubicBezTo>
                <a:cubicBezTo>
                  <a:pt x="2000" y="957"/>
                  <a:pt x="2000" y="957"/>
                  <a:pt x="2000" y="957"/>
                </a:cubicBezTo>
                <a:cubicBezTo>
                  <a:pt x="1999" y="957"/>
                  <a:pt x="1999" y="957"/>
                  <a:pt x="1999" y="957"/>
                </a:cubicBezTo>
                <a:cubicBezTo>
                  <a:pt x="1999" y="958"/>
                  <a:pt x="1999" y="958"/>
                  <a:pt x="1999" y="958"/>
                </a:cubicBezTo>
                <a:cubicBezTo>
                  <a:pt x="1999" y="959"/>
                  <a:pt x="1999" y="959"/>
                  <a:pt x="1999" y="959"/>
                </a:cubicBezTo>
                <a:cubicBezTo>
                  <a:pt x="2003" y="963"/>
                  <a:pt x="2003" y="963"/>
                  <a:pt x="2003" y="963"/>
                </a:cubicBezTo>
                <a:cubicBezTo>
                  <a:pt x="2005" y="964"/>
                  <a:pt x="2005" y="964"/>
                  <a:pt x="2005" y="964"/>
                </a:cubicBezTo>
                <a:cubicBezTo>
                  <a:pt x="2005" y="964"/>
                  <a:pt x="2005" y="964"/>
                  <a:pt x="2005" y="964"/>
                </a:cubicBezTo>
                <a:cubicBezTo>
                  <a:pt x="2006" y="965"/>
                  <a:pt x="2006" y="965"/>
                  <a:pt x="2006" y="965"/>
                </a:cubicBezTo>
                <a:cubicBezTo>
                  <a:pt x="2008" y="969"/>
                  <a:pt x="2008" y="969"/>
                  <a:pt x="2008" y="969"/>
                </a:cubicBezTo>
                <a:cubicBezTo>
                  <a:pt x="2016" y="974"/>
                  <a:pt x="2016" y="974"/>
                  <a:pt x="2016" y="974"/>
                </a:cubicBezTo>
                <a:cubicBezTo>
                  <a:pt x="2019" y="975"/>
                  <a:pt x="2019" y="975"/>
                  <a:pt x="2019" y="975"/>
                </a:cubicBezTo>
                <a:cubicBezTo>
                  <a:pt x="2021" y="974"/>
                  <a:pt x="2021" y="974"/>
                  <a:pt x="2021" y="974"/>
                </a:cubicBezTo>
                <a:cubicBezTo>
                  <a:pt x="2026" y="971"/>
                  <a:pt x="2026" y="971"/>
                  <a:pt x="2026" y="971"/>
                </a:cubicBezTo>
                <a:cubicBezTo>
                  <a:pt x="2029" y="970"/>
                  <a:pt x="2029" y="970"/>
                  <a:pt x="2029" y="970"/>
                </a:cubicBezTo>
                <a:cubicBezTo>
                  <a:pt x="2029" y="969"/>
                  <a:pt x="2029" y="969"/>
                  <a:pt x="2029" y="969"/>
                </a:cubicBezTo>
                <a:cubicBezTo>
                  <a:pt x="2030" y="967"/>
                  <a:pt x="2030" y="967"/>
                  <a:pt x="2030" y="967"/>
                </a:cubicBezTo>
                <a:cubicBezTo>
                  <a:pt x="2031" y="964"/>
                  <a:pt x="2031" y="964"/>
                  <a:pt x="2031" y="964"/>
                </a:cubicBezTo>
                <a:cubicBezTo>
                  <a:pt x="2029" y="962"/>
                  <a:pt x="2029" y="962"/>
                  <a:pt x="2029" y="962"/>
                </a:cubicBezTo>
                <a:cubicBezTo>
                  <a:pt x="2031" y="959"/>
                  <a:pt x="2031" y="959"/>
                  <a:pt x="2031" y="959"/>
                </a:cubicBezTo>
                <a:cubicBezTo>
                  <a:pt x="2031" y="957"/>
                  <a:pt x="2031" y="957"/>
                  <a:pt x="2031" y="957"/>
                </a:cubicBezTo>
                <a:cubicBezTo>
                  <a:pt x="2031" y="956"/>
                  <a:pt x="2031" y="956"/>
                  <a:pt x="2031" y="956"/>
                </a:cubicBezTo>
                <a:cubicBezTo>
                  <a:pt x="2032" y="957"/>
                  <a:pt x="2032" y="957"/>
                  <a:pt x="2032" y="957"/>
                </a:cubicBezTo>
                <a:cubicBezTo>
                  <a:pt x="2034" y="957"/>
                  <a:pt x="2034" y="957"/>
                  <a:pt x="2034" y="957"/>
                </a:cubicBezTo>
                <a:cubicBezTo>
                  <a:pt x="2035" y="957"/>
                  <a:pt x="2035" y="957"/>
                  <a:pt x="2035" y="957"/>
                </a:cubicBezTo>
                <a:cubicBezTo>
                  <a:pt x="2037" y="956"/>
                  <a:pt x="2037" y="956"/>
                  <a:pt x="2037" y="956"/>
                </a:cubicBezTo>
                <a:cubicBezTo>
                  <a:pt x="2036" y="958"/>
                  <a:pt x="2036" y="958"/>
                  <a:pt x="2036" y="958"/>
                </a:cubicBezTo>
                <a:cubicBezTo>
                  <a:pt x="2034" y="959"/>
                  <a:pt x="2034" y="959"/>
                  <a:pt x="2034" y="959"/>
                </a:cubicBezTo>
                <a:cubicBezTo>
                  <a:pt x="2033" y="959"/>
                  <a:pt x="2033" y="959"/>
                  <a:pt x="2033" y="959"/>
                </a:cubicBezTo>
                <a:cubicBezTo>
                  <a:pt x="2033" y="959"/>
                  <a:pt x="2033" y="959"/>
                  <a:pt x="2033" y="959"/>
                </a:cubicBezTo>
                <a:cubicBezTo>
                  <a:pt x="2032" y="961"/>
                  <a:pt x="2032" y="961"/>
                  <a:pt x="2032" y="961"/>
                </a:cubicBezTo>
                <a:cubicBezTo>
                  <a:pt x="2033" y="963"/>
                  <a:pt x="2033" y="963"/>
                  <a:pt x="2033" y="963"/>
                </a:cubicBezTo>
                <a:cubicBezTo>
                  <a:pt x="2033" y="964"/>
                  <a:pt x="2033" y="964"/>
                  <a:pt x="2033" y="964"/>
                </a:cubicBezTo>
                <a:cubicBezTo>
                  <a:pt x="2034" y="964"/>
                  <a:pt x="2034" y="964"/>
                  <a:pt x="2034" y="964"/>
                </a:cubicBezTo>
                <a:cubicBezTo>
                  <a:pt x="2036" y="964"/>
                  <a:pt x="2036" y="964"/>
                  <a:pt x="2036" y="964"/>
                </a:cubicBezTo>
                <a:cubicBezTo>
                  <a:pt x="2038" y="964"/>
                  <a:pt x="2038" y="964"/>
                  <a:pt x="2038" y="964"/>
                </a:cubicBezTo>
                <a:cubicBezTo>
                  <a:pt x="2037" y="964"/>
                  <a:pt x="2037" y="964"/>
                  <a:pt x="2037" y="964"/>
                </a:cubicBezTo>
                <a:cubicBezTo>
                  <a:pt x="2036" y="965"/>
                  <a:pt x="2036" y="965"/>
                  <a:pt x="2036" y="965"/>
                </a:cubicBezTo>
                <a:cubicBezTo>
                  <a:pt x="2034" y="967"/>
                  <a:pt x="2034" y="967"/>
                  <a:pt x="2034" y="967"/>
                </a:cubicBezTo>
                <a:cubicBezTo>
                  <a:pt x="2035" y="971"/>
                  <a:pt x="2035" y="971"/>
                  <a:pt x="2035" y="971"/>
                </a:cubicBezTo>
                <a:cubicBezTo>
                  <a:pt x="2036" y="972"/>
                  <a:pt x="2036" y="972"/>
                  <a:pt x="2036" y="972"/>
                </a:cubicBezTo>
                <a:cubicBezTo>
                  <a:pt x="2037" y="974"/>
                  <a:pt x="2037" y="974"/>
                  <a:pt x="2037" y="974"/>
                </a:cubicBezTo>
                <a:cubicBezTo>
                  <a:pt x="2037" y="977"/>
                  <a:pt x="2037" y="977"/>
                  <a:pt x="2037" y="977"/>
                </a:cubicBezTo>
                <a:cubicBezTo>
                  <a:pt x="2036" y="979"/>
                  <a:pt x="2036" y="979"/>
                  <a:pt x="2036" y="979"/>
                </a:cubicBezTo>
                <a:cubicBezTo>
                  <a:pt x="2036" y="981"/>
                  <a:pt x="2036" y="981"/>
                  <a:pt x="2036" y="981"/>
                </a:cubicBezTo>
                <a:cubicBezTo>
                  <a:pt x="2037" y="982"/>
                  <a:pt x="2037" y="982"/>
                  <a:pt x="2037" y="982"/>
                </a:cubicBezTo>
                <a:cubicBezTo>
                  <a:pt x="2036" y="982"/>
                  <a:pt x="2036" y="982"/>
                  <a:pt x="2036" y="982"/>
                </a:cubicBezTo>
                <a:cubicBezTo>
                  <a:pt x="2036" y="985"/>
                  <a:pt x="2036" y="985"/>
                  <a:pt x="2036" y="985"/>
                </a:cubicBezTo>
                <a:cubicBezTo>
                  <a:pt x="2039" y="991"/>
                  <a:pt x="2039" y="991"/>
                  <a:pt x="2039" y="991"/>
                </a:cubicBezTo>
                <a:cubicBezTo>
                  <a:pt x="2039" y="992"/>
                  <a:pt x="2039" y="992"/>
                  <a:pt x="2039" y="992"/>
                </a:cubicBezTo>
                <a:cubicBezTo>
                  <a:pt x="2040" y="993"/>
                  <a:pt x="2040" y="993"/>
                  <a:pt x="2040" y="993"/>
                </a:cubicBezTo>
                <a:cubicBezTo>
                  <a:pt x="2039" y="994"/>
                  <a:pt x="2039" y="994"/>
                  <a:pt x="2039" y="994"/>
                </a:cubicBezTo>
                <a:cubicBezTo>
                  <a:pt x="2039" y="996"/>
                  <a:pt x="2039" y="996"/>
                  <a:pt x="2039" y="996"/>
                </a:cubicBezTo>
                <a:cubicBezTo>
                  <a:pt x="2041" y="999"/>
                  <a:pt x="2041" y="999"/>
                  <a:pt x="2041" y="999"/>
                </a:cubicBezTo>
                <a:cubicBezTo>
                  <a:pt x="2039" y="999"/>
                  <a:pt x="2039" y="999"/>
                  <a:pt x="2039" y="999"/>
                </a:cubicBezTo>
                <a:cubicBezTo>
                  <a:pt x="2041" y="1002"/>
                  <a:pt x="2041" y="1002"/>
                  <a:pt x="2041" y="1002"/>
                </a:cubicBezTo>
                <a:cubicBezTo>
                  <a:pt x="2041" y="1005"/>
                  <a:pt x="2041" y="1005"/>
                  <a:pt x="2041" y="1005"/>
                </a:cubicBezTo>
                <a:cubicBezTo>
                  <a:pt x="2045" y="1012"/>
                  <a:pt x="2045" y="1012"/>
                  <a:pt x="2045" y="1012"/>
                </a:cubicBezTo>
                <a:cubicBezTo>
                  <a:pt x="2045" y="1017"/>
                  <a:pt x="2045" y="1017"/>
                  <a:pt x="2045" y="1017"/>
                </a:cubicBezTo>
                <a:cubicBezTo>
                  <a:pt x="2046" y="1021"/>
                  <a:pt x="2046" y="1021"/>
                  <a:pt x="2046" y="1021"/>
                </a:cubicBezTo>
                <a:cubicBezTo>
                  <a:pt x="2048" y="1022"/>
                  <a:pt x="2048" y="1022"/>
                  <a:pt x="2048" y="1022"/>
                </a:cubicBezTo>
                <a:cubicBezTo>
                  <a:pt x="2049" y="1025"/>
                  <a:pt x="2049" y="1025"/>
                  <a:pt x="2049" y="1025"/>
                </a:cubicBezTo>
                <a:cubicBezTo>
                  <a:pt x="2050" y="1026"/>
                  <a:pt x="2050" y="1026"/>
                  <a:pt x="2050" y="1026"/>
                </a:cubicBezTo>
                <a:cubicBezTo>
                  <a:pt x="2050" y="1027"/>
                  <a:pt x="2050" y="1027"/>
                  <a:pt x="2050" y="1027"/>
                </a:cubicBezTo>
                <a:cubicBezTo>
                  <a:pt x="2052" y="1031"/>
                  <a:pt x="2052" y="1031"/>
                  <a:pt x="2052" y="1031"/>
                </a:cubicBezTo>
                <a:cubicBezTo>
                  <a:pt x="2053" y="1031"/>
                  <a:pt x="2053" y="1031"/>
                  <a:pt x="2053" y="1031"/>
                </a:cubicBezTo>
                <a:cubicBezTo>
                  <a:pt x="2053" y="1032"/>
                  <a:pt x="2053" y="1032"/>
                  <a:pt x="2053" y="1032"/>
                </a:cubicBezTo>
                <a:cubicBezTo>
                  <a:pt x="2055" y="1035"/>
                  <a:pt x="2055" y="1035"/>
                  <a:pt x="2055" y="1035"/>
                </a:cubicBezTo>
                <a:cubicBezTo>
                  <a:pt x="2056" y="1035"/>
                  <a:pt x="2056" y="1035"/>
                  <a:pt x="2056" y="1035"/>
                </a:cubicBezTo>
                <a:cubicBezTo>
                  <a:pt x="2056" y="1038"/>
                  <a:pt x="2056" y="1038"/>
                  <a:pt x="2056" y="1038"/>
                </a:cubicBezTo>
                <a:cubicBezTo>
                  <a:pt x="2057" y="1040"/>
                  <a:pt x="2057" y="1040"/>
                  <a:pt x="2057" y="1040"/>
                </a:cubicBezTo>
                <a:cubicBezTo>
                  <a:pt x="2058" y="1042"/>
                  <a:pt x="2058" y="1042"/>
                  <a:pt x="2058" y="1042"/>
                </a:cubicBezTo>
                <a:cubicBezTo>
                  <a:pt x="2058" y="1044"/>
                  <a:pt x="2058" y="1044"/>
                  <a:pt x="2058" y="1044"/>
                </a:cubicBezTo>
                <a:cubicBezTo>
                  <a:pt x="2060" y="1049"/>
                  <a:pt x="2060" y="1049"/>
                  <a:pt x="2060" y="1049"/>
                </a:cubicBezTo>
                <a:cubicBezTo>
                  <a:pt x="2061" y="1050"/>
                  <a:pt x="2061" y="1050"/>
                  <a:pt x="2061" y="1050"/>
                </a:cubicBezTo>
                <a:cubicBezTo>
                  <a:pt x="2061" y="1054"/>
                  <a:pt x="2061" y="1054"/>
                  <a:pt x="2061" y="1054"/>
                </a:cubicBezTo>
                <a:cubicBezTo>
                  <a:pt x="2062" y="1055"/>
                  <a:pt x="2062" y="1055"/>
                  <a:pt x="2062" y="1055"/>
                </a:cubicBezTo>
                <a:cubicBezTo>
                  <a:pt x="2063" y="1057"/>
                  <a:pt x="2063" y="1057"/>
                  <a:pt x="2063" y="1057"/>
                </a:cubicBezTo>
                <a:cubicBezTo>
                  <a:pt x="2066" y="1060"/>
                  <a:pt x="2066" y="1060"/>
                  <a:pt x="2066" y="1060"/>
                </a:cubicBezTo>
                <a:cubicBezTo>
                  <a:pt x="2066" y="1060"/>
                  <a:pt x="2066" y="1060"/>
                  <a:pt x="2066" y="1060"/>
                </a:cubicBezTo>
                <a:cubicBezTo>
                  <a:pt x="2068" y="1062"/>
                  <a:pt x="2068" y="1062"/>
                  <a:pt x="2068" y="1062"/>
                </a:cubicBezTo>
                <a:cubicBezTo>
                  <a:pt x="2071" y="1066"/>
                  <a:pt x="2071" y="1066"/>
                  <a:pt x="2071" y="1066"/>
                </a:cubicBezTo>
                <a:cubicBezTo>
                  <a:pt x="2072" y="1069"/>
                  <a:pt x="2072" y="1069"/>
                  <a:pt x="2072" y="1069"/>
                </a:cubicBezTo>
                <a:cubicBezTo>
                  <a:pt x="2072" y="1071"/>
                  <a:pt x="2072" y="1071"/>
                  <a:pt x="2072" y="1071"/>
                </a:cubicBezTo>
                <a:cubicBezTo>
                  <a:pt x="2073" y="1071"/>
                  <a:pt x="2073" y="1071"/>
                  <a:pt x="2073" y="1071"/>
                </a:cubicBezTo>
                <a:cubicBezTo>
                  <a:pt x="2073" y="1073"/>
                  <a:pt x="2073" y="1073"/>
                  <a:pt x="2073" y="1073"/>
                </a:cubicBezTo>
                <a:cubicBezTo>
                  <a:pt x="2075" y="1077"/>
                  <a:pt x="2075" y="1077"/>
                  <a:pt x="2075" y="1077"/>
                </a:cubicBezTo>
                <a:cubicBezTo>
                  <a:pt x="2076" y="1080"/>
                  <a:pt x="2076" y="1080"/>
                  <a:pt x="2076" y="1080"/>
                </a:cubicBezTo>
                <a:cubicBezTo>
                  <a:pt x="2076" y="1084"/>
                  <a:pt x="2076" y="1084"/>
                  <a:pt x="2076" y="1084"/>
                </a:cubicBezTo>
                <a:cubicBezTo>
                  <a:pt x="2080" y="1091"/>
                  <a:pt x="2080" y="1091"/>
                  <a:pt x="2080" y="1091"/>
                </a:cubicBezTo>
                <a:cubicBezTo>
                  <a:pt x="2082" y="1094"/>
                  <a:pt x="2082" y="1094"/>
                  <a:pt x="2082" y="1094"/>
                </a:cubicBezTo>
                <a:cubicBezTo>
                  <a:pt x="2085" y="1096"/>
                  <a:pt x="2085" y="1096"/>
                  <a:pt x="2085" y="1096"/>
                </a:cubicBezTo>
                <a:cubicBezTo>
                  <a:pt x="2088" y="1096"/>
                  <a:pt x="2088" y="1096"/>
                  <a:pt x="2088" y="1096"/>
                </a:cubicBezTo>
                <a:cubicBezTo>
                  <a:pt x="2092" y="1094"/>
                  <a:pt x="2092" y="1094"/>
                  <a:pt x="2092" y="1094"/>
                </a:cubicBezTo>
                <a:cubicBezTo>
                  <a:pt x="2093" y="1092"/>
                  <a:pt x="2093" y="1092"/>
                  <a:pt x="2093" y="1092"/>
                </a:cubicBezTo>
                <a:cubicBezTo>
                  <a:pt x="2092" y="1091"/>
                  <a:pt x="2092" y="1091"/>
                  <a:pt x="2092" y="1091"/>
                </a:cubicBezTo>
                <a:cubicBezTo>
                  <a:pt x="2093" y="1091"/>
                  <a:pt x="2093" y="1091"/>
                  <a:pt x="2093" y="1091"/>
                </a:cubicBezTo>
                <a:cubicBezTo>
                  <a:pt x="2093" y="1090"/>
                  <a:pt x="2093" y="1090"/>
                  <a:pt x="2093" y="1090"/>
                </a:cubicBezTo>
                <a:cubicBezTo>
                  <a:pt x="2094" y="1088"/>
                  <a:pt x="2094" y="1088"/>
                  <a:pt x="2094" y="1088"/>
                </a:cubicBezTo>
                <a:cubicBezTo>
                  <a:pt x="2097" y="1087"/>
                  <a:pt x="2097" y="1087"/>
                  <a:pt x="2097" y="1087"/>
                </a:cubicBezTo>
                <a:cubicBezTo>
                  <a:pt x="2098" y="1087"/>
                  <a:pt x="2098" y="1087"/>
                  <a:pt x="2098" y="1087"/>
                </a:cubicBezTo>
                <a:cubicBezTo>
                  <a:pt x="2102" y="1085"/>
                  <a:pt x="2102" y="1085"/>
                  <a:pt x="2102" y="1085"/>
                </a:cubicBezTo>
                <a:cubicBezTo>
                  <a:pt x="2103" y="1086"/>
                  <a:pt x="2103" y="1086"/>
                  <a:pt x="2103" y="1086"/>
                </a:cubicBezTo>
                <a:cubicBezTo>
                  <a:pt x="2103" y="1087"/>
                  <a:pt x="2103" y="1087"/>
                  <a:pt x="2103" y="1087"/>
                </a:cubicBezTo>
                <a:cubicBezTo>
                  <a:pt x="2103" y="1086"/>
                  <a:pt x="2103" y="1086"/>
                  <a:pt x="2103" y="1086"/>
                </a:cubicBezTo>
                <a:cubicBezTo>
                  <a:pt x="2103" y="1086"/>
                  <a:pt x="2103" y="1086"/>
                  <a:pt x="2103" y="1086"/>
                </a:cubicBezTo>
                <a:cubicBezTo>
                  <a:pt x="2100" y="1084"/>
                  <a:pt x="2100" y="1084"/>
                  <a:pt x="2100" y="1084"/>
                </a:cubicBezTo>
                <a:cubicBezTo>
                  <a:pt x="2100" y="1083"/>
                  <a:pt x="2100" y="1083"/>
                  <a:pt x="2100" y="1083"/>
                </a:cubicBezTo>
                <a:cubicBezTo>
                  <a:pt x="2101" y="1082"/>
                  <a:pt x="2101" y="1082"/>
                  <a:pt x="2101" y="1082"/>
                </a:cubicBezTo>
                <a:cubicBezTo>
                  <a:pt x="2103" y="1079"/>
                  <a:pt x="2103" y="1079"/>
                  <a:pt x="2103" y="1079"/>
                </a:cubicBezTo>
                <a:cubicBezTo>
                  <a:pt x="2103" y="1078"/>
                  <a:pt x="2103" y="1078"/>
                  <a:pt x="2103" y="1078"/>
                </a:cubicBezTo>
                <a:cubicBezTo>
                  <a:pt x="2104" y="1076"/>
                  <a:pt x="2104" y="1076"/>
                  <a:pt x="2104" y="1076"/>
                </a:cubicBezTo>
                <a:cubicBezTo>
                  <a:pt x="2106" y="1076"/>
                  <a:pt x="2106" y="1076"/>
                  <a:pt x="2106" y="1076"/>
                </a:cubicBezTo>
                <a:cubicBezTo>
                  <a:pt x="2107" y="1076"/>
                  <a:pt x="2107" y="1076"/>
                  <a:pt x="2107" y="1076"/>
                </a:cubicBezTo>
                <a:cubicBezTo>
                  <a:pt x="2109" y="1075"/>
                  <a:pt x="2109" y="1075"/>
                  <a:pt x="2109" y="1075"/>
                </a:cubicBezTo>
                <a:cubicBezTo>
                  <a:pt x="2109" y="1073"/>
                  <a:pt x="2109" y="1073"/>
                  <a:pt x="2109" y="1073"/>
                </a:cubicBezTo>
                <a:cubicBezTo>
                  <a:pt x="2108" y="1066"/>
                  <a:pt x="2108" y="1066"/>
                  <a:pt x="2108" y="1066"/>
                </a:cubicBezTo>
                <a:cubicBezTo>
                  <a:pt x="2107" y="1064"/>
                  <a:pt x="2107" y="1064"/>
                  <a:pt x="2107" y="1064"/>
                </a:cubicBezTo>
                <a:cubicBezTo>
                  <a:pt x="2107" y="1061"/>
                  <a:pt x="2107" y="1061"/>
                  <a:pt x="2107" y="1061"/>
                </a:cubicBezTo>
                <a:cubicBezTo>
                  <a:pt x="2109" y="1056"/>
                  <a:pt x="2109" y="1056"/>
                  <a:pt x="2109" y="1056"/>
                </a:cubicBezTo>
                <a:cubicBezTo>
                  <a:pt x="2112" y="1050"/>
                  <a:pt x="2112" y="1050"/>
                  <a:pt x="2112" y="1050"/>
                </a:cubicBezTo>
                <a:cubicBezTo>
                  <a:pt x="2111" y="1046"/>
                  <a:pt x="2111" y="1046"/>
                  <a:pt x="2111" y="1046"/>
                </a:cubicBezTo>
                <a:cubicBezTo>
                  <a:pt x="2109" y="1045"/>
                  <a:pt x="2109" y="1045"/>
                  <a:pt x="2109" y="1045"/>
                </a:cubicBezTo>
                <a:cubicBezTo>
                  <a:pt x="2109" y="1038"/>
                  <a:pt x="2109" y="1038"/>
                  <a:pt x="2109" y="1038"/>
                </a:cubicBezTo>
                <a:cubicBezTo>
                  <a:pt x="2109" y="1036"/>
                  <a:pt x="2109" y="1036"/>
                  <a:pt x="2109" y="1036"/>
                </a:cubicBezTo>
                <a:cubicBezTo>
                  <a:pt x="2110" y="1034"/>
                  <a:pt x="2110" y="1034"/>
                  <a:pt x="2110" y="1034"/>
                </a:cubicBezTo>
                <a:cubicBezTo>
                  <a:pt x="2109" y="1029"/>
                  <a:pt x="2109" y="1029"/>
                  <a:pt x="2109" y="1029"/>
                </a:cubicBezTo>
                <a:cubicBezTo>
                  <a:pt x="2109" y="1026"/>
                  <a:pt x="2109" y="1026"/>
                  <a:pt x="2109" y="1026"/>
                </a:cubicBezTo>
                <a:cubicBezTo>
                  <a:pt x="2109" y="1024"/>
                  <a:pt x="2109" y="1024"/>
                  <a:pt x="2109" y="1024"/>
                </a:cubicBezTo>
                <a:cubicBezTo>
                  <a:pt x="2112" y="1021"/>
                  <a:pt x="2112" y="1021"/>
                  <a:pt x="2112" y="1021"/>
                </a:cubicBezTo>
                <a:cubicBezTo>
                  <a:pt x="2113" y="1021"/>
                  <a:pt x="2113" y="1021"/>
                  <a:pt x="2113" y="1021"/>
                </a:cubicBezTo>
                <a:cubicBezTo>
                  <a:pt x="2114" y="1023"/>
                  <a:pt x="2114" y="1023"/>
                  <a:pt x="2114" y="1023"/>
                </a:cubicBezTo>
                <a:cubicBezTo>
                  <a:pt x="2116" y="1023"/>
                  <a:pt x="2116" y="1023"/>
                  <a:pt x="2116" y="1023"/>
                </a:cubicBezTo>
                <a:cubicBezTo>
                  <a:pt x="2118" y="1020"/>
                  <a:pt x="2118" y="1020"/>
                  <a:pt x="2118" y="1020"/>
                </a:cubicBezTo>
                <a:cubicBezTo>
                  <a:pt x="2118" y="1018"/>
                  <a:pt x="2118" y="1018"/>
                  <a:pt x="2118" y="1018"/>
                </a:cubicBezTo>
                <a:cubicBezTo>
                  <a:pt x="2120" y="1016"/>
                  <a:pt x="2120" y="1016"/>
                  <a:pt x="2120" y="1016"/>
                </a:cubicBezTo>
                <a:cubicBezTo>
                  <a:pt x="2124" y="1017"/>
                  <a:pt x="2124" y="1017"/>
                  <a:pt x="2124" y="1017"/>
                </a:cubicBezTo>
                <a:cubicBezTo>
                  <a:pt x="2126" y="1015"/>
                  <a:pt x="2126" y="1015"/>
                  <a:pt x="2126" y="1015"/>
                </a:cubicBezTo>
                <a:cubicBezTo>
                  <a:pt x="2128" y="1013"/>
                  <a:pt x="2128" y="1013"/>
                  <a:pt x="2128" y="1013"/>
                </a:cubicBezTo>
                <a:cubicBezTo>
                  <a:pt x="2127" y="1011"/>
                  <a:pt x="2127" y="1011"/>
                  <a:pt x="2127" y="1011"/>
                </a:cubicBezTo>
                <a:cubicBezTo>
                  <a:pt x="2128" y="1009"/>
                  <a:pt x="2128" y="1009"/>
                  <a:pt x="2128" y="1009"/>
                </a:cubicBezTo>
                <a:cubicBezTo>
                  <a:pt x="2130" y="1007"/>
                  <a:pt x="2130" y="1007"/>
                  <a:pt x="2130" y="1007"/>
                </a:cubicBezTo>
                <a:cubicBezTo>
                  <a:pt x="2134" y="1006"/>
                  <a:pt x="2134" y="1006"/>
                  <a:pt x="2134" y="1006"/>
                </a:cubicBezTo>
                <a:cubicBezTo>
                  <a:pt x="2136" y="1004"/>
                  <a:pt x="2136" y="1004"/>
                  <a:pt x="2136" y="1004"/>
                </a:cubicBezTo>
                <a:cubicBezTo>
                  <a:pt x="2137" y="1002"/>
                  <a:pt x="2137" y="1002"/>
                  <a:pt x="2137" y="1002"/>
                </a:cubicBezTo>
                <a:cubicBezTo>
                  <a:pt x="2145" y="995"/>
                  <a:pt x="2145" y="995"/>
                  <a:pt x="2145" y="995"/>
                </a:cubicBezTo>
                <a:cubicBezTo>
                  <a:pt x="2147" y="991"/>
                  <a:pt x="2147" y="991"/>
                  <a:pt x="2147" y="991"/>
                </a:cubicBezTo>
                <a:cubicBezTo>
                  <a:pt x="2153" y="985"/>
                  <a:pt x="2153" y="985"/>
                  <a:pt x="2153" y="985"/>
                </a:cubicBezTo>
                <a:cubicBezTo>
                  <a:pt x="2152" y="985"/>
                  <a:pt x="2152" y="985"/>
                  <a:pt x="2152" y="985"/>
                </a:cubicBezTo>
                <a:cubicBezTo>
                  <a:pt x="2152" y="985"/>
                  <a:pt x="2152" y="985"/>
                  <a:pt x="2152" y="985"/>
                </a:cubicBezTo>
                <a:cubicBezTo>
                  <a:pt x="2150" y="986"/>
                  <a:pt x="2150" y="986"/>
                  <a:pt x="2150" y="986"/>
                </a:cubicBezTo>
                <a:cubicBezTo>
                  <a:pt x="2151" y="983"/>
                  <a:pt x="2151" y="983"/>
                  <a:pt x="2151" y="983"/>
                </a:cubicBezTo>
                <a:cubicBezTo>
                  <a:pt x="2151" y="983"/>
                  <a:pt x="2151" y="983"/>
                  <a:pt x="2151" y="983"/>
                </a:cubicBezTo>
                <a:cubicBezTo>
                  <a:pt x="2153" y="982"/>
                  <a:pt x="2153" y="982"/>
                  <a:pt x="2153" y="982"/>
                </a:cubicBezTo>
                <a:cubicBezTo>
                  <a:pt x="2154" y="982"/>
                  <a:pt x="2154" y="982"/>
                  <a:pt x="2154" y="982"/>
                </a:cubicBezTo>
                <a:cubicBezTo>
                  <a:pt x="2154" y="982"/>
                  <a:pt x="2154" y="982"/>
                  <a:pt x="2154" y="982"/>
                </a:cubicBezTo>
                <a:cubicBezTo>
                  <a:pt x="2154" y="983"/>
                  <a:pt x="2154" y="983"/>
                  <a:pt x="2154" y="983"/>
                </a:cubicBezTo>
                <a:cubicBezTo>
                  <a:pt x="2155" y="984"/>
                  <a:pt x="2155" y="984"/>
                  <a:pt x="2155" y="984"/>
                </a:cubicBezTo>
                <a:cubicBezTo>
                  <a:pt x="2160" y="981"/>
                  <a:pt x="2160" y="981"/>
                  <a:pt x="2160" y="981"/>
                </a:cubicBezTo>
                <a:cubicBezTo>
                  <a:pt x="2160" y="980"/>
                  <a:pt x="2160" y="980"/>
                  <a:pt x="2160" y="980"/>
                </a:cubicBezTo>
                <a:cubicBezTo>
                  <a:pt x="2163" y="978"/>
                  <a:pt x="2163" y="978"/>
                  <a:pt x="2163" y="978"/>
                </a:cubicBezTo>
                <a:cubicBezTo>
                  <a:pt x="2163" y="977"/>
                  <a:pt x="2163" y="977"/>
                  <a:pt x="2163" y="977"/>
                </a:cubicBezTo>
                <a:cubicBezTo>
                  <a:pt x="2164" y="977"/>
                  <a:pt x="2164" y="977"/>
                  <a:pt x="2164" y="977"/>
                </a:cubicBezTo>
                <a:cubicBezTo>
                  <a:pt x="2164" y="975"/>
                  <a:pt x="2164" y="975"/>
                  <a:pt x="2164" y="975"/>
                </a:cubicBezTo>
                <a:cubicBezTo>
                  <a:pt x="2166" y="973"/>
                  <a:pt x="2166" y="973"/>
                  <a:pt x="2166" y="973"/>
                </a:cubicBezTo>
                <a:cubicBezTo>
                  <a:pt x="2166" y="973"/>
                  <a:pt x="2166" y="973"/>
                  <a:pt x="2166" y="973"/>
                </a:cubicBezTo>
                <a:cubicBezTo>
                  <a:pt x="2166" y="972"/>
                  <a:pt x="2166" y="972"/>
                  <a:pt x="2166" y="972"/>
                </a:cubicBezTo>
                <a:cubicBezTo>
                  <a:pt x="2165" y="970"/>
                  <a:pt x="2165" y="970"/>
                  <a:pt x="2165" y="970"/>
                </a:cubicBezTo>
                <a:cubicBezTo>
                  <a:pt x="2165" y="969"/>
                  <a:pt x="2165" y="969"/>
                  <a:pt x="2165" y="969"/>
                </a:cubicBezTo>
                <a:cubicBezTo>
                  <a:pt x="2166" y="967"/>
                  <a:pt x="2166" y="967"/>
                  <a:pt x="2166" y="967"/>
                </a:cubicBezTo>
                <a:cubicBezTo>
                  <a:pt x="2166" y="966"/>
                  <a:pt x="2166" y="966"/>
                  <a:pt x="2166" y="966"/>
                </a:cubicBezTo>
                <a:cubicBezTo>
                  <a:pt x="2167" y="965"/>
                  <a:pt x="2167" y="965"/>
                  <a:pt x="2167" y="965"/>
                </a:cubicBezTo>
                <a:cubicBezTo>
                  <a:pt x="2173" y="963"/>
                  <a:pt x="2173" y="963"/>
                  <a:pt x="2173" y="963"/>
                </a:cubicBezTo>
                <a:cubicBezTo>
                  <a:pt x="2174" y="962"/>
                  <a:pt x="2174" y="962"/>
                  <a:pt x="2174" y="962"/>
                </a:cubicBezTo>
                <a:cubicBezTo>
                  <a:pt x="2174" y="960"/>
                  <a:pt x="2174" y="960"/>
                  <a:pt x="2174" y="960"/>
                </a:cubicBezTo>
                <a:cubicBezTo>
                  <a:pt x="2175" y="959"/>
                  <a:pt x="2175" y="959"/>
                  <a:pt x="2175" y="959"/>
                </a:cubicBezTo>
                <a:cubicBezTo>
                  <a:pt x="2175" y="958"/>
                  <a:pt x="2175" y="958"/>
                  <a:pt x="2175" y="958"/>
                </a:cubicBezTo>
                <a:cubicBezTo>
                  <a:pt x="2174" y="958"/>
                  <a:pt x="2174" y="958"/>
                  <a:pt x="2174" y="958"/>
                </a:cubicBezTo>
                <a:cubicBezTo>
                  <a:pt x="2173" y="957"/>
                  <a:pt x="2173" y="957"/>
                  <a:pt x="2173" y="957"/>
                </a:cubicBezTo>
                <a:cubicBezTo>
                  <a:pt x="2173" y="957"/>
                  <a:pt x="2173" y="957"/>
                  <a:pt x="2173" y="957"/>
                </a:cubicBezTo>
                <a:cubicBezTo>
                  <a:pt x="2175" y="957"/>
                  <a:pt x="2175" y="957"/>
                  <a:pt x="2175" y="957"/>
                </a:cubicBezTo>
                <a:cubicBezTo>
                  <a:pt x="2176" y="958"/>
                  <a:pt x="2176" y="958"/>
                  <a:pt x="2176" y="958"/>
                </a:cubicBezTo>
                <a:cubicBezTo>
                  <a:pt x="2176" y="959"/>
                  <a:pt x="2176" y="959"/>
                  <a:pt x="2176" y="959"/>
                </a:cubicBezTo>
                <a:cubicBezTo>
                  <a:pt x="2176" y="962"/>
                  <a:pt x="2176" y="962"/>
                  <a:pt x="2176" y="962"/>
                </a:cubicBezTo>
                <a:cubicBezTo>
                  <a:pt x="2178" y="962"/>
                  <a:pt x="2178" y="962"/>
                  <a:pt x="2178" y="962"/>
                </a:cubicBezTo>
                <a:cubicBezTo>
                  <a:pt x="2178" y="962"/>
                  <a:pt x="2178" y="962"/>
                  <a:pt x="2178" y="962"/>
                </a:cubicBezTo>
                <a:cubicBezTo>
                  <a:pt x="2180" y="962"/>
                  <a:pt x="2180" y="962"/>
                  <a:pt x="2180" y="962"/>
                </a:cubicBezTo>
                <a:cubicBezTo>
                  <a:pt x="2180" y="961"/>
                  <a:pt x="2180" y="961"/>
                  <a:pt x="2180" y="961"/>
                </a:cubicBezTo>
                <a:cubicBezTo>
                  <a:pt x="2180" y="962"/>
                  <a:pt x="2180" y="962"/>
                  <a:pt x="2180" y="962"/>
                </a:cubicBezTo>
                <a:cubicBezTo>
                  <a:pt x="2180" y="961"/>
                  <a:pt x="2180" y="961"/>
                  <a:pt x="2180" y="961"/>
                </a:cubicBezTo>
                <a:cubicBezTo>
                  <a:pt x="2181" y="960"/>
                  <a:pt x="2181" y="960"/>
                  <a:pt x="2181" y="960"/>
                </a:cubicBezTo>
                <a:cubicBezTo>
                  <a:pt x="2181" y="961"/>
                  <a:pt x="2181" y="961"/>
                  <a:pt x="2181" y="961"/>
                </a:cubicBezTo>
                <a:cubicBezTo>
                  <a:pt x="2182" y="963"/>
                  <a:pt x="2182" y="963"/>
                  <a:pt x="2182" y="963"/>
                </a:cubicBezTo>
                <a:cubicBezTo>
                  <a:pt x="2183" y="964"/>
                  <a:pt x="2183" y="964"/>
                  <a:pt x="2183" y="964"/>
                </a:cubicBezTo>
                <a:cubicBezTo>
                  <a:pt x="2183" y="963"/>
                  <a:pt x="2183" y="963"/>
                  <a:pt x="2183" y="963"/>
                </a:cubicBezTo>
                <a:cubicBezTo>
                  <a:pt x="2184" y="964"/>
                  <a:pt x="2184" y="964"/>
                  <a:pt x="2184" y="964"/>
                </a:cubicBezTo>
                <a:cubicBezTo>
                  <a:pt x="2185" y="963"/>
                  <a:pt x="2185" y="963"/>
                  <a:pt x="2185" y="963"/>
                </a:cubicBezTo>
                <a:cubicBezTo>
                  <a:pt x="2184" y="960"/>
                  <a:pt x="2184" y="960"/>
                  <a:pt x="2184" y="960"/>
                </a:cubicBezTo>
                <a:cubicBezTo>
                  <a:pt x="2184" y="960"/>
                  <a:pt x="2184" y="960"/>
                  <a:pt x="2184" y="960"/>
                </a:cubicBezTo>
                <a:cubicBezTo>
                  <a:pt x="2185" y="960"/>
                  <a:pt x="2185" y="960"/>
                  <a:pt x="2185" y="960"/>
                </a:cubicBezTo>
                <a:cubicBezTo>
                  <a:pt x="2186" y="962"/>
                  <a:pt x="2186" y="962"/>
                  <a:pt x="2186" y="962"/>
                </a:cubicBezTo>
                <a:cubicBezTo>
                  <a:pt x="2186" y="963"/>
                  <a:pt x="2186" y="963"/>
                  <a:pt x="2186" y="963"/>
                </a:cubicBezTo>
                <a:cubicBezTo>
                  <a:pt x="2187" y="963"/>
                  <a:pt x="2187" y="963"/>
                  <a:pt x="2187" y="963"/>
                </a:cubicBezTo>
                <a:cubicBezTo>
                  <a:pt x="2188" y="961"/>
                  <a:pt x="2188" y="961"/>
                  <a:pt x="2188" y="961"/>
                </a:cubicBezTo>
                <a:cubicBezTo>
                  <a:pt x="2189" y="961"/>
                  <a:pt x="2189" y="961"/>
                  <a:pt x="2189" y="961"/>
                </a:cubicBezTo>
                <a:cubicBezTo>
                  <a:pt x="2190" y="962"/>
                  <a:pt x="2190" y="962"/>
                  <a:pt x="2190" y="962"/>
                </a:cubicBezTo>
                <a:cubicBezTo>
                  <a:pt x="2190" y="962"/>
                  <a:pt x="2190" y="962"/>
                  <a:pt x="2190" y="962"/>
                </a:cubicBezTo>
                <a:cubicBezTo>
                  <a:pt x="2191" y="961"/>
                  <a:pt x="2191" y="961"/>
                  <a:pt x="2191" y="961"/>
                </a:cubicBezTo>
                <a:cubicBezTo>
                  <a:pt x="2191" y="960"/>
                  <a:pt x="2191" y="960"/>
                  <a:pt x="2191" y="960"/>
                </a:cubicBezTo>
                <a:cubicBezTo>
                  <a:pt x="2190" y="958"/>
                  <a:pt x="2190" y="958"/>
                  <a:pt x="2190" y="958"/>
                </a:cubicBezTo>
                <a:cubicBezTo>
                  <a:pt x="2191" y="958"/>
                  <a:pt x="2191" y="958"/>
                  <a:pt x="2191" y="958"/>
                </a:cubicBezTo>
                <a:cubicBezTo>
                  <a:pt x="2191" y="956"/>
                  <a:pt x="2191" y="956"/>
                  <a:pt x="2191" y="956"/>
                </a:cubicBezTo>
                <a:cubicBezTo>
                  <a:pt x="2191" y="955"/>
                  <a:pt x="2191" y="955"/>
                  <a:pt x="2191" y="955"/>
                </a:cubicBezTo>
                <a:cubicBezTo>
                  <a:pt x="2191" y="954"/>
                  <a:pt x="2191" y="954"/>
                  <a:pt x="2191" y="954"/>
                </a:cubicBezTo>
                <a:cubicBezTo>
                  <a:pt x="2192" y="955"/>
                  <a:pt x="2192" y="955"/>
                  <a:pt x="2192" y="955"/>
                </a:cubicBezTo>
                <a:cubicBezTo>
                  <a:pt x="2192" y="955"/>
                  <a:pt x="2192" y="955"/>
                  <a:pt x="2192" y="955"/>
                </a:cubicBezTo>
                <a:cubicBezTo>
                  <a:pt x="2191" y="958"/>
                  <a:pt x="2191" y="958"/>
                  <a:pt x="2191" y="958"/>
                </a:cubicBezTo>
                <a:cubicBezTo>
                  <a:pt x="2192" y="960"/>
                  <a:pt x="2192" y="960"/>
                  <a:pt x="2192" y="960"/>
                </a:cubicBezTo>
                <a:cubicBezTo>
                  <a:pt x="2193" y="958"/>
                  <a:pt x="2193" y="958"/>
                  <a:pt x="2193" y="958"/>
                </a:cubicBezTo>
                <a:cubicBezTo>
                  <a:pt x="2194" y="957"/>
                  <a:pt x="2194" y="957"/>
                  <a:pt x="2194" y="957"/>
                </a:cubicBezTo>
                <a:cubicBezTo>
                  <a:pt x="2194" y="958"/>
                  <a:pt x="2194" y="958"/>
                  <a:pt x="2194" y="958"/>
                </a:cubicBezTo>
                <a:cubicBezTo>
                  <a:pt x="2193" y="959"/>
                  <a:pt x="2193" y="959"/>
                  <a:pt x="2193" y="959"/>
                </a:cubicBezTo>
                <a:cubicBezTo>
                  <a:pt x="2192" y="960"/>
                  <a:pt x="2192" y="960"/>
                  <a:pt x="2192" y="960"/>
                </a:cubicBezTo>
                <a:cubicBezTo>
                  <a:pt x="2194" y="961"/>
                  <a:pt x="2194" y="961"/>
                  <a:pt x="2194" y="961"/>
                </a:cubicBezTo>
                <a:cubicBezTo>
                  <a:pt x="2195" y="958"/>
                  <a:pt x="2195" y="958"/>
                  <a:pt x="2195" y="958"/>
                </a:cubicBezTo>
                <a:cubicBezTo>
                  <a:pt x="2197" y="958"/>
                  <a:pt x="2197" y="958"/>
                  <a:pt x="2197" y="958"/>
                </a:cubicBezTo>
                <a:cubicBezTo>
                  <a:pt x="2197" y="955"/>
                  <a:pt x="2197" y="955"/>
                  <a:pt x="2197" y="955"/>
                </a:cubicBezTo>
                <a:cubicBezTo>
                  <a:pt x="2196" y="953"/>
                  <a:pt x="2196" y="953"/>
                  <a:pt x="2196" y="953"/>
                </a:cubicBezTo>
                <a:cubicBezTo>
                  <a:pt x="2195" y="953"/>
                  <a:pt x="2195" y="953"/>
                  <a:pt x="2195" y="953"/>
                </a:cubicBezTo>
                <a:cubicBezTo>
                  <a:pt x="2197" y="952"/>
                  <a:pt x="2197" y="952"/>
                  <a:pt x="2197" y="952"/>
                </a:cubicBezTo>
                <a:cubicBezTo>
                  <a:pt x="2197" y="951"/>
                  <a:pt x="2197" y="951"/>
                  <a:pt x="2197" y="951"/>
                </a:cubicBezTo>
                <a:cubicBezTo>
                  <a:pt x="2196" y="949"/>
                  <a:pt x="2196" y="949"/>
                  <a:pt x="2196" y="949"/>
                </a:cubicBezTo>
                <a:cubicBezTo>
                  <a:pt x="2195" y="946"/>
                  <a:pt x="2195" y="946"/>
                  <a:pt x="2195" y="946"/>
                </a:cubicBezTo>
                <a:cubicBezTo>
                  <a:pt x="2196" y="949"/>
                  <a:pt x="2196" y="949"/>
                  <a:pt x="2196" y="949"/>
                </a:cubicBezTo>
                <a:cubicBezTo>
                  <a:pt x="2198" y="950"/>
                  <a:pt x="2198" y="950"/>
                  <a:pt x="2198" y="950"/>
                </a:cubicBezTo>
                <a:cubicBezTo>
                  <a:pt x="2199" y="950"/>
                  <a:pt x="2199" y="950"/>
                  <a:pt x="2199" y="950"/>
                </a:cubicBezTo>
                <a:cubicBezTo>
                  <a:pt x="2199" y="951"/>
                  <a:pt x="2199" y="951"/>
                  <a:pt x="2199" y="951"/>
                </a:cubicBezTo>
                <a:cubicBezTo>
                  <a:pt x="2203" y="952"/>
                  <a:pt x="2203" y="952"/>
                  <a:pt x="2203" y="952"/>
                </a:cubicBezTo>
                <a:cubicBezTo>
                  <a:pt x="2204" y="951"/>
                  <a:pt x="2204" y="951"/>
                  <a:pt x="2204" y="951"/>
                </a:cubicBezTo>
                <a:cubicBezTo>
                  <a:pt x="2205" y="952"/>
                  <a:pt x="2205" y="952"/>
                  <a:pt x="2205" y="952"/>
                </a:cubicBezTo>
                <a:cubicBezTo>
                  <a:pt x="2205" y="951"/>
                  <a:pt x="2205" y="951"/>
                  <a:pt x="2205" y="951"/>
                </a:cubicBezTo>
                <a:cubicBezTo>
                  <a:pt x="2206" y="951"/>
                  <a:pt x="2206" y="951"/>
                  <a:pt x="2206" y="951"/>
                </a:cubicBezTo>
                <a:cubicBezTo>
                  <a:pt x="2208" y="957"/>
                  <a:pt x="2208" y="957"/>
                  <a:pt x="2208" y="957"/>
                </a:cubicBezTo>
                <a:cubicBezTo>
                  <a:pt x="2210" y="958"/>
                  <a:pt x="2210" y="958"/>
                  <a:pt x="2210" y="958"/>
                </a:cubicBezTo>
                <a:cubicBezTo>
                  <a:pt x="2210" y="959"/>
                  <a:pt x="2210" y="959"/>
                  <a:pt x="2210" y="959"/>
                </a:cubicBezTo>
                <a:cubicBezTo>
                  <a:pt x="2209" y="961"/>
                  <a:pt x="2209" y="961"/>
                  <a:pt x="2209" y="961"/>
                </a:cubicBezTo>
                <a:cubicBezTo>
                  <a:pt x="2210" y="962"/>
                  <a:pt x="2210" y="962"/>
                  <a:pt x="2210" y="962"/>
                </a:cubicBezTo>
                <a:cubicBezTo>
                  <a:pt x="2209" y="965"/>
                  <a:pt x="2209" y="965"/>
                  <a:pt x="2209" y="965"/>
                </a:cubicBezTo>
                <a:cubicBezTo>
                  <a:pt x="2210" y="965"/>
                  <a:pt x="2210" y="965"/>
                  <a:pt x="2210" y="965"/>
                </a:cubicBezTo>
                <a:cubicBezTo>
                  <a:pt x="2211" y="964"/>
                  <a:pt x="2211" y="964"/>
                  <a:pt x="2211" y="964"/>
                </a:cubicBezTo>
                <a:cubicBezTo>
                  <a:pt x="2211" y="963"/>
                  <a:pt x="2211" y="963"/>
                  <a:pt x="2211" y="963"/>
                </a:cubicBezTo>
                <a:cubicBezTo>
                  <a:pt x="2211" y="965"/>
                  <a:pt x="2211" y="965"/>
                  <a:pt x="2211" y="965"/>
                </a:cubicBezTo>
                <a:cubicBezTo>
                  <a:pt x="2210" y="966"/>
                  <a:pt x="2210" y="966"/>
                  <a:pt x="2210" y="966"/>
                </a:cubicBezTo>
                <a:cubicBezTo>
                  <a:pt x="2211" y="967"/>
                  <a:pt x="2211" y="967"/>
                  <a:pt x="2211" y="967"/>
                </a:cubicBezTo>
                <a:cubicBezTo>
                  <a:pt x="2213" y="969"/>
                  <a:pt x="2213" y="969"/>
                  <a:pt x="2213" y="969"/>
                </a:cubicBezTo>
                <a:cubicBezTo>
                  <a:pt x="2214" y="973"/>
                  <a:pt x="2214" y="973"/>
                  <a:pt x="2214" y="973"/>
                </a:cubicBezTo>
                <a:cubicBezTo>
                  <a:pt x="2215" y="972"/>
                  <a:pt x="2215" y="972"/>
                  <a:pt x="2215" y="972"/>
                </a:cubicBezTo>
                <a:cubicBezTo>
                  <a:pt x="2214" y="970"/>
                  <a:pt x="2214" y="970"/>
                  <a:pt x="2214" y="970"/>
                </a:cubicBezTo>
                <a:cubicBezTo>
                  <a:pt x="2214" y="970"/>
                  <a:pt x="2214" y="970"/>
                  <a:pt x="2214" y="970"/>
                </a:cubicBezTo>
                <a:cubicBezTo>
                  <a:pt x="2214" y="970"/>
                  <a:pt x="2214" y="970"/>
                  <a:pt x="2214" y="970"/>
                </a:cubicBezTo>
                <a:cubicBezTo>
                  <a:pt x="2215" y="972"/>
                  <a:pt x="2215" y="972"/>
                  <a:pt x="2215" y="972"/>
                </a:cubicBezTo>
                <a:cubicBezTo>
                  <a:pt x="2216" y="974"/>
                  <a:pt x="2216" y="974"/>
                  <a:pt x="2216" y="974"/>
                </a:cubicBezTo>
                <a:cubicBezTo>
                  <a:pt x="2220" y="978"/>
                  <a:pt x="2220" y="978"/>
                  <a:pt x="2220" y="978"/>
                </a:cubicBezTo>
                <a:cubicBezTo>
                  <a:pt x="2219" y="976"/>
                  <a:pt x="2219" y="976"/>
                  <a:pt x="2219" y="976"/>
                </a:cubicBezTo>
                <a:cubicBezTo>
                  <a:pt x="2219" y="975"/>
                  <a:pt x="2219" y="975"/>
                  <a:pt x="2219" y="975"/>
                </a:cubicBezTo>
                <a:cubicBezTo>
                  <a:pt x="2221" y="977"/>
                  <a:pt x="2221" y="977"/>
                  <a:pt x="2221" y="977"/>
                </a:cubicBezTo>
                <a:cubicBezTo>
                  <a:pt x="2222" y="977"/>
                  <a:pt x="2222" y="977"/>
                  <a:pt x="2222" y="977"/>
                </a:cubicBezTo>
                <a:cubicBezTo>
                  <a:pt x="2221" y="978"/>
                  <a:pt x="2221" y="978"/>
                  <a:pt x="2221" y="978"/>
                </a:cubicBezTo>
                <a:cubicBezTo>
                  <a:pt x="2221" y="979"/>
                  <a:pt x="2221" y="979"/>
                  <a:pt x="2221" y="979"/>
                </a:cubicBezTo>
                <a:cubicBezTo>
                  <a:pt x="2223" y="979"/>
                  <a:pt x="2223" y="979"/>
                  <a:pt x="2223" y="979"/>
                </a:cubicBezTo>
                <a:cubicBezTo>
                  <a:pt x="2223" y="977"/>
                  <a:pt x="2223" y="977"/>
                  <a:pt x="2223" y="977"/>
                </a:cubicBezTo>
                <a:cubicBezTo>
                  <a:pt x="2223" y="979"/>
                  <a:pt x="2223" y="979"/>
                  <a:pt x="2223" y="979"/>
                </a:cubicBezTo>
                <a:cubicBezTo>
                  <a:pt x="2225" y="979"/>
                  <a:pt x="2225" y="979"/>
                  <a:pt x="2225" y="979"/>
                </a:cubicBezTo>
                <a:cubicBezTo>
                  <a:pt x="2226" y="980"/>
                  <a:pt x="2226" y="980"/>
                  <a:pt x="2226" y="980"/>
                </a:cubicBezTo>
                <a:cubicBezTo>
                  <a:pt x="2229" y="981"/>
                  <a:pt x="2229" y="981"/>
                  <a:pt x="2229" y="981"/>
                </a:cubicBezTo>
                <a:cubicBezTo>
                  <a:pt x="2230" y="983"/>
                  <a:pt x="2230" y="983"/>
                  <a:pt x="2230" y="983"/>
                </a:cubicBezTo>
                <a:cubicBezTo>
                  <a:pt x="2230" y="985"/>
                  <a:pt x="2230" y="985"/>
                  <a:pt x="2230" y="985"/>
                </a:cubicBezTo>
                <a:cubicBezTo>
                  <a:pt x="2229" y="985"/>
                  <a:pt x="2229" y="985"/>
                  <a:pt x="2229" y="985"/>
                </a:cubicBezTo>
                <a:cubicBezTo>
                  <a:pt x="2228" y="984"/>
                  <a:pt x="2228" y="984"/>
                  <a:pt x="2228" y="984"/>
                </a:cubicBezTo>
                <a:cubicBezTo>
                  <a:pt x="2227" y="985"/>
                  <a:pt x="2227" y="985"/>
                  <a:pt x="2227" y="985"/>
                </a:cubicBezTo>
                <a:cubicBezTo>
                  <a:pt x="2228" y="986"/>
                  <a:pt x="2228" y="986"/>
                  <a:pt x="2228" y="986"/>
                </a:cubicBezTo>
                <a:cubicBezTo>
                  <a:pt x="2229" y="987"/>
                  <a:pt x="2229" y="987"/>
                  <a:pt x="2229" y="987"/>
                </a:cubicBezTo>
                <a:cubicBezTo>
                  <a:pt x="2228" y="987"/>
                  <a:pt x="2228" y="987"/>
                  <a:pt x="2228" y="987"/>
                </a:cubicBezTo>
                <a:cubicBezTo>
                  <a:pt x="2227" y="987"/>
                  <a:pt x="2227" y="987"/>
                  <a:pt x="2227" y="987"/>
                </a:cubicBezTo>
                <a:cubicBezTo>
                  <a:pt x="2226" y="985"/>
                  <a:pt x="2226" y="985"/>
                  <a:pt x="2226" y="985"/>
                </a:cubicBezTo>
                <a:cubicBezTo>
                  <a:pt x="2225" y="985"/>
                  <a:pt x="2225" y="985"/>
                  <a:pt x="2225" y="985"/>
                </a:cubicBezTo>
                <a:cubicBezTo>
                  <a:pt x="2225" y="986"/>
                  <a:pt x="2225" y="986"/>
                  <a:pt x="2225" y="986"/>
                </a:cubicBezTo>
                <a:cubicBezTo>
                  <a:pt x="2226" y="988"/>
                  <a:pt x="2226" y="988"/>
                  <a:pt x="2226" y="988"/>
                </a:cubicBezTo>
                <a:cubicBezTo>
                  <a:pt x="2227" y="989"/>
                  <a:pt x="2227" y="989"/>
                  <a:pt x="2227" y="989"/>
                </a:cubicBezTo>
                <a:cubicBezTo>
                  <a:pt x="2228" y="991"/>
                  <a:pt x="2228" y="991"/>
                  <a:pt x="2228" y="991"/>
                </a:cubicBezTo>
                <a:cubicBezTo>
                  <a:pt x="2232" y="991"/>
                  <a:pt x="2232" y="991"/>
                  <a:pt x="2232" y="991"/>
                </a:cubicBezTo>
                <a:cubicBezTo>
                  <a:pt x="2231" y="988"/>
                  <a:pt x="2231" y="988"/>
                  <a:pt x="2231" y="988"/>
                </a:cubicBezTo>
                <a:cubicBezTo>
                  <a:pt x="2230" y="987"/>
                  <a:pt x="2230" y="987"/>
                  <a:pt x="2230" y="987"/>
                </a:cubicBezTo>
                <a:cubicBezTo>
                  <a:pt x="2233" y="988"/>
                  <a:pt x="2233" y="988"/>
                  <a:pt x="2233" y="988"/>
                </a:cubicBezTo>
                <a:cubicBezTo>
                  <a:pt x="2233" y="990"/>
                  <a:pt x="2233" y="990"/>
                  <a:pt x="2233" y="990"/>
                </a:cubicBezTo>
                <a:cubicBezTo>
                  <a:pt x="2233" y="991"/>
                  <a:pt x="2233" y="991"/>
                  <a:pt x="2233" y="991"/>
                </a:cubicBezTo>
                <a:cubicBezTo>
                  <a:pt x="2234" y="993"/>
                  <a:pt x="2234" y="993"/>
                  <a:pt x="2234" y="993"/>
                </a:cubicBezTo>
                <a:cubicBezTo>
                  <a:pt x="2235" y="995"/>
                  <a:pt x="2235" y="995"/>
                  <a:pt x="2235" y="995"/>
                </a:cubicBezTo>
                <a:cubicBezTo>
                  <a:pt x="2236" y="996"/>
                  <a:pt x="2236" y="996"/>
                  <a:pt x="2236" y="996"/>
                </a:cubicBezTo>
                <a:cubicBezTo>
                  <a:pt x="2236" y="997"/>
                  <a:pt x="2236" y="997"/>
                  <a:pt x="2236" y="997"/>
                </a:cubicBezTo>
                <a:cubicBezTo>
                  <a:pt x="2236" y="998"/>
                  <a:pt x="2236" y="998"/>
                  <a:pt x="2236" y="998"/>
                </a:cubicBezTo>
                <a:cubicBezTo>
                  <a:pt x="2237" y="998"/>
                  <a:pt x="2237" y="998"/>
                  <a:pt x="2237" y="998"/>
                </a:cubicBezTo>
                <a:cubicBezTo>
                  <a:pt x="2238" y="1002"/>
                  <a:pt x="2238" y="1002"/>
                  <a:pt x="2238" y="1002"/>
                </a:cubicBezTo>
                <a:cubicBezTo>
                  <a:pt x="2239" y="1006"/>
                  <a:pt x="2239" y="1006"/>
                  <a:pt x="2239" y="1006"/>
                </a:cubicBezTo>
                <a:cubicBezTo>
                  <a:pt x="2240" y="1007"/>
                  <a:pt x="2240" y="1007"/>
                  <a:pt x="2240" y="1007"/>
                </a:cubicBezTo>
                <a:cubicBezTo>
                  <a:pt x="2238" y="1008"/>
                  <a:pt x="2238" y="1008"/>
                  <a:pt x="2238" y="1008"/>
                </a:cubicBezTo>
                <a:cubicBezTo>
                  <a:pt x="2236" y="1017"/>
                  <a:pt x="2236" y="1017"/>
                  <a:pt x="2236" y="1017"/>
                </a:cubicBezTo>
                <a:cubicBezTo>
                  <a:pt x="2237" y="1019"/>
                  <a:pt x="2237" y="1019"/>
                  <a:pt x="2237" y="1019"/>
                </a:cubicBezTo>
                <a:cubicBezTo>
                  <a:pt x="2237" y="1020"/>
                  <a:pt x="2237" y="1020"/>
                  <a:pt x="2237" y="1020"/>
                </a:cubicBezTo>
                <a:cubicBezTo>
                  <a:pt x="2237" y="1020"/>
                  <a:pt x="2237" y="1020"/>
                  <a:pt x="2237" y="1020"/>
                </a:cubicBezTo>
                <a:cubicBezTo>
                  <a:pt x="2238" y="1018"/>
                  <a:pt x="2238" y="1018"/>
                  <a:pt x="2238" y="1018"/>
                </a:cubicBezTo>
                <a:cubicBezTo>
                  <a:pt x="2240" y="1017"/>
                  <a:pt x="2240" y="1017"/>
                  <a:pt x="2240" y="1017"/>
                </a:cubicBezTo>
                <a:cubicBezTo>
                  <a:pt x="2241" y="1014"/>
                  <a:pt x="2241" y="1014"/>
                  <a:pt x="2241" y="1014"/>
                </a:cubicBezTo>
                <a:cubicBezTo>
                  <a:pt x="2241" y="1017"/>
                  <a:pt x="2241" y="1017"/>
                  <a:pt x="2241" y="1017"/>
                </a:cubicBezTo>
                <a:cubicBezTo>
                  <a:pt x="2239" y="1019"/>
                  <a:pt x="2239" y="1019"/>
                  <a:pt x="2239" y="1019"/>
                </a:cubicBezTo>
                <a:cubicBezTo>
                  <a:pt x="2239" y="1022"/>
                  <a:pt x="2239" y="1022"/>
                  <a:pt x="2239" y="1022"/>
                </a:cubicBezTo>
                <a:cubicBezTo>
                  <a:pt x="2240" y="1022"/>
                  <a:pt x="2240" y="1022"/>
                  <a:pt x="2240" y="1022"/>
                </a:cubicBezTo>
                <a:cubicBezTo>
                  <a:pt x="2240" y="1020"/>
                  <a:pt x="2240" y="1020"/>
                  <a:pt x="2240" y="1020"/>
                </a:cubicBezTo>
                <a:cubicBezTo>
                  <a:pt x="2243" y="1019"/>
                  <a:pt x="2243" y="1019"/>
                  <a:pt x="2243" y="1019"/>
                </a:cubicBezTo>
                <a:cubicBezTo>
                  <a:pt x="2244" y="1020"/>
                  <a:pt x="2244" y="1020"/>
                  <a:pt x="2244" y="1020"/>
                </a:cubicBezTo>
                <a:cubicBezTo>
                  <a:pt x="2245" y="1020"/>
                  <a:pt x="2245" y="1020"/>
                  <a:pt x="2245" y="1020"/>
                </a:cubicBezTo>
                <a:cubicBezTo>
                  <a:pt x="2245" y="1019"/>
                  <a:pt x="2245" y="1019"/>
                  <a:pt x="2245" y="1019"/>
                </a:cubicBezTo>
                <a:cubicBezTo>
                  <a:pt x="2245" y="1020"/>
                  <a:pt x="2245" y="1020"/>
                  <a:pt x="2245" y="1020"/>
                </a:cubicBezTo>
                <a:cubicBezTo>
                  <a:pt x="2246" y="1020"/>
                  <a:pt x="2246" y="1020"/>
                  <a:pt x="2246" y="1020"/>
                </a:cubicBezTo>
                <a:cubicBezTo>
                  <a:pt x="2246" y="1019"/>
                  <a:pt x="2246" y="1019"/>
                  <a:pt x="2246" y="1019"/>
                </a:cubicBezTo>
                <a:cubicBezTo>
                  <a:pt x="2248" y="1019"/>
                  <a:pt x="2248" y="1019"/>
                  <a:pt x="2248" y="1019"/>
                </a:cubicBezTo>
                <a:cubicBezTo>
                  <a:pt x="2252" y="1017"/>
                  <a:pt x="2252" y="1017"/>
                  <a:pt x="2252" y="1017"/>
                </a:cubicBezTo>
                <a:cubicBezTo>
                  <a:pt x="2252" y="1015"/>
                  <a:pt x="2252" y="1015"/>
                  <a:pt x="2252" y="1015"/>
                </a:cubicBezTo>
                <a:lnTo>
                  <a:pt x="2253" y="1016"/>
                </a:lnTo>
                <a:close/>
                <a:moveTo>
                  <a:pt x="2359" y="1034"/>
                </a:moveTo>
                <a:cubicBezTo>
                  <a:pt x="2358" y="1034"/>
                  <a:pt x="2358" y="1034"/>
                  <a:pt x="2358" y="1034"/>
                </a:cubicBezTo>
                <a:cubicBezTo>
                  <a:pt x="2357" y="1034"/>
                  <a:pt x="2357" y="1034"/>
                  <a:pt x="2357" y="1034"/>
                </a:cubicBezTo>
                <a:lnTo>
                  <a:pt x="2359" y="1034"/>
                </a:lnTo>
                <a:close/>
                <a:moveTo>
                  <a:pt x="1577" y="389"/>
                </a:moveTo>
                <a:cubicBezTo>
                  <a:pt x="1577" y="385"/>
                  <a:pt x="1577" y="385"/>
                  <a:pt x="1577" y="385"/>
                </a:cubicBezTo>
                <a:cubicBezTo>
                  <a:pt x="1577" y="389"/>
                  <a:pt x="1577" y="389"/>
                  <a:pt x="1577" y="389"/>
                </a:cubicBezTo>
                <a:close/>
                <a:moveTo>
                  <a:pt x="1594" y="892"/>
                </a:moveTo>
                <a:cubicBezTo>
                  <a:pt x="1597" y="965"/>
                  <a:pt x="1597" y="965"/>
                  <a:pt x="1597" y="965"/>
                </a:cubicBezTo>
                <a:cubicBezTo>
                  <a:pt x="1598" y="983"/>
                  <a:pt x="1598" y="983"/>
                  <a:pt x="1598" y="983"/>
                </a:cubicBezTo>
                <a:lnTo>
                  <a:pt x="1594" y="892"/>
                </a:lnTo>
                <a:close/>
                <a:moveTo>
                  <a:pt x="1688" y="859"/>
                </a:moveTo>
                <a:cubicBezTo>
                  <a:pt x="1688" y="859"/>
                  <a:pt x="1688" y="859"/>
                  <a:pt x="1688" y="859"/>
                </a:cubicBezTo>
                <a:cubicBezTo>
                  <a:pt x="1689" y="859"/>
                  <a:pt x="1689" y="859"/>
                  <a:pt x="1689" y="859"/>
                </a:cubicBezTo>
                <a:lnTo>
                  <a:pt x="1688" y="859"/>
                </a:lnTo>
                <a:close/>
                <a:moveTo>
                  <a:pt x="1689" y="850"/>
                </a:moveTo>
                <a:cubicBezTo>
                  <a:pt x="1689" y="850"/>
                  <a:pt x="1689" y="850"/>
                  <a:pt x="1689" y="850"/>
                </a:cubicBezTo>
                <a:cubicBezTo>
                  <a:pt x="1688" y="850"/>
                  <a:pt x="1688" y="850"/>
                  <a:pt x="1688" y="850"/>
                </a:cubicBezTo>
                <a:cubicBezTo>
                  <a:pt x="1689" y="850"/>
                  <a:pt x="1689" y="850"/>
                  <a:pt x="1689" y="850"/>
                </a:cubicBezTo>
                <a:close/>
                <a:moveTo>
                  <a:pt x="1873" y="982"/>
                </a:moveTo>
                <a:cubicBezTo>
                  <a:pt x="1847" y="990"/>
                  <a:pt x="1847" y="990"/>
                  <a:pt x="1847" y="990"/>
                </a:cubicBezTo>
                <a:cubicBezTo>
                  <a:pt x="1812" y="1000"/>
                  <a:pt x="1812" y="1000"/>
                  <a:pt x="1812" y="1000"/>
                </a:cubicBezTo>
                <a:lnTo>
                  <a:pt x="1873" y="982"/>
                </a:lnTo>
                <a:close/>
                <a:moveTo>
                  <a:pt x="1772" y="892"/>
                </a:moveTo>
                <a:cubicBezTo>
                  <a:pt x="1790" y="893"/>
                  <a:pt x="1790" y="893"/>
                  <a:pt x="1790" y="893"/>
                </a:cubicBezTo>
                <a:cubicBezTo>
                  <a:pt x="1791" y="893"/>
                  <a:pt x="1791" y="893"/>
                  <a:pt x="1791" y="893"/>
                </a:cubicBezTo>
                <a:lnTo>
                  <a:pt x="1772" y="892"/>
                </a:lnTo>
                <a:close/>
                <a:moveTo>
                  <a:pt x="1849" y="811"/>
                </a:moveTo>
                <a:cubicBezTo>
                  <a:pt x="1847" y="811"/>
                  <a:pt x="1847" y="811"/>
                  <a:pt x="1847" y="811"/>
                </a:cubicBezTo>
                <a:cubicBezTo>
                  <a:pt x="1841" y="811"/>
                  <a:pt x="1841" y="811"/>
                  <a:pt x="1841" y="811"/>
                </a:cubicBezTo>
                <a:cubicBezTo>
                  <a:pt x="1837" y="811"/>
                  <a:pt x="1837" y="811"/>
                  <a:pt x="1837" y="811"/>
                </a:cubicBezTo>
                <a:cubicBezTo>
                  <a:pt x="1831" y="813"/>
                  <a:pt x="1831" y="813"/>
                  <a:pt x="1831" y="813"/>
                </a:cubicBezTo>
                <a:cubicBezTo>
                  <a:pt x="1828" y="813"/>
                  <a:pt x="1828" y="813"/>
                  <a:pt x="1828" y="813"/>
                </a:cubicBezTo>
                <a:cubicBezTo>
                  <a:pt x="1822" y="811"/>
                  <a:pt x="1822" y="811"/>
                  <a:pt x="1822" y="811"/>
                </a:cubicBezTo>
                <a:cubicBezTo>
                  <a:pt x="1820" y="811"/>
                  <a:pt x="1820" y="811"/>
                  <a:pt x="1820" y="811"/>
                </a:cubicBezTo>
                <a:cubicBezTo>
                  <a:pt x="1816" y="809"/>
                  <a:pt x="1816" y="809"/>
                  <a:pt x="1816" y="809"/>
                </a:cubicBezTo>
                <a:cubicBezTo>
                  <a:pt x="1814" y="808"/>
                  <a:pt x="1814" y="808"/>
                  <a:pt x="1814" y="808"/>
                </a:cubicBezTo>
                <a:cubicBezTo>
                  <a:pt x="1814" y="806"/>
                  <a:pt x="1814" y="806"/>
                  <a:pt x="1814" y="806"/>
                </a:cubicBezTo>
                <a:cubicBezTo>
                  <a:pt x="1812" y="806"/>
                  <a:pt x="1812" y="806"/>
                  <a:pt x="1812" y="806"/>
                </a:cubicBezTo>
                <a:cubicBezTo>
                  <a:pt x="1810" y="804"/>
                  <a:pt x="1810" y="804"/>
                  <a:pt x="1810" y="804"/>
                </a:cubicBezTo>
                <a:cubicBezTo>
                  <a:pt x="1808" y="805"/>
                  <a:pt x="1808" y="805"/>
                  <a:pt x="1808" y="805"/>
                </a:cubicBezTo>
                <a:cubicBezTo>
                  <a:pt x="1806" y="804"/>
                  <a:pt x="1806" y="804"/>
                  <a:pt x="1806" y="804"/>
                </a:cubicBezTo>
                <a:cubicBezTo>
                  <a:pt x="1804" y="804"/>
                  <a:pt x="1804" y="804"/>
                  <a:pt x="1804" y="804"/>
                </a:cubicBezTo>
                <a:cubicBezTo>
                  <a:pt x="1802" y="802"/>
                  <a:pt x="1802" y="802"/>
                  <a:pt x="1802" y="802"/>
                </a:cubicBezTo>
                <a:cubicBezTo>
                  <a:pt x="1801" y="802"/>
                  <a:pt x="1801" y="802"/>
                  <a:pt x="1801" y="802"/>
                </a:cubicBezTo>
                <a:cubicBezTo>
                  <a:pt x="1800" y="801"/>
                  <a:pt x="1800" y="801"/>
                  <a:pt x="1800" y="801"/>
                </a:cubicBezTo>
                <a:cubicBezTo>
                  <a:pt x="1801" y="799"/>
                  <a:pt x="1801" y="799"/>
                  <a:pt x="1801" y="799"/>
                </a:cubicBezTo>
                <a:cubicBezTo>
                  <a:pt x="1801" y="797"/>
                  <a:pt x="1801" y="797"/>
                  <a:pt x="1801" y="797"/>
                </a:cubicBezTo>
                <a:cubicBezTo>
                  <a:pt x="1799" y="795"/>
                  <a:pt x="1799" y="795"/>
                  <a:pt x="1799" y="795"/>
                </a:cubicBezTo>
                <a:cubicBezTo>
                  <a:pt x="1799" y="795"/>
                  <a:pt x="1799" y="795"/>
                  <a:pt x="1799" y="795"/>
                </a:cubicBezTo>
                <a:cubicBezTo>
                  <a:pt x="1799" y="791"/>
                  <a:pt x="1799" y="791"/>
                  <a:pt x="1799" y="791"/>
                </a:cubicBezTo>
                <a:cubicBezTo>
                  <a:pt x="1799" y="790"/>
                  <a:pt x="1799" y="790"/>
                  <a:pt x="1799" y="790"/>
                </a:cubicBezTo>
                <a:cubicBezTo>
                  <a:pt x="1799" y="789"/>
                  <a:pt x="1799" y="789"/>
                  <a:pt x="1799" y="789"/>
                </a:cubicBezTo>
                <a:cubicBezTo>
                  <a:pt x="1798" y="786"/>
                  <a:pt x="1798" y="786"/>
                  <a:pt x="1798" y="786"/>
                </a:cubicBezTo>
                <a:cubicBezTo>
                  <a:pt x="1799" y="785"/>
                  <a:pt x="1799" y="785"/>
                  <a:pt x="1799" y="785"/>
                </a:cubicBezTo>
                <a:cubicBezTo>
                  <a:pt x="1800" y="784"/>
                  <a:pt x="1800" y="784"/>
                  <a:pt x="1800" y="784"/>
                </a:cubicBezTo>
                <a:cubicBezTo>
                  <a:pt x="1801" y="786"/>
                  <a:pt x="1801" y="786"/>
                  <a:pt x="1801" y="786"/>
                </a:cubicBezTo>
                <a:cubicBezTo>
                  <a:pt x="1800" y="788"/>
                  <a:pt x="1800" y="788"/>
                  <a:pt x="1800" y="788"/>
                </a:cubicBezTo>
                <a:cubicBezTo>
                  <a:pt x="1801" y="789"/>
                  <a:pt x="1801" y="789"/>
                  <a:pt x="1801" y="789"/>
                </a:cubicBezTo>
                <a:cubicBezTo>
                  <a:pt x="1801" y="788"/>
                  <a:pt x="1801" y="788"/>
                  <a:pt x="1801" y="788"/>
                </a:cubicBezTo>
                <a:cubicBezTo>
                  <a:pt x="1801" y="784"/>
                  <a:pt x="1801" y="784"/>
                  <a:pt x="1801" y="784"/>
                </a:cubicBezTo>
                <a:cubicBezTo>
                  <a:pt x="1802" y="784"/>
                  <a:pt x="1802" y="784"/>
                  <a:pt x="1802" y="784"/>
                </a:cubicBezTo>
                <a:cubicBezTo>
                  <a:pt x="1802" y="782"/>
                  <a:pt x="1802" y="782"/>
                  <a:pt x="1802" y="782"/>
                </a:cubicBezTo>
                <a:cubicBezTo>
                  <a:pt x="1802" y="781"/>
                  <a:pt x="1802" y="781"/>
                  <a:pt x="1802" y="781"/>
                </a:cubicBezTo>
                <a:cubicBezTo>
                  <a:pt x="1802" y="780"/>
                  <a:pt x="1802" y="780"/>
                  <a:pt x="1802" y="780"/>
                </a:cubicBezTo>
                <a:cubicBezTo>
                  <a:pt x="1803" y="778"/>
                  <a:pt x="1803" y="778"/>
                  <a:pt x="1803" y="778"/>
                </a:cubicBezTo>
                <a:cubicBezTo>
                  <a:pt x="1802" y="777"/>
                  <a:pt x="1802" y="777"/>
                  <a:pt x="1802" y="777"/>
                </a:cubicBezTo>
                <a:cubicBezTo>
                  <a:pt x="1802" y="774"/>
                  <a:pt x="1802" y="774"/>
                  <a:pt x="1802" y="774"/>
                </a:cubicBezTo>
                <a:cubicBezTo>
                  <a:pt x="1805" y="772"/>
                  <a:pt x="1805" y="772"/>
                  <a:pt x="1805" y="772"/>
                </a:cubicBezTo>
                <a:cubicBezTo>
                  <a:pt x="1807" y="772"/>
                  <a:pt x="1807" y="772"/>
                  <a:pt x="1807" y="772"/>
                </a:cubicBezTo>
                <a:cubicBezTo>
                  <a:pt x="1809" y="771"/>
                  <a:pt x="1809" y="771"/>
                  <a:pt x="1809" y="771"/>
                </a:cubicBezTo>
                <a:cubicBezTo>
                  <a:pt x="1810" y="771"/>
                  <a:pt x="1810" y="771"/>
                  <a:pt x="1810" y="771"/>
                </a:cubicBezTo>
                <a:cubicBezTo>
                  <a:pt x="1809" y="769"/>
                  <a:pt x="1809" y="769"/>
                  <a:pt x="1809" y="769"/>
                </a:cubicBezTo>
                <a:cubicBezTo>
                  <a:pt x="1806" y="768"/>
                  <a:pt x="1806" y="768"/>
                  <a:pt x="1806" y="768"/>
                </a:cubicBezTo>
                <a:cubicBezTo>
                  <a:pt x="1804" y="768"/>
                  <a:pt x="1804" y="768"/>
                  <a:pt x="1804" y="768"/>
                </a:cubicBezTo>
                <a:cubicBezTo>
                  <a:pt x="1802" y="767"/>
                  <a:pt x="1802" y="767"/>
                  <a:pt x="1802" y="767"/>
                </a:cubicBezTo>
                <a:cubicBezTo>
                  <a:pt x="1802" y="765"/>
                  <a:pt x="1802" y="765"/>
                  <a:pt x="1802" y="765"/>
                </a:cubicBezTo>
                <a:cubicBezTo>
                  <a:pt x="1799" y="763"/>
                  <a:pt x="1799" y="763"/>
                  <a:pt x="1799" y="763"/>
                </a:cubicBezTo>
                <a:cubicBezTo>
                  <a:pt x="1797" y="760"/>
                  <a:pt x="1797" y="760"/>
                  <a:pt x="1797" y="760"/>
                </a:cubicBezTo>
                <a:cubicBezTo>
                  <a:pt x="1797" y="759"/>
                  <a:pt x="1797" y="759"/>
                  <a:pt x="1797" y="759"/>
                </a:cubicBezTo>
                <a:cubicBezTo>
                  <a:pt x="1794" y="755"/>
                  <a:pt x="1794" y="755"/>
                  <a:pt x="1794" y="755"/>
                </a:cubicBezTo>
                <a:cubicBezTo>
                  <a:pt x="1792" y="753"/>
                  <a:pt x="1792" y="753"/>
                  <a:pt x="1792" y="753"/>
                </a:cubicBezTo>
                <a:cubicBezTo>
                  <a:pt x="1789" y="757"/>
                  <a:pt x="1789" y="757"/>
                  <a:pt x="1789" y="757"/>
                </a:cubicBezTo>
                <a:cubicBezTo>
                  <a:pt x="1792" y="754"/>
                  <a:pt x="1792" y="754"/>
                  <a:pt x="1792" y="754"/>
                </a:cubicBezTo>
                <a:cubicBezTo>
                  <a:pt x="1792" y="753"/>
                  <a:pt x="1792" y="753"/>
                  <a:pt x="1792" y="753"/>
                </a:cubicBezTo>
                <a:cubicBezTo>
                  <a:pt x="1792" y="753"/>
                  <a:pt x="1792" y="753"/>
                  <a:pt x="1792" y="753"/>
                </a:cubicBezTo>
                <a:cubicBezTo>
                  <a:pt x="1787" y="749"/>
                  <a:pt x="1787" y="749"/>
                  <a:pt x="1787" y="749"/>
                </a:cubicBezTo>
                <a:cubicBezTo>
                  <a:pt x="1783" y="745"/>
                  <a:pt x="1783" y="745"/>
                  <a:pt x="1783" y="745"/>
                </a:cubicBezTo>
                <a:cubicBezTo>
                  <a:pt x="1783" y="742"/>
                  <a:pt x="1783" y="742"/>
                  <a:pt x="1783" y="742"/>
                </a:cubicBezTo>
                <a:cubicBezTo>
                  <a:pt x="1781" y="740"/>
                  <a:pt x="1781" y="740"/>
                  <a:pt x="1781" y="740"/>
                </a:cubicBezTo>
                <a:cubicBezTo>
                  <a:pt x="1781" y="738"/>
                  <a:pt x="1781" y="738"/>
                  <a:pt x="1781" y="738"/>
                </a:cubicBezTo>
                <a:cubicBezTo>
                  <a:pt x="1780" y="736"/>
                  <a:pt x="1780" y="736"/>
                  <a:pt x="1780" y="736"/>
                </a:cubicBezTo>
                <a:cubicBezTo>
                  <a:pt x="1780" y="735"/>
                  <a:pt x="1780" y="735"/>
                  <a:pt x="1780" y="735"/>
                </a:cubicBezTo>
                <a:cubicBezTo>
                  <a:pt x="1779" y="735"/>
                  <a:pt x="1779" y="735"/>
                  <a:pt x="1779" y="735"/>
                </a:cubicBezTo>
                <a:cubicBezTo>
                  <a:pt x="1779" y="734"/>
                  <a:pt x="1779" y="734"/>
                  <a:pt x="1779" y="734"/>
                </a:cubicBezTo>
                <a:cubicBezTo>
                  <a:pt x="1780" y="734"/>
                  <a:pt x="1780" y="734"/>
                  <a:pt x="1780" y="734"/>
                </a:cubicBezTo>
                <a:cubicBezTo>
                  <a:pt x="1781" y="733"/>
                  <a:pt x="1781" y="733"/>
                  <a:pt x="1781" y="733"/>
                </a:cubicBezTo>
                <a:cubicBezTo>
                  <a:pt x="1781" y="731"/>
                  <a:pt x="1781" y="731"/>
                  <a:pt x="1781" y="731"/>
                </a:cubicBezTo>
                <a:cubicBezTo>
                  <a:pt x="1780" y="731"/>
                  <a:pt x="1780" y="731"/>
                  <a:pt x="1780" y="731"/>
                </a:cubicBezTo>
                <a:cubicBezTo>
                  <a:pt x="1779" y="732"/>
                  <a:pt x="1779" y="732"/>
                  <a:pt x="1779" y="732"/>
                </a:cubicBezTo>
                <a:cubicBezTo>
                  <a:pt x="1777" y="731"/>
                  <a:pt x="1777" y="731"/>
                  <a:pt x="1777" y="731"/>
                </a:cubicBezTo>
                <a:cubicBezTo>
                  <a:pt x="1777" y="728"/>
                  <a:pt x="1777" y="728"/>
                  <a:pt x="1777" y="728"/>
                </a:cubicBezTo>
                <a:cubicBezTo>
                  <a:pt x="1775" y="727"/>
                  <a:pt x="1775" y="727"/>
                  <a:pt x="1775" y="727"/>
                </a:cubicBezTo>
                <a:cubicBezTo>
                  <a:pt x="1774" y="726"/>
                  <a:pt x="1774" y="726"/>
                  <a:pt x="1774" y="726"/>
                </a:cubicBezTo>
                <a:cubicBezTo>
                  <a:pt x="1773" y="726"/>
                  <a:pt x="1773" y="726"/>
                  <a:pt x="1773" y="726"/>
                </a:cubicBezTo>
                <a:cubicBezTo>
                  <a:pt x="1772" y="726"/>
                  <a:pt x="1772" y="726"/>
                  <a:pt x="1772" y="726"/>
                </a:cubicBezTo>
                <a:cubicBezTo>
                  <a:pt x="1771" y="723"/>
                  <a:pt x="1771" y="723"/>
                  <a:pt x="1771" y="723"/>
                </a:cubicBezTo>
                <a:cubicBezTo>
                  <a:pt x="1771" y="721"/>
                  <a:pt x="1771" y="721"/>
                  <a:pt x="1771" y="721"/>
                </a:cubicBezTo>
                <a:cubicBezTo>
                  <a:pt x="1772" y="720"/>
                  <a:pt x="1772" y="720"/>
                  <a:pt x="1772" y="720"/>
                </a:cubicBezTo>
                <a:cubicBezTo>
                  <a:pt x="1772" y="717"/>
                  <a:pt x="1772" y="717"/>
                  <a:pt x="1772" y="717"/>
                </a:cubicBezTo>
                <a:cubicBezTo>
                  <a:pt x="1773" y="715"/>
                  <a:pt x="1773" y="715"/>
                  <a:pt x="1773" y="715"/>
                </a:cubicBezTo>
                <a:cubicBezTo>
                  <a:pt x="1774" y="713"/>
                  <a:pt x="1774" y="713"/>
                  <a:pt x="1774" y="713"/>
                </a:cubicBezTo>
                <a:cubicBezTo>
                  <a:pt x="1775" y="713"/>
                  <a:pt x="1775" y="713"/>
                  <a:pt x="1775" y="713"/>
                </a:cubicBezTo>
                <a:cubicBezTo>
                  <a:pt x="1775" y="711"/>
                  <a:pt x="1775" y="711"/>
                  <a:pt x="1775" y="711"/>
                </a:cubicBezTo>
                <a:cubicBezTo>
                  <a:pt x="1776" y="709"/>
                  <a:pt x="1776" y="709"/>
                  <a:pt x="1776" y="709"/>
                </a:cubicBezTo>
                <a:cubicBezTo>
                  <a:pt x="1776" y="708"/>
                  <a:pt x="1776" y="708"/>
                  <a:pt x="1776" y="708"/>
                </a:cubicBezTo>
                <a:cubicBezTo>
                  <a:pt x="1777" y="708"/>
                  <a:pt x="1777" y="708"/>
                  <a:pt x="1777" y="708"/>
                </a:cubicBezTo>
                <a:cubicBezTo>
                  <a:pt x="1778" y="709"/>
                  <a:pt x="1778" y="709"/>
                  <a:pt x="1778" y="709"/>
                </a:cubicBezTo>
                <a:cubicBezTo>
                  <a:pt x="1778" y="709"/>
                  <a:pt x="1778" y="709"/>
                  <a:pt x="1778" y="709"/>
                </a:cubicBezTo>
                <a:cubicBezTo>
                  <a:pt x="1779" y="708"/>
                  <a:pt x="1779" y="708"/>
                  <a:pt x="1779" y="708"/>
                </a:cubicBezTo>
                <a:cubicBezTo>
                  <a:pt x="1780" y="708"/>
                  <a:pt x="1780" y="708"/>
                  <a:pt x="1780" y="708"/>
                </a:cubicBezTo>
                <a:cubicBezTo>
                  <a:pt x="1781" y="708"/>
                  <a:pt x="1781" y="708"/>
                  <a:pt x="1781" y="708"/>
                </a:cubicBezTo>
                <a:cubicBezTo>
                  <a:pt x="1782" y="708"/>
                  <a:pt x="1782" y="708"/>
                  <a:pt x="1782" y="708"/>
                </a:cubicBezTo>
                <a:cubicBezTo>
                  <a:pt x="1783" y="707"/>
                  <a:pt x="1783" y="707"/>
                  <a:pt x="1783" y="707"/>
                </a:cubicBezTo>
                <a:cubicBezTo>
                  <a:pt x="1783" y="706"/>
                  <a:pt x="1783" y="706"/>
                  <a:pt x="1783" y="706"/>
                </a:cubicBezTo>
                <a:cubicBezTo>
                  <a:pt x="1781" y="706"/>
                  <a:pt x="1781" y="706"/>
                  <a:pt x="1781" y="706"/>
                </a:cubicBezTo>
                <a:cubicBezTo>
                  <a:pt x="1782" y="705"/>
                  <a:pt x="1782" y="705"/>
                  <a:pt x="1782" y="705"/>
                </a:cubicBezTo>
                <a:cubicBezTo>
                  <a:pt x="1782" y="705"/>
                  <a:pt x="1783" y="706"/>
                  <a:pt x="1783" y="706"/>
                </a:cubicBezTo>
                <a:cubicBezTo>
                  <a:pt x="1783" y="706"/>
                  <a:pt x="1785" y="705"/>
                  <a:pt x="1785" y="705"/>
                </a:cubicBezTo>
                <a:cubicBezTo>
                  <a:pt x="1785" y="706"/>
                  <a:pt x="1785" y="706"/>
                  <a:pt x="1785" y="706"/>
                </a:cubicBezTo>
                <a:cubicBezTo>
                  <a:pt x="1786" y="706"/>
                  <a:pt x="1786" y="706"/>
                  <a:pt x="1786" y="706"/>
                </a:cubicBezTo>
                <a:cubicBezTo>
                  <a:pt x="1786" y="705"/>
                  <a:pt x="1786" y="705"/>
                  <a:pt x="1786" y="705"/>
                </a:cubicBezTo>
                <a:cubicBezTo>
                  <a:pt x="1783" y="703"/>
                  <a:pt x="1783" y="703"/>
                  <a:pt x="1783" y="703"/>
                </a:cubicBezTo>
                <a:cubicBezTo>
                  <a:pt x="1784" y="703"/>
                  <a:pt x="1784" y="703"/>
                  <a:pt x="1784" y="703"/>
                </a:cubicBezTo>
                <a:cubicBezTo>
                  <a:pt x="1786" y="703"/>
                  <a:pt x="1786" y="703"/>
                  <a:pt x="1786" y="703"/>
                </a:cubicBezTo>
                <a:cubicBezTo>
                  <a:pt x="1787" y="703"/>
                  <a:pt x="1787" y="703"/>
                  <a:pt x="1787" y="703"/>
                </a:cubicBezTo>
                <a:cubicBezTo>
                  <a:pt x="1788" y="703"/>
                  <a:pt x="1788" y="703"/>
                  <a:pt x="1788" y="703"/>
                </a:cubicBezTo>
                <a:cubicBezTo>
                  <a:pt x="1788" y="702"/>
                  <a:pt x="1788" y="702"/>
                  <a:pt x="1788" y="702"/>
                </a:cubicBezTo>
                <a:cubicBezTo>
                  <a:pt x="1787" y="702"/>
                  <a:pt x="1787" y="702"/>
                  <a:pt x="1787" y="702"/>
                </a:cubicBezTo>
                <a:cubicBezTo>
                  <a:pt x="1788" y="702"/>
                  <a:pt x="1788" y="702"/>
                  <a:pt x="1788" y="702"/>
                </a:cubicBezTo>
                <a:cubicBezTo>
                  <a:pt x="1788" y="701"/>
                  <a:pt x="1788" y="701"/>
                  <a:pt x="1788" y="701"/>
                </a:cubicBezTo>
                <a:cubicBezTo>
                  <a:pt x="1787" y="700"/>
                  <a:pt x="1787" y="700"/>
                  <a:pt x="1787" y="700"/>
                </a:cubicBezTo>
                <a:cubicBezTo>
                  <a:pt x="1789" y="700"/>
                  <a:pt x="1789" y="700"/>
                  <a:pt x="1789" y="700"/>
                </a:cubicBezTo>
                <a:cubicBezTo>
                  <a:pt x="1789" y="699"/>
                  <a:pt x="1789" y="699"/>
                  <a:pt x="1789" y="699"/>
                </a:cubicBezTo>
                <a:cubicBezTo>
                  <a:pt x="1789" y="698"/>
                  <a:pt x="1789" y="698"/>
                  <a:pt x="1789" y="698"/>
                </a:cubicBezTo>
                <a:cubicBezTo>
                  <a:pt x="1789" y="698"/>
                  <a:pt x="1789" y="698"/>
                  <a:pt x="1789" y="698"/>
                </a:cubicBezTo>
                <a:cubicBezTo>
                  <a:pt x="1789" y="698"/>
                  <a:pt x="1789" y="698"/>
                  <a:pt x="1789" y="698"/>
                </a:cubicBezTo>
                <a:cubicBezTo>
                  <a:pt x="1787" y="697"/>
                  <a:pt x="1787" y="697"/>
                  <a:pt x="1787" y="697"/>
                </a:cubicBezTo>
                <a:cubicBezTo>
                  <a:pt x="1789" y="698"/>
                  <a:pt x="1789" y="698"/>
                  <a:pt x="1789" y="698"/>
                </a:cubicBezTo>
                <a:cubicBezTo>
                  <a:pt x="1790" y="698"/>
                  <a:pt x="1790" y="698"/>
                  <a:pt x="1790" y="698"/>
                </a:cubicBezTo>
                <a:cubicBezTo>
                  <a:pt x="1790" y="699"/>
                  <a:pt x="1790" y="699"/>
                  <a:pt x="1790" y="699"/>
                </a:cubicBezTo>
                <a:cubicBezTo>
                  <a:pt x="1791" y="699"/>
                  <a:pt x="1791" y="699"/>
                  <a:pt x="1791" y="699"/>
                </a:cubicBezTo>
                <a:cubicBezTo>
                  <a:pt x="1792" y="698"/>
                  <a:pt x="1792" y="698"/>
                  <a:pt x="1792" y="698"/>
                </a:cubicBezTo>
                <a:cubicBezTo>
                  <a:pt x="1793" y="698"/>
                  <a:pt x="1793" y="698"/>
                  <a:pt x="1793" y="698"/>
                </a:cubicBezTo>
                <a:cubicBezTo>
                  <a:pt x="1793" y="699"/>
                  <a:pt x="1793" y="699"/>
                  <a:pt x="1793" y="699"/>
                </a:cubicBezTo>
                <a:cubicBezTo>
                  <a:pt x="1794" y="698"/>
                  <a:pt x="1794" y="698"/>
                  <a:pt x="1794" y="698"/>
                </a:cubicBezTo>
                <a:cubicBezTo>
                  <a:pt x="1794" y="697"/>
                  <a:pt x="1794" y="697"/>
                  <a:pt x="1794" y="697"/>
                </a:cubicBezTo>
                <a:cubicBezTo>
                  <a:pt x="1795" y="697"/>
                  <a:pt x="1795" y="697"/>
                  <a:pt x="1795" y="697"/>
                </a:cubicBezTo>
                <a:cubicBezTo>
                  <a:pt x="1797" y="696"/>
                  <a:pt x="1797" y="696"/>
                  <a:pt x="1797" y="696"/>
                </a:cubicBezTo>
                <a:cubicBezTo>
                  <a:pt x="1798" y="695"/>
                  <a:pt x="1798" y="695"/>
                  <a:pt x="1798" y="695"/>
                </a:cubicBezTo>
                <a:cubicBezTo>
                  <a:pt x="1799" y="695"/>
                  <a:pt x="1799" y="695"/>
                  <a:pt x="1799" y="695"/>
                </a:cubicBezTo>
                <a:cubicBezTo>
                  <a:pt x="1800" y="693"/>
                  <a:pt x="1800" y="693"/>
                  <a:pt x="1800" y="693"/>
                </a:cubicBezTo>
                <a:cubicBezTo>
                  <a:pt x="1801" y="693"/>
                  <a:pt x="1801" y="693"/>
                  <a:pt x="1801" y="693"/>
                </a:cubicBezTo>
                <a:cubicBezTo>
                  <a:pt x="1801" y="694"/>
                  <a:pt x="1801" y="694"/>
                  <a:pt x="1801" y="694"/>
                </a:cubicBezTo>
                <a:cubicBezTo>
                  <a:pt x="1802" y="694"/>
                  <a:pt x="1802" y="694"/>
                  <a:pt x="1802" y="694"/>
                </a:cubicBezTo>
                <a:cubicBezTo>
                  <a:pt x="1802" y="692"/>
                  <a:pt x="1802" y="692"/>
                  <a:pt x="1802" y="692"/>
                </a:cubicBezTo>
                <a:cubicBezTo>
                  <a:pt x="1803" y="691"/>
                  <a:pt x="1803" y="691"/>
                  <a:pt x="1803" y="691"/>
                </a:cubicBezTo>
                <a:cubicBezTo>
                  <a:pt x="1806" y="691"/>
                  <a:pt x="1806" y="691"/>
                  <a:pt x="1806" y="691"/>
                </a:cubicBezTo>
                <a:cubicBezTo>
                  <a:pt x="1807" y="692"/>
                  <a:pt x="1807" y="692"/>
                  <a:pt x="1807" y="692"/>
                </a:cubicBezTo>
                <a:cubicBezTo>
                  <a:pt x="1808" y="692"/>
                  <a:pt x="1808" y="692"/>
                  <a:pt x="1808" y="692"/>
                </a:cubicBezTo>
                <a:cubicBezTo>
                  <a:pt x="1809" y="691"/>
                  <a:pt x="1809" y="691"/>
                  <a:pt x="1809" y="691"/>
                </a:cubicBezTo>
                <a:cubicBezTo>
                  <a:pt x="1809" y="691"/>
                  <a:pt x="1809" y="691"/>
                  <a:pt x="1809" y="691"/>
                </a:cubicBezTo>
                <a:cubicBezTo>
                  <a:pt x="1809" y="693"/>
                  <a:pt x="1809" y="693"/>
                  <a:pt x="1809" y="693"/>
                </a:cubicBezTo>
                <a:cubicBezTo>
                  <a:pt x="1810" y="694"/>
                  <a:pt x="1810" y="694"/>
                  <a:pt x="1810" y="694"/>
                </a:cubicBezTo>
                <a:cubicBezTo>
                  <a:pt x="1810" y="693"/>
                  <a:pt x="1810" y="693"/>
                  <a:pt x="1810" y="693"/>
                </a:cubicBezTo>
                <a:cubicBezTo>
                  <a:pt x="1811" y="693"/>
                  <a:pt x="1811" y="693"/>
                  <a:pt x="1811" y="693"/>
                </a:cubicBezTo>
                <a:cubicBezTo>
                  <a:pt x="1812" y="694"/>
                  <a:pt x="1812" y="694"/>
                  <a:pt x="1812" y="694"/>
                </a:cubicBezTo>
                <a:cubicBezTo>
                  <a:pt x="1813" y="694"/>
                  <a:pt x="1813" y="694"/>
                  <a:pt x="1813" y="694"/>
                </a:cubicBezTo>
                <a:cubicBezTo>
                  <a:pt x="1814" y="694"/>
                  <a:pt x="1814" y="694"/>
                  <a:pt x="1814" y="694"/>
                </a:cubicBezTo>
                <a:cubicBezTo>
                  <a:pt x="1814" y="693"/>
                  <a:pt x="1814" y="693"/>
                  <a:pt x="1814" y="693"/>
                </a:cubicBezTo>
                <a:cubicBezTo>
                  <a:pt x="1815" y="693"/>
                  <a:pt x="1815" y="693"/>
                  <a:pt x="1815" y="693"/>
                </a:cubicBezTo>
                <a:cubicBezTo>
                  <a:pt x="1815" y="692"/>
                  <a:pt x="1815" y="692"/>
                  <a:pt x="1815" y="692"/>
                </a:cubicBezTo>
                <a:cubicBezTo>
                  <a:pt x="1816" y="692"/>
                  <a:pt x="1816" y="692"/>
                  <a:pt x="1816" y="692"/>
                </a:cubicBezTo>
                <a:cubicBezTo>
                  <a:pt x="1817" y="692"/>
                  <a:pt x="1817" y="692"/>
                  <a:pt x="1817" y="692"/>
                </a:cubicBezTo>
                <a:cubicBezTo>
                  <a:pt x="1821" y="692"/>
                  <a:pt x="1821" y="692"/>
                  <a:pt x="1821" y="692"/>
                </a:cubicBezTo>
                <a:cubicBezTo>
                  <a:pt x="1821" y="693"/>
                  <a:pt x="1821" y="693"/>
                  <a:pt x="1821" y="693"/>
                </a:cubicBezTo>
                <a:cubicBezTo>
                  <a:pt x="1822" y="694"/>
                  <a:pt x="1822" y="694"/>
                  <a:pt x="1822" y="694"/>
                </a:cubicBezTo>
                <a:cubicBezTo>
                  <a:pt x="1823" y="694"/>
                  <a:pt x="1823" y="694"/>
                  <a:pt x="1823" y="694"/>
                </a:cubicBezTo>
                <a:cubicBezTo>
                  <a:pt x="1823" y="695"/>
                  <a:pt x="1823" y="695"/>
                  <a:pt x="1823" y="695"/>
                </a:cubicBezTo>
                <a:cubicBezTo>
                  <a:pt x="1822" y="696"/>
                  <a:pt x="1822" y="696"/>
                  <a:pt x="1822" y="696"/>
                </a:cubicBezTo>
                <a:cubicBezTo>
                  <a:pt x="1823" y="697"/>
                  <a:pt x="1823" y="697"/>
                  <a:pt x="1823" y="697"/>
                </a:cubicBezTo>
                <a:cubicBezTo>
                  <a:pt x="1824" y="698"/>
                  <a:pt x="1824" y="698"/>
                  <a:pt x="1824" y="698"/>
                </a:cubicBezTo>
                <a:cubicBezTo>
                  <a:pt x="1824" y="700"/>
                  <a:pt x="1824" y="700"/>
                  <a:pt x="1824" y="700"/>
                </a:cubicBezTo>
                <a:cubicBezTo>
                  <a:pt x="1823" y="702"/>
                  <a:pt x="1823" y="702"/>
                  <a:pt x="1823" y="702"/>
                </a:cubicBezTo>
                <a:cubicBezTo>
                  <a:pt x="1823" y="703"/>
                  <a:pt x="1823" y="703"/>
                  <a:pt x="1823" y="703"/>
                </a:cubicBezTo>
                <a:cubicBezTo>
                  <a:pt x="1824" y="703"/>
                  <a:pt x="1824" y="703"/>
                  <a:pt x="1824" y="703"/>
                </a:cubicBezTo>
                <a:cubicBezTo>
                  <a:pt x="1824" y="704"/>
                  <a:pt x="1824" y="704"/>
                  <a:pt x="1824" y="704"/>
                </a:cubicBezTo>
                <a:cubicBezTo>
                  <a:pt x="1824" y="705"/>
                  <a:pt x="1824" y="705"/>
                  <a:pt x="1824" y="705"/>
                </a:cubicBezTo>
                <a:cubicBezTo>
                  <a:pt x="1822" y="705"/>
                  <a:pt x="1822" y="705"/>
                  <a:pt x="1822" y="705"/>
                </a:cubicBezTo>
                <a:cubicBezTo>
                  <a:pt x="1822" y="707"/>
                  <a:pt x="1822" y="707"/>
                  <a:pt x="1822" y="707"/>
                </a:cubicBezTo>
                <a:cubicBezTo>
                  <a:pt x="1823" y="710"/>
                  <a:pt x="1823" y="710"/>
                  <a:pt x="1823" y="710"/>
                </a:cubicBezTo>
                <a:cubicBezTo>
                  <a:pt x="1825" y="710"/>
                  <a:pt x="1825" y="710"/>
                  <a:pt x="1825" y="710"/>
                </a:cubicBezTo>
                <a:cubicBezTo>
                  <a:pt x="1826" y="711"/>
                  <a:pt x="1826" y="711"/>
                  <a:pt x="1826" y="711"/>
                </a:cubicBezTo>
                <a:cubicBezTo>
                  <a:pt x="1826" y="712"/>
                  <a:pt x="1826" y="712"/>
                  <a:pt x="1826" y="712"/>
                </a:cubicBezTo>
                <a:cubicBezTo>
                  <a:pt x="1824" y="712"/>
                  <a:pt x="1824" y="712"/>
                  <a:pt x="1824" y="712"/>
                </a:cubicBezTo>
                <a:cubicBezTo>
                  <a:pt x="1823" y="712"/>
                  <a:pt x="1823" y="712"/>
                  <a:pt x="1823" y="712"/>
                </a:cubicBezTo>
                <a:cubicBezTo>
                  <a:pt x="1821" y="711"/>
                  <a:pt x="1821" y="711"/>
                  <a:pt x="1821" y="711"/>
                </a:cubicBezTo>
                <a:cubicBezTo>
                  <a:pt x="1820" y="711"/>
                  <a:pt x="1820" y="711"/>
                  <a:pt x="1820" y="711"/>
                </a:cubicBezTo>
                <a:cubicBezTo>
                  <a:pt x="1819" y="711"/>
                  <a:pt x="1819" y="711"/>
                  <a:pt x="1819" y="711"/>
                </a:cubicBezTo>
                <a:cubicBezTo>
                  <a:pt x="1818" y="711"/>
                  <a:pt x="1818" y="711"/>
                  <a:pt x="1818" y="711"/>
                </a:cubicBezTo>
                <a:cubicBezTo>
                  <a:pt x="1817" y="711"/>
                  <a:pt x="1817" y="711"/>
                  <a:pt x="1817" y="711"/>
                </a:cubicBezTo>
                <a:cubicBezTo>
                  <a:pt x="1815" y="711"/>
                  <a:pt x="1815" y="711"/>
                  <a:pt x="1815" y="711"/>
                </a:cubicBezTo>
                <a:cubicBezTo>
                  <a:pt x="1814" y="711"/>
                  <a:pt x="1814" y="711"/>
                  <a:pt x="1814" y="711"/>
                </a:cubicBezTo>
                <a:cubicBezTo>
                  <a:pt x="1812" y="711"/>
                  <a:pt x="1812" y="711"/>
                  <a:pt x="1812" y="711"/>
                </a:cubicBezTo>
                <a:cubicBezTo>
                  <a:pt x="1810" y="712"/>
                  <a:pt x="1810" y="712"/>
                  <a:pt x="1810" y="712"/>
                </a:cubicBezTo>
                <a:cubicBezTo>
                  <a:pt x="1809" y="713"/>
                  <a:pt x="1809" y="713"/>
                  <a:pt x="1809" y="713"/>
                </a:cubicBezTo>
                <a:cubicBezTo>
                  <a:pt x="1809" y="714"/>
                  <a:pt x="1809" y="714"/>
                  <a:pt x="1809" y="714"/>
                </a:cubicBezTo>
                <a:cubicBezTo>
                  <a:pt x="1809" y="715"/>
                  <a:pt x="1809" y="715"/>
                  <a:pt x="1809" y="715"/>
                </a:cubicBezTo>
                <a:cubicBezTo>
                  <a:pt x="1808" y="716"/>
                  <a:pt x="1808" y="716"/>
                  <a:pt x="1808" y="716"/>
                </a:cubicBezTo>
                <a:cubicBezTo>
                  <a:pt x="1808" y="717"/>
                  <a:pt x="1808" y="717"/>
                  <a:pt x="1808" y="717"/>
                </a:cubicBezTo>
                <a:cubicBezTo>
                  <a:pt x="1810" y="719"/>
                  <a:pt x="1810" y="719"/>
                  <a:pt x="1810" y="719"/>
                </a:cubicBezTo>
                <a:cubicBezTo>
                  <a:pt x="1810" y="720"/>
                  <a:pt x="1810" y="720"/>
                  <a:pt x="1810" y="720"/>
                </a:cubicBezTo>
                <a:cubicBezTo>
                  <a:pt x="1811" y="721"/>
                  <a:pt x="1811" y="721"/>
                  <a:pt x="1811" y="721"/>
                </a:cubicBezTo>
                <a:cubicBezTo>
                  <a:pt x="1813" y="720"/>
                  <a:pt x="1813" y="720"/>
                  <a:pt x="1813" y="720"/>
                </a:cubicBezTo>
                <a:cubicBezTo>
                  <a:pt x="1813" y="721"/>
                  <a:pt x="1813" y="721"/>
                  <a:pt x="1813" y="721"/>
                </a:cubicBezTo>
                <a:cubicBezTo>
                  <a:pt x="1812" y="722"/>
                  <a:pt x="1812" y="722"/>
                  <a:pt x="1812" y="722"/>
                </a:cubicBezTo>
                <a:cubicBezTo>
                  <a:pt x="1811" y="721"/>
                  <a:pt x="1811" y="721"/>
                  <a:pt x="1811" y="721"/>
                </a:cubicBezTo>
                <a:cubicBezTo>
                  <a:pt x="1810" y="722"/>
                  <a:pt x="1810" y="722"/>
                  <a:pt x="1810" y="722"/>
                </a:cubicBezTo>
                <a:cubicBezTo>
                  <a:pt x="1809" y="722"/>
                  <a:pt x="1809" y="722"/>
                  <a:pt x="1809" y="722"/>
                </a:cubicBezTo>
                <a:cubicBezTo>
                  <a:pt x="1808" y="722"/>
                  <a:pt x="1808" y="722"/>
                  <a:pt x="1808" y="722"/>
                </a:cubicBezTo>
                <a:cubicBezTo>
                  <a:pt x="1807" y="722"/>
                  <a:pt x="1807" y="722"/>
                  <a:pt x="1807" y="722"/>
                </a:cubicBezTo>
                <a:cubicBezTo>
                  <a:pt x="1807" y="722"/>
                  <a:pt x="1807" y="722"/>
                  <a:pt x="1807" y="722"/>
                </a:cubicBezTo>
                <a:cubicBezTo>
                  <a:pt x="1804" y="722"/>
                  <a:pt x="1804" y="722"/>
                  <a:pt x="1804" y="722"/>
                </a:cubicBezTo>
                <a:cubicBezTo>
                  <a:pt x="1803" y="722"/>
                  <a:pt x="1803" y="722"/>
                  <a:pt x="1803" y="722"/>
                </a:cubicBezTo>
                <a:cubicBezTo>
                  <a:pt x="1802" y="722"/>
                  <a:pt x="1802" y="722"/>
                  <a:pt x="1802" y="722"/>
                </a:cubicBezTo>
                <a:cubicBezTo>
                  <a:pt x="1802" y="723"/>
                  <a:pt x="1802" y="723"/>
                  <a:pt x="1802" y="723"/>
                </a:cubicBezTo>
                <a:cubicBezTo>
                  <a:pt x="1803" y="725"/>
                  <a:pt x="1803" y="725"/>
                  <a:pt x="1803" y="725"/>
                </a:cubicBezTo>
                <a:cubicBezTo>
                  <a:pt x="1805" y="725"/>
                  <a:pt x="1805" y="725"/>
                  <a:pt x="1805" y="725"/>
                </a:cubicBezTo>
                <a:cubicBezTo>
                  <a:pt x="1806" y="725"/>
                  <a:pt x="1806" y="725"/>
                  <a:pt x="1806" y="725"/>
                </a:cubicBezTo>
                <a:cubicBezTo>
                  <a:pt x="1807" y="727"/>
                  <a:pt x="1807" y="727"/>
                  <a:pt x="1807" y="727"/>
                </a:cubicBezTo>
                <a:cubicBezTo>
                  <a:pt x="1808" y="727"/>
                  <a:pt x="1808" y="727"/>
                  <a:pt x="1808" y="727"/>
                </a:cubicBezTo>
                <a:cubicBezTo>
                  <a:pt x="1809" y="729"/>
                  <a:pt x="1809" y="729"/>
                  <a:pt x="1809" y="729"/>
                </a:cubicBezTo>
                <a:cubicBezTo>
                  <a:pt x="1809" y="730"/>
                  <a:pt x="1809" y="730"/>
                  <a:pt x="1809" y="730"/>
                </a:cubicBezTo>
                <a:cubicBezTo>
                  <a:pt x="1810" y="731"/>
                  <a:pt x="1810" y="731"/>
                  <a:pt x="1810" y="731"/>
                </a:cubicBezTo>
                <a:cubicBezTo>
                  <a:pt x="1812" y="734"/>
                  <a:pt x="1812" y="734"/>
                  <a:pt x="1812" y="734"/>
                </a:cubicBezTo>
                <a:cubicBezTo>
                  <a:pt x="1812" y="736"/>
                  <a:pt x="1812" y="736"/>
                  <a:pt x="1812" y="736"/>
                </a:cubicBezTo>
                <a:cubicBezTo>
                  <a:pt x="1812" y="738"/>
                  <a:pt x="1812" y="738"/>
                  <a:pt x="1812" y="738"/>
                </a:cubicBezTo>
                <a:cubicBezTo>
                  <a:pt x="1813" y="738"/>
                  <a:pt x="1813" y="738"/>
                  <a:pt x="1813" y="738"/>
                </a:cubicBezTo>
                <a:cubicBezTo>
                  <a:pt x="1815" y="737"/>
                  <a:pt x="1815" y="737"/>
                  <a:pt x="1815" y="737"/>
                </a:cubicBezTo>
                <a:cubicBezTo>
                  <a:pt x="1815" y="737"/>
                  <a:pt x="1815" y="737"/>
                  <a:pt x="1815" y="737"/>
                </a:cubicBezTo>
                <a:cubicBezTo>
                  <a:pt x="1816" y="738"/>
                  <a:pt x="1816" y="738"/>
                  <a:pt x="1816" y="738"/>
                </a:cubicBezTo>
                <a:cubicBezTo>
                  <a:pt x="1817" y="739"/>
                  <a:pt x="1817" y="739"/>
                  <a:pt x="1817" y="739"/>
                </a:cubicBezTo>
                <a:cubicBezTo>
                  <a:pt x="1818" y="740"/>
                  <a:pt x="1818" y="740"/>
                  <a:pt x="1818" y="740"/>
                </a:cubicBezTo>
                <a:cubicBezTo>
                  <a:pt x="1819" y="741"/>
                  <a:pt x="1819" y="741"/>
                  <a:pt x="1819" y="741"/>
                </a:cubicBezTo>
                <a:cubicBezTo>
                  <a:pt x="1819" y="742"/>
                  <a:pt x="1819" y="742"/>
                  <a:pt x="1819" y="742"/>
                </a:cubicBezTo>
                <a:cubicBezTo>
                  <a:pt x="1821" y="741"/>
                  <a:pt x="1821" y="741"/>
                  <a:pt x="1821" y="741"/>
                </a:cubicBezTo>
                <a:cubicBezTo>
                  <a:pt x="1822" y="741"/>
                  <a:pt x="1822" y="741"/>
                  <a:pt x="1822" y="741"/>
                </a:cubicBezTo>
                <a:cubicBezTo>
                  <a:pt x="1824" y="742"/>
                  <a:pt x="1824" y="742"/>
                  <a:pt x="1824" y="742"/>
                </a:cubicBezTo>
                <a:cubicBezTo>
                  <a:pt x="1826" y="742"/>
                  <a:pt x="1826" y="742"/>
                  <a:pt x="1826" y="742"/>
                </a:cubicBezTo>
                <a:cubicBezTo>
                  <a:pt x="1827" y="742"/>
                  <a:pt x="1827" y="742"/>
                  <a:pt x="1827" y="742"/>
                </a:cubicBezTo>
                <a:cubicBezTo>
                  <a:pt x="1826" y="743"/>
                  <a:pt x="1826" y="743"/>
                  <a:pt x="1826" y="743"/>
                </a:cubicBezTo>
                <a:cubicBezTo>
                  <a:pt x="1826" y="744"/>
                  <a:pt x="1826" y="744"/>
                  <a:pt x="1826" y="744"/>
                </a:cubicBezTo>
                <a:cubicBezTo>
                  <a:pt x="1826" y="747"/>
                  <a:pt x="1826" y="747"/>
                  <a:pt x="1826" y="747"/>
                </a:cubicBezTo>
                <a:cubicBezTo>
                  <a:pt x="1825" y="749"/>
                  <a:pt x="1825" y="749"/>
                  <a:pt x="1825" y="749"/>
                </a:cubicBezTo>
                <a:cubicBezTo>
                  <a:pt x="1825" y="751"/>
                  <a:pt x="1825" y="751"/>
                  <a:pt x="1825" y="751"/>
                </a:cubicBezTo>
                <a:cubicBezTo>
                  <a:pt x="1826" y="754"/>
                  <a:pt x="1826" y="754"/>
                  <a:pt x="1826" y="754"/>
                </a:cubicBezTo>
                <a:cubicBezTo>
                  <a:pt x="1826" y="754"/>
                  <a:pt x="1826" y="754"/>
                  <a:pt x="1826" y="754"/>
                </a:cubicBezTo>
                <a:cubicBezTo>
                  <a:pt x="1827" y="756"/>
                  <a:pt x="1827" y="756"/>
                  <a:pt x="1827" y="756"/>
                </a:cubicBezTo>
                <a:cubicBezTo>
                  <a:pt x="1828" y="757"/>
                  <a:pt x="1828" y="757"/>
                  <a:pt x="1828" y="757"/>
                </a:cubicBezTo>
                <a:cubicBezTo>
                  <a:pt x="1829" y="758"/>
                  <a:pt x="1829" y="758"/>
                  <a:pt x="1829" y="758"/>
                </a:cubicBezTo>
                <a:cubicBezTo>
                  <a:pt x="1830" y="760"/>
                  <a:pt x="1830" y="760"/>
                  <a:pt x="1830" y="760"/>
                </a:cubicBezTo>
                <a:cubicBezTo>
                  <a:pt x="1832" y="763"/>
                  <a:pt x="1832" y="763"/>
                  <a:pt x="1832" y="763"/>
                </a:cubicBezTo>
                <a:cubicBezTo>
                  <a:pt x="1831" y="766"/>
                  <a:pt x="1831" y="766"/>
                  <a:pt x="1831" y="766"/>
                </a:cubicBezTo>
                <a:cubicBezTo>
                  <a:pt x="1830" y="768"/>
                  <a:pt x="1830" y="768"/>
                  <a:pt x="1830" y="768"/>
                </a:cubicBezTo>
                <a:cubicBezTo>
                  <a:pt x="1831" y="772"/>
                  <a:pt x="1831" y="772"/>
                  <a:pt x="1831" y="772"/>
                </a:cubicBezTo>
                <a:cubicBezTo>
                  <a:pt x="1832" y="774"/>
                  <a:pt x="1832" y="774"/>
                  <a:pt x="1832" y="774"/>
                </a:cubicBezTo>
                <a:cubicBezTo>
                  <a:pt x="1832" y="775"/>
                  <a:pt x="1832" y="775"/>
                  <a:pt x="1832" y="775"/>
                </a:cubicBezTo>
                <a:cubicBezTo>
                  <a:pt x="1835" y="778"/>
                  <a:pt x="1835" y="778"/>
                  <a:pt x="1835" y="778"/>
                </a:cubicBezTo>
                <a:cubicBezTo>
                  <a:pt x="1835" y="777"/>
                  <a:pt x="1835" y="777"/>
                  <a:pt x="1835" y="777"/>
                </a:cubicBezTo>
                <a:cubicBezTo>
                  <a:pt x="1834" y="776"/>
                  <a:pt x="1834" y="776"/>
                  <a:pt x="1834" y="776"/>
                </a:cubicBezTo>
                <a:cubicBezTo>
                  <a:pt x="1835" y="775"/>
                  <a:pt x="1835" y="775"/>
                  <a:pt x="1835" y="775"/>
                </a:cubicBezTo>
                <a:cubicBezTo>
                  <a:pt x="1837" y="776"/>
                  <a:pt x="1837" y="776"/>
                  <a:pt x="1837" y="776"/>
                </a:cubicBezTo>
                <a:cubicBezTo>
                  <a:pt x="1839" y="775"/>
                  <a:pt x="1839" y="775"/>
                  <a:pt x="1839" y="775"/>
                </a:cubicBezTo>
                <a:cubicBezTo>
                  <a:pt x="1839" y="775"/>
                  <a:pt x="1839" y="775"/>
                  <a:pt x="1839" y="775"/>
                </a:cubicBezTo>
                <a:cubicBezTo>
                  <a:pt x="1839" y="777"/>
                  <a:pt x="1839" y="777"/>
                  <a:pt x="1839" y="777"/>
                </a:cubicBezTo>
                <a:cubicBezTo>
                  <a:pt x="1839" y="779"/>
                  <a:pt x="1839" y="779"/>
                  <a:pt x="1839" y="779"/>
                </a:cubicBezTo>
                <a:cubicBezTo>
                  <a:pt x="1841" y="779"/>
                  <a:pt x="1841" y="779"/>
                  <a:pt x="1841" y="779"/>
                </a:cubicBezTo>
                <a:cubicBezTo>
                  <a:pt x="1842" y="780"/>
                  <a:pt x="1842" y="780"/>
                  <a:pt x="1842" y="780"/>
                </a:cubicBezTo>
                <a:cubicBezTo>
                  <a:pt x="1841" y="781"/>
                  <a:pt x="1841" y="781"/>
                  <a:pt x="1841" y="781"/>
                </a:cubicBezTo>
                <a:cubicBezTo>
                  <a:pt x="1840" y="781"/>
                  <a:pt x="1840" y="781"/>
                  <a:pt x="1840" y="781"/>
                </a:cubicBezTo>
                <a:cubicBezTo>
                  <a:pt x="1839" y="781"/>
                  <a:pt x="1839" y="781"/>
                  <a:pt x="1839" y="781"/>
                </a:cubicBezTo>
                <a:cubicBezTo>
                  <a:pt x="1838" y="780"/>
                  <a:pt x="1838" y="780"/>
                  <a:pt x="1838" y="780"/>
                </a:cubicBezTo>
                <a:cubicBezTo>
                  <a:pt x="1836" y="782"/>
                  <a:pt x="1836" y="782"/>
                  <a:pt x="1836" y="782"/>
                </a:cubicBezTo>
                <a:cubicBezTo>
                  <a:pt x="1836" y="783"/>
                  <a:pt x="1836" y="783"/>
                  <a:pt x="1836" y="783"/>
                </a:cubicBezTo>
                <a:cubicBezTo>
                  <a:pt x="1837" y="785"/>
                  <a:pt x="1837" y="785"/>
                  <a:pt x="1837" y="785"/>
                </a:cubicBezTo>
                <a:cubicBezTo>
                  <a:pt x="1837" y="783"/>
                  <a:pt x="1837" y="783"/>
                  <a:pt x="1837" y="783"/>
                </a:cubicBezTo>
                <a:cubicBezTo>
                  <a:pt x="1838" y="782"/>
                  <a:pt x="1838" y="782"/>
                  <a:pt x="1838" y="782"/>
                </a:cubicBezTo>
                <a:cubicBezTo>
                  <a:pt x="1839" y="783"/>
                  <a:pt x="1839" y="783"/>
                  <a:pt x="1839" y="783"/>
                </a:cubicBezTo>
                <a:cubicBezTo>
                  <a:pt x="1840" y="783"/>
                  <a:pt x="1840" y="783"/>
                  <a:pt x="1840" y="783"/>
                </a:cubicBezTo>
                <a:cubicBezTo>
                  <a:pt x="1841" y="785"/>
                  <a:pt x="1841" y="785"/>
                  <a:pt x="1841" y="785"/>
                </a:cubicBezTo>
                <a:cubicBezTo>
                  <a:pt x="1844" y="786"/>
                  <a:pt x="1844" y="786"/>
                  <a:pt x="1844" y="786"/>
                </a:cubicBezTo>
                <a:cubicBezTo>
                  <a:pt x="1844" y="788"/>
                  <a:pt x="1844" y="788"/>
                  <a:pt x="1844" y="788"/>
                </a:cubicBezTo>
                <a:cubicBezTo>
                  <a:pt x="1844" y="791"/>
                  <a:pt x="1844" y="791"/>
                  <a:pt x="1844" y="791"/>
                </a:cubicBezTo>
                <a:cubicBezTo>
                  <a:pt x="1845" y="792"/>
                  <a:pt x="1845" y="792"/>
                  <a:pt x="1845" y="792"/>
                </a:cubicBezTo>
                <a:cubicBezTo>
                  <a:pt x="1844" y="797"/>
                  <a:pt x="1844" y="797"/>
                  <a:pt x="1844" y="797"/>
                </a:cubicBezTo>
                <a:cubicBezTo>
                  <a:pt x="1845" y="800"/>
                  <a:pt x="1845" y="800"/>
                  <a:pt x="1845" y="800"/>
                </a:cubicBezTo>
                <a:cubicBezTo>
                  <a:pt x="1847" y="805"/>
                  <a:pt x="1847" y="805"/>
                  <a:pt x="1847" y="805"/>
                </a:cubicBezTo>
                <a:cubicBezTo>
                  <a:pt x="1848" y="807"/>
                  <a:pt x="1848" y="807"/>
                  <a:pt x="1848" y="807"/>
                </a:cubicBezTo>
                <a:cubicBezTo>
                  <a:pt x="1849" y="809"/>
                  <a:pt x="1849" y="809"/>
                  <a:pt x="1849" y="809"/>
                </a:cubicBezTo>
                <a:lnTo>
                  <a:pt x="1849" y="811"/>
                </a:lnTo>
                <a:close/>
                <a:moveTo>
                  <a:pt x="2385" y="1188"/>
                </a:moveTo>
                <a:cubicBezTo>
                  <a:pt x="2387" y="1188"/>
                  <a:pt x="2387" y="1188"/>
                  <a:pt x="2387" y="1188"/>
                </a:cubicBezTo>
                <a:cubicBezTo>
                  <a:pt x="2388" y="1186"/>
                  <a:pt x="2388" y="1186"/>
                  <a:pt x="2388" y="1186"/>
                </a:cubicBezTo>
                <a:cubicBezTo>
                  <a:pt x="2387" y="1185"/>
                  <a:pt x="2387" y="1185"/>
                  <a:pt x="2387" y="1185"/>
                </a:cubicBezTo>
                <a:cubicBezTo>
                  <a:pt x="2385" y="1185"/>
                  <a:pt x="2385" y="1185"/>
                  <a:pt x="2385" y="1185"/>
                </a:cubicBezTo>
                <a:cubicBezTo>
                  <a:pt x="2385" y="1185"/>
                  <a:pt x="2385" y="1186"/>
                  <a:pt x="2385" y="1186"/>
                </a:cubicBezTo>
                <a:cubicBezTo>
                  <a:pt x="2385" y="1187"/>
                  <a:pt x="2385" y="1187"/>
                  <a:pt x="2385" y="1187"/>
                </a:cubicBezTo>
                <a:lnTo>
                  <a:pt x="2385" y="1188"/>
                </a:lnTo>
                <a:close/>
                <a:moveTo>
                  <a:pt x="2387" y="1184"/>
                </a:moveTo>
                <a:cubicBezTo>
                  <a:pt x="2387" y="1184"/>
                  <a:pt x="2387" y="1184"/>
                  <a:pt x="2387" y="1184"/>
                </a:cubicBezTo>
                <a:cubicBezTo>
                  <a:pt x="2386" y="1184"/>
                  <a:pt x="2386" y="1184"/>
                  <a:pt x="2386" y="1184"/>
                </a:cubicBezTo>
                <a:cubicBezTo>
                  <a:pt x="2385" y="1183"/>
                  <a:pt x="2385" y="1183"/>
                  <a:pt x="2385" y="1183"/>
                </a:cubicBezTo>
                <a:cubicBezTo>
                  <a:pt x="2383" y="1182"/>
                  <a:pt x="2383" y="1182"/>
                  <a:pt x="2383" y="1182"/>
                </a:cubicBezTo>
                <a:cubicBezTo>
                  <a:pt x="2383" y="1183"/>
                  <a:pt x="2383" y="1183"/>
                  <a:pt x="2383" y="1183"/>
                </a:cubicBezTo>
                <a:cubicBezTo>
                  <a:pt x="2384" y="1184"/>
                  <a:pt x="2384" y="1184"/>
                  <a:pt x="2384" y="1184"/>
                </a:cubicBezTo>
                <a:cubicBezTo>
                  <a:pt x="2385" y="1184"/>
                  <a:pt x="2385" y="1184"/>
                  <a:pt x="2385" y="1184"/>
                </a:cubicBezTo>
                <a:lnTo>
                  <a:pt x="2387" y="1184"/>
                </a:lnTo>
                <a:close/>
                <a:moveTo>
                  <a:pt x="2448" y="1254"/>
                </a:moveTo>
                <a:cubicBezTo>
                  <a:pt x="2445" y="1253"/>
                  <a:pt x="2445" y="1253"/>
                  <a:pt x="2445" y="1253"/>
                </a:cubicBezTo>
                <a:cubicBezTo>
                  <a:pt x="2443" y="1255"/>
                  <a:pt x="2443" y="1255"/>
                  <a:pt x="2443" y="1255"/>
                </a:cubicBezTo>
                <a:cubicBezTo>
                  <a:pt x="2442" y="1257"/>
                  <a:pt x="2442" y="1257"/>
                  <a:pt x="2442" y="1257"/>
                </a:cubicBezTo>
                <a:cubicBezTo>
                  <a:pt x="2441" y="1257"/>
                  <a:pt x="2441" y="1257"/>
                  <a:pt x="2441" y="1257"/>
                </a:cubicBezTo>
                <a:cubicBezTo>
                  <a:pt x="2440" y="1257"/>
                  <a:pt x="2440" y="1257"/>
                  <a:pt x="2440" y="1257"/>
                </a:cubicBezTo>
                <a:cubicBezTo>
                  <a:pt x="2441" y="1258"/>
                  <a:pt x="2441" y="1258"/>
                  <a:pt x="2441" y="1258"/>
                </a:cubicBezTo>
                <a:cubicBezTo>
                  <a:pt x="2443" y="1259"/>
                  <a:pt x="2443" y="1259"/>
                  <a:pt x="2443" y="1259"/>
                </a:cubicBezTo>
                <a:cubicBezTo>
                  <a:pt x="2445" y="1258"/>
                  <a:pt x="2445" y="1258"/>
                  <a:pt x="2445" y="1258"/>
                </a:cubicBezTo>
                <a:cubicBezTo>
                  <a:pt x="2447" y="1259"/>
                  <a:pt x="2447" y="1259"/>
                  <a:pt x="2447" y="1259"/>
                </a:cubicBezTo>
                <a:cubicBezTo>
                  <a:pt x="2446" y="1257"/>
                  <a:pt x="2446" y="1257"/>
                  <a:pt x="2446" y="1257"/>
                </a:cubicBezTo>
                <a:cubicBezTo>
                  <a:pt x="2447" y="1256"/>
                  <a:pt x="2447" y="1256"/>
                  <a:pt x="2447" y="1256"/>
                </a:cubicBezTo>
                <a:lnTo>
                  <a:pt x="2448" y="1254"/>
                </a:lnTo>
                <a:close/>
                <a:moveTo>
                  <a:pt x="2500" y="1258"/>
                </a:moveTo>
                <a:cubicBezTo>
                  <a:pt x="2501" y="1258"/>
                  <a:pt x="2501" y="1258"/>
                  <a:pt x="2501" y="1258"/>
                </a:cubicBezTo>
                <a:cubicBezTo>
                  <a:pt x="2502" y="1257"/>
                  <a:pt x="2502" y="1257"/>
                  <a:pt x="2502" y="1257"/>
                </a:cubicBezTo>
                <a:cubicBezTo>
                  <a:pt x="2504" y="1257"/>
                  <a:pt x="2504" y="1257"/>
                  <a:pt x="2504" y="1257"/>
                </a:cubicBezTo>
                <a:cubicBezTo>
                  <a:pt x="2505" y="1255"/>
                  <a:pt x="2505" y="1255"/>
                  <a:pt x="2505" y="1255"/>
                </a:cubicBezTo>
                <a:cubicBezTo>
                  <a:pt x="2506" y="1255"/>
                  <a:pt x="2506" y="1255"/>
                  <a:pt x="2506" y="1255"/>
                </a:cubicBezTo>
                <a:cubicBezTo>
                  <a:pt x="2507" y="1253"/>
                  <a:pt x="2507" y="1253"/>
                  <a:pt x="2507" y="1253"/>
                </a:cubicBezTo>
                <a:cubicBezTo>
                  <a:pt x="2507" y="1251"/>
                  <a:pt x="2507" y="1251"/>
                  <a:pt x="2507" y="1251"/>
                </a:cubicBezTo>
                <a:cubicBezTo>
                  <a:pt x="2505" y="1251"/>
                  <a:pt x="2505" y="1251"/>
                  <a:pt x="2505" y="1251"/>
                </a:cubicBezTo>
                <a:cubicBezTo>
                  <a:pt x="2504" y="1252"/>
                  <a:pt x="2504" y="1252"/>
                  <a:pt x="2504" y="1252"/>
                </a:cubicBezTo>
                <a:cubicBezTo>
                  <a:pt x="2504" y="1252"/>
                  <a:pt x="2504" y="1252"/>
                  <a:pt x="2504" y="1252"/>
                </a:cubicBezTo>
                <a:cubicBezTo>
                  <a:pt x="2503" y="1254"/>
                  <a:pt x="2503" y="1254"/>
                  <a:pt x="2503" y="1254"/>
                </a:cubicBezTo>
                <a:cubicBezTo>
                  <a:pt x="2502" y="1254"/>
                  <a:pt x="2502" y="1254"/>
                  <a:pt x="2502" y="1254"/>
                </a:cubicBezTo>
                <a:cubicBezTo>
                  <a:pt x="2501" y="1256"/>
                  <a:pt x="2501" y="1256"/>
                  <a:pt x="2501" y="1256"/>
                </a:cubicBezTo>
                <a:cubicBezTo>
                  <a:pt x="2498" y="1256"/>
                  <a:pt x="2498" y="1256"/>
                  <a:pt x="2498" y="1256"/>
                </a:cubicBezTo>
                <a:cubicBezTo>
                  <a:pt x="2497" y="1255"/>
                  <a:pt x="2497" y="1255"/>
                  <a:pt x="2497" y="1255"/>
                </a:cubicBezTo>
                <a:cubicBezTo>
                  <a:pt x="2495" y="1255"/>
                  <a:pt x="2495" y="1255"/>
                  <a:pt x="2495" y="1255"/>
                </a:cubicBezTo>
                <a:cubicBezTo>
                  <a:pt x="2493" y="1255"/>
                  <a:pt x="2493" y="1255"/>
                  <a:pt x="2493" y="1255"/>
                </a:cubicBezTo>
                <a:cubicBezTo>
                  <a:pt x="2490" y="1254"/>
                  <a:pt x="2490" y="1254"/>
                  <a:pt x="2490" y="1254"/>
                </a:cubicBezTo>
                <a:cubicBezTo>
                  <a:pt x="2488" y="1253"/>
                  <a:pt x="2488" y="1253"/>
                  <a:pt x="2488" y="1253"/>
                </a:cubicBezTo>
                <a:cubicBezTo>
                  <a:pt x="2487" y="1254"/>
                  <a:pt x="2487" y="1254"/>
                  <a:pt x="2487" y="1254"/>
                </a:cubicBezTo>
                <a:cubicBezTo>
                  <a:pt x="2484" y="1252"/>
                  <a:pt x="2484" y="1252"/>
                  <a:pt x="2484" y="1252"/>
                </a:cubicBezTo>
                <a:cubicBezTo>
                  <a:pt x="2480" y="1253"/>
                  <a:pt x="2480" y="1253"/>
                  <a:pt x="2480" y="1253"/>
                </a:cubicBezTo>
                <a:cubicBezTo>
                  <a:pt x="2477" y="1255"/>
                  <a:pt x="2477" y="1255"/>
                  <a:pt x="2477" y="1255"/>
                </a:cubicBezTo>
                <a:cubicBezTo>
                  <a:pt x="2477" y="1255"/>
                  <a:pt x="2476" y="1257"/>
                  <a:pt x="2477" y="1257"/>
                </a:cubicBezTo>
                <a:cubicBezTo>
                  <a:pt x="2477" y="1258"/>
                  <a:pt x="2477" y="1258"/>
                  <a:pt x="2477" y="1258"/>
                </a:cubicBezTo>
                <a:cubicBezTo>
                  <a:pt x="2479" y="1259"/>
                  <a:pt x="2479" y="1259"/>
                  <a:pt x="2479" y="1259"/>
                </a:cubicBezTo>
                <a:cubicBezTo>
                  <a:pt x="2480" y="1258"/>
                  <a:pt x="2480" y="1258"/>
                  <a:pt x="2480" y="1258"/>
                </a:cubicBezTo>
                <a:cubicBezTo>
                  <a:pt x="2481" y="1259"/>
                  <a:pt x="2481" y="1259"/>
                  <a:pt x="2481" y="1259"/>
                </a:cubicBezTo>
                <a:cubicBezTo>
                  <a:pt x="2483" y="1259"/>
                  <a:pt x="2483" y="1259"/>
                  <a:pt x="2483" y="1259"/>
                </a:cubicBezTo>
                <a:cubicBezTo>
                  <a:pt x="2484" y="1259"/>
                  <a:pt x="2484" y="1259"/>
                  <a:pt x="2484" y="1259"/>
                </a:cubicBezTo>
                <a:cubicBezTo>
                  <a:pt x="2485" y="1260"/>
                  <a:pt x="2485" y="1260"/>
                  <a:pt x="2485" y="1260"/>
                </a:cubicBezTo>
                <a:cubicBezTo>
                  <a:pt x="2487" y="1259"/>
                  <a:pt x="2487" y="1259"/>
                  <a:pt x="2487" y="1259"/>
                </a:cubicBezTo>
                <a:cubicBezTo>
                  <a:pt x="2488" y="1260"/>
                  <a:pt x="2488" y="1260"/>
                  <a:pt x="2488" y="1260"/>
                </a:cubicBezTo>
                <a:cubicBezTo>
                  <a:pt x="2489" y="1260"/>
                  <a:pt x="2489" y="1260"/>
                  <a:pt x="2489" y="1260"/>
                </a:cubicBezTo>
                <a:cubicBezTo>
                  <a:pt x="2489" y="1259"/>
                  <a:pt x="2489" y="1259"/>
                  <a:pt x="2489" y="1259"/>
                </a:cubicBezTo>
                <a:cubicBezTo>
                  <a:pt x="2491" y="1258"/>
                  <a:pt x="2491" y="1258"/>
                  <a:pt x="2491" y="1258"/>
                </a:cubicBezTo>
                <a:cubicBezTo>
                  <a:pt x="2494" y="1259"/>
                  <a:pt x="2494" y="1259"/>
                  <a:pt x="2494" y="1259"/>
                </a:cubicBezTo>
                <a:cubicBezTo>
                  <a:pt x="2497" y="1258"/>
                  <a:pt x="2497" y="1258"/>
                  <a:pt x="2497" y="1258"/>
                </a:cubicBezTo>
                <a:lnTo>
                  <a:pt x="2500" y="1258"/>
                </a:lnTo>
                <a:close/>
                <a:moveTo>
                  <a:pt x="2494" y="1275"/>
                </a:moveTo>
                <a:cubicBezTo>
                  <a:pt x="2493" y="1276"/>
                  <a:pt x="2493" y="1276"/>
                  <a:pt x="2493" y="1276"/>
                </a:cubicBezTo>
                <a:cubicBezTo>
                  <a:pt x="2495" y="1276"/>
                  <a:pt x="2495" y="1276"/>
                  <a:pt x="2495" y="1276"/>
                </a:cubicBezTo>
                <a:cubicBezTo>
                  <a:pt x="2496" y="1276"/>
                  <a:pt x="2496" y="1276"/>
                  <a:pt x="2496" y="1276"/>
                </a:cubicBezTo>
                <a:cubicBezTo>
                  <a:pt x="2496" y="1275"/>
                  <a:pt x="2496" y="1275"/>
                  <a:pt x="2496" y="1275"/>
                </a:cubicBezTo>
                <a:cubicBezTo>
                  <a:pt x="2495" y="1274"/>
                  <a:pt x="2495" y="1274"/>
                  <a:pt x="2495" y="1274"/>
                </a:cubicBezTo>
                <a:lnTo>
                  <a:pt x="2494" y="1275"/>
                </a:lnTo>
                <a:close/>
                <a:moveTo>
                  <a:pt x="2449" y="1260"/>
                </a:moveTo>
                <a:cubicBezTo>
                  <a:pt x="2450" y="1261"/>
                  <a:pt x="2450" y="1261"/>
                  <a:pt x="2450" y="1261"/>
                </a:cubicBezTo>
                <a:cubicBezTo>
                  <a:pt x="2453" y="1261"/>
                  <a:pt x="2453" y="1261"/>
                  <a:pt x="2453" y="1261"/>
                </a:cubicBezTo>
                <a:cubicBezTo>
                  <a:pt x="2454" y="1261"/>
                  <a:pt x="2454" y="1261"/>
                  <a:pt x="2454" y="1261"/>
                </a:cubicBezTo>
                <a:cubicBezTo>
                  <a:pt x="2456" y="1260"/>
                  <a:pt x="2456" y="1260"/>
                  <a:pt x="2456" y="1260"/>
                </a:cubicBezTo>
                <a:cubicBezTo>
                  <a:pt x="2457" y="1259"/>
                  <a:pt x="2457" y="1259"/>
                  <a:pt x="2457" y="1259"/>
                </a:cubicBezTo>
                <a:cubicBezTo>
                  <a:pt x="2459" y="1260"/>
                  <a:pt x="2459" y="1260"/>
                  <a:pt x="2459" y="1260"/>
                </a:cubicBezTo>
                <a:cubicBezTo>
                  <a:pt x="2461" y="1259"/>
                  <a:pt x="2461" y="1259"/>
                  <a:pt x="2461" y="1259"/>
                </a:cubicBezTo>
                <a:cubicBezTo>
                  <a:pt x="2462" y="1259"/>
                  <a:pt x="2462" y="1259"/>
                  <a:pt x="2462" y="1259"/>
                </a:cubicBezTo>
                <a:cubicBezTo>
                  <a:pt x="2464" y="1258"/>
                  <a:pt x="2464" y="1258"/>
                  <a:pt x="2464" y="1258"/>
                </a:cubicBezTo>
                <a:cubicBezTo>
                  <a:pt x="2465" y="1259"/>
                  <a:pt x="2465" y="1259"/>
                  <a:pt x="2465" y="1259"/>
                </a:cubicBezTo>
                <a:cubicBezTo>
                  <a:pt x="2467" y="1259"/>
                  <a:pt x="2467" y="1259"/>
                  <a:pt x="2467" y="1259"/>
                </a:cubicBezTo>
                <a:cubicBezTo>
                  <a:pt x="2469" y="1259"/>
                  <a:pt x="2469" y="1259"/>
                  <a:pt x="2469" y="1259"/>
                </a:cubicBezTo>
                <a:cubicBezTo>
                  <a:pt x="2468" y="1258"/>
                  <a:pt x="2468" y="1258"/>
                  <a:pt x="2468" y="1258"/>
                </a:cubicBezTo>
                <a:cubicBezTo>
                  <a:pt x="2471" y="1258"/>
                  <a:pt x="2471" y="1258"/>
                  <a:pt x="2471" y="1258"/>
                </a:cubicBezTo>
                <a:cubicBezTo>
                  <a:pt x="2471" y="1256"/>
                  <a:pt x="2471" y="1256"/>
                  <a:pt x="2471" y="1256"/>
                </a:cubicBezTo>
                <a:cubicBezTo>
                  <a:pt x="2470" y="1257"/>
                  <a:pt x="2470" y="1257"/>
                  <a:pt x="2470" y="1257"/>
                </a:cubicBezTo>
                <a:cubicBezTo>
                  <a:pt x="2470" y="1255"/>
                  <a:pt x="2470" y="1255"/>
                  <a:pt x="2470" y="1255"/>
                </a:cubicBezTo>
                <a:cubicBezTo>
                  <a:pt x="2470" y="1254"/>
                  <a:pt x="2470" y="1254"/>
                  <a:pt x="2470" y="1254"/>
                </a:cubicBezTo>
                <a:cubicBezTo>
                  <a:pt x="2468" y="1253"/>
                  <a:pt x="2468" y="1253"/>
                  <a:pt x="2468" y="1253"/>
                </a:cubicBezTo>
                <a:cubicBezTo>
                  <a:pt x="2468" y="1255"/>
                  <a:pt x="2468" y="1255"/>
                  <a:pt x="2468" y="1255"/>
                </a:cubicBezTo>
                <a:cubicBezTo>
                  <a:pt x="2467" y="1255"/>
                  <a:pt x="2467" y="1255"/>
                  <a:pt x="2467" y="1255"/>
                </a:cubicBezTo>
                <a:cubicBezTo>
                  <a:pt x="2467" y="1254"/>
                  <a:pt x="2467" y="1254"/>
                  <a:pt x="2467" y="1254"/>
                </a:cubicBezTo>
                <a:cubicBezTo>
                  <a:pt x="2465" y="1252"/>
                  <a:pt x="2465" y="1252"/>
                  <a:pt x="2465" y="1252"/>
                </a:cubicBezTo>
                <a:cubicBezTo>
                  <a:pt x="2463" y="1253"/>
                  <a:pt x="2463" y="1253"/>
                  <a:pt x="2463" y="1253"/>
                </a:cubicBezTo>
                <a:cubicBezTo>
                  <a:pt x="2462" y="1252"/>
                  <a:pt x="2462" y="1252"/>
                  <a:pt x="2462" y="1252"/>
                </a:cubicBezTo>
                <a:cubicBezTo>
                  <a:pt x="2460" y="1251"/>
                  <a:pt x="2460" y="1251"/>
                  <a:pt x="2460" y="1251"/>
                </a:cubicBezTo>
                <a:cubicBezTo>
                  <a:pt x="2458" y="1253"/>
                  <a:pt x="2458" y="1253"/>
                  <a:pt x="2458" y="1253"/>
                </a:cubicBezTo>
                <a:cubicBezTo>
                  <a:pt x="2458" y="1254"/>
                  <a:pt x="2458" y="1254"/>
                  <a:pt x="2458" y="1254"/>
                </a:cubicBezTo>
                <a:cubicBezTo>
                  <a:pt x="2462" y="1255"/>
                  <a:pt x="2462" y="1255"/>
                  <a:pt x="2462" y="1255"/>
                </a:cubicBezTo>
                <a:cubicBezTo>
                  <a:pt x="2463" y="1257"/>
                  <a:pt x="2463" y="1257"/>
                  <a:pt x="2463" y="1257"/>
                </a:cubicBezTo>
                <a:cubicBezTo>
                  <a:pt x="2461" y="1257"/>
                  <a:pt x="2461" y="1257"/>
                  <a:pt x="2461" y="1257"/>
                </a:cubicBezTo>
                <a:cubicBezTo>
                  <a:pt x="2459" y="1258"/>
                  <a:pt x="2459" y="1258"/>
                  <a:pt x="2459" y="1258"/>
                </a:cubicBezTo>
                <a:cubicBezTo>
                  <a:pt x="2457" y="1256"/>
                  <a:pt x="2457" y="1256"/>
                  <a:pt x="2457" y="1256"/>
                </a:cubicBezTo>
                <a:cubicBezTo>
                  <a:pt x="2456" y="1255"/>
                  <a:pt x="2456" y="1255"/>
                  <a:pt x="2456" y="1255"/>
                </a:cubicBezTo>
                <a:cubicBezTo>
                  <a:pt x="2455" y="1254"/>
                  <a:pt x="2455" y="1254"/>
                  <a:pt x="2455" y="1254"/>
                </a:cubicBezTo>
                <a:cubicBezTo>
                  <a:pt x="2454" y="1255"/>
                  <a:pt x="2454" y="1255"/>
                  <a:pt x="2454" y="1255"/>
                </a:cubicBezTo>
                <a:cubicBezTo>
                  <a:pt x="2452" y="1254"/>
                  <a:pt x="2452" y="1254"/>
                  <a:pt x="2452" y="1254"/>
                </a:cubicBezTo>
                <a:cubicBezTo>
                  <a:pt x="2449" y="1255"/>
                  <a:pt x="2449" y="1255"/>
                  <a:pt x="2449" y="1255"/>
                </a:cubicBezTo>
                <a:cubicBezTo>
                  <a:pt x="2449" y="1255"/>
                  <a:pt x="2448" y="1257"/>
                  <a:pt x="2448" y="1257"/>
                </a:cubicBezTo>
                <a:cubicBezTo>
                  <a:pt x="2448" y="1258"/>
                  <a:pt x="2448" y="1258"/>
                  <a:pt x="2448" y="1258"/>
                </a:cubicBezTo>
                <a:cubicBezTo>
                  <a:pt x="2449" y="1259"/>
                  <a:pt x="2449" y="1259"/>
                  <a:pt x="2449" y="1259"/>
                </a:cubicBezTo>
                <a:cubicBezTo>
                  <a:pt x="2448" y="1259"/>
                  <a:pt x="2448" y="1259"/>
                  <a:pt x="2448" y="1259"/>
                </a:cubicBezTo>
                <a:lnTo>
                  <a:pt x="2449" y="1260"/>
                </a:lnTo>
                <a:close/>
                <a:moveTo>
                  <a:pt x="2515" y="1329"/>
                </a:moveTo>
                <a:cubicBezTo>
                  <a:pt x="2515" y="1327"/>
                  <a:pt x="2515" y="1327"/>
                  <a:pt x="2515" y="1327"/>
                </a:cubicBezTo>
                <a:cubicBezTo>
                  <a:pt x="2514" y="1325"/>
                  <a:pt x="2514" y="1325"/>
                  <a:pt x="2514" y="1325"/>
                </a:cubicBezTo>
                <a:cubicBezTo>
                  <a:pt x="2514" y="1328"/>
                  <a:pt x="2514" y="1328"/>
                  <a:pt x="2514" y="1328"/>
                </a:cubicBezTo>
                <a:lnTo>
                  <a:pt x="2515" y="1329"/>
                </a:lnTo>
                <a:close/>
                <a:moveTo>
                  <a:pt x="2515" y="1322"/>
                </a:moveTo>
                <a:cubicBezTo>
                  <a:pt x="2515" y="1323"/>
                  <a:pt x="2515" y="1323"/>
                  <a:pt x="2515" y="1323"/>
                </a:cubicBezTo>
                <a:cubicBezTo>
                  <a:pt x="2517" y="1323"/>
                  <a:pt x="2517" y="1323"/>
                  <a:pt x="2517" y="1323"/>
                </a:cubicBezTo>
                <a:cubicBezTo>
                  <a:pt x="2516" y="1321"/>
                  <a:pt x="2516" y="1321"/>
                  <a:pt x="2516" y="1321"/>
                </a:cubicBezTo>
                <a:cubicBezTo>
                  <a:pt x="2516" y="1321"/>
                  <a:pt x="2515" y="1322"/>
                  <a:pt x="2515" y="1322"/>
                </a:cubicBezTo>
                <a:close/>
                <a:moveTo>
                  <a:pt x="2447" y="1208"/>
                </a:moveTo>
                <a:cubicBezTo>
                  <a:pt x="2446" y="1207"/>
                  <a:pt x="2446" y="1207"/>
                  <a:pt x="2446" y="1207"/>
                </a:cubicBezTo>
                <a:cubicBezTo>
                  <a:pt x="2446" y="1208"/>
                  <a:pt x="2446" y="1208"/>
                  <a:pt x="2446" y="1208"/>
                </a:cubicBezTo>
                <a:cubicBezTo>
                  <a:pt x="2446" y="1210"/>
                  <a:pt x="2446" y="1210"/>
                  <a:pt x="2446" y="1210"/>
                </a:cubicBezTo>
                <a:cubicBezTo>
                  <a:pt x="2447" y="1210"/>
                  <a:pt x="2447" y="1210"/>
                  <a:pt x="2447" y="1210"/>
                </a:cubicBezTo>
                <a:lnTo>
                  <a:pt x="2447" y="1208"/>
                </a:lnTo>
                <a:close/>
                <a:moveTo>
                  <a:pt x="2446" y="1210"/>
                </a:moveTo>
                <a:cubicBezTo>
                  <a:pt x="2446" y="1207"/>
                  <a:pt x="2446" y="1207"/>
                  <a:pt x="2446" y="1207"/>
                </a:cubicBezTo>
                <a:cubicBezTo>
                  <a:pt x="2445" y="1207"/>
                  <a:pt x="2445" y="1207"/>
                  <a:pt x="2445" y="1207"/>
                </a:cubicBezTo>
                <a:cubicBezTo>
                  <a:pt x="2444" y="1207"/>
                  <a:pt x="2444" y="1207"/>
                  <a:pt x="2444" y="1207"/>
                </a:cubicBezTo>
                <a:cubicBezTo>
                  <a:pt x="2443" y="1210"/>
                  <a:pt x="2443" y="1210"/>
                  <a:pt x="2443" y="1210"/>
                </a:cubicBezTo>
                <a:cubicBezTo>
                  <a:pt x="2443" y="1212"/>
                  <a:pt x="2443" y="1212"/>
                  <a:pt x="2443" y="1212"/>
                </a:cubicBezTo>
                <a:cubicBezTo>
                  <a:pt x="2444" y="1213"/>
                  <a:pt x="2444" y="1213"/>
                  <a:pt x="2444" y="1213"/>
                </a:cubicBezTo>
                <a:cubicBezTo>
                  <a:pt x="2445" y="1212"/>
                  <a:pt x="2445" y="1212"/>
                  <a:pt x="2445" y="1212"/>
                </a:cubicBezTo>
                <a:lnTo>
                  <a:pt x="2446" y="1210"/>
                </a:lnTo>
                <a:close/>
                <a:moveTo>
                  <a:pt x="2442" y="1243"/>
                </a:moveTo>
                <a:cubicBezTo>
                  <a:pt x="2441" y="1243"/>
                  <a:pt x="2441" y="1243"/>
                  <a:pt x="2441" y="1243"/>
                </a:cubicBezTo>
                <a:cubicBezTo>
                  <a:pt x="2440" y="1243"/>
                  <a:pt x="2440" y="1243"/>
                  <a:pt x="2440" y="1243"/>
                </a:cubicBezTo>
                <a:cubicBezTo>
                  <a:pt x="2440" y="1244"/>
                  <a:pt x="2440" y="1244"/>
                  <a:pt x="2440" y="1244"/>
                </a:cubicBezTo>
                <a:cubicBezTo>
                  <a:pt x="2442" y="1244"/>
                  <a:pt x="2442" y="1244"/>
                  <a:pt x="2442" y="1244"/>
                </a:cubicBezTo>
                <a:lnTo>
                  <a:pt x="2442" y="1243"/>
                </a:lnTo>
                <a:close/>
                <a:moveTo>
                  <a:pt x="2759" y="1219"/>
                </a:moveTo>
                <a:cubicBezTo>
                  <a:pt x="2759" y="1220"/>
                  <a:pt x="2759" y="1220"/>
                  <a:pt x="2759" y="1220"/>
                </a:cubicBezTo>
                <a:cubicBezTo>
                  <a:pt x="2761" y="1222"/>
                  <a:pt x="2761" y="1222"/>
                  <a:pt x="2761" y="1222"/>
                </a:cubicBezTo>
                <a:cubicBezTo>
                  <a:pt x="2762" y="1221"/>
                  <a:pt x="2762" y="1221"/>
                  <a:pt x="2762" y="1221"/>
                </a:cubicBezTo>
                <a:cubicBezTo>
                  <a:pt x="2760" y="1219"/>
                  <a:pt x="2760" y="1219"/>
                  <a:pt x="2760" y="1219"/>
                </a:cubicBezTo>
                <a:lnTo>
                  <a:pt x="2759" y="1219"/>
                </a:lnTo>
                <a:close/>
                <a:moveTo>
                  <a:pt x="2708" y="1248"/>
                </a:moveTo>
                <a:cubicBezTo>
                  <a:pt x="2709" y="1247"/>
                  <a:pt x="2709" y="1247"/>
                  <a:pt x="2709" y="1247"/>
                </a:cubicBezTo>
                <a:cubicBezTo>
                  <a:pt x="2708" y="1247"/>
                  <a:pt x="2708" y="1247"/>
                  <a:pt x="2708" y="1247"/>
                </a:cubicBezTo>
                <a:lnTo>
                  <a:pt x="2708" y="1248"/>
                </a:lnTo>
                <a:close/>
                <a:moveTo>
                  <a:pt x="2715" y="1359"/>
                </a:moveTo>
                <a:cubicBezTo>
                  <a:pt x="2716" y="1358"/>
                  <a:pt x="2716" y="1358"/>
                  <a:pt x="2716" y="1358"/>
                </a:cubicBezTo>
                <a:cubicBezTo>
                  <a:pt x="2716" y="1355"/>
                  <a:pt x="2716" y="1355"/>
                  <a:pt x="2716" y="1355"/>
                </a:cubicBezTo>
                <a:cubicBezTo>
                  <a:pt x="2715" y="1355"/>
                  <a:pt x="2715" y="1355"/>
                  <a:pt x="2715" y="1355"/>
                </a:cubicBezTo>
                <a:cubicBezTo>
                  <a:pt x="2714" y="1355"/>
                  <a:pt x="2714" y="1355"/>
                  <a:pt x="2714" y="1355"/>
                </a:cubicBezTo>
                <a:cubicBezTo>
                  <a:pt x="2715" y="1357"/>
                  <a:pt x="2715" y="1357"/>
                  <a:pt x="2715" y="1357"/>
                </a:cubicBezTo>
                <a:cubicBezTo>
                  <a:pt x="2714" y="1358"/>
                  <a:pt x="2714" y="1358"/>
                  <a:pt x="2714" y="1358"/>
                </a:cubicBezTo>
                <a:lnTo>
                  <a:pt x="2715" y="1359"/>
                </a:lnTo>
                <a:close/>
                <a:moveTo>
                  <a:pt x="2712" y="1248"/>
                </a:moveTo>
                <a:cubicBezTo>
                  <a:pt x="2712" y="1249"/>
                  <a:pt x="2712" y="1249"/>
                  <a:pt x="2712" y="1249"/>
                </a:cubicBezTo>
                <a:cubicBezTo>
                  <a:pt x="2712" y="1249"/>
                  <a:pt x="2712" y="1247"/>
                  <a:pt x="2712" y="1247"/>
                </a:cubicBezTo>
                <a:lnTo>
                  <a:pt x="2712" y="1248"/>
                </a:lnTo>
                <a:close/>
                <a:moveTo>
                  <a:pt x="2749" y="1399"/>
                </a:moveTo>
                <a:cubicBezTo>
                  <a:pt x="2749" y="1398"/>
                  <a:pt x="2749" y="1398"/>
                  <a:pt x="2749" y="1398"/>
                </a:cubicBezTo>
                <a:cubicBezTo>
                  <a:pt x="2748" y="1399"/>
                  <a:pt x="2748" y="1399"/>
                  <a:pt x="2748" y="1399"/>
                </a:cubicBezTo>
                <a:lnTo>
                  <a:pt x="2749" y="1399"/>
                </a:lnTo>
                <a:close/>
                <a:moveTo>
                  <a:pt x="2706" y="1247"/>
                </a:moveTo>
                <a:cubicBezTo>
                  <a:pt x="2706" y="1248"/>
                  <a:pt x="2706" y="1248"/>
                  <a:pt x="2706" y="1248"/>
                </a:cubicBezTo>
                <a:cubicBezTo>
                  <a:pt x="2707" y="1248"/>
                  <a:pt x="2707" y="1248"/>
                  <a:pt x="2707" y="1248"/>
                </a:cubicBezTo>
                <a:cubicBezTo>
                  <a:pt x="2706" y="1248"/>
                  <a:pt x="2706" y="1248"/>
                  <a:pt x="2706" y="1248"/>
                </a:cubicBezTo>
                <a:lnTo>
                  <a:pt x="2706" y="1247"/>
                </a:lnTo>
                <a:close/>
                <a:moveTo>
                  <a:pt x="2701" y="1248"/>
                </a:moveTo>
                <a:cubicBezTo>
                  <a:pt x="2702" y="1249"/>
                  <a:pt x="2702" y="1249"/>
                  <a:pt x="2702" y="1249"/>
                </a:cubicBezTo>
                <a:cubicBezTo>
                  <a:pt x="2703" y="1249"/>
                  <a:pt x="2703" y="1249"/>
                  <a:pt x="2703" y="1249"/>
                </a:cubicBezTo>
                <a:cubicBezTo>
                  <a:pt x="2702" y="1248"/>
                  <a:pt x="2702" y="1248"/>
                  <a:pt x="2702" y="1248"/>
                </a:cubicBezTo>
                <a:lnTo>
                  <a:pt x="2701" y="1248"/>
                </a:lnTo>
                <a:close/>
                <a:moveTo>
                  <a:pt x="2699" y="1258"/>
                </a:moveTo>
                <a:cubicBezTo>
                  <a:pt x="2698" y="1257"/>
                  <a:pt x="2698" y="1257"/>
                  <a:pt x="2698" y="1257"/>
                </a:cubicBezTo>
                <a:cubicBezTo>
                  <a:pt x="2698" y="1257"/>
                  <a:pt x="2695" y="1256"/>
                  <a:pt x="2695" y="1256"/>
                </a:cubicBezTo>
                <a:lnTo>
                  <a:pt x="2699" y="1258"/>
                </a:lnTo>
                <a:close/>
                <a:moveTo>
                  <a:pt x="2753" y="1412"/>
                </a:moveTo>
                <a:cubicBezTo>
                  <a:pt x="2752" y="1412"/>
                  <a:pt x="2752" y="1412"/>
                  <a:pt x="2752" y="1412"/>
                </a:cubicBezTo>
                <a:cubicBezTo>
                  <a:pt x="2752" y="1412"/>
                  <a:pt x="2752" y="1412"/>
                  <a:pt x="2752" y="1412"/>
                </a:cubicBezTo>
                <a:cubicBezTo>
                  <a:pt x="2753" y="1414"/>
                  <a:pt x="2753" y="1414"/>
                  <a:pt x="2753" y="1414"/>
                </a:cubicBezTo>
                <a:cubicBezTo>
                  <a:pt x="2754" y="1416"/>
                  <a:pt x="2754" y="1416"/>
                  <a:pt x="2754" y="1416"/>
                </a:cubicBezTo>
                <a:cubicBezTo>
                  <a:pt x="2755" y="1414"/>
                  <a:pt x="2755" y="1414"/>
                  <a:pt x="2755" y="1414"/>
                </a:cubicBezTo>
                <a:cubicBezTo>
                  <a:pt x="2754" y="1413"/>
                  <a:pt x="2754" y="1413"/>
                  <a:pt x="2754" y="1413"/>
                </a:cubicBezTo>
                <a:cubicBezTo>
                  <a:pt x="2754" y="1412"/>
                  <a:pt x="2754" y="1412"/>
                  <a:pt x="2754" y="1412"/>
                </a:cubicBezTo>
                <a:lnTo>
                  <a:pt x="2753" y="1412"/>
                </a:lnTo>
                <a:close/>
                <a:moveTo>
                  <a:pt x="2707" y="1246"/>
                </a:moveTo>
                <a:cubicBezTo>
                  <a:pt x="2707" y="1247"/>
                  <a:pt x="2707" y="1247"/>
                  <a:pt x="2707" y="1247"/>
                </a:cubicBezTo>
                <a:cubicBezTo>
                  <a:pt x="2708" y="1248"/>
                  <a:pt x="2708" y="1248"/>
                  <a:pt x="2708" y="1248"/>
                </a:cubicBezTo>
                <a:cubicBezTo>
                  <a:pt x="2708" y="1247"/>
                  <a:pt x="2708" y="1247"/>
                  <a:pt x="2708" y="1247"/>
                </a:cubicBezTo>
                <a:cubicBezTo>
                  <a:pt x="2708" y="1246"/>
                  <a:pt x="2708" y="1246"/>
                  <a:pt x="2708" y="1246"/>
                </a:cubicBezTo>
                <a:lnTo>
                  <a:pt x="2707" y="1246"/>
                </a:lnTo>
                <a:close/>
                <a:moveTo>
                  <a:pt x="2611" y="1232"/>
                </a:moveTo>
                <a:cubicBezTo>
                  <a:pt x="2612" y="1234"/>
                  <a:pt x="2612" y="1234"/>
                  <a:pt x="2612" y="1234"/>
                </a:cubicBezTo>
                <a:cubicBezTo>
                  <a:pt x="2613" y="1234"/>
                  <a:pt x="2613" y="1234"/>
                  <a:pt x="2613" y="1234"/>
                </a:cubicBezTo>
                <a:cubicBezTo>
                  <a:pt x="2614" y="1234"/>
                  <a:pt x="2614" y="1234"/>
                  <a:pt x="2614" y="1234"/>
                </a:cubicBezTo>
                <a:cubicBezTo>
                  <a:pt x="2612" y="1233"/>
                  <a:pt x="2612" y="1233"/>
                  <a:pt x="2612" y="1233"/>
                </a:cubicBezTo>
                <a:cubicBezTo>
                  <a:pt x="2612" y="1232"/>
                  <a:pt x="2612" y="1232"/>
                  <a:pt x="2612" y="1232"/>
                </a:cubicBezTo>
                <a:cubicBezTo>
                  <a:pt x="2611" y="1231"/>
                  <a:pt x="2611" y="1231"/>
                  <a:pt x="2611" y="1231"/>
                </a:cubicBezTo>
                <a:lnTo>
                  <a:pt x="2611" y="1232"/>
                </a:lnTo>
                <a:close/>
                <a:moveTo>
                  <a:pt x="2379" y="1191"/>
                </a:moveTo>
                <a:cubicBezTo>
                  <a:pt x="2380" y="1192"/>
                  <a:pt x="2380" y="1192"/>
                  <a:pt x="2380" y="1192"/>
                </a:cubicBezTo>
                <a:cubicBezTo>
                  <a:pt x="2381" y="1191"/>
                  <a:pt x="2381" y="1191"/>
                  <a:pt x="2381" y="1191"/>
                </a:cubicBezTo>
                <a:cubicBezTo>
                  <a:pt x="2380" y="1190"/>
                  <a:pt x="2380" y="1190"/>
                  <a:pt x="2380" y="1190"/>
                </a:cubicBezTo>
                <a:cubicBezTo>
                  <a:pt x="2379" y="1190"/>
                  <a:pt x="2379" y="1190"/>
                  <a:pt x="2379" y="1190"/>
                </a:cubicBezTo>
                <a:lnTo>
                  <a:pt x="2379" y="1191"/>
                </a:lnTo>
                <a:close/>
                <a:moveTo>
                  <a:pt x="2696" y="1255"/>
                </a:moveTo>
                <a:cubicBezTo>
                  <a:pt x="2697" y="1256"/>
                  <a:pt x="2697" y="1256"/>
                  <a:pt x="2697" y="1256"/>
                </a:cubicBezTo>
                <a:cubicBezTo>
                  <a:pt x="2697" y="1255"/>
                  <a:pt x="2697" y="1255"/>
                  <a:pt x="2697" y="1255"/>
                </a:cubicBezTo>
                <a:lnTo>
                  <a:pt x="2696" y="1255"/>
                </a:lnTo>
                <a:close/>
                <a:moveTo>
                  <a:pt x="2755" y="1186"/>
                </a:moveTo>
                <a:cubicBezTo>
                  <a:pt x="2757" y="1187"/>
                  <a:pt x="2757" y="1187"/>
                  <a:pt x="2757" y="1187"/>
                </a:cubicBezTo>
                <a:cubicBezTo>
                  <a:pt x="2757" y="1186"/>
                  <a:pt x="2757" y="1186"/>
                  <a:pt x="2757" y="1186"/>
                </a:cubicBezTo>
                <a:cubicBezTo>
                  <a:pt x="2756" y="1184"/>
                  <a:pt x="2756" y="1184"/>
                  <a:pt x="2756" y="1184"/>
                </a:cubicBezTo>
                <a:cubicBezTo>
                  <a:pt x="2754" y="1184"/>
                  <a:pt x="2754" y="1184"/>
                  <a:pt x="2754" y="1184"/>
                </a:cubicBezTo>
                <a:lnTo>
                  <a:pt x="2755" y="1186"/>
                </a:lnTo>
                <a:close/>
                <a:moveTo>
                  <a:pt x="2763" y="1198"/>
                </a:moveTo>
                <a:cubicBezTo>
                  <a:pt x="2762" y="1197"/>
                  <a:pt x="2762" y="1197"/>
                  <a:pt x="2762" y="1197"/>
                </a:cubicBezTo>
                <a:cubicBezTo>
                  <a:pt x="2760" y="1198"/>
                  <a:pt x="2760" y="1198"/>
                  <a:pt x="2760" y="1198"/>
                </a:cubicBezTo>
                <a:cubicBezTo>
                  <a:pt x="2760" y="1199"/>
                  <a:pt x="2760" y="1199"/>
                  <a:pt x="2760" y="1199"/>
                </a:cubicBezTo>
                <a:cubicBezTo>
                  <a:pt x="2761" y="1200"/>
                  <a:pt x="2761" y="1200"/>
                  <a:pt x="2761" y="1200"/>
                </a:cubicBezTo>
                <a:cubicBezTo>
                  <a:pt x="2763" y="1200"/>
                  <a:pt x="2763" y="1200"/>
                  <a:pt x="2763" y="1200"/>
                </a:cubicBezTo>
                <a:lnTo>
                  <a:pt x="2763" y="1198"/>
                </a:lnTo>
                <a:close/>
                <a:moveTo>
                  <a:pt x="2751" y="1261"/>
                </a:moveTo>
                <a:cubicBezTo>
                  <a:pt x="2750" y="1260"/>
                  <a:pt x="2750" y="1260"/>
                  <a:pt x="2750" y="1260"/>
                </a:cubicBezTo>
                <a:cubicBezTo>
                  <a:pt x="2749" y="1260"/>
                  <a:pt x="2749" y="1260"/>
                  <a:pt x="2749" y="1260"/>
                </a:cubicBezTo>
                <a:cubicBezTo>
                  <a:pt x="2748" y="1260"/>
                  <a:pt x="2748" y="1260"/>
                  <a:pt x="2748" y="1260"/>
                </a:cubicBezTo>
                <a:cubicBezTo>
                  <a:pt x="2746" y="1260"/>
                  <a:pt x="2746" y="1260"/>
                  <a:pt x="2746" y="1260"/>
                </a:cubicBezTo>
                <a:cubicBezTo>
                  <a:pt x="2745" y="1260"/>
                  <a:pt x="2745" y="1260"/>
                  <a:pt x="2745" y="1260"/>
                </a:cubicBezTo>
                <a:cubicBezTo>
                  <a:pt x="2744" y="1258"/>
                  <a:pt x="2744" y="1258"/>
                  <a:pt x="2744" y="1258"/>
                </a:cubicBezTo>
                <a:cubicBezTo>
                  <a:pt x="2744" y="1256"/>
                  <a:pt x="2744" y="1256"/>
                  <a:pt x="2744" y="1256"/>
                </a:cubicBezTo>
                <a:cubicBezTo>
                  <a:pt x="2742" y="1255"/>
                  <a:pt x="2742" y="1255"/>
                  <a:pt x="2742" y="1255"/>
                </a:cubicBezTo>
                <a:cubicBezTo>
                  <a:pt x="2740" y="1251"/>
                  <a:pt x="2740" y="1251"/>
                  <a:pt x="2740" y="1251"/>
                </a:cubicBezTo>
                <a:cubicBezTo>
                  <a:pt x="2740" y="1251"/>
                  <a:pt x="2740" y="1251"/>
                  <a:pt x="2740" y="1251"/>
                </a:cubicBezTo>
                <a:cubicBezTo>
                  <a:pt x="2739" y="1249"/>
                  <a:pt x="2739" y="1249"/>
                  <a:pt x="2739" y="1249"/>
                </a:cubicBezTo>
                <a:cubicBezTo>
                  <a:pt x="2737" y="1249"/>
                  <a:pt x="2737" y="1249"/>
                  <a:pt x="2737" y="1249"/>
                </a:cubicBezTo>
                <a:cubicBezTo>
                  <a:pt x="2736" y="1249"/>
                  <a:pt x="2736" y="1249"/>
                  <a:pt x="2736" y="1249"/>
                </a:cubicBezTo>
                <a:cubicBezTo>
                  <a:pt x="2735" y="1247"/>
                  <a:pt x="2735" y="1247"/>
                  <a:pt x="2735" y="1247"/>
                </a:cubicBezTo>
                <a:cubicBezTo>
                  <a:pt x="2733" y="1244"/>
                  <a:pt x="2733" y="1244"/>
                  <a:pt x="2733" y="1244"/>
                </a:cubicBezTo>
                <a:cubicBezTo>
                  <a:pt x="2732" y="1242"/>
                  <a:pt x="2732" y="1242"/>
                  <a:pt x="2732" y="1242"/>
                </a:cubicBezTo>
                <a:cubicBezTo>
                  <a:pt x="2731" y="1241"/>
                  <a:pt x="2731" y="1241"/>
                  <a:pt x="2731" y="1241"/>
                </a:cubicBezTo>
                <a:cubicBezTo>
                  <a:pt x="2730" y="1239"/>
                  <a:pt x="2730" y="1239"/>
                  <a:pt x="2730" y="1239"/>
                </a:cubicBezTo>
                <a:cubicBezTo>
                  <a:pt x="2730" y="1239"/>
                  <a:pt x="2730" y="1239"/>
                  <a:pt x="2730" y="1239"/>
                </a:cubicBezTo>
                <a:cubicBezTo>
                  <a:pt x="2734" y="1239"/>
                  <a:pt x="2734" y="1239"/>
                  <a:pt x="2734" y="1239"/>
                </a:cubicBezTo>
                <a:cubicBezTo>
                  <a:pt x="2737" y="1237"/>
                  <a:pt x="2737" y="1237"/>
                  <a:pt x="2737" y="1237"/>
                </a:cubicBezTo>
                <a:cubicBezTo>
                  <a:pt x="2738" y="1236"/>
                  <a:pt x="2738" y="1236"/>
                  <a:pt x="2738" y="1236"/>
                </a:cubicBezTo>
                <a:cubicBezTo>
                  <a:pt x="2738" y="1234"/>
                  <a:pt x="2738" y="1234"/>
                  <a:pt x="2738" y="1234"/>
                </a:cubicBezTo>
                <a:cubicBezTo>
                  <a:pt x="2735" y="1231"/>
                  <a:pt x="2735" y="1231"/>
                  <a:pt x="2735" y="1231"/>
                </a:cubicBezTo>
                <a:cubicBezTo>
                  <a:pt x="2733" y="1230"/>
                  <a:pt x="2733" y="1230"/>
                  <a:pt x="2733" y="1230"/>
                </a:cubicBezTo>
                <a:cubicBezTo>
                  <a:pt x="2733" y="1231"/>
                  <a:pt x="2733" y="1231"/>
                  <a:pt x="2733" y="1231"/>
                </a:cubicBezTo>
                <a:cubicBezTo>
                  <a:pt x="2730" y="1230"/>
                  <a:pt x="2730" y="1230"/>
                  <a:pt x="2730" y="1230"/>
                </a:cubicBezTo>
                <a:cubicBezTo>
                  <a:pt x="2727" y="1229"/>
                  <a:pt x="2727" y="1229"/>
                  <a:pt x="2727" y="1229"/>
                </a:cubicBezTo>
                <a:cubicBezTo>
                  <a:pt x="2726" y="1227"/>
                  <a:pt x="2726" y="1227"/>
                  <a:pt x="2726" y="1227"/>
                </a:cubicBezTo>
                <a:cubicBezTo>
                  <a:pt x="2724" y="1227"/>
                  <a:pt x="2724" y="1227"/>
                  <a:pt x="2724" y="1227"/>
                </a:cubicBezTo>
                <a:cubicBezTo>
                  <a:pt x="2719" y="1226"/>
                  <a:pt x="2719" y="1226"/>
                  <a:pt x="2719" y="1226"/>
                </a:cubicBezTo>
                <a:cubicBezTo>
                  <a:pt x="2719" y="1224"/>
                  <a:pt x="2719" y="1224"/>
                  <a:pt x="2719" y="1224"/>
                </a:cubicBezTo>
                <a:cubicBezTo>
                  <a:pt x="2720" y="1222"/>
                  <a:pt x="2720" y="1222"/>
                  <a:pt x="2720" y="1222"/>
                </a:cubicBezTo>
                <a:cubicBezTo>
                  <a:pt x="2720" y="1221"/>
                  <a:pt x="2720" y="1221"/>
                  <a:pt x="2720" y="1221"/>
                </a:cubicBezTo>
                <a:cubicBezTo>
                  <a:pt x="2719" y="1219"/>
                  <a:pt x="2719" y="1219"/>
                  <a:pt x="2719" y="1219"/>
                </a:cubicBezTo>
                <a:cubicBezTo>
                  <a:pt x="2716" y="1216"/>
                  <a:pt x="2716" y="1216"/>
                  <a:pt x="2716" y="1216"/>
                </a:cubicBezTo>
                <a:cubicBezTo>
                  <a:pt x="2715" y="1216"/>
                  <a:pt x="2715" y="1216"/>
                  <a:pt x="2715" y="1216"/>
                </a:cubicBezTo>
                <a:cubicBezTo>
                  <a:pt x="2714" y="1216"/>
                  <a:pt x="2714" y="1216"/>
                  <a:pt x="2714" y="1216"/>
                </a:cubicBezTo>
                <a:cubicBezTo>
                  <a:pt x="2713" y="1215"/>
                  <a:pt x="2713" y="1215"/>
                  <a:pt x="2713" y="1215"/>
                </a:cubicBezTo>
                <a:cubicBezTo>
                  <a:pt x="2711" y="1213"/>
                  <a:pt x="2711" y="1213"/>
                  <a:pt x="2711" y="1213"/>
                </a:cubicBezTo>
                <a:cubicBezTo>
                  <a:pt x="2711" y="1212"/>
                  <a:pt x="2711" y="1212"/>
                  <a:pt x="2711" y="1212"/>
                </a:cubicBezTo>
                <a:cubicBezTo>
                  <a:pt x="2709" y="1212"/>
                  <a:pt x="2709" y="1212"/>
                  <a:pt x="2709" y="1212"/>
                </a:cubicBezTo>
                <a:cubicBezTo>
                  <a:pt x="2708" y="1210"/>
                  <a:pt x="2708" y="1210"/>
                  <a:pt x="2708" y="1210"/>
                </a:cubicBezTo>
                <a:cubicBezTo>
                  <a:pt x="2707" y="1211"/>
                  <a:pt x="2707" y="1211"/>
                  <a:pt x="2707" y="1211"/>
                </a:cubicBezTo>
                <a:cubicBezTo>
                  <a:pt x="2706" y="1210"/>
                  <a:pt x="2706" y="1210"/>
                  <a:pt x="2706" y="1210"/>
                </a:cubicBezTo>
                <a:cubicBezTo>
                  <a:pt x="2704" y="1210"/>
                  <a:pt x="2704" y="1210"/>
                  <a:pt x="2704" y="1210"/>
                </a:cubicBezTo>
                <a:cubicBezTo>
                  <a:pt x="2702" y="1208"/>
                  <a:pt x="2702" y="1208"/>
                  <a:pt x="2702" y="1208"/>
                </a:cubicBezTo>
                <a:cubicBezTo>
                  <a:pt x="2699" y="1208"/>
                  <a:pt x="2699" y="1208"/>
                  <a:pt x="2699" y="1208"/>
                </a:cubicBezTo>
                <a:cubicBezTo>
                  <a:pt x="2696" y="1206"/>
                  <a:pt x="2696" y="1206"/>
                  <a:pt x="2696" y="1206"/>
                </a:cubicBezTo>
                <a:cubicBezTo>
                  <a:pt x="2691" y="1205"/>
                  <a:pt x="2691" y="1205"/>
                  <a:pt x="2691" y="1205"/>
                </a:cubicBezTo>
                <a:cubicBezTo>
                  <a:pt x="2689" y="1204"/>
                  <a:pt x="2689" y="1204"/>
                  <a:pt x="2689" y="1204"/>
                </a:cubicBezTo>
                <a:cubicBezTo>
                  <a:pt x="2688" y="1203"/>
                  <a:pt x="2688" y="1203"/>
                  <a:pt x="2688" y="1203"/>
                </a:cubicBezTo>
                <a:cubicBezTo>
                  <a:pt x="2687" y="1203"/>
                  <a:pt x="2687" y="1203"/>
                  <a:pt x="2687" y="1203"/>
                </a:cubicBezTo>
                <a:cubicBezTo>
                  <a:pt x="2687" y="1203"/>
                  <a:pt x="2687" y="1203"/>
                  <a:pt x="2687" y="1203"/>
                </a:cubicBezTo>
                <a:cubicBezTo>
                  <a:pt x="2683" y="1202"/>
                  <a:pt x="2683" y="1202"/>
                  <a:pt x="2683" y="1202"/>
                </a:cubicBezTo>
                <a:cubicBezTo>
                  <a:pt x="2682" y="1201"/>
                  <a:pt x="2682" y="1201"/>
                  <a:pt x="2682" y="1201"/>
                </a:cubicBezTo>
                <a:cubicBezTo>
                  <a:pt x="2681" y="1200"/>
                  <a:pt x="2681" y="1200"/>
                  <a:pt x="2681" y="1200"/>
                </a:cubicBezTo>
                <a:cubicBezTo>
                  <a:pt x="2677" y="1199"/>
                  <a:pt x="2677" y="1199"/>
                  <a:pt x="2677" y="1199"/>
                </a:cubicBezTo>
                <a:cubicBezTo>
                  <a:pt x="2676" y="1199"/>
                  <a:pt x="2676" y="1199"/>
                  <a:pt x="2676" y="1199"/>
                </a:cubicBezTo>
                <a:cubicBezTo>
                  <a:pt x="2676" y="1199"/>
                  <a:pt x="2676" y="1199"/>
                  <a:pt x="2676" y="1199"/>
                </a:cubicBezTo>
                <a:cubicBezTo>
                  <a:pt x="2674" y="1200"/>
                  <a:pt x="2674" y="1200"/>
                  <a:pt x="2674" y="1200"/>
                </a:cubicBezTo>
                <a:cubicBezTo>
                  <a:pt x="2673" y="1199"/>
                  <a:pt x="2673" y="1199"/>
                  <a:pt x="2673" y="1199"/>
                </a:cubicBezTo>
                <a:cubicBezTo>
                  <a:pt x="2673" y="1198"/>
                  <a:pt x="2673" y="1198"/>
                  <a:pt x="2673" y="1198"/>
                </a:cubicBezTo>
                <a:cubicBezTo>
                  <a:pt x="2673" y="1197"/>
                  <a:pt x="2673" y="1197"/>
                  <a:pt x="2673" y="1197"/>
                </a:cubicBezTo>
                <a:cubicBezTo>
                  <a:pt x="2672" y="1196"/>
                  <a:pt x="2672" y="1196"/>
                  <a:pt x="2672" y="1196"/>
                </a:cubicBezTo>
                <a:cubicBezTo>
                  <a:pt x="2670" y="1196"/>
                  <a:pt x="2670" y="1196"/>
                  <a:pt x="2670" y="1196"/>
                </a:cubicBezTo>
                <a:cubicBezTo>
                  <a:pt x="2668" y="1196"/>
                  <a:pt x="2668" y="1196"/>
                  <a:pt x="2668" y="1196"/>
                </a:cubicBezTo>
                <a:cubicBezTo>
                  <a:pt x="2667" y="1196"/>
                  <a:pt x="2667" y="1196"/>
                  <a:pt x="2667" y="1196"/>
                </a:cubicBezTo>
                <a:cubicBezTo>
                  <a:pt x="2665" y="1196"/>
                  <a:pt x="2665" y="1196"/>
                  <a:pt x="2665" y="1196"/>
                </a:cubicBezTo>
                <a:cubicBezTo>
                  <a:pt x="2660" y="1193"/>
                  <a:pt x="2660" y="1193"/>
                  <a:pt x="2660" y="1193"/>
                </a:cubicBezTo>
                <a:cubicBezTo>
                  <a:pt x="2658" y="1193"/>
                  <a:pt x="2658" y="1193"/>
                  <a:pt x="2658" y="1193"/>
                </a:cubicBezTo>
                <a:cubicBezTo>
                  <a:pt x="2656" y="1193"/>
                  <a:pt x="2656" y="1193"/>
                  <a:pt x="2656" y="1193"/>
                </a:cubicBezTo>
                <a:cubicBezTo>
                  <a:pt x="2654" y="1191"/>
                  <a:pt x="2654" y="1191"/>
                  <a:pt x="2654" y="1191"/>
                </a:cubicBezTo>
                <a:cubicBezTo>
                  <a:pt x="2651" y="1190"/>
                  <a:pt x="2651" y="1190"/>
                  <a:pt x="2651" y="1190"/>
                </a:cubicBezTo>
                <a:cubicBezTo>
                  <a:pt x="2648" y="1189"/>
                  <a:pt x="2648" y="1189"/>
                  <a:pt x="2648" y="1189"/>
                </a:cubicBezTo>
                <a:cubicBezTo>
                  <a:pt x="2647" y="1188"/>
                  <a:pt x="2647" y="1188"/>
                  <a:pt x="2647" y="1188"/>
                </a:cubicBezTo>
                <a:cubicBezTo>
                  <a:pt x="2644" y="1188"/>
                  <a:pt x="2644" y="1188"/>
                  <a:pt x="2644" y="1188"/>
                </a:cubicBezTo>
                <a:cubicBezTo>
                  <a:pt x="2640" y="1190"/>
                  <a:pt x="2640" y="1190"/>
                  <a:pt x="2640" y="1190"/>
                </a:cubicBezTo>
                <a:cubicBezTo>
                  <a:pt x="2640" y="1191"/>
                  <a:pt x="2640" y="1191"/>
                  <a:pt x="2640" y="1191"/>
                </a:cubicBezTo>
                <a:cubicBezTo>
                  <a:pt x="2640" y="1193"/>
                  <a:pt x="2640" y="1193"/>
                  <a:pt x="2640" y="1193"/>
                </a:cubicBezTo>
                <a:cubicBezTo>
                  <a:pt x="2640" y="1194"/>
                  <a:pt x="2640" y="1194"/>
                  <a:pt x="2640" y="1194"/>
                </a:cubicBezTo>
                <a:cubicBezTo>
                  <a:pt x="2637" y="1195"/>
                  <a:pt x="2637" y="1195"/>
                  <a:pt x="2637" y="1195"/>
                </a:cubicBezTo>
                <a:cubicBezTo>
                  <a:pt x="2636" y="1195"/>
                  <a:pt x="2636" y="1195"/>
                  <a:pt x="2636" y="1195"/>
                </a:cubicBezTo>
                <a:cubicBezTo>
                  <a:pt x="2635" y="1195"/>
                  <a:pt x="2635" y="1195"/>
                  <a:pt x="2635" y="1195"/>
                </a:cubicBezTo>
                <a:cubicBezTo>
                  <a:pt x="2634" y="1195"/>
                  <a:pt x="2634" y="1195"/>
                  <a:pt x="2634" y="1195"/>
                </a:cubicBezTo>
                <a:cubicBezTo>
                  <a:pt x="2633" y="1196"/>
                  <a:pt x="2633" y="1196"/>
                  <a:pt x="2633" y="1196"/>
                </a:cubicBezTo>
                <a:cubicBezTo>
                  <a:pt x="2633" y="1198"/>
                  <a:pt x="2633" y="1198"/>
                  <a:pt x="2633" y="1198"/>
                </a:cubicBezTo>
                <a:cubicBezTo>
                  <a:pt x="2631" y="1199"/>
                  <a:pt x="2631" y="1199"/>
                  <a:pt x="2631" y="1199"/>
                </a:cubicBezTo>
                <a:cubicBezTo>
                  <a:pt x="2629" y="1199"/>
                  <a:pt x="2629" y="1199"/>
                  <a:pt x="2629" y="1199"/>
                </a:cubicBezTo>
                <a:cubicBezTo>
                  <a:pt x="2628" y="1201"/>
                  <a:pt x="2628" y="1201"/>
                  <a:pt x="2628" y="1201"/>
                </a:cubicBezTo>
                <a:cubicBezTo>
                  <a:pt x="2628" y="1203"/>
                  <a:pt x="2628" y="1203"/>
                  <a:pt x="2628" y="1203"/>
                </a:cubicBezTo>
                <a:cubicBezTo>
                  <a:pt x="2627" y="1203"/>
                  <a:pt x="2627" y="1203"/>
                  <a:pt x="2627" y="1203"/>
                </a:cubicBezTo>
                <a:cubicBezTo>
                  <a:pt x="2626" y="1204"/>
                  <a:pt x="2626" y="1204"/>
                  <a:pt x="2626" y="1204"/>
                </a:cubicBezTo>
                <a:cubicBezTo>
                  <a:pt x="2626" y="1206"/>
                  <a:pt x="2626" y="1206"/>
                  <a:pt x="2626" y="1206"/>
                </a:cubicBezTo>
                <a:cubicBezTo>
                  <a:pt x="2624" y="1207"/>
                  <a:pt x="2624" y="1207"/>
                  <a:pt x="2624" y="1207"/>
                </a:cubicBezTo>
                <a:cubicBezTo>
                  <a:pt x="2622" y="1207"/>
                  <a:pt x="2622" y="1207"/>
                  <a:pt x="2622" y="1207"/>
                </a:cubicBezTo>
                <a:cubicBezTo>
                  <a:pt x="2621" y="1205"/>
                  <a:pt x="2621" y="1205"/>
                  <a:pt x="2621" y="1205"/>
                </a:cubicBezTo>
                <a:cubicBezTo>
                  <a:pt x="2619" y="1204"/>
                  <a:pt x="2619" y="1204"/>
                  <a:pt x="2619" y="1204"/>
                </a:cubicBezTo>
                <a:cubicBezTo>
                  <a:pt x="2619" y="1202"/>
                  <a:pt x="2619" y="1202"/>
                  <a:pt x="2619" y="1202"/>
                </a:cubicBezTo>
                <a:cubicBezTo>
                  <a:pt x="2618" y="1202"/>
                  <a:pt x="2618" y="1202"/>
                  <a:pt x="2618" y="1202"/>
                </a:cubicBezTo>
                <a:cubicBezTo>
                  <a:pt x="2617" y="1201"/>
                  <a:pt x="2617" y="1201"/>
                  <a:pt x="2617" y="1201"/>
                </a:cubicBezTo>
                <a:cubicBezTo>
                  <a:pt x="2617" y="1199"/>
                  <a:pt x="2617" y="1199"/>
                  <a:pt x="2617" y="1199"/>
                </a:cubicBezTo>
                <a:cubicBezTo>
                  <a:pt x="2616" y="1198"/>
                  <a:pt x="2616" y="1198"/>
                  <a:pt x="2616" y="1198"/>
                </a:cubicBezTo>
                <a:cubicBezTo>
                  <a:pt x="2616" y="1199"/>
                  <a:pt x="2616" y="1199"/>
                  <a:pt x="2616" y="1199"/>
                </a:cubicBezTo>
                <a:cubicBezTo>
                  <a:pt x="2616" y="1201"/>
                  <a:pt x="2616" y="1201"/>
                  <a:pt x="2616" y="1201"/>
                </a:cubicBezTo>
                <a:cubicBezTo>
                  <a:pt x="2615" y="1201"/>
                  <a:pt x="2615" y="1201"/>
                  <a:pt x="2615" y="1201"/>
                </a:cubicBezTo>
                <a:cubicBezTo>
                  <a:pt x="2614" y="1200"/>
                  <a:pt x="2614" y="1200"/>
                  <a:pt x="2614" y="1200"/>
                </a:cubicBezTo>
                <a:cubicBezTo>
                  <a:pt x="2613" y="1198"/>
                  <a:pt x="2613" y="1198"/>
                  <a:pt x="2613" y="1198"/>
                </a:cubicBezTo>
                <a:cubicBezTo>
                  <a:pt x="2613" y="1194"/>
                  <a:pt x="2613" y="1194"/>
                  <a:pt x="2613" y="1194"/>
                </a:cubicBezTo>
                <a:cubicBezTo>
                  <a:pt x="2612" y="1191"/>
                  <a:pt x="2612" y="1191"/>
                  <a:pt x="2612" y="1191"/>
                </a:cubicBezTo>
                <a:cubicBezTo>
                  <a:pt x="2613" y="1190"/>
                  <a:pt x="2613" y="1190"/>
                  <a:pt x="2613" y="1190"/>
                </a:cubicBezTo>
                <a:cubicBezTo>
                  <a:pt x="2614" y="1188"/>
                  <a:pt x="2614" y="1188"/>
                  <a:pt x="2614" y="1188"/>
                </a:cubicBezTo>
                <a:cubicBezTo>
                  <a:pt x="2613" y="1186"/>
                  <a:pt x="2613" y="1186"/>
                  <a:pt x="2613" y="1186"/>
                </a:cubicBezTo>
                <a:cubicBezTo>
                  <a:pt x="2612" y="1185"/>
                  <a:pt x="2612" y="1185"/>
                  <a:pt x="2612" y="1185"/>
                </a:cubicBezTo>
                <a:cubicBezTo>
                  <a:pt x="2612" y="1183"/>
                  <a:pt x="2612" y="1183"/>
                  <a:pt x="2612" y="1183"/>
                </a:cubicBezTo>
                <a:cubicBezTo>
                  <a:pt x="2612" y="1182"/>
                  <a:pt x="2612" y="1182"/>
                  <a:pt x="2612" y="1182"/>
                </a:cubicBezTo>
                <a:cubicBezTo>
                  <a:pt x="2612" y="1181"/>
                  <a:pt x="2612" y="1181"/>
                  <a:pt x="2612" y="1181"/>
                </a:cubicBezTo>
                <a:cubicBezTo>
                  <a:pt x="2609" y="1181"/>
                  <a:pt x="2609" y="1181"/>
                  <a:pt x="2609" y="1181"/>
                </a:cubicBezTo>
                <a:cubicBezTo>
                  <a:pt x="2606" y="1181"/>
                  <a:pt x="2606" y="1181"/>
                  <a:pt x="2606" y="1181"/>
                </a:cubicBezTo>
                <a:cubicBezTo>
                  <a:pt x="2603" y="1179"/>
                  <a:pt x="2603" y="1179"/>
                  <a:pt x="2603" y="1179"/>
                </a:cubicBezTo>
                <a:cubicBezTo>
                  <a:pt x="2598" y="1177"/>
                  <a:pt x="2598" y="1177"/>
                  <a:pt x="2598" y="1177"/>
                </a:cubicBezTo>
                <a:cubicBezTo>
                  <a:pt x="2595" y="1178"/>
                  <a:pt x="2595" y="1178"/>
                  <a:pt x="2595" y="1178"/>
                </a:cubicBezTo>
                <a:cubicBezTo>
                  <a:pt x="2594" y="1178"/>
                  <a:pt x="2594" y="1178"/>
                  <a:pt x="2594" y="1178"/>
                </a:cubicBezTo>
                <a:cubicBezTo>
                  <a:pt x="2592" y="1180"/>
                  <a:pt x="2592" y="1180"/>
                  <a:pt x="2592" y="1180"/>
                </a:cubicBezTo>
                <a:cubicBezTo>
                  <a:pt x="2591" y="1180"/>
                  <a:pt x="2591" y="1180"/>
                  <a:pt x="2591" y="1180"/>
                </a:cubicBezTo>
                <a:cubicBezTo>
                  <a:pt x="2589" y="1182"/>
                  <a:pt x="2589" y="1182"/>
                  <a:pt x="2589" y="1182"/>
                </a:cubicBezTo>
                <a:cubicBezTo>
                  <a:pt x="2587" y="1182"/>
                  <a:pt x="2587" y="1182"/>
                  <a:pt x="2587" y="1182"/>
                </a:cubicBezTo>
                <a:cubicBezTo>
                  <a:pt x="2585" y="1183"/>
                  <a:pt x="2585" y="1183"/>
                  <a:pt x="2585" y="1183"/>
                </a:cubicBezTo>
                <a:cubicBezTo>
                  <a:pt x="2586" y="1184"/>
                  <a:pt x="2586" y="1184"/>
                  <a:pt x="2586" y="1184"/>
                </a:cubicBezTo>
                <a:cubicBezTo>
                  <a:pt x="2586" y="1185"/>
                  <a:pt x="2586" y="1185"/>
                  <a:pt x="2586" y="1185"/>
                </a:cubicBezTo>
                <a:cubicBezTo>
                  <a:pt x="2584" y="1187"/>
                  <a:pt x="2584" y="1187"/>
                  <a:pt x="2584" y="1187"/>
                </a:cubicBezTo>
                <a:cubicBezTo>
                  <a:pt x="2583" y="1188"/>
                  <a:pt x="2583" y="1188"/>
                  <a:pt x="2583" y="1188"/>
                </a:cubicBezTo>
                <a:cubicBezTo>
                  <a:pt x="2586" y="1188"/>
                  <a:pt x="2586" y="1188"/>
                  <a:pt x="2586" y="1188"/>
                </a:cubicBezTo>
                <a:cubicBezTo>
                  <a:pt x="2587" y="1188"/>
                  <a:pt x="2587" y="1188"/>
                  <a:pt x="2587" y="1188"/>
                </a:cubicBezTo>
                <a:cubicBezTo>
                  <a:pt x="2587" y="1187"/>
                  <a:pt x="2587" y="1187"/>
                  <a:pt x="2587" y="1187"/>
                </a:cubicBezTo>
                <a:cubicBezTo>
                  <a:pt x="2588" y="1188"/>
                  <a:pt x="2588" y="1188"/>
                  <a:pt x="2588" y="1188"/>
                </a:cubicBezTo>
                <a:cubicBezTo>
                  <a:pt x="2591" y="1189"/>
                  <a:pt x="2591" y="1189"/>
                  <a:pt x="2591" y="1189"/>
                </a:cubicBezTo>
                <a:cubicBezTo>
                  <a:pt x="2592" y="1191"/>
                  <a:pt x="2592" y="1191"/>
                  <a:pt x="2592" y="1191"/>
                </a:cubicBezTo>
                <a:cubicBezTo>
                  <a:pt x="2592" y="1192"/>
                  <a:pt x="2592" y="1192"/>
                  <a:pt x="2592" y="1192"/>
                </a:cubicBezTo>
                <a:cubicBezTo>
                  <a:pt x="2592" y="1194"/>
                  <a:pt x="2592" y="1194"/>
                  <a:pt x="2592" y="1194"/>
                </a:cubicBezTo>
                <a:cubicBezTo>
                  <a:pt x="2594" y="1195"/>
                  <a:pt x="2594" y="1195"/>
                  <a:pt x="2594" y="1195"/>
                </a:cubicBezTo>
                <a:cubicBezTo>
                  <a:pt x="2596" y="1196"/>
                  <a:pt x="2596" y="1196"/>
                  <a:pt x="2596" y="1196"/>
                </a:cubicBezTo>
                <a:cubicBezTo>
                  <a:pt x="2598" y="1195"/>
                  <a:pt x="2598" y="1195"/>
                  <a:pt x="2598" y="1195"/>
                </a:cubicBezTo>
                <a:cubicBezTo>
                  <a:pt x="2599" y="1196"/>
                  <a:pt x="2599" y="1196"/>
                  <a:pt x="2599" y="1196"/>
                </a:cubicBezTo>
                <a:cubicBezTo>
                  <a:pt x="2600" y="1195"/>
                  <a:pt x="2600" y="1195"/>
                  <a:pt x="2600" y="1195"/>
                </a:cubicBezTo>
                <a:cubicBezTo>
                  <a:pt x="2601" y="1196"/>
                  <a:pt x="2601" y="1196"/>
                  <a:pt x="2601" y="1196"/>
                </a:cubicBezTo>
                <a:cubicBezTo>
                  <a:pt x="2604" y="1195"/>
                  <a:pt x="2604" y="1195"/>
                  <a:pt x="2604" y="1195"/>
                </a:cubicBezTo>
                <a:cubicBezTo>
                  <a:pt x="2605" y="1195"/>
                  <a:pt x="2605" y="1195"/>
                  <a:pt x="2605" y="1195"/>
                </a:cubicBezTo>
                <a:cubicBezTo>
                  <a:pt x="2606" y="1195"/>
                  <a:pt x="2606" y="1195"/>
                  <a:pt x="2606" y="1195"/>
                </a:cubicBezTo>
                <a:cubicBezTo>
                  <a:pt x="2605" y="1194"/>
                  <a:pt x="2605" y="1194"/>
                  <a:pt x="2605" y="1194"/>
                </a:cubicBezTo>
                <a:cubicBezTo>
                  <a:pt x="2610" y="1195"/>
                  <a:pt x="2610" y="1195"/>
                  <a:pt x="2610" y="1195"/>
                </a:cubicBezTo>
                <a:cubicBezTo>
                  <a:pt x="2610" y="1196"/>
                  <a:pt x="2610" y="1196"/>
                  <a:pt x="2610" y="1196"/>
                </a:cubicBezTo>
                <a:cubicBezTo>
                  <a:pt x="2610" y="1198"/>
                  <a:pt x="2610" y="1198"/>
                  <a:pt x="2610" y="1198"/>
                </a:cubicBezTo>
                <a:cubicBezTo>
                  <a:pt x="2609" y="1198"/>
                  <a:pt x="2609" y="1198"/>
                  <a:pt x="2609" y="1198"/>
                </a:cubicBezTo>
                <a:cubicBezTo>
                  <a:pt x="2608" y="1199"/>
                  <a:pt x="2608" y="1199"/>
                  <a:pt x="2608" y="1199"/>
                </a:cubicBezTo>
                <a:cubicBezTo>
                  <a:pt x="2607" y="1201"/>
                  <a:pt x="2607" y="1201"/>
                  <a:pt x="2607" y="1201"/>
                </a:cubicBezTo>
                <a:cubicBezTo>
                  <a:pt x="2606" y="1199"/>
                  <a:pt x="2606" y="1199"/>
                  <a:pt x="2606" y="1199"/>
                </a:cubicBezTo>
                <a:cubicBezTo>
                  <a:pt x="2603" y="1198"/>
                  <a:pt x="2603" y="1198"/>
                  <a:pt x="2603" y="1198"/>
                </a:cubicBezTo>
                <a:cubicBezTo>
                  <a:pt x="2602" y="1198"/>
                  <a:pt x="2602" y="1198"/>
                  <a:pt x="2602" y="1198"/>
                </a:cubicBezTo>
                <a:cubicBezTo>
                  <a:pt x="2601" y="1200"/>
                  <a:pt x="2601" y="1200"/>
                  <a:pt x="2601" y="1200"/>
                </a:cubicBezTo>
                <a:cubicBezTo>
                  <a:pt x="2599" y="1201"/>
                  <a:pt x="2599" y="1201"/>
                  <a:pt x="2599" y="1201"/>
                </a:cubicBezTo>
                <a:cubicBezTo>
                  <a:pt x="2598" y="1201"/>
                  <a:pt x="2598" y="1201"/>
                  <a:pt x="2598" y="1201"/>
                </a:cubicBezTo>
                <a:cubicBezTo>
                  <a:pt x="2596" y="1200"/>
                  <a:pt x="2596" y="1200"/>
                  <a:pt x="2596" y="1200"/>
                </a:cubicBezTo>
                <a:cubicBezTo>
                  <a:pt x="2595" y="1200"/>
                  <a:pt x="2595" y="1200"/>
                  <a:pt x="2595" y="1200"/>
                </a:cubicBezTo>
                <a:cubicBezTo>
                  <a:pt x="2593" y="1200"/>
                  <a:pt x="2593" y="1200"/>
                  <a:pt x="2593" y="1200"/>
                </a:cubicBezTo>
                <a:cubicBezTo>
                  <a:pt x="2592" y="1201"/>
                  <a:pt x="2592" y="1201"/>
                  <a:pt x="2592" y="1201"/>
                </a:cubicBezTo>
                <a:cubicBezTo>
                  <a:pt x="2593" y="1202"/>
                  <a:pt x="2593" y="1202"/>
                  <a:pt x="2593" y="1202"/>
                </a:cubicBezTo>
                <a:cubicBezTo>
                  <a:pt x="2595" y="1203"/>
                  <a:pt x="2595" y="1203"/>
                  <a:pt x="2595" y="1203"/>
                </a:cubicBezTo>
                <a:cubicBezTo>
                  <a:pt x="2597" y="1203"/>
                  <a:pt x="2597" y="1203"/>
                  <a:pt x="2597" y="1203"/>
                </a:cubicBezTo>
                <a:cubicBezTo>
                  <a:pt x="2598" y="1206"/>
                  <a:pt x="2598" y="1206"/>
                  <a:pt x="2598" y="1206"/>
                </a:cubicBezTo>
                <a:cubicBezTo>
                  <a:pt x="2598" y="1206"/>
                  <a:pt x="2598" y="1206"/>
                  <a:pt x="2598" y="1206"/>
                </a:cubicBezTo>
                <a:cubicBezTo>
                  <a:pt x="2599" y="1206"/>
                  <a:pt x="2599" y="1206"/>
                  <a:pt x="2599" y="1206"/>
                </a:cubicBezTo>
                <a:cubicBezTo>
                  <a:pt x="2600" y="1207"/>
                  <a:pt x="2600" y="1207"/>
                  <a:pt x="2600" y="1207"/>
                </a:cubicBezTo>
                <a:cubicBezTo>
                  <a:pt x="2599" y="1208"/>
                  <a:pt x="2599" y="1208"/>
                  <a:pt x="2599" y="1208"/>
                </a:cubicBezTo>
                <a:cubicBezTo>
                  <a:pt x="2599" y="1209"/>
                  <a:pt x="2599" y="1209"/>
                  <a:pt x="2599" y="1209"/>
                </a:cubicBezTo>
                <a:cubicBezTo>
                  <a:pt x="2599" y="1210"/>
                  <a:pt x="2599" y="1210"/>
                  <a:pt x="2599" y="1210"/>
                </a:cubicBezTo>
                <a:cubicBezTo>
                  <a:pt x="2600" y="1213"/>
                  <a:pt x="2600" y="1213"/>
                  <a:pt x="2600" y="1213"/>
                </a:cubicBezTo>
                <a:cubicBezTo>
                  <a:pt x="2602" y="1214"/>
                  <a:pt x="2602" y="1214"/>
                  <a:pt x="2602" y="1214"/>
                </a:cubicBezTo>
                <a:cubicBezTo>
                  <a:pt x="2603" y="1213"/>
                  <a:pt x="2603" y="1213"/>
                  <a:pt x="2603" y="1213"/>
                </a:cubicBezTo>
                <a:cubicBezTo>
                  <a:pt x="2605" y="1211"/>
                  <a:pt x="2605" y="1211"/>
                  <a:pt x="2605" y="1211"/>
                </a:cubicBezTo>
                <a:cubicBezTo>
                  <a:pt x="2605" y="1209"/>
                  <a:pt x="2605" y="1209"/>
                  <a:pt x="2605" y="1209"/>
                </a:cubicBezTo>
                <a:cubicBezTo>
                  <a:pt x="2606" y="1207"/>
                  <a:pt x="2606" y="1207"/>
                  <a:pt x="2606" y="1207"/>
                </a:cubicBezTo>
                <a:cubicBezTo>
                  <a:pt x="2607" y="1206"/>
                  <a:pt x="2607" y="1206"/>
                  <a:pt x="2607" y="1206"/>
                </a:cubicBezTo>
                <a:cubicBezTo>
                  <a:pt x="2608" y="1205"/>
                  <a:pt x="2608" y="1205"/>
                  <a:pt x="2608" y="1205"/>
                </a:cubicBezTo>
                <a:cubicBezTo>
                  <a:pt x="2608" y="1203"/>
                  <a:pt x="2608" y="1203"/>
                  <a:pt x="2608" y="1203"/>
                </a:cubicBezTo>
                <a:cubicBezTo>
                  <a:pt x="2609" y="1201"/>
                  <a:pt x="2609" y="1201"/>
                  <a:pt x="2609" y="1201"/>
                </a:cubicBezTo>
                <a:cubicBezTo>
                  <a:pt x="2609" y="1203"/>
                  <a:pt x="2609" y="1203"/>
                  <a:pt x="2609" y="1203"/>
                </a:cubicBezTo>
                <a:cubicBezTo>
                  <a:pt x="2608" y="1205"/>
                  <a:pt x="2608" y="1205"/>
                  <a:pt x="2608" y="1205"/>
                </a:cubicBezTo>
                <a:cubicBezTo>
                  <a:pt x="2609" y="1207"/>
                  <a:pt x="2609" y="1207"/>
                  <a:pt x="2609" y="1207"/>
                </a:cubicBezTo>
                <a:cubicBezTo>
                  <a:pt x="2609" y="1209"/>
                  <a:pt x="2609" y="1209"/>
                  <a:pt x="2609" y="1209"/>
                </a:cubicBezTo>
                <a:cubicBezTo>
                  <a:pt x="2610" y="1210"/>
                  <a:pt x="2610" y="1210"/>
                  <a:pt x="2610" y="1210"/>
                </a:cubicBezTo>
                <a:cubicBezTo>
                  <a:pt x="2611" y="1209"/>
                  <a:pt x="2611" y="1209"/>
                  <a:pt x="2611" y="1209"/>
                </a:cubicBezTo>
                <a:cubicBezTo>
                  <a:pt x="2612" y="1209"/>
                  <a:pt x="2612" y="1209"/>
                  <a:pt x="2612" y="1209"/>
                </a:cubicBezTo>
                <a:cubicBezTo>
                  <a:pt x="2612" y="1210"/>
                  <a:pt x="2612" y="1210"/>
                  <a:pt x="2612" y="1210"/>
                </a:cubicBezTo>
                <a:cubicBezTo>
                  <a:pt x="2613" y="1211"/>
                  <a:pt x="2613" y="1211"/>
                  <a:pt x="2613" y="1211"/>
                </a:cubicBezTo>
                <a:cubicBezTo>
                  <a:pt x="2613" y="1210"/>
                  <a:pt x="2613" y="1210"/>
                  <a:pt x="2613" y="1210"/>
                </a:cubicBezTo>
                <a:cubicBezTo>
                  <a:pt x="2614" y="1211"/>
                  <a:pt x="2614" y="1211"/>
                  <a:pt x="2614" y="1211"/>
                </a:cubicBezTo>
                <a:cubicBezTo>
                  <a:pt x="2615" y="1211"/>
                  <a:pt x="2615" y="1211"/>
                  <a:pt x="2615" y="1211"/>
                </a:cubicBezTo>
                <a:cubicBezTo>
                  <a:pt x="2616" y="1212"/>
                  <a:pt x="2616" y="1212"/>
                  <a:pt x="2616" y="1212"/>
                </a:cubicBezTo>
                <a:cubicBezTo>
                  <a:pt x="2617" y="1211"/>
                  <a:pt x="2617" y="1211"/>
                  <a:pt x="2617" y="1211"/>
                </a:cubicBezTo>
                <a:cubicBezTo>
                  <a:pt x="2619" y="1211"/>
                  <a:pt x="2619" y="1211"/>
                  <a:pt x="2619" y="1211"/>
                </a:cubicBezTo>
                <a:cubicBezTo>
                  <a:pt x="2619" y="1212"/>
                  <a:pt x="2619" y="1212"/>
                  <a:pt x="2619" y="1212"/>
                </a:cubicBezTo>
                <a:cubicBezTo>
                  <a:pt x="2618" y="1212"/>
                  <a:pt x="2618" y="1212"/>
                  <a:pt x="2618" y="1212"/>
                </a:cubicBezTo>
                <a:cubicBezTo>
                  <a:pt x="2617" y="1212"/>
                  <a:pt x="2617" y="1212"/>
                  <a:pt x="2617" y="1212"/>
                </a:cubicBezTo>
                <a:cubicBezTo>
                  <a:pt x="2617" y="1213"/>
                  <a:pt x="2617" y="1213"/>
                  <a:pt x="2617" y="1213"/>
                </a:cubicBezTo>
                <a:cubicBezTo>
                  <a:pt x="2619" y="1214"/>
                  <a:pt x="2619" y="1214"/>
                  <a:pt x="2619" y="1214"/>
                </a:cubicBezTo>
                <a:cubicBezTo>
                  <a:pt x="2619" y="1214"/>
                  <a:pt x="2619" y="1214"/>
                  <a:pt x="2619" y="1214"/>
                </a:cubicBezTo>
                <a:cubicBezTo>
                  <a:pt x="2619" y="1215"/>
                  <a:pt x="2619" y="1215"/>
                  <a:pt x="2619" y="1215"/>
                </a:cubicBezTo>
                <a:cubicBezTo>
                  <a:pt x="2622" y="1216"/>
                  <a:pt x="2622" y="1216"/>
                  <a:pt x="2622" y="1216"/>
                </a:cubicBezTo>
                <a:cubicBezTo>
                  <a:pt x="2624" y="1216"/>
                  <a:pt x="2624" y="1216"/>
                  <a:pt x="2624" y="1216"/>
                </a:cubicBezTo>
                <a:cubicBezTo>
                  <a:pt x="2630" y="1218"/>
                  <a:pt x="2630" y="1218"/>
                  <a:pt x="2630" y="1218"/>
                </a:cubicBezTo>
                <a:cubicBezTo>
                  <a:pt x="2635" y="1220"/>
                  <a:pt x="2635" y="1220"/>
                  <a:pt x="2635" y="1220"/>
                </a:cubicBezTo>
                <a:cubicBezTo>
                  <a:pt x="2637" y="1220"/>
                  <a:pt x="2637" y="1220"/>
                  <a:pt x="2637" y="1220"/>
                </a:cubicBezTo>
                <a:cubicBezTo>
                  <a:pt x="2639" y="1220"/>
                  <a:pt x="2639" y="1220"/>
                  <a:pt x="2639" y="1220"/>
                </a:cubicBezTo>
                <a:cubicBezTo>
                  <a:pt x="2640" y="1222"/>
                  <a:pt x="2640" y="1222"/>
                  <a:pt x="2640" y="1222"/>
                </a:cubicBezTo>
                <a:cubicBezTo>
                  <a:pt x="2643" y="1223"/>
                  <a:pt x="2643" y="1223"/>
                  <a:pt x="2643" y="1223"/>
                </a:cubicBezTo>
                <a:cubicBezTo>
                  <a:pt x="2644" y="1223"/>
                  <a:pt x="2644" y="1223"/>
                  <a:pt x="2644" y="1223"/>
                </a:cubicBezTo>
                <a:cubicBezTo>
                  <a:pt x="2646" y="1222"/>
                  <a:pt x="2646" y="1222"/>
                  <a:pt x="2646" y="1222"/>
                </a:cubicBezTo>
                <a:cubicBezTo>
                  <a:pt x="2644" y="1224"/>
                  <a:pt x="2644" y="1224"/>
                  <a:pt x="2644" y="1224"/>
                </a:cubicBezTo>
                <a:cubicBezTo>
                  <a:pt x="2645" y="1225"/>
                  <a:pt x="2645" y="1225"/>
                  <a:pt x="2645" y="1225"/>
                </a:cubicBezTo>
                <a:cubicBezTo>
                  <a:pt x="2646" y="1224"/>
                  <a:pt x="2646" y="1224"/>
                  <a:pt x="2646" y="1224"/>
                </a:cubicBezTo>
                <a:cubicBezTo>
                  <a:pt x="2646" y="1225"/>
                  <a:pt x="2646" y="1225"/>
                  <a:pt x="2646" y="1225"/>
                </a:cubicBezTo>
                <a:cubicBezTo>
                  <a:pt x="2649" y="1225"/>
                  <a:pt x="2649" y="1225"/>
                  <a:pt x="2649" y="1225"/>
                </a:cubicBezTo>
                <a:cubicBezTo>
                  <a:pt x="2647" y="1226"/>
                  <a:pt x="2647" y="1226"/>
                  <a:pt x="2647" y="1226"/>
                </a:cubicBezTo>
                <a:cubicBezTo>
                  <a:pt x="2648" y="1226"/>
                  <a:pt x="2648" y="1226"/>
                  <a:pt x="2648" y="1226"/>
                </a:cubicBezTo>
                <a:cubicBezTo>
                  <a:pt x="2648" y="1227"/>
                  <a:pt x="2648" y="1227"/>
                  <a:pt x="2648" y="1227"/>
                </a:cubicBezTo>
                <a:cubicBezTo>
                  <a:pt x="2649" y="1228"/>
                  <a:pt x="2649" y="1228"/>
                  <a:pt x="2649" y="1228"/>
                </a:cubicBezTo>
                <a:cubicBezTo>
                  <a:pt x="2650" y="1228"/>
                  <a:pt x="2650" y="1228"/>
                  <a:pt x="2650" y="1228"/>
                </a:cubicBezTo>
                <a:cubicBezTo>
                  <a:pt x="2648" y="1229"/>
                  <a:pt x="2648" y="1229"/>
                  <a:pt x="2648" y="1229"/>
                </a:cubicBezTo>
                <a:cubicBezTo>
                  <a:pt x="2648" y="1230"/>
                  <a:pt x="2648" y="1230"/>
                  <a:pt x="2648" y="1230"/>
                </a:cubicBezTo>
                <a:cubicBezTo>
                  <a:pt x="2650" y="1232"/>
                  <a:pt x="2650" y="1232"/>
                  <a:pt x="2650" y="1232"/>
                </a:cubicBezTo>
                <a:cubicBezTo>
                  <a:pt x="2650" y="1234"/>
                  <a:pt x="2650" y="1234"/>
                  <a:pt x="2650" y="1234"/>
                </a:cubicBezTo>
                <a:cubicBezTo>
                  <a:pt x="2651" y="1235"/>
                  <a:pt x="2651" y="1235"/>
                  <a:pt x="2651" y="1235"/>
                </a:cubicBezTo>
                <a:cubicBezTo>
                  <a:pt x="2652" y="1236"/>
                  <a:pt x="2652" y="1236"/>
                  <a:pt x="2652" y="1236"/>
                </a:cubicBezTo>
                <a:cubicBezTo>
                  <a:pt x="2655" y="1238"/>
                  <a:pt x="2655" y="1238"/>
                  <a:pt x="2655" y="1238"/>
                </a:cubicBezTo>
                <a:cubicBezTo>
                  <a:pt x="2655" y="1239"/>
                  <a:pt x="2655" y="1239"/>
                  <a:pt x="2655" y="1239"/>
                </a:cubicBezTo>
                <a:cubicBezTo>
                  <a:pt x="2654" y="1239"/>
                  <a:pt x="2654" y="1239"/>
                  <a:pt x="2654" y="1239"/>
                </a:cubicBezTo>
                <a:cubicBezTo>
                  <a:pt x="2653" y="1239"/>
                  <a:pt x="2653" y="1239"/>
                  <a:pt x="2653" y="1239"/>
                </a:cubicBezTo>
                <a:cubicBezTo>
                  <a:pt x="2653" y="1240"/>
                  <a:pt x="2653" y="1240"/>
                  <a:pt x="2653" y="1240"/>
                </a:cubicBezTo>
                <a:cubicBezTo>
                  <a:pt x="2654" y="1241"/>
                  <a:pt x="2654" y="1241"/>
                  <a:pt x="2654" y="1241"/>
                </a:cubicBezTo>
                <a:cubicBezTo>
                  <a:pt x="2656" y="1242"/>
                  <a:pt x="2656" y="1242"/>
                  <a:pt x="2656" y="1242"/>
                </a:cubicBezTo>
                <a:cubicBezTo>
                  <a:pt x="2658" y="1242"/>
                  <a:pt x="2658" y="1242"/>
                  <a:pt x="2658" y="1242"/>
                </a:cubicBezTo>
                <a:cubicBezTo>
                  <a:pt x="2659" y="1242"/>
                  <a:pt x="2659" y="1242"/>
                  <a:pt x="2659" y="1242"/>
                </a:cubicBezTo>
                <a:cubicBezTo>
                  <a:pt x="2658" y="1242"/>
                  <a:pt x="2658" y="1242"/>
                  <a:pt x="2658" y="1242"/>
                </a:cubicBezTo>
                <a:cubicBezTo>
                  <a:pt x="2656" y="1243"/>
                  <a:pt x="2656" y="1243"/>
                  <a:pt x="2656" y="1243"/>
                </a:cubicBezTo>
                <a:cubicBezTo>
                  <a:pt x="2655" y="1243"/>
                  <a:pt x="2655" y="1243"/>
                  <a:pt x="2655" y="1243"/>
                </a:cubicBezTo>
                <a:cubicBezTo>
                  <a:pt x="2654" y="1243"/>
                  <a:pt x="2654" y="1243"/>
                  <a:pt x="2654" y="1243"/>
                </a:cubicBezTo>
                <a:cubicBezTo>
                  <a:pt x="2655" y="1244"/>
                  <a:pt x="2655" y="1244"/>
                  <a:pt x="2655" y="1244"/>
                </a:cubicBezTo>
                <a:cubicBezTo>
                  <a:pt x="2656" y="1245"/>
                  <a:pt x="2656" y="1245"/>
                  <a:pt x="2656" y="1245"/>
                </a:cubicBezTo>
                <a:cubicBezTo>
                  <a:pt x="2656" y="1247"/>
                  <a:pt x="2656" y="1247"/>
                  <a:pt x="2656" y="1247"/>
                </a:cubicBezTo>
                <a:cubicBezTo>
                  <a:pt x="2656" y="1248"/>
                  <a:pt x="2656" y="1248"/>
                  <a:pt x="2656" y="1248"/>
                </a:cubicBezTo>
                <a:cubicBezTo>
                  <a:pt x="2656" y="1249"/>
                  <a:pt x="2656" y="1249"/>
                  <a:pt x="2656" y="1249"/>
                </a:cubicBezTo>
                <a:cubicBezTo>
                  <a:pt x="2655" y="1250"/>
                  <a:pt x="2655" y="1250"/>
                  <a:pt x="2655" y="1250"/>
                </a:cubicBezTo>
                <a:cubicBezTo>
                  <a:pt x="2654" y="1251"/>
                  <a:pt x="2654" y="1251"/>
                  <a:pt x="2654" y="1251"/>
                </a:cubicBezTo>
                <a:cubicBezTo>
                  <a:pt x="2655" y="1252"/>
                  <a:pt x="2655" y="1252"/>
                  <a:pt x="2655" y="1252"/>
                </a:cubicBezTo>
                <a:cubicBezTo>
                  <a:pt x="2658" y="1251"/>
                  <a:pt x="2658" y="1251"/>
                  <a:pt x="2658" y="1251"/>
                </a:cubicBezTo>
                <a:cubicBezTo>
                  <a:pt x="2658" y="1252"/>
                  <a:pt x="2658" y="1252"/>
                  <a:pt x="2658" y="1252"/>
                </a:cubicBezTo>
                <a:cubicBezTo>
                  <a:pt x="2660" y="1252"/>
                  <a:pt x="2660" y="1252"/>
                  <a:pt x="2660" y="1252"/>
                </a:cubicBezTo>
                <a:cubicBezTo>
                  <a:pt x="2661" y="1251"/>
                  <a:pt x="2661" y="1251"/>
                  <a:pt x="2661" y="1251"/>
                </a:cubicBezTo>
                <a:cubicBezTo>
                  <a:pt x="2664" y="1251"/>
                  <a:pt x="2664" y="1251"/>
                  <a:pt x="2664" y="1251"/>
                </a:cubicBezTo>
                <a:cubicBezTo>
                  <a:pt x="2665" y="1250"/>
                  <a:pt x="2665" y="1250"/>
                  <a:pt x="2665" y="1250"/>
                </a:cubicBezTo>
                <a:cubicBezTo>
                  <a:pt x="2666" y="1248"/>
                  <a:pt x="2666" y="1248"/>
                  <a:pt x="2666" y="1248"/>
                </a:cubicBezTo>
                <a:cubicBezTo>
                  <a:pt x="2666" y="1250"/>
                  <a:pt x="2666" y="1250"/>
                  <a:pt x="2666" y="1250"/>
                </a:cubicBezTo>
                <a:cubicBezTo>
                  <a:pt x="2665" y="1252"/>
                  <a:pt x="2665" y="1252"/>
                  <a:pt x="2665" y="1252"/>
                </a:cubicBezTo>
                <a:cubicBezTo>
                  <a:pt x="2665" y="1253"/>
                  <a:pt x="2665" y="1253"/>
                  <a:pt x="2665" y="1253"/>
                </a:cubicBezTo>
                <a:cubicBezTo>
                  <a:pt x="2666" y="1254"/>
                  <a:pt x="2666" y="1254"/>
                  <a:pt x="2666" y="1254"/>
                </a:cubicBezTo>
                <a:cubicBezTo>
                  <a:pt x="2668" y="1255"/>
                  <a:pt x="2668" y="1255"/>
                  <a:pt x="2668" y="1255"/>
                </a:cubicBezTo>
                <a:cubicBezTo>
                  <a:pt x="2668" y="1256"/>
                  <a:pt x="2668" y="1256"/>
                  <a:pt x="2668" y="1256"/>
                </a:cubicBezTo>
                <a:cubicBezTo>
                  <a:pt x="2668" y="1257"/>
                  <a:pt x="2668" y="1257"/>
                  <a:pt x="2668" y="1257"/>
                </a:cubicBezTo>
                <a:cubicBezTo>
                  <a:pt x="2671" y="1260"/>
                  <a:pt x="2671" y="1260"/>
                  <a:pt x="2671" y="1260"/>
                </a:cubicBezTo>
                <a:cubicBezTo>
                  <a:pt x="2673" y="1261"/>
                  <a:pt x="2673" y="1261"/>
                  <a:pt x="2673" y="1261"/>
                </a:cubicBezTo>
                <a:cubicBezTo>
                  <a:pt x="2674" y="1261"/>
                  <a:pt x="2674" y="1261"/>
                  <a:pt x="2674" y="1261"/>
                </a:cubicBezTo>
                <a:cubicBezTo>
                  <a:pt x="2677" y="1261"/>
                  <a:pt x="2677" y="1261"/>
                  <a:pt x="2677" y="1261"/>
                </a:cubicBezTo>
                <a:cubicBezTo>
                  <a:pt x="2678" y="1262"/>
                  <a:pt x="2678" y="1262"/>
                  <a:pt x="2678" y="1262"/>
                </a:cubicBezTo>
                <a:cubicBezTo>
                  <a:pt x="2680" y="1261"/>
                  <a:pt x="2680" y="1261"/>
                  <a:pt x="2680" y="1261"/>
                </a:cubicBezTo>
                <a:cubicBezTo>
                  <a:pt x="2685" y="1261"/>
                  <a:pt x="2685" y="1261"/>
                  <a:pt x="2685" y="1261"/>
                </a:cubicBezTo>
                <a:cubicBezTo>
                  <a:pt x="2686" y="1261"/>
                  <a:pt x="2686" y="1261"/>
                  <a:pt x="2686" y="1261"/>
                </a:cubicBezTo>
                <a:cubicBezTo>
                  <a:pt x="2686" y="1262"/>
                  <a:pt x="2686" y="1262"/>
                  <a:pt x="2686" y="1262"/>
                </a:cubicBezTo>
                <a:cubicBezTo>
                  <a:pt x="2687" y="1263"/>
                  <a:pt x="2687" y="1263"/>
                  <a:pt x="2687" y="1263"/>
                </a:cubicBezTo>
                <a:cubicBezTo>
                  <a:pt x="2689" y="1264"/>
                  <a:pt x="2689" y="1264"/>
                  <a:pt x="2689" y="1264"/>
                </a:cubicBezTo>
                <a:cubicBezTo>
                  <a:pt x="2691" y="1262"/>
                  <a:pt x="2691" y="1262"/>
                  <a:pt x="2691" y="1262"/>
                </a:cubicBezTo>
                <a:cubicBezTo>
                  <a:pt x="2694" y="1262"/>
                  <a:pt x="2694" y="1262"/>
                  <a:pt x="2694" y="1262"/>
                </a:cubicBezTo>
                <a:cubicBezTo>
                  <a:pt x="2694" y="1261"/>
                  <a:pt x="2694" y="1261"/>
                  <a:pt x="2694" y="1261"/>
                </a:cubicBezTo>
                <a:cubicBezTo>
                  <a:pt x="2695" y="1261"/>
                  <a:pt x="2695" y="1261"/>
                  <a:pt x="2695" y="1261"/>
                </a:cubicBezTo>
                <a:cubicBezTo>
                  <a:pt x="2696" y="1260"/>
                  <a:pt x="2696" y="1260"/>
                  <a:pt x="2696" y="1260"/>
                </a:cubicBezTo>
                <a:cubicBezTo>
                  <a:pt x="2696" y="1258"/>
                  <a:pt x="2696" y="1258"/>
                  <a:pt x="2696" y="1258"/>
                </a:cubicBezTo>
                <a:cubicBezTo>
                  <a:pt x="2693" y="1256"/>
                  <a:pt x="2693" y="1256"/>
                  <a:pt x="2693" y="1256"/>
                </a:cubicBezTo>
                <a:cubicBezTo>
                  <a:pt x="2691" y="1255"/>
                  <a:pt x="2691" y="1255"/>
                  <a:pt x="2691" y="1255"/>
                </a:cubicBezTo>
                <a:cubicBezTo>
                  <a:pt x="2688" y="1254"/>
                  <a:pt x="2688" y="1254"/>
                  <a:pt x="2688" y="1254"/>
                </a:cubicBezTo>
                <a:cubicBezTo>
                  <a:pt x="2688" y="1254"/>
                  <a:pt x="2688" y="1254"/>
                  <a:pt x="2688" y="1254"/>
                </a:cubicBezTo>
                <a:cubicBezTo>
                  <a:pt x="2686" y="1253"/>
                  <a:pt x="2686" y="1253"/>
                  <a:pt x="2686" y="1253"/>
                </a:cubicBezTo>
                <a:cubicBezTo>
                  <a:pt x="2686" y="1253"/>
                  <a:pt x="2686" y="1253"/>
                  <a:pt x="2686" y="1253"/>
                </a:cubicBezTo>
                <a:cubicBezTo>
                  <a:pt x="2685" y="1252"/>
                  <a:pt x="2685" y="1252"/>
                  <a:pt x="2685" y="1252"/>
                </a:cubicBezTo>
                <a:cubicBezTo>
                  <a:pt x="2684" y="1250"/>
                  <a:pt x="2684" y="1250"/>
                  <a:pt x="2684" y="1250"/>
                </a:cubicBezTo>
                <a:cubicBezTo>
                  <a:pt x="2683" y="1248"/>
                  <a:pt x="2683" y="1248"/>
                  <a:pt x="2683" y="1248"/>
                </a:cubicBezTo>
                <a:cubicBezTo>
                  <a:pt x="2681" y="1247"/>
                  <a:pt x="2681" y="1247"/>
                  <a:pt x="2681" y="1247"/>
                </a:cubicBezTo>
                <a:cubicBezTo>
                  <a:pt x="2681" y="1246"/>
                  <a:pt x="2681" y="1246"/>
                  <a:pt x="2681" y="1246"/>
                </a:cubicBezTo>
                <a:cubicBezTo>
                  <a:pt x="2679" y="1245"/>
                  <a:pt x="2679" y="1245"/>
                  <a:pt x="2679" y="1245"/>
                </a:cubicBezTo>
                <a:cubicBezTo>
                  <a:pt x="2681" y="1246"/>
                  <a:pt x="2681" y="1246"/>
                  <a:pt x="2681" y="1246"/>
                </a:cubicBezTo>
                <a:cubicBezTo>
                  <a:pt x="2681" y="1247"/>
                  <a:pt x="2681" y="1247"/>
                  <a:pt x="2681" y="1247"/>
                </a:cubicBezTo>
                <a:cubicBezTo>
                  <a:pt x="2682" y="1247"/>
                  <a:pt x="2682" y="1247"/>
                  <a:pt x="2682" y="1247"/>
                </a:cubicBezTo>
                <a:cubicBezTo>
                  <a:pt x="2684" y="1249"/>
                  <a:pt x="2684" y="1249"/>
                  <a:pt x="2684" y="1249"/>
                </a:cubicBezTo>
                <a:cubicBezTo>
                  <a:pt x="2685" y="1250"/>
                  <a:pt x="2685" y="1250"/>
                  <a:pt x="2685" y="1250"/>
                </a:cubicBezTo>
                <a:cubicBezTo>
                  <a:pt x="2685" y="1252"/>
                  <a:pt x="2685" y="1252"/>
                  <a:pt x="2685" y="1252"/>
                </a:cubicBezTo>
                <a:cubicBezTo>
                  <a:pt x="2686" y="1252"/>
                  <a:pt x="2686" y="1252"/>
                  <a:pt x="2686" y="1252"/>
                </a:cubicBezTo>
                <a:cubicBezTo>
                  <a:pt x="2688" y="1253"/>
                  <a:pt x="2688" y="1253"/>
                  <a:pt x="2688" y="1253"/>
                </a:cubicBezTo>
                <a:cubicBezTo>
                  <a:pt x="2689" y="1254"/>
                  <a:pt x="2689" y="1254"/>
                  <a:pt x="2689" y="1254"/>
                </a:cubicBezTo>
                <a:cubicBezTo>
                  <a:pt x="2690" y="1254"/>
                  <a:pt x="2690" y="1254"/>
                  <a:pt x="2690" y="1254"/>
                </a:cubicBezTo>
                <a:cubicBezTo>
                  <a:pt x="2692" y="1254"/>
                  <a:pt x="2692" y="1254"/>
                  <a:pt x="2692" y="1254"/>
                </a:cubicBezTo>
                <a:cubicBezTo>
                  <a:pt x="2695" y="1253"/>
                  <a:pt x="2695" y="1253"/>
                  <a:pt x="2695" y="1253"/>
                </a:cubicBezTo>
                <a:cubicBezTo>
                  <a:pt x="2697" y="1253"/>
                  <a:pt x="2697" y="1253"/>
                  <a:pt x="2697" y="1253"/>
                </a:cubicBezTo>
                <a:cubicBezTo>
                  <a:pt x="2698" y="1253"/>
                  <a:pt x="2698" y="1253"/>
                  <a:pt x="2698" y="1253"/>
                </a:cubicBezTo>
                <a:cubicBezTo>
                  <a:pt x="2698" y="1252"/>
                  <a:pt x="2698" y="1252"/>
                  <a:pt x="2698" y="1252"/>
                </a:cubicBezTo>
                <a:cubicBezTo>
                  <a:pt x="2696" y="1251"/>
                  <a:pt x="2696" y="1251"/>
                  <a:pt x="2696" y="1251"/>
                </a:cubicBezTo>
                <a:cubicBezTo>
                  <a:pt x="2696" y="1250"/>
                  <a:pt x="2696" y="1250"/>
                  <a:pt x="2696" y="1250"/>
                </a:cubicBezTo>
                <a:cubicBezTo>
                  <a:pt x="2695" y="1250"/>
                  <a:pt x="2695" y="1250"/>
                  <a:pt x="2695" y="1250"/>
                </a:cubicBezTo>
                <a:cubicBezTo>
                  <a:pt x="2694" y="1249"/>
                  <a:pt x="2694" y="1249"/>
                  <a:pt x="2694" y="1249"/>
                </a:cubicBezTo>
                <a:cubicBezTo>
                  <a:pt x="2695" y="1250"/>
                  <a:pt x="2695" y="1250"/>
                  <a:pt x="2695" y="1250"/>
                </a:cubicBezTo>
                <a:cubicBezTo>
                  <a:pt x="2697" y="1249"/>
                  <a:pt x="2697" y="1249"/>
                  <a:pt x="2697" y="1249"/>
                </a:cubicBezTo>
                <a:cubicBezTo>
                  <a:pt x="2698" y="1251"/>
                  <a:pt x="2698" y="1251"/>
                  <a:pt x="2698" y="1251"/>
                </a:cubicBezTo>
                <a:cubicBezTo>
                  <a:pt x="2700" y="1251"/>
                  <a:pt x="2700" y="1251"/>
                  <a:pt x="2700" y="1251"/>
                </a:cubicBezTo>
                <a:cubicBezTo>
                  <a:pt x="2699" y="1250"/>
                  <a:pt x="2699" y="1250"/>
                  <a:pt x="2699" y="1250"/>
                </a:cubicBezTo>
                <a:cubicBezTo>
                  <a:pt x="2699" y="1249"/>
                  <a:pt x="2699" y="1249"/>
                  <a:pt x="2699" y="1249"/>
                </a:cubicBezTo>
                <a:cubicBezTo>
                  <a:pt x="2700" y="1248"/>
                  <a:pt x="2700" y="1248"/>
                  <a:pt x="2700" y="1248"/>
                </a:cubicBezTo>
                <a:cubicBezTo>
                  <a:pt x="2700" y="1247"/>
                  <a:pt x="2700" y="1247"/>
                  <a:pt x="2700" y="1247"/>
                </a:cubicBezTo>
                <a:cubicBezTo>
                  <a:pt x="2700" y="1246"/>
                  <a:pt x="2700" y="1246"/>
                  <a:pt x="2700" y="1246"/>
                </a:cubicBezTo>
                <a:cubicBezTo>
                  <a:pt x="2698" y="1245"/>
                  <a:pt x="2698" y="1245"/>
                  <a:pt x="2698" y="1245"/>
                </a:cubicBezTo>
                <a:cubicBezTo>
                  <a:pt x="2698" y="1244"/>
                  <a:pt x="2698" y="1244"/>
                  <a:pt x="2698" y="1244"/>
                </a:cubicBezTo>
                <a:cubicBezTo>
                  <a:pt x="2700" y="1245"/>
                  <a:pt x="2700" y="1245"/>
                  <a:pt x="2700" y="1245"/>
                </a:cubicBezTo>
                <a:cubicBezTo>
                  <a:pt x="2701" y="1246"/>
                  <a:pt x="2701" y="1246"/>
                  <a:pt x="2701" y="1246"/>
                </a:cubicBezTo>
                <a:cubicBezTo>
                  <a:pt x="2702" y="1247"/>
                  <a:pt x="2702" y="1247"/>
                  <a:pt x="2702" y="1247"/>
                </a:cubicBezTo>
                <a:cubicBezTo>
                  <a:pt x="2704" y="1248"/>
                  <a:pt x="2704" y="1248"/>
                  <a:pt x="2704" y="1248"/>
                </a:cubicBezTo>
                <a:cubicBezTo>
                  <a:pt x="2704" y="1247"/>
                  <a:pt x="2704" y="1247"/>
                  <a:pt x="2704" y="1247"/>
                </a:cubicBezTo>
                <a:cubicBezTo>
                  <a:pt x="2704" y="1246"/>
                  <a:pt x="2704" y="1246"/>
                  <a:pt x="2704" y="1246"/>
                </a:cubicBezTo>
                <a:cubicBezTo>
                  <a:pt x="2704" y="1246"/>
                  <a:pt x="2704" y="1246"/>
                  <a:pt x="2704" y="1246"/>
                </a:cubicBezTo>
                <a:cubicBezTo>
                  <a:pt x="2705" y="1248"/>
                  <a:pt x="2705" y="1248"/>
                  <a:pt x="2705" y="1248"/>
                </a:cubicBezTo>
                <a:cubicBezTo>
                  <a:pt x="2705" y="1248"/>
                  <a:pt x="2705" y="1248"/>
                  <a:pt x="2705" y="1248"/>
                </a:cubicBezTo>
                <a:cubicBezTo>
                  <a:pt x="2705" y="1246"/>
                  <a:pt x="2705" y="1246"/>
                  <a:pt x="2705" y="1246"/>
                </a:cubicBezTo>
                <a:cubicBezTo>
                  <a:pt x="2705" y="1245"/>
                  <a:pt x="2705" y="1245"/>
                  <a:pt x="2705" y="1245"/>
                </a:cubicBezTo>
                <a:cubicBezTo>
                  <a:pt x="2705" y="1243"/>
                  <a:pt x="2705" y="1243"/>
                  <a:pt x="2705" y="1243"/>
                </a:cubicBezTo>
                <a:cubicBezTo>
                  <a:pt x="2706" y="1244"/>
                  <a:pt x="2706" y="1244"/>
                  <a:pt x="2706" y="1244"/>
                </a:cubicBezTo>
                <a:cubicBezTo>
                  <a:pt x="2708" y="1245"/>
                  <a:pt x="2708" y="1245"/>
                  <a:pt x="2708" y="1245"/>
                </a:cubicBezTo>
                <a:cubicBezTo>
                  <a:pt x="2709" y="1246"/>
                  <a:pt x="2709" y="1246"/>
                  <a:pt x="2709" y="1246"/>
                </a:cubicBezTo>
                <a:cubicBezTo>
                  <a:pt x="2710" y="1247"/>
                  <a:pt x="2710" y="1247"/>
                  <a:pt x="2710" y="1247"/>
                </a:cubicBezTo>
                <a:cubicBezTo>
                  <a:pt x="2711" y="1247"/>
                  <a:pt x="2711" y="1247"/>
                  <a:pt x="2711" y="1247"/>
                </a:cubicBezTo>
                <a:cubicBezTo>
                  <a:pt x="2712" y="1247"/>
                  <a:pt x="2712" y="1247"/>
                  <a:pt x="2712" y="1247"/>
                </a:cubicBezTo>
                <a:cubicBezTo>
                  <a:pt x="2713" y="1246"/>
                  <a:pt x="2713" y="1246"/>
                  <a:pt x="2713" y="1246"/>
                </a:cubicBezTo>
                <a:cubicBezTo>
                  <a:pt x="2713" y="1247"/>
                  <a:pt x="2713" y="1247"/>
                  <a:pt x="2713" y="1247"/>
                </a:cubicBezTo>
                <a:cubicBezTo>
                  <a:pt x="2713" y="1248"/>
                  <a:pt x="2713" y="1248"/>
                  <a:pt x="2713" y="1248"/>
                </a:cubicBezTo>
                <a:cubicBezTo>
                  <a:pt x="2714" y="1249"/>
                  <a:pt x="2714" y="1249"/>
                  <a:pt x="2714" y="1249"/>
                </a:cubicBezTo>
                <a:cubicBezTo>
                  <a:pt x="2715" y="1250"/>
                  <a:pt x="2715" y="1250"/>
                  <a:pt x="2715" y="1250"/>
                </a:cubicBezTo>
                <a:cubicBezTo>
                  <a:pt x="2720" y="1251"/>
                  <a:pt x="2720" y="1251"/>
                  <a:pt x="2720" y="1251"/>
                </a:cubicBezTo>
                <a:cubicBezTo>
                  <a:pt x="2721" y="1252"/>
                  <a:pt x="2721" y="1252"/>
                  <a:pt x="2721" y="1252"/>
                </a:cubicBezTo>
                <a:cubicBezTo>
                  <a:pt x="2723" y="1254"/>
                  <a:pt x="2723" y="1254"/>
                  <a:pt x="2723" y="1254"/>
                </a:cubicBezTo>
                <a:cubicBezTo>
                  <a:pt x="2723" y="1256"/>
                  <a:pt x="2723" y="1256"/>
                  <a:pt x="2723" y="1256"/>
                </a:cubicBezTo>
                <a:cubicBezTo>
                  <a:pt x="2726" y="1259"/>
                  <a:pt x="2726" y="1259"/>
                  <a:pt x="2726" y="1259"/>
                </a:cubicBezTo>
                <a:cubicBezTo>
                  <a:pt x="2726" y="1260"/>
                  <a:pt x="2726" y="1260"/>
                  <a:pt x="2726" y="1260"/>
                </a:cubicBezTo>
                <a:cubicBezTo>
                  <a:pt x="2728" y="1261"/>
                  <a:pt x="2728" y="1261"/>
                  <a:pt x="2728" y="1261"/>
                </a:cubicBezTo>
                <a:cubicBezTo>
                  <a:pt x="2729" y="1262"/>
                  <a:pt x="2729" y="1262"/>
                  <a:pt x="2729" y="1262"/>
                </a:cubicBezTo>
                <a:cubicBezTo>
                  <a:pt x="2729" y="1263"/>
                  <a:pt x="2729" y="1263"/>
                  <a:pt x="2729" y="1263"/>
                </a:cubicBezTo>
                <a:cubicBezTo>
                  <a:pt x="2734" y="1268"/>
                  <a:pt x="2734" y="1268"/>
                  <a:pt x="2734" y="1268"/>
                </a:cubicBezTo>
                <a:cubicBezTo>
                  <a:pt x="2734" y="1269"/>
                  <a:pt x="2734" y="1269"/>
                  <a:pt x="2734" y="1269"/>
                </a:cubicBezTo>
                <a:cubicBezTo>
                  <a:pt x="2735" y="1270"/>
                  <a:pt x="2735" y="1270"/>
                  <a:pt x="2735" y="1270"/>
                </a:cubicBezTo>
                <a:cubicBezTo>
                  <a:pt x="2738" y="1271"/>
                  <a:pt x="2738" y="1271"/>
                  <a:pt x="2738" y="1271"/>
                </a:cubicBezTo>
                <a:cubicBezTo>
                  <a:pt x="2739" y="1271"/>
                  <a:pt x="2739" y="1271"/>
                  <a:pt x="2739" y="1271"/>
                </a:cubicBezTo>
                <a:cubicBezTo>
                  <a:pt x="2740" y="1271"/>
                  <a:pt x="2740" y="1271"/>
                  <a:pt x="2740" y="1271"/>
                </a:cubicBezTo>
                <a:cubicBezTo>
                  <a:pt x="2741" y="1271"/>
                  <a:pt x="2741" y="1271"/>
                  <a:pt x="2741" y="1271"/>
                </a:cubicBezTo>
                <a:cubicBezTo>
                  <a:pt x="2744" y="1271"/>
                  <a:pt x="2744" y="1271"/>
                  <a:pt x="2744" y="1271"/>
                </a:cubicBezTo>
                <a:cubicBezTo>
                  <a:pt x="2746" y="1272"/>
                  <a:pt x="2746" y="1272"/>
                  <a:pt x="2746" y="1272"/>
                </a:cubicBezTo>
                <a:cubicBezTo>
                  <a:pt x="2748" y="1272"/>
                  <a:pt x="2748" y="1272"/>
                  <a:pt x="2748" y="1272"/>
                </a:cubicBezTo>
                <a:cubicBezTo>
                  <a:pt x="2750" y="1272"/>
                  <a:pt x="2750" y="1272"/>
                  <a:pt x="2750" y="1272"/>
                </a:cubicBezTo>
                <a:cubicBezTo>
                  <a:pt x="2752" y="1273"/>
                  <a:pt x="2752" y="1273"/>
                  <a:pt x="2752" y="1273"/>
                </a:cubicBezTo>
                <a:cubicBezTo>
                  <a:pt x="2754" y="1273"/>
                  <a:pt x="2754" y="1273"/>
                  <a:pt x="2754" y="1273"/>
                </a:cubicBezTo>
                <a:cubicBezTo>
                  <a:pt x="2755" y="1274"/>
                  <a:pt x="2755" y="1274"/>
                  <a:pt x="2755" y="1274"/>
                </a:cubicBezTo>
                <a:cubicBezTo>
                  <a:pt x="2757" y="1274"/>
                  <a:pt x="2757" y="1274"/>
                  <a:pt x="2757" y="1274"/>
                </a:cubicBezTo>
                <a:cubicBezTo>
                  <a:pt x="2757" y="1274"/>
                  <a:pt x="2757" y="1274"/>
                  <a:pt x="2757" y="1274"/>
                </a:cubicBezTo>
                <a:cubicBezTo>
                  <a:pt x="2756" y="1275"/>
                  <a:pt x="2756" y="1275"/>
                  <a:pt x="2756" y="1275"/>
                </a:cubicBezTo>
                <a:cubicBezTo>
                  <a:pt x="2758" y="1275"/>
                  <a:pt x="2758" y="1275"/>
                  <a:pt x="2758" y="1275"/>
                </a:cubicBezTo>
                <a:cubicBezTo>
                  <a:pt x="2760" y="1277"/>
                  <a:pt x="2760" y="1277"/>
                  <a:pt x="2760" y="1277"/>
                </a:cubicBezTo>
                <a:cubicBezTo>
                  <a:pt x="2762" y="1276"/>
                  <a:pt x="2762" y="1276"/>
                  <a:pt x="2762" y="1276"/>
                </a:cubicBezTo>
                <a:cubicBezTo>
                  <a:pt x="2762" y="1275"/>
                  <a:pt x="2762" y="1275"/>
                  <a:pt x="2762" y="1275"/>
                </a:cubicBezTo>
                <a:cubicBezTo>
                  <a:pt x="2760" y="1274"/>
                  <a:pt x="2760" y="1274"/>
                  <a:pt x="2760" y="1274"/>
                </a:cubicBezTo>
                <a:cubicBezTo>
                  <a:pt x="2759" y="1274"/>
                  <a:pt x="2759" y="1274"/>
                  <a:pt x="2759" y="1274"/>
                </a:cubicBezTo>
                <a:cubicBezTo>
                  <a:pt x="2760" y="1273"/>
                  <a:pt x="2760" y="1273"/>
                  <a:pt x="2760" y="1273"/>
                </a:cubicBezTo>
                <a:cubicBezTo>
                  <a:pt x="2761" y="1272"/>
                  <a:pt x="2761" y="1272"/>
                  <a:pt x="2761" y="1272"/>
                </a:cubicBezTo>
                <a:cubicBezTo>
                  <a:pt x="2763" y="1273"/>
                  <a:pt x="2763" y="1273"/>
                  <a:pt x="2763" y="1273"/>
                </a:cubicBezTo>
                <a:cubicBezTo>
                  <a:pt x="2764" y="1272"/>
                  <a:pt x="2764" y="1272"/>
                  <a:pt x="2764" y="1272"/>
                </a:cubicBezTo>
                <a:cubicBezTo>
                  <a:pt x="2761" y="1271"/>
                  <a:pt x="2761" y="1271"/>
                  <a:pt x="2761" y="1271"/>
                </a:cubicBezTo>
                <a:cubicBezTo>
                  <a:pt x="2757" y="1271"/>
                  <a:pt x="2757" y="1271"/>
                  <a:pt x="2757" y="1271"/>
                </a:cubicBezTo>
                <a:cubicBezTo>
                  <a:pt x="2754" y="1269"/>
                  <a:pt x="2754" y="1269"/>
                  <a:pt x="2754" y="1269"/>
                </a:cubicBezTo>
                <a:cubicBezTo>
                  <a:pt x="2754" y="1268"/>
                  <a:pt x="2754" y="1268"/>
                  <a:pt x="2754" y="1268"/>
                </a:cubicBezTo>
                <a:cubicBezTo>
                  <a:pt x="2756" y="1267"/>
                  <a:pt x="2756" y="1267"/>
                  <a:pt x="2756" y="1267"/>
                </a:cubicBezTo>
                <a:cubicBezTo>
                  <a:pt x="2757" y="1267"/>
                  <a:pt x="2757" y="1267"/>
                  <a:pt x="2757" y="1267"/>
                </a:cubicBezTo>
                <a:cubicBezTo>
                  <a:pt x="2758" y="1267"/>
                  <a:pt x="2758" y="1267"/>
                  <a:pt x="2758" y="1267"/>
                </a:cubicBezTo>
                <a:cubicBezTo>
                  <a:pt x="2757" y="1266"/>
                  <a:pt x="2757" y="1266"/>
                  <a:pt x="2757" y="1266"/>
                </a:cubicBezTo>
                <a:cubicBezTo>
                  <a:pt x="2753" y="1266"/>
                  <a:pt x="2753" y="1266"/>
                  <a:pt x="2753" y="1266"/>
                </a:cubicBezTo>
                <a:cubicBezTo>
                  <a:pt x="2750" y="1266"/>
                  <a:pt x="2750" y="1266"/>
                  <a:pt x="2750" y="1266"/>
                </a:cubicBezTo>
                <a:cubicBezTo>
                  <a:pt x="2749" y="1265"/>
                  <a:pt x="2749" y="1265"/>
                  <a:pt x="2749" y="1265"/>
                </a:cubicBezTo>
                <a:cubicBezTo>
                  <a:pt x="2749" y="1263"/>
                  <a:pt x="2749" y="1263"/>
                  <a:pt x="2749" y="1263"/>
                </a:cubicBezTo>
                <a:cubicBezTo>
                  <a:pt x="2750" y="1262"/>
                  <a:pt x="2750" y="1262"/>
                  <a:pt x="2750" y="1262"/>
                </a:cubicBezTo>
                <a:lnTo>
                  <a:pt x="2751" y="1261"/>
                </a:lnTo>
                <a:close/>
                <a:moveTo>
                  <a:pt x="2769" y="1257"/>
                </a:moveTo>
                <a:cubicBezTo>
                  <a:pt x="2769" y="1256"/>
                  <a:pt x="2769" y="1256"/>
                  <a:pt x="2769" y="1256"/>
                </a:cubicBezTo>
                <a:cubicBezTo>
                  <a:pt x="2769" y="1253"/>
                  <a:pt x="2769" y="1253"/>
                  <a:pt x="2769" y="1253"/>
                </a:cubicBezTo>
                <a:cubicBezTo>
                  <a:pt x="2768" y="1254"/>
                  <a:pt x="2768" y="1254"/>
                  <a:pt x="2768" y="1254"/>
                </a:cubicBezTo>
                <a:cubicBezTo>
                  <a:pt x="2767" y="1254"/>
                  <a:pt x="2767" y="1254"/>
                  <a:pt x="2767" y="1254"/>
                </a:cubicBezTo>
                <a:cubicBezTo>
                  <a:pt x="2768" y="1256"/>
                  <a:pt x="2768" y="1256"/>
                  <a:pt x="2768" y="1256"/>
                </a:cubicBezTo>
                <a:cubicBezTo>
                  <a:pt x="2768" y="1256"/>
                  <a:pt x="2768" y="1256"/>
                  <a:pt x="2768" y="1256"/>
                </a:cubicBezTo>
                <a:cubicBezTo>
                  <a:pt x="2769" y="1257"/>
                  <a:pt x="2769" y="1257"/>
                  <a:pt x="2769" y="1257"/>
                </a:cubicBezTo>
                <a:cubicBezTo>
                  <a:pt x="2768" y="1257"/>
                  <a:pt x="2768" y="1257"/>
                  <a:pt x="2768" y="1257"/>
                </a:cubicBezTo>
                <a:lnTo>
                  <a:pt x="2769" y="1257"/>
                </a:lnTo>
                <a:close/>
                <a:moveTo>
                  <a:pt x="2764" y="1264"/>
                </a:moveTo>
                <a:cubicBezTo>
                  <a:pt x="2764" y="1264"/>
                  <a:pt x="2764" y="1264"/>
                  <a:pt x="2764" y="1264"/>
                </a:cubicBezTo>
                <a:cubicBezTo>
                  <a:pt x="2763" y="1264"/>
                  <a:pt x="2763" y="1264"/>
                  <a:pt x="2763" y="1264"/>
                </a:cubicBezTo>
                <a:cubicBezTo>
                  <a:pt x="2762" y="1264"/>
                  <a:pt x="2762" y="1264"/>
                  <a:pt x="2762" y="1264"/>
                </a:cubicBezTo>
                <a:cubicBezTo>
                  <a:pt x="2763" y="1266"/>
                  <a:pt x="2763" y="1266"/>
                  <a:pt x="2763" y="1266"/>
                </a:cubicBezTo>
                <a:cubicBezTo>
                  <a:pt x="2763" y="1266"/>
                  <a:pt x="2763" y="1266"/>
                  <a:pt x="2763" y="1266"/>
                </a:cubicBezTo>
                <a:cubicBezTo>
                  <a:pt x="2765" y="1266"/>
                  <a:pt x="2765" y="1266"/>
                  <a:pt x="2765" y="1266"/>
                </a:cubicBezTo>
                <a:cubicBezTo>
                  <a:pt x="2765" y="1267"/>
                  <a:pt x="2765" y="1267"/>
                  <a:pt x="2765" y="1267"/>
                </a:cubicBezTo>
                <a:cubicBezTo>
                  <a:pt x="2765" y="1266"/>
                  <a:pt x="2765" y="1266"/>
                  <a:pt x="2765" y="1266"/>
                </a:cubicBezTo>
                <a:cubicBezTo>
                  <a:pt x="2765" y="1265"/>
                  <a:pt x="2765" y="1265"/>
                  <a:pt x="2765" y="1265"/>
                </a:cubicBezTo>
                <a:cubicBezTo>
                  <a:pt x="2764" y="1265"/>
                  <a:pt x="2764" y="1265"/>
                  <a:pt x="2764" y="1265"/>
                </a:cubicBezTo>
                <a:cubicBezTo>
                  <a:pt x="2765" y="1265"/>
                  <a:pt x="2765" y="1265"/>
                  <a:pt x="2765" y="1265"/>
                </a:cubicBezTo>
                <a:lnTo>
                  <a:pt x="2764" y="1264"/>
                </a:lnTo>
                <a:close/>
                <a:moveTo>
                  <a:pt x="2760" y="1265"/>
                </a:moveTo>
                <a:cubicBezTo>
                  <a:pt x="2761" y="1265"/>
                  <a:pt x="2761" y="1265"/>
                  <a:pt x="2761" y="1265"/>
                </a:cubicBezTo>
                <a:cubicBezTo>
                  <a:pt x="2761" y="1264"/>
                  <a:pt x="2761" y="1264"/>
                  <a:pt x="2761" y="1264"/>
                </a:cubicBezTo>
                <a:cubicBezTo>
                  <a:pt x="2760" y="1263"/>
                  <a:pt x="2760" y="1263"/>
                  <a:pt x="2760" y="1263"/>
                </a:cubicBezTo>
                <a:cubicBezTo>
                  <a:pt x="2759" y="1262"/>
                  <a:pt x="2759" y="1262"/>
                  <a:pt x="2759" y="1262"/>
                </a:cubicBezTo>
                <a:cubicBezTo>
                  <a:pt x="2758" y="1263"/>
                  <a:pt x="2758" y="1263"/>
                  <a:pt x="2758" y="1263"/>
                </a:cubicBezTo>
                <a:cubicBezTo>
                  <a:pt x="2759" y="1264"/>
                  <a:pt x="2759" y="1264"/>
                  <a:pt x="2759" y="1264"/>
                </a:cubicBezTo>
                <a:cubicBezTo>
                  <a:pt x="2760" y="1264"/>
                  <a:pt x="2760" y="1264"/>
                  <a:pt x="2760" y="1264"/>
                </a:cubicBezTo>
                <a:lnTo>
                  <a:pt x="2760" y="1265"/>
                </a:lnTo>
                <a:close/>
                <a:moveTo>
                  <a:pt x="2767" y="1269"/>
                </a:moveTo>
                <a:cubicBezTo>
                  <a:pt x="2766" y="1269"/>
                  <a:pt x="2766" y="1269"/>
                  <a:pt x="2766" y="1269"/>
                </a:cubicBezTo>
                <a:cubicBezTo>
                  <a:pt x="2766" y="1268"/>
                  <a:pt x="2766" y="1268"/>
                  <a:pt x="2766" y="1268"/>
                </a:cubicBezTo>
                <a:cubicBezTo>
                  <a:pt x="2765" y="1267"/>
                  <a:pt x="2765" y="1267"/>
                  <a:pt x="2765" y="1267"/>
                </a:cubicBezTo>
                <a:cubicBezTo>
                  <a:pt x="2764" y="1267"/>
                  <a:pt x="2764" y="1267"/>
                  <a:pt x="2764" y="1267"/>
                </a:cubicBezTo>
                <a:cubicBezTo>
                  <a:pt x="2764" y="1268"/>
                  <a:pt x="2764" y="1268"/>
                  <a:pt x="2764" y="1268"/>
                </a:cubicBezTo>
                <a:cubicBezTo>
                  <a:pt x="2765" y="1268"/>
                  <a:pt x="2765" y="1268"/>
                  <a:pt x="2765" y="1268"/>
                </a:cubicBezTo>
                <a:cubicBezTo>
                  <a:pt x="2765" y="1269"/>
                  <a:pt x="2765" y="1269"/>
                  <a:pt x="2765" y="1269"/>
                </a:cubicBezTo>
                <a:cubicBezTo>
                  <a:pt x="2766" y="1270"/>
                  <a:pt x="2766" y="1270"/>
                  <a:pt x="2766" y="1270"/>
                </a:cubicBezTo>
                <a:cubicBezTo>
                  <a:pt x="2766" y="1271"/>
                  <a:pt x="2766" y="1271"/>
                  <a:pt x="2766" y="1271"/>
                </a:cubicBezTo>
                <a:cubicBezTo>
                  <a:pt x="2767" y="1271"/>
                  <a:pt x="2767" y="1271"/>
                  <a:pt x="2767" y="1271"/>
                </a:cubicBezTo>
                <a:cubicBezTo>
                  <a:pt x="2768" y="1271"/>
                  <a:pt x="2768" y="1271"/>
                  <a:pt x="2768" y="1271"/>
                </a:cubicBezTo>
                <a:cubicBezTo>
                  <a:pt x="2768" y="1270"/>
                  <a:pt x="2768" y="1270"/>
                  <a:pt x="2768" y="1270"/>
                </a:cubicBezTo>
                <a:cubicBezTo>
                  <a:pt x="2769" y="1269"/>
                  <a:pt x="2769" y="1269"/>
                  <a:pt x="2769" y="1269"/>
                </a:cubicBezTo>
                <a:cubicBezTo>
                  <a:pt x="2769" y="1268"/>
                  <a:pt x="2769" y="1268"/>
                  <a:pt x="2769" y="1268"/>
                </a:cubicBezTo>
                <a:cubicBezTo>
                  <a:pt x="2768" y="1268"/>
                  <a:pt x="2768" y="1268"/>
                  <a:pt x="2768" y="1268"/>
                </a:cubicBezTo>
                <a:cubicBezTo>
                  <a:pt x="2767" y="1269"/>
                  <a:pt x="2767" y="1269"/>
                  <a:pt x="2767" y="1269"/>
                </a:cubicBezTo>
                <a:close/>
                <a:moveTo>
                  <a:pt x="2628" y="1286"/>
                </a:moveTo>
                <a:cubicBezTo>
                  <a:pt x="2627" y="1286"/>
                  <a:pt x="2627" y="1286"/>
                  <a:pt x="2627" y="1286"/>
                </a:cubicBezTo>
                <a:cubicBezTo>
                  <a:pt x="2627" y="1286"/>
                  <a:pt x="2627" y="1286"/>
                  <a:pt x="2627" y="1286"/>
                </a:cubicBezTo>
                <a:lnTo>
                  <a:pt x="2628" y="1286"/>
                </a:lnTo>
                <a:close/>
                <a:moveTo>
                  <a:pt x="2624" y="1286"/>
                </a:moveTo>
                <a:cubicBezTo>
                  <a:pt x="2623" y="1287"/>
                  <a:pt x="2623" y="1287"/>
                  <a:pt x="2623" y="1287"/>
                </a:cubicBezTo>
                <a:cubicBezTo>
                  <a:pt x="2624" y="1287"/>
                  <a:pt x="2624" y="1287"/>
                  <a:pt x="2624" y="1287"/>
                </a:cubicBezTo>
                <a:lnTo>
                  <a:pt x="2624" y="1286"/>
                </a:lnTo>
                <a:close/>
                <a:moveTo>
                  <a:pt x="2629" y="1285"/>
                </a:moveTo>
                <a:cubicBezTo>
                  <a:pt x="2629" y="1284"/>
                  <a:pt x="2629" y="1284"/>
                  <a:pt x="2629" y="1284"/>
                </a:cubicBezTo>
                <a:cubicBezTo>
                  <a:pt x="2628" y="1285"/>
                  <a:pt x="2628" y="1285"/>
                  <a:pt x="2628" y="1285"/>
                </a:cubicBezTo>
                <a:lnTo>
                  <a:pt x="2629" y="1285"/>
                </a:lnTo>
                <a:close/>
                <a:moveTo>
                  <a:pt x="2652" y="1252"/>
                </a:moveTo>
                <a:cubicBezTo>
                  <a:pt x="2652" y="1253"/>
                  <a:pt x="2652" y="1253"/>
                  <a:pt x="2652" y="1253"/>
                </a:cubicBezTo>
                <a:cubicBezTo>
                  <a:pt x="2652" y="1253"/>
                  <a:pt x="2652" y="1253"/>
                  <a:pt x="2652" y="1253"/>
                </a:cubicBezTo>
                <a:cubicBezTo>
                  <a:pt x="2654" y="1254"/>
                  <a:pt x="2654" y="1254"/>
                  <a:pt x="2654" y="1254"/>
                </a:cubicBezTo>
                <a:cubicBezTo>
                  <a:pt x="2655" y="1253"/>
                  <a:pt x="2655" y="1253"/>
                  <a:pt x="2655" y="1253"/>
                </a:cubicBezTo>
                <a:cubicBezTo>
                  <a:pt x="2654" y="1251"/>
                  <a:pt x="2654" y="1251"/>
                  <a:pt x="2654" y="1251"/>
                </a:cubicBezTo>
                <a:cubicBezTo>
                  <a:pt x="2653" y="1251"/>
                  <a:pt x="2653" y="1251"/>
                  <a:pt x="2653" y="1251"/>
                </a:cubicBezTo>
                <a:lnTo>
                  <a:pt x="2652" y="1252"/>
                </a:lnTo>
                <a:close/>
                <a:moveTo>
                  <a:pt x="2630" y="1283"/>
                </a:moveTo>
                <a:cubicBezTo>
                  <a:pt x="2631" y="1284"/>
                  <a:pt x="2631" y="1284"/>
                  <a:pt x="2631" y="1284"/>
                </a:cubicBezTo>
                <a:cubicBezTo>
                  <a:pt x="2631" y="1282"/>
                  <a:pt x="2631" y="1282"/>
                  <a:pt x="2631" y="1282"/>
                </a:cubicBezTo>
                <a:cubicBezTo>
                  <a:pt x="2633" y="1281"/>
                  <a:pt x="2633" y="1281"/>
                  <a:pt x="2633" y="1281"/>
                </a:cubicBezTo>
                <a:cubicBezTo>
                  <a:pt x="2632" y="1280"/>
                  <a:pt x="2632" y="1280"/>
                  <a:pt x="2632" y="1280"/>
                </a:cubicBezTo>
                <a:cubicBezTo>
                  <a:pt x="2630" y="1282"/>
                  <a:pt x="2630" y="1282"/>
                  <a:pt x="2630" y="1282"/>
                </a:cubicBezTo>
                <a:lnTo>
                  <a:pt x="2630" y="1283"/>
                </a:lnTo>
                <a:close/>
                <a:moveTo>
                  <a:pt x="2611" y="1237"/>
                </a:moveTo>
                <a:cubicBezTo>
                  <a:pt x="2611" y="1239"/>
                  <a:pt x="2611" y="1239"/>
                  <a:pt x="2611" y="1239"/>
                </a:cubicBezTo>
                <a:cubicBezTo>
                  <a:pt x="2612" y="1239"/>
                  <a:pt x="2612" y="1239"/>
                  <a:pt x="2612" y="1239"/>
                </a:cubicBezTo>
                <a:cubicBezTo>
                  <a:pt x="2612" y="1239"/>
                  <a:pt x="2612" y="1239"/>
                  <a:pt x="2612" y="1239"/>
                </a:cubicBezTo>
                <a:cubicBezTo>
                  <a:pt x="2614" y="1238"/>
                  <a:pt x="2614" y="1238"/>
                  <a:pt x="2614" y="1238"/>
                </a:cubicBezTo>
                <a:cubicBezTo>
                  <a:pt x="2614" y="1237"/>
                  <a:pt x="2614" y="1237"/>
                  <a:pt x="2614" y="1237"/>
                </a:cubicBezTo>
                <a:cubicBezTo>
                  <a:pt x="2614" y="1236"/>
                  <a:pt x="2614" y="1236"/>
                  <a:pt x="2614" y="1236"/>
                </a:cubicBezTo>
                <a:cubicBezTo>
                  <a:pt x="2613" y="1235"/>
                  <a:pt x="2613" y="1235"/>
                  <a:pt x="2613" y="1235"/>
                </a:cubicBezTo>
                <a:cubicBezTo>
                  <a:pt x="2611" y="1234"/>
                  <a:pt x="2611" y="1234"/>
                  <a:pt x="2611" y="1234"/>
                </a:cubicBezTo>
                <a:cubicBezTo>
                  <a:pt x="2611" y="1233"/>
                  <a:pt x="2611" y="1233"/>
                  <a:pt x="2611" y="1233"/>
                </a:cubicBezTo>
                <a:cubicBezTo>
                  <a:pt x="2611" y="1234"/>
                  <a:pt x="2611" y="1234"/>
                  <a:pt x="2611" y="1234"/>
                </a:cubicBezTo>
                <a:cubicBezTo>
                  <a:pt x="2611" y="1236"/>
                  <a:pt x="2611" y="1236"/>
                  <a:pt x="2611" y="1236"/>
                </a:cubicBezTo>
                <a:cubicBezTo>
                  <a:pt x="2612" y="1237"/>
                  <a:pt x="2612" y="1237"/>
                  <a:pt x="2612" y="1237"/>
                </a:cubicBezTo>
                <a:cubicBezTo>
                  <a:pt x="2612" y="1238"/>
                  <a:pt x="2612" y="1238"/>
                  <a:pt x="2612" y="1238"/>
                </a:cubicBezTo>
                <a:cubicBezTo>
                  <a:pt x="2611" y="1237"/>
                  <a:pt x="2611" y="1237"/>
                  <a:pt x="2611" y="1237"/>
                </a:cubicBezTo>
                <a:close/>
                <a:moveTo>
                  <a:pt x="2619" y="1291"/>
                </a:moveTo>
                <a:cubicBezTo>
                  <a:pt x="2620" y="1291"/>
                  <a:pt x="2620" y="1291"/>
                  <a:pt x="2620" y="1291"/>
                </a:cubicBezTo>
                <a:cubicBezTo>
                  <a:pt x="2620" y="1290"/>
                  <a:pt x="2620" y="1290"/>
                  <a:pt x="2620" y="1290"/>
                </a:cubicBezTo>
                <a:cubicBezTo>
                  <a:pt x="2618" y="1291"/>
                  <a:pt x="2618" y="1291"/>
                  <a:pt x="2618" y="1291"/>
                </a:cubicBezTo>
                <a:lnTo>
                  <a:pt x="2619" y="1291"/>
                </a:lnTo>
                <a:close/>
                <a:moveTo>
                  <a:pt x="2621" y="1289"/>
                </a:moveTo>
                <a:cubicBezTo>
                  <a:pt x="2621" y="1290"/>
                  <a:pt x="2621" y="1290"/>
                  <a:pt x="2621" y="1290"/>
                </a:cubicBezTo>
                <a:cubicBezTo>
                  <a:pt x="2622" y="1289"/>
                  <a:pt x="2622" y="1289"/>
                  <a:pt x="2622" y="1289"/>
                </a:cubicBezTo>
                <a:cubicBezTo>
                  <a:pt x="2623" y="1289"/>
                  <a:pt x="2623" y="1289"/>
                  <a:pt x="2623" y="1289"/>
                </a:cubicBezTo>
                <a:cubicBezTo>
                  <a:pt x="2624" y="1288"/>
                  <a:pt x="2624" y="1288"/>
                  <a:pt x="2624" y="1288"/>
                </a:cubicBezTo>
                <a:cubicBezTo>
                  <a:pt x="2622" y="1288"/>
                  <a:pt x="2622" y="1288"/>
                  <a:pt x="2622" y="1288"/>
                </a:cubicBezTo>
                <a:lnTo>
                  <a:pt x="2621" y="1289"/>
                </a:lnTo>
                <a:close/>
                <a:moveTo>
                  <a:pt x="2698" y="1251"/>
                </a:moveTo>
                <a:cubicBezTo>
                  <a:pt x="2698" y="1252"/>
                  <a:pt x="2698" y="1252"/>
                  <a:pt x="2698" y="1252"/>
                </a:cubicBezTo>
                <a:cubicBezTo>
                  <a:pt x="2699" y="1252"/>
                  <a:pt x="2699" y="1252"/>
                  <a:pt x="2699" y="1252"/>
                </a:cubicBezTo>
                <a:cubicBezTo>
                  <a:pt x="2699" y="1252"/>
                  <a:pt x="2699" y="1252"/>
                  <a:pt x="2699" y="1252"/>
                </a:cubicBezTo>
                <a:lnTo>
                  <a:pt x="2698" y="1251"/>
                </a:lnTo>
                <a:close/>
                <a:moveTo>
                  <a:pt x="2684" y="1271"/>
                </a:moveTo>
                <a:cubicBezTo>
                  <a:pt x="2685" y="1272"/>
                  <a:pt x="2685" y="1272"/>
                  <a:pt x="2685" y="1272"/>
                </a:cubicBezTo>
                <a:cubicBezTo>
                  <a:pt x="2685" y="1271"/>
                  <a:pt x="2685" y="1271"/>
                  <a:pt x="2685" y="1271"/>
                </a:cubicBezTo>
                <a:lnTo>
                  <a:pt x="2684" y="1271"/>
                </a:lnTo>
                <a:close/>
                <a:moveTo>
                  <a:pt x="2698" y="1256"/>
                </a:moveTo>
                <a:cubicBezTo>
                  <a:pt x="2699" y="1257"/>
                  <a:pt x="2699" y="1257"/>
                  <a:pt x="2699" y="1257"/>
                </a:cubicBezTo>
                <a:cubicBezTo>
                  <a:pt x="2698" y="1256"/>
                  <a:pt x="2698" y="1256"/>
                  <a:pt x="2698" y="1256"/>
                </a:cubicBezTo>
                <a:close/>
                <a:moveTo>
                  <a:pt x="2701" y="1250"/>
                </a:moveTo>
                <a:cubicBezTo>
                  <a:pt x="2700" y="1248"/>
                  <a:pt x="2700" y="1248"/>
                  <a:pt x="2700" y="1248"/>
                </a:cubicBezTo>
                <a:cubicBezTo>
                  <a:pt x="2699" y="1249"/>
                  <a:pt x="2699" y="1249"/>
                  <a:pt x="2699" y="1249"/>
                </a:cubicBezTo>
                <a:cubicBezTo>
                  <a:pt x="2699" y="1250"/>
                  <a:pt x="2699" y="1250"/>
                  <a:pt x="2699" y="1250"/>
                </a:cubicBezTo>
                <a:cubicBezTo>
                  <a:pt x="2700" y="1251"/>
                  <a:pt x="2700" y="1251"/>
                  <a:pt x="2700" y="1251"/>
                </a:cubicBezTo>
                <a:cubicBezTo>
                  <a:pt x="2700" y="1251"/>
                  <a:pt x="2701" y="1251"/>
                  <a:pt x="2701" y="1251"/>
                </a:cubicBezTo>
                <a:lnTo>
                  <a:pt x="2701" y="1250"/>
                </a:lnTo>
                <a:close/>
                <a:moveTo>
                  <a:pt x="2701" y="1254"/>
                </a:moveTo>
                <a:cubicBezTo>
                  <a:pt x="2699" y="1254"/>
                  <a:pt x="2699" y="1254"/>
                  <a:pt x="2699" y="1254"/>
                </a:cubicBezTo>
                <a:cubicBezTo>
                  <a:pt x="2698" y="1255"/>
                  <a:pt x="2698" y="1255"/>
                  <a:pt x="2698" y="1255"/>
                </a:cubicBezTo>
                <a:cubicBezTo>
                  <a:pt x="2698" y="1255"/>
                  <a:pt x="2700" y="1255"/>
                  <a:pt x="2700" y="1255"/>
                </a:cubicBezTo>
                <a:lnTo>
                  <a:pt x="2701" y="1254"/>
                </a:lnTo>
                <a:close/>
                <a:moveTo>
                  <a:pt x="2654" y="1343"/>
                </a:moveTo>
                <a:cubicBezTo>
                  <a:pt x="2655" y="1342"/>
                  <a:pt x="2655" y="1342"/>
                  <a:pt x="2655" y="1342"/>
                </a:cubicBezTo>
                <a:cubicBezTo>
                  <a:pt x="2655" y="1341"/>
                  <a:pt x="2655" y="1341"/>
                  <a:pt x="2655" y="1341"/>
                </a:cubicBezTo>
                <a:cubicBezTo>
                  <a:pt x="2653" y="1342"/>
                  <a:pt x="2653" y="1342"/>
                  <a:pt x="2653" y="1342"/>
                </a:cubicBezTo>
                <a:lnTo>
                  <a:pt x="2654" y="1343"/>
                </a:lnTo>
                <a:close/>
                <a:moveTo>
                  <a:pt x="2654" y="1249"/>
                </a:moveTo>
                <a:cubicBezTo>
                  <a:pt x="2655" y="1248"/>
                  <a:pt x="2655" y="1248"/>
                  <a:pt x="2655" y="1248"/>
                </a:cubicBezTo>
                <a:cubicBezTo>
                  <a:pt x="2655" y="1247"/>
                  <a:pt x="2655" y="1247"/>
                  <a:pt x="2655" y="1247"/>
                </a:cubicBezTo>
                <a:cubicBezTo>
                  <a:pt x="2655" y="1246"/>
                  <a:pt x="2655" y="1246"/>
                  <a:pt x="2655" y="1246"/>
                </a:cubicBezTo>
                <a:cubicBezTo>
                  <a:pt x="2654" y="1245"/>
                  <a:pt x="2654" y="1245"/>
                  <a:pt x="2654" y="1245"/>
                </a:cubicBezTo>
                <a:cubicBezTo>
                  <a:pt x="2653" y="1244"/>
                  <a:pt x="2653" y="1244"/>
                  <a:pt x="2653" y="1244"/>
                </a:cubicBezTo>
                <a:cubicBezTo>
                  <a:pt x="2650" y="1244"/>
                  <a:pt x="2650" y="1244"/>
                  <a:pt x="2650" y="1244"/>
                </a:cubicBezTo>
                <a:cubicBezTo>
                  <a:pt x="2648" y="1245"/>
                  <a:pt x="2648" y="1245"/>
                  <a:pt x="2648" y="1245"/>
                </a:cubicBezTo>
                <a:cubicBezTo>
                  <a:pt x="2647" y="1248"/>
                  <a:pt x="2647" y="1248"/>
                  <a:pt x="2647" y="1248"/>
                </a:cubicBezTo>
                <a:cubicBezTo>
                  <a:pt x="2646" y="1250"/>
                  <a:pt x="2646" y="1250"/>
                  <a:pt x="2646" y="1250"/>
                </a:cubicBezTo>
                <a:cubicBezTo>
                  <a:pt x="2642" y="1253"/>
                  <a:pt x="2642" y="1253"/>
                  <a:pt x="2642" y="1253"/>
                </a:cubicBezTo>
                <a:cubicBezTo>
                  <a:pt x="2642" y="1253"/>
                  <a:pt x="2646" y="1253"/>
                  <a:pt x="2646" y="1253"/>
                </a:cubicBezTo>
                <a:cubicBezTo>
                  <a:pt x="2647" y="1253"/>
                  <a:pt x="2647" y="1253"/>
                  <a:pt x="2647" y="1253"/>
                </a:cubicBezTo>
                <a:cubicBezTo>
                  <a:pt x="2649" y="1253"/>
                  <a:pt x="2649" y="1253"/>
                  <a:pt x="2649" y="1253"/>
                </a:cubicBezTo>
                <a:cubicBezTo>
                  <a:pt x="2651" y="1253"/>
                  <a:pt x="2651" y="1253"/>
                  <a:pt x="2651" y="1253"/>
                </a:cubicBezTo>
                <a:cubicBezTo>
                  <a:pt x="2652" y="1251"/>
                  <a:pt x="2652" y="1251"/>
                  <a:pt x="2652" y="1251"/>
                </a:cubicBezTo>
                <a:cubicBezTo>
                  <a:pt x="2654" y="1251"/>
                  <a:pt x="2654" y="1251"/>
                  <a:pt x="2654" y="1251"/>
                </a:cubicBezTo>
                <a:cubicBezTo>
                  <a:pt x="2654" y="1250"/>
                  <a:pt x="2654" y="1250"/>
                  <a:pt x="2654" y="1250"/>
                </a:cubicBezTo>
                <a:lnTo>
                  <a:pt x="2654" y="1249"/>
                </a:lnTo>
                <a:close/>
                <a:moveTo>
                  <a:pt x="2683" y="1276"/>
                </a:moveTo>
                <a:cubicBezTo>
                  <a:pt x="2683" y="1278"/>
                  <a:pt x="2683" y="1278"/>
                  <a:pt x="2683" y="1278"/>
                </a:cubicBezTo>
                <a:cubicBezTo>
                  <a:pt x="2684" y="1277"/>
                  <a:pt x="2684" y="1277"/>
                  <a:pt x="2684" y="1277"/>
                </a:cubicBezTo>
                <a:cubicBezTo>
                  <a:pt x="2685" y="1277"/>
                  <a:pt x="2685" y="1277"/>
                  <a:pt x="2685" y="1277"/>
                </a:cubicBezTo>
                <a:cubicBezTo>
                  <a:pt x="2684" y="1276"/>
                  <a:pt x="2684" y="1276"/>
                  <a:pt x="2684" y="1276"/>
                </a:cubicBezTo>
                <a:lnTo>
                  <a:pt x="2683" y="1276"/>
                </a:lnTo>
                <a:close/>
                <a:moveTo>
                  <a:pt x="2656" y="1336"/>
                </a:moveTo>
                <a:cubicBezTo>
                  <a:pt x="2654" y="1335"/>
                  <a:pt x="2654" y="1335"/>
                  <a:pt x="2654" y="1335"/>
                </a:cubicBezTo>
                <a:cubicBezTo>
                  <a:pt x="2651" y="1337"/>
                  <a:pt x="2651" y="1337"/>
                  <a:pt x="2651" y="1337"/>
                </a:cubicBezTo>
                <a:cubicBezTo>
                  <a:pt x="2651" y="1337"/>
                  <a:pt x="2651" y="1338"/>
                  <a:pt x="2651" y="1338"/>
                </a:cubicBezTo>
                <a:cubicBezTo>
                  <a:pt x="2652" y="1339"/>
                  <a:pt x="2652" y="1339"/>
                  <a:pt x="2652" y="1339"/>
                </a:cubicBezTo>
                <a:cubicBezTo>
                  <a:pt x="2653" y="1338"/>
                  <a:pt x="2653" y="1338"/>
                  <a:pt x="2653" y="1338"/>
                </a:cubicBezTo>
                <a:cubicBezTo>
                  <a:pt x="2654" y="1337"/>
                  <a:pt x="2654" y="1337"/>
                  <a:pt x="2654" y="1337"/>
                </a:cubicBezTo>
                <a:cubicBezTo>
                  <a:pt x="2656" y="1337"/>
                  <a:pt x="2656" y="1337"/>
                  <a:pt x="2656" y="1337"/>
                </a:cubicBezTo>
                <a:lnTo>
                  <a:pt x="2656" y="1336"/>
                </a:lnTo>
                <a:close/>
                <a:moveTo>
                  <a:pt x="2622" y="1189"/>
                </a:moveTo>
                <a:cubicBezTo>
                  <a:pt x="2623" y="1189"/>
                  <a:pt x="2623" y="1189"/>
                  <a:pt x="2623" y="1189"/>
                </a:cubicBezTo>
                <a:cubicBezTo>
                  <a:pt x="2620" y="1189"/>
                  <a:pt x="2620" y="1189"/>
                  <a:pt x="2620" y="1189"/>
                </a:cubicBezTo>
                <a:lnTo>
                  <a:pt x="2622" y="1189"/>
                </a:lnTo>
                <a:close/>
                <a:moveTo>
                  <a:pt x="2568" y="1175"/>
                </a:moveTo>
                <a:cubicBezTo>
                  <a:pt x="2570" y="1176"/>
                  <a:pt x="2570" y="1176"/>
                  <a:pt x="2570" y="1176"/>
                </a:cubicBezTo>
                <a:cubicBezTo>
                  <a:pt x="2570" y="1175"/>
                  <a:pt x="2570" y="1175"/>
                  <a:pt x="2570" y="1175"/>
                </a:cubicBezTo>
                <a:cubicBezTo>
                  <a:pt x="2566" y="1174"/>
                  <a:pt x="2566" y="1174"/>
                  <a:pt x="2566" y="1174"/>
                </a:cubicBezTo>
                <a:lnTo>
                  <a:pt x="2568" y="1175"/>
                </a:lnTo>
                <a:close/>
                <a:moveTo>
                  <a:pt x="2516" y="1255"/>
                </a:moveTo>
                <a:cubicBezTo>
                  <a:pt x="2515" y="1256"/>
                  <a:pt x="2515" y="1256"/>
                  <a:pt x="2515" y="1256"/>
                </a:cubicBezTo>
                <a:cubicBezTo>
                  <a:pt x="2517" y="1256"/>
                  <a:pt x="2517" y="1256"/>
                  <a:pt x="2517" y="1256"/>
                </a:cubicBezTo>
                <a:cubicBezTo>
                  <a:pt x="2518" y="1257"/>
                  <a:pt x="2518" y="1257"/>
                  <a:pt x="2518" y="1257"/>
                </a:cubicBezTo>
                <a:cubicBezTo>
                  <a:pt x="2519" y="1255"/>
                  <a:pt x="2519" y="1255"/>
                  <a:pt x="2519" y="1255"/>
                </a:cubicBezTo>
                <a:cubicBezTo>
                  <a:pt x="2519" y="1254"/>
                  <a:pt x="2519" y="1254"/>
                  <a:pt x="2519" y="1254"/>
                </a:cubicBezTo>
                <a:cubicBezTo>
                  <a:pt x="2518" y="1255"/>
                  <a:pt x="2518" y="1255"/>
                  <a:pt x="2518" y="1255"/>
                </a:cubicBezTo>
                <a:lnTo>
                  <a:pt x="2516" y="1255"/>
                </a:lnTo>
                <a:close/>
                <a:moveTo>
                  <a:pt x="2496" y="1179"/>
                </a:moveTo>
                <a:cubicBezTo>
                  <a:pt x="2497" y="1180"/>
                  <a:pt x="2497" y="1180"/>
                  <a:pt x="2497" y="1180"/>
                </a:cubicBezTo>
                <a:cubicBezTo>
                  <a:pt x="2498" y="1179"/>
                  <a:pt x="2498" y="1179"/>
                  <a:pt x="2498" y="1179"/>
                </a:cubicBezTo>
                <a:cubicBezTo>
                  <a:pt x="2497" y="1179"/>
                  <a:pt x="2497" y="1179"/>
                  <a:pt x="2497" y="1179"/>
                </a:cubicBezTo>
                <a:lnTo>
                  <a:pt x="2496" y="1179"/>
                </a:lnTo>
                <a:close/>
                <a:moveTo>
                  <a:pt x="2524" y="1169"/>
                </a:moveTo>
                <a:cubicBezTo>
                  <a:pt x="2524" y="1167"/>
                  <a:pt x="2524" y="1167"/>
                  <a:pt x="2524" y="1167"/>
                </a:cubicBezTo>
                <a:cubicBezTo>
                  <a:pt x="2526" y="1167"/>
                  <a:pt x="2526" y="1167"/>
                  <a:pt x="2526" y="1167"/>
                </a:cubicBezTo>
                <a:cubicBezTo>
                  <a:pt x="2527" y="1166"/>
                  <a:pt x="2527" y="1166"/>
                  <a:pt x="2527" y="1166"/>
                </a:cubicBezTo>
                <a:cubicBezTo>
                  <a:pt x="2528" y="1165"/>
                  <a:pt x="2528" y="1165"/>
                  <a:pt x="2528" y="1165"/>
                </a:cubicBezTo>
                <a:cubicBezTo>
                  <a:pt x="2528" y="1163"/>
                  <a:pt x="2528" y="1163"/>
                  <a:pt x="2528" y="1163"/>
                </a:cubicBezTo>
                <a:cubicBezTo>
                  <a:pt x="2529" y="1162"/>
                  <a:pt x="2529" y="1162"/>
                  <a:pt x="2529" y="1162"/>
                </a:cubicBezTo>
                <a:cubicBezTo>
                  <a:pt x="2530" y="1161"/>
                  <a:pt x="2530" y="1161"/>
                  <a:pt x="2530" y="1161"/>
                </a:cubicBezTo>
                <a:cubicBezTo>
                  <a:pt x="2529" y="1161"/>
                  <a:pt x="2529" y="1161"/>
                  <a:pt x="2529" y="1161"/>
                </a:cubicBezTo>
                <a:cubicBezTo>
                  <a:pt x="2529" y="1159"/>
                  <a:pt x="2529" y="1159"/>
                  <a:pt x="2529" y="1159"/>
                </a:cubicBezTo>
                <a:cubicBezTo>
                  <a:pt x="2526" y="1159"/>
                  <a:pt x="2526" y="1159"/>
                  <a:pt x="2526" y="1159"/>
                </a:cubicBezTo>
                <a:cubicBezTo>
                  <a:pt x="2525" y="1159"/>
                  <a:pt x="2525" y="1159"/>
                  <a:pt x="2525" y="1159"/>
                </a:cubicBezTo>
                <a:cubicBezTo>
                  <a:pt x="2524" y="1161"/>
                  <a:pt x="2524" y="1161"/>
                  <a:pt x="2524" y="1161"/>
                </a:cubicBezTo>
                <a:cubicBezTo>
                  <a:pt x="2523" y="1162"/>
                  <a:pt x="2523" y="1162"/>
                  <a:pt x="2523" y="1162"/>
                </a:cubicBezTo>
                <a:cubicBezTo>
                  <a:pt x="2523" y="1163"/>
                  <a:pt x="2523" y="1163"/>
                  <a:pt x="2523" y="1163"/>
                </a:cubicBezTo>
                <a:cubicBezTo>
                  <a:pt x="2521" y="1165"/>
                  <a:pt x="2521" y="1165"/>
                  <a:pt x="2521" y="1165"/>
                </a:cubicBezTo>
                <a:cubicBezTo>
                  <a:pt x="2519" y="1165"/>
                  <a:pt x="2519" y="1165"/>
                  <a:pt x="2519" y="1165"/>
                </a:cubicBezTo>
                <a:cubicBezTo>
                  <a:pt x="2518" y="1166"/>
                  <a:pt x="2518" y="1166"/>
                  <a:pt x="2518" y="1166"/>
                </a:cubicBezTo>
                <a:cubicBezTo>
                  <a:pt x="2516" y="1167"/>
                  <a:pt x="2516" y="1167"/>
                  <a:pt x="2516" y="1167"/>
                </a:cubicBezTo>
                <a:cubicBezTo>
                  <a:pt x="2512" y="1166"/>
                  <a:pt x="2512" y="1166"/>
                  <a:pt x="2512" y="1166"/>
                </a:cubicBezTo>
                <a:cubicBezTo>
                  <a:pt x="2508" y="1166"/>
                  <a:pt x="2508" y="1166"/>
                  <a:pt x="2508" y="1166"/>
                </a:cubicBezTo>
                <a:cubicBezTo>
                  <a:pt x="2508" y="1167"/>
                  <a:pt x="2508" y="1167"/>
                  <a:pt x="2508" y="1167"/>
                </a:cubicBezTo>
                <a:cubicBezTo>
                  <a:pt x="2507" y="1167"/>
                  <a:pt x="2507" y="1167"/>
                  <a:pt x="2507" y="1167"/>
                </a:cubicBezTo>
                <a:cubicBezTo>
                  <a:pt x="2505" y="1165"/>
                  <a:pt x="2505" y="1165"/>
                  <a:pt x="2505" y="1165"/>
                </a:cubicBezTo>
                <a:cubicBezTo>
                  <a:pt x="2503" y="1165"/>
                  <a:pt x="2503" y="1165"/>
                  <a:pt x="2503" y="1165"/>
                </a:cubicBezTo>
                <a:cubicBezTo>
                  <a:pt x="2502" y="1165"/>
                  <a:pt x="2502" y="1165"/>
                  <a:pt x="2502" y="1165"/>
                </a:cubicBezTo>
                <a:cubicBezTo>
                  <a:pt x="2500" y="1165"/>
                  <a:pt x="2500" y="1165"/>
                  <a:pt x="2500" y="1165"/>
                </a:cubicBezTo>
                <a:cubicBezTo>
                  <a:pt x="2498" y="1164"/>
                  <a:pt x="2498" y="1164"/>
                  <a:pt x="2498" y="1164"/>
                </a:cubicBezTo>
                <a:cubicBezTo>
                  <a:pt x="2497" y="1165"/>
                  <a:pt x="2497" y="1165"/>
                  <a:pt x="2497" y="1165"/>
                </a:cubicBezTo>
                <a:cubicBezTo>
                  <a:pt x="2495" y="1164"/>
                  <a:pt x="2495" y="1164"/>
                  <a:pt x="2495" y="1164"/>
                </a:cubicBezTo>
                <a:cubicBezTo>
                  <a:pt x="2493" y="1163"/>
                  <a:pt x="2493" y="1163"/>
                  <a:pt x="2493" y="1163"/>
                </a:cubicBezTo>
                <a:cubicBezTo>
                  <a:pt x="2491" y="1162"/>
                  <a:pt x="2491" y="1162"/>
                  <a:pt x="2491" y="1162"/>
                </a:cubicBezTo>
                <a:cubicBezTo>
                  <a:pt x="2489" y="1162"/>
                  <a:pt x="2489" y="1162"/>
                  <a:pt x="2489" y="1162"/>
                </a:cubicBezTo>
                <a:cubicBezTo>
                  <a:pt x="2489" y="1164"/>
                  <a:pt x="2489" y="1164"/>
                  <a:pt x="2489" y="1164"/>
                </a:cubicBezTo>
                <a:cubicBezTo>
                  <a:pt x="2488" y="1165"/>
                  <a:pt x="2488" y="1165"/>
                  <a:pt x="2488" y="1165"/>
                </a:cubicBezTo>
                <a:cubicBezTo>
                  <a:pt x="2487" y="1167"/>
                  <a:pt x="2487" y="1167"/>
                  <a:pt x="2487" y="1167"/>
                </a:cubicBezTo>
                <a:cubicBezTo>
                  <a:pt x="2486" y="1168"/>
                  <a:pt x="2486" y="1168"/>
                  <a:pt x="2486" y="1168"/>
                </a:cubicBezTo>
                <a:cubicBezTo>
                  <a:pt x="2483" y="1167"/>
                  <a:pt x="2483" y="1167"/>
                  <a:pt x="2483" y="1167"/>
                </a:cubicBezTo>
                <a:cubicBezTo>
                  <a:pt x="2481" y="1167"/>
                  <a:pt x="2481" y="1167"/>
                  <a:pt x="2481" y="1167"/>
                </a:cubicBezTo>
                <a:cubicBezTo>
                  <a:pt x="2480" y="1168"/>
                  <a:pt x="2480" y="1168"/>
                  <a:pt x="2480" y="1168"/>
                </a:cubicBezTo>
                <a:cubicBezTo>
                  <a:pt x="2480" y="1169"/>
                  <a:pt x="2480" y="1169"/>
                  <a:pt x="2480" y="1169"/>
                </a:cubicBezTo>
                <a:cubicBezTo>
                  <a:pt x="2478" y="1171"/>
                  <a:pt x="2478" y="1171"/>
                  <a:pt x="2478" y="1171"/>
                </a:cubicBezTo>
                <a:cubicBezTo>
                  <a:pt x="2478" y="1174"/>
                  <a:pt x="2478" y="1174"/>
                  <a:pt x="2478" y="1174"/>
                </a:cubicBezTo>
                <a:cubicBezTo>
                  <a:pt x="2478" y="1176"/>
                  <a:pt x="2478" y="1176"/>
                  <a:pt x="2478" y="1176"/>
                </a:cubicBezTo>
                <a:cubicBezTo>
                  <a:pt x="2478" y="1179"/>
                  <a:pt x="2478" y="1179"/>
                  <a:pt x="2478" y="1179"/>
                </a:cubicBezTo>
                <a:cubicBezTo>
                  <a:pt x="2478" y="1180"/>
                  <a:pt x="2478" y="1180"/>
                  <a:pt x="2478" y="1180"/>
                </a:cubicBezTo>
                <a:cubicBezTo>
                  <a:pt x="2479" y="1182"/>
                  <a:pt x="2479" y="1182"/>
                  <a:pt x="2479" y="1182"/>
                </a:cubicBezTo>
                <a:cubicBezTo>
                  <a:pt x="2479" y="1184"/>
                  <a:pt x="2479" y="1184"/>
                  <a:pt x="2479" y="1184"/>
                </a:cubicBezTo>
                <a:cubicBezTo>
                  <a:pt x="2478" y="1183"/>
                  <a:pt x="2478" y="1183"/>
                  <a:pt x="2478" y="1183"/>
                </a:cubicBezTo>
                <a:cubicBezTo>
                  <a:pt x="2478" y="1181"/>
                  <a:pt x="2478" y="1181"/>
                  <a:pt x="2478" y="1181"/>
                </a:cubicBezTo>
                <a:cubicBezTo>
                  <a:pt x="2477" y="1182"/>
                  <a:pt x="2477" y="1182"/>
                  <a:pt x="2477" y="1182"/>
                </a:cubicBezTo>
                <a:cubicBezTo>
                  <a:pt x="2475" y="1183"/>
                  <a:pt x="2475" y="1183"/>
                  <a:pt x="2475" y="1183"/>
                </a:cubicBezTo>
                <a:cubicBezTo>
                  <a:pt x="2474" y="1184"/>
                  <a:pt x="2474" y="1184"/>
                  <a:pt x="2474" y="1184"/>
                </a:cubicBezTo>
                <a:cubicBezTo>
                  <a:pt x="2474" y="1186"/>
                  <a:pt x="2474" y="1186"/>
                  <a:pt x="2474" y="1186"/>
                </a:cubicBezTo>
                <a:cubicBezTo>
                  <a:pt x="2474" y="1188"/>
                  <a:pt x="2474" y="1188"/>
                  <a:pt x="2474" y="1188"/>
                </a:cubicBezTo>
                <a:cubicBezTo>
                  <a:pt x="2473" y="1189"/>
                  <a:pt x="2473" y="1189"/>
                  <a:pt x="2473" y="1189"/>
                </a:cubicBezTo>
                <a:cubicBezTo>
                  <a:pt x="2474" y="1193"/>
                  <a:pt x="2474" y="1193"/>
                  <a:pt x="2474" y="1193"/>
                </a:cubicBezTo>
                <a:cubicBezTo>
                  <a:pt x="2473" y="1194"/>
                  <a:pt x="2473" y="1194"/>
                  <a:pt x="2473" y="1194"/>
                </a:cubicBezTo>
                <a:cubicBezTo>
                  <a:pt x="2473" y="1195"/>
                  <a:pt x="2473" y="1195"/>
                  <a:pt x="2473" y="1195"/>
                </a:cubicBezTo>
                <a:cubicBezTo>
                  <a:pt x="2472" y="1196"/>
                  <a:pt x="2472" y="1196"/>
                  <a:pt x="2472" y="1196"/>
                </a:cubicBezTo>
                <a:cubicBezTo>
                  <a:pt x="2472" y="1198"/>
                  <a:pt x="2472" y="1198"/>
                  <a:pt x="2472" y="1198"/>
                </a:cubicBezTo>
                <a:cubicBezTo>
                  <a:pt x="2470" y="1200"/>
                  <a:pt x="2470" y="1200"/>
                  <a:pt x="2470" y="1200"/>
                </a:cubicBezTo>
                <a:cubicBezTo>
                  <a:pt x="2469" y="1202"/>
                  <a:pt x="2469" y="1202"/>
                  <a:pt x="2469" y="1202"/>
                </a:cubicBezTo>
                <a:cubicBezTo>
                  <a:pt x="2469" y="1203"/>
                  <a:pt x="2469" y="1203"/>
                  <a:pt x="2469" y="1203"/>
                </a:cubicBezTo>
                <a:cubicBezTo>
                  <a:pt x="2469" y="1204"/>
                  <a:pt x="2469" y="1204"/>
                  <a:pt x="2469" y="1204"/>
                </a:cubicBezTo>
                <a:cubicBezTo>
                  <a:pt x="2470" y="1207"/>
                  <a:pt x="2470" y="1207"/>
                  <a:pt x="2470" y="1207"/>
                </a:cubicBezTo>
                <a:cubicBezTo>
                  <a:pt x="2471" y="1209"/>
                  <a:pt x="2471" y="1209"/>
                  <a:pt x="2471" y="1209"/>
                </a:cubicBezTo>
                <a:cubicBezTo>
                  <a:pt x="2471" y="1208"/>
                  <a:pt x="2471" y="1208"/>
                  <a:pt x="2471" y="1208"/>
                </a:cubicBezTo>
                <a:cubicBezTo>
                  <a:pt x="2473" y="1208"/>
                  <a:pt x="2473" y="1208"/>
                  <a:pt x="2473" y="1208"/>
                </a:cubicBezTo>
                <a:cubicBezTo>
                  <a:pt x="2474" y="1208"/>
                  <a:pt x="2474" y="1208"/>
                  <a:pt x="2474" y="1208"/>
                </a:cubicBezTo>
                <a:cubicBezTo>
                  <a:pt x="2475" y="1208"/>
                  <a:pt x="2475" y="1208"/>
                  <a:pt x="2475" y="1208"/>
                </a:cubicBezTo>
                <a:cubicBezTo>
                  <a:pt x="2475" y="1210"/>
                  <a:pt x="2475" y="1210"/>
                  <a:pt x="2475" y="1210"/>
                </a:cubicBezTo>
                <a:cubicBezTo>
                  <a:pt x="2477" y="1215"/>
                  <a:pt x="2477" y="1215"/>
                  <a:pt x="2477" y="1215"/>
                </a:cubicBezTo>
                <a:cubicBezTo>
                  <a:pt x="2476" y="1216"/>
                  <a:pt x="2476" y="1216"/>
                  <a:pt x="2476" y="1216"/>
                </a:cubicBezTo>
                <a:cubicBezTo>
                  <a:pt x="2476" y="1218"/>
                  <a:pt x="2476" y="1218"/>
                  <a:pt x="2476" y="1218"/>
                </a:cubicBezTo>
                <a:cubicBezTo>
                  <a:pt x="2474" y="1220"/>
                  <a:pt x="2474" y="1220"/>
                  <a:pt x="2474" y="1220"/>
                </a:cubicBezTo>
                <a:cubicBezTo>
                  <a:pt x="2474" y="1224"/>
                  <a:pt x="2474" y="1224"/>
                  <a:pt x="2474" y="1224"/>
                </a:cubicBezTo>
                <a:cubicBezTo>
                  <a:pt x="2474" y="1227"/>
                  <a:pt x="2474" y="1227"/>
                  <a:pt x="2474" y="1227"/>
                </a:cubicBezTo>
                <a:cubicBezTo>
                  <a:pt x="2475" y="1227"/>
                  <a:pt x="2475" y="1227"/>
                  <a:pt x="2475" y="1227"/>
                </a:cubicBezTo>
                <a:cubicBezTo>
                  <a:pt x="2477" y="1228"/>
                  <a:pt x="2477" y="1228"/>
                  <a:pt x="2477" y="1228"/>
                </a:cubicBezTo>
                <a:cubicBezTo>
                  <a:pt x="2479" y="1228"/>
                  <a:pt x="2479" y="1228"/>
                  <a:pt x="2479" y="1228"/>
                </a:cubicBezTo>
                <a:cubicBezTo>
                  <a:pt x="2479" y="1227"/>
                  <a:pt x="2479" y="1227"/>
                  <a:pt x="2479" y="1227"/>
                </a:cubicBezTo>
                <a:cubicBezTo>
                  <a:pt x="2481" y="1227"/>
                  <a:pt x="2481" y="1227"/>
                  <a:pt x="2481" y="1227"/>
                </a:cubicBezTo>
                <a:cubicBezTo>
                  <a:pt x="2483" y="1227"/>
                  <a:pt x="2483" y="1227"/>
                  <a:pt x="2483" y="1227"/>
                </a:cubicBezTo>
                <a:cubicBezTo>
                  <a:pt x="2484" y="1228"/>
                  <a:pt x="2484" y="1228"/>
                  <a:pt x="2484" y="1228"/>
                </a:cubicBezTo>
                <a:cubicBezTo>
                  <a:pt x="2484" y="1226"/>
                  <a:pt x="2484" y="1226"/>
                  <a:pt x="2484" y="1226"/>
                </a:cubicBezTo>
                <a:cubicBezTo>
                  <a:pt x="2484" y="1224"/>
                  <a:pt x="2484" y="1224"/>
                  <a:pt x="2484" y="1224"/>
                </a:cubicBezTo>
                <a:cubicBezTo>
                  <a:pt x="2483" y="1224"/>
                  <a:pt x="2483" y="1224"/>
                  <a:pt x="2483" y="1224"/>
                </a:cubicBezTo>
                <a:cubicBezTo>
                  <a:pt x="2482" y="1221"/>
                  <a:pt x="2482" y="1221"/>
                  <a:pt x="2482" y="1221"/>
                </a:cubicBezTo>
                <a:cubicBezTo>
                  <a:pt x="2483" y="1220"/>
                  <a:pt x="2483" y="1220"/>
                  <a:pt x="2483" y="1220"/>
                </a:cubicBezTo>
                <a:cubicBezTo>
                  <a:pt x="2484" y="1216"/>
                  <a:pt x="2484" y="1216"/>
                  <a:pt x="2484" y="1216"/>
                </a:cubicBezTo>
                <a:cubicBezTo>
                  <a:pt x="2483" y="1214"/>
                  <a:pt x="2483" y="1214"/>
                  <a:pt x="2483" y="1214"/>
                </a:cubicBezTo>
                <a:cubicBezTo>
                  <a:pt x="2483" y="1213"/>
                  <a:pt x="2483" y="1213"/>
                  <a:pt x="2483" y="1213"/>
                </a:cubicBezTo>
                <a:cubicBezTo>
                  <a:pt x="2485" y="1210"/>
                  <a:pt x="2485" y="1210"/>
                  <a:pt x="2485" y="1210"/>
                </a:cubicBezTo>
                <a:cubicBezTo>
                  <a:pt x="2485" y="1208"/>
                  <a:pt x="2485" y="1208"/>
                  <a:pt x="2485" y="1208"/>
                </a:cubicBezTo>
                <a:cubicBezTo>
                  <a:pt x="2485" y="1205"/>
                  <a:pt x="2485" y="1205"/>
                  <a:pt x="2485" y="1205"/>
                </a:cubicBezTo>
                <a:cubicBezTo>
                  <a:pt x="2483" y="1204"/>
                  <a:pt x="2483" y="1204"/>
                  <a:pt x="2483" y="1204"/>
                </a:cubicBezTo>
                <a:cubicBezTo>
                  <a:pt x="2483" y="1203"/>
                  <a:pt x="2483" y="1203"/>
                  <a:pt x="2483" y="1203"/>
                </a:cubicBezTo>
                <a:cubicBezTo>
                  <a:pt x="2485" y="1202"/>
                  <a:pt x="2485" y="1202"/>
                  <a:pt x="2485" y="1202"/>
                </a:cubicBezTo>
                <a:cubicBezTo>
                  <a:pt x="2486" y="1200"/>
                  <a:pt x="2486" y="1200"/>
                  <a:pt x="2486" y="1200"/>
                </a:cubicBezTo>
                <a:cubicBezTo>
                  <a:pt x="2488" y="1200"/>
                  <a:pt x="2488" y="1200"/>
                  <a:pt x="2488" y="1200"/>
                </a:cubicBezTo>
                <a:cubicBezTo>
                  <a:pt x="2490" y="1201"/>
                  <a:pt x="2490" y="1201"/>
                  <a:pt x="2490" y="1201"/>
                </a:cubicBezTo>
                <a:cubicBezTo>
                  <a:pt x="2490" y="1202"/>
                  <a:pt x="2490" y="1202"/>
                  <a:pt x="2490" y="1202"/>
                </a:cubicBezTo>
                <a:cubicBezTo>
                  <a:pt x="2491" y="1203"/>
                  <a:pt x="2491" y="1203"/>
                  <a:pt x="2491" y="1203"/>
                </a:cubicBezTo>
                <a:cubicBezTo>
                  <a:pt x="2491" y="1205"/>
                  <a:pt x="2491" y="1205"/>
                  <a:pt x="2491" y="1205"/>
                </a:cubicBezTo>
                <a:cubicBezTo>
                  <a:pt x="2489" y="1207"/>
                  <a:pt x="2489" y="1207"/>
                  <a:pt x="2489" y="1207"/>
                </a:cubicBezTo>
                <a:cubicBezTo>
                  <a:pt x="2489" y="1208"/>
                  <a:pt x="2489" y="1208"/>
                  <a:pt x="2489" y="1208"/>
                </a:cubicBezTo>
                <a:cubicBezTo>
                  <a:pt x="2490" y="1210"/>
                  <a:pt x="2490" y="1210"/>
                  <a:pt x="2490" y="1210"/>
                </a:cubicBezTo>
                <a:cubicBezTo>
                  <a:pt x="2491" y="1210"/>
                  <a:pt x="2491" y="1210"/>
                  <a:pt x="2491" y="1210"/>
                </a:cubicBezTo>
                <a:cubicBezTo>
                  <a:pt x="2492" y="1212"/>
                  <a:pt x="2492" y="1212"/>
                  <a:pt x="2492" y="1212"/>
                </a:cubicBezTo>
                <a:cubicBezTo>
                  <a:pt x="2494" y="1213"/>
                  <a:pt x="2494" y="1213"/>
                  <a:pt x="2494" y="1213"/>
                </a:cubicBezTo>
                <a:cubicBezTo>
                  <a:pt x="2495" y="1215"/>
                  <a:pt x="2495" y="1215"/>
                  <a:pt x="2495" y="1215"/>
                </a:cubicBezTo>
                <a:cubicBezTo>
                  <a:pt x="2494" y="1215"/>
                  <a:pt x="2494" y="1215"/>
                  <a:pt x="2494" y="1215"/>
                </a:cubicBezTo>
                <a:cubicBezTo>
                  <a:pt x="2493" y="1218"/>
                  <a:pt x="2493" y="1218"/>
                  <a:pt x="2493" y="1218"/>
                </a:cubicBezTo>
                <a:cubicBezTo>
                  <a:pt x="2494" y="1220"/>
                  <a:pt x="2494" y="1220"/>
                  <a:pt x="2494" y="1220"/>
                </a:cubicBezTo>
                <a:cubicBezTo>
                  <a:pt x="2495" y="1220"/>
                  <a:pt x="2495" y="1220"/>
                  <a:pt x="2495" y="1220"/>
                </a:cubicBezTo>
                <a:cubicBezTo>
                  <a:pt x="2496" y="1220"/>
                  <a:pt x="2496" y="1220"/>
                  <a:pt x="2496" y="1220"/>
                </a:cubicBezTo>
                <a:cubicBezTo>
                  <a:pt x="2498" y="1221"/>
                  <a:pt x="2498" y="1221"/>
                  <a:pt x="2498" y="1221"/>
                </a:cubicBezTo>
                <a:cubicBezTo>
                  <a:pt x="2500" y="1221"/>
                  <a:pt x="2500" y="1221"/>
                  <a:pt x="2500" y="1221"/>
                </a:cubicBezTo>
                <a:cubicBezTo>
                  <a:pt x="2500" y="1220"/>
                  <a:pt x="2500" y="1220"/>
                  <a:pt x="2500" y="1220"/>
                </a:cubicBezTo>
                <a:cubicBezTo>
                  <a:pt x="2499" y="1219"/>
                  <a:pt x="2499" y="1219"/>
                  <a:pt x="2499" y="1219"/>
                </a:cubicBezTo>
                <a:cubicBezTo>
                  <a:pt x="2501" y="1217"/>
                  <a:pt x="2501" y="1217"/>
                  <a:pt x="2501" y="1217"/>
                </a:cubicBezTo>
                <a:cubicBezTo>
                  <a:pt x="2502" y="1217"/>
                  <a:pt x="2502" y="1217"/>
                  <a:pt x="2502" y="1217"/>
                </a:cubicBezTo>
                <a:cubicBezTo>
                  <a:pt x="2505" y="1216"/>
                  <a:pt x="2505" y="1216"/>
                  <a:pt x="2505" y="1216"/>
                </a:cubicBezTo>
                <a:cubicBezTo>
                  <a:pt x="2507" y="1216"/>
                  <a:pt x="2507" y="1216"/>
                  <a:pt x="2507" y="1216"/>
                </a:cubicBezTo>
                <a:cubicBezTo>
                  <a:pt x="2508" y="1215"/>
                  <a:pt x="2508" y="1215"/>
                  <a:pt x="2508" y="1215"/>
                </a:cubicBezTo>
                <a:cubicBezTo>
                  <a:pt x="2509" y="1215"/>
                  <a:pt x="2509" y="1215"/>
                  <a:pt x="2509" y="1215"/>
                </a:cubicBezTo>
                <a:cubicBezTo>
                  <a:pt x="2510" y="1215"/>
                  <a:pt x="2510" y="1215"/>
                  <a:pt x="2510" y="1215"/>
                </a:cubicBezTo>
                <a:cubicBezTo>
                  <a:pt x="2511" y="1214"/>
                  <a:pt x="2511" y="1214"/>
                  <a:pt x="2511" y="1214"/>
                </a:cubicBezTo>
                <a:cubicBezTo>
                  <a:pt x="2511" y="1213"/>
                  <a:pt x="2511" y="1213"/>
                  <a:pt x="2511" y="1213"/>
                </a:cubicBezTo>
                <a:cubicBezTo>
                  <a:pt x="2509" y="1213"/>
                  <a:pt x="2509" y="1213"/>
                  <a:pt x="2509" y="1213"/>
                </a:cubicBezTo>
                <a:cubicBezTo>
                  <a:pt x="2508" y="1213"/>
                  <a:pt x="2508" y="1213"/>
                  <a:pt x="2508" y="1213"/>
                </a:cubicBezTo>
                <a:cubicBezTo>
                  <a:pt x="2507" y="1213"/>
                  <a:pt x="2507" y="1213"/>
                  <a:pt x="2507" y="1213"/>
                </a:cubicBezTo>
                <a:cubicBezTo>
                  <a:pt x="2505" y="1213"/>
                  <a:pt x="2505" y="1213"/>
                  <a:pt x="2505" y="1213"/>
                </a:cubicBezTo>
                <a:cubicBezTo>
                  <a:pt x="2505" y="1212"/>
                  <a:pt x="2505" y="1212"/>
                  <a:pt x="2505" y="1212"/>
                </a:cubicBezTo>
                <a:cubicBezTo>
                  <a:pt x="2504" y="1212"/>
                  <a:pt x="2504" y="1212"/>
                  <a:pt x="2504" y="1212"/>
                </a:cubicBezTo>
                <a:cubicBezTo>
                  <a:pt x="2504" y="1211"/>
                  <a:pt x="2504" y="1211"/>
                  <a:pt x="2504" y="1211"/>
                </a:cubicBezTo>
                <a:cubicBezTo>
                  <a:pt x="2504" y="1211"/>
                  <a:pt x="2504" y="1211"/>
                  <a:pt x="2504" y="1211"/>
                </a:cubicBezTo>
                <a:cubicBezTo>
                  <a:pt x="2503" y="1211"/>
                  <a:pt x="2503" y="1211"/>
                  <a:pt x="2503" y="1211"/>
                </a:cubicBezTo>
                <a:cubicBezTo>
                  <a:pt x="2503" y="1210"/>
                  <a:pt x="2503" y="1210"/>
                  <a:pt x="2503" y="1210"/>
                </a:cubicBezTo>
                <a:cubicBezTo>
                  <a:pt x="2501" y="1210"/>
                  <a:pt x="2501" y="1210"/>
                  <a:pt x="2501" y="1210"/>
                </a:cubicBezTo>
                <a:cubicBezTo>
                  <a:pt x="2501" y="1208"/>
                  <a:pt x="2501" y="1208"/>
                  <a:pt x="2501" y="1208"/>
                </a:cubicBezTo>
                <a:cubicBezTo>
                  <a:pt x="2502" y="1207"/>
                  <a:pt x="2502" y="1207"/>
                  <a:pt x="2502" y="1207"/>
                </a:cubicBezTo>
                <a:cubicBezTo>
                  <a:pt x="2502" y="1206"/>
                  <a:pt x="2502" y="1206"/>
                  <a:pt x="2502" y="1206"/>
                </a:cubicBezTo>
                <a:cubicBezTo>
                  <a:pt x="2503" y="1207"/>
                  <a:pt x="2503" y="1207"/>
                  <a:pt x="2503" y="1207"/>
                </a:cubicBezTo>
                <a:cubicBezTo>
                  <a:pt x="2502" y="1206"/>
                  <a:pt x="2502" y="1206"/>
                  <a:pt x="2502" y="1206"/>
                </a:cubicBezTo>
                <a:cubicBezTo>
                  <a:pt x="2503" y="1205"/>
                  <a:pt x="2503" y="1205"/>
                  <a:pt x="2503" y="1205"/>
                </a:cubicBezTo>
                <a:cubicBezTo>
                  <a:pt x="2503" y="1205"/>
                  <a:pt x="2503" y="1205"/>
                  <a:pt x="2503" y="1205"/>
                </a:cubicBezTo>
                <a:cubicBezTo>
                  <a:pt x="2502" y="1204"/>
                  <a:pt x="2502" y="1204"/>
                  <a:pt x="2502" y="1204"/>
                </a:cubicBezTo>
                <a:cubicBezTo>
                  <a:pt x="2501" y="1203"/>
                  <a:pt x="2501" y="1203"/>
                  <a:pt x="2501" y="1203"/>
                </a:cubicBezTo>
                <a:cubicBezTo>
                  <a:pt x="2502" y="1202"/>
                  <a:pt x="2502" y="1202"/>
                  <a:pt x="2502" y="1202"/>
                </a:cubicBezTo>
                <a:cubicBezTo>
                  <a:pt x="2502" y="1201"/>
                  <a:pt x="2502" y="1201"/>
                  <a:pt x="2502" y="1201"/>
                </a:cubicBezTo>
                <a:cubicBezTo>
                  <a:pt x="2500" y="1200"/>
                  <a:pt x="2500" y="1200"/>
                  <a:pt x="2500" y="1200"/>
                </a:cubicBezTo>
                <a:cubicBezTo>
                  <a:pt x="2499" y="1200"/>
                  <a:pt x="2499" y="1200"/>
                  <a:pt x="2499" y="1200"/>
                </a:cubicBezTo>
                <a:cubicBezTo>
                  <a:pt x="2498" y="1199"/>
                  <a:pt x="2498" y="1199"/>
                  <a:pt x="2498" y="1199"/>
                </a:cubicBezTo>
                <a:cubicBezTo>
                  <a:pt x="2496" y="1196"/>
                  <a:pt x="2496" y="1196"/>
                  <a:pt x="2496" y="1196"/>
                </a:cubicBezTo>
                <a:cubicBezTo>
                  <a:pt x="2494" y="1195"/>
                  <a:pt x="2494" y="1195"/>
                  <a:pt x="2494" y="1195"/>
                </a:cubicBezTo>
                <a:cubicBezTo>
                  <a:pt x="2493" y="1193"/>
                  <a:pt x="2493" y="1193"/>
                  <a:pt x="2493" y="1193"/>
                </a:cubicBezTo>
                <a:cubicBezTo>
                  <a:pt x="2494" y="1192"/>
                  <a:pt x="2494" y="1192"/>
                  <a:pt x="2494" y="1192"/>
                </a:cubicBezTo>
                <a:cubicBezTo>
                  <a:pt x="2494" y="1192"/>
                  <a:pt x="2494" y="1192"/>
                  <a:pt x="2494" y="1192"/>
                </a:cubicBezTo>
                <a:cubicBezTo>
                  <a:pt x="2495" y="1193"/>
                  <a:pt x="2495" y="1193"/>
                  <a:pt x="2495" y="1193"/>
                </a:cubicBezTo>
                <a:cubicBezTo>
                  <a:pt x="2496" y="1193"/>
                  <a:pt x="2496" y="1193"/>
                  <a:pt x="2496" y="1193"/>
                </a:cubicBezTo>
                <a:cubicBezTo>
                  <a:pt x="2498" y="1192"/>
                  <a:pt x="2498" y="1192"/>
                  <a:pt x="2498" y="1192"/>
                </a:cubicBezTo>
                <a:cubicBezTo>
                  <a:pt x="2498" y="1191"/>
                  <a:pt x="2498" y="1191"/>
                  <a:pt x="2498" y="1191"/>
                </a:cubicBezTo>
                <a:cubicBezTo>
                  <a:pt x="2502" y="1190"/>
                  <a:pt x="2502" y="1190"/>
                  <a:pt x="2502" y="1190"/>
                </a:cubicBezTo>
                <a:cubicBezTo>
                  <a:pt x="2505" y="1188"/>
                  <a:pt x="2505" y="1188"/>
                  <a:pt x="2505" y="1188"/>
                </a:cubicBezTo>
                <a:cubicBezTo>
                  <a:pt x="2506" y="1186"/>
                  <a:pt x="2506" y="1186"/>
                  <a:pt x="2506" y="1186"/>
                </a:cubicBezTo>
                <a:cubicBezTo>
                  <a:pt x="2508" y="1185"/>
                  <a:pt x="2508" y="1185"/>
                  <a:pt x="2508" y="1185"/>
                </a:cubicBezTo>
                <a:cubicBezTo>
                  <a:pt x="2508" y="1183"/>
                  <a:pt x="2508" y="1183"/>
                  <a:pt x="2508" y="1183"/>
                </a:cubicBezTo>
                <a:cubicBezTo>
                  <a:pt x="2510" y="1183"/>
                  <a:pt x="2510" y="1183"/>
                  <a:pt x="2510" y="1183"/>
                </a:cubicBezTo>
                <a:cubicBezTo>
                  <a:pt x="2511" y="1184"/>
                  <a:pt x="2511" y="1184"/>
                  <a:pt x="2511" y="1184"/>
                </a:cubicBezTo>
                <a:cubicBezTo>
                  <a:pt x="2513" y="1184"/>
                  <a:pt x="2513" y="1184"/>
                  <a:pt x="2513" y="1184"/>
                </a:cubicBezTo>
                <a:cubicBezTo>
                  <a:pt x="2514" y="1182"/>
                  <a:pt x="2514" y="1182"/>
                  <a:pt x="2514" y="1182"/>
                </a:cubicBezTo>
                <a:cubicBezTo>
                  <a:pt x="2514" y="1180"/>
                  <a:pt x="2514" y="1180"/>
                  <a:pt x="2514" y="1180"/>
                </a:cubicBezTo>
                <a:cubicBezTo>
                  <a:pt x="2512" y="1180"/>
                  <a:pt x="2512" y="1180"/>
                  <a:pt x="2512" y="1180"/>
                </a:cubicBezTo>
                <a:cubicBezTo>
                  <a:pt x="2508" y="1180"/>
                  <a:pt x="2508" y="1180"/>
                  <a:pt x="2508" y="1180"/>
                </a:cubicBezTo>
                <a:cubicBezTo>
                  <a:pt x="2506" y="1181"/>
                  <a:pt x="2506" y="1181"/>
                  <a:pt x="2506" y="1181"/>
                </a:cubicBezTo>
                <a:cubicBezTo>
                  <a:pt x="2504" y="1181"/>
                  <a:pt x="2504" y="1181"/>
                  <a:pt x="2504" y="1181"/>
                </a:cubicBezTo>
                <a:cubicBezTo>
                  <a:pt x="2502" y="1182"/>
                  <a:pt x="2502" y="1182"/>
                  <a:pt x="2502" y="1182"/>
                </a:cubicBezTo>
                <a:cubicBezTo>
                  <a:pt x="2501" y="1183"/>
                  <a:pt x="2501" y="1183"/>
                  <a:pt x="2501" y="1183"/>
                </a:cubicBezTo>
                <a:cubicBezTo>
                  <a:pt x="2499" y="1183"/>
                  <a:pt x="2499" y="1183"/>
                  <a:pt x="2499" y="1183"/>
                </a:cubicBezTo>
                <a:cubicBezTo>
                  <a:pt x="2498" y="1184"/>
                  <a:pt x="2498" y="1184"/>
                  <a:pt x="2498" y="1184"/>
                </a:cubicBezTo>
                <a:cubicBezTo>
                  <a:pt x="2496" y="1182"/>
                  <a:pt x="2496" y="1182"/>
                  <a:pt x="2496" y="1182"/>
                </a:cubicBezTo>
                <a:cubicBezTo>
                  <a:pt x="2494" y="1182"/>
                  <a:pt x="2494" y="1182"/>
                  <a:pt x="2494" y="1182"/>
                </a:cubicBezTo>
                <a:cubicBezTo>
                  <a:pt x="2492" y="1184"/>
                  <a:pt x="2492" y="1184"/>
                  <a:pt x="2492" y="1184"/>
                </a:cubicBezTo>
                <a:cubicBezTo>
                  <a:pt x="2491" y="1187"/>
                  <a:pt x="2491" y="1187"/>
                  <a:pt x="2491" y="1187"/>
                </a:cubicBezTo>
                <a:cubicBezTo>
                  <a:pt x="2489" y="1188"/>
                  <a:pt x="2489" y="1188"/>
                  <a:pt x="2489" y="1188"/>
                </a:cubicBezTo>
                <a:cubicBezTo>
                  <a:pt x="2488" y="1188"/>
                  <a:pt x="2488" y="1188"/>
                  <a:pt x="2488" y="1188"/>
                </a:cubicBezTo>
                <a:cubicBezTo>
                  <a:pt x="2487" y="1187"/>
                  <a:pt x="2487" y="1187"/>
                  <a:pt x="2487" y="1187"/>
                </a:cubicBezTo>
                <a:cubicBezTo>
                  <a:pt x="2485" y="1185"/>
                  <a:pt x="2485" y="1185"/>
                  <a:pt x="2485" y="1185"/>
                </a:cubicBezTo>
                <a:cubicBezTo>
                  <a:pt x="2482" y="1182"/>
                  <a:pt x="2482" y="1182"/>
                  <a:pt x="2482" y="1182"/>
                </a:cubicBezTo>
                <a:cubicBezTo>
                  <a:pt x="2481" y="1179"/>
                  <a:pt x="2481" y="1179"/>
                  <a:pt x="2481" y="1179"/>
                </a:cubicBezTo>
                <a:cubicBezTo>
                  <a:pt x="2481" y="1176"/>
                  <a:pt x="2481" y="1176"/>
                  <a:pt x="2481" y="1176"/>
                </a:cubicBezTo>
                <a:cubicBezTo>
                  <a:pt x="2483" y="1172"/>
                  <a:pt x="2483" y="1172"/>
                  <a:pt x="2483" y="1172"/>
                </a:cubicBezTo>
                <a:cubicBezTo>
                  <a:pt x="2484" y="1171"/>
                  <a:pt x="2484" y="1171"/>
                  <a:pt x="2484" y="1171"/>
                </a:cubicBezTo>
                <a:cubicBezTo>
                  <a:pt x="2487" y="1170"/>
                  <a:pt x="2487" y="1170"/>
                  <a:pt x="2487" y="1170"/>
                </a:cubicBezTo>
                <a:cubicBezTo>
                  <a:pt x="2489" y="1171"/>
                  <a:pt x="2489" y="1171"/>
                  <a:pt x="2489" y="1171"/>
                </a:cubicBezTo>
                <a:cubicBezTo>
                  <a:pt x="2492" y="1171"/>
                  <a:pt x="2492" y="1171"/>
                  <a:pt x="2492" y="1171"/>
                </a:cubicBezTo>
                <a:cubicBezTo>
                  <a:pt x="2495" y="1169"/>
                  <a:pt x="2495" y="1169"/>
                  <a:pt x="2495" y="1169"/>
                </a:cubicBezTo>
                <a:cubicBezTo>
                  <a:pt x="2498" y="1170"/>
                  <a:pt x="2498" y="1170"/>
                  <a:pt x="2498" y="1170"/>
                </a:cubicBezTo>
                <a:cubicBezTo>
                  <a:pt x="2498" y="1171"/>
                  <a:pt x="2498" y="1171"/>
                  <a:pt x="2498" y="1171"/>
                </a:cubicBezTo>
                <a:cubicBezTo>
                  <a:pt x="2500" y="1171"/>
                  <a:pt x="2500" y="1171"/>
                  <a:pt x="2500" y="1171"/>
                </a:cubicBezTo>
                <a:cubicBezTo>
                  <a:pt x="2501" y="1170"/>
                  <a:pt x="2501" y="1170"/>
                  <a:pt x="2501" y="1170"/>
                </a:cubicBezTo>
                <a:cubicBezTo>
                  <a:pt x="2505" y="1171"/>
                  <a:pt x="2505" y="1171"/>
                  <a:pt x="2505" y="1171"/>
                </a:cubicBezTo>
                <a:cubicBezTo>
                  <a:pt x="2507" y="1170"/>
                  <a:pt x="2507" y="1170"/>
                  <a:pt x="2507" y="1170"/>
                </a:cubicBezTo>
                <a:cubicBezTo>
                  <a:pt x="2508" y="1170"/>
                  <a:pt x="2508" y="1170"/>
                  <a:pt x="2508" y="1170"/>
                </a:cubicBezTo>
                <a:cubicBezTo>
                  <a:pt x="2510" y="1170"/>
                  <a:pt x="2510" y="1170"/>
                  <a:pt x="2510" y="1170"/>
                </a:cubicBezTo>
                <a:cubicBezTo>
                  <a:pt x="2511" y="1171"/>
                  <a:pt x="2511" y="1171"/>
                  <a:pt x="2511" y="1171"/>
                </a:cubicBezTo>
                <a:cubicBezTo>
                  <a:pt x="2512" y="1172"/>
                  <a:pt x="2512" y="1172"/>
                  <a:pt x="2512" y="1172"/>
                </a:cubicBezTo>
                <a:cubicBezTo>
                  <a:pt x="2514" y="1172"/>
                  <a:pt x="2514" y="1172"/>
                  <a:pt x="2514" y="1172"/>
                </a:cubicBezTo>
                <a:cubicBezTo>
                  <a:pt x="2521" y="1171"/>
                  <a:pt x="2521" y="1171"/>
                  <a:pt x="2521" y="1171"/>
                </a:cubicBezTo>
                <a:lnTo>
                  <a:pt x="2524" y="1169"/>
                </a:lnTo>
                <a:close/>
                <a:moveTo>
                  <a:pt x="2512" y="1189"/>
                </a:moveTo>
                <a:cubicBezTo>
                  <a:pt x="2513" y="1189"/>
                  <a:pt x="2513" y="1189"/>
                  <a:pt x="2513" y="1189"/>
                </a:cubicBezTo>
                <a:cubicBezTo>
                  <a:pt x="2514" y="1189"/>
                  <a:pt x="2514" y="1189"/>
                  <a:pt x="2514" y="1189"/>
                </a:cubicBezTo>
                <a:cubicBezTo>
                  <a:pt x="2514" y="1188"/>
                  <a:pt x="2514" y="1188"/>
                  <a:pt x="2514" y="1188"/>
                </a:cubicBezTo>
                <a:cubicBezTo>
                  <a:pt x="2513" y="1187"/>
                  <a:pt x="2513" y="1187"/>
                  <a:pt x="2513" y="1187"/>
                </a:cubicBezTo>
                <a:cubicBezTo>
                  <a:pt x="2513" y="1188"/>
                  <a:pt x="2513" y="1188"/>
                  <a:pt x="2513" y="1188"/>
                </a:cubicBezTo>
                <a:cubicBezTo>
                  <a:pt x="2511" y="1188"/>
                  <a:pt x="2511" y="1188"/>
                  <a:pt x="2511" y="1188"/>
                </a:cubicBezTo>
                <a:cubicBezTo>
                  <a:pt x="2512" y="1187"/>
                  <a:pt x="2512" y="1187"/>
                  <a:pt x="2512" y="1187"/>
                </a:cubicBezTo>
                <a:cubicBezTo>
                  <a:pt x="2512" y="1186"/>
                  <a:pt x="2512" y="1186"/>
                  <a:pt x="2512" y="1186"/>
                </a:cubicBezTo>
                <a:cubicBezTo>
                  <a:pt x="2509" y="1186"/>
                  <a:pt x="2509" y="1186"/>
                  <a:pt x="2509" y="1186"/>
                </a:cubicBezTo>
                <a:cubicBezTo>
                  <a:pt x="2507" y="1187"/>
                  <a:pt x="2507" y="1187"/>
                  <a:pt x="2507" y="1187"/>
                </a:cubicBezTo>
                <a:cubicBezTo>
                  <a:pt x="2507" y="1189"/>
                  <a:pt x="2507" y="1189"/>
                  <a:pt x="2507" y="1189"/>
                </a:cubicBezTo>
                <a:cubicBezTo>
                  <a:pt x="2508" y="1190"/>
                  <a:pt x="2508" y="1190"/>
                  <a:pt x="2508" y="1190"/>
                </a:cubicBezTo>
                <a:cubicBezTo>
                  <a:pt x="2510" y="1189"/>
                  <a:pt x="2510" y="1189"/>
                  <a:pt x="2510" y="1189"/>
                </a:cubicBezTo>
                <a:cubicBezTo>
                  <a:pt x="2511" y="1190"/>
                  <a:pt x="2511" y="1190"/>
                  <a:pt x="2511" y="1190"/>
                </a:cubicBezTo>
                <a:lnTo>
                  <a:pt x="2512" y="1189"/>
                </a:lnTo>
                <a:close/>
                <a:moveTo>
                  <a:pt x="2499" y="1178"/>
                </a:moveTo>
                <a:cubicBezTo>
                  <a:pt x="2499" y="1178"/>
                  <a:pt x="2497" y="1178"/>
                  <a:pt x="2497" y="1178"/>
                </a:cubicBezTo>
                <a:cubicBezTo>
                  <a:pt x="2499" y="1179"/>
                  <a:pt x="2499" y="1179"/>
                  <a:pt x="2499" y="1179"/>
                </a:cubicBezTo>
                <a:lnTo>
                  <a:pt x="2499" y="1178"/>
                </a:lnTo>
                <a:close/>
                <a:moveTo>
                  <a:pt x="2510" y="1193"/>
                </a:moveTo>
                <a:cubicBezTo>
                  <a:pt x="2510" y="1193"/>
                  <a:pt x="2510" y="1192"/>
                  <a:pt x="2510" y="1192"/>
                </a:cubicBezTo>
                <a:cubicBezTo>
                  <a:pt x="2509" y="1193"/>
                  <a:pt x="2509" y="1193"/>
                  <a:pt x="2509" y="1193"/>
                </a:cubicBezTo>
                <a:lnTo>
                  <a:pt x="2510" y="1193"/>
                </a:lnTo>
                <a:close/>
                <a:moveTo>
                  <a:pt x="2511" y="1192"/>
                </a:moveTo>
                <a:cubicBezTo>
                  <a:pt x="2513" y="1192"/>
                  <a:pt x="2513" y="1192"/>
                  <a:pt x="2513" y="1192"/>
                </a:cubicBezTo>
                <a:cubicBezTo>
                  <a:pt x="2512" y="1191"/>
                  <a:pt x="2512" y="1191"/>
                  <a:pt x="2512" y="1191"/>
                </a:cubicBezTo>
                <a:lnTo>
                  <a:pt x="2511" y="1192"/>
                </a:lnTo>
                <a:close/>
                <a:moveTo>
                  <a:pt x="2515" y="1191"/>
                </a:moveTo>
                <a:cubicBezTo>
                  <a:pt x="2515" y="1189"/>
                  <a:pt x="2515" y="1189"/>
                  <a:pt x="2515" y="1189"/>
                </a:cubicBezTo>
                <a:cubicBezTo>
                  <a:pt x="2514" y="1190"/>
                  <a:pt x="2514" y="1190"/>
                  <a:pt x="2514" y="1190"/>
                </a:cubicBezTo>
                <a:lnTo>
                  <a:pt x="2515" y="1191"/>
                </a:lnTo>
                <a:close/>
                <a:moveTo>
                  <a:pt x="2521" y="1255"/>
                </a:moveTo>
                <a:cubicBezTo>
                  <a:pt x="2522" y="1255"/>
                  <a:pt x="2522" y="1255"/>
                  <a:pt x="2522" y="1255"/>
                </a:cubicBezTo>
                <a:cubicBezTo>
                  <a:pt x="2525" y="1254"/>
                  <a:pt x="2525" y="1254"/>
                  <a:pt x="2525" y="1254"/>
                </a:cubicBezTo>
                <a:cubicBezTo>
                  <a:pt x="2526" y="1253"/>
                  <a:pt x="2526" y="1253"/>
                  <a:pt x="2526" y="1253"/>
                </a:cubicBezTo>
                <a:cubicBezTo>
                  <a:pt x="2525" y="1252"/>
                  <a:pt x="2525" y="1252"/>
                  <a:pt x="2525" y="1252"/>
                </a:cubicBezTo>
                <a:cubicBezTo>
                  <a:pt x="2523" y="1253"/>
                  <a:pt x="2523" y="1253"/>
                  <a:pt x="2523" y="1253"/>
                </a:cubicBezTo>
                <a:cubicBezTo>
                  <a:pt x="2522" y="1252"/>
                  <a:pt x="2522" y="1252"/>
                  <a:pt x="2522" y="1252"/>
                </a:cubicBezTo>
                <a:cubicBezTo>
                  <a:pt x="2520" y="1253"/>
                  <a:pt x="2520" y="1253"/>
                  <a:pt x="2520" y="1253"/>
                </a:cubicBezTo>
                <a:cubicBezTo>
                  <a:pt x="2521" y="1253"/>
                  <a:pt x="2521" y="1253"/>
                  <a:pt x="2521" y="1253"/>
                </a:cubicBezTo>
                <a:cubicBezTo>
                  <a:pt x="2520" y="1254"/>
                  <a:pt x="2520" y="1254"/>
                  <a:pt x="2520" y="1254"/>
                </a:cubicBezTo>
                <a:lnTo>
                  <a:pt x="2521" y="1255"/>
                </a:lnTo>
                <a:close/>
                <a:moveTo>
                  <a:pt x="2552" y="861"/>
                </a:moveTo>
                <a:cubicBezTo>
                  <a:pt x="2553" y="860"/>
                  <a:pt x="2553" y="860"/>
                  <a:pt x="2553" y="860"/>
                </a:cubicBezTo>
                <a:cubicBezTo>
                  <a:pt x="2552" y="859"/>
                  <a:pt x="2552" y="859"/>
                  <a:pt x="2552" y="859"/>
                </a:cubicBezTo>
                <a:cubicBezTo>
                  <a:pt x="2551" y="857"/>
                  <a:pt x="2551" y="857"/>
                  <a:pt x="2551" y="857"/>
                </a:cubicBezTo>
                <a:cubicBezTo>
                  <a:pt x="2550" y="857"/>
                  <a:pt x="2550" y="857"/>
                  <a:pt x="2550" y="857"/>
                </a:cubicBezTo>
                <a:cubicBezTo>
                  <a:pt x="2550" y="858"/>
                  <a:pt x="2550" y="858"/>
                  <a:pt x="2550" y="858"/>
                </a:cubicBezTo>
                <a:cubicBezTo>
                  <a:pt x="2551" y="860"/>
                  <a:pt x="2551" y="860"/>
                  <a:pt x="2551" y="860"/>
                </a:cubicBezTo>
                <a:lnTo>
                  <a:pt x="2552" y="861"/>
                </a:lnTo>
                <a:close/>
                <a:moveTo>
                  <a:pt x="2551" y="1179"/>
                </a:moveTo>
                <a:cubicBezTo>
                  <a:pt x="2550" y="1179"/>
                  <a:pt x="2550" y="1179"/>
                  <a:pt x="2550" y="1179"/>
                </a:cubicBezTo>
                <a:cubicBezTo>
                  <a:pt x="2549" y="1179"/>
                  <a:pt x="2549" y="1179"/>
                  <a:pt x="2549" y="1179"/>
                </a:cubicBezTo>
                <a:cubicBezTo>
                  <a:pt x="2549" y="1180"/>
                  <a:pt x="2549" y="1180"/>
                  <a:pt x="2549" y="1180"/>
                </a:cubicBezTo>
                <a:cubicBezTo>
                  <a:pt x="2550" y="1182"/>
                  <a:pt x="2550" y="1182"/>
                  <a:pt x="2550" y="1182"/>
                </a:cubicBezTo>
                <a:cubicBezTo>
                  <a:pt x="2552" y="1182"/>
                  <a:pt x="2552" y="1182"/>
                  <a:pt x="2552" y="1182"/>
                </a:cubicBezTo>
                <a:cubicBezTo>
                  <a:pt x="2553" y="1183"/>
                  <a:pt x="2553" y="1183"/>
                  <a:pt x="2553" y="1183"/>
                </a:cubicBezTo>
                <a:cubicBezTo>
                  <a:pt x="2554" y="1182"/>
                  <a:pt x="2554" y="1182"/>
                  <a:pt x="2554" y="1182"/>
                </a:cubicBezTo>
                <a:cubicBezTo>
                  <a:pt x="2553" y="1181"/>
                  <a:pt x="2553" y="1181"/>
                  <a:pt x="2553" y="1181"/>
                </a:cubicBezTo>
                <a:cubicBezTo>
                  <a:pt x="2552" y="1181"/>
                  <a:pt x="2552" y="1181"/>
                  <a:pt x="2552" y="1181"/>
                </a:cubicBezTo>
                <a:cubicBezTo>
                  <a:pt x="2552" y="1179"/>
                  <a:pt x="2552" y="1179"/>
                  <a:pt x="2552" y="1179"/>
                </a:cubicBezTo>
                <a:lnTo>
                  <a:pt x="2551" y="1179"/>
                </a:lnTo>
                <a:close/>
                <a:moveTo>
                  <a:pt x="2562" y="1164"/>
                </a:moveTo>
                <a:cubicBezTo>
                  <a:pt x="2563" y="1161"/>
                  <a:pt x="2563" y="1161"/>
                  <a:pt x="2563" y="1161"/>
                </a:cubicBezTo>
                <a:cubicBezTo>
                  <a:pt x="2563" y="1160"/>
                  <a:pt x="2563" y="1160"/>
                  <a:pt x="2563" y="1160"/>
                </a:cubicBezTo>
                <a:cubicBezTo>
                  <a:pt x="2562" y="1159"/>
                  <a:pt x="2562" y="1159"/>
                  <a:pt x="2562" y="1159"/>
                </a:cubicBezTo>
                <a:cubicBezTo>
                  <a:pt x="2559" y="1160"/>
                  <a:pt x="2559" y="1160"/>
                  <a:pt x="2559" y="1160"/>
                </a:cubicBezTo>
                <a:cubicBezTo>
                  <a:pt x="2557" y="1161"/>
                  <a:pt x="2557" y="1161"/>
                  <a:pt x="2557" y="1161"/>
                </a:cubicBezTo>
                <a:cubicBezTo>
                  <a:pt x="2556" y="1162"/>
                  <a:pt x="2556" y="1162"/>
                  <a:pt x="2556" y="1162"/>
                </a:cubicBezTo>
                <a:cubicBezTo>
                  <a:pt x="2557" y="1163"/>
                  <a:pt x="2557" y="1163"/>
                  <a:pt x="2557" y="1163"/>
                </a:cubicBezTo>
                <a:cubicBezTo>
                  <a:pt x="2556" y="1163"/>
                  <a:pt x="2556" y="1163"/>
                  <a:pt x="2556" y="1163"/>
                </a:cubicBezTo>
                <a:cubicBezTo>
                  <a:pt x="2555" y="1164"/>
                  <a:pt x="2555" y="1164"/>
                  <a:pt x="2555" y="1164"/>
                </a:cubicBezTo>
                <a:cubicBezTo>
                  <a:pt x="2554" y="1166"/>
                  <a:pt x="2554" y="1166"/>
                  <a:pt x="2554" y="1166"/>
                </a:cubicBezTo>
                <a:cubicBezTo>
                  <a:pt x="2553" y="1166"/>
                  <a:pt x="2553" y="1166"/>
                  <a:pt x="2553" y="1166"/>
                </a:cubicBezTo>
                <a:cubicBezTo>
                  <a:pt x="2552" y="1164"/>
                  <a:pt x="2552" y="1164"/>
                  <a:pt x="2552" y="1164"/>
                </a:cubicBezTo>
                <a:cubicBezTo>
                  <a:pt x="2554" y="1163"/>
                  <a:pt x="2554" y="1163"/>
                  <a:pt x="2554" y="1163"/>
                </a:cubicBezTo>
                <a:cubicBezTo>
                  <a:pt x="2555" y="1163"/>
                  <a:pt x="2555" y="1163"/>
                  <a:pt x="2555" y="1163"/>
                </a:cubicBezTo>
                <a:cubicBezTo>
                  <a:pt x="2556" y="1161"/>
                  <a:pt x="2556" y="1161"/>
                  <a:pt x="2556" y="1161"/>
                </a:cubicBezTo>
                <a:cubicBezTo>
                  <a:pt x="2556" y="1158"/>
                  <a:pt x="2556" y="1158"/>
                  <a:pt x="2556" y="1158"/>
                </a:cubicBezTo>
                <a:cubicBezTo>
                  <a:pt x="2554" y="1157"/>
                  <a:pt x="2554" y="1157"/>
                  <a:pt x="2554" y="1157"/>
                </a:cubicBezTo>
                <a:cubicBezTo>
                  <a:pt x="2554" y="1156"/>
                  <a:pt x="2554" y="1156"/>
                  <a:pt x="2554" y="1156"/>
                </a:cubicBezTo>
                <a:cubicBezTo>
                  <a:pt x="2555" y="1155"/>
                  <a:pt x="2555" y="1155"/>
                  <a:pt x="2555" y="1155"/>
                </a:cubicBezTo>
                <a:cubicBezTo>
                  <a:pt x="2556" y="1153"/>
                  <a:pt x="2556" y="1153"/>
                  <a:pt x="2556" y="1153"/>
                </a:cubicBezTo>
                <a:cubicBezTo>
                  <a:pt x="2555" y="1153"/>
                  <a:pt x="2555" y="1153"/>
                  <a:pt x="2555" y="1153"/>
                </a:cubicBezTo>
                <a:cubicBezTo>
                  <a:pt x="2552" y="1156"/>
                  <a:pt x="2552" y="1156"/>
                  <a:pt x="2552" y="1156"/>
                </a:cubicBezTo>
                <a:cubicBezTo>
                  <a:pt x="2551" y="1159"/>
                  <a:pt x="2551" y="1159"/>
                  <a:pt x="2551" y="1159"/>
                </a:cubicBezTo>
                <a:cubicBezTo>
                  <a:pt x="2551" y="1161"/>
                  <a:pt x="2551" y="1161"/>
                  <a:pt x="2551" y="1161"/>
                </a:cubicBezTo>
                <a:cubicBezTo>
                  <a:pt x="2550" y="1162"/>
                  <a:pt x="2550" y="1162"/>
                  <a:pt x="2550" y="1162"/>
                </a:cubicBezTo>
                <a:cubicBezTo>
                  <a:pt x="2550" y="1164"/>
                  <a:pt x="2550" y="1164"/>
                  <a:pt x="2550" y="1164"/>
                </a:cubicBezTo>
                <a:cubicBezTo>
                  <a:pt x="2551" y="1165"/>
                  <a:pt x="2551" y="1165"/>
                  <a:pt x="2551" y="1165"/>
                </a:cubicBezTo>
                <a:cubicBezTo>
                  <a:pt x="2552" y="1167"/>
                  <a:pt x="2552" y="1167"/>
                  <a:pt x="2552" y="1167"/>
                </a:cubicBezTo>
                <a:cubicBezTo>
                  <a:pt x="2551" y="1169"/>
                  <a:pt x="2551" y="1169"/>
                  <a:pt x="2551" y="1169"/>
                </a:cubicBezTo>
                <a:cubicBezTo>
                  <a:pt x="2551" y="1170"/>
                  <a:pt x="2551" y="1170"/>
                  <a:pt x="2551" y="1170"/>
                </a:cubicBezTo>
                <a:cubicBezTo>
                  <a:pt x="2552" y="1172"/>
                  <a:pt x="2552" y="1172"/>
                  <a:pt x="2552" y="1172"/>
                </a:cubicBezTo>
                <a:cubicBezTo>
                  <a:pt x="2552" y="1173"/>
                  <a:pt x="2552" y="1173"/>
                  <a:pt x="2552" y="1173"/>
                </a:cubicBezTo>
                <a:cubicBezTo>
                  <a:pt x="2553" y="1174"/>
                  <a:pt x="2553" y="1174"/>
                  <a:pt x="2553" y="1174"/>
                </a:cubicBezTo>
                <a:cubicBezTo>
                  <a:pt x="2552" y="1176"/>
                  <a:pt x="2552" y="1176"/>
                  <a:pt x="2552" y="1176"/>
                </a:cubicBezTo>
                <a:cubicBezTo>
                  <a:pt x="2553" y="1178"/>
                  <a:pt x="2553" y="1178"/>
                  <a:pt x="2553" y="1178"/>
                </a:cubicBezTo>
                <a:cubicBezTo>
                  <a:pt x="2555" y="1179"/>
                  <a:pt x="2555" y="1179"/>
                  <a:pt x="2555" y="1179"/>
                </a:cubicBezTo>
                <a:cubicBezTo>
                  <a:pt x="2556" y="1182"/>
                  <a:pt x="2556" y="1182"/>
                  <a:pt x="2556" y="1182"/>
                </a:cubicBezTo>
                <a:cubicBezTo>
                  <a:pt x="2558" y="1183"/>
                  <a:pt x="2558" y="1183"/>
                  <a:pt x="2558" y="1183"/>
                </a:cubicBezTo>
                <a:cubicBezTo>
                  <a:pt x="2558" y="1184"/>
                  <a:pt x="2558" y="1184"/>
                  <a:pt x="2558" y="1184"/>
                </a:cubicBezTo>
                <a:cubicBezTo>
                  <a:pt x="2559" y="1183"/>
                  <a:pt x="2559" y="1183"/>
                  <a:pt x="2559" y="1183"/>
                </a:cubicBezTo>
                <a:cubicBezTo>
                  <a:pt x="2559" y="1183"/>
                  <a:pt x="2559" y="1183"/>
                  <a:pt x="2559" y="1183"/>
                </a:cubicBezTo>
                <a:cubicBezTo>
                  <a:pt x="2559" y="1182"/>
                  <a:pt x="2559" y="1182"/>
                  <a:pt x="2559" y="1182"/>
                </a:cubicBezTo>
                <a:cubicBezTo>
                  <a:pt x="2556" y="1180"/>
                  <a:pt x="2556" y="1180"/>
                  <a:pt x="2556" y="1180"/>
                </a:cubicBezTo>
                <a:cubicBezTo>
                  <a:pt x="2556" y="1177"/>
                  <a:pt x="2556" y="1177"/>
                  <a:pt x="2556" y="1177"/>
                </a:cubicBezTo>
                <a:cubicBezTo>
                  <a:pt x="2554" y="1174"/>
                  <a:pt x="2554" y="1174"/>
                  <a:pt x="2554" y="1174"/>
                </a:cubicBezTo>
                <a:cubicBezTo>
                  <a:pt x="2554" y="1171"/>
                  <a:pt x="2554" y="1171"/>
                  <a:pt x="2554" y="1171"/>
                </a:cubicBezTo>
                <a:cubicBezTo>
                  <a:pt x="2555" y="1170"/>
                  <a:pt x="2555" y="1170"/>
                  <a:pt x="2555" y="1170"/>
                </a:cubicBezTo>
                <a:cubicBezTo>
                  <a:pt x="2558" y="1171"/>
                  <a:pt x="2558" y="1171"/>
                  <a:pt x="2558" y="1171"/>
                </a:cubicBezTo>
                <a:cubicBezTo>
                  <a:pt x="2560" y="1171"/>
                  <a:pt x="2560" y="1171"/>
                  <a:pt x="2560" y="1171"/>
                </a:cubicBezTo>
                <a:cubicBezTo>
                  <a:pt x="2561" y="1172"/>
                  <a:pt x="2561" y="1172"/>
                  <a:pt x="2561" y="1172"/>
                </a:cubicBezTo>
                <a:cubicBezTo>
                  <a:pt x="2563" y="1172"/>
                  <a:pt x="2563" y="1172"/>
                  <a:pt x="2563" y="1172"/>
                </a:cubicBezTo>
                <a:cubicBezTo>
                  <a:pt x="2562" y="1171"/>
                  <a:pt x="2562" y="1171"/>
                  <a:pt x="2562" y="1171"/>
                </a:cubicBezTo>
                <a:cubicBezTo>
                  <a:pt x="2562" y="1170"/>
                  <a:pt x="2562" y="1170"/>
                  <a:pt x="2562" y="1170"/>
                </a:cubicBezTo>
                <a:cubicBezTo>
                  <a:pt x="2559" y="1168"/>
                  <a:pt x="2559" y="1168"/>
                  <a:pt x="2559" y="1168"/>
                </a:cubicBezTo>
                <a:cubicBezTo>
                  <a:pt x="2558" y="1168"/>
                  <a:pt x="2558" y="1168"/>
                  <a:pt x="2558" y="1168"/>
                </a:cubicBezTo>
                <a:cubicBezTo>
                  <a:pt x="2558" y="1167"/>
                  <a:pt x="2558" y="1167"/>
                  <a:pt x="2558" y="1167"/>
                </a:cubicBezTo>
                <a:cubicBezTo>
                  <a:pt x="2559" y="1166"/>
                  <a:pt x="2559" y="1166"/>
                  <a:pt x="2559" y="1166"/>
                </a:cubicBezTo>
                <a:lnTo>
                  <a:pt x="2562" y="1164"/>
                </a:lnTo>
                <a:close/>
                <a:moveTo>
                  <a:pt x="2575" y="1194"/>
                </a:moveTo>
                <a:cubicBezTo>
                  <a:pt x="2578" y="1193"/>
                  <a:pt x="2578" y="1193"/>
                  <a:pt x="2578" y="1193"/>
                </a:cubicBezTo>
                <a:cubicBezTo>
                  <a:pt x="2577" y="1193"/>
                  <a:pt x="2577" y="1193"/>
                  <a:pt x="2577" y="1193"/>
                </a:cubicBezTo>
                <a:cubicBezTo>
                  <a:pt x="2577" y="1191"/>
                  <a:pt x="2577" y="1191"/>
                  <a:pt x="2577" y="1191"/>
                </a:cubicBezTo>
                <a:cubicBezTo>
                  <a:pt x="2576" y="1190"/>
                  <a:pt x="2576" y="1190"/>
                  <a:pt x="2576" y="1190"/>
                </a:cubicBezTo>
                <a:cubicBezTo>
                  <a:pt x="2573" y="1191"/>
                  <a:pt x="2573" y="1191"/>
                  <a:pt x="2573" y="1191"/>
                </a:cubicBezTo>
                <a:cubicBezTo>
                  <a:pt x="2571" y="1192"/>
                  <a:pt x="2571" y="1192"/>
                  <a:pt x="2571" y="1192"/>
                </a:cubicBezTo>
                <a:cubicBezTo>
                  <a:pt x="2572" y="1193"/>
                  <a:pt x="2572" y="1193"/>
                  <a:pt x="2572" y="1193"/>
                </a:cubicBezTo>
                <a:lnTo>
                  <a:pt x="2575" y="1194"/>
                </a:lnTo>
                <a:close/>
                <a:moveTo>
                  <a:pt x="2555" y="855"/>
                </a:moveTo>
                <a:cubicBezTo>
                  <a:pt x="2555" y="853"/>
                  <a:pt x="2555" y="853"/>
                  <a:pt x="2555" y="853"/>
                </a:cubicBezTo>
                <a:cubicBezTo>
                  <a:pt x="2554" y="852"/>
                  <a:pt x="2554" y="852"/>
                  <a:pt x="2554" y="852"/>
                </a:cubicBezTo>
                <a:cubicBezTo>
                  <a:pt x="2554" y="854"/>
                  <a:pt x="2554" y="854"/>
                  <a:pt x="2554" y="854"/>
                </a:cubicBezTo>
                <a:cubicBezTo>
                  <a:pt x="2554" y="856"/>
                  <a:pt x="2554" y="856"/>
                  <a:pt x="2554" y="856"/>
                </a:cubicBezTo>
                <a:cubicBezTo>
                  <a:pt x="2554" y="856"/>
                  <a:pt x="2554" y="856"/>
                  <a:pt x="2554" y="856"/>
                </a:cubicBezTo>
                <a:lnTo>
                  <a:pt x="2555" y="855"/>
                </a:lnTo>
                <a:close/>
                <a:moveTo>
                  <a:pt x="2580" y="805"/>
                </a:moveTo>
                <a:cubicBezTo>
                  <a:pt x="2579" y="805"/>
                  <a:pt x="2579" y="805"/>
                  <a:pt x="2579" y="805"/>
                </a:cubicBezTo>
                <a:cubicBezTo>
                  <a:pt x="2579" y="806"/>
                  <a:pt x="2579" y="806"/>
                  <a:pt x="2579" y="806"/>
                </a:cubicBezTo>
                <a:cubicBezTo>
                  <a:pt x="2579" y="808"/>
                  <a:pt x="2579" y="808"/>
                  <a:pt x="2579" y="808"/>
                </a:cubicBezTo>
                <a:cubicBezTo>
                  <a:pt x="2579" y="810"/>
                  <a:pt x="2579" y="810"/>
                  <a:pt x="2579" y="810"/>
                </a:cubicBezTo>
                <a:cubicBezTo>
                  <a:pt x="2580" y="810"/>
                  <a:pt x="2580" y="810"/>
                  <a:pt x="2580" y="810"/>
                </a:cubicBezTo>
                <a:cubicBezTo>
                  <a:pt x="2581" y="808"/>
                  <a:pt x="2581" y="808"/>
                  <a:pt x="2581" y="808"/>
                </a:cubicBezTo>
                <a:cubicBezTo>
                  <a:pt x="2580" y="808"/>
                  <a:pt x="2580" y="808"/>
                  <a:pt x="2580" y="808"/>
                </a:cubicBezTo>
                <a:cubicBezTo>
                  <a:pt x="2581" y="806"/>
                  <a:pt x="2581" y="806"/>
                  <a:pt x="2581" y="806"/>
                </a:cubicBezTo>
                <a:lnTo>
                  <a:pt x="2580" y="805"/>
                </a:lnTo>
                <a:close/>
                <a:moveTo>
                  <a:pt x="2575" y="808"/>
                </a:moveTo>
                <a:cubicBezTo>
                  <a:pt x="2575" y="807"/>
                  <a:pt x="2575" y="807"/>
                  <a:pt x="2575" y="807"/>
                </a:cubicBezTo>
                <a:cubicBezTo>
                  <a:pt x="2574" y="807"/>
                  <a:pt x="2574" y="807"/>
                  <a:pt x="2574" y="807"/>
                </a:cubicBezTo>
                <a:cubicBezTo>
                  <a:pt x="2573" y="808"/>
                  <a:pt x="2573" y="808"/>
                  <a:pt x="2573" y="808"/>
                </a:cubicBezTo>
                <a:cubicBezTo>
                  <a:pt x="2574" y="808"/>
                  <a:pt x="2574" y="808"/>
                  <a:pt x="2574" y="808"/>
                </a:cubicBezTo>
                <a:lnTo>
                  <a:pt x="2575" y="808"/>
                </a:lnTo>
                <a:close/>
                <a:moveTo>
                  <a:pt x="2560" y="1155"/>
                </a:moveTo>
                <a:cubicBezTo>
                  <a:pt x="2562" y="1154"/>
                  <a:pt x="2562" y="1154"/>
                  <a:pt x="2562" y="1154"/>
                </a:cubicBezTo>
                <a:cubicBezTo>
                  <a:pt x="2561" y="1152"/>
                  <a:pt x="2561" y="1152"/>
                  <a:pt x="2561" y="1152"/>
                </a:cubicBezTo>
                <a:cubicBezTo>
                  <a:pt x="2560" y="1151"/>
                  <a:pt x="2560" y="1151"/>
                  <a:pt x="2560" y="1151"/>
                </a:cubicBezTo>
                <a:cubicBezTo>
                  <a:pt x="2559" y="1152"/>
                  <a:pt x="2559" y="1152"/>
                  <a:pt x="2559" y="1152"/>
                </a:cubicBezTo>
                <a:cubicBezTo>
                  <a:pt x="2557" y="1153"/>
                  <a:pt x="2557" y="1153"/>
                  <a:pt x="2557" y="1153"/>
                </a:cubicBezTo>
                <a:cubicBezTo>
                  <a:pt x="2558" y="1156"/>
                  <a:pt x="2558" y="1156"/>
                  <a:pt x="2558" y="1156"/>
                </a:cubicBezTo>
                <a:cubicBezTo>
                  <a:pt x="2559" y="1155"/>
                  <a:pt x="2559" y="1155"/>
                  <a:pt x="2559" y="1155"/>
                </a:cubicBezTo>
                <a:lnTo>
                  <a:pt x="2560" y="1155"/>
                </a:lnTo>
                <a:close/>
                <a:moveTo>
                  <a:pt x="2511" y="1257"/>
                </a:moveTo>
                <a:cubicBezTo>
                  <a:pt x="2512" y="1256"/>
                  <a:pt x="2512" y="1256"/>
                  <a:pt x="2512" y="1256"/>
                </a:cubicBezTo>
                <a:cubicBezTo>
                  <a:pt x="2513" y="1255"/>
                  <a:pt x="2513" y="1255"/>
                  <a:pt x="2513" y="1255"/>
                </a:cubicBezTo>
                <a:cubicBezTo>
                  <a:pt x="2515" y="1254"/>
                  <a:pt x="2515" y="1254"/>
                  <a:pt x="2515" y="1254"/>
                </a:cubicBezTo>
                <a:cubicBezTo>
                  <a:pt x="2515" y="1253"/>
                  <a:pt x="2515" y="1253"/>
                  <a:pt x="2515" y="1253"/>
                </a:cubicBezTo>
                <a:cubicBezTo>
                  <a:pt x="2513" y="1254"/>
                  <a:pt x="2513" y="1254"/>
                  <a:pt x="2513" y="1254"/>
                </a:cubicBezTo>
                <a:cubicBezTo>
                  <a:pt x="2512" y="1254"/>
                  <a:pt x="2512" y="1254"/>
                  <a:pt x="2512" y="1254"/>
                </a:cubicBezTo>
                <a:cubicBezTo>
                  <a:pt x="2511" y="1254"/>
                  <a:pt x="2511" y="1254"/>
                  <a:pt x="2511" y="1254"/>
                </a:cubicBezTo>
                <a:cubicBezTo>
                  <a:pt x="2512" y="1255"/>
                  <a:pt x="2512" y="1255"/>
                  <a:pt x="2512" y="1255"/>
                </a:cubicBezTo>
                <a:cubicBezTo>
                  <a:pt x="2510" y="1256"/>
                  <a:pt x="2510" y="1256"/>
                  <a:pt x="2510" y="1256"/>
                </a:cubicBezTo>
                <a:lnTo>
                  <a:pt x="2511" y="1257"/>
                </a:lnTo>
                <a:close/>
                <a:moveTo>
                  <a:pt x="2480" y="1125"/>
                </a:moveTo>
                <a:cubicBezTo>
                  <a:pt x="2482" y="1123"/>
                  <a:pt x="2482" y="1123"/>
                  <a:pt x="2482" y="1123"/>
                </a:cubicBezTo>
                <a:cubicBezTo>
                  <a:pt x="2482" y="1122"/>
                  <a:pt x="2482" y="1122"/>
                  <a:pt x="2482" y="1122"/>
                </a:cubicBezTo>
                <a:cubicBezTo>
                  <a:pt x="2481" y="1122"/>
                  <a:pt x="2481" y="1122"/>
                  <a:pt x="2481" y="1122"/>
                </a:cubicBezTo>
                <a:cubicBezTo>
                  <a:pt x="2478" y="1125"/>
                  <a:pt x="2478" y="1125"/>
                  <a:pt x="2478" y="1125"/>
                </a:cubicBezTo>
                <a:cubicBezTo>
                  <a:pt x="2478" y="1125"/>
                  <a:pt x="2478" y="1125"/>
                  <a:pt x="2478" y="1125"/>
                </a:cubicBezTo>
                <a:lnTo>
                  <a:pt x="2480" y="1125"/>
                </a:lnTo>
                <a:close/>
                <a:moveTo>
                  <a:pt x="2477" y="1071"/>
                </a:moveTo>
                <a:cubicBezTo>
                  <a:pt x="2477" y="1070"/>
                  <a:pt x="2477" y="1070"/>
                  <a:pt x="2477" y="1070"/>
                </a:cubicBezTo>
                <a:cubicBezTo>
                  <a:pt x="2477" y="1071"/>
                  <a:pt x="2477" y="1071"/>
                  <a:pt x="2477" y="1071"/>
                </a:cubicBezTo>
                <a:cubicBezTo>
                  <a:pt x="2476" y="1072"/>
                  <a:pt x="2476" y="1072"/>
                  <a:pt x="2476" y="1072"/>
                </a:cubicBezTo>
                <a:cubicBezTo>
                  <a:pt x="2475" y="1073"/>
                  <a:pt x="2475" y="1073"/>
                  <a:pt x="2475" y="1073"/>
                </a:cubicBezTo>
                <a:cubicBezTo>
                  <a:pt x="2477" y="1073"/>
                  <a:pt x="2477" y="1073"/>
                  <a:pt x="2477" y="1073"/>
                </a:cubicBezTo>
                <a:cubicBezTo>
                  <a:pt x="2478" y="1073"/>
                  <a:pt x="2478" y="1073"/>
                  <a:pt x="2478" y="1073"/>
                </a:cubicBezTo>
                <a:cubicBezTo>
                  <a:pt x="2478" y="1072"/>
                  <a:pt x="2478" y="1072"/>
                  <a:pt x="2478" y="1072"/>
                </a:cubicBezTo>
                <a:lnTo>
                  <a:pt x="2477" y="1071"/>
                </a:lnTo>
                <a:close/>
                <a:moveTo>
                  <a:pt x="2489" y="1116"/>
                </a:moveTo>
                <a:cubicBezTo>
                  <a:pt x="2488" y="1117"/>
                  <a:pt x="2488" y="1117"/>
                  <a:pt x="2488" y="1117"/>
                </a:cubicBezTo>
                <a:cubicBezTo>
                  <a:pt x="2488" y="1117"/>
                  <a:pt x="2488" y="1117"/>
                  <a:pt x="2488" y="1117"/>
                </a:cubicBezTo>
                <a:cubicBezTo>
                  <a:pt x="2490" y="1117"/>
                  <a:pt x="2490" y="1117"/>
                  <a:pt x="2490" y="1117"/>
                </a:cubicBezTo>
                <a:cubicBezTo>
                  <a:pt x="2491" y="1117"/>
                  <a:pt x="2491" y="1117"/>
                  <a:pt x="2491" y="1117"/>
                </a:cubicBezTo>
                <a:cubicBezTo>
                  <a:pt x="2492" y="1117"/>
                  <a:pt x="2492" y="1117"/>
                  <a:pt x="2492" y="1117"/>
                </a:cubicBezTo>
                <a:cubicBezTo>
                  <a:pt x="2493" y="1116"/>
                  <a:pt x="2493" y="1116"/>
                  <a:pt x="2493" y="1116"/>
                </a:cubicBezTo>
                <a:cubicBezTo>
                  <a:pt x="2493" y="1116"/>
                  <a:pt x="2493" y="1116"/>
                  <a:pt x="2493" y="1116"/>
                </a:cubicBezTo>
                <a:cubicBezTo>
                  <a:pt x="2491" y="1115"/>
                  <a:pt x="2491" y="1115"/>
                  <a:pt x="2491" y="1115"/>
                </a:cubicBezTo>
                <a:lnTo>
                  <a:pt x="2489" y="1116"/>
                </a:lnTo>
                <a:close/>
                <a:moveTo>
                  <a:pt x="2486" y="1113"/>
                </a:moveTo>
                <a:cubicBezTo>
                  <a:pt x="2487" y="1112"/>
                  <a:pt x="2487" y="1112"/>
                  <a:pt x="2487" y="1112"/>
                </a:cubicBezTo>
                <a:cubicBezTo>
                  <a:pt x="2486" y="1111"/>
                  <a:pt x="2486" y="1111"/>
                  <a:pt x="2486" y="1111"/>
                </a:cubicBezTo>
                <a:cubicBezTo>
                  <a:pt x="2485" y="1112"/>
                  <a:pt x="2485" y="1112"/>
                  <a:pt x="2485" y="1112"/>
                </a:cubicBezTo>
                <a:lnTo>
                  <a:pt x="2486" y="1113"/>
                </a:lnTo>
                <a:close/>
                <a:moveTo>
                  <a:pt x="2476" y="1061"/>
                </a:moveTo>
                <a:cubicBezTo>
                  <a:pt x="2477" y="1060"/>
                  <a:pt x="2477" y="1060"/>
                  <a:pt x="2477" y="1060"/>
                </a:cubicBezTo>
                <a:cubicBezTo>
                  <a:pt x="2477" y="1060"/>
                  <a:pt x="2477" y="1060"/>
                  <a:pt x="2477" y="1060"/>
                </a:cubicBezTo>
                <a:cubicBezTo>
                  <a:pt x="2477" y="1058"/>
                  <a:pt x="2477" y="1058"/>
                  <a:pt x="2477" y="1058"/>
                </a:cubicBezTo>
                <a:cubicBezTo>
                  <a:pt x="2475" y="1058"/>
                  <a:pt x="2475" y="1058"/>
                  <a:pt x="2475" y="1058"/>
                </a:cubicBezTo>
                <a:cubicBezTo>
                  <a:pt x="2475" y="1059"/>
                  <a:pt x="2475" y="1059"/>
                  <a:pt x="2475" y="1059"/>
                </a:cubicBezTo>
                <a:cubicBezTo>
                  <a:pt x="2475" y="1061"/>
                  <a:pt x="2475" y="1061"/>
                  <a:pt x="2475" y="1061"/>
                </a:cubicBezTo>
                <a:lnTo>
                  <a:pt x="2476" y="1061"/>
                </a:lnTo>
                <a:close/>
                <a:moveTo>
                  <a:pt x="2501" y="1225"/>
                </a:moveTo>
                <a:cubicBezTo>
                  <a:pt x="2502" y="1225"/>
                  <a:pt x="2502" y="1225"/>
                  <a:pt x="2502" y="1225"/>
                </a:cubicBezTo>
                <a:cubicBezTo>
                  <a:pt x="2503" y="1225"/>
                  <a:pt x="2503" y="1225"/>
                  <a:pt x="2503" y="1225"/>
                </a:cubicBezTo>
                <a:cubicBezTo>
                  <a:pt x="2504" y="1224"/>
                  <a:pt x="2504" y="1224"/>
                  <a:pt x="2504" y="1224"/>
                </a:cubicBezTo>
                <a:cubicBezTo>
                  <a:pt x="2504" y="1224"/>
                  <a:pt x="2504" y="1224"/>
                  <a:pt x="2504" y="1224"/>
                </a:cubicBezTo>
                <a:cubicBezTo>
                  <a:pt x="2504" y="1223"/>
                  <a:pt x="2504" y="1223"/>
                  <a:pt x="2504" y="1223"/>
                </a:cubicBezTo>
                <a:cubicBezTo>
                  <a:pt x="2506" y="1221"/>
                  <a:pt x="2506" y="1221"/>
                  <a:pt x="2506" y="1221"/>
                </a:cubicBezTo>
                <a:cubicBezTo>
                  <a:pt x="2506" y="1220"/>
                  <a:pt x="2506" y="1220"/>
                  <a:pt x="2506" y="1220"/>
                </a:cubicBezTo>
                <a:cubicBezTo>
                  <a:pt x="2505" y="1219"/>
                  <a:pt x="2505" y="1219"/>
                  <a:pt x="2505" y="1219"/>
                </a:cubicBezTo>
                <a:cubicBezTo>
                  <a:pt x="2503" y="1220"/>
                  <a:pt x="2503" y="1220"/>
                  <a:pt x="2503" y="1220"/>
                </a:cubicBezTo>
                <a:cubicBezTo>
                  <a:pt x="2502" y="1221"/>
                  <a:pt x="2502" y="1221"/>
                  <a:pt x="2502" y="1221"/>
                </a:cubicBezTo>
                <a:cubicBezTo>
                  <a:pt x="2503" y="1222"/>
                  <a:pt x="2503" y="1222"/>
                  <a:pt x="2503" y="1222"/>
                </a:cubicBezTo>
                <a:cubicBezTo>
                  <a:pt x="2501" y="1224"/>
                  <a:pt x="2501" y="1224"/>
                  <a:pt x="2501" y="1224"/>
                </a:cubicBezTo>
                <a:cubicBezTo>
                  <a:pt x="2501" y="1224"/>
                  <a:pt x="2501" y="1225"/>
                  <a:pt x="2501" y="1225"/>
                </a:cubicBezTo>
                <a:close/>
                <a:moveTo>
                  <a:pt x="2503" y="1054"/>
                </a:moveTo>
                <a:cubicBezTo>
                  <a:pt x="2503" y="1053"/>
                  <a:pt x="2503" y="1053"/>
                  <a:pt x="2503" y="1053"/>
                </a:cubicBezTo>
                <a:cubicBezTo>
                  <a:pt x="2501" y="1052"/>
                  <a:pt x="2501" y="1052"/>
                  <a:pt x="2501" y="1052"/>
                </a:cubicBezTo>
                <a:cubicBezTo>
                  <a:pt x="2501" y="1053"/>
                  <a:pt x="2501" y="1053"/>
                  <a:pt x="2501" y="1053"/>
                </a:cubicBezTo>
                <a:cubicBezTo>
                  <a:pt x="2501" y="1054"/>
                  <a:pt x="2501" y="1054"/>
                  <a:pt x="2501" y="1054"/>
                </a:cubicBezTo>
                <a:lnTo>
                  <a:pt x="2503" y="1054"/>
                </a:lnTo>
                <a:close/>
                <a:moveTo>
                  <a:pt x="2499" y="1059"/>
                </a:moveTo>
                <a:cubicBezTo>
                  <a:pt x="2497" y="1058"/>
                  <a:pt x="2497" y="1058"/>
                  <a:pt x="2497" y="1058"/>
                </a:cubicBezTo>
                <a:cubicBezTo>
                  <a:pt x="2495" y="1058"/>
                  <a:pt x="2495" y="1058"/>
                  <a:pt x="2495" y="1058"/>
                </a:cubicBezTo>
                <a:cubicBezTo>
                  <a:pt x="2495" y="1059"/>
                  <a:pt x="2495" y="1059"/>
                  <a:pt x="2495" y="1059"/>
                </a:cubicBezTo>
                <a:cubicBezTo>
                  <a:pt x="2497" y="1060"/>
                  <a:pt x="2497" y="1060"/>
                  <a:pt x="2497" y="1060"/>
                </a:cubicBezTo>
                <a:cubicBezTo>
                  <a:pt x="2498" y="1060"/>
                  <a:pt x="2498" y="1060"/>
                  <a:pt x="2498" y="1060"/>
                </a:cubicBezTo>
                <a:cubicBezTo>
                  <a:pt x="2497" y="1062"/>
                  <a:pt x="2497" y="1062"/>
                  <a:pt x="2497" y="1062"/>
                </a:cubicBezTo>
                <a:cubicBezTo>
                  <a:pt x="2497" y="1064"/>
                  <a:pt x="2497" y="1064"/>
                  <a:pt x="2497" y="1064"/>
                </a:cubicBezTo>
                <a:cubicBezTo>
                  <a:pt x="2497" y="1067"/>
                  <a:pt x="2497" y="1067"/>
                  <a:pt x="2497" y="1067"/>
                </a:cubicBezTo>
                <a:cubicBezTo>
                  <a:pt x="2496" y="1069"/>
                  <a:pt x="2496" y="1069"/>
                  <a:pt x="2496" y="1069"/>
                </a:cubicBezTo>
                <a:cubicBezTo>
                  <a:pt x="2497" y="1072"/>
                  <a:pt x="2497" y="1072"/>
                  <a:pt x="2497" y="1072"/>
                </a:cubicBezTo>
                <a:cubicBezTo>
                  <a:pt x="2498" y="1072"/>
                  <a:pt x="2498" y="1072"/>
                  <a:pt x="2498" y="1072"/>
                </a:cubicBezTo>
                <a:cubicBezTo>
                  <a:pt x="2499" y="1071"/>
                  <a:pt x="2499" y="1071"/>
                  <a:pt x="2499" y="1071"/>
                </a:cubicBezTo>
                <a:cubicBezTo>
                  <a:pt x="2501" y="1070"/>
                  <a:pt x="2501" y="1070"/>
                  <a:pt x="2501" y="1070"/>
                </a:cubicBezTo>
                <a:cubicBezTo>
                  <a:pt x="2502" y="1070"/>
                  <a:pt x="2502" y="1070"/>
                  <a:pt x="2502" y="1070"/>
                </a:cubicBezTo>
                <a:cubicBezTo>
                  <a:pt x="2502" y="1069"/>
                  <a:pt x="2502" y="1069"/>
                  <a:pt x="2502" y="1069"/>
                </a:cubicBezTo>
                <a:cubicBezTo>
                  <a:pt x="2503" y="1069"/>
                  <a:pt x="2503" y="1069"/>
                  <a:pt x="2503" y="1069"/>
                </a:cubicBezTo>
                <a:cubicBezTo>
                  <a:pt x="2504" y="1068"/>
                  <a:pt x="2504" y="1068"/>
                  <a:pt x="2504" y="1068"/>
                </a:cubicBezTo>
                <a:cubicBezTo>
                  <a:pt x="2506" y="1066"/>
                  <a:pt x="2506" y="1066"/>
                  <a:pt x="2506" y="1066"/>
                </a:cubicBezTo>
                <a:cubicBezTo>
                  <a:pt x="2507" y="1064"/>
                  <a:pt x="2507" y="1064"/>
                  <a:pt x="2507" y="1064"/>
                </a:cubicBezTo>
                <a:cubicBezTo>
                  <a:pt x="2508" y="1063"/>
                  <a:pt x="2508" y="1063"/>
                  <a:pt x="2508" y="1063"/>
                </a:cubicBezTo>
                <a:cubicBezTo>
                  <a:pt x="2508" y="1062"/>
                  <a:pt x="2508" y="1062"/>
                  <a:pt x="2508" y="1062"/>
                </a:cubicBezTo>
                <a:cubicBezTo>
                  <a:pt x="2507" y="1060"/>
                  <a:pt x="2507" y="1060"/>
                  <a:pt x="2507" y="1060"/>
                </a:cubicBezTo>
                <a:cubicBezTo>
                  <a:pt x="2506" y="1061"/>
                  <a:pt x="2506" y="1061"/>
                  <a:pt x="2506" y="1061"/>
                </a:cubicBezTo>
                <a:cubicBezTo>
                  <a:pt x="2505" y="1063"/>
                  <a:pt x="2505" y="1063"/>
                  <a:pt x="2505" y="1063"/>
                </a:cubicBezTo>
                <a:cubicBezTo>
                  <a:pt x="2504" y="1061"/>
                  <a:pt x="2504" y="1061"/>
                  <a:pt x="2504" y="1061"/>
                </a:cubicBezTo>
                <a:cubicBezTo>
                  <a:pt x="2503" y="1061"/>
                  <a:pt x="2503" y="1061"/>
                  <a:pt x="2503" y="1061"/>
                </a:cubicBezTo>
                <a:cubicBezTo>
                  <a:pt x="2501" y="1061"/>
                  <a:pt x="2501" y="1061"/>
                  <a:pt x="2501" y="1061"/>
                </a:cubicBezTo>
                <a:cubicBezTo>
                  <a:pt x="2500" y="1061"/>
                  <a:pt x="2500" y="1061"/>
                  <a:pt x="2500" y="1061"/>
                </a:cubicBezTo>
                <a:cubicBezTo>
                  <a:pt x="2500" y="1060"/>
                  <a:pt x="2500" y="1060"/>
                  <a:pt x="2500" y="1060"/>
                </a:cubicBezTo>
                <a:lnTo>
                  <a:pt x="2499" y="1059"/>
                </a:lnTo>
                <a:close/>
                <a:moveTo>
                  <a:pt x="2497" y="1050"/>
                </a:moveTo>
                <a:cubicBezTo>
                  <a:pt x="2496" y="1052"/>
                  <a:pt x="2496" y="1052"/>
                  <a:pt x="2496" y="1052"/>
                </a:cubicBezTo>
                <a:cubicBezTo>
                  <a:pt x="2495" y="1054"/>
                  <a:pt x="2495" y="1054"/>
                  <a:pt x="2495" y="1054"/>
                </a:cubicBezTo>
                <a:cubicBezTo>
                  <a:pt x="2496" y="1056"/>
                  <a:pt x="2496" y="1056"/>
                  <a:pt x="2496" y="1056"/>
                </a:cubicBezTo>
                <a:cubicBezTo>
                  <a:pt x="2497" y="1056"/>
                  <a:pt x="2497" y="1056"/>
                  <a:pt x="2497" y="1056"/>
                </a:cubicBezTo>
                <a:cubicBezTo>
                  <a:pt x="2498" y="1054"/>
                  <a:pt x="2498" y="1054"/>
                  <a:pt x="2498" y="1054"/>
                </a:cubicBezTo>
                <a:cubicBezTo>
                  <a:pt x="2497" y="1052"/>
                  <a:pt x="2497" y="1052"/>
                  <a:pt x="2497" y="1052"/>
                </a:cubicBezTo>
                <a:cubicBezTo>
                  <a:pt x="2498" y="1050"/>
                  <a:pt x="2498" y="1050"/>
                  <a:pt x="2498" y="1050"/>
                </a:cubicBezTo>
                <a:lnTo>
                  <a:pt x="2497" y="1050"/>
                </a:lnTo>
                <a:close/>
                <a:moveTo>
                  <a:pt x="2475" y="1127"/>
                </a:moveTo>
                <a:cubicBezTo>
                  <a:pt x="2474" y="1128"/>
                  <a:pt x="2474" y="1128"/>
                  <a:pt x="2474" y="1128"/>
                </a:cubicBezTo>
                <a:cubicBezTo>
                  <a:pt x="2475" y="1129"/>
                  <a:pt x="2475" y="1129"/>
                  <a:pt x="2475" y="1129"/>
                </a:cubicBezTo>
                <a:cubicBezTo>
                  <a:pt x="2475" y="1128"/>
                  <a:pt x="2475" y="1128"/>
                  <a:pt x="2475" y="1128"/>
                </a:cubicBezTo>
                <a:lnTo>
                  <a:pt x="2475" y="1127"/>
                </a:lnTo>
                <a:close/>
                <a:moveTo>
                  <a:pt x="2475" y="1258"/>
                </a:moveTo>
                <a:cubicBezTo>
                  <a:pt x="2476" y="1258"/>
                  <a:pt x="2476" y="1258"/>
                  <a:pt x="2476" y="1258"/>
                </a:cubicBezTo>
                <a:cubicBezTo>
                  <a:pt x="2476" y="1257"/>
                  <a:pt x="2476" y="1257"/>
                  <a:pt x="2476" y="1257"/>
                </a:cubicBezTo>
                <a:cubicBezTo>
                  <a:pt x="2475" y="1257"/>
                  <a:pt x="2475" y="1257"/>
                  <a:pt x="2475" y="1257"/>
                </a:cubicBezTo>
                <a:lnTo>
                  <a:pt x="2475" y="1258"/>
                </a:lnTo>
                <a:close/>
                <a:moveTo>
                  <a:pt x="2486" y="1242"/>
                </a:moveTo>
                <a:cubicBezTo>
                  <a:pt x="2485" y="1241"/>
                  <a:pt x="2485" y="1241"/>
                  <a:pt x="2485" y="1241"/>
                </a:cubicBezTo>
                <a:cubicBezTo>
                  <a:pt x="2484" y="1242"/>
                  <a:pt x="2484" y="1242"/>
                  <a:pt x="2484" y="1242"/>
                </a:cubicBezTo>
                <a:cubicBezTo>
                  <a:pt x="2485" y="1243"/>
                  <a:pt x="2485" y="1243"/>
                  <a:pt x="2485" y="1243"/>
                </a:cubicBezTo>
                <a:lnTo>
                  <a:pt x="2486" y="1242"/>
                </a:lnTo>
                <a:close/>
                <a:moveTo>
                  <a:pt x="2486" y="1232"/>
                </a:moveTo>
                <a:cubicBezTo>
                  <a:pt x="2484" y="1229"/>
                  <a:pt x="2484" y="1229"/>
                  <a:pt x="2484" y="1229"/>
                </a:cubicBezTo>
                <a:cubicBezTo>
                  <a:pt x="2484" y="1230"/>
                  <a:pt x="2484" y="1230"/>
                  <a:pt x="2484" y="1230"/>
                </a:cubicBezTo>
                <a:cubicBezTo>
                  <a:pt x="2484" y="1232"/>
                  <a:pt x="2484" y="1232"/>
                  <a:pt x="2484" y="1232"/>
                </a:cubicBezTo>
                <a:cubicBezTo>
                  <a:pt x="2483" y="1233"/>
                  <a:pt x="2483" y="1233"/>
                  <a:pt x="2483" y="1233"/>
                </a:cubicBezTo>
                <a:cubicBezTo>
                  <a:pt x="2484" y="1234"/>
                  <a:pt x="2484" y="1234"/>
                  <a:pt x="2484" y="1234"/>
                </a:cubicBezTo>
                <a:cubicBezTo>
                  <a:pt x="2484" y="1236"/>
                  <a:pt x="2484" y="1236"/>
                  <a:pt x="2484" y="1236"/>
                </a:cubicBezTo>
                <a:cubicBezTo>
                  <a:pt x="2485" y="1234"/>
                  <a:pt x="2485" y="1234"/>
                  <a:pt x="2485" y="1234"/>
                </a:cubicBezTo>
                <a:lnTo>
                  <a:pt x="2486" y="1232"/>
                </a:lnTo>
                <a:close/>
                <a:moveTo>
                  <a:pt x="2497" y="1223"/>
                </a:moveTo>
                <a:cubicBezTo>
                  <a:pt x="2497" y="1224"/>
                  <a:pt x="2497" y="1224"/>
                  <a:pt x="2497" y="1224"/>
                </a:cubicBezTo>
                <a:cubicBezTo>
                  <a:pt x="2496" y="1224"/>
                  <a:pt x="2496" y="1224"/>
                  <a:pt x="2496" y="1224"/>
                </a:cubicBezTo>
                <a:cubicBezTo>
                  <a:pt x="2497" y="1226"/>
                  <a:pt x="2497" y="1226"/>
                  <a:pt x="2497" y="1226"/>
                </a:cubicBezTo>
                <a:cubicBezTo>
                  <a:pt x="2498" y="1227"/>
                  <a:pt x="2498" y="1227"/>
                  <a:pt x="2498" y="1227"/>
                </a:cubicBezTo>
                <a:cubicBezTo>
                  <a:pt x="2499" y="1226"/>
                  <a:pt x="2499" y="1226"/>
                  <a:pt x="2499" y="1226"/>
                </a:cubicBezTo>
                <a:cubicBezTo>
                  <a:pt x="2499" y="1224"/>
                  <a:pt x="2499" y="1224"/>
                  <a:pt x="2499" y="1224"/>
                </a:cubicBezTo>
                <a:cubicBezTo>
                  <a:pt x="2498" y="1222"/>
                  <a:pt x="2498" y="1222"/>
                  <a:pt x="2498" y="1222"/>
                </a:cubicBezTo>
                <a:cubicBezTo>
                  <a:pt x="2498" y="1222"/>
                  <a:pt x="2497" y="1223"/>
                  <a:pt x="2497" y="1223"/>
                </a:cubicBezTo>
                <a:close/>
                <a:moveTo>
                  <a:pt x="2472" y="1257"/>
                </a:moveTo>
                <a:cubicBezTo>
                  <a:pt x="2473" y="1258"/>
                  <a:pt x="2473" y="1258"/>
                  <a:pt x="2473" y="1258"/>
                </a:cubicBezTo>
                <a:cubicBezTo>
                  <a:pt x="2474" y="1256"/>
                  <a:pt x="2474" y="1256"/>
                  <a:pt x="2474" y="1256"/>
                </a:cubicBezTo>
                <a:cubicBezTo>
                  <a:pt x="2474" y="1256"/>
                  <a:pt x="2474" y="1256"/>
                  <a:pt x="2474" y="1256"/>
                </a:cubicBezTo>
                <a:cubicBezTo>
                  <a:pt x="2473" y="1255"/>
                  <a:pt x="2473" y="1255"/>
                  <a:pt x="2473" y="1255"/>
                </a:cubicBezTo>
                <a:lnTo>
                  <a:pt x="2472" y="1257"/>
                </a:lnTo>
                <a:close/>
                <a:moveTo>
                  <a:pt x="2479" y="1040"/>
                </a:moveTo>
                <a:cubicBezTo>
                  <a:pt x="2477" y="1038"/>
                  <a:pt x="2477" y="1038"/>
                  <a:pt x="2477" y="1038"/>
                </a:cubicBezTo>
                <a:cubicBezTo>
                  <a:pt x="2476" y="1038"/>
                  <a:pt x="2476" y="1038"/>
                  <a:pt x="2476" y="1038"/>
                </a:cubicBezTo>
                <a:cubicBezTo>
                  <a:pt x="2476" y="1040"/>
                  <a:pt x="2476" y="1040"/>
                  <a:pt x="2476" y="1040"/>
                </a:cubicBezTo>
                <a:cubicBezTo>
                  <a:pt x="2479" y="1041"/>
                  <a:pt x="2479" y="1041"/>
                  <a:pt x="2479" y="1041"/>
                </a:cubicBezTo>
                <a:lnTo>
                  <a:pt x="2479" y="1040"/>
                </a:lnTo>
                <a:close/>
                <a:moveTo>
                  <a:pt x="2491" y="1046"/>
                </a:moveTo>
                <a:cubicBezTo>
                  <a:pt x="2489" y="1045"/>
                  <a:pt x="2489" y="1045"/>
                  <a:pt x="2489" y="1045"/>
                </a:cubicBezTo>
                <a:cubicBezTo>
                  <a:pt x="2485" y="1042"/>
                  <a:pt x="2485" y="1042"/>
                  <a:pt x="2485" y="1042"/>
                </a:cubicBezTo>
                <a:cubicBezTo>
                  <a:pt x="2483" y="1042"/>
                  <a:pt x="2483" y="1042"/>
                  <a:pt x="2483" y="1042"/>
                </a:cubicBezTo>
                <a:cubicBezTo>
                  <a:pt x="2481" y="1042"/>
                  <a:pt x="2481" y="1042"/>
                  <a:pt x="2481" y="1042"/>
                </a:cubicBezTo>
                <a:cubicBezTo>
                  <a:pt x="2479" y="1042"/>
                  <a:pt x="2479" y="1042"/>
                  <a:pt x="2479" y="1042"/>
                </a:cubicBezTo>
                <a:cubicBezTo>
                  <a:pt x="2480" y="1043"/>
                  <a:pt x="2480" y="1043"/>
                  <a:pt x="2480" y="1043"/>
                </a:cubicBezTo>
                <a:cubicBezTo>
                  <a:pt x="2481" y="1043"/>
                  <a:pt x="2481" y="1043"/>
                  <a:pt x="2481" y="1043"/>
                </a:cubicBezTo>
                <a:cubicBezTo>
                  <a:pt x="2481" y="1045"/>
                  <a:pt x="2481" y="1045"/>
                  <a:pt x="2481" y="1045"/>
                </a:cubicBezTo>
                <a:cubicBezTo>
                  <a:pt x="2483" y="1046"/>
                  <a:pt x="2483" y="1046"/>
                  <a:pt x="2483" y="1046"/>
                </a:cubicBezTo>
                <a:cubicBezTo>
                  <a:pt x="2484" y="1047"/>
                  <a:pt x="2484" y="1047"/>
                  <a:pt x="2484" y="1047"/>
                </a:cubicBezTo>
                <a:cubicBezTo>
                  <a:pt x="2484" y="1050"/>
                  <a:pt x="2484" y="1050"/>
                  <a:pt x="2484" y="1050"/>
                </a:cubicBezTo>
                <a:cubicBezTo>
                  <a:pt x="2485" y="1051"/>
                  <a:pt x="2485" y="1051"/>
                  <a:pt x="2485" y="1051"/>
                </a:cubicBezTo>
                <a:cubicBezTo>
                  <a:pt x="2485" y="1053"/>
                  <a:pt x="2485" y="1053"/>
                  <a:pt x="2485" y="1053"/>
                </a:cubicBezTo>
                <a:cubicBezTo>
                  <a:pt x="2487" y="1055"/>
                  <a:pt x="2487" y="1055"/>
                  <a:pt x="2487" y="1055"/>
                </a:cubicBezTo>
                <a:cubicBezTo>
                  <a:pt x="2489" y="1055"/>
                  <a:pt x="2489" y="1055"/>
                  <a:pt x="2489" y="1055"/>
                </a:cubicBezTo>
                <a:cubicBezTo>
                  <a:pt x="2490" y="1054"/>
                  <a:pt x="2490" y="1054"/>
                  <a:pt x="2490" y="1054"/>
                </a:cubicBezTo>
                <a:cubicBezTo>
                  <a:pt x="2490" y="1052"/>
                  <a:pt x="2490" y="1052"/>
                  <a:pt x="2490" y="1052"/>
                </a:cubicBezTo>
                <a:cubicBezTo>
                  <a:pt x="2491" y="1052"/>
                  <a:pt x="2491" y="1052"/>
                  <a:pt x="2491" y="1052"/>
                </a:cubicBezTo>
                <a:cubicBezTo>
                  <a:pt x="2491" y="1050"/>
                  <a:pt x="2491" y="1050"/>
                  <a:pt x="2491" y="1050"/>
                </a:cubicBezTo>
                <a:cubicBezTo>
                  <a:pt x="2490" y="1049"/>
                  <a:pt x="2490" y="1049"/>
                  <a:pt x="2490" y="1049"/>
                </a:cubicBezTo>
                <a:cubicBezTo>
                  <a:pt x="2491" y="1048"/>
                  <a:pt x="2491" y="1048"/>
                  <a:pt x="2491" y="1048"/>
                </a:cubicBezTo>
                <a:lnTo>
                  <a:pt x="2491" y="1046"/>
                </a:lnTo>
                <a:close/>
                <a:moveTo>
                  <a:pt x="2474" y="1054"/>
                </a:moveTo>
                <a:cubicBezTo>
                  <a:pt x="2475" y="1056"/>
                  <a:pt x="2475" y="1056"/>
                  <a:pt x="2475" y="1056"/>
                </a:cubicBezTo>
                <a:cubicBezTo>
                  <a:pt x="2476" y="1057"/>
                  <a:pt x="2476" y="1057"/>
                  <a:pt x="2476" y="1057"/>
                </a:cubicBezTo>
                <a:cubicBezTo>
                  <a:pt x="2478" y="1057"/>
                  <a:pt x="2478" y="1057"/>
                  <a:pt x="2478" y="1057"/>
                </a:cubicBezTo>
                <a:cubicBezTo>
                  <a:pt x="2479" y="1057"/>
                  <a:pt x="2479" y="1057"/>
                  <a:pt x="2479" y="1057"/>
                </a:cubicBezTo>
                <a:cubicBezTo>
                  <a:pt x="2480" y="1057"/>
                  <a:pt x="2480" y="1057"/>
                  <a:pt x="2480" y="1057"/>
                </a:cubicBezTo>
                <a:cubicBezTo>
                  <a:pt x="2479" y="1056"/>
                  <a:pt x="2479" y="1056"/>
                  <a:pt x="2479" y="1056"/>
                </a:cubicBezTo>
                <a:cubicBezTo>
                  <a:pt x="2478" y="1055"/>
                  <a:pt x="2478" y="1055"/>
                  <a:pt x="2478" y="1055"/>
                </a:cubicBezTo>
                <a:cubicBezTo>
                  <a:pt x="2477" y="1054"/>
                  <a:pt x="2477" y="1054"/>
                  <a:pt x="2477" y="1054"/>
                </a:cubicBezTo>
                <a:cubicBezTo>
                  <a:pt x="2475" y="1054"/>
                  <a:pt x="2475" y="1054"/>
                  <a:pt x="2475" y="1054"/>
                </a:cubicBezTo>
                <a:lnTo>
                  <a:pt x="2474" y="1054"/>
                </a:lnTo>
                <a:close/>
                <a:moveTo>
                  <a:pt x="2403" y="1150"/>
                </a:moveTo>
                <a:cubicBezTo>
                  <a:pt x="2403" y="1150"/>
                  <a:pt x="2403" y="1150"/>
                  <a:pt x="2403" y="1150"/>
                </a:cubicBezTo>
                <a:cubicBezTo>
                  <a:pt x="2403" y="1148"/>
                  <a:pt x="2403" y="1148"/>
                  <a:pt x="2403" y="1148"/>
                </a:cubicBezTo>
                <a:cubicBezTo>
                  <a:pt x="2403" y="1148"/>
                  <a:pt x="2403" y="1148"/>
                  <a:pt x="2403" y="1148"/>
                </a:cubicBezTo>
                <a:cubicBezTo>
                  <a:pt x="2403" y="1150"/>
                  <a:pt x="2403" y="1150"/>
                  <a:pt x="2403" y="1150"/>
                </a:cubicBezTo>
                <a:close/>
                <a:moveTo>
                  <a:pt x="2495" y="1026"/>
                </a:moveTo>
                <a:cubicBezTo>
                  <a:pt x="2492" y="1027"/>
                  <a:pt x="2492" y="1027"/>
                  <a:pt x="2492" y="1027"/>
                </a:cubicBezTo>
                <a:cubicBezTo>
                  <a:pt x="2493" y="1029"/>
                  <a:pt x="2493" y="1029"/>
                  <a:pt x="2493" y="1029"/>
                </a:cubicBezTo>
                <a:cubicBezTo>
                  <a:pt x="2493" y="1030"/>
                  <a:pt x="2493" y="1030"/>
                  <a:pt x="2493" y="1030"/>
                </a:cubicBezTo>
                <a:cubicBezTo>
                  <a:pt x="2493" y="1031"/>
                  <a:pt x="2493" y="1031"/>
                  <a:pt x="2493" y="1031"/>
                </a:cubicBezTo>
                <a:cubicBezTo>
                  <a:pt x="2495" y="1030"/>
                  <a:pt x="2495" y="1030"/>
                  <a:pt x="2495" y="1030"/>
                </a:cubicBezTo>
                <a:cubicBezTo>
                  <a:pt x="2495" y="1027"/>
                  <a:pt x="2495" y="1027"/>
                  <a:pt x="2495" y="1027"/>
                </a:cubicBezTo>
                <a:cubicBezTo>
                  <a:pt x="2496" y="1026"/>
                  <a:pt x="2496" y="1026"/>
                  <a:pt x="2496" y="1026"/>
                </a:cubicBezTo>
                <a:lnTo>
                  <a:pt x="2495" y="1026"/>
                </a:lnTo>
                <a:close/>
                <a:moveTo>
                  <a:pt x="2544" y="816"/>
                </a:moveTo>
                <a:cubicBezTo>
                  <a:pt x="2542" y="818"/>
                  <a:pt x="2542" y="818"/>
                  <a:pt x="2542" y="818"/>
                </a:cubicBezTo>
                <a:cubicBezTo>
                  <a:pt x="2541" y="819"/>
                  <a:pt x="2541" y="819"/>
                  <a:pt x="2541" y="819"/>
                </a:cubicBezTo>
                <a:cubicBezTo>
                  <a:pt x="2540" y="820"/>
                  <a:pt x="2540" y="820"/>
                  <a:pt x="2540" y="820"/>
                </a:cubicBezTo>
                <a:cubicBezTo>
                  <a:pt x="2539" y="821"/>
                  <a:pt x="2539" y="821"/>
                  <a:pt x="2539" y="821"/>
                </a:cubicBezTo>
                <a:cubicBezTo>
                  <a:pt x="2538" y="823"/>
                  <a:pt x="2538" y="823"/>
                  <a:pt x="2538" y="823"/>
                </a:cubicBezTo>
                <a:cubicBezTo>
                  <a:pt x="2536" y="823"/>
                  <a:pt x="2536" y="823"/>
                  <a:pt x="2536" y="823"/>
                </a:cubicBezTo>
                <a:cubicBezTo>
                  <a:pt x="2535" y="824"/>
                  <a:pt x="2535" y="824"/>
                  <a:pt x="2535" y="824"/>
                </a:cubicBezTo>
                <a:cubicBezTo>
                  <a:pt x="2536" y="824"/>
                  <a:pt x="2536" y="824"/>
                  <a:pt x="2536" y="824"/>
                </a:cubicBezTo>
                <a:cubicBezTo>
                  <a:pt x="2536" y="824"/>
                  <a:pt x="2536" y="824"/>
                  <a:pt x="2536" y="824"/>
                </a:cubicBezTo>
                <a:cubicBezTo>
                  <a:pt x="2537" y="826"/>
                  <a:pt x="2537" y="826"/>
                  <a:pt x="2537" y="826"/>
                </a:cubicBezTo>
                <a:cubicBezTo>
                  <a:pt x="2538" y="828"/>
                  <a:pt x="2538" y="828"/>
                  <a:pt x="2538" y="828"/>
                </a:cubicBezTo>
                <a:cubicBezTo>
                  <a:pt x="2537" y="828"/>
                  <a:pt x="2537" y="828"/>
                  <a:pt x="2537" y="828"/>
                </a:cubicBezTo>
                <a:cubicBezTo>
                  <a:pt x="2537" y="827"/>
                  <a:pt x="2537" y="827"/>
                  <a:pt x="2537" y="827"/>
                </a:cubicBezTo>
                <a:cubicBezTo>
                  <a:pt x="2536" y="826"/>
                  <a:pt x="2536" y="826"/>
                  <a:pt x="2536" y="826"/>
                </a:cubicBezTo>
                <a:cubicBezTo>
                  <a:pt x="2536" y="827"/>
                  <a:pt x="2536" y="827"/>
                  <a:pt x="2536" y="827"/>
                </a:cubicBezTo>
                <a:cubicBezTo>
                  <a:pt x="2536" y="829"/>
                  <a:pt x="2536" y="829"/>
                  <a:pt x="2536" y="829"/>
                </a:cubicBezTo>
                <a:cubicBezTo>
                  <a:pt x="2537" y="829"/>
                  <a:pt x="2537" y="829"/>
                  <a:pt x="2537" y="829"/>
                </a:cubicBezTo>
                <a:cubicBezTo>
                  <a:pt x="2538" y="830"/>
                  <a:pt x="2538" y="830"/>
                  <a:pt x="2538" y="830"/>
                </a:cubicBezTo>
                <a:cubicBezTo>
                  <a:pt x="2537" y="832"/>
                  <a:pt x="2537" y="832"/>
                  <a:pt x="2537" y="832"/>
                </a:cubicBezTo>
                <a:cubicBezTo>
                  <a:pt x="2538" y="831"/>
                  <a:pt x="2538" y="831"/>
                  <a:pt x="2538" y="831"/>
                </a:cubicBezTo>
                <a:cubicBezTo>
                  <a:pt x="2538" y="830"/>
                  <a:pt x="2538" y="830"/>
                  <a:pt x="2538" y="830"/>
                </a:cubicBezTo>
                <a:cubicBezTo>
                  <a:pt x="2540" y="829"/>
                  <a:pt x="2540" y="829"/>
                  <a:pt x="2540" y="829"/>
                </a:cubicBezTo>
                <a:cubicBezTo>
                  <a:pt x="2541" y="830"/>
                  <a:pt x="2541" y="830"/>
                  <a:pt x="2541" y="830"/>
                </a:cubicBezTo>
                <a:cubicBezTo>
                  <a:pt x="2540" y="830"/>
                  <a:pt x="2540" y="830"/>
                  <a:pt x="2540" y="830"/>
                </a:cubicBezTo>
                <a:cubicBezTo>
                  <a:pt x="2541" y="831"/>
                  <a:pt x="2541" y="831"/>
                  <a:pt x="2541" y="831"/>
                </a:cubicBezTo>
                <a:cubicBezTo>
                  <a:pt x="2542" y="830"/>
                  <a:pt x="2542" y="830"/>
                  <a:pt x="2542" y="830"/>
                </a:cubicBezTo>
                <a:cubicBezTo>
                  <a:pt x="2542" y="829"/>
                  <a:pt x="2542" y="829"/>
                  <a:pt x="2542" y="829"/>
                </a:cubicBezTo>
                <a:cubicBezTo>
                  <a:pt x="2541" y="828"/>
                  <a:pt x="2541" y="828"/>
                  <a:pt x="2541" y="828"/>
                </a:cubicBezTo>
                <a:cubicBezTo>
                  <a:pt x="2539" y="828"/>
                  <a:pt x="2539" y="828"/>
                  <a:pt x="2539" y="828"/>
                </a:cubicBezTo>
                <a:cubicBezTo>
                  <a:pt x="2539" y="828"/>
                  <a:pt x="2539" y="828"/>
                  <a:pt x="2539" y="828"/>
                </a:cubicBezTo>
                <a:cubicBezTo>
                  <a:pt x="2540" y="827"/>
                  <a:pt x="2540" y="827"/>
                  <a:pt x="2540" y="827"/>
                </a:cubicBezTo>
                <a:cubicBezTo>
                  <a:pt x="2540" y="825"/>
                  <a:pt x="2540" y="825"/>
                  <a:pt x="2540" y="825"/>
                </a:cubicBezTo>
                <a:cubicBezTo>
                  <a:pt x="2540" y="824"/>
                  <a:pt x="2540" y="824"/>
                  <a:pt x="2540" y="824"/>
                </a:cubicBezTo>
                <a:cubicBezTo>
                  <a:pt x="2542" y="825"/>
                  <a:pt x="2542" y="825"/>
                  <a:pt x="2542" y="825"/>
                </a:cubicBezTo>
                <a:cubicBezTo>
                  <a:pt x="2543" y="828"/>
                  <a:pt x="2543" y="828"/>
                  <a:pt x="2543" y="828"/>
                </a:cubicBezTo>
                <a:cubicBezTo>
                  <a:pt x="2544" y="830"/>
                  <a:pt x="2544" y="830"/>
                  <a:pt x="2544" y="830"/>
                </a:cubicBezTo>
                <a:cubicBezTo>
                  <a:pt x="2544" y="831"/>
                  <a:pt x="2544" y="831"/>
                  <a:pt x="2544" y="831"/>
                </a:cubicBezTo>
                <a:cubicBezTo>
                  <a:pt x="2545" y="834"/>
                  <a:pt x="2545" y="834"/>
                  <a:pt x="2545" y="834"/>
                </a:cubicBezTo>
                <a:cubicBezTo>
                  <a:pt x="2543" y="837"/>
                  <a:pt x="2543" y="837"/>
                  <a:pt x="2543" y="837"/>
                </a:cubicBezTo>
                <a:cubicBezTo>
                  <a:pt x="2542" y="837"/>
                  <a:pt x="2542" y="837"/>
                  <a:pt x="2542" y="837"/>
                </a:cubicBezTo>
                <a:cubicBezTo>
                  <a:pt x="2542" y="838"/>
                  <a:pt x="2542" y="838"/>
                  <a:pt x="2542" y="838"/>
                </a:cubicBezTo>
                <a:cubicBezTo>
                  <a:pt x="2543" y="840"/>
                  <a:pt x="2543" y="840"/>
                  <a:pt x="2543" y="840"/>
                </a:cubicBezTo>
                <a:cubicBezTo>
                  <a:pt x="2544" y="844"/>
                  <a:pt x="2544" y="844"/>
                  <a:pt x="2544" y="844"/>
                </a:cubicBezTo>
                <a:cubicBezTo>
                  <a:pt x="2546" y="845"/>
                  <a:pt x="2546" y="845"/>
                  <a:pt x="2546" y="845"/>
                </a:cubicBezTo>
                <a:cubicBezTo>
                  <a:pt x="2546" y="847"/>
                  <a:pt x="2546" y="847"/>
                  <a:pt x="2546" y="847"/>
                </a:cubicBezTo>
                <a:cubicBezTo>
                  <a:pt x="2545" y="848"/>
                  <a:pt x="2545" y="848"/>
                  <a:pt x="2545" y="848"/>
                </a:cubicBezTo>
                <a:cubicBezTo>
                  <a:pt x="2546" y="849"/>
                  <a:pt x="2546" y="849"/>
                  <a:pt x="2546" y="849"/>
                </a:cubicBezTo>
                <a:cubicBezTo>
                  <a:pt x="2547" y="849"/>
                  <a:pt x="2547" y="849"/>
                  <a:pt x="2547" y="849"/>
                </a:cubicBezTo>
                <a:cubicBezTo>
                  <a:pt x="2549" y="850"/>
                  <a:pt x="2549" y="850"/>
                  <a:pt x="2549" y="850"/>
                </a:cubicBezTo>
                <a:cubicBezTo>
                  <a:pt x="2549" y="849"/>
                  <a:pt x="2549" y="849"/>
                  <a:pt x="2549" y="849"/>
                </a:cubicBezTo>
                <a:cubicBezTo>
                  <a:pt x="2549" y="848"/>
                  <a:pt x="2549" y="848"/>
                  <a:pt x="2549" y="848"/>
                </a:cubicBezTo>
                <a:cubicBezTo>
                  <a:pt x="2548" y="846"/>
                  <a:pt x="2548" y="846"/>
                  <a:pt x="2548" y="846"/>
                </a:cubicBezTo>
                <a:cubicBezTo>
                  <a:pt x="2548" y="843"/>
                  <a:pt x="2548" y="843"/>
                  <a:pt x="2548" y="843"/>
                </a:cubicBezTo>
                <a:cubicBezTo>
                  <a:pt x="2549" y="842"/>
                  <a:pt x="2549" y="842"/>
                  <a:pt x="2549" y="842"/>
                </a:cubicBezTo>
                <a:cubicBezTo>
                  <a:pt x="2550" y="843"/>
                  <a:pt x="2550" y="843"/>
                  <a:pt x="2550" y="843"/>
                </a:cubicBezTo>
                <a:cubicBezTo>
                  <a:pt x="2549" y="844"/>
                  <a:pt x="2549" y="844"/>
                  <a:pt x="2549" y="844"/>
                </a:cubicBezTo>
                <a:cubicBezTo>
                  <a:pt x="2549" y="845"/>
                  <a:pt x="2549" y="845"/>
                  <a:pt x="2549" y="845"/>
                </a:cubicBezTo>
                <a:cubicBezTo>
                  <a:pt x="2550" y="846"/>
                  <a:pt x="2550" y="846"/>
                  <a:pt x="2550" y="846"/>
                </a:cubicBezTo>
                <a:cubicBezTo>
                  <a:pt x="2551" y="849"/>
                  <a:pt x="2551" y="849"/>
                  <a:pt x="2551" y="849"/>
                </a:cubicBezTo>
                <a:cubicBezTo>
                  <a:pt x="2551" y="850"/>
                  <a:pt x="2551" y="850"/>
                  <a:pt x="2551" y="850"/>
                </a:cubicBezTo>
                <a:cubicBezTo>
                  <a:pt x="2551" y="851"/>
                  <a:pt x="2551" y="851"/>
                  <a:pt x="2551" y="851"/>
                </a:cubicBezTo>
                <a:cubicBezTo>
                  <a:pt x="2552" y="850"/>
                  <a:pt x="2552" y="850"/>
                  <a:pt x="2552" y="850"/>
                </a:cubicBezTo>
                <a:cubicBezTo>
                  <a:pt x="2554" y="848"/>
                  <a:pt x="2554" y="848"/>
                  <a:pt x="2554" y="848"/>
                </a:cubicBezTo>
                <a:cubicBezTo>
                  <a:pt x="2553" y="846"/>
                  <a:pt x="2553" y="846"/>
                  <a:pt x="2553" y="846"/>
                </a:cubicBezTo>
                <a:cubicBezTo>
                  <a:pt x="2553" y="845"/>
                  <a:pt x="2553" y="845"/>
                  <a:pt x="2553" y="845"/>
                </a:cubicBezTo>
                <a:cubicBezTo>
                  <a:pt x="2553" y="845"/>
                  <a:pt x="2553" y="845"/>
                  <a:pt x="2553" y="845"/>
                </a:cubicBezTo>
                <a:cubicBezTo>
                  <a:pt x="2555" y="845"/>
                  <a:pt x="2555" y="845"/>
                  <a:pt x="2555" y="845"/>
                </a:cubicBezTo>
                <a:cubicBezTo>
                  <a:pt x="2556" y="846"/>
                  <a:pt x="2556" y="846"/>
                  <a:pt x="2556" y="846"/>
                </a:cubicBezTo>
                <a:cubicBezTo>
                  <a:pt x="2556" y="844"/>
                  <a:pt x="2556" y="844"/>
                  <a:pt x="2556" y="844"/>
                </a:cubicBezTo>
                <a:cubicBezTo>
                  <a:pt x="2556" y="841"/>
                  <a:pt x="2556" y="841"/>
                  <a:pt x="2556" y="841"/>
                </a:cubicBezTo>
                <a:cubicBezTo>
                  <a:pt x="2555" y="839"/>
                  <a:pt x="2555" y="839"/>
                  <a:pt x="2555" y="839"/>
                </a:cubicBezTo>
                <a:cubicBezTo>
                  <a:pt x="2556" y="834"/>
                  <a:pt x="2556" y="834"/>
                  <a:pt x="2556" y="834"/>
                </a:cubicBezTo>
                <a:cubicBezTo>
                  <a:pt x="2555" y="831"/>
                  <a:pt x="2555" y="831"/>
                  <a:pt x="2555" y="831"/>
                </a:cubicBezTo>
                <a:cubicBezTo>
                  <a:pt x="2556" y="830"/>
                  <a:pt x="2556" y="830"/>
                  <a:pt x="2556" y="830"/>
                </a:cubicBezTo>
                <a:cubicBezTo>
                  <a:pt x="2558" y="828"/>
                  <a:pt x="2558" y="828"/>
                  <a:pt x="2558" y="828"/>
                </a:cubicBezTo>
                <a:cubicBezTo>
                  <a:pt x="2558" y="827"/>
                  <a:pt x="2558" y="827"/>
                  <a:pt x="2558" y="827"/>
                </a:cubicBezTo>
                <a:cubicBezTo>
                  <a:pt x="2557" y="826"/>
                  <a:pt x="2557" y="826"/>
                  <a:pt x="2557" y="826"/>
                </a:cubicBezTo>
                <a:cubicBezTo>
                  <a:pt x="2557" y="825"/>
                  <a:pt x="2557" y="825"/>
                  <a:pt x="2557" y="825"/>
                </a:cubicBezTo>
                <a:cubicBezTo>
                  <a:pt x="2556" y="824"/>
                  <a:pt x="2556" y="824"/>
                  <a:pt x="2556" y="824"/>
                </a:cubicBezTo>
                <a:cubicBezTo>
                  <a:pt x="2556" y="823"/>
                  <a:pt x="2556" y="823"/>
                  <a:pt x="2556" y="823"/>
                </a:cubicBezTo>
                <a:cubicBezTo>
                  <a:pt x="2553" y="823"/>
                  <a:pt x="2553" y="823"/>
                  <a:pt x="2553" y="823"/>
                </a:cubicBezTo>
                <a:cubicBezTo>
                  <a:pt x="2553" y="823"/>
                  <a:pt x="2553" y="823"/>
                  <a:pt x="2553" y="823"/>
                </a:cubicBezTo>
                <a:cubicBezTo>
                  <a:pt x="2554" y="822"/>
                  <a:pt x="2554" y="822"/>
                  <a:pt x="2554" y="822"/>
                </a:cubicBezTo>
                <a:cubicBezTo>
                  <a:pt x="2554" y="821"/>
                  <a:pt x="2554" y="821"/>
                  <a:pt x="2554" y="821"/>
                </a:cubicBezTo>
                <a:cubicBezTo>
                  <a:pt x="2554" y="818"/>
                  <a:pt x="2554" y="818"/>
                  <a:pt x="2554" y="818"/>
                </a:cubicBezTo>
                <a:cubicBezTo>
                  <a:pt x="2553" y="817"/>
                  <a:pt x="2553" y="817"/>
                  <a:pt x="2553" y="817"/>
                </a:cubicBezTo>
                <a:cubicBezTo>
                  <a:pt x="2551" y="818"/>
                  <a:pt x="2551" y="818"/>
                  <a:pt x="2551" y="818"/>
                </a:cubicBezTo>
                <a:cubicBezTo>
                  <a:pt x="2551" y="818"/>
                  <a:pt x="2551" y="818"/>
                  <a:pt x="2551" y="818"/>
                </a:cubicBezTo>
                <a:cubicBezTo>
                  <a:pt x="2550" y="819"/>
                  <a:pt x="2550" y="819"/>
                  <a:pt x="2550" y="819"/>
                </a:cubicBezTo>
                <a:cubicBezTo>
                  <a:pt x="2549" y="819"/>
                  <a:pt x="2549" y="819"/>
                  <a:pt x="2549" y="819"/>
                </a:cubicBezTo>
                <a:cubicBezTo>
                  <a:pt x="2547" y="817"/>
                  <a:pt x="2547" y="817"/>
                  <a:pt x="2547" y="817"/>
                </a:cubicBezTo>
                <a:cubicBezTo>
                  <a:pt x="2547" y="816"/>
                  <a:pt x="2547" y="816"/>
                  <a:pt x="2547" y="816"/>
                </a:cubicBezTo>
                <a:cubicBezTo>
                  <a:pt x="2550" y="814"/>
                  <a:pt x="2550" y="814"/>
                  <a:pt x="2550" y="814"/>
                </a:cubicBezTo>
                <a:cubicBezTo>
                  <a:pt x="2552" y="814"/>
                  <a:pt x="2552" y="814"/>
                  <a:pt x="2552" y="814"/>
                </a:cubicBezTo>
                <a:cubicBezTo>
                  <a:pt x="2555" y="815"/>
                  <a:pt x="2555" y="815"/>
                  <a:pt x="2555" y="815"/>
                </a:cubicBezTo>
                <a:cubicBezTo>
                  <a:pt x="2557" y="815"/>
                  <a:pt x="2557" y="815"/>
                  <a:pt x="2557" y="815"/>
                </a:cubicBezTo>
                <a:cubicBezTo>
                  <a:pt x="2557" y="814"/>
                  <a:pt x="2557" y="814"/>
                  <a:pt x="2557" y="814"/>
                </a:cubicBezTo>
                <a:cubicBezTo>
                  <a:pt x="2557" y="813"/>
                  <a:pt x="2557" y="813"/>
                  <a:pt x="2557" y="813"/>
                </a:cubicBezTo>
                <a:cubicBezTo>
                  <a:pt x="2557" y="811"/>
                  <a:pt x="2557" y="811"/>
                  <a:pt x="2557" y="811"/>
                </a:cubicBezTo>
                <a:cubicBezTo>
                  <a:pt x="2557" y="810"/>
                  <a:pt x="2557" y="810"/>
                  <a:pt x="2557" y="810"/>
                </a:cubicBezTo>
                <a:cubicBezTo>
                  <a:pt x="2557" y="809"/>
                  <a:pt x="2557" y="809"/>
                  <a:pt x="2557" y="809"/>
                </a:cubicBezTo>
                <a:cubicBezTo>
                  <a:pt x="2558" y="809"/>
                  <a:pt x="2558" y="809"/>
                  <a:pt x="2558" y="809"/>
                </a:cubicBezTo>
                <a:cubicBezTo>
                  <a:pt x="2559" y="810"/>
                  <a:pt x="2559" y="810"/>
                  <a:pt x="2559" y="810"/>
                </a:cubicBezTo>
                <a:cubicBezTo>
                  <a:pt x="2560" y="810"/>
                  <a:pt x="2560" y="810"/>
                  <a:pt x="2560" y="810"/>
                </a:cubicBezTo>
                <a:cubicBezTo>
                  <a:pt x="2562" y="809"/>
                  <a:pt x="2562" y="809"/>
                  <a:pt x="2562" y="809"/>
                </a:cubicBezTo>
                <a:cubicBezTo>
                  <a:pt x="2565" y="809"/>
                  <a:pt x="2565" y="809"/>
                  <a:pt x="2565" y="809"/>
                </a:cubicBezTo>
                <a:cubicBezTo>
                  <a:pt x="2568" y="808"/>
                  <a:pt x="2568" y="808"/>
                  <a:pt x="2568" y="808"/>
                </a:cubicBezTo>
                <a:cubicBezTo>
                  <a:pt x="2570" y="808"/>
                  <a:pt x="2570" y="808"/>
                  <a:pt x="2570" y="808"/>
                </a:cubicBezTo>
                <a:cubicBezTo>
                  <a:pt x="2570" y="808"/>
                  <a:pt x="2570" y="808"/>
                  <a:pt x="2570" y="808"/>
                </a:cubicBezTo>
                <a:cubicBezTo>
                  <a:pt x="2571" y="808"/>
                  <a:pt x="2571" y="808"/>
                  <a:pt x="2571" y="808"/>
                </a:cubicBezTo>
                <a:cubicBezTo>
                  <a:pt x="2571" y="807"/>
                  <a:pt x="2571" y="807"/>
                  <a:pt x="2571" y="807"/>
                </a:cubicBezTo>
                <a:cubicBezTo>
                  <a:pt x="2573" y="806"/>
                  <a:pt x="2573" y="806"/>
                  <a:pt x="2573" y="806"/>
                </a:cubicBezTo>
                <a:cubicBezTo>
                  <a:pt x="2574" y="805"/>
                  <a:pt x="2574" y="805"/>
                  <a:pt x="2574" y="805"/>
                </a:cubicBezTo>
                <a:cubicBezTo>
                  <a:pt x="2576" y="803"/>
                  <a:pt x="2576" y="803"/>
                  <a:pt x="2576" y="803"/>
                </a:cubicBezTo>
                <a:cubicBezTo>
                  <a:pt x="2578" y="802"/>
                  <a:pt x="2578" y="802"/>
                  <a:pt x="2578" y="802"/>
                </a:cubicBezTo>
                <a:cubicBezTo>
                  <a:pt x="2581" y="803"/>
                  <a:pt x="2581" y="803"/>
                  <a:pt x="2581" y="803"/>
                </a:cubicBezTo>
                <a:cubicBezTo>
                  <a:pt x="2582" y="803"/>
                  <a:pt x="2582" y="803"/>
                  <a:pt x="2582" y="803"/>
                </a:cubicBezTo>
                <a:cubicBezTo>
                  <a:pt x="2583" y="803"/>
                  <a:pt x="2583" y="803"/>
                  <a:pt x="2583" y="803"/>
                </a:cubicBezTo>
                <a:cubicBezTo>
                  <a:pt x="2583" y="805"/>
                  <a:pt x="2583" y="805"/>
                  <a:pt x="2583" y="805"/>
                </a:cubicBezTo>
                <a:cubicBezTo>
                  <a:pt x="2582" y="807"/>
                  <a:pt x="2582" y="807"/>
                  <a:pt x="2582" y="807"/>
                </a:cubicBezTo>
                <a:cubicBezTo>
                  <a:pt x="2581" y="808"/>
                  <a:pt x="2581" y="808"/>
                  <a:pt x="2581" y="808"/>
                </a:cubicBezTo>
                <a:cubicBezTo>
                  <a:pt x="2582" y="809"/>
                  <a:pt x="2582" y="809"/>
                  <a:pt x="2582" y="809"/>
                </a:cubicBezTo>
                <a:cubicBezTo>
                  <a:pt x="2582" y="810"/>
                  <a:pt x="2582" y="810"/>
                  <a:pt x="2582" y="810"/>
                </a:cubicBezTo>
                <a:cubicBezTo>
                  <a:pt x="2583" y="812"/>
                  <a:pt x="2583" y="812"/>
                  <a:pt x="2583" y="812"/>
                </a:cubicBezTo>
                <a:cubicBezTo>
                  <a:pt x="2582" y="813"/>
                  <a:pt x="2582" y="813"/>
                  <a:pt x="2582" y="813"/>
                </a:cubicBezTo>
                <a:cubicBezTo>
                  <a:pt x="2583" y="815"/>
                  <a:pt x="2583" y="815"/>
                  <a:pt x="2583" y="815"/>
                </a:cubicBezTo>
                <a:cubicBezTo>
                  <a:pt x="2585" y="815"/>
                  <a:pt x="2585" y="815"/>
                  <a:pt x="2585" y="815"/>
                </a:cubicBezTo>
                <a:cubicBezTo>
                  <a:pt x="2587" y="818"/>
                  <a:pt x="2587" y="818"/>
                  <a:pt x="2587" y="818"/>
                </a:cubicBezTo>
                <a:cubicBezTo>
                  <a:pt x="2589" y="818"/>
                  <a:pt x="2589" y="818"/>
                  <a:pt x="2589" y="818"/>
                </a:cubicBezTo>
                <a:cubicBezTo>
                  <a:pt x="2590" y="818"/>
                  <a:pt x="2590" y="818"/>
                  <a:pt x="2590" y="818"/>
                </a:cubicBezTo>
                <a:cubicBezTo>
                  <a:pt x="2592" y="815"/>
                  <a:pt x="2592" y="815"/>
                  <a:pt x="2592" y="815"/>
                </a:cubicBezTo>
                <a:cubicBezTo>
                  <a:pt x="2592" y="813"/>
                  <a:pt x="2592" y="813"/>
                  <a:pt x="2592" y="813"/>
                </a:cubicBezTo>
                <a:cubicBezTo>
                  <a:pt x="2593" y="813"/>
                  <a:pt x="2593" y="813"/>
                  <a:pt x="2593" y="813"/>
                </a:cubicBezTo>
                <a:cubicBezTo>
                  <a:pt x="2593" y="812"/>
                  <a:pt x="2593" y="812"/>
                  <a:pt x="2593" y="812"/>
                </a:cubicBezTo>
                <a:cubicBezTo>
                  <a:pt x="2593" y="811"/>
                  <a:pt x="2593" y="811"/>
                  <a:pt x="2593" y="811"/>
                </a:cubicBezTo>
                <a:cubicBezTo>
                  <a:pt x="2594" y="808"/>
                  <a:pt x="2594" y="808"/>
                  <a:pt x="2594" y="808"/>
                </a:cubicBezTo>
                <a:cubicBezTo>
                  <a:pt x="2596" y="808"/>
                  <a:pt x="2596" y="808"/>
                  <a:pt x="2596" y="808"/>
                </a:cubicBezTo>
                <a:cubicBezTo>
                  <a:pt x="2597" y="808"/>
                  <a:pt x="2597" y="808"/>
                  <a:pt x="2597" y="808"/>
                </a:cubicBezTo>
                <a:cubicBezTo>
                  <a:pt x="2598" y="807"/>
                  <a:pt x="2598" y="807"/>
                  <a:pt x="2598" y="807"/>
                </a:cubicBezTo>
                <a:cubicBezTo>
                  <a:pt x="2597" y="806"/>
                  <a:pt x="2597" y="806"/>
                  <a:pt x="2597" y="806"/>
                </a:cubicBezTo>
                <a:cubicBezTo>
                  <a:pt x="2597" y="805"/>
                  <a:pt x="2597" y="805"/>
                  <a:pt x="2597" y="805"/>
                </a:cubicBezTo>
                <a:cubicBezTo>
                  <a:pt x="2594" y="803"/>
                  <a:pt x="2594" y="803"/>
                  <a:pt x="2594" y="803"/>
                </a:cubicBezTo>
                <a:cubicBezTo>
                  <a:pt x="2593" y="802"/>
                  <a:pt x="2593" y="802"/>
                  <a:pt x="2593" y="802"/>
                </a:cubicBezTo>
                <a:cubicBezTo>
                  <a:pt x="2594" y="800"/>
                  <a:pt x="2594" y="800"/>
                  <a:pt x="2594" y="800"/>
                </a:cubicBezTo>
                <a:cubicBezTo>
                  <a:pt x="2595" y="799"/>
                  <a:pt x="2595" y="799"/>
                  <a:pt x="2595" y="799"/>
                </a:cubicBezTo>
                <a:cubicBezTo>
                  <a:pt x="2596" y="799"/>
                  <a:pt x="2596" y="799"/>
                  <a:pt x="2596" y="799"/>
                </a:cubicBezTo>
                <a:cubicBezTo>
                  <a:pt x="2595" y="799"/>
                  <a:pt x="2595" y="799"/>
                  <a:pt x="2595" y="799"/>
                </a:cubicBezTo>
                <a:cubicBezTo>
                  <a:pt x="2595" y="801"/>
                  <a:pt x="2595" y="801"/>
                  <a:pt x="2595" y="801"/>
                </a:cubicBezTo>
                <a:cubicBezTo>
                  <a:pt x="2596" y="802"/>
                  <a:pt x="2596" y="802"/>
                  <a:pt x="2596" y="802"/>
                </a:cubicBezTo>
                <a:cubicBezTo>
                  <a:pt x="2597" y="801"/>
                  <a:pt x="2597" y="801"/>
                  <a:pt x="2597" y="801"/>
                </a:cubicBezTo>
                <a:cubicBezTo>
                  <a:pt x="2597" y="801"/>
                  <a:pt x="2597" y="801"/>
                  <a:pt x="2597" y="801"/>
                </a:cubicBezTo>
                <a:cubicBezTo>
                  <a:pt x="2599" y="801"/>
                  <a:pt x="2599" y="801"/>
                  <a:pt x="2599" y="801"/>
                </a:cubicBezTo>
                <a:cubicBezTo>
                  <a:pt x="2599" y="802"/>
                  <a:pt x="2599" y="802"/>
                  <a:pt x="2599" y="802"/>
                </a:cubicBezTo>
                <a:cubicBezTo>
                  <a:pt x="2600" y="801"/>
                  <a:pt x="2600" y="801"/>
                  <a:pt x="2600" y="801"/>
                </a:cubicBezTo>
                <a:cubicBezTo>
                  <a:pt x="2601" y="802"/>
                  <a:pt x="2601" y="802"/>
                  <a:pt x="2601" y="802"/>
                </a:cubicBezTo>
                <a:cubicBezTo>
                  <a:pt x="2601" y="802"/>
                  <a:pt x="2601" y="802"/>
                  <a:pt x="2601" y="802"/>
                </a:cubicBezTo>
                <a:cubicBezTo>
                  <a:pt x="2599" y="803"/>
                  <a:pt x="2599" y="803"/>
                  <a:pt x="2599" y="803"/>
                </a:cubicBezTo>
                <a:cubicBezTo>
                  <a:pt x="2599" y="803"/>
                  <a:pt x="2599" y="803"/>
                  <a:pt x="2599" y="803"/>
                </a:cubicBezTo>
                <a:cubicBezTo>
                  <a:pt x="2599" y="804"/>
                  <a:pt x="2599" y="804"/>
                  <a:pt x="2599" y="804"/>
                </a:cubicBezTo>
                <a:cubicBezTo>
                  <a:pt x="2601" y="803"/>
                  <a:pt x="2601" y="803"/>
                  <a:pt x="2601" y="803"/>
                </a:cubicBezTo>
                <a:cubicBezTo>
                  <a:pt x="2603" y="802"/>
                  <a:pt x="2603" y="802"/>
                  <a:pt x="2603" y="802"/>
                </a:cubicBezTo>
                <a:cubicBezTo>
                  <a:pt x="2608" y="802"/>
                  <a:pt x="2608" y="802"/>
                  <a:pt x="2608" y="802"/>
                </a:cubicBezTo>
                <a:cubicBezTo>
                  <a:pt x="2610" y="802"/>
                  <a:pt x="2610" y="802"/>
                  <a:pt x="2610" y="802"/>
                </a:cubicBezTo>
                <a:cubicBezTo>
                  <a:pt x="2609" y="801"/>
                  <a:pt x="2609" y="801"/>
                  <a:pt x="2609" y="801"/>
                </a:cubicBezTo>
                <a:cubicBezTo>
                  <a:pt x="2609" y="800"/>
                  <a:pt x="2609" y="800"/>
                  <a:pt x="2609" y="800"/>
                </a:cubicBezTo>
                <a:cubicBezTo>
                  <a:pt x="2609" y="797"/>
                  <a:pt x="2609" y="797"/>
                  <a:pt x="2609" y="797"/>
                </a:cubicBezTo>
                <a:cubicBezTo>
                  <a:pt x="2611" y="796"/>
                  <a:pt x="2611" y="796"/>
                  <a:pt x="2611" y="796"/>
                </a:cubicBezTo>
                <a:cubicBezTo>
                  <a:pt x="2613" y="797"/>
                  <a:pt x="2613" y="797"/>
                  <a:pt x="2613" y="797"/>
                </a:cubicBezTo>
                <a:cubicBezTo>
                  <a:pt x="2613" y="799"/>
                  <a:pt x="2613" y="799"/>
                  <a:pt x="2613" y="799"/>
                </a:cubicBezTo>
                <a:cubicBezTo>
                  <a:pt x="2613" y="800"/>
                  <a:pt x="2613" y="800"/>
                  <a:pt x="2613" y="800"/>
                </a:cubicBezTo>
                <a:cubicBezTo>
                  <a:pt x="2614" y="802"/>
                  <a:pt x="2614" y="802"/>
                  <a:pt x="2614" y="802"/>
                </a:cubicBezTo>
                <a:cubicBezTo>
                  <a:pt x="2615" y="802"/>
                  <a:pt x="2615" y="802"/>
                  <a:pt x="2615" y="802"/>
                </a:cubicBezTo>
                <a:cubicBezTo>
                  <a:pt x="2616" y="800"/>
                  <a:pt x="2616" y="800"/>
                  <a:pt x="2616" y="800"/>
                </a:cubicBezTo>
                <a:cubicBezTo>
                  <a:pt x="2615" y="796"/>
                  <a:pt x="2615" y="796"/>
                  <a:pt x="2615" y="796"/>
                </a:cubicBezTo>
                <a:cubicBezTo>
                  <a:pt x="2616" y="794"/>
                  <a:pt x="2616" y="794"/>
                  <a:pt x="2616" y="794"/>
                </a:cubicBezTo>
                <a:cubicBezTo>
                  <a:pt x="2618" y="793"/>
                  <a:pt x="2618" y="793"/>
                  <a:pt x="2618" y="793"/>
                </a:cubicBezTo>
                <a:cubicBezTo>
                  <a:pt x="2619" y="793"/>
                  <a:pt x="2619" y="793"/>
                  <a:pt x="2619" y="793"/>
                </a:cubicBezTo>
                <a:cubicBezTo>
                  <a:pt x="2620" y="792"/>
                  <a:pt x="2620" y="792"/>
                  <a:pt x="2620" y="792"/>
                </a:cubicBezTo>
                <a:cubicBezTo>
                  <a:pt x="2619" y="791"/>
                  <a:pt x="2619" y="791"/>
                  <a:pt x="2619" y="791"/>
                </a:cubicBezTo>
                <a:cubicBezTo>
                  <a:pt x="2619" y="789"/>
                  <a:pt x="2619" y="789"/>
                  <a:pt x="2619" y="789"/>
                </a:cubicBezTo>
                <a:cubicBezTo>
                  <a:pt x="2620" y="788"/>
                  <a:pt x="2620" y="788"/>
                  <a:pt x="2620" y="788"/>
                </a:cubicBezTo>
                <a:cubicBezTo>
                  <a:pt x="2622" y="788"/>
                  <a:pt x="2622" y="788"/>
                  <a:pt x="2622" y="788"/>
                </a:cubicBezTo>
                <a:cubicBezTo>
                  <a:pt x="2623" y="789"/>
                  <a:pt x="2623" y="789"/>
                  <a:pt x="2623" y="789"/>
                </a:cubicBezTo>
                <a:cubicBezTo>
                  <a:pt x="2622" y="790"/>
                  <a:pt x="2622" y="790"/>
                  <a:pt x="2622" y="790"/>
                </a:cubicBezTo>
                <a:cubicBezTo>
                  <a:pt x="2621" y="793"/>
                  <a:pt x="2621" y="793"/>
                  <a:pt x="2621" y="793"/>
                </a:cubicBezTo>
                <a:cubicBezTo>
                  <a:pt x="2622" y="798"/>
                  <a:pt x="2622" y="798"/>
                  <a:pt x="2622" y="798"/>
                </a:cubicBezTo>
                <a:cubicBezTo>
                  <a:pt x="2623" y="799"/>
                  <a:pt x="2623" y="799"/>
                  <a:pt x="2623" y="799"/>
                </a:cubicBezTo>
                <a:cubicBezTo>
                  <a:pt x="2624" y="798"/>
                  <a:pt x="2624" y="798"/>
                  <a:pt x="2624" y="798"/>
                </a:cubicBezTo>
                <a:cubicBezTo>
                  <a:pt x="2625" y="796"/>
                  <a:pt x="2625" y="796"/>
                  <a:pt x="2625" y="796"/>
                </a:cubicBezTo>
                <a:cubicBezTo>
                  <a:pt x="2626" y="796"/>
                  <a:pt x="2626" y="796"/>
                  <a:pt x="2626" y="796"/>
                </a:cubicBezTo>
                <a:cubicBezTo>
                  <a:pt x="2628" y="794"/>
                  <a:pt x="2628" y="794"/>
                  <a:pt x="2628" y="794"/>
                </a:cubicBezTo>
                <a:cubicBezTo>
                  <a:pt x="2629" y="792"/>
                  <a:pt x="2629" y="792"/>
                  <a:pt x="2629" y="792"/>
                </a:cubicBezTo>
                <a:cubicBezTo>
                  <a:pt x="2628" y="790"/>
                  <a:pt x="2628" y="790"/>
                  <a:pt x="2628" y="790"/>
                </a:cubicBezTo>
                <a:cubicBezTo>
                  <a:pt x="2630" y="788"/>
                  <a:pt x="2630" y="788"/>
                  <a:pt x="2630" y="788"/>
                </a:cubicBezTo>
                <a:cubicBezTo>
                  <a:pt x="2630" y="787"/>
                  <a:pt x="2630" y="787"/>
                  <a:pt x="2630" y="787"/>
                </a:cubicBezTo>
                <a:cubicBezTo>
                  <a:pt x="2629" y="786"/>
                  <a:pt x="2629" y="786"/>
                  <a:pt x="2629" y="786"/>
                </a:cubicBezTo>
                <a:cubicBezTo>
                  <a:pt x="2627" y="783"/>
                  <a:pt x="2627" y="783"/>
                  <a:pt x="2627" y="783"/>
                </a:cubicBezTo>
                <a:cubicBezTo>
                  <a:pt x="2626" y="781"/>
                  <a:pt x="2626" y="781"/>
                  <a:pt x="2626" y="781"/>
                </a:cubicBezTo>
                <a:cubicBezTo>
                  <a:pt x="2625" y="777"/>
                  <a:pt x="2625" y="777"/>
                  <a:pt x="2625" y="777"/>
                </a:cubicBezTo>
                <a:cubicBezTo>
                  <a:pt x="2626" y="771"/>
                  <a:pt x="2626" y="771"/>
                  <a:pt x="2626" y="771"/>
                </a:cubicBezTo>
                <a:cubicBezTo>
                  <a:pt x="2626" y="768"/>
                  <a:pt x="2626" y="768"/>
                  <a:pt x="2626" y="768"/>
                </a:cubicBezTo>
                <a:cubicBezTo>
                  <a:pt x="2625" y="761"/>
                  <a:pt x="2625" y="761"/>
                  <a:pt x="2625" y="761"/>
                </a:cubicBezTo>
                <a:cubicBezTo>
                  <a:pt x="2622" y="758"/>
                  <a:pt x="2622" y="758"/>
                  <a:pt x="2622" y="758"/>
                </a:cubicBezTo>
                <a:cubicBezTo>
                  <a:pt x="2622" y="756"/>
                  <a:pt x="2622" y="756"/>
                  <a:pt x="2622" y="756"/>
                </a:cubicBezTo>
                <a:cubicBezTo>
                  <a:pt x="2623" y="753"/>
                  <a:pt x="2623" y="753"/>
                  <a:pt x="2623" y="753"/>
                </a:cubicBezTo>
                <a:cubicBezTo>
                  <a:pt x="2626" y="752"/>
                  <a:pt x="2626" y="752"/>
                  <a:pt x="2626" y="752"/>
                </a:cubicBezTo>
                <a:cubicBezTo>
                  <a:pt x="2627" y="752"/>
                  <a:pt x="2627" y="752"/>
                  <a:pt x="2627" y="752"/>
                </a:cubicBezTo>
                <a:cubicBezTo>
                  <a:pt x="2628" y="753"/>
                  <a:pt x="2628" y="753"/>
                  <a:pt x="2628" y="753"/>
                </a:cubicBezTo>
                <a:cubicBezTo>
                  <a:pt x="2628" y="752"/>
                  <a:pt x="2628" y="752"/>
                  <a:pt x="2628" y="752"/>
                </a:cubicBezTo>
                <a:cubicBezTo>
                  <a:pt x="2628" y="750"/>
                  <a:pt x="2628" y="750"/>
                  <a:pt x="2628" y="750"/>
                </a:cubicBezTo>
                <a:cubicBezTo>
                  <a:pt x="2627" y="749"/>
                  <a:pt x="2627" y="749"/>
                  <a:pt x="2627" y="749"/>
                </a:cubicBezTo>
                <a:cubicBezTo>
                  <a:pt x="2627" y="748"/>
                  <a:pt x="2627" y="748"/>
                  <a:pt x="2627" y="748"/>
                </a:cubicBezTo>
                <a:cubicBezTo>
                  <a:pt x="2626" y="746"/>
                  <a:pt x="2626" y="746"/>
                  <a:pt x="2626" y="746"/>
                </a:cubicBezTo>
                <a:cubicBezTo>
                  <a:pt x="2626" y="745"/>
                  <a:pt x="2626" y="745"/>
                  <a:pt x="2626" y="745"/>
                </a:cubicBezTo>
                <a:cubicBezTo>
                  <a:pt x="2626" y="744"/>
                  <a:pt x="2626" y="744"/>
                  <a:pt x="2626" y="744"/>
                </a:cubicBezTo>
                <a:cubicBezTo>
                  <a:pt x="2627" y="743"/>
                  <a:pt x="2627" y="743"/>
                  <a:pt x="2627" y="743"/>
                </a:cubicBezTo>
                <a:cubicBezTo>
                  <a:pt x="2627" y="742"/>
                  <a:pt x="2627" y="742"/>
                  <a:pt x="2627" y="742"/>
                </a:cubicBezTo>
                <a:cubicBezTo>
                  <a:pt x="2627" y="741"/>
                  <a:pt x="2627" y="741"/>
                  <a:pt x="2627" y="741"/>
                </a:cubicBezTo>
                <a:cubicBezTo>
                  <a:pt x="2627" y="740"/>
                  <a:pt x="2627" y="740"/>
                  <a:pt x="2627" y="740"/>
                </a:cubicBezTo>
                <a:cubicBezTo>
                  <a:pt x="2627" y="738"/>
                  <a:pt x="2627" y="738"/>
                  <a:pt x="2627" y="738"/>
                </a:cubicBezTo>
                <a:cubicBezTo>
                  <a:pt x="2627" y="737"/>
                  <a:pt x="2627" y="737"/>
                  <a:pt x="2627" y="737"/>
                </a:cubicBezTo>
                <a:cubicBezTo>
                  <a:pt x="2626" y="735"/>
                  <a:pt x="2626" y="735"/>
                  <a:pt x="2626" y="735"/>
                </a:cubicBezTo>
                <a:cubicBezTo>
                  <a:pt x="2626" y="732"/>
                  <a:pt x="2626" y="732"/>
                  <a:pt x="2626" y="732"/>
                </a:cubicBezTo>
                <a:cubicBezTo>
                  <a:pt x="2624" y="729"/>
                  <a:pt x="2624" y="729"/>
                  <a:pt x="2624" y="729"/>
                </a:cubicBezTo>
                <a:cubicBezTo>
                  <a:pt x="2623" y="729"/>
                  <a:pt x="2623" y="729"/>
                  <a:pt x="2623" y="729"/>
                </a:cubicBezTo>
                <a:cubicBezTo>
                  <a:pt x="2622" y="728"/>
                  <a:pt x="2622" y="728"/>
                  <a:pt x="2622" y="728"/>
                </a:cubicBezTo>
                <a:cubicBezTo>
                  <a:pt x="2622" y="724"/>
                  <a:pt x="2622" y="724"/>
                  <a:pt x="2622" y="724"/>
                </a:cubicBezTo>
                <a:cubicBezTo>
                  <a:pt x="2620" y="723"/>
                  <a:pt x="2620" y="723"/>
                  <a:pt x="2620" y="723"/>
                </a:cubicBezTo>
                <a:cubicBezTo>
                  <a:pt x="2616" y="719"/>
                  <a:pt x="2616" y="719"/>
                  <a:pt x="2616" y="719"/>
                </a:cubicBezTo>
                <a:cubicBezTo>
                  <a:pt x="2615" y="717"/>
                  <a:pt x="2615" y="717"/>
                  <a:pt x="2615" y="717"/>
                </a:cubicBezTo>
                <a:cubicBezTo>
                  <a:pt x="2615" y="714"/>
                  <a:pt x="2615" y="714"/>
                  <a:pt x="2615" y="714"/>
                </a:cubicBezTo>
                <a:cubicBezTo>
                  <a:pt x="2615" y="711"/>
                  <a:pt x="2615" y="711"/>
                  <a:pt x="2615" y="711"/>
                </a:cubicBezTo>
                <a:cubicBezTo>
                  <a:pt x="2615" y="710"/>
                  <a:pt x="2615" y="710"/>
                  <a:pt x="2615" y="710"/>
                </a:cubicBezTo>
                <a:cubicBezTo>
                  <a:pt x="2614" y="711"/>
                  <a:pt x="2614" y="711"/>
                  <a:pt x="2614" y="711"/>
                </a:cubicBezTo>
                <a:cubicBezTo>
                  <a:pt x="2613" y="711"/>
                  <a:pt x="2613" y="711"/>
                  <a:pt x="2613" y="711"/>
                </a:cubicBezTo>
                <a:cubicBezTo>
                  <a:pt x="2612" y="710"/>
                  <a:pt x="2612" y="710"/>
                  <a:pt x="2612" y="710"/>
                </a:cubicBezTo>
                <a:cubicBezTo>
                  <a:pt x="2611" y="710"/>
                  <a:pt x="2611" y="710"/>
                  <a:pt x="2611" y="710"/>
                </a:cubicBezTo>
                <a:cubicBezTo>
                  <a:pt x="2610" y="710"/>
                  <a:pt x="2610" y="710"/>
                  <a:pt x="2610" y="710"/>
                </a:cubicBezTo>
                <a:cubicBezTo>
                  <a:pt x="2610" y="710"/>
                  <a:pt x="2610" y="710"/>
                  <a:pt x="2610" y="710"/>
                </a:cubicBezTo>
                <a:cubicBezTo>
                  <a:pt x="2609" y="712"/>
                  <a:pt x="2609" y="712"/>
                  <a:pt x="2609" y="712"/>
                </a:cubicBezTo>
                <a:cubicBezTo>
                  <a:pt x="2609" y="714"/>
                  <a:pt x="2609" y="714"/>
                  <a:pt x="2609" y="714"/>
                </a:cubicBezTo>
                <a:cubicBezTo>
                  <a:pt x="2610" y="715"/>
                  <a:pt x="2610" y="715"/>
                  <a:pt x="2610" y="715"/>
                </a:cubicBezTo>
                <a:cubicBezTo>
                  <a:pt x="2611" y="714"/>
                  <a:pt x="2611" y="714"/>
                  <a:pt x="2611" y="714"/>
                </a:cubicBezTo>
                <a:cubicBezTo>
                  <a:pt x="2613" y="712"/>
                  <a:pt x="2613" y="712"/>
                  <a:pt x="2613" y="712"/>
                </a:cubicBezTo>
                <a:cubicBezTo>
                  <a:pt x="2614" y="715"/>
                  <a:pt x="2614" y="715"/>
                  <a:pt x="2614" y="715"/>
                </a:cubicBezTo>
                <a:cubicBezTo>
                  <a:pt x="2613" y="716"/>
                  <a:pt x="2613" y="716"/>
                  <a:pt x="2613" y="716"/>
                </a:cubicBezTo>
                <a:cubicBezTo>
                  <a:pt x="2612" y="717"/>
                  <a:pt x="2612" y="717"/>
                  <a:pt x="2612" y="717"/>
                </a:cubicBezTo>
                <a:cubicBezTo>
                  <a:pt x="2611" y="716"/>
                  <a:pt x="2611" y="716"/>
                  <a:pt x="2611" y="716"/>
                </a:cubicBezTo>
                <a:cubicBezTo>
                  <a:pt x="2610" y="716"/>
                  <a:pt x="2610" y="716"/>
                  <a:pt x="2610" y="716"/>
                </a:cubicBezTo>
                <a:cubicBezTo>
                  <a:pt x="2611" y="718"/>
                  <a:pt x="2611" y="718"/>
                  <a:pt x="2611" y="718"/>
                </a:cubicBezTo>
                <a:cubicBezTo>
                  <a:pt x="2610" y="719"/>
                  <a:pt x="2610" y="719"/>
                  <a:pt x="2610" y="719"/>
                </a:cubicBezTo>
                <a:cubicBezTo>
                  <a:pt x="2609" y="719"/>
                  <a:pt x="2609" y="719"/>
                  <a:pt x="2609" y="719"/>
                </a:cubicBezTo>
                <a:cubicBezTo>
                  <a:pt x="2608" y="717"/>
                  <a:pt x="2608" y="717"/>
                  <a:pt x="2608" y="717"/>
                </a:cubicBezTo>
                <a:cubicBezTo>
                  <a:pt x="2608" y="715"/>
                  <a:pt x="2608" y="715"/>
                  <a:pt x="2608" y="715"/>
                </a:cubicBezTo>
                <a:cubicBezTo>
                  <a:pt x="2608" y="714"/>
                  <a:pt x="2608" y="714"/>
                  <a:pt x="2608" y="714"/>
                </a:cubicBezTo>
                <a:cubicBezTo>
                  <a:pt x="2606" y="715"/>
                  <a:pt x="2606" y="715"/>
                  <a:pt x="2606" y="715"/>
                </a:cubicBezTo>
                <a:cubicBezTo>
                  <a:pt x="2605" y="714"/>
                  <a:pt x="2605" y="714"/>
                  <a:pt x="2605" y="714"/>
                </a:cubicBezTo>
                <a:cubicBezTo>
                  <a:pt x="2605" y="716"/>
                  <a:pt x="2605" y="716"/>
                  <a:pt x="2605" y="716"/>
                </a:cubicBezTo>
                <a:cubicBezTo>
                  <a:pt x="2606" y="718"/>
                  <a:pt x="2606" y="718"/>
                  <a:pt x="2606" y="718"/>
                </a:cubicBezTo>
                <a:cubicBezTo>
                  <a:pt x="2606" y="720"/>
                  <a:pt x="2606" y="720"/>
                  <a:pt x="2606" y="720"/>
                </a:cubicBezTo>
                <a:cubicBezTo>
                  <a:pt x="2605" y="721"/>
                  <a:pt x="2605" y="721"/>
                  <a:pt x="2605" y="721"/>
                </a:cubicBezTo>
                <a:cubicBezTo>
                  <a:pt x="2604" y="722"/>
                  <a:pt x="2604" y="722"/>
                  <a:pt x="2604" y="722"/>
                </a:cubicBezTo>
                <a:cubicBezTo>
                  <a:pt x="2604" y="723"/>
                  <a:pt x="2604" y="723"/>
                  <a:pt x="2604" y="723"/>
                </a:cubicBezTo>
                <a:cubicBezTo>
                  <a:pt x="2606" y="726"/>
                  <a:pt x="2606" y="726"/>
                  <a:pt x="2606" y="726"/>
                </a:cubicBezTo>
                <a:cubicBezTo>
                  <a:pt x="2607" y="727"/>
                  <a:pt x="2607" y="727"/>
                  <a:pt x="2607" y="727"/>
                </a:cubicBezTo>
                <a:cubicBezTo>
                  <a:pt x="2606" y="729"/>
                  <a:pt x="2606" y="729"/>
                  <a:pt x="2606" y="729"/>
                </a:cubicBezTo>
                <a:cubicBezTo>
                  <a:pt x="2605" y="730"/>
                  <a:pt x="2605" y="730"/>
                  <a:pt x="2605" y="730"/>
                </a:cubicBezTo>
                <a:cubicBezTo>
                  <a:pt x="2603" y="730"/>
                  <a:pt x="2603" y="730"/>
                  <a:pt x="2603" y="730"/>
                </a:cubicBezTo>
                <a:cubicBezTo>
                  <a:pt x="2603" y="731"/>
                  <a:pt x="2603" y="731"/>
                  <a:pt x="2603" y="731"/>
                </a:cubicBezTo>
                <a:cubicBezTo>
                  <a:pt x="2604" y="733"/>
                  <a:pt x="2604" y="733"/>
                  <a:pt x="2604" y="733"/>
                </a:cubicBezTo>
                <a:cubicBezTo>
                  <a:pt x="2606" y="732"/>
                  <a:pt x="2606" y="732"/>
                  <a:pt x="2606" y="732"/>
                </a:cubicBezTo>
                <a:cubicBezTo>
                  <a:pt x="2607" y="731"/>
                  <a:pt x="2607" y="731"/>
                  <a:pt x="2607" y="731"/>
                </a:cubicBezTo>
                <a:cubicBezTo>
                  <a:pt x="2609" y="735"/>
                  <a:pt x="2609" y="735"/>
                  <a:pt x="2609" y="735"/>
                </a:cubicBezTo>
                <a:cubicBezTo>
                  <a:pt x="2609" y="739"/>
                  <a:pt x="2609" y="739"/>
                  <a:pt x="2609" y="739"/>
                </a:cubicBezTo>
                <a:cubicBezTo>
                  <a:pt x="2609" y="742"/>
                  <a:pt x="2609" y="742"/>
                  <a:pt x="2609" y="742"/>
                </a:cubicBezTo>
                <a:cubicBezTo>
                  <a:pt x="2609" y="746"/>
                  <a:pt x="2609" y="746"/>
                  <a:pt x="2609" y="746"/>
                </a:cubicBezTo>
                <a:cubicBezTo>
                  <a:pt x="2608" y="753"/>
                  <a:pt x="2608" y="753"/>
                  <a:pt x="2608" y="753"/>
                </a:cubicBezTo>
                <a:cubicBezTo>
                  <a:pt x="2608" y="755"/>
                  <a:pt x="2608" y="755"/>
                  <a:pt x="2608" y="755"/>
                </a:cubicBezTo>
                <a:cubicBezTo>
                  <a:pt x="2607" y="758"/>
                  <a:pt x="2607" y="758"/>
                  <a:pt x="2607" y="758"/>
                </a:cubicBezTo>
                <a:cubicBezTo>
                  <a:pt x="2605" y="759"/>
                  <a:pt x="2605" y="759"/>
                  <a:pt x="2605" y="759"/>
                </a:cubicBezTo>
                <a:cubicBezTo>
                  <a:pt x="2604" y="762"/>
                  <a:pt x="2604" y="762"/>
                  <a:pt x="2604" y="762"/>
                </a:cubicBezTo>
                <a:cubicBezTo>
                  <a:pt x="2604" y="765"/>
                  <a:pt x="2604" y="765"/>
                  <a:pt x="2604" y="765"/>
                </a:cubicBezTo>
                <a:cubicBezTo>
                  <a:pt x="2603" y="767"/>
                  <a:pt x="2603" y="767"/>
                  <a:pt x="2603" y="767"/>
                </a:cubicBezTo>
                <a:cubicBezTo>
                  <a:pt x="2603" y="769"/>
                  <a:pt x="2603" y="769"/>
                  <a:pt x="2603" y="769"/>
                </a:cubicBezTo>
                <a:cubicBezTo>
                  <a:pt x="2601" y="771"/>
                  <a:pt x="2601" y="771"/>
                  <a:pt x="2601" y="771"/>
                </a:cubicBezTo>
                <a:cubicBezTo>
                  <a:pt x="2596" y="773"/>
                  <a:pt x="2596" y="773"/>
                  <a:pt x="2596" y="773"/>
                </a:cubicBezTo>
                <a:cubicBezTo>
                  <a:pt x="2594" y="774"/>
                  <a:pt x="2594" y="774"/>
                  <a:pt x="2594" y="774"/>
                </a:cubicBezTo>
                <a:cubicBezTo>
                  <a:pt x="2594" y="776"/>
                  <a:pt x="2594" y="776"/>
                  <a:pt x="2594" y="776"/>
                </a:cubicBezTo>
                <a:cubicBezTo>
                  <a:pt x="2591" y="774"/>
                  <a:pt x="2591" y="774"/>
                  <a:pt x="2591" y="774"/>
                </a:cubicBezTo>
                <a:cubicBezTo>
                  <a:pt x="2589" y="772"/>
                  <a:pt x="2589" y="772"/>
                  <a:pt x="2589" y="772"/>
                </a:cubicBezTo>
                <a:cubicBezTo>
                  <a:pt x="2589" y="770"/>
                  <a:pt x="2589" y="770"/>
                  <a:pt x="2589" y="770"/>
                </a:cubicBezTo>
                <a:cubicBezTo>
                  <a:pt x="2590" y="770"/>
                  <a:pt x="2590" y="770"/>
                  <a:pt x="2590" y="770"/>
                </a:cubicBezTo>
                <a:cubicBezTo>
                  <a:pt x="2591" y="768"/>
                  <a:pt x="2591" y="768"/>
                  <a:pt x="2591" y="768"/>
                </a:cubicBezTo>
                <a:cubicBezTo>
                  <a:pt x="2591" y="767"/>
                  <a:pt x="2591" y="767"/>
                  <a:pt x="2591" y="767"/>
                </a:cubicBezTo>
                <a:cubicBezTo>
                  <a:pt x="2592" y="766"/>
                  <a:pt x="2592" y="766"/>
                  <a:pt x="2592" y="766"/>
                </a:cubicBezTo>
                <a:cubicBezTo>
                  <a:pt x="2592" y="766"/>
                  <a:pt x="2592" y="766"/>
                  <a:pt x="2592" y="766"/>
                </a:cubicBezTo>
                <a:cubicBezTo>
                  <a:pt x="2590" y="766"/>
                  <a:pt x="2590" y="766"/>
                  <a:pt x="2590" y="766"/>
                </a:cubicBezTo>
                <a:cubicBezTo>
                  <a:pt x="2588" y="768"/>
                  <a:pt x="2588" y="768"/>
                  <a:pt x="2588" y="768"/>
                </a:cubicBezTo>
                <a:cubicBezTo>
                  <a:pt x="2586" y="769"/>
                  <a:pt x="2586" y="769"/>
                  <a:pt x="2586" y="769"/>
                </a:cubicBezTo>
                <a:cubicBezTo>
                  <a:pt x="2586" y="770"/>
                  <a:pt x="2586" y="770"/>
                  <a:pt x="2586" y="770"/>
                </a:cubicBezTo>
                <a:cubicBezTo>
                  <a:pt x="2587" y="773"/>
                  <a:pt x="2587" y="773"/>
                  <a:pt x="2587" y="773"/>
                </a:cubicBezTo>
                <a:cubicBezTo>
                  <a:pt x="2588" y="777"/>
                  <a:pt x="2588" y="777"/>
                  <a:pt x="2588" y="777"/>
                </a:cubicBezTo>
                <a:cubicBezTo>
                  <a:pt x="2587" y="779"/>
                  <a:pt x="2587" y="779"/>
                  <a:pt x="2587" y="779"/>
                </a:cubicBezTo>
                <a:cubicBezTo>
                  <a:pt x="2585" y="781"/>
                  <a:pt x="2585" y="781"/>
                  <a:pt x="2585" y="781"/>
                </a:cubicBezTo>
                <a:cubicBezTo>
                  <a:pt x="2585" y="782"/>
                  <a:pt x="2585" y="782"/>
                  <a:pt x="2585" y="782"/>
                </a:cubicBezTo>
                <a:cubicBezTo>
                  <a:pt x="2584" y="783"/>
                  <a:pt x="2584" y="783"/>
                  <a:pt x="2584" y="783"/>
                </a:cubicBezTo>
                <a:cubicBezTo>
                  <a:pt x="2584" y="786"/>
                  <a:pt x="2584" y="786"/>
                  <a:pt x="2584" y="786"/>
                </a:cubicBezTo>
                <a:cubicBezTo>
                  <a:pt x="2585" y="787"/>
                  <a:pt x="2585" y="787"/>
                  <a:pt x="2585" y="787"/>
                </a:cubicBezTo>
                <a:cubicBezTo>
                  <a:pt x="2585" y="789"/>
                  <a:pt x="2585" y="789"/>
                  <a:pt x="2585" y="789"/>
                </a:cubicBezTo>
                <a:cubicBezTo>
                  <a:pt x="2584" y="789"/>
                  <a:pt x="2584" y="789"/>
                  <a:pt x="2584" y="789"/>
                </a:cubicBezTo>
                <a:cubicBezTo>
                  <a:pt x="2585" y="790"/>
                  <a:pt x="2585" y="790"/>
                  <a:pt x="2585" y="790"/>
                </a:cubicBezTo>
                <a:cubicBezTo>
                  <a:pt x="2584" y="791"/>
                  <a:pt x="2584" y="791"/>
                  <a:pt x="2584" y="791"/>
                </a:cubicBezTo>
                <a:cubicBezTo>
                  <a:pt x="2583" y="791"/>
                  <a:pt x="2583" y="791"/>
                  <a:pt x="2583" y="791"/>
                </a:cubicBezTo>
                <a:cubicBezTo>
                  <a:pt x="2584" y="792"/>
                  <a:pt x="2584" y="792"/>
                  <a:pt x="2584" y="792"/>
                </a:cubicBezTo>
                <a:cubicBezTo>
                  <a:pt x="2583" y="792"/>
                  <a:pt x="2583" y="792"/>
                  <a:pt x="2583" y="792"/>
                </a:cubicBezTo>
                <a:cubicBezTo>
                  <a:pt x="2582" y="792"/>
                  <a:pt x="2582" y="792"/>
                  <a:pt x="2582" y="792"/>
                </a:cubicBezTo>
                <a:cubicBezTo>
                  <a:pt x="2580" y="793"/>
                  <a:pt x="2580" y="793"/>
                  <a:pt x="2580" y="793"/>
                </a:cubicBezTo>
                <a:cubicBezTo>
                  <a:pt x="2580" y="792"/>
                  <a:pt x="2580" y="792"/>
                  <a:pt x="2580" y="792"/>
                </a:cubicBezTo>
                <a:cubicBezTo>
                  <a:pt x="2579" y="790"/>
                  <a:pt x="2579" y="790"/>
                  <a:pt x="2579" y="790"/>
                </a:cubicBezTo>
                <a:cubicBezTo>
                  <a:pt x="2579" y="790"/>
                  <a:pt x="2579" y="790"/>
                  <a:pt x="2579" y="790"/>
                </a:cubicBezTo>
                <a:cubicBezTo>
                  <a:pt x="2578" y="791"/>
                  <a:pt x="2578" y="791"/>
                  <a:pt x="2578" y="791"/>
                </a:cubicBezTo>
                <a:cubicBezTo>
                  <a:pt x="2576" y="791"/>
                  <a:pt x="2576" y="791"/>
                  <a:pt x="2576" y="791"/>
                </a:cubicBezTo>
                <a:cubicBezTo>
                  <a:pt x="2576" y="791"/>
                  <a:pt x="2576" y="791"/>
                  <a:pt x="2576" y="791"/>
                </a:cubicBezTo>
                <a:cubicBezTo>
                  <a:pt x="2572" y="792"/>
                  <a:pt x="2572" y="792"/>
                  <a:pt x="2572" y="792"/>
                </a:cubicBezTo>
                <a:cubicBezTo>
                  <a:pt x="2570" y="793"/>
                  <a:pt x="2570" y="793"/>
                  <a:pt x="2570" y="793"/>
                </a:cubicBezTo>
                <a:cubicBezTo>
                  <a:pt x="2568" y="794"/>
                  <a:pt x="2568" y="794"/>
                  <a:pt x="2568" y="794"/>
                </a:cubicBezTo>
                <a:cubicBezTo>
                  <a:pt x="2565" y="794"/>
                  <a:pt x="2565" y="794"/>
                  <a:pt x="2565" y="794"/>
                </a:cubicBezTo>
                <a:cubicBezTo>
                  <a:pt x="2563" y="794"/>
                  <a:pt x="2563" y="794"/>
                  <a:pt x="2563" y="794"/>
                </a:cubicBezTo>
                <a:cubicBezTo>
                  <a:pt x="2562" y="794"/>
                  <a:pt x="2562" y="794"/>
                  <a:pt x="2562" y="794"/>
                </a:cubicBezTo>
                <a:cubicBezTo>
                  <a:pt x="2560" y="794"/>
                  <a:pt x="2560" y="794"/>
                  <a:pt x="2560" y="794"/>
                </a:cubicBezTo>
                <a:cubicBezTo>
                  <a:pt x="2557" y="797"/>
                  <a:pt x="2557" y="797"/>
                  <a:pt x="2557" y="797"/>
                </a:cubicBezTo>
                <a:cubicBezTo>
                  <a:pt x="2556" y="799"/>
                  <a:pt x="2556" y="799"/>
                  <a:pt x="2556" y="799"/>
                </a:cubicBezTo>
                <a:cubicBezTo>
                  <a:pt x="2555" y="800"/>
                  <a:pt x="2555" y="800"/>
                  <a:pt x="2555" y="800"/>
                </a:cubicBezTo>
                <a:cubicBezTo>
                  <a:pt x="2555" y="801"/>
                  <a:pt x="2555" y="801"/>
                  <a:pt x="2555" y="801"/>
                </a:cubicBezTo>
                <a:cubicBezTo>
                  <a:pt x="2552" y="804"/>
                  <a:pt x="2552" y="804"/>
                  <a:pt x="2552" y="804"/>
                </a:cubicBezTo>
                <a:cubicBezTo>
                  <a:pt x="2551" y="804"/>
                  <a:pt x="2551" y="804"/>
                  <a:pt x="2551" y="804"/>
                </a:cubicBezTo>
                <a:cubicBezTo>
                  <a:pt x="2549" y="806"/>
                  <a:pt x="2549" y="806"/>
                  <a:pt x="2549" y="806"/>
                </a:cubicBezTo>
                <a:cubicBezTo>
                  <a:pt x="2549" y="807"/>
                  <a:pt x="2549" y="807"/>
                  <a:pt x="2549" y="807"/>
                </a:cubicBezTo>
                <a:cubicBezTo>
                  <a:pt x="2547" y="809"/>
                  <a:pt x="2547" y="809"/>
                  <a:pt x="2547" y="809"/>
                </a:cubicBezTo>
                <a:cubicBezTo>
                  <a:pt x="2545" y="809"/>
                  <a:pt x="2545" y="809"/>
                  <a:pt x="2545" y="809"/>
                </a:cubicBezTo>
                <a:cubicBezTo>
                  <a:pt x="2544" y="811"/>
                  <a:pt x="2544" y="811"/>
                  <a:pt x="2544" y="811"/>
                </a:cubicBezTo>
                <a:cubicBezTo>
                  <a:pt x="2545" y="813"/>
                  <a:pt x="2545" y="813"/>
                  <a:pt x="2545" y="813"/>
                </a:cubicBezTo>
                <a:cubicBezTo>
                  <a:pt x="2546" y="814"/>
                  <a:pt x="2546" y="814"/>
                  <a:pt x="2546" y="814"/>
                </a:cubicBezTo>
                <a:cubicBezTo>
                  <a:pt x="2546" y="815"/>
                  <a:pt x="2546" y="815"/>
                  <a:pt x="2546" y="815"/>
                </a:cubicBezTo>
                <a:cubicBezTo>
                  <a:pt x="2545" y="816"/>
                  <a:pt x="2545" y="816"/>
                  <a:pt x="2545" y="816"/>
                </a:cubicBezTo>
                <a:lnTo>
                  <a:pt x="2544" y="816"/>
                </a:lnTo>
                <a:close/>
                <a:moveTo>
                  <a:pt x="2490" y="986"/>
                </a:moveTo>
                <a:cubicBezTo>
                  <a:pt x="2489" y="988"/>
                  <a:pt x="2489" y="988"/>
                  <a:pt x="2489" y="988"/>
                </a:cubicBezTo>
                <a:cubicBezTo>
                  <a:pt x="2490" y="989"/>
                  <a:pt x="2490" y="989"/>
                  <a:pt x="2490" y="989"/>
                </a:cubicBezTo>
                <a:cubicBezTo>
                  <a:pt x="2491" y="987"/>
                  <a:pt x="2491" y="987"/>
                  <a:pt x="2491" y="987"/>
                </a:cubicBezTo>
                <a:cubicBezTo>
                  <a:pt x="2491" y="987"/>
                  <a:pt x="2490" y="986"/>
                  <a:pt x="2490" y="986"/>
                </a:cubicBezTo>
                <a:close/>
                <a:moveTo>
                  <a:pt x="2470" y="929"/>
                </a:moveTo>
                <a:cubicBezTo>
                  <a:pt x="2468" y="932"/>
                  <a:pt x="2468" y="932"/>
                  <a:pt x="2468" y="932"/>
                </a:cubicBezTo>
                <a:cubicBezTo>
                  <a:pt x="2467" y="936"/>
                  <a:pt x="2467" y="936"/>
                  <a:pt x="2467" y="936"/>
                </a:cubicBezTo>
                <a:cubicBezTo>
                  <a:pt x="2466" y="936"/>
                  <a:pt x="2466" y="936"/>
                  <a:pt x="2466" y="936"/>
                </a:cubicBezTo>
                <a:cubicBezTo>
                  <a:pt x="2467" y="937"/>
                  <a:pt x="2467" y="937"/>
                  <a:pt x="2467" y="937"/>
                </a:cubicBezTo>
                <a:cubicBezTo>
                  <a:pt x="2467" y="941"/>
                  <a:pt x="2467" y="941"/>
                  <a:pt x="2467" y="941"/>
                </a:cubicBezTo>
                <a:cubicBezTo>
                  <a:pt x="2467" y="944"/>
                  <a:pt x="2467" y="944"/>
                  <a:pt x="2467" y="944"/>
                </a:cubicBezTo>
                <a:cubicBezTo>
                  <a:pt x="2468" y="945"/>
                  <a:pt x="2468" y="945"/>
                  <a:pt x="2468" y="945"/>
                </a:cubicBezTo>
                <a:cubicBezTo>
                  <a:pt x="2468" y="946"/>
                  <a:pt x="2468" y="946"/>
                  <a:pt x="2468" y="946"/>
                </a:cubicBezTo>
                <a:cubicBezTo>
                  <a:pt x="2468" y="946"/>
                  <a:pt x="2468" y="946"/>
                  <a:pt x="2468" y="946"/>
                </a:cubicBezTo>
                <a:cubicBezTo>
                  <a:pt x="2468" y="947"/>
                  <a:pt x="2468" y="947"/>
                  <a:pt x="2468" y="947"/>
                </a:cubicBezTo>
                <a:cubicBezTo>
                  <a:pt x="2469" y="949"/>
                  <a:pt x="2469" y="949"/>
                  <a:pt x="2469" y="949"/>
                </a:cubicBezTo>
                <a:cubicBezTo>
                  <a:pt x="2470" y="949"/>
                  <a:pt x="2470" y="949"/>
                  <a:pt x="2470" y="949"/>
                </a:cubicBezTo>
                <a:cubicBezTo>
                  <a:pt x="2470" y="950"/>
                  <a:pt x="2470" y="950"/>
                  <a:pt x="2470" y="950"/>
                </a:cubicBezTo>
                <a:cubicBezTo>
                  <a:pt x="2473" y="951"/>
                  <a:pt x="2473" y="951"/>
                  <a:pt x="2473" y="951"/>
                </a:cubicBezTo>
                <a:cubicBezTo>
                  <a:pt x="2474" y="953"/>
                  <a:pt x="2474" y="953"/>
                  <a:pt x="2474" y="953"/>
                </a:cubicBezTo>
                <a:cubicBezTo>
                  <a:pt x="2474" y="955"/>
                  <a:pt x="2474" y="955"/>
                  <a:pt x="2474" y="955"/>
                </a:cubicBezTo>
                <a:cubicBezTo>
                  <a:pt x="2474" y="957"/>
                  <a:pt x="2474" y="957"/>
                  <a:pt x="2474" y="957"/>
                </a:cubicBezTo>
                <a:cubicBezTo>
                  <a:pt x="2475" y="956"/>
                  <a:pt x="2475" y="956"/>
                  <a:pt x="2475" y="956"/>
                </a:cubicBezTo>
                <a:cubicBezTo>
                  <a:pt x="2477" y="957"/>
                  <a:pt x="2477" y="957"/>
                  <a:pt x="2477" y="957"/>
                </a:cubicBezTo>
                <a:cubicBezTo>
                  <a:pt x="2476" y="955"/>
                  <a:pt x="2476" y="955"/>
                  <a:pt x="2476" y="955"/>
                </a:cubicBezTo>
                <a:cubicBezTo>
                  <a:pt x="2477" y="953"/>
                  <a:pt x="2477" y="953"/>
                  <a:pt x="2477" y="953"/>
                </a:cubicBezTo>
                <a:cubicBezTo>
                  <a:pt x="2476" y="950"/>
                  <a:pt x="2476" y="950"/>
                  <a:pt x="2476" y="950"/>
                </a:cubicBezTo>
                <a:cubicBezTo>
                  <a:pt x="2477" y="948"/>
                  <a:pt x="2477" y="948"/>
                  <a:pt x="2477" y="948"/>
                </a:cubicBezTo>
                <a:cubicBezTo>
                  <a:pt x="2480" y="945"/>
                  <a:pt x="2480" y="945"/>
                  <a:pt x="2480" y="945"/>
                </a:cubicBezTo>
                <a:cubicBezTo>
                  <a:pt x="2480" y="942"/>
                  <a:pt x="2480" y="942"/>
                  <a:pt x="2480" y="942"/>
                </a:cubicBezTo>
                <a:cubicBezTo>
                  <a:pt x="2480" y="942"/>
                  <a:pt x="2480" y="942"/>
                  <a:pt x="2480" y="942"/>
                </a:cubicBezTo>
                <a:cubicBezTo>
                  <a:pt x="2479" y="941"/>
                  <a:pt x="2479" y="941"/>
                  <a:pt x="2479" y="941"/>
                </a:cubicBezTo>
                <a:cubicBezTo>
                  <a:pt x="2480" y="938"/>
                  <a:pt x="2480" y="938"/>
                  <a:pt x="2480" y="938"/>
                </a:cubicBezTo>
                <a:cubicBezTo>
                  <a:pt x="2480" y="935"/>
                  <a:pt x="2480" y="935"/>
                  <a:pt x="2480" y="935"/>
                </a:cubicBezTo>
                <a:cubicBezTo>
                  <a:pt x="2480" y="933"/>
                  <a:pt x="2480" y="933"/>
                  <a:pt x="2480" y="933"/>
                </a:cubicBezTo>
                <a:cubicBezTo>
                  <a:pt x="2481" y="931"/>
                  <a:pt x="2481" y="931"/>
                  <a:pt x="2481" y="931"/>
                </a:cubicBezTo>
                <a:cubicBezTo>
                  <a:pt x="2481" y="926"/>
                  <a:pt x="2481" y="926"/>
                  <a:pt x="2481" y="926"/>
                </a:cubicBezTo>
                <a:cubicBezTo>
                  <a:pt x="2482" y="924"/>
                  <a:pt x="2482" y="924"/>
                  <a:pt x="2482" y="924"/>
                </a:cubicBezTo>
                <a:cubicBezTo>
                  <a:pt x="2483" y="923"/>
                  <a:pt x="2483" y="923"/>
                  <a:pt x="2483" y="923"/>
                </a:cubicBezTo>
                <a:cubicBezTo>
                  <a:pt x="2482" y="922"/>
                  <a:pt x="2482" y="922"/>
                  <a:pt x="2482" y="922"/>
                </a:cubicBezTo>
                <a:cubicBezTo>
                  <a:pt x="2481" y="921"/>
                  <a:pt x="2481" y="921"/>
                  <a:pt x="2481" y="921"/>
                </a:cubicBezTo>
                <a:cubicBezTo>
                  <a:pt x="2480" y="921"/>
                  <a:pt x="2480" y="921"/>
                  <a:pt x="2480" y="921"/>
                </a:cubicBezTo>
                <a:cubicBezTo>
                  <a:pt x="2479" y="919"/>
                  <a:pt x="2479" y="919"/>
                  <a:pt x="2479" y="919"/>
                </a:cubicBezTo>
                <a:cubicBezTo>
                  <a:pt x="2477" y="918"/>
                  <a:pt x="2477" y="918"/>
                  <a:pt x="2477" y="918"/>
                </a:cubicBezTo>
                <a:cubicBezTo>
                  <a:pt x="2476" y="918"/>
                  <a:pt x="2476" y="918"/>
                  <a:pt x="2476" y="918"/>
                </a:cubicBezTo>
                <a:cubicBezTo>
                  <a:pt x="2476" y="920"/>
                  <a:pt x="2476" y="920"/>
                  <a:pt x="2476" y="920"/>
                </a:cubicBezTo>
                <a:cubicBezTo>
                  <a:pt x="2474" y="920"/>
                  <a:pt x="2474" y="920"/>
                  <a:pt x="2474" y="920"/>
                </a:cubicBezTo>
                <a:cubicBezTo>
                  <a:pt x="2472" y="923"/>
                  <a:pt x="2472" y="923"/>
                  <a:pt x="2472" y="923"/>
                </a:cubicBezTo>
                <a:cubicBezTo>
                  <a:pt x="2470" y="926"/>
                  <a:pt x="2470" y="926"/>
                  <a:pt x="2470" y="926"/>
                </a:cubicBezTo>
                <a:cubicBezTo>
                  <a:pt x="2471" y="927"/>
                  <a:pt x="2471" y="927"/>
                  <a:pt x="2471" y="927"/>
                </a:cubicBezTo>
                <a:cubicBezTo>
                  <a:pt x="2471" y="928"/>
                  <a:pt x="2471" y="928"/>
                  <a:pt x="2471" y="928"/>
                </a:cubicBezTo>
                <a:lnTo>
                  <a:pt x="2470" y="929"/>
                </a:lnTo>
                <a:close/>
                <a:moveTo>
                  <a:pt x="2476" y="865"/>
                </a:moveTo>
                <a:cubicBezTo>
                  <a:pt x="2475" y="864"/>
                  <a:pt x="2475" y="864"/>
                  <a:pt x="2475" y="864"/>
                </a:cubicBezTo>
                <a:cubicBezTo>
                  <a:pt x="2473" y="864"/>
                  <a:pt x="2473" y="864"/>
                  <a:pt x="2473" y="864"/>
                </a:cubicBezTo>
                <a:cubicBezTo>
                  <a:pt x="2473" y="864"/>
                  <a:pt x="2473" y="864"/>
                  <a:pt x="2473" y="864"/>
                </a:cubicBezTo>
                <a:cubicBezTo>
                  <a:pt x="2473" y="865"/>
                  <a:pt x="2473" y="865"/>
                  <a:pt x="2473" y="865"/>
                </a:cubicBezTo>
                <a:cubicBezTo>
                  <a:pt x="2475" y="866"/>
                  <a:pt x="2475" y="866"/>
                  <a:pt x="2475" y="866"/>
                </a:cubicBezTo>
                <a:cubicBezTo>
                  <a:pt x="2476" y="866"/>
                  <a:pt x="2476" y="866"/>
                  <a:pt x="2476" y="866"/>
                </a:cubicBezTo>
                <a:lnTo>
                  <a:pt x="2476" y="865"/>
                </a:lnTo>
                <a:close/>
                <a:moveTo>
                  <a:pt x="2518" y="1052"/>
                </a:moveTo>
                <a:cubicBezTo>
                  <a:pt x="2518" y="1051"/>
                  <a:pt x="2518" y="1051"/>
                  <a:pt x="2518" y="1051"/>
                </a:cubicBezTo>
                <a:cubicBezTo>
                  <a:pt x="2518" y="1052"/>
                  <a:pt x="2518" y="1052"/>
                  <a:pt x="2518" y="1052"/>
                </a:cubicBezTo>
                <a:cubicBezTo>
                  <a:pt x="2519" y="1055"/>
                  <a:pt x="2519" y="1055"/>
                  <a:pt x="2519" y="1055"/>
                </a:cubicBezTo>
                <a:cubicBezTo>
                  <a:pt x="2521" y="1057"/>
                  <a:pt x="2521" y="1057"/>
                  <a:pt x="2521" y="1057"/>
                </a:cubicBezTo>
                <a:cubicBezTo>
                  <a:pt x="2523" y="1060"/>
                  <a:pt x="2523" y="1060"/>
                  <a:pt x="2523" y="1060"/>
                </a:cubicBezTo>
                <a:cubicBezTo>
                  <a:pt x="2524" y="1060"/>
                  <a:pt x="2524" y="1060"/>
                  <a:pt x="2524" y="1060"/>
                </a:cubicBezTo>
                <a:cubicBezTo>
                  <a:pt x="2524" y="1061"/>
                  <a:pt x="2524" y="1061"/>
                  <a:pt x="2524" y="1061"/>
                </a:cubicBezTo>
                <a:cubicBezTo>
                  <a:pt x="2523" y="1062"/>
                  <a:pt x="2523" y="1062"/>
                  <a:pt x="2523" y="1062"/>
                </a:cubicBezTo>
                <a:cubicBezTo>
                  <a:pt x="2523" y="1063"/>
                  <a:pt x="2523" y="1063"/>
                  <a:pt x="2523" y="1063"/>
                </a:cubicBezTo>
                <a:cubicBezTo>
                  <a:pt x="2524" y="1062"/>
                  <a:pt x="2524" y="1062"/>
                  <a:pt x="2524" y="1062"/>
                </a:cubicBezTo>
                <a:cubicBezTo>
                  <a:pt x="2524" y="1063"/>
                  <a:pt x="2524" y="1063"/>
                  <a:pt x="2524" y="1063"/>
                </a:cubicBezTo>
                <a:cubicBezTo>
                  <a:pt x="2525" y="1063"/>
                  <a:pt x="2525" y="1063"/>
                  <a:pt x="2525" y="1063"/>
                </a:cubicBezTo>
                <a:cubicBezTo>
                  <a:pt x="2526" y="1064"/>
                  <a:pt x="2526" y="1064"/>
                  <a:pt x="2526" y="1064"/>
                </a:cubicBezTo>
                <a:cubicBezTo>
                  <a:pt x="2527" y="1066"/>
                  <a:pt x="2527" y="1066"/>
                  <a:pt x="2527" y="1066"/>
                </a:cubicBezTo>
                <a:cubicBezTo>
                  <a:pt x="2530" y="1066"/>
                  <a:pt x="2530" y="1066"/>
                  <a:pt x="2530" y="1066"/>
                </a:cubicBezTo>
                <a:cubicBezTo>
                  <a:pt x="2530" y="1066"/>
                  <a:pt x="2530" y="1066"/>
                  <a:pt x="2530" y="1066"/>
                </a:cubicBezTo>
                <a:cubicBezTo>
                  <a:pt x="2531" y="1065"/>
                  <a:pt x="2531" y="1065"/>
                  <a:pt x="2531" y="1065"/>
                </a:cubicBezTo>
                <a:cubicBezTo>
                  <a:pt x="2532" y="1066"/>
                  <a:pt x="2532" y="1066"/>
                  <a:pt x="2532" y="1066"/>
                </a:cubicBezTo>
                <a:cubicBezTo>
                  <a:pt x="2531" y="1065"/>
                  <a:pt x="2531" y="1065"/>
                  <a:pt x="2531" y="1065"/>
                </a:cubicBezTo>
                <a:cubicBezTo>
                  <a:pt x="2530" y="1063"/>
                  <a:pt x="2530" y="1063"/>
                  <a:pt x="2530" y="1063"/>
                </a:cubicBezTo>
                <a:cubicBezTo>
                  <a:pt x="2529" y="1062"/>
                  <a:pt x="2529" y="1062"/>
                  <a:pt x="2529" y="1062"/>
                </a:cubicBezTo>
                <a:cubicBezTo>
                  <a:pt x="2529" y="1060"/>
                  <a:pt x="2529" y="1060"/>
                  <a:pt x="2529" y="1060"/>
                </a:cubicBezTo>
                <a:cubicBezTo>
                  <a:pt x="2529" y="1056"/>
                  <a:pt x="2529" y="1056"/>
                  <a:pt x="2529" y="1056"/>
                </a:cubicBezTo>
                <a:cubicBezTo>
                  <a:pt x="2529" y="1055"/>
                  <a:pt x="2529" y="1055"/>
                  <a:pt x="2529" y="1055"/>
                </a:cubicBezTo>
                <a:cubicBezTo>
                  <a:pt x="2528" y="1055"/>
                  <a:pt x="2528" y="1055"/>
                  <a:pt x="2528" y="1055"/>
                </a:cubicBezTo>
                <a:cubicBezTo>
                  <a:pt x="2527" y="1053"/>
                  <a:pt x="2527" y="1053"/>
                  <a:pt x="2527" y="1053"/>
                </a:cubicBezTo>
                <a:cubicBezTo>
                  <a:pt x="2526" y="1051"/>
                  <a:pt x="2526" y="1051"/>
                  <a:pt x="2526" y="1051"/>
                </a:cubicBezTo>
                <a:cubicBezTo>
                  <a:pt x="2525" y="1051"/>
                  <a:pt x="2525" y="1051"/>
                  <a:pt x="2525" y="1051"/>
                </a:cubicBezTo>
                <a:cubicBezTo>
                  <a:pt x="2524" y="1051"/>
                  <a:pt x="2524" y="1051"/>
                  <a:pt x="2524" y="1051"/>
                </a:cubicBezTo>
                <a:cubicBezTo>
                  <a:pt x="2523" y="1051"/>
                  <a:pt x="2523" y="1051"/>
                  <a:pt x="2523" y="1051"/>
                </a:cubicBezTo>
                <a:cubicBezTo>
                  <a:pt x="2522" y="1051"/>
                  <a:pt x="2522" y="1051"/>
                  <a:pt x="2522" y="1051"/>
                </a:cubicBezTo>
                <a:cubicBezTo>
                  <a:pt x="2522" y="1052"/>
                  <a:pt x="2522" y="1052"/>
                  <a:pt x="2522" y="1052"/>
                </a:cubicBezTo>
                <a:cubicBezTo>
                  <a:pt x="2520" y="1052"/>
                  <a:pt x="2520" y="1052"/>
                  <a:pt x="2520" y="1052"/>
                </a:cubicBezTo>
                <a:lnTo>
                  <a:pt x="2518" y="1052"/>
                </a:lnTo>
                <a:close/>
                <a:moveTo>
                  <a:pt x="2494" y="1035"/>
                </a:moveTo>
                <a:cubicBezTo>
                  <a:pt x="2496" y="1036"/>
                  <a:pt x="2496" y="1036"/>
                  <a:pt x="2496" y="1036"/>
                </a:cubicBezTo>
                <a:cubicBezTo>
                  <a:pt x="2495" y="1035"/>
                  <a:pt x="2495" y="1035"/>
                  <a:pt x="2495" y="1035"/>
                </a:cubicBezTo>
                <a:cubicBezTo>
                  <a:pt x="2494" y="1034"/>
                  <a:pt x="2494" y="1034"/>
                  <a:pt x="2494" y="1034"/>
                </a:cubicBezTo>
                <a:lnTo>
                  <a:pt x="2494" y="1035"/>
                </a:lnTo>
                <a:close/>
                <a:moveTo>
                  <a:pt x="2515" y="1042"/>
                </a:moveTo>
                <a:cubicBezTo>
                  <a:pt x="2517" y="1041"/>
                  <a:pt x="2517" y="1041"/>
                  <a:pt x="2517" y="1041"/>
                </a:cubicBezTo>
                <a:cubicBezTo>
                  <a:pt x="2518" y="1039"/>
                  <a:pt x="2518" y="1039"/>
                  <a:pt x="2518" y="1039"/>
                </a:cubicBezTo>
                <a:cubicBezTo>
                  <a:pt x="2517" y="1037"/>
                  <a:pt x="2517" y="1037"/>
                  <a:pt x="2517" y="1037"/>
                </a:cubicBezTo>
                <a:cubicBezTo>
                  <a:pt x="2516" y="1036"/>
                  <a:pt x="2516" y="1036"/>
                  <a:pt x="2516" y="1036"/>
                </a:cubicBezTo>
                <a:cubicBezTo>
                  <a:pt x="2515" y="1037"/>
                  <a:pt x="2515" y="1037"/>
                  <a:pt x="2515" y="1037"/>
                </a:cubicBezTo>
                <a:cubicBezTo>
                  <a:pt x="2515" y="1039"/>
                  <a:pt x="2515" y="1039"/>
                  <a:pt x="2515" y="1039"/>
                </a:cubicBezTo>
                <a:cubicBezTo>
                  <a:pt x="2515" y="1040"/>
                  <a:pt x="2515" y="1040"/>
                  <a:pt x="2515" y="1040"/>
                </a:cubicBezTo>
                <a:cubicBezTo>
                  <a:pt x="2514" y="1041"/>
                  <a:pt x="2514" y="1041"/>
                  <a:pt x="2514" y="1041"/>
                </a:cubicBezTo>
                <a:lnTo>
                  <a:pt x="2515" y="1042"/>
                </a:lnTo>
                <a:close/>
                <a:moveTo>
                  <a:pt x="2487" y="994"/>
                </a:moveTo>
                <a:cubicBezTo>
                  <a:pt x="2486" y="993"/>
                  <a:pt x="2486" y="993"/>
                  <a:pt x="2486" y="993"/>
                </a:cubicBezTo>
                <a:cubicBezTo>
                  <a:pt x="2485" y="992"/>
                  <a:pt x="2485" y="992"/>
                  <a:pt x="2485" y="992"/>
                </a:cubicBezTo>
                <a:cubicBezTo>
                  <a:pt x="2481" y="991"/>
                  <a:pt x="2481" y="991"/>
                  <a:pt x="2481" y="991"/>
                </a:cubicBezTo>
                <a:cubicBezTo>
                  <a:pt x="2478" y="992"/>
                  <a:pt x="2478" y="992"/>
                  <a:pt x="2478" y="992"/>
                </a:cubicBezTo>
                <a:cubicBezTo>
                  <a:pt x="2478" y="994"/>
                  <a:pt x="2478" y="994"/>
                  <a:pt x="2478" y="994"/>
                </a:cubicBezTo>
                <a:cubicBezTo>
                  <a:pt x="2476" y="998"/>
                  <a:pt x="2476" y="998"/>
                  <a:pt x="2476" y="998"/>
                </a:cubicBezTo>
                <a:cubicBezTo>
                  <a:pt x="2477" y="1000"/>
                  <a:pt x="2477" y="1000"/>
                  <a:pt x="2477" y="1000"/>
                </a:cubicBezTo>
                <a:cubicBezTo>
                  <a:pt x="2477" y="1004"/>
                  <a:pt x="2477" y="1004"/>
                  <a:pt x="2477" y="1004"/>
                </a:cubicBezTo>
                <a:cubicBezTo>
                  <a:pt x="2476" y="1008"/>
                  <a:pt x="2476" y="1008"/>
                  <a:pt x="2476" y="1008"/>
                </a:cubicBezTo>
                <a:cubicBezTo>
                  <a:pt x="2475" y="1010"/>
                  <a:pt x="2475" y="1010"/>
                  <a:pt x="2475" y="1010"/>
                </a:cubicBezTo>
                <a:cubicBezTo>
                  <a:pt x="2476" y="1013"/>
                  <a:pt x="2476" y="1013"/>
                  <a:pt x="2476" y="1013"/>
                </a:cubicBezTo>
                <a:cubicBezTo>
                  <a:pt x="2476" y="1015"/>
                  <a:pt x="2476" y="1015"/>
                  <a:pt x="2476" y="1015"/>
                </a:cubicBezTo>
                <a:cubicBezTo>
                  <a:pt x="2475" y="1015"/>
                  <a:pt x="2475" y="1015"/>
                  <a:pt x="2475" y="1015"/>
                </a:cubicBezTo>
                <a:cubicBezTo>
                  <a:pt x="2473" y="1015"/>
                  <a:pt x="2473" y="1015"/>
                  <a:pt x="2473" y="1015"/>
                </a:cubicBezTo>
                <a:cubicBezTo>
                  <a:pt x="2472" y="1014"/>
                  <a:pt x="2472" y="1014"/>
                  <a:pt x="2472" y="1014"/>
                </a:cubicBezTo>
                <a:cubicBezTo>
                  <a:pt x="2472" y="1016"/>
                  <a:pt x="2472" y="1016"/>
                  <a:pt x="2472" y="1016"/>
                </a:cubicBezTo>
                <a:cubicBezTo>
                  <a:pt x="2472" y="1018"/>
                  <a:pt x="2472" y="1018"/>
                  <a:pt x="2472" y="1018"/>
                </a:cubicBezTo>
                <a:cubicBezTo>
                  <a:pt x="2473" y="1018"/>
                  <a:pt x="2473" y="1018"/>
                  <a:pt x="2473" y="1018"/>
                </a:cubicBezTo>
                <a:cubicBezTo>
                  <a:pt x="2474" y="1019"/>
                  <a:pt x="2474" y="1019"/>
                  <a:pt x="2474" y="1019"/>
                </a:cubicBezTo>
                <a:cubicBezTo>
                  <a:pt x="2473" y="1020"/>
                  <a:pt x="2473" y="1020"/>
                  <a:pt x="2473" y="1020"/>
                </a:cubicBezTo>
                <a:cubicBezTo>
                  <a:pt x="2474" y="1022"/>
                  <a:pt x="2474" y="1022"/>
                  <a:pt x="2474" y="1022"/>
                </a:cubicBezTo>
                <a:cubicBezTo>
                  <a:pt x="2475" y="1025"/>
                  <a:pt x="2475" y="1025"/>
                  <a:pt x="2475" y="1025"/>
                </a:cubicBezTo>
                <a:cubicBezTo>
                  <a:pt x="2475" y="1028"/>
                  <a:pt x="2475" y="1028"/>
                  <a:pt x="2475" y="1028"/>
                </a:cubicBezTo>
                <a:cubicBezTo>
                  <a:pt x="2476" y="1029"/>
                  <a:pt x="2476" y="1029"/>
                  <a:pt x="2476" y="1029"/>
                </a:cubicBezTo>
                <a:cubicBezTo>
                  <a:pt x="2477" y="1028"/>
                  <a:pt x="2477" y="1028"/>
                  <a:pt x="2477" y="1028"/>
                </a:cubicBezTo>
                <a:cubicBezTo>
                  <a:pt x="2477" y="1029"/>
                  <a:pt x="2477" y="1029"/>
                  <a:pt x="2477" y="1029"/>
                </a:cubicBezTo>
                <a:cubicBezTo>
                  <a:pt x="2477" y="1030"/>
                  <a:pt x="2477" y="1030"/>
                  <a:pt x="2477" y="1030"/>
                </a:cubicBezTo>
                <a:cubicBezTo>
                  <a:pt x="2479" y="1033"/>
                  <a:pt x="2479" y="1033"/>
                  <a:pt x="2479" y="1033"/>
                </a:cubicBezTo>
                <a:cubicBezTo>
                  <a:pt x="2480" y="1033"/>
                  <a:pt x="2480" y="1033"/>
                  <a:pt x="2480" y="1033"/>
                </a:cubicBezTo>
                <a:cubicBezTo>
                  <a:pt x="2481" y="1031"/>
                  <a:pt x="2481" y="1031"/>
                  <a:pt x="2481" y="1031"/>
                </a:cubicBezTo>
                <a:cubicBezTo>
                  <a:pt x="2480" y="1030"/>
                  <a:pt x="2480" y="1030"/>
                  <a:pt x="2480" y="1030"/>
                </a:cubicBezTo>
                <a:cubicBezTo>
                  <a:pt x="2481" y="1029"/>
                  <a:pt x="2481" y="1029"/>
                  <a:pt x="2481" y="1029"/>
                </a:cubicBezTo>
                <a:cubicBezTo>
                  <a:pt x="2483" y="1029"/>
                  <a:pt x="2483" y="1029"/>
                  <a:pt x="2483" y="1029"/>
                </a:cubicBezTo>
                <a:cubicBezTo>
                  <a:pt x="2484" y="1031"/>
                  <a:pt x="2484" y="1031"/>
                  <a:pt x="2484" y="1031"/>
                </a:cubicBezTo>
                <a:cubicBezTo>
                  <a:pt x="2482" y="1033"/>
                  <a:pt x="2482" y="1033"/>
                  <a:pt x="2482" y="1033"/>
                </a:cubicBezTo>
                <a:cubicBezTo>
                  <a:pt x="2481" y="1034"/>
                  <a:pt x="2481" y="1034"/>
                  <a:pt x="2481" y="1034"/>
                </a:cubicBezTo>
                <a:cubicBezTo>
                  <a:pt x="2481" y="1036"/>
                  <a:pt x="2481" y="1036"/>
                  <a:pt x="2481" y="1036"/>
                </a:cubicBezTo>
                <a:cubicBezTo>
                  <a:pt x="2481" y="1038"/>
                  <a:pt x="2481" y="1038"/>
                  <a:pt x="2481" y="1038"/>
                </a:cubicBezTo>
                <a:cubicBezTo>
                  <a:pt x="2482" y="1040"/>
                  <a:pt x="2482" y="1040"/>
                  <a:pt x="2482" y="1040"/>
                </a:cubicBezTo>
                <a:cubicBezTo>
                  <a:pt x="2483" y="1038"/>
                  <a:pt x="2483" y="1038"/>
                  <a:pt x="2483" y="1038"/>
                </a:cubicBezTo>
                <a:cubicBezTo>
                  <a:pt x="2484" y="1038"/>
                  <a:pt x="2484" y="1038"/>
                  <a:pt x="2484" y="1038"/>
                </a:cubicBezTo>
                <a:cubicBezTo>
                  <a:pt x="2485" y="1039"/>
                  <a:pt x="2485" y="1039"/>
                  <a:pt x="2485" y="1039"/>
                </a:cubicBezTo>
                <a:cubicBezTo>
                  <a:pt x="2484" y="1041"/>
                  <a:pt x="2484" y="1041"/>
                  <a:pt x="2484" y="1041"/>
                </a:cubicBezTo>
                <a:cubicBezTo>
                  <a:pt x="2485" y="1040"/>
                  <a:pt x="2485" y="1040"/>
                  <a:pt x="2485" y="1040"/>
                </a:cubicBezTo>
                <a:cubicBezTo>
                  <a:pt x="2487" y="1039"/>
                  <a:pt x="2487" y="1039"/>
                  <a:pt x="2487" y="1039"/>
                </a:cubicBezTo>
                <a:cubicBezTo>
                  <a:pt x="2489" y="1041"/>
                  <a:pt x="2489" y="1041"/>
                  <a:pt x="2489" y="1041"/>
                </a:cubicBezTo>
                <a:cubicBezTo>
                  <a:pt x="2490" y="1040"/>
                  <a:pt x="2490" y="1040"/>
                  <a:pt x="2490" y="1040"/>
                </a:cubicBezTo>
                <a:cubicBezTo>
                  <a:pt x="2490" y="1039"/>
                  <a:pt x="2490" y="1039"/>
                  <a:pt x="2490" y="1039"/>
                </a:cubicBezTo>
                <a:cubicBezTo>
                  <a:pt x="2491" y="1038"/>
                  <a:pt x="2491" y="1038"/>
                  <a:pt x="2491" y="1038"/>
                </a:cubicBezTo>
                <a:cubicBezTo>
                  <a:pt x="2493" y="1038"/>
                  <a:pt x="2493" y="1038"/>
                  <a:pt x="2493" y="1038"/>
                </a:cubicBezTo>
                <a:cubicBezTo>
                  <a:pt x="2497" y="1039"/>
                  <a:pt x="2497" y="1039"/>
                  <a:pt x="2497" y="1039"/>
                </a:cubicBezTo>
                <a:cubicBezTo>
                  <a:pt x="2497" y="1041"/>
                  <a:pt x="2497" y="1041"/>
                  <a:pt x="2497" y="1041"/>
                </a:cubicBezTo>
                <a:cubicBezTo>
                  <a:pt x="2499" y="1042"/>
                  <a:pt x="2499" y="1042"/>
                  <a:pt x="2499" y="1042"/>
                </a:cubicBezTo>
                <a:cubicBezTo>
                  <a:pt x="2501" y="1045"/>
                  <a:pt x="2501" y="1045"/>
                  <a:pt x="2501" y="1045"/>
                </a:cubicBezTo>
                <a:cubicBezTo>
                  <a:pt x="2502" y="1045"/>
                  <a:pt x="2502" y="1045"/>
                  <a:pt x="2502" y="1045"/>
                </a:cubicBezTo>
                <a:cubicBezTo>
                  <a:pt x="2501" y="1042"/>
                  <a:pt x="2501" y="1042"/>
                  <a:pt x="2501" y="1042"/>
                </a:cubicBezTo>
                <a:cubicBezTo>
                  <a:pt x="2499" y="1038"/>
                  <a:pt x="2499" y="1038"/>
                  <a:pt x="2499" y="1038"/>
                </a:cubicBezTo>
                <a:cubicBezTo>
                  <a:pt x="2500" y="1038"/>
                  <a:pt x="2500" y="1038"/>
                  <a:pt x="2500" y="1038"/>
                </a:cubicBezTo>
                <a:cubicBezTo>
                  <a:pt x="2501" y="1038"/>
                  <a:pt x="2501" y="1038"/>
                  <a:pt x="2501" y="1038"/>
                </a:cubicBezTo>
                <a:cubicBezTo>
                  <a:pt x="2502" y="1039"/>
                  <a:pt x="2502" y="1039"/>
                  <a:pt x="2502" y="1039"/>
                </a:cubicBezTo>
                <a:cubicBezTo>
                  <a:pt x="2503" y="1039"/>
                  <a:pt x="2503" y="1039"/>
                  <a:pt x="2503" y="1039"/>
                </a:cubicBezTo>
                <a:cubicBezTo>
                  <a:pt x="2504" y="1042"/>
                  <a:pt x="2504" y="1042"/>
                  <a:pt x="2504" y="1042"/>
                </a:cubicBezTo>
                <a:cubicBezTo>
                  <a:pt x="2507" y="1042"/>
                  <a:pt x="2507" y="1042"/>
                  <a:pt x="2507" y="1042"/>
                </a:cubicBezTo>
                <a:cubicBezTo>
                  <a:pt x="2508" y="1044"/>
                  <a:pt x="2508" y="1044"/>
                  <a:pt x="2508" y="1044"/>
                </a:cubicBezTo>
                <a:cubicBezTo>
                  <a:pt x="2508" y="1046"/>
                  <a:pt x="2508" y="1046"/>
                  <a:pt x="2508" y="1046"/>
                </a:cubicBezTo>
                <a:cubicBezTo>
                  <a:pt x="2509" y="1047"/>
                  <a:pt x="2509" y="1047"/>
                  <a:pt x="2509" y="1047"/>
                </a:cubicBezTo>
                <a:cubicBezTo>
                  <a:pt x="2511" y="1049"/>
                  <a:pt x="2511" y="1049"/>
                  <a:pt x="2511" y="1049"/>
                </a:cubicBezTo>
                <a:cubicBezTo>
                  <a:pt x="2513" y="1049"/>
                  <a:pt x="2513" y="1049"/>
                  <a:pt x="2513" y="1049"/>
                </a:cubicBezTo>
                <a:cubicBezTo>
                  <a:pt x="2513" y="1048"/>
                  <a:pt x="2513" y="1048"/>
                  <a:pt x="2513" y="1048"/>
                </a:cubicBezTo>
                <a:cubicBezTo>
                  <a:pt x="2514" y="1048"/>
                  <a:pt x="2514" y="1048"/>
                  <a:pt x="2514" y="1048"/>
                </a:cubicBezTo>
                <a:cubicBezTo>
                  <a:pt x="2514" y="1049"/>
                  <a:pt x="2514" y="1049"/>
                  <a:pt x="2514" y="1049"/>
                </a:cubicBezTo>
                <a:cubicBezTo>
                  <a:pt x="2512" y="1050"/>
                  <a:pt x="2512" y="1050"/>
                  <a:pt x="2512" y="1050"/>
                </a:cubicBezTo>
                <a:cubicBezTo>
                  <a:pt x="2514" y="1052"/>
                  <a:pt x="2514" y="1052"/>
                  <a:pt x="2514" y="1052"/>
                </a:cubicBezTo>
                <a:cubicBezTo>
                  <a:pt x="2516" y="1052"/>
                  <a:pt x="2516" y="1052"/>
                  <a:pt x="2516" y="1052"/>
                </a:cubicBezTo>
                <a:cubicBezTo>
                  <a:pt x="2516" y="1050"/>
                  <a:pt x="2516" y="1050"/>
                  <a:pt x="2516" y="1050"/>
                </a:cubicBezTo>
                <a:cubicBezTo>
                  <a:pt x="2516" y="1049"/>
                  <a:pt x="2516" y="1049"/>
                  <a:pt x="2516" y="1049"/>
                </a:cubicBezTo>
                <a:cubicBezTo>
                  <a:pt x="2517" y="1048"/>
                  <a:pt x="2517" y="1048"/>
                  <a:pt x="2517" y="1048"/>
                </a:cubicBezTo>
                <a:cubicBezTo>
                  <a:pt x="2516" y="1047"/>
                  <a:pt x="2516" y="1047"/>
                  <a:pt x="2516" y="1047"/>
                </a:cubicBezTo>
                <a:cubicBezTo>
                  <a:pt x="2515" y="1047"/>
                  <a:pt x="2515" y="1047"/>
                  <a:pt x="2515" y="1047"/>
                </a:cubicBezTo>
                <a:cubicBezTo>
                  <a:pt x="2513" y="1046"/>
                  <a:pt x="2513" y="1046"/>
                  <a:pt x="2513" y="1046"/>
                </a:cubicBezTo>
                <a:cubicBezTo>
                  <a:pt x="2511" y="1046"/>
                  <a:pt x="2511" y="1046"/>
                  <a:pt x="2511" y="1046"/>
                </a:cubicBezTo>
                <a:cubicBezTo>
                  <a:pt x="2511" y="1045"/>
                  <a:pt x="2511" y="1045"/>
                  <a:pt x="2511" y="1045"/>
                </a:cubicBezTo>
                <a:cubicBezTo>
                  <a:pt x="2510" y="1042"/>
                  <a:pt x="2510" y="1042"/>
                  <a:pt x="2510" y="1042"/>
                </a:cubicBezTo>
                <a:cubicBezTo>
                  <a:pt x="2510" y="1040"/>
                  <a:pt x="2510" y="1040"/>
                  <a:pt x="2510" y="1040"/>
                </a:cubicBezTo>
                <a:cubicBezTo>
                  <a:pt x="2511" y="1040"/>
                  <a:pt x="2511" y="1040"/>
                  <a:pt x="2511" y="1040"/>
                </a:cubicBezTo>
                <a:cubicBezTo>
                  <a:pt x="2512" y="1040"/>
                  <a:pt x="2512" y="1040"/>
                  <a:pt x="2512" y="1040"/>
                </a:cubicBezTo>
                <a:cubicBezTo>
                  <a:pt x="2513" y="1040"/>
                  <a:pt x="2513" y="1040"/>
                  <a:pt x="2513" y="1040"/>
                </a:cubicBezTo>
                <a:cubicBezTo>
                  <a:pt x="2513" y="1039"/>
                  <a:pt x="2513" y="1039"/>
                  <a:pt x="2513" y="1039"/>
                </a:cubicBezTo>
                <a:cubicBezTo>
                  <a:pt x="2511" y="1038"/>
                  <a:pt x="2511" y="1038"/>
                  <a:pt x="2511" y="1038"/>
                </a:cubicBezTo>
                <a:cubicBezTo>
                  <a:pt x="2509" y="1038"/>
                  <a:pt x="2509" y="1038"/>
                  <a:pt x="2509" y="1038"/>
                </a:cubicBezTo>
                <a:cubicBezTo>
                  <a:pt x="2508" y="1036"/>
                  <a:pt x="2508" y="1036"/>
                  <a:pt x="2508" y="1036"/>
                </a:cubicBezTo>
                <a:cubicBezTo>
                  <a:pt x="2507" y="1037"/>
                  <a:pt x="2507" y="1037"/>
                  <a:pt x="2507" y="1037"/>
                </a:cubicBezTo>
                <a:cubicBezTo>
                  <a:pt x="2507" y="1039"/>
                  <a:pt x="2507" y="1039"/>
                  <a:pt x="2507" y="1039"/>
                </a:cubicBezTo>
                <a:cubicBezTo>
                  <a:pt x="2506" y="1040"/>
                  <a:pt x="2506" y="1040"/>
                  <a:pt x="2506" y="1040"/>
                </a:cubicBezTo>
                <a:cubicBezTo>
                  <a:pt x="2505" y="1039"/>
                  <a:pt x="2505" y="1039"/>
                  <a:pt x="2505" y="1039"/>
                </a:cubicBezTo>
                <a:cubicBezTo>
                  <a:pt x="2505" y="1037"/>
                  <a:pt x="2505" y="1037"/>
                  <a:pt x="2505" y="1037"/>
                </a:cubicBezTo>
                <a:cubicBezTo>
                  <a:pt x="2504" y="1035"/>
                  <a:pt x="2504" y="1035"/>
                  <a:pt x="2504" y="1035"/>
                </a:cubicBezTo>
                <a:cubicBezTo>
                  <a:pt x="2501" y="1033"/>
                  <a:pt x="2501" y="1033"/>
                  <a:pt x="2501" y="1033"/>
                </a:cubicBezTo>
                <a:cubicBezTo>
                  <a:pt x="2499" y="1033"/>
                  <a:pt x="2499" y="1033"/>
                  <a:pt x="2499" y="1033"/>
                </a:cubicBezTo>
                <a:cubicBezTo>
                  <a:pt x="2497" y="1035"/>
                  <a:pt x="2497" y="1035"/>
                  <a:pt x="2497" y="1035"/>
                </a:cubicBezTo>
                <a:cubicBezTo>
                  <a:pt x="2497" y="1036"/>
                  <a:pt x="2497" y="1036"/>
                  <a:pt x="2497" y="1036"/>
                </a:cubicBezTo>
                <a:cubicBezTo>
                  <a:pt x="2495" y="1037"/>
                  <a:pt x="2495" y="1037"/>
                  <a:pt x="2495" y="1037"/>
                </a:cubicBezTo>
                <a:cubicBezTo>
                  <a:pt x="2493" y="1036"/>
                  <a:pt x="2493" y="1036"/>
                  <a:pt x="2493" y="1036"/>
                </a:cubicBezTo>
                <a:cubicBezTo>
                  <a:pt x="2492" y="1034"/>
                  <a:pt x="2492" y="1034"/>
                  <a:pt x="2492" y="1034"/>
                </a:cubicBezTo>
                <a:cubicBezTo>
                  <a:pt x="2491" y="1033"/>
                  <a:pt x="2491" y="1033"/>
                  <a:pt x="2491" y="1033"/>
                </a:cubicBezTo>
                <a:cubicBezTo>
                  <a:pt x="2491" y="1031"/>
                  <a:pt x="2491" y="1031"/>
                  <a:pt x="2491" y="1031"/>
                </a:cubicBezTo>
                <a:cubicBezTo>
                  <a:pt x="2491" y="1030"/>
                  <a:pt x="2491" y="1030"/>
                  <a:pt x="2491" y="1030"/>
                </a:cubicBezTo>
                <a:cubicBezTo>
                  <a:pt x="2490" y="1029"/>
                  <a:pt x="2490" y="1029"/>
                  <a:pt x="2490" y="1029"/>
                </a:cubicBezTo>
                <a:cubicBezTo>
                  <a:pt x="2489" y="1026"/>
                  <a:pt x="2489" y="1026"/>
                  <a:pt x="2489" y="1026"/>
                </a:cubicBezTo>
                <a:cubicBezTo>
                  <a:pt x="2488" y="1026"/>
                  <a:pt x="2488" y="1026"/>
                  <a:pt x="2488" y="1026"/>
                </a:cubicBezTo>
                <a:cubicBezTo>
                  <a:pt x="2489" y="1023"/>
                  <a:pt x="2489" y="1023"/>
                  <a:pt x="2489" y="1023"/>
                </a:cubicBezTo>
                <a:cubicBezTo>
                  <a:pt x="2490" y="1022"/>
                  <a:pt x="2490" y="1022"/>
                  <a:pt x="2490" y="1022"/>
                </a:cubicBezTo>
                <a:cubicBezTo>
                  <a:pt x="2489" y="1020"/>
                  <a:pt x="2489" y="1020"/>
                  <a:pt x="2489" y="1020"/>
                </a:cubicBezTo>
                <a:cubicBezTo>
                  <a:pt x="2490" y="1018"/>
                  <a:pt x="2490" y="1018"/>
                  <a:pt x="2490" y="1018"/>
                </a:cubicBezTo>
                <a:cubicBezTo>
                  <a:pt x="2493" y="1015"/>
                  <a:pt x="2493" y="1015"/>
                  <a:pt x="2493" y="1015"/>
                </a:cubicBezTo>
                <a:cubicBezTo>
                  <a:pt x="2494" y="1015"/>
                  <a:pt x="2494" y="1015"/>
                  <a:pt x="2494" y="1015"/>
                </a:cubicBezTo>
                <a:cubicBezTo>
                  <a:pt x="2493" y="1016"/>
                  <a:pt x="2493" y="1016"/>
                  <a:pt x="2493" y="1016"/>
                </a:cubicBezTo>
                <a:cubicBezTo>
                  <a:pt x="2494" y="1017"/>
                  <a:pt x="2494" y="1017"/>
                  <a:pt x="2494" y="1017"/>
                </a:cubicBezTo>
                <a:cubicBezTo>
                  <a:pt x="2495" y="1015"/>
                  <a:pt x="2495" y="1015"/>
                  <a:pt x="2495" y="1015"/>
                </a:cubicBezTo>
                <a:cubicBezTo>
                  <a:pt x="2495" y="1012"/>
                  <a:pt x="2495" y="1012"/>
                  <a:pt x="2495" y="1012"/>
                </a:cubicBezTo>
                <a:cubicBezTo>
                  <a:pt x="2496" y="1010"/>
                  <a:pt x="2496" y="1010"/>
                  <a:pt x="2496" y="1010"/>
                </a:cubicBezTo>
                <a:cubicBezTo>
                  <a:pt x="2497" y="1005"/>
                  <a:pt x="2497" y="1005"/>
                  <a:pt x="2497" y="1005"/>
                </a:cubicBezTo>
                <a:cubicBezTo>
                  <a:pt x="2496" y="1004"/>
                  <a:pt x="2496" y="1004"/>
                  <a:pt x="2496" y="1004"/>
                </a:cubicBezTo>
                <a:cubicBezTo>
                  <a:pt x="2495" y="1002"/>
                  <a:pt x="2495" y="1002"/>
                  <a:pt x="2495" y="1002"/>
                </a:cubicBezTo>
                <a:cubicBezTo>
                  <a:pt x="2494" y="1002"/>
                  <a:pt x="2494" y="1002"/>
                  <a:pt x="2494" y="1002"/>
                </a:cubicBezTo>
                <a:cubicBezTo>
                  <a:pt x="2492" y="999"/>
                  <a:pt x="2492" y="999"/>
                  <a:pt x="2492" y="999"/>
                </a:cubicBezTo>
                <a:cubicBezTo>
                  <a:pt x="2493" y="995"/>
                  <a:pt x="2493" y="995"/>
                  <a:pt x="2493" y="995"/>
                </a:cubicBezTo>
                <a:cubicBezTo>
                  <a:pt x="2494" y="994"/>
                  <a:pt x="2494" y="994"/>
                  <a:pt x="2494" y="994"/>
                </a:cubicBezTo>
                <a:cubicBezTo>
                  <a:pt x="2494" y="993"/>
                  <a:pt x="2494" y="993"/>
                  <a:pt x="2494" y="993"/>
                </a:cubicBezTo>
                <a:cubicBezTo>
                  <a:pt x="2493" y="991"/>
                  <a:pt x="2493" y="991"/>
                  <a:pt x="2493" y="991"/>
                </a:cubicBezTo>
                <a:cubicBezTo>
                  <a:pt x="2492" y="991"/>
                  <a:pt x="2492" y="991"/>
                  <a:pt x="2492" y="991"/>
                </a:cubicBezTo>
                <a:cubicBezTo>
                  <a:pt x="2492" y="992"/>
                  <a:pt x="2492" y="992"/>
                  <a:pt x="2492" y="992"/>
                </a:cubicBezTo>
                <a:cubicBezTo>
                  <a:pt x="2490" y="993"/>
                  <a:pt x="2490" y="993"/>
                  <a:pt x="2490" y="993"/>
                </a:cubicBezTo>
                <a:cubicBezTo>
                  <a:pt x="2488" y="993"/>
                  <a:pt x="2488" y="993"/>
                  <a:pt x="2488" y="993"/>
                </a:cubicBezTo>
                <a:lnTo>
                  <a:pt x="2487" y="994"/>
                </a:lnTo>
                <a:close/>
                <a:moveTo>
                  <a:pt x="2460" y="918"/>
                </a:moveTo>
                <a:cubicBezTo>
                  <a:pt x="2460" y="917"/>
                  <a:pt x="2460" y="917"/>
                  <a:pt x="2460" y="917"/>
                </a:cubicBezTo>
                <a:cubicBezTo>
                  <a:pt x="2459" y="916"/>
                  <a:pt x="2459" y="916"/>
                  <a:pt x="2459" y="916"/>
                </a:cubicBezTo>
                <a:cubicBezTo>
                  <a:pt x="2458" y="917"/>
                  <a:pt x="2458" y="917"/>
                  <a:pt x="2458" y="917"/>
                </a:cubicBezTo>
                <a:cubicBezTo>
                  <a:pt x="2459" y="919"/>
                  <a:pt x="2459" y="919"/>
                  <a:pt x="2459" y="919"/>
                </a:cubicBezTo>
                <a:lnTo>
                  <a:pt x="2460" y="918"/>
                </a:lnTo>
                <a:close/>
                <a:moveTo>
                  <a:pt x="2406" y="1150"/>
                </a:moveTo>
                <a:cubicBezTo>
                  <a:pt x="2406" y="1148"/>
                  <a:pt x="2406" y="1148"/>
                  <a:pt x="2406" y="1148"/>
                </a:cubicBezTo>
                <a:cubicBezTo>
                  <a:pt x="2404" y="1148"/>
                  <a:pt x="2404" y="1148"/>
                  <a:pt x="2404" y="1148"/>
                </a:cubicBezTo>
                <a:cubicBezTo>
                  <a:pt x="2404" y="1148"/>
                  <a:pt x="2404" y="1148"/>
                  <a:pt x="2404" y="1148"/>
                </a:cubicBezTo>
                <a:cubicBezTo>
                  <a:pt x="2404" y="1149"/>
                  <a:pt x="2404" y="1149"/>
                  <a:pt x="2404" y="1149"/>
                </a:cubicBezTo>
                <a:cubicBezTo>
                  <a:pt x="2404" y="1149"/>
                  <a:pt x="2404" y="1149"/>
                  <a:pt x="2404" y="1149"/>
                </a:cubicBezTo>
                <a:cubicBezTo>
                  <a:pt x="2405" y="1151"/>
                  <a:pt x="2405" y="1151"/>
                  <a:pt x="2405" y="1151"/>
                </a:cubicBezTo>
                <a:lnTo>
                  <a:pt x="2406" y="1150"/>
                </a:lnTo>
                <a:close/>
                <a:moveTo>
                  <a:pt x="2370" y="994"/>
                </a:moveTo>
                <a:cubicBezTo>
                  <a:pt x="2372" y="994"/>
                  <a:pt x="2372" y="994"/>
                  <a:pt x="2372" y="994"/>
                </a:cubicBezTo>
                <a:cubicBezTo>
                  <a:pt x="2373" y="995"/>
                  <a:pt x="2373" y="995"/>
                  <a:pt x="2373" y="995"/>
                </a:cubicBezTo>
                <a:cubicBezTo>
                  <a:pt x="2375" y="994"/>
                  <a:pt x="2375" y="994"/>
                  <a:pt x="2375" y="994"/>
                </a:cubicBezTo>
                <a:cubicBezTo>
                  <a:pt x="2376" y="996"/>
                  <a:pt x="2376" y="996"/>
                  <a:pt x="2376" y="996"/>
                </a:cubicBezTo>
                <a:cubicBezTo>
                  <a:pt x="2377" y="995"/>
                  <a:pt x="2377" y="995"/>
                  <a:pt x="2377" y="995"/>
                </a:cubicBezTo>
                <a:cubicBezTo>
                  <a:pt x="2378" y="993"/>
                  <a:pt x="2378" y="993"/>
                  <a:pt x="2378" y="993"/>
                </a:cubicBezTo>
                <a:cubicBezTo>
                  <a:pt x="2379" y="993"/>
                  <a:pt x="2379" y="993"/>
                  <a:pt x="2379" y="993"/>
                </a:cubicBezTo>
                <a:cubicBezTo>
                  <a:pt x="2381" y="993"/>
                  <a:pt x="2381" y="993"/>
                  <a:pt x="2381" y="993"/>
                </a:cubicBezTo>
                <a:cubicBezTo>
                  <a:pt x="2382" y="992"/>
                  <a:pt x="2382" y="992"/>
                  <a:pt x="2382" y="992"/>
                </a:cubicBezTo>
                <a:cubicBezTo>
                  <a:pt x="2382" y="991"/>
                  <a:pt x="2382" y="991"/>
                  <a:pt x="2382" y="991"/>
                </a:cubicBezTo>
                <a:cubicBezTo>
                  <a:pt x="2384" y="991"/>
                  <a:pt x="2384" y="991"/>
                  <a:pt x="2384" y="991"/>
                </a:cubicBezTo>
                <a:cubicBezTo>
                  <a:pt x="2385" y="989"/>
                  <a:pt x="2385" y="989"/>
                  <a:pt x="2385" y="989"/>
                </a:cubicBezTo>
                <a:cubicBezTo>
                  <a:pt x="2385" y="988"/>
                  <a:pt x="2385" y="988"/>
                  <a:pt x="2385" y="988"/>
                </a:cubicBezTo>
                <a:cubicBezTo>
                  <a:pt x="2386" y="985"/>
                  <a:pt x="2386" y="985"/>
                  <a:pt x="2386" y="985"/>
                </a:cubicBezTo>
                <a:cubicBezTo>
                  <a:pt x="2387" y="984"/>
                  <a:pt x="2387" y="984"/>
                  <a:pt x="2387" y="984"/>
                </a:cubicBezTo>
                <a:cubicBezTo>
                  <a:pt x="2387" y="983"/>
                  <a:pt x="2387" y="983"/>
                  <a:pt x="2387" y="983"/>
                </a:cubicBezTo>
                <a:cubicBezTo>
                  <a:pt x="2388" y="980"/>
                  <a:pt x="2388" y="980"/>
                  <a:pt x="2388" y="980"/>
                </a:cubicBezTo>
                <a:cubicBezTo>
                  <a:pt x="2388" y="978"/>
                  <a:pt x="2388" y="978"/>
                  <a:pt x="2388" y="978"/>
                </a:cubicBezTo>
                <a:cubicBezTo>
                  <a:pt x="2386" y="977"/>
                  <a:pt x="2386" y="977"/>
                  <a:pt x="2386" y="977"/>
                </a:cubicBezTo>
                <a:cubicBezTo>
                  <a:pt x="2384" y="976"/>
                  <a:pt x="2384" y="976"/>
                  <a:pt x="2384" y="976"/>
                </a:cubicBezTo>
                <a:cubicBezTo>
                  <a:pt x="2382" y="977"/>
                  <a:pt x="2382" y="977"/>
                  <a:pt x="2382" y="977"/>
                </a:cubicBezTo>
                <a:cubicBezTo>
                  <a:pt x="2382" y="977"/>
                  <a:pt x="2381" y="976"/>
                  <a:pt x="2381" y="976"/>
                </a:cubicBezTo>
                <a:cubicBezTo>
                  <a:pt x="2380" y="977"/>
                  <a:pt x="2380" y="977"/>
                  <a:pt x="2380" y="977"/>
                </a:cubicBezTo>
                <a:cubicBezTo>
                  <a:pt x="2379" y="976"/>
                  <a:pt x="2379" y="976"/>
                  <a:pt x="2379" y="976"/>
                </a:cubicBezTo>
                <a:cubicBezTo>
                  <a:pt x="2377" y="977"/>
                  <a:pt x="2377" y="977"/>
                  <a:pt x="2377" y="977"/>
                </a:cubicBezTo>
                <a:cubicBezTo>
                  <a:pt x="2376" y="977"/>
                  <a:pt x="2376" y="977"/>
                  <a:pt x="2376" y="977"/>
                </a:cubicBezTo>
                <a:cubicBezTo>
                  <a:pt x="2374" y="978"/>
                  <a:pt x="2374" y="978"/>
                  <a:pt x="2374" y="978"/>
                </a:cubicBezTo>
                <a:cubicBezTo>
                  <a:pt x="2372" y="978"/>
                  <a:pt x="2372" y="978"/>
                  <a:pt x="2372" y="978"/>
                </a:cubicBezTo>
                <a:cubicBezTo>
                  <a:pt x="2372" y="980"/>
                  <a:pt x="2372" y="980"/>
                  <a:pt x="2372" y="980"/>
                </a:cubicBezTo>
                <a:cubicBezTo>
                  <a:pt x="2369" y="982"/>
                  <a:pt x="2369" y="982"/>
                  <a:pt x="2369" y="982"/>
                </a:cubicBezTo>
                <a:cubicBezTo>
                  <a:pt x="2367" y="984"/>
                  <a:pt x="2367" y="984"/>
                  <a:pt x="2367" y="984"/>
                </a:cubicBezTo>
                <a:cubicBezTo>
                  <a:pt x="2367" y="986"/>
                  <a:pt x="2367" y="986"/>
                  <a:pt x="2367" y="986"/>
                </a:cubicBezTo>
                <a:cubicBezTo>
                  <a:pt x="2368" y="989"/>
                  <a:pt x="2368" y="989"/>
                  <a:pt x="2368" y="989"/>
                </a:cubicBezTo>
                <a:cubicBezTo>
                  <a:pt x="2369" y="991"/>
                  <a:pt x="2369" y="991"/>
                  <a:pt x="2369" y="991"/>
                </a:cubicBezTo>
                <a:cubicBezTo>
                  <a:pt x="2368" y="992"/>
                  <a:pt x="2368" y="992"/>
                  <a:pt x="2368" y="992"/>
                </a:cubicBezTo>
                <a:lnTo>
                  <a:pt x="2370" y="994"/>
                </a:lnTo>
                <a:close/>
                <a:moveTo>
                  <a:pt x="2385" y="967"/>
                </a:moveTo>
                <a:cubicBezTo>
                  <a:pt x="2383" y="967"/>
                  <a:pt x="2383" y="967"/>
                  <a:pt x="2383" y="967"/>
                </a:cubicBezTo>
                <a:cubicBezTo>
                  <a:pt x="2381" y="967"/>
                  <a:pt x="2381" y="967"/>
                  <a:pt x="2381" y="967"/>
                </a:cubicBezTo>
                <a:cubicBezTo>
                  <a:pt x="2382" y="968"/>
                  <a:pt x="2382" y="968"/>
                  <a:pt x="2382" y="968"/>
                </a:cubicBezTo>
                <a:cubicBezTo>
                  <a:pt x="2383" y="968"/>
                  <a:pt x="2383" y="968"/>
                  <a:pt x="2383" y="968"/>
                </a:cubicBezTo>
                <a:cubicBezTo>
                  <a:pt x="2385" y="968"/>
                  <a:pt x="2385" y="968"/>
                  <a:pt x="2385" y="968"/>
                </a:cubicBezTo>
                <a:lnTo>
                  <a:pt x="2385" y="967"/>
                </a:lnTo>
                <a:close/>
                <a:moveTo>
                  <a:pt x="2403" y="1151"/>
                </a:moveTo>
                <a:cubicBezTo>
                  <a:pt x="2404" y="1151"/>
                  <a:pt x="2404" y="1151"/>
                  <a:pt x="2404" y="1151"/>
                </a:cubicBezTo>
                <a:cubicBezTo>
                  <a:pt x="2405" y="1151"/>
                  <a:pt x="2405" y="1151"/>
                  <a:pt x="2405" y="1151"/>
                </a:cubicBezTo>
                <a:cubicBezTo>
                  <a:pt x="2404" y="1150"/>
                  <a:pt x="2404" y="1150"/>
                  <a:pt x="2404" y="1150"/>
                </a:cubicBezTo>
                <a:lnTo>
                  <a:pt x="2403" y="1151"/>
                </a:lnTo>
                <a:close/>
                <a:moveTo>
                  <a:pt x="2402" y="1152"/>
                </a:moveTo>
                <a:cubicBezTo>
                  <a:pt x="2403" y="1151"/>
                  <a:pt x="2403" y="1151"/>
                  <a:pt x="2403" y="1151"/>
                </a:cubicBezTo>
                <a:cubicBezTo>
                  <a:pt x="2403" y="1151"/>
                  <a:pt x="2403" y="1151"/>
                  <a:pt x="2403" y="1151"/>
                </a:cubicBezTo>
                <a:lnTo>
                  <a:pt x="2402" y="1152"/>
                </a:lnTo>
                <a:close/>
                <a:moveTo>
                  <a:pt x="2456" y="1087"/>
                </a:moveTo>
                <a:cubicBezTo>
                  <a:pt x="2454" y="1090"/>
                  <a:pt x="2454" y="1090"/>
                  <a:pt x="2454" y="1090"/>
                </a:cubicBezTo>
                <a:cubicBezTo>
                  <a:pt x="2453" y="1091"/>
                  <a:pt x="2453" y="1091"/>
                  <a:pt x="2453" y="1091"/>
                </a:cubicBezTo>
                <a:cubicBezTo>
                  <a:pt x="2453" y="1092"/>
                  <a:pt x="2453" y="1092"/>
                  <a:pt x="2453" y="1092"/>
                </a:cubicBezTo>
                <a:cubicBezTo>
                  <a:pt x="2455" y="1091"/>
                  <a:pt x="2455" y="1091"/>
                  <a:pt x="2455" y="1091"/>
                </a:cubicBezTo>
                <a:cubicBezTo>
                  <a:pt x="2456" y="1090"/>
                  <a:pt x="2456" y="1090"/>
                  <a:pt x="2456" y="1090"/>
                </a:cubicBezTo>
                <a:cubicBezTo>
                  <a:pt x="2458" y="1089"/>
                  <a:pt x="2458" y="1089"/>
                  <a:pt x="2458" y="1089"/>
                </a:cubicBezTo>
                <a:cubicBezTo>
                  <a:pt x="2460" y="1088"/>
                  <a:pt x="2460" y="1088"/>
                  <a:pt x="2460" y="1088"/>
                </a:cubicBezTo>
                <a:cubicBezTo>
                  <a:pt x="2462" y="1085"/>
                  <a:pt x="2462" y="1085"/>
                  <a:pt x="2462" y="1085"/>
                </a:cubicBezTo>
                <a:cubicBezTo>
                  <a:pt x="2464" y="1085"/>
                  <a:pt x="2464" y="1085"/>
                  <a:pt x="2464" y="1085"/>
                </a:cubicBezTo>
                <a:cubicBezTo>
                  <a:pt x="2465" y="1083"/>
                  <a:pt x="2465" y="1083"/>
                  <a:pt x="2465" y="1083"/>
                </a:cubicBezTo>
                <a:cubicBezTo>
                  <a:pt x="2465" y="1082"/>
                  <a:pt x="2465" y="1082"/>
                  <a:pt x="2465" y="1082"/>
                </a:cubicBezTo>
                <a:cubicBezTo>
                  <a:pt x="2467" y="1081"/>
                  <a:pt x="2467" y="1081"/>
                  <a:pt x="2467" y="1081"/>
                </a:cubicBezTo>
                <a:cubicBezTo>
                  <a:pt x="2467" y="1078"/>
                  <a:pt x="2467" y="1078"/>
                  <a:pt x="2467" y="1078"/>
                </a:cubicBezTo>
                <a:cubicBezTo>
                  <a:pt x="2468" y="1077"/>
                  <a:pt x="2468" y="1077"/>
                  <a:pt x="2468" y="1077"/>
                </a:cubicBezTo>
                <a:cubicBezTo>
                  <a:pt x="2471" y="1077"/>
                  <a:pt x="2471" y="1077"/>
                  <a:pt x="2471" y="1077"/>
                </a:cubicBezTo>
                <a:cubicBezTo>
                  <a:pt x="2471" y="1075"/>
                  <a:pt x="2471" y="1075"/>
                  <a:pt x="2471" y="1075"/>
                </a:cubicBezTo>
                <a:cubicBezTo>
                  <a:pt x="2473" y="1073"/>
                  <a:pt x="2473" y="1073"/>
                  <a:pt x="2473" y="1073"/>
                </a:cubicBezTo>
                <a:cubicBezTo>
                  <a:pt x="2474" y="1073"/>
                  <a:pt x="2474" y="1073"/>
                  <a:pt x="2474" y="1073"/>
                </a:cubicBezTo>
                <a:cubicBezTo>
                  <a:pt x="2475" y="1072"/>
                  <a:pt x="2475" y="1072"/>
                  <a:pt x="2475" y="1072"/>
                </a:cubicBezTo>
                <a:cubicBezTo>
                  <a:pt x="2474" y="1069"/>
                  <a:pt x="2474" y="1069"/>
                  <a:pt x="2474" y="1069"/>
                </a:cubicBezTo>
                <a:cubicBezTo>
                  <a:pt x="2472" y="1068"/>
                  <a:pt x="2472" y="1068"/>
                  <a:pt x="2472" y="1068"/>
                </a:cubicBezTo>
                <a:cubicBezTo>
                  <a:pt x="2473" y="1066"/>
                  <a:pt x="2473" y="1066"/>
                  <a:pt x="2473" y="1066"/>
                </a:cubicBezTo>
                <a:cubicBezTo>
                  <a:pt x="2472" y="1063"/>
                  <a:pt x="2472" y="1063"/>
                  <a:pt x="2472" y="1063"/>
                </a:cubicBezTo>
                <a:cubicBezTo>
                  <a:pt x="2472" y="1064"/>
                  <a:pt x="2472" y="1064"/>
                  <a:pt x="2472" y="1064"/>
                </a:cubicBezTo>
                <a:cubicBezTo>
                  <a:pt x="2471" y="1067"/>
                  <a:pt x="2471" y="1067"/>
                  <a:pt x="2471" y="1067"/>
                </a:cubicBezTo>
                <a:cubicBezTo>
                  <a:pt x="2471" y="1069"/>
                  <a:pt x="2471" y="1069"/>
                  <a:pt x="2471" y="1069"/>
                </a:cubicBezTo>
                <a:cubicBezTo>
                  <a:pt x="2470" y="1068"/>
                  <a:pt x="2470" y="1068"/>
                  <a:pt x="2470" y="1068"/>
                </a:cubicBezTo>
                <a:cubicBezTo>
                  <a:pt x="2471" y="1070"/>
                  <a:pt x="2471" y="1070"/>
                  <a:pt x="2471" y="1070"/>
                </a:cubicBezTo>
                <a:cubicBezTo>
                  <a:pt x="2471" y="1071"/>
                  <a:pt x="2471" y="1071"/>
                  <a:pt x="2471" y="1071"/>
                </a:cubicBezTo>
                <a:cubicBezTo>
                  <a:pt x="2470" y="1073"/>
                  <a:pt x="2470" y="1073"/>
                  <a:pt x="2470" y="1073"/>
                </a:cubicBezTo>
                <a:cubicBezTo>
                  <a:pt x="2468" y="1073"/>
                  <a:pt x="2468" y="1073"/>
                  <a:pt x="2468" y="1073"/>
                </a:cubicBezTo>
                <a:cubicBezTo>
                  <a:pt x="2467" y="1075"/>
                  <a:pt x="2467" y="1075"/>
                  <a:pt x="2467" y="1075"/>
                </a:cubicBezTo>
                <a:cubicBezTo>
                  <a:pt x="2467" y="1076"/>
                  <a:pt x="2467" y="1076"/>
                  <a:pt x="2467" y="1076"/>
                </a:cubicBezTo>
                <a:cubicBezTo>
                  <a:pt x="2465" y="1077"/>
                  <a:pt x="2465" y="1077"/>
                  <a:pt x="2465" y="1077"/>
                </a:cubicBezTo>
                <a:cubicBezTo>
                  <a:pt x="2463" y="1081"/>
                  <a:pt x="2463" y="1081"/>
                  <a:pt x="2463" y="1081"/>
                </a:cubicBezTo>
                <a:cubicBezTo>
                  <a:pt x="2460" y="1084"/>
                  <a:pt x="2460" y="1084"/>
                  <a:pt x="2460" y="1084"/>
                </a:cubicBezTo>
                <a:cubicBezTo>
                  <a:pt x="2459" y="1084"/>
                  <a:pt x="2459" y="1084"/>
                  <a:pt x="2459" y="1084"/>
                </a:cubicBezTo>
                <a:cubicBezTo>
                  <a:pt x="2457" y="1087"/>
                  <a:pt x="2457" y="1087"/>
                  <a:pt x="2457" y="1087"/>
                </a:cubicBezTo>
                <a:lnTo>
                  <a:pt x="2456" y="1087"/>
                </a:lnTo>
                <a:close/>
                <a:moveTo>
                  <a:pt x="2441" y="941"/>
                </a:moveTo>
                <a:cubicBezTo>
                  <a:pt x="2441" y="941"/>
                  <a:pt x="2441" y="941"/>
                  <a:pt x="2441" y="941"/>
                </a:cubicBezTo>
                <a:cubicBezTo>
                  <a:pt x="2440" y="940"/>
                  <a:pt x="2440" y="940"/>
                  <a:pt x="2440" y="940"/>
                </a:cubicBezTo>
                <a:cubicBezTo>
                  <a:pt x="2439" y="941"/>
                  <a:pt x="2439" y="941"/>
                  <a:pt x="2439" y="941"/>
                </a:cubicBezTo>
                <a:cubicBezTo>
                  <a:pt x="2439" y="941"/>
                  <a:pt x="2439" y="941"/>
                  <a:pt x="2439" y="941"/>
                </a:cubicBezTo>
                <a:lnTo>
                  <a:pt x="2441" y="941"/>
                </a:lnTo>
                <a:close/>
                <a:moveTo>
                  <a:pt x="2572" y="818"/>
                </a:moveTo>
                <a:cubicBezTo>
                  <a:pt x="2575" y="820"/>
                  <a:pt x="2575" y="820"/>
                  <a:pt x="2575" y="820"/>
                </a:cubicBezTo>
                <a:cubicBezTo>
                  <a:pt x="2576" y="821"/>
                  <a:pt x="2576" y="821"/>
                  <a:pt x="2576" y="821"/>
                </a:cubicBezTo>
                <a:cubicBezTo>
                  <a:pt x="2577" y="820"/>
                  <a:pt x="2577" y="820"/>
                  <a:pt x="2577" y="820"/>
                </a:cubicBezTo>
                <a:cubicBezTo>
                  <a:pt x="2578" y="817"/>
                  <a:pt x="2578" y="817"/>
                  <a:pt x="2578" y="817"/>
                </a:cubicBezTo>
                <a:cubicBezTo>
                  <a:pt x="2580" y="815"/>
                  <a:pt x="2580" y="815"/>
                  <a:pt x="2580" y="815"/>
                </a:cubicBezTo>
                <a:cubicBezTo>
                  <a:pt x="2580" y="814"/>
                  <a:pt x="2580" y="814"/>
                  <a:pt x="2580" y="814"/>
                </a:cubicBezTo>
                <a:cubicBezTo>
                  <a:pt x="2579" y="813"/>
                  <a:pt x="2579" y="813"/>
                  <a:pt x="2579" y="813"/>
                </a:cubicBezTo>
                <a:cubicBezTo>
                  <a:pt x="2579" y="812"/>
                  <a:pt x="2579" y="812"/>
                  <a:pt x="2579" y="812"/>
                </a:cubicBezTo>
                <a:cubicBezTo>
                  <a:pt x="2577" y="810"/>
                  <a:pt x="2577" y="810"/>
                  <a:pt x="2577" y="810"/>
                </a:cubicBezTo>
                <a:cubicBezTo>
                  <a:pt x="2576" y="810"/>
                  <a:pt x="2576" y="810"/>
                  <a:pt x="2576" y="810"/>
                </a:cubicBezTo>
                <a:cubicBezTo>
                  <a:pt x="2574" y="809"/>
                  <a:pt x="2574" y="809"/>
                  <a:pt x="2574" y="809"/>
                </a:cubicBezTo>
                <a:cubicBezTo>
                  <a:pt x="2572" y="809"/>
                  <a:pt x="2572" y="809"/>
                  <a:pt x="2572" y="809"/>
                </a:cubicBezTo>
                <a:cubicBezTo>
                  <a:pt x="2570" y="811"/>
                  <a:pt x="2570" y="811"/>
                  <a:pt x="2570" y="811"/>
                </a:cubicBezTo>
                <a:cubicBezTo>
                  <a:pt x="2570" y="812"/>
                  <a:pt x="2570" y="812"/>
                  <a:pt x="2570" y="812"/>
                </a:cubicBezTo>
                <a:cubicBezTo>
                  <a:pt x="2569" y="814"/>
                  <a:pt x="2569" y="814"/>
                  <a:pt x="2569" y="814"/>
                </a:cubicBezTo>
                <a:cubicBezTo>
                  <a:pt x="2567" y="814"/>
                  <a:pt x="2567" y="814"/>
                  <a:pt x="2567" y="814"/>
                </a:cubicBezTo>
                <a:cubicBezTo>
                  <a:pt x="2566" y="815"/>
                  <a:pt x="2566" y="815"/>
                  <a:pt x="2566" y="815"/>
                </a:cubicBezTo>
                <a:cubicBezTo>
                  <a:pt x="2565" y="815"/>
                  <a:pt x="2565" y="815"/>
                  <a:pt x="2565" y="815"/>
                </a:cubicBezTo>
                <a:cubicBezTo>
                  <a:pt x="2564" y="812"/>
                  <a:pt x="2564" y="812"/>
                  <a:pt x="2564" y="812"/>
                </a:cubicBezTo>
                <a:cubicBezTo>
                  <a:pt x="2563" y="812"/>
                  <a:pt x="2563" y="812"/>
                  <a:pt x="2563" y="812"/>
                </a:cubicBezTo>
                <a:cubicBezTo>
                  <a:pt x="2560" y="815"/>
                  <a:pt x="2560" y="815"/>
                  <a:pt x="2560" y="815"/>
                </a:cubicBezTo>
                <a:cubicBezTo>
                  <a:pt x="2560" y="817"/>
                  <a:pt x="2560" y="817"/>
                  <a:pt x="2560" y="817"/>
                </a:cubicBezTo>
                <a:cubicBezTo>
                  <a:pt x="2559" y="818"/>
                  <a:pt x="2559" y="818"/>
                  <a:pt x="2559" y="818"/>
                </a:cubicBezTo>
                <a:cubicBezTo>
                  <a:pt x="2558" y="820"/>
                  <a:pt x="2558" y="820"/>
                  <a:pt x="2558" y="820"/>
                </a:cubicBezTo>
                <a:cubicBezTo>
                  <a:pt x="2561" y="820"/>
                  <a:pt x="2561" y="820"/>
                  <a:pt x="2561" y="820"/>
                </a:cubicBezTo>
                <a:cubicBezTo>
                  <a:pt x="2561" y="822"/>
                  <a:pt x="2561" y="822"/>
                  <a:pt x="2561" y="822"/>
                </a:cubicBezTo>
                <a:cubicBezTo>
                  <a:pt x="2561" y="823"/>
                  <a:pt x="2561" y="823"/>
                  <a:pt x="2561" y="823"/>
                </a:cubicBezTo>
                <a:cubicBezTo>
                  <a:pt x="2561" y="824"/>
                  <a:pt x="2561" y="824"/>
                  <a:pt x="2561" y="824"/>
                </a:cubicBezTo>
                <a:cubicBezTo>
                  <a:pt x="2562" y="826"/>
                  <a:pt x="2562" y="826"/>
                  <a:pt x="2562" y="826"/>
                </a:cubicBezTo>
                <a:cubicBezTo>
                  <a:pt x="2565" y="826"/>
                  <a:pt x="2565" y="826"/>
                  <a:pt x="2565" y="826"/>
                </a:cubicBezTo>
                <a:cubicBezTo>
                  <a:pt x="2564" y="827"/>
                  <a:pt x="2564" y="827"/>
                  <a:pt x="2564" y="827"/>
                </a:cubicBezTo>
                <a:cubicBezTo>
                  <a:pt x="2565" y="828"/>
                  <a:pt x="2565" y="828"/>
                  <a:pt x="2565" y="828"/>
                </a:cubicBezTo>
                <a:cubicBezTo>
                  <a:pt x="2566" y="827"/>
                  <a:pt x="2566" y="827"/>
                  <a:pt x="2566" y="827"/>
                </a:cubicBezTo>
                <a:cubicBezTo>
                  <a:pt x="2567" y="827"/>
                  <a:pt x="2567" y="827"/>
                  <a:pt x="2567" y="827"/>
                </a:cubicBezTo>
                <a:cubicBezTo>
                  <a:pt x="2568" y="827"/>
                  <a:pt x="2568" y="827"/>
                  <a:pt x="2568" y="827"/>
                </a:cubicBezTo>
                <a:cubicBezTo>
                  <a:pt x="2568" y="826"/>
                  <a:pt x="2568" y="826"/>
                  <a:pt x="2568" y="826"/>
                </a:cubicBezTo>
                <a:cubicBezTo>
                  <a:pt x="2566" y="824"/>
                  <a:pt x="2566" y="824"/>
                  <a:pt x="2566" y="824"/>
                </a:cubicBezTo>
                <a:cubicBezTo>
                  <a:pt x="2567" y="823"/>
                  <a:pt x="2567" y="823"/>
                  <a:pt x="2567" y="823"/>
                </a:cubicBezTo>
                <a:cubicBezTo>
                  <a:pt x="2568" y="820"/>
                  <a:pt x="2568" y="820"/>
                  <a:pt x="2568" y="820"/>
                </a:cubicBezTo>
                <a:cubicBezTo>
                  <a:pt x="2570" y="819"/>
                  <a:pt x="2570" y="819"/>
                  <a:pt x="2570" y="819"/>
                </a:cubicBezTo>
                <a:cubicBezTo>
                  <a:pt x="2570" y="818"/>
                  <a:pt x="2570" y="818"/>
                  <a:pt x="2570" y="818"/>
                </a:cubicBezTo>
                <a:lnTo>
                  <a:pt x="2572" y="818"/>
                </a:lnTo>
                <a:close/>
                <a:moveTo>
                  <a:pt x="2578" y="1182"/>
                </a:moveTo>
                <a:cubicBezTo>
                  <a:pt x="2579" y="1183"/>
                  <a:pt x="2579" y="1183"/>
                  <a:pt x="2579" y="1183"/>
                </a:cubicBezTo>
                <a:cubicBezTo>
                  <a:pt x="2582" y="1183"/>
                  <a:pt x="2582" y="1183"/>
                  <a:pt x="2582" y="1183"/>
                </a:cubicBezTo>
                <a:cubicBezTo>
                  <a:pt x="2580" y="1182"/>
                  <a:pt x="2580" y="1182"/>
                  <a:pt x="2580" y="1182"/>
                </a:cubicBezTo>
                <a:lnTo>
                  <a:pt x="2578" y="1182"/>
                </a:lnTo>
                <a:close/>
                <a:moveTo>
                  <a:pt x="2580" y="1246"/>
                </a:moveTo>
                <a:cubicBezTo>
                  <a:pt x="2581" y="1246"/>
                  <a:pt x="2581" y="1246"/>
                  <a:pt x="2581" y="1246"/>
                </a:cubicBezTo>
                <a:cubicBezTo>
                  <a:pt x="2581" y="1246"/>
                  <a:pt x="2581" y="1245"/>
                  <a:pt x="2581" y="1245"/>
                </a:cubicBezTo>
                <a:lnTo>
                  <a:pt x="2580" y="1246"/>
                </a:lnTo>
                <a:close/>
                <a:moveTo>
                  <a:pt x="2581" y="1245"/>
                </a:moveTo>
                <a:cubicBezTo>
                  <a:pt x="2582" y="1245"/>
                  <a:pt x="2582" y="1245"/>
                  <a:pt x="2582" y="1245"/>
                </a:cubicBezTo>
                <a:cubicBezTo>
                  <a:pt x="2583" y="1245"/>
                  <a:pt x="2583" y="1245"/>
                  <a:pt x="2583" y="1245"/>
                </a:cubicBezTo>
                <a:cubicBezTo>
                  <a:pt x="2583" y="1244"/>
                  <a:pt x="2583" y="1244"/>
                  <a:pt x="2583" y="1244"/>
                </a:cubicBezTo>
                <a:lnTo>
                  <a:pt x="2581" y="1245"/>
                </a:lnTo>
                <a:close/>
                <a:moveTo>
                  <a:pt x="2584" y="1183"/>
                </a:moveTo>
                <a:cubicBezTo>
                  <a:pt x="2583" y="1183"/>
                  <a:pt x="2583" y="1183"/>
                  <a:pt x="2583" y="1183"/>
                </a:cubicBezTo>
                <a:cubicBezTo>
                  <a:pt x="2581" y="1184"/>
                  <a:pt x="2581" y="1184"/>
                  <a:pt x="2581" y="1184"/>
                </a:cubicBezTo>
                <a:cubicBezTo>
                  <a:pt x="2581" y="1187"/>
                  <a:pt x="2581" y="1187"/>
                  <a:pt x="2581" y="1187"/>
                </a:cubicBezTo>
                <a:cubicBezTo>
                  <a:pt x="2583" y="1187"/>
                  <a:pt x="2583" y="1187"/>
                  <a:pt x="2583" y="1187"/>
                </a:cubicBezTo>
                <a:cubicBezTo>
                  <a:pt x="2584" y="1186"/>
                  <a:pt x="2584" y="1186"/>
                  <a:pt x="2584" y="1186"/>
                </a:cubicBezTo>
                <a:lnTo>
                  <a:pt x="2584" y="1183"/>
                </a:lnTo>
                <a:close/>
                <a:moveTo>
                  <a:pt x="2583" y="1181"/>
                </a:moveTo>
                <a:cubicBezTo>
                  <a:pt x="2581" y="1182"/>
                  <a:pt x="2581" y="1182"/>
                  <a:pt x="2581" y="1182"/>
                </a:cubicBezTo>
                <a:cubicBezTo>
                  <a:pt x="2582" y="1182"/>
                  <a:pt x="2582" y="1182"/>
                  <a:pt x="2582" y="1182"/>
                </a:cubicBezTo>
                <a:lnTo>
                  <a:pt x="2583" y="1181"/>
                </a:lnTo>
                <a:close/>
                <a:moveTo>
                  <a:pt x="2558" y="787"/>
                </a:moveTo>
                <a:cubicBezTo>
                  <a:pt x="2558" y="788"/>
                  <a:pt x="2558" y="788"/>
                  <a:pt x="2558" y="788"/>
                </a:cubicBezTo>
                <a:cubicBezTo>
                  <a:pt x="2558" y="788"/>
                  <a:pt x="2558" y="788"/>
                  <a:pt x="2558" y="788"/>
                </a:cubicBezTo>
                <a:cubicBezTo>
                  <a:pt x="2559" y="787"/>
                  <a:pt x="2559" y="787"/>
                  <a:pt x="2559" y="787"/>
                </a:cubicBezTo>
                <a:lnTo>
                  <a:pt x="2558" y="787"/>
                </a:lnTo>
                <a:close/>
                <a:moveTo>
                  <a:pt x="2585" y="1177"/>
                </a:moveTo>
                <a:cubicBezTo>
                  <a:pt x="2586" y="1178"/>
                  <a:pt x="2586" y="1178"/>
                  <a:pt x="2586" y="1178"/>
                </a:cubicBezTo>
                <a:cubicBezTo>
                  <a:pt x="2587" y="1177"/>
                  <a:pt x="2587" y="1177"/>
                  <a:pt x="2587" y="1177"/>
                </a:cubicBezTo>
                <a:cubicBezTo>
                  <a:pt x="2587" y="1176"/>
                  <a:pt x="2587" y="1176"/>
                  <a:pt x="2587" y="1176"/>
                </a:cubicBezTo>
                <a:cubicBezTo>
                  <a:pt x="2585" y="1175"/>
                  <a:pt x="2585" y="1175"/>
                  <a:pt x="2585" y="1175"/>
                </a:cubicBezTo>
                <a:cubicBezTo>
                  <a:pt x="2582" y="1175"/>
                  <a:pt x="2582" y="1175"/>
                  <a:pt x="2582" y="1175"/>
                </a:cubicBezTo>
                <a:cubicBezTo>
                  <a:pt x="2580" y="1176"/>
                  <a:pt x="2580" y="1176"/>
                  <a:pt x="2580" y="1176"/>
                </a:cubicBezTo>
                <a:cubicBezTo>
                  <a:pt x="2578" y="1176"/>
                  <a:pt x="2578" y="1176"/>
                  <a:pt x="2578" y="1176"/>
                </a:cubicBezTo>
                <a:cubicBezTo>
                  <a:pt x="2578" y="1176"/>
                  <a:pt x="2578" y="1176"/>
                  <a:pt x="2578" y="1176"/>
                </a:cubicBezTo>
                <a:cubicBezTo>
                  <a:pt x="2578" y="1177"/>
                  <a:pt x="2578" y="1177"/>
                  <a:pt x="2578" y="1177"/>
                </a:cubicBezTo>
                <a:cubicBezTo>
                  <a:pt x="2577" y="1177"/>
                  <a:pt x="2577" y="1177"/>
                  <a:pt x="2577" y="1177"/>
                </a:cubicBezTo>
                <a:cubicBezTo>
                  <a:pt x="2580" y="1177"/>
                  <a:pt x="2580" y="1177"/>
                  <a:pt x="2580" y="1177"/>
                </a:cubicBezTo>
                <a:cubicBezTo>
                  <a:pt x="2582" y="1178"/>
                  <a:pt x="2582" y="1178"/>
                  <a:pt x="2582" y="1178"/>
                </a:cubicBezTo>
                <a:cubicBezTo>
                  <a:pt x="2583" y="1178"/>
                  <a:pt x="2583" y="1178"/>
                  <a:pt x="2583" y="1178"/>
                </a:cubicBezTo>
                <a:cubicBezTo>
                  <a:pt x="2583" y="1177"/>
                  <a:pt x="2583" y="1177"/>
                  <a:pt x="2583" y="1177"/>
                </a:cubicBezTo>
                <a:cubicBezTo>
                  <a:pt x="2582" y="1177"/>
                  <a:pt x="2582" y="1177"/>
                  <a:pt x="2582" y="1177"/>
                </a:cubicBezTo>
                <a:cubicBezTo>
                  <a:pt x="2581" y="1176"/>
                  <a:pt x="2581" y="1176"/>
                  <a:pt x="2581" y="1176"/>
                </a:cubicBezTo>
                <a:cubicBezTo>
                  <a:pt x="2582" y="1176"/>
                  <a:pt x="2582" y="1176"/>
                  <a:pt x="2582" y="1176"/>
                </a:cubicBezTo>
                <a:lnTo>
                  <a:pt x="2585" y="1177"/>
                </a:lnTo>
                <a:close/>
                <a:moveTo>
                  <a:pt x="2583" y="1252"/>
                </a:moveTo>
                <a:cubicBezTo>
                  <a:pt x="2583" y="1251"/>
                  <a:pt x="2583" y="1251"/>
                  <a:pt x="2583" y="1251"/>
                </a:cubicBezTo>
                <a:cubicBezTo>
                  <a:pt x="2582" y="1251"/>
                  <a:pt x="2582" y="1251"/>
                  <a:pt x="2582" y="1251"/>
                </a:cubicBezTo>
                <a:cubicBezTo>
                  <a:pt x="2581" y="1252"/>
                  <a:pt x="2581" y="1252"/>
                  <a:pt x="2581" y="1252"/>
                </a:cubicBezTo>
                <a:cubicBezTo>
                  <a:pt x="2580" y="1253"/>
                  <a:pt x="2580" y="1253"/>
                  <a:pt x="2580" y="1253"/>
                </a:cubicBezTo>
                <a:cubicBezTo>
                  <a:pt x="2582" y="1253"/>
                  <a:pt x="2582" y="1253"/>
                  <a:pt x="2582" y="1253"/>
                </a:cubicBezTo>
                <a:lnTo>
                  <a:pt x="2583" y="1252"/>
                </a:lnTo>
                <a:close/>
                <a:moveTo>
                  <a:pt x="2625" y="1190"/>
                </a:moveTo>
                <a:cubicBezTo>
                  <a:pt x="2628" y="1191"/>
                  <a:pt x="2628" y="1191"/>
                  <a:pt x="2628" y="1191"/>
                </a:cubicBezTo>
                <a:cubicBezTo>
                  <a:pt x="2632" y="1192"/>
                  <a:pt x="2632" y="1192"/>
                  <a:pt x="2632" y="1192"/>
                </a:cubicBezTo>
                <a:cubicBezTo>
                  <a:pt x="2636" y="1191"/>
                  <a:pt x="2636" y="1191"/>
                  <a:pt x="2636" y="1191"/>
                </a:cubicBezTo>
                <a:cubicBezTo>
                  <a:pt x="2637" y="1191"/>
                  <a:pt x="2637" y="1191"/>
                  <a:pt x="2637" y="1191"/>
                </a:cubicBezTo>
                <a:cubicBezTo>
                  <a:pt x="2634" y="1190"/>
                  <a:pt x="2634" y="1190"/>
                  <a:pt x="2634" y="1190"/>
                </a:cubicBezTo>
                <a:cubicBezTo>
                  <a:pt x="2632" y="1190"/>
                  <a:pt x="2632" y="1190"/>
                  <a:pt x="2632" y="1190"/>
                </a:cubicBezTo>
                <a:cubicBezTo>
                  <a:pt x="2629" y="1190"/>
                  <a:pt x="2629" y="1190"/>
                  <a:pt x="2629" y="1190"/>
                </a:cubicBezTo>
                <a:cubicBezTo>
                  <a:pt x="2627" y="1190"/>
                  <a:pt x="2627" y="1190"/>
                  <a:pt x="2627" y="1190"/>
                </a:cubicBezTo>
                <a:cubicBezTo>
                  <a:pt x="2624" y="1189"/>
                  <a:pt x="2624" y="1189"/>
                  <a:pt x="2624" y="1189"/>
                </a:cubicBezTo>
                <a:cubicBezTo>
                  <a:pt x="2624" y="1189"/>
                  <a:pt x="2625" y="1190"/>
                  <a:pt x="2625" y="1190"/>
                </a:cubicBezTo>
                <a:close/>
                <a:moveTo>
                  <a:pt x="2629" y="1185"/>
                </a:moveTo>
                <a:cubicBezTo>
                  <a:pt x="2630" y="1185"/>
                  <a:pt x="2630" y="1185"/>
                  <a:pt x="2630" y="1185"/>
                </a:cubicBezTo>
                <a:cubicBezTo>
                  <a:pt x="2631" y="1185"/>
                  <a:pt x="2631" y="1185"/>
                  <a:pt x="2631" y="1185"/>
                </a:cubicBezTo>
                <a:cubicBezTo>
                  <a:pt x="2633" y="1185"/>
                  <a:pt x="2633" y="1185"/>
                  <a:pt x="2633" y="1185"/>
                </a:cubicBezTo>
                <a:cubicBezTo>
                  <a:pt x="2632" y="1184"/>
                  <a:pt x="2632" y="1184"/>
                  <a:pt x="2632" y="1184"/>
                </a:cubicBezTo>
                <a:cubicBezTo>
                  <a:pt x="2631" y="1183"/>
                  <a:pt x="2631" y="1183"/>
                  <a:pt x="2631" y="1183"/>
                </a:cubicBezTo>
                <a:cubicBezTo>
                  <a:pt x="2629" y="1181"/>
                  <a:pt x="2629" y="1181"/>
                  <a:pt x="2629" y="1181"/>
                </a:cubicBezTo>
                <a:cubicBezTo>
                  <a:pt x="2628" y="1180"/>
                  <a:pt x="2628" y="1180"/>
                  <a:pt x="2628" y="1180"/>
                </a:cubicBezTo>
                <a:cubicBezTo>
                  <a:pt x="2626" y="1180"/>
                  <a:pt x="2626" y="1180"/>
                  <a:pt x="2626" y="1180"/>
                </a:cubicBezTo>
                <a:cubicBezTo>
                  <a:pt x="2624" y="1180"/>
                  <a:pt x="2624" y="1180"/>
                  <a:pt x="2624" y="1180"/>
                </a:cubicBezTo>
                <a:cubicBezTo>
                  <a:pt x="2624" y="1180"/>
                  <a:pt x="2624" y="1180"/>
                  <a:pt x="2624" y="1180"/>
                </a:cubicBezTo>
                <a:cubicBezTo>
                  <a:pt x="2626" y="1182"/>
                  <a:pt x="2626" y="1182"/>
                  <a:pt x="2626" y="1182"/>
                </a:cubicBezTo>
                <a:cubicBezTo>
                  <a:pt x="2626" y="1181"/>
                  <a:pt x="2626" y="1181"/>
                  <a:pt x="2626" y="1181"/>
                </a:cubicBezTo>
                <a:cubicBezTo>
                  <a:pt x="2626" y="1181"/>
                  <a:pt x="2626" y="1181"/>
                  <a:pt x="2626" y="1181"/>
                </a:cubicBezTo>
                <a:cubicBezTo>
                  <a:pt x="2628" y="1183"/>
                  <a:pt x="2628" y="1183"/>
                  <a:pt x="2628" y="1183"/>
                </a:cubicBezTo>
                <a:cubicBezTo>
                  <a:pt x="2628" y="1184"/>
                  <a:pt x="2628" y="1184"/>
                  <a:pt x="2628" y="1184"/>
                </a:cubicBezTo>
                <a:lnTo>
                  <a:pt x="2629" y="1185"/>
                </a:lnTo>
                <a:close/>
                <a:moveTo>
                  <a:pt x="2600" y="762"/>
                </a:moveTo>
                <a:cubicBezTo>
                  <a:pt x="2601" y="762"/>
                  <a:pt x="2601" y="762"/>
                  <a:pt x="2601" y="762"/>
                </a:cubicBezTo>
                <a:cubicBezTo>
                  <a:pt x="2602" y="761"/>
                  <a:pt x="2602" y="761"/>
                  <a:pt x="2602" y="761"/>
                </a:cubicBezTo>
                <a:cubicBezTo>
                  <a:pt x="2602" y="759"/>
                  <a:pt x="2602" y="759"/>
                  <a:pt x="2602" y="759"/>
                </a:cubicBezTo>
                <a:cubicBezTo>
                  <a:pt x="2602" y="758"/>
                  <a:pt x="2602" y="758"/>
                  <a:pt x="2602" y="758"/>
                </a:cubicBezTo>
                <a:cubicBezTo>
                  <a:pt x="2600" y="758"/>
                  <a:pt x="2600" y="758"/>
                  <a:pt x="2600" y="758"/>
                </a:cubicBezTo>
                <a:cubicBezTo>
                  <a:pt x="2601" y="756"/>
                  <a:pt x="2601" y="756"/>
                  <a:pt x="2601" y="756"/>
                </a:cubicBezTo>
                <a:cubicBezTo>
                  <a:pt x="2600" y="755"/>
                  <a:pt x="2600" y="755"/>
                  <a:pt x="2600" y="755"/>
                </a:cubicBezTo>
                <a:cubicBezTo>
                  <a:pt x="2600" y="756"/>
                  <a:pt x="2600" y="756"/>
                  <a:pt x="2600" y="756"/>
                </a:cubicBezTo>
                <a:cubicBezTo>
                  <a:pt x="2599" y="759"/>
                  <a:pt x="2599" y="759"/>
                  <a:pt x="2599" y="759"/>
                </a:cubicBezTo>
                <a:cubicBezTo>
                  <a:pt x="2599" y="760"/>
                  <a:pt x="2599" y="760"/>
                  <a:pt x="2599" y="760"/>
                </a:cubicBezTo>
                <a:cubicBezTo>
                  <a:pt x="2600" y="759"/>
                  <a:pt x="2600" y="759"/>
                  <a:pt x="2600" y="759"/>
                </a:cubicBezTo>
                <a:cubicBezTo>
                  <a:pt x="2601" y="760"/>
                  <a:pt x="2601" y="760"/>
                  <a:pt x="2601" y="760"/>
                </a:cubicBezTo>
                <a:cubicBezTo>
                  <a:pt x="2600" y="761"/>
                  <a:pt x="2600" y="761"/>
                  <a:pt x="2600" y="761"/>
                </a:cubicBezTo>
                <a:lnTo>
                  <a:pt x="2600" y="762"/>
                </a:lnTo>
                <a:close/>
                <a:moveTo>
                  <a:pt x="2591" y="700"/>
                </a:moveTo>
                <a:cubicBezTo>
                  <a:pt x="2591" y="702"/>
                  <a:pt x="2591" y="702"/>
                  <a:pt x="2591" y="702"/>
                </a:cubicBezTo>
                <a:cubicBezTo>
                  <a:pt x="2592" y="702"/>
                  <a:pt x="2592" y="702"/>
                  <a:pt x="2592" y="702"/>
                </a:cubicBezTo>
                <a:cubicBezTo>
                  <a:pt x="2593" y="702"/>
                  <a:pt x="2593" y="702"/>
                  <a:pt x="2593" y="702"/>
                </a:cubicBezTo>
                <a:cubicBezTo>
                  <a:pt x="2593" y="700"/>
                  <a:pt x="2593" y="700"/>
                  <a:pt x="2593" y="700"/>
                </a:cubicBezTo>
                <a:cubicBezTo>
                  <a:pt x="2593" y="698"/>
                  <a:pt x="2593" y="698"/>
                  <a:pt x="2593" y="698"/>
                </a:cubicBezTo>
                <a:cubicBezTo>
                  <a:pt x="2592" y="699"/>
                  <a:pt x="2592" y="699"/>
                  <a:pt x="2592" y="699"/>
                </a:cubicBezTo>
                <a:lnTo>
                  <a:pt x="2591" y="700"/>
                </a:lnTo>
                <a:close/>
                <a:moveTo>
                  <a:pt x="2561" y="786"/>
                </a:moveTo>
                <a:cubicBezTo>
                  <a:pt x="2561" y="785"/>
                  <a:pt x="2561" y="785"/>
                  <a:pt x="2561" y="785"/>
                </a:cubicBezTo>
                <a:cubicBezTo>
                  <a:pt x="2560" y="785"/>
                  <a:pt x="2560" y="785"/>
                  <a:pt x="2560" y="785"/>
                </a:cubicBezTo>
                <a:cubicBezTo>
                  <a:pt x="2559" y="786"/>
                  <a:pt x="2559" y="786"/>
                  <a:pt x="2559" y="786"/>
                </a:cubicBezTo>
                <a:cubicBezTo>
                  <a:pt x="2560" y="787"/>
                  <a:pt x="2560" y="787"/>
                  <a:pt x="2560" y="787"/>
                </a:cubicBezTo>
                <a:cubicBezTo>
                  <a:pt x="2561" y="787"/>
                  <a:pt x="2561" y="787"/>
                  <a:pt x="2561" y="787"/>
                </a:cubicBezTo>
                <a:lnTo>
                  <a:pt x="2561" y="786"/>
                </a:lnTo>
                <a:close/>
                <a:moveTo>
                  <a:pt x="2637" y="668"/>
                </a:moveTo>
                <a:cubicBezTo>
                  <a:pt x="2637" y="666"/>
                  <a:pt x="2637" y="666"/>
                  <a:pt x="2637" y="666"/>
                </a:cubicBezTo>
                <a:cubicBezTo>
                  <a:pt x="2637" y="665"/>
                  <a:pt x="2637" y="665"/>
                  <a:pt x="2637" y="665"/>
                </a:cubicBezTo>
                <a:cubicBezTo>
                  <a:pt x="2637" y="666"/>
                  <a:pt x="2637" y="666"/>
                  <a:pt x="2637" y="666"/>
                </a:cubicBezTo>
                <a:cubicBezTo>
                  <a:pt x="2636" y="668"/>
                  <a:pt x="2636" y="668"/>
                  <a:pt x="2636" y="668"/>
                </a:cubicBezTo>
                <a:cubicBezTo>
                  <a:pt x="2635" y="669"/>
                  <a:pt x="2635" y="669"/>
                  <a:pt x="2635" y="669"/>
                </a:cubicBezTo>
                <a:cubicBezTo>
                  <a:pt x="2632" y="672"/>
                  <a:pt x="2632" y="672"/>
                  <a:pt x="2632" y="672"/>
                </a:cubicBezTo>
                <a:cubicBezTo>
                  <a:pt x="2629" y="672"/>
                  <a:pt x="2629" y="672"/>
                  <a:pt x="2629" y="672"/>
                </a:cubicBezTo>
                <a:cubicBezTo>
                  <a:pt x="2629" y="671"/>
                  <a:pt x="2629" y="671"/>
                  <a:pt x="2629" y="671"/>
                </a:cubicBezTo>
                <a:cubicBezTo>
                  <a:pt x="2627" y="672"/>
                  <a:pt x="2627" y="672"/>
                  <a:pt x="2627" y="672"/>
                </a:cubicBezTo>
                <a:cubicBezTo>
                  <a:pt x="2626" y="670"/>
                  <a:pt x="2626" y="670"/>
                  <a:pt x="2626" y="670"/>
                </a:cubicBezTo>
                <a:cubicBezTo>
                  <a:pt x="2623" y="670"/>
                  <a:pt x="2623" y="670"/>
                  <a:pt x="2623" y="670"/>
                </a:cubicBezTo>
                <a:cubicBezTo>
                  <a:pt x="2621" y="668"/>
                  <a:pt x="2621" y="668"/>
                  <a:pt x="2621" y="668"/>
                </a:cubicBezTo>
                <a:cubicBezTo>
                  <a:pt x="2619" y="667"/>
                  <a:pt x="2619" y="667"/>
                  <a:pt x="2619" y="667"/>
                </a:cubicBezTo>
                <a:cubicBezTo>
                  <a:pt x="2617" y="666"/>
                  <a:pt x="2617" y="666"/>
                  <a:pt x="2617" y="666"/>
                </a:cubicBezTo>
                <a:cubicBezTo>
                  <a:pt x="2616" y="665"/>
                  <a:pt x="2616" y="665"/>
                  <a:pt x="2616" y="665"/>
                </a:cubicBezTo>
                <a:cubicBezTo>
                  <a:pt x="2614" y="663"/>
                  <a:pt x="2614" y="663"/>
                  <a:pt x="2614" y="663"/>
                </a:cubicBezTo>
                <a:cubicBezTo>
                  <a:pt x="2610" y="659"/>
                  <a:pt x="2610" y="659"/>
                  <a:pt x="2610" y="659"/>
                </a:cubicBezTo>
                <a:cubicBezTo>
                  <a:pt x="2609" y="657"/>
                  <a:pt x="2609" y="657"/>
                  <a:pt x="2609" y="657"/>
                </a:cubicBezTo>
                <a:cubicBezTo>
                  <a:pt x="2606" y="656"/>
                  <a:pt x="2606" y="656"/>
                  <a:pt x="2606" y="656"/>
                </a:cubicBezTo>
                <a:cubicBezTo>
                  <a:pt x="2603" y="654"/>
                  <a:pt x="2603" y="654"/>
                  <a:pt x="2603" y="654"/>
                </a:cubicBezTo>
                <a:cubicBezTo>
                  <a:pt x="2603" y="652"/>
                  <a:pt x="2603" y="652"/>
                  <a:pt x="2603" y="652"/>
                </a:cubicBezTo>
                <a:cubicBezTo>
                  <a:pt x="2600" y="652"/>
                  <a:pt x="2600" y="652"/>
                  <a:pt x="2600" y="652"/>
                </a:cubicBezTo>
                <a:cubicBezTo>
                  <a:pt x="2601" y="653"/>
                  <a:pt x="2601" y="653"/>
                  <a:pt x="2601" y="653"/>
                </a:cubicBezTo>
                <a:cubicBezTo>
                  <a:pt x="2600" y="654"/>
                  <a:pt x="2600" y="654"/>
                  <a:pt x="2600" y="654"/>
                </a:cubicBezTo>
                <a:cubicBezTo>
                  <a:pt x="2599" y="654"/>
                  <a:pt x="2599" y="654"/>
                  <a:pt x="2599" y="654"/>
                </a:cubicBezTo>
                <a:cubicBezTo>
                  <a:pt x="2598" y="655"/>
                  <a:pt x="2598" y="655"/>
                  <a:pt x="2598" y="655"/>
                </a:cubicBezTo>
                <a:cubicBezTo>
                  <a:pt x="2599" y="656"/>
                  <a:pt x="2599" y="656"/>
                  <a:pt x="2599" y="656"/>
                </a:cubicBezTo>
                <a:cubicBezTo>
                  <a:pt x="2600" y="658"/>
                  <a:pt x="2600" y="658"/>
                  <a:pt x="2600" y="658"/>
                </a:cubicBezTo>
                <a:cubicBezTo>
                  <a:pt x="2603" y="663"/>
                  <a:pt x="2603" y="663"/>
                  <a:pt x="2603" y="663"/>
                </a:cubicBezTo>
                <a:cubicBezTo>
                  <a:pt x="2604" y="665"/>
                  <a:pt x="2604" y="665"/>
                  <a:pt x="2604" y="665"/>
                </a:cubicBezTo>
                <a:cubicBezTo>
                  <a:pt x="2604" y="669"/>
                  <a:pt x="2604" y="669"/>
                  <a:pt x="2604" y="669"/>
                </a:cubicBezTo>
                <a:cubicBezTo>
                  <a:pt x="2604" y="670"/>
                  <a:pt x="2604" y="670"/>
                  <a:pt x="2604" y="670"/>
                </a:cubicBezTo>
                <a:cubicBezTo>
                  <a:pt x="2604" y="673"/>
                  <a:pt x="2604" y="673"/>
                  <a:pt x="2604" y="673"/>
                </a:cubicBezTo>
                <a:cubicBezTo>
                  <a:pt x="2605" y="675"/>
                  <a:pt x="2605" y="675"/>
                  <a:pt x="2605" y="675"/>
                </a:cubicBezTo>
                <a:cubicBezTo>
                  <a:pt x="2605" y="675"/>
                  <a:pt x="2605" y="675"/>
                  <a:pt x="2605" y="675"/>
                </a:cubicBezTo>
                <a:cubicBezTo>
                  <a:pt x="2604" y="675"/>
                  <a:pt x="2604" y="675"/>
                  <a:pt x="2604" y="675"/>
                </a:cubicBezTo>
                <a:cubicBezTo>
                  <a:pt x="2603" y="677"/>
                  <a:pt x="2603" y="677"/>
                  <a:pt x="2603" y="677"/>
                </a:cubicBezTo>
                <a:cubicBezTo>
                  <a:pt x="2603" y="679"/>
                  <a:pt x="2603" y="679"/>
                  <a:pt x="2603" y="679"/>
                </a:cubicBezTo>
                <a:cubicBezTo>
                  <a:pt x="2604" y="680"/>
                  <a:pt x="2604" y="680"/>
                  <a:pt x="2604" y="680"/>
                </a:cubicBezTo>
                <a:cubicBezTo>
                  <a:pt x="2605" y="681"/>
                  <a:pt x="2605" y="681"/>
                  <a:pt x="2605" y="681"/>
                </a:cubicBezTo>
                <a:cubicBezTo>
                  <a:pt x="2605" y="682"/>
                  <a:pt x="2605" y="682"/>
                  <a:pt x="2605" y="682"/>
                </a:cubicBezTo>
                <a:cubicBezTo>
                  <a:pt x="2606" y="683"/>
                  <a:pt x="2606" y="683"/>
                  <a:pt x="2606" y="683"/>
                </a:cubicBezTo>
                <a:cubicBezTo>
                  <a:pt x="2605" y="684"/>
                  <a:pt x="2605" y="684"/>
                  <a:pt x="2605" y="684"/>
                </a:cubicBezTo>
                <a:cubicBezTo>
                  <a:pt x="2605" y="685"/>
                  <a:pt x="2605" y="685"/>
                  <a:pt x="2605" y="685"/>
                </a:cubicBezTo>
                <a:cubicBezTo>
                  <a:pt x="2604" y="686"/>
                  <a:pt x="2604" y="686"/>
                  <a:pt x="2604" y="686"/>
                </a:cubicBezTo>
                <a:cubicBezTo>
                  <a:pt x="2601" y="685"/>
                  <a:pt x="2601" y="685"/>
                  <a:pt x="2601" y="685"/>
                </a:cubicBezTo>
                <a:cubicBezTo>
                  <a:pt x="2598" y="684"/>
                  <a:pt x="2598" y="684"/>
                  <a:pt x="2598" y="684"/>
                </a:cubicBezTo>
                <a:cubicBezTo>
                  <a:pt x="2597" y="684"/>
                  <a:pt x="2597" y="684"/>
                  <a:pt x="2597" y="684"/>
                </a:cubicBezTo>
                <a:cubicBezTo>
                  <a:pt x="2596" y="685"/>
                  <a:pt x="2596" y="685"/>
                  <a:pt x="2596" y="685"/>
                </a:cubicBezTo>
                <a:cubicBezTo>
                  <a:pt x="2597" y="686"/>
                  <a:pt x="2597" y="686"/>
                  <a:pt x="2597" y="686"/>
                </a:cubicBezTo>
                <a:cubicBezTo>
                  <a:pt x="2598" y="686"/>
                  <a:pt x="2598" y="686"/>
                  <a:pt x="2598" y="686"/>
                </a:cubicBezTo>
                <a:cubicBezTo>
                  <a:pt x="2599" y="688"/>
                  <a:pt x="2599" y="688"/>
                  <a:pt x="2599" y="688"/>
                </a:cubicBezTo>
                <a:cubicBezTo>
                  <a:pt x="2600" y="688"/>
                  <a:pt x="2600" y="688"/>
                  <a:pt x="2600" y="688"/>
                </a:cubicBezTo>
                <a:cubicBezTo>
                  <a:pt x="2599" y="689"/>
                  <a:pt x="2599" y="689"/>
                  <a:pt x="2599" y="689"/>
                </a:cubicBezTo>
                <a:cubicBezTo>
                  <a:pt x="2598" y="691"/>
                  <a:pt x="2598" y="691"/>
                  <a:pt x="2598" y="691"/>
                </a:cubicBezTo>
                <a:cubicBezTo>
                  <a:pt x="2597" y="691"/>
                  <a:pt x="2597" y="691"/>
                  <a:pt x="2597" y="691"/>
                </a:cubicBezTo>
                <a:cubicBezTo>
                  <a:pt x="2597" y="692"/>
                  <a:pt x="2597" y="692"/>
                  <a:pt x="2597" y="692"/>
                </a:cubicBezTo>
                <a:cubicBezTo>
                  <a:pt x="2596" y="693"/>
                  <a:pt x="2596" y="693"/>
                  <a:pt x="2596" y="693"/>
                </a:cubicBezTo>
                <a:cubicBezTo>
                  <a:pt x="2595" y="694"/>
                  <a:pt x="2595" y="694"/>
                  <a:pt x="2595" y="694"/>
                </a:cubicBezTo>
                <a:cubicBezTo>
                  <a:pt x="2595" y="696"/>
                  <a:pt x="2595" y="696"/>
                  <a:pt x="2595" y="696"/>
                </a:cubicBezTo>
                <a:cubicBezTo>
                  <a:pt x="2595" y="699"/>
                  <a:pt x="2595" y="699"/>
                  <a:pt x="2595" y="699"/>
                </a:cubicBezTo>
                <a:cubicBezTo>
                  <a:pt x="2595" y="700"/>
                  <a:pt x="2595" y="700"/>
                  <a:pt x="2595" y="700"/>
                </a:cubicBezTo>
                <a:cubicBezTo>
                  <a:pt x="2597" y="700"/>
                  <a:pt x="2597" y="700"/>
                  <a:pt x="2597" y="700"/>
                </a:cubicBezTo>
                <a:cubicBezTo>
                  <a:pt x="2598" y="701"/>
                  <a:pt x="2598" y="701"/>
                  <a:pt x="2598" y="701"/>
                </a:cubicBezTo>
                <a:cubicBezTo>
                  <a:pt x="2599" y="702"/>
                  <a:pt x="2599" y="702"/>
                  <a:pt x="2599" y="702"/>
                </a:cubicBezTo>
                <a:cubicBezTo>
                  <a:pt x="2601" y="705"/>
                  <a:pt x="2601" y="705"/>
                  <a:pt x="2601" y="705"/>
                </a:cubicBezTo>
                <a:cubicBezTo>
                  <a:pt x="2601" y="709"/>
                  <a:pt x="2601" y="709"/>
                  <a:pt x="2601" y="709"/>
                </a:cubicBezTo>
                <a:cubicBezTo>
                  <a:pt x="2601" y="709"/>
                  <a:pt x="2601" y="709"/>
                  <a:pt x="2601" y="709"/>
                </a:cubicBezTo>
                <a:cubicBezTo>
                  <a:pt x="2601" y="711"/>
                  <a:pt x="2601" y="711"/>
                  <a:pt x="2601" y="711"/>
                </a:cubicBezTo>
                <a:cubicBezTo>
                  <a:pt x="2603" y="712"/>
                  <a:pt x="2603" y="712"/>
                  <a:pt x="2603" y="712"/>
                </a:cubicBezTo>
                <a:cubicBezTo>
                  <a:pt x="2605" y="709"/>
                  <a:pt x="2605" y="709"/>
                  <a:pt x="2605" y="709"/>
                </a:cubicBezTo>
                <a:cubicBezTo>
                  <a:pt x="2606" y="708"/>
                  <a:pt x="2606" y="708"/>
                  <a:pt x="2606" y="708"/>
                </a:cubicBezTo>
                <a:cubicBezTo>
                  <a:pt x="2606" y="706"/>
                  <a:pt x="2606" y="706"/>
                  <a:pt x="2606" y="706"/>
                </a:cubicBezTo>
                <a:cubicBezTo>
                  <a:pt x="2606" y="706"/>
                  <a:pt x="2606" y="706"/>
                  <a:pt x="2606" y="706"/>
                </a:cubicBezTo>
                <a:cubicBezTo>
                  <a:pt x="2609" y="706"/>
                  <a:pt x="2609" y="706"/>
                  <a:pt x="2609" y="706"/>
                </a:cubicBezTo>
                <a:cubicBezTo>
                  <a:pt x="2610" y="707"/>
                  <a:pt x="2610" y="707"/>
                  <a:pt x="2610" y="707"/>
                </a:cubicBezTo>
                <a:cubicBezTo>
                  <a:pt x="2611" y="705"/>
                  <a:pt x="2611" y="705"/>
                  <a:pt x="2611" y="705"/>
                </a:cubicBezTo>
                <a:cubicBezTo>
                  <a:pt x="2612" y="703"/>
                  <a:pt x="2612" y="703"/>
                  <a:pt x="2612" y="703"/>
                </a:cubicBezTo>
                <a:cubicBezTo>
                  <a:pt x="2611" y="702"/>
                  <a:pt x="2611" y="702"/>
                  <a:pt x="2611" y="702"/>
                </a:cubicBezTo>
                <a:cubicBezTo>
                  <a:pt x="2609" y="702"/>
                  <a:pt x="2609" y="702"/>
                  <a:pt x="2609" y="702"/>
                </a:cubicBezTo>
                <a:cubicBezTo>
                  <a:pt x="2607" y="702"/>
                  <a:pt x="2607" y="702"/>
                  <a:pt x="2607" y="702"/>
                </a:cubicBezTo>
                <a:cubicBezTo>
                  <a:pt x="2605" y="699"/>
                  <a:pt x="2605" y="699"/>
                  <a:pt x="2605" y="699"/>
                </a:cubicBezTo>
                <a:cubicBezTo>
                  <a:pt x="2603" y="700"/>
                  <a:pt x="2603" y="700"/>
                  <a:pt x="2603" y="700"/>
                </a:cubicBezTo>
                <a:cubicBezTo>
                  <a:pt x="2601" y="699"/>
                  <a:pt x="2601" y="699"/>
                  <a:pt x="2601" y="699"/>
                </a:cubicBezTo>
                <a:cubicBezTo>
                  <a:pt x="2600" y="697"/>
                  <a:pt x="2600" y="697"/>
                  <a:pt x="2600" y="697"/>
                </a:cubicBezTo>
                <a:cubicBezTo>
                  <a:pt x="2600" y="696"/>
                  <a:pt x="2600" y="696"/>
                  <a:pt x="2600" y="696"/>
                </a:cubicBezTo>
                <a:cubicBezTo>
                  <a:pt x="2602" y="694"/>
                  <a:pt x="2602" y="694"/>
                  <a:pt x="2602" y="694"/>
                </a:cubicBezTo>
                <a:cubicBezTo>
                  <a:pt x="2603" y="694"/>
                  <a:pt x="2603" y="694"/>
                  <a:pt x="2603" y="694"/>
                </a:cubicBezTo>
                <a:cubicBezTo>
                  <a:pt x="2605" y="696"/>
                  <a:pt x="2605" y="696"/>
                  <a:pt x="2605" y="696"/>
                </a:cubicBezTo>
                <a:cubicBezTo>
                  <a:pt x="2606" y="696"/>
                  <a:pt x="2606" y="696"/>
                  <a:pt x="2606" y="696"/>
                </a:cubicBezTo>
                <a:cubicBezTo>
                  <a:pt x="2608" y="693"/>
                  <a:pt x="2608" y="693"/>
                  <a:pt x="2608" y="693"/>
                </a:cubicBezTo>
                <a:cubicBezTo>
                  <a:pt x="2610" y="692"/>
                  <a:pt x="2610" y="692"/>
                  <a:pt x="2610" y="692"/>
                </a:cubicBezTo>
                <a:cubicBezTo>
                  <a:pt x="2612" y="692"/>
                  <a:pt x="2612" y="692"/>
                  <a:pt x="2612" y="692"/>
                </a:cubicBezTo>
                <a:cubicBezTo>
                  <a:pt x="2613" y="693"/>
                  <a:pt x="2613" y="693"/>
                  <a:pt x="2613" y="693"/>
                </a:cubicBezTo>
                <a:cubicBezTo>
                  <a:pt x="2614" y="693"/>
                  <a:pt x="2614" y="693"/>
                  <a:pt x="2614" y="693"/>
                </a:cubicBezTo>
                <a:cubicBezTo>
                  <a:pt x="2616" y="693"/>
                  <a:pt x="2616" y="693"/>
                  <a:pt x="2616" y="693"/>
                </a:cubicBezTo>
                <a:cubicBezTo>
                  <a:pt x="2617" y="695"/>
                  <a:pt x="2617" y="695"/>
                  <a:pt x="2617" y="695"/>
                </a:cubicBezTo>
                <a:cubicBezTo>
                  <a:pt x="2620" y="697"/>
                  <a:pt x="2620" y="697"/>
                  <a:pt x="2620" y="697"/>
                </a:cubicBezTo>
                <a:cubicBezTo>
                  <a:pt x="2623" y="698"/>
                  <a:pt x="2623" y="698"/>
                  <a:pt x="2623" y="698"/>
                </a:cubicBezTo>
                <a:cubicBezTo>
                  <a:pt x="2626" y="699"/>
                  <a:pt x="2626" y="699"/>
                  <a:pt x="2626" y="699"/>
                </a:cubicBezTo>
                <a:cubicBezTo>
                  <a:pt x="2626" y="700"/>
                  <a:pt x="2626" y="700"/>
                  <a:pt x="2626" y="700"/>
                </a:cubicBezTo>
                <a:cubicBezTo>
                  <a:pt x="2628" y="701"/>
                  <a:pt x="2628" y="701"/>
                  <a:pt x="2628" y="701"/>
                </a:cubicBezTo>
                <a:cubicBezTo>
                  <a:pt x="2628" y="699"/>
                  <a:pt x="2628" y="699"/>
                  <a:pt x="2628" y="699"/>
                </a:cubicBezTo>
                <a:cubicBezTo>
                  <a:pt x="2628" y="698"/>
                  <a:pt x="2628" y="698"/>
                  <a:pt x="2628" y="698"/>
                </a:cubicBezTo>
                <a:cubicBezTo>
                  <a:pt x="2628" y="696"/>
                  <a:pt x="2628" y="696"/>
                  <a:pt x="2628" y="696"/>
                </a:cubicBezTo>
                <a:cubicBezTo>
                  <a:pt x="2628" y="693"/>
                  <a:pt x="2628" y="693"/>
                  <a:pt x="2628" y="693"/>
                </a:cubicBezTo>
                <a:cubicBezTo>
                  <a:pt x="2629" y="689"/>
                  <a:pt x="2629" y="689"/>
                  <a:pt x="2629" y="689"/>
                </a:cubicBezTo>
                <a:cubicBezTo>
                  <a:pt x="2631" y="686"/>
                  <a:pt x="2631" y="686"/>
                  <a:pt x="2631" y="686"/>
                </a:cubicBezTo>
                <a:cubicBezTo>
                  <a:pt x="2633" y="685"/>
                  <a:pt x="2633" y="685"/>
                  <a:pt x="2633" y="685"/>
                </a:cubicBezTo>
                <a:cubicBezTo>
                  <a:pt x="2635" y="686"/>
                  <a:pt x="2635" y="686"/>
                  <a:pt x="2635" y="686"/>
                </a:cubicBezTo>
                <a:cubicBezTo>
                  <a:pt x="2637" y="686"/>
                  <a:pt x="2637" y="686"/>
                  <a:pt x="2637" y="686"/>
                </a:cubicBezTo>
                <a:cubicBezTo>
                  <a:pt x="2637" y="685"/>
                  <a:pt x="2637" y="685"/>
                  <a:pt x="2637" y="685"/>
                </a:cubicBezTo>
                <a:cubicBezTo>
                  <a:pt x="2638" y="684"/>
                  <a:pt x="2638" y="684"/>
                  <a:pt x="2638" y="684"/>
                </a:cubicBezTo>
                <a:cubicBezTo>
                  <a:pt x="2639" y="684"/>
                  <a:pt x="2639" y="684"/>
                  <a:pt x="2639" y="684"/>
                </a:cubicBezTo>
                <a:cubicBezTo>
                  <a:pt x="2640" y="684"/>
                  <a:pt x="2640" y="684"/>
                  <a:pt x="2640" y="684"/>
                </a:cubicBezTo>
                <a:cubicBezTo>
                  <a:pt x="2641" y="683"/>
                  <a:pt x="2641" y="683"/>
                  <a:pt x="2641" y="683"/>
                </a:cubicBezTo>
                <a:cubicBezTo>
                  <a:pt x="2641" y="682"/>
                  <a:pt x="2641" y="682"/>
                  <a:pt x="2641" y="682"/>
                </a:cubicBezTo>
                <a:cubicBezTo>
                  <a:pt x="2643" y="681"/>
                  <a:pt x="2643" y="681"/>
                  <a:pt x="2643" y="681"/>
                </a:cubicBezTo>
                <a:cubicBezTo>
                  <a:pt x="2644" y="680"/>
                  <a:pt x="2644" y="680"/>
                  <a:pt x="2644" y="680"/>
                </a:cubicBezTo>
                <a:cubicBezTo>
                  <a:pt x="2644" y="678"/>
                  <a:pt x="2644" y="678"/>
                  <a:pt x="2644" y="678"/>
                </a:cubicBezTo>
                <a:cubicBezTo>
                  <a:pt x="2645" y="678"/>
                  <a:pt x="2645" y="678"/>
                  <a:pt x="2645" y="678"/>
                </a:cubicBezTo>
                <a:cubicBezTo>
                  <a:pt x="2645" y="677"/>
                  <a:pt x="2645" y="677"/>
                  <a:pt x="2645" y="677"/>
                </a:cubicBezTo>
                <a:cubicBezTo>
                  <a:pt x="2644" y="677"/>
                  <a:pt x="2644" y="677"/>
                  <a:pt x="2644" y="677"/>
                </a:cubicBezTo>
                <a:cubicBezTo>
                  <a:pt x="2643" y="678"/>
                  <a:pt x="2643" y="678"/>
                  <a:pt x="2643" y="678"/>
                </a:cubicBezTo>
                <a:cubicBezTo>
                  <a:pt x="2642" y="679"/>
                  <a:pt x="2642" y="679"/>
                  <a:pt x="2642" y="679"/>
                </a:cubicBezTo>
                <a:cubicBezTo>
                  <a:pt x="2641" y="679"/>
                  <a:pt x="2641" y="679"/>
                  <a:pt x="2641" y="679"/>
                </a:cubicBezTo>
                <a:cubicBezTo>
                  <a:pt x="2641" y="678"/>
                  <a:pt x="2641" y="678"/>
                  <a:pt x="2641" y="678"/>
                </a:cubicBezTo>
                <a:cubicBezTo>
                  <a:pt x="2641" y="677"/>
                  <a:pt x="2641" y="677"/>
                  <a:pt x="2641" y="677"/>
                </a:cubicBezTo>
                <a:cubicBezTo>
                  <a:pt x="2639" y="675"/>
                  <a:pt x="2639" y="675"/>
                  <a:pt x="2639" y="675"/>
                </a:cubicBezTo>
                <a:cubicBezTo>
                  <a:pt x="2637" y="674"/>
                  <a:pt x="2637" y="674"/>
                  <a:pt x="2637" y="674"/>
                </a:cubicBezTo>
                <a:cubicBezTo>
                  <a:pt x="2636" y="673"/>
                  <a:pt x="2636" y="673"/>
                  <a:pt x="2636" y="673"/>
                </a:cubicBezTo>
                <a:cubicBezTo>
                  <a:pt x="2636" y="670"/>
                  <a:pt x="2636" y="670"/>
                  <a:pt x="2636" y="670"/>
                </a:cubicBezTo>
                <a:lnTo>
                  <a:pt x="2637" y="668"/>
                </a:lnTo>
                <a:close/>
                <a:moveTo>
                  <a:pt x="2507" y="1056"/>
                </a:moveTo>
                <a:cubicBezTo>
                  <a:pt x="2508" y="1058"/>
                  <a:pt x="2508" y="1058"/>
                  <a:pt x="2508" y="1058"/>
                </a:cubicBezTo>
                <a:cubicBezTo>
                  <a:pt x="2509" y="1055"/>
                  <a:pt x="2509" y="1055"/>
                  <a:pt x="2509" y="1055"/>
                </a:cubicBezTo>
                <a:cubicBezTo>
                  <a:pt x="2510" y="1055"/>
                  <a:pt x="2510" y="1055"/>
                  <a:pt x="2510" y="1055"/>
                </a:cubicBezTo>
                <a:cubicBezTo>
                  <a:pt x="2512" y="1058"/>
                  <a:pt x="2512" y="1058"/>
                  <a:pt x="2512" y="1058"/>
                </a:cubicBezTo>
                <a:cubicBezTo>
                  <a:pt x="2515" y="1058"/>
                  <a:pt x="2515" y="1058"/>
                  <a:pt x="2515" y="1058"/>
                </a:cubicBezTo>
                <a:cubicBezTo>
                  <a:pt x="2516" y="1058"/>
                  <a:pt x="2516" y="1058"/>
                  <a:pt x="2516" y="1058"/>
                </a:cubicBezTo>
                <a:cubicBezTo>
                  <a:pt x="2516" y="1057"/>
                  <a:pt x="2516" y="1057"/>
                  <a:pt x="2516" y="1057"/>
                </a:cubicBezTo>
                <a:cubicBezTo>
                  <a:pt x="2515" y="1056"/>
                  <a:pt x="2515" y="1056"/>
                  <a:pt x="2515" y="1056"/>
                </a:cubicBezTo>
                <a:cubicBezTo>
                  <a:pt x="2512" y="1054"/>
                  <a:pt x="2512" y="1054"/>
                  <a:pt x="2512" y="1054"/>
                </a:cubicBezTo>
                <a:cubicBezTo>
                  <a:pt x="2511" y="1054"/>
                  <a:pt x="2511" y="1054"/>
                  <a:pt x="2511" y="1054"/>
                </a:cubicBezTo>
                <a:cubicBezTo>
                  <a:pt x="2509" y="1052"/>
                  <a:pt x="2509" y="1052"/>
                  <a:pt x="2509" y="1052"/>
                </a:cubicBezTo>
                <a:cubicBezTo>
                  <a:pt x="2509" y="1052"/>
                  <a:pt x="2509" y="1052"/>
                  <a:pt x="2509" y="1052"/>
                </a:cubicBezTo>
                <a:cubicBezTo>
                  <a:pt x="2509" y="1052"/>
                  <a:pt x="2509" y="1052"/>
                  <a:pt x="2509" y="1052"/>
                </a:cubicBezTo>
                <a:cubicBezTo>
                  <a:pt x="2508" y="1051"/>
                  <a:pt x="2508" y="1051"/>
                  <a:pt x="2508" y="1051"/>
                </a:cubicBezTo>
                <a:cubicBezTo>
                  <a:pt x="2508" y="1053"/>
                  <a:pt x="2508" y="1053"/>
                  <a:pt x="2508" y="1053"/>
                </a:cubicBezTo>
                <a:cubicBezTo>
                  <a:pt x="2508" y="1055"/>
                  <a:pt x="2508" y="1055"/>
                  <a:pt x="2508" y="1055"/>
                </a:cubicBezTo>
                <a:cubicBezTo>
                  <a:pt x="2507" y="1055"/>
                  <a:pt x="2507" y="1055"/>
                  <a:pt x="2507" y="1055"/>
                </a:cubicBezTo>
                <a:lnTo>
                  <a:pt x="2507" y="1056"/>
                </a:lnTo>
                <a:close/>
                <a:moveTo>
                  <a:pt x="1214" y="480"/>
                </a:moveTo>
                <a:cubicBezTo>
                  <a:pt x="1215" y="481"/>
                  <a:pt x="1215" y="481"/>
                  <a:pt x="1215" y="481"/>
                </a:cubicBezTo>
                <a:cubicBezTo>
                  <a:pt x="1217" y="480"/>
                  <a:pt x="1217" y="480"/>
                  <a:pt x="1217" y="480"/>
                </a:cubicBezTo>
                <a:cubicBezTo>
                  <a:pt x="1218" y="480"/>
                  <a:pt x="1218" y="480"/>
                  <a:pt x="1218" y="480"/>
                </a:cubicBezTo>
                <a:cubicBezTo>
                  <a:pt x="1221" y="483"/>
                  <a:pt x="1221" y="483"/>
                  <a:pt x="1221" y="483"/>
                </a:cubicBezTo>
                <a:cubicBezTo>
                  <a:pt x="1225" y="483"/>
                  <a:pt x="1225" y="483"/>
                  <a:pt x="1225" y="483"/>
                </a:cubicBezTo>
                <a:cubicBezTo>
                  <a:pt x="1227" y="483"/>
                  <a:pt x="1227" y="483"/>
                  <a:pt x="1227" y="483"/>
                </a:cubicBezTo>
                <a:cubicBezTo>
                  <a:pt x="1229" y="482"/>
                  <a:pt x="1229" y="482"/>
                  <a:pt x="1229" y="482"/>
                </a:cubicBezTo>
                <a:cubicBezTo>
                  <a:pt x="1229" y="480"/>
                  <a:pt x="1229" y="480"/>
                  <a:pt x="1229" y="480"/>
                </a:cubicBezTo>
                <a:cubicBezTo>
                  <a:pt x="1229" y="479"/>
                  <a:pt x="1229" y="479"/>
                  <a:pt x="1229" y="479"/>
                </a:cubicBezTo>
                <a:cubicBezTo>
                  <a:pt x="1230" y="481"/>
                  <a:pt x="1230" y="481"/>
                  <a:pt x="1230" y="481"/>
                </a:cubicBezTo>
                <a:cubicBezTo>
                  <a:pt x="1232" y="481"/>
                  <a:pt x="1232" y="481"/>
                  <a:pt x="1232" y="481"/>
                </a:cubicBezTo>
                <a:cubicBezTo>
                  <a:pt x="1234" y="479"/>
                  <a:pt x="1234" y="479"/>
                  <a:pt x="1234" y="479"/>
                </a:cubicBezTo>
                <a:cubicBezTo>
                  <a:pt x="1234" y="477"/>
                  <a:pt x="1234" y="477"/>
                  <a:pt x="1234" y="477"/>
                </a:cubicBezTo>
                <a:cubicBezTo>
                  <a:pt x="1236" y="477"/>
                  <a:pt x="1236" y="477"/>
                  <a:pt x="1236" y="477"/>
                </a:cubicBezTo>
                <a:cubicBezTo>
                  <a:pt x="1236" y="478"/>
                  <a:pt x="1236" y="478"/>
                  <a:pt x="1236" y="478"/>
                </a:cubicBezTo>
                <a:cubicBezTo>
                  <a:pt x="1236" y="479"/>
                  <a:pt x="1236" y="479"/>
                  <a:pt x="1236" y="479"/>
                </a:cubicBezTo>
                <a:cubicBezTo>
                  <a:pt x="1237" y="478"/>
                  <a:pt x="1237" y="478"/>
                  <a:pt x="1237" y="478"/>
                </a:cubicBezTo>
                <a:cubicBezTo>
                  <a:pt x="1238" y="478"/>
                  <a:pt x="1238" y="478"/>
                  <a:pt x="1238" y="478"/>
                </a:cubicBezTo>
                <a:cubicBezTo>
                  <a:pt x="1240" y="475"/>
                  <a:pt x="1240" y="475"/>
                  <a:pt x="1240" y="475"/>
                </a:cubicBezTo>
                <a:cubicBezTo>
                  <a:pt x="1241" y="476"/>
                  <a:pt x="1241" y="476"/>
                  <a:pt x="1241" y="476"/>
                </a:cubicBezTo>
                <a:cubicBezTo>
                  <a:pt x="1242" y="476"/>
                  <a:pt x="1242" y="476"/>
                  <a:pt x="1242" y="476"/>
                </a:cubicBezTo>
                <a:cubicBezTo>
                  <a:pt x="1243" y="476"/>
                  <a:pt x="1243" y="476"/>
                  <a:pt x="1243" y="476"/>
                </a:cubicBezTo>
                <a:cubicBezTo>
                  <a:pt x="1243" y="476"/>
                  <a:pt x="1243" y="476"/>
                  <a:pt x="1243" y="476"/>
                </a:cubicBezTo>
                <a:cubicBezTo>
                  <a:pt x="1244" y="476"/>
                  <a:pt x="1244" y="476"/>
                  <a:pt x="1244" y="476"/>
                </a:cubicBezTo>
                <a:cubicBezTo>
                  <a:pt x="1248" y="472"/>
                  <a:pt x="1248" y="472"/>
                  <a:pt x="1248" y="472"/>
                </a:cubicBezTo>
                <a:cubicBezTo>
                  <a:pt x="1249" y="470"/>
                  <a:pt x="1249" y="470"/>
                  <a:pt x="1249" y="470"/>
                </a:cubicBezTo>
                <a:cubicBezTo>
                  <a:pt x="1254" y="469"/>
                  <a:pt x="1254" y="469"/>
                  <a:pt x="1254" y="469"/>
                </a:cubicBezTo>
                <a:cubicBezTo>
                  <a:pt x="1255" y="468"/>
                  <a:pt x="1255" y="468"/>
                  <a:pt x="1255" y="468"/>
                </a:cubicBezTo>
                <a:cubicBezTo>
                  <a:pt x="1254" y="468"/>
                  <a:pt x="1254" y="468"/>
                  <a:pt x="1254" y="468"/>
                </a:cubicBezTo>
                <a:cubicBezTo>
                  <a:pt x="1254" y="466"/>
                  <a:pt x="1254" y="466"/>
                  <a:pt x="1254" y="466"/>
                </a:cubicBezTo>
                <a:cubicBezTo>
                  <a:pt x="1255" y="466"/>
                  <a:pt x="1255" y="466"/>
                  <a:pt x="1255" y="466"/>
                </a:cubicBezTo>
                <a:cubicBezTo>
                  <a:pt x="1256" y="468"/>
                  <a:pt x="1256" y="468"/>
                  <a:pt x="1256" y="468"/>
                </a:cubicBezTo>
                <a:cubicBezTo>
                  <a:pt x="1258" y="469"/>
                  <a:pt x="1258" y="469"/>
                  <a:pt x="1258" y="469"/>
                </a:cubicBezTo>
                <a:cubicBezTo>
                  <a:pt x="1259" y="467"/>
                  <a:pt x="1259" y="467"/>
                  <a:pt x="1259" y="467"/>
                </a:cubicBezTo>
                <a:cubicBezTo>
                  <a:pt x="1260" y="466"/>
                  <a:pt x="1260" y="466"/>
                  <a:pt x="1260" y="466"/>
                </a:cubicBezTo>
                <a:cubicBezTo>
                  <a:pt x="1259" y="465"/>
                  <a:pt x="1259" y="465"/>
                  <a:pt x="1259" y="465"/>
                </a:cubicBezTo>
                <a:cubicBezTo>
                  <a:pt x="1259" y="464"/>
                  <a:pt x="1259" y="464"/>
                  <a:pt x="1259" y="464"/>
                </a:cubicBezTo>
                <a:cubicBezTo>
                  <a:pt x="1260" y="464"/>
                  <a:pt x="1260" y="464"/>
                  <a:pt x="1260" y="464"/>
                </a:cubicBezTo>
                <a:cubicBezTo>
                  <a:pt x="1259" y="462"/>
                  <a:pt x="1259" y="462"/>
                  <a:pt x="1259" y="462"/>
                </a:cubicBezTo>
                <a:cubicBezTo>
                  <a:pt x="1260" y="461"/>
                  <a:pt x="1260" y="461"/>
                  <a:pt x="1260" y="461"/>
                </a:cubicBezTo>
                <a:cubicBezTo>
                  <a:pt x="1262" y="462"/>
                  <a:pt x="1262" y="462"/>
                  <a:pt x="1262" y="462"/>
                </a:cubicBezTo>
                <a:cubicBezTo>
                  <a:pt x="1262" y="463"/>
                  <a:pt x="1262" y="463"/>
                  <a:pt x="1262" y="463"/>
                </a:cubicBezTo>
                <a:cubicBezTo>
                  <a:pt x="1264" y="463"/>
                  <a:pt x="1264" y="463"/>
                  <a:pt x="1264" y="463"/>
                </a:cubicBezTo>
                <a:cubicBezTo>
                  <a:pt x="1265" y="461"/>
                  <a:pt x="1265" y="461"/>
                  <a:pt x="1265" y="461"/>
                </a:cubicBezTo>
                <a:cubicBezTo>
                  <a:pt x="1264" y="459"/>
                  <a:pt x="1264" y="459"/>
                  <a:pt x="1264" y="459"/>
                </a:cubicBezTo>
                <a:cubicBezTo>
                  <a:pt x="1262" y="458"/>
                  <a:pt x="1262" y="458"/>
                  <a:pt x="1262" y="458"/>
                </a:cubicBezTo>
                <a:cubicBezTo>
                  <a:pt x="1262" y="456"/>
                  <a:pt x="1262" y="456"/>
                  <a:pt x="1262" y="456"/>
                </a:cubicBezTo>
                <a:cubicBezTo>
                  <a:pt x="1263" y="455"/>
                  <a:pt x="1263" y="455"/>
                  <a:pt x="1263" y="455"/>
                </a:cubicBezTo>
                <a:cubicBezTo>
                  <a:pt x="1263" y="453"/>
                  <a:pt x="1263" y="453"/>
                  <a:pt x="1263" y="453"/>
                </a:cubicBezTo>
                <a:cubicBezTo>
                  <a:pt x="1265" y="453"/>
                  <a:pt x="1265" y="453"/>
                  <a:pt x="1265" y="453"/>
                </a:cubicBezTo>
                <a:cubicBezTo>
                  <a:pt x="1266" y="452"/>
                  <a:pt x="1266" y="452"/>
                  <a:pt x="1266" y="452"/>
                </a:cubicBezTo>
                <a:cubicBezTo>
                  <a:pt x="1267" y="451"/>
                  <a:pt x="1267" y="451"/>
                  <a:pt x="1267" y="451"/>
                </a:cubicBezTo>
                <a:cubicBezTo>
                  <a:pt x="1266" y="450"/>
                  <a:pt x="1266" y="450"/>
                  <a:pt x="1266" y="450"/>
                </a:cubicBezTo>
                <a:cubicBezTo>
                  <a:pt x="1262" y="449"/>
                  <a:pt x="1262" y="449"/>
                  <a:pt x="1262" y="449"/>
                </a:cubicBezTo>
                <a:cubicBezTo>
                  <a:pt x="1261" y="450"/>
                  <a:pt x="1261" y="450"/>
                  <a:pt x="1261" y="450"/>
                </a:cubicBezTo>
                <a:cubicBezTo>
                  <a:pt x="1262" y="449"/>
                  <a:pt x="1262" y="449"/>
                  <a:pt x="1262" y="449"/>
                </a:cubicBezTo>
                <a:cubicBezTo>
                  <a:pt x="1261" y="447"/>
                  <a:pt x="1261" y="447"/>
                  <a:pt x="1261" y="447"/>
                </a:cubicBezTo>
                <a:cubicBezTo>
                  <a:pt x="1259" y="447"/>
                  <a:pt x="1259" y="447"/>
                  <a:pt x="1259" y="447"/>
                </a:cubicBezTo>
                <a:cubicBezTo>
                  <a:pt x="1259" y="448"/>
                  <a:pt x="1259" y="448"/>
                  <a:pt x="1259" y="448"/>
                </a:cubicBezTo>
                <a:cubicBezTo>
                  <a:pt x="1258" y="446"/>
                  <a:pt x="1258" y="446"/>
                  <a:pt x="1258" y="446"/>
                </a:cubicBezTo>
                <a:cubicBezTo>
                  <a:pt x="1259" y="444"/>
                  <a:pt x="1259" y="444"/>
                  <a:pt x="1259" y="444"/>
                </a:cubicBezTo>
                <a:cubicBezTo>
                  <a:pt x="1261" y="444"/>
                  <a:pt x="1261" y="444"/>
                  <a:pt x="1261" y="444"/>
                </a:cubicBezTo>
                <a:cubicBezTo>
                  <a:pt x="1261" y="441"/>
                  <a:pt x="1261" y="441"/>
                  <a:pt x="1261" y="441"/>
                </a:cubicBezTo>
                <a:cubicBezTo>
                  <a:pt x="1260" y="441"/>
                  <a:pt x="1260" y="441"/>
                  <a:pt x="1260" y="441"/>
                </a:cubicBezTo>
                <a:cubicBezTo>
                  <a:pt x="1258" y="442"/>
                  <a:pt x="1258" y="442"/>
                  <a:pt x="1258" y="442"/>
                </a:cubicBezTo>
                <a:cubicBezTo>
                  <a:pt x="1257" y="441"/>
                  <a:pt x="1257" y="441"/>
                  <a:pt x="1257" y="441"/>
                </a:cubicBezTo>
                <a:cubicBezTo>
                  <a:pt x="1256" y="440"/>
                  <a:pt x="1256" y="440"/>
                  <a:pt x="1256" y="440"/>
                </a:cubicBezTo>
                <a:cubicBezTo>
                  <a:pt x="1258" y="439"/>
                  <a:pt x="1258" y="439"/>
                  <a:pt x="1258" y="439"/>
                </a:cubicBezTo>
                <a:cubicBezTo>
                  <a:pt x="1258" y="437"/>
                  <a:pt x="1258" y="437"/>
                  <a:pt x="1258" y="437"/>
                </a:cubicBezTo>
                <a:cubicBezTo>
                  <a:pt x="1259" y="437"/>
                  <a:pt x="1259" y="437"/>
                  <a:pt x="1259" y="437"/>
                </a:cubicBezTo>
                <a:cubicBezTo>
                  <a:pt x="1261" y="436"/>
                  <a:pt x="1261" y="436"/>
                  <a:pt x="1261" y="436"/>
                </a:cubicBezTo>
                <a:cubicBezTo>
                  <a:pt x="1259" y="435"/>
                  <a:pt x="1259" y="435"/>
                  <a:pt x="1259" y="435"/>
                </a:cubicBezTo>
                <a:cubicBezTo>
                  <a:pt x="1257" y="436"/>
                  <a:pt x="1257" y="436"/>
                  <a:pt x="1257" y="436"/>
                </a:cubicBezTo>
                <a:cubicBezTo>
                  <a:pt x="1254" y="439"/>
                  <a:pt x="1254" y="439"/>
                  <a:pt x="1254" y="439"/>
                </a:cubicBezTo>
                <a:cubicBezTo>
                  <a:pt x="1254" y="440"/>
                  <a:pt x="1254" y="440"/>
                  <a:pt x="1254" y="440"/>
                </a:cubicBezTo>
                <a:cubicBezTo>
                  <a:pt x="1253" y="440"/>
                  <a:pt x="1253" y="440"/>
                  <a:pt x="1253" y="440"/>
                </a:cubicBezTo>
                <a:cubicBezTo>
                  <a:pt x="1252" y="439"/>
                  <a:pt x="1252" y="439"/>
                  <a:pt x="1252" y="439"/>
                </a:cubicBezTo>
                <a:cubicBezTo>
                  <a:pt x="1252" y="437"/>
                  <a:pt x="1252" y="437"/>
                  <a:pt x="1252" y="437"/>
                </a:cubicBezTo>
                <a:cubicBezTo>
                  <a:pt x="1251" y="437"/>
                  <a:pt x="1251" y="437"/>
                  <a:pt x="1251" y="437"/>
                </a:cubicBezTo>
                <a:cubicBezTo>
                  <a:pt x="1251" y="435"/>
                  <a:pt x="1251" y="435"/>
                  <a:pt x="1251" y="435"/>
                </a:cubicBezTo>
                <a:cubicBezTo>
                  <a:pt x="1249" y="434"/>
                  <a:pt x="1249" y="434"/>
                  <a:pt x="1249" y="434"/>
                </a:cubicBezTo>
                <a:cubicBezTo>
                  <a:pt x="1248" y="435"/>
                  <a:pt x="1248" y="435"/>
                  <a:pt x="1248" y="435"/>
                </a:cubicBezTo>
                <a:cubicBezTo>
                  <a:pt x="1247" y="435"/>
                  <a:pt x="1247" y="435"/>
                  <a:pt x="1247" y="435"/>
                </a:cubicBezTo>
                <a:cubicBezTo>
                  <a:pt x="1246" y="436"/>
                  <a:pt x="1246" y="436"/>
                  <a:pt x="1246" y="436"/>
                </a:cubicBezTo>
                <a:cubicBezTo>
                  <a:pt x="1247" y="438"/>
                  <a:pt x="1247" y="438"/>
                  <a:pt x="1247" y="438"/>
                </a:cubicBezTo>
                <a:cubicBezTo>
                  <a:pt x="1246" y="439"/>
                  <a:pt x="1246" y="439"/>
                  <a:pt x="1246" y="439"/>
                </a:cubicBezTo>
                <a:cubicBezTo>
                  <a:pt x="1244" y="440"/>
                  <a:pt x="1244" y="440"/>
                  <a:pt x="1244" y="440"/>
                </a:cubicBezTo>
                <a:cubicBezTo>
                  <a:pt x="1243" y="440"/>
                  <a:pt x="1243" y="440"/>
                  <a:pt x="1243" y="440"/>
                </a:cubicBezTo>
                <a:cubicBezTo>
                  <a:pt x="1242" y="439"/>
                  <a:pt x="1242" y="439"/>
                  <a:pt x="1242" y="439"/>
                </a:cubicBezTo>
                <a:cubicBezTo>
                  <a:pt x="1242" y="438"/>
                  <a:pt x="1242" y="438"/>
                  <a:pt x="1242" y="438"/>
                </a:cubicBezTo>
                <a:cubicBezTo>
                  <a:pt x="1240" y="440"/>
                  <a:pt x="1240" y="440"/>
                  <a:pt x="1240" y="440"/>
                </a:cubicBezTo>
                <a:cubicBezTo>
                  <a:pt x="1239" y="442"/>
                  <a:pt x="1239" y="442"/>
                  <a:pt x="1239" y="442"/>
                </a:cubicBezTo>
                <a:cubicBezTo>
                  <a:pt x="1238" y="442"/>
                  <a:pt x="1238" y="442"/>
                  <a:pt x="1238" y="442"/>
                </a:cubicBezTo>
                <a:cubicBezTo>
                  <a:pt x="1236" y="439"/>
                  <a:pt x="1236" y="439"/>
                  <a:pt x="1236" y="439"/>
                </a:cubicBezTo>
                <a:cubicBezTo>
                  <a:pt x="1235" y="439"/>
                  <a:pt x="1235" y="439"/>
                  <a:pt x="1235" y="439"/>
                </a:cubicBezTo>
                <a:cubicBezTo>
                  <a:pt x="1234" y="439"/>
                  <a:pt x="1234" y="439"/>
                  <a:pt x="1234" y="439"/>
                </a:cubicBezTo>
                <a:cubicBezTo>
                  <a:pt x="1233" y="439"/>
                  <a:pt x="1233" y="439"/>
                  <a:pt x="1233" y="439"/>
                </a:cubicBezTo>
                <a:cubicBezTo>
                  <a:pt x="1232" y="442"/>
                  <a:pt x="1232" y="442"/>
                  <a:pt x="1232" y="442"/>
                </a:cubicBezTo>
                <a:cubicBezTo>
                  <a:pt x="1234" y="445"/>
                  <a:pt x="1234" y="445"/>
                  <a:pt x="1234" y="445"/>
                </a:cubicBezTo>
                <a:cubicBezTo>
                  <a:pt x="1232" y="450"/>
                  <a:pt x="1232" y="450"/>
                  <a:pt x="1232" y="450"/>
                </a:cubicBezTo>
                <a:cubicBezTo>
                  <a:pt x="1232" y="446"/>
                  <a:pt x="1232" y="446"/>
                  <a:pt x="1232" y="446"/>
                </a:cubicBezTo>
                <a:cubicBezTo>
                  <a:pt x="1231" y="443"/>
                  <a:pt x="1231" y="443"/>
                  <a:pt x="1231" y="443"/>
                </a:cubicBezTo>
                <a:cubicBezTo>
                  <a:pt x="1231" y="442"/>
                  <a:pt x="1231" y="442"/>
                  <a:pt x="1231" y="442"/>
                </a:cubicBezTo>
                <a:cubicBezTo>
                  <a:pt x="1230" y="441"/>
                  <a:pt x="1230" y="441"/>
                  <a:pt x="1230" y="441"/>
                </a:cubicBezTo>
                <a:cubicBezTo>
                  <a:pt x="1230" y="439"/>
                  <a:pt x="1230" y="439"/>
                  <a:pt x="1230" y="439"/>
                </a:cubicBezTo>
                <a:cubicBezTo>
                  <a:pt x="1228" y="438"/>
                  <a:pt x="1228" y="438"/>
                  <a:pt x="1228" y="438"/>
                </a:cubicBezTo>
                <a:cubicBezTo>
                  <a:pt x="1225" y="440"/>
                  <a:pt x="1225" y="440"/>
                  <a:pt x="1225" y="440"/>
                </a:cubicBezTo>
                <a:cubicBezTo>
                  <a:pt x="1224" y="442"/>
                  <a:pt x="1224" y="442"/>
                  <a:pt x="1224" y="442"/>
                </a:cubicBezTo>
                <a:cubicBezTo>
                  <a:pt x="1225" y="444"/>
                  <a:pt x="1225" y="444"/>
                  <a:pt x="1225" y="444"/>
                </a:cubicBezTo>
                <a:cubicBezTo>
                  <a:pt x="1223" y="446"/>
                  <a:pt x="1223" y="446"/>
                  <a:pt x="1223" y="446"/>
                </a:cubicBezTo>
                <a:cubicBezTo>
                  <a:pt x="1222" y="446"/>
                  <a:pt x="1222" y="446"/>
                  <a:pt x="1222" y="446"/>
                </a:cubicBezTo>
                <a:cubicBezTo>
                  <a:pt x="1222" y="444"/>
                  <a:pt x="1222" y="444"/>
                  <a:pt x="1222" y="444"/>
                </a:cubicBezTo>
                <a:cubicBezTo>
                  <a:pt x="1220" y="443"/>
                  <a:pt x="1220" y="443"/>
                  <a:pt x="1220" y="443"/>
                </a:cubicBezTo>
                <a:cubicBezTo>
                  <a:pt x="1220" y="439"/>
                  <a:pt x="1220" y="439"/>
                  <a:pt x="1220" y="439"/>
                </a:cubicBezTo>
                <a:cubicBezTo>
                  <a:pt x="1219" y="438"/>
                  <a:pt x="1219" y="438"/>
                  <a:pt x="1219" y="438"/>
                </a:cubicBezTo>
                <a:cubicBezTo>
                  <a:pt x="1217" y="440"/>
                  <a:pt x="1217" y="440"/>
                  <a:pt x="1217" y="440"/>
                </a:cubicBezTo>
                <a:cubicBezTo>
                  <a:pt x="1217" y="444"/>
                  <a:pt x="1217" y="444"/>
                  <a:pt x="1217" y="444"/>
                </a:cubicBezTo>
                <a:cubicBezTo>
                  <a:pt x="1218" y="446"/>
                  <a:pt x="1218" y="446"/>
                  <a:pt x="1218" y="446"/>
                </a:cubicBezTo>
                <a:cubicBezTo>
                  <a:pt x="1218" y="449"/>
                  <a:pt x="1218" y="449"/>
                  <a:pt x="1218" y="449"/>
                </a:cubicBezTo>
                <a:cubicBezTo>
                  <a:pt x="1217" y="450"/>
                  <a:pt x="1217" y="450"/>
                  <a:pt x="1217" y="450"/>
                </a:cubicBezTo>
                <a:cubicBezTo>
                  <a:pt x="1215" y="450"/>
                  <a:pt x="1215" y="450"/>
                  <a:pt x="1215" y="450"/>
                </a:cubicBezTo>
                <a:cubicBezTo>
                  <a:pt x="1215" y="448"/>
                  <a:pt x="1215" y="448"/>
                  <a:pt x="1215" y="448"/>
                </a:cubicBezTo>
                <a:cubicBezTo>
                  <a:pt x="1213" y="449"/>
                  <a:pt x="1213" y="449"/>
                  <a:pt x="1213" y="449"/>
                </a:cubicBezTo>
                <a:cubicBezTo>
                  <a:pt x="1212" y="451"/>
                  <a:pt x="1212" y="451"/>
                  <a:pt x="1212" y="451"/>
                </a:cubicBezTo>
                <a:cubicBezTo>
                  <a:pt x="1211" y="452"/>
                  <a:pt x="1211" y="452"/>
                  <a:pt x="1211" y="452"/>
                </a:cubicBezTo>
                <a:cubicBezTo>
                  <a:pt x="1211" y="455"/>
                  <a:pt x="1211" y="455"/>
                  <a:pt x="1211" y="455"/>
                </a:cubicBezTo>
                <a:cubicBezTo>
                  <a:pt x="1210" y="452"/>
                  <a:pt x="1210" y="452"/>
                  <a:pt x="1210" y="452"/>
                </a:cubicBezTo>
                <a:cubicBezTo>
                  <a:pt x="1209" y="452"/>
                  <a:pt x="1209" y="452"/>
                  <a:pt x="1209" y="452"/>
                </a:cubicBezTo>
                <a:cubicBezTo>
                  <a:pt x="1209" y="450"/>
                  <a:pt x="1209" y="450"/>
                  <a:pt x="1209" y="450"/>
                </a:cubicBezTo>
                <a:cubicBezTo>
                  <a:pt x="1210" y="449"/>
                  <a:pt x="1210" y="449"/>
                  <a:pt x="1210" y="449"/>
                </a:cubicBezTo>
                <a:cubicBezTo>
                  <a:pt x="1210" y="447"/>
                  <a:pt x="1210" y="447"/>
                  <a:pt x="1210" y="447"/>
                </a:cubicBezTo>
                <a:cubicBezTo>
                  <a:pt x="1208" y="447"/>
                  <a:pt x="1208" y="447"/>
                  <a:pt x="1208" y="447"/>
                </a:cubicBezTo>
                <a:cubicBezTo>
                  <a:pt x="1209" y="446"/>
                  <a:pt x="1209" y="446"/>
                  <a:pt x="1209" y="446"/>
                </a:cubicBezTo>
                <a:cubicBezTo>
                  <a:pt x="1208" y="444"/>
                  <a:pt x="1208" y="444"/>
                  <a:pt x="1208" y="444"/>
                </a:cubicBezTo>
                <a:cubicBezTo>
                  <a:pt x="1209" y="445"/>
                  <a:pt x="1209" y="445"/>
                  <a:pt x="1209" y="445"/>
                </a:cubicBezTo>
                <a:cubicBezTo>
                  <a:pt x="1211" y="443"/>
                  <a:pt x="1211" y="443"/>
                  <a:pt x="1211" y="443"/>
                </a:cubicBezTo>
                <a:cubicBezTo>
                  <a:pt x="1210" y="442"/>
                  <a:pt x="1210" y="442"/>
                  <a:pt x="1210" y="442"/>
                </a:cubicBezTo>
                <a:cubicBezTo>
                  <a:pt x="1209" y="441"/>
                  <a:pt x="1209" y="441"/>
                  <a:pt x="1209" y="441"/>
                </a:cubicBezTo>
                <a:cubicBezTo>
                  <a:pt x="1210" y="440"/>
                  <a:pt x="1210" y="440"/>
                  <a:pt x="1210" y="440"/>
                </a:cubicBezTo>
                <a:cubicBezTo>
                  <a:pt x="1209" y="439"/>
                  <a:pt x="1209" y="439"/>
                  <a:pt x="1209" y="439"/>
                </a:cubicBezTo>
                <a:cubicBezTo>
                  <a:pt x="1208" y="440"/>
                  <a:pt x="1208" y="440"/>
                  <a:pt x="1208" y="440"/>
                </a:cubicBezTo>
                <a:cubicBezTo>
                  <a:pt x="1207" y="438"/>
                  <a:pt x="1207" y="438"/>
                  <a:pt x="1207" y="438"/>
                </a:cubicBezTo>
                <a:cubicBezTo>
                  <a:pt x="1205" y="437"/>
                  <a:pt x="1205" y="437"/>
                  <a:pt x="1205" y="437"/>
                </a:cubicBezTo>
                <a:cubicBezTo>
                  <a:pt x="1205" y="435"/>
                  <a:pt x="1205" y="435"/>
                  <a:pt x="1205" y="435"/>
                </a:cubicBezTo>
                <a:cubicBezTo>
                  <a:pt x="1204" y="434"/>
                  <a:pt x="1204" y="434"/>
                  <a:pt x="1204" y="434"/>
                </a:cubicBezTo>
                <a:cubicBezTo>
                  <a:pt x="1202" y="434"/>
                  <a:pt x="1202" y="434"/>
                  <a:pt x="1202" y="434"/>
                </a:cubicBezTo>
                <a:cubicBezTo>
                  <a:pt x="1200" y="433"/>
                  <a:pt x="1200" y="433"/>
                  <a:pt x="1200" y="433"/>
                </a:cubicBezTo>
                <a:cubicBezTo>
                  <a:pt x="1197" y="434"/>
                  <a:pt x="1197" y="434"/>
                  <a:pt x="1197" y="434"/>
                </a:cubicBezTo>
                <a:cubicBezTo>
                  <a:pt x="1197" y="434"/>
                  <a:pt x="1197" y="434"/>
                  <a:pt x="1197" y="434"/>
                </a:cubicBezTo>
                <a:cubicBezTo>
                  <a:pt x="1198" y="435"/>
                  <a:pt x="1198" y="435"/>
                  <a:pt x="1198" y="435"/>
                </a:cubicBezTo>
                <a:cubicBezTo>
                  <a:pt x="1199" y="435"/>
                  <a:pt x="1199" y="435"/>
                  <a:pt x="1199" y="435"/>
                </a:cubicBezTo>
                <a:cubicBezTo>
                  <a:pt x="1199" y="435"/>
                  <a:pt x="1199" y="435"/>
                  <a:pt x="1199" y="435"/>
                </a:cubicBezTo>
                <a:cubicBezTo>
                  <a:pt x="1200" y="435"/>
                  <a:pt x="1200" y="435"/>
                  <a:pt x="1200" y="435"/>
                </a:cubicBezTo>
                <a:cubicBezTo>
                  <a:pt x="1202" y="435"/>
                  <a:pt x="1202" y="435"/>
                  <a:pt x="1202" y="435"/>
                </a:cubicBezTo>
                <a:cubicBezTo>
                  <a:pt x="1203" y="436"/>
                  <a:pt x="1203" y="436"/>
                  <a:pt x="1203" y="436"/>
                </a:cubicBezTo>
                <a:cubicBezTo>
                  <a:pt x="1202" y="437"/>
                  <a:pt x="1202" y="437"/>
                  <a:pt x="1202" y="437"/>
                </a:cubicBezTo>
                <a:cubicBezTo>
                  <a:pt x="1201" y="436"/>
                  <a:pt x="1201" y="436"/>
                  <a:pt x="1201" y="436"/>
                </a:cubicBezTo>
                <a:cubicBezTo>
                  <a:pt x="1199" y="436"/>
                  <a:pt x="1199" y="436"/>
                  <a:pt x="1199" y="436"/>
                </a:cubicBezTo>
                <a:cubicBezTo>
                  <a:pt x="1199" y="437"/>
                  <a:pt x="1199" y="437"/>
                  <a:pt x="1199" y="437"/>
                </a:cubicBezTo>
                <a:cubicBezTo>
                  <a:pt x="1202" y="439"/>
                  <a:pt x="1202" y="439"/>
                  <a:pt x="1202" y="439"/>
                </a:cubicBezTo>
                <a:cubicBezTo>
                  <a:pt x="1203" y="441"/>
                  <a:pt x="1203" y="441"/>
                  <a:pt x="1203" y="441"/>
                </a:cubicBezTo>
                <a:cubicBezTo>
                  <a:pt x="1203" y="442"/>
                  <a:pt x="1203" y="442"/>
                  <a:pt x="1203" y="442"/>
                </a:cubicBezTo>
                <a:cubicBezTo>
                  <a:pt x="1202" y="442"/>
                  <a:pt x="1202" y="442"/>
                  <a:pt x="1202" y="442"/>
                </a:cubicBezTo>
                <a:cubicBezTo>
                  <a:pt x="1202" y="441"/>
                  <a:pt x="1202" y="441"/>
                  <a:pt x="1202" y="441"/>
                </a:cubicBezTo>
                <a:cubicBezTo>
                  <a:pt x="1200" y="440"/>
                  <a:pt x="1200" y="440"/>
                  <a:pt x="1200" y="440"/>
                </a:cubicBezTo>
                <a:cubicBezTo>
                  <a:pt x="1199" y="441"/>
                  <a:pt x="1199" y="441"/>
                  <a:pt x="1199" y="441"/>
                </a:cubicBezTo>
                <a:cubicBezTo>
                  <a:pt x="1198" y="440"/>
                  <a:pt x="1198" y="440"/>
                  <a:pt x="1198" y="440"/>
                </a:cubicBezTo>
                <a:cubicBezTo>
                  <a:pt x="1198" y="439"/>
                  <a:pt x="1198" y="439"/>
                  <a:pt x="1198" y="439"/>
                </a:cubicBezTo>
                <a:cubicBezTo>
                  <a:pt x="1197" y="437"/>
                  <a:pt x="1197" y="437"/>
                  <a:pt x="1197" y="437"/>
                </a:cubicBezTo>
                <a:cubicBezTo>
                  <a:pt x="1195" y="437"/>
                  <a:pt x="1195" y="437"/>
                  <a:pt x="1195" y="437"/>
                </a:cubicBezTo>
                <a:cubicBezTo>
                  <a:pt x="1194" y="437"/>
                  <a:pt x="1194" y="437"/>
                  <a:pt x="1194" y="437"/>
                </a:cubicBezTo>
                <a:cubicBezTo>
                  <a:pt x="1195" y="439"/>
                  <a:pt x="1195" y="439"/>
                  <a:pt x="1195" y="439"/>
                </a:cubicBezTo>
                <a:cubicBezTo>
                  <a:pt x="1195" y="440"/>
                  <a:pt x="1195" y="440"/>
                  <a:pt x="1195" y="440"/>
                </a:cubicBezTo>
                <a:cubicBezTo>
                  <a:pt x="1194" y="439"/>
                  <a:pt x="1194" y="439"/>
                  <a:pt x="1194" y="439"/>
                </a:cubicBezTo>
                <a:cubicBezTo>
                  <a:pt x="1192" y="438"/>
                  <a:pt x="1192" y="438"/>
                  <a:pt x="1192" y="438"/>
                </a:cubicBezTo>
                <a:cubicBezTo>
                  <a:pt x="1192" y="439"/>
                  <a:pt x="1192" y="439"/>
                  <a:pt x="1192" y="439"/>
                </a:cubicBezTo>
                <a:cubicBezTo>
                  <a:pt x="1193" y="440"/>
                  <a:pt x="1193" y="440"/>
                  <a:pt x="1193" y="440"/>
                </a:cubicBezTo>
                <a:cubicBezTo>
                  <a:pt x="1194" y="441"/>
                  <a:pt x="1194" y="441"/>
                  <a:pt x="1194" y="441"/>
                </a:cubicBezTo>
                <a:cubicBezTo>
                  <a:pt x="1195" y="442"/>
                  <a:pt x="1195" y="442"/>
                  <a:pt x="1195" y="442"/>
                </a:cubicBezTo>
                <a:cubicBezTo>
                  <a:pt x="1193" y="441"/>
                  <a:pt x="1193" y="441"/>
                  <a:pt x="1193" y="441"/>
                </a:cubicBezTo>
                <a:cubicBezTo>
                  <a:pt x="1191" y="442"/>
                  <a:pt x="1191" y="442"/>
                  <a:pt x="1191" y="442"/>
                </a:cubicBezTo>
                <a:cubicBezTo>
                  <a:pt x="1192" y="443"/>
                  <a:pt x="1192" y="443"/>
                  <a:pt x="1192" y="443"/>
                </a:cubicBezTo>
                <a:cubicBezTo>
                  <a:pt x="1195" y="444"/>
                  <a:pt x="1195" y="444"/>
                  <a:pt x="1195" y="444"/>
                </a:cubicBezTo>
                <a:cubicBezTo>
                  <a:pt x="1193" y="444"/>
                  <a:pt x="1193" y="444"/>
                  <a:pt x="1193" y="444"/>
                </a:cubicBezTo>
                <a:cubicBezTo>
                  <a:pt x="1193" y="445"/>
                  <a:pt x="1193" y="445"/>
                  <a:pt x="1193" y="445"/>
                </a:cubicBezTo>
                <a:cubicBezTo>
                  <a:pt x="1193" y="446"/>
                  <a:pt x="1193" y="446"/>
                  <a:pt x="1193" y="446"/>
                </a:cubicBezTo>
                <a:cubicBezTo>
                  <a:pt x="1193" y="446"/>
                  <a:pt x="1193" y="446"/>
                  <a:pt x="1193" y="446"/>
                </a:cubicBezTo>
                <a:cubicBezTo>
                  <a:pt x="1190" y="444"/>
                  <a:pt x="1190" y="444"/>
                  <a:pt x="1190" y="444"/>
                </a:cubicBezTo>
                <a:cubicBezTo>
                  <a:pt x="1189" y="443"/>
                  <a:pt x="1189" y="443"/>
                  <a:pt x="1189" y="443"/>
                </a:cubicBezTo>
                <a:cubicBezTo>
                  <a:pt x="1189" y="444"/>
                  <a:pt x="1189" y="444"/>
                  <a:pt x="1189" y="444"/>
                </a:cubicBezTo>
                <a:cubicBezTo>
                  <a:pt x="1190" y="446"/>
                  <a:pt x="1190" y="446"/>
                  <a:pt x="1190" y="446"/>
                </a:cubicBezTo>
                <a:cubicBezTo>
                  <a:pt x="1190" y="448"/>
                  <a:pt x="1190" y="448"/>
                  <a:pt x="1190" y="448"/>
                </a:cubicBezTo>
                <a:cubicBezTo>
                  <a:pt x="1190" y="448"/>
                  <a:pt x="1190" y="448"/>
                  <a:pt x="1190" y="448"/>
                </a:cubicBezTo>
                <a:cubicBezTo>
                  <a:pt x="1188" y="446"/>
                  <a:pt x="1188" y="446"/>
                  <a:pt x="1188" y="446"/>
                </a:cubicBezTo>
                <a:cubicBezTo>
                  <a:pt x="1187" y="446"/>
                  <a:pt x="1187" y="446"/>
                  <a:pt x="1187" y="446"/>
                </a:cubicBezTo>
                <a:cubicBezTo>
                  <a:pt x="1186" y="447"/>
                  <a:pt x="1186" y="447"/>
                  <a:pt x="1186" y="447"/>
                </a:cubicBezTo>
                <a:cubicBezTo>
                  <a:pt x="1188" y="448"/>
                  <a:pt x="1188" y="448"/>
                  <a:pt x="1188" y="448"/>
                </a:cubicBezTo>
                <a:cubicBezTo>
                  <a:pt x="1189" y="450"/>
                  <a:pt x="1189" y="450"/>
                  <a:pt x="1189" y="450"/>
                </a:cubicBezTo>
                <a:cubicBezTo>
                  <a:pt x="1191" y="450"/>
                  <a:pt x="1191" y="450"/>
                  <a:pt x="1191" y="450"/>
                </a:cubicBezTo>
                <a:cubicBezTo>
                  <a:pt x="1193" y="448"/>
                  <a:pt x="1193" y="448"/>
                  <a:pt x="1193" y="448"/>
                </a:cubicBezTo>
                <a:cubicBezTo>
                  <a:pt x="1194" y="448"/>
                  <a:pt x="1194" y="448"/>
                  <a:pt x="1194" y="448"/>
                </a:cubicBezTo>
                <a:cubicBezTo>
                  <a:pt x="1195" y="446"/>
                  <a:pt x="1195" y="446"/>
                  <a:pt x="1195" y="446"/>
                </a:cubicBezTo>
                <a:cubicBezTo>
                  <a:pt x="1196" y="447"/>
                  <a:pt x="1196" y="447"/>
                  <a:pt x="1196" y="447"/>
                </a:cubicBezTo>
                <a:cubicBezTo>
                  <a:pt x="1196" y="448"/>
                  <a:pt x="1196" y="448"/>
                  <a:pt x="1196" y="448"/>
                </a:cubicBezTo>
                <a:cubicBezTo>
                  <a:pt x="1197" y="448"/>
                  <a:pt x="1197" y="448"/>
                  <a:pt x="1197" y="448"/>
                </a:cubicBezTo>
                <a:cubicBezTo>
                  <a:pt x="1198" y="447"/>
                  <a:pt x="1198" y="447"/>
                  <a:pt x="1198" y="447"/>
                </a:cubicBezTo>
                <a:cubicBezTo>
                  <a:pt x="1198" y="449"/>
                  <a:pt x="1198" y="449"/>
                  <a:pt x="1198" y="449"/>
                </a:cubicBezTo>
                <a:cubicBezTo>
                  <a:pt x="1199" y="449"/>
                  <a:pt x="1199" y="449"/>
                  <a:pt x="1199" y="449"/>
                </a:cubicBezTo>
                <a:cubicBezTo>
                  <a:pt x="1201" y="448"/>
                  <a:pt x="1201" y="448"/>
                  <a:pt x="1201" y="448"/>
                </a:cubicBezTo>
                <a:cubicBezTo>
                  <a:pt x="1201" y="447"/>
                  <a:pt x="1201" y="447"/>
                  <a:pt x="1201" y="447"/>
                </a:cubicBezTo>
                <a:cubicBezTo>
                  <a:pt x="1201" y="449"/>
                  <a:pt x="1201" y="449"/>
                  <a:pt x="1201" y="449"/>
                </a:cubicBezTo>
                <a:cubicBezTo>
                  <a:pt x="1202" y="449"/>
                  <a:pt x="1202" y="449"/>
                  <a:pt x="1202" y="449"/>
                </a:cubicBezTo>
                <a:cubicBezTo>
                  <a:pt x="1204" y="447"/>
                  <a:pt x="1204" y="447"/>
                  <a:pt x="1204" y="447"/>
                </a:cubicBezTo>
                <a:cubicBezTo>
                  <a:pt x="1204" y="448"/>
                  <a:pt x="1204" y="448"/>
                  <a:pt x="1204" y="448"/>
                </a:cubicBezTo>
                <a:cubicBezTo>
                  <a:pt x="1203" y="450"/>
                  <a:pt x="1203" y="450"/>
                  <a:pt x="1203" y="450"/>
                </a:cubicBezTo>
                <a:cubicBezTo>
                  <a:pt x="1204" y="450"/>
                  <a:pt x="1204" y="450"/>
                  <a:pt x="1204" y="450"/>
                </a:cubicBezTo>
                <a:cubicBezTo>
                  <a:pt x="1205" y="449"/>
                  <a:pt x="1205" y="449"/>
                  <a:pt x="1205" y="449"/>
                </a:cubicBezTo>
                <a:cubicBezTo>
                  <a:pt x="1207" y="450"/>
                  <a:pt x="1207" y="450"/>
                  <a:pt x="1207" y="450"/>
                </a:cubicBezTo>
                <a:cubicBezTo>
                  <a:pt x="1206" y="451"/>
                  <a:pt x="1206" y="451"/>
                  <a:pt x="1206" y="451"/>
                </a:cubicBezTo>
                <a:cubicBezTo>
                  <a:pt x="1205" y="451"/>
                  <a:pt x="1205" y="451"/>
                  <a:pt x="1205" y="451"/>
                </a:cubicBezTo>
                <a:cubicBezTo>
                  <a:pt x="1204" y="452"/>
                  <a:pt x="1204" y="452"/>
                  <a:pt x="1204" y="452"/>
                </a:cubicBezTo>
                <a:cubicBezTo>
                  <a:pt x="1202" y="452"/>
                  <a:pt x="1202" y="452"/>
                  <a:pt x="1202" y="452"/>
                </a:cubicBezTo>
                <a:cubicBezTo>
                  <a:pt x="1200" y="453"/>
                  <a:pt x="1200" y="453"/>
                  <a:pt x="1200" y="453"/>
                </a:cubicBezTo>
                <a:cubicBezTo>
                  <a:pt x="1200" y="454"/>
                  <a:pt x="1200" y="454"/>
                  <a:pt x="1200" y="454"/>
                </a:cubicBezTo>
                <a:cubicBezTo>
                  <a:pt x="1203" y="454"/>
                  <a:pt x="1203" y="454"/>
                  <a:pt x="1203" y="454"/>
                </a:cubicBezTo>
                <a:cubicBezTo>
                  <a:pt x="1204" y="454"/>
                  <a:pt x="1204" y="454"/>
                  <a:pt x="1204" y="454"/>
                </a:cubicBezTo>
                <a:cubicBezTo>
                  <a:pt x="1205" y="453"/>
                  <a:pt x="1205" y="453"/>
                  <a:pt x="1205" y="453"/>
                </a:cubicBezTo>
                <a:cubicBezTo>
                  <a:pt x="1206" y="453"/>
                  <a:pt x="1206" y="453"/>
                  <a:pt x="1206" y="453"/>
                </a:cubicBezTo>
                <a:cubicBezTo>
                  <a:pt x="1206" y="454"/>
                  <a:pt x="1206" y="454"/>
                  <a:pt x="1206" y="454"/>
                </a:cubicBezTo>
                <a:cubicBezTo>
                  <a:pt x="1205" y="455"/>
                  <a:pt x="1205" y="455"/>
                  <a:pt x="1205" y="455"/>
                </a:cubicBezTo>
                <a:cubicBezTo>
                  <a:pt x="1202" y="456"/>
                  <a:pt x="1202" y="456"/>
                  <a:pt x="1202" y="456"/>
                </a:cubicBezTo>
                <a:cubicBezTo>
                  <a:pt x="1201" y="456"/>
                  <a:pt x="1201" y="456"/>
                  <a:pt x="1201" y="456"/>
                </a:cubicBezTo>
                <a:cubicBezTo>
                  <a:pt x="1199" y="457"/>
                  <a:pt x="1199" y="457"/>
                  <a:pt x="1199" y="457"/>
                </a:cubicBezTo>
                <a:cubicBezTo>
                  <a:pt x="1198" y="456"/>
                  <a:pt x="1198" y="456"/>
                  <a:pt x="1198" y="456"/>
                </a:cubicBezTo>
                <a:cubicBezTo>
                  <a:pt x="1198" y="455"/>
                  <a:pt x="1198" y="455"/>
                  <a:pt x="1198" y="455"/>
                </a:cubicBezTo>
                <a:cubicBezTo>
                  <a:pt x="1198" y="455"/>
                  <a:pt x="1198" y="455"/>
                  <a:pt x="1198" y="455"/>
                </a:cubicBezTo>
                <a:cubicBezTo>
                  <a:pt x="1197" y="454"/>
                  <a:pt x="1197" y="454"/>
                  <a:pt x="1197" y="454"/>
                </a:cubicBezTo>
                <a:cubicBezTo>
                  <a:pt x="1197" y="455"/>
                  <a:pt x="1197" y="455"/>
                  <a:pt x="1197" y="455"/>
                </a:cubicBezTo>
                <a:cubicBezTo>
                  <a:pt x="1197" y="456"/>
                  <a:pt x="1197" y="456"/>
                  <a:pt x="1197" y="456"/>
                </a:cubicBezTo>
                <a:cubicBezTo>
                  <a:pt x="1196" y="457"/>
                  <a:pt x="1196" y="457"/>
                  <a:pt x="1196" y="457"/>
                </a:cubicBezTo>
                <a:cubicBezTo>
                  <a:pt x="1194" y="456"/>
                  <a:pt x="1194" y="456"/>
                  <a:pt x="1194" y="456"/>
                </a:cubicBezTo>
                <a:cubicBezTo>
                  <a:pt x="1193" y="456"/>
                  <a:pt x="1193" y="456"/>
                  <a:pt x="1193" y="456"/>
                </a:cubicBezTo>
                <a:cubicBezTo>
                  <a:pt x="1191" y="457"/>
                  <a:pt x="1191" y="457"/>
                  <a:pt x="1191" y="457"/>
                </a:cubicBezTo>
                <a:cubicBezTo>
                  <a:pt x="1189" y="456"/>
                  <a:pt x="1189" y="456"/>
                  <a:pt x="1189" y="456"/>
                </a:cubicBezTo>
                <a:cubicBezTo>
                  <a:pt x="1188" y="457"/>
                  <a:pt x="1188" y="457"/>
                  <a:pt x="1188" y="457"/>
                </a:cubicBezTo>
                <a:cubicBezTo>
                  <a:pt x="1187" y="457"/>
                  <a:pt x="1187" y="457"/>
                  <a:pt x="1187" y="457"/>
                </a:cubicBezTo>
                <a:cubicBezTo>
                  <a:pt x="1189" y="459"/>
                  <a:pt x="1189" y="459"/>
                  <a:pt x="1189" y="459"/>
                </a:cubicBezTo>
                <a:cubicBezTo>
                  <a:pt x="1189" y="460"/>
                  <a:pt x="1189" y="460"/>
                  <a:pt x="1189" y="460"/>
                </a:cubicBezTo>
                <a:cubicBezTo>
                  <a:pt x="1192" y="460"/>
                  <a:pt x="1192" y="460"/>
                  <a:pt x="1192" y="460"/>
                </a:cubicBezTo>
                <a:cubicBezTo>
                  <a:pt x="1192" y="460"/>
                  <a:pt x="1192" y="460"/>
                  <a:pt x="1192" y="460"/>
                </a:cubicBezTo>
                <a:cubicBezTo>
                  <a:pt x="1195" y="461"/>
                  <a:pt x="1195" y="461"/>
                  <a:pt x="1195" y="461"/>
                </a:cubicBezTo>
                <a:cubicBezTo>
                  <a:pt x="1198" y="460"/>
                  <a:pt x="1198" y="460"/>
                  <a:pt x="1198" y="460"/>
                </a:cubicBezTo>
                <a:cubicBezTo>
                  <a:pt x="1200" y="461"/>
                  <a:pt x="1200" y="461"/>
                  <a:pt x="1200" y="461"/>
                </a:cubicBezTo>
                <a:cubicBezTo>
                  <a:pt x="1200" y="461"/>
                  <a:pt x="1200" y="461"/>
                  <a:pt x="1200" y="461"/>
                </a:cubicBezTo>
                <a:cubicBezTo>
                  <a:pt x="1199" y="462"/>
                  <a:pt x="1199" y="462"/>
                  <a:pt x="1199" y="462"/>
                </a:cubicBezTo>
                <a:cubicBezTo>
                  <a:pt x="1199" y="463"/>
                  <a:pt x="1199" y="463"/>
                  <a:pt x="1199" y="463"/>
                </a:cubicBezTo>
                <a:cubicBezTo>
                  <a:pt x="1200" y="464"/>
                  <a:pt x="1200" y="464"/>
                  <a:pt x="1200" y="464"/>
                </a:cubicBezTo>
                <a:cubicBezTo>
                  <a:pt x="1201" y="465"/>
                  <a:pt x="1201" y="465"/>
                  <a:pt x="1201" y="465"/>
                </a:cubicBezTo>
                <a:cubicBezTo>
                  <a:pt x="1202" y="465"/>
                  <a:pt x="1202" y="465"/>
                  <a:pt x="1202" y="465"/>
                </a:cubicBezTo>
                <a:cubicBezTo>
                  <a:pt x="1204" y="464"/>
                  <a:pt x="1204" y="464"/>
                  <a:pt x="1204" y="464"/>
                </a:cubicBezTo>
                <a:cubicBezTo>
                  <a:pt x="1204" y="465"/>
                  <a:pt x="1204" y="465"/>
                  <a:pt x="1204" y="465"/>
                </a:cubicBezTo>
                <a:cubicBezTo>
                  <a:pt x="1202" y="466"/>
                  <a:pt x="1202" y="466"/>
                  <a:pt x="1202" y="466"/>
                </a:cubicBezTo>
                <a:cubicBezTo>
                  <a:pt x="1201" y="467"/>
                  <a:pt x="1201" y="467"/>
                  <a:pt x="1201" y="467"/>
                </a:cubicBezTo>
                <a:cubicBezTo>
                  <a:pt x="1203" y="468"/>
                  <a:pt x="1203" y="468"/>
                  <a:pt x="1203" y="468"/>
                </a:cubicBezTo>
                <a:cubicBezTo>
                  <a:pt x="1205" y="466"/>
                  <a:pt x="1205" y="466"/>
                  <a:pt x="1205" y="466"/>
                </a:cubicBezTo>
                <a:cubicBezTo>
                  <a:pt x="1207" y="467"/>
                  <a:pt x="1207" y="467"/>
                  <a:pt x="1207" y="467"/>
                </a:cubicBezTo>
                <a:cubicBezTo>
                  <a:pt x="1208" y="468"/>
                  <a:pt x="1208" y="468"/>
                  <a:pt x="1208" y="468"/>
                </a:cubicBezTo>
                <a:cubicBezTo>
                  <a:pt x="1206" y="467"/>
                  <a:pt x="1206" y="467"/>
                  <a:pt x="1206" y="467"/>
                </a:cubicBezTo>
                <a:cubicBezTo>
                  <a:pt x="1205" y="468"/>
                  <a:pt x="1205" y="468"/>
                  <a:pt x="1205" y="468"/>
                </a:cubicBezTo>
                <a:cubicBezTo>
                  <a:pt x="1203" y="469"/>
                  <a:pt x="1203" y="469"/>
                  <a:pt x="1203" y="469"/>
                </a:cubicBezTo>
                <a:cubicBezTo>
                  <a:pt x="1202" y="469"/>
                  <a:pt x="1202" y="469"/>
                  <a:pt x="1202" y="469"/>
                </a:cubicBezTo>
                <a:cubicBezTo>
                  <a:pt x="1201" y="470"/>
                  <a:pt x="1201" y="470"/>
                  <a:pt x="1201" y="470"/>
                </a:cubicBezTo>
                <a:cubicBezTo>
                  <a:pt x="1201" y="471"/>
                  <a:pt x="1201" y="471"/>
                  <a:pt x="1201" y="471"/>
                </a:cubicBezTo>
                <a:cubicBezTo>
                  <a:pt x="1200" y="471"/>
                  <a:pt x="1200" y="471"/>
                  <a:pt x="1200" y="471"/>
                </a:cubicBezTo>
                <a:cubicBezTo>
                  <a:pt x="1198" y="472"/>
                  <a:pt x="1198" y="472"/>
                  <a:pt x="1198" y="472"/>
                </a:cubicBezTo>
                <a:cubicBezTo>
                  <a:pt x="1198" y="471"/>
                  <a:pt x="1198" y="471"/>
                  <a:pt x="1198" y="471"/>
                </a:cubicBezTo>
                <a:cubicBezTo>
                  <a:pt x="1196" y="470"/>
                  <a:pt x="1196" y="470"/>
                  <a:pt x="1196" y="470"/>
                </a:cubicBezTo>
                <a:cubicBezTo>
                  <a:pt x="1196" y="471"/>
                  <a:pt x="1196" y="471"/>
                  <a:pt x="1196" y="471"/>
                </a:cubicBezTo>
                <a:cubicBezTo>
                  <a:pt x="1196" y="471"/>
                  <a:pt x="1196" y="471"/>
                  <a:pt x="1196" y="471"/>
                </a:cubicBezTo>
                <a:cubicBezTo>
                  <a:pt x="1196" y="473"/>
                  <a:pt x="1196" y="473"/>
                  <a:pt x="1196" y="473"/>
                </a:cubicBezTo>
                <a:cubicBezTo>
                  <a:pt x="1197" y="473"/>
                  <a:pt x="1197" y="473"/>
                  <a:pt x="1197" y="473"/>
                </a:cubicBezTo>
                <a:cubicBezTo>
                  <a:pt x="1196" y="474"/>
                  <a:pt x="1196" y="474"/>
                  <a:pt x="1196" y="474"/>
                </a:cubicBezTo>
                <a:cubicBezTo>
                  <a:pt x="1196" y="477"/>
                  <a:pt x="1196" y="477"/>
                  <a:pt x="1196" y="477"/>
                </a:cubicBezTo>
                <a:cubicBezTo>
                  <a:pt x="1198" y="477"/>
                  <a:pt x="1198" y="477"/>
                  <a:pt x="1198" y="477"/>
                </a:cubicBezTo>
                <a:cubicBezTo>
                  <a:pt x="1199" y="476"/>
                  <a:pt x="1199" y="476"/>
                  <a:pt x="1199" y="476"/>
                </a:cubicBezTo>
                <a:cubicBezTo>
                  <a:pt x="1200" y="477"/>
                  <a:pt x="1200" y="477"/>
                  <a:pt x="1200" y="477"/>
                </a:cubicBezTo>
                <a:cubicBezTo>
                  <a:pt x="1203" y="477"/>
                  <a:pt x="1203" y="477"/>
                  <a:pt x="1203" y="477"/>
                </a:cubicBezTo>
                <a:cubicBezTo>
                  <a:pt x="1205" y="475"/>
                  <a:pt x="1205" y="475"/>
                  <a:pt x="1205" y="475"/>
                </a:cubicBezTo>
                <a:cubicBezTo>
                  <a:pt x="1207" y="476"/>
                  <a:pt x="1207" y="476"/>
                  <a:pt x="1207" y="476"/>
                </a:cubicBezTo>
                <a:cubicBezTo>
                  <a:pt x="1209" y="476"/>
                  <a:pt x="1209" y="476"/>
                  <a:pt x="1209" y="476"/>
                </a:cubicBezTo>
                <a:cubicBezTo>
                  <a:pt x="1209" y="477"/>
                  <a:pt x="1209" y="477"/>
                  <a:pt x="1209" y="477"/>
                </a:cubicBezTo>
                <a:cubicBezTo>
                  <a:pt x="1210" y="477"/>
                  <a:pt x="1210" y="477"/>
                  <a:pt x="1210" y="477"/>
                </a:cubicBezTo>
                <a:cubicBezTo>
                  <a:pt x="1212" y="476"/>
                  <a:pt x="1212" y="476"/>
                  <a:pt x="1212" y="476"/>
                </a:cubicBezTo>
                <a:cubicBezTo>
                  <a:pt x="1212" y="478"/>
                  <a:pt x="1212" y="478"/>
                  <a:pt x="1212" y="478"/>
                </a:cubicBezTo>
                <a:lnTo>
                  <a:pt x="1214" y="480"/>
                </a:lnTo>
                <a:close/>
                <a:moveTo>
                  <a:pt x="1214" y="482"/>
                </a:moveTo>
                <a:cubicBezTo>
                  <a:pt x="1214" y="484"/>
                  <a:pt x="1214" y="484"/>
                  <a:pt x="1214" y="484"/>
                </a:cubicBezTo>
                <a:cubicBezTo>
                  <a:pt x="1214" y="485"/>
                  <a:pt x="1214" y="485"/>
                  <a:pt x="1214" y="485"/>
                </a:cubicBezTo>
                <a:cubicBezTo>
                  <a:pt x="1215" y="484"/>
                  <a:pt x="1215" y="484"/>
                  <a:pt x="1215" y="484"/>
                </a:cubicBezTo>
                <a:cubicBezTo>
                  <a:pt x="1215" y="482"/>
                  <a:pt x="1215" y="482"/>
                  <a:pt x="1215" y="482"/>
                </a:cubicBezTo>
                <a:lnTo>
                  <a:pt x="1214" y="482"/>
                </a:lnTo>
                <a:close/>
                <a:moveTo>
                  <a:pt x="1112" y="78"/>
                </a:moveTo>
                <a:cubicBezTo>
                  <a:pt x="1112" y="79"/>
                  <a:pt x="1112" y="79"/>
                  <a:pt x="1112" y="79"/>
                </a:cubicBezTo>
                <a:cubicBezTo>
                  <a:pt x="1113" y="81"/>
                  <a:pt x="1113" y="81"/>
                  <a:pt x="1113" y="81"/>
                </a:cubicBezTo>
                <a:cubicBezTo>
                  <a:pt x="1113" y="81"/>
                  <a:pt x="1113" y="81"/>
                  <a:pt x="1113" y="81"/>
                </a:cubicBezTo>
                <a:cubicBezTo>
                  <a:pt x="1116" y="81"/>
                  <a:pt x="1116" y="81"/>
                  <a:pt x="1116" y="81"/>
                </a:cubicBezTo>
                <a:cubicBezTo>
                  <a:pt x="1117" y="80"/>
                  <a:pt x="1117" y="80"/>
                  <a:pt x="1117" y="80"/>
                </a:cubicBezTo>
                <a:cubicBezTo>
                  <a:pt x="1116" y="79"/>
                  <a:pt x="1116" y="79"/>
                  <a:pt x="1116" y="79"/>
                </a:cubicBezTo>
                <a:cubicBezTo>
                  <a:pt x="1115" y="78"/>
                  <a:pt x="1115" y="78"/>
                  <a:pt x="1115" y="78"/>
                </a:cubicBezTo>
                <a:cubicBezTo>
                  <a:pt x="1115" y="77"/>
                  <a:pt x="1115" y="77"/>
                  <a:pt x="1115" y="77"/>
                </a:cubicBezTo>
                <a:cubicBezTo>
                  <a:pt x="1114" y="76"/>
                  <a:pt x="1114" y="76"/>
                  <a:pt x="1114" y="76"/>
                </a:cubicBezTo>
                <a:cubicBezTo>
                  <a:pt x="1113" y="76"/>
                  <a:pt x="1113" y="76"/>
                  <a:pt x="1113" y="76"/>
                </a:cubicBezTo>
                <a:lnTo>
                  <a:pt x="1112" y="78"/>
                </a:lnTo>
                <a:close/>
                <a:moveTo>
                  <a:pt x="1116" y="90"/>
                </a:moveTo>
                <a:cubicBezTo>
                  <a:pt x="1117" y="89"/>
                  <a:pt x="1117" y="89"/>
                  <a:pt x="1117" y="89"/>
                </a:cubicBezTo>
                <a:cubicBezTo>
                  <a:pt x="1117" y="85"/>
                  <a:pt x="1117" y="85"/>
                  <a:pt x="1117" y="85"/>
                </a:cubicBezTo>
                <a:cubicBezTo>
                  <a:pt x="1116" y="84"/>
                  <a:pt x="1116" y="84"/>
                  <a:pt x="1116" y="84"/>
                </a:cubicBezTo>
                <a:cubicBezTo>
                  <a:pt x="1114" y="83"/>
                  <a:pt x="1114" y="83"/>
                  <a:pt x="1114" y="83"/>
                </a:cubicBezTo>
                <a:cubicBezTo>
                  <a:pt x="1113" y="84"/>
                  <a:pt x="1113" y="84"/>
                  <a:pt x="1113" y="84"/>
                </a:cubicBezTo>
                <a:cubicBezTo>
                  <a:pt x="1113" y="85"/>
                  <a:pt x="1113" y="85"/>
                  <a:pt x="1113" y="85"/>
                </a:cubicBezTo>
                <a:cubicBezTo>
                  <a:pt x="1114" y="86"/>
                  <a:pt x="1114" y="86"/>
                  <a:pt x="1114" y="86"/>
                </a:cubicBezTo>
                <a:cubicBezTo>
                  <a:pt x="1113" y="88"/>
                  <a:pt x="1113" y="88"/>
                  <a:pt x="1113" y="88"/>
                </a:cubicBezTo>
                <a:lnTo>
                  <a:pt x="1116" y="90"/>
                </a:lnTo>
                <a:close/>
                <a:moveTo>
                  <a:pt x="1119" y="48"/>
                </a:moveTo>
                <a:cubicBezTo>
                  <a:pt x="1120" y="49"/>
                  <a:pt x="1120" y="49"/>
                  <a:pt x="1120" y="49"/>
                </a:cubicBezTo>
                <a:cubicBezTo>
                  <a:pt x="1121" y="49"/>
                  <a:pt x="1121" y="49"/>
                  <a:pt x="1121" y="49"/>
                </a:cubicBezTo>
                <a:cubicBezTo>
                  <a:pt x="1121" y="48"/>
                  <a:pt x="1121" y="48"/>
                  <a:pt x="1121" y="48"/>
                </a:cubicBezTo>
                <a:cubicBezTo>
                  <a:pt x="1120" y="47"/>
                  <a:pt x="1120" y="47"/>
                  <a:pt x="1120" y="47"/>
                </a:cubicBezTo>
                <a:cubicBezTo>
                  <a:pt x="1119" y="47"/>
                  <a:pt x="1119" y="47"/>
                  <a:pt x="1119" y="47"/>
                </a:cubicBezTo>
                <a:cubicBezTo>
                  <a:pt x="1119" y="45"/>
                  <a:pt x="1119" y="45"/>
                  <a:pt x="1119" y="45"/>
                </a:cubicBezTo>
                <a:cubicBezTo>
                  <a:pt x="1118" y="45"/>
                  <a:pt x="1118" y="45"/>
                  <a:pt x="1118" y="45"/>
                </a:cubicBezTo>
                <a:cubicBezTo>
                  <a:pt x="1117" y="46"/>
                  <a:pt x="1117" y="46"/>
                  <a:pt x="1117" y="46"/>
                </a:cubicBezTo>
                <a:cubicBezTo>
                  <a:pt x="1116" y="47"/>
                  <a:pt x="1116" y="47"/>
                  <a:pt x="1116" y="47"/>
                </a:cubicBezTo>
                <a:cubicBezTo>
                  <a:pt x="1117" y="48"/>
                  <a:pt x="1117" y="48"/>
                  <a:pt x="1117" y="48"/>
                </a:cubicBezTo>
                <a:lnTo>
                  <a:pt x="1119" y="48"/>
                </a:lnTo>
                <a:close/>
                <a:moveTo>
                  <a:pt x="1127" y="50"/>
                </a:moveTo>
                <a:cubicBezTo>
                  <a:pt x="1127" y="48"/>
                  <a:pt x="1127" y="48"/>
                  <a:pt x="1127" y="48"/>
                </a:cubicBezTo>
                <a:cubicBezTo>
                  <a:pt x="1126" y="47"/>
                  <a:pt x="1126" y="47"/>
                  <a:pt x="1126" y="47"/>
                </a:cubicBezTo>
                <a:cubicBezTo>
                  <a:pt x="1125" y="47"/>
                  <a:pt x="1125" y="47"/>
                  <a:pt x="1125" y="47"/>
                </a:cubicBezTo>
                <a:cubicBezTo>
                  <a:pt x="1126" y="50"/>
                  <a:pt x="1126" y="50"/>
                  <a:pt x="1126" y="50"/>
                </a:cubicBezTo>
                <a:lnTo>
                  <a:pt x="1127" y="50"/>
                </a:lnTo>
                <a:close/>
                <a:moveTo>
                  <a:pt x="1110" y="63"/>
                </a:moveTo>
                <a:cubicBezTo>
                  <a:pt x="1111" y="64"/>
                  <a:pt x="1111" y="64"/>
                  <a:pt x="1111" y="64"/>
                </a:cubicBezTo>
                <a:cubicBezTo>
                  <a:pt x="1112" y="64"/>
                  <a:pt x="1112" y="64"/>
                  <a:pt x="1112" y="64"/>
                </a:cubicBezTo>
                <a:cubicBezTo>
                  <a:pt x="1113" y="64"/>
                  <a:pt x="1113" y="64"/>
                  <a:pt x="1113" y="64"/>
                </a:cubicBezTo>
                <a:cubicBezTo>
                  <a:pt x="1113" y="63"/>
                  <a:pt x="1113" y="63"/>
                  <a:pt x="1113" y="63"/>
                </a:cubicBezTo>
                <a:cubicBezTo>
                  <a:pt x="1112" y="61"/>
                  <a:pt x="1112" y="61"/>
                  <a:pt x="1112" y="61"/>
                </a:cubicBezTo>
                <a:cubicBezTo>
                  <a:pt x="1112" y="59"/>
                  <a:pt x="1112" y="59"/>
                  <a:pt x="1112" y="59"/>
                </a:cubicBezTo>
                <a:cubicBezTo>
                  <a:pt x="1110" y="57"/>
                  <a:pt x="1110" y="57"/>
                  <a:pt x="1110" y="57"/>
                </a:cubicBezTo>
                <a:cubicBezTo>
                  <a:pt x="1109" y="58"/>
                  <a:pt x="1109" y="58"/>
                  <a:pt x="1109" y="58"/>
                </a:cubicBezTo>
                <a:cubicBezTo>
                  <a:pt x="1109" y="59"/>
                  <a:pt x="1109" y="59"/>
                  <a:pt x="1109" y="59"/>
                </a:cubicBezTo>
                <a:cubicBezTo>
                  <a:pt x="1110" y="61"/>
                  <a:pt x="1110" y="61"/>
                  <a:pt x="1110" y="61"/>
                </a:cubicBezTo>
                <a:lnTo>
                  <a:pt x="1110" y="63"/>
                </a:lnTo>
                <a:close/>
                <a:moveTo>
                  <a:pt x="985" y="92"/>
                </a:moveTo>
                <a:cubicBezTo>
                  <a:pt x="986" y="93"/>
                  <a:pt x="986" y="93"/>
                  <a:pt x="986" y="93"/>
                </a:cubicBezTo>
                <a:cubicBezTo>
                  <a:pt x="986" y="95"/>
                  <a:pt x="986" y="95"/>
                  <a:pt x="986" y="95"/>
                </a:cubicBezTo>
                <a:cubicBezTo>
                  <a:pt x="987" y="95"/>
                  <a:pt x="987" y="95"/>
                  <a:pt x="987" y="95"/>
                </a:cubicBezTo>
                <a:cubicBezTo>
                  <a:pt x="988" y="93"/>
                  <a:pt x="988" y="93"/>
                  <a:pt x="988" y="93"/>
                </a:cubicBezTo>
                <a:cubicBezTo>
                  <a:pt x="986" y="92"/>
                  <a:pt x="986" y="92"/>
                  <a:pt x="986" y="92"/>
                </a:cubicBezTo>
                <a:lnTo>
                  <a:pt x="985" y="92"/>
                </a:lnTo>
                <a:close/>
                <a:moveTo>
                  <a:pt x="1082" y="74"/>
                </a:moveTo>
                <a:cubicBezTo>
                  <a:pt x="1084" y="77"/>
                  <a:pt x="1084" y="77"/>
                  <a:pt x="1084" y="77"/>
                </a:cubicBezTo>
                <a:cubicBezTo>
                  <a:pt x="1085" y="78"/>
                  <a:pt x="1085" y="78"/>
                  <a:pt x="1085" y="78"/>
                </a:cubicBezTo>
                <a:cubicBezTo>
                  <a:pt x="1086" y="76"/>
                  <a:pt x="1086" y="76"/>
                  <a:pt x="1086" y="76"/>
                </a:cubicBezTo>
                <a:cubicBezTo>
                  <a:pt x="1085" y="74"/>
                  <a:pt x="1085" y="74"/>
                  <a:pt x="1085" y="74"/>
                </a:cubicBezTo>
                <a:cubicBezTo>
                  <a:pt x="1083" y="72"/>
                  <a:pt x="1083" y="72"/>
                  <a:pt x="1083" y="72"/>
                </a:cubicBezTo>
                <a:cubicBezTo>
                  <a:pt x="1083" y="69"/>
                  <a:pt x="1083" y="69"/>
                  <a:pt x="1083" y="69"/>
                </a:cubicBezTo>
                <a:cubicBezTo>
                  <a:pt x="1084" y="66"/>
                  <a:pt x="1084" y="66"/>
                  <a:pt x="1084" y="66"/>
                </a:cubicBezTo>
                <a:cubicBezTo>
                  <a:pt x="1084" y="63"/>
                  <a:pt x="1084" y="63"/>
                  <a:pt x="1084" y="63"/>
                </a:cubicBezTo>
                <a:cubicBezTo>
                  <a:pt x="1083" y="61"/>
                  <a:pt x="1083" y="61"/>
                  <a:pt x="1083" y="61"/>
                </a:cubicBezTo>
                <a:cubicBezTo>
                  <a:pt x="1083" y="59"/>
                  <a:pt x="1083" y="59"/>
                  <a:pt x="1083" y="59"/>
                </a:cubicBezTo>
                <a:cubicBezTo>
                  <a:pt x="1083" y="57"/>
                  <a:pt x="1083" y="57"/>
                  <a:pt x="1083" y="57"/>
                </a:cubicBezTo>
                <a:cubicBezTo>
                  <a:pt x="1081" y="59"/>
                  <a:pt x="1081" y="59"/>
                  <a:pt x="1081" y="59"/>
                </a:cubicBezTo>
                <a:cubicBezTo>
                  <a:pt x="1081" y="64"/>
                  <a:pt x="1081" y="64"/>
                  <a:pt x="1081" y="64"/>
                </a:cubicBezTo>
                <a:cubicBezTo>
                  <a:pt x="1080" y="66"/>
                  <a:pt x="1080" y="66"/>
                  <a:pt x="1080" y="66"/>
                </a:cubicBezTo>
                <a:cubicBezTo>
                  <a:pt x="1080" y="68"/>
                  <a:pt x="1080" y="68"/>
                  <a:pt x="1080" y="68"/>
                </a:cubicBezTo>
                <a:cubicBezTo>
                  <a:pt x="1082" y="72"/>
                  <a:pt x="1082" y="72"/>
                  <a:pt x="1082" y="72"/>
                </a:cubicBezTo>
                <a:lnTo>
                  <a:pt x="1082" y="74"/>
                </a:lnTo>
                <a:close/>
                <a:moveTo>
                  <a:pt x="1088" y="65"/>
                </a:moveTo>
                <a:cubicBezTo>
                  <a:pt x="1088" y="65"/>
                  <a:pt x="1088" y="65"/>
                  <a:pt x="1088" y="65"/>
                </a:cubicBezTo>
                <a:cubicBezTo>
                  <a:pt x="1088" y="63"/>
                  <a:pt x="1088" y="63"/>
                  <a:pt x="1088" y="63"/>
                </a:cubicBezTo>
                <a:cubicBezTo>
                  <a:pt x="1087" y="63"/>
                  <a:pt x="1087" y="63"/>
                  <a:pt x="1087" y="63"/>
                </a:cubicBezTo>
                <a:cubicBezTo>
                  <a:pt x="1087" y="63"/>
                  <a:pt x="1087" y="63"/>
                  <a:pt x="1087" y="63"/>
                </a:cubicBezTo>
                <a:cubicBezTo>
                  <a:pt x="1087" y="64"/>
                  <a:pt x="1087" y="64"/>
                  <a:pt x="1087" y="64"/>
                </a:cubicBezTo>
                <a:cubicBezTo>
                  <a:pt x="1088" y="66"/>
                  <a:pt x="1088" y="66"/>
                  <a:pt x="1088" y="66"/>
                </a:cubicBezTo>
                <a:lnTo>
                  <a:pt x="1088" y="65"/>
                </a:lnTo>
                <a:close/>
                <a:moveTo>
                  <a:pt x="1266" y="104"/>
                </a:moveTo>
                <a:cubicBezTo>
                  <a:pt x="1267" y="106"/>
                  <a:pt x="1267" y="106"/>
                  <a:pt x="1267" y="106"/>
                </a:cubicBezTo>
                <a:cubicBezTo>
                  <a:pt x="1267" y="106"/>
                  <a:pt x="1268" y="106"/>
                  <a:pt x="1268" y="106"/>
                </a:cubicBezTo>
                <a:cubicBezTo>
                  <a:pt x="1268" y="105"/>
                  <a:pt x="1268" y="105"/>
                  <a:pt x="1268" y="105"/>
                </a:cubicBezTo>
                <a:cubicBezTo>
                  <a:pt x="1268" y="102"/>
                  <a:pt x="1268" y="102"/>
                  <a:pt x="1268" y="102"/>
                </a:cubicBezTo>
                <a:cubicBezTo>
                  <a:pt x="1267" y="101"/>
                  <a:pt x="1267" y="101"/>
                  <a:pt x="1267" y="101"/>
                </a:cubicBezTo>
                <a:cubicBezTo>
                  <a:pt x="1266" y="102"/>
                  <a:pt x="1266" y="102"/>
                  <a:pt x="1266" y="102"/>
                </a:cubicBezTo>
                <a:lnTo>
                  <a:pt x="1266" y="104"/>
                </a:lnTo>
                <a:close/>
                <a:moveTo>
                  <a:pt x="1272" y="100"/>
                </a:moveTo>
                <a:cubicBezTo>
                  <a:pt x="1273" y="99"/>
                  <a:pt x="1273" y="99"/>
                  <a:pt x="1273" y="99"/>
                </a:cubicBezTo>
                <a:cubicBezTo>
                  <a:pt x="1273" y="97"/>
                  <a:pt x="1273" y="97"/>
                  <a:pt x="1273" y="97"/>
                </a:cubicBezTo>
                <a:cubicBezTo>
                  <a:pt x="1273" y="95"/>
                  <a:pt x="1273" y="95"/>
                  <a:pt x="1273" y="95"/>
                </a:cubicBezTo>
                <a:cubicBezTo>
                  <a:pt x="1273" y="94"/>
                  <a:pt x="1273" y="94"/>
                  <a:pt x="1273" y="94"/>
                </a:cubicBezTo>
                <a:cubicBezTo>
                  <a:pt x="1273" y="92"/>
                  <a:pt x="1273" y="92"/>
                  <a:pt x="1273" y="92"/>
                </a:cubicBezTo>
                <a:cubicBezTo>
                  <a:pt x="1272" y="92"/>
                  <a:pt x="1272" y="92"/>
                  <a:pt x="1272" y="92"/>
                </a:cubicBezTo>
                <a:cubicBezTo>
                  <a:pt x="1271" y="94"/>
                  <a:pt x="1271" y="94"/>
                  <a:pt x="1271" y="94"/>
                </a:cubicBezTo>
                <a:cubicBezTo>
                  <a:pt x="1272" y="94"/>
                  <a:pt x="1272" y="94"/>
                  <a:pt x="1272" y="94"/>
                </a:cubicBezTo>
                <a:cubicBezTo>
                  <a:pt x="1272" y="96"/>
                  <a:pt x="1272" y="96"/>
                  <a:pt x="1272" y="96"/>
                </a:cubicBezTo>
                <a:cubicBezTo>
                  <a:pt x="1271" y="97"/>
                  <a:pt x="1271" y="97"/>
                  <a:pt x="1271" y="97"/>
                </a:cubicBezTo>
                <a:lnTo>
                  <a:pt x="1272" y="100"/>
                </a:lnTo>
                <a:close/>
                <a:moveTo>
                  <a:pt x="1263" y="101"/>
                </a:moveTo>
                <a:cubicBezTo>
                  <a:pt x="1264" y="101"/>
                  <a:pt x="1264" y="101"/>
                  <a:pt x="1264" y="101"/>
                </a:cubicBezTo>
                <a:cubicBezTo>
                  <a:pt x="1265" y="100"/>
                  <a:pt x="1265" y="100"/>
                  <a:pt x="1265" y="100"/>
                </a:cubicBezTo>
                <a:cubicBezTo>
                  <a:pt x="1266" y="98"/>
                  <a:pt x="1266" y="98"/>
                  <a:pt x="1266" y="98"/>
                </a:cubicBezTo>
                <a:cubicBezTo>
                  <a:pt x="1266" y="97"/>
                  <a:pt x="1266" y="97"/>
                  <a:pt x="1266" y="97"/>
                </a:cubicBezTo>
                <a:cubicBezTo>
                  <a:pt x="1266" y="96"/>
                  <a:pt x="1266" y="96"/>
                  <a:pt x="1266" y="96"/>
                </a:cubicBezTo>
                <a:cubicBezTo>
                  <a:pt x="1266" y="95"/>
                  <a:pt x="1266" y="95"/>
                  <a:pt x="1266" y="95"/>
                </a:cubicBezTo>
                <a:cubicBezTo>
                  <a:pt x="1264" y="95"/>
                  <a:pt x="1264" y="95"/>
                  <a:pt x="1264" y="95"/>
                </a:cubicBezTo>
                <a:cubicBezTo>
                  <a:pt x="1263" y="97"/>
                  <a:pt x="1263" y="97"/>
                  <a:pt x="1263" y="97"/>
                </a:cubicBezTo>
                <a:cubicBezTo>
                  <a:pt x="1264" y="99"/>
                  <a:pt x="1264" y="99"/>
                  <a:pt x="1264" y="99"/>
                </a:cubicBezTo>
                <a:lnTo>
                  <a:pt x="1263" y="101"/>
                </a:lnTo>
                <a:close/>
                <a:moveTo>
                  <a:pt x="1167" y="36"/>
                </a:moveTo>
                <a:cubicBezTo>
                  <a:pt x="1168" y="37"/>
                  <a:pt x="1168" y="37"/>
                  <a:pt x="1168" y="37"/>
                </a:cubicBezTo>
                <a:cubicBezTo>
                  <a:pt x="1169" y="37"/>
                  <a:pt x="1169" y="37"/>
                  <a:pt x="1169" y="37"/>
                </a:cubicBezTo>
                <a:cubicBezTo>
                  <a:pt x="1170" y="36"/>
                  <a:pt x="1170" y="36"/>
                  <a:pt x="1170" y="36"/>
                </a:cubicBezTo>
                <a:cubicBezTo>
                  <a:pt x="1170" y="34"/>
                  <a:pt x="1170" y="34"/>
                  <a:pt x="1170" y="34"/>
                </a:cubicBezTo>
                <a:cubicBezTo>
                  <a:pt x="1169" y="34"/>
                  <a:pt x="1169" y="34"/>
                  <a:pt x="1169" y="34"/>
                </a:cubicBezTo>
                <a:cubicBezTo>
                  <a:pt x="1167" y="35"/>
                  <a:pt x="1167" y="35"/>
                  <a:pt x="1167" y="35"/>
                </a:cubicBezTo>
                <a:lnTo>
                  <a:pt x="1167" y="36"/>
                </a:lnTo>
                <a:close/>
                <a:moveTo>
                  <a:pt x="921" y="175"/>
                </a:moveTo>
                <a:cubicBezTo>
                  <a:pt x="918" y="173"/>
                  <a:pt x="918" y="173"/>
                  <a:pt x="918" y="173"/>
                </a:cubicBezTo>
                <a:cubicBezTo>
                  <a:pt x="916" y="172"/>
                  <a:pt x="916" y="172"/>
                  <a:pt x="916" y="172"/>
                </a:cubicBezTo>
                <a:cubicBezTo>
                  <a:pt x="914" y="172"/>
                  <a:pt x="914" y="172"/>
                  <a:pt x="914" y="172"/>
                </a:cubicBezTo>
                <a:cubicBezTo>
                  <a:pt x="913" y="173"/>
                  <a:pt x="913" y="173"/>
                  <a:pt x="913" y="173"/>
                </a:cubicBezTo>
                <a:cubicBezTo>
                  <a:pt x="915" y="175"/>
                  <a:pt x="915" y="175"/>
                  <a:pt x="915" y="175"/>
                </a:cubicBezTo>
                <a:cubicBezTo>
                  <a:pt x="917" y="175"/>
                  <a:pt x="917" y="175"/>
                  <a:pt x="917" y="175"/>
                </a:cubicBezTo>
                <a:cubicBezTo>
                  <a:pt x="918" y="176"/>
                  <a:pt x="918" y="176"/>
                  <a:pt x="918" y="176"/>
                </a:cubicBezTo>
                <a:lnTo>
                  <a:pt x="921" y="175"/>
                </a:lnTo>
                <a:close/>
                <a:moveTo>
                  <a:pt x="1156" y="40"/>
                </a:moveTo>
                <a:cubicBezTo>
                  <a:pt x="1156" y="40"/>
                  <a:pt x="1156" y="40"/>
                  <a:pt x="1156" y="40"/>
                </a:cubicBezTo>
                <a:cubicBezTo>
                  <a:pt x="1156" y="39"/>
                  <a:pt x="1156" y="39"/>
                  <a:pt x="1156" y="39"/>
                </a:cubicBezTo>
                <a:cubicBezTo>
                  <a:pt x="1155" y="38"/>
                  <a:pt x="1155" y="38"/>
                  <a:pt x="1155" y="38"/>
                </a:cubicBezTo>
                <a:cubicBezTo>
                  <a:pt x="1155" y="38"/>
                  <a:pt x="1155" y="38"/>
                  <a:pt x="1155" y="38"/>
                </a:cubicBezTo>
                <a:cubicBezTo>
                  <a:pt x="1155" y="40"/>
                  <a:pt x="1155" y="40"/>
                  <a:pt x="1155" y="40"/>
                </a:cubicBezTo>
                <a:lnTo>
                  <a:pt x="1156" y="40"/>
                </a:lnTo>
                <a:close/>
                <a:moveTo>
                  <a:pt x="1129" y="48"/>
                </a:moveTo>
                <a:cubicBezTo>
                  <a:pt x="1131" y="50"/>
                  <a:pt x="1131" y="50"/>
                  <a:pt x="1131" y="50"/>
                </a:cubicBezTo>
                <a:cubicBezTo>
                  <a:pt x="1133" y="51"/>
                  <a:pt x="1133" y="51"/>
                  <a:pt x="1133" y="51"/>
                </a:cubicBezTo>
                <a:cubicBezTo>
                  <a:pt x="1133" y="49"/>
                  <a:pt x="1133" y="49"/>
                  <a:pt x="1133" y="49"/>
                </a:cubicBezTo>
                <a:cubicBezTo>
                  <a:pt x="1134" y="47"/>
                  <a:pt x="1134" y="47"/>
                  <a:pt x="1134" y="47"/>
                </a:cubicBezTo>
                <a:cubicBezTo>
                  <a:pt x="1134" y="46"/>
                  <a:pt x="1134" y="46"/>
                  <a:pt x="1134" y="46"/>
                </a:cubicBezTo>
                <a:cubicBezTo>
                  <a:pt x="1134" y="45"/>
                  <a:pt x="1134" y="45"/>
                  <a:pt x="1134" y="45"/>
                </a:cubicBezTo>
                <a:cubicBezTo>
                  <a:pt x="1133" y="45"/>
                  <a:pt x="1133" y="45"/>
                  <a:pt x="1133" y="45"/>
                </a:cubicBezTo>
                <a:cubicBezTo>
                  <a:pt x="1131" y="43"/>
                  <a:pt x="1131" y="43"/>
                  <a:pt x="1131" y="43"/>
                </a:cubicBezTo>
                <a:cubicBezTo>
                  <a:pt x="1130" y="42"/>
                  <a:pt x="1130" y="42"/>
                  <a:pt x="1130" y="42"/>
                </a:cubicBezTo>
                <a:cubicBezTo>
                  <a:pt x="1129" y="43"/>
                  <a:pt x="1129" y="43"/>
                  <a:pt x="1129" y="43"/>
                </a:cubicBezTo>
                <a:cubicBezTo>
                  <a:pt x="1129" y="45"/>
                  <a:pt x="1129" y="45"/>
                  <a:pt x="1129" y="45"/>
                </a:cubicBezTo>
                <a:cubicBezTo>
                  <a:pt x="1130" y="46"/>
                  <a:pt x="1130" y="46"/>
                  <a:pt x="1130" y="46"/>
                </a:cubicBezTo>
                <a:cubicBezTo>
                  <a:pt x="1129" y="47"/>
                  <a:pt x="1129" y="47"/>
                  <a:pt x="1129" y="47"/>
                </a:cubicBezTo>
                <a:cubicBezTo>
                  <a:pt x="1128" y="45"/>
                  <a:pt x="1128" y="45"/>
                  <a:pt x="1128" y="45"/>
                </a:cubicBezTo>
                <a:cubicBezTo>
                  <a:pt x="1127" y="46"/>
                  <a:pt x="1127" y="46"/>
                  <a:pt x="1127" y="46"/>
                </a:cubicBezTo>
                <a:cubicBezTo>
                  <a:pt x="1128" y="47"/>
                  <a:pt x="1128" y="47"/>
                  <a:pt x="1128" y="47"/>
                </a:cubicBezTo>
                <a:lnTo>
                  <a:pt x="1129" y="48"/>
                </a:lnTo>
                <a:close/>
                <a:moveTo>
                  <a:pt x="1161" y="39"/>
                </a:moveTo>
                <a:cubicBezTo>
                  <a:pt x="1161" y="40"/>
                  <a:pt x="1161" y="40"/>
                  <a:pt x="1161" y="40"/>
                </a:cubicBezTo>
                <a:cubicBezTo>
                  <a:pt x="1162" y="40"/>
                  <a:pt x="1162" y="40"/>
                  <a:pt x="1162" y="40"/>
                </a:cubicBezTo>
                <a:cubicBezTo>
                  <a:pt x="1163" y="38"/>
                  <a:pt x="1163" y="38"/>
                  <a:pt x="1163" y="38"/>
                </a:cubicBezTo>
                <a:cubicBezTo>
                  <a:pt x="1164" y="38"/>
                  <a:pt x="1164" y="38"/>
                  <a:pt x="1164" y="38"/>
                </a:cubicBezTo>
                <a:cubicBezTo>
                  <a:pt x="1162" y="36"/>
                  <a:pt x="1162" y="36"/>
                  <a:pt x="1162" y="36"/>
                </a:cubicBezTo>
                <a:cubicBezTo>
                  <a:pt x="1161" y="34"/>
                  <a:pt x="1161" y="34"/>
                  <a:pt x="1161" y="34"/>
                </a:cubicBezTo>
                <a:cubicBezTo>
                  <a:pt x="1160" y="33"/>
                  <a:pt x="1160" y="33"/>
                  <a:pt x="1160" y="33"/>
                </a:cubicBezTo>
                <a:cubicBezTo>
                  <a:pt x="1160" y="34"/>
                  <a:pt x="1160" y="34"/>
                  <a:pt x="1160" y="34"/>
                </a:cubicBezTo>
                <a:cubicBezTo>
                  <a:pt x="1160" y="35"/>
                  <a:pt x="1160" y="35"/>
                  <a:pt x="1160" y="35"/>
                </a:cubicBezTo>
                <a:cubicBezTo>
                  <a:pt x="1159" y="36"/>
                  <a:pt x="1159" y="36"/>
                  <a:pt x="1159" y="36"/>
                </a:cubicBezTo>
                <a:cubicBezTo>
                  <a:pt x="1159" y="37"/>
                  <a:pt x="1159" y="37"/>
                  <a:pt x="1159" y="37"/>
                </a:cubicBezTo>
                <a:lnTo>
                  <a:pt x="1161" y="39"/>
                </a:lnTo>
                <a:close/>
                <a:moveTo>
                  <a:pt x="1167" y="33"/>
                </a:moveTo>
                <a:cubicBezTo>
                  <a:pt x="1168" y="33"/>
                  <a:pt x="1168" y="33"/>
                  <a:pt x="1168" y="33"/>
                </a:cubicBezTo>
                <a:cubicBezTo>
                  <a:pt x="1168" y="31"/>
                  <a:pt x="1168" y="31"/>
                  <a:pt x="1168" y="31"/>
                </a:cubicBezTo>
                <a:cubicBezTo>
                  <a:pt x="1168" y="30"/>
                  <a:pt x="1168" y="30"/>
                  <a:pt x="1168" y="30"/>
                </a:cubicBezTo>
                <a:cubicBezTo>
                  <a:pt x="1167" y="30"/>
                  <a:pt x="1167" y="30"/>
                  <a:pt x="1167" y="30"/>
                </a:cubicBezTo>
                <a:cubicBezTo>
                  <a:pt x="1166" y="31"/>
                  <a:pt x="1166" y="31"/>
                  <a:pt x="1166" y="31"/>
                </a:cubicBezTo>
                <a:cubicBezTo>
                  <a:pt x="1167" y="33"/>
                  <a:pt x="1167" y="33"/>
                  <a:pt x="1167" y="33"/>
                </a:cubicBezTo>
                <a:close/>
                <a:moveTo>
                  <a:pt x="1006" y="510"/>
                </a:moveTo>
                <a:cubicBezTo>
                  <a:pt x="1007" y="509"/>
                  <a:pt x="1007" y="509"/>
                  <a:pt x="1007" y="509"/>
                </a:cubicBezTo>
                <a:cubicBezTo>
                  <a:pt x="1007" y="508"/>
                  <a:pt x="1007" y="508"/>
                  <a:pt x="1007" y="508"/>
                </a:cubicBezTo>
                <a:cubicBezTo>
                  <a:pt x="1005" y="508"/>
                  <a:pt x="1005" y="508"/>
                  <a:pt x="1005" y="508"/>
                </a:cubicBezTo>
                <a:cubicBezTo>
                  <a:pt x="1004" y="509"/>
                  <a:pt x="1004" y="509"/>
                  <a:pt x="1004" y="509"/>
                </a:cubicBezTo>
                <a:cubicBezTo>
                  <a:pt x="1005" y="510"/>
                  <a:pt x="1005" y="510"/>
                  <a:pt x="1005" y="510"/>
                </a:cubicBezTo>
                <a:lnTo>
                  <a:pt x="1006" y="510"/>
                </a:lnTo>
                <a:close/>
                <a:moveTo>
                  <a:pt x="976" y="354"/>
                </a:moveTo>
                <a:cubicBezTo>
                  <a:pt x="976" y="355"/>
                  <a:pt x="976" y="355"/>
                  <a:pt x="976" y="355"/>
                </a:cubicBezTo>
                <a:cubicBezTo>
                  <a:pt x="975" y="357"/>
                  <a:pt x="975" y="357"/>
                  <a:pt x="975" y="357"/>
                </a:cubicBezTo>
                <a:cubicBezTo>
                  <a:pt x="978" y="358"/>
                  <a:pt x="978" y="358"/>
                  <a:pt x="978" y="358"/>
                </a:cubicBezTo>
                <a:cubicBezTo>
                  <a:pt x="976" y="359"/>
                  <a:pt x="976" y="359"/>
                  <a:pt x="976" y="359"/>
                </a:cubicBezTo>
                <a:cubicBezTo>
                  <a:pt x="976" y="359"/>
                  <a:pt x="976" y="359"/>
                  <a:pt x="976" y="359"/>
                </a:cubicBezTo>
                <a:cubicBezTo>
                  <a:pt x="976" y="361"/>
                  <a:pt x="976" y="361"/>
                  <a:pt x="976" y="361"/>
                </a:cubicBezTo>
                <a:cubicBezTo>
                  <a:pt x="981" y="362"/>
                  <a:pt x="981" y="362"/>
                  <a:pt x="981" y="362"/>
                </a:cubicBezTo>
                <a:cubicBezTo>
                  <a:pt x="981" y="363"/>
                  <a:pt x="981" y="363"/>
                  <a:pt x="981" y="363"/>
                </a:cubicBezTo>
                <a:cubicBezTo>
                  <a:pt x="983" y="363"/>
                  <a:pt x="983" y="363"/>
                  <a:pt x="983" y="363"/>
                </a:cubicBezTo>
                <a:cubicBezTo>
                  <a:pt x="985" y="361"/>
                  <a:pt x="985" y="361"/>
                  <a:pt x="985" y="361"/>
                </a:cubicBezTo>
                <a:cubicBezTo>
                  <a:pt x="983" y="364"/>
                  <a:pt x="983" y="364"/>
                  <a:pt x="983" y="364"/>
                </a:cubicBezTo>
                <a:cubicBezTo>
                  <a:pt x="982" y="364"/>
                  <a:pt x="982" y="364"/>
                  <a:pt x="982" y="364"/>
                </a:cubicBezTo>
                <a:cubicBezTo>
                  <a:pt x="979" y="363"/>
                  <a:pt x="979" y="363"/>
                  <a:pt x="979" y="363"/>
                </a:cubicBezTo>
                <a:cubicBezTo>
                  <a:pt x="978" y="363"/>
                  <a:pt x="978" y="363"/>
                  <a:pt x="978" y="363"/>
                </a:cubicBezTo>
                <a:cubicBezTo>
                  <a:pt x="978" y="365"/>
                  <a:pt x="978" y="365"/>
                  <a:pt x="978" y="365"/>
                </a:cubicBezTo>
                <a:cubicBezTo>
                  <a:pt x="979" y="366"/>
                  <a:pt x="979" y="366"/>
                  <a:pt x="979" y="366"/>
                </a:cubicBezTo>
                <a:cubicBezTo>
                  <a:pt x="982" y="366"/>
                  <a:pt x="982" y="366"/>
                  <a:pt x="982" y="366"/>
                </a:cubicBezTo>
                <a:cubicBezTo>
                  <a:pt x="982" y="367"/>
                  <a:pt x="982" y="367"/>
                  <a:pt x="982" y="367"/>
                </a:cubicBezTo>
                <a:cubicBezTo>
                  <a:pt x="984" y="368"/>
                  <a:pt x="984" y="368"/>
                  <a:pt x="984" y="368"/>
                </a:cubicBezTo>
                <a:cubicBezTo>
                  <a:pt x="985" y="367"/>
                  <a:pt x="985" y="367"/>
                  <a:pt x="985" y="367"/>
                </a:cubicBezTo>
                <a:cubicBezTo>
                  <a:pt x="990" y="366"/>
                  <a:pt x="990" y="366"/>
                  <a:pt x="990" y="366"/>
                </a:cubicBezTo>
                <a:cubicBezTo>
                  <a:pt x="993" y="366"/>
                  <a:pt x="993" y="366"/>
                  <a:pt x="993" y="366"/>
                </a:cubicBezTo>
                <a:cubicBezTo>
                  <a:pt x="996" y="363"/>
                  <a:pt x="996" y="363"/>
                  <a:pt x="996" y="363"/>
                </a:cubicBezTo>
                <a:cubicBezTo>
                  <a:pt x="995" y="360"/>
                  <a:pt x="995" y="360"/>
                  <a:pt x="995" y="360"/>
                </a:cubicBezTo>
                <a:cubicBezTo>
                  <a:pt x="994" y="358"/>
                  <a:pt x="994" y="358"/>
                  <a:pt x="994" y="358"/>
                </a:cubicBezTo>
                <a:cubicBezTo>
                  <a:pt x="992" y="358"/>
                  <a:pt x="992" y="358"/>
                  <a:pt x="992" y="358"/>
                </a:cubicBezTo>
                <a:cubicBezTo>
                  <a:pt x="991" y="357"/>
                  <a:pt x="991" y="357"/>
                  <a:pt x="991" y="357"/>
                </a:cubicBezTo>
                <a:cubicBezTo>
                  <a:pt x="990" y="353"/>
                  <a:pt x="990" y="353"/>
                  <a:pt x="990" y="353"/>
                </a:cubicBezTo>
                <a:cubicBezTo>
                  <a:pt x="988" y="350"/>
                  <a:pt x="988" y="350"/>
                  <a:pt x="988" y="350"/>
                </a:cubicBezTo>
                <a:cubicBezTo>
                  <a:pt x="985" y="349"/>
                  <a:pt x="985" y="349"/>
                  <a:pt x="985" y="349"/>
                </a:cubicBezTo>
                <a:cubicBezTo>
                  <a:pt x="983" y="347"/>
                  <a:pt x="983" y="347"/>
                  <a:pt x="983" y="347"/>
                </a:cubicBezTo>
                <a:cubicBezTo>
                  <a:pt x="981" y="347"/>
                  <a:pt x="981" y="347"/>
                  <a:pt x="981" y="347"/>
                </a:cubicBezTo>
                <a:cubicBezTo>
                  <a:pt x="979" y="346"/>
                  <a:pt x="979" y="346"/>
                  <a:pt x="979" y="346"/>
                </a:cubicBezTo>
                <a:cubicBezTo>
                  <a:pt x="978" y="347"/>
                  <a:pt x="978" y="347"/>
                  <a:pt x="978" y="347"/>
                </a:cubicBezTo>
                <a:cubicBezTo>
                  <a:pt x="976" y="349"/>
                  <a:pt x="976" y="349"/>
                  <a:pt x="976" y="349"/>
                </a:cubicBezTo>
                <a:cubicBezTo>
                  <a:pt x="976" y="352"/>
                  <a:pt x="976" y="352"/>
                  <a:pt x="976" y="352"/>
                </a:cubicBezTo>
                <a:cubicBezTo>
                  <a:pt x="978" y="353"/>
                  <a:pt x="978" y="353"/>
                  <a:pt x="978" y="353"/>
                </a:cubicBezTo>
                <a:cubicBezTo>
                  <a:pt x="979" y="354"/>
                  <a:pt x="979" y="354"/>
                  <a:pt x="979" y="354"/>
                </a:cubicBezTo>
                <a:cubicBezTo>
                  <a:pt x="977" y="353"/>
                  <a:pt x="977" y="353"/>
                  <a:pt x="977" y="353"/>
                </a:cubicBezTo>
                <a:lnTo>
                  <a:pt x="976" y="354"/>
                </a:lnTo>
                <a:close/>
                <a:moveTo>
                  <a:pt x="980" y="344"/>
                </a:moveTo>
                <a:cubicBezTo>
                  <a:pt x="980" y="343"/>
                  <a:pt x="980" y="343"/>
                  <a:pt x="980" y="343"/>
                </a:cubicBezTo>
                <a:cubicBezTo>
                  <a:pt x="979" y="341"/>
                  <a:pt x="979" y="341"/>
                  <a:pt x="979" y="341"/>
                </a:cubicBezTo>
                <a:cubicBezTo>
                  <a:pt x="978" y="341"/>
                  <a:pt x="978" y="341"/>
                  <a:pt x="978" y="341"/>
                </a:cubicBezTo>
                <a:cubicBezTo>
                  <a:pt x="978" y="342"/>
                  <a:pt x="978" y="342"/>
                  <a:pt x="978" y="342"/>
                </a:cubicBezTo>
                <a:cubicBezTo>
                  <a:pt x="979" y="344"/>
                  <a:pt x="979" y="344"/>
                  <a:pt x="979" y="344"/>
                </a:cubicBezTo>
                <a:lnTo>
                  <a:pt x="980" y="344"/>
                </a:lnTo>
                <a:close/>
                <a:moveTo>
                  <a:pt x="991" y="380"/>
                </a:moveTo>
                <a:cubicBezTo>
                  <a:pt x="992" y="379"/>
                  <a:pt x="992" y="379"/>
                  <a:pt x="992" y="379"/>
                </a:cubicBezTo>
                <a:cubicBezTo>
                  <a:pt x="991" y="379"/>
                  <a:pt x="991" y="379"/>
                  <a:pt x="991" y="379"/>
                </a:cubicBezTo>
                <a:cubicBezTo>
                  <a:pt x="989" y="379"/>
                  <a:pt x="989" y="379"/>
                  <a:pt x="989" y="379"/>
                </a:cubicBezTo>
                <a:cubicBezTo>
                  <a:pt x="990" y="380"/>
                  <a:pt x="990" y="380"/>
                  <a:pt x="990" y="380"/>
                </a:cubicBezTo>
                <a:lnTo>
                  <a:pt x="991" y="380"/>
                </a:lnTo>
                <a:close/>
                <a:moveTo>
                  <a:pt x="987" y="377"/>
                </a:moveTo>
                <a:cubicBezTo>
                  <a:pt x="985" y="377"/>
                  <a:pt x="985" y="377"/>
                  <a:pt x="985" y="377"/>
                </a:cubicBezTo>
                <a:cubicBezTo>
                  <a:pt x="985" y="378"/>
                  <a:pt x="985" y="378"/>
                  <a:pt x="985" y="378"/>
                </a:cubicBezTo>
                <a:cubicBezTo>
                  <a:pt x="987" y="379"/>
                  <a:pt x="987" y="379"/>
                  <a:pt x="987" y="379"/>
                </a:cubicBezTo>
                <a:cubicBezTo>
                  <a:pt x="988" y="379"/>
                  <a:pt x="988" y="379"/>
                  <a:pt x="988" y="379"/>
                </a:cubicBezTo>
                <a:cubicBezTo>
                  <a:pt x="990" y="378"/>
                  <a:pt x="990" y="378"/>
                  <a:pt x="990" y="378"/>
                </a:cubicBezTo>
                <a:cubicBezTo>
                  <a:pt x="988" y="377"/>
                  <a:pt x="988" y="377"/>
                  <a:pt x="988" y="377"/>
                </a:cubicBezTo>
                <a:lnTo>
                  <a:pt x="987" y="377"/>
                </a:lnTo>
                <a:close/>
                <a:moveTo>
                  <a:pt x="975" y="394"/>
                </a:moveTo>
                <a:cubicBezTo>
                  <a:pt x="975" y="393"/>
                  <a:pt x="975" y="393"/>
                  <a:pt x="975" y="393"/>
                </a:cubicBezTo>
                <a:cubicBezTo>
                  <a:pt x="974" y="393"/>
                  <a:pt x="974" y="393"/>
                  <a:pt x="974" y="393"/>
                </a:cubicBezTo>
                <a:cubicBezTo>
                  <a:pt x="973" y="394"/>
                  <a:pt x="973" y="394"/>
                  <a:pt x="973" y="394"/>
                </a:cubicBezTo>
                <a:cubicBezTo>
                  <a:pt x="973" y="395"/>
                  <a:pt x="973" y="395"/>
                  <a:pt x="973" y="395"/>
                </a:cubicBezTo>
                <a:cubicBezTo>
                  <a:pt x="973" y="395"/>
                  <a:pt x="973" y="395"/>
                  <a:pt x="973" y="395"/>
                </a:cubicBezTo>
                <a:cubicBezTo>
                  <a:pt x="974" y="395"/>
                  <a:pt x="974" y="395"/>
                  <a:pt x="974" y="395"/>
                </a:cubicBezTo>
                <a:lnTo>
                  <a:pt x="975" y="394"/>
                </a:lnTo>
                <a:close/>
                <a:moveTo>
                  <a:pt x="974" y="411"/>
                </a:moveTo>
                <a:cubicBezTo>
                  <a:pt x="975" y="411"/>
                  <a:pt x="975" y="411"/>
                  <a:pt x="975" y="411"/>
                </a:cubicBezTo>
                <a:cubicBezTo>
                  <a:pt x="973" y="410"/>
                  <a:pt x="973" y="410"/>
                  <a:pt x="973" y="410"/>
                </a:cubicBezTo>
                <a:cubicBezTo>
                  <a:pt x="972" y="410"/>
                  <a:pt x="972" y="410"/>
                  <a:pt x="972" y="410"/>
                </a:cubicBezTo>
                <a:cubicBezTo>
                  <a:pt x="972" y="411"/>
                  <a:pt x="972" y="411"/>
                  <a:pt x="972" y="411"/>
                </a:cubicBezTo>
                <a:cubicBezTo>
                  <a:pt x="972" y="411"/>
                  <a:pt x="972" y="411"/>
                  <a:pt x="972" y="411"/>
                </a:cubicBezTo>
                <a:lnTo>
                  <a:pt x="974" y="411"/>
                </a:lnTo>
                <a:close/>
                <a:moveTo>
                  <a:pt x="969" y="411"/>
                </a:moveTo>
                <a:cubicBezTo>
                  <a:pt x="969" y="410"/>
                  <a:pt x="969" y="410"/>
                  <a:pt x="969" y="410"/>
                </a:cubicBezTo>
                <a:cubicBezTo>
                  <a:pt x="969" y="410"/>
                  <a:pt x="969" y="410"/>
                  <a:pt x="969" y="410"/>
                </a:cubicBezTo>
                <a:cubicBezTo>
                  <a:pt x="968" y="410"/>
                  <a:pt x="968" y="410"/>
                  <a:pt x="968" y="410"/>
                </a:cubicBezTo>
                <a:cubicBezTo>
                  <a:pt x="969" y="411"/>
                  <a:pt x="969" y="411"/>
                  <a:pt x="969" y="411"/>
                </a:cubicBezTo>
                <a:close/>
                <a:moveTo>
                  <a:pt x="982" y="380"/>
                </a:moveTo>
                <a:cubicBezTo>
                  <a:pt x="982" y="380"/>
                  <a:pt x="982" y="380"/>
                  <a:pt x="982" y="380"/>
                </a:cubicBezTo>
                <a:cubicBezTo>
                  <a:pt x="982" y="381"/>
                  <a:pt x="982" y="381"/>
                  <a:pt x="982" y="381"/>
                </a:cubicBezTo>
                <a:cubicBezTo>
                  <a:pt x="985" y="381"/>
                  <a:pt x="985" y="381"/>
                  <a:pt x="985" y="381"/>
                </a:cubicBezTo>
                <a:cubicBezTo>
                  <a:pt x="985" y="380"/>
                  <a:pt x="985" y="380"/>
                  <a:pt x="985" y="380"/>
                </a:cubicBezTo>
                <a:cubicBezTo>
                  <a:pt x="983" y="379"/>
                  <a:pt x="983" y="379"/>
                  <a:pt x="983" y="379"/>
                </a:cubicBezTo>
                <a:lnTo>
                  <a:pt x="982" y="380"/>
                </a:lnTo>
                <a:close/>
                <a:moveTo>
                  <a:pt x="979" y="454"/>
                </a:moveTo>
                <a:cubicBezTo>
                  <a:pt x="980" y="452"/>
                  <a:pt x="980" y="452"/>
                  <a:pt x="980" y="452"/>
                </a:cubicBezTo>
                <a:cubicBezTo>
                  <a:pt x="982" y="451"/>
                  <a:pt x="982" y="451"/>
                  <a:pt x="982" y="451"/>
                </a:cubicBezTo>
                <a:cubicBezTo>
                  <a:pt x="981" y="451"/>
                  <a:pt x="981" y="451"/>
                  <a:pt x="981" y="451"/>
                </a:cubicBezTo>
                <a:cubicBezTo>
                  <a:pt x="980" y="452"/>
                  <a:pt x="980" y="452"/>
                  <a:pt x="980" y="452"/>
                </a:cubicBezTo>
                <a:cubicBezTo>
                  <a:pt x="978" y="454"/>
                  <a:pt x="978" y="454"/>
                  <a:pt x="978" y="454"/>
                </a:cubicBezTo>
                <a:lnTo>
                  <a:pt x="979" y="454"/>
                </a:lnTo>
                <a:close/>
                <a:moveTo>
                  <a:pt x="972" y="413"/>
                </a:moveTo>
                <a:cubicBezTo>
                  <a:pt x="973" y="412"/>
                  <a:pt x="973" y="412"/>
                  <a:pt x="973" y="412"/>
                </a:cubicBezTo>
                <a:cubicBezTo>
                  <a:pt x="972" y="412"/>
                  <a:pt x="972" y="412"/>
                  <a:pt x="972" y="412"/>
                </a:cubicBezTo>
                <a:cubicBezTo>
                  <a:pt x="971" y="413"/>
                  <a:pt x="971" y="413"/>
                  <a:pt x="971" y="413"/>
                </a:cubicBezTo>
                <a:lnTo>
                  <a:pt x="972" y="413"/>
                </a:lnTo>
                <a:close/>
                <a:moveTo>
                  <a:pt x="990" y="258"/>
                </a:moveTo>
                <a:cubicBezTo>
                  <a:pt x="991" y="259"/>
                  <a:pt x="991" y="259"/>
                  <a:pt x="991" y="259"/>
                </a:cubicBezTo>
                <a:cubicBezTo>
                  <a:pt x="991" y="258"/>
                  <a:pt x="991" y="258"/>
                  <a:pt x="991" y="258"/>
                </a:cubicBezTo>
                <a:cubicBezTo>
                  <a:pt x="990" y="257"/>
                  <a:pt x="990" y="257"/>
                  <a:pt x="990" y="257"/>
                </a:cubicBezTo>
                <a:cubicBezTo>
                  <a:pt x="988" y="256"/>
                  <a:pt x="988" y="256"/>
                  <a:pt x="988" y="256"/>
                </a:cubicBezTo>
                <a:cubicBezTo>
                  <a:pt x="987" y="257"/>
                  <a:pt x="987" y="257"/>
                  <a:pt x="987" y="257"/>
                </a:cubicBezTo>
                <a:cubicBezTo>
                  <a:pt x="985" y="256"/>
                  <a:pt x="985" y="256"/>
                  <a:pt x="985" y="256"/>
                </a:cubicBezTo>
                <a:cubicBezTo>
                  <a:pt x="984" y="256"/>
                  <a:pt x="984" y="256"/>
                  <a:pt x="984" y="256"/>
                </a:cubicBezTo>
                <a:cubicBezTo>
                  <a:pt x="983" y="256"/>
                  <a:pt x="983" y="256"/>
                  <a:pt x="983" y="256"/>
                </a:cubicBezTo>
                <a:cubicBezTo>
                  <a:pt x="984" y="257"/>
                  <a:pt x="984" y="257"/>
                  <a:pt x="984" y="257"/>
                </a:cubicBezTo>
                <a:cubicBezTo>
                  <a:pt x="985" y="257"/>
                  <a:pt x="985" y="257"/>
                  <a:pt x="985" y="257"/>
                </a:cubicBezTo>
                <a:cubicBezTo>
                  <a:pt x="986" y="258"/>
                  <a:pt x="986" y="258"/>
                  <a:pt x="986" y="258"/>
                </a:cubicBezTo>
                <a:cubicBezTo>
                  <a:pt x="989" y="258"/>
                  <a:pt x="989" y="258"/>
                  <a:pt x="989" y="258"/>
                </a:cubicBezTo>
                <a:lnTo>
                  <a:pt x="990" y="258"/>
                </a:lnTo>
                <a:close/>
                <a:moveTo>
                  <a:pt x="1000" y="338"/>
                </a:moveTo>
                <a:cubicBezTo>
                  <a:pt x="1000" y="339"/>
                  <a:pt x="1000" y="339"/>
                  <a:pt x="1000" y="339"/>
                </a:cubicBezTo>
                <a:cubicBezTo>
                  <a:pt x="1001" y="340"/>
                  <a:pt x="1001" y="340"/>
                  <a:pt x="1001" y="340"/>
                </a:cubicBezTo>
                <a:cubicBezTo>
                  <a:pt x="1002" y="340"/>
                  <a:pt x="1002" y="340"/>
                  <a:pt x="1002" y="340"/>
                </a:cubicBezTo>
                <a:cubicBezTo>
                  <a:pt x="1002" y="338"/>
                  <a:pt x="1002" y="338"/>
                  <a:pt x="1002" y="338"/>
                </a:cubicBezTo>
                <a:cubicBezTo>
                  <a:pt x="1002" y="338"/>
                  <a:pt x="1000" y="338"/>
                  <a:pt x="1000" y="338"/>
                </a:cubicBezTo>
                <a:close/>
                <a:moveTo>
                  <a:pt x="979" y="452"/>
                </a:moveTo>
                <a:cubicBezTo>
                  <a:pt x="980" y="451"/>
                  <a:pt x="980" y="451"/>
                  <a:pt x="980" y="451"/>
                </a:cubicBezTo>
                <a:cubicBezTo>
                  <a:pt x="980" y="450"/>
                  <a:pt x="980" y="450"/>
                  <a:pt x="980" y="450"/>
                </a:cubicBezTo>
                <a:cubicBezTo>
                  <a:pt x="980" y="450"/>
                  <a:pt x="980" y="450"/>
                  <a:pt x="980" y="450"/>
                </a:cubicBezTo>
                <a:cubicBezTo>
                  <a:pt x="978" y="452"/>
                  <a:pt x="978" y="452"/>
                  <a:pt x="978" y="452"/>
                </a:cubicBezTo>
                <a:cubicBezTo>
                  <a:pt x="978" y="452"/>
                  <a:pt x="978" y="452"/>
                  <a:pt x="978" y="452"/>
                </a:cubicBezTo>
                <a:lnTo>
                  <a:pt x="979" y="452"/>
                </a:lnTo>
                <a:close/>
                <a:moveTo>
                  <a:pt x="1001" y="343"/>
                </a:moveTo>
                <a:cubicBezTo>
                  <a:pt x="1002" y="344"/>
                  <a:pt x="1002" y="344"/>
                  <a:pt x="1002" y="344"/>
                </a:cubicBezTo>
                <a:cubicBezTo>
                  <a:pt x="1003" y="343"/>
                  <a:pt x="1003" y="343"/>
                  <a:pt x="1003" y="343"/>
                </a:cubicBezTo>
                <a:cubicBezTo>
                  <a:pt x="1002" y="342"/>
                  <a:pt x="1002" y="342"/>
                  <a:pt x="1002" y="342"/>
                </a:cubicBezTo>
                <a:cubicBezTo>
                  <a:pt x="1001" y="342"/>
                  <a:pt x="1001" y="342"/>
                  <a:pt x="1001" y="342"/>
                </a:cubicBezTo>
                <a:lnTo>
                  <a:pt x="1001" y="343"/>
                </a:lnTo>
                <a:close/>
                <a:moveTo>
                  <a:pt x="987" y="260"/>
                </a:moveTo>
                <a:cubicBezTo>
                  <a:pt x="987" y="260"/>
                  <a:pt x="987" y="260"/>
                  <a:pt x="987" y="260"/>
                </a:cubicBezTo>
                <a:cubicBezTo>
                  <a:pt x="987" y="260"/>
                  <a:pt x="987" y="260"/>
                  <a:pt x="987" y="260"/>
                </a:cubicBezTo>
                <a:cubicBezTo>
                  <a:pt x="986" y="260"/>
                  <a:pt x="986" y="260"/>
                  <a:pt x="986" y="260"/>
                </a:cubicBezTo>
                <a:lnTo>
                  <a:pt x="987" y="260"/>
                </a:lnTo>
                <a:close/>
                <a:moveTo>
                  <a:pt x="1001" y="363"/>
                </a:moveTo>
                <a:cubicBezTo>
                  <a:pt x="1002" y="362"/>
                  <a:pt x="1002" y="362"/>
                  <a:pt x="1002" y="362"/>
                </a:cubicBezTo>
                <a:cubicBezTo>
                  <a:pt x="1003" y="360"/>
                  <a:pt x="1003" y="360"/>
                  <a:pt x="1003" y="360"/>
                </a:cubicBezTo>
                <a:cubicBezTo>
                  <a:pt x="1004" y="358"/>
                  <a:pt x="1004" y="358"/>
                  <a:pt x="1004" y="358"/>
                </a:cubicBezTo>
                <a:cubicBezTo>
                  <a:pt x="1004" y="358"/>
                  <a:pt x="1004" y="358"/>
                  <a:pt x="1004" y="358"/>
                </a:cubicBezTo>
                <a:cubicBezTo>
                  <a:pt x="1003" y="358"/>
                  <a:pt x="1003" y="358"/>
                  <a:pt x="1003" y="358"/>
                </a:cubicBezTo>
                <a:cubicBezTo>
                  <a:pt x="1001" y="358"/>
                  <a:pt x="1001" y="358"/>
                  <a:pt x="1001" y="358"/>
                </a:cubicBezTo>
                <a:cubicBezTo>
                  <a:pt x="1000" y="359"/>
                  <a:pt x="1000" y="359"/>
                  <a:pt x="1000" y="359"/>
                </a:cubicBezTo>
                <a:cubicBezTo>
                  <a:pt x="1000" y="359"/>
                  <a:pt x="1000" y="359"/>
                  <a:pt x="1000" y="359"/>
                </a:cubicBezTo>
                <a:cubicBezTo>
                  <a:pt x="1001" y="359"/>
                  <a:pt x="1001" y="359"/>
                  <a:pt x="1001" y="359"/>
                </a:cubicBezTo>
                <a:cubicBezTo>
                  <a:pt x="1001" y="360"/>
                  <a:pt x="1001" y="360"/>
                  <a:pt x="1001" y="360"/>
                </a:cubicBezTo>
                <a:cubicBezTo>
                  <a:pt x="1000" y="362"/>
                  <a:pt x="1000" y="362"/>
                  <a:pt x="1000" y="362"/>
                </a:cubicBezTo>
                <a:lnTo>
                  <a:pt x="1001" y="363"/>
                </a:lnTo>
                <a:close/>
                <a:moveTo>
                  <a:pt x="990" y="330"/>
                </a:moveTo>
                <a:cubicBezTo>
                  <a:pt x="989" y="331"/>
                  <a:pt x="989" y="331"/>
                  <a:pt x="989" y="331"/>
                </a:cubicBezTo>
                <a:cubicBezTo>
                  <a:pt x="989" y="333"/>
                  <a:pt x="989" y="333"/>
                  <a:pt x="989" y="333"/>
                </a:cubicBezTo>
                <a:cubicBezTo>
                  <a:pt x="991" y="334"/>
                  <a:pt x="991" y="334"/>
                  <a:pt x="991" y="334"/>
                </a:cubicBezTo>
                <a:cubicBezTo>
                  <a:pt x="992" y="332"/>
                  <a:pt x="992" y="332"/>
                  <a:pt x="992" y="332"/>
                </a:cubicBezTo>
                <a:cubicBezTo>
                  <a:pt x="992" y="331"/>
                  <a:pt x="992" y="331"/>
                  <a:pt x="992" y="331"/>
                </a:cubicBezTo>
                <a:cubicBezTo>
                  <a:pt x="992" y="328"/>
                  <a:pt x="992" y="328"/>
                  <a:pt x="992" y="328"/>
                </a:cubicBezTo>
                <a:lnTo>
                  <a:pt x="990" y="330"/>
                </a:lnTo>
                <a:close/>
                <a:moveTo>
                  <a:pt x="995" y="332"/>
                </a:moveTo>
                <a:cubicBezTo>
                  <a:pt x="996" y="333"/>
                  <a:pt x="996" y="333"/>
                  <a:pt x="996" y="333"/>
                </a:cubicBezTo>
                <a:cubicBezTo>
                  <a:pt x="997" y="333"/>
                  <a:pt x="997" y="333"/>
                  <a:pt x="997" y="333"/>
                </a:cubicBezTo>
                <a:cubicBezTo>
                  <a:pt x="999" y="331"/>
                  <a:pt x="999" y="331"/>
                  <a:pt x="999" y="331"/>
                </a:cubicBezTo>
                <a:cubicBezTo>
                  <a:pt x="999" y="329"/>
                  <a:pt x="999" y="329"/>
                  <a:pt x="999" y="329"/>
                </a:cubicBezTo>
                <a:cubicBezTo>
                  <a:pt x="997" y="329"/>
                  <a:pt x="997" y="329"/>
                  <a:pt x="997" y="329"/>
                </a:cubicBezTo>
                <a:cubicBezTo>
                  <a:pt x="996" y="329"/>
                  <a:pt x="996" y="329"/>
                  <a:pt x="996" y="329"/>
                </a:cubicBezTo>
                <a:lnTo>
                  <a:pt x="995" y="332"/>
                </a:lnTo>
                <a:close/>
                <a:moveTo>
                  <a:pt x="991" y="387"/>
                </a:moveTo>
                <a:cubicBezTo>
                  <a:pt x="989" y="387"/>
                  <a:pt x="989" y="387"/>
                  <a:pt x="989" y="387"/>
                </a:cubicBezTo>
                <a:cubicBezTo>
                  <a:pt x="988" y="387"/>
                  <a:pt x="988" y="387"/>
                  <a:pt x="988" y="387"/>
                </a:cubicBezTo>
                <a:cubicBezTo>
                  <a:pt x="988" y="388"/>
                  <a:pt x="988" y="388"/>
                  <a:pt x="988" y="388"/>
                </a:cubicBezTo>
                <a:cubicBezTo>
                  <a:pt x="989" y="389"/>
                  <a:pt x="989" y="389"/>
                  <a:pt x="989" y="389"/>
                </a:cubicBezTo>
                <a:cubicBezTo>
                  <a:pt x="991" y="388"/>
                  <a:pt x="991" y="388"/>
                  <a:pt x="991" y="388"/>
                </a:cubicBezTo>
                <a:lnTo>
                  <a:pt x="991" y="387"/>
                </a:lnTo>
                <a:close/>
                <a:moveTo>
                  <a:pt x="999" y="323"/>
                </a:moveTo>
                <a:cubicBezTo>
                  <a:pt x="997" y="323"/>
                  <a:pt x="997" y="323"/>
                  <a:pt x="997" y="323"/>
                </a:cubicBezTo>
                <a:cubicBezTo>
                  <a:pt x="996" y="322"/>
                  <a:pt x="996" y="322"/>
                  <a:pt x="996" y="322"/>
                </a:cubicBezTo>
                <a:cubicBezTo>
                  <a:pt x="995" y="323"/>
                  <a:pt x="995" y="323"/>
                  <a:pt x="995" y="323"/>
                </a:cubicBezTo>
                <a:cubicBezTo>
                  <a:pt x="995" y="324"/>
                  <a:pt x="995" y="324"/>
                  <a:pt x="995" y="324"/>
                </a:cubicBezTo>
                <a:cubicBezTo>
                  <a:pt x="995" y="325"/>
                  <a:pt x="995" y="325"/>
                  <a:pt x="995" y="325"/>
                </a:cubicBezTo>
                <a:cubicBezTo>
                  <a:pt x="996" y="325"/>
                  <a:pt x="996" y="325"/>
                  <a:pt x="996" y="325"/>
                </a:cubicBezTo>
                <a:cubicBezTo>
                  <a:pt x="998" y="324"/>
                  <a:pt x="998" y="324"/>
                  <a:pt x="998" y="324"/>
                </a:cubicBezTo>
                <a:cubicBezTo>
                  <a:pt x="999" y="324"/>
                  <a:pt x="999" y="324"/>
                  <a:pt x="999" y="324"/>
                </a:cubicBezTo>
                <a:lnTo>
                  <a:pt x="999" y="323"/>
                </a:lnTo>
                <a:close/>
                <a:moveTo>
                  <a:pt x="992" y="511"/>
                </a:moveTo>
                <a:cubicBezTo>
                  <a:pt x="992" y="512"/>
                  <a:pt x="992" y="512"/>
                  <a:pt x="992" y="512"/>
                </a:cubicBezTo>
                <a:cubicBezTo>
                  <a:pt x="994" y="511"/>
                  <a:pt x="994" y="511"/>
                  <a:pt x="994" y="511"/>
                </a:cubicBezTo>
                <a:cubicBezTo>
                  <a:pt x="993" y="510"/>
                  <a:pt x="993" y="510"/>
                  <a:pt x="993" y="510"/>
                </a:cubicBezTo>
                <a:cubicBezTo>
                  <a:pt x="992" y="510"/>
                  <a:pt x="992" y="510"/>
                  <a:pt x="992" y="510"/>
                </a:cubicBezTo>
                <a:cubicBezTo>
                  <a:pt x="991" y="510"/>
                  <a:pt x="991" y="510"/>
                  <a:pt x="991" y="510"/>
                </a:cubicBezTo>
                <a:cubicBezTo>
                  <a:pt x="991" y="511"/>
                  <a:pt x="991" y="511"/>
                  <a:pt x="991" y="511"/>
                </a:cubicBezTo>
                <a:lnTo>
                  <a:pt x="992" y="511"/>
                </a:lnTo>
                <a:close/>
                <a:moveTo>
                  <a:pt x="1025" y="524"/>
                </a:moveTo>
                <a:cubicBezTo>
                  <a:pt x="1027" y="523"/>
                  <a:pt x="1027" y="523"/>
                  <a:pt x="1027" y="523"/>
                </a:cubicBezTo>
                <a:cubicBezTo>
                  <a:pt x="1024" y="522"/>
                  <a:pt x="1024" y="522"/>
                  <a:pt x="1024" y="522"/>
                </a:cubicBezTo>
                <a:cubicBezTo>
                  <a:pt x="1022" y="521"/>
                  <a:pt x="1022" y="521"/>
                  <a:pt x="1022" y="521"/>
                </a:cubicBezTo>
                <a:cubicBezTo>
                  <a:pt x="1022" y="522"/>
                  <a:pt x="1022" y="522"/>
                  <a:pt x="1022" y="522"/>
                </a:cubicBezTo>
                <a:cubicBezTo>
                  <a:pt x="1024" y="524"/>
                  <a:pt x="1024" y="524"/>
                  <a:pt x="1024" y="524"/>
                </a:cubicBezTo>
                <a:lnTo>
                  <a:pt x="1025" y="524"/>
                </a:lnTo>
                <a:close/>
                <a:moveTo>
                  <a:pt x="1012" y="521"/>
                </a:moveTo>
                <a:cubicBezTo>
                  <a:pt x="1013" y="520"/>
                  <a:pt x="1013" y="520"/>
                  <a:pt x="1013" y="520"/>
                </a:cubicBezTo>
                <a:cubicBezTo>
                  <a:pt x="1013" y="518"/>
                  <a:pt x="1013" y="518"/>
                  <a:pt x="1013" y="518"/>
                </a:cubicBezTo>
                <a:cubicBezTo>
                  <a:pt x="1012" y="518"/>
                  <a:pt x="1012" y="518"/>
                  <a:pt x="1012" y="518"/>
                </a:cubicBezTo>
                <a:cubicBezTo>
                  <a:pt x="1012" y="519"/>
                  <a:pt x="1012" y="519"/>
                  <a:pt x="1012" y="519"/>
                </a:cubicBezTo>
                <a:cubicBezTo>
                  <a:pt x="1011" y="520"/>
                  <a:pt x="1011" y="520"/>
                  <a:pt x="1011" y="520"/>
                </a:cubicBezTo>
                <a:cubicBezTo>
                  <a:pt x="1011" y="521"/>
                  <a:pt x="1011" y="521"/>
                  <a:pt x="1011" y="521"/>
                </a:cubicBezTo>
                <a:cubicBezTo>
                  <a:pt x="1012" y="521"/>
                  <a:pt x="1012" y="521"/>
                  <a:pt x="1012" y="521"/>
                </a:cubicBezTo>
                <a:close/>
                <a:moveTo>
                  <a:pt x="1021" y="527"/>
                </a:moveTo>
                <a:cubicBezTo>
                  <a:pt x="1022" y="528"/>
                  <a:pt x="1022" y="528"/>
                  <a:pt x="1022" y="528"/>
                </a:cubicBezTo>
                <a:cubicBezTo>
                  <a:pt x="1022" y="527"/>
                  <a:pt x="1022" y="527"/>
                  <a:pt x="1022" y="527"/>
                </a:cubicBezTo>
                <a:cubicBezTo>
                  <a:pt x="1024" y="527"/>
                  <a:pt x="1024" y="527"/>
                  <a:pt x="1024" y="527"/>
                </a:cubicBezTo>
                <a:cubicBezTo>
                  <a:pt x="1024" y="526"/>
                  <a:pt x="1024" y="526"/>
                  <a:pt x="1024" y="526"/>
                </a:cubicBezTo>
                <a:cubicBezTo>
                  <a:pt x="1024" y="526"/>
                  <a:pt x="1024" y="526"/>
                  <a:pt x="1024" y="526"/>
                </a:cubicBezTo>
                <a:cubicBezTo>
                  <a:pt x="1022" y="526"/>
                  <a:pt x="1022" y="526"/>
                  <a:pt x="1022" y="526"/>
                </a:cubicBezTo>
                <a:lnTo>
                  <a:pt x="1021" y="527"/>
                </a:lnTo>
                <a:close/>
                <a:moveTo>
                  <a:pt x="1042" y="493"/>
                </a:moveTo>
                <a:cubicBezTo>
                  <a:pt x="1043" y="493"/>
                  <a:pt x="1043" y="493"/>
                  <a:pt x="1043" y="493"/>
                </a:cubicBezTo>
                <a:cubicBezTo>
                  <a:pt x="1043" y="492"/>
                  <a:pt x="1043" y="492"/>
                  <a:pt x="1043" y="492"/>
                </a:cubicBezTo>
                <a:lnTo>
                  <a:pt x="1042" y="493"/>
                </a:lnTo>
                <a:close/>
                <a:moveTo>
                  <a:pt x="1034" y="511"/>
                </a:moveTo>
                <a:cubicBezTo>
                  <a:pt x="1033" y="511"/>
                  <a:pt x="1033" y="511"/>
                  <a:pt x="1033" y="511"/>
                </a:cubicBezTo>
                <a:cubicBezTo>
                  <a:pt x="1034" y="512"/>
                  <a:pt x="1034" y="512"/>
                  <a:pt x="1034" y="512"/>
                </a:cubicBezTo>
                <a:cubicBezTo>
                  <a:pt x="1035" y="511"/>
                  <a:pt x="1035" y="511"/>
                  <a:pt x="1035" y="511"/>
                </a:cubicBezTo>
                <a:cubicBezTo>
                  <a:pt x="1035" y="511"/>
                  <a:pt x="1035" y="511"/>
                  <a:pt x="1035" y="511"/>
                </a:cubicBezTo>
                <a:lnTo>
                  <a:pt x="1034" y="511"/>
                </a:lnTo>
                <a:close/>
                <a:moveTo>
                  <a:pt x="969" y="431"/>
                </a:moveTo>
                <a:cubicBezTo>
                  <a:pt x="970" y="432"/>
                  <a:pt x="970" y="432"/>
                  <a:pt x="970" y="432"/>
                </a:cubicBezTo>
                <a:cubicBezTo>
                  <a:pt x="971" y="432"/>
                  <a:pt x="971" y="432"/>
                  <a:pt x="971" y="432"/>
                </a:cubicBezTo>
                <a:cubicBezTo>
                  <a:pt x="971" y="430"/>
                  <a:pt x="971" y="430"/>
                  <a:pt x="971" y="430"/>
                </a:cubicBezTo>
                <a:cubicBezTo>
                  <a:pt x="971" y="430"/>
                  <a:pt x="971" y="430"/>
                  <a:pt x="971" y="430"/>
                </a:cubicBezTo>
                <a:lnTo>
                  <a:pt x="969" y="431"/>
                </a:lnTo>
                <a:close/>
                <a:moveTo>
                  <a:pt x="1047" y="484"/>
                </a:moveTo>
                <a:cubicBezTo>
                  <a:pt x="1046" y="484"/>
                  <a:pt x="1046" y="484"/>
                  <a:pt x="1046" y="484"/>
                </a:cubicBezTo>
                <a:cubicBezTo>
                  <a:pt x="1044" y="484"/>
                  <a:pt x="1044" y="484"/>
                  <a:pt x="1044" y="484"/>
                </a:cubicBezTo>
                <a:cubicBezTo>
                  <a:pt x="1043" y="483"/>
                  <a:pt x="1043" y="483"/>
                  <a:pt x="1043" y="483"/>
                </a:cubicBezTo>
                <a:cubicBezTo>
                  <a:pt x="1042" y="483"/>
                  <a:pt x="1042" y="483"/>
                  <a:pt x="1042" y="483"/>
                </a:cubicBezTo>
                <a:cubicBezTo>
                  <a:pt x="1043" y="484"/>
                  <a:pt x="1043" y="484"/>
                  <a:pt x="1043" y="484"/>
                </a:cubicBezTo>
                <a:cubicBezTo>
                  <a:pt x="1044" y="484"/>
                  <a:pt x="1044" y="484"/>
                  <a:pt x="1044" y="484"/>
                </a:cubicBezTo>
                <a:cubicBezTo>
                  <a:pt x="1044" y="485"/>
                  <a:pt x="1044" y="485"/>
                  <a:pt x="1044" y="485"/>
                </a:cubicBezTo>
                <a:cubicBezTo>
                  <a:pt x="1046" y="485"/>
                  <a:pt x="1046" y="485"/>
                  <a:pt x="1046" y="485"/>
                </a:cubicBezTo>
                <a:lnTo>
                  <a:pt x="1047" y="484"/>
                </a:lnTo>
                <a:close/>
                <a:moveTo>
                  <a:pt x="970" y="433"/>
                </a:moveTo>
                <a:cubicBezTo>
                  <a:pt x="970" y="434"/>
                  <a:pt x="970" y="434"/>
                  <a:pt x="970" y="434"/>
                </a:cubicBezTo>
                <a:cubicBezTo>
                  <a:pt x="970" y="434"/>
                  <a:pt x="970" y="434"/>
                  <a:pt x="970" y="434"/>
                </a:cubicBezTo>
                <a:cubicBezTo>
                  <a:pt x="972" y="434"/>
                  <a:pt x="972" y="434"/>
                  <a:pt x="972" y="434"/>
                </a:cubicBezTo>
                <a:cubicBezTo>
                  <a:pt x="972" y="433"/>
                  <a:pt x="972" y="433"/>
                  <a:pt x="972" y="433"/>
                </a:cubicBezTo>
                <a:cubicBezTo>
                  <a:pt x="971" y="433"/>
                  <a:pt x="971" y="433"/>
                  <a:pt x="971" y="433"/>
                </a:cubicBezTo>
                <a:lnTo>
                  <a:pt x="970" y="433"/>
                </a:lnTo>
                <a:close/>
                <a:moveTo>
                  <a:pt x="1002" y="509"/>
                </a:moveTo>
                <a:cubicBezTo>
                  <a:pt x="1002" y="509"/>
                  <a:pt x="1002" y="509"/>
                  <a:pt x="1002" y="509"/>
                </a:cubicBezTo>
                <a:cubicBezTo>
                  <a:pt x="1001" y="509"/>
                  <a:pt x="1001" y="509"/>
                  <a:pt x="1001" y="509"/>
                </a:cubicBezTo>
                <a:cubicBezTo>
                  <a:pt x="1001" y="510"/>
                  <a:pt x="1001" y="510"/>
                  <a:pt x="1001" y="510"/>
                </a:cubicBezTo>
                <a:cubicBezTo>
                  <a:pt x="1002" y="510"/>
                  <a:pt x="1002" y="510"/>
                  <a:pt x="1002" y="510"/>
                </a:cubicBezTo>
                <a:lnTo>
                  <a:pt x="1002" y="509"/>
                </a:lnTo>
                <a:close/>
                <a:moveTo>
                  <a:pt x="986" y="297"/>
                </a:moveTo>
                <a:cubicBezTo>
                  <a:pt x="985" y="299"/>
                  <a:pt x="985" y="299"/>
                  <a:pt x="985" y="299"/>
                </a:cubicBezTo>
                <a:cubicBezTo>
                  <a:pt x="985" y="299"/>
                  <a:pt x="985" y="299"/>
                  <a:pt x="985" y="299"/>
                </a:cubicBezTo>
                <a:cubicBezTo>
                  <a:pt x="985" y="300"/>
                  <a:pt x="985" y="300"/>
                  <a:pt x="985" y="300"/>
                </a:cubicBezTo>
                <a:cubicBezTo>
                  <a:pt x="985" y="301"/>
                  <a:pt x="985" y="301"/>
                  <a:pt x="985" y="301"/>
                </a:cubicBezTo>
                <a:cubicBezTo>
                  <a:pt x="985" y="301"/>
                  <a:pt x="985" y="301"/>
                  <a:pt x="985" y="301"/>
                </a:cubicBezTo>
                <a:cubicBezTo>
                  <a:pt x="986" y="301"/>
                  <a:pt x="986" y="301"/>
                  <a:pt x="986" y="301"/>
                </a:cubicBezTo>
                <a:cubicBezTo>
                  <a:pt x="989" y="298"/>
                  <a:pt x="989" y="298"/>
                  <a:pt x="989" y="298"/>
                </a:cubicBezTo>
                <a:cubicBezTo>
                  <a:pt x="990" y="297"/>
                  <a:pt x="990" y="297"/>
                  <a:pt x="990" y="297"/>
                </a:cubicBezTo>
                <a:cubicBezTo>
                  <a:pt x="990" y="296"/>
                  <a:pt x="990" y="296"/>
                  <a:pt x="990" y="296"/>
                </a:cubicBezTo>
                <a:cubicBezTo>
                  <a:pt x="989" y="296"/>
                  <a:pt x="989" y="296"/>
                  <a:pt x="989" y="296"/>
                </a:cubicBezTo>
                <a:cubicBezTo>
                  <a:pt x="987" y="297"/>
                  <a:pt x="987" y="297"/>
                  <a:pt x="987" y="297"/>
                </a:cubicBezTo>
                <a:lnTo>
                  <a:pt x="986" y="297"/>
                </a:lnTo>
                <a:close/>
                <a:moveTo>
                  <a:pt x="1044" y="487"/>
                </a:moveTo>
                <a:cubicBezTo>
                  <a:pt x="1044" y="488"/>
                  <a:pt x="1044" y="488"/>
                  <a:pt x="1044" y="488"/>
                </a:cubicBezTo>
                <a:cubicBezTo>
                  <a:pt x="1045" y="488"/>
                  <a:pt x="1045" y="488"/>
                  <a:pt x="1045" y="488"/>
                </a:cubicBezTo>
                <a:cubicBezTo>
                  <a:pt x="1045" y="487"/>
                  <a:pt x="1045" y="487"/>
                  <a:pt x="1045" y="487"/>
                </a:cubicBezTo>
                <a:cubicBezTo>
                  <a:pt x="1044" y="487"/>
                  <a:pt x="1044" y="487"/>
                  <a:pt x="1044" y="487"/>
                </a:cubicBezTo>
                <a:close/>
                <a:moveTo>
                  <a:pt x="1088" y="437"/>
                </a:moveTo>
                <a:cubicBezTo>
                  <a:pt x="1087" y="436"/>
                  <a:pt x="1087" y="436"/>
                  <a:pt x="1087" y="436"/>
                </a:cubicBezTo>
                <a:cubicBezTo>
                  <a:pt x="1086" y="436"/>
                  <a:pt x="1086" y="436"/>
                  <a:pt x="1086" y="436"/>
                </a:cubicBezTo>
                <a:cubicBezTo>
                  <a:pt x="1085" y="437"/>
                  <a:pt x="1085" y="437"/>
                  <a:pt x="1085" y="437"/>
                </a:cubicBezTo>
                <a:cubicBezTo>
                  <a:pt x="1085" y="438"/>
                  <a:pt x="1085" y="438"/>
                  <a:pt x="1085" y="438"/>
                </a:cubicBezTo>
                <a:cubicBezTo>
                  <a:pt x="1085" y="439"/>
                  <a:pt x="1085" y="439"/>
                  <a:pt x="1085" y="439"/>
                </a:cubicBezTo>
                <a:cubicBezTo>
                  <a:pt x="1086" y="440"/>
                  <a:pt x="1086" y="440"/>
                  <a:pt x="1086" y="440"/>
                </a:cubicBezTo>
                <a:cubicBezTo>
                  <a:pt x="1086" y="441"/>
                  <a:pt x="1086" y="441"/>
                  <a:pt x="1086" y="441"/>
                </a:cubicBezTo>
                <a:cubicBezTo>
                  <a:pt x="1087" y="441"/>
                  <a:pt x="1087" y="441"/>
                  <a:pt x="1087" y="441"/>
                </a:cubicBezTo>
                <a:cubicBezTo>
                  <a:pt x="1088" y="440"/>
                  <a:pt x="1088" y="440"/>
                  <a:pt x="1088" y="440"/>
                </a:cubicBezTo>
                <a:cubicBezTo>
                  <a:pt x="1089" y="440"/>
                  <a:pt x="1089" y="440"/>
                  <a:pt x="1089" y="440"/>
                </a:cubicBezTo>
                <a:cubicBezTo>
                  <a:pt x="1090" y="439"/>
                  <a:pt x="1090" y="439"/>
                  <a:pt x="1090" y="439"/>
                </a:cubicBezTo>
                <a:cubicBezTo>
                  <a:pt x="1089" y="437"/>
                  <a:pt x="1089" y="437"/>
                  <a:pt x="1089" y="437"/>
                </a:cubicBezTo>
                <a:lnTo>
                  <a:pt x="1088" y="437"/>
                </a:lnTo>
                <a:close/>
                <a:moveTo>
                  <a:pt x="1070" y="444"/>
                </a:moveTo>
                <a:cubicBezTo>
                  <a:pt x="1070" y="445"/>
                  <a:pt x="1070" y="445"/>
                  <a:pt x="1070" y="445"/>
                </a:cubicBezTo>
                <a:cubicBezTo>
                  <a:pt x="1071" y="446"/>
                  <a:pt x="1071" y="446"/>
                  <a:pt x="1071" y="446"/>
                </a:cubicBezTo>
                <a:cubicBezTo>
                  <a:pt x="1071" y="445"/>
                  <a:pt x="1071" y="445"/>
                  <a:pt x="1071" y="445"/>
                </a:cubicBezTo>
                <a:cubicBezTo>
                  <a:pt x="1070" y="444"/>
                  <a:pt x="1070" y="444"/>
                  <a:pt x="1070" y="444"/>
                </a:cubicBezTo>
                <a:close/>
                <a:moveTo>
                  <a:pt x="1072" y="442"/>
                </a:moveTo>
                <a:cubicBezTo>
                  <a:pt x="1073" y="443"/>
                  <a:pt x="1073" y="443"/>
                  <a:pt x="1073" y="443"/>
                </a:cubicBezTo>
                <a:cubicBezTo>
                  <a:pt x="1073" y="442"/>
                  <a:pt x="1073" y="442"/>
                  <a:pt x="1073" y="442"/>
                </a:cubicBezTo>
                <a:cubicBezTo>
                  <a:pt x="1072" y="442"/>
                  <a:pt x="1072" y="442"/>
                  <a:pt x="1072" y="442"/>
                </a:cubicBezTo>
                <a:close/>
                <a:moveTo>
                  <a:pt x="1185" y="387"/>
                </a:moveTo>
                <a:cubicBezTo>
                  <a:pt x="1186" y="388"/>
                  <a:pt x="1186" y="388"/>
                  <a:pt x="1186" y="388"/>
                </a:cubicBezTo>
                <a:cubicBezTo>
                  <a:pt x="1186" y="389"/>
                  <a:pt x="1186" y="389"/>
                  <a:pt x="1186" y="389"/>
                </a:cubicBezTo>
                <a:cubicBezTo>
                  <a:pt x="1187" y="389"/>
                  <a:pt x="1187" y="389"/>
                  <a:pt x="1187" y="389"/>
                </a:cubicBezTo>
                <a:cubicBezTo>
                  <a:pt x="1189" y="388"/>
                  <a:pt x="1189" y="388"/>
                  <a:pt x="1189" y="388"/>
                </a:cubicBezTo>
                <a:cubicBezTo>
                  <a:pt x="1189" y="386"/>
                  <a:pt x="1189" y="386"/>
                  <a:pt x="1189" y="386"/>
                </a:cubicBezTo>
                <a:cubicBezTo>
                  <a:pt x="1188" y="386"/>
                  <a:pt x="1188" y="386"/>
                  <a:pt x="1188" y="386"/>
                </a:cubicBezTo>
                <a:cubicBezTo>
                  <a:pt x="1188" y="385"/>
                  <a:pt x="1188" y="385"/>
                  <a:pt x="1188" y="385"/>
                </a:cubicBezTo>
                <a:cubicBezTo>
                  <a:pt x="1190" y="385"/>
                  <a:pt x="1190" y="385"/>
                  <a:pt x="1190" y="385"/>
                </a:cubicBezTo>
                <a:cubicBezTo>
                  <a:pt x="1190" y="385"/>
                  <a:pt x="1190" y="385"/>
                  <a:pt x="1190" y="385"/>
                </a:cubicBezTo>
                <a:cubicBezTo>
                  <a:pt x="1191" y="386"/>
                  <a:pt x="1191" y="386"/>
                  <a:pt x="1191" y="386"/>
                </a:cubicBezTo>
                <a:cubicBezTo>
                  <a:pt x="1192" y="385"/>
                  <a:pt x="1192" y="385"/>
                  <a:pt x="1192" y="385"/>
                </a:cubicBezTo>
                <a:cubicBezTo>
                  <a:pt x="1191" y="383"/>
                  <a:pt x="1191" y="383"/>
                  <a:pt x="1191" y="383"/>
                </a:cubicBezTo>
                <a:cubicBezTo>
                  <a:pt x="1191" y="382"/>
                  <a:pt x="1191" y="382"/>
                  <a:pt x="1191" y="382"/>
                </a:cubicBezTo>
                <a:cubicBezTo>
                  <a:pt x="1192" y="382"/>
                  <a:pt x="1192" y="382"/>
                  <a:pt x="1192" y="382"/>
                </a:cubicBezTo>
                <a:cubicBezTo>
                  <a:pt x="1192" y="383"/>
                  <a:pt x="1192" y="383"/>
                  <a:pt x="1192" y="383"/>
                </a:cubicBezTo>
                <a:cubicBezTo>
                  <a:pt x="1194" y="383"/>
                  <a:pt x="1194" y="383"/>
                  <a:pt x="1194" y="383"/>
                </a:cubicBezTo>
                <a:cubicBezTo>
                  <a:pt x="1195" y="382"/>
                  <a:pt x="1195" y="382"/>
                  <a:pt x="1195" y="382"/>
                </a:cubicBezTo>
                <a:cubicBezTo>
                  <a:pt x="1195" y="382"/>
                  <a:pt x="1195" y="382"/>
                  <a:pt x="1195" y="382"/>
                </a:cubicBezTo>
                <a:cubicBezTo>
                  <a:pt x="1196" y="382"/>
                  <a:pt x="1196" y="382"/>
                  <a:pt x="1196" y="382"/>
                </a:cubicBezTo>
                <a:cubicBezTo>
                  <a:pt x="1196" y="381"/>
                  <a:pt x="1196" y="381"/>
                  <a:pt x="1196" y="381"/>
                </a:cubicBezTo>
                <a:cubicBezTo>
                  <a:pt x="1196" y="380"/>
                  <a:pt x="1196" y="380"/>
                  <a:pt x="1196" y="380"/>
                </a:cubicBezTo>
                <a:cubicBezTo>
                  <a:pt x="1197" y="380"/>
                  <a:pt x="1197" y="380"/>
                  <a:pt x="1197" y="380"/>
                </a:cubicBezTo>
                <a:cubicBezTo>
                  <a:pt x="1197" y="380"/>
                  <a:pt x="1197" y="380"/>
                  <a:pt x="1197" y="380"/>
                </a:cubicBezTo>
                <a:cubicBezTo>
                  <a:pt x="1198" y="381"/>
                  <a:pt x="1198" y="381"/>
                  <a:pt x="1198" y="381"/>
                </a:cubicBezTo>
                <a:cubicBezTo>
                  <a:pt x="1199" y="380"/>
                  <a:pt x="1199" y="380"/>
                  <a:pt x="1199" y="380"/>
                </a:cubicBezTo>
                <a:cubicBezTo>
                  <a:pt x="1200" y="380"/>
                  <a:pt x="1200" y="380"/>
                  <a:pt x="1200" y="380"/>
                </a:cubicBezTo>
                <a:cubicBezTo>
                  <a:pt x="1200" y="379"/>
                  <a:pt x="1200" y="379"/>
                  <a:pt x="1200" y="379"/>
                </a:cubicBezTo>
                <a:cubicBezTo>
                  <a:pt x="1199" y="378"/>
                  <a:pt x="1199" y="378"/>
                  <a:pt x="1199" y="378"/>
                </a:cubicBezTo>
                <a:cubicBezTo>
                  <a:pt x="1199" y="377"/>
                  <a:pt x="1199" y="377"/>
                  <a:pt x="1199" y="377"/>
                </a:cubicBezTo>
                <a:cubicBezTo>
                  <a:pt x="1200" y="377"/>
                  <a:pt x="1200" y="377"/>
                  <a:pt x="1200" y="377"/>
                </a:cubicBezTo>
                <a:cubicBezTo>
                  <a:pt x="1201" y="377"/>
                  <a:pt x="1201" y="377"/>
                  <a:pt x="1201" y="377"/>
                </a:cubicBezTo>
                <a:cubicBezTo>
                  <a:pt x="1202" y="377"/>
                  <a:pt x="1202" y="377"/>
                  <a:pt x="1202" y="377"/>
                </a:cubicBezTo>
                <a:cubicBezTo>
                  <a:pt x="1202" y="377"/>
                  <a:pt x="1202" y="377"/>
                  <a:pt x="1202" y="377"/>
                </a:cubicBezTo>
                <a:cubicBezTo>
                  <a:pt x="1203" y="376"/>
                  <a:pt x="1203" y="376"/>
                  <a:pt x="1203" y="376"/>
                </a:cubicBezTo>
                <a:cubicBezTo>
                  <a:pt x="1204" y="376"/>
                  <a:pt x="1204" y="376"/>
                  <a:pt x="1204" y="376"/>
                </a:cubicBezTo>
                <a:cubicBezTo>
                  <a:pt x="1204" y="377"/>
                  <a:pt x="1204" y="377"/>
                  <a:pt x="1204" y="377"/>
                </a:cubicBezTo>
                <a:cubicBezTo>
                  <a:pt x="1205" y="377"/>
                  <a:pt x="1205" y="377"/>
                  <a:pt x="1205" y="377"/>
                </a:cubicBezTo>
                <a:cubicBezTo>
                  <a:pt x="1206" y="376"/>
                  <a:pt x="1206" y="376"/>
                  <a:pt x="1206" y="376"/>
                </a:cubicBezTo>
                <a:cubicBezTo>
                  <a:pt x="1205" y="376"/>
                  <a:pt x="1205" y="376"/>
                  <a:pt x="1205" y="376"/>
                </a:cubicBezTo>
                <a:cubicBezTo>
                  <a:pt x="1205" y="375"/>
                  <a:pt x="1205" y="375"/>
                  <a:pt x="1205" y="375"/>
                </a:cubicBezTo>
                <a:cubicBezTo>
                  <a:pt x="1205" y="374"/>
                  <a:pt x="1205" y="374"/>
                  <a:pt x="1205" y="374"/>
                </a:cubicBezTo>
                <a:cubicBezTo>
                  <a:pt x="1206" y="373"/>
                  <a:pt x="1206" y="373"/>
                  <a:pt x="1206" y="373"/>
                </a:cubicBezTo>
                <a:cubicBezTo>
                  <a:pt x="1207" y="373"/>
                  <a:pt x="1207" y="373"/>
                  <a:pt x="1207" y="373"/>
                </a:cubicBezTo>
                <a:cubicBezTo>
                  <a:pt x="1209" y="373"/>
                  <a:pt x="1209" y="373"/>
                  <a:pt x="1209" y="373"/>
                </a:cubicBezTo>
                <a:cubicBezTo>
                  <a:pt x="1210" y="372"/>
                  <a:pt x="1210" y="372"/>
                  <a:pt x="1210" y="372"/>
                </a:cubicBezTo>
                <a:cubicBezTo>
                  <a:pt x="1211" y="370"/>
                  <a:pt x="1211" y="370"/>
                  <a:pt x="1211" y="370"/>
                </a:cubicBezTo>
                <a:cubicBezTo>
                  <a:pt x="1211" y="370"/>
                  <a:pt x="1211" y="370"/>
                  <a:pt x="1211" y="370"/>
                </a:cubicBezTo>
                <a:cubicBezTo>
                  <a:pt x="1209" y="371"/>
                  <a:pt x="1209" y="371"/>
                  <a:pt x="1209" y="371"/>
                </a:cubicBezTo>
                <a:cubicBezTo>
                  <a:pt x="1207" y="371"/>
                  <a:pt x="1207" y="371"/>
                  <a:pt x="1207" y="371"/>
                </a:cubicBezTo>
                <a:cubicBezTo>
                  <a:pt x="1206" y="370"/>
                  <a:pt x="1206" y="370"/>
                  <a:pt x="1206" y="370"/>
                </a:cubicBezTo>
                <a:cubicBezTo>
                  <a:pt x="1204" y="370"/>
                  <a:pt x="1204" y="370"/>
                  <a:pt x="1204" y="370"/>
                </a:cubicBezTo>
                <a:cubicBezTo>
                  <a:pt x="1202" y="370"/>
                  <a:pt x="1202" y="370"/>
                  <a:pt x="1202" y="370"/>
                </a:cubicBezTo>
                <a:cubicBezTo>
                  <a:pt x="1200" y="370"/>
                  <a:pt x="1200" y="370"/>
                  <a:pt x="1200" y="370"/>
                </a:cubicBezTo>
                <a:cubicBezTo>
                  <a:pt x="1198" y="369"/>
                  <a:pt x="1198" y="369"/>
                  <a:pt x="1198" y="369"/>
                </a:cubicBezTo>
                <a:cubicBezTo>
                  <a:pt x="1195" y="368"/>
                  <a:pt x="1195" y="368"/>
                  <a:pt x="1195" y="368"/>
                </a:cubicBezTo>
                <a:cubicBezTo>
                  <a:pt x="1193" y="366"/>
                  <a:pt x="1193" y="366"/>
                  <a:pt x="1193" y="366"/>
                </a:cubicBezTo>
                <a:cubicBezTo>
                  <a:pt x="1192" y="365"/>
                  <a:pt x="1192" y="365"/>
                  <a:pt x="1192" y="365"/>
                </a:cubicBezTo>
                <a:cubicBezTo>
                  <a:pt x="1192" y="365"/>
                  <a:pt x="1192" y="365"/>
                  <a:pt x="1192" y="365"/>
                </a:cubicBezTo>
                <a:cubicBezTo>
                  <a:pt x="1191" y="366"/>
                  <a:pt x="1191" y="366"/>
                  <a:pt x="1191" y="366"/>
                </a:cubicBezTo>
                <a:cubicBezTo>
                  <a:pt x="1190" y="366"/>
                  <a:pt x="1190" y="366"/>
                  <a:pt x="1190" y="366"/>
                </a:cubicBezTo>
                <a:cubicBezTo>
                  <a:pt x="1191" y="365"/>
                  <a:pt x="1191" y="365"/>
                  <a:pt x="1191" y="365"/>
                </a:cubicBezTo>
                <a:cubicBezTo>
                  <a:pt x="1190" y="365"/>
                  <a:pt x="1190" y="365"/>
                  <a:pt x="1190" y="365"/>
                </a:cubicBezTo>
                <a:cubicBezTo>
                  <a:pt x="1189" y="366"/>
                  <a:pt x="1189" y="366"/>
                  <a:pt x="1189" y="366"/>
                </a:cubicBezTo>
                <a:cubicBezTo>
                  <a:pt x="1187" y="367"/>
                  <a:pt x="1187" y="367"/>
                  <a:pt x="1187" y="367"/>
                </a:cubicBezTo>
                <a:cubicBezTo>
                  <a:pt x="1186" y="368"/>
                  <a:pt x="1186" y="368"/>
                  <a:pt x="1186" y="368"/>
                </a:cubicBezTo>
                <a:cubicBezTo>
                  <a:pt x="1183" y="368"/>
                  <a:pt x="1183" y="368"/>
                  <a:pt x="1183" y="368"/>
                </a:cubicBezTo>
                <a:cubicBezTo>
                  <a:pt x="1182" y="369"/>
                  <a:pt x="1182" y="369"/>
                  <a:pt x="1182" y="369"/>
                </a:cubicBezTo>
                <a:cubicBezTo>
                  <a:pt x="1181" y="368"/>
                  <a:pt x="1181" y="368"/>
                  <a:pt x="1181" y="368"/>
                </a:cubicBezTo>
                <a:cubicBezTo>
                  <a:pt x="1180" y="368"/>
                  <a:pt x="1180" y="368"/>
                  <a:pt x="1180" y="368"/>
                </a:cubicBezTo>
                <a:cubicBezTo>
                  <a:pt x="1180" y="368"/>
                  <a:pt x="1179" y="368"/>
                  <a:pt x="1179" y="368"/>
                </a:cubicBezTo>
                <a:cubicBezTo>
                  <a:pt x="1179" y="368"/>
                  <a:pt x="1178" y="368"/>
                  <a:pt x="1178" y="368"/>
                </a:cubicBezTo>
                <a:cubicBezTo>
                  <a:pt x="1176" y="370"/>
                  <a:pt x="1176" y="370"/>
                  <a:pt x="1176" y="370"/>
                </a:cubicBezTo>
                <a:cubicBezTo>
                  <a:pt x="1175" y="371"/>
                  <a:pt x="1175" y="371"/>
                  <a:pt x="1175" y="371"/>
                </a:cubicBezTo>
                <a:cubicBezTo>
                  <a:pt x="1174" y="370"/>
                  <a:pt x="1174" y="370"/>
                  <a:pt x="1174" y="370"/>
                </a:cubicBezTo>
                <a:cubicBezTo>
                  <a:pt x="1173" y="370"/>
                  <a:pt x="1173" y="370"/>
                  <a:pt x="1173" y="370"/>
                </a:cubicBezTo>
                <a:cubicBezTo>
                  <a:pt x="1170" y="370"/>
                  <a:pt x="1170" y="370"/>
                  <a:pt x="1170" y="370"/>
                </a:cubicBezTo>
                <a:cubicBezTo>
                  <a:pt x="1169" y="369"/>
                  <a:pt x="1169" y="369"/>
                  <a:pt x="1169" y="369"/>
                </a:cubicBezTo>
                <a:cubicBezTo>
                  <a:pt x="1168" y="369"/>
                  <a:pt x="1168" y="369"/>
                  <a:pt x="1168" y="369"/>
                </a:cubicBezTo>
                <a:cubicBezTo>
                  <a:pt x="1168" y="369"/>
                  <a:pt x="1168" y="369"/>
                  <a:pt x="1168" y="369"/>
                </a:cubicBezTo>
                <a:cubicBezTo>
                  <a:pt x="1169" y="368"/>
                  <a:pt x="1169" y="368"/>
                  <a:pt x="1169" y="368"/>
                </a:cubicBezTo>
                <a:cubicBezTo>
                  <a:pt x="1170" y="367"/>
                  <a:pt x="1170" y="367"/>
                  <a:pt x="1170" y="367"/>
                </a:cubicBezTo>
                <a:cubicBezTo>
                  <a:pt x="1171" y="368"/>
                  <a:pt x="1171" y="368"/>
                  <a:pt x="1171" y="368"/>
                </a:cubicBezTo>
                <a:cubicBezTo>
                  <a:pt x="1172" y="369"/>
                  <a:pt x="1172" y="369"/>
                  <a:pt x="1172" y="369"/>
                </a:cubicBezTo>
                <a:cubicBezTo>
                  <a:pt x="1174" y="368"/>
                  <a:pt x="1174" y="368"/>
                  <a:pt x="1174" y="368"/>
                </a:cubicBezTo>
                <a:cubicBezTo>
                  <a:pt x="1176" y="368"/>
                  <a:pt x="1176" y="368"/>
                  <a:pt x="1176" y="368"/>
                </a:cubicBezTo>
                <a:cubicBezTo>
                  <a:pt x="1177" y="366"/>
                  <a:pt x="1177" y="366"/>
                  <a:pt x="1177" y="366"/>
                </a:cubicBezTo>
                <a:cubicBezTo>
                  <a:pt x="1179" y="366"/>
                  <a:pt x="1179" y="366"/>
                  <a:pt x="1179" y="366"/>
                </a:cubicBezTo>
                <a:cubicBezTo>
                  <a:pt x="1181" y="367"/>
                  <a:pt x="1181" y="367"/>
                  <a:pt x="1181" y="367"/>
                </a:cubicBezTo>
                <a:cubicBezTo>
                  <a:pt x="1182" y="366"/>
                  <a:pt x="1182" y="366"/>
                  <a:pt x="1182" y="366"/>
                </a:cubicBezTo>
                <a:cubicBezTo>
                  <a:pt x="1183" y="366"/>
                  <a:pt x="1183" y="366"/>
                  <a:pt x="1183" y="366"/>
                </a:cubicBezTo>
                <a:cubicBezTo>
                  <a:pt x="1182" y="365"/>
                  <a:pt x="1182" y="365"/>
                  <a:pt x="1182" y="365"/>
                </a:cubicBezTo>
                <a:cubicBezTo>
                  <a:pt x="1181" y="365"/>
                  <a:pt x="1181" y="365"/>
                  <a:pt x="1181" y="365"/>
                </a:cubicBezTo>
                <a:cubicBezTo>
                  <a:pt x="1181" y="364"/>
                  <a:pt x="1181" y="364"/>
                  <a:pt x="1181" y="364"/>
                </a:cubicBezTo>
                <a:cubicBezTo>
                  <a:pt x="1180" y="364"/>
                  <a:pt x="1180" y="364"/>
                  <a:pt x="1180" y="364"/>
                </a:cubicBezTo>
                <a:cubicBezTo>
                  <a:pt x="1179" y="364"/>
                  <a:pt x="1179" y="364"/>
                  <a:pt x="1179" y="364"/>
                </a:cubicBezTo>
                <a:cubicBezTo>
                  <a:pt x="1177" y="364"/>
                  <a:pt x="1177" y="364"/>
                  <a:pt x="1177" y="364"/>
                </a:cubicBezTo>
                <a:cubicBezTo>
                  <a:pt x="1175" y="364"/>
                  <a:pt x="1175" y="364"/>
                  <a:pt x="1175" y="364"/>
                </a:cubicBezTo>
                <a:cubicBezTo>
                  <a:pt x="1173" y="364"/>
                  <a:pt x="1173" y="364"/>
                  <a:pt x="1173" y="364"/>
                </a:cubicBezTo>
                <a:cubicBezTo>
                  <a:pt x="1171" y="364"/>
                  <a:pt x="1171" y="364"/>
                  <a:pt x="1171" y="364"/>
                </a:cubicBezTo>
                <a:cubicBezTo>
                  <a:pt x="1169" y="364"/>
                  <a:pt x="1169" y="364"/>
                  <a:pt x="1169" y="364"/>
                </a:cubicBezTo>
                <a:cubicBezTo>
                  <a:pt x="1169" y="363"/>
                  <a:pt x="1169" y="363"/>
                  <a:pt x="1169" y="363"/>
                </a:cubicBezTo>
                <a:cubicBezTo>
                  <a:pt x="1168" y="363"/>
                  <a:pt x="1168" y="363"/>
                  <a:pt x="1168" y="363"/>
                </a:cubicBezTo>
                <a:cubicBezTo>
                  <a:pt x="1166" y="363"/>
                  <a:pt x="1166" y="363"/>
                  <a:pt x="1166" y="363"/>
                </a:cubicBezTo>
                <a:cubicBezTo>
                  <a:pt x="1164" y="363"/>
                  <a:pt x="1164" y="363"/>
                  <a:pt x="1164" y="363"/>
                </a:cubicBezTo>
                <a:cubicBezTo>
                  <a:pt x="1161" y="364"/>
                  <a:pt x="1161" y="364"/>
                  <a:pt x="1161" y="364"/>
                </a:cubicBezTo>
                <a:cubicBezTo>
                  <a:pt x="1161" y="364"/>
                  <a:pt x="1161" y="364"/>
                  <a:pt x="1161" y="364"/>
                </a:cubicBezTo>
                <a:cubicBezTo>
                  <a:pt x="1161" y="363"/>
                  <a:pt x="1161" y="363"/>
                  <a:pt x="1161" y="363"/>
                </a:cubicBezTo>
                <a:cubicBezTo>
                  <a:pt x="1163" y="361"/>
                  <a:pt x="1163" y="361"/>
                  <a:pt x="1163" y="361"/>
                </a:cubicBezTo>
                <a:cubicBezTo>
                  <a:pt x="1164" y="362"/>
                  <a:pt x="1164" y="362"/>
                  <a:pt x="1164" y="362"/>
                </a:cubicBezTo>
                <a:cubicBezTo>
                  <a:pt x="1165" y="362"/>
                  <a:pt x="1165" y="362"/>
                  <a:pt x="1165" y="362"/>
                </a:cubicBezTo>
                <a:cubicBezTo>
                  <a:pt x="1169" y="360"/>
                  <a:pt x="1169" y="360"/>
                  <a:pt x="1169" y="360"/>
                </a:cubicBezTo>
                <a:cubicBezTo>
                  <a:pt x="1170" y="360"/>
                  <a:pt x="1170" y="360"/>
                  <a:pt x="1170" y="360"/>
                </a:cubicBezTo>
                <a:cubicBezTo>
                  <a:pt x="1170" y="358"/>
                  <a:pt x="1170" y="358"/>
                  <a:pt x="1170" y="358"/>
                </a:cubicBezTo>
                <a:cubicBezTo>
                  <a:pt x="1170" y="358"/>
                  <a:pt x="1170" y="358"/>
                  <a:pt x="1170" y="358"/>
                </a:cubicBezTo>
                <a:cubicBezTo>
                  <a:pt x="1171" y="358"/>
                  <a:pt x="1171" y="358"/>
                  <a:pt x="1171" y="358"/>
                </a:cubicBezTo>
                <a:cubicBezTo>
                  <a:pt x="1172" y="357"/>
                  <a:pt x="1172" y="357"/>
                  <a:pt x="1172" y="357"/>
                </a:cubicBezTo>
                <a:cubicBezTo>
                  <a:pt x="1173" y="356"/>
                  <a:pt x="1173" y="356"/>
                  <a:pt x="1173" y="356"/>
                </a:cubicBezTo>
                <a:cubicBezTo>
                  <a:pt x="1173" y="355"/>
                  <a:pt x="1173" y="355"/>
                  <a:pt x="1173" y="355"/>
                </a:cubicBezTo>
                <a:cubicBezTo>
                  <a:pt x="1172" y="354"/>
                  <a:pt x="1172" y="354"/>
                  <a:pt x="1172" y="354"/>
                </a:cubicBezTo>
                <a:cubicBezTo>
                  <a:pt x="1170" y="354"/>
                  <a:pt x="1170" y="354"/>
                  <a:pt x="1170" y="354"/>
                </a:cubicBezTo>
                <a:cubicBezTo>
                  <a:pt x="1170" y="353"/>
                  <a:pt x="1170" y="353"/>
                  <a:pt x="1170" y="353"/>
                </a:cubicBezTo>
                <a:cubicBezTo>
                  <a:pt x="1171" y="352"/>
                  <a:pt x="1171" y="352"/>
                  <a:pt x="1171" y="352"/>
                </a:cubicBezTo>
                <a:cubicBezTo>
                  <a:pt x="1172" y="353"/>
                  <a:pt x="1172" y="353"/>
                  <a:pt x="1172" y="353"/>
                </a:cubicBezTo>
                <a:cubicBezTo>
                  <a:pt x="1172" y="353"/>
                  <a:pt x="1172" y="353"/>
                  <a:pt x="1172" y="353"/>
                </a:cubicBezTo>
                <a:cubicBezTo>
                  <a:pt x="1174" y="353"/>
                  <a:pt x="1174" y="353"/>
                  <a:pt x="1174" y="353"/>
                </a:cubicBezTo>
                <a:cubicBezTo>
                  <a:pt x="1174" y="353"/>
                  <a:pt x="1174" y="353"/>
                  <a:pt x="1174" y="353"/>
                </a:cubicBezTo>
                <a:cubicBezTo>
                  <a:pt x="1174" y="352"/>
                  <a:pt x="1174" y="352"/>
                  <a:pt x="1174" y="352"/>
                </a:cubicBezTo>
                <a:cubicBezTo>
                  <a:pt x="1173" y="351"/>
                  <a:pt x="1173" y="351"/>
                  <a:pt x="1173" y="351"/>
                </a:cubicBezTo>
                <a:cubicBezTo>
                  <a:pt x="1173" y="350"/>
                  <a:pt x="1173" y="350"/>
                  <a:pt x="1173" y="350"/>
                </a:cubicBezTo>
                <a:cubicBezTo>
                  <a:pt x="1174" y="350"/>
                  <a:pt x="1174" y="350"/>
                  <a:pt x="1174" y="350"/>
                </a:cubicBezTo>
                <a:cubicBezTo>
                  <a:pt x="1175" y="351"/>
                  <a:pt x="1175" y="351"/>
                  <a:pt x="1175" y="351"/>
                </a:cubicBezTo>
                <a:cubicBezTo>
                  <a:pt x="1175" y="352"/>
                  <a:pt x="1175" y="352"/>
                  <a:pt x="1175" y="352"/>
                </a:cubicBezTo>
                <a:cubicBezTo>
                  <a:pt x="1176" y="354"/>
                  <a:pt x="1176" y="354"/>
                  <a:pt x="1176" y="354"/>
                </a:cubicBezTo>
                <a:cubicBezTo>
                  <a:pt x="1177" y="354"/>
                  <a:pt x="1177" y="354"/>
                  <a:pt x="1177" y="354"/>
                </a:cubicBezTo>
                <a:cubicBezTo>
                  <a:pt x="1179" y="354"/>
                  <a:pt x="1179" y="354"/>
                  <a:pt x="1179" y="354"/>
                </a:cubicBezTo>
                <a:cubicBezTo>
                  <a:pt x="1181" y="354"/>
                  <a:pt x="1181" y="354"/>
                  <a:pt x="1181" y="354"/>
                </a:cubicBezTo>
                <a:cubicBezTo>
                  <a:pt x="1185" y="351"/>
                  <a:pt x="1185" y="351"/>
                  <a:pt x="1185" y="351"/>
                </a:cubicBezTo>
                <a:cubicBezTo>
                  <a:pt x="1187" y="351"/>
                  <a:pt x="1187" y="351"/>
                  <a:pt x="1187" y="351"/>
                </a:cubicBezTo>
                <a:cubicBezTo>
                  <a:pt x="1188" y="351"/>
                  <a:pt x="1188" y="351"/>
                  <a:pt x="1188" y="351"/>
                </a:cubicBezTo>
                <a:cubicBezTo>
                  <a:pt x="1189" y="350"/>
                  <a:pt x="1189" y="350"/>
                  <a:pt x="1189" y="350"/>
                </a:cubicBezTo>
                <a:cubicBezTo>
                  <a:pt x="1190" y="349"/>
                  <a:pt x="1190" y="349"/>
                  <a:pt x="1190" y="349"/>
                </a:cubicBezTo>
                <a:cubicBezTo>
                  <a:pt x="1191" y="348"/>
                  <a:pt x="1191" y="348"/>
                  <a:pt x="1191" y="348"/>
                </a:cubicBezTo>
                <a:cubicBezTo>
                  <a:pt x="1190" y="346"/>
                  <a:pt x="1190" y="346"/>
                  <a:pt x="1190" y="346"/>
                </a:cubicBezTo>
                <a:cubicBezTo>
                  <a:pt x="1189" y="345"/>
                  <a:pt x="1189" y="345"/>
                  <a:pt x="1189" y="345"/>
                </a:cubicBezTo>
                <a:cubicBezTo>
                  <a:pt x="1188" y="345"/>
                  <a:pt x="1188" y="345"/>
                  <a:pt x="1188" y="345"/>
                </a:cubicBezTo>
                <a:cubicBezTo>
                  <a:pt x="1187" y="344"/>
                  <a:pt x="1187" y="344"/>
                  <a:pt x="1187" y="344"/>
                </a:cubicBezTo>
                <a:cubicBezTo>
                  <a:pt x="1183" y="343"/>
                  <a:pt x="1183" y="343"/>
                  <a:pt x="1183" y="343"/>
                </a:cubicBezTo>
                <a:cubicBezTo>
                  <a:pt x="1182" y="342"/>
                  <a:pt x="1182" y="342"/>
                  <a:pt x="1182" y="342"/>
                </a:cubicBezTo>
                <a:cubicBezTo>
                  <a:pt x="1180" y="343"/>
                  <a:pt x="1180" y="343"/>
                  <a:pt x="1180" y="343"/>
                </a:cubicBezTo>
                <a:cubicBezTo>
                  <a:pt x="1179" y="343"/>
                  <a:pt x="1179" y="343"/>
                  <a:pt x="1179" y="343"/>
                </a:cubicBezTo>
                <a:cubicBezTo>
                  <a:pt x="1179" y="341"/>
                  <a:pt x="1179" y="341"/>
                  <a:pt x="1179" y="341"/>
                </a:cubicBezTo>
                <a:cubicBezTo>
                  <a:pt x="1179" y="341"/>
                  <a:pt x="1179" y="341"/>
                  <a:pt x="1179" y="341"/>
                </a:cubicBezTo>
                <a:cubicBezTo>
                  <a:pt x="1177" y="342"/>
                  <a:pt x="1177" y="342"/>
                  <a:pt x="1177" y="342"/>
                </a:cubicBezTo>
                <a:cubicBezTo>
                  <a:pt x="1176" y="342"/>
                  <a:pt x="1176" y="342"/>
                  <a:pt x="1176" y="342"/>
                </a:cubicBezTo>
                <a:cubicBezTo>
                  <a:pt x="1174" y="343"/>
                  <a:pt x="1174" y="343"/>
                  <a:pt x="1174" y="343"/>
                </a:cubicBezTo>
                <a:cubicBezTo>
                  <a:pt x="1173" y="343"/>
                  <a:pt x="1173" y="343"/>
                  <a:pt x="1173" y="343"/>
                </a:cubicBezTo>
                <a:cubicBezTo>
                  <a:pt x="1172" y="342"/>
                  <a:pt x="1172" y="342"/>
                  <a:pt x="1172" y="342"/>
                </a:cubicBezTo>
                <a:cubicBezTo>
                  <a:pt x="1172" y="341"/>
                  <a:pt x="1172" y="341"/>
                  <a:pt x="1172" y="341"/>
                </a:cubicBezTo>
                <a:cubicBezTo>
                  <a:pt x="1173" y="342"/>
                  <a:pt x="1173" y="342"/>
                  <a:pt x="1173" y="342"/>
                </a:cubicBezTo>
                <a:cubicBezTo>
                  <a:pt x="1174" y="342"/>
                  <a:pt x="1174" y="342"/>
                  <a:pt x="1174" y="342"/>
                </a:cubicBezTo>
                <a:cubicBezTo>
                  <a:pt x="1175" y="341"/>
                  <a:pt x="1175" y="341"/>
                  <a:pt x="1175" y="341"/>
                </a:cubicBezTo>
                <a:cubicBezTo>
                  <a:pt x="1177" y="341"/>
                  <a:pt x="1177" y="341"/>
                  <a:pt x="1177" y="341"/>
                </a:cubicBezTo>
                <a:cubicBezTo>
                  <a:pt x="1177" y="340"/>
                  <a:pt x="1177" y="340"/>
                  <a:pt x="1177" y="340"/>
                </a:cubicBezTo>
                <a:cubicBezTo>
                  <a:pt x="1176" y="339"/>
                  <a:pt x="1176" y="339"/>
                  <a:pt x="1176" y="339"/>
                </a:cubicBezTo>
                <a:cubicBezTo>
                  <a:pt x="1175" y="337"/>
                  <a:pt x="1175" y="337"/>
                  <a:pt x="1175" y="337"/>
                </a:cubicBezTo>
                <a:cubicBezTo>
                  <a:pt x="1174" y="336"/>
                  <a:pt x="1174" y="336"/>
                  <a:pt x="1174" y="336"/>
                </a:cubicBezTo>
                <a:cubicBezTo>
                  <a:pt x="1173" y="336"/>
                  <a:pt x="1173" y="336"/>
                  <a:pt x="1173" y="336"/>
                </a:cubicBezTo>
                <a:cubicBezTo>
                  <a:pt x="1173" y="336"/>
                  <a:pt x="1173" y="336"/>
                  <a:pt x="1173" y="336"/>
                </a:cubicBezTo>
                <a:cubicBezTo>
                  <a:pt x="1175" y="335"/>
                  <a:pt x="1175" y="335"/>
                  <a:pt x="1175" y="335"/>
                </a:cubicBezTo>
                <a:cubicBezTo>
                  <a:pt x="1175" y="334"/>
                  <a:pt x="1175" y="334"/>
                  <a:pt x="1175" y="334"/>
                </a:cubicBezTo>
                <a:cubicBezTo>
                  <a:pt x="1175" y="333"/>
                  <a:pt x="1175" y="333"/>
                  <a:pt x="1175" y="333"/>
                </a:cubicBezTo>
                <a:cubicBezTo>
                  <a:pt x="1176" y="332"/>
                  <a:pt x="1176" y="332"/>
                  <a:pt x="1176" y="332"/>
                </a:cubicBezTo>
                <a:cubicBezTo>
                  <a:pt x="1176" y="333"/>
                  <a:pt x="1176" y="333"/>
                  <a:pt x="1176" y="333"/>
                </a:cubicBezTo>
                <a:cubicBezTo>
                  <a:pt x="1177" y="335"/>
                  <a:pt x="1177" y="335"/>
                  <a:pt x="1177" y="335"/>
                </a:cubicBezTo>
                <a:cubicBezTo>
                  <a:pt x="1178" y="336"/>
                  <a:pt x="1178" y="336"/>
                  <a:pt x="1178" y="336"/>
                </a:cubicBezTo>
                <a:cubicBezTo>
                  <a:pt x="1178" y="337"/>
                  <a:pt x="1178" y="337"/>
                  <a:pt x="1178" y="337"/>
                </a:cubicBezTo>
                <a:cubicBezTo>
                  <a:pt x="1180" y="339"/>
                  <a:pt x="1180" y="339"/>
                  <a:pt x="1180" y="339"/>
                </a:cubicBezTo>
                <a:cubicBezTo>
                  <a:pt x="1180" y="340"/>
                  <a:pt x="1180" y="340"/>
                  <a:pt x="1180" y="340"/>
                </a:cubicBezTo>
                <a:cubicBezTo>
                  <a:pt x="1181" y="341"/>
                  <a:pt x="1181" y="341"/>
                  <a:pt x="1181" y="341"/>
                </a:cubicBezTo>
                <a:cubicBezTo>
                  <a:pt x="1182" y="341"/>
                  <a:pt x="1182" y="341"/>
                  <a:pt x="1182" y="341"/>
                </a:cubicBezTo>
                <a:cubicBezTo>
                  <a:pt x="1183" y="341"/>
                  <a:pt x="1183" y="341"/>
                  <a:pt x="1183" y="341"/>
                </a:cubicBezTo>
                <a:cubicBezTo>
                  <a:pt x="1184" y="340"/>
                  <a:pt x="1184" y="340"/>
                  <a:pt x="1184" y="340"/>
                </a:cubicBezTo>
                <a:cubicBezTo>
                  <a:pt x="1185" y="341"/>
                  <a:pt x="1185" y="341"/>
                  <a:pt x="1185" y="341"/>
                </a:cubicBezTo>
                <a:cubicBezTo>
                  <a:pt x="1187" y="341"/>
                  <a:pt x="1187" y="341"/>
                  <a:pt x="1187" y="341"/>
                </a:cubicBezTo>
                <a:cubicBezTo>
                  <a:pt x="1188" y="340"/>
                  <a:pt x="1188" y="340"/>
                  <a:pt x="1188" y="340"/>
                </a:cubicBezTo>
                <a:cubicBezTo>
                  <a:pt x="1189" y="341"/>
                  <a:pt x="1189" y="341"/>
                  <a:pt x="1189" y="341"/>
                </a:cubicBezTo>
                <a:cubicBezTo>
                  <a:pt x="1189" y="342"/>
                  <a:pt x="1189" y="342"/>
                  <a:pt x="1189" y="342"/>
                </a:cubicBezTo>
                <a:cubicBezTo>
                  <a:pt x="1192" y="346"/>
                  <a:pt x="1192" y="346"/>
                  <a:pt x="1192" y="346"/>
                </a:cubicBezTo>
                <a:cubicBezTo>
                  <a:pt x="1193" y="347"/>
                  <a:pt x="1193" y="347"/>
                  <a:pt x="1193" y="347"/>
                </a:cubicBezTo>
                <a:cubicBezTo>
                  <a:pt x="1194" y="346"/>
                  <a:pt x="1194" y="346"/>
                  <a:pt x="1194" y="346"/>
                </a:cubicBezTo>
                <a:cubicBezTo>
                  <a:pt x="1195" y="346"/>
                  <a:pt x="1195" y="346"/>
                  <a:pt x="1195" y="346"/>
                </a:cubicBezTo>
                <a:cubicBezTo>
                  <a:pt x="1196" y="346"/>
                  <a:pt x="1196" y="346"/>
                  <a:pt x="1196" y="346"/>
                </a:cubicBezTo>
                <a:cubicBezTo>
                  <a:pt x="1196" y="347"/>
                  <a:pt x="1196" y="347"/>
                  <a:pt x="1196" y="347"/>
                </a:cubicBezTo>
                <a:cubicBezTo>
                  <a:pt x="1196" y="348"/>
                  <a:pt x="1196" y="348"/>
                  <a:pt x="1196" y="348"/>
                </a:cubicBezTo>
                <a:cubicBezTo>
                  <a:pt x="1196" y="350"/>
                  <a:pt x="1196" y="350"/>
                  <a:pt x="1196" y="350"/>
                </a:cubicBezTo>
                <a:cubicBezTo>
                  <a:pt x="1196" y="352"/>
                  <a:pt x="1196" y="352"/>
                  <a:pt x="1196" y="352"/>
                </a:cubicBezTo>
                <a:cubicBezTo>
                  <a:pt x="1197" y="353"/>
                  <a:pt x="1197" y="353"/>
                  <a:pt x="1197" y="353"/>
                </a:cubicBezTo>
                <a:cubicBezTo>
                  <a:pt x="1198" y="355"/>
                  <a:pt x="1198" y="355"/>
                  <a:pt x="1198" y="355"/>
                </a:cubicBezTo>
                <a:cubicBezTo>
                  <a:pt x="1198" y="358"/>
                  <a:pt x="1198" y="358"/>
                  <a:pt x="1198" y="358"/>
                </a:cubicBezTo>
                <a:cubicBezTo>
                  <a:pt x="1199" y="359"/>
                  <a:pt x="1199" y="359"/>
                  <a:pt x="1199" y="359"/>
                </a:cubicBezTo>
                <a:cubicBezTo>
                  <a:pt x="1200" y="360"/>
                  <a:pt x="1200" y="360"/>
                  <a:pt x="1200" y="360"/>
                </a:cubicBezTo>
                <a:cubicBezTo>
                  <a:pt x="1202" y="363"/>
                  <a:pt x="1202" y="363"/>
                  <a:pt x="1202" y="363"/>
                </a:cubicBezTo>
                <a:cubicBezTo>
                  <a:pt x="1204" y="364"/>
                  <a:pt x="1204" y="364"/>
                  <a:pt x="1204" y="364"/>
                </a:cubicBezTo>
                <a:cubicBezTo>
                  <a:pt x="1205" y="365"/>
                  <a:pt x="1205" y="365"/>
                  <a:pt x="1205" y="365"/>
                </a:cubicBezTo>
                <a:cubicBezTo>
                  <a:pt x="1206" y="365"/>
                  <a:pt x="1206" y="365"/>
                  <a:pt x="1206" y="365"/>
                </a:cubicBezTo>
                <a:cubicBezTo>
                  <a:pt x="1207" y="365"/>
                  <a:pt x="1207" y="365"/>
                  <a:pt x="1207" y="365"/>
                </a:cubicBezTo>
                <a:cubicBezTo>
                  <a:pt x="1208" y="365"/>
                  <a:pt x="1208" y="365"/>
                  <a:pt x="1208" y="365"/>
                </a:cubicBezTo>
                <a:cubicBezTo>
                  <a:pt x="1209" y="364"/>
                  <a:pt x="1209" y="364"/>
                  <a:pt x="1209" y="364"/>
                </a:cubicBezTo>
                <a:cubicBezTo>
                  <a:pt x="1209" y="363"/>
                  <a:pt x="1209" y="363"/>
                  <a:pt x="1209" y="363"/>
                </a:cubicBezTo>
                <a:cubicBezTo>
                  <a:pt x="1209" y="361"/>
                  <a:pt x="1209" y="361"/>
                  <a:pt x="1209" y="361"/>
                </a:cubicBezTo>
                <a:cubicBezTo>
                  <a:pt x="1209" y="359"/>
                  <a:pt x="1209" y="359"/>
                  <a:pt x="1209" y="359"/>
                </a:cubicBezTo>
                <a:cubicBezTo>
                  <a:pt x="1209" y="357"/>
                  <a:pt x="1209" y="357"/>
                  <a:pt x="1209" y="357"/>
                </a:cubicBezTo>
                <a:cubicBezTo>
                  <a:pt x="1210" y="356"/>
                  <a:pt x="1210" y="356"/>
                  <a:pt x="1210" y="356"/>
                </a:cubicBezTo>
                <a:cubicBezTo>
                  <a:pt x="1210" y="356"/>
                  <a:pt x="1210" y="356"/>
                  <a:pt x="1210" y="356"/>
                </a:cubicBezTo>
                <a:cubicBezTo>
                  <a:pt x="1211" y="357"/>
                  <a:pt x="1211" y="357"/>
                  <a:pt x="1211" y="357"/>
                </a:cubicBezTo>
                <a:cubicBezTo>
                  <a:pt x="1210" y="358"/>
                  <a:pt x="1210" y="358"/>
                  <a:pt x="1210" y="358"/>
                </a:cubicBezTo>
                <a:cubicBezTo>
                  <a:pt x="1210" y="359"/>
                  <a:pt x="1210" y="359"/>
                  <a:pt x="1210" y="359"/>
                </a:cubicBezTo>
                <a:cubicBezTo>
                  <a:pt x="1211" y="361"/>
                  <a:pt x="1211" y="361"/>
                  <a:pt x="1211" y="361"/>
                </a:cubicBezTo>
                <a:cubicBezTo>
                  <a:pt x="1210" y="363"/>
                  <a:pt x="1210" y="363"/>
                  <a:pt x="1210" y="363"/>
                </a:cubicBezTo>
                <a:cubicBezTo>
                  <a:pt x="1210" y="364"/>
                  <a:pt x="1210" y="364"/>
                  <a:pt x="1210" y="364"/>
                </a:cubicBezTo>
                <a:cubicBezTo>
                  <a:pt x="1211" y="364"/>
                  <a:pt x="1211" y="364"/>
                  <a:pt x="1211" y="364"/>
                </a:cubicBezTo>
                <a:cubicBezTo>
                  <a:pt x="1212" y="363"/>
                  <a:pt x="1212" y="363"/>
                  <a:pt x="1212" y="363"/>
                </a:cubicBezTo>
                <a:cubicBezTo>
                  <a:pt x="1213" y="363"/>
                  <a:pt x="1213" y="363"/>
                  <a:pt x="1213" y="363"/>
                </a:cubicBezTo>
                <a:cubicBezTo>
                  <a:pt x="1213" y="364"/>
                  <a:pt x="1213" y="364"/>
                  <a:pt x="1213" y="364"/>
                </a:cubicBezTo>
                <a:cubicBezTo>
                  <a:pt x="1214" y="364"/>
                  <a:pt x="1214" y="364"/>
                  <a:pt x="1214" y="364"/>
                </a:cubicBezTo>
                <a:cubicBezTo>
                  <a:pt x="1213" y="365"/>
                  <a:pt x="1213" y="365"/>
                  <a:pt x="1213" y="365"/>
                </a:cubicBezTo>
                <a:cubicBezTo>
                  <a:pt x="1214" y="366"/>
                  <a:pt x="1214" y="366"/>
                  <a:pt x="1214" y="366"/>
                </a:cubicBezTo>
                <a:cubicBezTo>
                  <a:pt x="1214" y="366"/>
                  <a:pt x="1214" y="366"/>
                  <a:pt x="1214" y="366"/>
                </a:cubicBezTo>
                <a:cubicBezTo>
                  <a:pt x="1215" y="366"/>
                  <a:pt x="1215" y="366"/>
                  <a:pt x="1215" y="366"/>
                </a:cubicBezTo>
                <a:cubicBezTo>
                  <a:pt x="1216" y="365"/>
                  <a:pt x="1216" y="365"/>
                  <a:pt x="1216" y="365"/>
                </a:cubicBezTo>
                <a:cubicBezTo>
                  <a:pt x="1216" y="364"/>
                  <a:pt x="1216" y="364"/>
                  <a:pt x="1216" y="364"/>
                </a:cubicBezTo>
                <a:cubicBezTo>
                  <a:pt x="1216" y="363"/>
                  <a:pt x="1216" y="363"/>
                  <a:pt x="1216" y="363"/>
                </a:cubicBezTo>
                <a:cubicBezTo>
                  <a:pt x="1216" y="360"/>
                  <a:pt x="1216" y="360"/>
                  <a:pt x="1216" y="360"/>
                </a:cubicBezTo>
                <a:cubicBezTo>
                  <a:pt x="1217" y="359"/>
                  <a:pt x="1217" y="359"/>
                  <a:pt x="1217" y="359"/>
                </a:cubicBezTo>
                <a:cubicBezTo>
                  <a:pt x="1217" y="357"/>
                  <a:pt x="1217" y="357"/>
                  <a:pt x="1217" y="357"/>
                </a:cubicBezTo>
                <a:cubicBezTo>
                  <a:pt x="1217" y="356"/>
                  <a:pt x="1217" y="356"/>
                  <a:pt x="1217" y="356"/>
                </a:cubicBezTo>
                <a:cubicBezTo>
                  <a:pt x="1216" y="355"/>
                  <a:pt x="1216" y="355"/>
                  <a:pt x="1216" y="355"/>
                </a:cubicBezTo>
                <a:cubicBezTo>
                  <a:pt x="1216" y="355"/>
                  <a:pt x="1216" y="355"/>
                  <a:pt x="1216" y="355"/>
                </a:cubicBezTo>
                <a:cubicBezTo>
                  <a:pt x="1216" y="354"/>
                  <a:pt x="1216" y="354"/>
                  <a:pt x="1216" y="354"/>
                </a:cubicBezTo>
                <a:cubicBezTo>
                  <a:pt x="1216" y="353"/>
                  <a:pt x="1216" y="353"/>
                  <a:pt x="1216" y="353"/>
                </a:cubicBezTo>
                <a:cubicBezTo>
                  <a:pt x="1216" y="353"/>
                  <a:pt x="1216" y="353"/>
                  <a:pt x="1216" y="353"/>
                </a:cubicBezTo>
                <a:cubicBezTo>
                  <a:pt x="1214" y="353"/>
                  <a:pt x="1214" y="353"/>
                  <a:pt x="1214" y="353"/>
                </a:cubicBezTo>
                <a:cubicBezTo>
                  <a:pt x="1214" y="353"/>
                  <a:pt x="1214" y="353"/>
                  <a:pt x="1214" y="353"/>
                </a:cubicBezTo>
                <a:cubicBezTo>
                  <a:pt x="1215" y="352"/>
                  <a:pt x="1215" y="352"/>
                  <a:pt x="1215" y="352"/>
                </a:cubicBezTo>
                <a:cubicBezTo>
                  <a:pt x="1216" y="352"/>
                  <a:pt x="1216" y="352"/>
                  <a:pt x="1216" y="352"/>
                </a:cubicBezTo>
                <a:cubicBezTo>
                  <a:pt x="1217" y="351"/>
                  <a:pt x="1217" y="351"/>
                  <a:pt x="1217" y="351"/>
                </a:cubicBezTo>
                <a:cubicBezTo>
                  <a:pt x="1217" y="349"/>
                  <a:pt x="1217" y="349"/>
                  <a:pt x="1217" y="349"/>
                </a:cubicBezTo>
                <a:cubicBezTo>
                  <a:pt x="1217" y="349"/>
                  <a:pt x="1217" y="349"/>
                  <a:pt x="1217" y="349"/>
                </a:cubicBezTo>
                <a:cubicBezTo>
                  <a:pt x="1216" y="349"/>
                  <a:pt x="1216" y="349"/>
                  <a:pt x="1216" y="349"/>
                </a:cubicBezTo>
                <a:cubicBezTo>
                  <a:pt x="1215" y="348"/>
                  <a:pt x="1215" y="348"/>
                  <a:pt x="1215" y="348"/>
                </a:cubicBezTo>
                <a:cubicBezTo>
                  <a:pt x="1216" y="347"/>
                  <a:pt x="1216" y="347"/>
                  <a:pt x="1216" y="347"/>
                </a:cubicBezTo>
                <a:cubicBezTo>
                  <a:pt x="1217" y="345"/>
                  <a:pt x="1217" y="345"/>
                  <a:pt x="1217" y="345"/>
                </a:cubicBezTo>
                <a:cubicBezTo>
                  <a:pt x="1217" y="345"/>
                  <a:pt x="1217" y="345"/>
                  <a:pt x="1217" y="345"/>
                </a:cubicBezTo>
                <a:cubicBezTo>
                  <a:pt x="1216" y="345"/>
                  <a:pt x="1216" y="345"/>
                  <a:pt x="1216" y="345"/>
                </a:cubicBezTo>
                <a:cubicBezTo>
                  <a:pt x="1215" y="345"/>
                  <a:pt x="1215" y="345"/>
                  <a:pt x="1215" y="345"/>
                </a:cubicBezTo>
                <a:cubicBezTo>
                  <a:pt x="1214" y="347"/>
                  <a:pt x="1214" y="347"/>
                  <a:pt x="1214" y="347"/>
                </a:cubicBezTo>
                <a:cubicBezTo>
                  <a:pt x="1213" y="350"/>
                  <a:pt x="1213" y="350"/>
                  <a:pt x="1213" y="350"/>
                </a:cubicBezTo>
                <a:cubicBezTo>
                  <a:pt x="1213" y="350"/>
                  <a:pt x="1213" y="350"/>
                  <a:pt x="1213" y="350"/>
                </a:cubicBezTo>
                <a:cubicBezTo>
                  <a:pt x="1212" y="349"/>
                  <a:pt x="1212" y="349"/>
                  <a:pt x="1212" y="349"/>
                </a:cubicBezTo>
                <a:cubicBezTo>
                  <a:pt x="1213" y="347"/>
                  <a:pt x="1213" y="347"/>
                  <a:pt x="1213" y="347"/>
                </a:cubicBezTo>
                <a:cubicBezTo>
                  <a:pt x="1213" y="346"/>
                  <a:pt x="1213" y="346"/>
                  <a:pt x="1213" y="346"/>
                </a:cubicBezTo>
                <a:cubicBezTo>
                  <a:pt x="1213" y="346"/>
                  <a:pt x="1213" y="346"/>
                  <a:pt x="1213" y="346"/>
                </a:cubicBezTo>
                <a:cubicBezTo>
                  <a:pt x="1212" y="345"/>
                  <a:pt x="1212" y="345"/>
                  <a:pt x="1212" y="345"/>
                </a:cubicBezTo>
                <a:cubicBezTo>
                  <a:pt x="1213" y="343"/>
                  <a:pt x="1213" y="343"/>
                  <a:pt x="1213" y="343"/>
                </a:cubicBezTo>
                <a:cubicBezTo>
                  <a:pt x="1214" y="342"/>
                  <a:pt x="1214" y="342"/>
                  <a:pt x="1214" y="342"/>
                </a:cubicBezTo>
                <a:cubicBezTo>
                  <a:pt x="1216" y="341"/>
                  <a:pt x="1216" y="341"/>
                  <a:pt x="1216" y="341"/>
                </a:cubicBezTo>
                <a:cubicBezTo>
                  <a:pt x="1216" y="340"/>
                  <a:pt x="1216" y="340"/>
                  <a:pt x="1216" y="340"/>
                </a:cubicBezTo>
                <a:cubicBezTo>
                  <a:pt x="1215" y="339"/>
                  <a:pt x="1215" y="339"/>
                  <a:pt x="1215" y="339"/>
                </a:cubicBezTo>
                <a:cubicBezTo>
                  <a:pt x="1214" y="339"/>
                  <a:pt x="1214" y="339"/>
                  <a:pt x="1214" y="339"/>
                </a:cubicBezTo>
                <a:cubicBezTo>
                  <a:pt x="1214" y="340"/>
                  <a:pt x="1214" y="340"/>
                  <a:pt x="1214" y="340"/>
                </a:cubicBezTo>
                <a:cubicBezTo>
                  <a:pt x="1213" y="341"/>
                  <a:pt x="1213" y="341"/>
                  <a:pt x="1213" y="341"/>
                </a:cubicBezTo>
                <a:cubicBezTo>
                  <a:pt x="1213" y="341"/>
                  <a:pt x="1213" y="341"/>
                  <a:pt x="1213" y="341"/>
                </a:cubicBezTo>
                <a:cubicBezTo>
                  <a:pt x="1213" y="340"/>
                  <a:pt x="1213" y="340"/>
                  <a:pt x="1213" y="340"/>
                </a:cubicBezTo>
                <a:cubicBezTo>
                  <a:pt x="1214" y="339"/>
                  <a:pt x="1214" y="339"/>
                  <a:pt x="1214" y="339"/>
                </a:cubicBezTo>
                <a:cubicBezTo>
                  <a:pt x="1213" y="339"/>
                  <a:pt x="1213" y="339"/>
                  <a:pt x="1213" y="339"/>
                </a:cubicBezTo>
                <a:cubicBezTo>
                  <a:pt x="1212" y="339"/>
                  <a:pt x="1212" y="339"/>
                  <a:pt x="1212" y="339"/>
                </a:cubicBezTo>
                <a:cubicBezTo>
                  <a:pt x="1211" y="340"/>
                  <a:pt x="1211" y="340"/>
                  <a:pt x="1211" y="340"/>
                </a:cubicBezTo>
                <a:cubicBezTo>
                  <a:pt x="1209" y="342"/>
                  <a:pt x="1209" y="342"/>
                  <a:pt x="1209" y="342"/>
                </a:cubicBezTo>
                <a:cubicBezTo>
                  <a:pt x="1209" y="341"/>
                  <a:pt x="1209" y="341"/>
                  <a:pt x="1209" y="341"/>
                </a:cubicBezTo>
                <a:cubicBezTo>
                  <a:pt x="1210" y="340"/>
                  <a:pt x="1210" y="340"/>
                  <a:pt x="1210" y="340"/>
                </a:cubicBezTo>
                <a:cubicBezTo>
                  <a:pt x="1210" y="339"/>
                  <a:pt x="1210" y="339"/>
                  <a:pt x="1210" y="339"/>
                </a:cubicBezTo>
                <a:cubicBezTo>
                  <a:pt x="1211" y="338"/>
                  <a:pt x="1211" y="338"/>
                  <a:pt x="1211" y="338"/>
                </a:cubicBezTo>
                <a:cubicBezTo>
                  <a:pt x="1212" y="336"/>
                  <a:pt x="1212" y="336"/>
                  <a:pt x="1212" y="336"/>
                </a:cubicBezTo>
                <a:cubicBezTo>
                  <a:pt x="1212" y="336"/>
                  <a:pt x="1212" y="336"/>
                  <a:pt x="1212" y="336"/>
                </a:cubicBezTo>
                <a:cubicBezTo>
                  <a:pt x="1212" y="335"/>
                  <a:pt x="1212" y="335"/>
                  <a:pt x="1212" y="335"/>
                </a:cubicBezTo>
                <a:cubicBezTo>
                  <a:pt x="1211" y="334"/>
                  <a:pt x="1211" y="334"/>
                  <a:pt x="1211" y="334"/>
                </a:cubicBezTo>
                <a:cubicBezTo>
                  <a:pt x="1210" y="334"/>
                  <a:pt x="1210" y="334"/>
                  <a:pt x="1210" y="334"/>
                </a:cubicBezTo>
                <a:cubicBezTo>
                  <a:pt x="1210" y="333"/>
                  <a:pt x="1210" y="333"/>
                  <a:pt x="1210" y="333"/>
                </a:cubicBezTo>
                <a:cubicBezTo>
                  <a:pt x="1209" y="332"/>
                  <a:pt x="1209" y="332"/>
                  <a:pt x="1209" y="332"/>
                </a:cubicBezTo>
                <a:cubicBezTo>
                  <a:pt x="1208" y="332"/>
                  <a:pt x="1208" y="332"/>
                  <a:pt x="1208" y="332"/>
                </a:cubicBezTo>
                <a:cubicBezTo>
                  <a:pt x="1207" y="331"/>
                  <a:pt x="1207" y="331"/>
                  <a:pt x="1207" y="331"/>
                </a:cubicBezTo>
                <a:cubicBezTo>
                  <a:pt x="1206" y="331"/>
                  <a:pt x="1206" y="331"/>
                  <a:pt x="1206" y="331"/>
                </a:cubicBezTo>
                <a:cubicBezTo>
                  <a:pt x="1206" y="330"/>
                  <a:pt x="1206" y="330"/>
                  <a:pt x="1206" y="330"/>
                </a:cubicBezTo>
                <a:cubicBezTo>
                  <a:pt x="1205" y="330"/>
                  <a:pt x="1205" y="330"/>
                  <a:pt x="1205" y="330"/>
                </a:cubicBezTo>
                <a:cubicBezTo>
                  <a:pt x="1205" y="329"/>
                  <a:pt x="1205" y="329"/>
                  <a:pt x="1205" y="329"/>
                </a:cubicBezTo>
                <a:cubicBezTo>
                  <a:pt x="1204" y="329"/>
                  <a:pt x="1204" y="329"/>
                  <a:pt x="1204" y="329"/>
                </a:cubicBezTo>
                <a:cubicBezTo>
                  <a:pt x="1201" y="327"/>
                  <a:pt x="1201" y="327"/>
                  <a:pt x="1201" y="327"/>
                </a:cubicBezTo>
                <a:cubicBezTo>
                  <a:pt x="1201" y="326"/>
                  <a:pt x="1201" y="326"/>
                  <a:pt x="1201" y="326"/>
                </a:cubicBezTo>
                <a:cubicBezTo>
                  <a:pt x="1199" y="325"/>
                  <a:pt x="1199" y="325"/>
                  <a:pt x="1199" y="325"/>
                </a:cubicBezTo>
                <a:cubicBezTo>
                  <a:pt x="1198" y="325"/>
                  <a:pt x="1198" y="325"/>
                  <a:pt x="1198" y="325"/>
                </a:cubicBezTo>
                <a:cubicBezTo>
                  <a:pt x="1196" y="325"/>
                  <a:pt x="1196" y="325"/>
                  <a:pt x="1196" y="325"/>
                </a:cubicBezTo>
                <a:cubicBezTo>
                  <a:pt x="1195" y="327"/>
                  <a:pt x="1195" y="327"/>
                  <a:pt x="1195" y="327"/>
                </a:cubicBezTo>
                <a:cubicBezTo>
                  <a:pt x="1195" y="326"/>
                  <a:pt x="1195" y="326"/>
                  <a:pt x="1195" y="326"/>
                </a:cubicBezTo>
                <a:cubicBezTo>
                  <a:pt x="1194" y="325"/>
                  <a:pt x="1194" y="325"/>
                  <a:pt x="1194" y="325"/>
                </a:cubicBezTo>
                <a:cubicBezTo>
                  <a:pt x="1192" y="324"/>
                  <a:pt x="1192" y="324"/>
                  <a:pt x="1192" y="324"/>
                </a:cubicBezTo>
                <a:cubicBezTo>
                  <a:pt x="1190" y="324"/>
                  <a:pt x="1190" y="324"/>
                  <a:pt x="1190" y="324"/>
                </a:cubicBezTo>
                <a:cubicBezTo>
                  <a:pt x="1188" y="324"/>
                  <a:pt x="1188" y="324"/>
                  <a:pt x="1188" y="324"/>
                </a:cubicBezTo>
                <a:cubicBezTo>
                  <a:pt x="1188" y="324"/>
                  <a:pt x="1188" y="324"/>
                  <a:pt x="1188" y="324"/>
                </a:cubicBezTo>
                <a:cubicBezTo>
                  <a:pt x="1189" y="323"/>
                  <a:pt x="1189" y="323"/>
                  <a:pt x="1189" y="323"/>
                </a:cubicBezTo>
                <a:cubicBezTo>
                  <a:pt x="1190" y="323"/>
                  <a:pt x="1190" y="323"/>
                  <a:pt x="1190" y="323"/>
                </a:cubicBezTo>
                <a:cubicBezTo>
                  <a:pt x="1193" y="323"/>
                  <a:pt x="1193" y="323"/>
                  <a:pt x="1193" y="323"/>
                </a:cubicBezTo>
                <a:cubicBezTo>
                  <a:pt x="1194" y="324"/>
                  <a:pt x="1194" y="324"/>
                  <a:pt x="1194" y="324"/>
                </a:cubicBezTo>
                <a:cubicBezTo>
                  <a:pt x="1195" y="324"/>
                  <a:pt x="1195" y="324"/>
                  <a:pt x="1195" y="324"/>
                </a:cubicBezTo>
                <a:cubicBezTo>
                  <a:pt x="1197" y="324"/>
                  <a:pt x="1197" y="324"/>
                  <a:pt x="1197" y="324"/>
                </a:cubicBezTo>
                <a:cubicBezTo>
                  <a:pt x="1198" y="323"/>
                  <a:pt x="1198" y="323"/>
                  <a:pt x="1198" y="323"/>
                </a:cubicBezTo>
                <a:cubicBezTo>
                  <a:pt x="1199" y="320"/>
                  <a:pt x="1199" y="320"/>
                  <a:pt x="1199" y="320"/>
                </a:cubicBezTo>
                <a:cubicBezTo>
                  <a:pt x="1198" y="319"/>
                  <a:pt x="1198" y="319"/>
                  <a:pt x="1198" y="319"/>
                </a:cubicBezTo>
                <a:cubicBezTo>
                  <a:pt x="1198" y="318"/>
                  <a:pt x="1198" y="318"/>
                  <a:pt x="1198" y="318"/>
                </a:cubicBezTo>
                <a:cubicBezTo>
                  <a:pt x="1197" y="318"/>
                  <a:pt x="1197" y="318"/>
                  <a:pt x="1197" y="318"/>
                </a:cubicBezTo>
                <a:cubicBezTo>
                  <a:pt x="1195" y="317"/>
                  <a:pt x="1195" y="317"/>
                  <a:pt x="1195" y="317"/>
                </a:cubicBezTo>
                <a:cubicBezTo>
                  <a:pt x="1194" y="316"/>
                  <a:pt x="1194" y="316"/>
                  <a:pt x="1194" y="316"/>
                </a:cubicBezTo>
                <a:cubicBezTo>
                  <a:pt x="1193" y="316"/>
                  <a:pt x="1193" y="316"/>
                  <a:pt x="1193" y="316"/>
                </a:cubicBezTo>
                <a:cubicBezTo>
                  <a:pt x="1192" y="318"/>
                  <a:pt x="1192" y="318"/>
                  <a:pt x="1192" y="318"/>
                </a:cubicBezTo>
                <a:cubicBezTo>
                  <a:pt x="1191" y="318"/>
                  <a:pt x="1191" y="318"/>
                  <a:pt x="1191" y="318"/>
                </a:cubicBezTo>
                <a:cubicBezTo>
                  <a:pt x="1190" y="318"/>
                  <a:pt x="1190" y="318"/>
                  <a:pt x="1190" y="318"/>
                </a:cubicBezTo>
                <a:cubicBezTo>
                  <a:pt x="1189" y="319"/>
                  <a:pt x="1189" y="319"/>
                  <a:pt x="1189" y="319"/>
                </a:cubicBezTo>
                <a:cubicBezTo>
                  <a:pt x="1188" y="319"/>
                  <a:pt x="1188" y="319"/>
                  <a:pt x="1188" y="319"/>
                </a:cubicBezTo>
                <a:cubicBezTo>
                  <a:pt x="1188" y="318"/>
                  <a:pt x="1188" y="318"/>
                  <a:pt x="1188" y="318"/>
                </a:cubicBezTo>
                <a:cubicBezTo>
                  <a:pt x="1188" y="317"/>
                  <a:pt x="1188" y="317"/>
                  <a:pt x="1188" y="317"/>
                </a:cubicBezTo>
                <a:cubicBezTo>
                  <a:pt x="1187" y="317"/>
                  <a:pt x="1187" y="317"/>
                  <a:pt x="1187" y="317"/>
                </a:cubicBezTo>
                <a:cubicBezTo>
                  <a:pt x="1185" y="318"/>
                  <a:pt x="1185" y="318"/>
                  <a:pt x="1185" y="318"/>
                </a:cubicBezTo>
                <a:cubicBezTo>
                  <a:pt x="1184" y="318"/>
                  <a:pt x="1184" y="318"/>
                  <a:pt x="1184" y="318"/>
                </a:cubicBezTo>
                <a:cubicBezTo>
                  <a:pt x="1184" y="318"/>
                  <a:pt x="1184" y="318"/>
                  <a:pt x="1184" y="318"/>
                </a:cubicBezTo>
                <a:cubicBezTo>
                  <a:pt x="1184" y="318"/>
                  <a:pt x="1184" y="318"/>
                  <a:pt x="1184" y="318"/>
                </a:cubicBezTo>
                <a:cubicBezTo>
                  <a:pt x="1186" y="317"/>
                  <a:pt x="1186" y="317"/>
                  <a:pt x="1186" y="317"/>
                </a:cubicBezTo>
                <a:cubicBezTo>
                  <a:pt x="1187" y="317"/>
                  <a:pt x="1187" y="317"/>
                  <a:pt x="1187" y="317"/>
                </a:cubicBezTo>
                <a:cubicBezTo>
                  <a:pt x="1188" y="316"/>
                  <a:pt x="1188" y="316"/>
                  <a:pt x="1188" y="316"/>
                </a:cubicBezTo>
                <a:cubicBezTo>
                  <a:pt x="1187" y="315"/>
                  <a:pt x="1187" y="315"/>
                  <a:pt x="1187" y="315"/>
                </a:cubicBezTo>
                <a:cubicBezTo>
                  <a:pt x="1186" y="315"/>
                  <a:pt x="1186" y="315"/>
                  <a:pt x="1186" y="315"/>
                </a:cubicBezTo>
                <a:cubicBezTo>
                  <a:pt x="1185" y="315"/>
                  <a:pt x="1185" y="315"/>
                  <a:pt x="1185" y="315"/>
                </a:cubicBezTo>
                <a:cubicBezTo>
                  <a:pt x="1184" y="315"/>
                  <a:pt x="1184" y="315"/>
                  <a:pt x="1184" y="315"/>
                </a:cubicBezTo>
                <a:cubicBezTo>
                  <a:pt x="1183" y="315"/>
                  <a:pt x="1183" y="315"/>
                  <a:pt x="1183" y="315"/>
                </a:cubicBezTo>
                <a:cubicBezTo>
                  <a:pt x="1183" y="315"/>
                  <a:pt x="1183" y="315"/>
                  <a:pt x="1183" y="315"/>
                </a:cubicBezTo>
                <a:cubicBezTo>
                  <a:pt x="1184" y="314"/>
                  <a:pt x="1184" y="314"/>
                  <a:pt x="1184" y="314"/>
                </a:cubicBezTo>
                <a:cubicBezTo>
                  <a:pt x="1184" y="315"/>
                  <a:pt x="1184" y="315"/>
                  <a:pt x="1184" y="315"/>
                </a:cubicBezTo>
                <a:cubicBezTo>
                  <a:pt x="1185" y="315"/>
                  <a:pt x="1185" y="315"/>
                  <a:pt x="1185" y="315"/>
                </a:cubicBezTo>
                <a:cubicBezTo>
                  <a:pt x="1186" y="314"/>
                  <a:pt x="1186" y="314"/>
                  <a:pt x="1186" y="314"/>
                </a:cubicBezTo>
                <a:cubicBezTo>
                  <a:pt x="1187" y="314"/>
                  <a:pt x="1187" y="314"/>
                  <a:pt x="1187" y="314"/>
                </a:cubicBezTo>
                <a:cubicBezTo>
                  <a:pt x="1188" y="314"/>
                  <a:pt x="1188" y="314"/>
                  <a:pt x="1188" y="314"/>
                </a:cubicBezTo>
                <a:cubicBezTo>
                  <a:pt x="1189" y="316"/>
                  <a:pt x="1189" y="316"/>
                  <a:pt x="1189" y="316"/>
                </a:cubicBezTo>
                <a:cubicBezTo>
                  <a:pt x="1191" y="316"/>
                  <a:pt x="1191" y="316"/>
                  <a:pt x="1191" y="316"/>
                </a:cubicBezTo>
                <a:cubicBezTo>
                  <a:pt x="1192" y="316"/>
                  <a:pt x="1192" y="316"/>
                  <a:pt x="1192" y="316"/>
                </a:cubicBezTo>
                <a:cubicBezTo>
                  <a:pt x="1194" y="314"/>
                  <a:pt x="1194" y="314"/>
                  <a:pt x="1194" y="314"/>
                </a:cubicBezTo>
                <a:cubicBezTo>
                  <a:pt x="1195" y="314"/>
                  <a:pt x="1195" y="314"/>
                  <a:pt x="1195" y="314"/>
                </a:cubicBezTo>
                <a:cubicBezTo>
                  <a:pt x="1196" y="314"/>
                  <a:pt x="1196" y="314"/>
                  <a:pt x="1196" y="314"/>
                </a:cubicBezTo>
                <a:cubicBezTo>
                  <a:pt x="1197" y="313"/>
                  <a:pt x="1197" y="313"/>
                  <a:pt x="1197" y="313"/>
                </a:cubicBezTo>
                <a:cubicBezTo>
                  <a:pt x="1198" y="313"/>
                  <a:pt x="1198" y="313"/>
                  <a:pt x="1198" y="313"/>
                </a:cubicBezTo>
                <a:cubicBezTo>
                  <a:pt x="1198" y="312"/>
                  <a:pt x="1198" y="312"/>
                  <a:pt x="1198" y="312"/>
                </a:cubicBezTo>
                <a:cubicBezTo>
                  <a:pt x="1198" y="311"/>
                  <a:pt x="1198" y="311"/>
                  <a:pt x="1198" y="311"/>
                </a:cubicBezTo>
                <a:cubicBezTo>
                  <a:pt x="1197" y="310"/>
                  <a:pt x="1197" y="310"/>
                  <a:pt x="1197" y="310"/>
                </a:cubicBezTo>
                <a:cubicBezTo>
                  <a:pt x="1195" y="309"/>
                  <a:pt x="1195" y="309"/>
                  <a:pt x="1195" y="309"/>
                </a:cubicBezTo>
                <a:cubicBezTo>
                  <a:pt x="1194" y="309"/>
                  <a:pt x="1194" y="309"/>
                  <a:pt x="1194" y="309"/>
                </a:cubicBezTo>
                <a:cubicBezTo>
                  <a:pt x="1193" y="308"/>
                  <a:pt x="1193" y="308"/>
                  <a:pt x="1193" y="308"/>
                </a:cubicBezTo>
                <a:cubicBezTo>
                  <a:pt x="1191" y="308"/>
                  <a:pt x="1191" y="308"/>
                  <a:pt x="1191" y="308"/>
                </a:cubicBezTo>
                <a:cubicBezTo>
                  <a:pt x="1190" y="308"/>
                  <a:pt x="1190" y="308"/>
                  <a:pt x="1190" y="308"/>
                </a:cubicBezTo>
                <a:cubicBezTo>
                  <a:pt x="1188" y="308"/>
                  <a:pt x="1188" y="308"/>
                  <a:pt x="1188" y="308"/>
                </a:cubicBezTo>
                <a:cubicBezTo>
                  <a:pt x="1188" y="309"/>
                  <a:pt x="1188" y="309"/>
                  <a:pt x="1188" y="309"/>
                </a:cubicBezTo>
                <a:cubicBezTo>
                  <a:pt x="1187" y="310"/>
                  <a:pt x="1187" y="310"/>
                  <a:pt x="1187" y="310"/>
                </a:cubicBezTo>
                <a:cubicBezTo>
                  <a:pt x="1187" y="310"/>
                  <a:pt x="1186" y="309"/>
                  <a:pt x="1186" y="309"/>
                </a:cubicBezTo>
                <a:cubicBezTo>
                  <a:pt x="1186" y="309"/>
                  <a:pt x="1184" y="309"/>
                  <a:pt x="1184" y="309"/>
                </a:cubicBezTo>
                <a:cubicBezTo>
                  <a:pt x="1183" y="309"/>
                  <a:pt x="1183" y="309"/>
                  <a:pt x="1183" y="309"/>
                </a:cubicBezTo>
                <a:cubicBezTo>
                  <a:pt x="1183" y="310"/>
                  <a:pt x="1183" y="310"/>
                  <a:pt x="1183" y="310"/>
                </a:cubicBezTo>
                <a:cubicBezTo>
                  <a:pt x="1182" y="311"/>
                  <a:pt x="1182" y="311"/>
                  <a:pt x="1182" y="311"/>
                </a:cubicBezTo>
                <a:cubicBezTo>
                  <a:pt x="1181" y="311"/>
                  <a:pt x="1181" y="311"/>
                  <a:pt x="1181" y="311"/>
                </a:cubicBezTo>
                <a:cubicBezTo>
                  <a:pt x="1181" y="310"/>
                  <a:pt x="1181" y="310"/>
                  <a:pt x="1181" y="310"/>
                </a:cubicBezTo>
                <a:cubicBezTo>
                  <a:pt x="1180" y="310"/>
                  <a:pt x="1180" y="310"/>
                  <a:pt x="1180" y="310"/>
                </a:cubicBezTo>
                <a:cubicBezTo>
                  <a:pt x="1180" y="309"/>
                  <a:pt x="1180" y="309"/>
                  <a:pt x="1180" y="309"/>
                </a:cubicBezTo>
                <a:cubicBezTo>
                  <a:pt x="1181" y="308"/>
                  <a:pt x="1181" y="308"/>
                  <a:pt x="1181" y="308"/>
                </a:cubicBezTo>
                <a:cubicBezTo>
                  <a:pt x="1182" y="308"/>
                  <a:pt x="1182" y="308"/>
                  <a:pt x="1182" y="308"/>
                </a:cubicBezTo>
                <a:cubicBezTo>
                  <a:pt x="1184" y="308"/>
                  <a:pt x="1184" y="308"/>
                  <a:pt x="1184" y="308"/>
                </a:cubicBezTo>
                <a:cubicBezTo>
                  <a:pt x="1187" y="308"/>
                  <a:pt x="1187" y="308"/>
                  <a:pt x="1187" y="308"/>
                </a:cubicBezTo>
                <a:cubicBezTo>
                  <a:pt x="1188" y="307"/>
                  <a:pt x="1188" y="307"/>
                  <a:pt x="1188" y="307"/>
                </a:cubicBezTo>
                <a:cubicBezTo>
                  <a:pt x="1188" y="306"/>
                  <a:pt x="1188" y="306"/>
                  <a:pt x="1188" y="306"/>
                </a:cubicBezTo>
                <a:cubicBezTo>
                  <a:pt x="1187" y="305"/>
                  <a:pt x="1187" y="305"/>
                  <a:pt x="1187" y="305"/>
                </a:cubicBezTo>
                <a:cubicBezTo>
                  <a:pt x="1185" y="304"/>
                  <a:pt x="1185" y="304"/>
                  <a:pt x="1185" y="304"/>
                </a:cubicBezTo>
                <a:cubicBezTo>
                  <a:pt x="1184" y="303"/>
                  <a:pt x="1184" y="303"/>
                  <a:pt x="1184" y="303"/>
                </a:cubicBezTo>
                <a:cubicBezTo>
                  <a:pt x="1183" y="302"/>
                  <a:pt x="1183" y="302"/>
                  <a:pt x="1183" y="302"/>
                </a:cubicBezTo>
                <a:cubicBezTo>
                  <a:pt x="1183" y="300"/>
                  <a:pt x="1183" y="300"/>
                  <a:pt x="1183" y="300"/>
                </a:cubicBezTo>
                <a:cubicBezTo>
                  <a:pt x="1184" y="300"/>
                  <a:pt x="1184" y="300"/>
                  <a:pt x="1184" y="300"/>
                </a:cubicBezTo>
                <a:cubicBezTo>
                  <a:pt x="1184" y="300"/>
                  <a:pt x="1184" y="300"/>
                  <a:pt x="1184" y="300"/>
                </a:cubicBezTo>
                <a:cubicBezTo>
                  <a:pt x="1185" y="301"/>
                  <a:pt x="1185" y="301"/>
                  <a:pt x="1185" y="301"/>
                </a:cubicBezTo>
                <a:cubicBezTo>
                  <a:pt x="1185" y="302"/>
                  <a:pt x="1185" y="302"/>
                  <a:pt x="1185" y="302"/>
                </a:cubicBezTo>
                <a:cubicBezTo>
                  <a:pt x="1186" y="303"/>
                  <a:pt x="1186" y="303"/>
                  <a:pt x="1186" y="303"/>
                </a:cubicBezTo>
                <a:cubicBezTo>
                  <a:pt x="1188" y="304"/>
                  <a:pt x="1188" y="304"/>
                  <a:pt x="1188" y="304"/>
                </a:cubicBezTo>
                <a:cubicBezTo>
                  <a:pt x="1188" y="305"/>
                  <a:pt x="1188" y="305"/>
                  <a:pt x="1188" y="305"/>
                </a:cubicBezTo>
                <a:cubicBezTo>
                  <a:pt x="1189" y="305"/>
                  <a:pt x="1189" y="305"/>
                  <a:pt x="1189" y="305"/>
                </a:cubicBezTo>
                <a:cubicBezTo>
                  <a:pt x="1190" y="305"/>
                  <a:pt x="1190" y="305"/>
                  <a:pt x="1190" y="305"/>
                </a:cubicBezTo>
                <a:cubicBezTo>
                  <a:pt x="1191" y="307"/>
                  <a:pt x="1191" y="307"/>
                  <a:pt x="1191" y="307"/>
                </a:cubicBezTo>
                <a:cubicBezTo>
                  <a:pt x="1192" y="307"/>
                  <a:pt x="1192" y="307"/>
                  <a:pt x="1192" y="307"/>
                </a:cubicBezTo>
                <a:cubicBezTo>
                  <a:pt x="1194" y="306"/>
                  <a:pt x="1194" y="306"/>
                  <a:pt x="1194" y="306"/>
                </a:cubicBezTo>
                <a:cubicBezTo>
                  <a:pt x="1195" y="306"/>
                  <a:pt x="1195" y="306"/>
                  <a:pt x="1195" y="306"/>
                </a:cubicBezTo>
                <a:cubicBezTo>
                  <a:pt x="1196" y="305"/>
                  <a:pt x="1196" y="305"/>
                  <a:pt x="1196" y="305"/>
                </a:cubicBezTo>
                <a:cubicBezTo>
                  <a:pt x="1197" y="304"/>
                  <a:pt x="1197" y="304"/>
                  <a:pt x="1197" y="304"/>
                </a:cubicBezTo>
                <a:cubicBezTo>
                  <a:pt x="1198" y="303"/>
                  <a:pt x="1198" y="303"/>
                  <a:pt x="1198" y="303"/>
                </a:cubicBezTo>
                <a:cubicBezTo>
                  <a:pt x="1199" y="303"/>
                  <a:pt x="1199" y="303"/>
                  <a:pt x="1199" y="303"/>
                </a:cubicBezTo>
                <a:cubicBezTo>
                  <a:pt x="1200" y="303"/>
                  <a:pt x="1200" y="303"/>
                  <a:pt x="1200" y="303"/>
                </a:cubicBezTo>
                <a:cubicBezTo>
                  <a:pt x="1201" y="302"/>
                  <a:pt x="1201" y="302"/>
                  <a:pt x="1201" y="302"/>
                </a:cubicBezTo>
                <a:cubicBezTo>
                  <a:pt x="1200" y="301"/>
                  <a:pt x="1200" y="301"/>
                  <a:pt x="1200" y="301"/>
                </a:cubicBezTo>
                <a:cubicBezTo>
                  <a:pt x="1199" y="300"/>
                  <a:pt x="1199" y="300"/>
                  <a:pt x="1199" y="300"/>
                </a:cubicBezTo>
                <a:cubicBezTo>
                  <a:pt x="1199" y="299"/>
                  <a:pt x="1199" y="299"/>
                  <a:pt x="1199" y="299"/>
                </a:cubicBezTo>
                <a:cubicBezTo>
                  <a:pt x="1197" y="295"/>
                  <a:pt x="1197" y="295"/>
                  <a:pt x="1197" y="295"/>
                </a:cubicBezTo>
                <a:cubicBezTo>
                  <a:pt x="1195" y="295"/>
                  <a:pt x="1195" y="295"/>
                  <a:pt x="1195" y="295"/>
                </a:cubicBezTo>
                <a:cubicBezTo>
                  <a:pt x="1195" y="294"/>
                  <a:pt x="1195" y="294"/>
                  <a:pt x="1195" y="294"/>
                </a:cubicBezTo>
                <a:cubicBezTo>
                  <a:pt x="1196" y="293"/>
                  <a:pt x="1196" y="293"/>
                  <a:pt x="1196" y="293"/>
                </a:cubicBezTo>
                <a:cubicBezTo>
                  <a:pt x="1196" y="293"/>
                  <a:pt x="1196" y="293"/>
                  <a:pt x="1196" y="293"/>
                </a:cubicBezTo>
                <a:cubicBezTo>
                  <a:pt x="1197" y="294"/>
                  <a:pt x="1197" y="294"/>
                  <a:pt x="1197" y="294"/>
                </a:cubicBezTo>
                <a:cubicBezTo>
                  <a:pt x="1197" y="295"/>
                  <a:pt x="1197" y="295"/>
                  <a:pt x="1197" y="295"/>
                </a:cubicBezTo>
                <a:cubicBezTo>
                  <a:pt x="1198" y="296"/>
                  <a:pt x="1198" y="296"/>
                  <a:pt x="1198" y="296"/>
                </a:cubicBezTo>
                <a:cubicBezTo>
                  <a:pt x="1200" y="299"/>
                  <a:pt x="1200" y="299"/>
                  <a:pt x="1200" y="299"/>
                </a:cubicBezTo>
                <a:cubicBezTo>
                  <a:pt x="1203" y="302"/>
                  <a:pt x="1203" y="302"/>
                  <a:pt x="1203" y="302"/>
                </a:cubicBezTo>
                <a:cubicBezTo>
                  <a:pt x="1203" y="303"/>
                  <a:pt x="1203" y="303"/>
                  <a:pt x="1203" y="303"/>
                </a:cubicBezTo>
                <a:cubicBezTo>
                  <a:pt x="1203" y="302"/>
                  <a:pt x="1203" y="302"/>
                  <a:pt x="1203" y="302"/>
                </a:cubicBezTo>
                <a:cubicBezTo>
                  <a:pt x="1203" y="301"/>
                  <a:pt x="1203" y="301"/>
                  <a:pt x="1203" y="301"/>
                </a:cubicBezTo>
                <a:cubicBezTo>
                  <a:pt x="1204" y="298"/>
                  <a:pt x="1204" y="298"/>
                  <a:pt x="1204" y="298"/>
                </a:cubicBezTo>
                <a:cubicBezTo>
                  <a:pt x="1204" y="296"/>
                  <a:pt x="1204" y="296"/>
                  <a:pt x="1204" y="296"/>
                </a:cubicBezTo>
                <a:cubicBezTo>
                  <a:pt x="1205" y="296"/>
                  <a:pt x="1205" y="296"/>
                  <a:pt x="1205" y="296"/>
                </a:cubicBezTo>
                <a:cubicBezTo>
                  <a:pt x="1205" y="296"/>
                  <a:pt x="1205" y="296"/>
                  <a:pt x="1205" y="296"/>
                </a:cubicBezTo>
                <a:cubicBezTo>
                  <a:pt x="1206" y="296"/>
                  <a:pt x="1206" y="296"/>
                  <a:pt x="1206" y="296"/>
                </a:cubicBezTo>
                <a:cubicBezTo>
                  <a:pt x="1206" y="297"/>
                  <a:pt x="1206" y="297"/>
                  <a:pt x="1206" y="297"/>
                </a:cubicBezTo>
                <a:cubicBezTo>
                  <a:pt x="1206" y="298"/>
                  <a:pt x="1206" y="298"/>
                  <a:pt x="1206" y="298"/>
                </a:cubicBezTo>
                <a:cubicBezTo>
                  <a:pt x="1207" y="298"/>
                  <a:pt x="1207" y="298"/>
                  <a:pt x="1207" y="298"/>
                </a:cubicBezTo>
                <a:cubicBezTo>
                  <a:pt x="1210" y="299"/>
                  <a:pt x="1210" y="299"/>
                  <a:pt x="1210" y="299"/>
                </a:cubicBezTo>
                <a:cubicBezTo>
                  <a:pt x="1213" y="301"/>
                  <a:pt x="1213" y="301"/>
                  <a:pt x="1213" y="301"/>
                </a:cubicBezTo>
                <a:cubicBezTo>
                  <a:pt x="1214" y="301"/>
                  <a:pt x="1214" y="301"/>
                  <a:pt x="1214" y="301"/>
                </a:cubicBezTo>
                <a:cubicBezTo>
                  <a:pt x="1215" y="301"/>
                  <a:pt x="1215" y="301"/>
                  <a:pt x="1215" y="301"/>
                </a:cubicBezTo>
                <a:cubicBezTo>
                  <a:pt x="1216" y="301"/>
                  <a:pt x="1216" y="301"/>
                  <a:pt x="1216" y="301"/>
                </a:cubicBezTo>
                <a:cubicBezTo>
                  <a:pt x="1217" y="301"/>
                  <a:pt x="1217" y="301"/>
                  <a:pt x="1217" y="301"/>
                </a:cubicBezTo>
                <a:cubicBezTo>
                  <a:pt x="1217" y="302"/>
                  <a:pt x="1217" y="302"/>
                  <a:pt x="1217" y="302"/>
                </a:cubicBezTo>
                <a:cubicBezTo>
                  <a:pt x="1214" y="303"/>
                  <a:pt x="1214" y="303"/>
                  <a:pt x="1214" y="303"/>
                </a:cubicBezTo>
                <a:cubicBezTo>
                  <a:pt x="1214" y="303"/>
                  <a:pt x="1214" y="303"/>
                  <a:pt x="1214" y="303"/>
                </a:cubicBezTo>
                <a:cubicBezTo>
                  <a:pt x="1212" y="301"/>
                  <a:pt x="1212" y="301"/>
                  <a:pt x="1212" y="301"/>
                </a:cubicBezTo>
                <a:cubicBezTo>
                  <a:pt x="1209" y="300"/>
                  <a:pt x="1209" y="300"/>
                  <a:pt x="1209" y="300"/>
                </a:cubicBezTo>
                <a:cubicBezTo>
                  <a:pt x="1208" y="299"/>
                  <a:pt x="1208" y="299"/>
                  <a:pt x="1208" y="299"/>
                </a:cubicBezTo>
                <a:cubicBezTo>
                  <a:pt x="1207" y="299"/>
                  <a:pt x="1207" y="299"/>
                  <a:pt x="1207" y="299"/>
                </a:cubicBezTo>
                <a:cubicBezTo>
                  <a:pt x="1206" y="299"/>
                  <a:pt x="1206" y="299"/>
                  <a:pt x="1206" y="299"/>
                </a:cubicBezTo>
                <a:cubicBezTo>
                  <a:pt x="1206" y="299"/>
                  <a:pt x="1206" y="299"/>
                  <a:pt x="1206" y="299"/>
                </a:cubicBezTo>
                <a:cubicBezTo>
                  <a:pt x="1206" y="300"/>
                  <a:pt x="1206" y="300"/>
                  <a:pt x="1206" y="300"/>
                </a:cubicBezTo>
                <a:cubicBezTo>
                  <a:pt x="1207" y="302"/>
                  <a:pt x="1207" y="302"/>
                  <a:pt x="1207" y="302"/>
                </a:cubicBezTo>
                <a:cubicBezTo>
                  <a:pt x="1210" y="305"/>
                  <a:pt x="1210" y="305"/>
                  <a:pt x="1210" y="305"/>
                </a:cubicBezTo>
                <a:cubicBezTo>
                  <a:pt x="1212" y="307"/>
                  <a:pt x="1212" y="307"/>
                  <a:pt x="1212" y="307"/>
                </a:cubicBezTo>
                <a:cubicBezTo>
                  <a:pt x="1214" y="308"/>
                  <a:pt x="1214" y="308"/>
                  <a:pt x="1214" y="308"/>
                </a:cubicBezTo>
                <a:cubicBezTo>
                  <a:pt x="1216" y="309"/>
                  <a:pt x="1216" y="309"/>
                  <a:pt x="1216" y="309"/>
                </a:cubicBezTo>
                <a:cubicBezTo>
                  <a:pt x="1217" y="310"/>
                  <a:pt x="1217" y="310"/>
                  <a:pt x="1217" y="310"/>
                </a:cubicBezTo>
                <a:cubicBezTo>
                  <a:pt x="1218" y="309"/>
                  <a:pt x="1218" y="309"/>
                  <a:pt x="1218" y="309"/>
                </a:cubicBezTo>
                <a:cubicBezTo>
                  <a:pt x="1218" y="309"/>
                  <a:pt x="1218" y="309"/>
                  <a:pt x="1218" y="309"/>
                </a:cubicBezTo>
                <a:cubicBezTo>
                  <a:pt x="1219" y="307"/>
                  <a:pt x="1219" y="307"/>
                  <a:pt x="1219" y="307"/>
                </a:cubicBezTo>
                <a:cubicBezTo>
                  <a:pt x="1220" y="308"/>
                  <a:pt x="1220" y="308"/>
                  <a:pt x="1220" y="308"/>
                </a:cubicBezTo>
                <a:cubicBezTo>
                  <a:pt x="1221" y="307"/>
                  <a:pt x="1221" y="307"/>
                  <a:pt x="1221" y="307"/>
                </a:cubicBezTo>
                <a:cubicBezTo>
                  <a:pt x="1222" y="307"/>
                  <a:pt x="1222" y="307"/>
                  <a:pt x="1222" y="307"/>
                </a:cubicBezTo>
                <a:cubicBezTo>
                  <a:pt x="1222" y="306"/>
                  <a:pt x="1222" y="306"/>
                  <a:pt x="1222" y="306"/>
                </a:cubicBezTo>
                <a:cubicBezTo>
                  <a:pt x="1223" y="305"/>
                  <a:pt x="1223" y="305"/>
                  <a:pt x="1223" y="305"/>
                </a:cubicBezTo>
                <a:cubicBezTo>
                  <a:pt x="1224" y="305"/>
                  <a:pt x="1224" y="305"/>
                  <a:pt x="1224" y="305"/>
                </a:cubicBezTo>
                <a:cubicBezTo>
                  <a:pt x="1225" y="305"/>
                  <a:pt x="1225" y="305"/>
                  <a:pt x="1225" y="305"/>
                </a:cubicBezTo>
                <a:cubicBezTo>
                  <a:pt x="1226" y="305"/>
                  <a:pt x="1226" y="305"/>
                  <a:pt x="1226" y="305"/>
                </a:cubicBezTo>
                <a:cubicBezTo>
                  <a:pt x="1228" y="305"/>
                  <a:pt x="1228" y="305"/>
                  <a:pt x="1228" y="305"/>
                </a:cubicBezTo>
                <a:cubicBezTo>
                  <a:pt x="1229" y="305"/>
                  <a:pt x="1229" y="305"/>
                  <a:pt x="1229" y="305"/>
                </a:cubicBezTo>
                <a:cubicBezTo>
                  <a:pt x="1230" y="305"/>
                  <a:pt x="1230" y="305"/>
                  <a:pt x="1230" y="305"/>
                </a:cubicBezTo>
                <a:cubicBezTo>
                  <a:pt x="1230" y="302"/>
                  <a:pt x="1230" y="302"/>
                  <a:pt x="1230" y="302"/>
                </a:cubicBezTo>
                <a:cubicBezTo>
                  <a:pt x="1230" y="301"/>
                  <a:pt x="1230" y="301"/>
                  <a:pt x="1230" y="301"/>
                </a:cubicBezTo>
                <a:cubicBezTo>
                  <a:pt x="1231" y="300"/>
                  <a:pt x="1231" y="300"/>
                  <a:pt x="1231" y="300"/>
                </a:cubicBezTo>
                <a:cubicBezTo>
                  <a:pt x="1232" y="297"/>
                  <a:pt x="1232" y="297"/>
                  <a:pt x="1232" y="297"/>
                </a:cubicBezTo>
                <a:cubicBezTo>
                  <a:pt x="1232" y="296"/>
                  <a:pt x="1232" y="296"/>
                  <a:pt x="1232" y="296"/>
                </a:cubicBezTo>
                <a:cubicBezTo>
                  <a:pt x="1232" y="295"/>
                  <a:pt x="1232" y="295"/>
                  <a:pt x="1232" y="295"/>
                </a:cubicBezTo>
                <a:cubicBezTo>
                  <a:pt x="1230" y="295"/>
                  <a:pt x="1230" y="295"/>
                  <a:pt x="1230" y="295"/>
                </a:cubicBezTo>
                <a:cubicBezTo>
                  <a:pt x="1229" y="296"/>
                  <a:pt x="1229" y="296"/>
                  <a:pt x="1229" y="296"/>
                </a:cubicBezTo>
                <a:cubicBezTo>
                  <a:pt x="1228" y="296"/>
                  <a:pt x="1228" y="296"/>
                  <a:pt x="1228" y="296"/>
                </a:cubicBezTo>
                <a:cubicBezTo>
                  <a:pt x="1228" y="296"/>
                  <a:pt x="1228" y="296"/>
                  <a:pt x="1228" y="296"/>
                </a:cubicBezTo>
                <a:cubicBezTo>
                  <a:pt x="1227" y="296"/>
                  <a:pt x="1227" y="296"/>
                  <a:pt x="1227" y="296"/>
                </a:cubicBezTo>
                <a:cubicBezTo>
                  <a:pt x="1226" y="296"/>
                  <a:pt x="1226" y="296"/>
                  <a:pt x="1226" y="296"/>
                </a:cubicBezTo>
                <a:cubicBezTo>
                  <a:pt x="1225" y="295"/>
                  <a:pt x="1225" y="295"/>
                  <a:pt x="1225" y="295"/>
                </a:cubicBezTo>
                <a:cubicBezTo>
                  <a:pt x="1225" y="294"/>
                  <a:pt x="1225" y="294"/>
                  <a:pt x="1225" y="294"/>
                </a:cubicBezTo>
                <a:cubicBezTo>
                  <a:pt x="1224" y="293"/>
                  <a:pt x="1224" y="293"/>
                  <a:pt x="1224" y="293"/>
                </a:cubicBezTo>
                <a:cubicBezTo>
                  <a:pt x="1223" y="292"/>
                  <a:pt x="1223" y="292"/>
                  <a:pt x="1223" y="292"/>
                </a:cubicBezTo>
                <a:cubicBezTo>
                  <a:pt x="1223" y="292"/>
                  <a:pt x="1223" y="292"/>
                  <a:pt x="1223" y="292"/>
                </a:cubicBezTo>
                <a:cubicBezTo>
                  <a:pt x="1222" y="293"/>
                  <a:pt x="1222" y="293"/>
                  <a:pt x="1222" y="293"/>
                </a:cubicBezTo>
                <a:cubicBezTo>
                  <a:pt x="1222" y="295"/>
                  <a:pt x="1222" y="295"/>
                  <a:pt x="1222" y="295"/>
                </a:cubicBezTo>
                <a:cubicBezTo>
                  <a:pt x="1223" y="296"/>
                  <a:pt x="1223" y="296"/>
                  <a:pt x="1223" y="296"/>
                </a:cubicBezTo>
                <a:cubicBezTo>
                  <a:pt x="1223" y="297"/>
                  <a:pt x="1223" y="297"/>
                  <a:pt x="1223" y="297"/>
                </a:cubicBezTo>
                <a:cubicBezTo>
                  <a:pt x="1222" y="298"/>
                  <a:pt x="1222" y="298"/>
                  <a:pt x="1222" y="298"/>
                </a:cubicBezTo>
                <a:cubicBezTo>
                  <a:pt x="1222" y="299"/>
                  <a:pt x="1222" y="299"/>
                  <a:pt x="1222" y="299"/>
                </a:cubicBezTo>
                <a:cubicBezTo>
                  <a:pt x="1221" y="299"/>
                  <a:pt x="1221" y="299"/>
                  <a:pt x="1221" y="299"/>
                </a:cubicBezTo>
                <a:cubicBezTo>
                  <a:pt x="1222" y="297"/>
                  <a:pt x="1222" y="297"/>
                  <a:pt x="1222" y="297"/>
                </a:cubicBezTo>
                <a:cubicBezTo>
                  <a:pt x="1221" y="295"/>
                  <a:pt x="1221" y="295"/>
                  <a:pt x="1221" y="295"/>
                </a:cubicBezTo>
                <a:cubicBezTo>
                  <a:pt x="1220" y="294"/>
                  <a:pt x="1220" y="294"/>
                  <a:pt x="1220" y="294"/>
                </a:cubicBezTo>
                <a:cubicBezTo>
                  <a:pt x="1220" y="292"/>
                  <a:pt x="1220" y="292"/>
                  <a:pt x="1220" y="292"/>
                </a:cubicBezTo>
                <a:cubicBezTo>
                  <a:pt x="1219" y="292"/>
                  <a:pt x="1219" y="292"/>
                  <a:pt x="1219" y="292"/>
                </a:cubicBezTo>
                <a:cubicBezTo>
                  <a:pt x="1218" y="291"/>
                  <a:pt x="1218" y="291"/>
                  <a:pt x="1218" y="291"/>
                </a:cubicBezTo>
                <a:cubicBezTo>
                  <a:pt x="1219" y="291"/>
                  <a:pt x="1219" y="291"/>
                  <a:pt x="1219" y="291"/>
                </a:cubicBezTo>
                <a:cubicBezTo>
                  <a:pt x="1219" y="290"/>
                  <a:pt x="1219" y="290"/>
                  <a:pt x="1219" y="290"/>
                </a:cubicBezTo>
                <a:cubicBezTo>
                  <a:pt x="1221" y="288"/>
                  <a:pt x="1221" y="288"/>
                  <a:pt x="1221" y="288"/>
                </a:cubicBezTo>
                <a:cubicBezTo>
                  <a:pt x="1221" y="287"/>
                  <a:pt x="1221" y="287"/>
                  <a:pt x="1221" y="287"/>
                </a:cubicBezTo>
                <a:cubicBezTo>
                  <a:pt x="1220" y="286"/>
                  <a:pt x="1220" y="286"/>
                  <a:pt x="1220" y="286"/>
                </a:cubicBezTo>
                <a:cubicBezTo>
                  <a:pt x="1219" y="286"/>
                  <a:pt x="1219" y="286"/>
                  <a:pt x="1219" y="286"/>
                </a:cubicBezTo>
                <a:cubicBezTo>
                  <a:pt x="1220" y="286"/>
                  <a:pt x="1220" y="286"/>
                  <a:pt x="1220" y="286"/>
                </a:cubicBezTo>
                <a:cubicBezTo>
                  <a:pt x="1221" y="286"/>
                  <a:pt x="1221" y="286"/>
                  <a:pt x="1221" y="286"/>
                </a:cubicBezTo>
                <a:cubicBezTo>
                  <a:pt x="1222" y="285"/>
                  <a:pt x="1222" y="285"/>
                  <a:pt x="1222" y="285"/>
                </a:cubicBezTo>
                <a:cubicBezTo>
                  <a:pt x="1223" y="284"/>
                  <a:pt x="1223" y="284"/>
                  <a:pt x="1223" y="284"/>
                </a:cubicBezTo>
                <a:cubicBezTo>
                  <a:pt x="1223" y="282"/>
                  <a:pt x="1223" y="282"/>
                  <a:pt x="1223" y="282"/>
                </a:cubicBezTo>
                <a:cubicBezTo>
                  <a:pt x="1222" y="281"/>
                  <a:pt x="1222" y="281"/>
                  <a:pt x="1222" y="281"/>
                </a:cubicBezTo>
                <a:cubicBezTo>
                  <a:pt x="1222" y="280"/>
                  <a:pt x="1222" y="280"/>
                  <a:pt x="1222" y="280"/>
                </a:cubicBezTo>
                <a:cubicBezTo>
                  <a:pt x="1223" y="280"/>
                  <a:pt x="1223" y="280"/>
                  <a:pt x="1223" y="280"/>
                </a:cubicBezTo>
                <a:cubicBezTo>
                  <a:pt x="1224" y="281"/>
                  <a:pt x="1224" y="281"/>
                  <a:pt x="1224" y="281"/>
                </a:cubicBezTo>
                <a:cubicBezTo>
                  <a:pt x="1225" y="282"/>
                  <a:pt x="1225" y="282"/>
                  <a:pt x="1225" y="282"/>
                </a:cubicBezTo>
                <a:cubicBezTo>
                  <a:pt x="1225" y="283"/>
                  <a:pt x="1225" y="283"/>
                  <a:pt x="1225" y="283"/>
                </a:cubicBezTo>
                <a:cubicBezTo>
                  <a:pt x="1226" y="283"/>
                  <a:pt x="1226" y="283"/>
                  <a:pt x="1226" y="283"/>
                </a:cubicBezTo>
                <a:cubicBezTo>
                  <a:pt x="1228" y="282"/>
                  <a:pt x="1228" y="282"/>
                  <a:pt x="1228" y="282"/>
                </a:cubicBezTo>
                <a:cubicBezTo>
                  <a:pt x="1229" y="282"/>
                  <a:pt x="1229" y="282"/>
                  <a:pt x="1229" y="282"/>
                </a:cubicBezTo>
                <a:cubicBezTo>
                  <a:pt x="1230" y="283"/>
                  <a:pt x="1230" y="283"/>
                  <a:pt x="1230" y="283"/>
                </a:cubicBezTo>
                <a:cubicBezTo>
                  <a:pt x="1232" y="284"/>
                  <a:pt x="1232" y="284"/>
                  <a:pt x="1232" y="284"/>
                </a:cubicBezTo>
                <a:cubicBezTo>
                  <a:pt x="1234" y="285"/>
                  <a:pt x="1234" y="285"/>
                  <a:pt x="1234" y="285"/>
                </a:cubicBezTo>
                <a:cubicBezTo>
                  <a:pt x="1234" y="287"/>
                  <a:pt x="1234" y="287"/>
                  <a:pt x="1234" y="287"/>
                </a:cubicBezTo>
                <a:cubicBezTo>
                  <a:pt x="1234" y="288"/>
                  <a:pt x="1234" y="288"/>
                  <a:pt x="1234" y="288"/>
                </a:cubicBezTo>
                <a:cubicBezTo>
                  <a:pt x="1235" y="289"/>
                  <a:pt x="1235" y="289"/>
                  <a:pt x="1235" y="289"/>
                </a:cubicBezTo>
                <a:cubicBezTo>
                  <a:pt x="1236" y="290"/>
                  <a:pt x="1236" y="290"/>
                  <a:pt x="1236" y="290"/>
                </a:cubicBezTo>
                <a:cubicBezTo>
                  <a:pt x="1237" y="290"/>
                  <a:pt x="1237" y="290"/>
                  <a:pt x="1237" y="290"/>
                </a:cubicBezTo>
                <a:cubicBezTo>
                  <a:pt x="1239" y="289"/>
                  <a:pt x="1239" y="289"/>
                  <a:pt x="1239" y="289"/>
                </a:cubicBezTo>
                <a:cubicBezTo>
                  <a:pt x="1240" y="286"/>
                  <a:pt x="1240" y="286"/>
                  <a:pt x="1240" y="286"/>
                </a:cubicBezTo>
                <a:cubicBezTo>
                  <a:pt x="1241" y="285"/>
                  <a:pt x="1241" y="285"/>
                  <a:pt x="1241" y="285"/>
                </a:cubicBezTo>
                <a:cubicBezTo>
                  <a:pt x="1240" y="284"/>
                  <a:pt x="1240" y="284"/>
                  <a:pt x="1240" y="284"/>
                </a:cubicBezTo>
                <a:cubicBezTo>
                  <a:pt x="1240" y="282"/>
                  <a:pt x="1240" y="282"/>
                  <a:pt x="1240" y="282"/>
                </a:cubicBezTo>
                <a:cubicBezTo>
                  <a:pt x="1240" y="281"/>
                  <a:pt x="1240" y="281"/>
                  <a:pt x="1240" y="281"/>
                </a:cubicBezTo>
                <a:cubicBezTo>
                  <a:pt x="1240" y="281"/>
                  <a:pt x="1240" y="281"/>
                  <a:pt x="1240" y="281"/>
                </a:cubicBezTo>
                <a:cubicBezTo>
                  <a:pt x="1239" y="280"/>
                  <a:pt x="1239" y="280"/>
                  <a:pt x="1239" y="280"/>
                </a:cubicBezTo>
                <a:cubicBezTo>
                  <a:pt x="1237" y="281"/>
                  <a:pt x="1237" y="281"/>
                  <a:pt x="1237" y="281"/>
                </a:cubicBezTo>
                <a:cubicBezTo>
                  <a:pt x="1237" y="282"/>
                  <a:pt x="1237" y="282"/>
                  <a:pt x="1237" y="282"/>
                </a:cubicBezTo>
                <a:cubicBezTo>
                  <a:pt x="1235" y="281"/>
                  <a:pt x="1235" y="281"/>
                  <a:pt x="1235" y="281"/>
                </a:cubicBezTo>
                <a:cubicBezTo>
                  <a:pt x="1233" y="279"/>
                  <a:pt x="1233" y="279"/>
                  <a:pt x="1233" y="279"/>
                </a:cubicBezTo>
                <a:cubicBezTo>
                  <a:pt x="1232" y="279"/>
                  <a:pt x="1232" y="279"/>
                  <a:pt x="1232" y="279"/>
                </a:cubicBezTo>
                <a:cubicBezTo>
                  <a:pt x="1231" y="279"/>
                  <a:pt x="1231" y="279"/>
                  <a:pt x="1231" y="279"/>
                </a:cubicBezTo>
                <a:cubicBezTo>
                  <a:pt x="1230" y="278"/>
                  <a:pt x="1230" y="278"/>
                  <a:pt x="1230" y="278"/>
                </a:cubicBezTo>
                <a:cubicBezTo>
                  <a:pt x="1230" y="278"/>
                  <a:pt x="1230" y="278"/>
                  <a:pt x="1230" y="278"/>
                </a:cubicBezTo>
                <a:cubicBezTo>
                  <a:pt x="1231" y="278"/>
                  <a:pt x="1231" y="278"/>
                  <a:pt x="1231" y="278"/>
                </a:cubicBezTo>
                <a:cubicBezTo>
                  <a:pt x="1231" y="277"/>
                  <a:pt x="1231" y="277"/>
                  <a:pt x="1231" y="277"/>
                </a:cubicBezTo>
                <a:cubicBezTo>
                  <a:pt x="1232" y="274"/>
                  <a:pt x="1232" y="274"/>
                  <a:pt x="1232" y="274"/>
                </a:cubicBezTo>
                <a:cubicBezTo>
                  <a:pt x="1232" y="273"/>
                  <a:pt x="1232" y="273"/>
                  <a:pt x="1232" y="273"/>
                </a:cubicBezTo>
                <a:cubicBezTo>
                  <a:pt x="1232" y="272"/>
                  <a:pt x="1232" y="272"/>
                  <a:pt x="1232" y="272"/>
                </a:cubicBezTo>
                <a:cubicBezTo>
                  <a:pt x="1230" y="271"/>
                  <a:pt x="1230" y="271"/>
                  <a:pt x="1230" y="271"/>
                </a:cubicBezTo>
                <a:cubicBezTo>
                  <a:pt x="1229" y="271"/>
                  <a:pt x="1229" y="271"/>
                  <a:pt x="1229" y="271"/>
                </a:cubicBezTo>
                <a:cubicBezTo>
                  <a:pt x="1228" y="273"/>
                  <a:pt x="1228" y="273"/>
                  <a:pt x="1228" y="273"/>
                </a:cubicBezTo>
                <a:cubicBezTo>
                  <a:pt x="1226" y="273"/>
                  <a:pt x="1226" y="273"/>
                  <a:pt x="1226" y="273"/>
                </a:cubicBezTo>
                <a:cubicBezTo>
                  <a:pt x="1224" y="273"/>
                  <a:pt x="1224" y="273"/>
                  <a:pt x="1224" y="273"/>
                </a:cubicBezTo>
                <a:cubicBezTo>
                  <a:pt x="1224" y="272"/>
                  <a:pt x="1224" y="272"/>
                  <a:pt x="1224" y="272"/>
                </a:cubicBezTo>
                <a:cubicBezTo>
                  <a:pt x="1223" y="270"/>
                  <a:pt x="1223" y="270"/>
                  <a:pt x="1223" y="270"/>
                </a:cubicBezTo>
                <a:cubicBezTo>
                  <a:pt x="1223" y="269"/>
                  <a:pt x="1223" y="269"/>
                  <a:pt x="1223" y="269"/>
                </a:cubicBezTo>
                <a:cubicBezTo>
                  <a:pt x="1223" y="268"/>
                  <a:pt x="1223" y="268"/>
                  <a:pt x="1223" y="268"/>
                </a:cubicBezTo>
                <a:cubicBezTo>
                  <a:pt x="1224" y="269"/>
                  <a:pt x="1224" y="269"/>
                  <a:pt x="1224" y="269"/>
                </a:cubicBezTo>
                <a:cubicBezTo>
                  <a:pt x="1224" y="269"/>
                  <a:pt x="1224" y="269"/>
                  <a:pt x="1224" y="269"/>
                </a:cubicBezTo>
                <a:cubicBezTo>
                  <a:pt x="1224" y="270"/>
                  <a:pt x="1224" y="270"/>
                  <a:pt x="1224" y="270"/>
                </a:cubicBezTo>
                <a:cubicBezTo>
                  <a:pt x="1224" y="271"/>
                  <a:pt x="1224" y="271"/>
                  <a:pt x="1224" y="271"/>
                </a:cubicBezTo>
                <a:cubicBezTo>
                  <a:pt x="1226" y="272"/>
                  <a:pt x="1226" y="272"/>
                  <a:pt x="1226" y="272"/>
                </a:cubicBezTo>
                <a:cubicBezTo>
                  <a:pt x="1227" y="272"/>
                  <a:pt x="1227" y="272"/>
                  <a:pt x="1227" y="272"/>
                </a:cubicBezTo>
                <a:cubicBezTo>
                  <a:pt x="1229" y="270"/>
                  <a:pt x="1229" y="270"/>
                  <a:pt x="1229" y="270"/>
                </a:cubicBezTo>
                <a:cubicBezTo>
                  <a:pt x="1230" y="270"/>
                  <a:pt x="1230" y="270"/>
                  <a:pt x="1230" y="270"/>
                </a:cubicBezTo>
                <a:cubicBezTo>
                  <a:pt x="1231" y="270"/>
                  <a:pt x="1231" y="270"/>
                  <a:pt x="1231" y="270"/>
                </a:cubicBezTo>
                <a:cubicBezTo>
                  <a:pt x="1232" y="270"/>
                  <a:pt x="1232" y="270"/>
                  <a:pt x="1232" y="270"/>
                </a:cubicBezTo>
                <a:cubicBezTo>
                  <a:pt x="1233" y="270"/>
                  <a:pt x="1233" y="270"/>
                  <a:pt x="1233" y="270"/>
                </a:cubicBezTo>
                <a:cubicBezTo>
                  <a:pt x="1234" y="270"/>
                  <a:pt x="1234" y="270"/>
                  <a:pt x="1234" y="270"/>
                </a:cubicBezTo>
                <a:cubicBezTo>
                  <a:pt x="1233" y="269"/>
                  <a:pt x="1233" y="269"/>
                  <a:pt x="1233" y="269"/>
                </a:cubicBezTo>
                <a:cubicBezTo>
                  <a:pt x="1230" y="265"/>
                  <a:pt x="1230" y="265"/>
                  <a:pt x="1230" y="265"/>
                </a:cubicBezTo>
                <a:cubicBezTo>
                  <a:pt x="1227" y="263"/>
                  <a:pt x="1227" y="263"/>
                  <a:pt x="1227" y="263"/>
                </a:cubicBezTo>
                <a:cubicBezTo>
                  <a:pt x="1225" y="263"/>
                  <a:pt x="1225" y="263"/>
                  <a:pt x="1225" y="263"/>
                </a:cubicBezTo>
                <a:cubicBezTo>
                  <a:pt x="1222" y="262"/>
                  <a:pt x="1222" y="262"/>
                  <a:pt x="1222" y="262"/>
                </a:cubicBezTo>
                <a:cubicBezTo>
                  <a:pt x="1221" y="260"/>
                  <a:pt x="1221" y="260"/>
                  <a:pt x="1221" y="260"/>
                </a:cubicBezTo>
                <a:cubicBezTo>
                  <a:pt x="1221" y="259"/>
                  <a:pt x="1221" y="259"/>
                  <a:pt x="1221" y="259"/>
                </a:cubicBezTo>
                <a:cubicBezTo>
                  <a:pt x="1221" y="258"/>
                  <a:pt x="1221" y="258"/>
                  <a:pt x="1221" y="258"/>
                </a:cubicBezTo>
                <a:cubicBezTo>
                  <a:pt x="1222" y="259"/>
                  <a:pt x="1222" y="259"/>
                  <a:pt x="1222" y="259"/>
                </a:cubicBezTo>
                <a:cubicBezTo>
                  <a:pt x="1223" y="261"/>
                  <a:pt x="1223" y="261"/>
                  <a:pt x="1223" y="261"/>
                </a:cubicBezTo>
                <a:cubicBezTo>
                  <a:pt x="1224" y="262"/>
                  <a:pt x="1224" y="262"/>
                  <a:pt x="1224" y="262"/>
                </a:cubicBezTo>
                <a:cubicBezTo>
                  <a:pt x="1226" y="262"/>
                  <a:pt x="1226" y="262"/>
                  <a:pt x="1226" y="262"/>
                </a:cubicBezTo>
                <a:cubicBezTo>
                  <a:pt x="1226" y="261"/>
                  <a:pt x="1226" y="261"/>
                  <a:pt x="1226" y="261"/>
                </a:cubicBezTo>
                <a:cubicBezTo>
                  <a:pt x="1226" y="260"/>
                  <a:pt x="1226" y="260"/>
                  <a:pt x="1226" y="260"/>
                </a:cubicBezTo>
                <a:cubicBezTo>
                  <a:pt x="1225" y="258"/>
                  <a:pt x="1225" y="258"/>
                  <a:pt x="1225" y="258"/>
                </a:cubicBezTo>
                <a:cubicBezTo>
                  <a:pt x="1224" y="258"/>
                  <a:pt x="1224" y="258"/>
                  <a:pt x="1224" y="258"/>
                </a:cubicBezTo>
                <a:cubicBezTo>
                  <a:pt x="1224" y="257"/>
                  <a:pt x="1224" y="257"/>
                  <a:pt x="1224" y="257"/>
                </a:cubicBezTo>
                <a:cubicBezTo>
                  <a:pt x="1225" y="257"/>
                  <a:pt x="1225" y="257"/>
                  <a:pt x="1225" y="257"/>
                </a:cubicBezTo>
                <a:cubicBezTo>
                  <a:pt x="1226" y="258"/>
                  <a:pt x="1226" y="258"/>
                  <a:pt x="1226" y="258"/>
                </a:cubicBezTo>
                <a:cubicBezTo>
                  <a:pt x="1228" y="260"/>
                  <a:pt x="1228" y="260"/>
                  <a:pt x="1228" y="260"/>
                </a:cubicBezTo>
                <a:cubicBezTo>
                  <a:pt x="1228" y="261"/>
                  <a:pt x="1228" y="261"/>
                  <a:pt x="1228" y="261"/>
                </a:cubicBezTo>
                <a:cubicBezTo>
                  <a:pt x="1228" y="262"/>
                  <a:pt x="1228" y="262"/>
                  <a:pt x="1228" y="262"/>
                </a:cubicBezTo>
                <a:cubicBezTo>
                  <a:pt x="1230" y="264"/>
                  <a:pt x="1230" y="264"/>
                  <a:pt x="1230" y="264"/>
                </a:cubicBezTo>
                <a:cubicBezTo>
                  <a:pt x="1232" y="265"/>
                  <a:pt x="1232" y="265"/>
                  <a:pt x="1232" y="265"/>
                </a:cubicBezTo>
                <a:cubicBezTo>
                  <a:pt x="1234" y="268"/>
                  <a:pt x="1234" y="268"/>
                  <a:pt x="1234" y="268"/>
                </a:cubicBezTo>
                <a:cubicBezTo>
                  <a:pt x="1235" y="268"/>
                  <a:pt x="1235" y="268"/>
                  <a:pt x="1235" y="268"/>
                </a:cubicBezTo>
                <a:cubicBezTo>
                  <a:pt x="1235" y="267"/>
                  <a:pt x="1235" y="267"/>
                  <a:pt x="1235" y="267"/>
                </a:cubicBezTo>
                <a:cubicBezTo>
                  <a:pt x="1236" y="268"/>
                  <a:pt x="1236" y="268"/>
                  <a:pt x="1236" y="268"/>
                </a:cubicBezTo>
                <a:cubicBezTo>
                  <a:pt x="1237" y="268"/>
                  <a:pt x="1237" y="268"/>
                  <a:pt x="1237" y="268"/>
                </a:cubicBezTo>
                <a:cubicBezTo>
                  <a:pt x="1236" y="269"/>
                  <a:pt x="1236" y="269"/>
                  <a:pt x="1236" y="269"/>
                </a:cubicBezTo>
                <a:cubicBezTo>
                  <a:pt x="1236" y="271"/>
                  <a:pt x="1236" y="271"/>
                  <a:pt x="1236" y="271"/>
                </a:cubicBezTo>
                <a:cubicBezTo>
                  <a:pt x="1237" y="272"/>
                  <a:pt x="1237" y="272"/>
                  <a:pt x="1237" y="272"/>
                </a:cubicBezTo>
                <a:cubicBezTo>
                  <a:pt x="1238" y="272"/>
                  <a:pt x="1238" y="272"/>
                  <a:pt x="1238" y="272"/>
                </a:cubicBezTo>
                <a:cubicBezTo>
                  <a:pt x="1239" y="270"/>
                  <a:pt x="1239" y="270"/>
                  <a:pt x="1239" y="270"/>
                </a:cubicBezTo>
                <a:cubicBezTo>
                  <a:pt x="1240" y="268"/>
                  <a:pt x="1240" y="268"/>
                  <a:pt x="1240" y="268"/>
                </a:cubicBezTo>
                <a:cubicBezTo>
                  <a:pt x="1241" y="267"/>
                  <a:pt x="1241" y="267"/>
                  <a:pt x="1241" y="267"/>
                </a:cubicBezTo>
                <a:cubicBezTo>
                  <a:pt x="1241" y="266"/>
                  <a:pt x="1241" y="266"/>
                  <a:pt x="1241" y="266"/>
                </a:cubicBezTo>
                <a:cubicBezTo>
                  <a:pt x="1241" y="264"/>
                  <a:pt x="1241" y="264"/>
                  <a:pt x="1241" y="264"/>
                </a:cubicBezTo>
                <a:cubicBezTo>
                  <a:pt x="1241" y="263"/>
                  <a:pt x="1241" y="263"/>
                  <a:pt x="1241" y="263"/>
                </a:cubicBezTo>
                <a:cubicBezTo>
                  <a:pt x="1241" y="261"/>
                  <a:pt x="1241" y="261"/>
                  <a:pt x="1241" y="261"/>
                </a:cubicBezTo>
                <a:cubicBezTo>
                  <a:pt x="1240" y="260"/>
                  <a:pt x="1240" y="260"/>
                  <a:pt x="1240" y="260"/>
                </a:cubicBezTo>
                <a:cubicBezTo>
                  <a:pt x="1240" y="259"/>
                  <a:pt x="1240" y="259"/>
                  <a:pt x="1240" y="259"/>
                </a:cubicBezTo>
                <a:cubicBezTo>
                  <a:pt x="1240" y="258"/>
                  <a:pt x="1240" y="258"/>
                  <a:pt x="1240" y="258"/>
                </a:cubicBezTo>
                <a:cubicBezTo>
                  <a:pt x="1241" y="258"/>
                  <a:pt x="1241" y="258"/>
                  <a:pt x="1241" y="258"/>
                </a:cubicBezTo>
                <a:cubicBezTo>
                  <a:pt x="1242" y="259"/>
                  <a:pt x="1242" y="259"/>
                  <a:pt x="1242" y="259"/>
                </a:cubicBezTo>
                <a:cubicBezTo>
                  <a:pt x="1243" y="259"/>
                  <a:pt x="1243" y="259"/>
                  <a:pt x="1243" y="259"/>
                </a:cubicBezTo>
                <a:cubicBezTo>
                  <a:pt x="1242" y="258"/>
                  <a:pt x="1242" y="258"/>
                  <a:pt x="1242" y="258"/>
                </a:cubicBezTo>
                <a:cubicBezTo>
                  <a:pt x="1241" y="257"/>
                  <a:pt x="1241" y="257"/>
                  <a:pt x="1241" y="257"/>
                </a:cubicBezTo>
                <a:cubicBezTo>
                  <a:pt x="1240" y="255"/>
                  <a:pt x="1240" y="255"/>
                  <a:pt x="1240" y="255"/>
                </a:cubicBezTo>
                <a:cubicBezTo>
                  <a:pt x="1239" y="254"/>
                  <a:pt x="1239" y="254"/>
                  <a:pt x="1239" y="254"/>
                </a:cubicBezTo>
                <a:cubicBezTo>
                  <a:pt x="1238" y="254"/>
                  <a:pt x="1238" y="254"/>
                  <a:pt x="1238" y="254"/>
                </a:cubicBezTo>
                <a:cubicBezTo>
                  <a:pt x="1237" y="254"/>
                  <a:pt x="1237" y="254"/>
                  <a:pt x="1237" y="254"/>
                </a:cubicBezTo>
                <a:cubicBezTo>
                  <a:pt x="1236" y="252"/>
                  <a:pt x="1236" y="252"/>
                  <a:pt x="1236" y="252"/>
                </a:cubicBezTo>
                <a:cubicBezTo>
                  <a:pt x="1234" y="252"/>
                  <a:pt x="1234" y="252"/>
                  <a:pt x="1234" y="252"/>
                </a:cubicBezTo>
                <a:cubicBezTo>
                  <a:pt x="1231" y="252"/>
                  <a:pt x="1231" y="252"/>
                  <a:pt x="1231" y="252"/>
                </a:cubicBezTo>
                <a:cubicBezTo>
                  <a:pt x="1230" y="252"/>
                  <a:pt x="1230" y="252"/>
                  <a:pt x="1230" y="252"/>
                </a:cubicBezTo>
                <a:cubicBezTo>
                  <a:pt x="1229" y="252"/>
                  <a:pt x="1229" y="252"/>
                  <a:pt x="1229" y="252"/>
                </a:cubicBezTo>
                <a:cubicBezTo>
                  <a:pt x="1229" y="251"/>
                  <a:pt x="1229" y="251"/>
                  <a:pt x="1229" y="251"/>
                </a:cubicBezTo>
                <a:cubicBezTo>
                  <a:pt x="1228" y="251"/>
                  <a:pt x="1228" y="251"/>
                  <a:pt x="1228" y="251"/>
                </a:cubicBezTo>
                <a:cubicBezTo>
                  <a:pt x="1229" y="250"/>
                  <a:pt x="1229" y="250"/>
                  <a:pt x="1229" y="250"/>
                </a:cubicBezTo>
                <a:cubicBezTo>
                  <a:pt x="1229" y="251"/>
                  <a:pt x="1229" y="251"/>
                  <a:pt x="1229" y="251"/>
                </a:cubicBezTo>
                <a:cubicBezTo>
                  <a:pt x="1230" y="251"/>
                  <a:pt x="1230" y="251"/>
                  <a:pt x="1230" y="251"/>
                </a:cubicBezTo>
                <a:cubicBezTo>
                  <a:pt x="1232" y="251"/>
                  <a:pt x="1232" y="251"/>
                  <a:pt x="1232" y="251"/>
                </a:cubicBezTo>
                <a:cubicBezTo>
                  <a:pt x="1234" y="250"/>
                  <a:pt x="1234" y="250"/>
                  <a:pt x="1234" y="250"/>
                </a:cubicBezTo>
                <a:cubicBezTo>
                  <a:pt x="1235" y="251"/>
                  <a:pt x="1235" y="251"/>
                  <a:pt x="1235" y="251"/>
                </a:cubicBezTo>
                <a:cubicBezTo>
                  <a:pt x="1236" y="251"/>
                  <a:pt x="1236" y="251"/>
                  <a:pt x="1236" y="251"/>
                </a:cubicBezTo>
                <a:cubicBezTo>
                  <a:pt x="1237" y="250"/>
                  <a:pt x="1237" y="250"/>
                  <a:pt x="1237" y="250"/>
                </a:cubicBezTo>
                <a:cubicBezTo>
                  <a:pt x="1239" y="251"/>
                  <a:pt x="1239" y="251"/>
                  <a:pt x="1239" y="251"/>
                </a:cubicBezTo>
                <a:cubicBezTo>
                  <a:pt x="1239" y="251"/>
                  <a:pt x="1239" y="251"/>
                  <a:pt x="1239" y="251"/>
                </a:cubicBezTo>
                <a:cubicBezTo>
                  <a:pt x="1240" y="251"/>
                  <a:pt x="1240" y="251"/>
                  <a:pt x="1240" y="251"/>
                </a:cubicBezTo>
                <a:cubicBezTo>
                  <a:pt x="1241" y="250"/>
                  <a:pt x="1241" y="250"/>
                  <a:pt x="1241" y="250"/>
                </a:cubicBezTo>
                <a:cubicBezTo>
                  <a:pt x="1240" y="249"/>
                  <a:pt x="1240" y="249"/>
                  <a:pt x="1240" y="249"/>
                </a:cubicBezTo>
                <a:cubicBezTo>
                  <a:pt x="1240" y="247"/>
                  <a:pt x="1240" y="247"/>
                  <a:pt x="1240" y="247"/>
                </a:cubicBezTo>
                <a:cubicBezTo>
                  <a:pt x="1240" y="246"/>
                  <a:pt x="1240" y="246"/>
                  <a:pt x="1240" y="246"/>
                </a:cubicBezTo>
                <a:cubicBezTo>
                  <a:pt x="1240" y="246"/>
                  <a:pt x="1240" y="246"/>
                  <a:pt x="1240" y="246"/>
                </a:cubicBezTo>
                <a:cubicBezTo>
                  <a:pt x="1239" y="247"/>
                  <a:pt x="1239" y="247"/>
                  <a:pt x="1239" y="247"/>
                </a:cubicBezTo>
                <a:cubicBezTo>
                  <a:pt x="1238" y="247"/>
                  <a:pt x="1238" y="247"/>
                  <a:pt x="1238" y="247"/>
                </a:cubicBezTo>
                <a:cubicBezTo>
                  <a:pt x="1237" y="247"/>
                  <a:pt x="1237" y="247"/>
                  <a:pt x="1237" y="247"/>
                </a:cubicBezTo>
                <a:cubicBezTo>
                  <a:pt x="1235" y="246"/>
                  <a:pt x="1235" y="246"/>
                  <a:pt x="1235" y="246"/>
                </a:cubicBezTo>
                <a:cubicBezTo>
                  <a:pt x="1234" y="246"/>
                  <a:pt x="1234" y="246"/>
                  <a:pt x="1234" y="246"/>
                </a:cubicBezTo>
                <a:cubicBezTo>
                  <a:pt x="1232" y="245"/>
                  <a:pt x="1232" y="245"/>
                  <a:pt x="1232" y="245"/>
                </a:cubicBezTo>
                <a:cubicBezTo>
                  <a:pt x="1230" y="246"/>
                  <a:pt x="1230" y="246"/>
                  <a:pt x="1230" y="246"/>
                </a:cubicBezTo>
                <a:cubicBezTo>
                  <a:pt x="1230" y="246"/>
                  <a:pt x="1230" y="246"/>
                  <a:pt x="1230" y="246"/>
                </a:cubicBezTo>
                <a:cubicBezTo>
                  <a:pt x="1229" y="246"/>
                  <a:pt x="1229" y="246"/>
                  <a:pt x="1229" y="246"/>
                </a:cubicBezTo>
                <a:cubicBezTo>
                  <a:pt x="1229" y="245"/>
                  <a:pt x="1229" y="245"/>
                  <a:pt x="1229" y="245"/>
                </a:cubicBezTo>
                <a:cubicBezTo>
                  <a:pt x="1229" y="243"/>
                  <a:pt x="1229" y="243"/>
                  <a:pt x="1229" y="243"/>
                </a:cubicBezTo>
                <a:cubicBezTo>
                  <a:pt x="1229" y="243"/>
                  <a:pt x="1229" y="243"/>
                  <a:pt x="1229" y="243"/>
                </a:cubicBezTo>
                <a:cubicBezTo>
                  <a:pt x="1227" y="243"/>
                  <a:pt x="1227" y="243"/>
                  <a:pt x="1227" y="243"/>
                </a:cubicBezTo>
                <a:cubicBezTo>
                  <a:pt x="1226" y="243"/>
                  <a:pt x="1226" y="243"/>
                  <a:pt x="1226" y="243"/>
                </a:cubicBezTo>
                <a:cubicBezTo>
                  <a:pt x="1225" y="242"/>
                  <a:pt x="1225" y="242"/>
                  <a:pt x="1225" y="242"/>
                </a:cubicBezTo>
                <a:cubicBezTo>
                  <a:pt x="1225" y="241"/>
                  <a:pt x="1225" y="241"/>
                  <a:pt x="1225" y="241"/>
                </a:cubicBezTo>
                <a:cubicBezTo>
                  <a:pt x="1226" y="241"/>
                  <a:pt x="1226" y="241"/>
                  <a:pt x="1226" y="241"/>
                </a:cubicBezTo>
                <a:cubicBezTo>
                  <a:pt x="1228" y="242"/>
                  <a:pt x="1228" y="242"/>
                  <a:pt x="1228" y="242"/>
                </a:cubicBezTo>
                <a:cubicBezTo>
                  <a:pt x="1229" y="241"/>
                  <a:pt x="1229" y="241"/>
                  <a:pt x="1229" y="241"/>
                </a:cubicBezTo>
                <a:cubicBezTo>
                  <a:pt x="1228" y="240"/>
                  <a:pt x="1228" y="240"/>
                  <a:pt x="1228" y="240"/>
                </a:cubicBezTo>
                <a:cubicBezTo>
                  <a:pt x="1228" y="240"/>
                  <a:pt x="1228" y="240"/>
                  <a:pt x="1228" y="240"/>
                </a:cubicBezTo>
                <a:cubicBezTo>
                  <a:pt x="1229" y="239"/>
                  <a:pt x="1229" y="239"/>
                  <a:pt x="1229" y="239"/>
                </a:cubicBezTo>
                <a:cubicBezTo>
                  <a:pt x="1228" y="238"/>
                  <a:pt x="1228" y="238"/>
                  <a:pt x="1228" y="238"/>
                </a:cubicBezTo>
                <a:cubicBezTo>
                  <a:pt x="1228" y="237"/>
                  <a:pt x="1228" y="237"/>
                  <a:pt x="1228" y="237"/>
                </a:cubicBezTo>
                <a:cubicBezTo>
                  <a:pt x="1229" y="236"/>
                  <a:pt x="1229" y="236"/>
                  <a:pt x="1229" y="236"/>
                </a:cubicBezTo>
                <a:cubicBezTo>
                  <a:pt x="1228" y="235"/>
                  <a:pt x="1228" y="235"/>
                  <a:pt x="1228" y="235"/>
                </a:cubicBezTo>
                <a:cubicBezTo>
                  <a:pt x="1228" y="234"/>
                  <a:pt x="1228" y="234"/>
                  <a:pt x="1228" y="234"/>
                </a:cubicBezTo>
                <a:cubicBezTo>
                  <a:pt x="1229" y="234"/>
                  <a:pt x="1229" y="234"/>
                  <a:pt x="1229" y="234"/>
                </a:cubicBezTo>
                <a:cubicBezTo>
                  <a:pt x="1229" y="234"/>
                  <a:pt x="1229" y="234"/>
                  <a:pt x="1229" y="234"/>
                </a:cubicBezTo>
                <a:cubicBezTo>
                  <a:pt x="1229" y="235"/>
                  <a:pt x="1229" y="235"/>
                  <a:pt x="1229" y="235"/>
                </a:cubicBezTo>
                <a:cubicBezTo>
                  <a:pt x="1230" y="236"/>
                  <a:pt x="1230" y="236"/>
                  <a:pt x="1230" y="236"/>
                </a:cubicBezTo>
                <a:cubicBezTo>
                  <a:pt x="1231" y="236"/>
                  <a:pt x="1231" y="236"/>
                  <a:pt x="1231" y="236"/>
                </a:cubicBezTo>
                <a:cubicBezTo>
                  <a:pt x="1232" y="235"/>
                  <a:pt x="1232" y="235"/>
                  <a:pt x="1232" y="235"/>
                </a:cubicBezTo>
                <a:cubicBezTo>
                  <a:pt x="1234" y="233"/>
                  <a:pt x="1234" y="233"/>
                  <a:pt x="1234" y="233"/>
                </a:cubicBezTo>
                <a:cubicBezTo>
                  <a:pt x="1236" y="233"/>
                  <a:pt x="1236" y="233"/>
                  <a:pt x="1236" y="233"/>
                </a:cubicBezTo>
                <a:cubicBezTo>
                  <a:pt x="1236" y="233"/>
                  <a:pt x="1236" y="233"/>
                  <a:pt x="1236" y="233"/>
                </a:cubicBezTo>
                <a:cubicBezTo>
                  <a:pt x="1235" y="232"/>
                  <a:pt x="1235" y="232"/>
                  <a:pt x="1235" y="232"/>
                </a:cubicBezTo>
                <a:cubicBezTo>
                  <a:pt x="1234" y="232"/>
                  <a:pt x="1234" y="232"/>
                  <a:pt x="1234" y="232"/>
                </a:cubicBezTo>
                <a:cubicBezTo>
                  <a:pt x="1233" y="232"/>
                  <a:pt x="1233" y="232"/>
                  <a:pt x="1233" y="232"/>
                </a:cubicBezTo>
                <a:cubicBezTo>
                  <a:pt x="1232" y="231"/>
                  <a:pt x="1232" y="231"/>
                  <a:pt x="1232" y="231"/>
                </a:cubicBezTo>
                <a:cubicBezTo>
                  <a:pt x="1233" y="231"/>
                  <a:pt x="1233" y="231"/>
                  <a:pt x="1233" y="231"/>
                </a:cubicBezTo>
                <a:cubicBezTo>
                  <a:pt x="1235" y="231"/>
                  <a:pt x="1235" y="231"/>
                  <a:pt x="1235" y="231"/>
                </a:cubicBezTo>
                <a:cubicBezTo>
                  <a:pt x="1236" y="231"/>
                  <a:pt x="1236" y="231"/>
                  <a:pt x="1236" y="231"/>
                </a:cubicBezTo>
                <a:cubicBezTo>
                  <a:pt x="1237" y="231"/>
                  <a:pt x="1237" y="231"/>
                  <a:pt x="1237" y="231"/>
                </a:cubicBezTo>
                <a:cubicBezTo>
                  <a:pt x="1237" y="230"/>
                  <a:pt x="1237" y="230"/>
                  <a:pt x="1237" y="230"/>
                </a:cubicBezTo>
                <a:cubicBezTo>
                  <a:pt x="1236" y="230"/>
                  <a:pt x="1236" y="230"/>
                  <a:pt x="1236" y="230"/>
                </a:cubicBezTo>
                <a:cubicBezTo>
                  <a:pt x="1237" y="229"/>
                  <a:pt x="1237" y="229"/>
                  <a:pt x="1237" y="229"/>
                </a:cubicBezTo>
                <a:cubicBezTo>
                  <a:pt x="1239" y="229"/>
                  <a:pt x="1239" y="229"/>
                  <a:pt x="1239" y="229"/>
                </a:cubicBezTo>
                <a:cubicBezTo>
                  <a:pt x="1240" y="231"/>
                  <a:pt x="1240" y="231"/>
                  <a:pt x="1240" y="231"/>
                </a:cubicBezTo>
                <a:cubicBezTo>
                  <a:pt x="1241" y="231"/>
                  <a:pt x="1241" y="231"/>
                  <a:pt x="1241" y="231"/>
                </a:cubicBezTo>
                <a:cubicBezTo>
                  <a:pt x="1242" y="230"/>
                  <a:pt x="1242" y="230"/>
                  <a:pt x="1242" y="230"/>
                </a:cubicBezTo>
                <a:cubicBezTo>
                  <a:pt x="1243" y="231"/>
                  <a:pt x="1243" y="231"/>
                  <a:pt x="1243" y="231"/>
                </a:cubicBezTo>
                <a:cubicBezTo>
                  <a:pt x="1244" y="232"/>
                  <a:pt x="1244" y="232"/>
                  <a:pt x="1244" y="232"/>
                </a:cubicBezTo>
                <a:cubicBezTo>
                  <a:pt x="1243" y="233"/>
                  <a:pt x="1243" y="233"/>
                  <a:pt x="1243" y="233"/>
                </a:cubicBezTo>
                <a:cubicBezTo>
                  <a:pt x="1244" y="234"/>
                  <a:pt x="1244" y="234"/>
                  <a:pt x="1244" y="234"/>
                </a:cubicBezTo>
                <a:cubicBezTo>
                  <a:pt x="1245" y="234"/>
                  <a:pt x="1245" y="234"/>
                  <a:pt x="1245" y="234"/>
                </a:cubicBezTo>
                <a:cubicBezTo>
                  <a:pt x="1246" y="234"/>
                  <a:pt x="1246" y="234"/>
                  <a:pt x="1246" y="234"/>
                </a:cubicBezTo>
                <a:cubicBezTo>
                  <a:pt x="1246" y="234"/>
                  <a:pt x="1246" y="234"/>
                  <a:pt x="1246" y="234"/>
                </a:cubicBezTo>
                <a:cubicBezTo>
                  <a:pt x="1247" y="235"/>
                  <a:pt x="1247" y="235"/>
                  <a:pt x="1247" y="235"/>
                </a:cubicBezTo>
                <a:cubicBezTo>
                  <a:pt x="1249" y="236"/>
                  <a:pt x="1249" y="236"/>
                  <a:pt x="1249" y="236"/>
                </a:cubicBezTo>
                <a:cubicBezTo>
                  <a:pt x="1250" y="237"/>
                  <a:pt x="1250" y="237"/>
                  <a:pt x="1250" y="237"/>
                </a:cubicBezTo>
                <a:cubicBezTo>
                  <a:pt x="1251" y="238"/>
                  <a:pt x="1251" y="238"/>
                  <a:pt x="1251" y="238"/>
                </a:cubicBezTo>
                <a:cubicBezTo>
                  <a:pt x="1251" y="237"/>
                  <a:pt x="1251" y="237"/>
                  <a:pt x="1251" y="237"/>
                </a:cubicBezTo>
                <a:cubicBezTo>
                  <a:pt x="1251" y="235"/>
                  <a:pt x="1251" y="235"/>
                  <a:pt x="1251" y="235"/>
                </a:cubicBezTo>
                <a:cubicBezTo>
                  <a:pt x="1252" y="234"/>
                  <a:pt x="1252" y="234"/>
                  <a:pt x="1252" y="234"/>
                </a:cubicBezTo>
                <a:cubicBezTo>
                  <a:pt x="1253" y="232"/>
                  <a:pt x="1253" y="232"/>
                  <a:pt x="1253" y="232"/>
                </a:cubicBezTo>
                <a:cubicBezTo>
                  <a:pt x="1253" y="231"/>
                  <a:pt x="1253" y="231"/>
                  <a:pt x="1253" y="231"/>
                </a:cubicBezTo>
                <a:cubicBezTo>
                  <a:pt x="1253" y="229"/>
                  <a:pt x="1253" y="229"/>
                  <a:pt x="1253" y="229"/>
                </a:cubicBezTo>
                <a:cubicBezTo>
                  <a:pt x="1253" y="226"/>
                  <a:pt x="1253" y="226"/>
                  <a:pt x="1253" y="226"/>
                </a:cubicBezTo>
                <a:cubicBezTo>
                  <a:pt x="1254" y="226"/>
                  <a:pt x="1254" y="226"/>
                  <a:pt x="1254" y="226"/>
                </a:cubicBezTo>
                <a:cubicBezTo>
                  <a:pt x="1254" y="225"/>
                  <a:pt x="1254" y="225"/>
                  <a:pt x="1254" y="225"/>
                </a:cubicBezTo>
                <a:cubicBezTo>
                  <a:pt x="1253" y="223"/>
                  <a:pt x="1253" y="223"/>
                  <a:pt x="1253" y="223"/>
                </a:cubicBezTo>
                <a:cubicBezTo>
                  <a:pt x="1252" y="222"/>
                  <a:pt x="1252" y="222"/>
                  <a:pt x="1252" y="222"/>
                </a:cubicBezTo>
                <a:cubicBezTo>
                  <a:pt x="1251" y="222"/>
                  <a:pt x="1251" y="222"/>
                  <a:pt x="1251" y="222"/>
                </a:cubicBezTo>
                <a:cubicBezTo>
                  <a:pt x="1250" y="222"/>
                  <a:pt x="1250" y="222"/>
                  <a:pt x="1250" y="222"/>
                </a:cubicBezTo>
                <a:cubicBezTo>
                  <a:pt x="1250" y="221"/>
                  <a:pt x="1250" y="221"/>
                  <a:pt x="1250" y="221"/>
                </a:cubicBezTo>
                <a:cubicBezTo>
                  <a:pt x="1250" y="220"/>
                  <a:pt x="1250" y="220"/>
                  <a:pt x="1250" y="220"/>
                </a:cubicBezTo>
                <a:cubicBezTo>
                  <a:pt x="1249" y="220"/>
                  <a:pt x="1249" y="220"/>
                  <a:pt x="1249" y="220"/>
                </a:cubicBezTo>
                <a:cubicBezTo>
                  <a:pt x="1248" y="222"/>
                  <a:pt x="1248" y="222"/>
                  <a:pt x="1248" y="222"/>
                </a:cubicBezTo>
                <a:cubicBezTo>
                  <a:pt x="1247" y="223"/>
                  <a:pt x="1247" y="223"/>
                  <a:pt x="1247" y="223"/>
                </a:cubicBezTo>
                <a:cubicBezTo>
                  <a:pt x="1246" y="224"/>
                  <a:pt x="1246" y="224"/>
                  <a:pt x="1246" y="224"/>
                </a:cubicBezTo>
                <a:cubicBezTo>
                  <a:pt x="1245" y="223"/>
                  <a:pt x="1245" y="223"/>
                  <a:pt x="1245" y="223"/>
                </a:cubicBezTo>
                <a:cubicBezTo>
                  <a:pt x="1245" y="222"/>
                  <a:pt x="1245" y="222"/>
                  <a:pt x="1245" y="222"/>
                </a:cubicBezTo>
                <a:cubicBezTo>
                  <a:pt x="1245" y="221"/>
                  <a:pt x="1245" y="221"/>
                  <a:pt x="1245" y="221"/>
                </a:cubicBezTo>
                <a:cubicBezTo>
                  <a:pt x="1245" y="220"/>
                  <a:pt x="1245" y="220"/>
                  <a:pt x="1245" y="220"/>
                </a:cubicBezTo>
                <a:cubicBezTo>
                  <a:pt x="1243" y="220"/>
                  <a:pt x="1243" y="220"/>
                  <a:pt x="1243" y="220"/>
                </a:cubicBezTo>
                <a:cubicBezTo>
                  <a:pt x="1242" y="220"/>
                  <a:pt x="1242" y="220"/>
                  <a:pt x="1242" y="220"/>
                </a:cubicBezTo>
                <a:cubicBezTo>
                  <a:pt x="1241" y="219"/>
                  <a:pt x="1241" y="219"/>
                  <a:pt x="1241" y="219"/>
                </a:cubicBezTo>
                <a:cubicBezTo>
                  <a:pt x="1242" y="219"/>
                  <a:pt x="1242" y="219"/>
                  <a:pt x="1242" y="219"/>
                </a:cubicBezTo>
                <a:cubicBezTo>
                  <a:pt x="1242" y="218"/>
                  <a:pt x="1242" y="218"/>
                  <a:pt x="1242" y="218"/>
                </a:cubicBezTo>
                <a:cubicBezTo>
                  <a:pt x="1241" y="218"/>
                  <a:pt x="1241" y="218"/>
                  <a:pt x="1241" y="218"/>
                </a:cubicBezTo>
                <a:cubicBezTo>
                  <a:pt x="1240" y="217"/>
                  <a:pt x="1240" y="217"/>
                  <a:pt x="1240" y="217"/>
                </a:cubicBezTo>
                <a:cubicBezTo>
                  <a:pt x="1241" y="216"/>
                  <a:pt x="1241" y="216"/>
                  <a:pt x="1241" y="216"/>
                </a:cubicBezTo>
                <a:cubicBezTo>
                  <a:pt x="1241" y="217"/>
                  <a:pt x="1241" y="217"/>
                  <a:pt x="1241" y="217"/>
                </a:cubicBezTo>
                <a:cubicBezTo>
                  <a:pt x="1242" y="217"/>
                  <a:pt x="1242" y="217"/>
                  <a:pt x="1242" y="217"/>
                </a:cubicBezTo>
                <a:cubicBezTo>
                  <a:pt x="1242" y="216"/>
                  <a:pt x="1242" y="216"/>
                  <a:pt x="1242" y="216"/>
                </a:cubicBezTo>
                <a:cubicBezTo>
                  <a:pt x="1242" y="215"/>
                  <a:pt x="1242" y="215"/>
                  <a:pt x="1242" y="215"/>
                </a:cubicBezTo>
                <a:cubicBezTo>
                  <a:pt x="1241" y="214"/>
                  <a:pt x="1241" y="214"/>
                  <a:pt x="1241" y="214"/>
                </a:cubicBezTo>
                <a:cubicBezTo>
                  <a:pt x="1242" y="213"/>
                  <a:pt x="1242" y="213"/>
                  <a:pt x="1242" y="213"/>
                </a:cubicBezTo>
                <a:cubicBezTo>
                  <a:pt x="1242" y="212"/>
                  <a:pt x="1242" y="212"/>
                  <a:pt x="1242" y="212"/>
                </a:cubicBezTo>
                <a:cubicBezTo>
                  <a:pt x="1243" y="213"/>
                  <a:pt x="1243" y="213"/>
                  <a:pt x="1243" y="213"/>
                </a:cubicBezTo>
                <a:cubicBezTo>
                  <a:pt x="1244" y="213"/>
                  <a:pt x="1244" y="213"/>
                  <a:pt x="1244" y="213"/>
                </a:cubicBezTo>
                <a:cubicBezTo>
                  <a:pt x="1244" y="214"/>
                  <a:pt x="1244" y="214"/>
                  <a:pt x="1244" y="214"/>
                </a:cubicBezTo>
                <a:cubicBezTo>
                  <a:pt x="1246" y="216"/>
                  <a:pt x="1246" y="216"/>
                  <a:pt x="1246" y="216"/>
                </a:cubicBezTo>
                <a:cubicBezTo>
                  <a:pt x="1247" y="217"/>
                  <a:pt x="1247" y="217"/>
                  <a:pt x="1247" y="217"/>
                </a:cubicBezTo>
                <a:cubicBezTo>
                  <a:pt x="1248" y="217"/>
                  <a:pt x="1248" y="217"/>
                  <a:pt x="1248" y="217"/>
                </a:cubicBezTo>
                <a:cubicBezTo>
                  <a:pt x="1249" y="216"/>
                  <a:pt x="1249" y="216"/>
                  <a:pt x="1249" y="216"/>
                </a:cubicBezTo>
                <a:cubicBezTo>
                  <a:pt x="1248" y="214"/>
                  <a:pt x="1248" y="214"/>
                  <a:pt x="1248" y="214"/>
                </a:cubicBezTo>
                <a:cubicBezTo>
                  <a:pt x="1246" y="212"/>
                  <a:pt x="1246" y="212"/>
                  <a:pt x="1246" y="212"/>
                </a:cubicBezTo>
                <a:cubicBezTo>
                  <a:pt x="1245" y="211"/>
                  <a:pt x="1245" y="211"/>
                  <a:pt x="1245" y="211"/>
                </a:cubicBezTo>
                <a:cubicBezTo>
                  <a:pt x="1243" y="211"/>
                  <a:pt x="1243" y="211"/>
                  <a:pt x="1243" y="211"/>
                </a:cubicBezTo>
                <a:cubicBezTo>
                  <a:pt x="1243" y="208"/>
                  <a:pt x="1243" y="208"/>
                  <a:pt x="1243" y="208"/>
                </a:cubicBezTo>
                <a:cubicBezTo>
                  <a:pt x="1242" y="207"/>
                  <a:pt x="1242" y="207"/>
                  <a:pt x="1242" y="207"/>
                </a:cubicBezTo>
                <a:cubicBezTo>
                  <a:pt x="1241" y="206"/>
                  <a:pt x="1241" y="206"/>
                  <a:pt x="1241" y="206"/>
                </a:cubicBezTo>
                <a:cubicBezTo>
                  <a:pt x="1240" y="206"/>
                  <a:pt x="1240" y="206"/>
                  <a:pt x="1240" y="206"/>
                </a:cubicBezTo>
                <a:cubicBezTo>
                  <a:pt x="1239" y="205"/>
                  <a:pt x="1239" y="205"/>
                  <a:pt x="1239" y="205"/>
                </a:cubicBezTo>
                <a:cubicBezTo>
                  <a:pt x="1239" y="204"/>
                  <a:pt x="1239" y="204"/>
                  <a:pt x="1239" y="204"/>
                </a:cubicBezTo>
                <a:cubicBezTo>
                  <a:pt x="1239" y="203"/>
                  <a:pt x="1239" y="203"/>
                  <a:pt x="1239" y="203"/>
                </a:cubicBezTo>
                <a:cubicBezTo>
                  <a:pt x="1240" y="202"/>
                  <a:pt x="1240" y="202"/>
                  <a:pt x="1240" y="202"/>
                </a:cubicBezTo>
                <a:cubicBezTo>
                  <a:pt x="1239" y="202"/>
                  <a:pt x="1239" y="202"/>
                  <a:pt x="1239" y="202"/>
                </a:cubicBezTo>
                <a:cubicBezTo>
                  <a:pt x="1239" y="201"/>
                  <a:pt x="1239" y="201"/>
                  <a:pt x="1239" y="201"/>
                </a:cubicBezTo>
                <a:cubicBezTo>
                  <a:pt x="1239" y="200"/>
                  <a:pt x="1239" y="200"/>
                  <a:pt x="1239" y="200"/>
                </a:cubicBezTo>
                <a:cubicBezTo>
                  <a:pt x="1240" y="200"/>
                  <a:pt x="1240" y="200"/>
                  <a:pt x="1240" y="200"/>
                </a:cubicBezTo>
                <a:cubicBezTo>
                  <a:pt x="1241" y="199"/>
                  <a:pt x="1241" y="199"/>
                  <a:pt x="1241" y="199"/>
                </a:cubicBezTo>
                <a:cubicBezTo>
                  <a:pt x="1242" y="200"/>
                  <a:pt x="1242" y="200"/>
                  <a:pt x="1242" y="200"/>
                </a:cubicBezTo>
                <a:cubicBezTo>
                  <a:pt x="1243" y="201"/>
                  <a:pt x="1243" y="201"/>
                  <a:pt x="1243" y="201"/>
                </a:cubicBezTo>
                <a:cubicBezTo>
                  <a:pt x="1242" y="202"/>
                  <a:pt x="1242" y="202"/>
                  <a:pt x="1242" y="202"/>
                </a:cubicBezTo>
                <a:cubicBezTo>
                  <a:pt x="1243" y="202"/>
                  <a:pt x="1243" y="202"/>
                  <a:pt x="1243" y="202"/>
                </a:cubicBezTo>
                <a:cubicBezTo>
                  <a:pt x="1244" y="202"/>
                  <a:pt x="1244" y="202"/>
                  <a:pt x="1244" y="202"/>
                </a:cubicBezTo>
                <a:cubicBezTo>
                  <a:pt x="1244" y="204"/>
                  <a:pt x="1244" y="204"/>
                  <a:pt x="1244" y="204"/>
                </a:cubicBezTo>
                <a:cubicBezTo>
                  <a:pt x="1244" y="205"/>
                  <a:pt x="1244" y="205"/>
                  <a:pt x="1244" y="205"/>
                </a:cubicBezTo>
                <a:cubicBezTo>
                  <a:pt x="1245" y="205"/>
                  <a:pt x="1245" y="205"/>
                  <a:pt x="1245" y="205"/>
                </a:cubicBezTo>
                <a:cubicBezTo>
                  <a:pt x="1247" y="204"/>
                  <a:pt x="1247" y="204"/>
                  <a:pt x="1247" y="204"/>
                </a:cubicBezTo>
                <a:cubicBezTo>
                  <a:pt x="1247" y="201"/>
                  <a:pt x="1247" y="201"/>
                  <a:pt x="1247" y="201"/>
                </a:cubicBezTo>
                <a:cubicBezTo>
                  <a:pt x="1248" y="199"/>
                  <a:pt x="1248" y="199"/>
                  <a:pt x="1248" y="199"/>
                </a:cubicBezTo>
                <a:cubicBezTo>
                  <a:pt x="1249" y="198"/>
                  <a:pt x="1249" y="198"/>
                  <a:pt x="1249" y="198"/>
                </a:cubicBezTo>
                <a:cubicBezTo>
                  <a:pt x="1249" y="197"/>
                  <a:pt x="1249" y="197"/>
                  <a:pt x="1249" y="197"/>
                </a:cubicBezTo>
                <a:cubicBezTo>
                  <a:pt x="1248" y="195"/>
                  <a:pt x="1248" y="195"/>
                  <a:pt x="1248" y="195"/>
                </a:cubicBezTo>
                <a:cubicBezTo>
                  <a:pt x="1250" y="194"/>
                  <a:pt x="1250" y="194"/>
                  <a:pt x="1250" y="194"/>
                </a:cubicBezTo>
                <a:cubicBezTo>
                  <a:pt x="1251" y="193"/>
                  <a:pt x="1251" y="193"/>
                  <a:pt x="1251" y="193"/>
                </a:cubicBezTo>
                <a:cubicBezTo>
                  <a:pt x="1251" y="190"/>
                  <a:pt x="1251" y="190"/>
                  <a:pt x="1251" y="190"/>
                </a:cubicBezTo>
                <a:cubicBezTo>
                  <a:pt x="1251" y="188"/>
                  <a:pt x="1251" y="188"/>
                  <a:pt x="1251" y="188"/>
                </a:cubicBezTo>
                <a:cubicBezTo>
                  <a:pt x="1250" y="187"/>
                  <a:pt x="1250" y="187"/>
                  <a:pt x="1250" y="187"/>
                </a:cubicBezTo>
                <a:cubicBezTo>
                  <a:pt x="1251" y="184"/>
                  <a:pt x="1251" y="184"/>
                  <a:pt x="1251" y="184"/>
                </a:cubicBezTo>
                <a:cubicBezTo>
                  <a:pt x="1252" y="182"/>
                  <a:pt x="1252" y="182"/>
                  <a:pt x="1252" y="182"/>
                </a:cubicBezTo>
                <a:cubicBezTo>
                  <a:pt x="1252" y="179"/>
                  <a:pt x="1252" y="179"/>
                  <a:pt x="1252" y="179"/>
                </a:cubicBezTo>
                <a:cubicBezTo>
                  <a:pt x="1253" y="178"/>
                  <a:pt x="1253" y="178"/>
                  <a:pt x="1253" y="178"/>
                </a:cubicBezTo>
                <a:cubicBezTo>
                  <a:pt x="1253" y="177"/>
                  <a:pt x="1253" y="177"/>
                  <a:pt x="1253" y="177"/>
                </a:cubicBezTo>
                <a:cubicBezTo>
                  <a:pt x="1254" y="175"/>
                  <a:pt x="1254" y="175"/>
                  <a:pt x="1254" y="175"/>
                </a:cubicBezTo>
                <a:cubicBezTo>
                  <a:pt x="1254" y="172"/>
                  <a:pt x="1254" y="172"/>
                  <a:pt x="1254" y="172"/>
                </a:cubicBezTo>
                <a:cubicBezTo>
                  <a:pt x="1255" y="171"/>
                  <a:pt x="1255" y="171"/>
                  <a:pt x="1255" y="171"/>
                </a:cubicBezTo>
                <a:cubicBezTo>
                  <a:pt x="1256" y="169"/>
                  <a:pt x="1256" y="169"/>
                  <a:pt x="1256" y="169"/>
                </a:cubicBezTo>
                <a:cubicBezTo>
                  <a:pt x="1259" y="165"/>
                  <a:pt x="1259" y="165"/>
                  <a:pt x="1259" y="165"/>
                </a:cubicBezTo>
                <a:cubicBezTo>
                  <a:pt x="1261" y="163"/>
                  <a:pt x="1261" y="163"/>
                  <a:pt x="1261" y="163"/>
                </a:cubicBezTo>
                <a:cubicBezTo>
                  <a:pt x="1263" y="161"/>
                  <a:pt x="1263" y="161"/>
                  <a:pt x="1263" y="161"/>
                </a:cubicBezTo>
                <a:cubicBezTo>
                  <a:pt x="1264" y="159"/>
                  <a:pt x="1264" y="159"/>
                  <a:pt x="1264" y="159"/>
                </a:cubicBezTo>
                <a:cubicBezTo>
                  <a:pt x="1265" y="158"/>
                  <a:pt x="1265" y="158"/>
                  <a:pt x="1265" y="158"/>
                </a:cubicBezTo>
                <a:cubicBezTo>
                  <a:pt x="1266" y="156"/>
                  <a:pt x="1266" y="156"/>
                  <a:pt x="1266" y="156"/>
                </a:cubicBezTo>
                <a:cubicBezTo>
                  <a:pt x="1268" y="154"/>
                  <a:pt x="1268" y="154"/>
                  <a:pt x="1268" y="154"/>
                </a:cubicBezTo>
                <a:cubicBezTo>
                  <a:pt x="1269" y="153"/>
                  <a:pt x="1269" y="153"/>
                  <a:pt x="1269" y="153"/>
                </a:cubicBezTo>
                <a:cubicBezTo>
                  <a:pt x="1269" y="153"/>
                  <a:pt x="1269" y="153"/>
                  <a:pt x="1269" y="153"/>
                </a:cubicBezTo>
                <a:cubicBezTo>
                  <a:pt x="1267" y="152"/>
                  <a:pt x="1267" y="152"/>
                  <a:pt x="1267" y="152"/>
                </a:cubicBezTo>
                <a:cubicBezTo>
                  <a:pt x="1266" y="151"/>
                  <a:pt x="1266" y="151"/>
                  <a:pt x="1266" y="151"/>
                </a:cubicBezTo>
                <a:cubicBezTo>
                  <a:pt x="1265" y="150"/>
                  <a:pt x="1265" y="150"/>
                  <a:pt x="1265" y="150"/>
                </a:cubicBezTo>
                <a:cubicBezTo>
                  <a:pt x="1264" y="150"/>
                  <a:pt x="1264" y="150"/>
                  <a:pt x="1264" y="150"/>
                </a:cubicBezTo>
                <a:cubicBezTo>
                  <a:pt x="1263" y="150"/>
                  <a:pt x="1263" y="150"/>
                  <a:pt x="1263" y="150"/>
                </a:cubicBezTo>
                <a:cubicBezTo>
                  <a:pt x="1260" y="151"/>
                  <a:pt x="1260" y="151"/>
                  <a:pt x="1260" y="151"/>
                </a:cubicBezTo>
                <a:cubicBezTo>
                  <a:pt x="1258" y="152"/>
                  <a:pt x="1258" y="152"/>
                  <a:pt x="1258" y="152"/>
                </a:cubicBezTo>
                <a:cubicBezTo>
                  <a:pt x="1256" y="152"/>
                  <a:pt x="1256" y="152"/>
                  <a:pt x="1256" y="152"/>
                </a:cubicBezTo>
                <a:cubicBezTo>
                  <a:pt x="1254" y="154"/>
                  <a:pt x="1254" y="154"/>
                  <a:pt x="1254" y="154"/>
                </a:cubicBezTo>
                <a:cubicBezTo>
                  <a:pt x="1253" y="155"/>
                  <a:pt x="1253" y="155"/>
                  <a:pt x="1253" y="155"/>
                </a:cubicBezTo>
                <a:cubicBezTo>
                  <a:pt x="1252" y="156"/>
                  <a:pt x="1252" y="156"/>
                  <a:pt x="1252" y="156"/>
                </a:cubicBezTo>
                <a:cubicBezTo>
                  <a:pt x="1251" y="156"/>
                  <a:pt x="1251" y="156"/>
                  <a:pt x="1251" y="156"/>
                </a:cubicBezTo>
                <a:cubicBezTo>
                  <a:pt x="1250" y="156"/>
                  <a:pt x="1250" y="156"/>
                  <a:pt x="1250" y="156"/>
                </a:cubicBezTo>
                <a:cubicBezTo>
                  <a:pt x="1249" y="155"/>
                  <a:pt x="1249" y="155"/>
                  <a:pt x="1249" y="155"/>
                </a:cubicBezTo>
                <a:cubicBezTo>
                  <a:pt x="1249" y="154"/>
                  <a:pt x="1249" y="154"/>
                  <a:pt x="1249" y="154"/>
                </a:cubicBezTo>
                <a:cubicBezTo>
                  <a:pt x="1250" y="154"/>
                  <a:pt x="1250" y="154"/>
                  <a:pt x="1250" y="154"/>
                </a:cubicBezTo>
                <a:cubicBezTo>
                  <a:pt x="1251" y="153"/>
                  <a:pt x="1251" y="153"/>
                  <a:pt x="1251" y="153"/>
                </a:cubicBezTo>
                <a:cubicBezTo>
                  <a:pt x="1251" y="152"/>
                  <a:pt x="1251" y="152"/>
                  <a:pt x="1251" y="152"/>
                </a:cubicBezTo>
                <a:cubicBezTo>
                  <a:pt x="1250" y="151"/>
                  <a:pt x="1250" y="151"/>
                  <a:pt x="1250" y="151"/>
                </a:cubicBezTo>
                <a:cubicBezTo>
                  <a:pt x="1249" y="151"/>
                  <a:pt x="1249" y="151"/>
                  <a:pt x="1249" y="151"/>
                </a:cubicBezTo>
                <a:cubicBezTo>
                  <a:pt x="1248" y="150"/>
                  <a:pt x="1248" y="150"/>
                  <a:pt x="1248" y="150"/>
                </a:cubicBezTo>
                <a:cubicBezTo>
                  <a:pt x="1249" y="150"/>
                  <a:pt x="1249" y="150"/>
                  <a:pt x="1249" y="150"/>
                </a:cubicBezTo>
                <a:cubicBezTo>
                  <a:pt x="1250" y="149"/>
                  <a:pt x="1250" y="149"/>
                  <a:pt x="1250" y="149"/>
                </a:cubicBezTo>
                <a:cubicBezTo>
                  <a:pt x="1252" y="148"/>
                  <a:pt x="1252" y="148"/>
                  <a:pt x="1252" y="148"/>
                </a:cubicBezTo>
                <a:cubicBezTo>
                  <a:pt x="1253" y="146"/>
                  <a:pt x="1253" y="146"/>
                  <a:pt x="1253" y="146"/>
                </a:cubicBezTo>
                <a:cubicBezTo>
                  <a:pt x="1255" y="144"/>
                  <a:pt x="1255" y="144"/>
                  <a:pt x="1255" y="144"/>
                </a:cubicBezTo>
                <a:cubicBezTo>
                  <a:pt x="1256" y="144"/>
                  <a:pt x="1256" y="144"/>
                  <a:pt x="1256" y="144"/>
                </a:cubicBezTo>
                <a:cubicBezTo>
                  <a:pt x="1258" y="145"/>
                  <a:pt x="1258" y="145"/>
                  <a:pt x="1258" y="145"/>
                </a:cubicBezTo>
                <a:cubicBezTo>
                  <a:pt x="1262" y="147"/>
                  <a:pt x="1262" y="147"/>
                  <a:pt x="1262" y="147"/>
                </a:cubicBezTo>
                <a:cubicBezTo>
                  <a:pt x="1263" y="148"/>
                  <a:pt x="1263" y="148"/>
                  <a:pt x="1263" y="148"/>
                </a:cubicBezTo>
                <a:cubicBezTo>
                  <a:pt x="1266" y="149"/>
                  <a:pt x="1266" y="149"/>
                  <a:pt x="1266" y="149"/>
                </a:cubicBezTo>
                <a:cubicBezTo>
                  <a:pt x="1268" y="148"/>
                  <a:pt x="1268" y="148"/>
                  <a:pt x="1268" y="148"/>
                </a:cubicBezTo>
                <a:cubicBezTo>
                  <a:pt x="1269" y="148"/>
                  <a:pt x="1269" y="148"/>
                  <a:pt x="1269" y="148"/>
                </a:cubicBezTo>
                <a:cubicBezTo>
                  <a:pt x="1273" y="148"/>
                  <a:pt x="1273" y="148"/>
                  <a:pt x="1273" y="148"/>
                </a:cubicBezTo>
                <a:cubicBezTo>
                  <a:pt x="1274" y="147"/>
                  <a:pt x="1274" y="147"/>
                  <a:pt x="1274" y="147"/>
                </a:cubicBezTo>
                <a:cubicBezTo>
                  <a:pt x="1274" y="145"/>
                  <a:pt x="1274" y="145"/>
                  <a:pt x="1274" y="145"/>
                </a:cubicBezTo>
                <a:cubicBezTo>
                  <a:pt x="1274" y="144"/>
                  <a:pt x="1274" y="144"/>
                  <a:pt x="1274" y="144"/>
                </a:cubicBezTo>
                <a:cubicBezTo>
                  <a:pt x="1275" y="144"/>
                  <a:pt x="1275" y="144"/>
                  <a:pt x="1275" y="144"/>
                </a:cubicBezTo>
                <a:cubicBezTo>
                  <a:pt x="1276" y="144"/>
                  <a:pt x="1276" y="144"/>
                  <a:pt x="1276" y="144"/>
                </a:cubicBezTo>
                <a:cubicBezTo>
                  <a:pt x="1277" y="143"/>
                  <a:pt x="1277" y="143"/>
                  <a:pt x="1277" y="143"/>
                </a:cubicBezTo>
                <a:cubicBezTo>
                  <a:pt x="1277" y="142"/>
                  <a:pt x="1277" y="142"/>
                  <a:pt x="1277" y="142"/>
                </a:cubicBezTo>
                <a:cubicBezTo>
                  <a:pt x="1277" y="140"/>
                  <a:pt x="1277" y="140"/>
                  <a:pt x="1277" y="140"/>
                </a:cubicBezTo>
                <a:cubicBezTo>
                  <a:pt x="1275" y="140"/>
                  <a:pt x="1275" y="140"/>
                  <a:pt x="1275" y="140"/>
                </a:cubicBezTo>
                <a:cubicBezTo>
                  <a:pt x="1274" y="139"/>
                  <a:pt x="1274" y="139"/>
                  <a:pt x="1274" y="139"/>
                </a:cubicBezTo>
                <a:cubicBezTo>
                  <a:pt x="1273" y="138"/>
                  <a:pt x="1273" y="138"/>
                  <a:pt x="1273" y="138"/>
                </a:cubicBezTo>
                <a:cubicBezTo>
                  <a:pt x="1272" y="139"/>
                  <a:pt x="1272" y="139"/>
                  <a:pt x="1272" y="139"/>
                </a:cubicBezTo>
                <a:cubicBezTo>
                  <a:pt x="1271" y="140"/>
                  <a:pt x="1271" y="140"/>
                  <a:pt x="1271" y="140"/>
                </a:cubicBezTo>
                <a:cubicBezTo>
                  <a:pt x="1270" y="140"/>
                  <a:pt x="1270" y="140"/>
                  <a:pt x="1270" y="140"/>
                </a:cubicBezTo>
                <a:cubicBezTo>
                  <a:pt x="1269" y="139"/>
                  <a:pt x="1269" y="139"/>
                  <a:pt x="1269" y="139"/>
                </a:cubicBezTo>
                <a:cubicBezTo>
                  <a:pt x="1265" y="139"/>
                  <a:pt x="1265" y="139"/>
                  <a:pt x="1265" y="139"/>
                </a:cubicBezTo>
                <a:cubicBezTo>
                  <a:pt x="1263" y="138"/>
                  <a:pt x="1263" y="138"/>
                  <a:pt x="1263" y="138"/>
                </a:cubicBezTo>
                <a:cubicBezTo>
                  <a:pt x="1262" y="137"/>
                  <a:pt x="1262" y="137"/>
                  <a:pt x="1262" y="137"/>
                </a:cubicBezTo>
                <a:cubicBezTo>
                  <a:pt x="1260" y="137"/>
                  <a:pt x="1260" y="137"/>
                  <a:pt x="1260" y="137"/>
                </a:cubicBezTo>
                <a:cubicBezTo>
                  <a:pt x="1259" y="138"/>
                  <a:pt x="1259" y="138"/>
                  <a:pt x="1259" y="138"/>
                </a:cubicBezTo>
                <a:cubicBezTo>
                  <a:pt x="1255" y="138"/>
                  <a:pt x="1255" y="138"/>
                  <a:pt x="1255" y="138"/>
                </a:cubicBezTo>
                <a:cubicBezTo>
                  <a:pt x="1254" y="138"/>
                  <a:pt x="1254" y="138"/>
                  <a:pt x="1254" y="138"/>
                </a:cubicBezTo>
                <a:cubicBezTo>
                  <a:pt x="1253" y="137"/>
                  <a:pt x="1253" y="137"/>
                  <a:pt x="1253" y="137"/>
                </a:cubicBezTo>
                <a:cubicBezTo>
                  <a:pt x="1254" y="137"/>
                  <a:pt x="1254" y="137"/>
                  <a:pt x="1254" y="137"/>
                </a:cubicBezTo>
                <a:cubicBezTo>
                  <a:pt x="1256" y="138"/>
                  <a:pt x="1256" y="138"/>
                  <a:pt x="1256" y="138"/>
                </a:cubicBezTo>
                <a:cubicBezTo>
                  <a:pt x="1257" y="137"/>
                  <a:pt x="1257" y="137"/>
                  <a:pt x="1257" y="137"/>
                </a:cubicBezTo>
                <a:cubicBezTo>
                  <a:pt x="1259" y="136"/>
                  <a:pt x="1259" y="136"/>
                  <a:pt x="1259" y="136"/>
                </a:cubicBezTo>
                <a:cubicBezTo>
                  <a:pt x="1261" y="137"/>
                  <a:pt x="1261" y="137"/>
                  <a:pt x="1261" y="137"/>
                </a:cubicBezTo>
                <a:cubicBezTo>
                  <a:pt x="1262" y="137"/>
                  <a:pt x="1262" y="137"/>
                  <a:pt x="1262" y="137"/>
                </a:cubicBezTo>
                <a:cubicBezTo>
                  <a:pt x="1263" y="137"/>
                  <a:pt x="1263" y="137"/>
                  <a:pt x="1263" y="137"/>
                </a:cubicBezTo>
                <a:cubicBezTo>
                  <a:pt x="1264" y="136"/>
                  <a:pt x="1264" y="136"/>
                  <a:pt x="1264" y="136"/>
                </a:cubicBezTo>
                <a:cubicBezTo>
                  <a:pt x="1265" y="136"/>
                  <a:pt x="1265" y="136"/>
                  <a:pt x="1265" y="136"/>
                </a:cubicBezTo>
                <a:cubicBezTo>
                  <a:pt x="1266" y="136"/>
                  <a:pt x="1266" y="136"/>
                  <a:pt x="1266" y="136"/>
                </a:cubicBezTo>
                <a:cubicBezTo>
                  <a:pt x="1267" y="135"/>
                  <a:pt x="1267" y="135"/>
                  <a:pt x="1267" y="135"/>
                </a:cubicBezTo>
                <a:cubicBezTo>
                  <a:pt x="1267" y="135"/>
                  <a:pt x="1267" y="135"/>
                  <a:pt x="1267" y="135"/>
                </a:cubicBezTo>
                <a:cubicBezTo>
                  <a:pt x="1268" y="135"/>
                  <a:pt x="1268" y="135"/>
                  <a:pt x="1268" y="135"/>
                </a:cubicBezTo>
                <a:cubicBezTo>
                  <a:pt x="1269" y="135"/>
                  <a:pt x="1269" y="135"/>
                  <a:pt x="1269" y="135"/>
                </a:cubicBezTo>
                <a:cubicBezTo>
                  <a:pt x="1269" y="134"/>
                  <a:pt x="1269" y="134"/>
                  <a:pt x="1269" y="134"/>
                </a:cubicBezTo>
                <a:cubicBezTo>
                  <a:pt x="1270" y="134"/>
                  <a:pt x="1270" y="134"/>
                  <a:pt x="1270" y="134"/>
                </a:cubicBezTo>
                <a:cubicBezTo>
                  <a:pt x="1271" y="134"/>
                  <a:pt x="1271" y="134"/>
                  <a:pt x="1271" y="134"/>
                </a:cubicBezTo>
                <a:cubicBezTo>
                  <a:pt x="1271" y="135"/>
                  <a:pt x="1271" y="135"/>
                  <a:pt x="1271" y="135"/>
                </a:cubicBezTo>
                <a:cubicBezTo>
                  <a:pt x="1272" y="135"/>
                  <a:pt x="1272" y="135"/>
                  <a:pt x="1272" y="135"/>
                </a:cubicBezTo>
                <a:cubicBezTo>
                  <a:pt x="1273" y="135"/>
                  <a:pt x="1273" y="135"/>
                  <a:pt x="1273" y="135"/>
                </a:cubicBezTo>
                <a:cubicBezTo>
                  <a:pt x="1274" y="135"/>
                  <a:pt x="1274" y="135"/>
                  <a:pt x="1274" y="135"/>
                </a:cubicBezTo>
                <a:cubicBezTo>
                  <a:pt x="1276" y="136"/>
                  <a:pt x="1276" y="136"/>
                  <a:pt x="1276" y="136"/>
                </a:cubicBezTo>
                <a:cubicBezTo>
                  <a:pt x="1277" y="137"/>
                  <a:pt x="1277" y="137"/>
                  <a:pt x="1277" y="137"/>
                </a:cubicBezTo>
                <a:cubicBezTo>
                  <a:pt x="1278" y="137"/>
                  <a:pt x="1278" y="137"/>
                  <a:pt x="1278" y="137"/>
                </a:cubicBezTo>
                <a:cubicBezTo>
                  <a:pt x="1280" y="137"/>
                  <a:pt x="1280" y="137"/>
                  <a:pt x="1280" y="137"/>
                </a:cubicBezTo>
                <a:cubicBezTo>
                  <a:pt x="1281" y="135"/>
                  <a:pt x="1281" y="135"/>
                  <a:pt x="1281" y="135"/>
                </a:cubicBezTo>
                <a:cubicBezTo>
                  <a:pt x="1284" y="134"/>
                  <a:pt x="1284" y="134"/>
                  <a:pt x="1284" y="134"/>
                </a:cubicBezTo>
                <a:cubicBezTo>
                  <a:pt x="1285" y="134"/>
                  <a:pt x="1285" y="134"/>
                  <a:pt x="1285" y="134"/>
                </a:cubicBezTo>
                <a:cubicBezTo>
                  <a:pt x="1287" y="134"/>
                  <a:pt x="1287" y="134"/>
                  <a:pt x="1287" y="134"/>
                </a:cubicBezTo>
                <a:cubicBezTo>
                  <a:pt x="1287" y="133"/>
                  <a:pt x="1287" y="133"/>
                  <a:pt x="1287" y="133"/>
                </a:cubicBezTo>
                <a:cubicBezTo>
                  <a:pt x="1287" y="132"/>
                  <a:pt x="1287" y="132"/>
                  <a:pt x="1287" y="132"/>
                </a:cubicBezTo>
                <a:cubicBezTo>
                  <a:pt x="1286" y="131"/>
                  <a:pt x="1286" y="131"/>
                  <a:pt x="1286" y="131"/>
                </a:cubicBezTo>
                <a:cubicBezTo>
                  <a:pt x="1285" y="130"/>
                  <a:pt x="1285" y="130"/>
                  <a:pt x="1285" y="130"/>
                </a:cubicBezTo>
                <a:cubicBezTo>
                  <a:pt x="1285" y="129"/>
                  <a:pt x="1285" y="129"/>
                  <a:pt x="1285" y="129"/>
                </a:cubicBezTo>
                <a:cubicBezTo>
                  <a:pt x="1285" y="128"/>
                  <a:pt x="1285" y="128"/>
                  <a:pt x="1285" y="128"/>
                </a:cubicBezTo>
                <a:cubicBezTo>
                  <a:pt x="1285" y="128"/>
                  <a:pt x="1285" y="128"/>
                  <a:pt x="1285" y="128"/>
                </a:cubicBezTo>
                <a:cubicBezTo>
                  <a:pt x="1286" y="126"/>
                  <a:pt x="1286" y="126"/>
                  <a:pt x="1286" y="126"/>
                </a:cubicBezTo>
                <a:cubicBezTo>
                  <a:pt x="1287" y="125"/>
                  <a:pt x="1287" y="125"/>
                  <a:pt x="1287" y="125"/>
                </a:cubicBezTo>
                <a:cubicBezTo>
                  <a:pt x="1288" y="125"/>
                  <a:pt x="1288" y="125"/>
                  <a:pt x="1288" y="125"/>
                </a:cubicBezTo>
                <a:cubicBezTo>
                  <a:pt x="1291" y="127"/>
                  <a:pt x="1291" y="127"/>
                  <a:pt x="1291" y="127"/>
                </a:cubicBezTo>
                <a:cubicBezTo>
                  <a:pt x="1292" y="127"/>
                  <a:pt x="1292" y="127"/>
                  <a:pt x="1292" y="127"/>
                </a:cubicBezTo>
                <a:cubicBezTo>
                  <a:pt x="1293" y="127"/>
                  <a:pt x="1293" y="127"/>
                  <a:pt x="1293" y="127"/>
                </a:cubicBezTo>
                <a:cubicBezTo>
                  <a:pt x="1293" y="125"/>
                  <a:pt x="1293" y="125"/>
                  <a:pt x="1293" y="125"/>
                </a:cubicBezTo>
                <a:cubicBezTo>
                  <a:pt x="1295" y="123"/>
                  <a:pt x="1295" y="123"/>
                  <a:pt x="1295" y="123"/>
                </a:cubicBezTo>
                <a:cubicBezTo>
                  <a:pt x="1297" y="122"/>
                  <a:pt x="1297" y="122"/>
                  <a:pt x="1297" y="122"/>
                </a:cubicBezTo>
                <a:cubicBezTo>
                  <a:pt x="1298" y="121"/>
                  <a:pt x="1298" y="121"/>
                  <a:pt x="1298" y="121"/>
                </a:cubicBezTo>
                <a:cubicBezTo>
                  <a:pt x="1298" y="120"/>
                  <a:pt x="1298" y="120"/>
                  <a:pt x="1298" y="120"/>
                </a:cubicBezTo>
                <a:cubicBezTo>
                  <a:pt x="1300" y="119"/>
                  <a:pt x="1300" y="119"/>
                  <a:pt x="1300" y="119"/>
                </a:cubicBezTo>
                <a:cubicBezTo>
                  <a:pt x="1302" y="119"/>
                  <a:pt x="1302" y="119"/>
                  <a:pt x="1302" y="119"/>
                </a:cubicBezTo>
                <a:cubicBezTo>
                  <a:pt x="1302" y="117"/>
                  <a:pt x="1302" y="117"/>
                  <a:pt x="1302" y="117"/>
                </a:cubicBezTo>
                <a:cubicBezTo>
                  <a:pt x="1303" y="115"/>
                  <a:pt x="1303" y="115"/>
                  <a:pt x="1303" y="115"/>
                </a:cubicBezTo>
                <a:cubicBezTo>
                  <a:pt x="1302" y="113"/>
                  <a:pt x="1302" y="113"/>
                  <a:pt x="1302" y="113"/>
                </a:cubicBezTo>
                <a:cubicBezTo>
                  <a:pt x="1301" y="112"/>
                  <a:pt x="1301" y="112"/>
                  <a:pt x="1301" y="112"/>
                </a:cubicBezTo>
                <a:cubicBezTo>
                  <a:pt x="1300" y="111"/>
                  <a:pt x="1300" y="111"/>
                  <a:pt x="1300" y="111"/>
                </a:cubicBezTo>
                <a:cubicBezTo>
                  <a:pt x="1297" y="108"/>
                  <a:pt x="1297" y="108"/>
                  <a:pt x="1297" y="108"/>
                </a:cubicBezTo>
                <a:cubicBezTo>
                  <a:pt x="1297" y="107"/>
                  <a:pt x="1297" y="107"/>
                  <a:pt x="1297" y="107"/>
                </a:cubicBezTo>
                <a:cubicBezTo>
                  <a:pt x="1297" y="106"/>
                  <a:pt x="1297" y="106"/>
                  <a:pt x="1297" y="106"/>
                </a:cubicBezTo>
                <a:cubicBezTo>
                  <a:pt x="1295" y="105"/>
                  <a:pt x="1295" y="105"/>
                  <a:pt x="1295" y="105"/>
                </a:cubicBezTo>
                <a:cubicBezTo>
                  <a:pt x="1294" y="105"/>
                  <a:pt x="1294" y="105"/>
                  <a:pt x="1294" y="105"/>
                </a:cubicBezTo>
                <a:cubicBezTo>
                  <a:pt x="1293" y="104"/>
                  <a:pt x="1293" y="104"/>
                  <a:pt x="1293" y="104"/>
                </a:cubicBezTo>
                <a:cubicBezTo>
                  <a:pt x="1291" y="103"/>
                  <a:pt x="1291" y="103"/>
                  <a:pt x="1291" y="103"/>
                </a:cubicBezTo>
                <a:cubicBezTo>
                  <a:pt x="1289" y="103"/>
                  <a:pt x="1289" y="103"/>
                  <a:pt x="1289" y="103"/>
                </a:cubicBezTo>
                <a:cubicBezTo>
                  <a:pt x="1287" y="102"/>
                  <a:pt x="1287" y="102"/>
                  <a:pt x="1287" y="102"/>
                </a:cubicBezTo>
                <a:cubicBezTo>
                  <a:pt x="1284" y="101"/>
                  <a:pt x="1284" y="101"/>
                  <a:pt x="1284" y="101"/>
                </a:cubicBezTo>
                <a:cubicBezTo>
                  <a:pt x="1282" y="100"/>
                  <a:pt x="1282" y="100"/>
                  <a:pt x="1282" y="100"/>
                </a:cubicBezTo>
                <a:cubicBezTo>
                  <a:pt x="1281" y="101"/>
                  <a:pt x="1281" y="101"/>
                  <a:pt x="1281" y="101"/>
                </a:cubicBezTo>
                <a:cubicBezTo>
                  <a:pt x="1279" y="101"/>
                  <a:pt x="1279" y="101"/>
                  <a:pt x="1279" y="101"/>
                </a:cubicBezTo>
                <a:cubicBezTo>
                  <a:pt x="1276" y="101"/>
                  <a:pt x="1276" y="101"/>
                  <a:pt x="1276" y="101"/>
                </a:cubicBezTo>
                <a:cubicBezTo>
                  <a:pt x="1276" y="102"/>
                  <a:pt x="1276" y="102"/>
                  <a:pt x="1276" y="102"/>
                </a:cubicBezTo>
                <a:cubicBezTo>
                  <a:pt x="1274" y="103"/>
                  <a:pt x="1274" y="103"/>
                  <a:pt x="1274" y="103"/>
                </a:cubicBezTo>
                <a:cubicBezTo>
                  <a:pt x="1272" y="102"/>
                  <a:pt x="1272" y="102"/>
                  <a:pt x="1272" y="102"/>
                </a:cubicBezTo>
                <a:cubicBezTo>
                  <a:pt x="1272" y="102"/>
                  <a:pt x="1272" y="102"/>
                  <a:pt x="1272" y="102"/>
                </a:cubicBezTo>
                <a:cubicBezTo>
                  <a:pt x="1271" y="102"/>
                  <a:pt x="1271" y="102"/>
                  <a:pt x="1271" y="102"/>
                </a:cubicBezTo>
                <a:cubicBezTo>
                  <a:pt x="1270" y="103"/>
                  <a:pt x="1270" y="103"/>
                  <a:pt x="1270" y="103"/>
                </a:cubicBezTo>
                <a:cubicBezTo>
                  <a:pt x="1270" y="104"/>
                  <a:pt x="1270" y="104"/>
                  <a:pt x="1270" y="104"/>
                </a:cubicBezTo>
                <a:cubicBezTo>
                  <a:pt x="1270" y="106"/>
                  <a:pt x="1270" y="106"/>
                  <a:pt x="1270" y="106"/>
                </a:cubicBezTo>
                <a:cubicBezTo>
                  <a:pt x="1270" y="107"/>
                  <a:pt x="1270" y="107"/>
                  <a:pt x="1270" y="107"/>
                </a:cubicBezTo>
                <a:cubicBezTo>
                  <a:pt x="1269" y="107"/>
                  <a:pt x="1269" y="107"/>
                  <a:pt x="1269" y="107"/>
                </a:cubicBezTo>
                <a:cubicBezTo>
                  <a:pt x="1269" y="108"/>
                  <a:pt x="1269" y="108"/>
                  <a:pt x="1269" y="108"/>
                </a:cubicBezTo>
                <a:cubicBezTo>
                  <a:pt x="1269" y="109"/>
                  <a:pt x="1269" y="109"/>
                  <a:pt x="1269" y="109"/>
                </a:cubicBezTo>
                <a:cubicBezTo>
                  <a:pt x="1269" y="110"/>
                  <a:pt x="1269" y="110"/>
                  <a:pt x="1269" y="110"/>
                </a:cubicBezTo>
                <a:cubicBezTo>
                  <a:pt x="1267" y="111"/>
                  <a:pt x="1267" y="111"/>
                  <a:pt x="1267" y="111"/>
                </a:cubicBezTo>
                <a:cubicBezTo>
                  <a:pt x="1265" y="111"/>
                  <a:pt x="1265" y="111"/>
                  <a:pt x="1265" y="111"/>
                </a:cubicBezTo>
                <a:cubicBezTo>
                  <a:pt x="1264" y="110"/>
                  <a:pt x="1264" y="110"/>
                  <a:pt x="1264" y="110"/>
                </a:cubicBezTo>
                <a:cubicBezTo>
                  <a:pt x="1264" y="109"/>
                  <a:pt x="1264" y="109"/>
                  <a:pt x="1264" y="109"/>
                </a:cubicBezTo>
                <a:cubicBezTo>
                  <a:pt x="1263" y="108"/>
                  <a:pt x="1263" y="108"/>
                  <a:pt x="1263" y="108"/>
                </a:cubicBezTo>
                <a:cubicBezTo>
                  <a:pt x="1263" y="109"/>
                  <a:pt x="1263" y="109"/>
                  <a:pt x="1263" y="109"/>
                </a:cubicBezTo>
                <a:cubicBezTo>
                  <a:pt x="1263" y="111"/>
                  <a:pt x="1263" y="111"/>
                  <a:pt x="1263" y="111"/>
                </a:cubicBezTo>
                <a:cubicBezTo>
                  <a:pt x="1263" y="111"/>
                  <a:pt x="1263" y="111"/>
                  <a:pt x="1263" y="111"/>
                </a:cubicBezTo>
                <a:cubicBezTo>
                  <a:pt x="1262" y="112"/>
                  <a:pt x="1262" y="112"/>
                  <a:pt x="1262" y="112"/>
                </a:cubicBezTo>
                <a:cubicBezTo>
                  <a:pt x="1262" y="114"/>
                  <a:pt x="1262" y="114"/>
                  <a:pt x="1262" y="114"/>
                </a:cubicBezTo>
                <a:cubicBezTo>
                  <a:pt x="1261" y="115"/>
                  <a:pt x="1261" y="115"/>
                  <a:pt x="1261" y="115"/>
                </a:cubicBezTo>
                <a:cubicBezTo>
                  <a:pt x="1261" y="114"/>
                  <a:pt x="1261" y="114"/>
                  <a:pt x="1261" y="114"/>
                </a:cubicBezTo>
                <a:cubicBezTo>
                  <a:pt x="1262" y="113"/>
                  <a:pt x="1262" y="113"/>
                  <a:pt x="1262" y="113"/>
                </a:cubicBezTo>
                <a:cubicBezTo>
                  <a:pt x="1261" y="111"/>
                  <a:pt x="1261" y="111"/>
                  <a:pt x="1261" y="111"/>
                </a:cubicBezTo>
                <a:cubicBezTo>
                  <a:pt x="1261" y="110"/>
                  <a:pt x="1261" y="110"/>
                  <a:pt x="1261" y="110"/>
                </a:cubicBezTo>
                <a:cubicBezTo>
                  <a:pt x="1261" y="109"/>
                  <a:pt x="1261" y="109"/>
                  <a:pt x="1261" y="109"/>
                </a:cubicBezTo>
                <a:cubicBezTo>
                  <a:pt x="1261" y="107"/>
                  <a:pt x="1261" y="107"/>
                  <a:pt x="1261" y="107"/>
                </a:cubicBezTo>
                <a:cubicBezTo>
                  <a:pt x="1260" y="106"/>
                  <a:pt x="1260" y="106"/>
                  <a:pt x="1260" y="106"/>
                </a:cubicBezTo>
                <a:cubicBezTo>
                  <a:pt x="1260" y="105"/>
                  <a:pt x="1260" y="105"/>
                  <a:pt x="1260" y="105"/>
                </a:cubicBezTo>
                <a:cubicBezTo>
                  <a:pt x="1259" y="106"/>
                  <a:pt x="1259" y="106"/>
                  <a:pt x="1259" y="106"/>
                </a:cubicBezTo>
                <a:cubicBezTo>
                  <a:pt x="1259" y="106"/>
                  <a:pt x="1259" y="106"/>
                  <a:pt x="1259" y="106"/>
                </a:cubicBezTo>
                <a:cubicBezTo>
                  <a:pt x="1258" y="108"/>
                  <a:pt x="1258" y="108"/>
                  <a:pt x="1258" y="108"/>
                </a:cubicBezTo>
                <a:cubicBezTo>
                  <a:pt x="1258" y="109"/>
                  <a:pt x="1258" y="109"/>
                  <a:pt x="1258" y="109"/>
                </a:cubicBezTo>
                <a:cubicBezTo>
                  <a:pt x="1257" y="111"/>
                  <a:pt x="1257" y="111"/>
                  <a:pt x="1257" y="111"/>
                </a:cubicBezTo>
                <a:cubicBezTo>
                  <a:pt x="1255" y="113"/>
                  <a:pt x="1255" y="113"/>
                  <a:pt x="1255" y="113"/>
                </a:cubicBezTo>
                <a:cubicBezTo>
                  <a:pt x="1253" y="114"/>
                  <a:pt x="1253" y="114"/>
                  <a:pt x="1253" y="114"/>
                </a:cubicBezTo>
                <a:cubicBezTo>
                  <a:pt x="1252" y="115"/>
                  <a:pt x="1252" y="115"/>
                  <a:pt x="1252" y="115"/>
                </a:cubicBezTo>
                <a:cubicBezTo>
                  <a:pt x="1251" y="115"/>
                  <a:pt x="1251" y="115"/>
                  <a:pt x="1251" y="115"/>
                </a:cubicBezTo>
                <a:cubicBezTo>
                  <a:pt x="1250" y="117"/>
                  <a:pt x="1250" y="117"/>
                  <a:pt x="1250" y="117"/>
                </a:cubicBezTo>
                <a:cubicBezTo>
                  <a:pt x="1248" y="117"/>
                  <a:pt x="1248" y="117"/>
                  <a:pt x="1248" y="117"/>
                </a:cubicBezTo>
                <a:cubicBezTo>
                  <a:pt x="1247" y="118"/>
                  <a:pt x="1247" y="118"/>
                  <a:pt x="1247" y="118"/>
                </a:cubicBezTo>
                <a:cubicBezTo>
                  <a:pt x="1244" y="120"/>
                  <a:pt x="1244" y="120"/>
                  <a:pt x="1244" y="120"/>
                </a:cubicBezTo>
                <a:cubicBezTo>
                  <a:pt x="1242" y="120"/>
                  <a:pt x="1242" y="120"/>
                  <a:pt x="1242" y="120"/>
                </a:cubicBezTo>
                <a:cubicBezTo>
                  <a:pt x="1240" y="120"/>
                  <a:pt x="1240" y="120"/>
                  <a:pt x="1240" y="120"/>
                </a:cubicBezTo>
                <a:cubicBezTo>
                  <a:pt x="1239" y="121"/>
                  <a:pt x="1239" y="121"/>
                  <a:pt x="1239" y="121"/>
                </a:cubicBezTo>
                <a:cubicBezTo>
                  <a:pt x="1238" y="122"/>
                  <a:pt x="1238" y="122"/>
                  <a:pt x="1238" y="122"/>
                </a:cubicBezTo>
                <a:cubicBezTo>
                  <a:pt x="1237" y="122"/>
                  <a:pt x="1237" y="122"/>
                  <a:pt x="1237" y="122"/>
                </a:cubicBezTo>
                <a:cubicBezTo>
                  <a:pt x="1236" y="121"/>
                  <a:pt x="1236" y="121"/>
                  <a:pt x="1236" y="121"/>
                </a:cubicBezTo>
                <a:cubicBezTo>
                  <a:pt x="1234" y="122"/>
                  <a:pt x="1234" y="122"/>
                  <a:pt x="1234" y="122"/>
                </a:cubicBezTo>
                <a:cubicBezTo>
                  <a:pt x="1232" y="124"/>
                  <a:pt x="1232" y="124"/>
                  <a:pt x="1232" y="124"/>
                </a:cubicBezTo>
                <a:cubicBezTo>
                  <a:pt x="1229" y="127"/>
                  <a:pt x="1229" y="127"/>
                  <a:pt x="1229" y="127"/>
                </a:cubicBezTo>
                <a:cubicBezTo>
                  <a:pt x="1229" y="128"/>
                  <a:pt x="1229" y="128"/>
                  <a:pt x="1229" y="128"/>
                </a:cubicBezTo>
                <a:cubicBezTo>
                  <a:pt x="1228" y="128"/>
                  <a:pt x="1228" y="128"/>
                  <a:pt x="1228" y="128"/>
                </a:cubicBezTo>
                <a:cubicBezTo>
                  <a:pt x="1225" y="131"/>
                  <a:pt x="1225" y="131"/>
                  <a:pt x="1225" y="131"/>
                </a:cubicBezTo>
                <a:cubicBezTo>
                  <a:pt x="1223" y="133"/>
                  <a:pt x="1223" y="133"/>
                  <a:pt x="1223" y="133"/>
                </a:cubicBezTo>
                <a:cubicBezTo>
                  <a:pt x="1223" y="132"/>
                  <a:pt x="1223" y="132"/>
                  <a:pt x="1223" y="132"/>
                </a:cubicBezTo>
                <a:cubicBezTo>
                  <a:pt x="1222" y="132"/>
                  <a:pt x="1222" y="132"/>
                  <a:pt x="1222" y="132"/>
                </a:cubicBezTo>
                <a:cubicBezTo>
                  <a:pt x="1220" y="133"/>
                  <a:pt x="1220" y="133"/>
                  <a:pt x="1220" y="133"/>
                </a:cubicBezTo>
                <a:cubicBezTo>
                  <a:pt x="1219" y="135"/>
                  <a:pt x="1219" y="135"/>
                  <a:pt x="1219" y="135"/>
                </a:cubicBezTo>
                <a:cubicBezTo>
                  <a:pt x="1217" y="137"/>
                  <a:pt x="1217" y="137"/>
                  <a:pt x="1217" y="137"/>
                </a:cubicBezTo>
                <a:cubicBezTo>
                  <a:pt x="1217" y="138"/>
                  <a:pt x="1217" y="138"/>
                  <a:pt x="1217" y="138"/>
                </a:cubicBezTo>
                <a:cubicBezTo>
                  <a:pt x="1217" y="139"/>
                  <a:pt x="1217" y="139"/>
                  <a:pt x="1217" y="139"/>
                </a:cubicBezTo>
                <a:cubicBezTo>
                  <a:pt x="1216" y="138"/>
                  <a:pt x="1216" y="138"/>
                  <a:pt x="1216" y="138"/>
                </a:cubicBezTo>
                <a:cubicBezTo>
                  <a:pt x="1217" y="136"/>
                  <a:pt x="1217" y="136"/>
                  <a:pt x="1217" y="136"/>
                </a:cubicBezTo>
                <a:cubicBezTo>
                  <a:pt x="1217" y="135"/>
                  <a:pt x="1217" y="135"/>
                  <a:pt x="1217" y="135"/>
                </a:cubicBezTo>
                <a:cubicBezTo>
                  <a:pt x="1217" y="133"/>
                  <a:pt x="1217" y="133"/>
                  <a:pt x="1217" y="133"/>
                </a:cubicBezTo>
                <a:cubicBezTo>
                  <a:pt x="1218" y="133"/>
                  <a:pt x="1218" y="133"/>
                  <a:pt x="1218" y="133"/>
                </a:cubicBezTo>
                <a:cubicBezTo>
                  <a:pt x="1219" y="132"/>
                  <a:pt x="1219" y="132"/>
                  <a:pt x="1219" y="132"/>
                </a:cubicBezTo>
                <a:cubicBezTo>
                  <a:pt x="1221" y="131"/>
                  <a:pt x="1221" y="131"/>
                  <a:pt x="1221" y="131"/>
                </a:cubicBezTo>
                <a:cubicBezTo>
                  <a:pt x="1222" y="130"/>
                  <a:pt x="1222" y="130"/>
                  <a:pt x="1222" y="130"/>
                </a:cubicBezTo>
                <a:cubicBezTo>
                  <a:pt x="1224" y="129"/>
                  <a:pt x="1224" y="129"/>
                  <a:pt x="1224" y="129"/>
                </a:cubicBezTo>
                <a:cubicBezTo>
                  <a:pt x="1226" y="126"/>
                  <a:pt x="1226" y="126"/>
                  <a:pt x="1226" y="126"/>
                </a:cubicBezTo>
                <a:cubicBezTo>
                  <a:pt x="1227" y="125"/>
                  <a:pt x="1227" y="125"/>
                  <a:pt x="1227" y="125"/>
                </a:cubicBezTo>
                <a:cubicBezTo>
                  <a:pt x="1229" y="124"/>
                  <a:pt x="1229" y="124"/>
                  <a:pt x="1229" y="124"/>
                </a:cubicBezTo>
                <a:cubicBezTo>
                  <a:pt x="1230" y="122"/>
                  <a:pt x="1230" y="122"/>
                  <a:pt x="1230" y="122"/>
                </a:cubicBezTo>
                <a:cubicBezTo>
                  <a:pt x="1231" y="121"/>
                  <a:pt x="1231" y="121"/>
                  <a:pt x="1231" y="121"/>
                </a:cubicBezTo>
                <a:cubicBezTo>
                  <a:pt x="1231" y="120"/>
                  <a:pt x="1231" y="120"/>
                  <a:pt x="1231" y="120"/>
                </a:cubicBezTo>
                <a:cubicBezTo>
                  <a:pt x="1231" y="119"/>
                  <a:pt x="1231" y="119"/>
                  <a:pt x="1231" y="119"/>
                </a:cubicBezTo>
                <a:cubicBezTo>
                  <a:pt x="1232" y="119"/>
                  <a:pt x="1232" y="119"/>
                  <a:pt x="1232" y="119"/>
                </a:cubicBezTo>
                <a:cubicBezTo>
                  <a:pt x="1233" y="120"/>
                  <a:pt x="1233" y="120"/>
                  <a:pt x="1233" y="120"/>
                </a:cubicBezTo>
                <a:cubicBezTo>
                  <a:pt x="1234" y="118"/>
                  <a:pt x="1234" y="118"/>
                  <a:pt x="1234" y="118"/>
                </a:cubicBezTo>
                <a:cubicBezTo>
                  <a:pt x="1235" y="118"/>
                  <a:pt x="1235" y="118"/>
                  <a:pt x="1235" y="118"/>
                </a:cubicBezTo>
                <a:cubicBezTo>
                  <a:pt x="1235" y="116"/>
                  <a:pt x="1235" y="116"/>
                  <a:pt x="1235" y="116"/>
                </a:cubicBezTo>
                <a:cubicBezTo>
                  <a:pt x="1237" y="114"/>
                  <a:pt x="1237" y="114"/>
                  <a:pt x="1237" y="114"/>
                </a:cubicBezTo>
                <a:cubicBezTo>
                  <a:pt x="1237" y="114"/>
                  <a:pt x="1237" y="114"/>
                  <a:pt x="1237" y="114"/>
                </a:cubicBezTo>
                <a:cubicBezTo>
                  <a:pt x="1238" y="115"/>
                  <a:pt x="1238" y="115"/>
                  <a:pt x="1238" y="115"/>
                </a:cubicBezTo>
                <a:cubicBezTo>
                  <a:pt x="1240" y="113"/>
                  <a:pt x="1240" y="113"/>
                  <a:pt x="1240" y="113"/>
                </a:cubicBezTo>
                <a:cubicBezTo>
                  <a:pt x="1241" y="113"/>
                  <a:pt x="1241" y="113"/>
                  <a:pt x="1241" y="113"/>
                </a:cubicBezTo>
                <a:cubicBezTo>
                  <a:pt x="1241" y="113"/>
                  <a:pt x="1241" y="113"/>
                  <a:pt x="1241" y="113"/>
                </a:cubicBezTo>
                <a:cubicBezTo>
                  <a:pt x="1243" y="113"/>
                  <a:pt x="1243" y="113"/>
                  <a:pt x="1243" y="113"/>
                </a:cubicBezTo>
                <a:cubicBezTo>
                  <a:pt x="1248" y="108"/>
                  <a:pt x="1248" y="108"/>
                  <a:pt x="1248" y="108"/>
                </a:cubicBezTo>
                <a:cubicBezTo>
                  <a:pt x="1248" y="107"/>
                  <a:pt x="1248" y="107"/>
                  <a:pt x="1248" y="107"/>
                </a:cubicBezTo>
                <a:cubicBezTo>
                  <a:pt x="1249" y="105"/>
                  <a:pt x="1249" y="105"/>
                  <a:pt x="1249" y="105"/>
                </a:cubicBezTo>
                <a:cubicBezTo>
                  <a:pt x="1250" y="102"/>
                  <a:pt x="1250" y="102"/>
                  <a:pt x="1250" y="102"/>
                </a:cubicBezTo>
                <a:cubicBezTo>
                  <a:pt x="1252" y="100"/>
                  <a:pt x="1252" y="100"/>
                  <a:pt x="1252" y="100"/>
                </a:cubicBezTo>
                <a:cubicBezTo>
                  <a:pt x="1252" y="98"/>
                  <a:pt x="1252" y="98"/>
                  <a:pt x="1252" y="98"/>
                </a:cubicBezTo>
                <a:cubicBezTo>
                  <a:pt x="1252" y="95"/>
                  <a:pt x="1252" y="95"/>
                  <a:pt x="1252" y="95"/>
                </a:cubicBezTo>
                <a:cubicBezTo>
                  <a:pt x="1251" y="93"/>
                  <a:pt x="1251" y="93"/>
                  <a:pt x="1251" y="93"/>
                </a:cubicBezTo>
                <a:cubicBezTo>
                  <a:pt x="1250" y="92"/>
                  <a:pt x="1250" y="92"/>
                  <a:pt x="1250" y="92"/>
                </a:cubicBezTo>
                <a:cubicBezTo>
                  <a:pt x="1248" y="93"/>
                  <a:pt x="1248" y="93"/>
                  <a:pt x="1248" y="93"/>
                </a:cubicBezTo>
                <a:cubicBezTo>
                  <a:pt x="1246" y="93"/>
                  <a:pt x="1246" y="93"/>
                  <a:pt x="1246" y="93"/>
                </a:cubicBezTo>
                <a:cubicBezTo>
                  <a:pt x="1244" y="92"/>
                  <a:pt x="1244" y="92"/>
                  <a:pt x="1244" y="92"/>
                </a:cubicBezTo>
                <a:cubicBezTo>
                  <a:pt x="1242" y="92"/>
                  <a:pt x="1242" y="92"/>
                  <a:pt x="1242" y="92"/>
                </a:cubicBezTo>
                <a:cubicBezTo>
                  <a:pt x="1241" y="93"/>
                  <a:pt x="1241" y="93"/>
                  <a:pt x="1241" y="93"/>
                </a:cubicBezTo>
                <a:cubicBezTo>
                  <a:pt x="1240" y="94"/>
                  <a:pt x="1240" y="94"/>
                  <a:pt x="1240" y="94"/>
                </a:cubicBezTo>
                <a:cubicBezTo>
                  <a:pt x="1241" y="95"/>
                  <a:pt x="1241" y="95"/>
                  <a:pt x="1241" y="95"/>
                </a:cubicBezTo>
                <a:cubicBezTo>
                  <a:pt x="1240" y="96"/>
                  <a:pt x="1240" y="96"/>
                  <a:pt x="1240" y="96"/>
                </a:cubicBezTo>
                <a:cubicBezTo>
                  <a:pt x="1240" y="99"/>
                  <a:pt x="1240" y="99"/>
                  <a:pt x="1240" y="99"/>
                </a:cubicBezTo>
                <a:cubicBezTo>
                  <a:pt x="1239" y="101"/>
                  <a:pt x="1239" y="101"/>
                  <a:pt x="1239" y="101"/>
                </a:cubicBezTo>
                <a:cubicBezTo>
                  <a:pt x="1238" y="103"/>
                  <a:pt x="1238" y="103"/>
                  <a:pt x="1238" y="103"/>
                </a:cubicBezTo>
                <a:cubicBezTo>
                  <a:pt x="1237" y="103"/>
                  <a:pt x="1237" y="103"/>
                  <a:pt x="1237" y="103"/>
                </a:cubicBezTo>
                <a:cubicBezTo>
                  <a:pt x="1236" y="102"/>
                  <a:pt x="1236" y="102"/>
                  <a:pt x="1236" y="102"/>
                </a:cubicBezTo>
                <a:cubicBezTo>
                  <a:pt x="1235" y="102"/>
                  <a:pt x="1235" y="102"/>
                  <a:pt x="1235" y="102"/>
                </a:cubicBezTo>
                <a:cubicBezTo>
                  <a:pt x="1235" y="103"/>
                  <a:pt x="1235" y="103"/>
                  <a:pt x="1235" y="103"/>
                </a:cubicBezTo>
                <a:cubicBezTo>
                  <a:pt x="1234" y="104"/>
                  <a:pt x="1234" y="104"/>
                  <a:pt x="1234" y="104"/>
                </a:cubicBezTo>
                <a:cubicBezTo>
                  <a:pt x="1232" y="103"/>
                  <a:pt x="1232" y="103"/>
                  <a:pt x="1232" y="103"/>
                </a:cubicBezTo>
                <a:cubicBezTo>
                  <a:pt x="1231" y="103"/>
                  <a:pt x="1231" y="103"/>
                  <a:pt x="1231" y="103"/>
                </a:cubicBezTo>
                <a:cubicBezTo>
                  <a:pt x="1231" y="103"/>
                  <a:pt x="1229" y="102"/>
                  <a:pt x="1228" y="102"/>
                </a:cubicBezTo>
                <a:cubicBezTo>
                  <a:pt x="1228" y="102"/>
                  <a:pt x="1225" y="102"/>
                  <a:pt x="1225" y="102"/>
                </a:cubicBezTo>
                <a:cubicBezTo>
                  <a:pt x="1223" y="103"/>
                  <a:pt x="1223" y="103"/>
                  <a:pt x="1223" y="103"/>
                </a:cubicBezTo>
                <a:cubicBezTo>
                  <a:pt x="1221" y="103"/>
                  <a:pt x="1221" y="103"/>
                  <a:pt x="1221" y="103"/>
                </a:cubicBezTo>
                <a:cubicBezTo>
                  <a:pt x="1219" y="104"/>
                  <a:pt x="1219" y="104"/>
                  <a:pt x="1219" y="104"/>
                </a:cubicBezTo>
                <a:cubicBezTo>
                  <a:pt x="1218" y="104"/>
                  <a:pt x="1218" y="104"/>
                  <a:pt x="1218" y="104"/>
                </a:cubicBezTo>
                <a:cubicBezTo>
                  <a:pt x="1218" y="103"/>
                  <a:pt x="1218" y="103"/>
                  <a:pt x="1218" y="103"/>
                </a:cubicBezTo>
                <a:cubicBezTo>
                  <a:pt x="1218" y="101"/>
                  <a:pt x="1218" y="101"/>
                  <a:pt x="1218" y="101"/>
                </a:cubicBezTo>
                <a:cubicBezTo>
                  <a:pt x="1218" y="100"/>
                  <a:pt x="1218" y="100"/>
                  <a:pt x="1218" y="100"/>
                </a:cubicBezTo>
                <a:cubicBezTo>
                  <a:pt x="1219" y="99"/>
                  <a:pt x="1219" y="99"/>
                  <a:pt x="1219" y="99"/>
                </a:cubicBezTo>
                <a:cubicBezTo>
                  <a:pt x="1219" y="99"/>
                  <a:pt x="1219" y="99"/>
                  <a:pt x="1219" y="99"/>
                </a:cubicBezTo>
                <a:cubicBezTo>
                  <a:pt x="1220" y="99"/>
                  <a:pt x="1220" y="99"/>
                  <a:pt x="1220" y="99"/>
                </a:cubicBezTo>
                <a:cubicBezTo>
                  <a:pt x="1221" y="99"/>
                  <a:pt x="1221" y="99"/>
                  <a:pt x="1221" y="99"/>
                </a:cubicBezTo>
                <a:cubicBezTo>
                  <a:pt x="1223" y="98"/>
                  <a:pt x="1223" y="98"/>
                  <a:pt x="1223" y="98"/>
                </a:cubicBezTo>
                <a:cubicBezTo>
                  <a:pt x="1227" y="98"/>
                  <a:pt x="1227" y="98"/>
                  <a:pt x="1227" y="98"/>
                </a:cubicBezTo>
                <a:cubicBezTo>
                  <a:pt x="1228" y="97"/>
                  <a:pt x="1228" y="97"/>
                  <a:pt x="1228" y="97"/>
                </a:cubicBezTo>
                <a:cubicBezTo>
                  <a:pt x="1229" y="95"/>
                  <a:pt x="1229" y="95"/>
                  <a:pt x="1229" y="95"/>
                </a:cubicBezTo>
                <a:cubicBezTo>
                  <a:pt x="1230" y="94"/>
                  <a:pt x="1230" y="94"/>
                  <a:pt x="1230" y="94"/>
                </a:cubicBezTo>
                <a:cubicBezTo>
                  <a:pt x="1231" y="93"/>
                  <a:pt x="1231" y="93"/>
                  <a:pt x="1231" y="93"/>
                </a:cubicBezTo>
                <a:cubicBezTo>
                  <a:pt x="1231" y="92"/>
                  <a:pt x="1231" y="92"/>
                  <a:pt x="1231" y="92"/>
                </a:cubicBezTo>
                <a:cubicBezTo>
                  <a:pt x="1230" y="92"/>
                  <a:pt x="1230" y="92"/>
                  <a:pt x="1230" y="92"/>
                </a:cubicBezTo>
                <a:cubicBezTo>
                  <a:pt x="1230" y="91"/>
                  <a:pt x="1230" y="91"/>
                  <a:pt x="1230" y="91"/>
                </a:cubicBezTo>
                <a:cubicBezTo>
                  <a:pt x="1229" y="91"/>
                  <a:pt x="1229" y="91"/>
                  <a:pt x="1229" y="91"/>
                </a:cubicBezTo>
                <a:cubicBezTo>
                  <a:pt x="1225" y="91"/>
                  <a:pt x="1225" y="91"/>
                  <a:pt x="1225" y="91"/>
                </a:cubicBezTo>
                <a:cubicBezTo>
                  <a:pt x="1222" y="90"/>
                  <a:pt x="1222" y="90"/>
                  <a:pt x="1222" y="90"/>
                </a:cubicBezTo>
                <a:cubicBezTo>
                  <a:pt x="1221" y="89"/>
                  <a:pt x="1221" y="89"/>
                  <a:pt x="1221" y="89"/>
                </a:cubicBezTo>
                <a:cubicBezTo>
                  <a:pt x="1219" y="89"/>
                  <a:pt x="1219" y="89"/>
                  <a:pt x="1219" y="89"/>
                </a:cubicBezTo>
                <a:cubicBezTo>
                  <a:pt x="1215" y="89"/>
                  <a:pt x="1215" y="89"/>
                  <a:pt x="1215" y="89"/>
                </a:cubicBezTo>
                <a:cubicBezTo>
                  <a:pt x="1213" y="89"/>
                  <a:pt x="1213" y="89"/>
                  <a:pt x="1213" y="89"/>
                </a:cubicBezTo>
                <a:cubicBezTo>
                  <a:pt x="1211" y="88"/>
                  <a:pt x="1211" y="88"/>
                  <a:pt x="1211" y="88"/>
                </a:cubicBezTo>
                <a:cubicBezTo>
                  <a:pt x="1209" y="88"/>
                  <a:pt x="1209" y="88"/>
                  <a:pt x="1209" y="88"/>
                </a:cubicBezTo>
                <a:cubicBezTo>
                  <a:pt x="1207" y="88"/>
                  <a:pt x="1207" y="88"/>
                  <a:pt x="1207" y="88"/>
                </a:cubicBezTo>
                <a:cubicBezTo>
                  <a:pt x="1206" y="88"/>
                  <a:pt x="1206" y="88"/>
                  <a:pt x="1206" y="88"/>
                </a:cubicBezTo>
                <a:cubicBezTo>
                  <a:pt x="1204" y="88"/>
                  <a:pt x="1204" y="88"/>
                  <a:pt x="1204" y="88"/>
                </a:cubicBezTo>
                <a:cubicBezTo>
                  <a:pt x="1203" y="88"/>
                  <a:pt x="1203" y="88"/>
                  <a:pt x="1203" y="88"/>
                </a:cubicBezTo>
                <a:cubicBezTo>
                  <a:pt x="1202" y="90"/>
                  <a:pt x="1202" y="90"/>
                  <a:pt x="1202" y="90"/>
                </a:cubicBezTo>
                <a:cubicBezTo>
                  <a:pt x="1202" y="91"/>
                  <a:pt x="1202" y="91"/>
                  <a:pt x="1202" y="91"/>
                </a:cubicBezTo>
                <a:cubicBezTo>
                  <a:pt x="1201" y="92"/>
                  <a:pt x="1201" y="92"/>
                  <a:pt x="1201" y="92"/>
                </a:cubicBezTo>
                <a:cubicBezTo>
                  <a:pt x="1200" y="92"/>
                  <a:pt x="1200" y="92"/>
                  <a:pt x="1200" y="92"/>
                </a:cubicBezTo>
                <a:cubicBezTo>
                  <a:pt x="1201" y="91"/>
                  <a:pt x="1201" y="91"/>
                  <a:pt x="1201" y="91"/>
                </a:cubicBezTo>
                <a:cubicBezTo>
                  <a:pt x="1201" y="90"/>
                  <a:pt x="1201" y="90"/>
                  <a:pt x="1201" y="90"/>
                </a:cubicBezTo>
                <a:cubicBezTo>
                  <a:pt x="1199" y="90"/>
                  <a:pt x="1199" y="90"/>
                  <a:pt x="1199" y="90"/>
                </a:cubicBezTo>
                <a:cubicBezTo>
                  <a:pt x="1196" y="91"/>
                  <a:pt x="1196" y="91"/>
                  <a:pt x="1196" y="91"/>
                </a:cubicBezTo>
                <a:cubicBezTo>
                  <a:pt x="1193" y="92"/>
                  <a:pt x="1193" y="92"/>
                  <a:pt x="1193" y="92"/>
                </a:cubicBezTo>
                <a:cubicBezTo>
                  <a:pt x="1192" y="93"/>
                  <a:pt x="1192" y="93"/>
                  <a:pt x="1192" y="93"/>
                </a:cubicBezTo>
                <a:cubicBezTo>
                  <a:pt x="1192" y="94"/>
                  <a:pt x="1192" y="94"/>
                  <a:pt x="1192" y="94"/>
                </a:cubicBezTo>
                <a:cubicBezTo>
                  <a:pt x="1190" y="94"/>
                  <a:pt x="1190" y="94"/>
                  <a:pt x="1190" y="94"/>
                </a:cubicBezTo>
                <a:cubicBezTo>
                  <a:pt x="1188" y="94"/>
                  <a:pt x="1188" y="94"/>
                  <a:pt x="1188" y="94"/>
                </a:cubicBezTo>
                <a:cubicBezTo>
                  <a:pt x="1187" y="95"/>
                  <a:pt x="1187" y="95"/>
                  <a:pt x="1187" y="95"/>
                </a:cubicBezTo>
                <a:cubicBezTo>
                  <a:pt x="1186" y="95"/>
                  <a:pt x="1186" y="95"/>
                  <a:pt x="1186" y="95"/>
                </a:cubicBezTo>
                <a:cubicBezTo>
                  <a:pt x="1184" y="96"/>
                  <a:pt x="1184" y="96"/>
                  <a:pt x="1184" y="96"/>
                </a:cubicBezTo>
                <a:cubicBezTo>
                  <a:pt x="1184" y="98"/>
                  <a:pt x="1184" y="98"/>
                  <a:pt x="1184" y="98"/>
                </a:cubicBezTo>
                <a:cubicBezTo>
                  <a:pt x="1184" y="99"/>
                  <a:pt x="1184" y="99"/>
                  <a:pt x="1184" y="99"/>
                </a:cubicBezTo>
                <a:cubicBezTo>
                  <a:pt x="1183" y="99"/>
                  <a:pt x="1183" y="99"/>
                  <a:pt x="1183" y="99"/>
                </a:cubicBezTo>
                <a:cubicBezTo>
                  <a:pt x="1182" y="98"/>
                  <a:pt x="1182" y="98"/>
                  <a:pt x="1182" y="98"/>
                </a:cubicBezTo>
                <a:cubicBezTo>
                  <a:pt x="1182" y="96"/>
                  <a:pt x="1182" y="96"/>
                  <a:pt x="1182" y="96"/>
                </a:cubicBezTo>
                <a:cubicBezTo>
                  <a:pt x="1182" y="95"/>
                  <a:pt x="1182" y="95"/>
                  <a:pt x="1182" y="95"/>
                </a:cubicBezTo>
                <a:cubicBezTo>
                  <a:pt x="1181" y="94"/>
                  <a:pt x="1181" y="94"/>
                  <a:pt x="1181" y="94"/>
                </a:cubicBezTo>
                <a:cubicBezTo>
                  <a:pt x="1181" y="93"/>
                  <a:pt x="1181" y="93"/>
                  <a:pt x="1181" y="93"/>
                </a:cubicBezTo>
                <a:cubicBezTo>
                  <a:pt x="1182" y="92"/>
                  <a:pt x="1182" y="92"/>
                  <a:pt x="1182" y="92"/>
                </a:cubicBezTo>
                <a:cubicBezTo>
                  <a:pt x="1183" y="91"/>
                  <a:pt x="1183" y="91"/>
                  <a:pt x="1183" y="91"/>
                </a:cubicBezTo>
                <a:cubicBezTo>
                  <a:pt x="1185" y="90"/>
                  <a:pt x="1185" y="90"/>
                  <a:pt x="1185" y="90"/>
                </a:cubicBezTo>
                <a:cubicBezTo>
                  <a:pt x="1186" y="90"/>
                  <a:pt x="1186" y="90"/>
                  <a:pt x="1186" y="90"/>
                </a:cubicBezTo>
                <a:cubicBezTo>
                  <a:pt x="1188" y="90"/>
                  <a:pt x="1188" y="90"/>
                  <a:pt x="1188" y="90"/>
                </a:cubicBezTo>
                <a:cubicBezTo>
                  <a:pt x="1188" y="89"/>
                  <a:pt x="1188" y="89"/>
                  <a:pt x="1188" y="89"/>
                </a:cubicBezTo>
                <a:cubicBezTo>
                  <a:pt x="1190" y="89"/>
                  <a:pt x="1190" y="89"/>
                  <a:pt x="1190" y="89"/>
                </a:cubicBezTo>
                <a:cubicBezTo>
                  <a:pt x="1192" y="88"/>
                  <a:pt x="1192" y="88"/>
                  <a:pt x="1192" y="88"/>
                </a:cubicBezTo>
                <a:cubicBezTo>
                  <a:pt x="1194" y="88"/>
                  <a:pt x="1194" y="88"/>
                  <a:pt x="1194" y="88"/>
                </a:cubicBezTo>
                <a:cubicBezTo>
                  <a:pt x="1195" y="87"/>
                  <a:pt x="1195" y="87"/>
                  <a:pt x="1195" y="87"/>
                </a:cubicBezTo>
                <a:cubicBezTo>
                  <a:pt x="1197" y="87"/>
                  <a:pt x="1197" y="87"/>
                  <a:pt x="1197" y="87"/>
                </a:cubicBezTo>
                <a:cubicBezTo>
                  <a:pt x="1198" y="87"/>
                  <a:pt x="1198" y="87"/>
                  <a:pt x="1198" y="87"/>
                </a:cubicBezTo>
                <a:cubicBezTo>
                  <a:pt x="1199" y="86"/>
                  <a:pt x="1199" y="86"/>
                  <a:pt x="1199" y="86"/>
                </a:cubicBezTo>
                <a:cubicBezTo>
                  <a:pt x="1199" y="85"/>
                  <a:pt x="1199" y="85"/>
                  <a:pt x="1199" y="85"/>
                </a:cubicBezTo>
                <a:cubicBezTo>
                  <a:pt x="1199" y="84"/>
                  <a:pt x="1199" y="84"/>
                  <a:pt x="1199" y="84"/>
                </a:cubicBezTo>
                <a:cubicBezTo>
                  <a:pt x="1198" y="83"/>
                  <a:pt x="1198" y="83"/>
                  <a:pt x="1198" y="83"/>
                </a:cubicBezTo>
                <a:cubicBezTo>
                  <a:pt x="1196" y="83"/>
                  <a:pt x="1196" y="83"/>
                  <a:pt x="1196" y="83"/>
                </a:cubicBezTo>
                <a:cubicBezTo>
                  <a:pt x="1195" y="83"/>
                  <a:pt x="1195" y="83"/>
                  <a:pt x="1195" y="83"/>
                </a:cubicBezTo>
                <a:cubicBezTo>
                  <a:pt x="1196" y="83"/>
                  <a:pt x="1196" y="83"/>
                  <a:pt x="1196" y="83"/>
                </a:cubicBezTo>
                <a:cubicBezTo>
                  <a:pt x="1197" y="83"/>
                  <a:pt x="1197" y="83"/>
                  <a:pt x="1197" y="83"/>
                </a:cubicBezTo>
                <a:cubicBezTo>
                  <a:pt x="1198" y="83"/>
                  <a:pt x="1198" y="83"/>
                  <a:pt x="1198" y="83"/>
                </a:cubicBezTo>
                <a:cubicBezTo>
                  <a:pt x="1199" y="83"/>
                  <a:pt x="1199" y="83"/>
                  <a:pt x="1199" y="83"/>
                </a:cubicBezTo>
                <a:cubicBezTo>
                  <a:pt x="1200" y="83"/>
                  <a:pt x="1200" y="83"/>
                  <a:pt x="1200" y="83"/>
                </a:cubicBezTo>
                <a:cubicBezTo>
                  <a:pt x="1200" y="85"/>
                  <a:pt x="1200" y="85"/>
                  <a:pt x="1200" y="85"/>
                </a:cubicBezTo>
                <a:cubicBezTo>
                  <a:pt x="1201" y="85"/>
                  <a:pt x="1201" y="85"/>
                  <a:pt x="1201" y="85"/>
                </a:cubicBezTo>
                <a:cubicBezTo>
                  <a:pt x="1201" y="84"/>
                  <a:pt x="1201" y="84"/>
                  <a:pt x="1201" y="84"/>
                </a:cubicBezTo>
                <a:cubicBezTo>
                  <a:pt x="1203" y="84"/>
                  <a:pt x="1203" y="84"/>
                  <a:pt x="1203" y="84"/>
                </a:cubicBezTo>
                <a:cubicBezTo>
                  <a:pt x="1205" y="84"/>
                  <a:pt x="1205" y="84"/>
                  <a:pt x="1205" y="84"/>
                </a:cubicBezTo>
                <a:cubicBezTo>
                  <a:pt x="1206" y="83"/>
                  <a:pt x="1206" y="83"/>
                  <a:pt x="1206" y="83"/>
                </a:cubicBezTo>
                <a:cubicBezTo>
                  <a:pt x="1207" y="82"/>
                  <a:pt x="1207" y="82"/>
                  <a:pt x="1207" y="82"/>
                </a:cubicBezTo>
                <a:cubicBezTo>
                  <a:pt x="1208" y="82"/>
                  <a:pt x="1208" y="82"/>
                  <a:pt x="1208" y="82"/>
                </a:cubicBezTo>
                <a:cubicBezTo>
                  <a:pt x="1210" y="83"/>
                  <a:pt x="1210" y="83"/>
                  <a:pt x="1210" y="83"/>
                </a:cubicBezTo>
                <a:cubicBezTo>
                  <a:pt x="1211" y="83"/>
                  <a:pt x="1211" y="83"/>
                  <a:pt x="1211" y="83"/>
                </a:cubicBezTo>
                <a:cubicBezTo>
                  <a:pt x="1213" y="82"/>
                  <a:pt x="1213" y="82"/>
                  <a:pt x="1213" y="82"/>
                </a:cubicBezTo>
                <a:cubicBezTo>
                  <a:pt x="1214" y="83"/>
                  <a:pt x="1214" y="83"/>
                  <a:pt x="1214" y="83"/>
                </a:cubicBezTo>
                <a:cubicBezTo>
                  <a:pt x="1216" y="83"/>
                  <a:pt x="1216" y="83"/>
                  <a:pt x="1216" y="83"/>
                </a:cubicBezTo>
                <a:cubicBezTo>
                  <a:pt x="1218" y="83"/>
                  <a:pt x="1218" y="83"/>
                  <a:pt x="1218" y="83"/>
                </a:cubicBezTo>
                <a:cubicBezTo>
                  <a:pt x="1219" y="84"/>
                  <a:pt x="1219" y="84"/>
                  <a:pt x="1219" y="84"/>
                </a:cubicBezTo>
                <a:cubicBezTo>
                  <a:pt x="1220" y="84"/>
                  <a:pt x="1220" y="84"/>
                  <a:pt x="1220" y="84"/>
                </a:cubicBezTo>
                <a:cubicBezTo>
                  <a:pt x="1222" y="85"/>
                  <a:pt x="1222" y="85"/>
                  <a:pt x="1222" y="85"/>
                </a:cubicBezTo>
                <a:cubicBezTo>
                  <a:pt x="1223" y="86"/>
                  <a:pt x="1223" y="86"/>
                  <a:pt x="1223" y="86"/>
                </a:cubicBezTo>
                <a:cubicBezTo>
                  <a:pt x="1225" y="85"/>
                  <a:pt x="1225" y="85"/>
                  <a:pt x="1225" y="85"/>
                </a:cubicBezTo>
                <a:cubicBezTo>
                  <a:pt x="1225" y="85"/>
                  <a:pt x="1225" y="85"/>
                  <a:pt x="1225" y="85"/>
                </a:cubicBezTo>
                <a:cubicBezTo>
                  <a:pt x="1227" y="85"/>
                  <a:pt x="1227" y="85"/>
                  <a:pt x="1227" y="85"/>
                </a:cubicBezTo>
                <a:cubicBezTo>
                  <a:pt x="1228" y="85"/>
                  <a:pt x="1228" y="85"/>
                  <a:pt x="1228" y="85"/>
                </a:cubicBezTo>
                <a:cubicBezTo>
                  <a:pt x="1230" y="85"/>
                  <a:pt x="1230" y="85"/>
                  <a:pt x="1230" y="85"/>
                </a:cubicBezTo>
                <a:cubicBezTo>
                  <a:pt x="1230" y="86"/>
                  <a:pt x="1230" y="86"/>
                  <a:pt x="1230" y="86"/>
                </a:cubicBezTo>
                <a:cubicBezTo>
                  <a:pt x="1232" y="86"/>
                  <a:pt x="1232" y="86"/>
                  <a:pt x="1232" y="86"/>
                </a:cubicBezTo>
                <a:cubicBezTo>
                  <a:pt x="1234" y="85"/>
                  <a:pt x="1234" y="85"/>
                  <a:pt x="1234" y="85"/>
                </a:cubicBezTo>
                <a:cubicBezTo>
                  <a:pt x="1235" y="84"/>
                  <a:pt x="1235" y="84"/>
                  <a:pt x="1235" y="84"/>
                </a:cubicBezTo>
                <a:cubicBezTo>
                  <a:pt x="1237" y="84"/>
                  <a:pt x="1237" y="84"/>
                  <a:pt x="1237" y="84"/>
                </a:cubicBezTo>
                <a:cubicBezTo>
                  <a:pt x="1238" y="85"/>
                  <a:pt x="1238" y="85"/>
                  <a:pt x="1238" y="85"/>
                </a:cubicBezTo>
                <a:cubicBezTo>
                  <a:pt x="1239" y="85"/>
                  <a:pt x="1239" y="85"/>
                  <a:pt x="1239" y="85"/>
                </a:cubicBezTo>
                <a:cubicBezTo>
                  <a:pt x="1240" y="84"/>
                  <a:pt x="1240" y="84"/>
                  <a:pt x="1240" y="84"/>
                </a:cubicBezTo>
                <a:cubicBezTo>
                  <a:pt x="1242" y="84"/>
                  <a:pt x="1242" y="84"/>
                  <a:pt x="1242" y="84"/>
                </a:cubicBezTo>
                <a:cubicBezTo>
                  <a:pt x="1244" y="84"/>
                  <a:pt x="1244" y="84"/>
                  <a:pt x="1244" y="84"/>
                </a:cubicBezTo>
                <a:cubicBezTo>
                  <a:pt x="1244" y="84"/>
                  <a:pt x="1244" y="84"/>
                  <a:pt x="1244" y="84"/>
                </a:cubicBezTo>
                <a:cubicBezTo>
                  <a:pt x="1243" y="83"/>
                  <a:pt x="1243" y="83"/>
                  <a:pt x="1243" y="83"/>
                </a:cubicBezTo>
                <a:cubicBezTo>
                  <a:pt x="1243" y="82"/>
                  <a:pt x="1243" y="82"/>
                  <a:pt x="1243" y="82"/>
                </a:cubicBezTo>
                <a:cubicBezTo>
                  <a:pt x="1244" y="82"/>
                  <a:pt x="1244" y="82"/>
                  <a:pt x="1244" y="82"/>
                </a:cubicBezTo>
                <a:cubicBezTo>
                  <a:pt x="1244" y="83"/>
                  <a:pt x="1244" y="83"/>
                  <a:pt x="1244" y="83"/>
                </a:cubicBezTo>
                <a:cubicBezTo>
                  <a:pt x="1245" y="84"/>
                  <a:pt x="1245" y="84"/>
                  <a:pt x="1245" y="84"/>
                </a:cubicBezTo>
                <a:cubicBezTo>
                  <a:pt x="1247" y="84"/>
                  <a:pt x="1247" y="84"/>
                  <a:pt x="1247" y="84"/>
                </a:cubicBezTo>
                <a:cubicBezTo>
                  <a:pt x="1247" y="83"/>
                  <a:pt x="1247" y="83"/>
                  <a:pt x="1247" y="83"/>
                </a:cubicBezTo>
                <a:cubicBezTo>
                  <a:pt x="1250" y="83"/>
                  <a:pt x="1250" y="83"/>
                  <a:pt x="1250" y="83"/>
                </a:cubicBezTo>
                <a:cubicBezTo>
                  <a:pt x="1253" y="82"/>
                  <a:pt x="1253" y="82"/>
                  <a:pt x="1253" y="82"/>
                </a:cubicBezTo>
                <a:cubicBezTo>
                  <a:pt x="1254" y="81"/>
                  <a:pt x="1254" y="81"/>
                  <a:pt x="1254" y="81"/>
                </a:cubicBezTo>
                <a:cubicBezTo>
                  <a:pt x="1255" y="80"/>
                  <a:pt x="1255" y="80"/>
                  <a:pt x="1255" y="80"/>
                </a:cubicBezTo>
                <a:cubicBezTo>
                  <a:pt x="1255" y="79"/>
                  <a:pt x="1255" y="79"/>
                  <a:pt x="1255" y="79"/>
                </a:cubicBezTo>
                <a:cubicBezTo>
                  <a:pt x="1255" y="79"/>
                  <a:pt x="1255" y="79"/>
                  <a:pt x="1255" y="79"/>
                </a:cubicBezTo>
                <a:cubicBezTo>
                  <a:pt x="1256" y="79"/>
                  <a:pt x="1256" y="79"/>
                  <a:pt x="1256" y="79"/>
                </a:cubicBezTo>
                <a:cubicBezTo>
                  <a:pt x="1258" y="79"/>
                  <a:pt x="1258" y="79"/>
                  <a:pt x="1258" y="79"/>
                </a:cubicBezTo>
                <a:cubicBezTo>
                  <a:pt x="1259" y="78"/>
                  <a:pt x="1259" y="78"/>
                  <a:pt x="1259" y="78"/>
                </a:cubicBezTo>
                <a:cubicBezTo>
                  <a:pt x="1260" y="77"/>
                  <a:pt x="1260" y="77"/>
                  <a:pt x="1260" y="77"/>
                </a:cubicBezTo>
                <a:cubicBezTo>
                  <a:pt x="1260" y="76"/>
                  <a:pt x="1260" y="76"/>
                  <a:pt x="1260" y="76"/>
                </a:cubicBezTo>
                <a:cubicBezTo>
                  <a:pt x="1261" y="75"/>
                  <a:pt x="1261" y="75"/>
                  <a:pt x="1261" y="75"/>
                </a:cubicBezTo>
                <a:cubicBezTo>
                  <a:pt x="1261" y="74"/>
                  <a:pt x="1261" y="74"/>
                  <a:pt x="1261" y="74"/>
                </a:cubicBezTo>
                <a:cubicBezTo>
                  <a:pt x="1261" y="73"/>
                  <a:pt x="1261" y="73"/>
                  <a:pt x="1261" y="73"/>
                </a:cubicBezTo>
                <a:cubicBezTo>
                  <a:pt x="1261" y="72"/>
                  <a:pt x="1261" y="72"/>
                  <a:pt x="1261" y="72"/>
                </a:cubicBezTo>
                <a:cubicBezTo>
                  <a:pt x="1259" y="71"/>
                  <a:pt x="1259" y="71"/>
                  <a:pt x="1259" y="71"/>
                </a:cubicBezTo>
                <a:cubicBezTo>
                  <a:pt x="1257" y="70"/>
                  <a:pt x="1257" y="70"/>
                  <a:pt x="1257" y="70"/>
                </a:cubicBezTo>
                <a:cubicBezTo>
                  <a:pt x="1255" y="68"/>
                  <a:pt x="1255" y="68"/>
                  <a:pt x="1255" y="68"/>
                </a:cubicBezTo>
                <a:cubicBezTo>
                  <a:pt x="1255" y="67"/>
                  <a:pt x="1255" y="67"/>
                  <a:pt x="1255" y="67"/>
                </a:cubicBezTo>
                <a:cubicBezTo>
                  <a:pt x="1254" y="66"/>
                  <a:pt x="1254" y="66"/>
                  <a:pt x="1254" y="66"/>
                </a:cubicBezTo>
                <a:cubicBezTo>
                  <a:pt x="1252" y="66"/>
                  <a:pt x="1252" y="66"/>
                  <a:pt x="1252" y="66"/>
                </a:cubicBezTo>
                <a:cubicBezTo>
                  <a:pt x="1251" y="65"/>
                  <a:pt x="1251" y="65"/>
                  <a:pt x="1251" y="65"/>
                </a:cubicBezTo>
                <a:cubicBezTo>
                  <a:pt x="1250" y="63"/>
                  <a:pt x="1250" y="63"/>
                  <a:pt x="1250" y="63"/>
                </a:cubicBezTo>
                <a:cubicBezTo>
                  <a:pt x="1249" y="63"/>
                  <a:pt x="1249" y="63"/>
                  <a:pt x="1249" y="63"/>
                </a:cubicBezTo>
                <a:cubicBezTo>
                  <a:pt x="1249" y="64"/>
                  <a:pt x="1249" y="64"/>
                  <a:pt x="1249" y="64"/>
                </a:cubicBezTo>
                <a:cubicBezTo>
                  <a:pt x="1248" y="64"/>
                  <a:pt x="1248" y="64"/>
                  <a:pt x="1248" y="64"/>
                </a:cubicBezTo>
                <a:cubicBezTo>
                  <a:pt x="1247" y="63"/>
                  <a:pt x="1247" y="63"/>
                  <a:pt x="1247" y="63"/>
                </a:cubicBezTo>
                <a:cubicBezTo>
                  <a:pt x="1247" y="62"/>
                  <a:pt x="1247" y="62"/>
                  <a:pt x="1247" y="62"/>
                </a:cubicBezTo>
                <a:cubicBezTo>
                  <a:pt x="1246" y="62"/>
                  <a:pt x="1246" y="62"/>
                  <a:pt x="1246" y="62"/>
                </a:cubicBezTo>
                <a:cubicBezTo>
                  <a:pt x="1242" y="62"/>
                  <a:pt x="1242" y="62"/>
                  <a:pt x="1242" y="62"/>
                </a:cubicBezTo>
                <a:cubicBezTo>
                  <a:pt x="1241" y="62"/>
                  <a:pt x="1241" y="62"/>
                  <a:pt x="1241" y="62"/>
                </a:cubicBezTo>
                <a:cubicBezTo>
                  <a:pt x="1240" y="63"/>
                  <a:pt x="1240" y="63"/>
                  <a:pt x="1240" y="63"/>
                </a:cubicBezTo>
                <a:cubicBezTo>
                  <a:pt x="1240" y="64"/>
                  <a:pt x="1240" y="64"/>
                  <a:pt x="1240" y="64"/>
                </a:cubicBezTo>
                <a:cubicBezTo>
                  <a:pt x="1240" y="63"/>
                  <a:pt x="1240" y="63"/>
                  <a:pt x="1240" y="63"/>
                </a:cubicBezTo>
                <a:cubicBezTo>
                  <a:pt x="1239" y="63"/>
                  <a:pt x="1239" y="63"/>
                  <a:pt x="1239" y="63"/>
                </a:cubicBezTo>
                <a:cubicBezTo>
                  <a:pt x="1236" y="64"/>
                  <a:pt x="1236" y="64"/>
                  <a:pt x="1236" y="64"/>
                </a:cubicBezTo>
                <a:cubicBezTo>
                  <a:pt x="1235" y="65"/>
                  <a:pt x="1235" y="65"/>
                  <a:pt x="1235" y="65"/>
                </a:cubicBezTo>
                <a:cubicBezTo>
                  <a:pt x="1233" y="64"/>
                  <a:pt x="1233" y="64"/>
                  <a:pt x="1233" y="64"/>
                </a:cubicBezTo>
                <a:cubicBezTo>
                  <a:pt x="1231" y="64"/>
                  <a:pt x="1231" y="64"/>
                  <a:pt x="1231" y="64"/>
                </a:cubicBezTo>
                <a:cubicBezTo>
                  <a:pt x="1230" y="63"/>
                  <a:pt x="1230" y="63"/>
                  <a:pt x="1230" y="63"/>
                </a:cubicBezTo>
                <a:cubicBezTo>
                  <a:pt x="1229" y="62"/>
                  <a:pt x="1229" y="62"/>
                  <a:pt x="1229" y="62"/>
                </a:cubicBezTo>
                <a:cubicBezTo>
                  <a:pt x="1229" y="61"/>
                  <a:pt x="1229" y="61"/>
                  <a:pt x="1229" y="61"/>
                </a:cubicBezTo>
                <a:cubicBezTo>
                  <a:pt x="1230" y="61"/>
                  <a:pt x="1230" y="61"/>
                  <a:pt x="1230" y="61"/>
                </a:cubicBezTo>
                <a:cubicBezTo>
                  <a:pt x="1231" y="62"/>
                  <a:pt x="1231" y="62"/>
                  <a:pt x="1231" y="62"/>
                </a:cubicBezTo>
                <a:cubicBezTo>
                  <a:pt x="1233" y="62"/>
                  <a:pt x="1233" y="62"/>
                  <a:pt x="1233" y="62"/>
                </a:cubicBezTo>
                <a:cubicBezTo>
                  <a:pt x="1233" y="62"/>
                  <a:pt x="1233" y="62"/>
                  <a:pt x="1233" y="62"/>
                </a:cubicBezTo>
                <a:cubicBezTo>
                  <a:pt x="1233" y="61"/>
                  <a:pt x="1233" y="61"/>
                  <a:pt x="1233" y="61"/>
                </a:cubicBezTo>
                <a:cubicBezTo>
                  <a:pt x="1231" y="60"/>
                  <a:pt x="1231" y="60"/>
                  <a:pt x="1231" y="60"/>
                </a:cubicBezTo>
                <a:cubicBezTo>
                  <a:pt x="1231" y="59"/>
                  <a:pt x="1231" y="59"/>
                  <a:pt x="1231" y="59"/>
                </a:cubicBezTo>
                <a:cubicBezTo>
                  <a:pt x="1232" y="58"/>
                  <a:pt x="1232" y="58"/>
                  <a:pt x="1232" y="58"/>
                </a:cubicBezTo>
                <a:cubicBezTo>
                  <a:pt x="1233" y="59"/>
                  <a:pt x="1233" y="59"/>
                  <a:pt x="1233" y="59"/>
                </a:cubicBezTo>
                <a:cubicBezTo>
                  <a:pt x="1234" y="60"/>
                  <a:pt x="1234" y="60"/>
                  <a:pt x="1234" y="60"/>
                </a:cubicBezTo>
                <a:cubicBezTo>
                  <a:pt x="1235" y="61"/>
                  <a:pt x="1235" y="61"/>
                  <a:pt x="1235" y="61"/>
                </a:cubicBezTo>
                <a:cubicBezTo>
                  <a:pt x="1238" y="60"/>
                  <a:pt x="1238" y="60"/>
                  <a:pt x="1238" y="60"/>
                </a:cubicBezTo>
                <a:cubicBezTo>
                  <a:pt x="1241" y="58"/>
                  <a:pt x="1241" y="58"/>
                  <a:pt x="1241" y="58"/>
                </a:cubicBezTo>
                <a:cubicBezTo>
                  <a:pt x="1241" y="57"/>
                  <a:pt x="1241" y="57"/>
                  <a:pt x="1241" y="57"/>
                </a:cubicBezTo>
                <a:cubicBezTo>
                  <a:pt x="1240" y="56"/>
                  <a:pt x="1240" y="56"/>
                  <a:pt x="1240" y="56"/>
                </a:cubicBezTo>
                <a:cubicBezTo>
                  <a:pt x="1239" y="55"/>
                  <a:pt x="1239" y="55"/>
                  <a:pt x="1239" y="55"/>
                </a:cubicBezTo>
                <a:cubicBezTo>
                  <a:pt x="1239" y="54"/>
                  <a:pt x="1239" y="54"/>
                  <a:pt x="1239" y="54"/>
                </a:cubicBezTo>
                <a:cubicBezTo>
                  <a:pt x="1240" y="53"/>
                  <a:pt x="1240" y="53"/>
                  <a:pt x="1240" y="53"/>
                </a:cubicBezTo>
                <a:cubicBezTo>
                  <a:pt x="1240" y="53"/>
                  <a:pt x="1240" y="53"/>
                  <a:pt x="1240" y="53"/>
                </a:cubicBezTo>
                <a:cubicBezTo>
                  <a:pt x="1239" y="52"/>
                  <a:pt x="1239" y="52"/>
                  <a:pt x="1239" y="52"/>
                </a:cubicBezTo>
                <a:cubicBezTo>
                  <a:pt x="1238" y="50"/>
                  <a:pt x="1238" y="50"/>
                  <a:pt x="1238" y="50"/>
                </a:cubicBezTo>
                <a:cubicBezTo>
                  <a:pt x="1237" y="50"/>
                  <a:pt x="1237" y="50"/>
                  <a:pt x="1237" y="50"/>
                </a:cubicBezTo>
                <a:cubicBezTo>
                  <a:pt x="1236" y="50"/>
                  <a:pt x="1236" y="50"/>
                  <a:pt x="1236" y="50"/>
                </a:cubicBezTo>
                <a:cubicBezTo>
                  <a:pt x="1234" y="52"/>
                  <a:pt x="1234" y="52"/>
                  <a:pt x="1234" y="52"/>
                </a:cubicBezTo>
                <a:cubicBezTo>
                  <a:pt x="1232" y="53"/>
                  <a:pt x="1232" y="53"/>
                  <a:pt x="1232" y="53"/>
                </a:cubicBezTo>
                <a:cubicBezTo>
                  <a:pt x="1230" y="53"/>
                  <a:pt x="1230" y="53"/>
                  <a:pt x="1230" y="53"/>
                </a:cubicBezTo>
                <a:cubicBezTo>
                  <a:pt x="1229" y="53"/>
                  <a:pt x="1229" y="53"/>
                  <a:pt x="1229" y="53"/>
                </a:cubicBezTo>
                <a:cubicBezTo>
                  <a:pt x="1228" y="54"/>
                  <a:pt x="1228" y="54"/>
                  <a:pt x="1228" y="54"/>
                </a:cubicBezTo>
                <a:cubicBezTo>
                  <a:pt x="1227" y="54"/>
                  <a:pt x="1227" y="54"/>
                  <a:pt x="1227" y="54"/>
                </a:cubicBezTo>
                <a:cubicBezTo>
                  <a:pt x="1226" y="53"/>
                  <a:pt x="1226" y="53"/>
                  <a:pt x="1226" y="53"/>
                </a:cubicBezTo>
                <a:cubicBezTo>
                  <a:pt x="1225" y="53"/>
                  <a:pt x="1225" y="53"/>
                  <a:pt x="1225" y="53"/>
                </a:cubicBezTo>
                <a:cubicBezTo>
                  <a:pt x="1224" y="53"/>
                  <a:pt x="1224" y="53"/>
                  <a:pt x="1224" y="53"/>
                </a:cubicBezTo>
                <a:cubicBezTo>
                  <a:pt x="1223" y="54"/>
                  <a:pt x="1223" y="54"/>
                  <a:pt x="1223" y="54"/>
                </a:cubicBezTo>
                <a:cubicBezTo>
                  <a:pt x="1222" y="53"/>
                  <a:pt x="1222" y="53"/>
                  <a:pt x="1222" y="53"/>
                </a:cubicBezTo>
                <a:cubicBezTo>
                  <a:pt x="1221" y="52"/>
                  <a:pt x="1221" y="52"/>
                  <a:pt x="1221" y="52"/>
                </a:cubicBezTo>
                <a:cubicBezTo>
                  <a:pt x="1219" y="52"/>
                  <a:pt x="1219" y="52"/>
                  <a:pt x="1219" y="52"/>
                </a:cubicBezTo>
                <a:cubicBezTo>
                  <a:pt x="1218" y="51"/>
                  <a:pt x="1218" y="51"/>
                  <a:pt x="1218" y="51"/>
                </a:cubicBezTo>
                <a:cubicBezTo>
                  <a:pt x="1216" y="51"/>
                  <a:pt x="1216" y="51"/>
                  <a:pt x="1216" y="51"/>
                </a:cubicBezTo>
                <a:cubicBezTo>
                  <a:pt x="1214" y="50"/>
                  <a:pt x="1214" y="50"/>
                  <a:pt x="1214" y="50"/>
                </a:cubicBezTo>
                <a:cubicBezTo>
                  <a:pt x="1212" y="49"/>
                  <a:pt x="1212" y="49"/>
                  <a:pt x="1212" y="49"/>
                </a:cubicBezTo>
                <a:cubicBezTo>
                  <a:pt x="1208" y="49"/>
                  <a:pt x="1208" y="49"/>
                  <a:pt x="1208" y="49"/>
                </a:cubicBezTo>
                <a:cubicBezTo>
                  <a:pt x="1207" y="50"/>
                  <a:pt x="1207" y="50"/>
                  <a:pt x="1207" y="50"/>
                </a:cubicBezTo>
                <a:cubicBezTo>
                  <a:pt x="1204" y="51"/>
                  <a:pt x="1204" y="51"/>
                  <a:pt x="1204" y="51"/>
                </a:cubicBezTo>
                <a:cubicBezTo>
                  <a:pt x="1202" y="51"/>
                  <a:pt x="1202" y="51"/>
                  <a:pt x="1202" y="51"/>
                </a:cubicBezTo>
                <a:cubicBezTo>
                  <a:pt x="1200" y="52"/>
                  <a:pt x="1200" y="52"/>
                  <a:pt x="1200" y="52"/>
                </a:cubicBezTo>
                <a:cubicBezTo>
                  <a:pt x="1198" y="51"/>
                  <a:pt x="1198" y="51"/>
                  <a:pt x="1198" y="51"/>
                </a:cubicBezTo>
                <a:cubicBezTo>
                  <a:pt x="1196" y="52"/>
                  <a:pt x="1196" y="52"/>
                  <a:pt x="1196" y="52"/>
                </a:cubicBezTo>
                <a:cubicBezTo>
                  <a:pt x="1196" y="52"/>
                  <a:pt x="1196" y="52"/>
                  <a:pt x="1196" y="52"/>
                </a:cubicBezTo>
                <a:cubicBezTo>
                  <a:pt x="1196" y="54"/>
                  <a:pt x="1196" y="54"/>
                  <a:pt x="1196" y="54"/>
                </a:cubicBezTo>
                <a:cubicBezTo>
                  <a:pt x="1196" y="55"/>
                  <a:pt x="1196" y="55"/>
                  <a:pt x="1196" y="55"/>
                </a:cubicBezTo>
                <a:cubicBezTo>
                  <a:pt x="1195" y="55"/>
                  <a:pt x="1195" y="55"/>
                  <a:pt x="1195" y="55"/>
                </a:cubicBezTo>
                <a:cubicBezTo>
                  <a:pt x="1195" y="55"/>
                  <a:pt x="1195" y="55"/>
                  <a:pt x="1195" y="55"/>
                </a:cubicBezTo>
                <a:cubicBezTo>
                  <a:pt x="1194" y="53"/>
                  <a:pt x="1194" y="53"/>
                  <a:pt x="1194" y="53"/>
                </a:cubicBezTo>
                <a:cubicBezTo>
                  <a:pt x="1193" y="51"/>
                  <a:pt x="1193" y="51"/>
                  <a:pt x="1193" y="51"/>
                </a:cubicBezTo>
                <a:cubicBezTo>
                  <a:pt x="1192" y="51"/>
                  <a:pt x="1192" y="51"/>
                  <a:pt x="1192" y="51"/>
                </a:cubicBezTo>
                <a:cubicBezTo>
                  <a:pt x="1191" y="52"/>
                  <a:pt x="1191" y="52"/>
                  <a:pt x="1191" y="52"/>
                </a:cubicBezTo>
                <a:cubicBezTo>
                  <a:pt x="1189" y="52"/>
                  <a:pt x="1189" y="52"/>
                  <a:pt x="1189" y="52"/>
                </a:cubicBezTo>
                <a:cubicBezTo>
                  <a:pt x="1187" y="52"/>
                  <a:pt x="1187" y="52"/>
                  <a:pt x="1187" y="52"/>
                </a:cubicBezTo>
                <a:cubicBezTo>
                  <a:pt x="1186" y="52"/>
                  <a:pt x="1186" y="52"/>
                  <a:pt x="1186" y="52"/>
                </a:cubicBezTo>
                <a:cubicBezTo>
                  <a:pt x="1186" y="52"/>
                  <a:pt x="1184" y="53"/>
                  <a:pt x="1184" y="53"/>
                </a:cubicBezTo>
                <a:cubicBezTo>
                  <a:pt x="1184" y="53"/>
                  <a:pt x="1183" y="54"/>
                  <a:pt x="1183" y="54"/>
                </a:cubicBezTo>
                <a:cubicBezTo>
                  <a:pt x="1182" y="57"/>
                  <a:pt x="1182" y="57"/>
                  <a:pt x="1182" y="57"/>
                </a:cubicBezTo>
                <a:cubicBezTo>
                  <a:pt x="1181" y="58"/>
                  <a:pt x="1181" y="58"/>
                  <a:pt x="1181" y="58"/>
                </a:cubicBezTo>
                <a:cubicBezTo>
                  <a:pt x="1181" y="58"/>
                  <a:pt x="1181" y="58"/>
                  <a:pt x="1181" y="58"/>
                </a:cubicBezTo>
                <a:cubicBezTo>
                  <a:pt x="1181" y="58"/>
                  <a:pt x="1181" y="58"/>
                  <a:pt x="1181" y="58"/>
                </a:cubicBezTo>
                <a:cubicBezTo>
                  <a:pt x="1181" y="56"/>
                  <a:pt x="1181" y="56"/>
                  <a:pt x="1181" y="56"/>
                </a:cubicBezTo>
                <a:cubicBezTo>
                  <a:pt x="1182" y="55"/>
                  <a:pt x="1182" y="55"/>
                  <a:pt x="1182" y="55"/>
                </a:cubicBezTo>
                <a:cubicBezTo>
                  <a:pt x="1181" y="54"/>
                  <a:pt x="1181" y="54"/>
                  <a:pt x="1181" y="54"/>
                </a:cubicBezTo>
                <a:cubicBezTo>
                  <a:pt x="1180" y="55"/>
                  <a:pt x="1180" y="55"/>
                  <a:pt x="1180" y="55"/>
                </a:cubicBezTo>
                <a:cubicBezTo>
                  <a:pt x="1178" y="55"/>
                  <a:pt x="1178" y="55"/>
                  <a:pt x="1178" y="55"/>
                </a:cubicBezTo>
                <a:cubicBezTo>
                  <a:pt x="1177" y="55"/>
                  <a:pt x="1177" y="55"/>
                  <a:pt x="1177" y="55"/>
                </a:cubicBezTo>
                <a:cubicBezTo>
                  <a:pt x="1177" y="56"/>
                  <a:pt x="1177" y="56"/>
                  <a:pt x="1177" y="56"/>
                </a:cubicBezTo>
                <a:cubicBezTo>
                  <a:pt x="1177" y="57"/>
                  <a:pt x="1177" y="57"/>
                  <a:pt x="1177" y="57"/>
                </a:cubicBezTo>
                <a:cubicBezTo>
                  <a:pt x="1177" y="59"/>
                  <a:pt x="1177" y="59"/>
                  <a:pt x="1177" y="59"/>
                </a:cubicBezTo>
                <a:cubicBezTo>
                  <a:pt x="1176" y="59"/>
                  <a:pt x="1176" y="59"/>
                  <a:pt x="1176" y="59"/>
                </a:cubicBezTo>
                <a:cubicBezTo>
                  <a:pt x="1175" y="59"/>
                  <a:pt x="1175" y="59"/>
                  <a:pt x="1175" y="59"/>
                </a:cubicBezTo>
                <a:cubicBezTo>
                  <a:pt x="1175" y="58"/>
                  <a:pt x="1175" y="58"/>
                  <a:pt x="1175" y="58"/>
                </a:cubicBezTo>
                <a:cubicBezTo>
                  <a:pt x="1176" y="56"/>
                  <a:pt x="1176" y="56"/>
                  <a:pt x="1176" y="56"/>
                </a:cubicBezTo>
                <a:cubicBezTo>
                  <a:pt x="1176" y="54"/>
                  <a:pt x="1176" y="54"/>
                  <a:pt x="1176" y="54"/>
                </a:cubicBezTo>
                <a:cubicBezTo>
                  <a:pt x="1176" y="53"/>
                  <a:pt x="1176" y="53"/>
                  <a:pt x="1176" y="53"/>
                </a:cubicBezTo>
                <a:cubicBezTo>
                  <a:pt x="1180" y="50"/>
                  <a:pt x="1180" y="50"/>
                  <a:pt x="1180" y="50"/>
                </a:cubicBezTo>
                <a:cubicBezTo>
                  <a:pt x="1182" y="49"/>
                  <a:pt x="1182" y="49"/>
                  <a:pt x="1182" y="49"/>
                </a:cubicBezTo>
                <a:cubicBezTo>
                  <a:pt x="1184" y="49"/>
                  <a:pt x="1184" y="49"/>
                  <a:pt x="1184" y="49"/>
                </a:cubicBezTo>
                <a:cubicBezTo>
                  <a:pt x="1186" y="50"/>
                  <a:pt x="1186" y="50"/>
                  <a:pt x="1186" y="50"/>
                </a:cubicBezTo>
                <a:cubicBezTo>
                  <a:pt x="1188" y="50"/>
                  <a:pt x="1188" y="50"/>
                  <a:pt x="1188" y="50"/>
                </a:cubicBezTo>
                <a:cubicBezTo>
                  <a:pt x="1188" y="49"/>
                  <a:pt x="1188" y="49"/>
                  <a:pt x="1188" y="49"/>
                </a:cubicBezTo>
                <a:cubicBezTo>
                  <a:pt x="1190" y="49"/>
                  <a:pt x="1190" y="49"/>
                  <a:pt x="1190" y="49"/>
                </a:cubicBezTo>
                <a:cubicBezTo>
                  <a:pt x="1192" y="49"/>
                  <a:pt x="1192" y="49"/>
                  <a:pt x="1192" y="49"/>
                </a:cubicBezTo>
                <a:cubicBezTo>
                  <a:pt x="1193" y="49"/>
                  <a:pt x="1193" y="49"/>
                  <a:pt x="1193" y="49"/>
                </a:cubicBezTo>
                <a:cubicBezTo>
                  <a:pt x="1194" y="48"/>
                  <a:pt x="1194" y="48"/>
                  <a:pt x="1194" y="48"/>
                </a:cubicBezTo>
                <a:cubicBezTo>
                  <a:pt x="1195" y="47"/>
                  <a:pt x="1195" y="47"/>
                  <a:pt x="1195" y="47"/>
                </a:cubicBezTo>
                <a:cubicBezTo>
                  <a:pt x="1193" y="47"/>
                  <a:pt x="1193" y="47"/>
                  <a:pt x="1193" y="47"/>
                </a:cubicBezTo>
                <a:cubicBezTo>
                  <a:pt x="1192" y="46"/>
                  <a:pt x="1192" y="46"/>
                  <a:pt x="1192" y="46"/>
                </a:cubicBezTo>
                <a:cubicBezTo>
                  <a:pt x="1192" y="44"/>
                  <a:pt x="1192" y="44"/>
                  <a:pt x="1192" y="44"/>
                </a:cubicBezTo>
                <a:cubicBezTo>
                  <a:pt x="1194" y="43"/>
                  <a:pt x="1194" y="43"/>
                  <a:pt x="1194" y="43"/>
                </a:cubicBezTo>
                <a:cubicBezTo>
                  <a:pt x="1195" y="42"/>
                  <a:pt x="1195" y="42"/>
                  <a:pt x="1195" y="42"/>
                </a:cubicBezTo>
                <a:cubicBezTo>
                  <a:pt x="1197" y="43"/>
                  <a:pt x="1197" y="43"/>
                  <a:pt x="1197" y="43"/>
                </a:cubicBezTo>
                <a:cubicBezTo>
                  <a:pt x="1197" y="43"/>
                  <a:pt x="1197" y="43"/>
                  <a:pt x="1197" y="43"/>
                </a:cubicBezTo>
                <a:cubicBezTo>
                  <a:pt x="1197" y="44"/>
                  <a:pt x="1197" y="44"/>
                  <a:pt x="1197" y="44"/>
                </a:cubicBezTo>
                <a:cubicBezTo>
                  <a:pt x="1196" y="44"/>
                  <a:pt x="1196" y="44"/>
                  <a:pt x="1196" y="44"/>
                </a:cubicBezTo>
                <a:cubicBezTo>
                  <a:pt x="1195" y="45"/>
                  <a:pt x="1195" y="45"/>
                  <a:pt x="1195" y="45"/>
                </a:cubicBezTo>
                <a:cubicBezTo>
                  <a:pt x="1195" y="47"/>
                  <a:pt x="1195" y="47"/>
                  <a:pt x="1195" y="47"/>
                </a:cubicBezTo>
                <a:cubicBezTo>
                  <a:pt x="1196" y="48"/>
                  <a:pt x="1196" y="48"/>
                  <a:pt x="1196" y="48"/>
                </a:cubicBezTo>
                <a:cubicBezTo>
                  <a:pt x="1199" y="48"/>
                  <a:pt x="1199" y="48"/>
                  <a:pt x="1199" y="48"/>
                </a:cubicBezTo>
                <a:cubicBezTo>
                  <a:pt x="1201" y="47"/>
                  <a:pt x="1201" y="47"/>
                  <a:pt x="1201" y="47"/>
                </a:cubicBezTo>
                <a:cubicBezTo>
                  <a:pt x="1202" y="47"/>
                  <a:pt x="1202" y="47"/>
                  <a:pt x="1202" y="47"/>
                </a:cubicBezTo>
                <a:cubicBezTo>
                  <a:pt x="1204" y="48"/>
                  <a:pt x="1204" y="48"/>
                  <a:pt x="1204" y="48"/>
                </a:cubicBezTo>
                <a:cubicBezTo>
                  <a:pt x="1205" y="47"/>
                  <a:pt x="1205" y="47"/>
                  <a:pt x="1205" y="47"/>
                </a:cubicBezTo>
                <a:cubicBezTo>
                  <a:pt x="1208" y="46"/>
                  <a:pt x="1208" y="46"/>
                  <a:pt x="1208" y="46"/>
                </a:cubicBezTo>
                <a:cubicBezTo>
                  <a:pt x="1210" y="46"/>
                  <a:pt x="1210" y="46"/>
                  <a:pt x="1210" y="46"/>
                </a:cubicBezTo>
                <a:cubicBezTo>
                  <a:pt x="1210" y="46"/>
                  <a:pt x="1210" y="46"/>
                  <a:pt x="1210" y="46"/>
                </a:cubicBezTo>
                <a:cubicBezTo>
                  <a:pt x="1211" y="46"/>
                  <a:pt x="1211" y="46"/>
                  <a:pt x="1211" y="46"/>
                </a:cubicBezTo>
                <a:cubicBezTo>
                  <a:pt x="1212" y="46"/>
                  <a:pt x="1212" y="46"/>
                  <a:pt x="1212" y="46"/>
                </a:cubicBezTo>
                <a:cubicBezTo>
                  <a:pt x="1214" y="46"/>
                  <a:pt x="1214" y="46"/>
                  <a:pt x="1214" y="46"/>
                </a:cubicBezTo>
                <a:cubicBezTo>
                  <a:pt x="1216" y="46"/>
                  <a:pt x="1216" y="46"/>
                  <a:pt x="1216" y="46"/>
                </a:cubicBezTo>
                <a:cubicBezTo>
                  <a:pt x="1217" y="46"/>
                  <a:pt x="1217" y="46"/>
                  <a:pt x="1217" y="46"/>
                </a:cubicBezTo>
                <a:cubicBezTo>
                  <a:pt x="1219" y="47"/>
                  <a:pt x="1219" y="47"/>
                  <a:pt x="1219" y="47"/>
                </a:cubicBezTo>
                <a:cubicBezTo>
                  <a:pt x="1222" y="49"/>
                  <a:pt x="1222" y="49"/>
                  <a:pt x="1222" y="49"/>
                </a:cubicBezTo>
                <a:cubicBezTo>
                  <a:pt x="1224" y="49"/>
                  <a:pt x="1224" y="49"/>
                  <a:pt x="1224" y="49"/>
                </a:cubicBezTo>
                <a:cubicBezTo>
                  <a:pt x="1226" y="48"/>
                  <a:pt x="1226" y="48"/>
                  <a:pt x="1226" y="48"/>
                </a:cubicBezTo>
                <a:cubicBezTo>
                  <a:pt x="1226" y="48"/>
                  <a:pt x="1226" y="48"/>
                  <a:pt x="1226" y="48"/>
                </a:cubicBezTo>
                <a:cubicBezTo>
                  <a:pt x="1228" y="48"/>
                  <a:pt x="1228" y="48"/>
                  <a:pt x="1228" y="48"/>
                </a:cubicBezTo>
                <a:cubicBezTo>
                  <a:pt x="1229" y="47"/>
                  <a:pt x="1229" y="47"/>
                  <a:pt x="1229" y="47"/>
                </a:cubicBezTo>
                <a:cubicBezTo>
                  <a:pt x="1230" y="46"/>
                  <a:pt x="1230" y="46"/>
                  <a:pt x="1230" y="46"/>
                </a:cubicBezTo>
                <a:cubicBezTo>
                  <a:pt x="1232" y="47"/>
                  <a:pt x="1232" y="47"/>
                  <a:pt x="1232" y="47"/>
                </a:cubicBezTo>
                <a:cubicBezTo>
                  <a:pt x="1233" y="47"/>
                  <a:pt x="1233" y="47"/>
                  <a:pt x="1233" y="47"/>
                </a:cubicBezTo>
                <a:cubicBezTo>
                  <a:pt x="1234" y="45"/>
                  <a:pt x="1234" y="45"/>
                  <a:pt x="1234" y="45"/>
                </a:cubicBezTo>
                <a:cubicBezTo>
                  <a:pt x="1234" y="44"/>
                  <a:pt x="1234" y="44"/>
                  <a:pt x="1234" y="44"/>
                </a:cubicBezTo>
                <a:cubicBezTo>
                  <a:pt x="1232" y="43"/>
                  <a:pt x="1232" y="43"/>
                  <a:pt x="1232" y="43"/>
                </a:cubicBezTo>
                <a:cubicBezTo>
                  <a:pt x="1230" y="42"/>
                  <a:pt x="1230" y="42"/>
                  <a:pt x="1230" y="42"/>
                </a:cubicBezTo>
                <a:cubicBezTo>
                  <a:pt x="1230" y="40"/>
                  <a:pt x="1230" y="40"/>
                  <a:pt x="1230" y="40"/>
                </a:cubicBezTo>
                <a:cubicBezTo>
                  <a:pt x="1228" y="39"/>
                  <a:pt x="1228" y="39"/>
                  <a:pt x="1228" y="39"/>
                </a:cubicBezTo>
                <a:cubicBezTo>
                  <a:pt x="1225" y="38"/>
                  <a:pt x="1225" y="38"/>
                  <a:pt x="1225" y="38"/>
                </a:cubicBezTo>
                <a:cubicBezTo>
                  <a:pt x="1223" y="37"/>
                  <a:pt x="1223" y="37"/>
                  <a:pt x="1223" y="37"/>
                </a:cubicBezTo>
                <a:cubicBezTo>
                  <a:pt x="1222" y="37"/>
                  <a:pt x="1222" y="37"/>
                  <a:pt x="1222" y="37"/>
                </a:cubicBezTo>
                <a:cubicBezTo>
                  <a:pt x="1220" y="37"/>
                  <a:pt x="1220" y="37"/>
                  <a:pt x="1220" y="37"/>
                </a:cubicBezTo>
                <a:cubicBezTo>
                  <a:pt x="1219" y="36"/>
                  <a:pt x="1219" y="36"/>
                  <a:pt x="1219" y="36"/>
                </a:cubicBezTo>
                <a:cubicBezTo>
                  <a:pt x="1219" y="36"/>
                  <a:pt x="1219" y="36"/>
                  <a:pt x="1219" y="36"/>
                </a:cubicBezTo>
                <a:cubicBezTo>
                  <a:pt x="1217" y="36"/>
                  <a:pt x="1217" y="36"/>
                  <a:pt x="1217" y="36"/>
                </a:cubicBezTo>
                <a:cubicBezTo>
                  <a:pt x="1216" y="35"/>
                  <a:pt x="1216" y="35"/>
                  <a:pt x="1216" y="35"/>
                </a:cubicBezTo>
                <a:cubicBezTo>
                  <a:pt x="1212" y="35"/>
                  <a:pt x="1212" y="35"/>
                  <a:pt x="1212" y="35"/>
                </a:cubicBezTo>
                <a:cubicBezTo>
                  <a:pt x="1210" y="33"/>
                  <a:pt x="1210" y="33"/>
                  <a:pt x="1210" y="33"/>
                </a:cubicBezTo>
                <a:cubicBezTo>
                  <a:pt x="1209" y="33"/>
                  <a:pt x="1209" y="33"/>
                  <a:pt x="1209" y="33"/>
                </a:cubicBezTo>
                <a:cubicBezTo>
                  <a:pt x="1206" y="31"/>
                  <a:pt x="1206" y="31"/>
                  <a:pt x="1206" y="31"/>
                </a:cubicBezTo>
                <a:cubicBezTo>
                  <a:pt x="1205" y="32"/>
                  <a:pt x="1205" y="32"/>
                  <a:pt x="1205" y="32"/>
                </a:cubicBezTo>
                <a:cubicBezTo>
                  <a:pt x="1205" y="32"/>
                  <a:pt x="1205" y="32"/>
                  <a:pt x="1205" y="32"/>
                </a:cubicBezTo>
                <a:cubicBezTo>
                  <a:pt x="1204" y="33"/>
                  <a:pt x="1204" y="33"/>
                  <a:pt x="1204" y="33"/>
                </a:cubicBezTo>
                <a:cubicBezTo>
                  <a:pt x="1202" y="31"/>
                  <a:pt x="1202" y="31"/>
                  <a:pt x="1202" y="31"/>
                </a:cubicBezTo>
                <a:cubicBezTo>
                  <a:pt x="1201" y="30"/>
                  <a:pt x="1201" y="30"/>
                  <a:pt x="1201" y="30"/>
                </a:cubicBezTo>
                <a:cubicBezTo>
                  <a:pt x="1200" y="29"/>
                  <a:pt x="1200" y="29"/>
                  <a:pt x="1200" y="29"/>
                </a:cubicBezTo>
                <a:cubicBezTo>
                  <a:pt x="1199" y="30"/>
                  <a:pt x="1199" y="30"/>
                  <a:pt x="1199" y="30"/>
                </a:cubicBezTo>
                <a:cubicBezTo>
                  <a:pt x="1198" y="30"/>
                  <a:pt x="1198" y="30"/>
                  <a:pt x="1198" y="30"/>
                </a:cubicBezTo>
                <a:cubicBezTo>
                  <a:pt x="1197" y="29"/>
                  <a:pt x="1197" y="29"/>
                  <a:pt x="1197" y="29"/>
                </a:cubicBezTo>
                <a:cubicBezTo>
                  <a:pt x="1194" y="29"/>
                  <a:pt x="1194" y="29"/>
                  <a:pt x="1194" y="29"/>
                </a:cubicBezTo>
                <a:cubicBezTo>
                  <a:pt x="1192" y="28"/>
                  <a:pt x="1192" y="28"/>
                  <a:pt x="1192" y="28"/>
                </a:cubicBezTo>
                <a:cubicBezTo>
                  <a:pt x="1191" y="29"/>
                  <a:pt x="1191" y="29"/>
                  <a:pt x="1191" y="29"/>
                </a:cubicBezTo>
                <a:cubicBezTo>
                  <a:pt x="1190" y="29"/>
                  <a:pt x="1190" y="29"/>
                  <a:pt x="1190" y="29"/>
                </a:cubicBezTo>
                <a:cubicBezTo>
                  <a:pt x="1190" y="28"/>
                  <a:pt x="1190" y="28"/>
                  <a:pt x="1190" y="28"/>
                </a:cubicBezTo>
                <a:cubicBezTo>
                  <a:pt x="1188" y="28"/>
                  <a:pt x="1188" y="28"/>
                  <a:pt x="1188" y="28"/>
                </a:cubicBezTo>
                <a:cubicBezTo>
                  <a:pt x="1185" y="28"/>
                  <a:pt x="1185" y="28"/>
                  <a:pt x="1185" y="28"/>
                </a:cubicBezTo>
                <a:cubicBezTo>
                  <a:pt x="1183" y="27"/>
                  <a:pt x="1183" y="27"/>
                  <a:pt x="1183" y="27"/>
                </a:cubicBezTo>
                <a:cubicBezTo>
                  <a:pt x="1182" y="28"/>
                  <a:pt x="1182" y="28"/>
                  <a:pt x="1182" y="28"/>
                </a:cubicBezTo>
                <a:cubicBezTo>
                  <a:pt x="1182" y="28"/>
                  <a:pt x="1182" y="28"/>
                  <a:pt x="1182" y="28"/>
                </a:cubicBezTo>
                <a:cubicBezTo>
                  <a:pt x="1182" y="30"/>
                  <a:pt x="1182" y="30"/>
                  <a:pt x="1182" y="30"/>
                </a:cubicBezTo>
                <a:cubicBezTo>
                  <a:pt x="1182" y="31"/>
                  <a:pt x="1182" y="31"/>
                  <a:pt x="1182" y="31"/>
                </a:cubicBezTo>
                <a:cubicBezTo>
                  <a:pt x="1182" y="32"/>
                  <a:pt x="1182" y="32"/>
                  <a:pt x="1182" y="32"/>
                </a:cubicBezTo>
                <a:cubicBezTo>
                  <a:pt x="1181" y="33"/>
                  <a:pt x="1181" y="33"/>
                  <a:pt x="1181" y="33"/>
                </a:cubicBezTo>
                <a:cubicBezTo>
                  <a:pt x="1180" y="32"/>
                  <a:pt x="1180" y="32"/>
                  <a:pt x="1180" y="32"/>
                </a:cubicBezTo>
                <a:cubicBezTo>
                  <a:pt x="1180" y="30"/>
                  <a:pt x="1180" y="30"/>
                  <a:pt x="1180" y="30"/>
                </a:cubicBezTo>
                <a:cubicBezTo>
                  <a:pt x="1179" y="29"/>
                  <a:pt x="1179" y="29"/>
                  <a:pt x="1179" y="29"/>
                </a:cubicBezTo>
                <a:cubicBezTo>
                  <a:pt x="1178" y="29"/>
                  <a:pt x="1178" y="29"/>
                  <a:pt x="1178" y="29"/>
                </a:cubicBezTo>
                <a:cubicBezTo>
                  <a:pt x="1177" y="28"/>
                  <a:pt x="1177" y="28"/>
                  <a:pt x="1177" y="28"/>
                </a:cubicBezTo>
                <a:cubicBezTo>
                  <a:pt x="1176" y="28"/>
                  <a:pt x="1176" y="28"/>
                  <a:pt x="1176" y="28"/>
                </a:cubicBezTo>
                <a:cubicBezTo>
                  <a:pt x="1176" y="28"/>
                  <a:pt x="1176" y="28"/>
                  <a:pt x="1176" y="28"/>
                </a:cubicBezTo>
                <a:cubicBezTo>
                  <a:pt x="1175" y="30"/>
                  <a:pt x="1175" y="30"/>
                  <a:pt x="1175" y="30"/>
                </a:cubicBezTo>
                <a:cubicBezTo>
                  <a:pt x="1175" y="31"/>
                  <a:pt x="1175" y="31"/>
                  <a:pt x="1175" y="31"/>
                </a:cubicBezTo>
                <a:cubicBezTo>
                  <a:pt x="1174" y="31"/>
                  <a:pt x="1174" y="31"/>
                  <a:pt x="1174" y="31"/>
                </a:cubicBezTo>
                <a:cubicBezTo>
                  <a:pt x="1172" y="31"/>
                  <a:pt x="1172" y="31"/>
                  <a:pt x="1172" y="31"/>
                </a:cubicBezTo>
                <a:cubicBezTo>
                  <a:pt x="1172" y="33"/>
                  <a:pt x="1172" y="33"/>
                  <a:pt x="1172" y="33"/>
                </a:cubicBezTo>
                <a:cubicBezTo>
                  <a:pt x="1173" y="34"/>
                  <a:pt x="1173" y="34"/>
                  <a:pt x="1173" y="34"/>
                </a:cubicBezTo>
                <a:cubicBezTo>
                  <a:pt x="1173" y="35"/>
                  <a:pt x="1173" y="35"/>
                  <a:pt x="1173" y="35"/>
                </a:cubicBezTo>
                <a:cubicBezTo>
                  <a:pt x="1172" y="36"/>
                  <a:pt x="1172" y="36"/>
                  <a:pt x="1172" y="36"/>
                </a:cubicBezTo>
                <a:cubicBezTo>
                  <a:pt x="1170" y="38"/>
                  <a:pt x="1170" y="38"/>
                  <a:pt x="1170" y="38"/>
                </a:cubicBezTo>
                <a:cubicBezTo>
                  <a:pt x="1170" y="39"/>
                  <a:pt x="1170" y="39"/>
                  <a:pt x="1170" y="39"/>
                </a:cubicBezTo>
                <a:cubicBezTo>
                  <a:pt x="1171" y="39"/>
                  <a:pt x="1171" y="39"/>
                  <a:pt x="1171" y="39"/>
                </a:cubicBezTo>
                <a:cubicBezTo>
                  <a:pt x="1172" y="40"/>
                  <a:pt x="1172" y="40"/>
                  <a:pt x="1172" y="40"/>
                </a:cubicBezTo>
                <a:cubicBezTo>
                  <a:pt x="1171" y="41"/>
                  <a:pt x="1171" y="41"/>
                  <a:pt x="1171" y="41"/>
                </a:cubicBezTo>
                <a:cubicBezTo>
                  <a:pt x="1170" y="41"/>
                  <a:pt x="1170" y="41"/>
                  <a:pt x="1170" y="41"/>
                </a:cubicBezTo>
                <a:cubicBezTo>
                  <a:pt x="1167" y="40"/>
                  <a:pt x="1167" y="40"/>
                  <a:pt x="1167" y="40"/>
                </a:cubicBezTo>
                <a:cubicBezTo>
                  <a:pt x="1165" y="39"/>
                  <a:pt x="1165" y="39"/>
                  <a:pt x="1165" y="39"/>
                </a:cubicBezTo>
                <a:cubicBezTo>
                  <a:pt x="1164" y="40"/>
                  <a:pt x="1164" y="40"/>
                  <a:pt x="1164" y="40"/>
                </a:cubicBezTo>
                <a:cubicBezTo>
                  <a:pt x="1163" y="42"/>
                  <a:pt x="1163" y="42"/>
                  <a:pt x="1163" y="42"/>
                </a:cubicBezTo>
                <a:cubicBezTo>
                  <a:pt x="1164" y="44"/>
                  <a:pt x="1164" y="44"/>
                  <a:pt x="1164" y="44"/>
                </a:cubicBezTo>
                <a:cubicBezTo>
                  <a:pt x="1165" y="47"/>
                  <a:pt x="1165" y="47"/>
                  <a:pt x="1165" y="47"/>
                </a:cubicBezTo>
                <a:cubicBezTo>
                  <a:pt x="1167" y="48"/>
                  <a:pt x="1167" y="48"/>
                  <a:pt x="1167" y="48"/>
                </a:cubicBezTo>
                <a:cubicBezTo>
                  <a:pt x="1168" y="49"/>
                  <a:pt x="1168" y="49"/>
                  <a:pt x="1168" y="49"/>
                </a:cubicBezTo>
                <a:cubicBezTo>
                  <a:pt x="1168" y="49"/>
                  <a:pt x="1168" y="49"/>
                  <a:pt x="1168" y="49"/>
                </a:cubicBezTo>
                <a:cubicBezTo>
                  <a:pt x="1166" y="49"/>
                  <a:pt x="1166" y="49"/>
                  <a:pt x="1166" y="49"/>
                </a:cubicBezTo>
                <a:cubicBezTo>
                  <a:pt x="1164" y="48"/>
                  <a:pt x="1164" y="48"/>
                  <a:pt x="1164" y="48"/>
                </a:cubicBezTo>
                <a:cubicBezTo>
                  <a:pt x="1162" y="45"/>
                  <a:pt x="1162" y="45"/>
                  <a:pt x="1162" y="45"/>
                </a:cubicBezTo>
                <a:cubicBezTo>
                  <a:pt x="1159" y="43"/>
                  <a:pt x="1159" y="43"/>
                  <a:pt x="1159" y="43"/>
                </a:cubicBezTo>
                <a:cubicBezTo>
                  <a:pt x="1158" y="42"/>
                  <a:pt x="1158" y="42"/>
                  <a:pt x="1158" y="42"/>
                </a:cubicBezTo>
                <a:cubicBezTo>
                  <a:pt x="1158" y="43"/>
                  <a:pt x="1158" y="43"/>
                  <a:pt x="1158" y="43"/>
                </a:cubicBezTo>
                <a:cubicBezTo>
                  <a:pt x="1158" y="44"/>
                  <a:pt x="1158" y="44"/>
                  <a:pt x="1158" y="44"/>
                </a:cubicBezTo>
                <a:cubicBezTo>
                  <a:pt x="1158" y="45"/>
                  <a:pt x="1158" y="45"/>
                  <a:pt x="1158" y="45"/>
                </a:cubicBezTo>
                <a:cubicBezTo>
                  <a:pt x="1159" y="46"/>
                  <a:pt x="1159" y="46"/>
                  <a:pt x="1159" y="46"/>
                </a:cubicBezTo>
                <a:cubicBezTo>
                  <a:pt x="1160" y="48"/>
                  <a:pt x="1160" y="48"/>
                  <a:pt x="1160" y="48"/>
                </a:cubicBezTo>
                <a:cubicBezTo>
                  <a:pt x="1159" y="50"/>
                  <a:pt x="1159" y="50"/>
                  <a:pt x="1159" y="50"/>
                </a:cubicBezTo>
                <a:cubicBezTo>
                  <a:pt x="1158" y="51"/>
                  <a:pt x="1158" y="51"/>
                  <a:pt x="1158" y="51"/>
                </a:cubicBezTo>
                <a:cubicBezTo>
                  <a:pt x="1158" y="49"/>
                  <a:pt x="1158" y="49"/>
                  <a:pt x="1158" y="49"/>
                </a:cubicBezTo>
                <a:cubicBezTo>
                  <a:pt x="1158" y="46"/>
                  <a:pt x="1158" y="46"/>
                  <a:pt x="1158" y="46"/>
                </a:cubicBezTo>
                <a:cubicBezTo>
                  <a:pt x="1157" y="44"/>
                  <a:pt x="1157" y="44"/>
                  <a:pt x="1157" y="44"/>
                </a:cubicBezTo>
                <a:cubicBezTo>
                  <a:pt x="1157" y="43"/>
                  <a:pt x="1157" y="43"/>
                  <a:pt x="1157" y="43"/>
                </a:cubicBezTo>
                <a:cubicBezTo>
                  <a:pt x="1155" y="41"/>
                  <a:pt x="1155" y="41"/>
                  <a:pt x="1155" y="41"/>
                </a:cubicBezTo>
                <a:cubicBezTo>
                  <a:pt x="1153" y="40"/>
                  <a:pt x="1153" y="40"/>
                  <a:pt x="1153" y="40"/>
                </a:cubicBezTo>
                <a:cubicBezTo>
                  <a:pt x="1152" y="43"/>
                  <a:pt x="1152" y="43"/>
                  <a:pt x="1152" y="43"/>
                </a:cubicBezTo>
                <a:cubicBezTo>
                  <a:pt x="1151" y="44"/>
                  <a:pt x="1151" y="44"/>
                  <a:pt x="1151" y="44"/>
                </a:cubicBezTo>
                <a:cubicBezTo>
                  <a:pt x="1151" y="43"/>
                  <a:pt x="1151" y="43"/>
                  <a:pt x="1151" y="43"/>
                </a:cubicBezTo>
                <a:cubicBezTo>
                  <a:pt x="1151" y="41"/>
                  <a:pt x="1151" y="41"/>
                  <a:pt x="1151" y="41"/>
                </a:cubicBezTo>
                <a:cubicBezTo>
                  <a:pt x="1152" y="40"/>
                  <a:pt x="1152" y="40"/>
                  <a:pt x="1152" y="40"/>
                </a:cubicBezTo>
                <a:cubicBezTo>
                  <a:pt x="1150" y="39"/>
                  <a:pt x="1150" y="39"/>
                  <a:pt x="1150" y="39"/>
                </a:cubicBezTo>
                <a:cubicBezTo>
                  <a:pt x="1150" y="38"/>
                  <a:pt x="1150" y="38"/>
                  <a:pt x="1150" y="38"/>
                </a:cubicBezTo>
                <a:cubicBezTo>
                  <a:pt x="1150" y="37"/>
                  <a:pt x="1150" y="37"/>
                  <a:pt x="1150" y="37"/>
                </a:cubicBezTo>
                <a:cubicBezTo>
                  <a:pt x="1148" y="37"/>
                  <a:pt x="1148" y="37"/>
                  <a:pt x="1148" y="37"/>
                </a:cubicBezTo>
                <a:cubicBezTo>
                  <a:pt x="1147" y="38"/>
                  <a:pt x="1147" y="38"/>
                  <a:pt x="1147" y="38"/>
                </a:cubicBezTo>
                <a:cubicBezTo>
                  <a:pt x="1146" y="37"/>
                  <a:pt x="1146" y="37"/>
                  <a:pt x="1146" y="37"/>
                </a:cubicBezTo>
                <a:cubicBezTo>
                  <a:pt x="1147" y="36"/>
                  <a:pt x="1147" y="36"/>
                  <a:pt x="1147" y="36"/>
                </a:cubicBezTo>
                <a:cubicBezTo>
                  <a:pt x="1148" y="35"/>
                  <a:pt x="1148" y="35"/>
                  <a:pt x="1148" y="35"/>
                </a:cubicBezTo>
                <a:cubicBezTo>
                  <a:pt x="1146" y="35"/>
                  <a:pt x="1146" y="35"/>
                  <a:pt x="1146" y="35"/>
                </a:cubicBezTo>
                <a:cubicBezTo>
                  <a:pt x="1145" y="37"/>
                  <a:pt x="1145" y="37"/>
                  <a:pt x="1145" y="37"/>
                </a:cubicBezTo>
                <a:cubicBezTo>
                  <a:pt x="1144" y="38"/>
                  <a:pt x="1144" y="38"/>
                  <a:pt x="1144" y="38"/>
                </a:cubicBezTo>
                <a:cubicBezTo>
                  <a:pt x="1143" y="39"/>
                  <a:pt x="1143" y="39"/>
                  <a:pt x="1143" y="39"/>
                </a:cubicBezTo>
                <a:cubicBezTo>
                  <a:pt x="1141" y="40"/>
                  <a:pt x="1141" y="40"/>
                  <a:pt x="1141" y="40"/>
                </a:cubicBezTo>
                <a:cubicBezTo>
                  <a:pt x="1139" y="42"/>
                  <a:pt x="1139" y="42"/>
                  <a:pt x="1139" y="42"/>
                </a:cubicBezTo>
                <a:cubicBezTo>
                  <a:pt x="1139" y="42"/>
                  <a:pt x="1139" y="42"/>
                  <a:pt x="1139" y="42"/>
                </a:cubicBezTo>
                <a:cubicBezTo>
                  <a:pt x="1138" y="41"/>
                  <a:pt x="1138" y="41"/>
                  <a:pt x="1138" y="41"/>
                </a:cubicBezTo>
                <a:cubicBezTo>
                  <a:pt x="1136" y="39"/>
                  <a:pt x="1136" y="39"/>
                  <a:pt x="1136" y="39"/>
                </a:cubicBezTo>
                <a:cubicBezTo>
                  <a:pt x="1136" y="39"/>
                  <a:pt x="1136" y="39"/>
                  <a:pt x="1136" y="39"/>
                </a:cubicBezTo>
                <a:cubicBezTo>
                  <a:pt x="1135" y="41"/>
                  <a:pt x="1135" y="41"/>
                  <a:pt x="1135" y="41"/>
                </a:cubicBezTo>
                <a:cubicBezTo>
                  <a:pt x="1135" y="42"/>
                  <a:pt x="1135" y="42"/>
                  <a:pt x="1135" y="42"/>
                </a:cubicBezTo>
                <a:cubicBezTo>
                  <a:pt x="1135" y="44"/>
                  <a:pt x="1135" y="44"/>
                  <a:pt x="1135" y="44"/>
                </a:cubicBezTo>
                <a:cubicBezTo>
                  <a:pt x="1138" y="46"/>
                  <a:pt x="1138" y="46"/>
                  <a:pt x="1138" y="46"/>
                </a:cubicBezTo>
                <a:cubicBezTo>
                  <a:pt x="1138" y="47"/>
                  <a:pt x="1138" y="47"/>
                  <a:pt x="1138" y="47"/>
                </a:cubicBezTo>
                <a:cubicBezTo>
                  <a:pt x="1136" y="47"/>
                  <a:pt x="1136" y="47"/>
                  <a:pt x="1136" y="47"/>
                </a:cubicBezTo>
                <a:cubicBezTo>
                  <a:pt x="1135" y="49"/>
                  <a:pt x="1135" y="49"/>
                  <a:pt x="1135" y="49"/>
                </a:cubicBezTo>
                <a:cubicBezTo>
                  <a:pt x="1135" y="51"/>
                  <a:pt x="1135" y="51"/>
                  <a:pt x="1135" y="51"/>
                </a:cubicBezTo>
                <a:cubicBezTo>
                  <a:pt x="1137" y="52"/>
                  <a:pt x="1137" y="52"/>
                  <a:pt x="1137" y="52"/>
                </a:cubicBezTo>
                <a:cubicBezTo>
                  <a:pt x="1138" y="52"/>
                  <a:pt x="1138" y="52"/>
                  <a:pt x="1138" y="52"/>
                </a:cubicBezTo>
                <a:cubicBezTo>
                  <a:pt x="1140" y="51"/>
                  <a:pt x="1140" y="51"/>
                  <a:pt x="1140" y="51"/>
                </a:cubicBezTo>
                <a:cubicBezTo>
                  <a:pt x="1142" y="51"/>
                  <a:pt x="1142" y="51"/>
                  <a:pt x="1142" y="51"/>
                </a:cubicBezTo>
                <a:cubicBezTo>
                  <a:pt x="1143" y="51"/>
                  <a:pt x="1143" y="51"/>
                  <a:pt x="1143" y="51"/>
                </a:cubicBezTo>
                <a:cubicBezTo>
                  <a:pt x="1145" y="54"/>
                  <a:pt x="1145" y="54"/>
                  <a:pt x="1145" y="54"/>
                </a:cubicBezTo>
                <a:cubicBezTo>
                  <a:pt x="1146" y="55"/>
                  <a:pt x="1146" y="55"/>
                  <a:pt x="1146" y="55"/>
                </a:cubicBezTo>
                <a:cubicBezTo>
                  <a:pt x="1147" y="56"/>
                  <a:pt x="1147" y="56"/>
                  <a:pt x="1147" y="56"/>
                </a:cubicBezTo>
                <a:cubicBezTo>
                  <a:pt x="1147" y="57"/>
                  <a:pt x="1147" y="57"/>
                  <a:pt x="1147" y="57"/>
                </a:cubicBezTo>
                <a:cubicBezTo>
                  <a:pt x="1147" y="58"/>
                  <a:pt x="1147" y="58"/>
                  <a:pt x="1147" y="58"/>
                </a:cubicBezTo>
                <a:cubicBezTo>
                  <a:pt x="1147" y="60"/>
                  <a:pt x="1147" y="60"/>
                  <a:pt x="1147" y="60"/>
                </a:cubicBezTo>
                <a:cubicBezTo>
                  <a:pt x="1146" y="63"/>
                  <a:pt x="1146" y="63"/>
                  <a:pt x="1146" y="63"/>
                </a:cubicBezTo>
                <a:cubicBezTo>
                  <a:pt x="1146" y="64"/>
                  <a:pt x="1146" y="64"/>
                  <a:pt x="1146" y="64"/>
                </a:cubicBezTo>
                <a:cubicBezTo>
                  <a:pt x="1147" y="66"/>
                  <a:pt x="1147" y="66"/>
                  <a:pt x="1147" y="66"/>
                </a:cubicBezTo>
                <a:cubicBezTo>
                  <a:pt x="1147" y="68"/>
                  <a:pt x="1147" y="68"/>
                  <a:pt x="1147" y="68"/>
                </a:cubicBezTo>
                <a:cubicBezTo>
                  <a:pt x="1147" y="69"/>
                  <a:pt x="1147" y="69"/>
                  <a:pt x="1147" y="69"/>
                </a:cubicBezTo>
                <a:cubicBezTo>
                  <a:pt x="1149" y="70"/>
                  <a:pt x="1149" y="70"/>
                  <a:pt x="1149" y="70"/>
                </a:cubicBezTo>
                <a:cubicBezTo>
                  <a:pt x="1150" y="70"/>
                  <a:pt x="1150" y="70"/>
                  <a:pt x="1150" y="70"/>
                </a:cubicBezTo>
                <a:cubicBezTo>
                  <a:pt x="1152" y="71"/>
                  <a:pt x="1152" y="71"/>
                  <a:pt x="1152" y="71"/>
                </a:cubicBezTo>
                <a:cubicBezTo>
                  <a:pt x="1154" y="73"/>
                  <a:pt x="1154" y="73"/>
                  <a:pt x="1154" y="73"/>
                </a:cubicBezTo>
                <a:cubicBezTo>
                  <a:pt x="1154" y="73"/>
                  <a:pt x="1154" y="73"/>
                  <a:pt x="1154" y="73"/>
                </a:cubicBezTo>
                <a:cubicBezTo>
                  <a:pt x="1154" y="74"/>
                  <a:pt x="1154" y="74"/>
                  <a:pt x="1154" y="74"/>
                </a:cubicBezTo>
                <a:cubicBezTo>
                  <a:pt x="1152" y="73"/>
                  <a:pt x="1152" y="73"/>
                  <a:pt x="1152" y="73"/>
                </a:cubicBezTo>
                <a:cubicBezTo>
                  <a:pt x="1150" y="72"/>
                  <a:pt x="1150" y="72"/>
                  <a:pt x="1150" y="72"/>
                </a:cubicBezTo>
                <a:cubicBezTo>
                  <a:pt x="1147" y="72"/>
                  <a:pt x="1147" y="72"/>
                  <a:pt x="1147" y="72"/>
                </a:cubicBezTo>
                <a:cubicBezTo>
                  <a:pt x="1146" y="71"/>
                  <a:pt x="1146" y="71"/>
                  <a:pt x="1146" y="71"/>
                </a:cubicBezTo>
                <a:cubicBezTo>
                  <a:pt x="1145" y="69"/>
                  <a:pt x="1145" y="69"/>
                  <a:pt x="1145" y="69"/>
                </a:cubicBezTo>
                <a:cubicBezTo>
                  <a:pt x="1145" y="67"/>
                  <a:pt x="1145" y="67"/>
                  <a:pt x="1145" y="67"/>
                </a:cubicBezTo>
                <a:cubicBezTo>
                  <a:pt x="1144" y="64"/>
                  <a:pt x="1144" y="64"/>
                  <a:pt x="1144" y="64"/>
                </a:cubicBezTo>
                <a:cubicBezTo>
                  <a:pt x="1145" y="63"/>
                  <a:pt x="1145" y="63"/>
                  <a:pt x="1145" y="63"/>
                </a:cubicBezTo>
                <a:cubicBezTo>
                  <a:pt x="1145" y="61"/>
                  <a:pt x="1145" y="61"/>
                  <a:pt x="1145" y="61"/>
                </a:cubicBezTo>
                <a:cubicBezTo>
                  <a:pt x="1143" y="59"/>
                  <a:pt x="1143" y="59"/>
                  <a:pt x="1143" y="59"/>
                </a:cubicBezTo>
                <a:cubicBezTo>
                  <a:pt x="1143" y="58"/>
                  <a:pt x="1143" y="58"/>
                  <a:pt x="1143" y="58"/>
                </a:cubicBezTo>
                <a:cubicBezTo>
                  <a:pt x="1142" y="55"/>
                  <a:pt x="1142" y="55"/>
                  <a:pt x="1142" y="55"/>
                </a:cubicBezTo>
                <a:cubicBezTo>
                  <a:pt x="1141" y="54"/>
                  <a:pt x="1141" y="54"/>
                  <a:pt x="1141" y="54"/>
                </a:cubicBezTo>
                <a:cubicBezTo>
                  <a:pt x="1140" y="54"/>
                  <a:pt x="1140" y="54"/>
                  <a:pt x="1140" y="54"/>
                </a:cubicBezTo>
                <a:cubicBezTo>
                  <a:pt x="1139" y="53"/>
                  <a:pt x="1139" y="53"/>
                  <a:pt x="1139" y="53"/>
                </a:cubicBezTo>
                <a:cubicBezTo>
                  <a:pt x="1137" y="53"/>
                  <a:pt x="1137" y="53"/>
                  <a:pt x="1137" y="53"/>
                </a:cubicBezTo>
                <a:cubicBezTo>
                  <a:pt x="1135" y="54"/>
                  <a:pt x="1135" y="54"/>
                  <a:pt x="1135" y="54"/>
                </a:cubicBezTo>
                <a:cubicBezTo>
                  <a:pt x="1133" y="54"/>
                  <a:pt x="1133" y="54"/>
                  <a:pt x="1133" y="54"/>
                </a:cubicBezTo>
                <a:cubicBezTo>
                  <a:pt x="1132" y="54"/>
                  <a:pt x="1132" y="54"/>
                  <a:pt x="1132" y="54"/>
                </a:cubicBezTo>
                <a:cubicBezTo>
                  <a:pt x="1131" y="54"/>
                  <a:pt x="1131" y="54"/>
                  <a:pt x="1131" y="54"/>
                </a:cubicBezTo>
                <a:cubicBezTo>
                  <a:pt x="1130" y="56"/>
                  <a:pt x="1130" y="56"/>
                  <a:pt x="1130" y="56"/>
                </a:cubicBezTo>
                <a:cubicBezTo>
                  <a:pt x="1131" y="57"/>
                  <a:pt x="1131" y="57"/>
                  <a:pt x="1131" y="57"/>
                </a:cubicBezTo>
                <a:cubicBezTo>
                  <a:pt x="1131" y="59"/>
                  <a:pt x="1131" y="59"/>
                  <a:pt x="1131" y="59"/>
                </a:cubicBezTo>
                <a:cubicBezTo>
                  <a:pt x="1130" y="60"/>
                  <a:pt x="1130" y="60"/>
                  <a:pt x="1130" y="60"/>
                </a:cubicBezTo>
                <a:cubicBezTo>
                  <a:pt x="1127" y="58"/>
                  <a:pt x="1127" y="58"/>
                  <a:pt x="1127" y="58"/>
                </a:cubicBezTo>
                <a:cubicBezTo>
                  <a:pt x="1124" y="55"/>
                  <a:pt x="1124" y="55"/>
                  <a:pt x="1124" y="55"/>
                </a:cubicBezTo>
                <a:cubicBezTo>
                  <a:pt x="1124" y="55"/>
                  <a:pt x="1124" y="55"/>
                  <a:pt x="1124" y="55"/>
                </a:cubicBezTo>
                <a:cubicBezTo>
                  <a:pt x="1123" y="56"/>
                  <a:pt x="1123" y="56"/>
                  <a:pt x="1123" y="56"/>
                </a:cubicBezTo>
                <a:cubicBezTo>
                  <a:pt x="1122" y="56"/>
                  <a:pt x="1122" y="56"/>
                  <a:pt x="1122" y="56"/>
                </a:cubicBezTo>
                <a:cubicBezTo>
                  <a:pt x="1121" y="55"/>
                  <a:pt x="1121" y="55"/>
                  <a:pt x="1121" y="55"/>
                </a:cubicBezTo>
                <a:cubicBezTo>
                  <a:pt x="1118" y="54"/>
                  <a:pt x="1118" y="54"/>
                  <a:pt x="1118" y="54"/>
                </a:cubicBezTo>
                <a:cubicBezTo>
                  <a:pt x="1118" y="55"/>
                  <a:pt x="1118" y="55"/>
                  <a:pt x="1118" y="55"/>
                </a:cubicBezTo>
                <a:cubicBezTo>
                  <a:pt x="1118" y="57"/>
                  <a:pt x="1118" y="57"/>
                  <a:pt x="1118" y="57"/>
                </a:cubicBezTo>
                <a:cubicBezTo>
                  <a:pt x="1119" y="59"/>
                  <a:pt x="1119" y="59"/>
                  <a:pt x="1119" y="59"/>
                </a:cubicBezTo>
                <a:cubicBezTo>
                  <a:pt x="1118" y="60"/>
                  <a:pt x="1118" y="60"/>
                  <a:pt x="1118" y="60"/>
                </a:cubicBezTo>
                <a:cubicBezTo>
                  <a:pt x="1119" y="62"/>
                  <a:pt x="1119" y="62"/>
                  <a:pt x="1119" y="62"/>
                </a:cubicBezTo>
                <a:cubicBezTo>
                  <a:pt x="1120" y="64"/>
                  <a:pt x="1120" y="64"/>
                  <a:pt x="1120" y="64"/>
                </a:cubicBezTo>
                <a:cubicBezTo>
                  <a:pt x="1120" y="66"/>
                  <a:pt x="1120" y="66"/>
                  <a:pt x="1120" y="66"/>
                </a:cubicBezTo>
                <a:cubicBezTo>
                  <a:pt x="1120" y="67"/>
                  <a:pt x="1120" y="67"/>
                  <a:pt x="1120" y="67"/>
                </a:cubicBezTo>
                <a:cubicBezTo>
                  <a:pt x="1121" y="70"/>
                  <a:pt x="1121" y="70"/>
                  <a:pt x="1121" y="70"/>
                </a:cubicBezTo>
                <a:cubicBezTo>
                  <a:pt x="1120" y="70"/>
                  <a:pt x="1120" y="70"/>
                  <a:pt x="1120" y="70"/>
                </a:cubicBezTo>
                <a:cubicBezTo>
                  <a:pt x="1120" y="72"/>
                  <a:pt x="1120" y="72"/>
                  <a:pt x="1120" y="72"/>
                </a:cubicBezTo>
                <a:cubicBezTo>
                  <a:pt x="1122" y="74"/>
                  <a:pt x="1122" y="74"/>
                  <a:pt x="1122" y="74"/>
                </a:cubicBezTo>
                <a:cubicBezTo>
                  <a:pt x="1122" y="76"/>
                  <a:pt x="1122" y="76"/>
                  <a:pt x="1122" y="76"/>
                </a:cubicBezTo>
                <a:cubicBezTo>
                  <a:pt x="1122" y="78"/>
                  <a:pt x="1122" y="78"/>
                  <a:pt x="1122" y="78"/>
                </a:cubicBezTo>
                <a:cubicBezTo>
                  <a:pt x="1122" y="79"/>
                  <a:pt x="1122" y="79"/>
                  <a:pt x="1122" y="79"/>
                </a:cubicBezTo>
                <a:cubicBezTo>
                  <a:pt x="1123" y="81"/>
                  <a:pt x="1123" y="81"/>
                  <a:pt x="1123" y="81"/>
                </a:cubicBezTo>
                <a:cubicBezTo>
                  <a:pt x="1123" y="83"/>
                  <a:pt x="1123" y="83"/>
                  <a:pt x="1123" y="83"/>
                </a:cubicBezTo>
                <a:cubicBezTo>
                  <a:pt x="1123" y="84"/>
                  <a:pt x="1123" y="84"/>
                  <a:pt x="1123" y="84"/>
                </a:cubicBezTo>
                <a:cubicBezTo>
                  <a:pt x="1125" y="86"/>
                  <a:pt x="1125" y="86"/>
                  <a:pt x="1125" y="86"/>
                </a:cubicBezTo>
                <a:cubicBezTo>
                  <a:pt x="1126" y="87"/>
                  <a:pt x="1126" y="87"/>
                  <a:pt x="1126" y="87"/>
                </a:cubicBezTo>
                <a:cubicBezTo>
                  <a:pt x="1126" y="89"/>
                  <a:pt x="1126" y="89"/>
                  <a:pt x="1126" y="89"/>
                </a:cubicBezTo>
                <a:cubicBezTo>
                  <a:pt x="1126" y="90"/>
                  <a:pt x="1126" y="90"/>
                  <a:pt x="1126" y="90"/>
                </a:cubicBezTo>
                <a:cubicBezTo>
                  <a:pt x="1128" y="90"/>
                  <a:pt x="1128" y="90"/>
                  <a:pt x="1128" y="90"/>
                </a:cubicBezTo>
                <a:cubicBezTo>
                  <a:pt x="1128" y="91"/>
                  <a:pt x="1128" y="91"/>
                  <a:pt x="1128" y="91"/>
                </a:cubicBezTo>
                <a:cubicBezTo>
                  <a:pt x="1128" y="92"/>
                  <a:pt x="1128" y="92"/>
                  <a:pt x="1128" y="92"/>
                </a:cubicBezTo>
                <a:cubicBezTo>
                  <a:pt x="1130" y="93"/>
                  <a:pt x="1130" y="93"/>
                  <a:pt x="1130" y="93"/>
                </a:cubicBezTo>
                <a:cubicBezTo>
                  <a:pt x="1131" y="93"/>
                  <a:pt x="1131" y="93"/>
                  <a:pt x="1131" y="93"/>
                </a:cubicBezTo>
                <a:cubicBezTo>
                  <a:pt x="1130" y="94"/>
                  <a:pt x="1130" y="94"/>
                  <a:pt x="1130" y="94"/>
                </a:cubicBezTo>
                <a:cubicBezTo>
                  <a:pt x="1128" y="94"/>
                  <a:pt x="1128" y="94"/>
                  <a:pt x="1128" y="94"/>
                </a:cubicBezTo>
                <a:cubicBezTo>
                  <a:pt x="1127" y="94"/>
                  <a:pt x="1127" y="94"/>
                  <a:pt x="1127" y="94"/>
                </a:cubicBezTo>
                <a:cubicBezTo>
                  <a:pt x="1126" y="94"/>
                  <a:pt x="1126" y="94"/>
                  <a:pt x="1126" y="94"/>
                </a:cubicBezTo>
                <a:cubicBezTo>
                  <a:pt x="1125" y="93"/>
                  <a:pt x="1125" y="93"/>
                  <a:pt x="1125" y="93"/>
                </a:cubicBezTo>
                <a:cubicBezTo>
                  <a:pt x="1125" y="91"/>
                  <a:pt x="1125" y="91"/>
                  <a:pt x="1125" y="91"/>
                </a:cubicBezTo>
                <a:cubicBezTo>
                  <a:pt x="1125" y="91"/>
                  <a:pt x="1125" y="91"/>
                  <a:pt x="1125" y="91"/>
                </a:cubicBezTo>
                <a:cubicBezTo>
                  <a:pt x="1124" y="90"/>
                  <a:pt x="1124" y="90"/>
                  <a:pt x="1124" y="90"/>
                </a:cubicBezTo>
                <a:cubicBezTo>
                  <a:pt x="1123" y="90"/>
                  <a:pt x="1123" y="90"/>
                  <a:pt x="1123" y="90"/>
                </a:cubicBezTo>
                <a:cubicBezTo>
                  <a:pt x="1122" y="90"/>
                  <a:pt x="1122" y="90"/>
                  <a:pt x="1122" y="90"/>
                </a:cubicBezTo>
                <a:cubicBezTo>
                  <a:pt x="1122" y="90"/>
                  <a:pt x="1122" y="90"/>
                  <a:pt x="1122" y="90"/>
                </a:cubicBezTo>
                <a:cubicBezTo>
                  <a:pt x="1122" y="88"/>
                  <a:pt x="1122" y="88"/>
                  <a:pt x="1122" y="88"/>
                </a:cubicBezTo>
                <a:cubicBezTo>
                  <a:pt x="1121" y="88"/>
                  <a:pt x="1121" y="88"/>
                  <a:pt x="1121" y="88"/>
                </a:cubicBezTo>
                <a:cubicBezTo>
                  <a:pt x="1121" y="89"/>
                  <a:pt x="1121" y="89"/>
                  <a:pt x="1121" y="89"/>
                </a:cubicBezTo>
                <a:cubicBezTo>
                  <a:pt x="1119" y="91"/>
                  <a:pt x="1119" y="91"/>
                  <a:pt x="1119" y="91"/>
                </a:cubicBezTo>
                <a:cubicBezTo>
                  <a:pt x="1117" y="92"/>
                  <a:pt x="1117" y="92"/>
                  <a:pt x="1117" y="92"/>
                </a:cubicBezTo>
                <a:cubicBezTo>
                  <a:pt x="1116" y="92"/>
                  <a:pt x="1116" y="92"/>
                  <a:pt x="1116" y="92"/>
                </a:cubicBezTo>
                <a:cubicBezTo>
                  <a:pt x="1114" y="90"/>
                  <a:pt x="1114" y="90"/>
                  <a:pt x="1114" y="90"/>
                </a:cubicBezTo>
                <a:cubicBezTo>
                  <a:pt x="1112" y="90"/>
                  <a:pt x="1112" y="90"/>
                  <a:pt x="1112" y="90"/>
                </a:cubicBezTo>
                <a:cubicBezTo>
                  <a:pt x="1112" y="89"/>
                  <a:pt x="1112" y="89"/>
                  <a:pt x="1112" y="89"/>
                </a:cubicBezTo>
                <a:cubicBezTo>
                  <a:pt x="1111" y="87"/>
                  <a:pt x="1111" y="87"/>
                  <a:pt x="1111" y="87"/>
                </a:cubicBezTo>
                <a:cubicBezTo>
                  <a:pt x="1112" y="85"/>
                  <a:pt x="1112" y="85"/>
                  <a:pt x="1112" y="85"/>
                </a:cubicBezTo>
                <a:cubicBezTo>
                  <a:pt x="1111" y="82"/>
                  <a:pt x="1111" y="82"/>
                  <a:pt x="1111" y="82"/>
                </a:cubicBezTo>
                <a:cubicBezTo>
                  <a:pt x="1110" y="81"/>
                  <a:pt x="1110" y="81"/>
                  <a:pt x="1110" y="81"/>
                </a:cubicBezTo>
                <a:cubicBezTo>
                  <a:pt x="1109" y="79"/>
                  <a:pt x="1109" y="79"/>
                  <a:pt x="1109" y="79"/>
                </a:cubicBezTo>
                <a:cubicBezTo>
                  <a:pt x="1109" y="78"/>
                  <a:pt x="1109" y="78"/>
                  <a:pt x="1109" y="78"/>
                </a:cubicBezTo>
                <a:cubicBezTo>
                  <a:pt x="1110" y="77"/>
                  <a:pt x="1110" y="77"/>
                  <a:pt x="1110" y="77"/>
                </a:cubicBezTo>
                <a:cubicBezTo>
                  <a:pt x="1111" y="76"/>
                  <a:pt x="1111" y="76"/>
                  <a:pt x="1111" y="76"/>
                </a:cubicBezTo>
                <a:cubicBezTo>
                  <a:pt x="1110" y="72"/>
                  <a:pt x="1110" y="72"/>
                  <a:pt x="1110" y="72"/>
                </a:cubicBezTo>
                <a:cubicBezTo>
                  <a:pt x="1109" y="70"/>
                  <a:pt x="1109" y="70"/>
                  <a:pt x="1109" y="70"/>
                </a:cubicBezTo>
                <a:cubicBezTo>
                  <a:pt x="1107" y="67"/>
                  <a:pt x="1107" y="67"/>
                  <a:pt x="1107" y="67"/>
                </a:cubicBezTo>
                <a:cubicBezTo>
                  <a:pt x="1107" y="65"/>
                  <a:pt x="1107" y="65"/>
                  <a:pt x="1107" y="65"/>
                </a:cubicBezTo>
                <a:cubicBezTo>
                  <a:pt x="1106" y="62"/>
                  <a:pt x="1106" y="62"/>
                  <a:pt x="1106" y="62"/>
                </a:cubicBezTo>
                <a:cubicBezTo>
                  <a:pt x="1105" y="60"/>
                  <a:pt x="1105" y="60"/>
                  <a:pt x="1105" y="60"/>
                </a:cubicBezTo>
                <a:cubicBezTo>
                  <a:pt x="1104" y="59"/>
                  <a:pt x="1104" y="59"/>
                  <a:pt x="1104" y="59"/>
                </a:cubicBezTo>
                <a:cubicBezTo>
                  <a:pt x="1103" y="58"/>
                  <a:pt x="1103" y="58"/>
                  <a:pt x="1103" y="58"/>
                </a:cubicBezTo>
                <a:cubicBezTo>
                  <a:pt x="1102" y="58"/>
                  <a:pt x="1102" y="58"/>
                  <a:pt x="1102" y="58"/>
                </a:cubicBezTo>
                <a:cubicBezTo>
                  <a:pt x="1100" y="57"/>
                  <a:pt x="1100" y="57"/>
                  <a:pt x="1100" y="57"/>
                </a:cubicBezTo>
                <a:cubicBezTo>
                  <a:pt x="1099" y="57"/>
                  <a:pt x="1099" y="57"/>
                  <a:pt x="1099" y="57"/>
                </a:cubicBezTo>
                <a:cubicBezTo>
                  <a:pt x="1098" y="57"/>
                  <a:pt x="1098" y="57"/>
                  <a:pt x="1098" y="57"/>
                </a:cubicBezTo>
                <a:cubicBezTo>
                  <a:pt x="1097" y="58"/>
                  <a:pt x="1097" y="58"/>
                  <a:pt x="1097" y="58"/>
                </a:cubicBezTo>
                <a:cubicBezTo>
                  <a:pt x="1097" y="60"/>
                  <a:pt x="1097" y="60"/>
                  <a:pt x="1097" y="60"/>
                </a:cubicBezTo>
                <a:cubicBezTo>
                  <a:pt x="1097" y="61"/>
                  <a:pt x="1097" y="61"/>
                  <a:pt x="1097" y="61"/>
                </a:cubicBezTo>
                <a:cubicBezTo>
                  <a:pt x="1097" y="62"/>
                  <a:pt x="1097" y="62"/>
                  <a:pt x="1097" y="62"/>
                </a:cubicBezTo>
                <a:cubicBezTo>
                  <a:pt x="1097" y="63"/>
                  <a:pt x="1097" y="63"/>
                  <a:pt x="1097" y="63"/>
                </a:cubicBezTo>
                <a:cubicBezTo>
                  <a:pt x="1095" y="67"/>
                  <a:pt x="1095" y="67"/>
                  <a:pt x="1095" y="67"/>
                </a:cubicBezTo>
                <a:cubicBezTo>
                  <a:pt x="1095" y="69"/>
                  <a:pt x="1095" y="69"/>
                  <a:pt x="1095" y="69"/>
                </a:cubicBezTo>
                <a:cubicBezTo>
                  <a:pt x="1096" y="71"/>
                  <a:pt x="1096" y="71"/>
                  <a:pt x="1096" y="71"/>
                </a:cubicBezTo>
                <a:cubicBezTo>
                  <a:pt x="1097" y="72"/>
                  <a:pt x="1097" y="72"/>
                  <a:pt x="1097" y="72"/>
                </a:cubicBezTo>
                <a:cubicBezTo>
                  <a:pt x="1096" y="75"/>
                  <a:pt x="1096" y="75"/>
                  <a:pt x="1096" y="75"/>
                </a:cubicBezTo>
                <a:cubicBezTo>
                  <a:pt x="1096" y="77"/>
                  <a:pt x="1096" y="77"/>
                  <a:pt x="1096" y="77"/>
                </a:cubicBezTo>
                <a:cubicBezTo>
                  <a:pt x="1096" y="79"/>
                  <a:pt x="1096" y="79"/>
                  <a:pt x="1096" y="79"/>
                </a:cubicBezTo>
                <a:cubicBezTo>
                  <a:pt x="1096" y="82"/>
                  <a:pt x="1096" y="82"/>
                  <a:pt x="1096" y="82"/>
                </a:cubicBezTo>
                <a:cubicBezTo>
                  <a:pt x="1095" y="82"/>
                  <a:pt x="1095" y="82"/>
                  <a:pt x="1095" y="82"/>
                </a:cubicBezTo>
                <a:cubicBezTo>
                  <a:pt x="1095" y="82"/>
                  <a:pt x="1095" y="82"/>
                  <a:pt x="1095" y="82"/>
                </a:cubicBezTo>
                <a:cubicBezTo>
                  <a:pt x="1094" y="81"/>
                  <a:pt x="1094" y="81"/>
                  <a:pt x="1094" y="81"/>
                </a:cubicBezTo>
                <a:cubicBezTo>
                  <a:pt x="1093" y="82"/>
                  <a:pt x="1093" y="82"/>
                  <a:pt x="1093" y="82"/>
                </a:cubicBezTo>
                <a:cubicBezTo>
                  <a:pt x="1092" y="82"/>
                  <a:pt x="1092" y="82"/>
                  <a:pt x="1092" y="82"/>
                </a:cubicBezTo>
                <a:cubicBezTo>
                  <a:pt x="1092" y="81"/>
                  <a:pt x="1092" y="81"/>
                  <a:pt x="1092" y="81"/>
                </a:cubicBezTo>
                <a:cubicBezTo>
                  <a:pt x="1091" y="81"/>
                  <a:pt x="1091" y="81"/>
                  <a:pt x="1091" y="81"/>
                </a:cubicBezTo>
                <a:cubicBezTo>
                  <a:pt x="1089" y="80"/>
                  <a:pt x="1089" y="80"/>
                  <a:pt x="1089" y="80"/>
                </a:cubicBezTo>
                <a:cubicBezTo>
                  <a:pt x="1087" y="79"/>
                  <a:pt x="1087" y="79"/>
                  <a:pt x="1087" y="79"/>
                </a:cubicBezTo>
                <a:cubicBezTo>
                  <a:pt x="1087" y="79"/>
                  <a:pt x="1087" y="79"/>
                  <a:pt x="1087" y="79"/>
                </a:cubicBezTo>
                <a:cubicBezTo>
                  <a:pt x="1086" y="80"/>
                  <a:pt x="1086" y="80"/>
                  <a:pt x="1086" y="80"/>
                </a:cubicBezTo>
                <a:cubicBezTo>
                  <a:pt x="1087" y="81"/>
                  <a:pt x="1087" y="81"/>
                  <a:pt x="1087" y="81"/>
                </a:cubicBezTo>
                <a:cubicBezTo>
                  <a:pt x="1088" y="82"/>
                  <a:pt x="1088" y="82"/>
                  <a:pt x="1088" y="82"/>
                </a:cubicBezTo>
                <a:cubicBezTo>
                  <a:pt x="1088" y="83"/>
                  <a:pt x="1088" y="83"/>
                  <a:pt x="1088" y="83"/>
                </a:cubicBezTo>
                <a:cubicBezTo>
                  <a:pt x="1088" y="84"/>
                  <a:pt x="1088" y="84"/>
                  <a:pt x="1088" y="84"/>
                </a:cubicBezTo>
                <a:cubicBezTo>
                  <a:pt x="1087" y="84"/>
                  <a:pt x="1087" y="84"/>
                  <a:pt x="1087" y="84"/>
                </a:cubicBezTo>
                <a:cubicBezTo>
                  <a:pt x="1086" y="84"/>
                  <a:pt x="1086" y="84"/>
                  <a:pt x="1086" y="84"/>
                </a:cubicBezTo>
                <a:cubicBezTo>
                  <a:pt x="1086" y="84"/>
                  <a:pt x="1086" y="84"/>
                  <a:pt x="1086" y="84"/>
                </a:cubicBezTo>
                <a:cubicBezTo>
                  <a:pt x="1085" y="84"/>
                  <a:pt x="1085" y="84"/>
                  <a:pt x="1085" y="84"/>
                </a:cubicBezTo>
                <a:cubicBezTo>
                  <a:pt x="1084" y="83"/>
                  <a:pt x="1084" y="83"/>
                  <a:pt x="1084" y="83"/>
                </a:cubicBezTo>
                <a:cubicBezTo>
                  <a:pt x="1084" y="81"/>
                  <a:pt x="1084" y="81"/>
                  <a:pt x="1084" y="81"/>
                </a:cubicBezTo>
                <a:cubicBezTo>
                  <a:pt x="1082" y="79"/>
                  <a:pt x="1082" y="79"/>
                  <a:pt x="1082" y="79"/>
                </a:cubicBezTo>
                <a:cubicBezTo>
                  <a:pt x="1082" y="77"/>
                  <a:pt x="1082" y="77"/>
                  <a:pt x="1082" y="77"/>
                </a:cubicBezTo>
                <a:cubicBezTo>
                  <a:pt x="1081" y="75"/>
                  <a:pt x="1081" y="75"/>
                  <a:pt x="1081" y="75"/>
                </a:cubicBezTo>
                <a:cubicBezTo>
                  <a:pt x="1080" y="74"/>
                  <a:pt x="1080" y="74"/>
                  <a:pt x="1080" y="74"/>
                </a:cubicBezTo>
                <a:cubicBezTo>
                  <a:pt x="1080" y="72"/>
                  <a:pt x="1080" y="72"/>
                  <a:pt x="1080" y="72"/>
                </a:cubicBezTo>
                <a:cubicBezTo>
                  <a:pt x="1080" y="71"/>
                  <a:pt x="1080" y="71"/>
                  <a:pt x="1080" y="71"/>
                </a:cubicBezTo>
                <a:cubicBezTo>
                  <a:pt x="1078" y="72"/>
                  <a:pt x="1078" y="72"/>
                  <a:pt x="1078" y="72"/>
                </a:cubicBezTo>
                <a:cubicBezTo>
                  <a:pt x="1078" y="74"/>
                  <a:pt x="1078" y="74"/>
                  <a:pt x="1078" y="74"/>
                </a:cubicBezTo>
                <a:cubicBezTo>
                  <a:pt x="1077" y="75"/>
                  <a:pt x="1077" y="75"/>
                  <a:pt x="1077" y="75"/>
                </a:cubicBezTo>
                <a:cubicBezTo>
                  <a:pt x="1077" y="76"/>
                  <a:pt x="1077" y="76"/>
                  <a:pt x="1077" y="76"/>
                </a:cubicBezTo>
                <a:cubicBezTo>
                  <a:pt x="1076" y="77"/>
                  <a:pt x="1076" y="77"/>
                  <a:pt x="1076" y="77"/>
                </a:cubicBezTo>
                <a:cubicBezTo>
                  <a:pt x="1075" y="78"/>
                  <a:pt x="1075" y="78"/>
                  <a:pt x="1075" y="78"/>
                </a:cubicBezTo>
                <a:cubicBezTo>
                  <a:pt x="1074" y="78"/>
                  <a:pt x="1074" y="78"/>
                  <a:pt x="1074" y="78"/>
                </a:cubicBezTo>
                <a:cubicBezTo>
                  <a:pt x="1074" y="80"/>
                  <a:pt x="1074" y="80"/>
                  <a:pt x="1074" y="80"/>
                </a:cubicBezTo>
                <a:cubicBezTo>
                  <a:pt x="1072" y="83"/>
                  <a:pt x="1072" y="83"/>
                  <a:pt x="1072" y="83"/>
                </a:cubicBezTo>
                <a:cubicBezTo>
                  <a:pt x="1071" y="84"/>
                  <a:pt x="1071" y="84"/>
                  <a:pt x="1071" y="84"/>
                </a:cubicBezTo>
                <a:cubicBezTo>
                  <a:pt x="1071" y="85"/>
                  <a:pt x="1071" y="85"/>
                  <a:pt x="1071" y="85"/>
                </a:cubicBezTo>
                <a:cubicBezTo>
                  <a:pt x="1070" y="86"/>
                  <a:pt x="1070" y="86"/>
                  <a:pt x="1070" y="86"/>
                </a:cubicBezTo>
                <a:cubicBezTo>
                  <a:pt x="1068" y="88"/>
                  <a:pt x="1068" y="88"/>
                  <a:pt x="1068" y="88"/>
                </a:cubicBezTo>
                <a:cubicBezTo>
                  <a:pt x="1067" y="88"/>
                  <a:pt x="1067" y="88"/>
                  <a:pt x="1067" y="88"/>
                </a:cubicBezTo>
                <a:cubicBezTo>
                  <a:pt x="1067" y="87"/>
                  <a:pt x="1067" y="87"/>
                  <a:pt x="1067" y="87"/>
                </a:cubicBezTo>
                <a:cubicBezTo>
                  <a:pt x="1067" y="86"/>
                  <a:pt x="1067" y="86"/>
                  <a:pt x="1067" y="86"/>
                </a:cubicBezTo>
                <a:cubicBezTo>
                  <a:pt x="1068" y="84"/>
                  <a:pt x="1068" y="84"/>
                  <a:pt x="1068" y="84"/>
                </a:cubicBezTo>
                <a:cubicBezTo>
                  <a:pt x="1069" y="82"/>
                  <a:pt x="1069" y="82"/>
                  <a:pt x="1069" y="82"/>
                </a:cubicBezTo>
                <a:cubicBezTo>
                  <a:pt x="1069" y="81"/>
                  <a:pt x="1069" y="81"/>
                  <a:pt x="1069" y="81"/>
                </a:cubicBezTo>
                <a:cubicBezTo>
                  <a:pt x="1071" y="80"/>
                  <a:pt x="1071" y="80"/>
                  <a:pt x="1071" y="80"/>
                </a:cubicBezTo>
                <a:cubicBezTo>
                  <a:pt x="1072" y="78"/>
                  <a:pt x="1072" y="78"/>
                  <a:pt x="1072" y="78"/>
                </a:cubicBezTo>
                <a:cubicBezTo>
                  <a:pt x="1073" y="77"/>
                  <a:pt x="1073" y="77"/>
                  <a:pt x="1073" y="77"/>
                </a:cubicBezTo>
                <a:cubicBezTo>
                  <a:pt x="1074" y="75"/>
                  <a:pt x="1074" y="75"/>
                  <a:pt x="1074" y="75"/>
                </a:cubicBezTo>
                <a:cubicBezTo>
                  <a:pt x="1074" y="74"/>
                  <a:pt x="1074" y="74"/>
                  <a:pt x="1074" y="74"/>
                </a:cubicBezTo>
                <a:cubicBezTo>
                  <a:pt x="1073" y="73"/>
                  <a:pt x="1073" y="73"/>
                  <a:pt x="1073" y="73"/>
                </a:cubicBezTo>
                <a:cubicBezTo>
                  <a:pt x="1073" y="72"/>
                  <a:pt x="1073" y="72"/>
                  <a:pt x="1073" y="72"/>
                </a:cubicBezTo>
                <a:cubicBezTo>
                  <a:pt x="1074" y="72"/>
                  <a:pt x="1074" y="72"/>
                  <a:pt x="1074" y="72"/>
                </a:cubicBezTo>
                <a:cubicBezTo>
                  <a:pt x="1075" y="71"/>
                  <a:pt x="1075" y="71"/>
                  <a:pt x="1075" y="71"/>
                </a:cubicBezTo>
                <a:cubicBezTo>
                  <a:pt x="1075" y="70"/>
                  <a:pt x="1075" y="70"/>
                  <a:pt x="1075" y="70"/>
                </a:cubicBezTo>
                <a:cubicBezTo>
                  <a:pt x="1076" y="68"/>
                  <a:pt x="1076" y="68"/>
                  <a:pt x="1076" y="68"/>
                </a:cubicBezTo>
                <a:cubicBezTo>
                  <a:pt x="1077" y="65"/>
                  <a:pt x="1077" y="65"/>
                  <a:pt x="1077" y="65"/>
                </a:cubicBezTo>
                <a:cubicBezTo>
                  <a:pt x="1077" y="63"/>
                  <a:pt x="1077" y="63"/>
                  <a:pt x="1077" y="63"/>
                </a:cubicBezTo>
                <a:cubicBezTo>
                  <a:pt x="1078" y="61"/>
                  <a:pt x="1078" y="61"/>
                  <a:pt x="1078" y="61"/>
                </a:cubicBezTo>
                <a:cubicBezTo>
                  <a:pt x="1078" y="57"/>
                  <a:pt x="1078" y="57"/>
                  <a:pt x="1078" y="57"/>
                </a:cubicBezTo>
                <a:cubicBezTo>
                  <a:pt x="1078" y="55"/>
                  <a:pt x="1078" y="55"/>
                  <a:pt x="1078" y="55"/>
                </a:cubicBezTo>
                <a:cubicBezTo>
                  <a:pt x="1075" y="55"/>
                  <a:pt x="1075" y="55"/>
                  <a:pt x="1075" y="55"/>
                </a:cubicBezTo>
                <a:cubicBezTo>
                  <a:pt x="1073" y="55"/>
                  <a:pt x="1073" y="55"/>
                  <a:pt x="1073" y="55"/>
                </a:cubicBezTo>
                <a:cubicBezTo>
                  <a:pt x="1072" y="57"/>
                  <a:pt x="1072" y="57"/>
                  <a:pt x="1072" y="57"/>
                </a:cubicBezTo>
                <a:cubicBezTo>
                  <a:pt x="1070" y="56"/>
                  <a:pt x="1070" y="56"/>
                  <a:pt x="1070" y="56"/>
                </a:cubicBezTo>
                <a:cubicBezTo>
                  <a:pt x="1069" y="56"/>
                  <a:pt x="1069" y="56"/>
                  <a:pt x="1069" y="56"/>
                </a:cubicBezTo>
                <a:cubicBezTo>
                  <a:pt x="1068" y="56"/>
                  <a:pt x="1068" y="56"/>
                  <a:pt x="1068" y="56"/>
                </a:cubicBezTo>
                <a:cubicBezTo>
                  <a:pt x="1068" y="57"/>
                  <a:pt x="1068" y="57"/>
                  <a:pt x="1068" y="57"/>
                </a:cubicBezTo>
                <a:cubicBezTo>
                  <a:pt x="1070" y="59"/>
                  <a:pt x="1070" y="59"/>
                  <a:pt x="1070" y="59"/>
                </a:cubicBezTo>
                <a:cubicBezTo>
                  <a:pt x="1070" y="61"/>
                  <a:pt x="1070" y="61"/>
                  <a:pt x="1070" y="61"/>
                </a:cubicBezTo>
                <a:cubicBezTo>
                  <a:pt x="1069" y="62"/>
                  <a:pt x="1069" y="62"/>
                  <a:pt x="1069" y="62"/>
                </a:cubicBezTo>
                <a:cubicBezTo>
                  <a:pt x="1069" y="62"/>
                  <a:pt x="1069" y="62"/>
                  <a:pt x="1069" y="62"/>
                </a:cubicBezTo>
                <a:cubicBezTo>
                  <a:pt x="1068" y="59"/>
                  <a:pt x="1068" y="59"/>
                  <a:pt x="1068" y="59"/>
                </a:cubicBezTo>
                <a:cubicBezTo>
                  <a:pt x="1067" y="58"/>
                  <a:pt x="1067" y="58"/>
                  <a:pt x="1067" y="58"/>
                </a:cubicBezTo>
                <a:cubicBezTo>
                  <a:pt x="1066" y="58"/>
                  <a:pt x="1066" y="58"/>
                  <a:pt x="1066" y="58"/>
                </a:cubicBezTo>
                <a:cubicBezTo>
                  <a:pt x="1063" y="60"/>
                  <a:pt x="1063" y="60"/>
                  <a:pt x="1063" y="60"/>
                </a:cubicBezTo>
                <a:cubicBezTo>
                  <a:pt x="1063" y="61"/>
                  <a:pt x="1063" y="61"/>
                  <a:pt x="1063" y="61"/>
                </a:cubicBezTo>
                <a:cubicBezTo>
                  <a:pt x="1064" y="62"/>
                  <a:pt x="1064" y="62"/>
                  <a:pt x="1064" y="62"/>
                </a:cubicBezTo>
                <a:cubicBezTo>
                  <a:pt x="1063" y="64"/>
                  <a:pt x="1063" y="64"/>
                  <a:pt x="1063" y="64"/>
                </a:cubicBezTo>
                <a:cubicBezTo>
                  <a:pt x="1061" y="64"/>
                  <a:pt x="1061" y="64"/>
                  <a:pt x="1061" y="64"/>
                </a:cubicBezTo>
                <a:cubicBezTo>
                  <a:pt x="1061" y="63"/>
                  <a:pt x="1061" y="63"/>
                  <a:pt x="1061" y="63"/>
                </a:cubicBezTo>
                <a:cubicBezTo>
                  <a:pt x="1062" y="62"/>
                  <a:pt x="1062" y="62"/>
                  <a:pt x="1062" y="62"/>
                </a:cubicBezTo>
                <a:cubicBezTo>
                  <a:pt x="1061" y="60"/>
                  <a:pt x="1061" y="60"/>
                  <a:pt x="1061" y="60"/>
                </a:cubicBezTo>
                <a:cubicBezTo>
                  <a:pt x="1060" y="59"/>
                  <a:pt x="1060" y="59"/>
                  <a:pt x="1060" y="59"/>
                </a:cubicBezTo>
                <a:cubicBezTo>
                  <a:pt x="1057" y="59"/>
                  <a:pt x="1057" y="59"/>
                  <a:pt x="1057" y="59"/>
                </a:cubicBezTo>
                <a:cubicBezTo>
                  <a:pt x="1053" y="61"/>
                  <a:pt x="1053" y="61"/>
                  <a:pt x="1053" y="61"/>
                </a:cubicBezTo>
                <a:cubicBezTo>
                  <a:pt x="1050" y="61"/>
                  <a:pt x="1050" y="61"/>
                  <a:pt x="1050" y="61"/>
                </a:cubicBezTo>
                <a:cubicBezTo>
                  <a:pt x="1047" y="60"/>
                  <a:pt x="1047" y="60"/>
                  <a:pt x="1047" y="60"/>
                </a:cubicBezTo>
                <a:cubicBezTo>
                  <a:pt x="1046" y="60"/>
                  <a:pt x="1046" y="60"/>
                  <a:pt x="1046" y="60"/>
                </a:cubicBezTo>
                <a:cubicBezTo>
                  <a:pt x="1044" y="61"/>
                  <a:pt x="1044" y="61"/>
                  <a:pt x="1044" y="61"/>
                </a:cubicBezTo>
                <a:cubicBezTo>
                  <a:pt x="1043" y="60"/>
                  <a:pt x="1043" y="60"/>
                  <a:pt x="1043" y="60"/>
                </a:cubicBezTo>
                <a:cubicBezTo>
                  <a:pt x="1042" y="61"/>
                  <a:pt x="1042" y="61"/>
                  <a:pt x="1042" y="61"/>
                </a:cubicBezTo>
                <a:cubicBezTo>
                  <a:pt x="1040" y="62"/>
                  <a:pt x="1040" y="62"/>
                  <a:pt x="1040" y="62"/>
                </a:cubicBezTo>
                <a:cubicBezTo>
                  <a:pt x="1039" y="63"/>
                  <a:pt x="1039" y="63"/>
                  <a:pt x="1039" y="63"/>
                </a:cubicBezTo>
                <a:cubicBezTo>
                  <a:pt x="1040" y="64"/>
                  <a:pt x="1040" y="64"/>
                  <a:pt x="1040" y="64"/>
                </a:cubicBezTo>
                <a:cubicBezTo>
                  <a:pt x="1040" y="65"/>
                  <a:pt x="1040" y="65"/>
                  <a:pt x="1040" y="65"/>
                </a:cubicBezTo>
                <a:cubicBezTo>
                  <a:pt x="1041" y="67"/>
                  <a:pt x="1041" y="67"/>
                  <a:pt x="1041" y="67"/>
                </a:cubicBezTo>
                <a:cubicBezTo>
                  <a:pt x="1041" y="68"/>
                  <a:pt x="1041" y="68"/>
                  <a:pt x="1041" y="68"/>
                </a:cubicBezTo>
                <a:cubicBezTo>
                  <a:pt x="1041" y="69"/>
                  <a:pt x="1041" y="69"/>
                  <a:pt x="1041" y="69"/>
                </a:cubicBezTo>
                <a:cubicBezTo>
                  <a:pt x="1040" y="72"/>
                  <a:pt x="1040" y="72"/>
                  <a:pt x="1040" y="72"/>
                </a:cubicBezTo>
                <a:cubicBezTo>
                  <a:pt x="1040" y="74"/>
                  <a:pt x="1040" y="74"/>
                  <a:pt x="1040" y="74"/>
                </a:cubicBezTo>
                <a:cubicBezTo>
                  <a:pt x="1043" y="77"/>
                  <a:pt x="1043" y="77"/>
                  <a:pt x="1043" y="77"/>
                </a:cubicBezTo>
                <a:cubicBezTo>
                  <a:pt x="1043" y="79"/>
                  <a:pt x="1043" y="79"/>
                  <a:pt x="1043" y="79"/>
                </a:cubicBezTo>
                <a:cubicBezTo>
                  <a:pt x="1043" y="82"/>
                  <a:pt x="1043" y="82"/>
                  <a:pt x="1043" y="82"/>
                </a:cubicBezTo>
                <a:cubicBezTo>
                  <a:pt x="1043" y="83"/>
                  <a:pt x="1043" y="83"/>
                  <a:pt x="1043" y="83"/>
                </a:cubicBezTo>
                <a:cubicBezTo>
                  <a:pt x="1042" y="82"/>
                  <a:pt x="1042" y="82"/>
                  <a:pt x="1042" y="82"/>
                </a:cubicBezTo>
                <a:cubicBezTo>
                  <a:pt x="1041" y="80"/>
                  <a:pt x="1041" y="80"/>
                  <a:pt x="1041" y="80"/>
                </a:cubicBezTo>
                <a:cubicBezTo>
                  <a:pt x="1039" y="78"/>
                  <a:pt x="1039" y="78"/>
                  <a:pt x="1039" y="78"/>
                </a:cubicBezTo>
                <a:cubicBezTo>
                  <a:pt x="1038" y="77"/>
                  <a:pt x="1038" y="77"/>
                  <a:pt x="1038" y="77"/>
                </a:cubicBezTo>
                <a:cubicBezTo>
                  <a:pt x="1038" y="74"/>
                  <a:pt x="1038" y="74"/>
                  <a:pt x="1038" y="74"/>
                </a:cubicBezTo>
                <a:cubicBezTo>
                  <a:pt x="1038" y="71"/>
                  <a:pt x="1038" y="71"/>
                  <a:pt x="1038" y="71"/>
                </a:cubicBezTo>
                <a:cubicBezTo>
                  <a:pt x="1038" y="69"/>
                  <a:pt x="1038" y="69"/>
                  <a:pt x="1038" y="69"/>
                </a:cubicBezTo>
                <a:cubicBezTo>
                  <a:pt x="1036" y="67"/>
                  <a:pt x="1036" y="67"/>
                  <a:pt x="1036" y="67"/>
                </a:cubicBezTo>
                <a:cubicBezTo>
                  <a:pt x="1036" y="65"/>
                  <a:pt x="1036" y="65"/>
                  <a:pt x="1036" y="65"/>
                </a:cubicBezTo>
                <a:cubicBezTo>
                  <a:pt x="1036" y="64"/>
                  <a:pt x="1036" y="64"/>
                  <a:pt x="1036" y="64"/>
                </a:cubicBezTo>
                <a:cubicBezTo>
                  <a:pt x="1035" y="64"/>
                  <a:pt x="1035" y="64"/>
                  <a:pt x="1035" y="64"/>
                </a:cubicBezTo>
                <a:cubicBezTo>
                  <a:pt x="1033" y="65"/>
                  <a:pt x="1033" y="65"/>
                  <a:pt x="1033" y="65"/>
                </a:cubicBezTo>
                <a:cubicBezTo>
                  <a:pt x="1031" y="66"/>
                  <a:pt x="1031" y="66"/>
                  <a:pt x="1031" y="66"/>
                </a:cubicBezTo>
                <a:cubicBezTo>
                  <a:pt x="1029" y="66"/>
                  <a:pt x="1029" y="66"/>
                  <a:pt x="1029" y="66"/>
                </a:cubicBezTo>
                <a:cubicBezTo>
                  <a:pt x="1027" y="67"/>
                  <a:pt x="1027" y="67"/>
                  <a:pt x="1027" y="67"/>
                </a:cubicBezTo>
                <a:cubicBezTo>
                  <a:pt x="1027" y="69"/>
                  <a:pt x="1027" y="69"/>
                  <a:pt x="1027" y="69"/>
                </a:cubicBezTo>
                <a:cubicBezTo>
                  <a:pt x="1027" y="71"/>
                  <a:pt x="1027" y="71"/>
                  <a:pt x="1027" y="71"/>
                </a:cubicBezTo>
                <a:cubicBezTo>
                  <a:pt x="1027" y="73"/>
                  <a:pt x="1027" y="73"/>
                  <a:pt x="1027" y="73"/>
                </a:cubicBezTo>
                <a:cubicBezTo>
                  <a:pt x="1026" y="74"/>
                  <a:pt x="1026" y="74"/>
                  <a:pt x="1026" y="74"/>
                </a:cubicBezTo>
                <a:cubicBezTo>
                  <a:pt x="1025" y="75"/>
                  <a:pt x="1025" y="75"/>
                  <a:pt x="1025" y="75"/>
                </a:cubicBezTo>
                <a:cubicBezTo>
                  <a:pt x="1026" y="76"/>
                  <a:pt x="1026" y="76"/>
                  <a:pt x="1026" y="76"/>
                </a:cubicBezTo>
                <a:cubicBezTo>
                  <a:pt x="1026" y="76"/>
                  <a:pt x="1026" y="76"/>
                  <a:pt x="1026" y="76"/>
                </a:cubicBezTo>
                <a:cubicBezTo>
                  <a:pt x="1027" y="76"/>
                  <a:pt x="1027" y="76"/>
                  <a:pt x="1027" y="76"/>
                </a:cubicBezTo>
                <a:cubicBezTo>
                  <a:pt x="1027" y="79"/>
                  <a:pt x="1027" y="79"/>
                  <a:pt x="1027" y="79"/>
                </a:cubicBezTo>
                <a:cubicBezTo>
                  <a:pt x="1026" y="80"/>
                  <a:pt x="1026" y="80"/>
                  <a:pt x="1026" y="80"/>
                </a:cubicBezTo>
                <a:cubicBezTo>
                  <a:pt x="1024" y="82"/>
                  <a:pt x="1024" y="82"/>
                  <a:pt x="1024" y="82"/>
                </a:cubicBezTo>
                <a:cubicBezTo>
                  <a:pt x="1022" y="82"/>
                  <a:pt x="1022" y="82"/>
                  <a:pt x="1022" y="82"/>
                </a:cubicBezTo>
                <a:cubicBezTo>
                  <a:pt x="1022" y="82"/>
                  <a:pt x="1022" y="82"/>
                  <a:pt x="1022" y="82"/>
                </a:cubicBezTo>
                <a:cubicBezTo>
                  <a:pt x="1021" y="84"/>
                  <a:pt x="1021" y="84"/>
                  <a:pt x="1021" y="84"/>
                </a:cubicBezTo>
                <a:cubicBezTo>
                  <a:pt x="1021" y="85"/>
                  <a:pt x="1021" y="85"/>
                  <a:pt x="1021" y="85"/>
                </a:cubicBezTo>
                <a:cubicBezTo>
                  <a:pt x="1020" y="86"/>
                  <a:pt x="1020" y="86"/>
                  <a:pt x="1020" y="86"/>
                </a:cubicBezTo>
                <a:cubicBezTo>
                  <a:pt x="1021" y="87"/>
                  <a:pt x="1021" y="87"/>
                  <a:pt x="1021" y="87"/>
                </a:cubicBezTo>
                <a:cubicBezTo>
                  <a:pt x="1020" y="88"/>
                  <a:pt x="1020" y="88"/>
                  <a:pt x="1020" y="88"/>
                </a:cubicBezTo>
                <a:cubicBezTo>
                  <a:pt x="1019" y="88"/>
                  <a:pt x="1019" y="88"/>
                  <a:pt x="1019" y="88"/>
                </a:cubicBezTo>
                <a:cubicBezTo>
                  <a:pt x="1018" y="88"/>
                  <a:pt x="1018" y="88"/>
                  <a:pt x="1018" y="88"/>
                </a:cubicBezTo>
                <a:cubicBezTo>
                  <a:pt x="1016" y="89"/>
                  <a:pt x="1016" y="89"/>
                  <a:pt x="1016" y="89"/>
                </a:cubicBezTo>
                <a:cubicBezTo>
                  <a:pt x="1014" y="88"/>
                  <a:pt x="1014" y="88"/>
                  <a:pt x="1014" y="88"/>
                </a:cubicBezTo>
                <a:cubicBezTo>
                  <a:pt x="1014" y="87"/>
                  <a:pt x="1014" y="87"/>
                  <a:pt x="1014" y="87"/>
                </a:cubicBezTo>
                <a:cubicBezTo>
                  <a:pt x="1014" y="85"/>
                  <a:pt x="1014" y="85"/>
                  <a:pt x="1014" y="85"/>
                </a:cubicBezTo>
                <a:cubicBezTo>
                  <a:pt x="1013" y="85"/>
                  <a:pt x="1013" y="85"/>
                  <a:pt x="1013" y="85"/>
                </a:cubicBezTo>
                <a:cubicBezTo>
                  <a:pt x="1013" y="85"/>
                  <a:pt x="1013" y="85"/>
                  <a:pt x="1013" y="85"/>
                </a:cubicBezTo>
                <a:cubicBezTo>
                  <a:pt x="1012" y="84"/>
                  <a:pt x="1012" y="84"/>
                  <a:pt x="1012" y="84"/>
                </a:cubicBezTo>
                <a:cubicBezTo>
                  <a:pt x="1012" y="83"/>
                  <a:pt x="1012" y="83"/>
                  <a:pt x="1012" y="83"/>
                </a:cubicBezTo>
                <a:cubicBezTo>
                  <a:pt x="1011" y="83"/>
                  <a:pt x="1011" y="83"/>
                  <a:pt x="1011" y="83"/>
                </a:cubicBezTo>
                <a:cubicBezTo>
                  <a:pt x="1010" y="84"/>
                  <a:pt x="1010" y="84"/>
                  <a:pt x="1010" y="84"/>
                </a:cubicBezTo>
                <a:cubicBezTo>
                  <a:pt x="1010" y="85"/>
                  <a:pt x="1010" y="85"/>
                  <a:pt x="1010" y="85"/>
                </a:cubicBezTo>
                <a:cubicBezTo>
                  <a:pt x="1009" y="85"/>
                  <a:pt x="1009" y="85"/>
                  <a:pt x="1009" y="85"/>
                </a:cubicBezTo>
                <a:cubicBezTo>
                  <a:pt x="1008" y="85"/>
                  <a:pt x="1008" y="85"/>
                  <a:pt x="1008" y="85"/>
                </a:cubicBezTo>
                <a:cubicBezTo>
                  <a:pt x="1008" y="88"/>
                  <a:pt x="1008" y="88"/>
                  <a:pt x="1008" y="88"/>
                </a:cubicBezTo>
                <a:cubicBezTo>
                  <a:pt x="1008" y="89"/>
                  <a:pt x="1008" y="89"/>
                  <a:pt x="1008" y="89"/>
                </a:cubicBezTo>
                <a:cubicBezTo>
                  <a:pt x="1008" y="90"/>
                  <a:pt x="1008" y="90"/>
                  <a:pt x="1008" y="90"/>
                </a:cubicBezTo>
                <a:cubicBezTo>
                  <a:pt x="1008" y="93"/>
                  <a:pt x="1008" y="93"/>
                  <a:pt x="1008" y="93"/>
                </a:cubicBezTo>
                <a:cubicBezTo>
                  <a:pt x="1008" y="96"/>
                  <a:pt x="1008" y="96"/>
                  <a:pt x="1008" y="96"/>
                </a:cubicBezTo>
                <a:cubicBezTo>
                  <a:pt x="1007" y="97"/>
                  <a:pt x="1007" y="97"/>
                  <a:pt x="1007" y="97"/>
                </a:cubicBezTo>
                <a:cubicBezTo>
                  <a:pt x="1007" y="97"/>
                  <a:pt x="1007" y="97"/>
                  <a:pt x="1007" y="97"/>
                </a:cubicBezTo>
                <a:cubicBezTo>
                  <a:pt x="1007" y="94"/>
                  <a:pt x="1007" y="94"/>
                  <a:pt x="1007" y="94"/>
                </a:cubicBezTo>
                <a:cubicBezTo>
                  <a:pt x="1007" y="91"/>
                  <a:pt x="1007" y="91"/>
                  <a:pt x="1007" y="91"/>
                </a:cubicBezTo>
                <a:cubicBezTo>
                  <a:pt x="1006" y="90"/>
                  <a:pt x="1006" y="90"/>
                  <a:pt x="1006" y="90"/>
                </a:cubicBezTo>
                <a:cubicBezTo>
                  <a:pt x="1006" y="87"/>
                  <a:pt x="1006" y="87"/>
                  <a:pt x="1006" y="87"/>
                </a:cubicBezTo>
                <a:cubicBezTo>
                  <a:pt x="1006" y="85"/>
                  <a:pt x="1006" y="85"/>
                  <a:pt x="1006" y="85"/>
                </a:cubicBezTo>
                <a:cubicBezTo>
                  <a:pt x="1005" y="84"/>
                  <a:pt x="1005" y="84"/>
                  <a:pt x="1005" y="84"/>
                </a:cubicBezTo>
                <a:cubicBezTo>
                  <a:pt x="1005" y="85"/>
                  <a:pt x="1005" y="85"/>
                  <a:pt x="1005" y="85"/>
                </a:cubicBezTo>
                <a:cubicBezTo>
                  <a:pt x="1003" y="85"/>
                  <a:pt x="1003" y="85"/>
                  <a:pt x="1003" y="85"/>
                </a:cubicBezTo>
                <a:cubicBezTo>
                  <a:pt x="1002" y="86"/>
                  <a:pt x="1002" y="86"/>
                  <a:pt x="1002" y="86"/>
                </a:cubicBezTo>
                <a:cubicBezTo>
                  <a:pt x="1001" y="87"/>
                  <a:pt x="1001" y="87"/>
                  <a:pt x="1001" y="87"/>
                </a:cubicBezTo>
                <a:cubicBezTo>
                  <a:pt x="999" y="88"/>
                  <a:pt x="999" y="88"/>
                  <a:pt x="999" y="88"/>
                </a:cubicBezTo>
                <a:cubicBezTo>
                  <a:pt x="998" y="89"/>
                  <a:pt x="998" y="89"/>
                  <a:pt x="998" y="89"/>
                </a:cubicBezTo>
                <a:cubicBezTo>
                  <a:pt x="998" y="91"/>
                  <a:pt x="998" y="91"/>
                  <a:pt x="998" y="91"/>
                </a:cubicBezTo>
                <a:cubicBezTo>
                  <a:pt x="996" y="93"/>
                  <a:pt x="996" y="93"/>
                  <a:pt x="996" y="93"/>
                </a:cubicBezTo>
                <a:cubicBezTo>
                  <a:pt x="996" y="93"/>
                  <a:pt x="996" y="93"/>
                  <a:pt x="996" y="93"/>
                </a:cubicBezTo>
                <a:cubicBezTo>
                  <a:pt x="995" y="92"/>
                  <a:pt x="995" y="92"/>
                  <a:pt x="995" y="92"/>
                </a:cubicBezTo>
                <a:cubicBezTo>
                  <a:pt x="994" y="92"/>
                  <a:pt x="994" y="92"/>
                  <a:pt x="994" y="92"/>
                </a:cubicBezTo>
                <a:cubicBezTo>
                  <a:pt x="993" y="93"/>
                  <a:pt x="993" y="93"/>
                  <a:pt x="993" y="93"/>
                </a:cubicBezTo>
                <a:cubicBezTo>
                  <a:pt x="993" y="94"/>
                  <a:pt x="993" y="94"/>
                  <a:pt x="993" y="94"/>
                </a:cubicBezTo>
                <a:cubicBezTo>
                  <a:pt x="994" y="94"/>
                  <a:pt x="994" y="94"/>
                  <a:pt x="994" y="94"/>
                </a:cubicBezTo>
                <a:cubicBezTo>
                  <a:pt x="994" y="94"/>
                  <a:pt x="994" y="94"/>
                  <a:pt x="994" y="94"/>
                </a:cubicBezTo>
                <a:cubicBezTo>
                  <a:pt x="993" y="95"/>
                  <a:pt x="993" y="95"/>
                  <a:pt x="993" y="95"/>
                </a:cubicBezTo>
                <a:cubicBezTo>
                  <a:pt x="990" y="95"/>
                  <a:pt x="990" y="95"/>
                  <a:pt x="990" y="95"/>
                </a:cubicBezTo>
                <a:cubicBezTo>
                  <a:pt x="989" y="95"/>
                  <a:pt x="989" y="95"/>
                  <a:pt x="989" y="95"/>
                </a:cubicBezTo>
                <a:cubicBezTo>
                  <a:pt x="988" y="97"/>
                  <a:pt x="988" y="97"/>
                  <a:pt x="988" y="97"/>
                </a:cubicBezTo>
                <a:cubicBezTo>
                  <a:pt x="985" y="97"/>
                  <a:pt x="985" y="97"/>
                  <a:pt x="985" y="97"/>
                </a:cubicBezTo>
                <a:cubicBezTo>
                  <a:pt x="985" y="99"/>
                  <a:pt x="985" y="99"/>
                  <a:pt x="985" y="99"/>
                </a:cubicBezTo>
                <a:cubicBezTo>
                  <a:pt x="984" y="99"/>
                  <a:pt x="984" y="99"/>
                  <a:pt x="984" y="99"/>
                </a:cubicBezTo>
                <a:cubicBezTo>
                  <a:pt x="982" y="100"/>
                  <a:pt x="982" y="100"/>
                  <a:pt x="982" y="100"/>
                </a:cubicBezTo>
                <a:cubicBezTo>
                  <a:pt x="981" y="100"/>
                  <a:pt x="981" y="100"/>
                  <a:pt x="981" y="100"/>
                </a:cubicBezTo>
                <a:cubicBezTo>
                  <a:pt x="981" y="101"/>
                  <a:pt x="981" y="101"/>
                  <a:pt x="981" y="101"/>
                </a:cubicBezTo>
                <a:cubicBezTo>
                  <a:pt x="981" y="102"/>
                  <a:pt x="981" y="102"/>
                  <a:pt x="981" y="102"/>
                </a:cubicBezTo>
                <a:cubicBezTo>
                  <a:pt x="981" y="103"/>
                  <a:pt x="981" y="103"/>
                  <a:pt x="981" y="103"/>
                </a:cubicBezTo>
                <a:cubicBezTo>
                  <a:pt x="981" y="104"/>
                  <a:pt x="981" y="104"/>
                  <a:pt x="981" y="104"/>
                </a:cubicBezTo>
                <a:cubicBezTo>
                  <a:pt x="980" y="104"/>
                  <a:pt x="980" y="104"/>
                  <a:pt x="980" y="104"/>
                </a:cubicBezTo>
                <a:cubicBezTo>
                  <a:pt x="979" y="105"/>
                  <a:pt x="979" y="105"/>
                  <a:pt x="979" y="105"/>
                </a:cubicBezTo>
                <a:cubicBezTo>
                  <a:pt x="979" y="106"/>
                  <a:pt x="979" y="106"/>
                  <a:pt x="979" y="106"/>
                </a:cubicBezTo>
                <a:cubicBezTo>
                  <a:pt x="977" y="107"/>
                  <a:pt x="977" y="107"/>
                  <a:pt x="977" y="107"/>
                </a:cubicBezTo>
                <a:cubicBezTo>
                  <a:pt x="977" y="108"/>
                  <a:pt x="977" y="108"/>
                  <a:pt x="977" y="108"/>
                </a:cubicBezTo>
                <a:cubicBezTo>
                  <a:pt x="977" y="109"/>
                  <a:pt x="977" y="109"/>
                  <a:pt x="977" y="109"/>
                </a:cubicBezTo>
                <a:cubicBezTo>
                  <a:pt x="978" y="109"/>
                  <a:pt x="978" y="109"/>
                  <a:pt x="978" y="109"/>
                </a:cubicBezTo>
                <a:cubicBezTo>
                  <a:pt x="977" y="111"/>
                  <a:pt x="977" y="111"/>
                  <a:pt x="977" y="111"/>
                </a:cubicBezTo>
                <a:cubicBezTo>
                  <a:pt x="977" y="112"/>
                  <a:pt x="977" y="112"/>
                  <a:pt x="977" y="112"/>
                </a:cubicBezTo>
                <a:cubicBezTo>
                  <a:pt x="978" y="112"/>
                  <a:pt x="978" y="112"/>
                  <a:pt x="978" y="112"/>
                </a:cubicBezTo>
                <a:cubicBezTo>
                  <a:pt x="979" y="112"/>
                  <a:pt x="979" y="112"/>
                  <a:pt x="979" y="112"/>
                </a:cubicBezTo>
                <a:cubicBezTo>
                  <a:pt x="980" y="112"/>
                  <a:pt x="980" y="112"/>
                  <a:pt x="980" y="112"/>
                </a:cubicBezTo>
                <a:cubicBezTo>
                  <a:pt x="981" y="112"/>
                  <a:pt x="981" y="112"/>
                  <a:pt x="981" y="112"/>
                </a:cubicBezTo>
                <a:cubicBezTo>
                  <a:pt x="982" y="112"/>
                  <a:pt x="982" y="112"/>
                  <a:pt x="982" y="112"/>
                </a:cubicBezTo>
                <a:cubicBezTo>
                  <a:pt x="983" y="111"/>
                  <a:pt x="983" y="111"/>
                  <a:pt x="983" y="111"/>
                </a:cubicBezTo>
                <a:cubicBezTo>
                  <a:pt x="985" y="113"/>
                  <a:pt x="985" y="113"/>
                  <a:pt x="985" y="113"/>
                </a:cubicBezTo>
                <a:cubicBezTo>
                  <a:pt x="985" y="114"/>
                  <a:pt x="985" y="114"/>
                  <a:pt x="985" y="114"/>
                </a:cubicBezTo>
                <a:cubicBezTo>
                  <a:pt x="987" y="114"/>
                  <a:pt x="987" y="114"/>
                  <a:pt x="987" y="114"/>
                </a:cubicBezTo>
                <a:cubicBezTo>
                  <a:pt x="989" y="112"/>
                  <a:pt x="989" y="112"/>
                  <a:pt x="989" y="112"/>
                </a:cubicBezTo>
                <a:cubicBezTo>
                  <a:pt x="989" y="112"/>
                  <a:pt x="989" y="112"/>
                  <a:pt x="989" y="112"/>
                </a:cubicBezTo>
                <a:cubicBezTo>
                  <a:pt x="991" y="113"/>
                  <a:pt x="991" y="113"/>
                  <a:pt x="991" y="113"/>
                </a:cubicBezTo>
                <a:cubicBezTo>
                  <a:pt x="994" y="113"/>
                  <a:pt x="994" y="113"/>
                  <a:pt x="994" y="113"/>
                </a:cubicBezTo>
                <a:cubicBezTo>
                  <a:pt x="995" y="112"/>
                  <a:pt x="995" y="112"/>
                  <a:pt x="995" y="112"/>
                </a:cubicBezTo>
                <a:cubicBezTo>
                  <a:pt x="995" y="111"/>
                  <a:pt x="995" y="111"/>
                  <a:pt x="995" y="111"/>
                </a:cubicBezTo>
                <a:cubicBezTo>
                  <a:pt x="996" y="109"/>
                  <a:pt x="996" y="109"/>
                  <a:pt x="996" y="109"/>
                </a:cubicBezTo>
                <a:cubicBezTo>
                  <a:pt x="997" y="109"/>
                  <a:pt x="997" y="109"/>
                  <a:pt x="997" y="109"/>
                </a:cubicBezTo>
                <a:cubicBezTo>
                  <a:pt x="997" y="111"/>
                  <a:pt x="997" y="111"/>
                  <a:pt x="997" y="111"/>
                </a:cubicBezTo>
                <a:cubicBezTo>
                  <a:pt x="997" y="111"/>
                  <a:pt x="997" y="111"/>
                  <a:pt x="997" y="111"/>
                </a:cubicBezTo>
                <a:cubicBezTo>
                  <a:pt x="997" y="112"/>
                  <a:pt x="997" y="112"/>
                  <a:pt x="997" y="112"/>
                </a:cubicBezTo>
                <a:cubicBezTo>
                  <a:pt x="994" y="113"/>
                  <a:pt x="994" y="113"/>
                  <a:pt x="994" y="113"/>
                </a:cubicBezTo>
                <a:cubicBezTo>
                  <a:pt x="992" y="115"/>
                  <a:pt x="992" y="115"/>
                  <a:pt x="992" y="115"/>
                </a:cubicBezTo>
                <a:cubicBezTo>
                  <a:pt x="990" y="114"/>
                  <a:pt x="990" y="114"/>
                  <a:pt x="990" y="114"/>
                </a:cubicBezTo>
                <a:cubicBezTo>
                  <a:pt x="989" y="114"/>
                  <a:pt x="989" y="114"/>
                  <a:pt x="989" y="114"/>
                </a:cubicBezTo>
                <a:cubicBezTo>
                  <a:pt x="988" y="115"/>
                  <a:pt x="988" y="115"/>
                  <a:pt x="988" y="115"/>
                </a:cubicBezTo>
                <a:cubicBezTo>
                  <a:pt x="989" y="116"/>
                  <a:pt x="989" y="116"/>
                  <a:pt x="989" y="116"/>
                </a:cubicBezTo>
                <a:cubicBezTo>
                  <a:pt x="990" y="118"/>
                  <a:pt x="990" y="118"/>
                  <a:pt x="990" y="118"/>
                </a:cubicBezTo>
                <a:cubicBezTo>
                  <a:pt x="992" y="118"/>
                  <a:pt x="992" y="118"/>
                  <a:pt x="992" y="118"/>
                </a:cubicBezTo>
                <a:cubicBezTo>
                  <a:pt x="992" y="118"/>
                  <a:pt x="992" y="118"/>
                  <a:pt x="992" y="118"/>
                </a:cubicBezTo>
                <a:cubicBezTo>
                  <a:pt x="992" y="119"/>
                  <a:pt x="992" y="119"/>
                  <a:pt x="992" y="119"/>
                </a:cubicBezTo>
                <a:cubicBezTo>
                  <a:pt x="990" y="121"/>
                  <a:pt x="990" y="121"/>
                  <a:pt x="990" y="121"/>
                </a:cubicBezTo>
                <a:cubicBezTo>
                  <a:pt x="988" y="120"/>
                  <a:pt x="988" y="120"/>
                  <a:pt x="988" y="120"/>
                </a:cubicBezTo>
                <a:cubicBezTo>
                  <a:pt x="986" y="121"/>
                  <a:pt x="986" y="121"/>
                  <a:pt x="986" y="121"/>
                </a:cubicBezTo>
                <a:cubicBezTo>
                  <a:pt x="985" y="122"/>
                  <a:pt x="985" y="122"/>
                  <a:pt x="985" y="122"/>
                </a:cubicBezTo>
                <a:cubicBezTo>
                  <a:pt x="985" y="124"/>
                  <a:pt x="985" y="124"/>
                  <a:pt x="985" y="124"/>
                </a:cubicBezTo>
                <a:cubicBezTo>
                  <a:pt x="986" y="124"/>
                  <a:pt x="986" y="124"/>
                  <a:pt x="986" y="124"/>
                </a:cubicBezTo>
                <a:cubicBezTo>
                  <a:pt x="986" y="126"/>
                  <a:pt x="986" y="126"/>
                  <a:pt x="986" y="126"/>
                </a:cubicBezTo>
                <a:cubicBezTo>
                  <a:pt x="984" y="127"/>
                  <a:pt x="984" y="127"/>
                  <a:pt x="984" y="127"/>
                </a:cubicBezTo>
                <a:cubicBezTo>
                  <a:pt x="983" y="129"/>
                  <a:pt x="983" y="129"/>
                  <a:pt x="983" y="129"/>
                </a:cubicBezTo>
                <a:cubicBezTo>
                  <a:pt x="982" y="130"/>
                  <a:pt x="982" y="130"/>
                  <a:pt x="982" y="130"/>
                </a:cubicBezTo>
                <a:cubicBezTo>
                  <a:pt x="980" y="131"/>
                  <a:pt x="980" y="131"/>
                  <a:pt x="980" y="131"/>
                </a:cubicBezTo>
                <a:cubicBezTo>
                  <a:pt x="978" y="133"/>
                  <a:pt x="978" y="133"/>
                  <a:pt x="978" y="133"/>
                </a:cubicBezTo>
                <a:cubicBezTo>
                  <a:pt x="977" y="135"/>
                  <a:pt x="977" y="135"/>
                  <a:pt x="977" y="135"/>
                </a:cubicBezTo>
                <a:cubicBezTo>
                  <a:pt x="976" y="137"/>
                  <a:pt x="976" y="137"/>
                  <a:pt x="976" y="137"/>
                </a:cubicBezTo>
                <a:cubicBezTo>
                  <a:pt x="975" y="137"/>
                  <a:pt x="975" y="137"/>
                  <a:pt x="975" y="137"/>
                </a:cubicBezTo>
                <a:cubicBezTo>
                  <a:pt x="974" y="138"/>
                  <a:pt x="974" y="138"/>
                  <a:pt x="974" y="138"/>
                </a:cubicBezTo>
                <a:cubicBezTo>
                  <a:pt x="973" y="138"/>
                  <a:pt x="973" y="138"/>
                  <a:pt x="973" y="138"/>
                </a:cubicBezTo>
                <a:cubicBezTo>
                  <a:pt x="971" y="137"/>
                  <a:pt x="971" y="137"/>
                  <a:pt x="971" y="137"/>
                </a:cubicBezTo>
                <a:cubicBezTo>
                  <a:pt x="970" y="136"/>
                  <a:pt x="970" y="136"/>
                  <a:pt x="970" y="136"/>
                </a:cubicBezTo>
                <a:cubicBezTo>
                  <a:pt x="969" y="136"/>
                  <a:pt x="969" y="136"/>
                  <a:pt x="969" y="136"/>
                </a:cubicBezTo>
                <a:cubicBezTo>
                  <a:pt x="968" y="135"/>
                  <a:pt x="968" y="135"/>
                  <a:pt x="968" y="135"/>
                </a:cubicBezTo>
                <a:cubicBezTo>
                  <a:pt x="966" y="134"/>
                  <a:pt x="966" y="134"/>
                  <a:pt x="966" y="134"/>
                </a:cubicBezTo>
                <a:cubicBezTo>
                  <a:pt x="964" y="135"/>
                  <a:pt x="964" y="135"/>
                  <a:pt x="964" y="135"/>
                </a:cubicBezTo>
                <a:cubicBezTo>
                  <a:pt x="962" y="136"/>
                  <a:pt x="962" y="136"/>
                  <a:pt x="962" y="136"/>
                </a:cubicBezTo>
                <a:cubicBezTo>
                  <a:pt x="961" y="135"/>
                  <a:pt x="961" y="135"/>
                  <a:pt x="961" y="135"/>
                </a:cubicBezTo>
                <a:cubicBezTo>
                  <a:pt x="960" y="135"/>
                  <a:pt x="960" y="135"/>
                  <a:pt x="960" y="135"/>
                </a:cubicBezTo>
                <a:cubicBezTo>
                  <a:pt x="958" y="135"/>
                  <a:pt x="958" y="135"/>
                  <a:pt x="958" y="135"/>
                </a:cubicBezTo>
                <a:cubicBezTo>
                  <a:pt x="955" y="135"/>
                  <a:pt x="955" y="135"/>
                  <a:pt x="955" y="135"/>
                </a:cubicBezTo>
                <a:cubicBezTo>
                  <a:pt x="952" y="136"/>
                  <a:pt x="952" y="136"/>
                  <a:pt x="952" y="136"/>
                </a:cubicBezTo>
                <a:cubicBezTo>
                  <a:pt x="952" y="137"/>
                  <a:pt x="952" y="137"/>
                  <a:pt x="952" y="137"/>
                </a:cubicBezTo>
                <a:cubicBezTo>
                  <a:pt x="953" y="138"/>
                  <a:pt x="953" y="138"/>
                  <a:pt x="953" y="138"/>
                </a:cubicBezTo>
                <a:cubicBezTo>
                  <a:pt x="952" y="139"/>
                  <a:pt x="952" y="139"/>
                  <a:pt x="952" y="139"/>
                </a:cubicBezTo>
                <a:cubicBezTo>
                  <a:pt x="952" y="138"/>
                  <a:pt x="952" y="138"/>
                  <a:pt x="952" y="138"/>
                </a:cubicBezTo>
                <a:cubicBezTo>
                  <a:pt x="950" y="138"/>
                  <a:pt x="950" y="138"/>
                  <a:pt x="950" y="138"/>
                </a:cubicBezTo>
                <a:cubicBezTo>
                  <a:pt x="943" y="140"/>
                  <a:pt x="943" y="140"/>
                  <a:pt x="943" y="140"/>
                </a:cubicBezTo>
                <a:cubicBezTo>
                  <a:pt x="942" y="140"/>
                  <a:pt x="942" y="140"/>
                  <a:pt x="942" y="140"/>
                </a:cubicBezTo>
                <a:cubicBezTo>
                  <a:pt x="941" y="140"/>
                  <a:pt x="941" y="140"/>
                  <a:pt x="941" y="140"/>
                </a:cubicBezTo>
                <a:cubicBezTo>
                  <a:pt x="940" y="141"/>
                  <a:pt x="940" y="141"/>
                  <a:pt x="940" y="141"/>
                </a:cubicBezTo>
                <a:cubicBezTo>
                  <a:pt x="940" y="141"/>
                  <a:pt x="940" y="141"/>
                  <a:pt x="940" y="141"/>
                </a:cubicBezTo>
                <a:cubicBezTo>
                  <a:pt x="939" y="140"/>
                  <a:pt x="939" y="140"/>
                  <a:pt x="939" y="140"/>
                </a:cubicBezTo>
                <a:cubicBezTo>
                  <a:pt x="937" y="141"/>
                  <a:pt x="937" y="141"/>
                  <a:pt x="937" y="141"/>
                </a:cubicBezTo>
                <a:cubicBezTo>
                  <a:pt x="937" y="142"/>
                  <a:pt x="937" y="142"/>
                  <a:pt x="937" y="142"/>
                </a:cubicBezTo>
                <a:cubicBezTo>
                  <a:pt x="936" y="142"/>
                  <a:pt x="936" y="142"/>
                  <a:pt x="936" y="142"/>
                </a:cubicBezTo>
                <a:cubicBezTo>
                  <a:pt x="935" y="142"/>
                  <a:pt x="935" y="142"/>
                  <a:pt x="935" y="142"/>
                </a:cubicBezTo>
                <a:cubicBezTo>
                  <a:pt x="935" y="142"/>
                  <a:pt x="935" y="142"/>
                  <a:pt x="935" y="142"/>
                </a:cubicBezTo>
                <a:cubicBezTo>
                  <a:pt x="934" y="141"/>
                  <a:pt x="934" y="141"/>
                  <a:pt x="934" y="141"/>
                </a:cubicBezTo>
                <a:cubicBezTo>
                  <a:pt x="933" y="141"/>
                  <a:pt x="933" y="141"/>
                  <a:pt x="933" y="141"/>
                </a:cubicBezTo>
                <a:cubicBezTo>
                  <a:pt x="932" y="142"/>
                  <a:pt x="932" y="142"/>
                  <a:pt x="932" y="142"/>
                </a:cubicBezTo>
                <a:cubicBezTo>
                  <a:pt x="930" y="142"/>
                  <a:pt x="930" y="142"/>
                  <a:pt x="930" y="142"/>
                </a:cubicBezTo>
                <a:cubicBezTo>
                  <a:pt x="929" y="142"/>
                  <a:pt x="929" y="142"/>
                  <a:pt x="929" y="142"/>
                </a:cubicBezTo>
                <a:cubicBezTo>
                  <a:pt x="928" y="142"/>
                  <a:pt x="928" y="142"/>
                  <a:pt x="928" y="142"/>
                </a:cubicBezTo>
                <a:cubicBezTo>
                  <a:pt x="927" y="143"/>
                  <a:pt x="927" y="143"/>
                  <a:pt x="927" y="143"/>
                </a:cubicBezTo>
                <a:cubicBezTo>
                  <a:pt x="926" y="143"/>
                  <a:pt x="926" y="143"/>
                  <a:pt x="926" y="143"/>
                </a:cubicBezTo>
                <a:cubicBezTo>
                  <a:pt x="926" y="144"/>
                  <a:pt x="926" y="144"/>
                  <a:pt x="926" y="144"/>
                </a:cubicBezTo>
                <a:cubicBezTo>
                  <a:pt x="926" y="145"/>
                  <a:pt x="926" y="145"/>
                  <a:pt x="926" y="145"/>
                </a:cubicBezTo>
                <a:cubicBezTo>
                  <a:pt x="923" y="146"/>
                  <a:pt x="923" y="146"/>
                  <a:pt x="923" y="146"/>
                </a:cubicBezTo>
                <a:cubicBezTo>
                  <a:pt x="921" y="146"/>
                  <a:pt x="921" y="146"/>
                  <a:pt x="921" y="146"/>
                </a:cubicBezTo>
                <a:cubicBezTo>
                  <a:pt x="921" y="147"/>
                  <a:pt x="921" y="147"/>
                  <a:pt x="921" y="147"/>
                </a:cubicBezTo>
                <a:cubicBezTo>
                  <a:pt x="922" y="148"/>
                  <a:pt x="922" y="148"/>
                  <a:pt x="922" y="148"/>
                </a:cubicBezTo>
                <a:cubicBezTo>
                  <a:pt x="923" y="148"/>
                  <a:pt x="923" y="148"/>
                  <a:pt x="923" y="148"/>
                </a:cubicBezTo>
                <a:cubicBezTo>
                  <a:pt x="924" y="149"/>
                  <a:pt x="924" y="149"/>
                  <a:pt x="924" y="149"/>
                </a:cubicBezTo>
                <a:cubicBezTo>
                  <a:pt x="924" y="149"/>
                  <a:pt x="924" y="149"/>
                  <a:pt x="924" y="149"/>
                </a:cubicBezTo>
                <a:cubicBezTo>
                  <a:pt x="923" y="149"/>
                  <a:pt x="923" y="149"/>
                  <a:pt x="923" y="149"/>
                </a:cubicBezTo>
                <a:cubicBezTo>
                  <a:pt x="923" y="149"/>
                  <a:pt x="923" y="149"/>
                  <a:pt x="923" y="149"/>
                </a:cubicBezTo>
                <a:cubicBezTo>
                  <a:pt x="922" y="150"/>
                  <a:pt x="922" y="150"/>
                  <a:pt x="922" y="150"/>
                </a:cubicBezTo>
                <a:cubicBezTo>
                  <a:pt x="921" y="151"/>
                  <a:pt x="921" y="151"/>
                  <a:pt x="921" y="151"/>
                </a:cubicBezTo>
                <a:cubicBezTo>
                  <a:pt x="919" y="152"/>
                  <a:pt x="919" y="152"/>
                  <a:pt x="919" y="152"/>
                </a:cubicBezTo>
                <a:cubicBezTo>
                  <a:pt x="918" y="152"/>
                  <a:pt x="918" y="152"/>
                  <a:pt x="918" y="152"/>
                </a:cubicBezTo>
                <a:cubicBezTo>
                  <a:pt x="919" y="153"/>
                  <a:pt x="919" y="153"/>
                  <a:pt x="919" y="153"/>
                </a:cubicBezTo>
                <a:cubicBezTo>
                  <a:pt x="921" y="154"/>
                  <a:pt x="921" y="154"/>
                  <a:pt x="921" y="154"/>
                </a:cubicBezTo>
                <a:cubicBezTo>
                  <a:pt x="922" y="155"/>
                  <a:pt x="922" y="155"/>
                  <a:pt x="922" y="155"/>
                </a:cubicBezTo>
                <a:cubicBezTo>
                  <a:pt x="923" y="158"/>
                  <a:pt x="923" y="158"/>
                  <a:pt x="923" y="158"/>
                </a:cubicBezTo>
                <a:cubicBezTo>
                  <a:pt x="924" y="159"/>
                  <a:pt x="924" y="159"/>
                  <a:pt x="924" y="159"/>
                </a:cubicBezTo>
                <a:cubicBezTo>
                  <a:pt x="926" y="159"/>
                  <a:pt x="926" y="159"/>
                  <a:pt x="926" y="159"/>
                </a:cubicBezTo>
                <a:cubicBezTo>
                  <a:pt x="926" y="160"/>
                  <a:pt x="926" y="160"/>
                  <a:pt x="926" y="160"/>
                </a:cubicBezTo>
                <a:cubicBezTo>
                  <a:pt x="927" y="160"/>
                  <a:pt x="927" y="160"/>
                  <a:pt x="927" y="160"/>
                </a:cubicBezTo>
                <a:cubicBezTo>
                  <a:pt x="926" y="161"/>
                  <a:pt x="926" y="161"/>
                  <a:pt x="926" y="161"/>
                </a:cubicBezTo>
                <a:cubicBezTo>
                  <a:pt x="925" y="162"/>
                  <a:pt x="925" y="162"/>
                  <a:pt x="925" y="162"/>
                </a:cubicBezTo>
                <a:cubicBezTo>
                  <a:pt x="925" y="163"/>
                  <a:pt x="925" y="163"/>
                  <a:pt x="925" y="163"/>
                </a:cubicBezTo>
                <a:cubicBezTo>
                  <a:pt x="925" y="164"/>
                  <a:pt x="925" y="164"/>
                  <a:pt x="925" y="164"/>
                </a:cubicBezTo>
                <a:cubicBezTo>
                  <a:pt x="927" y="165"/>
                  <a:pt x="927" y="165"/>
                  <a:pt x="927" y="165"/>
                </a:cubicBezTo>
                <a:cubicBezTo>
                  <a:pt x="929" y="164"/>
                  <a:pt x="929" y="164"/>
                  <a:pt x="929" y="164"/>
                </a:cubicBezTo>
                <a:cubicBezTo>
                  <a:pt x="931" y="163"/>
                  <a:pt x="931" y="163"/>
                  <a:pt x="931" y="163"/>
                </a:cubicBezTo>
                <a:cubicBezTo>
                  <a:pt x="932" y="162"/>
                  <a:pt x="932" y="162"/>
                  <a:pt x="932" y="162"/>
                </a:cubicBezTo>
                <a:cubicBezTo>
                  <a:pt x="932" y="162"/>
                  <a:pt x="932" y="162"/>
                  <a:pt x="932" y="162"/>
                </a:cubicBezTo>
                <a:cubicBezTo>
                  <a:pt x="933" y="162"/>
                  <a:pt x="933" y="162"/>
                  <a:pt x="933" y="162"/>
                </a:cubicBezTo>
                <a:cubicBezTo>
                  <a:pt x="933" y="163"/>
                  <a:pt x="933" y="163"/>
                  <a:pt x="933" y="163"/>
                </a:cubicBezTo>
                <a:cubicBezTo>
                  <a:pt x="932" y="165"/>
                  <a:pt x="932" y="165"/>
                  <a:pt x="932" y="165"/>
                </a:cubicBezTo>
                <a:cubicBezTo>
                  <a:pt x="931" y="166"/>
                  <a:pt x="931" y="166"/>
                  <a:pt x="931" y="166"/>
                </a:cubicBezTo>
                <a:cubicBezTo>
                  <a:pt x="929" y="166"/>
                  <a:pt x="929" y="166"/>
                  <a:pt x="929" y="166"/>
                </a:cubicBezTo>
                <a:cubicBezTo>
                  <a:pt x="928" y="167"/>
                  <a:pt x="928" y="167"/>
                  <a:pt x="928" y="167"/>
                </a:cubicBezTo>
                <a:cubicBezTo>
                  <a:pt x="929" y="168"/>
                  <a:pt x="929" y="168"/>
                  <a:pt x="929" y="168"/>
                </a:cubicBezTo>
                <a:cubicBezTo>
                  <a:pt x="930" y="169"/>
                  <a:pt x="930" y="169"/>
                  <a:pt x="930" y="169"/>
                </a:cubicBezTo>
                <a:cubicBezTo>
                  <a:pt x="932" y="168"/>
                  <a:pt x="932" y="168"/>
                  <a:pt x="932" y="168"/>
                </a:cubicBezTo>
                <a:cubicBezTo>
                  <a:pt x="934" y="167"/>
                  <a:pt x="934" y="167"/>
                  <a:pt x="934" y="167"/>
                </a:cubicBezTo>
                <a:cubicBezTo>
                  <a:pt x="935" y="168"/>
                  <a:pt x="935" y="168"/>
                  <a:pt x="935" y="168"/>
                </a:cubicBezTo>
                <a:cubicBezTo>
                  <a:pt x="935" y="168"/>
                  <a:pt x="935" y="168"/>
                  <a:pt x="935" y="168"/>
                </a:cubicBezTo>
                <a:cubicBezTo>
                  <a:pt x="932" y="169"/>
                  <a:pt x="932" y="169"/>
                  <a:pt x="932" y="169"/>
                </a:cubicBezTo>
                <a:cubicBezTo>
                  <a:pt x="930" y="170"/>
                  <a:pt x="930" y="170"/>
                  <a:pt x="930" y="170"/>
                </a:cubicBezTo>
                <a:cubicBezTo>
                  <a:pt x="929" y="171"/>
                  <a:pt x="929" y="171"/>
                  <a:pt x="929" y="171"/>
                </a:cubicBezTo>
                <a:cubicBezTo>
                  <a:pt x="932" y="174"/>
                  <a:pt x="932" y="174"/>
                  <a:pt x="932" y="174"/>
                </a:cubicBezTo>
                <a:cubicBezTo>
                  <a:pt x="935" y="174"/>
                  <a:pt x="935" y="174"/>
                  <a:pt x="935" y="174"/>
                </a:cubicBezTo>
                <a:cubicBezTo>
                  <a:pt x="937" y="174"/>
                  <a:pt x="937" y="174"/>
                  <a:pt x="937" y="174"/>
                </a:cubicBezTo>
                <a:cubicBezTo>
                  <a:pt x="938" y="174"/>
                  <a:pt x="938" y="174"/>
                  <a:pt x="938" y="174"/>
                </a:cubicBezTo>
                <a:cubicBezTo>
                  <a:pt x="938" y="172"/>
                  <a:pt x="938" y="172"/>
                  <a:pt x="938" y="172"/>
                </a:cubicBezTo>
                <a:cubicBezTo>
                  <a:pt x="937" y="171"/>
                  <a:pt x="937" y="171"/>
                  <a:pt x="937" y="171"/>
                </a:cubicBezTo>
                <a:cubicBezTo>
                  <a:pt x="937" y="170"/>
                  <a:pt x="937" y="170"/>
                  <a:pt x="937" y="170"/>
                </a:cubicBezTo>
                <a:cubicBezTo>
                  <a:pt x="937" y="169"/>
                  <a:pt x="937" y="169"/>
                  <a:pt x="937" y="169"/>
                </a:cubicBezTo>
                <a:cubicBezTo>
                  <a:pt x="938" y="169"/>
                  <a:pt x="938" y="169"/>
                  <a:pt x="938" y="169"/>
                </a:cubicBezTo>
                <a:cubicBezTo>
                  <a:pt x="940" y="171"/>
                  <a:pt x="940" y="171"/>
                  <a:pt x="940" y="171"/>
                </a:cubicBezTo>
                <a:cubicBezTo>
                  <a:pt x="940" y="172"/>
                  <a:pt x="940" y="172"/>
                  <a:pt x="940" y="172"/>
                </a:cubicBezTo>
                <a:cubicBezTo>
                  <a:pt x="940" y="173"/>
                  <a:pt x="940" y="173"/>
                  <a:pt x="940" y="173"/>
                </a:cubicBezTo>
                <a:cubicBezTo>
                  <a:pt x="942" y="173"/>
                  <a:pt x="942" y="173"/>
                  <a:pt x="942" y="173"/>
                </a:cubicBezTo>
                <a:cubicBezTo>
                  <a:pt x="944" y="174"/>
                  <a:pt x="944" y="174"/>
                  <a:pt x="944" y="174"/>
                </a:cubicBezTo>
                <a:cubicBezTo>
                  <a:pt x="946" y="174"/>
                  <a:pt x="946" y="174"/>
                  <a:pt x="946" y="174"/>
                </a:cubicBezTo>
                <a:cubicBezTo>
                  <a:pt x="948" y="173"/>
                  <a:pt x="948" y="173"/>
                  <a:pt x="948" y="173"/>
                </a:cubicBezTo>
                <a:cubicBezTo>
                  <a:pt x="949" y="172"/>
                  <a:pt x="949" y="172"/>
                  <a:pt x="949" y="172"/>
                </a:cubicBezTo>
                <a:cubicBezTo>
                  <a:pt x="950" y="173"/>
                  <a:pt x="950" y="173"/>
                  <a:pt x="950" y="173"/>
                </a:cubicBezTo>
                <a:cubicBezTo>
                  <a:pt x="950" y="174"/>
                  <a:pt x="950" y="174"/>
                  <a:pt x="950" y="174"/>
                </a:cubicBezTo>
                <a:cubicBezTo>
                  <a:pt x="951" y="175"/>
                  <a:pt x="951" y="175"/>
                  <a:pt x="951" y="175"/>
                </a:cubicBezTo>
                <a:cubicBezTo>
                  <a:pt x="952" y="175"/>
                  <a:pt x="952" y="175"/>
                  <a:pt x="952" y="175"/>
                </a:cubicBezTo>
                <a:cubicBezTo>
                  <a:pt x="953" y="175"/>
                  <a:pt x="953" y="175"/>
                  <a:pt x="953" y="175"/>
                </a:cubicBezTo>
                <a:cubicBezTo>
                  <a:pt x="953" y="178"/>
                  <a:pt x="953" y="178"/>
                  <a:pt x="953" y="178"/>
                </a:cubicBezTo>
                <a:cubicBezTo>
                  <a:pt x="952" y="178"/>
                  <a:pt x="952" y="178"/>
                  <a:pt x="952" y="178"/>
                </a:cubicBezTo>
                <a:cubicBezTo>
                  <a:pt x="950" y="179"/>
                  <a:pt x="950" y="179"/>
                  <a:pt x="950" y="179"/>
                </a:cubicBezTo>
                <a:cubicBezTo>
                  <a:pt x="950" y="180"/>
                  <a:pt x="950" y="180"/>
                  <a:pt x="950" y="180"/>
                </a:cubicBezTo>
                <a:cubicBezTo>
                  <a:pt x="951" y="181"/>
                  <a:pt x="951" y="181"/>
                  <a:pt x="951" y="181"/>
                </a:cubicBezTo>
                <a:cubicBezTo>
                  <a:pt x="951" y="182"/>
                  <a:pt x="951" y="182"/>
                  <a:pt x="951" y="182"/>
                </a:cubicBezTo>
                <a:cubicBezTo>
                  <a:pt x="949" y="181"/>
                  <a:pt x="949" y="181"/>
                  <a:pt x="949" y="181"/>
                </a:cubicBezTo>
                <a:cubicBezTo>
                  <a:pt x="949" y="181"/>
                  <a:pt x="949" y="181"/>
                  <a:pt x="949" y="181"/>
                </a:cubicBezTo>
                <a:cubicBezTo>
                  <a:pt x="948" y="180"/>
                  <a:pt x="948" y="180"/>
                  <a:pt x="948" y="180"/>
                </a:cubicBezTo>
                <a:cubicBezTo>
                  <a:pt x="946" y="179"/>
                  <a:pt x="946" y="179"/>
                  <a:pt x="946" y="179"/>
                </a:cubicBezTo>
                <a:cubicBezTo>
                  <a:pt x="943" y="178"/>
                  <a:pt x="943" y="178"/>
                  <a:pt x="943" y="178"/>
                </a:cubicBezTo>
                <a:cubicBezTo>
                  <a:pt x="940" y="178"/>
                  <a:pt x="940" y="178"/>
                  <a:pt x="940" y="178"/>
                </a:cubicBezTo>
                <a:cubicBezTo>
                  <a:pt x="937" y="177"/>
                  <a:pt x="937" y="177"/>
                  <a:pt x="937" y="177"/>
                </a:cubicBezTo>
                <a:cubicBezTo>
                  <a:pt x="934" y="178"/>
                  <a:pt x="934" y="178"/>
                  <a:pt x="934" y="178"/>
                </a:cubicBezTo>
                <a:cubicBezTo>
                  <a:pt x="934" y="179"/>
                  <a:pt x="934" y="179"/>
                  <a:pt x="934" y="179"/>
                </a:cubicBezTo>
                <a:cubicBezTo>
                  <a:pt x="936" y="180"/>
                  <a:pt x="936" y="180"/>
                  <a:pt x="936" y="180"/>
                </a:cubicBezTo>
                <a:cubicBezTo>
                  <a:pt x="938" y="181"/>
                  <a:pt x="938" y="181"/>
                  <a:pt x="938" y="181"/>
                </a:cubicBezTo>
                <a:cubicBezTo>
                  <a:pt x="940" y="181"/>
                  <a:pt x="940" y="181"/>
                  <a:pt x="940" y="181"/>
                </a:cubicBezTo>
                <a:cubicBezTo>
                  <a:pt x="942" y="183"/>
                  <a:pt x="942" y="183"/>
                  <a:pt x="942" y="183"/>
                </a:cubicBezTo>
                <a:cubicBezTo>
                  <a:pt x="945" y="184"/>
                  <a:pt x="945" y="184"/>
                  <a:pt x="945" y="184"/>
                </a:cubicBezTo>
                <a:cubicBezTo>
                  <a:pt x="947" y="184"/>
                  <a:pt x="947" y="184"/>
                  <a:pt x="947" y="184"/>
                </a:cubicBezTo>
                <a:cubicBezTo>
                  <a:pt x="948" y="184"/>
                  <a:pt x="948" y="184"/>
                  <a:pt x="948" y="184"/>
                </a:cubicBezTo>
                <a:cubicBezTo>
                  <a:pt x="946" y="185"/>
                  <a:pt x="946" y="185"/>
                  <a:pt x="946" y="185"/>
                </a:cubicBezTo>
                <a:cubicBezTo>
                  <a:pt x="945" y="185"/>
                  <a:pt x="945" y="185"/>
                  <a:pt x="945" y="185"/>
                </a:cubicBezTo>
                <a:cubicBezTo>
                  <a:pt x="944" y="185"/>
                  <a:pt x="944" y="185"/>
                  <a:pt x="944" y="185"/>
                </a:cubicBezTo>
                <a:cubicBezTo>
                  <a:pt x="941" y="183"/>
                  <a:pt x="941" y="183"/>
                  <a:pt x="941" y="183"/>
                </a:cubicBezTo>
                <a:cubicBezTo>
                  <a:pt x="939" y="182"/>
                  <a:pt x="939" y="182"/>
                  <a:pt x="939" y="182"/>
                </a:cubicBezTo>
                <a:cubicBezTo>
                  <a:pt x="937" y="182"/>
                  <a:pt x="937" y="182"/>
                  <a:pt x="937" y="182"/>
                </a:cubicBezTo>
                <a:cubicBezTo>
                  <a:pt x="934" y="181"/>
                  <a:pt x="934" y="181"/>
                  <a:pt x="934" y="181"/>
                </a:cubicBezTo>
                <a:cubicBezTo>
                  <a:pt x="930" y="181"/>
                  <a:pt x="930" y="181"/>
                  <a:pt x="930" y="181"/>
                </a:cubicBezTo>
                <a:cubicBezTo>
                  <a:pt x="928" y="179"/>
                  <a:pt x="928" y="179"/>
                  <a:pt x="928" y="179"/>
                </a:cubicBezTo>
                <a:cubicBezTo>
                  <a:pt x="925" y="178"/>
                  <a:pt x="925" y="178"/>
                  <a:pt x="925" y="178"/>
                </a:cubicBezTo>
                <a:cubicBezTo>
                  <a:pt x="922" y="180"/>
                  <a:pt x="922" y="180"/>
                  <a:pt x="922" y="180"/>
                </a:cubicBezTo>
                <a:cubicBezTo>
                  <a:pt x="922" y="182"/>
                  <a:pt x="922" y="182"/>
                  <a:pt x="922" y="182"/>
                </a:cubicBezTo>
                <a:cubicBezTo>
                  <a:pt x="921" y="181"/>
                  <a:pt x="921" y="181"/>
                  <a:pt x="921" y="181"/>
                </a:cubicBezTo>
                <a:cubicBezTo>
                  <a:pt x="920" y="181"/>
                  <a:pt x="920" y="181"/>
                  <a:pt x="920" y="181"/>
                </a:cubicBezTo>
                <a:cubicBezTo>
                  <a:pt x="919" y="181"/>
                  <a:pt x="919" y="181"/>
                  <a:pt x="919" y="181"/>
                </a:cubicBezTo>
                <a:cubicBezTo>
                  <a:pt x="919" y="182"/>
                  <a:pt x="919" y="182"/>
                  <a:pt x="919" y="182"/>
                </a:cubicBezTo>
                <a:cubicBezTo>
                  <a:pt x="918" y="183"/>
                  <a:pt x="918" y="183"/>
                  <a:pt x="918" y="183"/>
                </a:cubicBezTo>
                <a:cubicBezTo>
                  <a:pt x="918" y="185"/>
                  <a:pt x="918" y="185"/>
                  <a:pt x="918" y="185"/>
                </a:cubicBezTo>
                <a:cubicBezTo>
                  <a:pt x="919" y="185"/>
                  <a:pt x="919" y="185"/>
                  <a:pt x="919" y="185"/>
                </a:cubicBezTo>
                <a:cubicBezTo>
                  <a:pt x="920" y="185"/>
                  <a:pt x="920" y="185"/>
                  <a:pt x="920" y="185"/>
                </a:cubicBezTo>
                <a:cubicBezTo>
                  <a:pt x="920" y="185"/>
                  <a:pt x="920" y="185"/>
                  <a:pt x="920" y="185"/>
                </a:cubicBezTo>
                <a:cubicBezTo>
                  <a:pt x="919" y="186"/>
                  <a:pt x="919" y="186"/>
                  <a:pt x="919" y="186"/>
                </a:cubicBezTo>
                <a:cubicBezTo>
                  <a:pt x="919" y="188"/>
                  <a:pt x="919" y="188"/>
                  <a:pt x="919" y="188"/>
                </a:cubicBezTo>
                <a:cubicBezTo>
                  <a:pt x="919" y="189"/>
                  <a:pt x="919" y="189"/>
                  <a:pt x="919" y="189"/>
                </a:cubicBezTo>
                <a:cubicBezTo>
                  <a:pt x="921" y="190"/>
                  <a:pt x="921" y="190"/>
                  <a:pt x="921" y="190"/>
                </a:cubicBezTo>
                <a:cubicBezTo>
                  <a:pt x="922" y="189"/>
                  <a:pt x="922" y="189"/>
                  <a:pt x="922" y="189"/>
                </a:cubicBezTo>
                <a:cubicBezTo>
                  <a:pt x="923" y="188"/>
                  <a:pt x="923" y="188"/>
                  <a:pt x="923" y="188"/>
                </a:cubicBezTo>
                <a:cubicBezTo>
                  <a:pt x="924" y="188"/>
                  <a:pt x="924" y="188"/>
                  <a:pt x="924" y="188"/>
                </a:cubicBezTo>
                <a:cubicBezTo>
                  <a:pt x="925" y="186"/>
                  <a:pt x="925" y="186"/>
                  <a:pt x="925" y="186"/>
                </a:cubicBezTo>
                <a:cubicBezTo>
                  <a:pt x="926" y="185"/>
                  <a:pt x="926" y="185"/>
                  <a:pt x="926" y="185"/>
                </a:cubicBezTo>
                <a:cubicBezTo>
                  <a:pt x="927" y="185"/>
                  <a:pt x="927" y="185"/>
                  <a:pt x="927" y="185"/>
                </a:cubicBezTo>
                <a:cubicBezTo>
                  <a:pt x="926" y="186"/>
                  <a:pt x="926" y="186"/>
                  <a:pt x="926" y="186"/>
                </a:cubicBezTo>
                <a:cubicBezTo>
                  <a:pt x="926" y="189"/>
                  <a:pt x="926" y="189"/>
                  <a:pt x="926" y="189"/>
                </a:cubicBezTo>
                <a:cubicBezTo>
                  <a:pt x="924" y="189"/>
                  <a:pt x="924" y="189"/>
                  <a:pt x="924" y="189"/>
                </a:cubicBezTo>
                <a:cubicBezTo>
                  <a:pt x="923" y="190"/>
                  <a:pt x="923" y="190"/>
                  <a:pt x="923" y="190"/>
                </a:cubicBezTo>
                <a:cubicBezTo>
                  <a:pt x="923" y="193"/>
                  <a:pt x="923" y="193"/>
                  <a:pt x="923" y="193"/>
                </a:cubicBezTo>
                <a:cubicBezTo>
                  <a:pt x="926" y="195"/>
                  <a:pt x="926" y="195"/>
                  <a:pt x="926" y="195"/>
                </a:cubicBezTo>
                <a:cubicBezTo>
                  <a:pt x="927" y="194"/>
                  <a:pt x="927" y="194"/>
                  <a:pt x="927" y="194"/>
                </a:cubicBezTo>
                <a:cubicBezTo>
                  <a:pt x="928" y="194"/>
                  <a:pt x="928" y="194"/>
                  <a:pt x="928" y="194"/>
                </a:cubicBezTo>
                <a:cubicBezTo>
                  <a:pt x="930" y="196"/>
                  <a:pt x="930" y="196"/>
                  <a:pt x="930" y="196"/>
                </a:cubicBezTo>
                <a:cubicBezTo>
                  <a:pt x="932" y="195"/>
                  <a:pt x="932" y="195"/>
                  <a:pt x="932" y="195"/>
                </a:cubicBezTo>
                <a:cubicBezTo>
                  <a:pt x="932" y="196"/>
                  <a:pt x="932" y="196"/>
                  <a:pt x="932" y="196"/>
                </a:cubicBezTo>
                <a:cubicBezTo>
                  <a:pt x="931" y="197"/>
                  <a:pt x="931" y="197"/>
                  <a:pt x="931" y="197"/>
                </a:cubicBezTo>
                <a:cubicBezTo>
                  <a:pt x="930" y="198"/>
                  <a:pt x="930" y="198"/>
                  <a:pt x="930" y="198"/>
                </a:cubicBezTo>
                <a:cubicBezTo>
                  <a:pt x="930" y="198"/>
                  <a:pt x="930" y="198"/>
                  <a:pt x="930" y="198"/>
                </a:cubicBezTo>
                <a:cubicBezTo>
                  <a:pt x="927" y="198"/>
                  <a:pt x="927" y="198"/>
                  <a:pt x="927" y="198"/>
                </a:cubicBezTo>
                <a:cubicBezTo>
                  <a:pt x="926" y="198"/>
                  <a:pt x="926" y="198"/>
                  <a:pt x="926" y="198"/>
                </a:cubicBezTo>
                <a:cubicBezTo>
                  <a:pt x="925" y="199"/>
                  <a:pt x="925" y="199"/>
                  <a:pt x="925" y="199"/>
                </a:cubicBezTo>
                <a:cubicBezTo>
                  <a:pt x="922" y="199"/>
                  <a:pt x="922" y="199"/>
                  <a:pt x="922" y="199"/>
                </a:cubicBezTo>
                <a:cubicBezTo>
                  <a:pt x="921" y="200"/>
                  <a:pt x="921" y="200"/>
                  <a:pt x="921" y="200"/>
                </a:cubicBezTo>
                <a:cubicBezTo>
                  <a:pt x="921" y="202"/>
                  <a:pt x="921" y="202"/>
                  <a:pt x="921" y="202"/>
                </a:cubicBezTo>
                <a:cubicBezTo>
                  <a:pt x="923" y="204"/>
                  <a:pt x="923" y="204"/>
                  <a:pt x="923" y="204"/>
                </a:cubicBezTo>
                <a:cubicBezTo>
                  <a:pt x="924" y="205"/>
                  <a:pt x="924" y="205"/>
                  <a:pt x="924" y="205"/>
                </a:cubicBezTo>
                <a:cubicBezTo>
                  <a:pt x="925" y="208"/>
                  <a:pt x="925" y="208"/>
                  <a:pt x="925" y="208"/>
                </a:cubicBezTo>
                <a:cubicBezTo>
                  <a:pt x="927" y="209"/>
                  <a:pt x="927" y="209"/>
                  <a:pt x="927" y="209"/>
                </a:cubicBezTo>
                <a:cubicBezTo>
                  <a:pt x="926" y="209"/>
                  <a:pt x="926" y="209"/>
                  <a:pt x="926" y="209"/>
                </a:cubicBezTo>
                <a:cubicBezTo>
                  <a:pt x="926" y="210"/>
                  <a:pt x="926" y="210"/>
                  <a:pt x="926" y="210"/>
                </a:cubicBezTo>
                <a:cubicBezTo>
                  <a:pt x="927" y="210"/>
                  <a:pt x="927" y="210"/>
                  <a:pt x="927" y="210"/>
                </a:cubicBezTo>
                <a:cubicBezTo>
                  <a:pt x="929" y="212"/>
                  <a:pt x="929" y="212"/>
                  <a:pt x="929" y="212"/>
                </a:cubicBezTo>
                <a:cubicBezTo>
                  <a:pt x="930" y="213"/>
                  <a:pt x="930" y="213"/>
                  <a:pt x="930" y="213"/>
                </a:cubicBezTo>
                <a:cubicBezTo>
                  <a:pt x="932" y="214"/>
                  <a:pt x="932" y="214"/>
                  <a:pt x="932" y="214"/>
                </a:cubicBezTo>
                <a:cubicBezTo>
                  <a:pt x="934" y="215"/>
                  <a:pt x="934" y="215"/>
                  <a:pt x="934" y="215"/>
                </a:cubicBezTo>
                <a:cubicBezTo>
                  <a:pt x="935" y="216"/>
                  <a:pt x="935" y="216"/>
                  <a:pt x="935" y="216"/>
                </a:cubicBezTo>
                <a:cubicBezTo>
                  <a:pt x="936" y="216"/>
                  <a:pt x="936" y="216"/>
                  <a:pt x="936" y="216"/>
                </a:cubicBezTo>
                <a:cubicBezTo>
                  <a:pt x="936" y="215"/>
                  <a:pt x="936" y="215"/>
                  <a:pt x="936" y="215"/>
                </a:cubicBezTo>
                <a:cubicBezTo>
                  <a:pt x="935" y="212"/>
                  <a:pt x="935" y="212"/>
                  <a:pt x="935" y="212"/>
                </a:cubicBezTo>
                <a:cubicBezTo>
                  <a:pt x="935" y="211"/>
                  <a:pt x="935" y="211"/>
                  <a:pt x="935" y="211"/>
                </a:cubicBezTo>
                <a:cubicBezTo>
                  <a:pt x="936" y="210"/>
                  <a:pt x="936" y="210"/>
                  <a:pt x="936" y="210"/>
                </a:cubicBezTo>
                <a:cubicBezTo>
                  <a:pt x="937" y="208"/>
                  <a:pt x="937" y="208"/>
                  <a:pt x="937" y="208"/>
                </a:cubicBezTo>
                <a:cubicBezTo>
                  <a:pt x="937" y="207"/>
                  <a:pt x="937" y="207"/>
                  <a:pt x="937" y="207"/>
                </a:cubicBezTo>
                <a:cubicBezTo>
                  <a:pt x="938" y="207"/>
                  <a:pt x="938" y="207"/>
                  <a:pt x="938" y="207"/>
                </a:cubicBezTo>
                <a:cubicBezTo>
                  <a:pt x="938" y="207"/>
                  <a:pt x="938" y="207"/>
                  <a:pt x="938" y="207"/>
                </a:cubicBezTo>
                <a:cubicBezTo>
                  <a:pt x="939" y="208"/>
                  <a:pt x="939" y="208"/>
                  <a:pt x="939" y="208"/>
                </a:cubicBezTo>
                <a:cubicBezTo>
                  <a:pt x="939" y="210"/>
                  <a:pt x="939" y="210"/>
                  <a:pt x="939" y="210"/>
                </a:cubicBezTo>
                <a:cubicBezTo>
                  <a:pt x="939" y="211"/>
                  <a:pt x="939" y="211"/>
                  <a:pt x="939" y="211"/>
                </a:cubicBezTo>
                <a:cubicBezTo>
                  <a:pt x="940" y="212"/>
                  <a:pt x="940" y="212"/>
                  <a:pt x="940" y="212"/>
                </a:cubicBezTo>
                <a:cubicBezTo>
                  <a:pt x="940" y="212"/>
                  <a:pt x="940" y="212"/>
                  <a:pt x="940" y="212"/>
                </a:cubicBezTo>
                <a:cubicBezTo>
                  <a:pt x="941" y="211"/>
                  <a:pt x="941" y="211"/>
                  <a:pt x="941" y="211"/>
                </a:cubicBezTo>
                <a:cubicBezTo>
                  <a:pt x="942" y="210"/>
                  <a:pt x="942" y="210"/>
                  <a:pt x="942" y="210"/>
                </a:cubicBezTo>
                <a:cubicBezTo>
                  <a:pt x="944" y="209"/>
                  <a:pt x="944" y="209"/>
                  <a:pt x="944" y="209"/>
                </a:cubicBezTo>
                <a:cubicBezTo>
                  <a:pt x="944" y="210"/>
                  <a:pt x="944" y="210"/>
                  <a:pt x="944" y="210"/>
                </a:cubicBezTo>
                <a:cubicBezTo>
                  <a:pt x="945" y="210"/>
                  <a:pt x="945" y="210"/>
                  <a:pt x="945" y="210"/>
                </a:cubicBezTo>
                <a:cubicBezTo>
                  <a:pt x="946" y="210"/>
                  <a:pt x="946" y="210"/>
                  <a:pt x="946" y="210"/>
                </a:cubicBezTo>
                <a:cubicBezTo>
                  <a:pt x="944" y="211"/>
                  <a:pt x="944" y="211"/>
                  <a:pt x="944" y="211"/>
                </a:cubicBezTo>
                <a:cubicBezTo>
                  <a:pt x="944" y="213"/>
                  <a:pt x="944" y="213"/>
                  <a:pt x="944" y="213"/>
                </a:cubicBezTo>
                <a:cubicBezTo>
                  <a:pt x="944" y="215"/>
                  <a:pt x="944" y="215"/>
                  <a:pt x="944" y="215"/>
                </a:cubicBezTo>
                <a:cubicBezTo>
                  <a:pt x="945" y="215"/>
                  <a:pt x="945" y="215"/>
                  <a:pt x="945" y="215"/>
                </a:cubicBezTo>
                <a:cubicBezTo>
                  <a:pt x="946" y="215"/>
                  <a:pt x="946" y="215"/>
                  <a:pt x="946" y="215"/>
                </a:cubicBezTo>
                <a:cubicBezTo>
                  <a:pt x="947" y="212"/>
                  <a:pt x="947" y="212"/>
                  <a:pt x="947" y="212"/>
                </a:cubicBezTo>
                <a:cubicBezTo>
                  <a:pt x="947" y="211"/>
                  <a:pt x="947" y="211"/>
                  <a:pt x="947" y="211"/>
                </a:cubicBezTo>
                <a:cubicBezTo>
                  <a:pt x="948" y="211"/>
                  <a:pt x="948" y="211"/>
                  <a:pt x="948" y="211"/>
                </a:cubicBezTo>
                <a:cubicBezTo>
                  <a:pt x="949" y="213"/>
                  <a:pt x="949" y="213"/>
                  <a:pt x="949" y="213"/>
                </a:cubicBezTo>
                <a:cubicBezTo>
                  <a:pt x="950" y="214"/>
                  <a:pt x="950" y="214"/>
                  <a:pt x="950" y="214"/>
                </a:cubicBezTo>
                <a:cubicBezTo>
                  <a:pt x="951" y="213"/>
                  <a:pt x="951" y="213"/>
                  <a:pt x="951" y="213"/>
                </a:cubicBezTo>
                <a:cubicBezTo>
                  <a:pt x="951" y="212"/>
                  <a:pt x="951" y="212"/>
                  <a:pt x="951" y="212"/>
                </a:cubicBezTo>
                <a:cubicBezTo>
                  <a:pt x="952" y="211"/>
                  <a:pt x="952" y="211"/>
                  <a:pt x="952" y="211"/>
                </a:cubicBezTo>
                <a:cubicBezTo>
                  <a:pt x="954" y="211"/>
                  <a:pt x="954" y="211"/>
                  <a:pt x="954" y="211"/>
                </a:cubicBezTo>
                <a:cubicBezTo>
                  <a:pt x="954" y="211"/>
                  <a:pt x="954" y="211"/>
                  <a:pt x="954" y="211"/>
                </a:cubicBezTo>
                <a:cubicBezTo>
                  <a:pt x="955" y="213"/>
                  <a:pt x="955" y="213"/>
                  <a:pt x="955" y="213"/>
                </a:cubicBezTo>
                <a:cubicBezTo>
                  <a:pt x="954" y="215"/>
                  <a:pt x="954" y="215"/>
                  <a:pt x="954" y="215"/>
                </a:cubicBezTo>
                <a:cubicBezTo>
                  <a:pt x="954" y="216"/>
                  <a:pt x="954" y="216"/>
                  <a:pt x="954" y="216"/>
                </a:cubicBezTo>
                <a:cubicBezTo>
                  <a:pt x="954" y="215"/>
                  <a:pt x="954" y="215"/>
                  <a:pt x="954" y="215"/>
                </a:cubicBezTo>
                <a:cubicBezTo>
                  <a:pt x="956" y="214"/>
                  <a:pt x="956" y="214"/>
                  <a:pt x="956" y="214"/>
                </a:cubicBezTo>
                <a:cubicBezTo>
                  <a:pt x="957" y="212"/>
                  <a:pt x="957" y="212"/>
                  <a:pt x="957" y="212"/>
                </a:cubicBezTo>
                <a:cubicBezTo>
                  <a:pt x="958" y="211"/>
                  <a:pt x="958" y="211"/>
                  <a:pt x="958" y="211"/>
                </a:cubicBezTo>
                <a:cubicBezTo>
                  <a:pt x="960" y="211"/>
                  <a:pt x="960" y="211"/>
                  <a:pt x="960" y="211"/>
                </a:cubicBezTo>
                <a:cubicBezTo>
                  <a:pt x="962" y="212"/>
                  <a:pt x="962" y="212"/>
                  <a:pt x="962" y="212"/>
                </a:cubicBezTo>
                <a:cubicBezTo>
                  <a:pt x="963" y="213"/>
                  <a:pt x="963" y="213"/>
                  <a:pt x="963" y="213"/>
                </a:cubicBezTo>
                <a:cubicBezTo>
                  <a:pt x="965" y="214"/>
                  <a:pt x="965" y="214"/>
                  <a:pt x="965" y="214"/>
                </a:cubicBezTo>
                <a:cubicBezTo>
                  <a:pt x="968" y="216"/>
                  <a:pt x="968" y="216"/>
                  <a:pt x="968" y="216"/>
                </a:cubicBezTo>
                <a:cubicBezTo>
                  <a:pt x="969" y="216"/>
                  <a:pt x="969" y="216"/>
                  <a:pt x="969" y="216"/>
                </a:cubicBezTo>
                <a:cubicBezTo>
                  <a:pt x="970" y="215"/>
                  <a:pt x="970" y="215"/>
                  <a:pt x="970" y="215"/>
                </a:cubicBezTo>
                <a:cubicBezTo>
                  <a:pt x="971" y="215"/>
                  <a:pt x="971" y="215"/>
                  <a:pt x="971" y="215"/>
                </a:cubicBezTo>
                <a:cubicBezTo>
                  <a:pt x="972" y="217"/>
                  <a:pt x="972" y="217"/>
                  <a:pt x="972" y="217"/>
                </a:cubicBezTo>
                <a:cubicBezTo>
                  <a:pt x="975" y="219"/>
                  <a:pt x="975" y="219"/>
                  <a:pt x="975" y="219"/>
                </a:cubicBezTo>
                <a:cubicBezTo>
                  <a:pt x="974" y="220"/>
                  <a:pt x="974" y="220"/>
                  <a:pt x="974" y="220"/>
                </a:cubicBezTo>
                <a:cubicBezTo>
                  <a:pt x="974" y="221"/>
                  <a:pt x="974" y="221"/>
                  <a:pt x="974" y="221"/>
                </a:cubicBezTo>
                <a:cubicBezTo>
                  <a:pt x="975" y="221"/>
                  <a:pt x="975" y="221"/>
                  <a:pt x="975" y="221"/>
                </a:cubicBezTo>
                <a:cubicBezTo>
                  <a:pt x="976" y="220"/>
                  <a:pt x="976" y="220"/>
                  <a:pt x="976" y="220"/>
                </a:cubicBezTo>
                <a:cubicBezTo>
                  <a:pt x="976" y="221"/>
                  <a:pt x="976" y="221"/>
                  <a:pt x="976" y="221"/>
                </a:cubicBezTo>
                <a:cubicBezTo>
                  <a:pt x="977" y="222"/>
                  <a:pt x="977" y="222"/>
                  <a:pt x="977" y="222"/>
                </a:cubicBezTo>
                <a:cubicBezTo>
                  <a:pt x="978" y="222"/>
                  <a:pt x="978" y="222"/>
                  <a:pt x="978" y="222"/>
                </a:cubicBezTo>
                <a:cubicBezTo>
                  <a:pt x="979" y="223"/>
                  <a:pt x="979" y="223"/>
                  <a:pt x="979" y="223"/>
                </a:cubicBezTo>
                <a:cubicBezTo>
                  <a:pt x="980" y="225"/>
                  <a:pt x="980" y="225"/>
                  <a:pt x="980" y="225"/>
                </a:cubicBezTo>
                <a:cubicBezTo>
                  <a:pt x="980" y="225"/>
                  <a:pt x="980" y="225"/>
                  <a:pt x="980" y="225"/>
                </a:cubicBezTo>
                <a:cubicBezTo>
                  <a:pt x="981" y="225"/>
                  <a:pt x="981" y="225"/>
                  <a:pt x="981" y="225"/>
                </a:cubicBezTo>
                <a:cubicBezTo>
                  <a:pt x="981" y="224"/>
                  <a:pt x="981" y="224"/>
                  <a:pt x="981" y="224"/>
                </a:cubicBezTo>
                <a:cubicBezTo>
                  <a:pt x="982" y="224"/>
                  <a:pt x="982" y="224"/>
                  <a:pt x="982" y="224"/>
                </a:cubicBezTo>
                <a:cubicBezTo>
                  <a:pt x="983" y="225"/>
                  <a:pt x="983" y="225"/>
                  <a:pt x="983" y="225"/>
                </a:cubicBezTo>
                <a:cubicBezTo>
                  <a:pt x="983" y="226"/>
                  <a:pt x="983" y="226"/>
                  <a:pt x="983" y="226"/>
                </a:cubicBezTo>
                <a:cubicBezTo>
                  <a:pt x="985" y="228"/>
                  <a:pt x="985" y="228"/>
                  <a:pt x="985" y="228"/>
                </a:cubicBezTo>
                <a:cubicBezTo>
                  <a:pt x="987" y="229"/>
                  <a:pt x="987" y="229"/>
                  <a:pt x="987" y="229"/>
                </a:cubicBezTo>
                <a:cubicBezTo>
                  <a:pt x="987" y="230"/>
                  <a:pt x="987" y="230"/>
                  <a:pt x="987" y="230"/>
                </a:cubicBezTo>
                <a:cubicBezTo>
                  <a:pt x="988" y="230"/>
                  <a:pt x="988" y="230"/>
                  <a:pt x="988" y="230"/>
                </a:cubicBezTo>
                <a:cubicBezTo>
                  <a:pt x="988" y="232"/>
                  <a:pt x="988" y="232"/>
                  <a:pt x="988" y="232"/>
                </a:cubicBezTo>
                <a:cubicBezTo>
                  <a:pt x="988" y="232"/>
                  <a:pt x="988" y="232"/>
                  <a:pt x="988" y="232"/>
                </a:cubicBezTo>
                <a:cubicBezTo>
                  <a:pt x="988" y="233"/>
                  <a:pt x="988" y="233"/>
                  <a:pt x="988" y="233"/>
                </a:cubicBezTo>
                <a:cubicBezTo>
                  <a:pt x="987" y="234"/>
                  <a:pt x="987" y="234"/>
                  <a:pt x="987" y="234"/>
                </a:cubicBezTo>
                <a:cubicBezTo>
                  <a:pt x="986" y="236"/>
                  <a:pt x="986" y="236"/>
                  <a:pt x="986" y="236"/>
                </a:cubicBezTo>
                <a:cubicBezTo>
                  <a:pt x="985" y="236"/>
                  <a:pt x="985" y="236"/>
                  <a:pt x="985" y="236"/>
                </a:cubicBezTo>
                <a:cubicBezTo>
                  <a:pt x="985" y="237"/>
                  <a:pt x="985" y="237"/>
                  <a:pt x="985" y="237"/>
                </a:cubicBezTo>
                <a:cubicBezTo>
                  <a:pt x="987" y="237"/>
                  <a:pt x="987" y="237"/>
                  <a:pt x="987" y="237"/>
                </a:cubicBezTo>
                <a:cubicBezTo>
                  <a:pt x="987" y="237"/>
                  <a:pt x="987" y="237"/>
                  <a:pt x="987" y="237"/>
                </a:cubicBezTo>
                <a:cubicBezTo>
                  <a:pt x="987" y="238"/>
                  <a:pt x="987" y="238"/>
                  <a:pt x="987" y="238"/>
                </a:cubicBezTo>
                <a:cubicBezTo>
                  <a:pt x="986" y="239"/>
                  <a:pt x="986" y="239"/>
                  <a:pt x="986" y="239"/>
                </a:cubicBezTo>
                <a:cubicBezTo>
                  <a:pt x="984" y="241"/>
                  <a:pt x="984" y="241"/>
                  <a:pt x="984" y="241"/>
                </a:cubicBezTo>
                <a:cubicBezTo>
                  <a:pt x="983" y="241"/>
                  <a:pt x="983" y="241"/>
                  <a:pt x="983" y="241"/>
                </a:cubicBezTo>
                <a:cubicBezTo>
                  <a:pt x="983" y="242"/>
                  <a:pt x="983" y="242"/>
                  <a:pt x="983" y="242"/>
                </a:cubicBezTo>
                <a:cubicBezTo>
                  <a:pt x="984" y="242"/>
                  <a:pt x="984" y="242"/>
                  <a:pt x="984" y="242"/>
                </a:cubicBezTo>
                <a:cubicBezTo>
                  <a:pt x="985" y="244"/>
                  <a:pt x="985" y="244"/>
                  <a:pt x="985" y="244"/>
                </a:cubicBezTo>
                <a:cubicBezTo>
                  <a:pt x="985" y="244"/>
                  <a:pt x="985" y="244"/>
                  <a:pt x="985" y="244"/>
                </a:cubicBezTo>
                <a:cubicBezTo>
                  <a:pt x="988" y="247"/>
                  <a:pt x="988" y="247"/>
                  <a:pt x="988" y="247"/>
                </a:cubicBezTo>
                <a:cubicBezTo>
                  <a:pt x="988" y="248"/>
                  <a:pt x="988" y="248"/>
                  <a:pt x="988" y="248"/>
                </a:cubicBezTo>
                <a:cubicBezTo>
                  <a:pt x="988" y="250"/>
                  <a:pt x="988" y="250"/>
                  <a:pt x="988" y="250"/>
                </a:cubicBezTo>
                <a:cubicBezTo>
                  <a:pt x="989" y="251"/>
                  <a:pt x="989" y="251"/>
                  <a:pt x="989" y="251"/>
                </a:cubicBezTo>
                <a:cubicBezTo>
                  <a:pt x="988" y="251"/>
                  <a:pt x="988" y="251"/>
                  <a:pt x="988" y="251"/>
                </a:cubicBezTo>
                <a:cubicBezTo>
                  <a:pt x="988" y="253"/>
                  <a:pt x="988" y="253"/>
                  <a:pt x="988" y="253"/>
                </a:cubicBezTo>
                <a:cubicBezTo>
                  <a:pt x="989" y="254"/>
                  <a:pt x="989" y="254"/>
                  <a:pt x="989" y="254"/>
                </a:cubicBezTo>
                <a:cubicBezTo>
                  <a:pt x="990" y="254"/>
                  <a:pt x="990" y="254"/>
                  <a:pt x="990" y="254"/>
                </a:cubicBezTo>
                <a:cubicBezTo>
                  <a:pt x="990" y="254"/>
                  <a:pt x="990" y="254"/>
                  <a:pt x="990" y="254"/>
                </a:cubicBezTo>
                <a:cubicBezTo>
                  <a:pt x="991" y="256"/>
                  <a:pt x="991" y="256"/>
                  <a:pt x="991" y="256"/>
                </a:cubicBezTo>
                <a:cubicBezTo>
                  <a:pt x="992" y="257"/>
                  <a:pt x="992" y="257"/>
                  <a:pt x="992" y="257"/>
                </a:cubicBezTo>
                <a:cubicBezTo>
                  <a:pt x="993" y="258"/>
                  <a:pt x="993" y="258"/>
                  <a:pt x="993" y="258"/>
                </a:cubicBezTo>
                <a:cubicBezTo>
                  <a:pt x="993" y="259"/>
                  <a:pt x="993" y="259"/>
                  <a:pt x="993" y="259"/>
                </a:cubicBezTo>
                <a:cubicBezTo>
                  <a:pt x="992" y="261"/>
                  <a:pt x="992" y="261"/>
                  <a:pt x="992" y="261"/>
                </a:cubicBezTo>
                <a:cubicBezTo>
                  <a:pt x="991" y="261"/>
                  <a:pt x="991" y="261"/>
                  <a:pt x="991" y="261"/>
                </a:cubicBezTo>
                <a:cubicBezTo>
                  <a:pt x="990" y="262"/>
                  <a:pt x="990" y="262"/>
                  <a:pt x="990" y="262"/>
                </a:cubicBezTo>
                <a:cubicBezTo>
                  <a:pt x="989" y="264"/>
                  <a:pt x="989" y="264"/>
                  <a:pt x="989" y="264"/>
                </a:cubicBezTo>
                <a:cubicBezTo>
                  <a:pt x="988" y="265"/>
                  <a:pt x="988" y="265"/>
                  <a:pt x="988" y="265"/>
                </a:cubicBezTo>
                <a:cubicBezTo>
                  <a:pt x="987" y="265"/>
                  <a:pt x="987" y="265"/>
                  <a:pt x="987" y="265"/>
                </a:cubicBezTo>
                <a:cubicBezTo>
                  <a:pt x="986" y="266"/>
                  <a:pt x="986" y="266"/>
                  <a:pt x="986" y="266"/>
                </a:cubicBezTo>
                <a:cubicBezTo>
                  <a:pt x="985" y="267"/>
                  <a:pt x="985" y="267"/>
                  <a:pt x="985" y="267"/>
                </a:cubicBezTo>
                <a:cubicBezTo>
                  <a:pt x="986" y="267"/>
                  <a:pt x="986" y="267"/>
                  <a:pt x="986" y="267"/>
                </a:cubicBezTo>
                <a:cubicBezTo>
                  <a:pt x="987" y="267"/>
                  <a:pt x="987" y="267"/>
                  <a:pt x="987" y="267"/>
                </a:cubicBezTo>
                <a:cubicBezTo>
                  <a:pt x="987" y="266"/>
                  <a:pt x="987" y="266"/>
                  <a:pt x="987" y="266"/>
                </a:cubicBezTo>
                <a:cubicBezTo>
                  <a:pt x="988" y="266"/>
                  <a:pt x="988" y="266"/>
                  <a:pt x="988" y="266"/>
                </a:cubicBezTo>
                <a:cubicBezTo>
                  <a:pt x="990" y="265"/>
                  <a:pt x="990" y="265"/>
                  <a:pt x="990" y="265"/>
                </a:cubicBezTo>
                <a:cubicBezTo>
                  <a:pt x="991" y="265"/>
                  <a:pt x="991" y="265"/>
                  <a:pt x="991" y="265"/>
                </a:cubicBezTo>
                <a:cubicBezTo>
                  <a:pt x="992" y="265"/>
                  <a:pt x="992" y="265"/>
                  <a:pt x="992" y="265"/>
                </a:cubicBezTo>
                <a:cubicBezTo>
                  <a:pt x="991" y="267"/>
                  <a:pt x="991" y="267"/>
                  <a:pt x="991" y="267"/>
                </a:cubicBezTo>
                <a:cubicBezTo>
                  <a:pt x="990" y="268"/>
                  <a:pt x="990" y="268"/>
                  <a:pt x="990" y="268"/>
                </a:cubicBezTo>
                <a:cubicBezTo>
                  <a:pt x="991" y="269"/>
                  <a:pt x="991" y="269"/>
                  <a:pt x="991" y="269"/>
                </a:cubicBezTo>
                <a:cubicBezTo>
                  <a:pt x="991" y="270"/>
                  <a:pt x="991" y="270"/>
                  <a:pt x="991" y="270"/>
                </a:cubicBezTo>
                <a:cubicBezTo>
                  <a:pt x="992" y="271"/>
                  <a:pt x="992" y="271"/>
                  <a:pt x="992" y="271"/>
                </a:cubicBezTo>
                <a:cubicBezTo>
                  <a:pt x="992" y="273"/>
                  <a:pt x="992" y="273"/>
                  <a:pt x="992" y="273"/>
                </a:cubicBezTo>
                <a:cubicBezTo>
                  <a:pt x="991" y="275"/>
                  <a:pt x="991" y="275"/>
                  <a:pt x="991" y="275"/>
                </a:cubicBezTo>
                <a:cubicBezTo>
                  <a:pt x="991" y="275"/>
                  <a:pt x="991" y="275"/>
                  <a:pt x="991" y="275"/>
                </a:cubicBezTo>
                <a:cubicBezTo>
                  <a:pt x="992" y="277"/>
                  <a:pt x="992" y="277"/>
                  <a:pt x="992" y="277"/>
                </a:cubicBezTo>
                <a:cubicBezTo>
                  <a:pt x="992" y="277"/>
                  <a:pt x="992" y="277"/>
                  <a:pt x="992" y="277"/>
                </a:cubicBezTo>
                <a:cubicBezTo>
                  <a:pt x="991" y="276"/>
                  <a:pt x="991" y="276"/>
                  <a:pt x="991" y="276"/>
                </a:cubicBezTo>
                <a:cubicBezTo>
                  <a:pt x="990" y="276"/>
                  <a:pt x="990" y="276"/>
                  <a:pt x="990" y="276"/>
                </a:cubicBezTo>
                <a:cubicBezTo>
                  <a:pt x="990" y="278"/>
                  <a:pt x="990" y="278"/>
                  <a:pt x="990" y="278"/>
                </a:cubicBezTo>
                <a:cubicBezTo>
                  <a:pt x="991" y="280"/>
                  <a:pt x="991" y="280"/>
                  <a:pt x="991" y="280"/>
                </a:cubicBezTo>
                <a:cubicBezTo>
                  <a:pt x="991" y="281"/>
                  <a:pt x="991" y="281"/>
                  <a:pt x="991" y="281"/>
                </a:cubicBezTo>
                <a:cubicBezTo>
                  <a:pt x="991" y="280"/>
                  <a:pt x="991" y="280"/>
                  <a:pt x="991" y="280"/>
                </a:cubicBezTo>
                <a:cubicBezTo>
                  <a:pt x="990" y="281"/>
                  <a:pt x="990" y="281"/>
                  <a:pt x="990" y="281"/>
                </a:cubicBezTo>
                <a:cubicBezTo>
                  <a:pt x="990" y="282"/>
                  <a:pt x="990" y="282"/>
                  <a:pt x="990" y="282"/>
                </a:cubicBezTo>
                <a:cubicBezTo>
                  <a:pt x="991" y="283"/>
                  <a:pt x="991" y="283"/>
                  <a:pt x="991" y="283"/>
                </a:cubicBezTo>
                <a:cubicBezTo>
                  <a:pt x="992" y="283"/>
                  <a:pt x="992" y="283"/>
                  <a:pt x="992" y="283"/>
                </a:cubicBezTo>
                <a:cubicBezTo>
                  <a:pt x="993" y="284"/>
                  <a:pt x="993" y="284"/>
                  <a:pt x="993" y="284"/>
                </a:cubicBezTo>
                <a:cubicBezTo>
                  <a:pt x="993" y="285"/>
                  <a:pt x="993" y="285"/>
                  <a:pt x="993" y="285"/>
                </a:cubicBezTo>
                <a:cubicBezTo>
                  <a:pt x="992" y="286"/>
                  <a:pt x="992" y="286"/>
                  <a:pt x="992" y="286"/>
                </a:cubicBezTo>
                <a:cubicBezTo>
                  <a:pt x="992" y="287"/>
                  <a:pt x="992" y="287"/>
                  <a:pt x="992" y="287"/>
                </a:cubicBezTo>
                <a:cubicBezTo>
                  <a:pt x="991" y="289"/>
                  <a:pt x="991" y="289"/>
                  <a:pt x="991" y="289"/>
                </a:cubicBezTo>
                <a:cubicBezTo>
                  <a:pt x="990" y="289"/>
                  <a:pt x="990" y="289"/>
                  <a:pt x="990" y="289"/>
                </a:cubicBezTo>
                <a:cubicBezTo>
                  <a:pt x="989" y="289"/>
                  <a:pt x="989" y="289"/>
                  <a:pt x="989" y="289"/>
                </a:cubicBezTo>
                <a:cubicBezTo>
                  <a:pt x="988" y="289"/>
                  <a:pt x="988" y="289"/>
                  <a:pt x="988" y="289"/>
                </a:cubicBezTo>
                <a:cubicBezTo>
                  <a:pt x="988" y="290"/>
                  <a:pt x="988" y="290"/>
                  <a:pt x="988" y="290"/>
                </a:cubicBezTo>
                <a:cubicBezTo>
                  <a:pt x="989" y="290"/>
                  <a:pt x="989" y="290"/>
                  <a:pt x="989" y="290"/>
                </a:cubicBezTo>
                <a:cubicBezTo>
                  <a:pt x="990" y="291"/>
                  <a:pt x="990" y="291"/>
                  <a:pt x="990" y="291"/>
                </a:cubicBezTo>
                <a:cubicBezTo>
                  <a:pt x="991" y="291"/>
                  <a:pt x="991" y="291"/>
                  <a:pt x="991" y="291"/>
                </a:cubicBezTo>
                <a:cubicBezTo>
                  <a:pt x="992" y="291"/>
                  <a:pt x="992" y="291"/>
                  <a:pt x="992" y="291"/>
                </a:cubicBezTo>
                <a:cubicBezTo>
                  <a:pt x="993" y="292"/>
                  <a:pt x="993" y="292"/>
                  <a:pt x="993" y="292"/>
                </a:cubicBezTo>
                <a:cubicBezTo>
                  <a:pt x="993" y="293"/>
                  <a:pt x="993" y="293"/>
                  <a:pt x="993" y="293"/>
                </a:cubicBezTo>
                <a:cubicBezTo>
                  <a:pt x="993" y="295"/>
                  <a:pt x="993" y="295"/>
                  <a:pt x="993" y="295"/>
                </a:cubicBezTo>
                <a:cubicBezTo>
                  <a:pt x="994" y="296"/>
                  <a:pt x="994" y="296"/>
                  <a:pt x="994" y="296"/>
                </a:cubicBezTo>
                <a:cubicBezTo>
                  <a:pt x="992" y="298"/>
                  <a:pt x="992" y="298"/>
                  <a:pt x="992" y="298"/>
                </a:cubicBezTo>
                <a:cubicBezTo>
                  <a:pt x="992" y="300"/>
                  <a:pt x="992" y="300"/>
                  <a:pt x="992" y="300"/>
                </a:cubicBezTo>
                <a:cubicBezTo>
                  <a:pt x="992" y="300"/>
                  <a:pt x="992" y="300"/>
                  <a:pt x="992" y="300"/>
                </a:cubicBezTo>
                <a:cubicBezTo>
                  <a:pt x="991" y="303"/>
                  <a:pt x="991" y="303"/>
                  <a:pt x="991" y="303"/>
                </a:cubicBezTo>
                <a:cubicBezTo>
                  <a:pt x="989" y="304"/>
                  <a:pt x="989" y="304"/>
                  <a:pt x="989" y="304"/>
                </a:cubicBezTo>
                <a:cubicBezTo>
                  <a:pt x="988" y="304"/>
                  <a:pt x="988" y="304"/>
                  <a:pt x="988" y="304"/>
                </a:cubicBezTo>
                <a:cubicBezTo>
                  <a:pt x="987" y="303"/>
                  <a:pt x="987" y="303"/>
                  <a:pt x="987" y="303"/>
                </a:cubicBezTo>
                <a:cubicBezTo>
                  <a:pt x="986" y="303"/>
                  <a:pt x="986" y="303"/>
                  <a:pt x="986" y="303"/>
                </a:cubicBezTo>
                <a:cubicBezTo>
                  <a:pt x="984" y="304"/>
                  <a:pt x="984" y="304"/>
                  <a:pt x="984" y="304"/>
                </a:cubicBezTo>
                <a:cubicBezTo>
                  <a:pt x="984" y="305"/>
                  <a:pt x="984" y="305"/>
                  <a:pt x="984" y="305"/>
                </a:cubicBezTo>
                <a:cubicBezTo>
                  <a:pt x="984" y="306"/>
                  <a:pt x="984" y="306"/>
                  <a:pt x="984" y="306"/>
                </a:cubicBezTo>
                <a:cubicBezTo>
                  <a:pt x="985" y="306"/>
                  <a:pt x="985" y="306"/>
                  <a:pt x="985" y="306"/>
                </a:cubicBezTo>
                <a:cubicBezTo>
                  <a:pt x="988" y="306"/>
                  <a:pt x="988" y="306"/>
                  <a:pt x="988" y="306"/>
                </a:cubicBezTo>
                <a:cubicBezTo>
                  <a:pt x="988" y="305"/>
                  <a:pt x="988" y="305"/>
                  <a:pt x="988" y="305"/>
                </a:cubicBezTo>
                <a:cubicBezTo>
                  <a:pt x="989" y="305"/>
                  <a:pt x="989" y="305"/>
                  <a:pt x="989" y="305"/>
                </a:cubicBezTo>
                <a:cubicBezTo>
                  <a:pt x="989" y="305"/>
                  <a:pt x="989" y="305"/>
                  <a:pt x="989" y="305"/>
                </a:cubicBezTo>
                <a:cubicBezTo>
                  <a:pt x="989" y="306"/>
                  <a:pt x="989" y="306"/>
                  <a:pt x="989" y="306"/>
                </a:cubicBezTo>
                <a:cubicBezTo>
                  <a:pt x="990" y="307"/>
                  <a:pt x="990" y="307"/>
                  <a:pt x="990" y="307"/>
                </a:cubicBezTo>
                <a:cubicBezTo>
                  <a:pt x="989" y="307"/>
                  <a:pt x="989" y="307"/>
                  <a:pt x="989" y="307"/>
                </a:cubicBezTo>
                <a:cubicBezTo>
                  <a:pt x="988" y="307"/>
                  <a:pt x="988" y="307"/>
                  <a:pt x="988" y="307"/>
                </a:cubicBezTo>
                <a:cubicBezTo>
                  <a:pt x="988" y="308"/>
                  <a:pt x="988" y="308"/>
                  <a:pt x="988" y="308"/>
                </a:cubicBezTo>
                <a:cubicBezTo>
                  <a:pt x="988" y="309"/>
                  <a:pt x="988" y="309"/>
                  <a:pt x="988" y="309"/>
                </a:cubicBezTo>
                <a:cubicBezTo>
                  <a:pt x="988" y="310"/>
                  <a:pt x="988" y="310"/>
                  <a:pt x="988" y="310"/>
                </a:cubicBezTo>
                <a:cubicBezTo>
                  <a:pt x="986" y="310"/>
                  <a:pt x="986" y="310"/>
                  <a:pt x="986" y="310"/>
                </a:cubicBezTo>
                <a:cubicBezTo>
                  <a:pt x="985" y="312"/>
                  <a:pt x="985" y="312"/>
                  <a:pt x="985" y="312"/>
                </a:cubicBezTo>
                <a:cubicBezTo>
                  <a:pt x="983" y="312"/>
                  <a:pt x="983" y="312"/>
                  <a:pt x="983" y="312"/>
                </a:cubicBezTo>
                <a:cubicBezTo>
                  <a:pt x="983" y="313"/>
                  <a:pt x="983" y="313"/>
                  <a:pt x="983" y="313"/>
                </a:cubicBezTo>
                <a:cubicBezTo>
                  <a:pt x="984" y="315"/>
                  <a:pt x="984" y="315"/>
                  <a:pt x="984" y="315"/>
                </a:cubicBezTo>
                <a:cubicBezTo>
                  <a:pt x="986" y="315"/>
                  <a:pt x="986" y="315"/>
                  <a:pt x="986" y="315"/>
                </a:cubicBezTo>
                <a:cubicBezTo>
                  <a:pt x="988" y="314"/>
                  <a:pt x="988" y="314"/>
                  <a:pt x="988" y="314"/>
                </a:cubicBezTo>
                <a:cubicBezTo>
                  <a:pt x="990" y="313"/>
                  <a:pt x="990" y="313"/>
                  <a:pt x="990" y="313"/>
                </a:cubicBezTo>
                <a:cubicBezTo>
                  <a:pt x="990" y="311"/>
                  <a:pt x="990" y="311"/>
                  <a:pt x="990" y="311"/>
                </a:cubicBezTo>
                <a:cubicBezTo>
                  <a:pt x="991" y="311"/>
                  <a:pt x="991" y="311"/>
                  <a:pt x="991" y="311"/>
                </a:cubicBezTo>
                <a:cubicBezTo>
                  <a:pt x="992" y="311"/>
                  <a:pt x="992" y="311"/>
                  <a:pt x="992" y="311"/>
                </a:cubicBezTo>
                <a:cubicBezTo>
                  <a:pt x="992" y="311"/>
                  <a:pt x="992" y="311"/>
                  <a:pt x="992" y="311"/>
                </a:cubicBezTo>
                <a:cubicBezTo>
                  <a:pt x="990" y="314"/>
                  <a:pt x="990" y="314"/>
                  <a:pt x="990" y="314"/>
                </a:cubicBezTo>
                <a:cubicBezTo>
                  <a:pt x="988" y="316"/>
                  <a:pt x="988" y="316"/>
                  <a:pt x="988" y="316"/>
                </a:cubicBezTo>
                <a:cubicBezTo>
                  <a:pt x="987" y="316"/>
                  <a:pt x="987" y="316"/>
                  <a:pt x="987" y="316"/>
                </a:cubicBezTo>
                <a:cubicBezTo>
                  <a:pt x="985" y="316"/>
                  <a:pt x="985" y="316"/>
                  <a:pt x="985" y="316"/>
                </a:cubicBezTo>
                <a:cubicBezTo>
                  <a:pt x="984" y="317"/>
                  <a:pt x="984" y="317"/>
                  <a:pt x="984" y="317"/>
                </a:cubicBezTo>
                <a:cubicBezTo>
                  <a:pt x="983" y="318"/>
                  <a:pt x="983" y="318"/>
                  <a:pt x="983" y="318"/>
                </a:cubicBezTo>
                <a:cubicBezTo>
                  <a:pt x="983" y="318"/>
                  <a:pt x="983" y="318"/>
                  <a:pt x="983" y="318"/>
                </a:cubicBezTo>
                <a:cubicBezTo>
                  <a:pt x="981" y="318"/>
                  <a:pt x="981" y="318"/>
                  <a:pt x="981" y="318"/>
                </a:cubicBezTo>
                <a:cubicBezTo>
                  <a:pt x="979" y="319"/>
                  <a:pt x="979" y="319"/>
                  <a:pt x="979" y="319"/>
                </a:cubicBezTo>
                <a:cubicBezTo>
                  <a:pt x="979" y="320"/>
                  <a:pt x="979" y="320"/>
                  <a:pt x="979" y="320"/>
                </a:cubicBezTo>
                <a:cubicBezTo>
                  <a:pt x="980" y="320"/>
                  <a:pt x="980" y="320"/>
                  <a:pt x="980" y="320"/>
                </a:cubicBezTo>
                <a:cubicBezTo>
                  <a:pt x="980" y="321"/>
                  <a:pt x="980" y="321"/>
                  <a:pt x="980" y="321"/>
                </a:cubicBezTo>
                <a:cubicBezTo>
                  <a:pt x="980" y="323"/>
                  <a:pt x="980" y="323"/>
                  <a:pt x="980" y="323"/>
                </a:cubicBezTo>
                <a:cubicBezTo>
                  <a:pt x="981" y="325"/>
                  <a:pt x="981" y="325"/>
                  <a:pt x="981" y="325"/>
                </a:cubicBezTo>
                <a:cubicBezTo>
                  <a:pt x="981" y="325"/>
                  <a:pt x="981" y="325"/>
                  <a:pt x="981" y="325"/>
                </a:cubicBezTo>
                <a:cubicBezTo>
                  <a:pt x="981" y="324"/>
                  <a:pt x="981" y="324"/>
                  <a:pt x="981" y="324"/>
                </a:cubicBezTo>
                <a:cubicBezTo>
                  <a:pt x="982" y="324"/>
                  <a:pt x="982" y="324"/>
                  <a:pt x="982" y="324"/>
                </a:cubicBezTo>
                <a:cubicBezTo>
                  <a:pt x="983" y="324"/>
                  <a:pt x="983" y="324"/>
                  <a:pt x="983" y="324"/>
                </a:cubicBezTo>
                <a:cubicBezTo>
                  <a:pt x="983" y="325"/>
                  <a:pt x="983" y="325"/>
                  <a:pt x="983" y="325"/>
                </a:cubicBezTo>
                <a:cubicBezTo>
                  <a:pt x="983" y="326"/>
                  <a:pt x="983" y="326"/>
                  <a:pt x="983" y="326"/>
                </a:cubicBezTo>
                <a:cubicBezTo>
                  <a:pt x="984" y="327"/>
                  <a:pt x="984" y="327"/>
                  <a:pt x="984" y="327"/>
                </a:cubicBezTo>
                <a:cubicBezTo>
                  <a:pt x="986" y="327"/>
                  <a:pt x="986" y="327"/>
                  <a:pt x="986" y="327"/>
                </a:cubicBezTo>
                <a:cubicBezTo>
                  <a:pt x="988" y="326"/>
                  <a:pt x="988" y="326"/>
                  <a:pt x="988" y="326"/>
                </a:cubicBezTo>
                <a:cubicBezTo>
                  <a:pt x="988" y="326"/>
                  <a:pt x="988" y="326"/>
                  <a:pt x="988" y="326"/>
                </a:cubicBezTo>
                <a:cubicBezTo>
                  <a:pt x="989" y="326"/>
                  <a:pt x="989" y="326"/>
                  <a:pt x="989" y="326"/>
                </a:cubicBezTo>
                <a:cubicBezTo>
                  <a:pt x="990" y="326"/>
                  <a:pt x="990" y="326"/>
                  <a:pt x="990" y="326"/>
                </a:cubicBezTo>
                <a:cubicBezTo>
                  <a:pt x="991" y="325"/>
                  <a:pt x="991" y="325"/>
                  <a:pt x="991" y="325"/>
                </a:cubicBezTo>
                <a:cubicBezTo>
                  <a:pt x="992" y="323"/>
                  <a:pt x="992" y="323"/>
                  <a:pt x="992" y="323"/>
                </a:cubicBezTo>
                <a:cubicBezTo>
                  <a:pt x="991" y="322"/>
                  <a:pt x="991" y="322"/>
                  <a:pt x="991" y="322"/>
                </a:cubicBezTo>
                <a:cubicBezTo>
                  <a:pt x="990" y="321"/>
                  <a:pt x="990" y="321"/>
                  <a:pt x="990" y="321"/>
                </a:cubicBezTo>
                <a:cubicBezTo>
                  <a:pt x="991" y="321"/>
                  <a:pt x="991" y="321"/>
                  <a:pt x="991" y="321"/>
                </a:cubicBezTo>
                <a:cubicBezTo>
                  <a:pt x="992" y="322"/>
                  <a:pt x="992" y="322"/>
                  <a:pt x="992" y="322"/>
                </a:cubicBezTo>
                <a:cubicBezTo>
                  <a:pt x="992" y="321"/>
                  <a:pt x="992" y="321"/>
                  <a:pt x="992" y="321"/>
                </a:cubicBezTo>
                <a:cubicBezTo>
                  <a:pt x="993" y="319"/>
                  <a:pt x="993" y="319"/>
                  <a:pt x="993" y="319"/>
                </a:cubicBezTo>
                <a:cubicBezTo>
                  <a:pt x="993" y="320"/>
                  <a:pt x="993" y="320"/>
                  <a:pt x="993" y="320"/>
                </a:cubicBezTo>
                <a:cubicBezTo>
                  <a:pt x="994" y="321"/>
                  <a:pt x="994" y="321"/>
                  <a:pt x="994" y="321"/>
                </a:cubicBezTo>
                <a:cubicBezTo>
                  <a:pt x="995" y="320"/>
                  <a:pt x="995" y="320"/>
                  <a:pt x="995" y="320"/>
                </a:cubicBezTo>
                <a:cubicBezTo>
                  <a:pt x="996" y="319"/>
                  <a:pt x="996" y="319"/>
                  <a:pt x="996" y="319"/>
                </a:cubicBezTo>
                <a:cubicBezTo>
                  <a:pt x="996" y="317"/>
                  <a:pt x="996" y="317"/>
                  <a:pt x="996" y="317"/>
                </a:cubicBezTo>
                <a:cubicBezTo>
                  <a:pt x="996" y="315"/>
                  <a:pt x="996" y="315"/>
                  <a:pt x="996" y="315"/>
                </a:cubicBezTo>
                <a:cubicBezTo>
                  <a:pt x="995" y="313"/>
                  <a:pt x="995" y="313"/>
                  <a:pt x="995" y="313"/>
                </a:cubicBezTo>
                <a:cubicBezTo>
                  <a:pt x="995" y="312"/>
                  <a:pt x="995" y="312"/>
                  <a:pt x="995" y="312"/>
                </a:cubicBezTo>
                <a:cubicBezTo>
                  <a:pt x="995" y="309"/>
                  <a:pt x="995" y="309"/>
                  <a:pt x="995" y="309"/>
                </a:cubicBezTo>
                <a:cubicBezTo>
                  <a:pt x="996" y="308"/>
                  <a:pt x="996" y="308"/>
                  <a:pt x="996" y="308"/>
                </a:cubicBezTo>
                <a:cubicBezTo>
                  <a:pt x="996" y="308"/>
                  <a:pt x="996" y="308"/>
                  <a:pt x="996" y="308"/>
                </a:cubicBezTo>
                <a:cubicBezTo>
                  <a:pt x="996" y="309"/>
                  <a:pt x="996" y="309"/>
                  <a:pt x="996" y="309"/>
                </a:cubicBezTo>
                <a:cubicBezTo>
                  <a:pt x="996" y="311"/>
                  <a:pt x="996" y="311"/>
                  <a:pt x="996" y="311"/>
                </a:cubicBezTo>
                <a:cubicBezTo>
                  <a:pt x="996" y="313"/>
                  <a:pt x="996" y="313"/>
                  <a:pt x="996" y="313"/>
                </a:cubicBezTo>
                <a:cubicBezTo>
                  <a:pt x="997" y="314"/>
                  <a:pt x="997" y="314"/>
                  <a:pt x="997" y="314"/>
                </a:cubicBezTo>
                <a:cubicBezTo>
                  <a:pt x="997" y="317"/>
                  <a:pt x="997" y="317"/>
                  <a:pt x="997" y="317"/>
                </a:cubicBezTo>
                <a:cubicBezTo>
                  <a:pt x="996" y="319"/>
                  <a:pt x="996" y="319"/>
                  <a:pt x="996" y="319"/>
                </a:cubicBezTo>
                <a:cubicBezTo>
                  <a:pt x="996" y="320"/>
                  <a:pt x="996" y="320"/>
                  <a:pt x="996" y="320"/>
                </a:cubicBezTo>
                <a:cubicBezTo>
                  <a:pt x="997" y="320"/>
                  <a:pt x="997" y="320"/>
                  <a:pt x="997" y="320"/>
                </a:cubicBezTo>
                <a:cubicBezTo>
                  <a:pt x="997" y="320"/>
                  <a:pt x="997" y="320"/>
                  <a:pt x="997" y="320"/>
                </a:cubicBezTo>
                <a:cubicBezTo>
                  <a:pt x="999" y="319"/>
                  <a:pt x="999" y="319"/>
                  <a:pt x="999" y="319"/>
                </a:cubicBezTo>
                <a:cubicBezTo>
                  <a:pt x="999" y="318"/>
                  <a:pt x="999" y="318"/>
                  <a:pt x="999" y="318"/>
                </a:cubicBezTo>
                <a:cubicBezTo>
                  <a:pt x="1000" y="316"/>
                  <a:pt x="1000" y="316"/>
                  <a:pt x="1000" y="316"/>
                </a:cubicBezTo>
                <a:cubicBezTo>
                  <a:pt x="1002" y="315"/>
                  <a:pt x="1002" y="315"/>
                  <a:pt x="1002" y="315"/>
                </a:cubicBezTo>
                <a:cubicBezTo>
                  <a:pt x="1003" y="315"/>
                  <a:pt x="1003" y="315"/>
                  <a:pt x="1003" y="315"/>
                </a:cubicBezTo>
                <a:cubicBezTo>
                  <a:pt x="1003" y="316"/>
                  <a:pt x="1003" y="316"/>
                  <a:pt x="1003" y="316"/>
                </a:cubicBezTo>
                <a:cubicBezTo>
                  <a:pt x="1001" y="316"/>
                  <a:pt x="1001" y="316"/>
                  <a:pt x="1001" y="316"/>
                </a:cubicBezTo>
                <a:cubicBezTo>
                  <a:pt x="1001" y="317"/>
                  <a:pt x="1001" y="317"/>
                  <a:pt x="1001" y="317"/>
                </a:cubicBezTo>
                <a:cubicBezTo>
                  <a:pt x="1000" y="319"/>
                  <a:pt x="1000" y="319"/>
                  <a:pt x="1000" y="319"/>
                </a:cubicBezTo>
                <a:cubicBezTo>
                  <a:pt x="999" y="320"/>
                  <a:pt x="999" y="320"/>
                  <a:pt x="999" y="320"/>
                </a:cubicBezTo>
                <a:cubicBezTo>
                  <a:pt x="999" y="321"/>
                  <a:pt x="999" y="321"/>
                  <a:pt x="999" y="321"/>
                </a:cubicBezTo>
                <a:cubicBezTo>
                  <a:pt x="999" y="321"/>
                  <a:pt x="999" y="321"/>
                  <a:pt x="999" y="321"/>
                </a:cubicBezTo>
                <a:cubicBezTo>
                  <a:pt x="1001" y="321"/>
                  <a:pt x="1001" y="321"/>
                  <a:pt x="1001" y="321"/>
                </a:cubicBezTo>
                <a:cubicBezTo>
                  <a:pt x="1001" y="322"/>
                  <a:pt x="1001" y="322"/>
                  <a:pt x="1001" y="322"/>
                </a:cubicBezTo>
                <a:cubicBezTo>
                  <a:pt x="1002" y="323"/>
                  <a:pt x="1002" y="323"/>
                  <a:pt x="1002" y="323"/>
                </a:cubicBezTo>
                <a:cubicBezTo>
                  <a:pt x="1003" y="323"/>
                  <a:pt x="1003" y="323"/>
                  <a:pt x="1003" y="323"/>
                </a:cubicBezTo>
                <a:cubicBezTo>
                  <a:pt x="1005" y="323"/>
                  <a:pt x="1005" y="323"/>
                  <a:pt x="1005" y="323"/>
                </a:cubicBezTo>
                <a:cubicBezTo>
                  <a:pt x="1006" y="322"/>
                  <a:pt x="1006" y="322"/>
                  <a:pt x="1006" y="322"/>
                </a:cubicBezTo>
                <a:cubicBezTo>
                  <a:pt x="1007" y="322"/>
                  <a:pt x="1007" y="322"/>
                  <a:pt x="1007" y="322"/>
                </a:cubicBezTo>
                <a:cubicBezTo>
                  <a:pt x="1008" y="322"/>
                  <a:pt x="1008" y="322"/>
                  <a:pt x="1008" y="322"/>
                </a:cubicBezTo>
                <a:cubicBezTo>
                  <a:pt x="1007" y="323"/>
                  <a:pt x="1007" y="323"/>
                  <a:pt x="1007" y="323"/>
                </a:cubicBezTo>
                <a:cubicBezTo>
                  <a:pt x="1005" y="324"/>
                  <a:pt x="1005" y="324"/>
                  <a:pt x="1005" y="324"/>
                </a:cubicBezTo>
                <a:cubicBezTo>
                  <a:pt x="1002" y="325"/>
                  <a:pt x="1002" y="325"/>
                  <a:pt x="1002" y="325"/>
                </a:cubicBezTo>
                <a:cubicBezTo>
                  <a:pt x="1000" y="325"/>
                  <a:pt x="1000" y="325"/>
                  <a:pt x="1000" y="325"/>
                </a:cubicBezTo>
                <a:cubicBezTo>
                  <a:pt x="999" y="326"/>
                  <a:pt x="999" y="326"/>
                  <a:pt x="999" y="326"/>
                </a:cubicBezTo>
                <a:cubicBezTo>
                  <a:pt x="998" y="327"/>
                  <a:pt x="998" y="327"/>
                  <a:pt x="998" y="327"/>
                </a:cubicBezTo>
                <a:cubicBezTo>
                  <a:pt x="998" y="328"/>
                  <a:pt x="998" y="328"/>
                  <a:pt x="998" y="328"/>
                </a:cubicBezTo>
                <a:cubicBezTo>
                  <a:pt x="999" y="328"/>
                  <a:pt x="999" y="328"/>
                  <a:pt x="999" y="328"/>
                </a:cubicBezTo>
                <a:cubicBezTo>
                  <a:pt x="1001" y="328"/>
                  <a:pt x="1001" y="328"/>
                  <a:pt x="1001" y="328"/>
                </a:cubicBezTo>
                <a:cubicBezTo>
                  <a:pt x="1002" y="328"/>
                  <a:pt x="1002" y="328"/>
                  <a:pt x="1002" y="328"/>
                </a:cubicBezTo>
                <a:cubicBezTo>
                  <a:pt x="1003" y="328"/>
                  <a:pt x="1003" y="328"/>
                  <a:pt x="1003" y="328"/>
                </a:cubicBezTo>
                <a:cubicBezTo>
                  <a:pt x="1004" y="327"/>
                  <a:pt x="1004" y="327"/>
                  <a:pt x="1004" y="327"/>
                </a:cubicBezTo>
                <a:cubicBezTo>
                  <a:pt x="1006" y="327"/>
                  <a:pt x="1006" y="327"/>
                  <a:pt x="1006" y="327"/>
                </a:cubicBezTo>
                <a:cubicBezTo>
                  <a:pt x="1006" y="327"/>
                  <a:pt x="1006" y="327"/>
                  <a:pt x="1006" y="327"/>
                </a:cubicBezTo>
                <a:cubicBezTo>
                  <a:pt x="1006" y="328"/>
                  <a:pt x="1006" y="328"/>
                  <a:pt x="1006" y="328"/>
                </a:cubicBezTo>
                <a:cubicBezTo>
                  <a:pt x="1004" y="328"/>
                  <a:pt x="1004" y="328"/>
                  <a:pt x="1004" y="328"/>
                </a:cubicBezTo>
                <a:cubicBezTo>
                  <a:pt x="1003" y="329"/>
                  <a:pt x="1003" y="329"/>
                  <a:pt x="1003" y="329"/>
                </a:cubicBezTo>
                <a:cubicBezTo>
                  <a:pt x="1002" y="329"/>
                  <a:pt x="1002" y="329"/>
                  <a:pt x="1002" y="329"/>
                </a:cubicBezTo>
                <a:cubicBezTo>
                  <a:pt x="1001" y="329"/>
                  <a:pt x="1001" y="329"/>
                  <a:pt x="1001" y="329"/>
                </a:cubicBezTo>
                <a:cubicBezTo>
                  <a:pt x="1000" y="331"/>
                  <a:pt x="1000" y="331"/>
                  <a:pt x="1000" y="331"/>
                </a:cubicBezTo>
                <a:cubicBezTo>
                  <a:pt x="1000" y="332"/>
                  <a:pt x="1000" y="332"/>
                  <a:pt x="1000" y="332"/>
                </a:cubicBezTo>
                <a:cubicBezTo>
                  <a:pt x="999" y="333"/>
                  <a:pt x="999" y="333"/>
                  <a:pt x="999" y="333"/>
                </a:cubicBezTo>
                <a:cubicBezTo>
                  <a:pt x="999" y="333"/>
                  <a:pt x="999" y="333"/>
                  <a:pt x="999" y="333"/>
                </a:cubicBezTo>
                <a:cubicBezTo>
                  <a:pt x="1000" y="333"/>
                  <a:pt x="1000" y="333"/>
                  <a:pt x="1000" y="333"/>
                </a:cubicBezTo>
                <a:cubicBezTo>
                  <a:pt x="1002" y="331"/>
                  <a:pt x="1002" y="331"/>
                  <a:pt x="1002" y="331"/>
                </a:cubicBezTo>
                <a:cubicBezTo>
                  <a:pt x="1003" y="331"/>
                  <a:pt x="1003" y="331"/>
                  <a:pt x="1003" y="331"/>
                </a:cubicBezTo>
                <a:cubicBezTo>
                  <a:pt x="1004" y="331"/>
                  <a:pt x="1004" y="331"/>
                  <a:pt x="1004" y="331"/>
                </a:cubicBezTo>
                <a:cubicBezTo>
                  <a:pt x="1005" y="330"/>
                  <a:pt x="1005" y="330"/>
                  <a:pt x="1005" y="330"/>
                </a:cubicBezTo>
                <a:cubicBezTo>
                  <a:pt x="1005" y="330"/>
                  <a:pt x="1005" y="330"/>
                  <a:pt x="1005" y="330"/>
                </a:cubicBezTo>
                <a:cubicBezTo>
                  <a:pt x="1006" y="331"/>
                  <a:pt x="1006" y="331"/>
                  <a:pt x="1006" y="331"/>
                </a:cubicBezTo>
                <a:cubicBezTo>
                  <a:pt x="1007" y="332"/>
                  <a:pt x="1007" y="332"/>
                  <a:pt x="1007" y="332"/>
                </a:cubicBezTo>
                <a:cubicBezTo>
                  <a:pt x="1006" y="333"/>
                  <a:pt x="1006" y="333"/>
                  <a:pt x="1006" y="333"/>
                </a:cubicBezTo>
                <a:cubicBezTo>
                  <a:pt x="1005" y="332"/>
                  <a:pt x="1005" y="332"/>
                  <a:pt x="1005" y="332"/>
                </a:cubicBezTo>
                <a:cubicBezTo>
                  <a:pt x="1004" y="332"/>
                  <a:pt x="1004" y="332"/>
                  <a:pt x="1004" y="332"/>
                </a:cubicBezTo>
                <a:cubicBezTo>
                  <a:pt x="1002" y="333"/>
                  <a:pt x="1002" y="333"/>
                  <a:pt x="1002" y="333"/>
                </a:cubicBezTo>
                <a:cubicBezTo>
                  <a:pt x="1002" y="334"/>
                  <a:pt x="1002" y="334"/>
                  <a:pt x="1002" y="334"/>
                </a:cubicBezTo>
                <a:cubicBezTo>
                  <a:pt x="1002" y="335"/>
                  <a:pt x="1002" y="335"/>
                  <a:pt x="1002" y="335"/>
                </a:cubicBezTo>
                <a:cubicBezTo>
                  <a:pt x="1004" y="335"/>
                  <a:pt x="1004" y="335"/>
                  <a:pt x="1004" y="335"/>
                </a:cubicBezTo>
                <a:cubicBezTo>
                  <a:pt x="1005" y="335"/>
                  <a:pt x="1005" y="335"/>
                  <a:pt x="1005" y="335"/>
                </a:cubicBezTo>
                <a:cubicBezTo>
                  <a:pt x="1006" y="334"/>
                  <a:pt x="1006" y="334"/>
                  <a:pt x="1006" y="334"/>
                </a:cubicBezTo>
                <a:cubicBezTo>
                  <a:pt x="1007" y="334"/>
                  <a:pt x="1007" y="334"/>
                  <a:pt x="1007" y="334"/>
                </a:cubicBezTo>
                <a:cubicBezTo>
                  <a:pt x="1008" y="336"/>
                  <a:pt x="1008" y="336"/>
                  <a:pt x="1008" y="336"/>
                </a:cubicBezTo>
                <a:cubicBezTo>
                  <a:pt x="1008" y="337"/>
                  <a:pt x="1008" y="337"/>
                  <a:pt x="1008" y="337"/>
                </a:cubicBezTo>
                <a:cubicBezTo>
                  <a:pt x="1007" y="337"/>
                  <a:pt x="1007" y="337"/>
                  <a:pt x="1007" y="337"/>
                </a:cubicBezTo>
                <a:cubicBezTo>
                  <a:pt x="1004" y="336"/>
                  <a:pt x="1004" y="336"/>
                  <a:pt x="1004" y="336"/>
                </a:cubicBezTo>
                <a:cubicBezTo>
                  <a:pt x="1002" y="336"/>
                  <a:pt x="1002" y="336"/>
                  <a:pt x="1002" y="336"/>
                </a:cubicBezTo>
                <a:cubicBezTo>
                  <a:pt x="1001" y="336"/>
                  <a:pt x="1001" y="336"/>
                  <a:pt x="1001" y="336"/>
                </a:cubicBezTo>
                <a:cubicBezTo>
                  <a:pt x="1002" y="337"/>
                  <a:pt x="1002" y="337"/>
                  <a:pt x="1002" y="337"/>
                </a:cubicBezTo>
                <a:cubicBezTo>
                  <a:pt x="1003" y="339"/>
                  <a:pt x="1003" y="339"/>
                  <a:pt x="1003" y="339"/>
                </a:cubicBezTo>
                <a:cubicBezTo>
                  <a:pt x="1005" y="340"/>
                  <a:pt x="1005" y="340"/>
                  <a:pt x="1005" y="340"/>
                </a:cubicBezTo>
                <a:cubicBezTo>
                  <a:pt x="1006" y="342"/>
                  <a:pt x="1006" y="342"/>
                  <a:pt x="1006" y="342"/>
                </a:cubicBezTo>
                <a:cubicBezTo>
                  <a:pt x="1005" y="342"/>
                  <a:pt x="1005" y="342"/>
                  <a:pt x="1005" y="342"/>
                </a:cubicBezTo>
                <a:cubicBezTo>
                  <a:pt x="1004" y="340"/>
                  <a:pt x="1004" y="340"/>
                  <a:pt x="1004" y="340"/>
                </a:cubicBezTo>
                <a:cubicBezTo>
                  <a:pt x="1003" y="340"/>
                  <a:pt x="1003" y="340"/>
                  <a:pt x="1003" y="340"/>
                </a:cubicBezTo>
                <a:cubicBezTo>
                  <a:pt x="1003" y="341"/>
                  <a:pt x="1003" y="341"/>
                  <a:pt x="1003" y="341"/>
                </a:cubicBezTo>
                <a:cubicBezTo>
                  <a:pt x="1003" y="342"/>
                  <a:pt x="1003" y="342"/>
                  <a:pt x="1003" y="342"/>
                </a:cubicBezTo>
                <a:cubicBezTo>
                  <a:pt x="1005" y="344"/>
                  <a:pt x="1005" y="344"/>
                  <a:pt x="1005" y="344"/>
                </a:cubicBezTo>
                <a:cubicBezTo>
                  <a:pt x="1008" y="345"/>
                  <a:pt x="1008" y="345"/>
                  <a:pt x="1008" y="345"/>
                </a:cubicBezTo>
                <a:cubicBezTo>
                  <a:pt x="1008" y="346"/>
                  <a:pt x="1008" y="346"/>
                  <a:pt x="1008" y="346"/>
                </a:cubicBezTo>
                <a:cubicBezTo>
                  <a:pt x="1007" y="346"/>
                  <a:pt x="1007" y="346"/>
                  <a:pt x="1007" y="346"/>
                </a:cubicBezTo>
                <a:cubicBezTo>
                  <a:pt x="1006" y="347"/>
                  <a:pt x="1006" y="347"/>
                  <a:pt x="1006" y="347"/>
                </a:cubicBezTo>
                <a:cubicBezTo>
                  <a:pt x="1006" y="347"/>
                  <a:pt x="1006" y="347"/>
                  <a:pt x="1006" y="347"/>
                </a:cubicBezTo>
                <a:cubicBezTo>
                  <a:pt x="1004" y="345"/>
                  <a:pt x="1004" y="345"/>
                  <a:pt x="1004" y="345"/>
                </a:cubicBezTo>
                <a:cubicBezTo>
                  <a:pt x="1004" y="345"/>
                  <a:pt x="1004" y="345"/>
                  <a:pt x="1004" y="345"/>
                </a:cubicBezTo>
                <a:cubicBezTo>
                  <a:pt x="1003" y="346"/>
                  <a:pt x="1003" y="346"/>
                  <a:pt x="1003" y="346"/>
                </a:cubicBezTo>
                <a:cubicBezTo>
                  <a:pt x="1005" y="348"/>
                  <a:pt x="1005" y="348"/>
                  <a:pt x="1005" y="348"/>
                </a:cubicBezTo>
                <a:cubicBezTo>
                  <a:pt x="1006" y="349"/>
                  <a:pt x="1006" y="349"/>
                  <a:pt x="1006" y="349"/>
                </a:cubicBezTo>
                <a:cubicBezTo>
                  <a:pt x="1007" y="349"/>
                  <a:pt x="1007" y="349"/>
                  <a:pt x="1007" y="349"/>
                </a:cubicBezTo>
                <a:cubicBezTo>
                  <a:pt x="1008" y="348"/>
                  <a:pt x="1008" y="348"/>
                  <a:pt x="1008" y="348"/>
                </a:cubicBezTo>
                <a:cubicBezTo>
                  <a:pt x="1009" y="349"/>
                  <a:pt x="1009" y="349"/>
                  <a:pt x="1009" y="349"/>
                </a:cubicBezTo>
                <a:cubicBezTo>
                  <a:pt x="1008" y="350"/>
                  <a:pt x="1008" y="350"/>
                  <a:pt x="1008" y="350"/>
                </a:cubicBezTo>
                <a:cubicBezTo>
                  <a:pt x="1007" y="350"/>
                  <a:pt x="1007" y="350"/>
                  <a:pt x="1007" y="350"/>
                </a:cubicBezTo>
                <a:cubicBezTo>
                  <a:pt x="1005" y="350"/>
                  <a:pt x="1005" y="350"/>
                  <a:pt x="1005" y="350"/>
                </a:cubicBezTo>
                <a:cubicBezTo>
                  <a:pt x="1004" y="349"/>
                  <a:pt x="1004" y="349"/>
                  <a:pt x="1004" y="349"/>
                </a:cubicBezTo>
                <a:cubicBezTo>
                  <a:pt x="1002" y="347"/>
                  <a:pt x="1002" y="347"/>
                  <a:pt x="1002" y="347"/>
                </a:cubicBezTo>
                <a:cubicBezTo>
                  <a:pt x="1001" y="346"/>
                  <a:pt x="1001" y="346"/>
                  <a:pt x="1001" y="346"/>
                </a:cubicBezTo>
                <a:cubicBezTo>
                  <a:pt x="1000" y="342"/>
                  <a:pt x="1000" y="342"/>
                  <a:pt x="1000" y="342"/>
                </a:cubicBezTo>
                <a:cubicBezTo>
                  <a:pt x="999" y="341"/>
                  <a:pt x="999" y="341"/>
                  <a:pt x="999" y="341"/>
                </a:cubicBezTo>
                <a:cubicBezTo>
                  <a:pt x="998" y="341"/>
                  <a:pt x="998" y="341"/>
                  <a:pt x="998" y="341"/>
                </a:cubicBezTo>
                <a:cubicBezTo>
                  <a:pt x="997" y="341"/>
                  <a:pt x="997" y="341"/>
                  <a:pt x="997" y="341"/>
                </a:cubicBezTo>
                <a:cubicBezTo>
                  <a:pt x="995" y="340"/>
                  <a:pt x="995" y="340"/>
                  <a:pt x="995" y="340"/>
                </a:cubicBezTo>
                <a:cubicBezTo>
                  <a:pt x="993" y="340"/>
                  <a:pt x="993" y="340"/>
                  <a:pt x="993" y="340"/>
                </a:cubicBezTo>
                <a:cubicBezTo>
                  <a:pt x="993" y="339"/>
                  <a:pt x="993" y="339"/>
                  <a:pt x="993" y="339"/>
                </a:cubicBezTo>
                <a:cubicBezTo>
                  <a:pt x="991" y="339"/>
                  <a:pt x="991" y="339"/>
                  <a:pt x="991" y="339"/>
                </a:cubicBezTo>
                <a:cubicBezTo>
                  <a:pt x="990" y="339"/>
                  <a:pt x="990" y="339"/>
                  <a:pt x="990" y="339"/>
                </a:cubicBezTo>
                <a:cubicBezTo>
                  <a:pt x="988" y="337"/>
                  <a:pt x="988" y="337"/>
                  <a:pt x="988" y="337"/>
                </a:cubicBezTo>
                <a:cubicBezTo>
                  <a:pt x="986" y="337"/>
                  <a:pt x="986" y="337"/>
                  <a:pt x="986" y="337"/>
                </a:cubicBezTo>
                <a:cubicBezTo>
                  <a:pt x="985" y="337"/>
                  <a:pt x="985" y="337"/>
                  <a:pt x="985" y="337"/>
                </a:cubicBezTo>
                <a:cubicBezTo>
                  <a:pt x="984" y="337"/>
                  <a:pt x="984" y="337"/>
                  <a:pt x="984" y="337"/>
                </a:cubicBezTo>
                <a:cubicBezTo>
                  <a:pt x="983" y="337"/>
                  <a:pt x="983" y="337"/>
                  <a:pt x="983" y="337"/>
                </a:cubicBezTo>
                <a:cubicBezTo>
                  <a:pt x="981" y="339"/>
                  <a:pt x="981" y="339"/>
                  <a:pt x="981" y="339"/>
                </a:cubicBezTo>
                <a:cubicBezTo>
                  <a:pt x="981" y="340"/>
                  <a:pt x="981" y="340"/>
                  <a:pt x="981" y="340"/>
                </a:cubicBezTo>
                <a:cubicBezTo>
                  <a:pt x="982" y="341"/>
                  <a:pt x="982" y="341"/>
                  <a:pt x="982" y="341"/>
                </a:cubicBezTo>
                <a:cubicBezTo>
                  <a:pt x="983" y="342"/>
                  <a:pt x="983" y="342"/>
                  <a:pt x="983" y="342"/>
                </a:cubicBezTo>
                <a:cubicBezTo>
                  <a:pt x="983" y="344"/>
                  <a:pt x="983" y="344"/>
                  <a:pt x="983" y="344"/>
                </a:cubicBezTo>
                <a:cubicBezTo>
                  <a:pt x="983" y="345"/>
                  <a:pt x="983" y="345"/>
                  <a:pt x="983" y="345"/>
                </a:cubicBezTo>
                <a:cubicBezTo>
                  <a:pt x="985" y="347"/>
                  <a:pt x="985" y="347"/>
                  <a:pt x="985" y="347"/>
                </a:cubicBezTo>
                <a:cubicBezTo>
                  <a:pt x="987" y="348"/>
                  <a:pt x="987" y="348"/>
                  <a:pt x="987" y="348"/>
                </a:cubicBezTo>
                <a:cubicBezTo>
                  <a:pt x="991" y="349"/>
                  <a:pt x="991" y="349"/>
                  <a:pt x="991" y="349"/>
                </a:cubicBezTo>
                <a:cubicBezTo>
                  <a:pt x="993" y="351"/>
                  <a:pt x="993" y="351"/>
                  <a:pt x="993" y="351"/>
                </a:cubicBezTo>
                <a:cubicBezTo>
                  <a:pt x="993" y="352"/>
                  <a:pt x="993" y="352"/>
                  <a:pt x="993" y="352"/>
                </a:cubicBezTo>
                <a:cubicBezTo>
                  <a:pt x="993" y="353"/>
                  <a:pt x="993" y="353"/>
                  <a:pt x="993" y="353"/>
                </a:cubicBezTo>
                <a:cubicBezTo>
                  <a:pt x="994" y="354"/>
                  <a:pt x="994" y="354"/>
                  <a:pt x="994" y="354"/>
                </a:cubicBezTo>
                <a:cubicBezTo>
                  <a:pt x="996" y="354"/>
                  <a:pt x="996" y="354"/>
                  <a:pt x="996" y="354"/>
                </a:cubicBezTo>
                <a:cubicBezTo>
                  <a:pt x="997" y="355"/>
                  <a:pt x="997" y="355"/>
                  <a:pt x="997" y="355"/>
                </a:cubicBezTo>
                <a:cubicBezTo>
                  <a:pt x="999" y="355"/>
                  <a:pt x="999" y="355"/>
                  <a:pt x="999" y="355"/>
                </a:cubicBezTo>
                <a:cubicBezTo>
                  <a:pt x="999" y="355"/>
                  <a:pt x="999" y="355"/>
                  <a:pt x="999" y="355"/>
                </a:cubicBezTo>
                <a:cubicBezTo>
                  <a:pt x="1000" y="356"/>
                  <a:pt x="1000" y="356"/>
                  <a:pt x="1000" y="356"/>
                </a:cubicBezTo>
                <a:cubicBezTo>
                  <a:pt x="1002" y="356"/>
                  <a:pt x="1002" y="356"/>
                  <a:pt x="1002" y="356"/>
                </a:cubicBezTo>
                <a:cubicBezTo>
                  <a:pt x="1003" y="355"/>
                  <a:pt x="1003" y="355"/>
                  <a:pt x="1003" y="355"/>
                </a:cubicBezTo>
                <a:cubicBezTo>
                  <a:pt x="1004" y="356"/>
                  <a:pt x="1004" y="356"/>
                  <a:pt x="1004" y="356"/>
                </a:cubicBezTo>
                <a:cubicBezTo>
                  <a:pt x="1005" y="356"/>
                  <a:pt x="1005" y="356"/>
                  <a:pt x="1005" y="356"/>
                </a:cubicBezTo>
                <a:cubicBezTo>
                  <a:pt x="1007" y="355"/>
                  <a:pt x="1007" y="355"/>
                  <a:pt x="1007" y="355"/>
                </a:cubicBezTo>
                <a:cubicBezTo>
                  <a:pt x="1008" y="355"/>
                  <a:pt x="1008" y="355"/>
                  <a:pt x="1008" y="355"/>
                </a:cubicBezTo>
                <a:cubicBezTo>
                  <a:pt x="1009" y="356"/>
                  <a:pt x="1009" y="356"/>
                  <a:pt x="1009" y="356"/>
                </a:cubicBezTo>
                <a:cubicBezTo>
                  <a:pt x="1009" y="357"/>
                  <a:pt x="1009" y="357"/>
                  <a:pt x="1009" y="357"/>
                </a:cubicBezTo>
                <a:cubicBezTo>
                  <a:pt x="1008" y="357"/>
                  <a:pt x="1008" y="357"/>
                  <a:pt x="1008" y="357"/>
                </a:cubicBezTo>
                <a:cubicBezTo>
                  <a:pt x="1007" y="357"/>
                  <a:pt x="1007" y="357"/>
                  <a:pt x="1007" y="357"/>
                </a:cubicBezTo>
                <a:cubicBezTo>
                  <a:pt x="1007" y="358"/>
                  <a:pt x="1007" y="358"/>
                  <a:pt x="1007" y="358"/>
                </a:cubicBezTo>
                <a:cubicBezTo>
                  <a:pt x="1008" y="358"/>
                  <a:pt x="1008" y="358"/>
                  <a:pt x="1008" y="358"/>
                </a:cubicBezTo>
                <a:cubicBezTo>
                  <a:pt x="1009" y="359"/>
                  <a:pt x="1009" y="359"/>
                  <a:pt x="1009" y="359"/>
                </a:cubicBezTo>
                <a:cubicBezTo>
                  <a:pt x="1008" y="360"/>
                  <a:pt x="1008" y="360"/>
                  <a:pt x="1008" y="360"/>
                </a:cubicBezTo>
                <a:cubicBezTo>
                  <a:pt x="1008" y="360"/>
                  <a:pt x="1008" y="360"/>
                  <a:pt x="1008" y="360"/>
                </a:cubicBezTo>
                <a:cubicBezTo>
                  <a:pt x="1006" y="361"/>
                  <a:pt x="1006" y="361"/>
                  <a:pt x="1006" y="361"/>
                </a:cubicBezTo>
                <a:cubicBezTo>
                  <a:pt x="1006" y="362"/>
                  <a:pt x="1006" y="362"/>
                  <a:pt x="1006" y="362"/>
                </a:cubicBezTo>
                <a:cubicBezTo>
                  <a:pt x="1004" y="363"/>
                  <a:pt x="1004" y="363"/>
                  <a:pt x="1004" y="363"/>
                </a:cubicBezTo>
                <a:cubicBezTo>
                  <a:pt x="1003" y="363"/>
                  <a:pt x="1003" y="363"/>
                  <a:pt x="1003" y="363"/>
                </a:cubicBezTo>
                <a:cubicBezTo>
                  <a:pt x="1004" y="364"/>
                  <a:pt x="1004" y="364"/>
                  <a:pt x="1004" y="364"/>
                </a:cubicBezTo>
                <a:cubicBezTo>
                  <a:pt x="1005" y="364"/>
                  <a:pt x="1005" y="364"/>
                  <a:pt x="1005" y="364"/>
                </a:cubicBezTo>
                <a:cubicBezTo>
                  <a:pt x="1006" y="364"/>
                  <a:pt x="1006" y="364"/>
                  <a:pt x="1006" y="364"/>
                </a:cubicBezTo>
                <a:cubicBezTo>
                  <a:pt x="1007" y="365"/>
                  <a:pt x="1007" y="365"/>
                  <a:pt x="1007" y="365"/>
                </a:cubicBezTo>
                <a:cubicBezTo>
                  <a:pt x="1006" y="365"/>
                  <a:pt x="1006" y="365"/>
                  <a:pt x="1006" y="365"/>
                </a:cubicBezTo>
                <a:cubicBezTo>
                  <a:pt x="1005" y="365"/>
                  <a:pt x="1005" y="365"/>
                  <a:pt x="1005" y="365"/>
                </a:cubicBezTo>
                <a:cubicBezTo>
                  <a:pt x="1004" y="365"/>
                  <a:pt x="1004" y="365"/>
                  <a:pt x="1004" y="365"/>
                </a:cubicBezTo>
                <a:cubicBezTo>
                  <a:pt x="1003" y="366"/>
                  <a:pt x="1003" y="366"/>
                  <a:pt x="1003" y="366"/>
                </a:cubicBezTo>
                <a:cubicBezTo>
                  <a:pt x="1002" y="368"/>
                  <a:pt x="1002" y="368"/>
                  <a:pt x="1002" y="368"/>
                </a:cubicBezTo>
                <a:cubicBezTo>
                  <a:pt x="1001" y="368"/>
                  <a:pt x="1001" y="368"/>
                  <a:pt x="1001" y="368"/>
                </a:cubicBezTo>
                <a:cubicBezTo>
                  <a:pt x="1000" y="369"/>
                  <a:pt x="1000" y="369"/>
                  <a:pt x="1000" y="369"/>
                </a:cubicBezTo>
                <a:cubicBezTo>
                  <a:pt x="1000" y="370"/>
                  <a:pt x="1000" y="370"/>
                  <a:pt x="1000" y="370"/>
                </a:cubicBezTo>
                <a:cubicBezTo>
                  <a:pt x="1002" y="370"/>
                  <a:pt x="1002" y="370"/>
                  <a:pt x="1002" y="370"/>
                </a:cubicBezTo>
                <a:cubicBezTo>
                  <a:pt x="1002" y="370"/>
                  <a:pt x="1002" y="370"/>
                  <a:pt x="1002" y="370"/>
                </a:cubicBezTo>
                <a:cubicBezTo>
                  <a:pt x="1003" y="369"/>
                  <a:pt x="1003" y="369"/>
                  <a:pt x="1003" y="369"/>
                </a:cubicBezTo>
                <a:cubicBezTo>
                  <a:pt x="1004" y="370"/>
                  <a:pt x="1004" y="370"/>
                  <a:pt x="1004" y="370"/>
                </a:cubicBezTo>
                <a:cubicBezTo>
                  <a:pt x="1004" y="371"/>
                  <a:pt x="1004" y="371"/>
                  <a:pt x="1004" y="371"/>
                </a:cubicBezTo>
                <a:cubicBezTo>
                  <a:pt x="1005" y="371"/>
                  <a:pt x="1005" y="371"/>
                  <a:pt x="1005" y="371"/>
                </a:cubicBezTo>
                <a:cubicBezTo>
                  <a:pt x="1006" y="371"/>
                  <a:pt x="1006" y="371"/>
                  <a:pt x="1006" y="371"/>
                </a:cubicBezTo>
                <a:cubicBezTo>
                  <a:pt x="1006" y="372"/>
                  <a:pt x="1006" y="372"/>
                  <a:pt x="1006" y="372"/>
                </a:cubicBezTo>
                <a:cubicBezTo>
                  <a:pt x="1004" y="372"/>
                  <a:pt x="1004" y="372"/>
                  <a:pt x="1004" y="372"/>
                </a:cubicBezTo>
                <a:cubicBezTo>
                  <a:pt x="1003" y="372"/>
                  <a:pt x="1003" y="372"/>
                  <a:pt x="1003" y="372"/>
                </a:cubicBezTo>
                <a:cubicBezTo>
                  <a:pt x="1003" y="373"/>
                  <a:pt x="1003" y="373"/>
                  <a:pt x="1003" y="373"/>
                </a:cubicBezTo>
                <a:cubicBezTo>
                  <a:pt x="1005" y="373"/>
                  <a:pt x="1005" y="373"/>
                  <a:pt x="1005" y="373"/>
                </a:cubicBezTo>
                <a:cubicBezTo>
                  <a:pt x="1006" y="374"/>
                  <a:pt x="1006" y="374"/>
                  <a:pt x="1006" y="374"/>
                </a:cubicBezTo>
                <a:cubicBezTo>
                  <a:pt x="1006" y="375"/>
                  <a:pt x="1006" y="375"/>
                  <a:pt x="1006" y="375"/>
                </a:cubicBezTo>
                <a:cubicBezTo>
                  <a:pt x="1005" y="375"/>
                  <a:pt x="1005" y="375"/>
                  <a:pt x="1005" y="375"/>
                </a:cubicBezTo>
                <a:cubicBezTo>
                  <a:pt x="1005" y="374"/>
                  <a:pt x="1005" y="374"/>
                  <a:pt x="1005" y="374"/>
                </a:cubicBezTo>
                <a:cubicBezTo>
                  <a:pt x="1004" y="375"/>
                  <a:pt x="1004" y="375"/>
                  <a:pt x="1004" y="375"/>
                </a:cubicBezTo>
                <a:cubicBezTo>
                  <a:pt x="1003" y="375"/>
                  <a:pt x="1003" y="375"/>
                  <a:pt x="1003" y="375"/>
                </a:cubicBezTo>
                <a:cubicBezTo>
                  <a:pt x="1003" y="374"/>
                  <a:pt x="1003" y="374"/>
                  <a:pt x="1003" y="374"/>
                </a:cubicBezTo>
                <a:cubicBezTo>
                  <a:pt x="1002" y="374"/>
                  <a:pt x="1002" y="374"/>
                  <a:pt x="1002" y="374"/>
                </a:cubicBezTo>
                <a:cubicBezTo>
                  <a:pt x="1000" y="374"/>
                  <a:pt x="1000" y="374"/>
                  <a:pt x="1000" y="374"/>
                </a:cubicBezTo>
                <a:cubicBezTo>
                  <a:pt x="1000" y="373"/>
                  <a:pt x="1000" y="373"/>
                  <a:pt x="1000" y="373"/>
                </a:cubicBezTo>
                <a:cubicBezTo>
                  <a:pt x="1000" y="372"/>
                  <a:pt x="1000" y="372"/>
                  <a:pt x="1000" y="372"/>
                </a:cubicBezTo>
                <a:cubicBezTo>
                  <a:pt x="999" y="371"/>
                  <a:pt x="999" y="371"/>
                  <a:pt x="999" y="371"/>
                </a:cubicBezTo>
                <a:cubicBezTo>
                  <a:pt x="999" y="370"/>
                  <a:pt x="999" y="370"/>
                  <a:pt x="999" y="370"/>
                </a:cubicBezTo>
                <a:cubicBezTo>
                  <a:pt x="998" y="371"/>
                  <a:pt x="998" y="371"/>
                  <a:pt x="998" y="371"/>
                </a:cubicBezTo>
                <a:cubicBezTo>
                  <a:pt x="998" y="372"/>
                  <a:pt x="998" y="372"/>
                  <a:pt x="998" y="372"/>
                </a:cubicBezTo>
                <a:cubicBezTo>
                  <a:pt x="997" y="376"/>
                  <a:pt x="997" y="376"/>
                  <a:pt x="997" y="376"/>
                </a:cubicBezTo>
                <a:cubicBezTo>
                  <a:pt x="996" y="377"/>
                  <a:pt x="996" y="377"/>
                  <a:pt x="996" y="377"/>
                </a:cubicBezTo>
                <a:cubicBezTo>
                  <a:pt x="997" y="378"/>
                  <a:pt x="997" y="378"/>
                  <a:pt x="997" y="378"/>
                </a:cubicBezTo>
                <a:cubicBezTo>
                  <a:pt x="998" y="378"/>
                  <a:pt x="998" y="378"/>
                  <a:pt x="998" y="378"/>
                </a:cubicBezTo>
                <a:cubicBezTo>
                  <a:pt x="999" y="377"/>
                  <a:pt x="999" y="377"/>
                  <a:pt x="999" y="377"/>
                </a:cubicBezTo>
                <a:cubicBezTo>
                  <a:pt x="999" y="377"/>
                  <a:pt x="999" y="377"/>
                  <a:pt x="999" y="377"/>
                </a:cubicBezTo>
                <a:cubicBezTo>
                  <a:pt x="999" y="378"/>
                  <a:pt x="999" y="378"/>
                  <a:pt x="999" y="378"/>
                </a:cubicBezTo>
                <a:cubicBezTo>
                  <a:pt x="998" y="379"/>
                  <a:pt x="998" y="379"/>
                  <a:pt x="998" y="379"/>
                </a:cubicBezTo>
                <a:cubicBezTo>
                  <a:pt x="997" y="380"/>
                  <a:pt x="997" y="380"/>
                  <a:pt x="997" y="380"/>
                </a:cubicBezTo>
                <a:cubicBezTo>
                  <a:pt x="996" y="380"/>
                  <a:pt x="996" y="380"/>
                  <a:pt x="996" y="380"/>
                </a:cubicBezTo>
                <a:cubicBezTo>
                  <a:pt x="996" y="381"/>
                  <a:pt x="996" y="381"/>
                  <a:pt x="996" y="381"/>
                </a:cubicBezTo>
                <a:cubicBezTo>
                  <a:pt x="994" y="381"/>
                  <a:pt x="994" y="381"/>
                  <a:pt x="994" y="381"/>
                </a:cubicBezTo>
                <a:cubicBezTo>
                  <a:pt x="993" y="381"/>
                  <a:pt x="993" y="381"/>
                  <a:pt x="993" y="381"/>
                </a:cubicBezTo>
                <a:cubicBezTo>
                  <a:pt x="991" y="381"/>
                  <a:pt x="991" y="381"/>
                  <a:pt x="991" y="381"/>
                </a:cubicBezTo>
                <a:cubicBezTo>
                  <a:pt x="990" y="380"/>
                  <a:pt x="990" y="380"/>
                  <a:pt x="990" y="380"/>
                </a:cubicBezTo>
                <a:cubicBezTo>
                  <a:pt x="988" y="380"/>
                  <a:pt x="988" y="380"/>
                  <a:pt x="988" y="380"/>
                </a:cubicBezTo>
                <a:cubicBezTo>
                  <a:pt x="987" y="381"/>
                  <a:pt x="987" y="381"/>
                  <a:pt x="987" y="381"/>
                </a:cubicBezTo>
                <a:cubicBezTo>
                  <a:pt x="985" y="382"/>
                  <a:pt x="985" y="382"/>
                  <a:pt x="985" y="382"/>
                </a:cubicBezTo>
                <a:cubicBezTo>
                  <a:pt x="983" y="383"/>
                  <a:pt x="983" y="383"/>
                  <a:pt x="983" y="383"/>
                </a:cubicBezTo>
                <a:cubicBezTo>
                  <a:pt x="983" y="383"/>
                  <a:pt x="983" y="383"/>
                  <a:pt x="983" y="383"/>
                </a:cubicBezTo>
                <a:cubicBezTo>
                  <a:pt x="985" y="383"/>
                  <a:pt x="985" y="383"/>
                  <a:pt x="985" y="383"/>
                </a:cubicBezTo>
                <a:cubicBezTo>
                  <a:pt x="986" y="383"/>
                  <a:pt x="986" y="383"/>
                  <a:pt x="986" y="383"/>
                </a:cubicBezTo>
                <a:cubicBezTo>
                  <a:pt x="985" y="383"/>
                  <a:pt x="985" y="383"/>
                  <a:pt x="985" y="383"/>
                </a:cubicBezTo>
                <a:cubicBezTo>
                  <a:pt x="984" y="384"/>
                  <a:pt x="984" y="384"/>
                  <a:pt x="984" y="384"/>
                </a:cubicBezTo>
                <a:cubicBezTo>
                  <a:pt x="984" y="385"/>
                  <a:pt x="984" y="385"/>
                  <a:pt x="984" y="385"/>
                </a:cubicBezTo>
                <a:cubicBezTo>
                  <a:pt x="986" y="385"/>
                  <a:pt x="986" y="385"/>
                  <a:pt x="986" y="385"/>
                </a:cubicBezTo>
                <a:cubicBezTo>
                  <a:pt x="987" y="386"/>
                  <a:pt x="987" y="386"/>
                  <a:pt x="987" y="386"/>
                </a:cubicBezTo>
                <a:cubicBezTo>
                  <a:pt x="988" y="386"/>
                  <a:pt x="988" y="386"/>
                  <a:pt x="988" y="386"/>
                </a:cubicBezTo>
                <a:cubicBezTo>
                  <a:pt x="990" y="386"/>
                  <a:pt x="990" y="386"/>
                  <a:pt x="990" y="386"/>
                </a:cubicBezTo>
                <a:cubicBezTo>
                  <a:pt x="990" y="386"/>
                  <a:pt x="990" y="386"/>
                  <a:pt x="990" y="386"/>
                </a:cubicBezTo>
                <a:cubicBezTo>
                  <a:pt x="992" y="386"/>
                  <a:pt x="992" y="386"/>
                  <a:pt x="992" y="386"/>
                </a:cubicBezTo>
                <a:cubicBezTo>
                  <a:pt x="993" y="385"/>
                  <a:pt x="993" y="385"/>
                  <a:pt x="993" y="385"/>
                </a:cubicBezTo>
                <a:cubicBezTo>
                  <a:pt x="992" y="384"/>
                  <a:pt x="992" y="384"/>
                  <a:pt x="992" y="384"/>
                </a:cubicBezTo>
                <a:cubicBezTo>
                  <a:pt x="991" y="384"/>
                  <a:pt x="991" y="384"/>
                  <a:pt x="991" y="384"/>
                </a:cubicBezTo>
                <a:cubicBezTo>
                  <a:pt x="992" y="383"/>
                  <a:pt x="992" y="383"/>
                  <a:pt x="992" y="383"/>
                </a:cubicBezTo>
                <a:cubicBezTo>
                  <a:pt x="994" y="383"/>
                  <a:pt x="994" y="383"/>
                  <a:pt x="994" y="383"/>
                </a:cubicBezTo>
                <a:cubicBezTo>
                  <a:pt x="996" y="383"/>
                  <a:pt x="996" y="383"/>
                  <a:pt x="996" y="383"/>
                </a:cubicBezTo>
                <a:cubicBezTo>
                  <a:pt x="997" y="383"/>
                  <a:pt x="997" y="383"/>
                  <a:pt x="997" y="383"/>
                </a:cubicBezTo>
                <a:cubicBezTo>
                  <a:pt x="997" y="383"/>
                  <a:pt x="997" y="383"/>
                  <a:pt x="997" y="383"/>
                </a:cubicBezTo>
                <a:cubicBezTo>
                  <a:pt x="996" y="384"/>
                  <a:pt x="996" y="384"/>
                  <a:pt x="996" y="384"/>
                </a:cubicBezTo>
                <a:cubicBezTo>
                  <a:pt x="995" y="385"/>
                  <a:pt x="995" y="385"/>
                  <a:pt x="995" y="385"/>
                </a:cubicBezTo>
                <a:cubicBezTo>
                  <a:pt x="995" y="386"/>
                  <a:pt x="995" y="386"/>
                  <a:pt x="995" y="386"/>
                </a:cubicBezTo>
                <a:cubicBezTo>
                  <a:pt x="993" y="387"/>
                  <a:pt x="993" y="387"/>
                  <a:pt x="993" y="387"/>
                </a:cubicBezTo>
                <a:cubicBezTo>
                  <a:pt x="993" y="387"/>
                  <a:pt x="993" y="387"/>
                  <a:pt x="993" y="387"/>
                </a:cubicBezTo>
                <a:cubicBezTo>
                  <a:pt x="993" y="388"/>
                  <a:pt x="993" y="388"/>
                  <a:pt x="993" y="388"/>
                </a:cubicBezTo>
                <a:cubicBezTo>
                  <a:pt x="997" y="391"/>
                  <a:pt x="997" y="391"/>
                  <a:pt x="997" y="391"/>
                </a:cubicBezTo>
                <a:cubicBezTo>
                  <a:pt x="999" y="393"/>
                  <a:pt x="999" y="393"/>
                  <a:pt x="999" y="393"/>
                </a:cubicBezTo>
                <a:cubicBezTo>
                  <a:pt x="999" y="393"/>
                  <a:pt x="999" y="393"/>
                  <a:pt x="999" y="393"/>
                </a:cubicBezTo>
                <a:cubicBezTo>
                  <a:pt x="997" y="393"/>
                  <a:pt x="997" y="393"/>
                  <a:pt x="997" y="393"/>
                </a:cubicBezTo>
                <a:cubicBezTo>
                  <a:pt x="997" y="393"/>
                  <a:pt x="997" y="393"/>
                  <a:pt x="997" y="393"/>
                </a:cubicBezTo>
                <a:cubicBezTo>
                  <a:pt x="995" y="392"/>
                  <a:pt x="995" y="392"/>
                  <a:pt x="995" y="392"/>
                </a:cubicBezTo>
                <a:cubicBezTo>
                  <a:pt x="994" y="391"/>
                  <a:pt x="994" y="391"/>
                  <a:pt x="994" y="391"/>
                </a:cubicBezTo>
                <a:cubicBezTo>
                  <a:pt x="993" y="390"/>
                  <a:pt x="993" y="390"/>
                  <a:pt x="993" y="390"/>
                </a:cubicBezTo>
                <a:cubicBezTo>
                  <a:pt x="991" y="390"/>
                  <a:pt x="991" y="390"/>
                  <a:pt x="991" y="390"/>
                </a:cubicBezTo>
                <a:cubicBezTo>
                  <a:pt x="990" y="391"/>
                  <a:pt x="990" y="391"/>
                  <a:pt x="990" y="391"/>
                </a:cubicBezTo>
                <a:cubicBezTo>
                  <a:pt x="989" y="391"/>
                  <a:pt x="989" y="391"/>
                  <a:pt x="989" y="391"/>
                </a:cubicBezTo>
                <a:cubicBezTo>
                  <a:pt x="986" y="389"/>
                  <a:pt x="986" y="389"/>
                  <a:pt x="986" y="389"/>
                </a:cubicBezTo>
                <a:cubicBezTo>
                  <a:pt x="985" y="388"/>
                  <a:pt x="985" y="388"/>
                  <a:pt x="985" y="388"/>
                </a:cubicBezTo>
                <a:cubicBezTo>
                  <a:pt x="984" y="387"/>
                  <a:pt x="984" y="387"/>
                  <a:pt x="984" y="387"/>
                </a:cubicBezTo>
                <a:cubicBezTo>
                  <a:pt x="984" y="386"/>
                  <a:pt x="984" y="386"/>
                  <a:pt x="984" y="386"/>
                </a:cubicBezTo>
                <a:cubicBezTo>
                  <a:pt x="984" y="388"/>
                  <a:pt x="984" y="388"/>
                  <a:pt x="984" y="388"/>
                </a:cubicBezTo>
                <a:cubicBezTo>
                  <a:pt x="985" y="389"/>
                  <a:pt x="985" y="389"/>
                  <a:pt x="985" y="389"/>
                </a:cubicBezTo>
                <a:cubicBezTo>
                  <a:pt x="985" y="390"/>
                  <a:pt x="985" y="390"/>
                  <a:pt x="985" y="390"/>
                </a:cubicBezTo>
                <a:cubicBezTo>
                  <a:pt x="983" y="388"/>
                  <a:pt x="983" y="388"/>
                  <a:pt x="983" y="388"/>
                </a:cubicBezTo>
                <a:cubicBezTo>
                  <a:pt x="981" y="386"/>
                  <a:pt x="981" y="386"/>
                  <a:pt x="981" y="386"/>
                </a:cubicBezTo>
                <a:cubicBezTo>
                  <a:pt x="979" y="385"/>
                  <a:pt x="979" y="385"/>
                  <a:pt x="979" y="385"/>
                </a:cubicBezTo>
                <a:cubicBezTo>
                  <a:pt x="978" y="386"/>
                  <a:pt x="978" y="386"/>
                  <a:pt x="978" y="386"/>
                </a:cubicBezTo>
                <a:cubicBezTo>
                  <a:pt x="979" y="386"/>
                  <a:pt x="979" y="386"/>
                  <a:pt x="979" y="386"/>
                </a:cubicBezTo>
                <a:cubicBezTo>
                  <a:pt x="980" y="387"/>
                  <a:pt x="980" y="387"/>
                  <a:pt x="980" y="387"/>
                </a:cubicBezTo>
                <a:cubicBezTo>
                  <a:pt x="980" y="388"/>
                  <a:pt x="980" y="388"/>
                  <a:pt x="980" y="388"/>
                </a:cubicBezTo>
                <a:cubicBezTo>
                  <a:pt x="982" y="390"/>
                  <a:pt x="982" y="390"/>
                  <a:pt x="982" y="390"/>
                </a:cubicBezTo>
                <a:cubicBezTo>
                  <a:pt x="983" y="391"/>
                  <a:pt x="983" y="391"/>
                  <a:pt x="983" y="391"/>
                </a:cubicBezTo>
                <a:cubicBezTo>
                  <a:pt x="984" y="391"/>
                  <a:pt x="984" y="391"/>
                  <a:pt x="984" y="391"/>
                </a:cubicBezTo>
                <a:cubicBezTo>
                  <a:pt x="985" y="391"/>
                  <a:pt x="985" y="391"/>
                  <a:pt x="985" y="391"/>
                </a:cubicBezTo>
                <a:cubicBezTo>
                  <a:pt x="986" y="392"/>
                  <a:pt x="986" y="392"/>
                  <a:pt x="986" y="392"/>
                </a:cubicBezTo>
                <a:cubicBezTo>
                  <a:pt x="983" y="392"/>
                  <a:pt x="983" y="392"/>
                  <a:pt x="983" y="392"/>
                </a:cubicBezTo>
                <a:cubicBezTo>
                  <a:pt x="981" y="391"/>
                  <a:pt x="981" y="391"/>
                  <a:pt x="981" y="391"/>
                </a:cubicBezTo>
                <a:cubicBezTo>
                  <a:pt x="980" y="390"/>
                  <a:pt x="980" y="390"/>
                  <a:pt x="980" y="390"/>
                </a:cubicBezTo>
                <a:cubicBezTo>
                  <a:pt x="979" y="390"/>
                  <a:pt x="979" y="390"/>
                  <a:pt x="979" y="390"/>
                </a:cubicBezTo>
                <a:cubicBezTo>
                  <a:pt x="979" y="391"/>
                  <a:pt x="979" y="391"/>
                  <a:pt x="979" y="391"/>
                </a:cubicBezTo>
                <a:cubicBezTo>
                  <a:pt x="979" y="392"/>
                  <a:pt x="979" y="392"/>
                  <a:pt x="979" y="392"/>
                </a:cubicBezTo>
                <a:cubicBezTo>
                  <a:pt x="978" y="393"/>
                  <a:pt x="978" y="393"/>
                  <a:pt x="978" y="393"/>
                </a:cubicBezTo>
                <a:cubicBezTo>
                  <a:pt x="977" y="393"/>
                  <a:pt x="977" y="393"/>
                  <a:pt x="977" y="393"/>
                </a:cubicBezTo>
                <a:cubicBezTo>
                  <a:pt x="977" y="394"/>
                  <a:pt x="977" y="394"/>
                  <a:pt x="977" y="394"/>
                </a:cubicBezTo>
                <a:cubicBezTo>
                  <a:pt x="976" y="394"/>
                  <a:pt x="976" y="394"/>
                  <a:pt x="976" y="394"/>
                </a:cubicBezTo>
                <a:cubicBezTo>
                  <a:pt x="976" y="395"/>
                  <a:pt x="976" y="395"/>
                  <a:pt x="976" y="395"/>
                </a:cubicBezTo>
                <a:cubicBezTo>
                  <a:pt x="974" y="397"/>
                  <a:pt x="974" y="397"/>
                  <a:pt x="974" y="397"/>
                </a:cubicBezTo>
                <a:cubicBezTo>
                  <a:pt x="974" y="398"/>
                  <a:pt x="974" y="398"/>
                  <a:pt x="974" y="398"/>
                </a:cubicBezTo>
                <a:cubicBezTo>
                  <a:pt x="974" y="398"/>
                  <a:pt x="974" y="398"/>
                  <a:pt x="974" y="398"/>
                </a:cubicBezTo>
                <a:cubicBezTo>
                  <a:pt x="976" y="398"/>
                  <a:pt x="976" y="398"/>
                  <a:pt x="976" y="398"/>
                </a:cubicBezTo>
                <a:cubicBezTo>
                  <a:pt x="977" y="396"/>
                  <a:pt x="977" y="396"/>
                  <a:pt x="977" y="396"/>
                </a:cubicBezTo>
                <a:cubicBezTo>
                  <a:pt x="979" y="395"/>
                  <a:pt x="979" y="395"/>
                  <a:pt x="979" y="395"/>
                </a:cubicBezTo>
                <a:cubicBezTo>
                  <a:pt x="980" y="395"/>
                  <a:pt x="980" y="395"/>
                  <a:pt x="980" y="395"/>
                </a:cubicBezTo>
                <a:cubicBezTo>
                  <a:pt x="982" y="394"/>
                  <a:pt x="982" y="394"/>
                  <a:pt x="982" y="394"/>
                </a:cubicBezTo>
                <a:cubicBezTo>
                  <a:pt x="983" y="394"/>
                  <a:pt x="983" y="394"/>
                  <a:pt x="983" y="394"/>
                </a:cubicBezTo>
                <a:cubicBezTo>
                  <a:pt x="983" y="393"/>
                  <a:pt x="983" y="393"/>
                  <a:pt x="983" y="393"/>
                </a:cubicBezTo>
                <a:cubicBezTo>
                  <a:pt x="984" y="394"/>
                  <a:pt x="984" y="394"/>
                  <a:pt x="984" y="394"/>
                </a:cubicBezTo>
                <a:cubicBezTo>
                  <a:pt x="985" y="395"/>
                  <a:pt x="985" y="395"/>
                  <a:pt x="985" y="395"/>
                </a:cubicBezTo>
                <a:cubicBezTo>
                  <a:pt x="986" y="395"/>
                  <a:pt x="986" y="395"/>
                  <a:pt x="986" y="395"/>
                </a:cubicBezTo>
                <a:cubicBezTo>
                  <a:pt x="988" y="397"/>
                  <a:pt x="988" y="397"/>
                  <a:pt x="988" y="397"/>
                </a:cubicBezTo>
                <a:cubicBezTo>
                  <a:pt x="989" y="397"/>
                  <a:pt x="989" y="397"/>
                  <a:pt x="989" y="397"/>
                </a:cubicBezTo>
                <a:cubicBezTo>
                  <a:pt x="990" y="397"/>
                  <a:pt x="990" y="397"/>
                  <a:pt x="990" y="397"/>
                </a:cubicBezTo>
                <a:cubicBezTo>
                  <a:pt x="991" y="396"/>
                  <a:pt x="991" y="396"/>
                  <a:pt x="991" y="396"/>
                </a:cubicBezTo>
                <a:cubicBezTo>
                  <a:pt x="991" y="394"/>
                  <a:pt x="991" y="394"/>
                  <a:pt x="991" y="394"/>
                </a:cubicBezTo>
                <a:cubicBezTo>
                  <a:pt x="991" y="393"/>
                  <a:pt x="991" y="393"/>
                  <a:pt x="991" y="393"/>
                </a:cubicBezTo>
                <a:cubicBezTo>
                  <a:pt x="991" y="393"/>
                  <a:pt x="991" y="393"/>
                  <a:pt x="991" y="393"/>
                </a:cubicBezTo>
                <a:cubicBezTo>
                  <a:pt x="991" y="393"/>
                  <a:pt x="991" y="393"/>
                  <a:pt x="991" y="393"/>
                </a:cubicBezTo>
                <a:cubicBezTo>
                  <a:pt x="992" y="393"/>
                  <a:pt x="992" y="393"/>
                  <a:pt x="992" y="393"/>
                </a:cubicBezTo>
                <a:cubicBezTo>
                  <a:pt x="993" y="392"/>
                  <a:pt x="993" y="392"/>
                  <a:pt x="993" y="392"/>
                </a:cubicBezTo>
                <a:cubicBezTo>
                  <a:pt x="994" y="392"/>
                  <a:pt x="994" y="392"/>
                  <a:pt x="994" y="392"/>
                </a:cubicBezTo>
                <a:cubicBezTo>
                  <a:pt x="994" y="393"/>
                  <a:pt x="994" y="393"/>
                  <a:pt x="994" y="393"/>
                </a:cubicBezTo>
                <a:cubicBezTo>
                  <a:pt x="994" y="394"/>
                  <a:pt x="994" y="394"/>
                  <a:pt x="994" y="394"/>
                </a:cubicBezTo>
                <a:cubicBezTo>
                  <a:pt x="993" y="394"/>
                  <a:pt x="993" y="394"/>
                  <a:pt x="993" y="394"/>
                </a:cubicBezTo>
                <a:cubicBezTo>
                  <a:pt x="992" y="394"/>
                  <a:pt x="992" y="394"/>
                  <a:pt x="992" y="394"/>
                </a:cubicBezTo>
                <a:cubicBezTo>
                  <a:pt x="993" y="396"/>
                  <a:pt x="993" y="396"/>
                  <a:pt x="993" y="396"/>
                </a:cubicBezTo>
                <a:cubicBezTo>
                  <a:pt x="994" y="396"/>
                  <a:pt x="994" y="396"/>
                  <a:pt x="994" y="396"/>
                </a:cubicBezTo>
                <a:cubicBezTo>
                  <a:pt x="996" y="396"/>
                  <a:pt x="996" y="396"/>
                  <a:pt x="996" y="396"/>
                </a:cubicBezTo>
                <a:cubicBezTo>
                  <a:pt x="996" y="396"/>
                  <a:pt x="996" y="396"/>
                  <a:pt x="996" y="396"/>
                </a:cubicBezTo>
                <a:cubicBezTo>
                  <a:pt x="996" y="395"/>
                  <a:pt x="996" y="395"/>
                  <a:pt x="996" y="395"/>
                </a:cubicBezTo>
                <a:cubicBezTo>
                  <a:pt x="996" y="394"/>
                  <a:pt x="996" y="394"/>
                  <a:pt x="996" y="394"/>
                </a:cubicBezTo>
                <a:cubicBezTo>
                  <a:pt x="997" y="394"/>
                  <a:pt x="997" y="394"/>
                  <a:pt x="997" y="394"/>
                </a:cubicBezTo>
                <a:cubicBezTo>
                  <a:pt x="999" y="395"/>
                  <a:pt x="999" y="395"/>
                  <a:pt x="999" y="395"/>
                </a:cubicBezTo>
                <a:cubicBezTo>
                  <a:pt x="999" y="396"/>
                  <a:pt x="999" y="396"/>
                  <a:pt x="999" y="396"/>
                </a:cubicBezTo>
                <a:cubicBezTo>
                  <a:pt x="999" y="396"/>
                  <a:pt x="999" y="396"/>
                  <a:pt x="999" y="396"/>
                </a:cubicBezTo>
                <a:cubicBezTo>
                  <a:pt x="996" y="397"/>
                  <a:pt x="996" y="397"/>
                  <a:pt x="996" y="397"/>
                </a:cubicBezTo>
                <a:cubicBezTo>
                  <a:pt x="994" y="397"/>
                  <a:pt x="994" y="397"/>
                  <a:pt x="994" y="397"/>
                </a:cubicBezTo>
                <a:cubicBezTo>
                  <a:pt x="993" y="397"/>
                  <a:pt x="993" y="397"/>
                  <a:pt x="993" y="397"/>
                </a:cubicBezTo>
                <a:cubicBezTo>
                  <a:pt x="993" y="398"/>
                  <a:pt x="993" y="398"/>
                  <a:pt x="993" y="398"/>
                </a:cubicBezTo>
                <a:cubicBezTo>
                  <a:pt x="994" y="400"/>
                  <a:pt x="994" y="400"/>
                  <a:pt x="994" y="400"/>
                </a:cubicBezTo>
                <a:cubicBezTo>
                  <a:pt x="996" y="402"/>
                  <a:pt x="996" y="402"/>
                  <a:pt x="996" y="402"/>
                </a:cubicBezTo>
                <a:cubicBezTo>
                  <a:pt x="998" y="402"/>
                  <a:pt x="998" y="402"/>
                  <a:pt x="998" y="402"/>
                </a:cubicBezTo>
                <a:cubicBezTo>
                  <a:pt x="998" y="401"/>
                  <a:pt x="998" y="401"/>
                  <a:pt x="998" y="401"/>
                </a:cubicBezTo>
                <a:cubicBezTo>
                  <a:pt x="1000" y="401"/>
                  <a:pt x="1000" y="401"/>
                  <a:pt x="1000" y="401"/>
                </a:cubicBezTo>
                <a:cubicBezTo>
                  <a:pt x="1000" y="402"/>
                  <a:pt x="1000" y="402"/>
                  <a:pt x="1000" y="402"/>
                </a:cubicBezTo>
                <a:cubicBezTo>
                  <a:pt x="1000" y="402"/>
                  <a:pt x="1000" y="402"/>
                  <a:pt x="1000" y="402"/>
                </a:cubicBezTo>
                <a:cubicBezTo>
                  <a:pt x="999" y="402"/>
                  <a:pt x="999" y="402"/>
                  <a:pt x="999" y="402"/>
                </a:cubicBezTo>
                <a:cubicBezTo>
                  <a:pt x="998" y="403"/>
                  <a:pt x="998" y="403"/>
                  <a:pt x="998" y="403"/>
                </a:cubicBezTo>
                <a:cubicBezTo>
                  <a:pt x="995" y="402"/>
                  <a:pt x="995" y="402"/>
                  <a:pt x="995" y="402"/>
                </a:cubicBezTo>
                <a:cubicBezTo>
                  <a:pt x="993" y="401"/>
                  <a:pt x="993" y="401"/>
                  <a:pt x="993" y="401"/>
                </a:cubicBezTo>
                <a:cubicBezTo>
                  <a:pt x="991" y="399"/>
                  <a:pt x="991" y="399"/>
                  <a:pt x="991" y="399"/>
                </a:cubicBezTo>
                <a:cubicBezTo>
                  <a:pt x="990" y="399"/>
                  <a:pt x="990" y="399"/>
                  <a:pt x="990" y="399"/>
                </a:cubicBezTo>
                <a:cubicBezTo>
                  <a:pt x="988" y="399"/>
                  <a:pt x="988" y="399"/>
                  <a:pt x="988" y="399"/>
                </a:cubicBezTo>
                <a:cubicBezTo>
                  <a:pt x="986" y="397"/>
                  <a:pt x="986" y="397"/>
                  <a:pt x="986" y="397"/>
                </a:cubicBezTo>
                <a:cubicBezTo>
                  <a:pt x="984" y="396"/>
                  <a:pt x="984" y="396"/>
                  <a:pt x="984" y="396"/>
                </a:cubicBezTo>
                <a:cubicBezTo>
                  <a:pt x="984" y="396"/>
                  <a:pt x="984" y="396"/>
                  <a:pt x="984" y="396"/>
                </a:cubicBezTo>
                <a:cubicBezTo>
                  <a:pt x="983" y="396"/>
                  <a:pt x="983" y="396"/>
                  <a:pt x="983" y="396"/>
                </a:cubicBezTo>
                <a:cubicBezTo>
                  <a:pt x="982" y="396"/>
                  <a:pt x="982" y="396"/>
                  <a:pt x="982" y="396"/>
                </a:cubicBezTo>
                <a:cubicBezTo>
                  <a:pt x="980" y="396"/>
                  <a:pt x="980" y="396"/>
                  <a:pt x="980" y="396"/>
                </a:cubicBezTo>
                <a:cubicBezTo>
                  <a:pt x="980" y="396"/>
                  <a:pt x="980" y="396"/>
                  <a:pt x="980" y="396"/>
                </a:cubicBezTo>
                <a:cubicBezTo>
                  <a:pt x="979" y="396"/>
                  <a:pt x="979" y="396"/>
                  <a:pt x="979" y="396"/>
                </a:cubicBezTo>
                <a:cubicBezTo>
                  <a:pt x="977" y="397"/>
                  <a:pt x="977" y="397"/>
                  <a:pt x="977" y="397"/>
                </a:cubicBezTo>
                <a:cubicBezTo>
                  <a:pt x="977" y="399"/>
                  <a:pt x="977" y="399"/>
                  <a:pt x="977" y="399"/>
                </a:cubicBezTo>
                <a:cubicBezTo>
                  <a:pt x="975" y="399"/>
                  <a:pt x="975" y="399"/>
                  <a:pt x="975" y="399"/>
                </a:cubicBezTo>
                <a:cubicBezTo>
                  <a:pt x="974" y="400"/>
                  <a:pt x="974" y="400"/>
                  <a:pt x="974" y="400"/>
                </a:cubicBezTo>
                <a:cubicBezTo>
                  <a:pt x="972" y="401"/>
                  <a:pt x="972" y="401"/>
                  <a:pt x="972" y="401"/>
                </a:cubicBezTo>
                <a:cubicBezTo>
                  <a:pt x="971" y="402"/>
                  <a:pt x="971" y="402"/>
                  <a:pt x="971" y="402"/>
                </a:cubicBezTo>
                <a:cubicBezTo>
                  <a:pt x="971" y="404"/>
                  <a:pt x="971" y="404"/>
                  <a:pt x="971" y="404"/>
                </a:cubicBezTo>
                <a:cubicBezTo>
                  <a:pt x="971" y="404"/>
                  <a:pt x="971" y="404"/>
                  <a:pt x="971" y="404"/>
                </a:cubicBezTo>
                <a:cubicBezTo>
                  <a:pt x="973" y="403"/>
                  <a:pt x="973" y="403"/>
                  <a:pt x="973" y="403"/>
                </a:cubicBezTo>
                <a:cubicBezTo>
                  <a:pt x="974" y="403"/>
                  <a:pt x="974" y="403"/>
                  <a:pt x="974" y="403"/>
                </a:cubicBezTo>
                <a:cubicBezTo>
                  <a:pt x="975" y="403"/>
                  <a:pt x="975" y="403"/>
                  <a:pt x="975" y="403"/>
                </a:cubicBezTo>
                <a:cubicBezTo>
                  <a:pt x="976" y="403"/>
                  <a:pt x="976" y="403"/>
                  <a:pt x="976" y="403"/>
                </a:cubicBezTo>
                <a:cubicBezTo>
                  <a:pt x="977" y="403"/>
                  <a:pt x="977" y="403"/>
                  <a:pt x="977" y="403"/>
                </a:cubicBezTo>
                <a:cubicBezTo>
                  <a:pt x="981" y="403"/>
                  <a:pt x="981" y="403"/>
                  <a:pt x="981" y="403"/>
                </a:cubicBezTo>
                <a:cubicBezTo>
                  <a:pt x="983" y="403"/>
                  <a:pt x="983" y="403"/>
                  <a:pt x="983" y="403"/>
                </a:cubicBezTo>
                <a:cubicBezTo>
                  <a:pt x="985" y="404"/>
                  <a:pt x="985" y="404"/>
                  <a:pt x="985" y="404"/>
                </a:cubicBezTo>
                <a:cubicBezTo>
                  <a:pt x="986" y="404"/>
                  <a:pt x="986" y="404"/>
                  <a:pt x="986" y="404"/>
                </a:cubicBezTo>
                <a:cubicBezTo>
                  <a:pt x="985" y="405"/>
                  <a:pt x="985" y="405"/>
                  <a:pt x="985" y="405"/>
                </a:cubicBezTo>
                <a:cubicBezTo>
                  <a:pt x="983" y="404"/>
                  <a:pt x="983" y="404"/>
                  <a:pt x="983" y="404"/>
                </a:cubicBezTo>
                <a:cubicBezTo>
                  <a:pt x="981" y="405"/>
                  <a:pt x="981" y="405"/>
                  <a:pt x="981" y="405"/>
                </a:cubicBezTo>
                <a:cubicBezTo>
                  <a:pt x="975" y="404"/>
                  <a:pt x="975" y="404"/>
                  <a:pt x="975" y="404"/>
                </a:cubicBezTo>
                <a:cubicBezTo>
                  <a:pt x="974" y="404"/>
                  <a:pt x="974" y="404"/>
                  <a:pt x="974" y="404"/>
                </a:cubicBezTo>
                <a:cubicBezTo>
                  <a:pt x="973" y="405"/>
                  <a:pt x="973" y="405"/>
                  <a:pt x="973" y="405"/>
                </a:cubicBezTo>
                <a:cubicBezTo>
                  <a:pt x="971" y="405"/>
                  <a:pt x="971" y="405"/>
                  <a:pt x="971" y="405"/>
                </a:cubicBezTo>
                <a:cubicBezTo>
                  <a:pt x="971" y="406"/>
                  <a:pt x="971" y="406"/>
                  <a:pt x="971" y="406"/>
                </a:cubicBezTo>
                <a:cubicBezTo>
                  <a:pt x="971" y="407"/>
                  <a:pt x="971" y="407"/>
                  <a:pt x="971" y="407"/>
                </a:cubicBezTo>
                <a:cubicBezTo>
                  <a:pt x="973" y="407"/>
                  <a:pt x="973" y="407"/>
                  <a:pt x="973" y="407"/>
                </a:cubicBezTo>
                <a:cubicBezTo>
                  <a:pt x="973" y="407"/>
                  <a:pt x="973" y="407"/>
                  <a:pt x="973" y="407"/>
                </a:cubicBezTo>
                <a:cubicBezTo>
                  <a:pt x="972" y="407"/>
                  <a:pt x="972" y="407"/>
                  <a:pt x="972" y="407"/>
                </a:cubicBezTo>
                <a:cubicBezTo>
                  <a:pt x="971" y="407"/>
                  <a:pt x="971" y="407"/>
                  <a:pt x="971" y="407"/>
                </a:cubicBezTo>
                <a:cubicBezTo>
                  <a:pt x="969" y="407"/>
                  <a:pt x="969" y="407"/>
                  <a:pt x="969" y="407"/>
                </a:cubicBezTo>
                <a:cubicBezTo>
                  <a:pt x="969" y="408"/>
                  <a:pt x="969" y="408"/>
                  <a:pt x="969" y="408"/>
                </a:cubicBezTo>
                <a:cubicBezTo>
                  <a:pt x="970" y="408"/>
                  <a:pt x="970" y="408"/>
                  <a:pt x="970" y="408"/>
                </a:cubicBezTo>
                <a:cubicBezTo>
                  <a:pt x="972" y="409"/>
                  <a:pt x="972" y="409"/>
                  <a:pt x="972" y="409"/>
                </a:cubicBezTo>
                <a:cubicBezTo>
                  <a:pt x="976" y="410"/>
                  <a:pt x="976" y="410"/>
                  <a:pt x="976" y="410"/>
                </a:cubicBezTo>
                <a:cubicBezTo>
                  <a:pt x="977" y="410"/>
                  <a:pt x="977" y="410"/>
                  <a:pt x="977" y="410"/>
                </a:cubicBezTo>
                <a:cubicBezTo>
                  <a:pt x="978" y="409"/>
                  <a:pt x="978" y="409"/>
                  <a:pt x="978" y="409"/>
                </a:cubicBezTo>
                <a:cubicBezTo>
                  <a:pt x="979" y="409"/>
                  <a:pt x="979" y="409"/>
                  <a:pt x="979" y="409"/>
                </a:cubicBezTo>
                <a:cubicBezTo>
                  <a:pt x="979" y="409"/>
                  <a:pt x="979" y="409"/>
                  <a:pt x="979" y="409"/>
                </a:cubicBezTo>
                <a:cubicBezTo>
                  <a:pt x="979" y="411"/>
                  <a:pt x="979" y="411"/>
                  <a:pt x="979" y="411"/>
                </a:cubicBezTo>
                <a:cubicBezTo>
                  <a:pt x="980" y="412"/>
                  <a:pt x="980" y="412"/>
                  <a:pt x="980" y="412"/>
                </a:cubicBezTo>
                <a:cubicBezTo>
                  <a:pt x="979" y="412"/>
                  <a:pt x="979" y="412"/>
                  <a:pt x="979" y="412"/>
                </a:cubicBezTo>
                <a:cubicBezTo>
                  <a:pt x="978" y="412"/>
                  <a:pt x="978" y="412"/>
                  <a:pt x="978" y="412"/>
                </a:cubicBezTo>
                <a:cubicBezTo>
                  <a:pt x="977" y="412"/>
                  <a:pt x="977" y="412"/>
                  <a:pt x="977" y="412"/>
                </a:cubicBezTo>
                <a:cubicBezTo>
                  <a:pt x="976" y="412"/>
                  <a:pt x="976" y="412"/>
                  <a:pt x="976" y="412"/>
                </a:cubicBezTo>
                <a:cubicBezTo>
                  <a:pt x="975" y="412"/>
                  <a:pt x="975" y="412"/>
                  <a:pt x="975" y="412"/>
                </a:cubicBezTo>
                <a:cubicBezTo>
                  <a:pt x="975" y="413"/>
                  <a:pt x="975" y="413"/>
                  <a:pt x="975" y="413"/>
                </a:cubicBezTo>
                <a:cubicBezTo>
                  <a:pt x="975" y="413"/>
                  <a:pt x="975" y="413"/>
                  <a:pt x="975" y="413"/>
                </a:cubicBezTo>
                <a:cubicBezTo>
                  <a:pt x="976" y="413"/>
                  <a:pt x="976" y="413"/>
                  <a:pt x="976" y="413"/>
                </a:cubicBezTo>
                <a:cubicBezTo>
                  <a:pt x="977" y="414"/>
                  <a:pt x="977" y="414"/>
                  <a:pt x="977" y="414"/>
                </a:cubicBezTo>
                <a:cubicBezTo>
                  <a:pt x="977" y="414"/>
                  <a:pt x="977" y="414"/>
                  <a:pt x="977" y="414"/>
                </a:cubicBezTo>
                <a:cubicBezTo>
                  <a:pt x="976" y="415"/>
                  <a:pt x="976" y="415"/>
                  <a:pt x="976" y="415"/>
                </a:cubicBezTo>
                <a:cubicBezTo>
                  <a:pt x="974" y="415"/>
                  <a:pt x="974" y="415"/>
                  <a:pt x="974" y="415"/>
                </a:cubicBezTo>
                <a:cubicBezTo>
                  <a:pt x="973" y="414"/>
                  <a:pt x="973" y="414"/>
                  <a:pt x="973" y="414"/>
                </a:cubicBezTo>
                <a:cubicBezTo>
                  <a:pt x="971" y="414"/>
                  <a:pt x="971" y="414"/>
                  <a:pt x="971" y="414"/>
                </a:cubicBezTo>
                <a:cubicBezTo>
                  <a:pt x="971" y="415"/>
                  <a:pt x="971" y="415"/>
                  <a:pt x="971" y="415"/>
                </a:cubicBezTo>
                <a:cubicBezTo>
                  <a:pt x="971" y="416"/>
                  <a:pt x="971" y="416"/>
                  <a:pt x="971" y="416"/>
                </a:cubicBezTo>
                <a:cubicBezTo>
                  <a:pt x="972" y="416"/>
                  <a:pt x="972" y="416"/>
                  <a:pt x="972" y="416"/>
                </a:cubicBezTo>
                <a:cubicBezTo>
                  <a:pt x="973" y="416"/>
                  <a:pt x="973" y="416"/>
                  <a:pt x="973" y="416"/>
                </a:cubicBezTo>
                <a:cubicBezTo>
                  <a:pt x="975" y="416"/>
                  <a:pt x="975" y="416"/>
                  <a:pt x="975" y="416"/>
                </a:cubicBezTo>
                <a:cubicBezTo>
                  <a:pt x="976" y="416"/>
                  <a:pt x="976" y="416"/>
                  <a:pt x="976" y="416"/>
                </a:cubicBezTo>
                <a:cubicBezTo>
                  <a:pt x="977" y="417"/>
                  <a:pt x="977" y="417"/>
                  <a:pt x="977" y="417"/>
                </a:cubicBezTo>
                <a:cubicBezTo>
                  <a:pt x="975" y="417"/>
                  <a:pt x="975" y="417"/>
                  <a:pt x="975" y="417"/>
                </a:cubicBezTo>
                <a:cubicBezTo>
                  <a:pt x="973" y="417"/>
                  <a:pt x="973" y="417"/>
                  <a:pt x="973" y="417"/>
                </a:cubicBezTo>
                <a:cubicBezTo>
                  <a:pt x="972" y="418"/>
                  <a:pt x="972" y="418"/>
                  <a:pt x="972" y="418"/>
                </a:cubicBezTo>
                <a:cubicBezTo>
                  <a:pt x="971" y="417"/>
                  <a:pt x="971" y="417"/>
                  <a:pt x="971" y="417"/>
                </a:cubicBezTo>
                <a:cubicBezTo>
                  <a:pt x="970" y="417"/>
                  <a:pt x="970" y="417"/>
                  <a:pt x="970" y="417"/>
                </a:cubicBezTo>
                <a:cubicBezTo>
                  <a:pt x="969" y="418"/>
                  <a:pt x="969" y="418"/>
                  <a:pt x="969" y="418"/>
                </a:cubicBezTo>
                <a:cubicBezTo>
                  <a:pt x="969" y="421"/>
                  <a:pt x="969" y="421"/>
                  <a:pt x="969" y="421"/>
                </a:cubicBezTo>
                <a:cubicBezTo>
                  <a:pt x="968" y="422"/>
                  <a:pt x="968" y="422"/>
                  <a:pt x="968" y="422"/>
                </a:cubicBezTo>
                <a:cubicBezTo>
                  <a:pt x="968" y="423"/>
                  <a:pt x="968" y="423"/>
                  <a:pt x="968" y="423"/>
                </a:cubicBezTo>
                <a:cubicBezTo>
                  <a:pt x="970" y="423"/>
                  <a:pt x="970" y="423"/>
                  <a:pt x="970" y="423"/>
                </a:cubicBezTo>
                <a:cubicBezTo>
                  <a:pt x="973" y="421"/>
                  <a:pt x="973" y="421"/>
                  <a:pt x="973" y="421"/>
                </a:cubicBezTo>
                <a:cubicBezTo>
                  <a:pt x="974" y="420"/>
                  <a:pt x="974" y="420"/>
                  <a:pt x="974" y="420"/>
                </a:cubicBezTo>
                <a:cubicBezTo>
                  <a:pt x="977" y="420"/>
                  <a:pt x="977" y="420"/>
                  <a:pt x="977" y="420"/>
                </a:cubicBezTo>
                <a:cubicBezTo>
                  <a:pt x="979" y="419"/>
                  <a:pt x="979" y="419"/>
                  <a:pt x="979" y="419"/>
                </a:cubicBezTo>
                <a:cubicBezTo>
                  <a:pt x="980" y="417"/>
                  <a:pt x="980" y="417"/>
                  <a:pt x="980" y="417"/>
                </a:cubicBezTo>
                <a:cubicBezTo>
                  <a:pt x="983" y="415"/>
                  <a:pt x="983" y="415"/>
                  <a:pt x="983" y="415"/>
                </a:cubicBezTo>
                <a:cubicBezTo>
                  <a:pt x="987" y="413"/>
                  <a:pt x="987" y="413"/>
                  <a:pt x="987" y="413"/>
                </a:cubicBezTo>
                <a:cubicBezTo>
                  <a:pt x="989" y="412"/>
                  <a:pt x="989" y="412"/>
                  <a:pt x="989" y="412"/>
                </a:cubicBezTo>
                <a:cubicBezTo>
                  <a:pt x="991" y="412"/>
                  <a:pt x="991" y="412"/>
                  <a:pt x="991" y="412"/>
                </a:cubicBezTo>
                <a:cubicBezTo>
                  <a:pt x="991" y="413"/>
                  <a:pt x="991" y="413"/>
                  <a:pt x="991" y="413"/>
                </a:cubicBezTo>
                <a:cubicBezTo>
                  <a:pt x="990" y="414"/>
                  <a:pt x="990" y="414"/>
                  <a:pt x="990" y="414"/>
                </a:cubicBezTo>
                <a:cubicBezTo>
                  <a:pt x="989" y="414"/>
                  <a:pt x="989" y="414"/>
                  <a:pt x="989" y="414"/>
                </a:cubicBezTo>
                <a:cubicBezTo>
                  <a:pt x="986" y="414"/>
                  <a:pt x="986" y="414"/>
                  <a:pt x="986" y="414"/>
                </a:cubicBezTo>
                <a:cubicBezTo>
                  <a:pt x="983" y="416"/>
                  <a:pt x="983" y="416"/>
                  <a:pt x="983" y="416"/>
                </a:cubicBezTo>
                <a:cubicBezTo>
                  <a:pt x="980" y="419"/>
                  <a:pt x="980" y="419"/>
                  <a:pt x="980" y="419"/>
                </a:cubicBezTo>
                <a:cubicBezTo>
                  <a:pt x="979" y="421"/>
                  <a:pt x="979" y="421"/>
                  <a:pt x="979" y="421"/>
                </a:cubicBezTo>
                <a:cubicBezTo>
                  <a:pt x="976" y="421"/>
                  <a:pt x="976" y="421"/>
                  <a:pt x="976" y="421"/>
                </a:cubicBezTo>
                <a:cubicBezTo>
                  <a:pt x="975" y="422"/>
                  <a:pt x="975" y="422"/>
                  <a:pt x="975" y="422"/>
                </a:cubicBezTo>
                <a:cubicBezTo>
                  <a:pt x="973" y="423"/>
                  <a:pt x="973" y="423"/>
                  <a:pt x="973" y="423"/>
                </a:cubicBezTo>
                <a:cubicBezTo>
                  <a:pt x="970" y="424"/>
                  <a:pt x="970" y="424"/>
                  <a:pt x="970" y="424"/>
                </a:cubicBezTo>
                <a:cubicBezTo>
                  <a:pt x="969" y="424"/>
                  <a:pt x="969" y="424"/>
                  <a:pt x="969" y="424"/>
                </a:cubicBezTo>
                <a:cubicBezTo>
                  <a:pt x="969" y="425"/>
                  <a:pt x="969" y="425"/>
                  <a:pt x="969" y="425"/>
                </a:cubicBezTo>
                <a:cubicBezTo>
                  <a:pt x="970" y="425"/>
                  <a:pt x="970" y="425"/>
                  <a:pt x="970" y="425"/>
                </a:cubicBezTo>
                <a:cubicBezTo>
                  <a:pt x="971" y="425"/>
                  <a:pt x="971" y="425"/>
                  <a:pt x="971" y="425"/>
                </a:cubicBezTo>
                <a:cubicBezTo>
                  <a:pt x="972" y="425"/>
                  <a:pt x="972" y="425"/>
                  <a:pt x="972" y="425"/>
                </a:cubicBezTo>
                <a:cubicBezTo>
                  <a:pt x="972" y="426"/>
                  <a:pt x="972" y="426"/>
                  <a:pt x="972" y="426"/>
                </a:cubicBezTo>
                <a:cubicBezTo>
                  <a:pt x="973" y="425"/>
                  <a:pt x="973" y="425"/>
                  <a:pt x="973" y="425"/>
                </a:cubicBezTo>
                <a:cubicBezTo>
                  <a:pt x="974" y="424"/>
                  <a:pt x="974" y="424"/>
                  <a:pt x="974" y="424"/>
                </a:cubicBezTo>
                <a:cubicBezTo>
                  <a:pt x="975" y="424"/>
                  <a:pt x="975" y="424"/>
                  <a:pt x="975" y="424"/>
                </a:cubicBezTo>
                <a:cubicBezTo>
                  <a:pt x="976" y="425"/>
                  <a:pt x="976" y="425"/>
                  <a:pt x="976" y="425"/>
                </a:cubicBezTo>
                <a:cubicBezTo>
                  <a:pt x="977" y="425"/>
                  <a:pt x="977" y="425"/>
                  <a:pt x="977" y="425"/>
                </a:cubicBezTo>
                <a:cubicBezTo>
                  <a:pt x="978" y="425"/>
                  <a:pt x="978" y="425"/>
                  <a:pt x="978" y="425"/>
                </a:cubicBezTo>
                <a:cubicBezTo>
                  <a:pt x="980" y="424"/>
                  <a:pt x="980" y="424"/>
                  <a:pt x="980" y="424"/>
                </a:cubicBezTo>
                <a:cubicBezTo>
                  <a:pt x="981" y="424"/>
                  <a:pt x="981" y="424"/>
                  <a:pt x="981" y="424"/>
                </a:cubicBezTo>
                <a:cubicBezTo>
                  <a:pt x="981" y="424"/>
                  <a:pt x="981" y="424"/>
                  <a:pt x="981" y="424"/>
                </a:cubicBezTo>
                <a:cubicBezTo>
                  <a:pt x="981" y="425"/>
                  <a:pt x="981" y="425"/>
                  <a:pt x="981" y="425"/>
                </a:cubicBezTo>
                <a:cubicBezTo>
                  <a:pt x="980" y="425"/>
                  <a:pt x="980" y="425"/>
                  <a:pt x="980" y="425"/>
                </a:cubicBezTo>
                <a:cubicBezTo>
                  <a:pt x="978" y="426"/>
                  <a:pt x="978" y="426"/>
                  <a:pt x="978" y="426"/>
                </a:cubicBezTo>
                <a:cubicBezTo>
                  <a:pt x="977" y="427"/>
                  <a:pt x="977" y="427"/>
                  <a:pt x="977" y="427"/>
                </a:cubicBezTo>
                <a:cubicBezTo>
                  <a:pt x="975" y="427"/>
                  <a:pt x="975" y="427"/>
                  <a:pt x="975" y="427"/>
                </a:cubicBezTo>
                <a:cubicBezTo>
                  <a:pt x="975" y="426"/>
                  <a:pt x="975" y="426"/>
                  <a:pt x="975" y="426"/>
                </a:cubicBezTo>
                <a:cubicBezTo>
                  <a:pt x="974" y="426"/>
                  <a:pt x="974" y="426"/>
                  <a:pt x="974" y="426"/>
                </a:cubicBezTo>
                <a:cubicBezTo>
                  <a:pt x="973" y="427"/>
                  <a:pt x="973" y="427"/>
                  <a:pt x="973" y="427"/>
                </a:cubicBezTo>
                <a:cubicBezTo>
                  <a:pt x="971" y="428"/>
                  <a:pt x="971" y="428"/>
                  <a:pt x="971" y="428"/>
                </a:cubicBezTo>
                <a:cubicBezTo>
                  <a:pt x="970" y="428"/>
                  <a:pt x="970" y="428"/>
                  <a:pt x="970" y="428"/>
                </a:cubicBezTo>
                <a:cubicBezTo>
                  <a:pt x="972" y="429"/>
                  <a:pt x="972" y="429"/>
                  <a:pt x="972" y="429"/>
                </a:cubicBezTo>
                <a:cubicBezTo>
                  <a:pt x="973" y="429"/>
                  <a:pt x="973" y="429"/>
                  <a:pt x="973" y="429"/>
                </a:cubicBezTo>
                <a:cubicBezTo>
                  <a:pt x="974" y="430"/>
                  <a:pt x="974" y="430"/>
                  <a:pt x="974" y="430"/>
                </a:cubicBezTo>
                <a:cubicBezTo>
                  <a:pt x="973" y="432"/>
                  <a:pt x="973" y="432"/>
                  <a:pt x="973" y="432"/>
                </a:cubicBezTo>
                <a:cubicBezTo>
                  <a:pt x="973" y="432"/>
                  <a:pt x="973" y="432"/>
                  <a:pt x="973" y="432"/>
                </a:cubicBezTo>
                <a:cubicBezTo>
                  <a:pt x="974" y="433"/>
                  <a:pt x="974" y="433"/>
                  <a:pt x="974" y="433"/>
                </a:cubicBezTo>
                <a:cubicBezTo>
                  <a:pt x="974" y="434"/>
                  <a:pt x="974" y="434"/>
                  <a:pt x="974" y="434"/>
                </a:cubicBezTo>
                <a:cubicBezTo>
                  <a:pt x="974" y="434"/>
                  <a:pt x="974" y="434"/>
                  <a:pt x="974" y="434"/>
                </a:cubicBezTo>
                <a:cubicBezTo>
                  <a:pt x="975" y="434"/>
                  <a:pt x="975" y="434"/>
                  <a:pt x="975" y="434"/>
                </a:cubicBezTo>
                <a:cubicBezTo>
                  <a:pt x="976" y="433"/>
                  <a:pt x="976" y="433"/>
                  <a:pt x="976" y="433"/>
                </a:cubicBezTo>
                <a:cubicBezTo>
                  <a:pt x="977" y="433"/>
                  <a:pt x="977" y="433"/>
                  <a:pt x="977" y="433"/>
                </a:cubicBezTo>
                <a:cubicBezTo>
                  <a:pt x="978" y="432"/>
                  <a:pt x="978" y="432"/>
                  <a:pt x="978" y="432"/>
                </a:cubicBezTo>
                <a:cubicBezTo>
                  <a:pt x="979" y="431"/>
                  <a:pt x="979" y="431"/>
                  <a:pt x="979" y="431"/>
                </a:cubicBezTo>
                <a:cubicBezTo>
                  <a:pt x="980" y="430"/>
                  <a:pt x="980" y="430"/>
                  <a:pt x="980" y="430"/>
                </a:cubicBezTo>
                <a:cubicBezTo>
                  <a:pt x="981" y="430"/>
                  <a:pt x="981" y="430"/>
                  <a:pt x="981" y="430"/>
                </a:cubicBezTo>
                <a:cubicBezTo>
                  <a:pt x="984" y="428"/>
                  <a:pt x="984" y="428"/>
                  <a:pt x="984" y="428"/>
                </a:cubicBezTo>
                <a:cubicBezTo>
                  <a:pt x="985" y="428"/>
                  <a:pt x="985" y="428"/>
                  <a:pt x="985" y="428"/>
                </a:cubicBezTo>
                <a:cubicBezTo>
                  <a:pt x="985" y="429"/>
                  <a:pt x="985" y="429"/>
                  <a:pt x="985" y="429"/>
                </a:cubicBezTo>
                <a:cubicBezTo>
                  <a:pt x="987" y="430"/>
                  <a:pt x="987" y="430"/>
                  <a:pt x="987" y="430"/>
                </a:cubicBezTo>
                <a:cubicBezTo>
                  <a:pt x="987" y="431"/>
                  <a:pt x="987" y="431"/>
                  <a:pt x="987" y="431"/>
                </a:cubicBezTo>
                <a:cubicBezTo>
                  <a:pt x="986" y="431"/>
                  <a:pt x="986" y="431"/>
                  <a:pt x="986" y="431"/>
                </a:cubicBezTo>
                <a:cubicBezTo>
                  <a:pt x="985" y="430"/>
                  <a:pt x="985" y="430"/>
                  <a:pt x="985" y="430"/>
                </a:cubicBezTo>
                <a:cubicBezTo>
                  <a:pt x="982" y="431"/>
                  <a:pt x="982" y="431"/>
                  <a:pt x="982" y="431"/>
                </a:cubicBezTo>
                <a:cubicBezTo>
                  <a:pt x="982" y="431"/>
                  <a:pt x="982" y="431"/>
                  <a:pt x="982" y="431"/>
                </a:cubicBezTo>
                <a:cubicBezTo>
                  <a:pt x="981" y="431"/>
                  <a:pt x="981" y="431"/>
                  <a:pt x="981" y="431"/>
                </a:cubicBezTo>
                <a:cubicBezTo>
                  <a:pt x="980" y="431"/>
                  <a:pt x="980" y="431"/>
                  <a:pt x="980" y="431"/>
                </a:cubicBezTo>
                <a:cubicBezTo>
                  <a:pt x="980" y="432"/>
                  <a:pt x="980" y="432"/>
                  <a:pt x="980" y="432"/>
                </a:cubicBezTo>
                <a:cubicBezTo>
                  <a:pt x="979" y="433"/>
                  <a:pt x="979" y="433"/>
                  <a:pt x="979" y="433"/>
                </a:cubicBezTo>
                <a:cubicBezTo>
                  <a:pt x="978" y="434"/>
                  <a:pt x="978" y="434"/>
                  <a:pt x="978" y="434"/>
                </a:cubicBezTo>
                <a:cubicBezTo>
                  <a:pt x="976" y="434"/>
                  <a:pt x="976" y="434"/>
                  <a:pt x="976" y="434"/>
                </a:cubicBezTo>
                <a:cubicBezTo>
                  <a:pt x="975" y="435"/>
                  <a:pt x="975" y="435"/>
                  <a:pt x="975" y="435"/>
                </a:cubicBezTo>
                <a:cubicBezTo>
                  <a:pt x="973" y="435"/>
                  <a:pt x="973" y="435"/>
                  <a:pt x="973" y="435"/>
                </a:cubicBezTo>
                <a:cubicBezTo>
                  <a:pt x="972" y="436"/>
                  <a:pt x="972" y="436"/>
                  <a:pt x="972" y="436"/>
                </a:cubicBezTo>
                <a:cubicBezTo>
                  <a:pt x="972" y="438"/>
                  <a:pt x="972" y="438"/>
                  <a:pt x="972" y="438"/>
                </a:cubicBezTo>
                <a:cubicBezTo>
                  <a:pt x="973" y="438"/>
                  <a:pt x="973" y="438"/>
                  <a:pt x="973" y="438"/>
                </a:cubicBezTo>
                <a:cubicBezTo>
                  <a:pt x="974" y="437"/>
                  <a:pt x="974" y="437"/>
                  <a:pt x="974" y="437"/>
                </a:cubicBezTo>
                <a:cubicBezTo>
                  <a:pt x="975" y="437"/>
                  <a:pt x="975" y="437"/>
                  <a:pt x="975" y="437"/>
                </a:cubicBezTo>
                <a:cubicBezTo>
                  <a:pt x="975" y="438"/>
                  <a:pt x="975" y="438"/>
                  <a:pt x="975" y="438"/>
                </a:cubicBezTo>
                <a:cubicBezTo>
                  <a:pt x="975" y="439"/>
                  <a:pt x="975" y="439"/>
                  <a:pt x="975" y="439"/>
                </a:cubicBezTo>
                <a:cubicBezTo>
                  <a:pt x="974" y="440"/>
                  <a:pt x="974" y="440"/>
                  <a:pt x="974" y="440"/>
                </a:cubicBezTo>
                <a:cubicBezTo>
                  <a:pt x="974" y="443"/>
                  <a:pt x="974" y="443"/>
                  <a:pt x="974" y="443"/>
                </a:cubicBezTo>
                <a:cubicBezTo>
                  <a:pt x="975" y="444"/>
                  <a:pt x="975" y="444"/>
                  <a:pt x="975" y="444"/>
                </a:cubicBezTo>
                <a:cubicBezTo>
                  <a:pt x="976" y="444"/>
                  <a:pt x="976" y="444"/>
                  <a:pt x="976" y="444"/>
                </a:cubicBezTo>
                <a:cubicBezTo>
                  <a:pt x="977" y="443"/>
                  <a:pt x="977" y="443"/>
                  <a:pt x="977" y="443"/>
                </a:cubicBezTo>
                <a:cubicBezTo>
                  <a:pt x="978" y="442"/>
                  <a:pt x="978" y="442"/>
                  <a:pt x="978" y="442"/>
                </a:cubicBezTo>
                <a:cubicBezTo>
                  <a:pt x="979" y="442"/>
                  <a:pt x="979" y="442"/>
                  <a:pt x="979" y="442"/>
                </a:cubicBezTo>
                <a:cubicBezTo>
                  <a:pt x="980" y="442"/>
                  <a:pt x="980" y="442"/>
                  <a:pt x="980" y="442"/>
                </a:cubicBezTo>
                <a:cubicBezTo>
                  <a:pt x="980" y="442"/>
                  <a:pt x="980" y="442"/>
                  <a:pt x="980" y="442"/>
                </a:cubicBezTo>
                <a:cubicBezTo>
                  <a:pt x="981" y="442"/>
                  <a:pt x="981" y="442"/>
                  <a:pt x="981" y="442"/>
                </a:cubicBezTo>
                <a:cubicBezTo>
                  <a:pt x="981" y="443"/>
                  <a:pt x="981" y="443"/>
                  <a:pt x="981" y="443"/>
                </a:cubicBezTo>
                <a:cubicBezTo>
                  <a:pt x="979" y="444"/>
                  <a:pt x="979" y="444"/>
                  <a:pt x="979" y="444"/>
                </a:cubicBezTo>
                <a:cubicBezTo>
                  <a:pt x="978" y="444"/>
                  <a:pt x="978" y="444"/>
                  <a:pt x="978" y="444"/>
                </a:cubicBezTo>
                <a:cubicBezTo>
                  <a:pt x="975" y="445"/>
                  <a:pt x="975" y="445"/>
                  <a:pt x="975" y="445"/>
                </a:cubicBezTo>
                <a:cubicBezTo>
                  <a:pt x="974" y="445"/>
                  <a:pt x="974" y="445"/>
                  <a:pt x="974" y="445"/>
                </a:cubicBezTo>
                <a:cubicBezTo>
                  <a:pt x="974" y="447"/>
                  <a:pt x="974" y="447"/>
                  <a:pt x="974" y="447"/>
                </a:cubicBezTo>
                <a:cubicBezTo>
                  <a:pt x="974" y="448"/>
                  <a:pt x="974" y="448"/>
                  <a:pt x="974" y="448"/>
                </a:cubicBezTo>
                <a:cubicBezTo>
                  <a:pt x="975" y="449"/>
                  <a:pt x="975" y="449"/>
                  <a:pt x="975" y="449"/>
                </a:cubicBezTo>
                <a:cubicBezTo>
                  <a:pt x="974" y="450"/>
                  <a:pt x="974" y="450"/>
                  <a:pt x="974" y="450"/>
                </a:cubicBezTo>
                <a:cubicBezTo>
                  <a:pt x="974" y="451"/>
                  <a:pt x="974" y="451"/>
                  <a:pt x="974" y="451"/>
                </a:cubicBezTo>
                <a:cubicBezTo>
                  <a:pt x="974" y="453"/>
                  <a:pt x="974" y="453"/>
                  <a:pt x="974" y="453"/>
                </a:cubicBezTo>
                <a:cubicBezTo>
                  <a:pt x="975" y="453"/>
                  <a:pt x="975" y="453"/>
                  <a:pt x="975" y="453"/>
                </a:cubicBezTo>
                <a:cubicBezTo>
                  <a:pt x="976" y="451"/>
                  <a:pt x="976" y="451"/>
                  <a:pt x="976" y="451"/>
                </a:cubicBezTo>
                <a:cubicBezTo>
                  <a:pt x="977" y="451"/>
                  <a:pt x="977" y="451"/>
                  <a:pt x="977" y="451"/>
                </a:cubicBezTo>
                <a:cubicBezTo>
                  <a:pt x="979" y="449"/>
                  <a:pt x="979" y="449"/>
                  <a:pt x="979" y="449"/>
                </a:cubicBezTo>
                <a:cubicBezTo>
                  <a:pt x="980" y="449"/>
                  <a:pt x="980" y="449"/>
                  <a:pt x="980" y="449"/>
                </a:cubicBezTo>
                <a:cubicBezTo>
                  <a:pt x="981" y="447"/>
                  <a:pt x="981" y="447"/>
                  <a:pt x="981" y="447"/>
                </a:cubicBezTo>
                <a:cubicBezTo>
                  <a:pt x="982" y="447"/>
                  <a:pt x="982" y="447"/>
                  <a:pt x="982" y="447"/>
                </a:cubicBezTo>
                <a:cubicBezTo>
                  <a:pt x="982" y="447"/>
                  <a:pt x="982" y="447"/>
                  <a:pt x="982" y="447"/>
                </a:cubicBezTo>
                <a:cubicBezTo>
                  <a:pt x="981" y="448"/>
                  <a:pt x="981" y="448"/>
                  <a:pt x="981" y="448"/>
                </a:cubicBezTo>
                <a:cubicBezTo>
                  <a:pt x="981" y="449"/>
                  <a:pt x="981" y="449"/>
                  <a:pt x="981" y="449"/>
                </a:cubicBezTo>
                <a:cubicBezTo>
                  <a:pt x="982" y="449"/>
                  <a:pt x="982" y="449"/>
                  <a:pt x="982" y="449"/>
                </a:cubicBezTo>
                <a:cubicBezTo>
                  <a:pt x="983" y="449"/>
                  <a:pt x="983" y="449"/>
                  <a:pt x="983" y="449"/>
                </a:cubicBezTo>
                <a:cubicBezTo>
                  <a:pt x="985" y="446"/>
                  <a:pt x="985" y="446"/>
                  <a:pt x="985" y="446"/>
                </a:cubicBezTo>
                <a:cubicBezTo>
                  <a:pt x="985" y="446"/>
                  <a:pt x="985" y="446"/>
                  <a:pt x="985" y="446"/>
                </a:cubicBezTo>
                <a:cubicBezTo>
                  <a:pt x="986" y="447"/>
                  <a:pt x="986" y="447"/>
                  <a:pt x="986" y="447"/>
                </a:cubicBezTo>
                <a:cubicBezTo>
                  <a:pt x="987" y="447"/>
                  <a:pt x="987" y="447"/>
                  <a:pt x="987" y="447"/>
                </a:cubicBezTo>
                <a:cubicBezTo>
                  <a:pt x="988" y="446"/>
                  <a:pt x="988" y="446"/>
                  <a:pt x="988" y="446"/>
                </a:cubicBezTo>
                <a:cubicBezTo>
                  <a:pt x="989" y="446"/>
                  <a:pt x="989" y="446"/>
                  <a:pt x="989" y="446"/>
                </a:cubicBezTo>
                <a:cubicBezTo>
                  <a:pt x="989" y="446"/>
                  <a:pt x="989" y="446"/>
                  <a:pt x="989" y="446"/>
                </a:cubicBezTo>
                <a:cubicBezTo>
                  <a:pt x="988" y="448"/>
                  <a:pt x="988" y="448"/>
                  <a:pt x="988" y="448"/>
                </a:cubicBezTo>
                <a:cubicBezTo>
                  <a:pt x="988" y="450"/>
                  <a:pt x="988" y="450"/>
                  <a:pt x="988" y="450"/>
                </a:cubicBezTo>
                <a:cubicBezTo>
                  <a:pt x="989" y="451"/>
                  <a:pt x="989" y="451"/>
                  <a:pt x="989" y="451"/>
                </a:cubicBezTo>
                <a:cubicBezTo>
                  <a:pt x="990" y="452"/>
                  <a:pt x="990" y="452"/>
                  <a:pt x="990" y="452"/>
                </a:cubicBezTo>
                <a:cubicBezTo>
                  <a:pt x="989" y="453"/>
                  <a:pt x="989" y="453"/>
                  <a:pt x="989" y="453"/>
                </a:cubicBezTo>
                <a:cubicBezTo>
                  <a:pt x="988" y="452"/>
                  <a:pt x="988" y="452"/>
                  <a:pt x="988" y="452"/>
                </a:cubicBezTo>
                <a:cubicBezTo>
                  <a:pt x="987" y="450"/>
                  <a:pt x="987" y="450"/>
                  <a:pt x="987" y="450"/>
                </a:cubicBezTo>
                <a:cubicBezTo>
                  <a:pt x="986" y="449"/>
                  <a:pt x="986" y="449"/>
                  <a:pt x="986" y="449"/>
                </a:cubicBezTo>
                <a:cubicBezTo>
                  <a:pt x="985" y="449"/>
                  <a:pt x="985" y="449"/>
                  <a:pt x="985" y="449"/>
                </a:cubicBezTo>
                <a:cubicBezTo>
                  <a:pt x="985" y="450"/>
                  <a:pt x="985" y="450"/>
                  <a:pt x="985" y="450"/>
                </a:cubicBezTo>
                <a:cubicBezTo>
                  <a:pt x="984" y="450"/>
                  <a:pt x="984" y="450"/>
                  <a:pt x="984" y="450"/>
                </a:cubicBezTo>
                <a:cubicBezTo>
                  <a:pt x="983" y="450"/>
                  <a:pt x="983" y="450"/>
                  <a:pt x="983" y="450"/>
                </a:cubicBezTo>
                <a:cubicBezTo>
                  <a:pt x="984" y="451"/>
                  <a:pt x="984" y="451"/>
                  <a:pt x="984" y="451"/>
                </a:cubicBezTo>
                <a:cubicBezTo>
                  <a:pt x="985" y="451"/>
                  <a:pt x="985" y="451"/>
                  <a:pt x="985" y="451"/>
                </a:cubicBezTo>
                <a:cubicBezTo>
                  <a:pt x="986" y="453"/>
                  <a:pt x="986" y="453"/>
                  <a:pt x="986" y="453"/>
                </a:cubicBezTo>
                <a:cubicBezTo>
                  <a:pt x="987" y="453"/>
                  <a:pt x="987" y="453"/>
                  <a:pt x="987" y="453"/>
                </a:cubicBezTo>
                <a:cubicBezTo>
                  <a:pt x="987" y="454"/>
                  <a:pt x="987" y="454"/>
                  <a:pt x="987" y="454"/>
                </a:cubicBezTo>
                <a:cubicBezTo>
                  <a:pt x="986" y="454"/>
                  <a:pt x="986" y="454"/>
                  <a:pt x="986" y="454"/>
                </a:cubicBezTo>
                <a:cubicBezTo>
                  <a:pt x="984" y="452"/>
                  <a:pt x="984" y="452"/>
                  <a:pt x="984" y="452"/>
                </a:cubicBezTo>
                <a:cubicBezTo>
                  <a:pt x="984" y="452"/>
                  <a:pt x="984" y="452"/>
                  <a:pt x="984" y="452"/>
                </a:cubicBezTo>
                <a:cubicBezTo>
                  <a:pt x="982" y="452"/>
                  <a:pt x="982" y="452"/>
                  <a:pt x="982" y="452"/>
                </a:cubicBezTo>
                <a:cubicBezTo>
                  <a:pt x="981" y="455"/>
                  <a:pt x="981" y="455"/>
                  <a:pt x="981" y="455"/>
                </a:cubicBezTo>
                <a:cubicBezTo>
                  <a:pt x="979" y="455"/>
                  <a:pt x="979" y="455"/>
                  <a:pt x="979" y="455"/>
                </a:cubicBezTo>
                <a:cubicBezTo>
                  <a:pt x="976" y="455"/>
                  <a:pt x="976" y="455"/>
                  <a:pt x="976" y="455"/>
                </a:cubicBezTo>
                <a:cubicBezTo>
                  <a:pt x="976" y="456"/>
                  <a:pt x="976" y="456"/>
                  <a:pt x="976" y="456"/>
                </a:cubicBezTo>
                <a:cubicBezTo>
                  <a:pt x="977" y="456"/>
                  <a:pt x="977" y="456"/>
                  <a:pt x="977" y="456"/>
                </a:cubicBezTo>
                <a:cubicBezTo>
                  <a:pt x="979" y="456"/>
                  <a:pt x="979" y="456"/>
                  <a:pt x="979" y="456"/>
                </a:cubicBezTo>
                <a:cubicBezTo>
                  <a:pt x="980" y="456"/>
                  <a:pt x="980" y="456"/>
                  <a:pt x="980" y="456"/>
                </a:cubicBezTo>
                <a:cubicBezTo>
                  <a:pt x="982" y="455"/>
                  <a:pt x="982" y="455"/>
                  <a:pt x="982" y="455"/>
                </a:cubicBezTo>
                <a:cubicBezTo>
                  <a:pt x="984" y="454"/>
                  <a:pt x="984" y="454"/>
                  <a:pt x="984" y="454"/>
                </a:cubicBezTo>
                <a:cubicBezTo>
                  <a:pt x="985" y="455"/>
                  <a:pt x="985" y="455"/>
                  <a:pt x="985" y="455"/>
                </a:cubicBezTo>
                <a:cubicBezTo>
                  <a:pt x="987" y="455"/>
                  <a:pt x="987" y="455"/>
                  <a:pt x="987" y="455"/>
                </a:cubicBezTo>
                <a:cubicBezTo>
                  <a:pt x="987" y="455"/>
                  <a:pt x="987" y="455"/>
                  <a:pt x="987" y="455"/>
                </a:cubicBezTo>
                <a:cubicBezTo>
                  <a:pt x="985" y="456"/>
                  <a:pt x="985" y="456"/>
                  <a:pt x="985" y="456"/>
                </a:cubicBezTo>
                <a:cubicBezTo>
                  <a:pt x="983" y="456"/>
                  <a:pt x="983" y="456"/>
                  <a:pt x="983" y="456"/>
                </a:cubicBezTo>
                <a:cubicBezTo>
                  <a:pt x="981" y="457"/>
                  <a:pt x="981" y="457"/>
                  <a:pt x="981" y="457"/>
                </a:cubicBezTo>
                <a:cubicBezTo>
                  <a:pt x="977" y="457"/>
                  <a:pt x="977" y="457"/>
                  <a:pt x="977" y="457"/>
                </a:cubicBezTo>
                <a:cubicBezTo>
                  <a:pt x="976" y="457"/>
                  <a:pt x="976" y="457"/>
                  <a:pt x="976" y="457"/>
                </a:cubicBezTo>
                <a:cubicBezTo>
                  <a:pt x="975" y="458"/>
                  <a:pt x="975" y="458"/>
                  <a:pt x="975" y="458"/>
                </a:cubicBezTo>
                <a:cubicBezTo>
                  <a:pt x="976" y="460"/>
                  <a:pt x="976" y="460"/>
                  <a:pt x="976" y="460"/>
                </a:cubicBezTo>
                <a:cubicBezTo>
                  <a:pt x="977" y="460"/>
                  <a:pt x="977" y="460"/>
                  <a:pt x="977" y="460"/>
                </a:cubicBezTo>
                <a:cubicBezTo>
                  <a:pt x="979" y="460"/>
                  <a:pt x="979" y="460"/>
                  <a:pt x="979" y="460"/>
                </a:cubicBezTo>
                <a:cubicBezTo>
                  <a:pt x="980" y="460"/>
                  <a:pt x="980" y="460"/>
                  <a:pt x="980" y="460"/>
                </a:cubicBezTo>
                <a:cubicBezTo>
                  <a:pt x="978" y="461"/>
                  <a:pt x="978" y="461"/>
                  <a:pt x="978" y="461"/>
                </a:cubicBezTo>
                <a:cubicBezTo>
                  <a:pt x="976" y="461"/>
                  <a:pt x="976" y="461"/>
                  <a:pt x="976" y="461"/>
                </a:cubicBezTo>
                <a:cubicBezTo>
                  <a:pt x="975" y="462"/>
                  <a:pt x="975" y="462"/>
                  <a:pt x="975" y="462"/>
                </a:cubicBezTo>
                <a:cubicBezTo>
                  <a:pt x="976" y="463"/>
                  <a:pt x="976" y="463"/>
                  <a:pt x="976" y="463"/>
                </a:cubicBezTo>
                <a:cubicBezTo>
                  <a:pt x="977" y="464"/>
                  <a:pt x="977" y="464"/>
                  <a:pt x="977" y="464"/>
                </a:cubicBezTo>
                <a:cubicBezTo>
                  <a:pt x="978" y="464"/>
                  <a:pt x="978" y="464"/>
                  <a:pt x="978" y="464"/>
                </a:cubicBezTo>
                <a:cubicBezTo>
                  <a:pt x="978" y="463"/>
                  <a:pt x="978" y="463"/>
                  <a:pt x="978" y="463"/>
                </a:cubicBezTo>
                <a:cubicBezTo>
                  <a:pt x="980" y="462"/>
                  <a:pt x="980" y="462"/>
                  <a:pt x="980" y="462"/>
                </a:cubicBezTo>
                <a:cubicBezTo>
                  <a:pt x="981" y="463"/>
                  <a:pt x="981" y="463"/>
                  <a:pt x="981" y="463"/>
                </a:cubicBezTo>
                <a:cubicBezTo>
                  <a:pt x="982" y="463"/>
                  <a:pt x="982" y="463"/>
                  <a:pt x="982" y="463"/>
                </a:cubicBezTo>
                <a:cubicBezTo>
                  <a:pt x="983" y="463"/>
                  <a:pt x="983" y="463"/>
                  <a:pt x="983" y="463"/>
                </a:cubicBezTo>
                <a:cubicBezTo>
                  <a:pt x="984" y="462"/>
                  <a:pt x="984" y="462"/>
                  <a:pt x="984" y="462"/>
                </a:cubicBezTo>
                <a:cubicBezTo>
                  <a:pt x="984" y="463"/>
                  <a:pt x="984" y="463"/>
                  <a:pt x="984" y="463"/>
                </a:cubicBezTo>
                <a:cubicBezTo>
                  <a:pt x="983" y="464"/>
                  <a:pt x="983" y="464"/>
                  <a:pt x="983" y="464"/>
                </a:cubicBezTo>
                <a:cubicBezTo>
                  <a:pt x="981" y="464"/>
                  <a:pt x="981" y="464"/>
                  <a:pt x="981" y="464"/>
                </a:cubicBezTo>
                <a:cubicBezTo>
                  <a:pt x="980" y="464"/>
                  <a:pt x="980" y="464"/>
                  <a:pt x="980" y="464"/>
                </a:cubicBezTo>
                <a:cubicBezTo>
                  <a:pt x="979" y="464"/>
                  <a:pt x="979" y="464"/>
                  <a:pt x="979" y="464"/>
                </a:cubicBezTo>
                <a:cubicBezTo>
                  <a:pt x="978" y="464"/>
                  <a:pt x="978" y="464"/>
                  <a:pt x="978" y="464"/>
                </a:cubicBezTo>
                <a:cubicBezTo>
                  <a:pt x="980" y="465"/>
                  <a:pt x="980" y="465"/>
                  <a:pt x="980" y="465"/>
                </a:cubicBezTo>
                <a:cubicBezTo>
                  <a:pt x="981" y="465"/>
                  <a:pt x="981" y="465"/>
                  <a:pt x="981" y="465"/>
                </a:cubicBezTo>
                <a:cubicBezTo>
                  <a:pt x="981" y="465"/>
                  <a:pt x="981" y="465"/>
                  <a:pt x="981" y="465"/>
                </a:cubicBezTo>
                <a:cubicBezTo>
                  <a:pt x="981" y="466"/>
                  <a:pt x="981" y="466"/>
                  <a:pt x="981" y="466"/>
                </a:cubicBezTo>
                <a:cubicBezTo>
                  <a:pt x="978" y="466"/>
                  <a:pt x="978" y="466"/>
                  <a:pt x="978" y="466"/>
                </a:cubicBezTo>
                <a:cubicBezTo>
                  <a:pt x="977" y="467"/>
                  <a:pt x="977" y="467"/>
                  <a:pt x="977" y="467"/>
                </a:cubicBezTo>
                <a:cubicBezTo>
                  <a:pt x="978" y="468"/>
                  <a:pt x="978" y="468"/>
                  <a:pt x="978" y="468"/>
                </a:cubicBezTo>
                <a:cubicBezTo>
                  <a:pt x="979" y="468"/>
                  <a:pt x="979" y="468"/>
                  <a:pt x="979" y="468"/>
                </a:cubicBezTo>
                <a:cubicBezTo>
                  <a:pt x="979" y="467"/>
                  <a:pt x="979" y="467"/>
                  <a:pt x="979" y="467"/>
                </a:cubicBezTo>
                <a:cubicBezTo>
                  <a:pt x="981" y="467"/>
                  <a:pt x="981" y="467"/>
                  <a:pt x="981" y="467"/>
                </a:cubicBezTo>
                <a:cubicBezTo>
                  <a:pt x="982" y="468"/>
                  <a:pt x="982" y="468"/>
                  <a:pt x="982" y="468"/>
                </a:cubicBezTo>
                <a:cubicBezTo>
                  <a:pt x="983" y="468"/>
                  <a:pt x="983" y="468"/>
                  <a:pt x="983" y="468"/>
                </a:cubicBezTo>
                <a:cubicBezTo>
                  <a:pt x="982" y="469"/>
                  <a:pt x="982" y="469"/>
                  <a:pt x="982" y="469"/>
                </a:cubicBezTo>
                <a:cubicBezTo>
                  <a:pt x="980" y="469"/>
                  <a:pt x="980" y="469"/>
                  <a:pt x="980" y="469"/>
                </a:cubicBezTo>
                <a:cubicBezTo>
                  <a:pt x="979" y="469"/>
                  <a:pt x="979" y="469"/>
                  <a:pt x="979" y="469"/>
                </a:cubicBezTo>
                <a:cubicBezTo>
                  <a:pt x="977" y="469"/>
                  <a:pt x="977" y="469"/>
                  <a:pt x="977" y="469"/>
                </a:cubicBezTo>
                <a:cubicBezTo>
                  <a:pt x="977" y="470"/>
                  <a:pt x="977" y="470"/>
                  <a:pt x="977" y="470"/>
                </a:cubicBezTo>
                <a:cubicBezTo>
                  <a:pt x="978" y="471"/>
                  <a:pt x="978" y="471"/>
                  <a:pt x="978" y="471"/>
                </a:cubicBezTo>
                <a:cubicBezTo>
                  <a:pt x="978" y="471"/>
                  <a:pt x="978" y="471"/>
                  <a:pt x="978" y="471"/>
                </a:cubicBezTo>
                <a:cubicBezTo>
                  <a:pt x="980" y="470"/>
                  <a:pt x="980" y="470"/>
                  <a:pt x="980" y="470"/>
                </a:cubicBezTo>
                <a:cubicBezTo>
                  <a:pt x="981" y="470"/>
                  <a:pt x="981" y="470"/>
                  <a:pt x="981" y="470"/>
                </a:cubicBezTo>
                <a:cubicBezTo>
                  <a:pt x="983" y="471"/>
                  <a:pt x="983" y="471"/>
                  <a:pt x="983" y="471"/>
                </a:cubicBezTo>
                <a:cubicBezTo>
                  <a:pt x="982" y="471"/>
                  <a:pt x="982" y="471"/>
                  <a:pt x="982" y="471"/>
                </a:cubicBezTo>
                <a:cubicBezTo>
                  <a:pt x="980" y="472"/>
                  <a:pt x="980" y="472"/>
                  <a:pt x="980" y="472"/>
                </a:cubicBezTo>
                <a:cubicBezTo>
                  <a:pt x="980" y="473"/>
                  <a:pt x="980" y="473"/>
                  <a:pt x="980" y="473"/>
                </a:cubicBezTo>
                <a:cubicBezTo>
                  <a:pt x="980" y="475"/>
                  <a:pt x="980" y="475"/>
                  <a:pt x="980" y="475"/>
                </a:cubicBezTo>
                <a:cubicBezTo>
                  <a:pt x="981" y="475"/>
                  <a:pt x="981" y="475"/>
                  <a:pt x="981" y="475"/>
                </a:cubicBezTo>
                <a:cubicBezTo>
                  <a:pt x="981" y="474"/>
                  <a:pt x="981" y="474"/>
                  <a:pt x="981" y="474"/>
                </a:cubicBezTo>
                <a:cubicBezTo>
                  <a:pt x="983" y="474"/>
                  <a:pt x="983" y="474"/>
                  <a:pt x="983" y="474"/>
                </a:cubicBezTo>
                <a:cubicBezTo>
                  <a:pt x="983" y="476"/>
                  <a:pt x="983" y="476"/>
                  <a:pt x="983" y="476"/>
                </a:cubicBezTo>
                <a:cubicBezTo>
                  <a:pt x="984" y="475"/>
                  <a:pt x="984" y="475"/>
                  <a:pt x="984" y="475"/>
                </a:cubicBezTo>
                <a:cubicBezTo>
                  <a:pt x="984" y="474"/>
                  <a:pt x="984" y="474"/>
                  <a:pt x="984" y="474"/>
                </a:cubicBezTo>
                <a:cubicBezTo>
                  <a:pt x="985" y="475"/>
                  <a:pt x="985" y="475"/>
                  <a:pt x="985" y="475"/>
                </a:cubicBezTo>
                <a:cubicBezTo>
                  <a:pt x="984" y="476"/>
                  <a:pt x="984" y="476"/>
                  <a:pt x="984" y="476"/>
                </a:cubicBezTo>
                <a:cubicBezTo>
                  <a:pt x="984" y="477"/>
                  <a:pt x="984" y="477"/>
                  <a:pt x="984" y="477"/>
                </a:cubicBezTo>
                <a:cubicBezTo>
                  <a:pt x="985" y="478"/>
                  <a:pt x="985" y="478"/>
                  <a:pt x="985" y="478"/>
                </a:cubicBezTo>
                <a:cubicBezTo>
                  <a:pt x="983" y="480"/>
                  <a:pt x="983" y="480"/>
                  <a:pt x="983" y="480"/>
                </a:cubicBezTo>
                <a:cubicBezTo>
                  <a:pt x="983" y="480"/>
                  <a:pt x="983" y="480"/>
                  <a:pt x="983" y="480"/>
                </a:cubicBezTo>
                <a:cubicBezTo>
                  <a:pt x="982" y="481"/>
                  <a:pt x="982" y="481"/>
                  <a:pt x="982" y="481"/>
                </a:cubicBezTo>
                <a:cubicBezTo>
                  <a:pt x="981" y="482"/>
                  <a:pt x="981" y="482"/>
                  <a:pt x="981" y="482"/>
                </a:cubicBezTo>
                <a:cubicBezTo>
                  <a:pt x="981" y="483"/>
                  <a:pt x="981" y="483"/>
                  <a:pt x="981" y="483"/>
                </a:cubicBezTo>
                <a:cubicBezTo>
                  <a:pt x="983" y="483"/>
                  <a:pt x="983" y="483"/>
                  <a:pt x="983" y="483"/>
                </a:cubicBezTo>
                <a:cubicBezTo>
                  <a:pt x="983" y="482"/>
                  <a:pt x="983" y="482"/>
                  <a:pt x="983" y="482"/>
                </a:cubicBezTo>
                <a:cubicBezTo>
                  <a:pt x="984" y="482"/>
                  <a:pt x="984" y="482"/>
                  <a:pt x="984" y="482"/>
                </a:cubicBezTo>
                <a:cubicBezTo>
                  <a:pt x="985" y="484"/>
                  <a:pt x="985" y="484"/>
                  <a:pt x="985" y="484"/>
                </a:cubicBezTo>
                <a:cubicBezTo>
                  <a:pt x="984" y="484"/>
                  <a:pt x="984" y="484"/>
                  <a:pt x="984" y="484"/>
                </a:cubicBezTo>
                <a:cubicBezTo>
                  <a:pt x="984" y="485"/>
                  <a:pt x="984" y="485"/>
                  <a:pt x="984" y="485"/>
                </a:cubicBezTo>
                <a:cubicBezTo>
                  <a:pt x="985" y="485"/>
                  <a:pt x="985" y="485"/>
                  <a:pt x="985" y="485"/>
                </a:cubicBezTo>
                <a:cubicBezTo>
                  <a:pt x="986" y="485"/>
                  <a:pt x="986" y="485"/>
                  <a:pt x="986" y="485"/>
                </a:cubicBezTo>
                <a:cubicBezTo>
                  <a:pt x="986" y="486"/>
                  <a:pt x="986" y="486"/>
                  <a:pt x="986" y="486"/>
                </a:cubicBezTo>
                <a:cubicBezTo>
                  <a:pt x="985" y="487"/>
                  <a:pt x="985" y="487"/>
                  <a:pt x="985" y="487"/>
                </a:cubicBezTo>
                <a:cubicBezTo>
                  <a:pt x="986" y="487"/>
                  <a:pt x="986" y="487"/>
                  <a:pt x="986" y="487"/>
                </a:cubicBezTo>
                <a:cubicBezTo>
                  <a:pt x="986" y="489"/>
                  <a:pt x="986" y="489"/>
                  <a:pt x="986" y="489"/>
                </a:cubicBezTo>
                <a:cubicBezTo>
                  <a:pt x="984" y="489"/>
                  <a:pt x="984" y="489"/>
                  <a:pt x="984" y="489"/>
                </a:cubicBezTo>
                <a:cubicBezTo>
                  <a:pt x="984" y="490"/>
                  <a:pt x="984" y="490"/>
                  <a:pt x="984" y="490"/>
                </a:cubicBezTo>
                <a:cubicBezTo>
                  <a:pt x="985" y="490"/>
                  <a:pt x="985" y="490"/>
                  <a:pt x="985" y="490"/>
                </a:cubicBezTo>
                <a:cubicBezTo>
                  <a:pt x="986" y="489"/>
                  <a:pt x="986" y="489"/>
                  <a:pt x="986" y="489"/>
                </a:cubicBezTo>
                <a:cubicBezTo>
                  <a:pt x="987" y="488"/>
                  <a:pt x="987" y="488"/>
                  <a:pt x="987" y="488"/>
                </a:cubicBezTo>
                <a:cubicBezTo>
                  <a:pt x="989" y="487"/>
                  <a:pt x="989" y="487"/>
                  <a:pt x="989" y="487"/>
                </a:cubicBezTo>
                <a:cubicBezTo>
                  <a:pt x="989" y="488"/>
                  <a:pt x="989" y="488"/>
                  <a:pt x="989" y="488"/>
                </a:cubicBezTo>
                <a:cubicBezTo>
                  <a:pt x="989" y="489"/>
                  <a:pt x="989" y="489"/>
                  <a:pt x="989" y="489"/>
                </a:cubicBezTo>
                <a:cubicBezTo>
                  <a:pt x="989" y="490"/>
                  <a:pt x="989" y="490"/>
                  <a:pt x="989" y="490"/>
                </a:cubicBezTo>
                <a:cubicBezTo>
                  <a:pt x="988" y="491"/>
                  <a:pt x="988" y="491"/>
                  <a:pt x="988" y="491"/>
                </a:cubicBezTo>
                <a:cubicBezTo>
                  <a:pt x="987" y="492"/>
                  <a:pt x="987" y="492"/>
                  <a:pt x="987" y="492"/>
                </a:cubicBezTo>
                <a:cubicBezTo>
                  <a:pt x="986" y="491"/>
                  <a:pt x="986" y="491"/>
                  <a:pt x="986" y="491"/>
                </a:cubicBezTo>
                <a:cubicBezTo>
                  <a:pt x="985" y="492"/>
                  <a:pt x="985" y="492"/>
                  <a:pt x="985" y="492"/>
                </a:cubicBezTo>
                <a:cubicBezTo>
                  <a:pt x="984" y="493"/>
                  <a:pt x="984" y="493"/>
                  <a:pt x="984" y="493"/>
                </a:cubicBezTo>
                <a:cubicBezTo>
                  <a:pt x="985" y="493"/>
                  <a:pt x="985" y="493"/>
                  <a:pt x="985" y="493"/>
                </a:cubicBezTo>
                <a:cubicBezTo>
                  <a:pt x="986" y="493"/>
                  <a:pt x="986" y="493"/>
                  <a:pt x="986" y="493"/>
                </a:cubicBezTo>
                <a:cubicBezTo>
                  <a:pt x="987" y="492"/>
                  <a:pt x="987" y="492"/>
                  <a:pt x="987" y="492"/>
                </a:cubicBezTo>
                <a:cubicBezTo>
                  <a:pt x="989" y="492"/>
                  <a:pt x="989" y="492"/>
                  <a:pt x="989" y="492"/>
                </a:cubicBezTo>
                <a:cubicBezTo>
                  <a:pt x="989" y="493"/>
                  <a:pt x="989" y="493"/>
                  <a:pt x="989" y="493"/>
                </a:cubicBezTo>
                <a:cubicBezTo>
                  <a:pt x="989" y="494"/>
                  <a:pt x="989" y="494"/>
                  <a:pt x="989" y="494"/>
                </a:cubicBezTo>
                <a:cubicBezTo>
                  <a:pt x="987" y="494"/>
                  <a:pt x="987" y="494"/>
                  <a:pt x="987" y="494"/>
                </a:cubicBezTo>
                <a:cubicBezTo>
                  <a:pt x="987" y="496"/>
                  <a:pt x="987" y="496"/>
                  <a:pt x="987" y="496"/>
                </a:cubicBezTo>
                <a:cubicBezTo>
                  <a:pt x="986" y="497"/>
                  <a:pt x="986" y="497"/>
                  <a:pt x="986" y="497"/>
                </a:cubicBezTo>
                <a:cubicBezTo>
                  <a:pt x="985" y="497"/>
                  <a:pt x="985" y="497"/>
                  <a:pt x="985" y="497"/>
                </a:cubicBezTo>
                <a:cubicBezTo>
                  <a:pt x="984" y="498"/>
                  <a:pt x="984" y="498"/>
                  <a:pt x="984" y="498"/>
                </a:cubicBezTo>
                <a:cubicBezTo>
                  <a:pt x="986" y="499"/>
                  <a:pt x="986" y="499"/>
                  <a:pt x="986" y="499"/>
                </a:cubicBezTo>
                <a:cubicBezTo>
                  <a:pt x="988" y="498"/>
                  <a:pt x="988" y="498"/>
                  <a:pt x="988" y="498"/>
                </a:cubicBezTo>
                <a:cubicBezTo>
                  <a:pt x="989" y="497"/>
                  <a:pt x="989" y="497"/>
                  <a:pt x="989" y="497"/>
                </a:cubicBezTo>
                <a:cubicBezTo>
                  <a:pt x="991" y="497"/>
                  <a:pt x="991" y="497"/>
                  <a:pt x="991" y="497"/>
                </a:cubicBezTo>
                <a:cubicBezTo>
                  <a:pt x="992" y="497"/>
                  <a:pt x="992" y="497"/>
                  <a:pt x="992" y="497"/>
                </a:cubicBezTo>
                <a:cubicBezTo>
                  <a:pt x="992" y="498"/>
                  <a:pt x="992" y="498"/>
                  <a:pt x="992" y="498"/>
                </a:cubicBezTo>
                <a:cubicBezTo>
                  <a:pt x="992" y="498"/>
                  <a:pt x="992" y="498"/>
                  <a:pt x="992" y="498"/>
                </a:cubicBezTo>
                <a:cubicBezTo>
                  <a:pt x="990" y="498"/>
                  <a:pt x="990" y="498"/>
                  <a:pt x="990" y="498"/>
                </a:cubicBezTo>
                <a:cubicBezTo>
                  <a:pt x="988" y="499"/>
                  <a:pt x="988" y="499"/>
                  <a:pt x="988" y="499"/>
                </a:cubicBezTo>
                <a:cubicBezTo>
                  <a:pt x="988" y="500"/>
                  <a:pt x="988" y="500"/>
                  <a:pt x="988" y="500"/>
                </a:cubicBezTo>
                <a:cubicBezTo>
                  <a:pt x="989" y="500"/>
                  <a:pt x="989" y="500"/>
                  <a:pt x="989" y="500"/>
                </a:cubicBezTo>
                <a:cubicBezTo>
                  <a:pt x="990" y="501"/>
                  <a:pt x="990" y="501"/>
                  <a:pt x="990" y="501"/>
                </a:cubicBezTo>
                <a:cubicBezTo>
                  <a:pt x="989" y="502"/>
                  <a:pt x="989" y="502"/>
                  <a:pt x="989" y="502"/>
                </a:cubicBezTo>
                <a:cubicBezTo>
                  <a:pt x="989" y="503"/>
                  <a:pt x="989" y="503"/>
                  <a:pt x="989" y="503"/>
                </a:cubicBezTo>
                <a:cubicBezTo>
                  <a:pt x="990" y="504"/>
                  <a:pt x="990" y="504"/>
                  <a:pt x="990" y="504"/>
                </a:cubicBezTo>
                <a:cubicBezTo>
                  <a:pt x="993" y="502"/>
                  <a:pt x="993" y="502"/>
                  <a:pt x="993" y="502"/>
                </a:cubicBezTo>
                <a:cubicBezTo>
                  <a:pt x="994" y="502"/>
                  <a:pt x="994" y="502"/>
                  <a:pt x="994" y="502"/>
                </a:cubicBezTo>
                <a:cubicBezTo>
                  <a:pt x="994" y="502"/>
                  <a:pt x="994" y="502"/>
                  <a:pt x="994" y="502"/>
                </a:cubicBezTo>
                <a:cubicBezTo>
                  <a:pt x="995" y="503"/>
                  <a:pt x="995" y="503"/>
                  <a:pt x="995" y="503"/>
                </a:cubicBezTo>
                <a:cubicBezTo>
                  <a:pt x="995" y="505"/>
                  <a:pt x="995" y="505"/>
                  <a:pt x="995" y="505"/>
                </a:cubicBezTo>
                <a:cubicBezTo>
                  <a:pt x="997" y="506"/>
                  <a:pt x="997" y="506"/>
                  <a:pt x="997" y="506"/>
                </a:cubicBezTo>
                <a:cubicBezTo>
                  <a:pt x="997" y="506"/>
                  <a:pt x="997" y="506"/>
                  <a:pt x="997" y="506"/>
                </a:cubicBezTo>
                <a:cubicBezTo>
                  <a:pt x="996" y="507"/>
                  <a:pt x="996" y="507"/>
                  <a:pt x="996" y="507"/>
                </a:cubicBezTo>
                <a:cubicBezTo>
                  <a:pt x="995" y="508"/>
                  <a:pt x="995" y="508"/>
                  <a:pt x="995" y="508"/>
                </a:cubicBezTo>
                <a:cubicBezTo>
                  <a:pt x="994" y="509"/>
                  <a:pt x="994" y="509"/>
                  <a:pt x="994" y="509"/>
                </a:cubicBezTo>
                <a:cubicBezTo>
                  <a:pt x="994" y="510"/>
                  <a:pt x="994" y="510"/>
                  <a:pt x="994" y="510"/>
                </a:cubicBezTo>
                <a:cubicBezTo>
                  <a:pt x="997" y="510"/>
                  <a:pt x="997" y="510"/>
                  <a:pt x="997" y="510"/>
                </a:cubicBezTo>
                <a:cubicBezTo>
                  <a:pt x="997" y="510"/>
                  <a:pt x="997" y="510"/>
                  <a:pt x="997" y="510"/>
                </a:cubicBezTo>
                <a:cubicBezTo>
                  <a:pt x="997" y="509"/>
                  <a:pt x="997" y="509"/>
                  <a:pt x="997" y="509"/>
                </a:cubicBezTo>
                <a:cubicBezTo>
                  <a:pt x="997" y="508"/>
                  <a:pt x="997" y="508"/>
                  <a:pt x="997" y="508"/>
                </a:cubicBezTo>
                <a:cubicBezTo>
                  <a:pt x="998" y="508"/>
                  <a:pt x="998" y="508"/>
                  <a:pt x="998" y="508"/>
                </a:cubicBezTo>
                <a:cubicBezTo>
                  <a:pt x="999" y="508"/>
                  <a:pt x="999" y="508"/>
                  <a:pt x="999" y="508"/>
                </a:cubicBezTo>
                <a:cubicBezTo>
                  <a:pt x="1000" y="507"/>
                  <a:pt x="1000" y="507"/>
                  <a:pt x="1000" y="507"/>
                </a:cubicBezTo>
                <a:cubicBezTo>
                  <a:pt x="1001" y="507"/>
                  <a:pt x="1001" y="507"/>
                  <a:pt x="1001" y="507"/>
                </a:cubicBezTo>
                <a:cubicBezTo>
                  <a:pt x="1002" y="508"/>
                  <a:pt x="1002" y="508"/>
                  <a:pt x="1002" y="508"/>
                </a:cubicBezTo>
                <a:cubicBezTo>
                  <a:pt x="1003" y="508"/>
                  <a:pt x="1003" y="508"/>
                  <a:pt x="1003" y="508"/>
                </a:cubicBezTo>
                <a:cubicBezTo>
                  <a:pt x="1004" y="508"/>
                  <a:pt x="1004" y="508"/>
                  <a:pt x="1004" y="508"/>
                </a:cubicBezTo>
                <a:cubicBezTo>
                  <a:pt x="1005" y="507"/>
                  <a:pt x="1005" y="507"/>
                  <a:pt x="1005" y="507"/>
                </a:cubicBezTo>
                <a:cubicBezTo>
                  <a:pt x="1006" y="506"/>
                  <a:pt x="1006" y="506"/>
                  <a:pt x="1006" y="506"/>
                </a:cubicBezTo>
                <a:cubicBezTo>
                  <a:pt x="1007" y="506"/>
                  <a:pt x="1007" y="506"/>
                  <a:pt x="1007" y="506"/>
                </a:cubicBezTo>
                <a:cubicBezTo>
                  <a:pt x="1008" y="506"/>
                  <a:pt x="1008" y="506"/>
                  <a:pt x="1008" y="506"/>
                </a:cubicBezTo>
                <a:cubicBezTo>
                  <a:pt x="1009" y="506"/>
                  <a:pt x="1009" y="506"/>
                  <a:pt x="1009" y="506"/>
                </a:cubicBezTo>
                <a:cubicBezTo>
                  <a:pt x="1010" y="505"/>
                  <a:pt x="1010" y="505"/>
                  <a:pt x="1010" y="505"/>
                </a:cubicBezTo>
                <a:cubicBezTo>
                  <a:pt x="1010" y="505"/>
                  <a:pt x="1010" y="505"/>
                  <a:pt x="1010" y="505"/>
                </a:cubicBezTo>
                <a:cubicBezTo>
                  <a:pt x="1010" y="504"/>
                  <a:pt x="1010" y="504"/>
                  <a:pt x="1010" y="504"/>
                </a:cubicBezTo>
                <a:cubicBezTo>
                  <a:pt x="1010" y="503"/>
                  <a:pt x="1010" y="503"/>
                  <a:pt x="1010" y="503"/>
                </a:cubicBezTo>
                <a:cubicBezTo>
                  <a:pt x="1011" y="502"/>
                  <a:pt x="1011" y="502"/>
                  <a:pt x="1011" y="502"/>
                </a:cubicBezTo>
                <a:cubicBezTo>
                  <a:pt x="1011" y="503"/>
                  <a:pt x="1011" y="503"/>
                  <a:pt x="1011" y="503"/>
                </a:cubicBezTo>
                <a:cubicBezTo>
                  <a:pt x="1012" y="504"/>
                  <a:pt x="1012" y="504"/>
                  <a:pt x="1012" y="504"/>
                </a:cubicBezTo>
                <a:cubicBezTo>
                  <a:pt x="1012" y="506"/>
                  <a:pt x="1012" y="506"/>
                  <a:pt x="1012" y="506"/>
                </a:cubicBezTo>
                <a:cubicBezTo>
                  <a:pt x="1011" y="507"/>
                  <a:pt x="1011" y="507"/>
                  <a:pt x="1011" y="507"/>
                </a:cubicBezTo>
                <a:cubicBezTo>
                  <a:pt x="1010" y="508"/>
                  <a:pt x="1010" y="508"/>
                  <a:pt x="1010" y="508"/>
                </a:cubicBezTo>
                <a:cubicBezTo>
                  <a:pt x="1009" y="508"/>
                  <a:pt x="1009" y="508"/>
                  <a:pt x="1009" y="508"/>
                </a:cubicBezTo>
                <a:cubicBezTo>
                  <a:pt x="1009" y="509"/>
                  <a:pt x="1009" y="509"/>
                  <a:pt x="1009" y="509"/>
                </a:cubicBezTo>
                <a:cubicBezTo>
                  <a:pt x="1011" y="508"/>
                  <a:pt x="1011" y="508"/>
                  <a:pt x="1011" y="508"/>
                </a:cubicBezTo>
                <a:cubicBezTo>
                  <a:pt x="1014" y="506"/>
                  <a:pt x="1014" y="506"/>
                  <a:pt x="1014" y="506"/>
                </a:cubicBezTo>
                <a:cubicBezTo>
                  <a:pt x="1015" y="504"/>
                  <a:pt x="1015" y="504"/>
                  <a:pt x="1015" y="504"/>
                </a:cubicBezTo>
                <a:cubicBezTo>
                  <a:pt x="1016" y="504"/>
                  <a:pt x="1016" y="504"/>
                  <a:pt x="1016" y="504"/>
                </a:cubicBezTo>
                <a:cubicBezTo>
                  <a:pt x="1017" y="505"/>
                  <a:pt x="1017" y="505"/>
                  <a:pt x="1017" y="505"/>
                </a:cubicBezTo>
                <a:cubicBezTo>
                  <a:pt x="1017" y="507"/>
                  <a:pt x="1017" y="507"/>
                  <a:pt x="1017" y="507"/>
                </a:cubicBezTo>
                <a:cubicBezTo>
                  <a:pt x="1015" y="507"/>
                  <a:pt x="1015" y="507"/>
                  <a:pt x="1015" y="507"/>
                </a:cubicBezTo>
                <a:cubicBezTo>
                  <a:pt x="1014" y="508"/>
                  <a:pt x="1014" y="508"/>
                  <a:pt x="1014" y="508"/>
                </a:cubicBezTo>
                <a:cubicBezTo>
                  <a:pt x="1013" y="509"/>
                  <a:pt x="1013" y="509"/>
                  <a:pt x="1013" y="509"/>
                </a:cubicBezTo>
                <a:cubicBezTo>
                  <a:pt x="1011" y="510"/>
                  <a:pt x="1011" y="510"/>
                  <a:pt x="1011" y="510"/>
                </a:cubicBezTo>
                <a:cubicBezTo>
                  <a:pt x="1011" y="510"/>
                  <a:pt x="1011" y="510"/>
                  <a:pt x="1011" y="510"/>
                </a:cubicBezTo>
                <a:cubicBezTo>
                  <a:pt x="1011" y="510"/>
                  <a:pt x="1011" y="510"/>
                  <a:pt x="1011" y="510"/>
                </a:cubicBezTo>
                <a:cubicBezTo>
                  <a:pt x="1013" y="510"/>
                  <a:pt x="1013" y="510"/>
                  <a:pt x="1013" y="510"/>
                </a:cubicBezTo>
                <a:cubicBezTo>
                  <a:pt x="1015" y="509"/>
                  <a:pt x="1015" y="509"/>
                  <a:pt x="1015" y="509"/>
                </a:cubicBezTo>
                <a:cubicBezTo>
                  <a:pt x="1015" y="509"/>
                  <a:pt x="1015" y="509"/>
                  <a:pt x="1015" y="509"/>
                </a:cubicBezTo>
                <a:cubicBezTo>
                  <a:pt x="1013" y="510"/>
                  <a:pt x="1013" y="510"/>
                  <a:pt x="1013" y="510"/>
                </a:cubicBezTo>
                <a:cubicBezTo>
                  <a:pt x="1012" y="511"/>
                  <a:pt x="1012" y="511"/>
                  <a:pt x="1012" y="511"/>
                </a:cubicBezTo>
                <a:cubicBezTo>
                  <a:pt x="1012" y="512"/>
                  <a:pt x="1012" y="512"/>
                  <a:pt x="1012" y="512"/>
                </a:cubicBezTo>
                <a:cubicBezTo>
                  <a:pt x="1009" y="514"/>
                  <a:pt x="1009" y="514"/>
                  <a:pt x="1009" y="514"/>
                </a:cubicBezTo>
                <a:cubicBezTo>
                  <a:pt x="1009" y="515"/>
                  <a:pt x="1009" y="515"/>
                  <a:pt x="1009" y="515"/>
                </a:cubicBezTo>
                <a:cubicBezTo>
                  <a:pt x="1010" y="515"/>
                  <a:pt x="1010" y="515"/>
                  <a:pt x="1010" y="515"/>
                </a:cubicBezTo>
                <a:cubicBezTo>
                  <a:pt x="1011" y="514"/>
                  <a:pt x="1011" y="514"/>
                  <a:pt x="1011" y="514"/>
                </a:cubicBezTo>
                <a:cubicBezTo>
                  <a:pt x="1011" y="514"/>
                  <a:pt x="1011" y="514"/>
                  <a:pt x="1011" y="514"/>
                </a:cubicBezTo>
                <a:cubicBezTo>
                  <a:pt x="1011" y="515"/>
                  <a:pt x="1011" y="515"/>
                  <a:pt x="1011" y="515"/>
                </a:cubicBezTo>
                <a:cubicBezTo>
                  <a:pt x="1012" y="516"/>
                  <a:pt x="1012" y="516"/>
                  <a:pt x="1012" y="516"/>
                </a:cubicBezTo>
                <a:cubicBezTo>
                  <a:pt x="1012" y="515"/>
                  <a:pt x="1012" y="515"/>
                  <a:pt x="1012" y="515"/>
                </a:cubicBezTo>
                <a:cubicBezTo>
                  <a:pt x="1013" y="514"/>
                  <a:pt x="1013" y="514"/>
                  <a:pt x="1013" y="514"/>
                </a:cubicBezTo>
                <a:cubicBezTo>
                  <a:pt x="1014" y="513"/>
                  <a:pt x="1014" y="513"/>
                  <a:pt x="1014" y="513"/>
                </a:cubicBezTo>
                <a:cubicBezTo>
                  <a:pt x="1015" y="513"/>
                  <a:pt x="1015" y="513"/>
                  <a:pt x="1015" y="513"/>
                </a:cubicBezTo>
                <a:cubicBezTo>
                  <a:pt x="1015" y="514"/>
                  <a:pt x="1015" y="514"/>
                  <a:pt x="1015" y="514"/>
                </a:cubicBezTo>
                <a:cubicBezTo>
                  <a:pt x="1014" y="515"/>
                  <a:pt x="1014" y="515"/>
                  <a:pt x="1014" y="515"/>
                </a:cubicBezTo>
                <a:cubicBezTo>
                  <a:pt x="1013" y="516"/>
                  <a:pt x="1013" y="516"/>
                  <a:pt x="1013" y="516"/>
                </a:cubicBezTo>
                <a:cubicBezTo>
                  <a:pt x="1014" y="517"/>
                  <a:pt x="1014" y="517"/>
                  <a:pt x="1014" y="517"/>
                </a:cubicBezTo>
                <a:cubicBezTo>
                  <a:pt x="1015" y="516"/>
                  <a:pt x="1015" y="516"/>
                  <a:pt x="1015" y="516"/>
                </a:cubicBezTo>
                <a:cubicBezTo>
                  <a:pt x="1016" y="515"/>
                  <a:pt x="1016" y="515"/>
                  <a:pt x="1016" y="515"/>
                </a:cubicBezTo>
                <a:cubicBezTo>
                  <a:pt x="1016" y="515"/>
                  <a:pt x="1016" y="515"/>
                  <a:pt x="1016" y="515"/>
                </a:cubicBezTo>
                <a:cubicBezTo>
                  <a:pt x="1018" y="515"/>
                  <a:pt x="1018" y="515"/>
                  <a:pt x="1018" y="515"/>
                </a:cubicBezTo>
                <a:cubicBezTo>
                  <a:pt x="1017" y="516"/>
                  <a:pt x="1017" y="516"/>
                  <a:pt x="1017" y="516"/>
                </a:cubicBezTo>
                <a:cubicBezTo>
                  <a:pt x="1016" y="518"/>
                  <a:pt x="1016" y="518"/>
                  <a:pt x="1016" y="518"/>
                </a:cubicBezTo>
                <a:cubicBezTo>
                  <a:pt x="1015" y="520"/>
                  <a:pt x="1015" y="520"/>
                  <a:pt x="1015" y="520"/>
                </a:cubicBezTo>
                <a:cubicBezTo>
                  <a:pt x="1014" y="521"/>
                  <a:pt x="1014" y="521"/>
                  <a:pt x="1014" y="521"/>
                </a:cubicBezTo>
                <a:cubicBezTo>
                  <a:pt x="1015" y="521"/>
                  <a:pt x="1015" y="521"/>
                  <a:pt x="1015" y="521"/>
                </a:cubicBezTo>
                <a:cubicBezTo>
                  <a:pt x="1016" y="520"/>
                  <a:pt x="1016" y="520"/>
                  <a:pt x="1016" y="520"/>
                </a:cubicBezTo>
                <a:cubicBezTo>
                  <a:pt x="1018" y="517"/>
                  <a:pt x="1018" y="517"/>
                  <a:pt x="1018" y="517"/>
                </a:cubicBezTo>
                <a:cubicBezTo>
                  <a:pt x="1019" y="516"/>
                  <a:pt x="1019" y="516"/>
                  <a:pt x="1019" y="516"/>
                </a:cubicBezTo>
                <a:cubicBezTo>
                  <a:pt x="1019" y="516"/>
                  <a:pt x="1019" y="516"/>
                  <a:pt x="1019" y="516"/>
                </a:cubicBezTo>
                <a:cubicBezTo>
                  <a:pt x="1018" y="519"/>
                  <a:pt x="1018" y="519"/>
                  <a:pt x="1018" y="519"/>
                </a:cubicBezTo>
                <a:cubicBezTo>
                  <a:pt x="1018" y="520"/>
                  <a:pt x="1018" y="520"/>
                  <a:pt x="1018" y="520"/>
                </a:cubicBezTo>
                <a:cubicBezTo>
                  <a:pt x="1017" y="521"/>
                  <a:pt x="1017" y="521"/>
                  <a:pt x="1017" y="521"/>
                </a:cubicBezTo>
                <a:cubicBezTo>
                  <a:pt x="1017" y="523"/>
                  <a:pt x="1017" y="523"/>
                  <a:pt x="1017" y="523"/>
                </a:cubicBezTo>
                <a:cubicBezTo>
                  <a:pt x="1018" y="523"/>
                  <a:pt x="1018" y="523"/>
                  <a:pt x="1018" y="523"/>
                </a:cubicBezTo>
                <a:cubicBezTo>
                  <a:pt x="1018" y="522"/>
                  <a:pt x="1018" y="522"/>
                  <a:pt x="1018" y="522"/>
                </a:cubicBezTo>
                <a:cubicBezTo>
                  <a:pt x="1018" y="521"/>
                  <a:pt x="1018" y="521"/>
                  <a:pt x="1018" y="521"/>
                </a:cubicBezTo>
                <a:cubicBezTo>
                  <a:pt x="1018" y="520"/>
                  <a:pt x="1018" y="520"/>
                  <a:pt x="1018" y="520"/>
                </a:cubicBezTo>
                <a:cubicBezTo>
                  <a:pt x="1019" y="520"/>
                  <a:pt x="1019" y="520"/>
                  <a:pt x="1019" y="520"/>
                </a:cubicBezTo>
                <a:cubicBezTo>
                  <a:pt x="1020" y="521"/>
                  <a:pt x="1020" y="521"/>
                  <a:pt x="1020" y="521"/>
                </a:cubicBezTo>
                <a:cubicBezTo>
                  <a:pt x="1020" y="519"/>
                  <a:pt x="1020" y="519"/>
                  <a:pt x="1020" y="519"/>
                </a:cubicBezTo>
                <a:cubicBezTo>
                  <a:pt x="1021" y="518"/>
                  <a:pt x="1021" y="518"/>
                  <a:pt x="1021" y="518"/>
                </a:cubicBezTo>
                <a:cubicBezTo>
                  <a:pt x="1022" y="517"/>
                  <a:pt x="1022" y="517"/>
                  <a:pt x="1022" y="517"/>
                </a:cubicBezTo>
                <a:cubicBezTo>
                  <a:pt x="1023" y="517"/>
                  <a:pt x="1023" y="517"/>
                  <a:pt x="1023" y="517"/>
                </a:cubicBezTo>
                <a:cubicBezTo>
                  <a:pt x="1023" y="518"/>
                  <a:pt x="1023" y="518"/>
                  <a:pt x="1023" y="518"/>
                </a:cubicBezTo>
                <a:cubicBezTo>
                  <a:pt x="1022" y="518"/>
                  <a:pt x="1022" y="518"/>
                  <a:pt x="1022" y="518"/>
                </a:cubicBezTo>
                <a:cubicBezTo>
                  <a:pt x="1022" y="520"/>
                  <a:pt x="1022" y="520"/>
                  <a:pt x="1022" y="520"/>
                </a:cubicBezTo>
                <a:cubicBezTo>
                  <a:pt x="1022" y="520"/>
                  <a:pt x="1022" y="520"/>
                  <a:pt x="1022" y="520"/>
                </a:cubicBezTo>
                <a:cubicBezTo>
                  <a:pt x="1024" y="521"/>
                  <a:pt x="1024" y="521"/>
                  <a:pt x="1024" y="521"/>
                </a:cubicBezTo>
                <a:cubicBezTo>
                  <a:pt x="1029" y="523"/>
                  <a:pt x="1029" y="523"/>
                  <a:pt x="1029" y="523"/>
                </a:cubicBezTo>
                <a:cubicBezTo>
                  <a:pt x="1029" y="523"/>
                  <a:pt x="1029" y="523"/>
                  <a:pt x="1029" y="523"/>
                </a:cubicBezTo>
                <a:cubicBezTo>
                  <a:pt x="1029" y="522"/>
                  <a:pt x="1029" y="522"/>
                  <a:pt x="1029" y="522"/>
                </a:cubicBezTo>
                <a:cubicBezTo>
                  <a:pt x="1030" y="521"/>
                  <a:pt x="1030" y="521"/>
                  <a:pt x="1030" y="521"/>
                </a:cubicBezTo>
                <a:cubicBezTo>
                  <a:pt x="1031" y="521"/>
                  <a:pt x="1031" y="521"/>
                  <a:pt x="1031" y="521"/>
                </a:cubicBezTo>
                <a:cubicBezTo>
                  <a:pt x="1031" y="520"/>
                  <a:pt x="1031" y="520"/>
                  <a:pt x="1031" y="520"/>
                </a:cubicBezTo>
                <a:cubicBezTo>
                  <a:pt x="1030" y="520"/>
                  <a:pt x="1030" y="520"/>
                  <a:pt x="1030" y="520"/>
                </a:cubicBezTo>
                <a:cubicBezTo>
                  <a:pt x="1030" y="520"/>
                  <a:pt x="1030" y="520"/>
                  <a:pt x="1030" y="520"/>
                </a:cubicBezTo>
                <a:cubicBezTo>
                  <a:pt x="1029" y="520"/>
                  <a:pt x="1029" y="520"/>
                  <a:pt x="1029" y="520"/>
                </a:cubicBezTo>
                <a:cubicBezTo>
                  <a:pt x="1028" y="520"/>
                  <a:pt x="1028" y="520"/>
                  <a:pt x="1028" y="520"/>
                </a:cubicBezTo>
                <a:cubicBezTo>
                  <a:pt x="1028" y="519"/>
                  <a:pt x="1028" y="519"/>
                  <a:pt x="1028" y="519"/>
                </a:cubicBezTo>
                <a:cubicBezTo>
                  <a:pt x="1028" y="519"/>
                  <a:pt x="1028" y="519"/>
                  <a:pt x="1028" y="519"/>
                </a:cubicBezTo>
                <a:cubicBezTo>
                  <a:pt x="1028" y="518"/>
                  <a:pt x="1028" y="518"/>
                  <a:pt x="1028" y="518"/>
                </a:cubicBezTo>
                <a:cubicBezTo>
                  <a:pt x="1027" y="517"/>
                  <a:pt x="1027" y="517"/>
                  <a:pt x="1027" y="517"/>
                </a:cubicBezTo>
                <a:cubicBezTo>
                  <a:pt x="1024" y="516"/>
                  <a:pt x="1024" y="516"/>
                  <a:pt x="1024" y="516"/>
                </a:cubicBezTo>
                <a:cubicBezTo>
                  <a:pt x="1024" y="515"/>
                  <a:pt x="1024" y="515"/>
                  <a:pt x="1024" y="515"/>
                </a:cubicBezTo>
                <a:cubicBezTo>
                  <a:pt x="1024" y="514"/>
                  <a:pt x="1024" y="514"/>
                  <a:pt x="1024" y="514"/>
                </a:cubicBezTo>
                <a:cubicBezTo>
                  <a:pt x="1025" y="515"/>
                  <a:pt x="1025" y="515"/>
                  <a:pt x="1025" y="515"/>
                </a:cubicBezTo>
                <a:cubicBezTo>
                  <a:pt x="1026" y="514"/>
                  <a:pt x="1026" y="514"/>
                  <a:pt x="1026" y="514"/>
                </a:cubicBezTo>
                <a:cubicBezTo>
                  <a:pt x="1027" y="514"/>
                  <a:pt x="1027" y="514"/>
                  <a:pt x="1027" y="514"/>
                </a:cubicBezTo>
                <a:cubicBezTo>
                  <a:pt x="1027" y="515"/>
                  <a:pt x="1027" y="515"/>
                  <a:pt x="1027" y="515"/>
                </a:cubicBezTo>
                <a:cubicBezTo>
                  <a:pt x="1028" y="516"/>
                  <a:pt x="1028" y="516"/>
                  <a:pt x="1028" y="516"/>
                </a:cubicBezTo>
                <a:cubicBezTo>
                  <a:pt x="1030" y="517"/>
                  <a:pt x="1030" y="517"/>
                  <a:pt x="1030" y="517"/>
                </a:cubicBezTo>
                <a:cubicBezTo>
                  <a:pt x="1031" y="517"/>
                  <a:pt x="1031" y="517"/>
                  <a:pt x="1031" y="517"/>
                </a:cubicBezTo>
                <a:cubicBezTo>
                  <a:pt x="1032" y="517"/>
                  <a:pt x="1032" y="517"/>
                  <a:pt x="1032" y="517"/>
                </a:cubicBezTo>
                <a:cubicBezTo>
                  <a:pt x="1033" y="516"/>
                  <a:pt x="1033" y="516"/>
                  <a:pt x="1033" y="516"/>
                </a:cubicBezTo>
                <a:cubicBezTo>
                  <a:pt x="1034" y="515"/>
                  <a:pt x="1034" y="515"/>
                  <a:pt x="1034" y="515"/>
                </a:cubicBezTo>
                <a:cubicBezTo>
                  <a:pt x="1033" y="515"/>
                  <a:pt x="1033" y="515"/>
                  <a:pt x="1033" y="515"/>
                </a:cubicBezTo>
                <a:cubicBezTo>
                  <a:pt x="1031" y="515"/>
                  <a:pt x="1031" y="515"/>
                  <a:pt x="1031" y="515"/>
                </a:cubicBezTo>
                <a:cubicBezTo>
                  <a:pt x="1030" y="515"/>
                  <a:pt x="1030" y="515"/>
                  <a:pt x="1030" y="515"/>
                </a:cubicBezTo>
                <a:cubicBezTo>
                  <a:pt x="1030" y="514"/>
                  <a:pt x="1030" y="514"/>
                  <a:pt x="1030" y="514"/>
                </a:cubicBezTo>
                <a:cubicBezTo>
                  <a:pt x="1031" y="514"/>
                  <a:pt x="1031" y="514"/>
                  <a:pt x="1031" y="514"/>
                </a:cubicBezTo>
                <a:cubicBezTo>
                  <a:pt x="1032" y="514"/>
                  <a:pt x="1032" y="514"/>
                  <a:pt x="1032" y="514"/>
                </a:cubicBezTo>
                <a:cubicBezTo>
                  <a:pt x="1033" y="514"/>
                  <a:pt x="1033" y="514"/>
                  <a:pt x="1033" y="514"/>
                </a:cubicBezTo>
                <a:cubicBezTo>
                  <a:pt x="1033" y="513"/>
                  <a:pt x="1033" y="513"/>
                  <a:pt x="1033" y="513"/>
                </a:cubicBezTo>
                <a:cubicBezTo>
                  <a:pt x="1032" y="512"/>
                  <a:pt x="1032" y="512"/>
                  <a:pt x="1032" y="512"/>
                </a:cubicBezTo>
                <a:cubicBezTo>
                  <a:pt x="1030" y="512"/>
                  <a:pt x="1030" y="512"/>
                  <a:pt x="1030" y="512"/>
                </a:cubicBezTo>
                <a:cubicBezTo>
                  <a:pt x="1030" y="512"/>
                  <a:pt x="1030" y="512"/>
                  <a:pt x="1030" y="512"/>
                </a:cubicBezTo>
                <a:cubicBezTo>
                  <a:pt x="1031" y="512"/>
                  <a:pt x="1031" y="512"/>
                  <a:pt x="1031" y="512"/>
                </a:cubicBezTo>
                <a:cubicBezTo>
                  <a:pt x="1031" y="511"/>
                  <a:pt x="1031" y="511"/>
                  <a:pt x="1031" y="511"/>
                </a:cubicBezTo>
                <a:cubicBezTo>
                  <a:pt x="1031" y="511"/>
                  <a:pt x="1031" y="511"/>
                  <a:pt x="1031" y="511"/>
                </a:cubicBezTo>
                <a:cubicBezTo>
                  <a:pt x="1029" y="510"/>
                  <a:pt x="1029" y="510"/>
                  <a:pt x="1029" y="510"/>
                </a:cubicBezTo>
                <a:cubicBezTo>
                  <a:pt x="1029" y="509"/>
                  <a:pt x="1029" y="509"/>
                  <a:pt x="1029" y="509"/>
                </a:cubicBezTo>
                <a:cubicBezTo>
                  <a:pt x="1029" y="509"/>
                  <a:pt x="1029" y="509"/>
                  <a:pt x="1029" y="509"/>
                </a:cubicBezTo>
                <a:cubicBezTo>
                  <a:pt x="1030" y="509"/>
                  <a:pt x="1030" y="509"/>
                  <a:pt x="1030" y="509"/>
                </a:cubicBezTo>
                <a:cubicBezTo>
                  <a:pt x="1032" y="510"/>
                  <a:pt x="1032" y="510"/>
                  <a:pt x="1032" y="510"/>
                </a:cubicBezTo>
                <a:cubicBezTo>
                  <a:pt x="1034" y="509"/>
                  <a:pt x="1034" y="509"/>
                  <a:pt x="1034" y="509"/>
                </a:cubicBezTo>
                <a:cubicBezTo>
                  <a:pt x="1036" y="509"/>
                  <a:pt x="1036" y="509"/>
                  <a:pt x="1036" y="509"/>
                </a:cubicBezTo>
                <a:cubicBezTo>
                  <a:pt x="1036" y="508"/>
                  <a:pt x="1036" y="508"/>
                  <a:pt x="1036" y="508"/>
                </a:cubicBezTo>
                <a:cubicBezTo>
                  <a:pt x="1036" y="507"/>
                  <a:pt x="1036" y="507"/>
                  <a:pt x="1036" y="507"/>
                </a:cubicBezTo>
                <a:cubicBezTo>
                  <a:pt x="1034" y="507"/>
                  <a:pt x="1034" y="507"/>
                  <a:pt x="1034" y="507"/>
                </a:cubicBezTo>
                <a:cubicBezTo>
                  <a:pt x="1031" y="506"/>
                  <a:pt x="1031" y="506"/>
                  <a:pt x="1031" y="506"/>
                </a:cubicBezTo>
                <a:cubicBezTo>
                  <a:pt x="1030" y="506"/>
                  <a:pt x="1030" y="506"/>
                  <a:pt x="1030" y="506"/>
                </a:cubicBezTo>
                <a:cubicBezTo>
                  <a:pt x="1030" y="505"/>
                  <a:pt x="1030" y="505"/>
                  <a:pt x="1030" y="505"/>
                </a:cubicBezTo>
                <a:cubicBezTo>
                  <a:pt x="1030" y="505"/>
                  <a:pt x="1030" y="505"/>
                  <a:pt x="1030" y="505"/>
                </a:cubicBezTo>
                <a:cubicBezTo>
                  <a:pt x="1031" y="506"/>
                  <a:pt x="1031" y="506"/>
                  <a:pt x="1031" y="506"/>
                </a:cubicBezTo>
                <a:cubicBezTo>
                  <a:pt x="1034" y="506"/>
                  <a:pt x="1034" y="506"/>
                  <a:pt x="1034" y="506"/>
                </a:cubicBezTo>
                <a:cubicBezTo>
                  <a:pt x="1035" y="505"/>
                  <a:pt x="1035" y="505"/>
                  <a:pt x="1035" y="505"/>
                </a:cubicBezTo>
                <a:cubicBezTo>
                  <a:pt x="1035" y="504"/>
                  <a:pt x="1035" y="504"/>
                  <a:pt x="1035" y="504"/>
                </a:cubicBezTo>
                <a:cubicBezTo>
                  <a:pt x="1034" y="503"/>
                  <a:pt x="1034" y="503"/>
                  <a:pt x="1034" y="503"/>
                </a:cubicBezTo>
                <a:cubicBezTo>
                  <a:pt x="1033" y="503"/>
                  <a:pt x="1033" y="503"/>
                  <a:pt x="1033" y="503"/>
                </a:cubicBezTo>
                <a:cubicBezTo>
                  <a:pt x="1032" y="502"/>
                  <a:pt x="1032" y="502"/>
                  <a:pt x="1032" y="502"/>
                </a:cubicBezTo>
                <a:cubicBezTo>
                  <a:pt x="1033" y="502"/>
                  <a:pt x="1033" y="502"/>
                  <a:pt x="1033" y="502"/>
                </a:cubicBezTo>
                <a:cubicBezTo>
                  <a:pt x="1034" y="502"/>
                  <a:pt x="1034" y="502"/>
                  <a:pt x="1034" y="502"/>
                </a:cubicBezTo>
                <a:cubicBezTo>
                  <a:pt x="1035" y="503"/>
                  <a:pt x="1035" y="503"/>
                  <a:pt x="1035" y="503"/>
                </a:cubicBezTo>
                <a:cubicBezTo>
                  <a:pt x="1036" y="503"/>
                  <a:pt x="1036" y="503"/>
                  <a:pt x="1036" y="503"/>
                </a:cubicBezTo>
                <a:cubicBezTo>
                  <a:pt x="1037" y="502"/>
                  <a:pt x="1037" y="502"/>
                  <a:pt x="1037" y="502"/>
                </a:cubicBezTo>
                <a:cubicBezTo>
                  <a:pt x="1037" y="501"/>
                  <a:pt x="1037" y="501"/>
                  <a:pt x="1037" y="501"/>
                </a:cubicBezTo>
                <a:cubicBezTo>
                  <a:pt x="1036" y="501"/>
                  <a:pt x="1036" y="501"/>
                  <a:pt x="1036" y="501"/>
                </a:cubicBezTo>
                <a:cubicBezTo>
                  <a:pt x="1035" y="500"/>
                  <a:pt x="1035" y="500"/>
                  <a:pt x="1035" y="500"/>
                </a:cubicBezTo>
                <a:cubicBezTo>
                  <a:pt x="1035" y="499"/>
                  <a:pt x="1035" y="499"/>
                  <a:pt x="1035" y="499"/>
                </a:cubicBezTo>
                <a:cubicBezTo>
                  <a:pt x="1036" y="499"/>
                  <a:pt x="1036" y="499"/>
                  <a:pt x="1036" y="499"/>
                </a:cubicBezTo>
                <a:cubicBezTo>
                  <a:pt x="1036" y="500"/>
                  <a:pt x="1036" y="500"/>
                  <a:pt x="1036" y="500"/>
                </a:cubicBezTo>
                <a:cubicBezTo>
                  <a:pt x="1037" y="500"/>
                  <a:pt x="1037" y="500"/>
                  <a:pt x="1037" y="500"/>
                </a:cubicBezTo>
                <a:cubicBezTo>
                  <a:pt x="1038" y="499"/>
                  <a:pt x="1038" y="499"/>
                  <a:pt x="1038" y="499"/>
                </a:cubicBezTo>
                <a:cubicBezTo>
                  <a:pt x="1038" y="498"/>
                  <a:pt x="1038" y="498"/>
                  <a:pt x="1038" y="498"/>
                </a:cubicBezTo>
                <a:cubicBezTo>
                  <a:pt x="1037" y="498"/>
                  <a:pt x="1037" y="498"/>
                  <a:pt x="1037" y="498"/>
                </a:cubicBezTo>
                <a:cubicBezTo>
                  <a:pt x="1035" y="497"/>
                  <a:pt x="1035" y="497"/>
                  <a:pt x="1035" y="497"/>
                </a:cubicBezTo>
                <a:cubicBezTo>
                  <a:pt x="1035" y="496"/>
                  <a:pt x="1035" y="496"/>
                  <a:pt x="1035" y="496"/>
                </a:cubicBezTo>
                <a:cubicBezTo>
                  <a:pt x="1036" y="496"/>
                  <a:pt x="1036" y="496"/>
                  <a:pt x="1036" y="496"/>
                </a:cubicBezTo>
                <a:cubicBezTo>
                  <a:pt x="1037" y="497"/>
                  <a:pt x="1037" y="497"/>
                  <a:pt x="1037" y="497"/>
                </a:cubicBezTo>
                <a:cubicBezTo>
                  <a:pt x="1038" y="497"/>
                  <a:pt x="1038" y="497"/>
                  <a:pt x="1038" y="497"/>
                </a:cubicBezTo>
                <a:cubicBezTo>
                  <a:pt x="1039" y="498"/>
                  <a:pt x="1039" y="498"/>
                  <a:pt x="1039" y="498"/>
                </a:cubicBezTo>
                <a:cubicBezTo>
                  <a:pt x="1040" y="498"/>
                  <a:pt x="1040" y="498"/>
                  <a:pt x="1040" y="498"/>
                </a:cubicBezTo>
                <a:cubicBezTo>
                  <a:pt x="1041" y="496"/>
                  <a:pt x="1041" y="496"/>
                  <a:pt x="1041" y="496"/>
                </a:cubicBezTo>
                <a:cubicBezTo>
                  <a:pt x="1041" y="496"/>
                  <a:pt x="1041" y="496"/>
                  <a:pt x="1041" y="496"/>
                </a:cubicBezTo>
                <a:cubicBezTo>
                  <a:pt x="1042" y="495"/>
                  <a:pt x="1042" y="495"/>
                  <a:pt x="1042" y="495"/>
                </a:cubicBezTo>
                <a:cubicBezTo>
                  <a:pt x="1042" y="494"/>
                  <a:pt x="1042" y="494"/>
                  <a:pt x="1042" y="494"/>
                </a:cubicBezTo>
                <a:cubicBezTo>
                  <a:pt x="1041" y="493"/>
                  <a:pt x="1041" y="493"/>
                  <a:pt x="1041" y="493"/>
                </a:cubicBezTo>
                <a:cubicBezTo>
                  <a:pt x="1042" y="492"/>
                  <a:pt x="1042" y="492"/>
                  <a:pt x="1042" y="492"/>
                </a:cubicBezTo>
                <a:cubicBezTo>
                  <a:pt x="1042" y="491"/>
                  <a:pt x="1042" y="491"/>
                  <a:pt x="1042" y="491"/>
                </a:cubicBezTo>
                <a:cubicBezTo>
                  <a:pt x="1041" y="489"/>
                  <a:pt x="1041" y="489"/>
                  <a:pt x="1041" y="489"/>
                </a:cubicBezTo>
                <a:cubicBezTo>
                  <a:pt x="1039" y="488"/>
                  <a:pt x="1039" y="488"/>
                  <a:pt x="1039" y="488"/>
                </a:cubicBezTo>
                <a:cubicBezTo>
                  <a:pt x="1037" y="487"/>
                  <a:pt x="1037" y="487"/>
                  <a:pt x="1037" y="487"/>
                </a:cubicBezTo>
                <a:cubicBezTo>
                  <a:pt x="1036" y="486"/>
                  <a:pt x="1036" y="486"/>
                  <a:pt x="1036" y="486"/>
                </a:cubicBezTo>
                <a:cubicBezTo>
                  <a:pt x="1036" y="486"/>
                  <a:pt x="1036" y="486"/>
                  <a:pt x="1036" y="486"/>
                </a:cubicBezTo>
                <a:cubicBezTo>
                  <a:pt x="1037" y="486"/>
                  <a:pt x="1037" y="486"/>
                  <a:pt x="1037" y="486"/>
                </a:cubicBezTo>
                <a:cubicBezTo>
                  <a:pt x="1038" y="486"/>
                  <a:pt x="1038" y="486"/>
                  <a:pt x="1038" y="486"/>
                </a:cubicBezTo>
                <a:cubicBezTo>
                  <a:pt x="1040" y="488"/>
                  <a:pt x="1040" y="488"/>
                  <a:pt x="1040" y="488"/>
                </a:cubicBezTo>
                <a:cubicBezTo>
                  <a:pt x="1042" y="489"/>
                  <a:pt x="1042" y="489"/>
                  <a:pt x="1042" y="489"/>
                </a:cubicBezTo>
                <a:cubicBezTo>
                  <a:pt x="1043" y="489"/>
                  <a:pt x="1043" y="489"/>
                  <a:pt x="1043" y="489"/>
                </a:cubicBezTo>
                <a:cubicBezTo>
                  <a:pt x="1043" y="489"/>
                  <a:pt x="1043" y="489"/>
                  <a:pt x="1043" y="489"/>
                </a:cubicBezTo>
                <a:cubicBezTo>
                  <a:pt x="1043" y="487"/>
                  <a:pt x="1043" y="487"/>
                  <a:pt x="1043" y="487"/>
                </a:cubicBezTo>
                <a:cubicBezTo>
                  <a:pt x="1042" y="485"/>
                  <a:pt x="1042" y="485"/>
                  <a:pt x="1042" y="485"/>
                </a:cubicBezTo>
                <a:cubicBezTo>
                  <a:pt x="1040" y="485"/>
                  <a:pt x="1040" y="485"/>
                  <a:pt x="1040" y="485"/>
                </a:cubicBezTo>
                <a:cubicBezTo>
                  <a:pt x="1037" y="484"/>
                  <a:pt x="1037" y="484"/>
                  <a:pt x="1037" y="484"/>
                </a:cubicBezTo>
                <a:cubicBezTo>
                  <a:pt x="1036" y="483"/>
                  <a:pt x="1036" y="483"/>
                  <a:pt x="1036" y="483"/>
                </a:cubicBezTo>
                <a:cubicBezTo>
                  <a:pt x="1036" y="482"/>
                  <a:pt x="1036" y="482"/>
                  <a:pt x="1036" y="482"/>
                </a:cubicBezTo>
                <a:cubicBezTo>
                  <a:pt x="1037" y="482"/>
                  <a:pt x="1037" y="482"/>
                  <a:pt x="1037" y="482"/>
                </a:cubicBezTo>
                <a:cubicBezTo>
                  <a:pt x="1038" y="483"/>
                  <a:pt x="1038" y="483"/>
                  <a:pt x="1038" y="483"/>
                </a:cubicBezTo>
                <a:cubicBezTo>
                  <a:pt x="1039" y="483"/>
                  <a:pt x="1039" y="483"/>
                  <a:pt x="1039" y="483"/>
                </a:cubicBezTo>
                <a:cubicBezTo>
                  <a:pt x="1041" y="483"/>
                  <a:pt x="1041" y="483"/>
                  <a:pt x="1041" y="483"/>
                </a:cubicBezTo>
                <a:cubicBezTo>
                  <a:pt x="1041" y="482"/>
                  <a:pt x="1041" y="482"/>
                  <a:pt x="1041" y="482"/>
                </a:cubicBezTo>
                <a:cubicBezTo>
                  <a:pt x="1042" y="481"/>
                  <a:pt x="1042" y="481"/>
                  <a:pt x="1042" y="481"/>
                </a:cubicBezTo>
                <a:cubicBezTo>
                  <a:pt x="1042" y="480"/>
                  <a:pt x="1042" y="480"/>
                  <a:pt x="1042" y="480"/>
                </a:cubicBezTo>
                <a:cubicBezTo>
                  <a:pt x="1042" y="480"/>
                  <a:pt x="1042" y="480"/>
                  <a:pt x="1042" y="480"/>
                </a:cubicBezTo>
                <a:cubicBezTo>
                  <a:pt x="1043" y="480"/>
                  <a:pt x="1043" y="480"/>
                  <a:pt x="1043" y="480"/>
                </a:cubicBezTo>
                <a:cubicBezTo>
                  <a:pt x="1043" y="481"/>
                  <a:pt x="1043" y="481"/>
                  <a:pt x="1043" y="481"/>
                </a:cubicBezTo>
                <a:cubicBezTo>
                  <a:pt x="1043" y="482"/>
                  <a:pt x="1043" y="482"/>
                  <a:pt x="1043" y="482"/>
                </a:cubicBezTo>
                <a:cubicBezTo>
                  <a:pt x="1045" y="482"/>
                  <a:pt x="1045" y="482"/>
                  <a:pt x="1045" y="482"/>
                </a:cubicBezTo>
                <a:cubicBezTo>
                  <a:pt x="1046" y="482"/>
                  <a:pt x="1046" y="482"/>
                  <a:pt x="1046" y="482"/>
                </a:cubicBezTo>
                <a:cubicBezTo>
                  <a:pt x="1047" y="483"/>
                  <a:pt x="1047" y="483"/>
                  <a:pt x="1047" y="483"/>
                </a:cubicBezTo>
                <a:cubicBezTo>
                  <a:pt x="1048" y="483"/>
                  <a:pt x="1048" y="483"/>
                  <a:pt x="1048" y="483"/>
                </a:cubicBezTo>
                <a:cubicBezTo>
                  <a:pt x="1048" y="482"/>
                  <a:pt x="1048" y="482"/>
                  <a:pt x="1048" y="482"/>
                </a:cubicBezTo>
                <a:cubicBezTo>
                  <a:pt x="1049" y="481"/>
                  <a:pt x="1049" y="481"/>
                  <a:pt x="1049" y="481"/>
                </a:cubicBezTo>
                <a:cubicBezTo>
                  <a:pt x="1049" y="481"/>
                  <a:pt x="1049" y="481"/>
                  <a:pt x="1049" y="481"/>
                </a:cubicBezTo>
                <a:cubicBezTo>
                  <a:pt x="1049" y="480"/>
                  <a:pt x="1049" y="480"/>
                  <a:pt x="1049" y="480"/>
                </a:cubicBezTo>
                <a:cubicBezTo>
                  <a:pt x="1048" y="479"/>
                  <a:pt x="1048" y="479"/>
                  <a:pt x="1048" y="479"/>
                </a:cubicBezTo>
                <a:cubicBezTo>
                  <a:pt x="1045" y="479"/>
                  <a:pt x="1045" y="479"/>
                  <a:pt x="1045" y="479"/>
                </a:cubicBezTo>
                <a:cubicBezTo>
                  <a:pt x="1045" y="479"/>
                  <a:pt x="1045" y="479"/>
                  <a:pt x="1045" y="479"/>
                </a:cubicBezTo>
                <a:cubicBezTo>
                  <a:pt x="1045" y="478"/>
                  <a:pt x="1045" y="478"/>
                  <a:pt x="1045" y="478"/>
                </a:cubicBezTo>
                <a:cubicBezTo>
                  <a:pt x="1045" y="477"/>
                  <a:pt x="1045" y="477"/>
                  <a:pt x="1045" y="477"/>
                </a:cubicBezTo>
                <a:cubicBezTo>
                  <a:pt x="1044" y="476"/>
                  <a:pt x="1044" y="476"/>
                  <a:pt x="1044" y="476"/>
                </a:cubicBezTo>
                <a:cubicBezTo>
                  <a:pt x="1044" y="476"/>
                  <a:pt x="1044" y="476"/>
                  <a:pt x="1044" y="476"/>
                </a:cubicBezTo>
                <a:cubicBezTo>
                  <a:pt x="1045" y="475"/>
                  <a:pt x="1045" y="475"/>
                  <a:pt x="1045" y="475"/>
                </a:cubicBezTo>
                <a:cubicBezTo>
                  <a:pt x="1045" y="475"/>
                  <a:pt x="1045" y="475"/>
                  <a:pt x="1045" y="475"/>
                </a:cubicBezTo>
                <a:cubicBezTo>
                  <a:pt x="1046" y="476"/>
                  <a:pt x="1046" y="476"/>
                  <a:pt x="1046" y="476"/>
                </a:cubicBezTo>
                <a:cubicBezTo>
                  <a:pt x="1046" y="477"/>
                  <a:pt x="1046" y="477"/>
                  <a:pt x="1046" y="477"/>
                </a:cubicBezTo>
                <a:cubicBezTo>
                  <a:pt x="1047" y="478"/>
                  <a:pt x="1047" y="478"/>
                  <a:pt x="1047" y="478"/>
                </a:cubicBezTo>
                <a:cubicBezTo>
                  <a:pt x="1049" y="478"/>
                  <a:pt x="1049" y="478"/>
                  <a:pt x="1049" y="478"/>
                </a:cubicBezTo>
                <a:cubicBezTo>
                  <a:pt x="1050" y="477"/>
                  <a:pt x="1050" y="477"/>
                  <a:pt x="1050" y="477"/>
                </a:cubicBezTo>
                <a:cubicBezTo>
                  <a:pt x="1050" y="477"/>
                  <a:pt x="1050" y="477"/>
                  <a:pt x="1050" y="477"/>
                </a:cubicBezTo>
                <a:cubicBezTo>
                  <a:pt x="1049" y="476"/>
                  <a:pt x="1049" y="476"/>
                  <a:pt x="1049" y="476"/>
                </a:cubicBezTo>
                <a:cubicBezTo>
                  <a:pt x="1048" y="475"/>
                  <a:pt x="1048" y="475"/>
                  <a:pt x="1048" y="475"/>
                </a:cubicBezTo>
                <a:cubicBezTo>
                  <a:pt x="1046" y="474"/>
                  <a:pt x="1046" y="474"/>
                  <a:pt x="1046" y="474"/>
                </a:cubicBezTo>
                <a:cubicBezTo>
                  <a:pt x="1046" y="473"/>
                  <a:pt x="1046" y="473"/>
                  <a:pt x="1046" y="473"/>
                </a:cubicBezTo>
                <a:cubicBezTo>
                  <a:pt x="1047" y="473"/>
                  <a:pt x="1047" y="473"/>
                  <a:pt x="1047" y="473"/>
                </a:cubicBezTo>
                <a:cubicBezTo>
                  <a:pt x="1047" y="474"/>
                  <a:pt x="1047" y="474"/>
                  <a:pt x="1047" y="474"/>
                </a:cubicBezTo>
                <a:cubicBezTo>
                  <a:pt x="1049" y="475"/>
                  <a:pt x="1049" y="475"/>
                  <a:pt x="1049" y="475"/>
                </a:cubicBezTo>
                <a:cubicBezTo>
                  <a:pt x="1050" y="475"/>
                  <a:pt x="1050" y="475"/>
                  <a:pt x="1050" y="475"/>
                </a:cubicBezTo>
                <a:cubicBezTo>
                  <a:pt x="1051" y="476"/>
                  <a:pt x="1051" y="476"/>
                  <a:pt x="1051" y="476"/>
                </a:cubicBezTo>
                <a:cubicBezTo>
                  <a:pt x="1052" y="476"/>
                  <a:pt x="1052" y="476"/>
                  <a:pt x="1052" y="476"/>
                </a:cubicBezTo>
                <a:cubicBezTo>
                  <a:pt x="1052" y="475"/>
                  <a:pt x="1052" y="475"/>
                  <a:pt x="1052" y="475"/>
                </a:cubicBezTo>
                <a:cubicBezTo>
                  <a:pt x="1051" y="474"/>
                  <a:pt x="1051" y="474"/>
                  <a:pt x="1051" y="474"/>
                </a:cubicBezTo>
                <a:cubicBezTo>
                  <a:pt x="1050" y="473"/>
                  <a:pt x="1050" y="473"/>
                  <a:pt x="1050" y="473"/>
                </a:cubicBezTo>
                <a:cubicBezTo>
                  <a:pt x="1048" y="472"/>
                  <a:pt x="1048" y="472"/>
                  <a:pt x="1048" y="472"/>
                </a:cubicBezTo>
                <a:cubicBezTo>
                  <a:pt x="1048" y="470"/>
                  <a:pt x="1048" y="470"/>
                  <a:pt x="1048" y="470"/>
                </a:cubicBezTo>
                <a:cubicBezTo>
                  <a:pt x="1049" y="470"/>
                  <a:pt x="1049" y="470"/>
                  <a:pt x="1049" y="470"/>
                </a:cubicBezTo>
                <a:cubicBezTo>
                  <a:pt x="1049" y="469"/>
                  <a:pt x="1049" y="469"/>
                  <a:pt x="1049" y="469"/>
                </a:cubicBezTo>
                <a:cubicBezTo>
                  <a:pt x="1050" y="469"/>
                  <a:pt x="1050" y="469"/>
                  <a:pt x="1050" y="469"/>
                </a:cubicBezTo>
                <a:cubicBezTo>
                  <a:pt x="1051" y="470"/>
                  <a:pt x="1051" y="470"/>
                  <a:pt x="1051" y="470"/>
                </a:cubicBezTo>
                <a:cubicBezTo>
                  <a:pt x="1053" y="472"/>
                  <a:pt x="1053" y="472"/>
                  <a:pt x="1053" y="472"/>
                </a:cubicBezTo>
                <a:cubicBezTo>
                  <a:pt x="1054" y="472"/>
                  <a:pt x="1054" y="472"/>
                  <a:pt x="1054" y="472"/>
                </a:cubicBezTo>
                <a:cubicBezTo>
                  <a:pt x="1055" y="471"/>
                  <a:pt x="1055" y="471"/>
                  <a:pt x="1055" y="471"/>
                </a:cubicBezTo>
                <a:cubicBezTo>
                  <a:pt x="1056" y="472"/>
                  <a:pt x="1056" y="472"/>
                  <a:pt x="1056" y="472"/>
                </a:cubicBezTo>
                <a:cubicBezTo>
                  <a:pt x="1057" y="471"/>
                  <a:pt x="1057" y="471"/>
                  <a:pt x="1057" y="471"/>
                </a:cubicBezTo>
                <a:cubicBezTo>
                  <a:pt x="1058" y="470"/>
                  <a:pt x="1058" y="470"/>
                  <a:pt x="1058" y="470"/>
                </a:cubicBezTo>
                <a:cubicBezTo>
                  <a:pt x="1057" y="469"/>
                  <a:pt x="1057" y="469"/>
                  <a:pt x="1057" y="469"/>
                </a:cubicBezTo>
                <a:cubicBezTo>
                  <a:pt x="1056" y="469"/>
                  <a:pt x="1056" y="469"/>
                  <a:pt x="1056" y="469"/>
                </a:cubicBezTo>
                <a:cubicBezTo>
                  <a:pt x="1055" y="468"/>
                  <a:pt x="1055" y="468"/>
                  <a:pt x="1055" y="468"/>
                </a:cubicBezTo>
                <a:cubicBezTo>
                  <a:pt x="1053" y="467"/>
                  <a:pt x="1053" y="467"/>
                  <a:pt x="1053" y="467"/>
                </a:cubicBezTo>
                <a:cubicBezTo>
                  <a:pt x="1052" y="467"/>
                  <a:pt x="1052" y="467"/>
                  <a:pt x="1052" y="467"/>
                </a:cubicBezTo>
                <a:cubicBezTo>
                  <a:pt x="1051" y="466"/>
                  <a:pt x="1051" y="466"/>
                  <a:pt x="1051" y="466"/>
                </a:cubicBezTo>
                <a:cubicBezTo>
                  <a:pt x="1051" y="465"/>
                  <a:pt x="1051" y="465"/>
                  <a:pt x="1051" y="465"/>
                </a:cubicBezTo>
                <a:cubicBezTo>
                  <a:pt x="1052" y="465"/>
                  <a:pt x="1052" y="465"/>
                  <a:pt x="1052" y="465"/>
                </a:cubicBezTo>
                <a:cubicBezTo>
                  <a:pt x="1053" y="465"/>
                  <a:pt x="1053" y="465"/>
                  <a:pt x="1053" y="465"/>
                </a:cubicBezTo>
                <a:cubicBezTo>
                  <a:pt x="1054" y="466"/>
                  <a:pt x="1054" y="466"/>
                  <a:pt x="1054" y="466"/>
                </a:cubicBezTo>
                <a:cubicBezTo>
                  <a:pt x="1054" y="466"/>
                  <a:pt x="1054" y="466"/>
                  <a:pt x="1054" y="466"/>
                </a:cubicBezTo>
                <a:cubicBezTo>
                  <a:pt x="1055" y="466"/>
                  <a:pt x="1055" y="466"/>
                  <a:pt x="1055" y="466"/>
                </a:cubicBezTo>
                <a:cubicBezTo>
                  <a:pt x="1057" y="468"/>
                  <a:pt x="1057" y="468"/>
                  <a:pt x="1057" y="468"/>
                </a:cubicBezTo>
                <a:cubicBezTo>
                  <a:pt x="1058" y="469"/>
                  <a:pt x="1058" y="469"/>
                  <a:pt x="1058" y="469"/>
                </a:cubicBezTo>
                <a:cubicBezTo>
                  <a:pt x="1058" y="468"/>
                  <a:pt x="1058" y="468"/>
                  <a:pt x="1058" y="468"/>
                </a:cubicBezTo>
                <a:cubicBezTo>
                  <a:pt x="1059" y="468"/>
                  <a:pt x="1059" y="468"/>
                  <a:pt x="1059" y="468"/>
                </a:cubicBezTo>
                <a:cubicBezTo>
                  <a:pt x="1059" y="467"/>
                  <a:pt x="1059" y="467"/>
                  <a:pt x="1059" y="467"/>
                </a:cubicBezTo>
                <a:cubicBezTo>
                  <a:pt x="1059" y="465"/>
                  <a:pt x="1059" y="465"/>
                  <a:pt x="1059" y="465"/>
                </a:cubicBezTo>
                <a:cubicBezTo>
                  <a:pt x="1058" y="464"/>
                  <a:pt x="1058" y="464"/>
                  <a:pt x="1058" y="464"/>
                </a:cubicBezTo>
                <a:cubicBezTo>
                  <a:pt x="1058" y="464"/>
                  <a:pt x="1058" y="464"/>
                  <a:pt x="1058" y="464"/>
                </a:cubicBezTo>
                <a:cubicBezTo>
                  <a:pt x="1058" y="463"/>
                  <a:pt x="1058" y="463"/>
                  <a:pt x="1058" y="463"/>
                </a:cubicBezTo>
                <a:cubicBezTo>
                  <a:pt x="1059" y="463"/>
                  <a:pt x="1059" y="463"/>
                  <a:pt x="1059" y="463"/>
                </a:cubicBezTo>
                <a:cubicBezTo>
                  <a:pt x="1060" y="463"/>
                  <a:pt x="1060" y="463"/>
                  <a:pt x="1060" y="463"/>
                </a:cubicBezTo>
                <a:cubicBezTo>
                  <a:pt x="1060" y="462"/>
                  <a:pt x="1060" y="462"/>
                  <a:pt x="1060" y="462"/>
                </a:cubicBezTo>
                <a:cubicBezTo>
                  <a:pt x="1060" y="461"/>
                  <a:pt x="1060" y="461"/>
                  <a:pt x="1060" y="461"/>
                </a:cubicBezTo>
                <a:cubicBezTo>
                  <a:pt x="1059" y="461"/>
                  <a:pt x="1059" y="461"/>
                  <a:pt x="1059" y="461"/>
                </a:cubicBezTo>
                <a:cubicBezTo>
                  <a:pt x="1058" y="461"/>
                  <a:pt x="1058" y="461"/>
                  <a:pt x="1058" y="461"/>
                </a:cubicBezTo>
                <a:cubicBezTo>
                  <a:pt x="1058" y="461"/>
                  <a:pt x="1058" y="461"/>
                  <a:pt x="1058" y="461"/>
                </a:cubicBezTo>
                <a:cubicBezTo>
                  <a:pt x="1057" y="460"/>
                  <a:pt x="1057" y="460"/>
                  <a:pt x="1057" y="460"/>
                </a:cubicBezTo>
                <a:cubicBezTo>
                  <a:pt x="1055" y="460"/>
                  <a:pt x="1055" y="460"/>
                  <a:pt x="1055" y="460"/>
                </a:cubicBezTo>
                <a:cubicBezTo>
                  <a:pt x="1053" y="458"/>
                  <a:pt x="1053" y="458"/>
                  <a:pt x="1053" y="458"/>
                </a:cubicBezTo>
                <a:cubicBezTo>
                  <a:pt x="1053" y="458"/>
                  <a:pt x="1053" y="458"/>
                  <a:pt x="1053" y="458"/>
                </a:cubicBezTo>
                <a:cubicBezTo>
                  <a:pt x="1054" y="457"/>
                  <a:pt x="1054" y="457"/>
                  <a:pt x="1054" y="457"/>
                </a:cubicBezTo>
                <a:cubicBezTo>
                  <a:pt x="1055" y="457"/>
                  <a:pt x="1055" y="457"/>
                  <a:pt x="1055" y="457"/>
                </a:cubicBezTo>
                <a:cubicBezTo>
                  <a:pt x="1057" y="457"/>
                  <a:pt x="1057" y="457"/>
                  <a:pt x="1057" y="457"/>
                </a:cubicBezTo>
                <a:cubicBezTo>
                  <a:pt x="1058" y="457"/>
                  <a:pt x="1058" y="457"/>
                  <a:pt x="1058" y="457"/>
                </a:cubicBezTo>
                <a:cubicBezTo>
                  <a:pt x="1059" y="456"/>
                  <a:pt x="1059" y="456"/>
                  <a:pt x="1059" y="456"/>
                </a:cubicBezTo>
                <a:cubicBezTo>
                  <a:pt x="1060" y="456"/>
                  <a:pt x="1060" y="456"/>
                  <a:pt x="1060" y="456"/>
                </a:cubicBezTo>
                <a:cubicBezTo>
                  <a:pt x="1061" y="457"/>
                  <a:pt x="1061" y="457"/>
                  <a:pt x="1061" y="457"/>
                </a:cubicBezTo>
                <a:cubicBezTo>
                  <a:pt x="1061" y="456"/>
                  <a:pt x="1061" y="456"/>
                  <a:pt x="1061" y="456"/>
                </a:cubicBezTo>
                <a:cubicBezTo>
                  <a:pt x="1061" y="453"/>
                  <a:pt x="1061" y="453"/>
                  <a:pt x="1061" y="453"/>
                </a:cubicBezTo>
                <a:cubicBezTo>
                  <a:pt x="1060" y="451"/>
                  <a:pt x="1060" y="451"/>
                  <a:pt x="1060" y="451"/>
                </a:cubicBezTo>
                <a:cubicBezTo>
                  <a:pt x="1059" y="450"/>
                  <a:pt x="1059" y="450"/>
                  <a:pt x="1059" y="450"/>
                </a:cubicBezTo>
                <a:cubicBezTo>
                  <a:pt x="1059" y="449"/>
                  <a:pt x="1059" y="449"/>
                  <a:pt x="1059" y="449"/>
                </a:cubicBezTo>
                <a:cubicBezTo>
                  <a:pt x="1059" y="448"/>
                  <a:pt x="1059" y="448"/>
                  <a:pt x="1059" y="448"/>
                </a:cubicBezTo>
                <a:cubicBezTo>
                  <a:pt x="1060" y="447"/>
                  <a:pt x="1060" y="447"/>
                  <a:pt x="1060" y="447"/>
                </a:cubicBezTo>
                <a:cubicBezTo>
                  <a:pt x="1059" y="446"/>
                  <a:pt x="1059" y="446"/>
                  <a:pt x="1059" y="446"/>
                </a:cubicBezTo>
                <a:cubicBezTo>
                  <a:pt x="1059" y="445"/>
                  <a:pt x="1059" y="445"/>
                  <a:pt x="1059" y="445"/>
                </a:cubicBezTo>
                <a:cubicBezTo>
                  <a:pt x="1059" y="444"/>
                  <a:pt x="1059" y="444"/>
                  <a:pt x="1059" y="444"/>
                </a:cubicBezTo>
                <a:cubicBezTo>
                  <a:pt x="1060" y="445"/>
                  <a:pt x="1060" y="445"/>
                  <a:pt x="1060" y="445"/>
                </a:cubicBezTo>
                <a:cubicBezTo>
                  <a:pt x="1060" y="446"/>
                  <a:pt x="1060" y="446"/>
                  <a:pt x="1060" y="446"/>
                </a:cubicBezTo>
                <a:cubicBezTo>
                  <a:pt x="1062" y="446"/>
                  <a:pt x="1062" y="446"/>
                  <a:pt x="1062" y="446"/>
                </a:cubicBezTo>
                <a:cubicBezTo>
                  <a:pt x="1062" y="445"/>
                  <a:pt x="1062" y="445"/>
                  <a:pt x="1062" y="445"/>
                </a:cubicBezTo>
                <a:cubicBezTo>
                  <a:pt x="1063" y="445"/>
                  <a:pt x="1063" y="445"/>
                  <a:pt x="1063" y="445"/>
                </a:cubicBezTo>
                <a:cubicBezTo>
                  <a:pt x="1064" y="446"/>
                  <a:pt x="1064" y="446"/>
                  <a:pt x="1064" y="446"/>
                </a:cubicBezTo>
                <a:cubicBezTo>
                  <a:pt x="1064" y="447"/>
                  <a:pt x="1064" y="447"/>
                  <a:pt x="1064" y="447"/>
                </a:cubicBezTo>
                <a:cubicBezTo>
                  <a:pt x="1065" y="448"/>
                  <a:pt x="1065" y="448"/>
                  <a:pt x="1065" y="448"/>
                </a:cubicBezTo>
                <a:cubicBezTo>
                  <a:pt x="1066" y="448"/>
                  <a:pt x="1066" y="448"/>
                  <a:pt x="1066" y="448"/>
                </a:cubicBezTo>
                <a:cubicBezTo>
                  <a:pt x="1068" y="446"/>
                  <a:pt x="1068" y="446"/>
                  <a:pt x="1068" y="446"/>
                </a:cubicBezTo>
                <a:cubicBezTo>
                  <a:pt x="1068" y="444"/>
                  <a:pt x="1068" y="444"/>
                  <a:pt x="1068" y="444"/>
                </a:cubicBezTo>
                <a:cubicBezTo>
                  <a:pt x="1068" y="442"/>
                  <a:pt x="1068" y="442"/>
                  <a:pt x="1068" y="442"/>
                </a:cubicBezTo>
                <a:cubicBezTo>
                  <a:pt x="1068" y="441"/>
                  <a:pt x="1068" y="441"/>
                  <a:pt x="1068" y="441"/>
                </a:cubicBezTo>
                <a:cubicBezTo>
                  <a:pt x="1068" y="440"/>
                  <a:pt x="1068" y="440"/>
                  <a:pt x="1068" y="440"/>
                </a:cubicBezTo>
                <a:cubicBezTo>
                  <a:pt x="1069" y="439"/>
                  <a:pt x="1069" y="439"/>
                  <a:pt x="1069" y="439"/>
                </a:cubicBezTo>
                <a:cubicBezTo>
                  <a:pt x="1070" y="439"/>
                  <a:pt x="1070" y="439"/>
                  <a:pt x="1070" y="439"/>
                </a:cubicBezTo>
                <a:cubicBezTo>
                  <a:pt x="1070" y="439"/>
                  <a:pt x="1070" y="439"/>
                  <a:pt x="1070" y="439"/>
                </a:cubicBezTo>
                <a:cubicBezTo>
                  <a:pt x="1071" y="438"/>
                  <a:pt x="1071" y="438"/>
                  <a:pt x="1071" y="438"/>
                </a:cubicBezTo>
                <a:cubicBezTo>
                  <a:pt x="1071" y="439"/>
                  <a:pt x="1071" y="439"/>
                  <a:pt x="1071" y="439"/>
                </a:cubicBezTo>
                <a:cubicBezTo>
                  <a:pt x="1072" y="441"/>
                  <a:pt x="1072" y="441"/>
                  <a:pt x="1072" y="441"/>
                </a:cubicBezTo>
                <a:cubicBezTo>
                  <a:pt x="1073" y="441"/>
                  <a:pt x="1073" y="441"/>
                  <a:pt x="1073" y="441"/>
                </a:cubicBezTo>
                <a:cubicBezTo>
                  <a:pt x="1074" y="440"/>
                  <a:pt x="1074" y="440"/>
                  <a:pt x="1074" y="440"/>
                </a:cubicBezTo>
                <a:cubicBezTo>
                  <a:pt x="1074" y="439"/>
                  <a:pt x="1074" y="439"/>
                  <a:pt x="1074" y="439"/>
                </a:cubicBezTo>
                <a:cubicBezTo>
                  <a:pt x="1074" y="438"/>
                  <a:pt x="1074" y="438"/>
                  <a:pt x="1074" y="438"/>
                </a:cubicBezTo>
                <a:cubicBezTo>
                  <a:pt x="1074" y="438"/>
                  <a:pt x="1074" y="438"/>
                  <a:pt x="1074" y="438"/>
                </a:cubicBezTo>
                <a:cubicBezTo>
                  <a:pt x="1075" y="439"/>
                  <a:pt x="1075" y="439"/>
                  <a:pt x="1075" y="439"/>
                </a:cubicBezTo>
                <a:cubicBezTo>
                  <a:pt x="1076" y="441"/>
                  <a:pt x="1076" y="441"/>
                  <a:pt x="1076" y="441"/>
                </a:cubicBezTo>
                <a:cubicBezTo>
                  <a:pt x="1076" y="441"/>
                  <a:pt x="1076" y="441"/>
                  <a:pt x="1076" y="441"/>
                </a:cubicBezTo>
                <a:cubicBezTo>
                  <a:pt x="1078" y="441"/>
                  <a:pt x="1078" y="441"/>
                  <a:pt x="1078" y="441"/>
                </a:cubicBezTo>
                <a:cubicBezTo>
                  <a:pt x="1078" y="440"/>
                  <a:pt x="1078" y="440"/>
                  <a:pt x="1078" y="440"/>
                </a:cubicBezTo>
                <a:cubicBezTo>
                  <a:pt x="1079" y="439"/>
                  <a:pt x="1079" y="439"/>
                  <a:pt x="1079" y="439"/>
                </a:cubicBezTo>
                <a:cubicBezTo>
                  <a:pt x="1080" y="440"/>
                  <a:pt x="1080" y="440"/>
                  <a:pt x="1080" y="440"/>
                </a:cubicBezTo>
                <a:cubicBezTo>
                  <a:pt x="1081" y="440"/>
                  <a:pt x="1081" y="440"/>
                  <a:pt x="1081" y="440"/>
                </a:cubicBezTo>
                <a:cubicBezTo>
                  <a:pt x="1082" y="439"/>
                  <a:pt x="1082" y="439"/>
                  <a:pt x="1082" y="439"/>
                </a:cubicBezTo>
                <a:cubicBezTo>
                  <a:pt x="1083" y="438"/>
                  <a:pt x="1083" y="438"/>
                  <a:pt x="1083" y="438"/>
                </a:cubicBezTo>
                <a:cubicBezTo>
                  <a:pt x="1083" y="438"/>
                  <a:pt x="1083" y="438"/>
                  <a:pt x="1083" y="438"/>
                </a:cubicBezTo>
                <a:cubicBezTo>
                  <a:pt x="1083" y="437"/>
                  <a:pt x="1083" y="437"/>
                  <a:pt x="1083" y="437"/>
                </a:cubicBezTo>
                <a:cubicBezTo>
                  <a:pt x="1082" y="436"/>
                  <a:pt x="1082" y="436"/>
                  <a:pt x="1082" y="436"/>
                </a:cubicBezTo>
                <a:cubicBezTo>
                  <a:pt x="1081" y="434"/>
                  <a:pt x="1081" y="434"/>
                  <a:pt x="1081" y="434"/>
                </a:cubicBezTo>
                <a:cubicBezTo>
                  <a:pt x="1081" y="433"/>
                  <a:pt x="1081" y="433"/>
                  <a:pt x="1081" y="433"/>
                </a:cubicBezTo>
                <a:cubicBezTo>
                  <a:pt x="1082" y="432"/>
                  <a:pt x="1082" y="432"/>
                  <a:pt x="1082" y="432"/>
                </a:cubicBezTo>
                <a:cubicBezTo>
                  <a:pt x="1083" y="433"/>
                  <a:pt x="1083" y="433"/>
                  <a:pt x="1083" y="433"/>
                </a:cubicBezTo>
                <a:cubicBezTo>
                  <a:pt x="1083" y="434"/>
                  <a:pt x="1083" y="434"/>
                  <a:pt x="1083" y="434"/>
                </a:cubicBezTo>
                <a:cubicBezTo>
                  <a:pt x="1084" y="434"/>
                  <a:pt x="1084" y="434"/>
                  <a:pt x="1084" y="434"/>
                </a:cubicBezTo>
                <a:cubicBezTo>
                  <a:pt x="1085" y="433"/>
                  <a:pt x="1085" y="433"/>
                  <a:pt x="1085" y="433"/>
                </a:cubicBezTo>
                <a:cubicBezTo>
                  <a:pt x="1085" y="432"/>
                  <a:pt x="1085" y="432"/>
                  <a:pt x="1085" y="432"/>
                </a:cubicBezTo>
                <a:cubicBezTo>
                  <a:pt x="1086" y="430"/>
                  <a:pt x="1086" y="430"/>
                  <a:pt x="1086" y="430"/>
                </a:cubicBezTo>
                <a:cubicBezTo>
                  <a:pt x="1086" y="429"/>
                  <a:pt x="1086" y="429"/>
                  <a:pt x="1086" y="429"/>
                </a:cubicBezTo>
                <a:cubicBezTo>
                  <a:pt x="1085" y="428"/>
                  <a:pt x="1085" y="428"/>
                  <a:pt x="1085" y="428"/>
                </a:cubicBezTo>
                <a:cubicBezTo>
                  <a:pt x="1085" y="428"/>
                  <a:pt x="1085" y="428"/>
                  <a:pt x="1085" y="428"/>
                </a:cubicBezTo>
                <a:cubicBezTo>
                  <a:pt x="1086" y="427"/>
                  <a:pt x="1086" y="427"/>
                  <a:pt x="1086" y="427"/>
                </a:cubicBezTo>
                <a:cubicBezTo>
                  <a:pt x="1087" y="426"/>
                  <a:pt x="1087" y="426"/>
                  <a:pt x="1087" y="426"/>
                </a:cubicBezTo>
                <a:cubicBezTo>
                  <a:pt x="1087" y="426"/>
                  <a:pt x="1087" y="426"/>
                  <a:pt x="1087" y="426"/>
                </a:cubicBezTo>
                <a:cubicBezTo>
                  <a:pt x="1087" y="427"/>
                  <a:pt x="1087" y="427"/>
                  <a:pt x="1087" y="427"/>
                </a:cubicBezTo>
                <a:cubicBezTo>
                  <a:pt x="1088" y="428"/>
                  <a:pt x="1088" y="428"/>
                  <a:pt x="1088" y="428"/>
                </a:cubicBezTo>
                <a:cubicBezTo>
                  <a:pt x="1089" y="428"/>
                  <a:pt x="1089" y="428"/>
                  <a:pt x="1089" y="428"/>
                </a:cubicBezTo>
                <a:cubicBezTo>
                  <a:pt x="1090" y="429"/>
                  <a:pt x="1090" y="429"/>
                  <a:pt x="1090" y="429"/>
                </a:cubicBezTo>
                <a:cubicBezTo>
                  <a:pt x="1089" y="430"/>
                  <a:pt x="1089" y="430"/>
                  <a:pt x="1089" y="430"/>
                </a:cubicBezTo>
                <a:cubicBezTo>
                  <a:pt x="1088" y="431"/>
                  <a:pt x="1088" y="431"/>
                  <a:pt x="1088" y="431"/>
                </a:cubicBezTo>
                <a:cubicBezTo>
                  <a:pt x="1087" y="433"/>
                  <a:pt x="1087" y="433"/>
                  <a:pt x="1087" y="433"/>
                </a:cubicBezTo>
                <a:cubicBezTo>
                  <a:pt x="1087" y="434"/>
                  <a:pt x="1087" y="434"/>
                  <a:pt x="1087" y="434"/>
                </a:cubicBezTo>
                <a:cubicBezTo>
                  <a:pt x="1089" y="436"/>
                  <a:pt x="1089" y="436"/>
                  <a:pt x="1089" y="436"/>
                </a:cubicBezTo>
                <a:cubicBezTo>
                  <a:pt x="1090" y="437"/>
                  <a:pt x="1090" y="437"/>
                  <a:pt x="1090" y="437"/>
                </a:cubicBezTo>
                <a:cubicBezTo>
                  <a:pt x="1090" y="436"/>
                  <a:pt x="1090" y="436"/>
                  <a:pt x="1090" y="436"/>
                </a:cubicBezTo>
                <a:cubicBezTo>
                  <a:pt x="1090" y="435"/>
                  <a:pt x="1090" y="435"/>
                  <a:pt x="1090" y="435"/>
                </a:cubicBezTo>
                <a:cubicBezTo>
                  <a:pt x="1091" y="433"/>
                  <a:pt x="1091" y="433"/>
                  <a:pt x="1091" y="433"/>
                </a:cubicBezTo>
                <a:cubicBezTo>
                  <a:pt x="1091" y="431"/>
                  <a:pt x="1091" y="431"/>
                  <a:pt x="1091" y="431"/>
                </a:cubicBezTo>
                <a:cubicBezTo>
                  <a:pt x="1092" y="431"/>
                  <a:pt x="1092" y="431"/>
                  <a:pt x="1092" y="431"/>
                </a:cubicBezTo>
                <a:cubicBezTo>
                  <a:pt x="1092" y="432"/>
                  <a:pt x="1092" y="432"/>
                  <a:pt x="1092" y="432"/>
                </a:cubicBezTo>
                <a:cubicBezTo>
                  <a:pt x="1091" y="434"/>
                  <a:pt x="1091" y="434"/>
                  <a:pt x="1091" y="434"/>
                </a:cubicBezTo>
                <a:cubicBezTo>
                  <a:pt x="1091" y="435"/>
                  <a:pt x="1091" y="435"/>
                  <a:pt x="1091" y="435"/>
                </a:cubicBezTo>
                <a:cubicBezTo>
                  <a:pt x="1092" y="436"/>
                  <a:pt x="1092" y="436"/>
                  <a:pt x="1092" y="436"/>
                </a:cubicBezTo>
                <a:cubicBezTo>
                  <a:pt x="1093" y="437"/>
                  <a:pt x="1093" y="437"/>
                  <a:pt x="1093" y="437"/>
                </a:cubicBezTo>
                <a:cubicBezTo>
                  <a:pt x="1095" y="436"/>
                  <a:pt x="1095" y="436"/>
                  <a:pt x="1095" y="436"/>
                </a:cubicBezTo>
                <a:cubicBezTo>
                  <a:pt x="1096" y="436"/>
                  <a:pt x="1096" y="436"/>
                  <a:pt x="1096" y="436"/>
                </a:cubicBezTo>
                <a:cubicBezTo>
                  <a:pt x="1096" y="435"/>
                  <a:pt x="1096" y="435"/>
                  <a:pt x="1096" y="435"/>
                </a:cubicBezTo>
                <a:cubicBezTo>
                  <a:pt x="1096" y="434"/>
                  <a:pt x="1096" y="434"/>
                  <a:pt x="1096" y="434"/>
                </a:cubicBezTo>
                <a:cubicBezTo>
                  <a:pt x="1097" y="433"/>
                  <a:pt x="1097" y="433"/>
                  <a:pt x="1097" y="433"/>
                </a:cubicBezTo>
                <a:cubicBezTo>
                  <a:pt x="1097" y="433"/>
                  <a:pt x="1097" y="433"/>
                  <a:pt x="1097" y="433"/>
                </a:cubicBezTo>
                <a:cubicBezTo>
                  <a:pt x="1098" y="434"/>
                  <a:pt x="1098" y="434"/>
                  <a:pt x="1098" y="434"/>
                </a:cubicBezTo>
                <a:cubicBezTo>
                  <a:pt x="1097" y="434"/>
                  <a:pt x="1097" y="434"/>
                  <a:pt x="1097" y="434"/>
                </a:cubicBezTo>
                <a:cubicBezTo>
                  <a:pt x="1097" y="435"/>
                  <a:pt x="1097" y="435"/>
                  <a:pt x="1097" y="435"/>
                </a:cubicBezTo>
                <a:cubicBezTo>
                  <a:pt x="1098" y="436"/>
                  <a:pt x="1098" y="436"/>
                  <a:pt x="1098" y="436"/>
                </a:cubicBezTo>
                <a:cubicBezTo>
                  <a:pt x="1099" y="436"/>
                  <a:pt x="1099" y="436"/>
                  <a:pt x="1099" y="436"/>
                </a:cubicBezTo>
                <a:cubicBezTo>
                  <a:pt x="1101" y="434"/>
                  <a:pt x="1101" y="434"/>
                  <a:pt x="1101" y="434"/>
                </a:cubicBezTo>
                <a:cubicBezTo>
                  <a:pt x="1103" y="433"/>
                  <a:pt x="1103" y="433"/>
                  <a:pt x="1103" y="433"/>
                </a:cubicBezTo>
                <a:cubicBezTo>
                  <a:pt x="1104" y="433"/>
                  <a:pt x="1104" y="433"/>
                  <a:pt x="1104" y="433"/>
                </a:cubicBezTo>
                <a:cubicBezTo>
                  <a:pt x="1105" y="432"/>
                  <a:pt x="1105" y="432"/>
                  <a:pt x="1105" y="432"/>
                </a:cubicBezTo>
                <a:cubicBezTo>
                  <a:pt x="1105" y="431"/>
                  <a:pt x="1105" y="431"/>
                  <a:pt x="1105" y="431"/>
                </a:cubicBezTo>
                <a:cubicBezTo>
                  <a:pt x="1104" y="430"/>
                  <a:pt x="1104" y="430"/>
                  <a:pt x="1104" y="430"/>
                </a:cubicBezTo>
                <a:cubicBezTo>
                  <a:pt x="1103" y="429"/>
                  <a:pt x="1103" y="429"/>
                  <a:pt x="1103" y="429"/>
                </a:cubicBezTo>
                <a:cubicBezTo>
                  <a:pt x="1103" y="428"/>
                  <a:pt x="1103" y="428"/>
                  <a:pt x="1103" y="428"/>
                </a:cubicBezTo>
                <a:cubicBezTo>
                  <a:pt x="1103" y="428"/>
                  <a:pt x="1103" y="428"/>
                  <a:pt x="1103" y="428"/>
                </a:cubicBezTo>
                <a:cubicBezTo>
                  <a:pt x="1104" y="428"/>
                  <a:pt x="1104" y="428"/>
                  <a:pt x="1104" y="428"/>
                </a:cubicBezTo>
                <a:cubicBezTo>
                  <a:pt x="1104" y="429"/>
                  <a:pt x="1104" y="429"/>
                  <a:pt x="1104" y="429"/>
                </a:cubicBezTo>
                <a:cubicBezTo>
                  <a:pt x="1106" y="430"/>
                  <a:pt x="1106" y="430"/>
                  <a:pt x="1106" y="430"/>
                </a:cubicBezTo>
                <a:cubicBezTo>
                  <a:pt x="1107" y="430"/>
                  <a:pt x="1107" y="430"/>
                  <a:pt x="1107" y="430"/>
                </a:cubicBezTo>
                <a:cubicBezTo>
                  <a:pt x="1107" y="429"/>
                  <a:pt x="1107" y="429"/>
                  <a:pt x="1107" y="429"/>
                </a:cubicBezTo>
                <a:cubicBezTo>
                  <a:pt x="1108" y="429"/>
                  <a:pt x="1108" y="429"/>
                  <a:pt x="1108" y="429"/>
                </a:cubicBezTo>
                <a:cubicBezTo>
                  <a:pt x="1108" y="429"/>
                  <a:pt x="1108" y="429"/>
                  <a:pt x="1108" y="429"/>
                </a:cubicBezTo>
                <a:cubicBezTo>
                  <a:pt x="1108" y="430"/>
                  <a:pt x="1108" y="430"/>
                  <a:pt x="1108" y="430"/>
                </a:cubicBezTo>
                <a:cubicBezTo>
                  <a:pt x="1109" y="431"/>
                  <a:pt x="1109" y="431"/>
                  <a:pt x="1109" y="431"/>
                </a:cubicBezTo>
                <a:cubicBezTo>
                  <a:pt x="1110" y="430"/>
                  <a:pt x="1110" y="430"/>
                  <a:pt x="1110" y="430"/>
                </a:cubicBezTo>
                <a:cubicBezTo>
                  <a:pt x="1112" y="428"/>
                  <a:pt x="1112" y="428"/>
                  <a:pt x="1112" y="428"/>
                </a:cubicBezTo>
                <a:cubicBezTo>
                  <a:pt x="1112" y="428"/>
                  <a:pt x="1112" y="428"/>
                  <a:pt x="1112" y="428"/>
                </a:cubicBezTo>
                <a:cubicBezTo>
                  <a:pt x="1112" y="427"/>
                  <a:pt x="1112" y="427"/>
                  <a:pt x="1112" y="427"/>
                </a:cubicBezTo>
                <a:cubicBezTo>
                  <a:pt x="1112" y="426"/>
                  <a:pt x="1112" y="426"/>
                  <a:pt x="1112" y="426"/>
                </a:cubicBezTo>
                <a:cubicBezTo>
                  <a:pt x="1113" y="425"/>
                  <a:pt x="1113" y="425"/>
                  <a:pt x="1113" y="425"/>
                </a:cubicBezTo>
                <a:cubicBezTo>
                  <a:pt x="1114" y="425"/>
                  <a:pt x="1114" y="425"/>
                  <a:pt x="1114" y="425"/>
                </a:cubicBezTo>
                <a:cubicBezTo>
                  <a:pt x="1113" y="425"/>
                  <a:pt x="1113" y="425"/>
                  <a:pt x="1113" y="425"/>
                </a:cubicBezTo>
                <a:cubicBezTo>
                  <a:pt x="1114" y="426"/>
                  <a:pt x="1114" y="426"/>
                  <a:pt x="1114" y="426"/>
                </a:cubicBezTo>
                <a:cubicBezTo>
                  <a:pt x="1114" y="427"/>
                  <a:pt x="1114" y="427"/>
                  <a:pt x="1114" y="427"/>
                </a:cubicBezTo>
                <a:cubicBezTo>
                  <a:pt x="1115" y="426"/>
                  <a:pt x="1115" y="426"/>
                  <a:pt x="1115" y="426"/>
                </a:cubicBezTo>
                <a:cubicBezTo>
                  <a:pt x="1116" y="424"/>
                  <a:pt x="1116" y="424"/>
                  <a:pt x="1116" y="424"/>
                </a:cubicBezTo>
                <a:cubicBezTo>
                  <a:pt x="1117" y="423"/>
                  <a:pt x="1117" y="423"/>
                  <a:pt x="1117" y="423"/>
                </a:cubicBezTo>
                <a:cubicBezTo>
                  <a:pt x="1117" y="422"/>
                  <a:pt x="1117" y="422"/>
                  <a:pt x="1117" y="422"/>
                </a:cubicBezTo>
                <a:cubicBezTo>
                  <a:pt x="1117" y="421"/>
                  <a:pt x="1117" y="421"/>
                  <a:pt x="1117" y="421"/>
                </a:cubicBezTo>
                <a:cubicBezTo>
                  <a:pt x="1119" y="418"/>
                  <a:pt x="1119" y="418"/>
                  <a:pt x="1119" y="418"/>
                </a:cubicBezTo>
                <a:cubicBezTo>
                  <a:pt x="1120" y="418"/>
                  <a:pt x="1120" y="418"/>
                  <a:pt x="1120" y="418"/>
                </a:cubicBezTo>
                <a:cubicBezTo>
                  <a:pt x="1121" y="417"/>
                  <a:pt x="1121" y="417"/>
                  <a:pt x="1121" y="417"/>
                </a:cubicBezTo>
                <a:cubicBezTo>
                  <a:pt x="1121" y="416"/>
                  <a:pt x="1121" y="416"/>
                  <a:pt x="1121" y="416"/>
                </a:cubicBezTo>
                <a:cubicBezTo>
                  <a:pt x="1120" y="415"/>
                  <a:pt x="1120" y="415"/>
                  <a:pt x="1120" y="415"/>
                </a:cubicBezTo>
                <a:cubicBezTo>
                  <a:pt x="1121" y="415"/>
                  <a:pt x="1121" y="415"/>
                  <a:pt x="1121" y="415"/>
                </a:cubicBezTo>
                <a:cubicBezTo>
                  <a:pt x="1121" y="415"/>
                  <a:pt x="1121" y="415"/>
                  <a:pt x="1121" y="415"/>
                </a:cubicBezTo>
                <a:cubicBezTo>
                  <a:pt x="1122" y="416"/>
                  <a:pt x="1122" y="416"/>
                  <a:pt x="1122" y="416"/>
                </a:cubicBezTo>
                <a:cubicBezTo>
                  <a:pt x="1123" y="416"/>
                  <a:pt x="1123" y="416"/>
                  <a:pt x="1123" y="416"/>
                </a:cubicBezTo>
                <a:cubicBezTo>
                  <a:pt x="1123" y="415"/>
                  <a:pt x="1123" y="415"/>
                  <a:pt x="1123" y="415"/>
                </a:cubicBezTo>
                <a:cubicBezTo>
                  <a:pt x="1123" y="414"/>
                  <a:pt x="1123" y="414"/>
                  <a:pt x="1123" y="414"/>
                </a:cubicBezTo>
                <a:cubicBezTo>
                  <a:pt x="1122" y="413"/>
                  <a:pt x="1122" y="413"/>
                  <a:pt x="1122" y="413"/>
                </a:cubicBezTo>
                <a:cubicBezTo>
                  <a:pt x="1123" y="413"/>
                  <a:pt x="1123" y="413"/>
                  <a:pt x="1123" y="413"/>
                </a:cubicBezTo>
                <a:cubicBezTo>
                  <a:pt x="1124" y="414"/>
                  <a:pt x="1124" y="414"/>
                  <a:pt x="1124" y="414"/>
                </a:cubicBezTo>
                <a:cubicBezTo>
                  <a:pt x="1124" y="413"/>
                  <a:pt x="1124" y="413"/>
                  <a:pt x="1124" y="413"/>
                </a:cubicBezTo>
                <a:cubicBezTo>
                  <a:pt x="1124" y="412"/>
                  <a:pt x="1124" y="412"/>
                  <a:pt x="1124" y="412"/>
                </a:cubicBezTo>
                <a:cubicBezTo>
                  <a:pt x="1124" y="411"/>
                  <a:pt x="1124" y="411"/>
                  <a:pt x="1124" y="411"/>
                </a:cubicBezTo>
                <a:cubicBezTo>
                  <a:pt x="1126" y="411"/>
                  <a:pt x="1126" y="411"/>
                  <a:pt x="1126" y="411"/>
                </a:cubicBezTo>
                <a:cubicBezTo>
                  <a:pt x="1127" y="410"/>
                  <a:pt x="1127" y="410"/>
                  <a:pt x="1127" y="410"/>
                </a:cubicBezTo>
                <a:cubicBezTo>
                  <a:pt x="1127" y="409"/>
                  <a:pt x="1127" y="409"/>
                  <a:pt x="1127" y="409"/>
                </a:cubicBezTo>
                <a:cubicBezTo>
                  <a:pt x="1127" y="409"/>
                  <a:pt x="1127" y="409"/>
                  <a:pt x="1127" y="409"/>
                </a:cubicBezTo>
                <a:cubicBezTo>
                  <a:pt x="1127" y="408"/>
                  <a:pt x="1127" y="408"/>
                  <a:pt x="1127" y="408"/>
                </a:cubicBezTo>
                <a:cubicBezTo>
                  <a:pt x="1128" y="408"/>
                  <a:pt x="1128" y="408"/>
                  <a:pt x="1128" y="408"/>
                </a:cubicBezTo>
                <a:cubicBezTo>
                  <a:pt x="1129" y="408"/>
                  <a:pt x="1129" y="408"/>
                  <a:pt x="1129" y="408"/>
                </a:cubicBezTo>
                <a:cubicBezTo>
                  <a:pt x="1130" y="406"/>
                  <a:pt x="1130" y="406"/>
                  <a:pt x="1130" y="406"/>
                </a:cubicBezTo>
                <a:cubicBezTo>
                  <a:pt x="1132" y="406"/>
                  <a:pt x="1132" y="406"/>
                  <a:pt x="1132" y="406"/>
                </a:cubicBezTo>
                <a:cubicBezTo>
                  <a:pt x="1132" y="406"/>
                  <a:pt x="1132" y="406"/>
                  <a:pt x="1132" y="406"/>
                </a:cubicBezTo>
                <a:cubicBezTo>
                  <a:pt x="1133" y="406"/>
                  <a:pt x="1133" y="406"/>
                  <a:pt x="1133" y="406"/>
                </a:cubicBezTo>
                <a:cubicBezTo>
                  <a:pt x="1134" y="406"/>
                  <a:pt x="1134" y="406"/>
                  <a:pt x="1134" y="406"/>
                </a:cubicBezTo>
                <a:cubicBezTo>
                  <a:pt x="1135" y="405"/>
                  <a:pt x="1135" y="405"/>
                  <a:pt x="1135" y="405"/>
                </a:cubicBezTo>
                <a:cubicBezTo>
                  <a:pt x="1135" y="402"/>
                  <a:pt x="1135" y="402"/>
                  <a:pt x="1135" y="402"/>
                </a:cubicBezTo>
                <a:cubicBezTo>
                  <a:pt x="1135" y="400"/>
                  <a:pt x="1135" y="400"/>
                  <a:pt x="1135" y="400"/>
                </a:cubicBezTo>
                <a:cubicBezTo>
                  <a:pt x="1134" y="400"/>
                  <a:pt x="1134" y="400"/>
                  <a:pt x="1134" y="400"/>
                </a:cubicBezTo>
                <a:cubicBezTo>
                  <a:pt x="1133" y="400"/>
                  <a:pt x="1133" y="400"/>
                  <a:pt x="1133" y="400"/>
                </a:cubicBezTo>
                <a:cubicBezTo>
                  <a:pt x="1134" y="399"/>
                  <a:pt x="1134" y="399"/>
                  <a:pt x="1134" y="399"/>
                </a:cubicBezTo>
                <a:cubicBezTo>
                  <a:pt x="1134" y="397"/>
                  <a:pt x="1134" y="397"/>
                  <a:pt x="1134" y="397"/>
                </a:cubicBezTo>
                <a:cubicBezTo>
                  <a:pt x="1134" y="396"/>
                  <a:pt x="1134" y="396"/>
                  <a:pt x="1134" y="396"/>
                </a:cubicBezTo>
                <a:cubicBezTo>
                  <a:pt x="1133" y="395"/>
                  <a:pt x="1133" y="395"/>
                  <a:pt x="1133" y="395"/>
                </a:cubicBezTo>
                <a:cubicBezTo>
                  <a:pt x="1132" y="394"/>
                  <a:pt x="1132" y="394"/>
                  <a:pt x="1132" y="394"/>
                </a:cubicBezTo>
                <a:cubicBezTo>
                  <a:pt x="1132" y="393"/>
                  <a:pt x="1132" y="393"/>
                  <a:pt x="1132" y="393"/>
                </a:cubicBezTo>
                <a:cubicBezTo>
                  <a:pt x="1132" y="392"/>
                  <a:pt x="1132" y="392"/>
                  <a:pt x="1132" y="392"/>
                </a:cubicBezTo>
                <a:cubicBezTo>
                  <a:pt x="1133" y="391"/>
                  <a:pt x="1133" y="391"/>
                  <a:pt x="1133" y="391"/>
                </a:cubicBezTo>
                <a:cubicBezTo>
                  <a:pt x="1133" y="392"/>
                  <a:pt x="1133" y="392"/>
                  <a:pt x="1133" y="392"/>
                </a:cubicBezTo>
                <a:cubicBezTo>
                  <a:pt x="1134" y="394"/>
                  <a:pt x="1134" y="394"/>
                  <a:pt x="1134" y="394"/>
                </a:cubicBezTo>
                <a:cubicBezTo>
                  <a:pt x="1135" y="395"/>
                  <a:pt x="1135" y="395"/>
                  <a:pt x="1135" y="395"/>
                </a:cubicBezTo>
                <a:cubicBezTo>
                  <a:pt x="1135" y="396"/>
                  <a:pt x="1135" y="396"/>
                  <a:pt x="1135" y="396"/>
                </a:cubicBezTo>
                <a:cubicBezTo>
                  <a:pt x="1135" y="398"/>
                  <a:pt x="1135" y="398"/>
                  <a:pt x="1135" y="398"/>
                </a:cubicBezTo>
                <a:cubicBezTo>
                  <a:pt x="1136" y="398"/>
                  <a:pt x="1136" y="398"/>
                  <a:pt x="1136" y="398"/>
                </a:cubicBezTo>
                <a:cubicBezTo>
                  <a:pt x="1137" y="399"/>
                  <a:pt x="1137" y="399"/>
                  <a:pt x="1137" y="399"/>
                </a:cubicBezTo>
                <a:cubicBezTo>
                  <a:pt x="1137" y="400"/>
                  <a:pt x="1137" y="400"/>
                  <a:pt x="1137" y="400"/>
                </a:cubicBezTo>
                <a:cubicBezTo>
                  <a:pt x="1137" y="402"/>
                  <a:pt x="1137" y="402"/>
                  <a:pt x="1137" y="402"/>
                </a:cubicBezTo>
                <a:cubicBezTo>
                  <a:pt x="1139" y="402"/>
                  <a:pt x="1139" y="402"/>
                  <a:pt x="1139" y="402"/>
                </a:cubicBezTo>
                <a:cubicBezTo>
                  <a:pt x="1140" y="403"/>
                  <a:pt x="1140" y="403"/>
                  <a:pt x="1140" y="403"/>
                </a:cubicBezTo>
                <a:cubicBezTo>
                  <a:pt x="1140" y="402"/>
                  <a:pt x="1140" y="402"/>
                  <a:pt x="1140" y="402"/>
                </a:cubicBezTo>
                <a:cubicBezTo>
                  <a:pt x="1140" y="401"/>
                  <a:pt x="1140" y="401"/>
                  <a:pt x="1140" y="401"/>
                </a:cubicBezTo>
                <a:cubicBezTo>
                  <a:pt x="1141" y="401"/>
                  <a:pt x="1141" y="401"/>
                  <a:pt x="1141" y="401"/>
                </a:cubicBezTo>
                <a:cubicBezTo>
                  <a:pt x="1142" y="402"/>
                  <a:pt x="1142" y="402"/>
                  <a:pt x="1142" y="402"/>
                </a:cubicBezTo>
                <a:cubicBezTo>
                  <a:pt x="1143" y="402"/>
                  <a:pt x="1143" y="402"/>
                  <a:pt x="1143" y="402"/>
                </a:cubicBezTo>
                <a:cubicBezTo>
                  <a:pt x="1145" y="402"/>
                  <a:pt x="1145" y="402"/>
                  <a:pt x="1145" y="402"/>
                </a:cubicBezTo>
                <a:cubicBezTo>
                  <a:pt x="1145" y="401"/>
                  <a:pt x="1145" y="401"/>
                  <a:pt x="1145" y="401"/>
                </a:cubicBezTo>
                <a:cubicBezTo>
                  <a:pt x="1146" y="402"/>
                  <a:pt x="1146" y="402"/>
                  <a:pt x="1146" y="402"/>
                </a:cubicBezTo>
                <a:cubicBezTo>
                  <a:pt x="1147" y="402"/>
                  <a:pt x="1147" y="402"/>
                  <a:pt x="1147" y="402"/>
                </a:cubicBezTo>
                <a:cubicBezTo>
                  <a:pt x="1148" y="401"/>
                  <a:pt x="1148" y="401"/>
                  <a:pt x="1148" y="401"/>
                </a:cubicBezTo>
                <a:cubicBezTo>
                  <a:pt x="1148" y="400"/>
                  <a:pt x="1148" y="400"/>
                  <a:pt x="1148" y="400"/>
                </a:cubicBezTo>
                <a:cubicBezTo>
                  <a:pt x="1149" y="399"/>
                  <a:pt x="1149" y="399"/>
                  <a:pt x="1149" y="399"/>
                </a:cubicBezTo>
                <a:cubicBezTo>
                  <a:pt x="1149" y="399"/>
                  <a:pt x="1149" y="399"/>
                  <a:pt x="1149" y="399"/>
                </a:cubicBezTo>
                <a:cubicBezTo>
                  <a:pt x="1150" y="398"/>
                  <a:pt x="1150" y="398"/>
                  <a:pt x="1150" y="398"/>
                </a:cubicBezTo>
                <a:cubicBezTo>
                  <a:pt x="1151" y="399"/>
                  <a:pt x="1151" y="399"/>
                  <a:pt x="1151" y="399"/>
                </a:cubicBezTo>
                <a:cubicBezTo>
                  <a:pt x="1153" y="401"/>
                  <a:pt x="1153" y="401"/>
                  <a:pt x="1153" y="401"/>
                </a:cubicBezTo>
                <a:cubicBezTo>
                  <a:pt x="1153" y="402"/>
                  <a:pt x="1153" y="402"/>
                  <a:pt x="1153" y="402"/>
                </a:cubicBezTo>
                <a:cubicBezTo>
                  <a:pt x="1154" y="402"/>
                  <a:pt x="1154" y="402"/>
                  <a:pt x="1154" y="402"/>
                </a:cubicBezTo>
                <a:cubicBezTo>
                  <a:pt x="1155" y="401"/>
                  <a:pt x="1155" y="401"/>
                  <a:pt x="1155" y="401"/>
                </a:cubicBezTo>
                <a:cubicBezTo>
                  <a:pt x="1156" y="400"/>
                  <a:pt x="1156" y="400"/>
                  <a:pt x="1156" y="400"/>
                </a:cubicBezTo>
                <a:cubicBezTo>
                  <a:pt x="1156" y="399"/>
                  <a:pt x="1156" y="399"/>
                  <a:pt x="1156" y="399"/>
                </a:cubicBezTo>
                <a:cubicBezTo>
                  <a:pt x="1156" y="399"/>
                  <a:pt x="1156" y="399"/>
                  <a:pt x="1156" y="399"/>
                </a:cubicBezTo>
                <a:cubicBezTo>
                  <a:pt x="1157" y="399"/>
                  <a:pt x="1157" y="399"/>
                  <a:pt x="1157" y="399"/>
                </a:cubicBezTo>
                <a:cubicBezTo>
                  <a:pt x="1157" y="399"/>
                  <a:pt x="1157" y="399"/>
                  <a:pt x="1157" y="399"/>
                </a:cubicBezTo>
                <a:cubicBezTo>
                  <a:pt x="1158" y="398"/>
                  <a:pt x="1158" y="398"/>
                  <a:pt x="1158" y="398"/>
                </a:cubicBezTo>
                <a:cubicBezTo>
                  <a:pt x="1158" y="398"/>
                  <a:pt x="1158" y="398"/>
                  <a:pt x="1158" y="398"/>
                </a:cubicBezTo>
                <a:cubicBezTo>
                  <a:pt x="1159" y="399"/>
                  <a:pt x="1159" y="399"/>
                  <a:pt x="1159" y="399"/>
                </a:cubicBezTo>
                <a:cubicBezTo>
                  <a:pt x="1160" y="399"/>
                  <a:pt x="1160" y="399"/>
                  <a:pt x="1160" y="399"/>
                </a:cubicBezTo>
                <a:cubicBezTo>
                  <a:pt x="1160" y="398"/>
                  <a:pt x="1160" y="398"/>
                  <a:pt x="1160" y="398"/>
                </a:cubicBezTo>
                <a:cubicBezTo>
                  <a:pt x="1160" y="397"/>
                  <a:pt x="1160" y="397"/>
                  <a:pt x="1160" y="397"/>
                </a:cubicBezTo>
                <a:cubicBezTo>
                  <a:pt x="1161" y="397"/>
                  <a:pt x="1161" y="397"/>
                  <a:pt x="1161" y="397"/>
                </a:cubicBezTo>
                <a:cubicBezTo>
                  <a:pt x="1163" y="397"/>
                  <a:pt x="1163" y="397"/>
                  <a:pt x="1163" y="397"/>
                </a:cubicBezTo>
                <a:cubicBezTo>
                  <a:pt x="1163" y="397"/>
                  <a:pt x="1163" y="397"/>
                  <a:pt x="1163" y="397"/>
                </a:cubicBezTo>
                <a:cubicBezTo>
                  <a:pt x="1163" y="396"/>
                  <a:pt x="1163" y="396"/>
                  <a:pt x="1163" y="396"/>
                </a:cubicBezTo>
                <a:cubicBezTo>
                  <a:pt x="1164" y="396"/>
                  <a:pt x="1164" y="396"/>
                  <a:pt x="1164" y="396"/>
                </a:cubicBezTo>
                <a:cubicBezTo>
                  <a:pt x="1164" y="396"/>
                  <a:pt x="1164" y="396"/>
                  <a:pt x="1164" y="396"/>
                </a:cubicBezTo>
                <a:cubicBezTo>
                  <a:pt x="1165" y="397"/>
                  <a:pt x="1165" y="397"/>
                  <a:pt x="1165" y="397"/>
                </a:cubicBezTo>
                <a:cubicBezTo>
                  <a:pt x="1166" y="396"/>
                  <a:pt x="1166" y="396"/>
                  <a:pt x="1166" y="396"/>
                </a:cubicBezTo>
                <a:cubicBezTo>
                  <a:pt x="1166" y="395"/>
                  <a:pt x="1166" y="395"/>
                  <a:pt x="1166" y="395"/>
                </a:cubicBezTo>
                <a:cubicBezTo>
                  <a:pt x="1166" y="395"/>
                  <a:pt x="1166" y="395"/>
                  <a:pt x="1166" y="395"/>
                </a:cubicBezTo>
                <a:cubicBezTo>
                  <a:pt x="1167" y="396"/>
                  <a:pt x="1167" y="396"/>
                  <a:pt x="1167" y="396"/>
                </a:cubicBezTo>
                <a:cubicBezTo>
                  <a:pt x="1168" y="397"/>
                  <a:pt x="1168" y="397"/>
                  <a:pt x="1168" y="397"/>
                </a:cubicBezTo>
                <a:cubicBezTo>
                  <a:pt x="1169" y="395"/>
                  <a:pt x="1169" y="395"/>
                  <a:pt x="1169" y="395"/>
                </a:cubicBezTo>
                <a:cubicBezTo>
                  <a:pt x="1169" y="395"/>
                  <a:pt x="1169" y="395"/>
                  <a:pt x="1169" y="395"/>
                </a:cubicBezTo>
                <a:cubicBezTo>
                  <a:pt x="1170" y="395"/>
                  <a:pt x="1170" y="395"/>
                  <a:pt x="1170" y="395"/>
                </a:cubicBezTo>
                <a:cubicBezTo>
                  <a:pt x="1171" y="396"/>
                  <a:pt x="1171" y="396"/>
                  <a:pt x="1171" y="396"/>
                </a:cubicBezTo>
                <a:cubicBezTo>
                  <a:pt x="1172" y="396"/>
                  <a:pt x="1172" y="396"/>
                  <a:pt x="1172" y="396"/>
                </a:cubicBezTo>
                <a:cubicBezTo>
                  <a:pt x="1172" y="395"/>
                  <a:pt x="1172" y="395"/>
                  <a:pt x="1172" y="395"/>
                </a:cubicBezTo>
                <a:cubicBezTo>
                  <a:pt x="1173" y="394"/>
                  <a:pt x="1173" y="394"/>
                  <a:pt x="1173" y="394"/>
                </a:cubicBezTo>
                <a:cubicBezTo>
                  <a:pt x="1174" y="394"/>
                  <a:pt x="1174" y="394"/>
                  <a:pt x="1174" y="394"/>
                </a:cubicBezTo>
                <a:cubicBezTo>
                  <a:pt x="1176" y="393"/>
                  <a:pt x="1176" y="393"/>
                  <a:pt x="1176" y="393"/>
                </a:cubicBezTo>
                <a:cubicBezTo>
                  <a:pt x="1177" y="393"/>
                  <a:pt x="1177" y="393"/>
                  <a:pt x="1177" y="393"/>
                </a:cubicBezTo>
                <a:cubicBezTo>
                  <a:pt x="1178" y="394"/>
                  <a:pt x="1178" y="394"/>
                  <a:pt x="1178" y="394"/>
                </a:cubicBezTo>
                <a:cubicBezTo>
                  <a:pt x="1178" y="394"/>
                  <a:pt x="1178" y="394"/>
                  <a:pt x="1178" y="394"/>
                </a:cubicBezTo>
                <a:cubicBezTo>
                  <a:pt x="1179" y="393"/>
                  <a:pt x="1179" y="393"/>
                  <a:pt x="1179" y="393"/>
                </a:cubicBezTo>
                <a:cubicBezTo>
                  <a:pt x="1180" y="392"/>
                  <a:pt x="1180" y="392"/>
                  <a:pt x="1180" y="392"/>
                </a:cubicBezTo>
                <a:cubicBezTo>
                  <a:pt x="1182" y="392"/>
                  <a:pt x="1182" y="392"/>
                  <a:pt x="1182" y="392"/>
                </a:cubicBezTo>
                <a:cubicBezTo>
                  <a:pt x="1182" y="391"/>
                  <a:pt x="1182" y="391"/>
                  <a:pt x="1182" y="391"/>
                </a:cubicBezTo>
                <a:cubicBezTo>
                  <a:pt x="1184" y="391"/>
                  <a:pt x="1184" y="391"/>
                  <a:pt x="1184" y="391"/>
                </a:cubicBezTo>
                <a:cubicBezTo>
                  <a:pt x="1185" y="390"/>
                  <a:pt x="1185" y="390"/>
                  <a:pt x="1185" y="390"/>
                </a:cubicBezTo>
                <a:cubicBezTo>
                  <a:pt x="1185" y="389"/>
                  <a:pt x="1185" y="389"/>
                  <a:pt x="1185" y="389"/>
                </a:cubicBezTo>
                <a:cubicBezTo>
                  <a:pt x="1184" y="388"/>
                  <a:pt x="1184" y="388"/>
                  <a:pt x="1184" y="388"/>
                </a:cubicBezTo>
                <a:cubicBezTo>
                  <a:pt x="1184" y="387"/>
                  <a:pt x="1184" y="387"/>
                  <a:pt x="1184" y="387"/>
                </a:cubicBezTo>
                <a:lnTo>
                  <a:pt x="1185" y="387"/>
                </a:lnTo>
                <a:close/>
                <a:moveTo>
                  <a:pt x="1093" y="438"/>
                </a:moveTo>
                <a:cubicBezTo>
                  <a:pt x="1092" y="439"/>
                  <a:pt x="1092" y="439"/>
                  <a:pt x="1092" y="439"/>
                </a:cubicBezTo>
                <a:cubicBezTo>
                  <a:pt x="1092" y="440"/>
                  <a:pt x="1092" y="440"/>
                  <a:pt x="1092" y="440"/>
                </a:cubicBezTo>
                <a:cubicBezTo>
                  <a:pt x="1092" y="440"/>
                  <a:pt x="1092" y="440"/>
                  <a:pt x="1092" y="440"/>
                </a:cubicBezTo>
                <a:cubicBezTo>
                  <a:pt x="1093" y="440"/>
                  <a:pt x="1093" y="440"/>
                  <a:pt x="1093" y="440"/>
                </a:cubicBezTo>
                <a:cubicBezTo>
                  <a:pt x="1092" y="439"/>
                  <a:pt x="1092" y="439"/>
                  <a:pt x="1092" y="439"/>
                </a:cubicBezTo>
                <a:lnTo>
                  <a:pt x="1093" y="438"/>
                </a:lnTo>
                <a:close/>
                <a:moveTo>
                  <a:pt x="1050" y="481"/>
                </a:moveTo>
                <a:cubicBezTo>
                  <a:pt x="1050" y="482"/>
                  <a:pt x="1050" y="482"/>
                  <a:pt x="1050" y="482"/>
                </a:cubicBezTo>
                <a:cubicBezTo>
                  <a:pt x="1051" y="481"/>
                  <a:pt x="1051" y="481"/>
                  <a:pt x="1051" y="481"/>
                </a:cubicBezTo>
                <a:cubicBezTo>
                  <a:pt x="1051" y="480"/>
                  <a:pt x="1051" y="480"/>
                  <a:pt x="1051" y="480"/>
                </a:cubicBezTo>
                <a:lnTo>
                  <a:pt x="1050" y="481"/>
                </a:lnTo>
                <a:close/>
                <a:moveTo>
                  <a:pt x="1044" y="490"/>
                </a:moveTo>
                <a:cubicBezTo>
                  <a:pt x="1043" y="490"/>
                  <a:pt x="1043" y="490"/>
                  <a:pt x="1043" y="490"/>
                </a:cubicBezTo>
                <a:cubicBezTo>
                  <a:pt x="1043" y="491"/>
                  <a:pt x="1043" y="491"/>
                  <a:pt x="1043" y="491"/>
                </a:cubicBezTo>
                <a:cubicBezTo>
                  <a:pt x="1044" y="491"/>
                  <a:pt x="1044" y="491"/>
                  <a:pt x="1044" y="491"/>
                </a:cubicBezTo>
                <a:lnTo>
                  <a:pt x="1044" y="490"/>
                </a:lnTo>
                <a:close/>
                <a:moveTo>
                  <a:pt x="1053" y="474"/>
                </a:moveTo>
                <a:cubicBezTo>
                  <a:pt x="1053" y="473"/>
                  <a:pt x="1053" y="473"/>
                  <a:pt x="1053" y="473"/>
                </a:cubicBezTo>
                <a:cubicBezTo>
                  <a:pt x="1051" y="472"/>
                  <a:pt x="1051" y="472"/>
                  <a:pt x="1051" y="472"/>
                </a:cubicBezTo>
                <a:cubicBezTo>
                  <a:pt x="1050" y="471"/>
                  <a:pt x="1050" y="471"/>
                  <a:pt x="1050" y="471"/>
                </a:cubicBezTo>
                <a:cubicBezTo>
                  <a:pt x="1049" y="471"/>
                  <a:pt x="1049" y="471"/>
                  <a:pt x="1049" y="471"/>
                </a:cubicBezTo>
                <a:cubicBezTo>
                  <a:pt x="1049" y="471"/>
                  <a:pt x="1049" y="471"/>
                  <a:pt x="1049" y="471"/>
                </a:cubicBezTo>
                <a:cubicBezTo>
                  <a:pt x="1051" y="473"/>
                  <a:pt x="1051" y="473"/>
                  <a:pt x="1051" y="473"/>
                </a:cubicBezTo>
                <a:cubicBezTo>
                  <a:pt x="1053" y="474"/>
                  <a:pt x="1053" y="474"/>
                  <a:pt x="1053" y="474"/>
                </a:cubicBezTo>
                <a:cubicBezTo>
                  <a:pt x="1053" y="474"/>
                  <a:pt x="1053" y="474"/>
                  <a:pt x="1053" y="474"/>
                </a:cubicBezTo>
                <a:close/>
                <a:moveTo>
                  <a:pt x="1063" y="452"/>
                </a:moveTo>
                <a:cubicBezTo>
                  <a:pt x="1063" y="452"/>
                  <a:pt x="1063" y="452"/>
                  <a:pt x="1063" y="452"/>
                </a:cubicBezTo>
                <a:cubicBezTo>
                  <a:pt x="1062" y="450"/>
                  <a:pt x="1062" y="450"/>
                  <a:pt x="1062" y="450"/>
                </a:cubicBezTo>
                <a:cubicBezTo>
                  <a:pt x="1061" y="449"/>
                  <a:pt x="1061" y="449"/>
                  <a:pt x="1061" y="449"/>
                </a:cubicBezTo>
                <a:cubicBezTo>
                  <a:pt x="1061" y="450"/>
                  <a:pt x="1061" y="450"/>
                  <a:pt x="1061" y="450"/>
                </a:cubicBezTo>
                <a:cubicBezTo>
                  <a:pt x="1061" y="451"/>
                  <a:pt x="1061" y="451"/>
                  <a:pt x="1061" y="451"/>
                </a:cubicBezTo>
                <a:cubicBezTo>
                  <a:pt x="1062" y="452"/>
                  <a:pt x="1062" y="452"/>
                  <a:pt x="1062" y="452"/>
                </a:cubicBezTo>
                <a:cubicBezTo>
                  <a:pt x="1062" y="455"/>
                  <a:pt x="1062" y="455"/>
                  <a:pt x="1062" y="455"/>
                </a:cubicBezTo>
                <a:cubicBezTo>
                  <a:pt x="1063" y="456"/>
                  <a:pt x="1063" y="456"/>
                  <a:pt x="1063" y="456"/>
                </a:cubicBezTo>
                <a:cubicBezTo>
                  <a:pt x="1064" y="456"/>
                  <a:pt x="1064" y="456"/>
                  <a:pt x="1064" y="456"/>
                </a:cubicBezTo>
                <a:cubicBezTo>
                  <a:pt x="1063" y="454"/>
                  <a:pt x="1063" y="454"/>
                  <a:pt x="1063" y="454"/>
                </a:cubicBezTo>
                <a:lnTo>
                  <a:pt x="1063" y="452"/>
                </a:lnTo>
                <a:close/>
                <a:moveTo>
                  <a:pt x="1236" y="243"/>
                </a:moveTo>
                <a:cubicBezTo>
                  <a:pt x="1237" y="242"/>
                  <a:pt x="1237" y="242"/>
                  <a:pt x="1237" y="242"/>
                </a:cubicBezTo>
                <a:cubicBezTo>
                  <a:pt x="1236" y="241"/>
                  <a:pt x="1236" y="241"/>
                  <a:pt x="1236" y="241"/>
                </a:cubicBezTo>
                <a:cubicBezTo>
                  <a:pt x="1234" y="240"/>
                  <a:pt x="1234" y="240"/>
                  <a:pt x="1234" y="240"/>
                </a:cubicBezTo>
                <a:cubicBezTo>
                  <a:pt x="1234" y="241"/>
                  <a:pt x="1234" y="241"/>
                  <a:pt x="1234" y="241"/>
                </a:cubicBezTo>
                <a:cubicBezTo>
                  <a:pt x="1233" y="242"/>
                  <a:pt x="1233" y="242"/>
                  <a:pt x="1233" y="242"/>
                </a:cubicBezTo>
                <a:cubicBezTo>
                  <a:pt x="1234" y="243"/>
                  <a:pt x="1234" y="243"/>
                  <a:pt x="1234" y="243"/>
                </a:cubicBezTo>
                <a:lnTo>
                  <a:pt x="1236" y="243"/>
                </a:lnTo>
                <a:close/>
                <a:moveTo>
                  <a:pt x="1234" y="273"/>
                </a:moveTo>
                <a:cubicBezTo>
                  <a:pt x="1233" y="274"/>
                  <a:pt x="1233" y="274"/>
                  <a:pt x="1233" y="274"/>
                </a:cubicBezTo>
                <a:cubicBezTo>
                  <a:pt x="1233" y="276"/>
                  <a:pt x="1233" y="276"/>
                  <a:pt x="1233" y="276"/>
                </a:cubicBezTo>
                <a:cubicBezTo>
                  <a:pt x="1234" y="278"/>
                  <a:pt x="1234" y="278"/>
                  <a:pt x="1234" y="278"/>
                </a:cubicBezTo>
                <a:cubicBezTo>
                  <a:pt x="1235" y="279"/>
                  <a:pt x="1235" y="279"/>
                  <a:pt x="1235" y="279"/>
                </a:cubicBezTo>
                <a:cubicBezTo>
                  <a:pt x="1236" y="278"/>
                  <a:pt x="1236" y="278"/>
                  <a:pt x="1236" y="278"/>
                </a:cubicBezTo>
                <a:cubicBezTo>
                  <a:pt x="1236" y="277"/>
                  <a:pt x="1236" y="277"/>
                  <a:pt x="1236" y="277"/>
                </a:cubicBezTo>
                <a:cubicBezTo>
                  <a:pt x="1237" y="276"/>
                  <a:pt x="1237" y="276"/>
                  <a:pt x="1237" y="276"/>
                </a:cubicBezTo>
                <a:cubicBezTo>
                  <a:pt x="1237" y="274"/>
                  <a:pt x="1237" y="274"/>
                  <a:pt x="1237" y="274"/>
                </a:cubicBezTo>
                <a:cubicBezTo>
                  <a:pt x="1235" y="273"/>
                  <a:pt x="1235" y="273"/>
                  <a:pt x="1235" y="273"/>
                </a:cubicBezTo>
                <a:lnTo>
                  <a:pt x="1234" y="273"/>
                </a:lnTo>
                <a:close/>
                <a:moveTo>
                  <a:pt x="1232" y="237"/>
                </a:moveTo>
                <a:cubicBezTo>
                  <a:pt x="1231" y="238"/>
                  <a:pt x="1231" y="238"/>
                  <a:pt x="1231" y="238"/>
                </a:cubicBezTo>
                <a:cubicBezTo>
                  <a:pt x="1232" y="239"/>
                  <a:pt x="1232" y="239"/>
                  <a:pt x="1232" y="239"/>
                </a:cubicBezTo>
                <a:cubicBezTo>
                  <a:pt x="1233" y="239"/>
                  <a:pt x="1233" y="239"/>
                  <a:pt x="1233" y="239"/>
                </a:cubicBezTo>
                <a:cubicBezTo>
                  <a:pt x="1233" y="237"/>
                  <a:pt x="1233" y="237"/>
                  <a:pt x="1233" y="237"/>
                </a:cubicBezTo>
                <a:lnTo>
                  <a:pt x="1232" y="237"/>
                </a:lnTo>
                <a:close/>
                <a:moveTo>
                  <a:pt x="1227" y="284"/>
                </a:moveTo>
                <a:cubicBezTo>
                  <a:pt x="1224" y="285"/>
                  <a:pt x="1224" y="285"/>
                  <a:pt x="1224" y="285"/>
                </a:cubicBezTo>
                <a:cubicBezTo>
                  <a:pt x="1223" y="287"/>
                  <a:pt x="1223" y="287"/>
                  <a:pt x="1223" y="287"/>
                </a:cubicBezTo>
                <a:cubicBezTo>
                  <a:pt x="1223" y="289"/>
                  <a:pt x="1223" y="289"/>
                  <a:pt x="1223" y="289"/>
                </a:cubicBezTo>
                <a:cubicBezTo>
                  <a:pt x="1224" y="290"/>
                  <a:pt x="1224" y="290"/>
                  <a:pt x="1224" y="290"/>
                </a:cubicBezTo>
                <a:cubicBezTo>
                  <a:pt x="1225" y="290"/>
                  <a:pt x="1225" y="290"/>
                  <a:pt x="1225" y="290"/>
                </a:cubicBezTo>
                <a:cubicBezTo>
                  <a:pt x="1227" y="292"/>
                  <a:pt x="1227" y="292"/>
                  <a:pt x="1227" y="292"/>
                </a:cubicBezTo>
                <a:cubicBezTo>
                  <a:pt x="1228" y="292"/>
                  <a:pt x="1228" y="292"/>
                  <a:pt x="1228" y="292"/>
                </a:cubicBezTo>
                <a:cubicBezTo>
                  <a:pt x="1230" y="292"/>
                  <a:pt x="1230" y="292"/>
                  <a:pt x="1230" y="292"/>
                </a:cubicBezTo>
                <a:cubicBezTo>
                  <a:pt x="1232" y="291"/>
                  <a:pt x="1232" y="291"/>
                  <a:pt x="1232" y="291"/>
                </a:cubicBezTo>
                <a:cubicBezTo>
                  <a:pt x="1232" y="289"/>
                  <a:pt x="1232" y="289"/>
                  <a:pt x="1232" y="289"/>
                </a:cubicBezTo>
                <a:cubicBezTo>
                  <a:pt x="1233" y="288"/>
                  <a:pt x="1233" y="288"/>
                  <a:pt x="1233" y="288"/>
                </a:cubicBezTo>
                <a:cubicBezTo>
                  <a:pt x="1233" y="286"/>
                  <a:pt x="1233" y="286"/>
                  <a:pt x="1233" y="286"/>
                </a:cubicBezTo>
                <a:cubicBezTo>
                  <a:pt x="1229" y="284"/>
                  <a:pt x="1229" y="284"/>
                  <a:pt x="1229" y="284"/>
                </a:cubicBezTo>
                <a:lnTo>
                  <a:pt x="1227" y="284"/>
                </a:lnTo>
                <a:close/>
                <a:moveTo>
                  <a:pt x="1241" y="282"/>
                </a:moveTo>
                <a:cubicBezTo>
                  <a:pt x="1241" y="283"/>
                  <a:pt x="1241" y="283"/>
                  <a:pt x="1241" y="283"/>
                </a:cubicBezTo>
                <a:cubicBezTo>
                  <a:pt x="1242" y="283"/>
                  <a:pt x="1242" y="283"/>
                  <a:pt x="1242" y="283"/>
                </a:cubicBezTo>
                <a:cubicBezTo>
                  <a:pt x="1244" y="282"/>
                  <a:pt x="1244" y="282"/>
                  <a:pt x="1244" y="282"/>
                </a:cubicBezTo>
                <a:cubicBezTo>
                  <a:pt x="1244" y="281"/>
                  <a:pt x="1244" y="281"/>
                  <a:pt x="1244" y="281"/>
                </a:cubicBezTo>
                <a:cubicBezTo>
                  <a:pt x="1243" y="281"/>
                  <a:pt x="1243" y="281"/>
                  <a:pt x="1243" y="281"/>
                </a:cubicBezTo>
                <a:lnTo>
                  <a:pt x="1241" y="282"/>
                </a:lnTo>
                <a:close/>
                <a:moveTo>
                  <a:pt x="1245" y="270"/>
                </a:moveTo>
                <a:cubicBezTo>
                  <a:pt x="1244" y="272"/>
                  <a:pt x="1244" y="272"/>
                  <a:pt x="1244" y="272"/>
                </a:cubicBezTo>
                <a:cubicBezTo>
                  <a:pt x="1245" y="273"/>
                  <a:pt x="1245" y="273"/>
                  <a:pt x="1245" y="273"/>
                </a:cubicBezTo>
                <a:cubicBezTo>
                  <a:pt x="1247" y="274"/>
                  <a:pt x="1247" y="274"/>
                  <a:pt x="1247" y="274"/>
                </a:cubicBezTo>
                <a:cubicBezTo>
                  <a:pt x="1248" y="274"/>
                  <a:pt x="1248" y="274"/>
                  <a:pt x="1248" y="274"/>
                </a:cubicBezTo>
                <a:cubicBezTo>
                  <a:pt x="1250" y="274"/>
                  <a:pt x="1250" y="274"/>
                  <a:pt x="1250" y="274"/>
                </a:cubicBezTo>
                <a:cubicBezTo>
                  <a:pt x="1251" y="273"/>
                  <a:pt x="1251" y="273"/>
                  <a:pt x="1251" y="273"/>
                </a:cubicBezTo>
                <a:cubicBezTo>
                  <a:pt x="1251" y="275"/>
                  <a:pt x="1251" y="275"/>
                  <a:pt x="1251" y="275"/>
                </a:cubicBezTo>
                <a:cubicBezTo>
                  <a:pt x="1253" y="275"/>
                  <a:pt x="1253" y="275"/>
                  <a:pt x="1253" y="275"/>
                </a:cubicBezTo>
                <a:cubicBezTo>
                  <a:pt x="1254" y="273"/>
                  <a:pt x="1254" y="273"/>
                  <a:pt x="1254" y="273"/>
                </a:cubicBezTo>
                <a:cubicBezTo>
                  <a:pt x="1254" y="273"/>
                  <a:pt x="1254" y="273"/>
                  <a:pt x="1254" y="273"/>
                </a:cubicBezTo>
                <a:cubicBezTo>
                  <a:pt x="1254" y="270"/>
                  <a:pt x="1254" y="270"/>
                  <a:pt x="1254" y="270"/>
                </a:cubicBezTo>
                <a:cubicBezTo>
                  <a:pt x="1253" y="270"/>
                  <a:pt x="1253" y="270"/>
                  <a:pt x="1253" y="270"/>
                </a:cubicBezTo>
                <a:cubicBezTo>
                  <a:pt x="1253" y="271"/>
                  <a:pt x="1253" y="271"/>
                  <a:pt x="1253" y="271"/>
                </a:cubicBezTo>
                <a:cubicBezTo>
                  <a:pt x="1253" y="272"/>
                  <a:pt x="1253" y="272"/>
                  <a:pt x="1253" y="272"/>
                </a:cubicBezTo>
                <a:cubicBezTo>
                  <a:pt x="1252" y="271"/>
                  <a:pt x="1252" y="271"/>
                  <a:pt x="1252" y="271"/>
                </a:cubicBezTo>
                <a:cubicBezTo>
                  <a:pt x="1250" y="269"/>
                  <a:pt x="1250" y="269"/>
                  <a:pt x="1250" y="269"/>
                </a:cubicBezTo>
                <a:cubicBezTo>
                  <a:pt x="1251" y="268"/>
                  <a:pt x="1251" y="268"/>
                  <a:pt x="1251" y="268"/>
                </a:cubicBezTo>
                <a:cubicBezTo>
                  <a:pt x="1249" y="267"/>
                  <a:pt x="1249" y="267"/>
                  <a:pt x="1249" y="267"/>
                </a:cubicBezTo>
                <a:cubicBezTo>
                  <a:pt x="1250" y="266"/>
                  <a:pt x="1250" y="266"/>
                  <a:pt x="1250" y="266"/>
                </a:cubicBezTo>
                <a:cubicBezTo>
                  <a:pt x="1251" y="266"/>
                  <a:pt x="1251" y="266"/>
                  <a:pt x="1251" y="266"/>
                </a:cubicBezTo>
                <a:cubicBezTo>
                  <a:pt x="1251" y="265"/>
                  <a:pt x="1251" y="265"/>
                  <a:pt x="1251" y="265"/>
                </a:cubicBezTo>
                <a:cubicBezTo>
                  <a:pt x="1250" y="264"/>
                  <a:pt x="1250" y="264"/>
                  <a:pt x="1250" y="264"/>
                </a:cubicBezTo>
                <a:cubicBezTo>
                  <a:pt x="1248" y="265"/>
                  <a:pt x="1248" y="265"/>
                  <a:pt x="1248" y="265"/>
                </a:cubicBezTo>
                <a:cubicBezTo>
                  <a:pt x="1247" y="265"/>
                  <a:pt x="1247" y="265"/>
                  <a:pt x="1247" y="265"/>
                </a:cubicBezTo>
                <a:cubicBezTo>
                  <a:pt x="1246" y="266"/>
                  <a:pt x="1246" y="266"/>
                  <a:pt x="1246" y="266"/>
                </a:cubicBezTo>
                <a:cubicBezTo>
                  <a:pt x="1245" y="266"/>
                  <a:pt x="1245" y="266"/>
                  <a:pt x="1245" y="266"/>
                </a:cubicBezTo>
                <a:lnTo>
                  <a:pt x="1245" y="270"/>
                </a:lnTo>
                <a:close/>
                <a:moveTo>
                  <a:pt x="1223" y="312"/>
                </a:moveTo>
                <a:cubicBezTo>
                  <a:pt x="1223" y="313"/>
                  <a:pt x="1223" y="313"/>
                  <a:pt x="1223" y="313"/>
                </a:cubicBezTo>
                <a:cubicBezTo>
                  <a:pt x="1224" y="312"/>
                  <a:pt x="1224" y="312"/>
                  <a:pt x="1224" y="312"/>
                </a:cubicBezTo>
                <a:cubicBezTo>
                  <a:pt x="1224" y="311"/>
                  <a:pt x="1224" y="311"/>
                  <a:pt x="1224" y="311"/>
                </a:cubicBezTo>
                <a:cubicBezTo>
                  <a:pt x="1223" y="311"/>
                  <a:pt x="1223" y="311"/>
                  <a:pt x="1223" y="311"/>
                </a:cubicBezTo>
                <a:lnTo>
                  <a:pt x="1223" y="312"/>
                </a:lnTo>
                <a:close/>
                <a:moveTo>
                  <a:pt x="990" y="292"/>
                </a:moveTo>
                <a:cubicBezTo>
                  <a:pt x="989" y="292"/>
                  <a:pt x="989" y="292"/>
                  <a:pt x="989" y="292"/>
                </a:cubicBezTo>
                <a:cubicBezTo>
                  <a:pt x="988" y="293"/>
                  <a:pt x="988" y="293"/>
                  <a:pt x="988" y="293"/>
                </a:cubicBezTo>
                <a:cubicBezTo>
                  <a:pt x="988" y="293"/>
                  <a:pt x="989" y="293"/>
                  <a:pt x="989" y="293"/>
                </a:cubicBezTo>
                <a:cubicBezTo>
                  <a:pt x="989" y="293"/>
                  <a:pt x="989" y="293"/>
                  <a:pt x="989" y="293"/>
                </a:cubicBezTo>
                <a:lnTo>
                  <a:pt x="990" y="292"/>
                </a:lnTo>
                <a:close/>
                <a:moveTo>
                  <a:pt x="1250" y="204"/>
                </a:moveTo>
                <a:cubicBezTo>
                  <a:pt x="1250" y="205"/>
                  <a:pt x="1250" y="205"/>
                  <a:pt x="1250" y="205"/>
                </a:cubicBezTo>
                <a:cubicBezTo>
                  <a:pt x="1251" y="204"/>
                  <a:pt x="1251" y="204"/>
                  <a:pt x="1251" y="204"/>
                </a:cubicBezTo>
                <a:cubicBezTo>
                  <a:pt x="1251" y="202"/>
                  <a:pt x="1251" y="202"/>
                  <a:pt x="1251" y="202"/>
                </a:cubicBezTo>
                <a:cubicBezTo>
                  <a:pt x="1251" y="201"/>
                  <a:pt x="1251" y="201"/>
                  <a:pt x="1251" y="201"/>
                </a:cubicBezTo>
                <a:cubicBezTo>
                  <a:pt x="1251" y="202"/>
                  <a:pt x="1251" y="202"/>
                  <a:pt x="1251" y="202"/>
                </a:cubicBezTo>
                <a:lnTo>
                  <a:pt x="1250" y="204"/>
                </a:lnTo>
                <a:close/>
                <a:moveTo>
                  <a:pt x="1244" y="207"/>
                </a:moveTo>
                <a:cubicBezTo>
                  <a:pt x="1244" y="207"/>
                  <a:pt x="1244" y="207"/>
                  <a:pt x="1244" y="207"/>
                </a:cubicBezTo>
                <a:cubicBezTo>
                  <a:pt x="1243" y="208"/>
                  <a:pt x="1243" y="208"/>
                  <a:pt x="1243" y="208"/>
                </a:cubicBezTo>
                <a:cubicBezTo>
                  <a:pt x="1245" y="210"/>
                  <a:pt x="1245" y="210"/>
                  <a:pt x="1245" y="210"/>
                </a:cubicBezTo>
                <a:cubicBezTo>
                  <a:pt x="1246" y="211"/>
                  <a:pt x="1246" y="211"/>
                  <a:pt x="1246" y="211"/>
                </a:cubicBezTo>
                <a:cubicBezTo>
                  <a:pt x="1247" y="211"/>
                  <a:pt x="1247" y="211"/>
                  <a:pt x="1247" y="211"/>
                </a:cubicBezTo>
                <a:cubicBezTo>
                  <a:pt x="1247" y="210"/>
                  <a:pt x="1247" y="210"/>
                  <a:pt x="1247" y="210"/>
                </a:cubicBezTo>
                <a:cubicBezTo>
                  <a:pt x="1246" y="209"/>
                  <a:pt x="1246" y="209"/>
                  <a:pt x="1246" y="209"/>
                </a:cubicBezTo>
                <a:lnTo>
                  <a:pt x="1244" y="207"/>
                </a:lnTo>
                <a:close/>
                <a:moveTo>
                  <a:pt x="1252" y="198"/>
                </a:moveTo>
                <a:cubicBezTo>
                  <a:pt x="1251" y="198"/>
                  <a:pt x="1251" y="198"/>
                  <a:pt x="1251" y="198"/>
                </a:cubicBezTo>
                <a:cubicBezTo>
                  <a:pt x="1250" y="198"/>
                  <a:pt x="1250" y="198"/>
                  <a:pt x="1250" y="198"/>
                </a:cubicBezTo>
                <a:cubicBezTo>
                  <a:pt x="1251" y="199"/>
                  <a:pt x="1251" y="199"/>
                  <a:pt x="1251" y="199"/>
                </a:cubicBezTo>
                <a:cubicBezTo>
                  <a:pt x="1251" y="198"/>
                  <a:pt x="1251" y="198"/>
                  <a:pt x="1251" y="198"/>
                </a:cubicBezTo>
                <a:lnTo>
                  <a:pt x="1252" y="198"/>
                </a:lnTo>
                <a:close/>
                <a:moveTo>
                  <a:pt x="1192" y="351"/>
                </a:moveTo>
                <a:cubicBezTo>
                  <a:pt x="1191" y="351"/>
                  <a:pt x="1191" y="351"/>
                  <a:pt x="1191" y="351"/>
                </a:cubicBezTo>
                <a:cubicBezTo>
                  <a:pt x="1191" y="351"/>
                  <a:pt x="1191" y="351"/>
                  <a:pt x="1191" y="351"/>
                </a:cubicBezTo>
                <a:cubicBezTo>
                  <a:pt x="1191" y="352"/>
                  <a:pt x="1191" y="352"/>
                  <a:pt x="1191" y="352"/>
                </a:cubicBezTo>
                <a:cubicBezTo>
                  <a:pt x="1191" y="353"/>
                  <a:pt x="1191" y="353"/>
                  <a:pt x="1191" y="353"/>
                </a:cubicBezTo>
                <a:cubicBezTo>
                  <a:pt x="1192" y="352"/>
                  <a:pt x="1192" y="352"/>
                  <a:pt x="1192" y="352"/>
                </a:cubicBezTo>
                <a:lnTo>
                  <a:pt x="1192" y="351"/>
                </a:lnTo>
                <a:close/>
                <a:moveTo>
                  <a:pt x="1176" y="356"/>
                </a:moveTo>
                <a:cubicBezTo>
                  <a:pt x="1176" y="355"/>
                  <a:pt x="1176" y="355"/>
                  <a:pt x="1176" y="355"/>
                </a:cubicBezTo>
                <a:cubicBezTo>
                  <a:pt x="1175" y="355"/>
                  <a:pt x="1175" y="355"/>
                  <a:pt x="1175" y="355"/>
                </a:cubicBezTo>
                <a:cubicBezTo>
                  <a:pt x="1174" y="356"/>
                  <a:pt x="1174" y="356"/>
                  <a:pt x="1174" y="356"/>
                </a:cubicBezTo>
                <a:cubicBezTo>
                  <a:pt x="1175" y="356"/>
                  <a:pt x="1175" y="356"/>
                  <a:pt x="1175" y="356"/>
                </a:cubicBezTo>
                <a:lnTo>
                  <a:pt x="1176" y="356"/>
                </a:lnTo>
                <a:close/>
                <a:moveTo>
                  <a:pt x="1220" y="316"/>
                </a:moveTo>
                <a:cubicBezTo>
                  <a:pt x="1217" y="314"/>
                  <a:pt x="1217" y="314"/>
                  <a:pt x="1217" y="314"/>
                </a:cubicBezTo>
                <a:cubicBezTo>
                  <a:pt x="1216" y="314"/>
                  <a:pt x="1216" y="314"/>
                  <a:pt x="1216" y="314"/>
                </a:cubicBezTo>
                <a:cubicBezTo>
                  <a:pt x="1214" y="313"/>
                  <a:pt x="1214" y="313"/>
                  <a:pt x="1214" y="313"/>
                </a:cubicBezTo>
                <a:cubicBezTo>
                  <a:pt x="1212" y="313"/>
                  <a:pt x="1212" y="313"/>
                  <a:pt x="1212" y="313"/>
                </a:cubicBezTo>
                <a:cubicBezTo>
                  <a:pt x="1208" y="313"/>
                  <a:pt x="1208" y="313"/>
                  <a:pt x="1208" y="313"/>
                </a:cubicBezTo>
                <a:cubicBezTo>
                  <a:pt x="1207" y="313"/>
                  <a:pt x="1207" y="313"/>
                  <a:pt x="1207" y="313"/>
                </a:cubicBezTo>
                <a:cubicBezTo>
                  <a:pt x="1204" y="313"/>
                  <a:pt x="1204" y="313"/>
                  <a:pt x="1204" y="313"/>
                </a:cubicBezTo>
                <a:cubicBezTo>
                  <a:pt x="1202" y="313"/>
                  <a:pt x="1202" y="313"/>
                  <a:pt x="1202" y="313"/>
                </a:cubicBezTo>
                <a:cubicBezTo>
                  <a:pt x="1202" y="313"/>
                  <a:pt x="1202" y="314"/>
                  <a:pt x="1202" y="314"/>
                </a:cubicBezTo>
                <a:cubicBezTo>
                  <a:pt x="1203" y="315"/>
                  <a:pt x="1203" y="315"/>
                  <a:pt x="1203" y="315"/>
                </a:cubicBezTo>
                <a:cubicBezTo>
                  <a:pt x="1206" y="315"/>
                  <a:pt x="1206" y="315"/>
                  <a:pt x="1206" y="315"/>
                </a:cubicBezTo>
                <a:cubicBezTo>
                  <a:pt x="1207" y="316"/>
                  <a:pt x="1207" y="316"/>
                  <a:pt x="1207" y="316"/>
                </a:cubicBezTo>
                <a:cubicBezTo>
                  <a:pt x="1210" y="316"/>
                  <a:pt x="1210" y="316"/>
                  <a:pt x="1210" y="316"/>
                </a:cubicBezTo>
                <a:cubicBezTo>
                  <a:pt x="1212" y="317"/>
                  <a:pt x="1212" y="317"/>
                  <a:pt x="1212" y="317"/>
                </a:cubicBezTo>
                <a:cubicBezTo>
                  <a:pt x="1213" y="317"/>
                  <a:pt x="1213" y="317"/>
                  <a:pt x="1213" y="317"/>
                </a:cubicBezTo>
                <a:cubicBezTo>
                  <a:pt x="1214" y="318"/>
                  <a:pt x="1214" y="318"/>
                  <a:pt x="1214" y="318"/>
                </a:cubicBezTo>
                <a:cubicBezTo>
                  <a:pt x="1214" y="319"/>
                  <a:pt x="1214" y="319"/>
                  <a:pt x="1214" y="319"/>
                </a:cubicBezTo>
                <a:cubicBezTo>
                  <a:pt x="1215" y="319"/>
                  <a:pt x="1215" y="319"/>
                  <a:pt x="1215" y="319"/>
                </a:cubicBezTo>
                <a:cubicBezTo>
                  <a:pt x="1217" y="319"/>
                  <a:pt x="1217" y="319"/>
                  <a:pt x="1217" y="319"/>
                </a:cubicBezTo>
                <a:cubicBezTo>
                  <a:pt x="1218" y="320"/>
                  <a:pt x="1218" y="320"/>
                  <a:pt x="1218" y="320"/>
                </a:cubicBezTo>
                <a:cubicBezTo>
                  <a:pt x="1219" y="319"/>
                  <a:pt x="1219" y="319"/>
                  <a:pt x="1219" y="319"/>
                </a:cubicBezTo>
                <a:cubicBezTo>
                  <a:pt x="1219" y="318"/>
                  <a:pt x="1219" y="318"/>
                  <a:pt x="1219" y="318"/>
                </a:cubicBezTo>
                <a:cubicBezTo>
                  <a:pt x="1219" y="318"/>
                  <a:pt x="1219" y="318"/>
                  <a:pt x="1219" y="318"/>
                </a:cubicBezTo>
                <a:cubicBezTo>
                  <a:pt x="1219" y="316"/>
                  <a:pt x="1219" y="316"/>
                  <a:pt x="1219" y="316"/>
                </a:cubicBezTo>
                <a:lnTo>
                  <a:pt x="1220" y="316"/>
                </a:lnTo>
                <a:close/>
                <a:moveTo>
                  <a:pt x="1201" y="379"/>
                </a:moveTo>
                <a:cubicBezTo>
                  <a:pt x="1202" y="379"/>
                  <a:pt x="1202" y="379"/>
                  <a:pt x="1202" y="379"/>
                </a:cubicBezTo>
                <a:cubicBezTo>
                  <a:pt x="1203" y="379"/>
                  <a:pt x="1203" y="379"/>
                  <a:pt x="1203" y="379"/>
                </a:cubicBezTo>
                <a:cubicBezTo>
                  <a:pt x="1203" y="378"/>
                  <a:pt x="1203" y="378"/>
                  <a:pt x="1203" y="378"/>
                </a:cubicBezTo>
                <a:cubicBezTo>
                  <a:pt x="1202" y="378"/>
                  <a:pt x="1202" y="378"/>
                  <a:pt x="1202" y="378"/>
                </a:cubicBezTo>
                <a:lnTo>
                  <a:pt x="1201" y="379"/>
                </a:lnTo>
                <a:close/>
                <a:moveTo>
                  <a:pt x="1182" y="363"/>
                </a:moveTo>
                <a:cubicBezTo>
                  <a:pt x="1183" y="364"/>
                  <a:pt x="1183" y="364"/>
                  <a:pt x="1183" y="364"/>
                </a:cubicBezTo>
                <a:cubicBezTo>
                  <a:pt x="1184" y="363"/>
                  <a:pt x="1184" y="363"/>
                  <a:pt x="1184" y="363"/>
                </a:cubicBezTo>
                <a:cubicBezTo>
                  <a:pt x="1184" y="363"/>
                  <a:pt x="1184" y="363"/>
                  <a:pt x="1184" y="363"/>
                </a:cubicBezTo>
                <a:cubicBezTo>
                  <a:pt x="1183" y="362"/>
                  <a:pt x="1183" y="362"/>
                  <a:pt x="1183" y="362"/>
                </a:cubicBezTo>
                <a:cubicBezTo>
                  <a:pt x="1183" y="362"/>
                  <a:pt x="1182" y="363"/>
                  <a:pt x="1182" y="363"/>
                </a:cubicBezTo>
                <a:close/>
                <a:moveTo>
                  <a:pt x="1197" y="315"/>
                </a:moveTo>
                <a:cubicBezTo>
                  <a:pt x="1197" y="317"/>
                  <a:pt x="1197" y="317"/>
                  <a:pt x="1197" y="317"/>
                </a:cubicBezTo>
                <a:cubicBezTo>
                  <a:pt x="1198" y="317"/>
                  <a:pt x="1198" y="317"/>
                  <a:pt x="1198" y="317"/>
                </a:cubicBezTo>
                <a:cubicBezTo>
                  <a:pt x="1198" y="317"/>
                  <a:pt x="1198" y="317"/>
                  <a:pt x="1198" y="317"/>
                </a:cubicBezTo>
                <a:cubicBezTo>
                  <a:pt x="1198" y="316"/>
                  <a:pt x="1198" y="316"/>
                  <a:pt x="1198" y="316"/>
                </a:cubicBezTo>
                <a:cubicBezTo>
                  <a:pt x="1199" y="314"/>
                  <a:pt x="1199" y="314"/>
                  <a:pt x="1199" y="314"/>
                </a:cubicBezTo>
                <a:lnTo>
                  <a:pt x="1197" y="315"/>
                </a:lnTo>
                <a:close/>
                <a:moveTo>
                  <a:pt x="1188" y="361"/>
                </a:moveTo>
                <a:cubicBezTo>
                  <a:pt x="1189" y="362"/>
                  <a:pt x="1189" y="362"/>
                  <a:pt x="1189" y="362"/>
                </a:cubicBezTo>
                <a:cubicBezTo>
                  <a:pt x="1191" y="360"/>
                  <a:pt x="1191" y="360"/>
                  <a:pt x="1191" y="360"/>
                </a:cubicBezTo>
                <a:cubicBezTo>
                  <a:pt x="1191" y="355"/>
                  <a:pt x="1191" y="355"/>
                  <a:pt x="1191" y="355"/>
                </a:cubicBezTo>
                <a:cubicBezTo>
                  <a:pt x="1190" y="354"/>
                  <a:pt x="1190" y="354"/>
                  <a:pt x="1190" y="354"/>
                </a:cubicBezTo>
                <a:cubicBezTo>
                  <a:pt x="1189" y="352"/>
                  <a:pt x="1189" y="352"/>
                  <a:pt x="1189" y="352"/>
                </a:cubicBezTo>
                <a:cubicBezTo>
                  <a:pt x="1188" y="352"/>
                  <a:pt x="1188" y="352"/>
                  <a:pt x="1188" y="352"/>
                </a:cubicBezTo>
                <a:cubicBezTo>
                  <a:pt x="1183" y="355"/>
                  <a:pt x="1183" y="355"/>
                  <a:pt x="1183" y="355"/>
                </a:cubicBezTo>
                <a:cubicBezTo>
                  <a:pt x="1178" y="355"/>
                  <a:pt x="1178" y="355"/>
                  <a:pt x="1178" y="355"/>
                </a:cubicBezTo>
                <a:cubicBezTo>
                  <a:pt x="1176" y="357"/>
                  <a:pt x="1176" y="357"/>
                  <a:pt x="1176" y="357"/>
                </a:cubicBezTo>
                <a:cubicBezTo>
                  <a:pt x="1174" y="357"/>
                  <a:pt x="1174" y="357"/>
                  <a:pt x="1174" y="357"/>
                </a:cubicBezTo>
                <a:cubicBezTo>
                  <a:pt x="1173" y="359"/>
                  <a:pt x="1173" y="359"/>
                  <a:pt x="1173" y="359"/>
                </a:cubicBezTo>
                <a:cubicBezTo>
                  <a:pt x="1171" y="360"/>
                  <a:pt x="1171" y="360"/>
                  <a:pt x="1171" y="360"/>
                </a:cubicBezTo>
                <a:cubicBezTo>
                  <a:pt x="1171" y="361"/>
                  <a:pt x="1171" y="361"/>
                  <a:pt x="1171" y="361"/>
                </a:cubicBezTo>
                <a:cubicBezTo>
                  <a:pt x="1171" y="362"/>
                  <a:pt x="1171" y="362"/>
                  <a:pt x="1171" y="362"/>
                </a:cubicBezTo>
                <a:cubicBezTo>
                  <a:pt x="1171" y="363"/>
                  <a:pt x="1171" y="363"/>
                  <a:pt x="1171" y="363"/>
                </a:cubicBezTo>
                <a:cubicBezTo>
                  <a:pt x="1173" y="363"/>
                  <a:pt x="1173" y="363"/>
                  <a:pt x="1173" y="363"/>
                </a:cubicBezTo>
                <a:cubicBezTo>
                  <a:pt x="1177" y="362"/>
                  <a:pt x="1177" y="362"/>
                  <a:pt x="1177" y="362"/>
                </a:cubicBezTo>
                <a:cubicBezTo>
                  <a:pt x="1181" y="363"/>
                  <a:pt x="1181" y="363"/>
                  <a:pt x="1181" y="363"/>
                </a:cubicBezTo>
                <a:cubicBezTo>
                  <a:pt x="1182" y="361"/>
                  <a:pt x="1182" y="361"/>
                  <a:pt x="1182" y="361"/>
                </a:cubicBezTo>
                <a:cubicBezTo>
                  <a:pt x="1184" y="361"/>
                  <a:pt x="1184" y="361"/>
                  <a:pt x="1184" y="361"/>
                </a:cubicBezTo>
                <a:cubicBezTo>
                  <a:pt x="1186" y="362"/>
                  <a:pt x="1186" y="362"/>
                  <a:pt x="1186" y="362"/>
                </a:cubicBezTo>
                <a:lnTo>
                  <a:pt x="1188" y="361"/>
                </a:lnTo>
                <a:close/>
                <a:moveTo>
                  <a:pt x="1213" y="323"/>
                </a:moveTo>
                <a:cubicBezTo>
                  <a:pt x="1214" y="323"/>
                  <a:pt x="1214" y="323"/>
                  <a:pt x="1214" y="323"/>
                </a:cubicBezTo>
                <a:cubicBezTo>
                  <a:pt x="1215" y="324"/>
                  <a:pt x="1215" y="324"/>
                  <a:pt x="1215" y="324"/>
                </a:cubicBezTo>
                <a:cubicBezTo>
                  <a:pt x="1217" y="325"/>
                  <a:pt x="1217" y="325"/>
                  <a:pt x="1217" y="325"/>
                </a:cubicBezTo>
                <a:cubicBezTo>
                  <a:pt x="1218" y="325"/>
                  <a:pt x="1218" y="325"/>
                  <a:pt x="1218" y="325"/>
                </a:cubicBezTo>
                <a:cubicBezTo>
                  <a:pt x="1218" y="325"/>
                  <a:pt x="1218" y="325"/>
                  <a:pt x="1218" y="325"/>
                </a:cubicBezTo>
                <a:cubicBezTo>
                  <a:pt x="1217" y="323"/>
                  <a:pt x="1217" y="323"/>
                  <a:pt x="1217" y="323"/>
                </a:cubicBezTo>
                <a:cubicBezTo>
                  <a:pt x="1213" y="321"/>
                  <a:pt x="1213" y="321"/>
                  <a:pt x="1213" y="321"/>
                </a:cubicBezTo>
                <a:cubicBezTo>
                  <a:pt x="1211" y="318"/>
                  <a:pt x="1211" y="318"/>
                  <a:pt x="1211" y="318"/>
                </a:cubicBezTo>
                <a:cubicBezTo>
                  <a:pt x="1211" y="318"/>
                  <a:pt x="1211" y="318"/>
                  <a:pt x="1211" y="318"/>
                </a:cubicBezTo>
                <a:cubicBezTo>
                  <a:pt x="1209" y="318"/>
                  <a:pt x="1209" y="318"/>
                  <a:pt x="1209" y="318"/>
                </a:cubicBezTo>
                <a:cubicBezTo>
                  <a:pt x="1207" y="316"/>
                  <a:pt x="1207" y="316"/>
                  <a:pt x="1207" y="316"/>
                </a:cubicBezTo>
                <a:cubicBezTo>
                  <a:pt x="1205" y="316"/>
                  <a:pt x="1205" y="316"/>
                  <a:pt x="1205" y="316"/>
                </a:cubicBezTo>
                <a:cubicBezTo>
                  <a:pt x="1205" y="316"/>
                  <a:pt x="1205" y="316"/>
                  <a:pt x="1205" y="316"/>
                </a:cubicBezTo>
                <a:cubicBezTo>
                  <a:pt x="1202" y="316"/>
                  <a:pt x="1202" y="316"/>
                  <a:pt x="1202" y="316"/>
                </a:cubicBezTo>
                <a:cubicBezTo>
                  <a:pt x="1202" y="316"/>
                  <a:pt x="1202" y="316"/>
                  <a:pt x="1202" y="316"/>
                </a:cubicBezTo>
                <a:cubicBezTo>
                  <a:pt x="1202" y="318"/>
                  <a:pt x="1202" y="318"/>
                  <a:pt x="1202" y="318"/>
                </a:cubicBezTo>
                <a:cubicBezTo>
                  <a:pt x="1202" y="318"/>
                  <a:pt x="1202" y="318"/>
                  <a:pt x="1202" y="318"/>
                </a:cubicBezTo>
                <a:cubicBezTo>
                  <a:pt x="1202" y="319"/>
                  <a:pt x="1202" y="319"/>
                  <a:pt x="1202" y="319"/>
                </a:cubicBezTo>
                <a:cubicBezTo>
                  <a:pt x="1203" y="322"/>
                  <a:pt x="1203" y="322"/>
                  <a:pt x="1203" y="322"/>
                </a:cubicBezTo>
                <a:cubicBezTo>
                  <a:pt x="1204" y="324"/>
                  <a:pt x="1204" y="324"/>
                  <a:pt x="1204" y="324"/>
                </a:cubicBezTo>
                <a:cubicBezTo>
                  <a:pt x="1206" y="324"/>
                  <a:pt x="1206" y="324"/>
                  <a:pt x="1206" y="324"/>
                </a:cubicBezTo>
                <a:cubicBezTo>
                  <a:pt x="1209" y="326"/>
                  <a:pt x="1209" y="326"/>
                  <a:pt x="1209" y="326"/>
                </a:cubicBezTo>
                <a:cubicBezTo>
                  <a:pt x="1210" y="328"/>
                  <a:pt x="1210" y="328"/>
                  <a:pt x="1210" y="328"/>
                </a:cubicBezTo>
                <a:cubicBezTo>
                  <a:pt x="1212" y="329"/>
                  <a:pt x="1212" y="329"/>
                  <a:pt x="1212" y="329"/>
                </a:cubicBezTo>
                <a:cubicBezTo>
                  <a:pt x="1213" y="329"/>
                  <a:pt x="1213" y="329"/>
                  <a:pt x="1213" y="329"/>
                </a:cubicBezTo>
                <a:cubicBezTo>
                  <a:pt x="1213" y="330"/>
                  <a:pt x="1213" y="330"/>
                  <a:pt x="1213" y="330"/>
                </a:cubicBezTo>
                <a:cubicBezTo>
                  <a:pt x="1215" y="331"/>
                  <a:pt x="1215" y="331"/>
                  <a:pt x="1215" y="331"/>
                </a:cubicBezTo>
                <a:cubicBezTo>
                  <a:pt x="1215" y="330"/>
                  <a:pt x="1215" y="330"/>
                  <a:pt x="1215" y="330"/>
                </a:cubicBezTo>
                <a:cubicBezTo>
                  <a:pt x="1215" y="329"/>
                  <a:pt x="1215" y="329"/>
                  <a:pt x="1215" y="329"/>
                </a:cubicBezTo>
                <a:cubicBezTo>
                  <a:pt x="1216" y="328"/>
                  <a:pt x="1216" y="328"/>
                  <a:pt x="1216" y="328"/>
                </a:cubicBezTo>
                <a:cubicBezTo>
                  <a:pt x="1215" y="326"/>
                  <a:pt x="1215" y="326"/>
                  <a:pt x="1215" y="326"/>
                </a:cubicBezTo>
                <a:cubicBezTo>
                  <a:pt x="1213" y="326"/>
                  <a:pt x="1213" y="326"/>
                  <a:pt x="1213" y="326"/>
                </a:cubicBezTo>
                <a:cubicBezTo>
                  <a:pt x="1212" y="326"/>
                  <a:pt x="1212" y="326"/>
                  <a:pt x="1212" y="326"/>
                </a:cubicBezTo>
                <a:cubicBezTo>
                  <a:pt x="1211" y="324"/>
                  <a:pt x="1211" y="324"/>
                  <a:pt x="1211" y="324"/>
                </a:cubicBezTo>
                <a:cubicBezTo>
                  <a:pt x="1212" y="324"/>
                  <a:pt x="1212" y="324"/>
                  <a:pt x="1212" y="324"/>
                </a:cubicBezTo>
                <a:lnTo>
                  <a:pt x="1213" y="323"/>
                </a:lnTo>
                <a:close/>
                <a:moveTo>
                  <a:pt x="1202" y="307"/>
                </a:moveTo>
                <a:cubicBezTo>
                  <a:pt x="1205" y="309"/>
                  <a:pt x="1205" y="309"/>
                  <a:pt x="1205" y="309"/>
                </a:cubicBezTo>
                <a:cubicBezTo>
                  <a:pt x="1208" y="309"/>
                  <a:pt x="1208" y="309"/>
                  <a:pt x="1208" y="309"/>
                </a:cubicBezTo>
                <a:cubicBezTo>
                  <a:pt x="1209" y="309"/>
                  <a:pt x="1209" y="309"/>
                  <a:pt x="1209" y="309"/>
                </a:cubicBezTo>
                <a:cubicBezTo>
                  <a:pt x="1209" y="308"/>
                  <a:pt x="1209" y="308"/>
                  <a:pt x="1209" y="308"/>
                </a:cubicBezTo>
                <a:cubicBezTo>
                  <a:pt x="1205" y="305"/>
                  <a:pt x="1205" y="305"/>
                  <a:pt x="1205" y="305"/>
                </a:cubicBezTo>
                <a:cubicBezTo>
                  <a:pt x="1199" y="304"/>
                  <a:pt x="1199" y="304"/>
                  <a:pt x="1199" y="304"/>
                </a:cubicBezTo>
                <a:cubicBezTo>
                  <a:pt x="1198" y="305"/>
                  <a:pt x="1198" y="305"/>
                  <a:pt x="1198" y="305"/>
                </a:cubicBezTo>
                <a:cubicBezTo>
                  <a:pt x="1198" y="306"/>
                  <a:pt x="1198" y="306"/>
                  <a:pt x="1198" y="306"/>
                </a:cubicBezTo>
                <a:cubicBezTo>
                  <a:pt x="1195" y="307"/>
                  <a:pt x="1195" y="307"/>
                  <a:pt x="1195" y="307"/>
                </a:cubicBezTo>
                <a:cubicBezTo>
                  <a:pt x="1194" y="308"/>
                  <a:pt x="1194" y="308"/>
                  <a:pt x="1194" y="308"/>
                </a:cubicBezTo>
                <a:cubicBezTo>
                  <a:pt x="1195" y="309"/>
                  <a:pt x="1195" y="309"/>
                  <a:pt x="1195" y="309"/>
                </a:cubicBezTo>
                <a:cubicBezTo>
                  <a:pt x="1198" y="309"/>
                  <a:pt x="1198" y="309"/>
                  <a:pt x="1198" y="309"/>
                </a:cubicBezTo>
                <a:cubicBezTo>
                  <a:pt x="1200" y="311"/>
                  <a:pt x="1200" y="311"/>
                  <a:pt x="1200" y="311"/>
                </a:cubicBezTo>
                <a:cubicBezTo>
                  <a:pt x="1202" y="312"/>
                  <a:pt x="1202" y="312"/>
                  <a:pt x="1202" y="312"/>
                </a:cubicBezTo>
                <a:cubicBezTo>
                  <a:pt x="1206" y="312"/>
                  <a:pt x="1206" y="312"/>
                  <a:pt x="1206" y="312"/>
                </a:cubicBezTo>
                <a:cubicBezTo>
                  <a:pt x="1211" y="312"/>
                  <a:pt x="1211" y="312"/>
                  <a:pt x="1211" y="312"/>
                </a:cubicBezTo>
                <a:cubicBezTo>
                  <a:pt x="1214" y="312"/>
                  <a:pt x="1214" y="312"/>
                  <a:pt x="1214" y="312"/>
                </a:cubicBezTo>
                <a:cubicBezTo>
                  <a:pt x="1214" y="311"/>
                  <a:pt x="1214" y="311"/>
                  <a:pt x="1214" y="311"/>
                </a:cubicBezTo>
                <a:cubicBezTo>
                  <a:pt x="1211" y="310"/>
                  <a:pt x="1211" y="310"/>
                  <a:pt x="1211" y="310"/>
                </a:cubicBezTo>
                <a:cubicBezTo>
                  <a:pt x="1207" y="311"/>
                  <a:pt x="1207" y="311"/>
                  <a:pt x="1207" y="311"/>
                </a:cubicBezTo>
                <a:cubicBezTo>
                  <a:pt x="1205" y="310"/>
                  <a:pt x="1205" y="310"/>
                  <a:pt x="1205" y="310"/>
                </a:cubicBezTo>
                <a:cubicBezTo>
                  <a:pt x="1203" y="309"/>
                  <a:pt x="1203" y="309"/>
                  <a:pt x="1203" y="309"/>
                </a:cubicBezTo>
                <a:cubicBezTo>
                  <a:pt x="1201" y="308"/>
                  <a:pt x="1201" y="308"/>
                  <a:pt x="1201" y="308"/>
                </a:cubicBezTo>
                <a:cubicBezTo>
                  <a:pt x="1200" y="307"/>
                  <a:pt x="1200" y="307"/>
                  <a:pt x="1200" y="307"/>
                </a:cubicBezTo>
                <a:cubicBezTo>
                  <a:pt x="1201" y="307"/>
                  <a:pt x="1201" y="307"/>
                  <a:pt x="1201" y="307"/>
                </a:cubicBezTo>
                <a:lnTo>
                  <a:pt x="1202" y="307"/>
                </a:lnTo>
                <a:close/>
                <a:moveTo>
                  <a:pt x="1248" y="237"/>
                </a:moveTo>
                <a:cubicBezTo>
                  <a:pt x="1247" y="237"/>
                  <a:pt x="1247" y="237"/>
                  <a:pt x="1247" y="237"/>
                </a:cubicBezTo>
                <a:cubicBezTo>
                  <a:pt x="1246" y="238"/>
                  <a:pt x="1246" y="238"/>
                  <a:pt x="1246" y="238"/>
                </a:cubicBezTo>
                <a:cubicBezTo>
                  <a:pt x="1246" y="238"/>
                  <a:pt x="1246" y="238"/>
                  <a:pt x="1246" y="238"/>
                </a:cubicBezTo>
                <a:cubicBezTo>
                  <a:pt x="1247" y="239"/>
                  <a:pt x="1247" y="239"/>
                  <a:pt x="1247" y="239"/>
                </a:cubicBezTo>
                <a:cubicBezTo>
                  <a:pt x="1247" y="240"/>
                  <a:pt x="1247" y="240"/>
                  <a:pt x="1247" y="240"/>
                </a:cubicBezTo>
                <a:cubicBezTo>
                  <a:pt x="1247" y="241"/>
                  <a:pt x="1247" y="241"/>
                  <a:pt x="1247" y="241"/>
                </a:cubicBezTo>
                <a:cubicBezTo>
                  <a:pt x="1247" y="244"/>
                  <a:pt x="1247" y="244"/>
                  <a:pt x="1247" y="244"/>
                </a:cubicBezTo>
                <a:cubicBezTo>
                  <a:pt x="1248" y="246"/>
                  <a:pt x="1248" y="246"/>
                  <a:pt x="1248" y="246"/>
                </a:cubicBezTo>
                <a:cubicBezTo>
                  <a:pt x="1248" y="249"/>
                  <a:pt x="1248" y="249"/>
                  <a:pt x="1248" y="249"/>
                </a:cubicBezTo>
                <a:cubicBezTo>
                  <a:pt x="1247" y="250"/>
                  <a:pt x="1247" y="250"/>
                  <a:pt x="1247" y="250"/>
                </a:cubicBezTo>
                <a:cubicBezTo>
                  <a:pt x="1247" y="253"/>
                  <a:pt x="1247" y="253"/>
                  <a:pt x="1247" y="253"/>
                </a:cubicBezTo>
                <a:cubicBezTo>
                  <a:pt x="1248" y="253"/>
                  <a:pt x="1248" y="253"/>
                  <a:pt x="1248" y="253"/>
                </a:cubicBezTo>
                <a:cubicBezTo>
                  <a:pt x="1249" y="252"/>
                  <a:pt x="1249" y="252"/>
                  <a:pt x="1249" y="252"/>
                </a:cubicBezTo>
                <a:cubicBezTo>
                  <a:pt x="1249" y="250"/>
                  <a:pt x="1249" y="250"/>
                  <a:pt x="1249" y="250"/>
                </a:cubicBezTo>
                <a:cubicBezTo>
                  <a:pt x="1250" y="249"/>
                  <a:pt x="1250" y="249"/>
                  <a:pt x="1250" y="249"/>
                </a:cubicBezTo>
                <a:cubicBezTo>
                  <a:pt x="1249" y="246"/>
                  <a:pt x="1249" y="246"/>
                  <a:pt x="1249" y="246"/>
                </a:cubicBezTo>
                <a:cubicBezTo>
                  <a:pt x="1248" y="244"/>
                  <a:pt x="1248" y="244"/>
                  <a:pt x="1248" y="244"/>
                </a:cubicBezTo>
                <a:cubicBezTo>
                  <a:pt x="1248" y="241"/>
                  <a:pt x="1248" y="241"/>
                  <a:pt x="1248" y="241"/>
                </a:cubicBezTo>
                <a:cubicBezTo>
                  <a:pt x="1249" y="239"/>
                  <a:pt x="1249" y="239"/>
                  <a:pt x="1249" y="239"/>
                </a:cubicBezTo>
                <a:lnTo>
                  <a:pt x="1248" y="237"/>
                </a:lnTo>
                <a:close/>
                <a:moveTo>
                  <a:pt x="987" y="285"/>
                </a:moveTo>
                <a:cubicBezTo>
                  <a:pt x="987" y="286"/>
                  <a:pt x="987" y="286"/>
                  <a:pt x="987" y="286"/>
                </a:cubicBezTo>
                <a:cubicBezTo>
                  <a:pt x="987" y="286"/>
                  <a:pt x="987" y="286"/>
                  <a:pt x="987" y="286"/>
                </a:cubicBezTo>
                <a:cubicBezTo>
                  <a:pt x="988" y="286"/>
                  <a:pt x="988" y="286"/>
                  <a:pt x="988" y="286"/>
                </a:cubicBezTo>
                <a:lnTo>
                  <a:pt x="987" y="285"/>
                </a:lnTo>
                <a:close/>
                <a:moveTo>
                  <a:pt x="988" y="283"/>
                </a:moveTo>
                <a:cubicBezTo>
                  <a:pt x="988" y="282"/>
                  <a:pt x="988" y="282"/>
                  <a:pt x="988" y="282"/>
                </a:cubicBezTo>
                <a:cubicBezTo>
                  <a:pt x="987" y="281"/>
                  <a:pt x="987" y="281"/>
                  <a:pt x="987" y="281"/>
                </a:cubicBezTo>
                <a:cubicBezTo>
                  <a:pt x="987" y="281"/>
                  <a:pt x="987" y="281"/>
                  <a:pt x="987" y="281"/>
                </a:cubicBezTo>
                <a:cubicBezTo>
                  <a:pt x="987" y="283"/>
                  <a:pt x="987" y="283"/>
                  <a:pt x="987" y="283"/>
                </a:cubicBezTo>
                <a:cubicBezTo>
                  <a:pt x="988" y="284"/>
                  <a:pt x="988" y="284"/>
                  <a:pt x="988" y="284"/>
                </a:cubicBezTo>
                <a:lnTo>
                  <a:pt x="988" y="283"/>
                </a:lnTo>
                <a:close/>
                <a:moveTo>
                  <a:pt x="990" y="273"/>
                </a:moveTo>
                <a:cubicBezTo>
                  <a:pt x="990" y="272"/>
                  <a:pt x="990" y="272"/>
                  <a:pt x="990" y="272"/>
                </a:cubicBezTo>
                <a:cubicBezTo>
                  <a:pt x="988" y="271"/>
                  <a:pt x="988" y="271"/>
                  <a:pt x="988" y="271"/>
                </a:cubicBezTo>
                <a:cubicBezTo>
                  <a:pt x="987" y="271"/>
                  <a:pt x="987" y="271"/>
                  <a:pt x="987" y="271"/>
                </a:cubicBezTo>
                <a:cubicBezTo>
                  <a:pt x="986" y="272"/>
                  <a:pt x="986" y="272"/>
                  <a:pt x="986" y="272"/>
                </a:cubicBezTo>
                <a:cubicBezTo>
                  <a:pt x="987" y="273"/>
                  <a:pt x="987" y="273"/>
                  <a:pt x="987" y="273"/>
                </a:cubicBezTo>
                <a:cubicBezTo>
                  <a:pt x="988" y="273"/>
                  <a:pt x="988" y="273"/>
                  <a:pt x="988" y="273"/>
                </a:cubicBezTo>
                <a:cubicBezTo>
                  <a:pt x="989" y="274"/>
                  <a:pt x="989" y="274"/>
                  <a:pt x="989" y="274"/>
                </a:cubicBezTo>
                <a:lnTo>
                  <a:pt x="990" y="273"/>
                </a:lnTo>
                <a:close/>
                <a:moveTo>
                  <a:pt x="985" y="276"/>
                </a:moveTo>
                <a:cubicBezTo>
                  <a:pt x="985" y="276"/>
                  <a:pt x="985" y="276"/>
                  <a:pt x="985" y="276"/>
                </a:cubicBezTo>
                <a:cubicBezTo>
                  <a:pt x="985" y="277"/>
                  <a:pt x="985" y="277"/>
                  <a:pt x="985" y="277"/>
                </a:cubicBezTo>
                <a:cubicBezTo>
                  <a:pt x="986" y="277"/>
                  <a:pt x="986" y="277"/>
                  <a:pt x="986" y="277"/>
                </a:cubicBezTo>
                <a:cubicBezTo>
                  <a:pt x="988" y="276"/>
                  <a:pt x="988" y="276"/>
                  <a:pt x="988" y="276"/>
                </a:cubicBezTo>
                <a:cubicBezTo>
                  <a:pt x="986" y="276"/>
                  <a:pt x="986" y="276"/>
                  <a:pt x="986" y="276"/>
                </a:cubicBezTo>
                <a:lnTo>
                  <a:pt x="985" y="276"/>
                </a:lnTo>
                <a:close/>
                <a:moveTo>
                  <a:pt x="984" y="286"/>
                </a:moveTo>
                <a:cubicBezTo>
                  <a:pt x="984" y="287"/>
                  <a:pt x="984" y="287"/>
                  <a:pt x="984" y="287"/>
                </a:cubicBezTo>
                <a:cubicBezTo>
                  <a:pt x="985" y="286"/>
                  <a:pt x="985" y="286"/>
                  <a:pt x="985" y="286"/>
                </a:cubicBezTo>
                <a:cubicBezTo>
                  <a:pt x="985" y="285"/>
                  <a:pt x="985" y="285"/>
                  <a:pt x="985" y="285"/>
                </a:cubicBezTo>
                <a:lnTo>
                  <a:pt x="984" y="286"/>
                </a:lnTo>
                <a:close/>
                <a:moveTo>
                  <a:pt x="987" y="287"/>
                </a:moveTo>
                <a:cubicBezTo>
                  <a:pt x="986" y="288"/>
                  <a:pt x="986" y="288"/>
                  <a:pt x="986" y="288"/>
                </a:cubicBezTo>
                <a:cubicBezTo>
                  <a:pt x="986" y="288"/>
                  <a:pt x="986" y="288"/>
                  <a:pt x="986" y="288"/>
                </a:cubicBezTo>
                <a:cubicBezTo>
                  <a:pt x="987" y="288"/>
                  <a:pt x="987" y="288"/>
                  <a:pt x="987" y="288"/>
                </a:cubicBezTo>
                <a:lnTo>
                  <a:pt x="987" y="287"/>
                </a:lnTo>
                <a:close/>
                <a:moveTo>
                  <a:pt x="986" y="291"/>
                </a:moveTo>
                <a:cubicBezTo>
                  <a:pt x="986" y="292"/>
                  <a:pt x="986" y="292"/>
                  <a:pt x="986" y="292"/>
                </a:cubicBezTo>
                <a:cubicBezTo>
                  <a:pt x="987" y="292"/>
                  <a:pt x="987" y="292"/>
                  <a:pt x="987" y="292"/>
                </a:cubicBezTo>
                <a:cubicBezTo>
                  <a:pt x="988" y="291"/>
                  <a:pt x="988" y="291"/>
                  <a:pt x="988" y="291"/>
                </a:cubicBezTo>
                <a:cubicBezTo>
                  <a:pt x="987" y="291"/>
                  <a:pt x="987" y="291"/>
                  <a:pt x="987" y="291"/>
                </a:cubicBezTo>
                <a:lnTo>
                  <a:pt x="986" y="291"/>
                </a:lnTo>
                <a:close/>
                <a:moveTo>
                  <a:pt x="988" y="302"/>
                </a:moveTo>
                <a:cubicBezTo>
                  <a:pt x="989" y="302"/>
                  <a:pt x="989" y="302"/>
                  <a:pt x="989" y="302"/>
                </a:cubicBezTo>
                <a:cubicBezTo>
                  <a:pt x="988" y="301"/>
                  <a:pt x="988" y="301"/>
                  <a:pt x="988" y="301"/>
                </a:cubicBezTo>
                <a:cubicBezTo>
                  <a:pt x="987" y="301"/>
                  <a:pt x="987" y="301"/>
                  <a:pt x="987" y="301"/>
                </a:cubicBezTo>
                <a:lnTo>
                  <a:pt x="988" y="302"/>
                </a:lnTo>
                <a:close/>
                <a:moveTo>
                  <a:pt x="990" y="300"/>
                </a:moveTo>
                <a:cubicBezTo>
                  <a:pt x="990" y="299"/>
                  <a:pt x="990" y="299"/>
                  <a:pt x="990" y="299"/>
                </a:cubicBezTo>
                <a:cubicBezTo>
                  <a:pt x="989" y="300"/>
                  <a:pt x="989" y="300"/>
                  <a:pt x="989" y="300"/>
                </a:cubicBezTo>
                <a:cubicBezTo>
                  <a:pt x="989" y="300"/>
                  <a:pt x="989" y="300"/>
                  <a:pt x="989" y="300"/>
                </a:cubicBezTo>
                <a:lnTo>
                  <a:pt x="990" y="300"/>
                </a:lnTo>
                <a:close/>
                <a:moveTo>
                  <a:pt x="984" y="302"/>
                </a:moveTo>
                <a:cubicBezTo>
                  <a:pt x="984" y="303"/>
                  <a:pt x="984" y="303"/>
                  <a:pt x="984" y="303"/>
                </a:cubicBezTo>
                <a:cubicBezTo>
                  <a:pt x="985" y="303"/>
                  <a:pt x="985" y="303"/>
                  <a:pt x="985" y="303"/>
                </a:cubicBezTo>
                <a:cubicBezTo>
                  <a:pt x="986" y="302"/>
                  <a:pt x="986" y="302"/>
                  <a:pt x="986" y="302"/>
                </a:cubicBezTo>
                <a:cubicBezTo>
                  <a:pt x="985" y="301"/>
                  <a:pt x="985" y="301"/>
                  <a:pt x="985" y="301"/>
                </a:cubicBezTo>
                <a:lnTo>
                  <a:pt x="984" y="302"/>
                </a:lnTo>
                <a:close/>
                <a:moveTo>
                  <a:pt x="990" y="286"/>
                </a:moveTo>
                <a:cubicBezTo>
                  <a:pt x="990" y="285"/>
                  <a:pt x="990" y="285"/>
                  <a:pt x="990" y="285"/>
                </a:cubicBezTo>
                <a:cubicBezTo>
                  <a:pt x="990" y="285"/>
                  <a:pt x="990" y="285"/>
                  <a:pt x="990" y="285"/>
                </a:cubicBezTo>
                <a:cubicBezTo>
                  <a:pt x="990" y="286"/>
                  <a:pt x="990" y="286"/>
                  <a:pt x="990" y="286"/>
                </a:cubicBezTo>
                <a:close/>
                <a:moveTo>
                  <a:pt x="1254" y="147"/>
                </a:moveTo>
                <a:cubicBezTo>
                  <a:pt x="1253" y="149"/>
                  <a:pt x="1253" y="149"/>
                  <a:pt x="1253" y="149"/>
                </a:cubicBezTo>
                <a:cubicBezTo>
                  <a:pt x="1253" y="151"/>
                  <a:pt x="1253" y="151"/>
                  <a:pt x="1253" y="151"/>
                </a:cubicBezTo>
                <a:cubicBezTo>
                  <a:pt x="1254" y="151"/>
                  <a:pt x="1254" y="151"/>
                  <a:pt x="1254" y="151"/>
                </a:cubicBezTo>
                <a:cubicBezTo>
                  <a:pt x="1255" y="150"/>
                  <a:pt x="1255" y="150"/>
                  <a:pt x="1255" y="150"/>
                </a:cubicBezTo>
                <a:cubicBezTo>
                  <a:pt x="1257" y="150"/>
                  <a:pt x="1257" y="150"/>
                  <a:pt x="1257" y="150"/>
                </a:cubicBezTo>
                <a:cubicBezTo>
                  <a:pt x="1258" y="149"/>
                  <a:pt x="1258" y="149"/>
                  <a:pt x="1258" y="149"/>
                </a:cubicBezTo>
                <a:cubicBezTo>
                  <a:pt x="1258" y="147"/>
                  <a:pt x="1258" y="147"/>
                  <a:pt x="1258" y="147"/>
                </a:cubicBezTo>
                <a:cubicBezTo>
                  <a:pt x="1257" y="146"/>
                  <a:pt x="1257" y="146"/>
                  <a:pt x="1257" y="146"/>
                </a:cubicBezTo>
                <a:lnTo>
                  <a:pt x="1254" y="147"/>
                </a:lnTo>
                <a:close/>
                <a:moveTo>
                  <a:pt x="926" y="174"/>
                </a:moveTo>
                <a:cubicBezTo>
                  <a:pt x="927" y="175"/>
                  <a:pt x="927" y="175"/>
                  <a:pt x="927" y="175"/>
                </a:cubicBezTo>
                <a:cubicBezTo>
                  <a:pt x="929" y="175"/>
                  <a:pt x="929" y="175"/>
                  <a:pt x="929" y="175"/>
                </a:cubicBezTo>
                <a:cubicBezTo>
                  <a:pt x="928" y="174"/>
                  <a:pt x="928" y="174"/>
                  <a:pt x="928" y="174"/>
                </a:cubicBezTo>
                <a:cubicBezTo>
                  <a:pt x="926" y="174"/>
                  <a:pt x="926" y="174"/>
                  <a:pt x="926" y="174"/>
                </a:cubicBezTo>
                <a:cubicBezTo>
                  <a:pt x="925" y="172"/>
                  <a:pt x="925" y="172"/>
                  <a:pt x="925" y="172"/>
                </a:cubicBezTo>
                <a:cubicBezTo>
                  <a:pt x="923" y="172"/>
                  <a:pt x="923" y="172"/>
                  <a:pt x="923" y="172"/>
                </a:cubicBezTo>
                <a:cubicBezTo>
                  <a:pt x="922" y="172"/>
                  <a:pt x="922" y="172"/>
                  <a:pt x="922" y="172"/>
                </a:cubicBezTo>
                <a:cubicBezTo>
                  <a:pt x="922" y="173"/>
                  <a:pt x="922" y="173"/>
                  <a:pt x="922" y="173"/>
                </a:cubicBezTo>
                <a:cubicBezTo>
                  <a:pt x="923" y="174"/>
                  <a:pt x="923" y="174"/>
                  <a:pt x="923" y="174"/>
                </a:cubicBezTo>
                <a:lnTo>
                  <a:pt x="926" y="174"/>
                </a:lnTo>
                <a:close/>
                <a:moveTo>
                  <a:pt x="1262" y="173"/>
                </a:moveTo>
                <a:cubicBezTo>
                  <a:pt x="1260" y="174"/>
                  <a:pt x="1260" y="174"/>
                  <a:pt x="1260" y="174"/>
                </a:cubicBezTo>
                <a:cubicBezTo>
                  <a:pt x="1260" y="175"/>
                  <a:pt x="1260" y="175"/>
                  <a:pt x="1260" y="175"/>
                </a:cubicBezTo>
                <a:cubicBezTo>
                  <a:pt x="1259" y="178"/>
                  <a:pt x="1259" y="178"/>
                  <a:pt x="1259" y="178"/>
                </a:cubicBezTo>
                <a:cubicBezTo>
                  <a:pt x="1260" y="179"/>
                  <a:pt x="1260" y="179"/>
                  <a:pt x="1260" y="179"/>
                </a:cubicBezTo>
                <a:cubicBezTo>
                  <a:pt x="1260" y="180"/>
                  <a:pt x="1260" y="180"/>
                  <a:pt x="1260" y="180"/>
                </a:cubicBezTo>
                <a:cubicBezTo>
                  <a:pt x="1261" y="179"/>
                  <a:pt x="1261" y="179"/>
                  <a:pt x="1261" y="179"/>
                </a:cubicBezTo>
                <a:cubicBezTo>
                  <a:pt x="1262" y="177"/>
                  <a:pt x="1262" y="177"/>
                  <a:pt x="1262" y="177"/>
                </a:cubicBezTo>
                <a:cubicBezTo>
                  <a:pt x="1262" y="175"/>
                  <a:pt x="1262" y="175"/>
                  <a:pt x="1262" y="175"/>
                </a:cubicBezTo>
                <a:cubicBezTo>
                  <a:pt x="1262" y="173"/>
                  <a:pt x="1262" y="173"/>
                  <a:pt x="1262" y="173"/>
                </a:cubicBezTo>
                <a:close/>
                <a:moveTo>
                  <a:pt x="1258" y="211"/>
                </a:moveTo>
                <a:cubicBezTo>
                  <a:pt x="1258" y="209"/>
                  <a:pt x="1258" y="209"/>
                  <a:pt x="1258" y="209"/>
                </a:cubicBezTo>
                <a:cubicBezTo>
                  <a:pt x="1256" y="211"/>
                  <a:pt x="1256" y="211"/>
                  <a:pt x="1256" y="211"/>
                </a:cubicBezTo>
                <a:cubicBezTo>
                  <a:pt x="1256" y="213"/>
                  <a:pt x="1256" y="213"/>
                  <a:pt x="1256" y="213"/>
                </a:cubicBezTo>
                <a:cubicBezTo>
                  <a:pt x="1255" y="215"/>
                  <a:pt x="1255" y="215"/>
                  <a:pt x="1255" y="215"/>
                </a:cubicBezTo>
                <a:cubicBezTo>
                  <a:pt x="1255" y="215"/>
                  <a:pt x="1255" y="216"/>
                  <a:pt x="1255" y="216"/>
                </a:cubicBezTo>
                <a:cubicBezTo>
                  <a:pt x="1257" y="216"/>
                  <a:pt x="1257" y="216"/>
                  <a:pt x="1257" y="216"/>
                </a:cubicBezTo>
                <a:cubicBezTo>
                  <a:pt x="1257" y="215"/>
                  <a:pt x="1257" y="215"/>
                  <a:pt x="1257" y="215"/>
                </a:cubicBezTo>
                <a:cubicBezTo>
                  <a:pt x="1257" y="214"/>
                  <a:pt x="1257" y="214"/>
                  <a:pt x="1257" y="214"/>
                </a:cubicBezTo>
                <a:cubicBezTo>
                  <a:pt x="1257" y="212"/>
                  <a:pt x="1257" y="212"/>
                  <a:pt x="1257" y="212"/>
                </a:cubicBezTo>
                <a:lnTo>
                  <a:pt x="1258" y="211"/>
                </a:lnTo>
                <a:close/>
                <a:moveTo>
                  <a:pt x="984" y="249"/>
                </a:moveTo>
                <a:cubicBezTo>
                  <a:pt x="983" y="250"/>
                  <a:pt x="983" y="250"/>
                  <a:pt x="983" y="250"/>
                </a:cubicBezTo>
                <a:cubicBezTo>
                  <a:pt x="984" y="251"/>
                  <a:pt x="984" y="251"/>
                  <a:pt x="984" y="251"/>
                </a:cubicBezTo>
                <a:cubicBezTo>
                  <a:pt x="985" y="250"/>
                  <a:pt x="985" y="250"/>
                  <a:pt x="985" y="250"/>
                </a:cubicBezTo>
                <a:cubicBezTo>
                  <a:pt x="984" y="249"/>
                  <a:pt x="984" y="249"/>
                  <a:pt x="984" y="249"/>
                </a:cubicBezTo>
                <a:close/>
                <a:moveTo>
                  <a:pt x="982" y="297"/>
                </a:moveTo>
                <a:cubicBezTo>
                  <a:pt x="983" y="298"/>
                  <a:pt x="983" y="298"/>
                  <a:pt x="983" y="298"/>
                </a:cubicBezTo>
                <a:cubicBezTo>
                  <a:pt x="984" y="297"/>
                  <a:pt x="984" y="297"/>
                  <a:pt x="984" y="297"/>
                </a:cubicBezTo>
                <a:cubicBezTo>
                  <a:pt x="985" y="297"/>
                  <a:pt x="985" y="297"/>
                  <a:pt x="985" y="297"/>
                </a:cubicBezTo>
                <a:cubicBezTo>
                  <a:pt x="985" y="296"/>
                  <a:pt x="985" y="296"/>
                  <a:pt x="985" y="296"/>
                </a:cubicBezTo>
                <a:cubicBezTo>
                  <a:pt x="983" y="296"/>
                  <a:pt x="983" y="296"/>
                  <a:pt x="983" y="296"/>
                </a:cubicBezTo>
                <a:lnTo>
                  <a:pt x="982" y="297"/>
                </a:lnTo>
                <a:close/>
                <a:moveTo>
                  <a:pt x="981" y="314"/>
                </a:moveTo>
                <a:cubicBezTo>
                  <a:pt x="981" y="316"/>
                  <a:pt x="981" y="316"/>
                  <a:pt x="981" y="316"/>
                </a:cubicBezTo>
                <a:cubicBezTo>
                  <a:pt x="982" y="316"/>
                  <a:pt x="982" y="316"/>
                  <a:pt x="982" y="316"/>
                </a:cubicBezTo>
                <a:cubicBezTo>
                  <a:pt x="983" y="315"/>
                  <a:pt x="983" y="315"/>
                  <a:pt x="983" y="315"/>
                </a:cubicBezTo>
                <a:cubicBezTo>
                  <a:pt x="981" y="314"/>
                  <a:pt x="981" y="314"/>
                  <a:pt x="981" y="314"/>
                </a:cubicBezTo>
                <a:close/>
                <a:moveTo>
                  <a:pt x="982" y="310"/>
                </a:moveTo>
                <a:cubicBezTo>
                  <a:pt x="983" y="310"/>
                  <a:pt x="983" y="310"/>
                  <a:pt x="983" y="310"/>
                </a:cubicBezTo>
                <a:cubicBezTo>
                  <a:pt x="984" y="309"/>
                  <a:pt x="984" y="309"/>
                  <a:pt x="984" y="309"/>
                </a:cubicBezTo>
                <a:cubicBezTo>
                  <a:pt x="986" y="308"/>
                  <a:pt x="986" y="308"/>
                  <a:pt x="986" y="308"/>
                </a:cubicBezTo>
                <a:cubicBezTo>
                  <a:pt x="987" y="307"/>
                  <a:pt x="987" y="307"/>
                  <a:pt x="987" y="307"/>
                </a:cubicBezTo>
                <a:cubicBezTo>
                  <a:pt x="986" y="307"/>
                  <a:pt x="986" y="307"/>
                  <a:pt x="986" y="307"/>
                </a:cubicBezTo>
                <a:cubicBezTo>
                  <a:pt x="985" y="307"/>
                  <a:pt x="985" y="307"/>
                  <a:pt x="985" y="307"/>
                </a:cubicBezTo>
                <a:cubicBezTo>
                  <a:pt x="983" y="307"/>
                  <a:pt x="983" y="307"/>
                  <a:pt x="983" y="307"/>
                </a:cubicBezTo>
                <a:cubicBezTo>
                  <a:pt x="983" y="309"/>
                  <a:pt x="983" y="309"/>
                  <a:pt x="983" y="309"/>
                </a:cubicBezTo>
                <a:cubicBezTo>
                  <a:pt x="983" y="309"/>
                  <a:pt x="982" y="309"/>
                  <a:pt x="982" y="309"/>
                </a:cubicBezTo>
                <a:lnTo>
                  <a:pt x="982" y="310"/>
                </a:lnTo>
                <a:close/>
                <a:moveTo>
                  <a:pt x="677" y="1000"/>
                </a:moveTo>
                <a:cubicBezTo>
                  <a:pt x="675" y="997"/>
                  <a:pt x="675" y="997"/>
                  <a:pt x="675" y="997"/>
                </a:cubicBezTo>
                <a:cubicBezTo>
                  <a:pt x="668" y="996"/>
                  <a:pt x="668" y="996"/>
                  <a:pt x="668" y="996"/>
                </a:cubicBezTo>
                <a:cubicBezTo>
                  <a:pt x="665" y="997"/>
                  <a:pt x="665" y="997"/>
                  <a:pt x="665" y="997"/>
                </a:cubicBezTo>
                <a:cubicBezTo>
                  <a:pt x="663" y="997"/>
                  <a:pt x="663" y="997"/>
                  <a:pt x="663" y="997"/>
                </a:cubicBezTo>
                <a:cubicBezTo>
                  <a:pt x="661" y="997"/>
                  <a:pt x="661" y="997"/>
                  <a:pt x="661" y="997"/>
                </a:cubicBezTo>
                <a:cubicBezTo>
                  <a:pt x="660" y="999"/>
                  <a:pt x="660" y="999"/>
                  <a:pt x="660" y="999"/>
                </a:cubicBezTo>
                <a:cubicBezTo>
                  <a:pt x="662" y="1000"/>
                  <a:pt x="662" y="1000"/>
                  <a:pt x="662" y="1000"/>
                </a:cubicBezTo>
                <a:cubicBezTo>
                  <a:pt x="663" y="1000"/>
                  <a:pt x="663" y="1000"/>
                  <a:pt x="663" y="1000"/>
                </a:cubicBezTo>
                <a:cubicBezTo>
                  <a:pt x="664" y="1000"/>
                  <a:pt x="664" y="1000"/>
                  <a:pt x="664" y="1000"/>
                </a:cubicBezTo>
                <a:cubicBezTo>
                  <a:pt x="665" y="1003"/>
                  <a:pt x="665" y="1003"/>
                  <a:pt x="665" y="1003"/>
                </a:cubicBezTo>
                <a:cubicBezTo>
                  <a:pt x="667" y="1004"/>
                  <a:pt x="667" y="1004"/>
                  <a:pt x="667" y="1004"/>
                </a:cubicBezTo>
                <a:cubicBezTo>
                  <a:pt x="669" y="1003"/>
                  <a:pt x="669" y="1003"/>
                  <a:pt x="669" y="1003"/>
                </a:cubicBezTo>
                <a:cubicBezTo>
                  <a:pt x="670" y="1005"/>
                  <a:pt x="670" y="1005"/>
                  <a:pt x="670" y="1005"/>
                </a:cubicBezTo>
                <a:cubicBezTo>
                  <a:pt x="672" y="1005"/>
                  <a:pt x="672" y="1005"/>
                  <a:pt x="672" y="1005"/>
                </a:cubicBezTo>
                <a:cubicBezTo>
                  <a:pt x="673" y="1003"/>
                  <a:pt x="673" y="1003"/>
                  <a:pt x="673" y="1003"/>
                </a:cubicBezTo>
                <a:cubicBezTo>
                  <a:pt x="674" y="1003"/>
                  <a:pt x="674" y="1003"/>
                  <a:pt x="674" y="1003"/>
                </a:cubicBezTo>
                <a:cubicBezTo>
                  <a:pt x="675" y="1004"/>
                  <a:pt x="675" y="1004"/>
                  <a:pt x="675" y="1004"/>
                </a:cubicBezTo>
                <a:cubicBezTo>
                  <a:pt x="676" y="1003"/>
                  <a:pt x="676" y="1003"/>
                  <a:pt x="676" y="1003"/>
                </a:cubicBezTo>
                <a:cubicBezTo>
                  <a:pt x="677" y="1002"/>
                  <a:pt x="677" y="1002"/>
                  <a:pt x="677" y="1002"/>
                </a:cubicBezTo>
                <a:cubicBezTo>
                  <a:pt x="678" y="1002"/>
                  <a:pt x="678" y="1002"/>
                  <a:pt x="678" y="1002"/>
                </a:cubicBezTo>
                <a:cubicBezTo>
                  <a:pt x="681" y="1002"/>
                  <a:pt x="681" y="1002"/>
                  <a:pt x="681" y="1002"/>
                </a:cubicBezTo>
                <a:cubicBezTo>
                  <a:pt x="681" y="1002"/>
                  <a:pt x="681" y="1002"/>
                  <a:pt x="681" y="1002"/>
                </a:cubicBezTo>
                <a:cubicBezTo>
                  <a:pt x="680" y="1000"/>
                  <a:pt x="680" y="1000"/>
                  <a:pt x="680" y="1000"/>
                </a:cubicBezTo>
                <a:lnTo>
                  <a:pt x="677" y="1000"/>
                </a:lnTo>
                <a:close/>
                <a:moveTo>
                  <a:pt x="278" y="522"/>
                </a:moveTo>
                <a:cubicBezTo>
                  <a:pt x="279" y="521"/>
                  <a:pt x="279" y="521"/>
                  <a:pt x="279" y="521"/>
                </a:cubicBezTo>
                <a:cubicBezTo>
                  <a:pt x="278" y="521"/>
                  <a:pt x="278" y="521"/>
                  <a:pt x="278" y="521"/>
                </a:cubicBezTo>
                <a:cubicBezTo>
                  <a:pt x="278" y="520"/>
                  <a:pt x="278" y="520"/>
                  <a:pt x="278" y="520"/>
                </a:cubicBezTo>
                <a:cubicBezTo>
                  <a:pt x="278" y="519"/>
                  <a:pt x="278" y="519"/>
                  <a:pt x="278" y="519"/>
                </a:cubicBezTo>
                <a:cubicBezTo>
                  <a:pt x="279" y="519"/>
                  <a:pt x="279" y="519"/>
                  <a:pt x="279" y="519"/>
                </a:cubicBezTo>
                <a:cubicBezTo>
                  <a:pt x="281" y="518"/>
                  <a:pt x="281" y="518"/>
                  <a:pt x="281" y="518"/>
                </a:cubicBezTo>
                <a:cubicBezTo>
                  <a:pt x="281" y="516"/>
                  <a:pt x="281" y="516"/>
                  <a:pt x="281" y="516"/>
                </a:cubicBezTo>
                <a:cubicBezTo>
                  <a:pt x="280" y="516"/>
                  <a:pt x="280" y="516"/>
                  <a:pt x="280" y="516"/>
                </a:cubicBezTo>
                <a:cubicBezTo>
                  <a:pt x="279" y="516"/>
                  <a:pt x="279" y="516"/>
                  <a:pt x="279" y="516"/>
                </a:cubicBezTo>
                <a:cubicBezTo>
                  <a:pt x="279" y="515"/>
                  <a:pt x="279" y="515"/>
                  <a:pt x="279" y="515"/>
                </a:cubicBezTo>
                <a:cubicBezTo>
                  <a:pt x="281" y="514"/>
                  <a:pt x="281" y="514"/>
                  <a:pt x="281" y="514"/>
                </a:cubicBezTo>
                <a:cubicBezTo>
                  <a:pt x="280" y="513"/>
                  <a:pt x="280" y="513"/>
                  <a:pt x="280" y="513"/>
                </a:cubicBezTo>
                <a:cubicBezTo>
                  <a:pt x="278" y="511"/>
                  <a:pt x="278" y="511"/>
                  <a:pt x="278" y="511"/>
                </a:cubicBezTo>
                <a:cubicBezTo>
                  <a:pt x="279" y="510"/>
                  <a:pt x="279" y="510"/>
                  <a:pt x="279" y="510"/>
                </a:cubicBezTo>
                <a:cubicBezTo>
                  <a:pt x="279" y="510"/>
                  <a:pt x="279" y="510"/>
                  <a:pt x="279" y="510"/>
                </a:cubicBezTo>
                <a:cubicBezTo>
                  <a:pt x="281" y="510"/>
                  <a:pt x="281" y="510"/>
                  <a:pt x="281" y="510"/>
                </a:cubicBezTo>
                <a:cubicBezTo>
                  <a:pt x="281" y="509"/>
                  <a:pt x="281" y="509"/>
                  <a:pt x="281" y="509"/>
                </a:cubicBezTo>
                <a:cubicBezTo>
                  <a:pt x="279" y="507"/>
                  <a:pt x="279" y="507"/>
                  <a:pt x="279" y="507"/>
                </a:cubicBezTo>
                <a:cubicBezTo>
                  <a:pt x="280" y="507"/>
                  <a:pt x="280" y="507"/>
                  <a:pt x="280" y="507"/>
                </a:cubicBezTo>
                <a:cubicBezTo>
                  <a:pt x="280" y="504"/>
                  <a:pt x="280" y="504"/>
                  <a:pt x="280" y="504"/>
                </a:cubicBezTo>
                <a:cubicBezTo>
                  <a:pt x="278" y="503"/>
                  <a:pt x="278" y="503"/>
                  <a:pt x="278" y="503"/>
                </a:cubicBezTo>
                <a:cubicBezTo>
                  <a:pt x="278" y="503"/>
                  <a:pt x="278" y="503"/>
                  <a:pt x="278" y="503"/>
                </a:cubicBezTo>
                <a:cubicBezTo>
                  <a:pt x="277" y="502"/>
                  <a:pt x="277" y="502"/>
                  <a:pt x="277" y="502"/>
                </a:cubicBezTo>
                <a:cubicBezTo>
                  <a:pt x="277" y="501"/>
                  <a:pt x="277" y="501"/>
                  <a:pt x="277" y="501"/>
                </a:cubicBezTo>
                <a:cubicBezTo>
                  <a:pt x="278" y="499"/>
                  <a:pt x="278" y="499"/>
                  <a:pt x="278" y="499"/>
                </a:cubicBezTo>
                <a:cubicBezTo>
                  <a:pt x="277" y="497"/>
                  <a:pt x="277" y="497"/>
                  <a:pt x="277" y="497"/>
                </a:cubicBezTo>
                <a:cubicBezTo>
                  <a:pt x="276" y="497"/>
                  <a:pt x="276" y="497"/>
                  <a:pt x="276" y="497"/>
                </a:cubicBezTo>
                <a:cubicBezTo>
                  <a:pt x="275" y="498"/>
                  <a:pt x="275" y="498"/>
                  <a:pt x="275" y="498"/>
                </a:cubicBezTo>
                <a:cubicBezTo>
                  <a:pt x="276" y="499"/>
                  <a:pt x="276" y="499"/>
                  <a:pt x="276" y="499"/>
                </a:cubicBezTo>
                <a:cubicBezTo>
                  <a:pt x="276" y="501"/>
                  <a:pt x="276" y="501"/>
                  <a:pt x="276" y="501"/>
                </a:cubicBezTo>
                <a:cubicBezTo>
                  <a:pt x="276" y="504"/>
                  <a:pt x="276" y="504"/>
                  <a:pt x="276" y="504"/>
                </a:cubicBezTo>
                <a:cubicBezTo>
                  <a:pt x="276" y="505"/>
                  <a:pt x="276" y="505"/>
                  <a:pt x="276" y="505"/>
                </a:cubicBezTo>
                <a:cubicBezTo>
                  <a:pt x="275" y="507"/>
                  <a:pt x="275" y="507"/>
                  <a:pt x="275" y="507"/>
                </a:cubicBezTo>
                <a:cubicBezTo>
                  <a:pt x="273" y="507"/>
                  <a:pt x="273" y="507"/>
                  <a:pt x="273" y="507"/>
                </a:cubicBezTo>
                <a:cubicBezTo>
                  <a:pt x="273" y="508"/>
                  <a:pt x="273" y="508"/>
                  <a:pt x="273" y="508"/>
                </a:cubicBezTo>
                <a:cubicBezTo>
                  <a:pt x="273" y="509"/>
                  <a:pt x="273" y="509"/>
                  <a:pt x="273" y="509"/>
                </a:cubicBezTo>
                <a:cubicBezTo>
                  <a:pt x="274" y="508"/>
                  <a:pt x="274" y="508"/>
                  <a:pt x="274" y="508"/>
                </a:cubicBezTo>
                <a:cubicBezTo>
                  <a:pt x="276" y="509"/>
                  <a:pt x="276" y="509"/>
                  <a:pt x="276" y="509"/>
                </a:cubicBezTo>
                <a:cubicBezTo>
                  <a:pt x="276" y="510"/>
                  <a:pt x="276" y="510"/>
                  <a:pt x="276" y="510"/>
                </a:cubicBezTo>
                <a:cubicBezTo>
                  <a:pt x="274" y="511"/>
                  <a:pt x="274" y="511"/>
                  <a:pt x="274" y="511"/>
                </a:cubicBezTo>
                <a:cubicBezTo>
                  <a:pt x="274" y="512"/>
                  <a:pt x="274" y="512"/>
                  <a:pt x="274" y="512"/>
                </a:cubicBezTo>
                <a:cubicBezTo>
                  <a:pt x="273" y="513"/>
                  <a:pt x="273" y="513"/>
                  <a:pt x="273" y="513"/>
                </a:cubicBezTo>
                <a:cubicBezTo>
                  <a:pt x="272" y="513"/>
                  <a:pt x="272" y="513"/>
                  <a:pt x="272" y="513"/>
                </a:cubicBezTo>
                <a:cubicBezTo>
                  <a:pt x="272" y="514"/>
                  <a:pt x="272" y="514"/>
                  <a:pt x="272" y="514"/>
                </a:cubicBezTo>
                <a:cubicBezTo>
                  <a:pt x="272" y="515"/>
                  <a:pt x="272" y="515"/>
                  <a:pt x="272" y="515"/>
                </a:cubicBezTo>
                <a:cubicBezTo>
                  <a:pt x="273" y="515"/>
                  <a:pt x="273" y="515"/>
                  <a:pt x="273" y="515"/>
                </a:cubicBezTo>
                <a:cubicBezTo>
                  <a:pt x="274" y="516"/>
                  <a:pt x="274" y="516"/>
                  <a:pt x="274" y="516"/>
                </a:cubicBezTo>
                <a:cubicBezTo>
                  <a:pt x="275" y="515"/>
                  <a:pt x="275" y="515"/>
                  <a:pt x="275" y="515"/>
                </a:cubicBezTo>
                <a:cubicBezTo>
                  <a:pt x="276" y="515"/>
                  <a:pt x="276" y="515"/>
                  <a:pt x="276" y="515"/>
                </a:cubicBezTo>
                <a:cubicBezTo>
                  <a:pt x="277" y="515"/>
                  <a:pt x="277" y="515"/>
                  <a:pt x="277" y="515"/>
                </a:cubicBezTo>
                <a:cubicBezTo>
                  <a:pt x="275" y="516"/>
                  <a:pt x="275" y="516"/>
                  <a:pt x="275" y="516"/>
                </a:cubicBezTo>
                <a:cubicBezTo>
                  <a:pt x="275" y="517"/>
                  <a:pt x="275" y="517"/>
                  <a:pt x="275" y="517"/>
                </a:cubicBezTo>
                <a:cubicBezTo>
                  <a:pt x="276" y="518"/>
                  <a:pt x="276" y="518"/>
                  <a:pt x="276" y="518"/>
                </a:cubicBezTo>
                <a:cubicBezTo>
                  <a:pt x="275" y="519"/>
                  <a:pt x="275" y="519"/>
                  <a:pt x="275" y="519"/>
                </a:cubicBezTo>
                <a:cubicBezTo>
                  <a:pt x="274" y="521"/>
                  <a:pt x="274" y="521"/>
                  <a:pt x="274" y="521"/>
                </a:cubicBezTo>
                <a:cubicBezTo>
                  <a:pt x="276" y="522"/>
                  <a:pt x="276" y="522"/>
                  <a:pt x="276" y="522"/>
                </a:cubicBezTo>
                <a:cubicBezTo>
                  <a:pt x="276" y="524"/>
                  <a:pt x="276" y="524"/>
                  <a:pt x="276" y="524"/>
                </a:cubicBezTo>
                <a:cubicBezTo>
                  <a:pt x="276" y="524"/>
                  <a:pt x="276" y="524"/>
                  <a:pt x="276" y="524"/>
                </a:cubicBezTo>
                <a:cubicBezTo>
                  <a:pt x="278" y="524"/>
                  <a:pt x="278" y="524"/>
                  <a:pt x="278" y="524"/>
                </a:cubicBezTo>
                <a:cubicBezTo>
                  <a:pt x="279" y="523"/>
                  <a:pt x="279" y="523"/>
                  <a:pt x="279" y="523"/>
                </a:cubicBezTo>
                <a:lnTo>
                  <a:pt x="278" y="522"/>
                </a:lnTo>
                <a:close/>
                <a:moveTo>
                  <a:pt x="373" y="934"/>
                </a:moveTo>
                <a:cubicBezTo>
                  <a:pt x="374" y="934"/>
                  <a:pt x="374" y="934"/>
                  <a:pt x="374" y="934"/>
                </a:cubicBezTo>
                <a:cubicBezTo>
                  <a:pt x="374" y="933"/>
                  <a:pt x="374" y="933"/>
                  <a:pt x="374" y="933"/>
                </a:cubicBezTo>
                <a:cubicBezTo>
                  <a:pt x="373" y="933"/>
                  <a:pt x="373" y="933"/>
                  <a:pt x="373" y="933"/>
                </a:cubicBezTo>
                <a:lnTo>
                  <a:pt x="373" y="934"/>
                </a:lnTo>
                <a:close/>
                <a:moveTo>
                  <a:pt x="274" y="518"/>
                </a:moveTo>
                <a:cubicBezTo>
                  <a:pt x="273" y="517"/>
                  <a:pt x="273" y="517"/>
                  <a:pt x="273" y="517"/>
                </a:cubicBezTo>
                <a:cubicBezTo>
                  <a:pt x="273" y="518"/>
                  <a:pt x="273" y="518"/>
                  <a:pt x="273" y="518"/>
                </a:cubicBezTo>
                <a:cubicBezTo>
                  <a:pt x="273" y="519"/>
                  <a:pt x="273" y="519"/>
                  <a:pt x="273" y="519"/>
                </a:cubicBezTo>
                <a:lnTo>
                  <a:pt x="274" y="518"/>
                </a:lnTo>
                <a:close/>
                <a:moveTo>
                  <a:pt x="371" y="926"/>
                </a:moveTo>
                <a:cubicBezTo>
                  <a:pt x="371" y="927"/>
                  <a:pt x="371" y="927"/>
                  <a:pt x="371" y="927"/>
                </a:cubicBezTo>
                <a:cubicBezTo>
                  <a:pt x="371" y="929"/>
                  <a:pt x="371" y="929"/>
                  <a:pt x="371" y="929"/>
                </a:cubicBezTo>
                <a:cubicBezTo>
                  <a:pt x="372" y="928"/>
                  <a:pt x="372" y="928"/>
                  <a:pt x="372" y="928"/>
                </a:cubicBezTo>
                <a:cubicBezTo>
                  <a:pt x="372" y="927"/>
                  <a:pt x="372" y="927"/>
                  <a:pt x="372" y="927"/>
                </a:cubicBezTo>
                <a:cubicBezTo>
                  <a:pt x="371" y="925"/>
                  <a:pt x="371" y="925"/>
                  <a:pt x="371" y="925"/>
                </a:cubicBezTo>
                <a:lnTo>
                  <a:pt x="371" y="926"/>
                </a:lnTo>
                <a:close/>
                <a:moveTo>
                  <a:pt x="301" y="571"/>
                </a:moveTo>
                <a:cubicBezTo>
                  <a:pt x="304" y="568"/>
                  <a:pt x="304" y="568"/>
                  <a:pt x="304" y="568"/>
                </a:cubicBezTo>
                <a:cubicBezTo>
                  <a:pt x="304" y="567"/>
                  <a:pt x="304" y="567"/>
                  <a:pt x="304" y="567"/>
                </a:cubicBezTo>
                <a:cubicBezTo>
                  <a:pt x="301" y="568"/>
                  <a:pt x="301" y="568"/>
                  <a:pt x="301" y="568"/>
                </a:cubicBezTo>
                <a:cubicBezTo>
                  <a:pt x="300" y="570"/>
                  <a:pt x="300" y="570"/>
                  <a:pt x="300" y="570"/>
                </a:cubicBezTo>
                <a:cubicBezTo>
                  <a:pt x="299" y="570"/>
                  <a:pt x="299" y="570"/>
                  <a:pt x="299" y="570"/>
                </a:cubicBezTo>
                <a:cubicBezTo>
                  <a:pt x="296" y="573"/>
                  <a:pt x="296" y="573"/>
                  <a:pt x="296" y="573"/>
                </a:cubicBezTo>
                <a:cubicBezTo>
                  <a:pt x="297" y="573"/>
                  <a:pt x="297" y="573"/>
                  <a:pt x="297" y="573"/>
                </a:cubicBezTo>
                <a:cubicBezTo>
                  <a:pt x="299" y="571"/>
                  <a:pt x="299" y="571"/>
                  <a:pt x="299" y="571"/>
                </a:cubicBezTo>
                <a:lnTo>
                  <a:pt x="301" y="571"/>
                </a:lnTo>
                <a:close/>
                <a:moveTo>
                  <a:pt x="915" y="668"/>
                </a:moveTo>
                <a:cubicBezTo>
                  <a:pt x="916" y="668"/>
                  <a:pt x="916" y="668"/>
                  <a:pt x="916" y="668"/>
                </a:cubicBezTo>
                <a:cubicBezTo>
                  <a:pt x="918" y="667"/>
                  <a:pt x="918" y="667"/>
                  <a:pt x="918" y="667"/>
                </a:cubicBezTo>
                <a:cubicBezTo>
                  <a:pt x="918" y="667"/>
                  <a:pt x="918" y="667"/>
                  <a:pt x="918" y="667"/>
                </a:cubicBezTo>
                <a:cubicBezTo>
                  <a:pt x="919" y="666"/>
                  <a:pt x="919" y="666"/>
                  <a:pt x="919" y="666"/>
                </a:cubicBezTo>
                <a:cubicBezTo>
                  <a:pt x="920" y="666"/>
                  <a:pt x="920" y="666"/>
                  <a:pt x="920" y="666"/>
                </a:cubicBezTo>
                <a:cubicBezTo>
                  <a:pt x="920" y="665"/>
                  <a:pt x="920" y="665"/>
                  <a:pt x="920" y="665"/>
                </a:cubicBezTo>
                <a:cubicBezTo>
                  <a:pt x="921" y="664"/>
                  <a:pt x="921" y="664"/>
                  <a:pt x="921" y="664"/>
                </a:cubicBezTo>
                <a:cubicBezTo>
                  <a:pt x="921" y="663"/>
                  <a:pt x="921" y="663"/>
                  <a:pt x="921" y="663"/>
                </a:cubicBezTo>
                <a:cubicBezTo>
                  <a:pt x="920" y="662"/>
                  <a:pt x="920" y="662"/>
                  <a:pt x="920" y="662"/>
                </a:cubicBezTo>
                <a:cubicBezTo>
                  <a:pt x="918" y="661"/>
                  <a:pt x="918" y="661"/>
                  <a:pt x="918" y="661"/>
                </a:cubicBezTo>
                <a:cubicBezTo>
                  <a:pt x="917" y="661"/>
                  <a:pt x="917" y="661"/>
                  <a:pt x="917" y="661"/>
                </a:cubicBezTo>
                <a:cubicBezTo>
                  <a:pt x="915" y="661"/>
                  <a:pt x="915" y="661"/>
                  <a:pt x="915" y="661"/>
                </a:cubicBezTo>
                <a:cubicBezTo>
                  <a:pt x="914" y="661"/>
                  <a:pt x="914" y="661"/>
                  <a:pt x="914" y="661"/>
                </a:cubicBezTo>
                <a:cubicBezTo>
                  <a:pt x="914" y="662"/>
                  <a:pt x="914" y="662"/>
                  <a:pt x="914" y="662"/>
                </a:cubicBezTo>
                <a:cubicBezTo>
                  <a:pt x="914" y="663"/>
                  <a:pt x="914" y="663"/>
                  <a:pt x="914" y="663"/>
                </a:cubicBezTo>
                <a:cubicBezTo>
                  <a:pt x="913" y="665"/>
                  <a:pt x="913" y="665"/>
                  <a:pt x="913" y="665"/>
                </a:cubicBezTo>
                <a:cubicBezTo>
                  <a:pt x="912" y="666"/>
                  <a:pt x="912" y="666"/>
                  <a:pt x="912" y="666"/>
                </a:cubicBezTo>
                <a:cubicBezTo>
                  <a:pt x="913" y="665"/>
                  <a:pt x="913" y="665"/>
                  <a:pt x="913" y="665"/>
                </a:cubicBezTo>
                <a:cubicBezTo>
                  <a:pt x="913" y="663"/>
                  <a:pt x="913" y="663"/>
                  <a:pt x="913" y="663"/>
                </a:cubicBezTo>
                <a:cubicBezTo>
                  <a:pt x="913" y="663"/>
                  <a:pt x="913" y="663"/>
                  <a:pt x="913" y="663"/>
                </a:cubicBezTo>
                <a:cubicBezTo>
                  <a:pt x="913" y="662"/>
                  <a:pt x="913" y="662"/>
                  <a:pt x="913" y="662"/>
                </a:cubicBezTo>
                <a:cubicBezTo>
                  <a:pt x="914" y="661"/>
                  <a:pt x="914" y="661"/>
                  <a:pt x="914" y="661"/>
                </a:cubicBezTo>
                <a:cubicBezTo>
                  <a:pt x="913" y="660"/>
                  <a:pt x="913" y="660"/>
                  <a:pt x="913" y="660"/>
                </a:cubicBezTo>
                <a:cubicBezTo>
                  <a:pt x="912" y="661"/>
                  <a:pt x="912" y="661"/>
                  <a:pt x="912" y="661"/>
                </a:cubicBezTo>
                <a:cubicBezTo>
                  <a:pt x="911" y="662"/>
                  <a:pt x="911" y="662"/>
                  <a:pt x="911" y="662"/>
                </a:cubicBezTo>
                <a:cubicBezTo>
                  <a:pt x="910" y="663"/>
                  <a:pt x="910" y="663"/>
                  <a:pt x="910" y="663"/>
                </a:cubicBezTo>
                <a:cubicBezTo>
                  <a:pt x="910" y="662"/>
                  <a:pt x="910" y="662"/>
                  <a:pt x="910" y="662"/>
                </a:cubicBezTo>
                <a:cubicBezTo>
                  <a:pt x="909" y="663"/>
                  <a:pt x="909" y="663"/>
                  <a:pt x="909" y="663"/>
                </a:cubicBezTo>
                <a:cubicBezTo>
                  <a:pt x="908" y="663"/>
                  <a:pt x="908" y="663"/>
                  <a:pt x="908" y="663"/>
                </a:cubicBezTo>
                <a:cubicBezTo>
                  <a:pt x="908" y="663"/>
                  <a:pt x="908" y="663"/>
                  <a:pt x="908" y="663"/>
                </a:cubicBezTo>
                <a:cubicBezTo>
                  <a:pt x="907" y="664"/>
                  <a:pt x="907" y="664"/>
                  <a:pt x="907" y="664"/>
                </a:cubicBezTo>
                <a:cubicBezTo>
                  <a:pt x="906" y="665"/>
                  <a:pt x="906" y="665"/>
                  <a:pt x="906" y="665"/>
                </a:cubicBezTo>
                <a:cubicBezTo>
                  <a:pt x="905" y="666"/>
                  <a:pt x="905" y="666"/>
                  <a:pt x="905" y="666"/>
                </a:cubicBezTo>
                <a:cubicBezTo>
                  <a:pt x="906" y="665"/>
                  <a:pt x="906" y="665"/>
                  <a:pt x="906" y="665"/>
                </a:cubicBezTo>
                <a:cubicBezTo>
                  <a:pt x="907" y="663"/>
                  <a:pt x="907" y="663"/>
                  <a:pt x="907" y="663"/>
                </a:cubicBezTo>
                <a:cubicBezTo>
                  <a:pt x="908" y="661"/>
                  <a:pt x="908" y="661"/>
                  <a:pt x="908" y="661"/>
                </a:cubicBezTo>
                <a:cubicBezTo>
                  <a:pt x="907" y="661"/>
                  <a:pt x="907" y="661"/>
                  <a:pt x="907" y="661"/>
                </a:cubicBezTo>
                <a:cubicBezTo>
                  <a:pt x="906" y="662"/>
                  <a:pt x="906" y="662"/>
                  <a:pt x="906" y="662"/>
                </a:cubicBezTo>
                <a:cubicBezTo>
                  <a:pt x="906" y="662"/>
                  <a:pt x="906" y="662"/>
                  <a:pt x="906" y="662"/>
                </a:cubicBezTo>
                <a:cubicBezTo>
                  <a:pt x="905" y="663"/>
                  <a:pt x="905" y="663"/>
                  <a:pt x="905" y="663"/>
                </a:cubicBezTo>
                <a:cubicBezTo>
                  <a:pt x="904" y="663"/>
                  <a:pt x="904" y="663"/>
                  <a:pt x="904" y="663"/>
                </a:cubicBezTo>
                <a:cubicBezTo>
                  <a:pt x="905" y="662"/>
                  <a:pt x="905" y="662"/>
                  <a:pt x="905" y="662"/>
                </a:cubicBezTo>
                <a:cubicBezTo>
                  <a:pt x="905" y="661"/>
                  <a:pt x="905" y="661"/>
                  <a:pt x="905" y="661"/>
                </a:cubicBezTo>
                <a:cubicBezTo>
                  <a:pt x="905" y="661"/>
                  <a:pt x="905" y="661"/>
                  <a:pt x="905" y="661"/>
                </a:cubicBezTo>
                <a:cubicBezTo>
                  <a:pt x="904" y="661"/>
                  <a:pt x="904" y="661"/>
                  <a:pt x="904" y="661"/>
                </a:cubicBezTo>
                <a:cubicBezTo>
                  <a:pt x="902" y="662"/>
                  <a:pt x="902" y="662"/>
                  <a:pt x="902" y="662"/>
                </a:cubicBezTo>
                <a:cubicBezTo>
                  <a:pt x="902" y="662"/>
                  <a:pt x="902" y="662"/>
                  <a:pt x="902" y="662"/>
                </a:cubicBezTo>
                <a:cubicBezTo>
                  <a:pt x="901" y="661"/>
                  <a:pt x="901" y="661"/>
                  <a:pt x="901" y="661"/>
                </a:cubicBezTo>
                <a:cubicBezTo>
                  <a:pt x="901" y="661"/>
                  <a:pt x="901" y="661"/>
                  <a:pt x="901" y="661"/>
                </a:cubicBezTo>
                <a:cubicBezTo>
                  <a:pt x="899" y="662"/>
                  <a:pt x="899" y="662"/>
                  <a:pt x="899" y="662"/>
                </a:cubicBezTo>
                <a:cubicBezTo>
                  <a:pt x="899" y="662"/>
                  <a:pt x="899" y="662"/>
                  <a:pt x="899" y="662"/>
                </a:cubicBezTo>
                <a:cubicBezTo>
                  <a:pt x="899" y="661"/>
                  <a:pt x="899" y="661"/>
                  <a:pt x="899" y="661"/>
                </a:cubicBezTo>
                <a:cubicBezTo>
                  <a:pt x="900" y="660"/>
                  <a:pt x="900" y="660"/>
                  <a:pt x="900" y="660"/>
                </a:cubicBezTo>
                <a:cubicBezTo>
                  <a:pt x="901" y="659"/>
                  <a:pt x="901" y="659"/>
                  <a:pt x="901" y="659"/>
                </a:cubicBezTo>
                <a:cubicBezTo>
                  <a:pt x="901" y="658"/>
                  <a:pt x="901" y="658"/>
                  <a:pt x="901" y="658"/>
                </a:cubicBezTo>
                <a:cubicBezTo>
                  <a:pt x="901" y="658"/>
                  <a:pt x="901" y="658"/>
                  <a:pt x="901" y="658"/>
                </a:cubicBezTo>
                <a:cubicBezTo>
                  <a:pt x="900" y="658"/>
                  <a:pt x="900" y="658"/>
                  <a:pt x="900" y="658"/>
                </a:cubicBezTo>
                <a:cubicBezTo>
                  <a:pt x="899" y="659"/>
                  <a:pt x="899" y="659"/>
                  <a:pt x="899" y="659"/>
                </a:cubicBezTo>
                <a:cubicBezTo>
                  <a:pt x="900" y="658"/>
                  <a:pt x="900" y="658"/>
                  <a:pt x="900" y="658"/>
                </a:cubicBezTo>
                <a:cubicBezTo>
                  <a:pt x="901" y="656"/>
                  <a:pt x="901" y="656"/>
                  <a:pt x="901" y="656"/>
                </a:cubicBezTo>
                <a:cubicBezTo>
                  <a:pt x="903" y="656"/>
                  <a:pt x="903" y="656"/>
                  <a:pt x="903" y="656"/>
                </a:cubicBezTo>
                <a:cubicBezTo>
                  <a:pt x="903" y="656"/>
                  <a:pt x="903" y="656"/>
                  <a:pt x="903" y="656"/>
                </a:cubicBezTo>
                <a:cubicBezTo>
                  <a:pt x="905" y="656"/>
                  <a:pt x="905" y="656"/>
                  <a:pt x="905" y="656"/>
                </a:cubicBezTo>
                <a:cubicBezTo>
                  <a:pt x="905" y="655"/>
                  <a:pt x="905" y="655"/>
                  <a:pt x="905" y="655"/>
                </a:cubicBezTo>
                <a:cubicBezTo>
                  <a:pt x="905" y="654"/>
                  <a:pt x="905" y="654"/>
                  <a:pt x="905" y="654"/>
                </a:cubicBezTo>
                <a:cubicBezTo>
                  <a:pt x="905" y="654"/>
                  <a:pt x="905" y="654"/>
                  <a:pt x="905" y="654"/>
                </a:cubicBezTo>
                <a:cubicBezTo>
                  <a:pt x="903" y="655"/>
                  <a:pt x="903" y="655"/>
                  <a:pt x="903" y="655"/>
                </a:cubicBezTo>
                <a:cubicBezTo>
                  <a:pt x="902" y="654"/>
                  <a:pt x="902" y="654"/>
                  <a:pt x="902" y="654"/>
                </a:cubicBezTo>
                <a:cubicBezTo>
                  <a:pt x="901" y="653"/>
                  <a:pt x="901" y="653"/>
                  <a:pt x="901" y="653"/>
                </a:cubicBezTo>
                <a:cubicBezTo>
                  <a:pt x="900" y="654"/>
                  <a:pt x="900" y="654"/>
                  <a:pt x="900" y="654"/>
                </a:cubicBezTo>
                <a:cubicBezTo>
                  <a:pt x="900" y="654"/>
                  <a:pt x="900" y="654"/>
                  <a:pt x="900" y="654"/>
                </a:cubicBezTo>
                <a:cubicBezTo>
                  <a:pt x="900" y="652"/>
                  <a:pt x="900" y="652"/>
                  <a:pt x="900" y="652"/>
                </a:cubicBezTo>
                <a:cubicBezTo>
                  <a:pt x="901" y="652"/>
                  <a:pt x="901" y="652"/>
                  <a:pt x="901" y="652"/>
                </a:cubicBezTo>
                <a:cubicBezTo>
                  <a:pt x="901" y="652"/>
                  <a:pt x="901" y="652"/>
                  <a:pt x="901" y="652"/>
                </a:cubicBezTo>
                <a:cubicBezTo>
                  <a:pt x="900" y="652"/>
                  <a:pt x="900" y="652"/>
                  <a:pt x="900" y="652"/>
                </a:cubicBezTo>
                <a:cubicBezTo>
                  <a:pt x="899" y="653"/>
                  <a:pt x="899" y="653"/>
                  <a:pt x="899" y="653"/>
                </a:cubicBezTo>
                <a:cubicBezTo>
                  <a:pt x="898" y="654"/>
                  <a:pt x="898" y="654"/>
                  <a:pt x="898" y="654"/>
                </a:cubicBezTo>
                <a:cubicBezTo>
                  <a:pt x="897" y="655"/>
                  <a:pt x="897" y="655"/>
                  <a:pt x="897" y="655"/>
                </a:cubicBezTo>
                <a:cubicBezTo>
                  <a:pt x="896" y="656"/>
                  <a:pt x="896" y="656"/>
                  <a:pt x="896" y="656"/>
                </a:cubicBezTo>
                <a:cubicBezTo>
                  <a:pt x="896" y="657"/>
                  <a:pt x="896" y="657"/>
                  <a:pt x="896" y="657"/>
                </a:cubicBezTo>
                <a:cubicBezTo>
                  <a:pt x="894" y="657"/>
                  <a:pt x="894" y="657"/>
                  <a:pt x="894" y="657"/>
                </a:cubicBezTo>
                <a:cubicBezTo>
                  <a:pt x="893" y="659"/>
                  <a:pt x="893" y="659"/>
                  <a:pt x="893" y="659"/>
                </a:cubicBezTo>
                <a:cubicBezTo>
                  <a:pt x="893" y="657"/>
                  <a:pt x="893" y="657"/>
                  <a:pt x="893" y="657"/>
                </a:cubicBezTo>
                <a:cubicBezTo>
                  <a:pt x="893" y="656"/>
                  <a:pt x="893" y="656"/>
                  <a:pt x="893" y="656"/>
                </a:cubicBezTo>
                <a:cubicBezTo>
                  <a:pt x="894" y="655"/>
                  <a:pt x="894" y="655"/>
                  <a:pt x="894" y="655"/>
                </a:cubicBezTo>
                <a:cubicBezTo>
                  <a:pt x="894" y="654"/>
                  <a:pt x="894" y="654"/>
                  <a:pt x="894" y="654"/>
                </a:cubicBezTo>
                <a:cubicBezTo>
                  <a:pt x="895" y="652"/>
                  <a:pt x="895" y="652"/>
                  <a:pt x="895" y="652"/>
                </a:cubicBezTo>
                <a:cubicBezTo>
                  <a:pt x="896" y="651"/>
                  <a:pt x="896" y="651"/>
                  <a:pt x="896" y="651"/>
                </a:cubicBezTo>
                <a:cubicBezTo>
                  <a:pt x="896" y="650"/>
                  <a:pt x="896" y="650"/>
                  <a:pt x="896" y="650"/>
                </a:cubicBezTo>
                <a:cubicBezTo>
                  <a:pt x="897" y="649"/>
                  <a:pt x="897" y="649"/>
                  <a:pt x="897" y="649"/>
                </a:cubicBezTo>
                <a:cubicBezTo>
                  <a:pt x="898" y="649"/>
                  <a:pt x="898" y="649"/>
                  <a:pt x="898" y="649"/>
                </a:cubicBezTo>
                <a:cubicBezTo>
                  <a:pt x="899" y="647"/>
                  <a:pt x="899" y="647"/>
                  <a:pt x="899" y="647"/>
                </a:cubicBezTo>
                <a:cubicBezTo>
                  <a:pt x="900" y="647"/>
                  <a:pt x="900" y="647"/>
                  <a:pt x="900" y="647"/>
                </a:cubicBezTo>
                <a:cubicBezTo>
                  <a:pt x="900" y="646"/>
                  <a:pt x="900" y="646"/>
                  <a:pt x="900" y="646"/>
                </a:cubicBezTo>
                <a:cubicBezTo>
                  <a:pt x="901" y="645"/>
                  <a:pt x="901" y="645"/>
                  <a:pt x="901" y="645"/>
                </a:cubicBezTo>
                <a:cubicBezTo>
                  <a:pt x="901" y="645"/>
                  <a:pt x="901" y="645"/>
                  <a:pt x="901" y="645"/>
                </a:cubicBezTo>
                <a:cubicBezTo>
                  <a:pt x="901" y="644"/>
                  <a:pt x="901" y="644"/>
                  <a:pt x="901" y="644"/>
                </a:cubicBezTo>
                <a:cubicBezTo>
                  <a:pt x="902" y="643"/>
                  <a:pt x="902" y="643"/>
                  <a:pt x="902" y="643"/>
                </a:cubicBezTo>
                <a:cubicBezTo>
                  <a:pt x="902" y="642"/>
                  <a:pt x="902" y="642"/>
                  <a:pt x="902" y="642"/>
                </a:cubicBezTo>
                <a:cubicBezTo>
                  <a:pt x="902" y="643"/>
                  <a:pt x="902" y="643"/>
                  <a:pt x="902" y="643"/>
                </a:cubicBezTo>
                <a:cubicBezTo>
                  <a:pt x="902" y="644"/>
                  <a:pt x="902" y="644"/>
                  <a:pt x="902" y="644"/>
                </a:cubicBezTo>
                <a:cubicBezTo>
                  <a:pt x="903" y="644"/>
                  <a:pt x="903" y="644"/>
                  <a:pt x="903" y="644"/>
                </a:cubicBezTo>
                <a:cubicBezTo>
                  <a:pt x="904" y="643"/>
                  <a:pt x="904" y="643"/>
                  <a:pt x="904" y="643"/>
                </a:cubicBezTo>
                <a:cubicBezTo>
                  <a:pt x="905" y="641"/>
                  <a:pt x="905" y="641"/>
                  <a:pt x="905" y="641"/>
                </a:cubicBezTo>
                <a:cubicBezTo>
                  <a:pt x="906" y="640"/>
                  <a:pt x="906" y="640"/>
                  <a:pt x="906" y="640"/>
                </a:cubicBezTo>
                <a:cubicBezTo>
                  <a:pt x="905" y="639"/>
                  <a:pt x="905" y="639"/>
                  <a:pt x="905" y="639"/>
                </a:cubicBezTo>
                <a:cubicBezTo>
                  <a:pt x="905" y="639"/>
                  <a:pt x="905" y="639"/>
                  <a:pt x="905" y="639"/>
                </a:cubicBezTo>
                <a:cubicBezTo>
                  <a:pt x="904" y="640"/>
                  <a:pt x="904" y="640"/>
                  <a:pt x="904" y="640"/>
                </a:cubicBezTo>
                <a:cubicBezTo>
                  <a:pt x="904" y="638"/>
                  <a:pt x="904" y="638"/>
                  <a:pt x="904" y="638"/>
                </a:cubicBezTo>
                <a:cubicBezTo>
                  <a:pt x="903" y="638"/>
                  <a:pt x="903" y="638"/>
                  <a:pt x="903" y="638"/>
                </a:cubicBezTo>
                <a:cubicBezTo>
                  <a:pt x="903" y="637"/>
                  <a:pt x="903" y="637"/>
                  <a:pt x="903" y="637"/>
                </a:cubicBezTo>
                <a:cubicBezTo>
                  <a:pt x="904" y="637"/>
                  <a:pt x="904" y="637"/>
                  <a:pt x="904" y="637"/>
                </a:cubicBezTo>
                <a:cubicBezTo>
                  <a:pt x="906" y="637"/>
                  <a:pt x="906" y="637"/>
                  <a:pt x="906" y="637"/>
                </a:cubicBezTo>
                <a:cubicBezTo>
                  <a:pt x="907" y="638"/>
                  <a:pt x="907" y="638"/>
                  <a:pt x="907" y="638"/>
                </a:cubicBezTo>
                <a:cubicBezTo>
                  <a:pt x="908" y="638"/>
                  <a:pt x="908" y="638"/>
                  <a:pt x="908" y="638"/>
                </a:cubicBezTo>
                <a:cubicBezTo>
                  <a:pt x="908" y="637"/>
                  <a:pt x="908" y="637"/>
                  <a:pt x="908" y="637"/>
                </a:cubicBezTo>
                <a:cubicBezTo>
                  <a:pt x="908" y="634"/>
                  <a:pt x="908" y="634"/>
                  <a:pt x="908" y="634"/>
                </a:cubicBezTo>
                <a:cubicBezTo>
                  <a:pt x="907" y="634"/>
                  <a:pt x="907" y="634"/>
                  <a:pt x="907" y="634"/>
                </a:cubicBezTo>
                <a:cubicBezTo>
                  <a:pt x="906" y="635"/>
                  <a:pt x="906" y="635"/>
                  <a:pt x="906" y="635"/>
                </a:cubicBezTo>
                <a:cubicBezTo>
                  <a:pt x="906" y="635"/>
                  <a:pt x="906" y="635"/>
                  <a:pt x="906" y="635"/>
                </a:cubicBezTo>
                <a:cubicBezTo>
                  <a:pt x="906" y="635"/>
                  <a:pt x="906" y="635"/>
                  <a:pt x="906" y="635"/>
                </a:cubicBezTo>
                <a:cubicBezTo>
                  <a:pt x="906" y="634"/>
                  <a:pt x="906" y="634"/>
                  <a:pt x="906" y="634"/>
                </a:cubicBezTo>
                <a:cubicBezTo>
                  <a:pt x="905" y="634"/>
                  <a:pt x="905" y="634"/>
                  <a:pt x="905" y="634"/>
                </a:cubicBezTo>
                <a:cubicBezTo>
                  <a:pt x="905" y="634"/>
                  <a:pt x="905" y="634"/>
                  <a:pt x="905" y="634"/>
                </a:cubicBezTo>
                <a:cubicBezTo>
                  <a:pt x="904" y="635"/>
                  <a:pt x="904" y="635"/>
                  <a:pt x="904" y="635"/>
                </a:cubicBezTo>
                <a:cubicBezTo>
                  <a:pt x="903" y="635"/>
                  <a:pt x="903" y="635"/>
                  <a:pt x="903" y="635"/>
                </a:cubicBezTo>
                <a:cubicBezTo>
                  <a:pt x="902" y="636"/>
                  <a:pt x="902" y="636"/>
                  <a:pt x="902" y="636"/>
                </a:cubicBezTo>
                <a:cubicBezTo>
                  <a:pt x="901" y="637"/>
                  <a:pt x="901" y="637"/>
                  <a:pt x="901" y="637"/>
                </a:cubicBezTo>
                <a:cubicBezTo>
                  <a:pt x="899" y="637"/>
                  <a:pt x="899" y="637"/>
                  <a:pt x="899" y="637"/>
                </a:cubicBezTo>
                <a:cubicBezTo>
                  <a:pt x="898" y="638"/>
                  <a:pt x="898" y="638"/>
                  <a:pt x="898" y="638"/>
                </a:cubicBezTo>
                <a:cubicBezTo>
                  <a:pt x="896" y="639"/>
                  <a:pt x="896" y="639"/>
                  <a:pt x="896" y="639"/>
                </a:cubicBezTo>
                <a:cubicBezTo>
                  <a:pt x="896" y="641"/>
                  <a:pt x="896" y="641"/>
                  <a:pt x="896" y="641"/>
                </a:cubicBezTo>
                <a:cubicBezTo>
                  <a:pt x="895" y="641"/>
                  <a:pt x="895" y="641"/>
                  <a:pt x="895" y="641"/>
                </a:cubicBezTo>
                <a:cubicBezTo>
                  <a:pt x="894" y="641"/>
                  <a:pt x="894" y="641"/>
                  <a:pt x="894" y="641"/>
                </a:cubicBezTo>
                <a:cubicBezTo>
                  <a:pt x="894" y="641"/>
                  <a:pt x="894" y="641"/>
                  <a:pt x="894" y="641"/>
                </a:cubicBezTo>
                <a:cubicBezTo>
                  <a:pt x="895" y="641"/>
                  <a:pt x="895" y="641"/>
                  <a:pt x="895" y="641"/>
                </a:cubicBezTo>
                <a:cubicBezTo>
                  <a:pt x="895" y="642"/>
                  <a:pt x="895" y="642"/>
                  <a:pt x="895" y="642"/>
                </a:cubicBezTo>
                <a:cubicBezTo>
                  <a:pt x="894" y="643"/>
                  <a:pt x="894" y="643"/>
                  <a:pt x="894" y="643"/>
                </a:cubicBezTo>
                <a:cubicBezTo>
                  <a:pt x="892" y="644"/>
                  <a:pt x="892" y="644"/>
                  <a:pt x="892" y="644"/>
                </a:cubicBezTo>
                <a:cubicBezTo>
                  <a:pt x="891" y="645"/>
                  <a:pt x="891" y="645"/>
                  <a:pt x="891" y="645"/>
                </a:cubicBezTo>
                <a:cubicBezTo>
                  <a:pt x="892" y="645"/>
                  <a:pt x="892" y="645"/>
                  <a:pt x="892" y="645"/>
                </a:cubicBezTo>
                <a:cubicBezTo>
                  <a:pt x="891" y="646"/>
                  <a:pt x="891" y="646"/>
                  <a:pt x="891" y="646"/>
                </a:cubicBezTo>
                <a:cubicBezTo>
                  <a:pt x="890" y="646"/>
                  <a:pt x="890" y="646"/>
                  <a:pt x="890" y="646"/>
                </a:cubicBezTo>
                <a:cubicBezTo>
                  <a:pt x="890" y="647"/>
                  <a:pt x="890" y="647"/>
                  <a:pt x="890" y="647"/>
                </a:cubicBezTo>
                <a:cubicBezTo>
                  <a:pt x="891" y="648"/>
                  <a:pt x="891" y="648"/>
                  <a:pt x="891" y="648"/>
                </a:cubicBezTo>
                <a:cubicBezTo>
                  <a:pt x="890" y="648"/>
                  <a:pt x="890" y="648"/>
                  <a:pt x="890" y="648"/>
                </a:cubicBezTo>
                <a:cubicBezTo>
                  <a:pt x="889" y="648"/>
                  <a:pt x="889" y="648"/>
                  <a:pt x="889" y="648"/>
                </a:cubicBezTo>
                <a:cubicBezTo>
                  <a:pt x="888" y="650"/>
                  <a:pt x="888" y="650"/>
                  <a:pt x="888" y="650"/>
                </a:cubicBezTo>
                <a:cubicBezTo>
                  <a:pt x="888" y="650"/>
                  <a:pt x="888" y="650"/>
                  <a:pt x="888" y="650"/>
                </a:cubicBezTo>
                <a:cubicBezTo>
                  <a:pt x="889" y="650"/>
                  <a:pt x="889" y="650"/>
                  <a:pt x="889" y="650"/>
                </a:cubicBezTo>
                <a:cubicBezTo>
                  <a:pt x="889" y="651"/>
                  <a:pt x="889" y="651"/>
                  <a:pt x="889" y="651"/>
                </a:cubicBezTo>
                <a:cubicBezTo>
                  <a:pt x="888" y="651"/>
                  <a:pt x="888" y="651"/>
                  <a:pt x="888" y="651"/>
                </a:cubicBezTo>
                <a:cubicBezTo>
                  <a:pt x="887" y="651"/>
                  <a:pt x="887" y="651"/>
                  <a:pt x="887" y="651"/>
                </a:cubicBezTo>
                <a:cubicBezTo>
                  <a:pt x="886" y="653"/>
                  <a:pt x="886" y="653"/>
                  <a:pt x="886" y="653"/>
                </a:cubicBezTo>
                <a:cubicBezTo>
                  <a:pt x="886" y="654"/>
                  <a:pt x="886" y="654"/>
                  <a:pt x="886" y="654"/>
                </a:cubicBezTo>
                <a:cubicBezTo>
                  <a:pt x="884" y="657"/>
                  <a:pt x="884" y="657"/>
                  <a:pt x="884" y="657"/>
                </a:cubicBezTo>
                <a:cubicBezTo>
                  <a:pt x="884" y="658"/>
                  <a:pt x="884" y="658"/>
                  <a:pt x="884" y="658"/>
                </a:cubicBezTo>
                <a:cubicBezTo>
                  <a:pt x="885" y="658"/>
                  <a:pt x="885" y="658"/>
                  <a:pt x="885" y="658"/>
                </a:cubicBezTo>
                <a:cubicBezTo>
                  <a:pt x="885" y="659"/>
                  <a:pt x="885" y="659"/>
                  <a:pt x="885" y="659"/>
                </a:cubicBezTo>
                <a:cubicBezTo>
                  <a:pt x="884" y="659"/>
                  <a:pt x="884" y="659"/>
                  <a:pt x="884" y="659"/>
                </a:cubicBezTo>
                <a:cubicBezTo>
                  <a:pt x="884" y="659"/>
                  <a:pt x="884" y="659"/>
                  <a:pt x="884" y="659"/>
                </a:cubicBezTo>
                <a:cubicBezTo>
                  <a:pt x="883" y="659"/>
                  <a:pt x="883" y="659"/>
                  <a:pt x="883" y="659"/>
                </a:cubicBezTo>
                <a:cubicBezTo>
                  <a:pt x="882" y="660"/>
                  <a:pt x="882" y="660"/>
                  <a:pt x="882" y="660"/>
                </a:cubicBezTo>
                <a:cubicBezTo>
                  <a:pt x="881" y="661"/>
                  <a:pt x="881" y="661"/>
                  <a:pt x="881" y="661"/>
                </a:cubicBezTo>
                <a:cubicBezTo>
                  <a:pt x="881" y="662"/>
                  <a:pt x="881" y="662"/>
                  <a:pt x="881" y="662"/>
                </a:cubicBezTo>
                <a:cubicBezTo>
                  <a:pt x="882" y="662"/>
                  <a:pt x="882" y="662"/>
                  <a:pt x="882" y="662"/>
                </a:cubicBezTo>
                <a:cubicBezTo>
                  <a:pt x="883" y="663"/>
                  <a:pt x="883" y="663"/>
                  <a:pt x="883" y="663"/>
                </a:cubicBezTo>
                <a:cubicBezTo>
                  <a:pt x="882" y="663"/>
                  <a:pt x="882" y="663"/>
                  <a:pt x="882" y="663"/>
                </a:cubicBezTo>
                <a:cubicBezTo>
                  <a:pt x="882" y="664"/>
                  <a:pt x="882" y="664"/>
                  <a:pt x="882" y="664"/>
                </a:cubicBezTo>
                <a:cubicBezTo>
                  <a:pt x="881" y="665"/>
                  <a:pt x="881" y="665"/>
                  <a:pt x="881" y="665"/>
                </a:cubicBezTo>
                <a:cubicBezTo>
                  <a:pt x="879" y="664"/>
                  <a:pt x="879" y="664"/>
                  <a:pt x="879" y="664"/>
                </a:cubicBezTo>
                <a:cubicBezTo>
                  <a:pt x="879" y="665"/>
                  <a:pt x="879" y="665"/>
                  <a:pt x="879" y="665"/>
                </a:cubicBezTo>
                <a:cubicBezTo>
                  <a:pt x="878" y="666"/>
                  <a:pt x="878" y="666"/>
                  <a:pt x="878" y="666"/>
                </a:cubicBezTo>
                <a:cubicBezTo>
                  <a:pt x="877" y="667"/>
                  <a:pt x="877" y="667"/>
                  <a:pt x="877" y="667"/>
                </a:cubicBezTo>
                <a:cubicBezTo>
                  <a:pt x="876" y="669"/>
                  <a:pt x="876" y="669"/>
                  <a:pt x="876" y="669"/>
                </a:cubicBezTo>
                <a:cubicBezTo>
                  <a:pt x="876" y="670"/>
                  <a:pt x="876" y="670"/>
                  <a:pt x="876" y="670"/>
                </a:cubicBezTo>
                <a:cubicBezTo>
                  <a:pt x="875" y="670"/>
                  <a:pt x="875" y="670"/>
                  <a:pt x="875" y="670"/>
                </a:cubicBezTo>
                <a:cubicBezTo>
                  <a:pt x="875" y="668"/>
                  <a:pt x="875" y="668"/>
                  <a:pt x="875" y="668"/>
                </a:cubicBezTo>
                <a:cubicBezTo>
                  <a:pt x="874" y="670"/>
                  <a:pt x="874" y="670"/>
                  <a:pt x="874" y="670"/>
                </a:cubicBezTo>
                <a:cubicBezTo>
                  <a:pt x="874" y="668"/>
                  <a:pt x="874" y="668"/>
                  <a:pt x="874" y="668"/>
                </a:cubicBezTo>
                <a:cubicBezTo>
                  <a:pt x="874" y="668"/>
                  <a:pt x="874" y="668"/>
                  <a:pt x="874" y="668"/>
                </a:cubicBezTo>
                <a:cubicBezTo>
                  <a:pt x="875" y="667"/>
                  <a:pt x="875" y="667"/>
                  <a:pt x="875" y="667"/>
                </a:cubicBezTo>
                <a:cubicBezTo>
                  <a:pt x="875" y="666"/>
                  <a:pt x="875" y="666"/>
                  <a:pt x="875" y="666"/>
                </a:cubicBezTo>
                <a:cubicBezTo>
                  <a:pt x="875" y="667"/>
                  <a:pt x="875" y="667"/>
                  <a:pt x="875" y="667"/>
                </a:cubicBezTo>
                <a:cubicBezTo>
                  <a:pt x="874" y="668"/>
                  <a:pt x="874" y="668"/>
                  <a:pt x="874" y="668"/>
                </a:cubicBezTo>
                <a:cubicBezTo>
                  <a:pt x="871" y="669"/>
                  <a:pt x="871" y="669"/>
                  <a:pt x="871" y="669"/>
                </a:cubicBezTo>
                <a:cubicBezTo>
                  <a:pt x="871" y="671"/>
                  <a:pt x="871" y="671"/>
                  <a:pt x="871" y="671"/>
                </a:cubicBezTo>
                <a:cubicBezTo>
                  <a:pt x="871" y="671"/>
                  <a:pt x="871" y="671"/>
                  <a:pt x="871" y="671"/>
                </a:cubicBezTo>
                <a:cubicBezTo>
                  <a:pt x="872" y="671"/>
                  <a:pt x="872" y="671"/>
                  <a:pt x="872" y="671"/>
                </a:cubicBezTo>
                <a:cubicBezTo>
                  <a:pt x="875" y="670"/>
                  <a:pt x="875" y="670"/>
                  <a:pt x="875" y="670"/>
                </a:cubicBezTo>
                <a:cubicBezTo>
                  <a:pt x="877" y="670"/>
                  <a:pt x="877" y="670"/>
                  <a:pt x="877" y="670"/>
                </a:cubicBezTo>
                <a:cubicBezTo>
                  <a:pt x="876" y="671"/>
                  <a:pt x="876" y="671"/>
                  <a:pt x="876" y="671"/>
                </a:cubicBezTo>
                <a:cubicBezTo>
                  <a:pt x="874" y="674"/>
                  <a:pt x="874" y="674"/>
                  <a:pt x="874" y="674"/>
                </a:cubicBezTo>
                <a:cubicBezTo>
                  <a:pt x="873" y="675"/>
                  <a:pt x="873" y="675"/>
                  <a:pt x="873" y="675"/>
                </a:cubicBezTo>
                <a:cubicBezTo>
                  <a:pt x="871" y="676"/>
                  <a:pt x="871" y="676"/>
                  <a:pt x="871" y="676"/>
                </a:cubicBezTo>
                <a:cubicBezTo>
                  <a:pt x="869" y="678"/>
                  <a:pt x="869" y="678"/>
                  <a:pt x="869" y="678"/>
                </a:cubicBezTo>
                <a:cubicBezTo>
                  <a:pt x="868" y="678"/>
                  <a:pt x="868" y="678"/>
                  <a:pt x="868" y="678"/>
                </a:cubicBezTo>
                <a:cubicBezTo>
                  <a:pt x="868" y="679"/>
                  <a:pt x="868" y="679"/>
                  <a:pt x="868" y="679"/>
                </a:cubicBezTo>
                <a:cubicBezTo>
                  <a:pt x="868" y="680"/>
                  <a:pt x="868" y="680"/>
                  <a:pt x="868" y="680"/>
                </a:cubicBezTo>
                <a:cubicBezTo>
                  <a:pt x="868" y="681"/>
                  <a:pt x="868" y="681"/>
                  <a:pt x="868" y="681"/>
                </a:cubicBezTo>
                <a:cubicBezTo>
                  <a:pt x="868" y="682"/>
                  <a:pt x="868" y="682"/>
                  <a:pt x="868" y="682"/>
                </a:cubicBezTo>
                <a:cubicBezTo>
                  <a:pt x="869" y="682"/>
                  <a:pt x="869" y="682"/>
                  <a:pt x="869" y="682"/>
                </a:cubicBezTo>
                <a:cubicBezTo>
                  <a:pt x="871" y="683"/>
                  <a:pt x="871" y="683"/>
                  <a:pt x="871" y="683"/>
                </a:cubicBezTo>
                <a:cubicBezTo>
                  <a:pt x="873" y="682"/>
                  <a:pt x="873" y="682"/>
                  <a:pt x="873" y="682"/>
                </a:cubicBezTo>
                <a:cubicBezTo>
                  <a:pt x="874" y="681"/>
                  <a:pt x="874" y="681"/>
                  <a:pt x="874" y="681"/>
                </a:cubicBezTo>
                <a:cubicBezTo>
                  <a:pt x="876" y="681"/>
                  <a:pt x="876" y="681"/>
                  <a:pt x="876" y="681"/>
                </a:cubicBezTo>
                <a:cubicBezTo>
                  <a:pt x="877" y="680"/>
                  <a:pt x="877" y="680"/>
                  <a:pt x="877" y="680"/>
                </a:cubicBezTo>
                <a:cubicBezTo>
                  <a:pt x="877" y="679"/>
                  <a:pt x="877" y="679"/>
                  <a:pt x="877" y="679"/>
                </a:cubicBezTo>
                <a:cubicBezTo>
                  <a:pt x="877" y="680"/>
                  <a:pt x="877" y="680"/>
                  <a:pt x="877" y="680"/>
                </a:cubicBezTo>
                <a:cubicBezTo>
                  <a:pt x="877" y="681"/>
                  <a:pt x="877" y="681"/>
                  <a:pt x="877" y="681"/>
                </a:cubicBezTo>
                <a:cubicBezTo>
                  <a:pt x="879" y="682"/>
                  <a:pt x="879" y="682"/>
                  <a:pt x="879" y="682"/>
                </a:cubicBezTo>
                <a:cubicBezTo>
                  <a:pt x="880" y="681"/>
                  <a:pt x="880" y="681"/>
                  <a:pt x="880" y="681"/>
                </a:cubicBezTo>
                <a:cubicBezTo>
                  <a:pt x="881" y="682"/>
                  <a:pt x="881" y="682"/>
                  <a:pt x="881" y="682"/>
                </a:cubicBezTo>
                <a:cubicBezTo>
                  <a:pt x="883" y="682"/>
                  <a:pt x="883" y="682"/>
                  <a:pt x="883" y="682"/>
                </a:cubicBezTo>
                <a:cubicBezTo>
                  <a:pt x="884" y="682"/>
                  <a:pt x="884" y="682"/>
                  <a:pt x="884" y="682"/>
                </a:cubicBezTo>
                <a:cubicBezTo>
                  <a:pt x="885" y="682"/>
                  <a:pt x="885" y="682"/>
                  <a:pt x="885" y="682"/>
                </a:cubicBezTo>
                <a:cubicBezTo>
                  <a:pt x="885" y="683"/>
                  <a:pt x="885" y="683"/>
                  <a:pt x="885" y="683"/>
                </a:cubicBezTo>
                <a:cubicBezTo>
                  <a:pt x="887" y="683"/>
                  <a:pt x="887" y="683"/>
                  <a:pt x="887" y="683"/>
                </a:cubicBezTo>
                <a:cubicBezTo>
                  <a:pt x="888" y="683"/>
                  <a:pt x="888" y="683"/>
                  <a:pt x="888" y="683"/>
                </a:cubicBezTo>
                <a:cubicBezTo>
                  <a:pt x="888" y="683"/>
                  <a:pt x="888" y="683"/>
                  <a:pt x="888" y="683"/>
                </a:cubicBezTo>
                <a:cubicBezTo>
                  <a:pt x="889" y="683"/>
                  <a:pt x="889" y="683"/>
                  <a:pt x="889" y="683"/>
                </a:cubicBezTo>
                <a:cubicBezTo>
                  <a:pt x="890" y="683"/>
                  <a:pt x="890" y="683"/>
                  <a:pt x="890" y="683"/>
                </a:cubicBezTo>
                <a:cubicBezTo>
                  <a:pt x="890" y="682"/>
                  <a:pt x="890" y="682"/>
                  <a:pt x="890" y="682"/>
                </a:cubicBezTo>
                <a:cubicBezTo>
                  <a:pt x="891" y="682"/>
                  <a:pt x="891" y="682"/>
                  <a:pt x="891" y="682"/>
                </a:cubicBezTo>
                <a:cubicBezTo>
                  <a:pt x="892" y="683"/>
                  <a:pt x="892" y="683"/>
                  <a:pt x="892" y="683"/>
                </a:cubicBezTo>
                <a:cubicBezTo>
                  <a:pt x="892" y="683"/>
                  <a:pt x="892" y="683"/>
                  <a:pt x="892" y="683"/>
                </a:cubicBezTo>
                <a:cubicBezTo>
                  <a:pt x="893" y="682"/>
                  <a:pt x="893" y="682"/>
                  <a:pt x="893" y="682"/>
                </a:cubicBezTo>
                <a:cubicBezTo>
                  <a:pt x="894" y="682"/>
                  <a:pt x="894" y="682"/>
                  <a:pt x="894" y="682"/>
                </a:cubicBezTo>
                <a:cubicBezTo>
                  <a:pt x="895" y="683"/>
                  <a:pt x="895" y="683"/>
                  <a:pt x="895" y="683"/>
                </a:cubicBezTo>
                <a:cubicBezTo>
                  <a:pt x="895" y="682"/>
                  <a:pt x="895" y="682"/>
                  <a:pt x="895" y="682"/>
                </a:cubicBezTo>
                <a:cubicBezTo>
                  <a:pt x="895" y="681"/>
                  <a:pt x="895" y="681"/>
                  <a:pt x="895" y="681"/>
                </a:cubicBezTo>
                <a:cubicBezTo>
                  <a:pt x="895" y="680"/>
                  <a:pt x="895" y="680"/>
                  <a:pt x="895" y="680"/>
                </a:cubicBezTo>
                <a:cubicBezTo>
                  <a:pt x="895" y="680"/>
                  <a:pt x="895" y="680"/>
                  <a:pt x="895" y="680"/>
                </a:cubicBezTo>
                <a:cubicBezTo>
                  <a:pt x="896" y="679"/>
                  <a:pt x="896" y="679"/>
                  <a:pt x="896" y="679"/>
                </a:cubicBezTo>
                <a:cubicBezTo>
                  <a:pt x="897" y="679"/>
                  <a:pt x="897" y="679"/>
                  <a:pt x="897" y="679"/>
                </a:cubicBezTo>
                <a:cubicBezTo>
                  <a:pt x="896" y="679"/>
                  <a:pt x="896" y="679"/>
                  <a:pt x="896" y="679"/>
                </a:cubicBezTo>
                <a:cubicBezTo>
                  <a:pt x="896" y="681"/>
                  <a:pt x="896" y="681"/>
                  <a:pt x="896" y="681"/>
                </a:cubicBezTo>
                <a:cubicBezTo>
                  <a:pt x="896" y="682"/>
                  <a:pt x="896" y="682"/>
                  <a:pt x="896" y="682"/>
                </a:cubicBezTo>
                <a:cubicBezTo>
                  <a:pt x="896" y="681"/>
                  <a:pt x="896" y="681"/>
                  <a:pt x="896" y="681"/>
                </a:cubicBezTo>
                <a:cubicBezTo>
                  <a:pt x="897" y="680"/>
                  <a:pt x="897" y="680"/>
                  <a:pt x="897" y="680"/>
                </a:cubicBezTo>
                <a:cubicBezTo>
                  <a:pt x="898" y="679"/>
                  <a:pt x="898" y="679"/>
                  <a:pt x="898" y="679"/>
                </a:cubicBezTo>
                <a:cubicBezTo>
                  <a:pt x="898" y="681"/>
                  <a:pt x="898" y="681"/>
                  <a:pt x="898" y="681"/>
                </a:cubicBezTo>
                <a:cubicBezTo>
                  <a:pt x="897" y="682"/>
                  <a:pt x="897" y="682"/>
                  <a:pt x="897" y="682"/>
                </a:cubicBezTo>
                <a:cubicBezTo>
                  <a:pt x="897" y="682"/>
                  <a:pt x="897" y="682"/>
                  <a:pt x="897" y="682"/>
                </a:cubicBezTo>
                <a:cubicBezTo>
                  <a:pt x="898" y="682"/>
                  <a:pt x="898" y="682"/>
                  <a:pt x="898" y="682"/>
                </a:cubicBezTo>
                <a:cubicBezTo>
                  <a:pt x="899" y="682"/>
                  <a:pt x="899" y="682"/>
                  <a:pt x="899" y="682"/>
                </a:cubicBezTo>
                <a:cubicBezTo>
                  <a:pt x="899" y="682"/>
                  <a:pt x="899" y="682"/>
                  <a:pt x="899" y="682"/>
                </a:cubicBezTo>
                <a:cubicBezTo>
                  <a:pt x="897" y="683"/>
                  <a:pt x="897" y="683"/>
                  <a:pt x="897" y="683"/>
                </a:cubicBezTo>
                <a:cubicBezTo>
                  <a:pt x="895" y="684"/>
                  <a:pt x="895" y="684"/>
                  <a:pt x="895" y="684"/>
                </a:cubicBezTo>
                <a:cubicBezTo>
                  <a:pt x="896" y="684"/>
                  <a:pt x="896" y="684"/>
                  <a:pt x="896" y="684"/>
                </a:cubicBezTo>
                <a:cubicBezTo>
                  <a:pt x="896" y="684"/>
                  <a:pt x="896" y="684"/>
                  <a:pt x="896" y="684"/>
                </a:cubicBezTo>
                <a:cubicBezTo>
                  <a:pt x="897" y="684"/>
                  <a:pt x="897" y="684"/>
                  <a:pt x="897" y="684"/>
                </a:cubicBezTo>
                <a:cubicBezTo>
                  <a:pt x="898" y="685"/>
                  <a:pt x="898" y="685"/>
                  <a:pt x="898" y="685"/>
                </a:cubicBezTo>
                <a:cubicBezTo>
                  <a:pt x="899" y="685"/>
                  <a:pt x="899" y="685"/>
                  <a:pt x="899" y="685"/>
                </a:cubicBezTo>
                <a:cubicBezTo>
                  <a:pt x="899" y="685"/>
                  <a:pt x="899" y="685"/>
                  <a:pt x="899" y="685"/>
                </a:cubicBezTo>
                <a:cubicBezTo>
                  <a:pt x="900" y="685"/>
                  <a:pt x="900" y="685"/>
                  <a:pt x="900" y="685"/>
                </a:cubicBezTo>
                <a:cubicBezTo>
                  <a:pt x="901" y="684"/>
                  <a:pt x="901" y="684"/>
                  <a:pt x="901" y="684"/>
                </a:cubicBezTo>
                <a:cubicBezTo>
                  <a:pt x="901" y="683"/>
                  <a:pt x="901" y="683"/>
                  <a:pt x="901" y="683"/>
                </a:cubicBezTo>
                <a:cubicBezTo>
                  <a:pt x="901" y="682"/>
                  <a:pt x="901" y="682"/>
                  <a:pt x="901" y="682"/>
                </a:cubicBezTo>
                <a:cubicBezTo>
                  <a:pt x="902" y="683"/>
                  <a:pt x="902" y="683"/>
                  <a:pt x="902" y="683"/>
                </a:cubicBezTo>
                <a:cubicBezTo>
                  <a:pt x="903" y="683"/>
                  <a:pt x="903" y="683"/>
                  <a:pt x="903" y="683"/>
                </a:cubicBezTo>
                <a:cubicBezTo>
                  <a:pt x="904" y="684"/>
                  <a:pt x="904" y="684"/>
                  <a:pt x="904" y="684"/>
                </a:cubicBezTo>
                <a:cubicBezTo>
                  <a:pt x="905" y="683"/>
                  <a:pt x="905" y="683"/>
                  <a:pt x="905" y="683"/>
                </a:cubicBezTo>
                <a:cubicBezTo>
                  <a:pt x="906" y="683"/>
                  <a:pt x="906" y="683"/>
                  <a:pt x="906" y="683"/>
                </a:cubicBezTo>
                <a:cubicBezTo>
                  <a:pt x="907" y="683"/>
                  <a:pt x="907" y="683"/>
                  <a:pt x="907" y="683"/>
                </a:cubicBezTo>
                <a:cubicBezTo>
                  <a:pt x="906" y="684"/>
                  <a:pt x="906" y="684"/>
                  <a:pt x="906" y="684"/>
                </a:cubicBezTo>
                <a:cubicBezTo>
                  <a:pt x="906" y="684"/>
                  <a:pt x="906" y="684"/>
                  <a:pt x="906" y="684"/>
                </a:cubicBezTo>
                <a:cubicBezTo>
                  <a:pt x="905" y="685"/>
                  <a:pt x="905" y="685"/>
                  <a:pt x="905" y="685"/>
                </a:cubicBezTo>
                <a:cubicBezTo>
                  <a:pt x="903" y="685"/>
                  <a:pt x="903" y="685"/>
                  <a:pt x="903" y="685"/>
                </a:cubicBezTo>
                <a:cubicBezTo>
                  <a:pt x="902" y="686"/>
                  <a:pt x="902" y="686"/>
                  <a:pt x="902" y="686"/>
                </a:cubicBezTo>
                <a:cubicBezTo>
                  <a:pt x="902" y="687"/>
                  <a:pt x="902" y="687"/>
                  <a:pt x="902" y="687"/>
                </a:cubicBezTo>
                <a:cubicBezTo>
                  <a:pt x="902" y="687"/>
                  <a:pt x="902" y="687"/>
                  <a:pt x="902" y="687"/>
                </a:cubicBezTo>
                <a:cubicBezTo>
                  <a:pt x="901" y="688"/>
                  <a:pt x="901" y="688"/>
                  <a:pt x="901" y="688"/>
                </a:cubicBezTo>
                <a:cubicBezTo>
                  <a:pt x="900" y="688"/>
                  <a:pt x="900" y="688"/>
                  <a:pt x="900" y="688"/>
                </a:cubicBezTo>
                <a:cubicBezTo>
                  <a:pt x="900" y="688"/>
                  <a:pt x="900" y="688"/>
                  <a:pt x="900" y="688"/>
                </a:cubicBezTo>
                <a:cubicBezTo>
                  <a:pt x="899" y="689"/>
                  <a:pt x="899" y="689"/>
                  <a:pt x="899" y="689"/>
                </a:cubicBezTo>
                <a:cubicBezTo>
                  <a:pt x="899" y="689"/>
                  <a:pt x="899" y="689"/>
                  <a:pt x="899" y="689"/>
                </a:cubicBezTo>
                <a:cubicBezTo>
                  <a:pt x="897" y="690"/>
                  <a:pt x="897" y="690"/>
                  <a:pt x="897" y="690"/>
                </a:cubicBezTo>
                <a:cubicBezTo>
                  <a:pt x="896" y="691"/>
                  <a:pt x="896" y="691"/>
                  <a:pt x="896" y="691"/>
                </a:cubicBezTo>
                <a:cubicBezTo>
                  <a:pt x="895" y="691"/>
                  <a:pt x="895" y="691"/>
                  <a:pt x="895" y="691"/>
                </a:cubicBezTo>
                <a:cubicBezTo>
                  <a:pt x="896" y="692"/>
                  <a:pt x="896" y="692"/>
                  <a:pt x="896" y="692"/>
                </a:cubicBezTo>
                <a:cubicBezTo>
                  <a:pt x="896" y="692"/>
                  <a:pt x="896" y="692"/>
                  <a:pt x="896" y="692"/>
                </a:cubicBezTo>
                <a:cubicBezTo>
                  <a:pt x="897" y="692"/>
                  <a:pt x="897" y="692"/>
                  <a:pt x="897" y="692"/>
                </a:cubicBezTo>
                <a:cubicBezTo>
                  <a:pt x="898" y="692"/>
                  <a:pt x="898" y="692"/>
                  <a:pt x="898" y="692"/>
                </a:cubicBezTo>
                <a:cubicBezTo>
                  <a:pt x="898" y="691"/>
                  <a:pt x="898" y="691"/>
                  <a:pt x="898" y="691"/>
                </a:cubicBezTo>
                <a:cubicBezTo>
                  <a:pt x="899" y="691"/>
                  <a:pt x="899" y="691"/>
                  <a:pt x="899" y="691"/>
                </a:cubicBezTo>
                <a:cubicBezTo>
                  <a:pt x="899" y="692"/>
                  <a:pt x="899" y="692"/>
                  <a:pt x="899" y="692"/>
                </a:cubicBezTo>
                <a:cubicBezTo>
                  <a:pt x="900" y="693"/>
                  <a:pt x="900" y="693"/>
                  <a:pt x="900" y="693"/>
                </a:cubicBezTo>
                <a:cubicBezTo>
                  <a:pt x="901" y="692"/>
                  <a:pt x="901" y="692"/>
                  <a:pt x="901" y="692"/>
                </a:cubicBezTo>
                <a:cubicBezTo>
                  <a:pt x="902" y="691"/>
                  <a:pt x="902" y="691"/>
                  <a:pt x="902" y="691"/>
                </a:cubicBezTo>
                <a:cubicBezTo>
                  <a:pt x="902" y="690"/>
                  <a:pt x="902" y="690"/>
                  <a:pt x="902" y="690"/>
                </a:cubicBezTo>
                <a:cubicBezTo>
                  <a:pt x="903" y="690"/>
                  <a:pt x="903" y="690"/>
                  <a:pt x="903" y="690"/>
                </a:cubicBezTo>
                <a:cubicBezTo>
                  <a:pt x="903" y="689"/>
                  <a:pt x="903" y="689"/>
                  <a:pt x="903" y="689"/>
                </a:cubicBezTo>
                <a:cubicBezTo>
                  <a:pt x="903" y="688"/>
                  <a:pt x="903" y="688"/>
                  <a:pt x="903" y="688"/>
                </a:cubicBezTo>
                <a:cubicBezTo>
                  <a:pt x="904" y="688"/>
                  <a:pt x="904" y="688"/>
                  <a:pt x="904" y="688"/>
                </a:cubicBezTo>
                <a:cubicBezTo>
                  <a:pt x="906" y="686"/>
                  <a:pt x="906" y="686"/>
                  <a:pt x="906" y="686"/>
                </a:cubicBezTo>
                <a:cubicBezTo>
                  <a:pt x="906" y="686"/>
                  <a:pt x="906" y="686"/>
                  <a:pt x="906" y="686"/>
                </a:cubicBezTo>
                <a:cubicBezTo>
                  <a:pt x="907" y="686"/>
                  <a:pt x="907" y="686"/>
                  <a:pt x="907" y="686"/>
                </a:cubicBezTo>
                <a:cubicBezTo>
                  <a:pt x="908" y="686"/>
                  <a:pt x="908" y="686"/>
                  <a:pt x="908" y="686"/>
                </a:cubicBezTo>
                <a:cubicBezTo>
                  <a:pt x="907" y="687"/>
                  <a:pt x="907" y="687"/>
                  <a:pt x="907" y="687"/>
                </a:cubicBezTo>
                <a:cubicBezTo>
                  <a:pt x="908" y="687"/>
                  <a:pt x="908" y="687"/>
                  <a:pt x="908" y="687"/>
                </a:cubicBezTo>
                <a:cubicBezTo>
                  <a:pt x="909" y="686"/>
                  <a:pt x="909" y="686"/>
                  <a:pt x="909" y="686"/>
                </a:cubicBezTo>
                <a:cubicBezTo>
                  <a:pt x="910" y="684"/>
                  <a:pt x="910" y="684"/>
                  <a:pt x="910" y="684"/>
                </a:cubicBezTo>
                <a:cubicBezTo>
                  <a:pt x="911" y="682"/>
                  <a:pt x="911" y="682"/>
                  <a:pt x="911" y="682"/>
                </a:cubicBezTo>
                <a:cubicBezTo>
                  <a:pt x="911" y="680"/>
                  <a:pt x="911" y="680"/>
                  <a:pt x="911" y="680"/>
                </a:cubicBezTo>
                <a:cubicBezTo>
                  <a:pt x="911" y="680"/>
                  <a:pt x="911" y="680"/>
                  <a:pt x="911" y="680"/>
                </a:cubicBezTo>
                <a:cubicBezTo>
                  <a:pt x="912" y="680"/>
                  <a:pt x="912" y="680"/>
                  <a:pt x="912" y="680"/>
                </a:cubicBezTo>
                <a:cubicBezTo>
                  <a:pt x="912" y="681"/>
                  <a:pt x="912" y="681"/>
                  <a:pt x="912" y="681"/>
                </a:cubicBezTo>
                <a:cubicBezTo>
                  <a:pt x="913" y="681"/>
                  <a:pt x="913" y="681"/>
                  <a:pt x="913" y="681"/>
                </a:cubicBezTo>
                <a:cubicBezTo>
                  <a:pt x="913" y="681"/>
                  <a:pt x="913" y="681"/>
                  <a:pt x="913" y="681"/>
                </a:cubicBezTo>
                <a:cubicBezTo>
                  <a:pt x="914" y="683"/>
                  <a:pt x="914" y="683"/>
                  <a:pt x="914" y="683"/>
                </a:cubicBezTo>
                <a:cubicBezTo>
                  <a:pt x="913" y="684"/>
                  <a:pt x="913" y="684"/>
                  <a:pt x="913" y="684"/>
                </a:cubicBezTo>
                <a:cubicBezTo>
                  <a:pt x="913" y="686"/>
                  <a:pt x="913" y="686"/>
                  <a:pt x="913" y="686"/>
                </a:cubicBezTo>
                <a:cubicBezTo>
                  <a:pt x="914" y="686"/>
                  <a:pt x="914" y="686"/>
                  <a:pt x="914" y="686"/>
                </a:cubicBezTo>
                <a:cubicBezTo>
                  <a:pt x="913" y="687"/>
                  <a:pt x="913" y="687"/>
                  <a:pt x="913" y="687"/>
                </a:cubicBezTo>
                <a:cubicBezTo>
                  <a:pt x="912" y="688"/>
                  <a:pt x="912" y="688"/>
                  <a:pt x="912" y="688"/>
                </a:cubicBezTo>
                <a:cubicBezTo>
                  <a:pt x="911" y="691"/>
                  <a:pt x="911" y="691"/>
                  <a:pt x="911" y="691"/>
                </a:cubicBezTo>
                <a:cubicBezTo>
                  <a:pt x="911" y="692"/>
                  <a:pt x="911" y="692"/>
                  <a:pt x="911" y="692"/>
                </a:cubicBezTo>
                <a:cubicBezTo>
                  <a:pt x="910" y="693"/>
                  <a:pt x="910" y="693"/>
                  <a:pt x="910" y="693"/>
                </a:cubicBezTo>
                <a:cubicBezTo>
                  <a:pt x="910" y="694"/>
                  <a:pt x="910" y="694"/>
                  <a:pt x="910" y="694"/>
                </a:cubicBezTo>
                <a:cubicBezTo>
                  <a:pt x="911" y="694"/>
                  <a:pt x="911" y="694"/>
                  <a:pt x="911" y="694"/>
                </a:cubicBezTo>
                <a:cubicBezTo>
                  <a:pt x="912" y="693"/>
                  <a:pt x="912" y="693"/>
                  <a:pt x="912" y="693"/>
                </a:cubicBezTo>
                <a:cubicBezTo>
                  <a:pt x="914" y="691"/>
                  <a:pt x="914" y="691"/>
                  <a:pt x="914" y="691"/>
                </a:cubicBezTo>
                <a:cubicBezTo>
                  <a:pt x="914" y="691"/>
                  <a:pt x="914" y="691"/>
                  <a:pt x="914" y="691"/>
                </a:cubicBezTo>
                <a:cubicBezTo>
                  <a:pt x="916" y="689"/>
                  <a:pt x="916" y="689"/>
                  <a:pt x="916" y="689"/>
                </a:cubicBezTo>
                <a:cubicBezTo>
                  <a:pt x="916" y="688"/>
                  <a:pt x="916" y="688"/>
                  <a:pt x="916" y="688"/>
                </a:cubicBezTo>
                <a:cubicBezTo>
                  <a:pt x="917" y="689"/>
                  <a:pt x="917" y="689"/>
                  <a:pt x="917" y="689"/>
                </a:cubicBezTo>
                <a:cubicBezTo>
                  <a:pt x="918" y="689"/>
                  <a:pt x="918" y="689"/>
                  <a:pt x="918" y="689"/>
                </a:cubicBezTo>
                <a:cubicBezTo>
                  <a:pt x="918" y="690"/>
                  <a:pt x="918" y="690"/>
                  <a:pt x="918" y="690"/>
                </a:cubicBezTo>
                <a:cubicBezTo>
                  <a:pt x="917" y="690"/>
                  <a:pt x="917" y="690"/>
                  <a:pt x="917" y="690"/>
                </a:cubicBezTo>
                <a:cubicBezTo>
                  <a:pt x="915" y="692"/>
                  <a:pt x="915" y="692"/>
                  <a:pt x="915" y="692"/>
                </a:cubicBezTo>
                <a:cubicBezTo>
                  <a:pt x="915" y="693"/>
                  <a:pt x="915" y="693"/>
                  <a:pt x="915" y="693"/>
                </a:cubicBezTo>
                <a:cubicBezTo>
                  <a:pt x="915" y="694"/>
                  <a:pt x="915" y="694"/>
                  <a:pt x="915" y="694"/>
                </a:cubicBezTo>
                <a:cubicBezTo>
                  <a:pt x="915" y="694"/>
                  <a:pt x="915" y="694"/>
                  <a:pt x="915" y="694"/>
                </a:cubicBezTo>
                <a:cubicBezTo>
                  <a:pt x="916" y="696"/>
                  <a:pt x="916" y="696"/>
                  <a:pt x="916" y="696"/>
                </a:cubicBezTo>
                <a:cubicBezTo>
                  <a:pt x="917" y="697"/>
                  <a:pt x="917" y="697"/>
                  <a:pt x="917" y="697"/>
                </a:cubicBezTo>
                <a:cubicBezTo>
                  <a:pt x="917" y="696"/>
                  <a:pt x="917" y="696"/>
                  <a:pt x="917" y="696"/>
                </a:cubicBezTo>
                <a:cubicBezTo>
                  <a:pt x="918" y="695"/>
                  <a:pt x="918" y="695"/>
                  <a:pt x="918" y="695"/>
                </a:cubicBezTo>
                <a:cubicBezTo>
                  <a:pt x="918" y="695"/>
                  <a:pt x="918" y="695"/>
                  <a:pt x="918" y="695"/>
                </a:cubicBezTo>
                <a:cubicBezTo>
                  <a:pt x="919" y="695"/>
                  <a:pt x="919" y="696"/>
                  <a:pt x="919" y="696"/>
                </a:cubicBezTo>
                <a:cubicBezTo>
                  <a:pt x="920" y="696"/>
                  <a:pt x="920" y="696"/>
                  <a:pt x="920" y="696"/>
                </a:cubicBezTo>
                <a:cubicBezTo>
                  <a:pt x="921" y="695"/>
                  <a:pt x="921" y="695"/>
                  <a:pt x="921" y="695"/>
                </a:cubicBezTo>
                <a:cubicBezTo>
                  <a:pt x="921" y="695"/>
                  <a:pt x="921" y="695"/>
                  <a:pt x="921" y="695"/>
                </a:cubicBezTo>
                <a:cubicBezTo>
                  <a:pt x="922" y="694"/>
                  <a:pt x="922" y="694"/>
                  <a:pt x="922" y="694"/>
                </a:cubicBezTo>
                <a:cubicBezTo>
                  <a:pt x="922" y="694"/>
                  <a:pt x="922" y="694"/>
                  <a:pt x="922" y="694"/>
                </a:cubicBezTo>
                <a:cubicBezTo>
                  <a:pt x="922" y="692"/>
                  <a:pt x="922" y="692"/>
                  <a:pt x="922" y="692"/>
                </a:cubicBezTo>
                <a:cubicBezTo>
                  <a:pt x="922" y="692"/>
                  <a:pt x="922" y="692"/>
                  <a:pt x="922" y="692"/>
                </a:cubicBezTo>
                <a:cubicBezTo>
                  <a:pt x="923" y="691"/>
                  <a:pt x="923" y="691"/>
                  <a:pt x="923" y="691"/>
                </a:cubicBezTo>
                <a:cubicBezTo>
                  <a:pt x="922" y="690"/>
                  <a:pt x="922" y="690"/>
                  <a:pt x="922" y="690"/>
                </a:cubicBezTo>
                <a:cubicBezTo>
                  <a:pt x="923" y="689"/>
                  <a:pt x="923" y="689"/>
                  <a:pt x="923" y="689"/>
                </a:cubicBezTo>
                <a:cubicBezTo>
                  <a:pt x="924" y="687"/>
                  <a:pt x="924" y="687"/>
                  <a:pt x="924" y="687"/>
                </a:cubicBezTo>
                <a:cubicBezTo>
                  <a:pt x="925" y="685"/>
                  <a:pt x="925" y="685"/>
                  <a:pt x="925" y="685"/>
                </a:cubicBezTo>
                <a:cubicBezTo>
                  <a:pt x="925" y="683"/>
                  <a:pt x="925" y="683"/>
                  <a:pt x="925" y="683"/>
                </a:cubicBezTo>
                <a:cubicBezTo>
                  <a:pt x="925" y="682"/>
                  <a:pt x="925" y="682"/>
                  <a:pt x="925" y="682"/>
                </a:cubicBezTo>
                <a:cubicBezTo>
                  <a:pt x="924" y="682"/>
                  <a:pt x="924" y="682"/>
                  <a:pt x="924" y="682"/>
                </a:cubicBezTo>
                <a:cubicBezTo>
                  <a:pt x="924" y="682"/>
                  <a:pt x="924" y="682"/>
                  <a:pt x="924" y="682"/>
                </a:cubicBezTo>
                <a:cubicBezTo>
                  <a:pt x="924" y="684"/>
                  <a:pt x="924" y="684"/>
                  <a:pt x="924" y="684"/>
                </a:cubicBezTo>
                <a:cubicBezTo>
                  <a:pt x="922" y="685"/>
                  <a:pt x="922" y="685"/>
                  <a:pt x="922" y="685"/>
                </a:cubicBezTo>
                <a:cubicBezTo>
                  <a:pt x="921" y="686"/>
                  <a:pt x="921" y="686"/>
                  <a:pt x="921" y="686"/>
                </a:cubicBezTo>
                <a:cubicBezTo>
                  <a:pt x="921" y="686"/>
                  <a:pt x="921" y="686"/>
                  <a:pt x="921" y="686"/>
                </a:cubicBezTo>
                <a:cubicBezTo>
                  <a:pt x="920" y="685"/>
                  <a:pt x="920" y="685"/>
                  <a:pt x="920" y="685"/>
                </a:cubicBezTo>
                <a:cubicBezTo>
                  <a:pt x="920" y="684"/>
                  <a:pt x="920" y="684"/>
                  <a:pt x="920" y="684"/>
                </a:cubicBezTo>
                <a:cubicBezTo>
                  <a:pt x="920" y="682"/>
                  <a:pt x="920" y="682"/>
                  <a:pt x="920" y="682"/>
                </a:cubicBezTo>
                <a:cubicBezTo>
                  <a:pt x="922" y="681"/>
                  <a:pt x="922" y="681"/>
                  <a:pt x="922" y="681"/>
                </a:cubicBezTo>
                <a:cubicBezTo>
                  <a:pt x="922" y="680"/>
                  <a:pt x="922" y="680"/>
                  <a:pt x="922" y="680"/>
                </a:cubicBezTo>
                <a:cubicBezTo>
                  <a:pt x="923" y="679"/>
                  <a:pt x="923" y="679"/>
                  <a:pt x="923" y="679"/>
                </a:cubicBezTo>
                <a:cubicBezTo>
                  <a:pt x="924" y="679"/>
                  <a:pt x="924" y="679"/>
                  <a:pt x="924" y="679"/>
                </a:cubicBezTo>
                <a:cubicBezTo>
                  <a:pt x="925" y="679"/>
                  <a:pt x="925" y="679"/>
                  <a:pt x="925" y="679"/>
                </a:cubicBezTo>
                <a:cubicBezTo>
                  <a:pt x="924" y="678"/>
                  <a:pt x="924" y="678"/>
                  <a:pt x="924" y="678"/>
                </a:cubicBezTo>
                <a:cubicBezTo>
                  <a:pt x="923" y="679"/>
                  <a:pt x="923" y="679"/>
                  <a:pt x="923" y="679"/>
                </a:cubicBezTo>
                <a:cubicBezTo>
                  <a:pt x="923" y="679"/>
                  <a:pt x="923" y="679"/>
                  <a:pt x="923" y="679"/>
                </a:cubicBezTo>
                <a:cubicBezTo>
                  <a:pt x="922" y="679"/>
                  <a:pt x="922" y="679"/>
                  <a:pt x="922" y="679"/>
                </a:cubicBezTo>
                <a:cubicBezTo>
                  <a:pt x="921" y="680"/>
                  <a:pt x="921" y="680"/>
                  <a:pt x="921" y="680"/>
                </a:cubicBezTo>
                <a:cubicBezTo>
                  <a:pt x="919" y="681"/>
                  <a:pt x="919" y="681"/>
                  <a:pt x="919" y="681"/>
                </a:cubicBezTo>
                <a:cubicBezTo>
                  <a:pt x="919" y="682"/>
                  <a:pt x="919" y="682"/>
                  <a:pt x="919" y="682"/>
                </a:cubicBezTo>
                <a:cubicBezTo>
                  <a:pt x="917" y="683"/>
                  <a:pt x="917" y="683"/>
                  <a:pt x="917" y="683"/>
                </a:cubicBezTo>
                <a:cubicBezTo>
                  <a:pt x="917" y="684"/>
                  <a:pt x="917" y="684"/>
                  <a:pt x="917" y="684"/>
                </a:cubicBezTo>
                <a:cubicBezTo>
                  <a:pt x="916" y="684"/>
                  <a:pt x="916" y="684"/>
                  <a:pt x="916" y="684"/>
                </a:cubicBezTo>
                <a:cubicBezTo>
                  <a:pt x="915" y="683"/>
                  <a:pt x="915" y="683"/>
                  <a:pt x="915" y="683"/>
                </a:cubicBezTo>
                <a:cubicBezTo>
                  <a:pt x="915" y="682"/>
                  <a:pt x="915" y="682"/>
                  <a:pt x="915" y="682"/>
                </a:cubicBezTo>
                <a:cubicBezTo>
                  <a:pt x="915" y="681"/>
                  <a:pt x="915" y="681"/>
                  <a:pt x="915" y="681"/>
                </a:cubicBezTo>
                <a:cubicBezTo>
                  <a:pt x="914" y="680"/>
                  <a:pt x="914" y="680"/>
                  <a:pt x="914" y="680"/>
                </a:cubicBezTo>
                <a:cubicBezTo>
                  <a:pt x="915" y="681"/>
                  <a:pt x="915" y="681"/>
                  <a:pt x="915" y="681"/>
                </a:cubicBezTo>
                <a:cubicBezTo>
                  <a:pt x="916" y="681"/>
                  <a:pt x="916" y="681"/>
                  <a:pt x="916" y="681"/>
                </a:cubicBezTo>
                <a:cubicBezTo>
                  <a:pt x="917" y="679"/>
                  <a:pt x="917" y="679"/>
                  <a:pt x="917" y="679"/>
                </a:cubicBezTo>
                <a:cubicBezTo>
                  <a:pt x="916" y="680"/>
                  <a:pt x="916" y="680"/>
                  <a:pt x="916" y="680"/>
                </a:cubicBezTo>
                <a:cubicBezTo>
                  <a:pt x="915" y="679"/>
                  <a:pt x="915" y="679"/>
                  <a:pt x="915" y="679"/>
                </a:cubicBezTo>
                <a:cubicBezTo>
                  <a:pt x="916" y="679"/>
                  <a:pt x="916" y="679"/>
                  <a:pt x="916" y="679"/>
                </a:cubicBezTo>
                <a:cubicBezTo>
                  <a:pt x="917" y="679"/>
                  <a:pt x="917" y="679"/>
                  <a:pt x="917" y="679"/>
                </a:cubicBezTo>
                <a:cubicBezTo>
                  <a:pt x="916" y="679"/>
                  <a:pt x="916" y="679"/>
                  <a:pt x="916" y="679"/>
                </a:cubicBezTo>
                <a:cubicBezTo>
                  <a:pt x="915" y="678"/>
                  <a:pt x="915" y="678"/>
                  <a:pt x="915" y="678"/>
                </a:cubicBezTo>
                <a:cubicBezTo>
                  <a:pt x="915" y="677"/>
                  <a:pt x="915" y="677"/>
                  <a:pt x="915" y="677"/>
                </a:cubicBezTo>
                <a:cubicBezTo>
                  <a:pt x="915" y="677"/>
                  <a:pt x="915" y="677"/>
                  <a:pt x="915" y="677"/>
                </a:cubicBezTo>
                <a:cubicBezTo>
                  <a:pt x="917" y="677"/>
                  <a:pt x="917" y="677"/>
                  <a:pt x="917" y="677"/>
                </a:cubicBezTo>
                <a:cubicBezTo>
                  <a:pt x="917" y="676"/>
                  <a:pt x="917" y="676"/>
                  <a:pt x="917" y="676"/>
                </a:cubicBezTo>
                <a:cubicBezTo>
                  <a:pt x="919" y="675"/>
                  <a:pt x="919" y="675"/>
                  <a:pt x="919" y="675"/>
                </a:cubicBezTo>
                <a:cubicBezTo>
                  <a:pt x="919" y="674"/>
                  <a:pt x="919" y="674"/>
                  <a:pt x="919" y="674"/>
                </a:cubicBezTo>
                <a:cubicBezTo>
                  <a:pt x="921" y="674"/>
                  <a:pt x="921" y="674"/>
                  <a:pt x="921" y="674"/>
                </a:cubicBezTo>
                <a:cubicBezTo>
                  <a:pt x="921" y="674"/>
                  <a:pt x="921" y="674"/>
                  <a:pt x="921" y="674"/>
                </a:cubicBezTo>
                <a:cubicBezTo>
                  <a:pt x="923" y="673"/>
                  <a:pt x="923" y="673"/>
                  <a:pt x="923" y="673"/>
                </a:cubicBezTo>
                <a:cubicBezTo>
                  <a:pt x="923" y="672"/>
                  <a:pt x="923" y="672"/>
                  <a:pt x="923" y="672"/>
                </a:cubicBezTo>
                <a:cubicBezTo>
                  <a:pt x="923" y="671"/>
                  <a:pt x="923" y="671"/>
                  <a:pt x="923" y="671"/>
                </a:cubicBezTo>
                <a:cubicBezTo>
                  <a:pt x="923" y="670"/>
                  <a:pt x="923" y="670"/>
                  <a:pt x="923" y="670"/>
                </a:cubicBezTo>
                <a:cubicBezTo>
                  <a:pt x="922" y="671"/>
                  <a:pt x="922" y="671"/>
                  <a:pt x="922" y="671"/>
                </a:cubicBezTo>
                <a:cubicBezTo>
                  <a:pt x="921" y="672"/>
                  <a:pt x="921" y="672"/>
                  <a:pt x="921" y="672"/>
                </a:cubicBezTo>
                <a:cubicBezTo>
                  <a:pt x="921" y="671"/>
                  <a:pt x="921" y="671"/>
                  <a:pt x="921" y="671"/>
                </a:cubicBezTo>
                <a:cubicBezTo>
                  <a:pt x="920" y="671"/>
                  <a:pt x="920" y="671"/>
                  <a:pt x="920" y="671"/>
                </a:cubicBezTo>
                <a:cubicBezTo>
                  <a:pt x="919" y="672"/>
                  <a:pt x="919" y="672"/>
                  <a:pt x="919" y="672"/>
                </a:cubicBezTo>
                <a:cubicBezTo>
                  <a:pt x="919" y="673"/>
                  <a:pt x="919" y="673"/>
                  <a:pt x="919" y="673"/>
                </a:cubicBezTo>
                <a:cubicBezTo>
                  <a:pt x="919" y="673"/>
                  <a:pt x="919" y="673"/>
                  <a:pt x="919" y="673"/>
                </a:cubicBezTo>
                <a:cubicBezTo>
                  <a:pt x="918" y="673"/>
                  <a:pt x="918" y="673"/>
                  <a:pt x="918" y="673"/>
                </a:cubicBezTo>
                <a:cubicBezTo>
                  <a:pt x="917" y="674"/>
                  <a:pt x="917" y="674"/>
                  <a:pt x="917" y="674"/>
                </a:cubicBezTo>
                <a:cubicBezTo>
                  <a:pt x="916" y="675"/>
                  <a:pt x="916" y="675"/>
                  <a:pt x="916" y="675"/>
                </a:cubicBezTo>
                <a:cubicBezTo>
                  <a:pt x="916" y="676"/>
                  <a:pt x="916" y="676"/>
                  <a:pt x="916" y="676"/>
                </a:cubicBezTo>
                <a:cubicBezTo>
                  <a:pt x="915" y="676"/>
                  <a:pt x="915" y="676"/>
                  <a:pt x="915" y="676"/>
                </a:cubicBezTo>
                <a:cubicBezTo>
                  <a:pt x="915" y="675"/>
                  <a:pt x="915" y="675"/>
                  <a:pt x="915" y="675"/>
                </a:cubicBezTo>
                <a:cubicBezTo>
                  <a:pt x="916" y="674"/>
                  <a:pt x="916" y="674"/>
                  <a:pt x="916" y="674"/>
                </a:cubicBezTo>
                <a:cubicBezTo>
                  <a:pt x="915" y="675"/>
                  <a:pt x="915" y="675"/>
                  <a:pt x="915" y="675"/>
                </a:cubicBezTo>
                <a:cubicBezTo>
                  <a:pt x="914" y="674"/>
                  <a:pt x="914" y="674"/>
                  <a:pt x="914" y="674"/>
                </a:cubicBezTo>
                <a:cubicBezTo>
                  <a:pt x="915" y="674"/>
                  <a:pt x="915" y="674"/>
                  <a:pt x="915" y="674"/>
                </a:cubicBezTo>
                <a:cubicBezTo>
                  <a:pt x="916" y="673"/>
                  <a:pt x="916" y="673"/>
                  <a:pt x="916" y="673"/>
                </a:cubicBezTo>
                <a:cubicBezTo>
                  <a:pt x="916" y="672"/>
                  <a:pt x="916" y="672"/>
                  <a:pt x="916" y="672"/>
                </a:cubicBezTo>
                <a:cubicBezTo>
                  <a:pt x="916" y="672"/>
                  <a:pt x="916" y="672"/>
                  <a:pt x="916" y="672"/>
                </a:cubicBezTo>
                <a:cubicBezTo>
                  <a:pt x="916" y="671"/>
                  <a:pt x="916" y="671"/>
                  <a:pt x="916" y="671"/>
                </a:cubicBezTo>
                <a:cubicBezTo>
                  <a:pt x="917" y="670"/>
                  <a:pt x="917" y="670"/>
                  <a:pt x="917" y="670"/>
                </a:cubicBezTo>
                <a:cubicBezTo>
                  <a:pt x="916" y="670"/>
                  <a:pt x="916" y="670"/>
                  <a:pt x="916" y="670"/>
                </a:cubicBezTo>
                <a:cubicBezTo>
                  <a:pt x="916" y="671"/>
                  <a:pt x="916" y="671"/>
                  <a:pt x="916" y="671"/>
                </a:cubicBezTo>
                <a:cubicBezTo>
                  <a:pt x="916" y="670"/>
                  <a:pt x="916" y="670"/>
                  <a:pt x="916" y="670"/>
                </a:cubicBezTo>
                <a:cubicBezTo>
                  <a:pt x="916" y="669"/>
                  <a:pt x="916" y="669"/>
                  <a:pt x="916" y="669"/>
                </a:cubicBezTo>
                <a:cubicBezTo>
                  <a:pt x="915" y="668"/>
                  <a:pt x="915" y="668"/>
                  <a:pt x="915" y="668"/>
                </a:cubicBezTo>
                <a:cubicBezTo>
                  <a:pt x="914" y="669"/>
                  <a:pt x="914" y="669"/>
                  <a:pt x="914" y="669"/>
                </a:cubicBezTo>
                <a:cubicBezTo>
                  <a:pt x="913" y="669"/>
                  <a:pt x="913" y="669"/>
                  <a:pt x="913" y="669"/>
                </a:cubicBezTo>
                <a:cubicBezTo>
                  <a:pt x="914" y="669"/>
                  <a:pt x="914" y="669"/>
                  <a:pt x="914" y="669"/>
                </a:cubicBezTo>
                <a:lnTo>
                  <a:pt x="915" y="668"/>
                </a:lnTo>
                <a:close/>
                <a:moveTo>
                  <a:pt x="159" y="390"/>
                </a:moveTo>
                <a:cubicBezTo>
                  <a:pt x="157" y="390"/>
                  <a:pt x="157" y="390"/>
                  <a:pt x="157" y="390"/>
                </a:cubicBezTo>
                <a:cubicBezTo>
                  <a:pt x="155" y="393"/>
                  <a:pt x="155" y="393"/>
                  <a:pt x="155" y="393"/>
                </a:cubicBezTo>
                <a:cubicBezTo>
                  <a:pt x="156" y="393"/>
                  <a:pt x="156" y="393"/>
                  <a:pt x="156" y="393"/>
                </a:cubicBezTo>
                <a:cubicBezTo>
                  <a:pt x="159" y="391"/>
                  <a:pt x="159" y="391"/>
                  <a:pt x="159" y="391"/>
                </a:cubicBezTo>
                <a:lnTo>
                  <a:pt x="159" y="390"/>
                </a:lnTo>
                <a:close/>
                <a:moveTo>
                  <a:pt x="915" y="677"/>
                </a:moveTo>
                <a:cubicBezTo>
                  <a:pt x="915" y="678"/>
                  <a:pt x="915" y="678"/>
                  <a:pt x="915" y="678"/>
                </a:cubicBezTo>
                <a:cubicBezTo>
                  <a:pt x="916" y="678"/>
                  <a:pt x="916" y="678"/>
                  <a:pt x="916" y="678"/>
                </a:cubicBezTo>
                <a:cubicBezTo>
                  <a:pt x="918" y="678"/>
                  <a:pt x="918" y="678"/>
                  <a:pt x="918" y="678"/>
                </a:cubicBezTo>
                <a:cubicBezTo>
                  <a:pt x="918" y="678"/>
                  <a:pt x="918" y="678"/>
                  <a:pt x="918" y="678"/>
                </a:cubicBezTo>
                <a:cubicBezTo>
                  <a:pt x="916" y="677"/>
                  <a:pt x="916" y="677"/>
                  <a:pt x="916" y="677"/>
                </a:cubicBezTo>
                <a:lnTo>
                  <a:pt x="915" y="677"/>
                </a:lnTo>
                <a:close/>
                <a:moveTo>
                  <a:pt x="864" y="28"/>
                </a:moveTo>
                <a:cubicBezTo>
                  <a:pt x="864" y="30"/>
                  <a:pt x="864" y="30"/>
                  <a:pt x="864" y="30"/>
                </a:cubicBezTo>
                <a:cubicBezTo>
                  <a:pt x="864" y="32"/>
                  <a:pt x="864" y="32"/>
                  <a:pt x="864" y="32"/>
                </a:cubicBezTo>
                <a:cubicBezTo>
                  <a:pt x="867" y="31"/>
                  <a:pt x="867" y="31"/>
                  <a:pt x="867" y="31"/>
                </a:cubicBezTo>
                <a:cubicBezTo>
                  <a:pt x="867" y="30"/>
                  <a:pt x="867" y="30"/>
                  <a:pt x="867" y="30"/>
                </a:cubicBezTo>
                <a:cubicBezTo>
                  <a:pt x="867" y="28"/>
                  <a:pt x="867" y="28"/>
                  <a:pt x="867" y="28"/>
                </a:cubicBezTo>
                <a:cubicBezTo>
                  <a:pt x="869" y="28"/>
                  <a:pt x="869" y="28"/>
                  <a:pt x="869" y="28"/>
                </a:cubicBezTo>
                <a:cubicBezTo>
                  <a:pt x="870" y="27"/>
                  <a:pt x="870" y="27"/>
                  <a:pt x="870" y="27"/>
                </a:cubicBezTo>
                <a:cubicBezTo>
                  <a:pt x="871" y="27"/>
                  <a:pt x="871" y="27"/>
                  <a:pt x="871" y="27"/>
                </a:cubicBezTo>
                <a:cubicBezTo>
                  <a:pt x="872" y="29"/>
                  <a:pt x="872" y="29"/>
                  <a:pt x="872" y="29"/>
                </a:cubicBezTo>
                <a:cubicBezTo>
                  <a:pt x="873" y="28"/>
                  <a:pt x="873" y="28"/>
                  <a:pt x="873" y="28"/>
                </a:cubicBezTo>
                <a:cubicBezTo>
                  <a:pt x="873" y="27"/>
                  <a:pt x="873" y="27"/>
                  <a:pt x="873" y="27"/>
                </a:cubicBezTo>
                <a:cubicBezTo>
                  <a:pt x="874" y="26"/>
                  <a:pt x="874" y="26"/>
                  <a:pt x="874" y="26"/>
                </a:cubicBezTo>
                <a:cubicBezTo>
                  <a:pt x="874" y="29"/>
                  <a:pt x="874" y="29"/>
                  <a:pt x="874" y="29"/>
                </a:cubicBezTo>
                <a:cubicBezTo>
                  <a:pt x="874" y="30"/>
                  <a:pt x="874" y="30"/>
                  <a:pt x="874" y="30"/>
                </a:cubicBezTo>
                <a:cubicBezTo>
                  <a:pt x="876" y="30"/>
                  <a:pt x="876" y="30"/>
                  <a:pt x="876" y="30"/>
                </a:cubicBezTo>
                <a:cubicBezTo>
                  <a:pt x="875" y="30"/>
                  <a:pt x="875" y="30"/>
                  <a:pt x="875" y="30"/>
                </a:cubicBezTo>
                <a:cubicBezTo>
                  <a:pt x="872" y="31"/>
                  <a:pt x="872" y="31"/>
                  <a:pt x="872" y="31"/>
                </a:cubicBezTo>
                <a:cubicBezTo>
                  <a:pt x="869" y="33"/>
                  <a:pt x="869" y="33"/>
                  <a:pt x="869" y="33"/>
                </a:cubicBezTo>
                <a:cubicBezTo>
                  <a:pt x="867" y="34"/>
                  <a:pt x="867" y="34"/>
                  <a:pt x="867" y="34"/>
                </a:cubicBezTo>
                <a:cubicBezTo>
                  <a:pt x="868" y="35"/>
                  <a:pt x="868" y="35"/>
                  <a:pt x="868" y="35"/>
                </a:cubicBezTo>
                <a:cubicBezTo>
                  <a:pt x="868" y="37"/>
                  <a:pt x="868" y="37"/>
                  <a:pt x="868" y="37"/>
                </a:cubicBezTo>
                <a:cubicBezTo>
                  <a:pt x="869" y="37"/>
                  <a:pt x="869" y="37"/>
                  <a:pt x="869" y="37"/>
                </a:cubicBezTo>
                <a:cubicBezTo>
                  <a:pt x="870" y="36"/>
                  <a:pt x="870" y="36"/>
                  <a:pt x="870" y="36"/>
                </a:cubicBezTo>
                <a:cubicBezTo>
                  <a:pt x="872" y="35"/>
                  <a:pt x="872" y="35"/>
                  <a:pt x="872" y="35"/>
                </a:cubicBezTo>
                <a:cubicBezTo>
                  <a:pt x="874" y="34"/>
                  <a:pt x="874" y="34"/>
                  <a:pt x="874" y="34"/>
                </a:cubicBezTo>
                <a:cubicBezTo>
                  <a:pt x="878" y="34"/>
                  <a:pt x="878" y="34"/>
                  <a:pt x="878" y="34"/>
                </a:cubicBezTo>
                <a:cubicBezTo>
                  <a:pt x="881" y="33"/>
                  <a:pt x="881" y="33"/>
                  <a:pt x="881" y="33"/>
                </a:cubicBezTo>
                <a:cubicBezTo>
                  <a:pt x="882" y="34"/>
                  <a:pt x="882" y="34"/>
                  <a:pt x="882" y="34"/>
                </a:cubicBezTo>
                <a:cubicBezTo>
                  <a:pt x="882" y="35"/>
                  <a:pt x="882" y="35"/>
                  <a:pt x="882" y="35"/>
                </a:cubicBezTo>
                <a:cubicBezTo>
                  <a:pt x="881" y="36"/>
                  <a:pt x="881" y="36"/>
                  <a:pt x="881" y="36"/>
                </a:cubicBezTo>
                <a:cubicBezTo>
                  <a:pt x="880" y="35"/>
                  <a:pt x="880" y="35"/>
                  <a:pt x="880" y="35"/>
                </a:cubicBezTo>
                <a:cubicBezTo>
                  <a:pt x="878" y="35"/>
                  <a:pt x="878" y="35"/>
                  <a:pt x="878" y="35"/>
                </a:cubicBezTo>
                <a:cubicBezTo>
                  <a:pt x="877" y="36"/>
                  <a:pt x="877" y="36"/>
                  <a:pt x="877" y="36"/>
                </a:cubicBezTo>
                <a:cubicBezTo>
                  <a:pt x="874" y="36"/>
                  <a:pt x="874" y="36"/>
                  <a:pt x="874" y="36"/>
                </a:cubicBezTo>
                <a:cubicBezTo>
                  <a:pt x="871" y="38"/>
                  <a:pt x="871" y="38"/>
                  <a:pt x="871" y="38"/>
                </a:cubicBezTo>
                <a:cubicBezTo>
                  <a:pt x="869" y="38"/>
                  <a:pt x="869" y="38"/>
                  <a:pt x="869" y="38"/>
                </a:cubicBezTo>
                <a:cubicBezTo>
                  <a:pt x="868" y="39"/>
                  <a:pt x="868" y="39"/>
                  <a:pt x="868" y="39"/>
                </a:cubicBezTo>
                <a:cubicBezTo>
                  <a:pt x="869" y="41"/>
                  <a:pt x="869" y="41"/>
                  <a:pt x="869" y="41"/>
                </a:cubicBezTo>
                <a:cubicBezTo>
                  <a:pt x="871" y="41"/>
                  <a:pt x="871" y="41"/>
                  <a:pt x="871" y="41"/>
                </a:cubicBezTo>
                <a:cubicBezTo>
                  <a:pt x="872" y="42"/>
                  <a:pt x="872" y="42"/>
                  <a:pt x="872" y="42"/>
                </a:cubicBezTo>
                <a:cubicBezTo>
                  <a:pt x="871" y="42"/>
                  <a:pt x="871" y="42"/>
                  <a:pt x="871" y="42"/>
                </a:cubicBezTo>
                <a:cubicBezTo>
                  <a:pt x="869" y="43"/>
                  <a:pt x="869" y="43"/>
                  <a:pt x="869" y="43"/>
                </a:cubicBezTo>
                <a:cubicBezTo>
                  <a:pt x="867" y="41"/>
                  <a:pt x="867" y="41"/>
                  <a:pt x="867" y="41"/>
                </a:cubicBezTo>
                <a:cubicBezTo>
                  <a:pt x="866" y="41"/>
                  <a:pt x="866" y="41"/>
                  <a:pt x="866" y="41"/>
                </a:cubicBezTo>
                <a:cubicBezTo>
                  <a:pt x="865" y="42"/>
                  <a:pt x="865" y="42"/>
                  <a:pt x="865" y="42"/>
                </a:cubicBezTo>
                <a:cubicBezTo>
                  <a:pt x="865" y="44"/>
                  <a:pt x="865" y="44"/>
                  <a:pt x="865" y="44"/>
                </a:cubicBezTo>
                <a:cubicBezTo>
                  <a:pt x="864" y="45"/>
                  <a:pt x="864" y="45"/>
                  <a:pt x="864" y="45"/>
                </a:cubicBezTo>
                <a:cubicBezTo>
                  <a:pt x="865" y="46"/>
                  <a:pt x="865" y="46"/>
                  <a:pt x="865" y="46"/>
                </a:cubicBezTo>
                <a:cubicBezTo>
                  <a:pt x="867" y="47"/>
                  <a:pt x="867" y="47"/>
                  <a:pt x="867" y="47"/>
                </a:cubicBezTo>
                <a:cubicBezTo>
                  <a:pt x="869" y="47"/>
                  <a:pt x="869" y="47"/>
                  <a:pt x="869" y="47"/>
                </a:cubicBezTo>
                <a:cubicBezTo>
                  <a:pt x="872" y="48"/>
                  <a:pt x="872" y="48"/>
                  <a:pt x="872" y="48"/>
                </a:cubicBezTo>
                <a:cubicBezTo>
                  <a:pt x="874" y="48"/>
                  <a:pt x="874" y="48"/>
                  <a:pt x="874" y="48"/>
                </a:cubicBezTo>
                <a:cubicBezTo>
                  <a:pt x="875" y="49"/>
                  <a:pt x="875" y="49"/>
                  <a:pt x="875" y="49"/>
                </a:cubicBezTo>
                <a:cubicBezTo>
                  <a:pt x="876" y="49"/>
                  <a:pt x="876" y="49"/>
                  <a:pt x="876" y="49"/>
                </a:cubicBezTo>
                <a:cubicBezTo>
                  <a:pt x="878" y="51"/>
                  <a:pt x="878" y="51"/>
                  <a:pt x="878" y="51"/>
                </a:cubicBezTo>
                <a:cubicBezTo>
                  <a:pt x="880" y="51"/>
                  <a:pt x="880" y="51"/>
                  <a:pt x="880" y="51"/>
                </a:cubicBezTo>
                <a:cubicBezTo>
                  <a:pt x="880" y="50"/>
                  <a:pt x="880" y="50"/>
                  <a:pt x="880" y="50"/>
                </a:cubicBezTo>
                <a:cubicBezTo>
                  <a:pt x="883" y="50"/>
                  <a:pt x="883" y="50"/>
                  <a:pt x="883" y="50"/>
                </a:cubicBezTo>
                <a:cubicBezTo>
                  <a:pt x="884" y="50"/>
                  <a:pt x="884" y="50"/>
                  <a:pt x="884" y="50"/>
                </a:cubicBezTo>
                <a:cubicBezTo>
                  <a:pt x="887" y="49"/>
                  <a:pt x="887" y="49"/>
                  <a:pt x="887" y="49"/>
                </a:cubicBezTo>
                <a:cubicBezTo>
                  <a:pt x="891" y="49"/>
                  <a:pt x="891" y="49"/>
                  <a:pt x="891" y="49"/>
                </a:cubicBezTo>
                <a:cubicBezTo>
                  <a:pt x="893" y="48"/>
                  <a:pt x="893" y="48"/>
                  <a:pt x="893" y="48"/>
                </a:cubicBezTo>
                <a:cubicBezTo>
                  <a:pt x="894" y="47"/>
                  <a:pt x="894" y="47"/>
                  <a:pt x="894" y="47"/>
                </a:cubicBezTo>
                <a:cubicBezTo>
                  <a:pt x="895" y="47"/>
                  <a:pt x="895" y="47"/>
                  <a:pt x="895" y="47"/>
                </a:cubicBezTo>
                <a:cubicBezTo>
                  <a:pt x="896" y="47"/>
                  <a:pt x="896" y="47"/>
                  <a:pt x="896" y="47"/>
                </a:cubicBezTo>
                <a:cubicBezTo>
                  <a:pt x="897" y="48"/>
                  <a:pt x="897" y="48"/>
                  <a:pt x="897" y="48"/>
                </a:cubicBezTo>
                <a:cubicBezTo>
                  <a:pt x="896" y="49"/>
                  <a:pt x="896" y="49"/>
                  <a:pt x="896" y="49"/>
                </a:cubicBezTo>
                <a:cubicBezTo>
                  <a:pt x="893" y="50"/>
                  <a:pt x="893" y="50"/>
                  <a:pt x="893" y="50"/>
                </a:cubicBezTo>
                <a:cubicBezTo>
                  <a:pt x="889" y="50"/>
                  <a:pt x="889" y="50"/>
                  <a:pt x="889" y="50"/>
                </a:cubicBezTo>
                <a:cubicBezTo>
                  <a:pt x="888" y="51"/>
                  <a:pt x="888" y="51"/>
                  <a:pt x="888" y="51"/>
                </a:cubicBezTo>
                <a:cubicBezTo>
                  <a:pt x="886" y="52"/>
                  <a:pt x="886" y="52"/>
                  <a:pt x="886" y="52"/>
                </a:cubicBezTo>
                <a:cubicBezTo>
                  <a:pt x="886" y="52"/>
                  <a:pt x="886" y="52"/>
                  <a:pt x="886" y="52"/>
                </a:cubicBezTo>
                <a:cubicBezTo>
                  <a:pt x="883" y="51"/>
                  <a:pt x="883" y="51"/>
                  <a:pt x="883" y="51"/>
                </a:cubicBezTo>
                <a:cubicBezTo>
                  <a:pt x="881" y="53"/>
                  <a:pt x="881" y="53"/>
                  <a:pt x="881" y="53"/>
                </a:cubicBezTo>
                <a:cubicBezTo>
                  <a:pt x="879" y="52"/>
                  <a:pt x="879" y="52"/>
                  <a:pt x="879" y="52"/>
                </a:cubicBezTo>
                <a:cubicBezTo>
                  <a:pt x="878" y="52"/>
                  <a:pt x="878" y="52"/>
                  <a:pt x="878" y="52"/>
                </a:cubicBezTo>
                <a:cubicBezTo>
                  <a:pt x="877" y="52"/>
                  <a:pt x="877" y="52"/>
                  <a:pt x="877" y="52"/>
                </a:cubicBezTo>
                <a:cubicBezTo>
                  <a:pt x="874" y="50"/>
                  <a:pt x="874" y="50"/>
                  <a:pt x="874" y="50"/>
                </a:cubicBezTo>
                <a:cubicBezTo>
                  <a:pt x="869" y="50"/>
                  <a:pt x="869" y="50"/>
                  <a:pt x="869" y="50"/>
                </a:cubicBezTo>
                <a:cubicBezTo>
                  <a:pt x="868" y="49"/>
                  <a:pt x="868" y="49"/>
                  <a:pt x="868" y="49"/>
                </a:cubicBezTo>
                <a:cubicBezTo>
                  <a:pt x="866" y="50"/>
                  <a:pt x="866" y="50"/>
                  <a:pt x="866" y="50"/>
                </a:cubicBezTo>
                <a:cubicBezTo>
                  <a:pt x="864" y="49"/>
                  <a:pt x="864" y="49"/>
                  <a:pt x="864" y="49"/>
                </a:cubicBezTo>
                <a:cubicBezTo>
                  <a:pt x="863" y="50"/>
                  <a:pt x="863" y="50"/>
                  <a:pt x="863" y="50"/>
                </a:cubicBezTo>
                <a:cubicBezTo>
                  <a:pt x="863" y="52"/>
                  <a:pt x="863" y="52"/>
                  <a:pt x="863" y="52"/>
                </a:cubicBezTo>
                <a:cubicBezTo>
                  <a:pt x="864" y="53"/>
                  <a:pt x="864" y="53"/>
                  <a:pt x="864" y="53"/>
                </a:cubicBezTo>
                <a:cubicBezTo>
                  <a:pt x="864" y="56"/>
                  <a:pt x="864" y="56"/>
                  <a:pt x="864" y="56"/>
                </a:cubicBezTo>
                <a:cubicBezTo>
                  <a:pt x="865" y="58"/>
                  <a:pt x="865" y="58"/>
                  <a:pt x="865" y="58"/>
                </a:cubicBezTo>
                <a:cubicBezTo>
                  <a:pt x="866" y="59"/>
                  <a:pt x="866" y="59"/>
                  <a:pt x="866" y="59"/>
                </a:cubicBezTo>
                <a:cubicBezTo>
                  <a:pt x="867" y="60"/>
                  <a:pt x="867" y="60"/>
                  <a:pt x="867" y="60"/>
                </a:cubicBezTo>
                <a:cubicBezTo>
                  <a:pt x="870" y="63"/>
                  <a:pt x="870" y="63"/>
                  <a:pt x="870" y="63"/>
                </a:cubicBezTo>
                <a:cubicBezTo>
                  <a:pt x="871" y="64"/>
                  <a:pt x="871" y="64"/>
                  <a:pt x="871" y="64"/>
                </a:cubicBezTo>
                <a:cubicBezTo>
                  <a:pt x="872" y="63"/>
                  <a:pt x="872" y="63"/>
                  <a:pt x="872" y="63"/>
                </a:cubicBezTo>
                <a:cubicBezTo>
                  <a:pt x="874" y="60"/>
                  <a:pt x="874" y="60"/>
                  <a:pt x="874" y="60"/>
                </a:cubicBezTo>
                <a:cubicBezTo>
                  <a:pt x="877" y="59"/>
                  <a:pt x="877" y="59"/>
                  <a:pt x="877" y="59"/>
                </a:cubicBezTo>
                <a:cubicBezTo>
                  <a:pt x="881" y="57"/>
                  <a:pt x="881" y="57"/>
                  <a:pt x="881" y="57"/>
                </a:cubicBezTo>
                <a:cubicBezTo>
                  <a:pt x="883" y="55"/>
                  <a:pt x="883" y="55"/>
                  <a:pt x="883" y="55"/>
                </a:cubicBezTo>
                <a:cubicBezTo>
                  <a:pt x="883" y="54"/>
                  <a:pt x="883" y="54"/>
                  <a:pt x="883" y="54"/>
                </a:cubicBezTo>
                <a:cubicBezTo>
                  <a:pt x="885" y="54"/>
                  <a:pt x="885" y="54"/>
                  <a:pt x="885" y="54"/>
                </a:cubicBezTo>
                <a:cubicBezTo>
                  <a:pt x="888" y="55"/>
                  <a:pt x="888" y="55"/>
                  <a:pt x="888" y="55"/>
                </a:cubicBezTo>
                <a:cubicBezTo>
                  <a:pt x="892" y="54"/>
                  <a:pt x="892" y="54"/>
                  <a:pt x="892" y="54"/>
                </a:cubicBezTo>
                <a:cubicBezTo>
                  <a:pt x="894" y="54"/>
                  <a:pt x="894" y="54"/>
                  <a:pt x="894" y="54"/>
                </a:cubicBezTo>
                <a:cubicBezTo>
                  <a:pt x="897" y="56"/>
                  <a:pt x="897" y="56"/>
                  <a:pt x="897" y="56"/>
                </a:cubicBezTo>
                <a:cubicBezTo>
                  <a:pt x="901" y="56"/>
                  <a:pt x="901" y="56"/>
                  <a:pt x="901" y="56"/>
                </a:cubicBezTo>
                <a:cubicBezTo>
                  <a:pt x="904" y="56"/>
                  <a:pt x="904" y="56"/>
                  <a:pt x="904" y="56"/>
                </a:cubicBezTo>
                <a:cubicBezTo>
                  <a:pt x="905" y="57"/>
                  <a:pt x="905" y="57"/>
                  <a:pt x="905" y="57"/>
                </a:cubicBezTo>
                <a:cubicBezTo>
                  <a:pt x="905" y="58"/>
                  <a:pt x="905" y="58"/>
                  <a:pt x="905" y="58"/>
                </a:cubicBezTo>
                <a:cubicBezTo>
                  <a:pt x="902" y="58"/>
                  <a:pt x="902" y="58"/>
                  <a:pt x="902" y="58"/>
                </a:cubicBezTo>
                <a:cubicBezTo>
                  <a:pt x="900" y="57"/>
                  <a:pt x="900" y="57"/>
                  <a:pt x="900" y="57"/>
                </a:cubicBezTo>
                <a:cubicBezTo>
                  <a:pt x="897" y="57"/>
                  <a:pt x="897" y="57"/>
                  <a:pt x="897" y="57"/>
                </a:cubicBezTo>
                <a:cubicBezTo>
                  <a:pt x="894" y="55"/>
                  <a:pt x="894" y="55"/>
                  <a:pt x="894" y="55"/>
                </a:cubicBezTo>
                <a:cubicBezTo>
                  <a:pt x="892" y="55"/>
                  <a:pt x="892" y="55"/>
                  <a:pt x="892" y="55"/>
                </a:cubicBezTo>
                <a:cubicBezTo>
                  <a:pt x="891" y="56"/>
                  <a:pt x="891" y="56"/>
                  <a:pt x="891" y="56"/>
                </a:cubicBezTo>
                <a:cubicBezTo>
                  <a:pt x="887" y="56"/>
                  <a:pt x="887" y="56"/>
                  <a:pt x="887" y="56"/>
                </a:cubicBezTo>
                <a:cubicBezTo>
                  <a:pt x="885" y="55"/>
                  <a:pt x="885" y="55"/>
                  <a:pt x="885" y="55"/>
                </a:cubicBezTo>
                <a:cubicBezTo>
                  <a:pt x="884" y="56"/>
                  <a:pt x="884" y="56"/>
                  <a:pt x="884" y="56"/>
                </a:cubicBezTo>
                <a:cubicBezTo>
                  <a:pt x="882" y="58"/>
                  <a:pt x="882" y="58"/>
                  <a:pt x="882" y="58"/>
                </a:cubicBezTo>
                <a:cubicBezTo>
                  <a:pt x="880" y="60"/>
                  <a:pt x="880" y="60"/>
                  <a:pt x="880" y="60"/>
                </a:cubicBezTo>
                <a:cubicBezTo>
                  <a:pt x="877" y="61"/>
                  <a:pt x="877" y="61"/>
                  <a:pt x="877" y="61"/>
                </a:cubicBezTo>
                <a:cubicBezTo>
                  <a:pt x="876" y="64"/>
                  <a:pt x="876" y="64"/>
                  <a:pt x="876" y="64"/>
                </a:cubicBezTo>
                <a:cubicBezTo>
                  <a:pt x="875" y="65"/>
                  <a:pt x="875" y="65"/>
                  <a:pt x="875" y="65"/>
                </a:cubicBezTo>
                <a:cubicBezTo>
                  <a:pt x="874" y="66"/>
                  <a:pt x="874" y="66"/>
                  <a:pt x="874" y="66"/>
                </a:cubicBezTo>
                <a:cubicBezTo>
                  <a:pt x="876" y="67"/>
                  <a:pt x="876" y="67"/>
                  <a:pt x="876" y="67"/>
                </a:cubicBezTo>
                <a:cubicBezTo>
                  <a:pt x="879" y="67"/>
                  <a:pt x="879" y="67"/>
                  <a:pt x="879" y="67"/>
                </a:cubicBezTo>
                <a:cubicBezTo>
                  <a:pt x="879" y="69"/>
                  <a:pt x="879" y="69"/>
                  <a:pt x="879" y="69"/>
                </a:cubicBezTo>
                <a:cubicBezTo>
                  <a:pt x="880" y="70"/>
                  <a:pt x="880" y="70"/>
                  <a:pt x="880" y="70"/>
                </a:cubicBezTo>
                <a:cubicBezTo>
                  <a:pt x="884" y="71"/>
                  <a:pt x="884" y="71"/>
                  <a:pt x="884" y="71"/>
                </a:cubicBezTo>
                <a:cubicBezTo>
                  <a:pt x="888" y="72"/>
                  <a:pt x="888" y="72"/>
                  <a:pt x="888" y="72"/>
                </a:cubicBezTo>
                <a:cubicBezTo>
                  <a:pt x="890" y="72"/>
                  <a:pt x="890" y="72"/>
                  <a:pt x="890" y="72"/>
                </a:cubicBezTo>
                <a:cubicBezTo>
                  <a:pt x="893" y="69"/>
                  <a:pt x="893" y="69"/>
                  <a:pt x="893" y="69"/>
                </a:cubicBezTo>
                <a:cubicBezTo>
                  <a:pt x="893" y="66"/>
                  <a:pt x="893" y="66"/>
                  <a:pt x="893" y="66"/>
                </a:cubicBezTo>
                <a:cubicBezTo>
                  <a:pt x="896" y="66"/>
                  <a:pt x="896" y="66"/>
                  <a:pt x="896" y="66"/>
                </a:cubicBezTo>
                <a:cubicBezTo>
                  <a:pt x="898" y="66"/>
                  <a:pt x="898" y="66"/>
                  <a:pt x="898" y="66"/>
                </a:cubicBezTo>
                <a:cubicBezTo>
                  <a:pt x="896" y="67"/>
                  <a:pt x="896" y="67"/>
                  <a:pt x="896" y="67"/>
                </a:cubicBezTo>
                <a:cubicBezTo>
                  <a:pt x="896" y="68"/>
                  <a:pt x="896" y="68"/>
                  <a:pt x="896" y="68"/>
                </a:cubicBezTo>
                <a:cubicBezTo>
                  <a:pt x="897" y="69"/>
                  <a:pt x="897" y="69"/>
                  <a:pt x="897" y="69"/>
                </a:cubicBezTo>
                <a:cubicBezTo>
                  <a:pt x="900" y="68"/>
                  <a:pt x="900" y="68"/>
                  <a:pt x="900" y="68"/>
                </a:cubicBezTo>
                <a:cubicBezTo>
                  <a:pt x="902" y="68"/>
                  <a:pt x="902" y="68"/>
                  <a:pt x="902" y="68"/>
                </a:cubicBezTo>
                <a:cubicBezTo>
                  <a:pt x="904" y="67"/>
                  <a:pt x="904" y="67"/>
                  <a:pt x="904" y="67"/>
                </a:cubicBezTo>
                <a:cubicBezTo>
                  <a:pt x="905" y="67"/>
                  <a:pt x="905" y="67"/>
                  <a:pt x="905" y="67"/>
                </a:cubicBezTo>
                <a:cubicBezTo>
                  <a:pt x="904" y="69"/>
                  <a:pt x="904" y="69"/>
                  <a:pt x="904" y="69"/>
                </a:cubicBezTo>
                <a:cubicBezTo>
                  <a:pt x="901" y="69"/>
                  <a:pt x="901" y="69"/>
                  <a:pt x="901" y="69"/>
                </a:cubicBezTo>
                <a:cubicBezTo>
                  <a:pt x="899" y="70"/>
                  <a:pt x="899" y="70"/>
                  <a:pt x="899" y="70"/>
                </a:cubicBezTo>
                <a:cubicBezTo>
                  <a:pt x="897" y="70"/>
                  <a:pt x="897" y="70"/>
                  <a:pt x="897" y="70"/>
                </a:cubicBezTo>
                <a:cubicBezTo>
                  <a:pt x="894" y="72"/>
                  <a:pt x="894" y="72"/>
                  <a:pt x="894" y="72"/>
                </a:cubicBezTo>
                <a:cubicBezTo>
                  <a:pt x="894" y="74"/>
                  <a:pt x="894" y="74"/>
                  <a:pt x="894" y="74"/>
                </a:cubicBezTo>
                <a:cubicBezTo>
                  <a:pt x="896" y="74"/>
                  <a:pt x="896" y="74"/>
                  <a:pt x="896" y="74"/>
                </a:cubicBezTo>
                <a:cubicBezTo>
                  <a:pt x="898" y="74"/>
                  <a:pt x="898" y="74"/>
                  <a:pt x="898" y="74"/>
                </a:cubicBezTo>
                <a:cubicBezTo>
                  <a:pt x="901" y="76"/>
                  <a:pt x="901" y="76"/>
                  <a:pt x="901" y="76"/>
                </a:cubicBezTo>
                <a:cubicBezTo>
                  <a:pt x="906" y="76"/>
                  <a:pt x="906" y="76"/>
                  <a:pt x="906" y="76"/>
                </a:cubicBezTo>
                <a:cubicBezTo>
                  <a:pt x="908" y="76"/>
                  <a:pt x="908" y="76"/>
                  <a:pt x="908" y="76"/>
                </a:cubicBezTo>
                <a:cubicBezTo>
                  <a:pt x="910" y="76"/>
                  <a:pt x="910" y="76"/>
                  <a:pt x="910" y="76"/>
                </a:cubicBezTo>
                <a:cubicBezTo>
                  <a:pt x="916" y="73"/>
                  <a:pt x="916" y="73"/>
                  <a:pt x="916" y="73"/>
                </a:cubicBezTo>
                <a:cubicBezTo>
                  <a:pt x="918" y="73"/>
                  <a:pt x="918" y="73"/>
                  <a:pt x="918" y="73"/>
                </a:cubicBezTo>
                <a:cubicBezTo>
                  <a:pt x="922" y="71"/>
                  <a:pt x="922" y="71"/>
                  <a:pt x="922" y="71"/>
                </a:cubicBezTo>
                <a:cubicBezTo>
                  <a:pt x="921" y="70"/>
                  <a:pt x="921" y="70"/>
                  <a:pt x="921" y="70"/>
                </a:cubicBezTo>
                <a:cubicBezTo>
                  <a:pt x="920" y="70"/>
                  <a:pt x="920" y="70"/>
                  <a:pt x="920" y="70"/>
                </a:cubicBezTo>
                <a:cubicBezTo>
                  <a:pt x="923" y="67"/>
                  <a:pt x="923" y="67"/>
                  <a:pt x="923" y="67"/>
                </a:cubicBezTo>
                <a:cubicBezTo>
                  <a:pt x="924" y="67"/>
                  <a:pt x="924" y="67"/>
                  <a:pt x="924" y="67"/>
                </a:cubicBezTo>
                <a:cubicBezTo>
                  <a:pt x="926" y="65"/>
                  <a:pt x="926" y="65"/>
                  <a:pt x="926" y="65"/>
                </a:cubicBezTo>
                <a:cubicBezTo>
                  <a:pt x="926" y="65"/>
                  <a:pt x="926" y="65"/>
                  <a:pt x="926" y="65"/>
                </a:cubicBezTo>
                <a:cubicBezTo>
                  <a:pt x="927" y="67"/>
                  <a:pt x="927" y="67"/>
                  <a:pt x="927" y="67"/>
                </a:cubicBezTo>
                <a:cubicBezTo>
                  <a:pt x="928" y="67"/>
                  <a:pt x="928" y="67"/>
                  <a:pt x="928" y="67"/>
                </a:cubicBezTo>
                <a:cubicBezTo>
                  <a:pt x="928" y="65"/>
                  <a:pt x="928" y="65"/>
                  <a:pt x="928" y="65"/>
                </a:cubicBezTo>
                <a:cubicBezTo>
                  <a:pt x="933" y="61"/>
                  <a:pt x="933" y="61"/>
                  <a:pt x="933" y="61"/>
                </a:cubicBezTo>
                <a:cubicBezTo>
                  <a:pt x="936" y="61"/>
                  <a:pt x="936" y="61"/>
                  <a:pt x="936" y="61"/>
                </a:cubicBezTo>
                <a:cubicBezTo>
                  <a:pt x="942" y="59"/>
                  <a:pt x="942" y="59"/>
                  <a:pt x="942" y="59"/>
                </a:cubicBezTo>
                <a:cubicBezTo>
                  <a:pt x="942" y="60"/>
                  <a:pt x="942" y="60"/>
                  <a:pt x="942" y="60"/>
                </a:cubicBezTo>
                <a:cubicBezTo>
                  <a:pt x="937" y="62"/>
                  <a:pt x="937" y="62"/>
                  <a:pt x="937" y="62"/>
                </a:cubicBezTo>
                <a:cubicBezTo>
                  <a:pt x="934" y="62"/>
                  <a:pt x="934" y="62"/>
                  <a:pt x="934" y="62"/>
                </a:cubicBezTo>
                <a:cubicBezTo>
                  <a:pt x="930" y="65"/>
                  <a:pt x="930" y="65"/>
                  <a:pt x="930" y="65"/>
                </a:cubicBezTo>
                <a:cubicBezTo>
                  <a:pt x="929" y="67"/>
                  <a:pt x="929" y="67"/>
                  <a:pt x="929" y="67"/>
                </a:cubicBezTo>
                <a:cubicBezTo>
                  <a:pt x="927" y="69"/>
                  <a:pt x="927" y="69"/>
                  <a:pt x="927" y="69"/>
                </a:cubicBezTo>
                <a:cubicBezTo>
                  <a:pt x="925" y="69"/>
                  <a:pt x="925" y="69"/>
                  <a:pt x="925" y="69"/>
                </a:cubicBezTo>
                <a:cubicBezTo>
                  <a:pt x="924" y="72"/>
                  <a:pt x="924" y="72"/>
                  <a:pt x="924" y="72"/>
                </a:cubicBezTo>
                <a:cubicBezTo>
                  <a:pt x="923" y="73"/>
                  <a:pt x="923" y="73"/>
                  <a:pt x="923" y="73"/>
                </a:cubicBezTo>
                <a:cubicBezTo>
                  <a:pt x="923" y="73"/>
                  <a:pt x="923" y="73"/>
                  <a:pt x="923" y="73"/>
                </a:cubicBezTo>
                <a:cubicBezTo>
                  <a:pt x="927" y="73"/>
                  <a:pt x="927" y="73"/>
                  <a:pt x="927" y="73"/>
                </a:cubicBezTo>
                <a:cubicBezTo>
                  <a:pt x="929" y="74"/>
                  <a:pt x="929" y="74"/>
                  <a:pt x="929" y="74"/>
                </a:cubicBezTo>
                <a:cubicBezTo>
                  <a:pt x="931" y="74"/>
                  <a:pt x="931" y="74"/>
                  <a:pt x="931" y="74"/>
                </a:cubicBezTo>
                <a:cubicBezTo>
                  <a:pt x="933" y="75"/>
                  <a:pt x="933" y="75"/>
                  <a:pt x="933" y="75"/>
                </a:cubicBezTo>
                <a:cubicBezTo>
                  <a:pt x="933" y="76"/>
                  <a:pt x="933" y="76"/>
                  <a:pt x="933" y="76"/>
                </a:cubicBezTo>
                <a:cubicBezTo>
                  <a:pt x="934" y="77"/>
                  <a:pt x="934" y="77"/>
                  <a:pt x="934" y="77"/>
                </a:cubicBezTo>
                <a:cubicBezTo>
                  <a:pt x="935" y="77"/>
                  <a:pt x="935" y="77"/>
                  <a:pt x="935" y="77"/>
                </a:cubicBezTo>
                <a:cubicBezTo>
                  <a:pt x="936" y="78"/>
                  <a:pt x="936" y="78"/>
                  <a:pt x="936" y="78"/>
                </a:cubicBezTo>
                <a:cubicBezTo>
                  <a:pt x="934" y="78"/>
                  <a:pt x="934" y="78"/>
                  <a:pt x="934" y="78"/>
                </a:cubicBezTo>
                <a:cubicBezTo>
                  <a:pt x="933" y="79"/>
                  <a:pt x="933" y="79"/>
                  <a:pt x="933" y="79"/>
                </a:cubicBezTo>
                <a:cubicBezTo>
                  <a:pt x="930" y="77"/>
                  <a:pt x="930" y="77"/>
                  <a:pt x="930" y="77"/>
                </a:cubicBezTo>
                <a:cubicBezTo>
                  <a:pt x="927" y="76"/>
                  <a:pt x="927" y="76"/>
                  <a:pt x="927" y="76"/>
                </a:cubicBezTo>
                <a:cubicBezTo>
                  <a:pt x="923" y="76"/>
                  <a:pt x="923" y="76"/>
                  <a:pt x="923" y="76"/>
                </a:cubicBezTo>
                <a:cubicBezTo>
                  <a:pt x="917" y="77"/>
                  <a:pt x="917" y="77"/>
                  <a:pt x="917" y="77"/>
                </a:cubicBezTo>
                <a:cubicBezTo>
                  <a:pt x="914" y="78"/>
                  <a:pt x="914" y="78"/>
                  <a:pt x="914" y="78"/>
                </a:cubicBezTo>
                <a:cubicBezTo>
                  <a:pt x="913" y="78"/>
                  <a:pt x="913" y="78"/>
                  <a:pt x="913" y="78"/>
                </a:cubicBezTo>
                <a:cubicBezTo>
                  <a:pt x="912" y="79"/>
                  <a:pt x="912" y="79"/>
                  <a:pt x="912" y="79"/>
                </a:cubicBezTo>
                <a:cubicBezTo>
                  <a:pt x="913" y="80"/>
                  <a:pt x="913" y="80"/>
                  <a:pt x="913" y="80"/>
                </a:cubicBezTo>
                <a:cubicBezTo>
                  <a:pt x="916" y="80"/>
                  <a:pt x="916" y="80"/>
                  <a:pt x="916" y="80"/>
                </a:cubicBezTo>
                <a:cubicBezTo>
                  <a:pt x="918" y="80"/>
                  <a:pt x="918" y="80"/>
                  <a:pt x="918" y="80"/>
                </a:cubicBezTo>
                <a:cubicBezTo>
                  <a:pt x="920" y="81"/>
                  <a:pt x="920" y="81"/>
                  <a:pt x="920" y="81"/>
                </a:cubicBezTo>
                <a:cubicBezTo>
                  <a:pt x="920" y="82"/>
                  <a:pt x="920" y="82"/>
                  <a:pt x="920" y="82"/>
                </a:cubicBezTo>
                <a:cubicBezTo>
                  <a:pt x="918" y="83"/>
                  <a:pt x="918" y="83"/>
                  <a:pt x="918" y="83"/>
                </a:cubicBezTo>
                <a:cubicBezTo>
                  <a:pt x="916" y="82"/>
                  <a:pt x="916" y="82"/>
                  <a:pt x="916" y="82"/>
                </a:cubicBezTo>
                <a:cubicBezTo>
                  <a:pt x="913" y="81"/>
                  <a:pt x="913" y="81"/>
                  <a:pt x="913" y="81"/>
                </a:cubicBezTo>
                <a:cubicBezTo>
                  <a:pt x="911" y="80"/>
                  <a:pt x="911" y="80"/>
                  <a:pt x="911" y="80"/>
                </a:cubicBezTo>
                <a:cubicBezTo>
                  <a:pt x="909" y="80"/>
                  <a:pt x="909" y="80"/>
                  <a:pt x="909" y="80"/>
                </a:cubicBezTo>
                <a:cubicBezTo>
                  <a:pt x="906" y="81"/>
                  <a:pt x="906" y="81"/>
                  <a:pt x="906" y="81"/>
                </a:cubicBezTo>
                <a:cubicBezTo>
                  <a:pt x="903" y="81"/>
                  <a:pt x="903" y="81"/>
                  <a:pt x="903" y="81"/>
                </a:cubicBezTo>
                <a:cubicBezTo>
                  <a:pt x="900" y="80"/>
                  <a:pt x="900" y="80"/>
                  <a:pt x="900" y="80"/>
                </a:cubicBezTo>
                <a:cubicBezTo>
                  <a:pt x="897" y="80"/>
                  <a:pt x="897" y="80"/>
                  <a:pt x="897" y="80"/>
                </a:cubicBezTo>
                <a:cubicBezTo>
                  <a:pt x="895" y="79"/>
                  <a:pt x="895" y="79"/>
                  <a:pt x="895" y="79"/>
                </a:cubicBezTo>
                <a:cubicBezTo>
                  <a:pt x="894" y="78"/>
                  <a:pt x="894" y="78"/>
                  <a:pt x="894" y="78"/>
                </a:cubicBezTo>
                <a:cubicBezTo>
                  <a:pt x="890" y="79"/>
                  <a:pt x="890" y="79"/>
                  <a:pt x="890" y="79"/>
                </a:cubicBezTo>
                <a:cubicBezTo>
                  <a:pt x="890" y="81"/>
                  <a:pt x="890" y="81"/>
                  <a:pt x="890" y="81"/>
                </a:cubicBezTo>
                <a:cubicBezTo>
                  <a:pt x="890" y="82"/>
                  <a:pt x="890" y="82"/>
                  <a:pt x="890" y="82"/>
                </a:cubicBezTo>
                <a:cubicBezTo>
                  <a:pt x="890" y="89"/>
                  <a:pt x="890" y="89"/>
                  <a:pt x="890" y="89"/>
                </a:cubicBezTo>
                <a:cubicBezTo>
                  <a:pt x="891" y="90"/>
                  <a:pt x="891" y="90"/>
                  <a:pt x="891" y="90"/>
                </a:cubicBezTo>
                <a:cubicBezTo>
                  <a:pt x="889" y="92"/>
                  <a:pt x="889" y="92"/>
                  <a:pt x="889" y="92"/>
                </a:cubicBezTo>
                <a:cubicBezTo>
                  <a:pt x="889" y="93"/>
                  <a:pt x="889" y="93"/>
                  <a:pt x="889" y="93"/>
                </a:cubicBezTo>
                <a:cubicBezTo>
                  <a:pt x="890" y="94"/>
                  <a:pt x="890" y="94"/>
                  <a:pt x="890" y="94"/>
                </a:cubicBezTo>
                <a:cubicBezTo>
                  <a:pt x="891" y="96"/>
                  <a:pt x="891" y="96"/>
                  <a:pt x="891" y="96"/>
                </a:cubicBezTo>
                <a:cubicBezTo>
                  <a:pt x="894" y="96"/>
                  <a:pt x="894" y="96"/>
                  <a:pt x="894" y="96"/>
                </a:cubicBezTo>
                <a:cubicBezTo>
                  <a:pt x="895" y="97"/>
                  <a:pt x="895" y="97"/>
                  <a:pt x="895" y="97"/>
                </a:cubicBezTo>
                <a:cubicBezTo>
                  <a:pt x="893" y="97"/>
                  <a:pt x="893" y="97"/>
                  <a:pt x="893" y="97"/>
                </a:cubicBezTo>
                <a:cubicBezTo>
                  <a:pt x="892" y="97"/>
                  <a:pt x="892" y="97"/>
                  <a:pt x="892" y="97"/>
                </a:cubicBezTo>
                <a:cubicBezTo>
                  <a:pt x="891" y="99"/>
                  <a:pt x="891" y="99"/>
                  <a:pt x="891" y="99"/>
                </a:cubicBezTo>
                <a:cubicBezTo>
                  <a:pt x="891" y="97"/>
                  <a:pt x="891" y="97"/>
                  <a:pt x="891" y="97"/>
                </a:cubicBezTo>
                <a:cubicBezTo>
                  <a:pt x="889" y="95"/>
                  <a:pt x="889" y="95"/>
                  <a:pt x="889" y="95"/>
                </a:cubicBezTo>
                <a:cubicBezTo>
                  <a:pt x="889" y="96"/>
                  <a:pt x="889" y="96"/>
                  <a:pt x="889" y="96"/>
                </a:cubicBezTo>
                <a:cubicBezTo>
                  <a:pt x="888" y="97"/>
                  <a:pt x="888" y="97"/>
                  <a:pt x="888" y="97"/>
                </a:cubicBezTo>
                <a:cubicBezTo>
                  <a:pt x="887" y="95"/>
                  <a:pt x="887" y="95"/>
                  <a:pt x="887" y="95"/>
                </a:cubicBezTo>
                <a:cubicBezTo>
                  <a:pt x="886" y="92"/>
                  <a:pt x="886" y="92"/>
                  <a:pt x="886" y="92"/>
                </a:cubicBezTo>
                <a:cubicBezTo>
                  <a:pt x="887" y="88"/>
                  <a:pt x="887" y="88"/>
                  <a:pt x="887" y="88"/>
                </a:cubicBezTo>
                <a:cubicBezTo>
                  <a:pt x="886" y="84"/>
                  <a:pt x="886" y="84"/>
                  <a:pt x="886" y="84"/>
                </a:cubicBezTo>
                <a:cubicBezTo>
                  <a:pt x="883" y="81"/>
                  <a:pt x="883" y="81"/>
                  <a:pt x="883" y="81"/>
                </a:cubicBezTo>
                <a:cubicBezTo>
                  <a:pt x="883" y="79"/>
                  <a:pt x="883" y="79"/>
                  <a:pt x="883" y="79"/>
                </a:cubicBezTo>
                <a:cubicBezTo>
                  <a:pt x="880" y="77"/>
                  <a:pt x="880" y="77"/>
                  <a:pt x="880" y="77"/>
                </a:cubicBezTo>
                <a:cubicBezTo>
                  <a:pt x="878" y="77"/>
                  <a:pt x="878" y="77"/>
                  <a:pt x="878" y="77"/>
                </a:cubicBezTo>
                <a:cubicBezTo>
                  <a:pt x="876" y="75"/>
                  <a:pt x="876" y="75"/>
                  <a:pt x="876" y="75"/>
                </a:cubicBezTo>
                <a:cubicBezTo>
                  <a:pt x="875" y="73"/>
                  <a:pt x="875" y="73"/>
                  <a:pt x="875" y="73"/>
                </a:cubicBezTo>
                <a:cubicBezTo>
                  <a:pt x="873" y="73"/>
                  <a:pt x="873" y="73"/>
                  <a:pt x="873" y="73"/>
                </a:cubicBezTo>
                <a:cubicBezTo>
                  <a:pt x="871" y="73"/>
                  <a:pt x="871" y="73"/>
                  <a:pt x="871" y="73"/>
                </a:cubicBezTo>
                <a:cubicBezTo>
                  <a:pt x="865" y="80"/>
                  <a:pt x="865" y="80"/>
                  <a:pt x="865" y="80"/>
                </a:cubicBezTo>
                <a:cubicBezTo>
                  <a:pt x="864" y="82"/>
                  <a:pt x="864" y="82"/>
                  <a:pt x="864" y="82"/>
                </a:cubicBezTo>
                <a:cubicBezTo>
                  <a:pt x="865" y="83"/>
                  <a:pt x="865" y="83"/>
                  <a:pt x="865" y="83"/>
                </a:cubicBezTo>
                <a:cubicBezTo>
                  <a:pt x="866" y="84"/>
                  <a:pt x="866" y="84"/>
                  <a:pt x="866" y="84"/>
                </a:cubicBezTo>
                <a:cubicBezTo>
                  <a:pt x="868" y="85"/>
                  <a:pt x="868" y="85"/>
                  <a:pt x="868" y="85"/>
                </a:cubicBezTo>
                <a:cubicBezTo>
                  <a:pt x="869" y="87"/>
                  <a:pt x="869" y="87"/>
                  <a:pt x="869" y="87"/>
                </a:cubicBezTo>
                <a:cubicBezTo>
                  <a:pt x="869" y="88"/>
                  <a:pt x="869" y="88"/>
                  <a:pt x="869" y="88"/>
                </a:cubicBezTo>
                <a:cubicBezTo>
                  <a:pt x="868" y="89"/>
                  <a:pt x="868" y="89"/>
                  <a:pt x="868" y="89"/>
                </a:cubicBezTo>
                <a:cubicBezTo>
                  <a:pt x="867" y="87"/>
                  <a:pt x="867" y="87"/>
                  <a:pt x="867" y="87"/>
                </a:cubicBezTo>
                <a:cubicBezTo>
                  <a:pt x="865" y="86"/>
                  <a:pt x="865" y="86"/>
                  <a:pt x="865" y="86"/>
                </a:cubicBezTo>
                <a:cubicBezTo>
                  <a:pt x="864" y="85"/>
                  <a:pt x="864" y="85"/>
                  <a:pt x="864" y="85"/>
                </a:cubicBezTo>
                <a:cubicBezTo>
                  <a:pt x="863" y="86"/>
                  <a:pt x="863" y="86"/>
                  <a:pt x="863" y="86"/>
                </a:cubicBezTo>
                <a:cubicBezTo>
                  <a:pt x="862" y="86"/>
                  <a:pt x="862" y="86"/>
                  <a:pt x="862" y="86"/>
                </a:cubicBezTo>
                <a:cubicBezTo>
                  <a:pt x="862" y="88"/>
                  <a:pt x="862" y="88"/>
                  <a:pt x="862" y="88"/>
                </a:cubicBezTo>
                <a:cubicBezTo>
                  <a:pt x="863" y="89"/>
                  <a:pt x="863" y="89"/>
                  <a:pt x="863" y="89"/>
                </a:cubicBezTo>
                <a:cubicBezTo>
                  <a:pt x="864" y="90"/>
                  <a:pt x="864" y="90"/>
                  <a:pt x="864" y="90"/>
                </a:cubicBezTo>
                <a:cubicBezTo>
                  <a:pt x="865" y="93"/>
                  <a:pt x="865" y="93"/>
                  <a:pt x="865" y="93"/>
                </a:cubicBezTo>
                <a:cubicBezTo>
                  <a:pt x="865" y="98"/>
                  <a:pt x="865" y="98"/>
                  <a:pt x="865" y="98"/>
                </a:cubicBezTo>
                <a:cubicBezTo>
                  <a:pt x="864" y="101"/>
                  <a:pt x="864" y="101"/>
                  <a:pt x="864" y="101"/>
                </a:cubicBezTo>
                <a:cubicBezTo>
                  <a:pt x="864" y="103"/>
                  <a:pt x="864" y="103"/>
                  <a:pt x="864" y="103"/>
                </a:cubicBezTo>
                <a:cubicBezTo>
                  <a:pt x="862" y="106"/>
                  <a:pt x="862" y="106"/>
                  <a:pt x="862" y="106"/>
                </a:cubicBezTo>
                <a:cubicBezTo>
                  <a:pt x="863" y="108"/>
                  <a:pt x="863" y="108"/>
                  <a:pt x="863" y="108"/>
                </a:cubicBezTo>
                <a:cubicBezTo>
                  <a:pt x="863" y="108"/>
                  <a:pt x="863" y="108"/>
                  <a:pt x="863" y="108"/>
                </a:cubicBezTo>
                <a:cubicBezTo>
                  <a:pt x="865" y="108"/>
                  <a:pt x="865" y="108"/>
                  <a:pt x="865" y="108"/>
                </a:cubicBezTo>
                <a:cubicBezTo>
                  <a:pt x="864" y="110"/>
                  <a:pt x="864" y="110"/>
                  <a:pt x="864" y="110"/>
                </a:cubicBezTo>
                <a:cubicBezTo>
                  <a:pt x="863" y="113"/>
                  <a:pt x="863" y="113"/>
                  <a:pt x="863" y="113"/>
                </a:cubicBezTo>
                <a:cubicBezTo>
                  <a:pt x="862" y="111"/>
                  <a:pt x="862" y="111"/>
                  <a:pt x="862" y="111"/>
                </a:cubicBezTo>
                <a:cubicBezTo>
                  <a:pt x="861" y="110"/>
                  <a:pt x="861" y="110"/>
                  <a:pt x="861" y="110"/>
                </a:cubicBezTo>
                <a:cubicBezTo>
                  <a:pt x="860" y="109"/>
                  <a:pt x="860" y="109"/>
                  <a:pt x="860" y="109"/>
                </a:cubicBezTo>
                <a:cubicBezTo>
                  <a:pt x="859" y="109"/>
                  <a:pt x="859" y="109"/>
                  <a:pt x="859" y="109"/>
                </a:cubicBezTo>
                <a:cubicBezTo>
                  <a:pt x="859" y="113"/>
                  <a:pt x="859" y="113"/>
                  <a:pt x="859" y="113"/>
                </a:cubicBezTo>
                <a:cubicBezTo>
                  <a:pt x="861" y="117"/>
                  <a:pt x="861" y="117"/>
                  <a:pt x="861" y="117"/>
                </a:cubicBezTo>
                <a:cubicBezTo>
                  <a:pt x="864" y="116"/>
                  <a:pt x="864" y="116"/>
                  <a:pt x="864" y="116"/>
                </a:cubicBezTo>
                <a:cubicBezTo>
                  <a:pt x="865" y="117"/>
                  <a:pt x="865" y="117"/>
                  <a:pt x="865" y="117"/>
                </a:cubicBezTo>
                <a:cubicBezTo>
                  <a:pt x="866" y="119"/>
                  <a:pt x="866" y="119"/>
                  <a:pt x="866" y="119"/>
                </a:cubicBezTo>
                <a:cubicBezTo>
                  <a:pt x="869" y="119"/>
                  <a:pt x="869" y="119"/>
                  <a:pt x="869" y="119"/>
                </a:cubicBezTo>
                <a:cubicBezTo>
                  <a:pt x="872" y="120"/>
                  <a:pt x="872" y="120"/>
                  <a:pt x="872" y="120"/>
                </a:cubicBezTo>
                <a:cubicBezTo>
                  <a:pt x="874" y="119"/>
                  <a:pt x="874" y="119"/>
                  <a:pt x="874" y="119"/>
                </a:cubicBezTo>
                <a:cubicBezTo>
                  <a:pt x="875" y="117"/>
                  <a:pt x="875" y="117"/>
                  <a:pt x="875" y="117"/>
                </a:cubicBezTo>
                <a:cubicBezTo>
                  <a:pt x="876" y="116"/>
                  <a:pt x="876" y="116"/>
                  <a:pt x="876" y="116"/>
                </a:cubicBezTo>
                <a:cubicBezTo>
                  <a:pt x="877" y="115"/>
                  <a:pt x="877" y="115"/>
                  <a:pt x="877" y="115"/>
                </a:cubicBezTo>
                <a:cubicBezTo>
                  <a:pt x="877" y="117"/>
                  <a:pt x="877" y="117"/>
                  <a:pt x="877" y="117"/>
                </a:cubicBezTo>
                <a:cubicBezTo>
                  <a:pt x="876" y="119"/>
                  <a:pt x="876" y="119"/>
                  <a:pt x="876" y="119"/>
                </a:cubicBezTo>
                <a:cubicBezTo>
                  <a:pt x="876" y="121"/>
                  <a:pt x="876" y="121"/>
                  <a:pt x="876" y="121"/>
                </a:cubicBezTo>
                <a:cubicBezTo>
                  <a:pt x="875" y="121"/>
                  <a:pt x="875" y="121"/>
                  <a:pt x="875" y="121"/>
                </a:cubicBezTo>
                <a:cubicBezTo>
                  <a:pt x="873" y="121"/>
                  <a:pt x="873" y="121"/>
                  <a:pt x="873" y="121"/>
                </a:cubicBezTo>
                <a:cubicBezTo>
                  <a:pt x="870" y="121"/>
                  <a:pt x="870" y="121"/>
                  <a:pt x="870" y="121"/>
                </a:cubicBezTo>
                <a:cubicBezTo>
                  <a:pt x="868" y="121"/>
                  <a:pt x="868" y="121"/>
                  <a:pt x="868" y="121"/>
                </a:cubicBezTo>
                <a:cubicBezTo>
                  <a:pt x="868" y="123"/>
                  <a:pt x="868" y="123"/>
                  <a:pt x="868" y="123"/>
                </a:cubicBezTo>
                <a:cubicBezTo>
                  <a:pt x="869" y="123"/>
                  <a:pt x="869" y="123"/>
                  <a:pt x="869" y="123"/>
                </a:cubicBezTo>
                <a:cubicBezTo>
                  <a:pt x="871" y="123"/>
                  <a:pt x="871" y="123"/>
                  <a:pt x="871" y="123"/>
                </a:cubicBezTo>
                <a:cubicBezTo>
                  <a:pt x="871" y="124"/>
                  <a:pt x="871" y="124"/>
                  <a:pt x="871" y="124"/>
                </a:cubicBezTo>
                <a:cubicBezTo>
                  <a:pt x="870" y="124"/>
                  <a:pt x="870" y="124"/>
                  <a:pt x="870" y="124"/>
                </a:cubicBezTo>
                <a:cubicBezTo>
                  <a:pt x="870" y="127"/>
                  <a:pt x="870" y="127"/>
                  <a:pt x="870" y="127"/>
                </a:cubicBezTo>
                <a:cubicBezTo>
                  <a:pt x="867" y="123"/>
                  <a:pt x="867" y="123"/>
                  <a:pt x="867" y="123"/>
                </a:cubicBezTo>
                <a:cubicBezTo>
                  <a:pt x="866" y="123"/>
                  <a:pt x="866" y="123"/>
                  <a:pt x="866" y="123"/>
                </a:cubicBezTo>
                <a:cubicBezTo>
                  <a:pt x="865" y="122"/>
                  <a:pt x="865" y="122"/>
                  <a:pt x="865" y="122"/>
                </a:cubicBezTo>
                <a:cubicBezTo>
                  <a:pt x="864" y="120"/>
                  <a:pt x="864" y="120"/>
                  <a:pt x="864" y="120"/>
                </a:cubicBezTo>
                <a:cubicBezTo>
                  <a:pt x="860" y="118"/>
                  <a:pt x="860" y="118"/>
                  <a:pt x="860" y="118"/>
                </a:cubicBezTo>
                <a:cubicBezTo>
                  <a:pt x="859" y="118"/>
                  <a:pt x="859" y="118"/>
                  <a:pt x="859" y="118"/>
                </a:cubicBezTo>
                <a:cubicBezTo>
                  <a:pt x="857" y="115"/>
                  <a:pt x="857" y="115"/>
                  <a:pt x="857" y="115"/>
                </a:cubicBezTo>
                <a:cubicBezTo>
                  <a:pt x="857" y="115"/>
                  <a:pt x="857" y="115"/>
                  <a:pt x="857" y="115"/>
                </a:cubicBezTo>
                <a:cubicBezTo>
                  <a:pt x="855" y="115"/>
                  <a:pt x="855" y="115"/>
                  <a:pt x="855" y="115"/>
                </a:cubicBezTo>
                <a:cubicBezTo>
                  <a:pt x="853" y="116"/>
                  <a:pt x="853" y="116"/>
                  <a:pt x="853" y="116"/>
                </a:cubicBezTo>
                <a:cubicBezTo>
                  <a:pt x="852" y="116"/>
                  <a:pt x="852" y="116"/>
                  <a:pt x="852" y="116"/>
                </a:cubicBezTo>
                <a:cubicBezTo>
                  <a:pt x="851" y="117"/>
                  <a:pt x="851" y="117"/>
                  <a:pt x="851" y="117"/>
                </a:cubicBezTo>
                <a:cubicBezTo>
                  <a:pt x="848" y="116"/>
                  <a:pt x="848" y="116"/>
                  <a:pt x="848" y="116"/>
                </a:cubicBezTo>
                <a:cubicBezTo>
                  <a:pt x="844" y="117"/>
                  <a:pt x="844" y="117"/>
                  <a:pt x="844" y="117"/>
                </a:cubicBezTo>
                <a:cubicBezTo>
                  <a:pt x="843" y="116"/>
                  <a:pt x="843" y="116"/>
                  <a:pt x="843" y="116"/>
                </a:cubicBezTo>
                <a:cubicBezTo>
                  <a:pt x="840" y="119"/>
                  <a:pt x="840" y="119"/>
                  <a:pt x="840" y="119"/>
                </a:cubicBezTo>
                <a:cubicBezTo>
                  <a:pt x="839" y="122"/>
                  <a:pt x="839" y="122"/>
                  <a:pt x="839" y="122"/>
                </a:cubicBezTo>
                <a:cubicBezTo>
                  <a:pt x="839" y="124"/>
                  <a:pt x="839" y="124"/>
                  <a:pt x="839" y="124"/>
                </a:cubicBezTo>
                <a:cubicBezTo>
                  <a:pt x="837" y="124"/>
                  <a:pt x="837" y="124"/>
                  <a:pt x="837" y="124"/>
                </a:cubicBezTo>
                <a:cubicBezTo>
                  <a:pt x="835" y="125"/>
                  <a:pt x="835" y="125"/>
                  <a:pt x="835" y="125"/>
                </a:cubicBezTo>
                <a:cubicBezTo>
                  <a:pt x="833" y="126"/>
                  <a:pt x="833" y="126"/>
                  <a:pt x="833" y="126"/>
                </a:cubicBezTo>
                <a:cubicBezTo>
                  <a:pt x="833" y="128"/>
                  <a:pt x="833" y="128"/>
                  <a:pt x="833" y="128"/>
                </a:cubicBezTo>
                <a:cubicBezTo>
                  <a:pt x="831" y="129"/>
                  <a:pt x="831" y="129"/>
                  <a:pt x="831" y="129"/>
                </a:cubicBezTo>
                <a:cubicBezTo>
                  <a:pt x="831" y="131"/>
                  <a:pt x="831" y="131"/>
                  <a:pt x="831" y="131"/>
                </a:cubicBezTo>
                <a:cubicBezTo>
                  <a:pt x="832" y="132"/>
                  <a:pt x="832" y="132"/>
                  <a:pt x="832" y="132"/>
                </a:cubicBezTo>
                <a:cubicBezTo>
                  <a:pt x="832" y="132"/>
                  <a:pt x="832" y="132"/>
                  <a:pt x="832" y="132"/>
                </a:cubicBezTo>
                <a:cubicBezTo>
                  <a:pt x="831" y="133"/>
                  <a:pt x="831" y="133"/>
                  <a:pt x="831" y="133"/>
                </a:cubicBezTo>
                <a:cubicBezTo>
                  <a:pt x="829" y="134"/>
                  <a:pt x="829" y="134"/>
                  <a:pt x="829" y="134"/>
                </a:cubicBezTo>
                <a:cubicBezTo>
                  <a:pt x="832" y="136"/>
                  <a:pt x="832" y="136"/>
                  <a:pt x="832" y="136"/>
                </a:cubicBezTo>
                <a:cubicBezTo>
                  <a:pt x="834" y="136"/>
                  <a:pt x="834" y="136"/>
                  <a:pt x="834" y="136"/>
                </a:cubicBezTo>
                <a:cubicBezTo>
                  <a:pt x="836" y="135"/>
                  <a:pt x="836" y="135"/>
                  <a:pt x="836" y="135"/>
                </a:cubicBezTo>
                <a:cubicBezTo>
                  <a:pt x="836" y="134"/>
                  <a:pt x="836" y="134"/>
                  <a:pt x="836" y="134"/>
                </a:cubicBezTo>
                <a:cubicBezTo>
                  <a:pt x="838" y="134"/>
                  <a:pt x="838" y="134"/>
                  <a:pt x="838" y="134"/>
                </a:cubicBezTo>
                <a:cubicBezTo>
                  <a:pt x="841" y="132"/>
                  <a:pt x="841" y="132"/>
                  <a:pt x="841" y="132"/>
                </a:cubicBezTo>
                <a:cubicBezTo>
                  <a:pt x="841" y="134"/>
                  <a:pt x="841" y="134"/>
                  <a:pt x="841" y="134"/>
                </a:cubicBezTo>
                <a:cubicBezTo>
                  <a:pt x="839" y="134"/>
                  <a:pt x="839" y="134"/>
                  <a:pt x="839" y="134"/>
                </a:cubicBezTo>
                <a:cubicBezTo>
                  <a:pt x="837" y="136"/>
                  <a:pt x="837" y="136"/>
                  <a:pt x="837" y="136"/>
                </a:cubicBezTo>
                <a:cubicBezTo>
                  <a:pt x="838" y="138"/>
                  <a:pt x="838" y="138"/>
                  <a:pt x="838" y="138"/>
                </a:cubicBezTo>
                <a:cubicBezTo>
                  <a:pt x="840" y="138"/>
                  <a:pt x="840" y="138"/>
                  <a:pt x="840" y="138"/>
                </a:cubicBezTo>
                <a:cubicBezTo>
                  <a:pt x="842" y="138"/>
                  <a:pt x="842" y="138"/>
                  <a:pt x="842" y="138"/>
                </a:cubicBezTo>
                <a:cubicBezTo>
                  <a:pt x="844" y="136"/>
                  <a:pt x="844" y="136"/>
                  <a:pt x="844" y="136"/>
                </a:cubicBezTo>
                <a:cubicBezTo>
                  <a:pt x="847" y="134"/>
                  <a:pt x="847" y="134"/>
                  <a:pt x="847" y="134"/>
                </a:cubicBezTo>
                <a:cubicBezTo>
                  <a:pt x="849" y="130"/>
                  <a:pt x="849" y="130"/>
                  <a:pt x="849" y="130"/>
                </a:cubicBezTo>
                <a:cubicBezTo>
                  <a:pt x="851" y="127"/>
                  <a:pt x="851" y="127"/>
                  <a:pt x="851" y="127"/>
                </a:cubicBezTo>
                <a:cubicBezTo>
                  <a:pt x="853" y="126"/>
                  <a:pt x="853" y="126"/>
                  <a:pt x="853" y="126"/>
                </a:cubicBezTo>
                <a:cubicBezTo>
                  <a:pt x="852" y="128"/>
                  <a:pt x="852" y="128"/>
                  <a:pt x="852" y="128"/>
                </a:cubicBezTo>
                <a:cubicBezTo>
                  <a:pt x="851" y="129"/>
                  <a:pt x="851" y="129"/>
                  <a:pt x="851" y="129"/>
                </a:cubicBezTo>
                <a:cubicBezTo>
                  <a:pt x="849" y="132"/>
                  <a:pt x="849" y="132"/>
                  <a:pt x="849" y="132"/>
                </a:cubicBezTo>
                <a:cubicBezTo>
                  <a:pt x="849" y="133"/>
                  <a:pt x="849" y="133"/>
                  <a:pt x="849" y="133"/>
                </a:cubicBezTo>
                <a:cubicBezTo>
                  <a:pt x="848" y="134"/>
                  <a:pt x="848" y="134"/>
                  <a:pt x="848" y="134"/>
                </a:cubicBezTo>
                <a:cubicBezTo>
                  <a:pt x="847" y="135"/>
                  <a:pt x="847" y="135"/>
                  <a:pt x="847" y="135"/>
                </a:cubicBezTo>
                <a:cubicBezTo>
                  <a:pt x="847" y="136"/>
                  <a:pt x="847" y="136"/>
                  <a:pt x="847" y="136"/>
                </a:cubicBezTo>
                <a:cubicBezTo>
                  <a:pt x="848" y="136"/>
                  <a:pt x="848" y="136"/>
                  <a:pt x="848" y="136"/>
                </a:cubicBezTo>
                <a:cubicBezTo>
                  <a:pt x="847" y="137"/>
                  <a:pt x="847" y="137"/>
                  <a:pt x="847" y="137"/>
                </a:cubicBezTo>
                <a:cubicBezTo>
                  <a:pt x="846" y="137"/>
                  <a:pt x="846" y="137"/>
                  <a:pt x="846" y="137"/>
                </a:cubicBezTo>
                <a:cubicBezTo>
                  <a:pt x="844" y="139"/>
                  <a:pt x="844" y="139"/>
                  <a:pt x="844" y="139"/>
                </a:cubicBezTo>
                <a:cubicBezTo>
                  <a:pt x="845" y="140"/>
                  <a:pt x="845" y="140"/>
                  <a:pt x="845" y="140"/>
                </a:cubicBezTo>
                <a:cubicBezTo>
                  <a:pt x="847" y="140"/>
                  <a:pt x="847" y="140"/>
                  <a:pt x="847" y="140"/>
                </a:cubicBezTo>
                <a:cubicBezTo>
                  <a:pt x="845" y="141"/>
                  <a:pt x="845" y="141"/>
                  <a:pt x="845" y="141"/>
                </a:cubicBezTo>
                <a:cubicBezTo>
                  <a:pt x="844" y="140"/>
                  <a:pt x="844" y="140"/>
                  <a:pt x="844" y="140"/>
                </a:cubicBezTo>
                <a:cubicBezTo>
                  <a:pt x="842" y="140"/>
                  <a:pt x="842" y="140"/>
                  <a:pt x="842" y="140"/>
                </a:cubicBezTo>
                <a:cubicBezTo>
                  <a:pt x="841" y="141"/>
                  <a:pt x="841" y="141"/>
                  <a:pt x="841" y="141"/>
                </a:cubicBezTo>
                <a:cubicBezTo>
                  <a:pt x="839" y="141"/>
                  <a:pt x="839" y="141"/>
                  <a:pt x="839" y="141"/>
                </a:cubicBezTo>
                <a:cubicBezTo>
                  <a:pt x="839" y="142"/>
                  <a:pt x="839" y="142"/>
                  <a:pt x="839" y="142"/>
                </a:cubicBezTo>
                <a:cubicBezTo>
                  <a:pt x="839" y="143"/>
                  <a:pt x="839" y="143"/>
                  <a:pt x="839" y="143"/>
                </a:cubicBezTo>
                <a:cubicBezTo>
                  <a:pt x="841" y="143"/>
                  <a:pt x="841" y="143"/>
                  <a:pt x="841" y="143"/>
                </a:cubicBezTo>
                <a:cubicBezTo>
                  <a:pt x="841" y="143"/>
                  <a:pt x="841" y="143"/>
                  <a:pt x="841" y="143"/>
                </a:cubicBezTo>
                <a:cubicBezTo>
                  <a:pt x="842" y="143"/>
                  <a:pt x="842" y="143"/>
                  <a:pt x="842" y="143"/>
                </a:cubicBezTo>
                <a:cubicBezTo>
                  <a:pt x="844" y="143"/>
                  <a:pt x="844" y="143"/>
                  <a:pt x="844" y="143"/>
                </a:cubicBezTo>
                <a:cubicBezTo>
                  <a:pt x="844" y="144"/>
                  <a:pt x="844" y="144"/>
                  <a:pt x="844" y="144"/>
                </a:cubicBezTo>
                <a:cubicBezTo>
                  <a:pt x="842" y="144"/>
                  <a:pt x="842" y="144"/>
                  <a:pt x="842" y="144"/>
                </a:cubicBezTo>
                <a:cubicBezTo>
                  <a:pt x="841" y="144"/>
                  <a:pt x="841" y="144"/>
                  <a:pt x="841" y="144"/>
                </a:cubicBezTo>
                <a:cubicBezTo>
                  <a:pt x="840" y="145"/>
                  <a:pt x="840" y="145"/>
                  <a:pt x="840" y="145"/>
                </a:cubicBezTo>
                <a:cubicBezTo>
                  <a:pt x="840" y="145"/>
                  <a:pt x="840" y="145"/>
                  <a:pt x="840" y="145"/>
                </a:cubicBezTo>
                <a:cubicBezTo>
                  <a:pt x="842" y="145"/>
                  <a:pt x="842" y="145"/>
                  <a:pt x="842" y="145"/>
                </a:cubicBezTo>
                <a:cubicBezTo>
                  <a:pt x="842" y="146"/>
                  <a:pt x="842" y="146"/>
                  <a:pt x="842" y="146"/>
                </a:cubicBezTo>
                <a:cubicBezTo>
                  <a:pt x="840" y="147"/>
                  <a:pt x="840" y="147"/>
                  <a:pt x="840" y="147"/>
                </a:cubicBezTo>
                <a:cubicBezTo>
                  <a:pt x="839" y="147"/>
                  <a:pt x="839" y="147"/>
                  <a:pt x="839" y="147"/>
                </a:cubicBezTo>
                <a:cubicBezTo>
                  <a:pt x="839" y="148"/>
                  <a:pt x="839" y="148"/>
                  <a:pt x="839" y="148"/>
                </a:cubicBezTo>
                <a:cubicBezTo>
                  <a:pt x="840" y="150"/>
                  <a:pt x="840" y="150"/>
                  <a:pt x="840" y="150"/>
                </a:cubicBezTo>
                <a:cubicBezTo>
                  <a:pt x="841" y="150"/>
                  <a:pt x="841" y="150"/>
                  <a:pt x="841" y="150"/>
                </a:cubicBezTo>
                <a:cubicBezTo>
                  <a:pt x="842" y="149"/>
                  <a:pt x="842" y="149"/>
                  <a:pt x="842" y="149"/>
                </a:cubicBezTo>
                <a:cubicBezTo>
                  <a:pt x="844" y="147"/>
                  <a:pt x="844" y="147"/>
                  <a:pt x="844" y="147"/>
                </a:cubicBezTo>
                <a:cubicBezTo>
                  <a:pt x="844" y="149"/>
                  <a:pt x="844" y="149"/>
                  <a:pt x="844" y="149"/>
                </a:cubicBezTo>
                <a:cubicBezTo>
                  <a:pt x="842" y="150"/>
                  <a:pt x="842" y="150"/>
                  <a:pt x="842" y="150"/>
                </a:cubicBezTo>
                <a:cubicBezTo>
                  <a:pt x="841" y="151"/>
                  <a:pt x="841" y="151"/>
                  <a:pt x="841" y="151"/>
                </a:cubicBezTo>
                <a:cubicBezTo>
                  <a:pt x="841" y="153"/>
                  <a:pt x="841" y="153"/>
                  <a:pt x="841" y="153"/>
                </a:cubicBezTo>
                <a:cubicBezTo>
                  <a:pt x="843" y="154"/>
                  <a:pt x="843" y="154"/>
                  <a:pt x="843" y="154"/>
                </a:cubicBezTo>
                <a:cubicBezTo>
                  <a:pt x="845" y="154"/>
                  <a:pt x="845" y="154"/>
                  <a:pt x="845" y="154"/>
                </a:cubicBezTo>
                <a:cubicBezTo>
                  <a:pt x="845" y="153"/>
                  <a:pt x="845" y="153"/>
                  <a:pt x="845" y="153"/>
                </a:cubicBezTo>
                <a:cubicBezTo>
                  <a:pt x="846" y="153"/>
                  <a:pt x="846" y="153"/>
                  <a:pt x="846" y="153"/>
                </a:cubicBezTo>
                <a:cubicBezTo>
                  <a:pt x="847" y="154"/>
                  <a:pt x="847" y="154"/>
                  <a:pt x="847" y="154"/>
                </a:cubicBezTo>
                <a:cubicBezTo>
                  <a:pt x="851" y="153"/>
                  <a:pt x="851" y="153"/>
                  <a:pt x="851" y="153"/>
                </a:cubicBezTo>
                <a:cubicBezTo>
                  <a:pt x="853" y="151"/>
                  <a:pt x="853" y="151"/>
                  <a:pt x="853" y="151"/>
                </a:cubicBezTo>
                <a:cubicBezTo>
                  <a:pt x="853" y="150"/>
                  <a:pt x="853" y="150"/>
                  <a:pt x="853" y="150"/>
                </a:cubicBezTo>
                <a:cubicBezTo>
                  <a:pt x="855" y="149"/>
                  <a:pt x="855" y="149"/>
                  <a:pt x="855" y="149"/>
                </a:cubicBezTo>
                <a:cubicBezTo>
                  <a:pt x="858" y="146"/>
                  <a:pt x="858" y="146"/>
                  <a:pt x="858" y="146"/>
                </a:cubicBezTo>
                <a:cubicBezTo>
                  <a:pt x="858" y="144"/>
                  <a:pt x="858" y="144"/>
                  <a:pt x="858" y="144"/>
                </a:cubicBezTo>
                <a:cubicBezTo>
                  <a:pt x="860" y="143"/>
                  <a:pt x="860" y="143"/>
                  <a:pt x="860" y="143"/>
                </a:cubicBezTo>
                <a:cubicBezTo>
                  <a:pt x="861" y="143"/>
                  <a:pt x="861" y="143"/>
                  <a:pt x="861" y="143"/>
                </a:cubicBezTo>
                <a:cubicBezTo>
                  <a:pt x="860" y="144"/>
                  <a:pt x="860" y="144"/>
                  <a:pt x="860" y="144"/>
                </a:cubicBezTo>
                <a:cubicBezTo>
                  <a:pt x="859" y="146"/>
                  <a:pt x="859" y="146"/>
                  <a:pt x="859" y="146"/>
                </a:cubicBezTo>
                <a:cubicBezTo>
                  <a:pt x="856" y="149"/>
                  <a:pt x="856" y="149"/>
                  <a:pt x="856" y="149"/>
                </a:cubicBezTo>
                <a:cubicBezTo>
                  <a:pt x="853" y="151"/>
                  <a:pt x="853" y="151"/>
                  <a:pt x="853" y="151"/>
                </a:cubicBezTo>
                <a:cubicBezTo>
                  <a:pt x="851" y="154"/>
                  <a:pt x="851" y="154"/>
                  <a:pt x="851" y="154"/>
                </a:cubicBezTo>
                <a:cubicBezTo>
                  <a:pt x="848" y="155"/>
                  <a:pt x="848" y="155"/>
                  <a:pt x="848" y="155"/>
                </a:cubicBezTo>
                <a:cubicBezTo>
                  <a:pt x="847" y="157"/>
                  <a:pt x="847" y="157"/>
                  <a:pt x="847" y="157"/>
                </a:cubicBezTo>
                <a:cubicBezTo>
                  <a:pt x="848" y="158"/>
                  <a:pt x="848" y="158"/>
                  <a:pt x="848" y="158"/>
                </a:cubicBezTo>
                <a:cubicBezTo>
                  <a:pt x="847" y="158"/>
                  <a:pt x="847" y="158"/>
                  <a:pt x="847" y="158"/>
                </a:cubicBezTo>
                <a:cubicBezTo>
                  <a:pt x="845" y="156"/>
                  <a:pt x="845" y="156"/>
                  <a:pt x="845" y="156"/>
                </a:cubicBezTo>
                <a:cubicBezTo>
                  <a:pt x="841" y="156"/>
                  <a:pt x="841" y="156"/>
                  <a:pt x="841" y="156"/>
                </a:cubicBezTo>
                <a:cubicBezTo>
                  <a:pt x="841" y="157"/>
                  <a:pt x="841" y="157"/>
                  <a:pt x="841" y="157"/>
                </a:cubicBezTo>
                <a:cubicBezTo>
                  <a:pt x="840" y="157"/>
                  <a:pt x="840" y="157"/>
                  <a:pt x="840" y="157"/>
                </a:cubicBezTo>
                <a:cubicBezTo>
                  <a:pt x="839" y="155"/>
                  <a:pt x="839" y="155"/>
                  <a:pt x="839" y="155"/>
                </a:cubicBezTo>
                <a:cubicBezTo>
                  <a:pt x="835" y="153"/>
                  <a:pt x="835" y="153"/>
                  <a:pt x="835" y="153"/>
                </a:cubicBezTo>
                <a:cubicBezTo>
                  <a:pt x="834" y="154"/>
                  <a:pt x="834" y="154"/>
                  <a:pt x="834" y="154"/>
                </a:cubicBezTo>
                <a:cubicBezTo>
                  <a:pt x="833" y="153"/>
                  <a:pt x="833" y="153"/>
                  <a:pt x="833" y="153"/>
                </a:cubicBezTo>
                <a:cubicBezTo>
                  <a:pt x="834" y="150"/>
                  <a:pt x="834" y="150"/>
                  <a:pt x="834" y="150"/>
                </a:cubicBezTo>
                <a:cubicBezTo>
                  <a:pt x="834" y="145"/>
                  <a:pt x="834" y="145"/>
                  <a:pt x="834" y="145"/>
                </a:cubicBezTo>
                <a:cubicBezTo>
                  <a:pt x="833" y="142"/>
                  <a:pt x="833" y="142"/>
                  <a:pt x="833" y="142"/>
                </a:cubicBezTo>
                <a:cubicBezTo>
                  <a:pt x="831" y="139"/>
                  <a:pt x="831" y="139"/>
                  <a:pt x="831" y="139"/>
                </a:cubicBezTo>
                <a:cubicBezTo>
                  <a:pt x="830" y="139"/>
                  <a:pt x="830" y="139"/>
                  <a:pt x="830" y="139"/>
                </a:cubicBezTo>
                <a:cubicBezTo>
                  <a:pt x="828" y="139"/>
                  <a:pt x="828" y="139"/>
                  <a:pt x="828" y="139"/>
                </a:cubicBezTo>
                <a:cubicBezTo>
                  <a:pt x="827" y="139"/>
                  <a:pt x="827" y="139"/>
                  <a:pt x="827" y="139"/>
                </a:cubicBezTo>
                <a:cubicBezTo>
                  <a:pt x="825" y="139"/>
                  <a:pt x="825" y="139"/>
                  <a:pt x="825" y="139"/>
                </a:cubicBezTo>
                <a:cubicBezTo>
                  <a:pt x="823" y="139"/>
                  <a:pt x="823" y="139"/>
                  <a:pt x="823" y="139"/>
                </a:cubicBezTo>
                <a:cubicBezTo>
                  <a:pt x="822" y="140"/>
                  <a:pt x="822" y="140"/>
                  <a:pt x="822" y="140"/>
                </a:cubicBezTo>
                <a:cubicBezTo>
                  <a:pt x="822" y="141"/>
                  <a:pt x="822" y="141"/>
                  <a:pt x="822" y="141"/>
                </a:cubicBezTo>
                <a:cubicBezTo>
                  <a:pt x="822" y="143"/>
                  <a:pt x="822" y="143"/>
                  <a:pt x="822" y="143"/>
                </a:cubicBezTo>
                <a:cubicBezTo>
                  <a:pt x="822" y="143"/>
                  <a:pt x="822" y="143"/>
                  <a:pt x="822" y="143"/>
                </a:cubicBezTo>
                <a:cubicBezTo>
                  <a:pt x="821" y="146"/>
                  <a:pt x="821" y="146"/>
                  <a:pt x="821" y="146"/>
                </a:cubicBezTo>
                <a:cubicBezTo>
                  <a:pt x="822" y="148"/>
                  <a:pt x="822" y="148"/>
                  <a:pt x="822" y="148"/>
                </a:cubicBezTo>
                <a:cubicBezTo>
                  <a:pt x="823" y="148"/>
                  <a:pt x="823" y="148"/>
                  <a:pt x="823" y="148"/>
                </a:cubicBezTo>
                <a:cubicBezTo>
                  <a:pt x="823" y="149"/>
                  <a:pt x="823" y="149"/>
                  <a:pt x="823" y="149"/>
                </a:cubicBezTo>
                <a:cubicBezTo>
                  <a:pt x="821" y="150"/>
                  <a:pt x="821" y="150"/>
                  <a:pt x="821" y="150"/>
                </a:cubicBezTo>
                <a:cubicBezTo>
                  <a:pt x="821" y="151"/>
                  <a:pt x="821" y="151"/>
                  <a:pt x="821" y="151"/>
                </a:cubicBezTo>
                <a:cubicBezTo>
                  <a:pt x="822" y="153"/>
                  <a:pt x="822" y="153"/>
                  <a:pt x="822" y="153"/>
                </a:cubicBezTo>
                <a:cubicBezTo>
                  <a:pt x="823" y="153"/>
                  <a:pt x="823" y="153"/>
                  <a:pt x="823" y="153"/>
                </a:cubicBezTo>
                <a:cubicBezTo>
                  <a:pt x="824" y="152"/>
                  <a:pt x="824" y="152"/>
                  <a:pt x="824" y="152"/>
                </a:cubicBezTo>
                <a:cubicBezTo>
                  <a:pt x="826" y="153"/>
                  <a:pt x="826" y="153"/>
                  <a:pt x="826" y="153"/>
                </a:cubicBezTo>
                <a:cubicBezTo>
                  <a:pt x="825" y="153"/>
                  <a:pt x="825" y="153"/>
                  <a:pt x="825" y="153"/>
                </a:cubicBezTo>
                <a:cubicBezTo>
                  <a:pt x="824" y="153"/>
                  <a:pt x="824" y="153"/>
                  <a:pt x="824" y="153"/>
                </a:cubicBezTo>
                <a:cubicBezTo>
                  <a:pt x="823" y="154"/>
                  <a:pt x="823" y="154"/>
                  <a:pt x="823" y="154"/>
                </a:cubicBezTo>
                <a:cubicBezTo>
                  <a:pt x="825" y="154"/>
                  <a:pt x="825" y="154"/>
                  <a:pt x="825" y="154"/>
                </a:cubicBezTo>
                <a:cubicBezTo>
                  <a:pt x="825" y="155"/>
                  <a:pt x="825" y="155"/>
                  <a:pt x="825" y="155"/>
                </a:cubicBezTo>
                <a:cubicBezTo>
                  <a:pt x="823" y="156"/>
                  <a:pt x="823" y="156"/>
                  <a:pt x="823" y="156"/>
                </a:cubicBezTo>
                <a:cubicBezTo>
                  <a:pt x="823" y="157"/>
                  <a:pt x="823" y="157"/>
                  <a:pt x="823" y="157"/>
                </a:cubicBezTo>
                <a:cubicBezTo>
                  <a:pt x="824" y="157"/>
                  <a:pt x="824" y="157"/>
                  <a:pt x="824" y="157"/>
                </a:cubicBezTo>
                <a:cubicBezTo>
                  <a:pt x="825" y="158"/>
                  <a:pt x="825" y="158"/>
                  <a:pt x="825" y="158"/>
                </a:cubicBezTo>
                <a:cubicBezTo>
                  <a:pt x="827" y="158"/>
                  <a:pt x="827" y="158"/>
                  <a:pt x="827" y="158"/>
                </a:cubicBezTo>
                <a:cubicBezTo>
                  <a:pt x="827" y="158"/>
                  <a:pt x="827" y="158"/>
                  <a:pt x="827" y="158"/>
                </a:cubicBezTo>
                <a:cubicBezTo>
                  <a:pt x="827" y="159"/>
                  <a:pt x="827" y="159"/>
                  <a:pt x="827" y="159"/>
                </a:cubicBezTo>
                <a:cubicBezTo>
                  <a:pt x="825" y="159"/>
                  <a:pt x="825" y="159"/>
                  <a:pt x="825" y="159"/>
                </a:cubicBezTo>
                <a:cubicBezTo>
                  <a:pt x="824" y="159"/>
                  <a:pt x="824" y="159"/>
                  <a:pt x="824" y="159"/>
                </a:cubicBezTo>
                <a:cubicBezTo>
                  <a:pt x="822" y="158"/>
                  <a:pt x="822" y="158"/>
                  <a:pt x="822" y="158"/>
                </a:cubicBezTo>
                <a:cubicBezTo>
                  <a:pt x="821" y="158"/>
                  <a:pt x="821" y="158"/>
                  <a:pt x="821" y="158"/>
                </a:cubicBezTo>
                <a:cubicBezTo>
                  <a:pt x="821" y="159"/>
                  <a:pt x="821" y="159"/>
                  <a:pt x="821" y="159"/>
                </a:cubicBezTo>
                <a:cubicBezTo>
                  <a:pt x="820" y="159"/>
                  <a:pt x="820" y="159"/>
                  <a:pt x="820" y="159"/>
                </a:cubicBezTo>
                <a:cubicBezTo>
                  <a:pt x="819" y="157"/>
                  <a:pt x="819" y="157"/>
                  <a:pt x="819" y="157"/>
                </a:cubicBezTo>
                <a:cubicBezTo>
                  <a:pt x="818" y="157"/>
                  <a:pt x="818" y="157"/>
                  <a:pt x="818" y="157"/>
                </a:cubicBezTo>
                <a:cubicBezTo>
                  <a:pt x="816" y="158"/>
                  <a:pt x="816" y="158"/>
                  <a:pt x="816" y="158"/>
                </a:cubicBezTo>
                <a:cubicBezTo>
                  <a:pt x="814" y="158"/>
                  <a:pt x="814" y="158"/>
                  <a:pt x="814" y="158"/>
                </a:cubicBezTo>
                <a:cubicBezTo>
                  <a:pt x="811" y="157"/>
                  <a:pt x="811" y="157"/>
                  <a:pt x="811" y="157"/>
                </a:cubicBezTo>
                <a:cubicBezTo>
                  <a:pt x="810" y="157"/>
                  <a:pt x="810" y="157"/>
                  <a:pt x="810" y="157"/>
                </a:cubicBezTo>
                <a:cubicBezTo>
                  <a:pt x="809" y="157"/>
                  <a:pt x="809" y="157"/>
                  <a:pt x="809" y="157"/>
                </a:cubicBezTo>
                <a:cubicBezTo>
                  <a:pt x="809" y="158"/>
                  <a:pt x="809" y="158"/>
                  <a:pt x="809" y="158"/>
                </a:cubicBezTo>
                <a:cubicBezTo>
                  <a:pt x="808" y="159"/>
                  <a:pt x="808" y="159"/>
                  <a:pt x="808" y="159"/>
                </a:cubicBezTo>
                <a:cubicBezTo>
                  <a:pt x="806" y="159"/>
                  <a:pt x="806" y="159"/>
                  <a:pt x="806" y="159"/>
                </a:cubicBezTo>
                <a:cubicBezTo>
                  <a:pt x="805" y="161"/>
                  <a:pt x="805" y="161"/>
                  <a:pt x="805" y="161"/>
                </a:cubicBezTo>
                <a:cubicBezTo>
                  <a:pt x="802" y="161"/>
                  <a:pt x="802" y="161"/>
                  <a:pt x="802" y="161"/>
                </a:cubicBezTo>
                <a:cubicBezTo>
                  <a:pt x="802" y="162"/>
                  <a:pt x="802" y="162"/>
                  <a:pt x="802" y="162"/>
                </a:cubicBezTo>
                <a:cubicBezTo>
                  <a:pt x="800" y="162"/>
                  <a:pt x="800" y="162"/>
                  <a:pt x="800" y="162"/>
                </a:cubicBezTo>
                <a:cubicBezTo>
                  <a:pt x="799" y="163"/>
                  <a:pt x="799" y="163"/>
                  <a:pt x="799" y="163"/>
                </a:cubicBezTo>
                <a:cubicBezTo>
                  <a:pt x="798" y="165"/>
                  <a:pt x="798" y="165"/>
                  <a:pt x="798" y="165"/>
                </a:cubicBezTo>
                <a:cubicBezTo>
                  <a:pt x="798" y="166"/>
                  <a:pt x="798" y="166"/>
                  <a:pt x="798" y="166"/>
                </a:cubicBezTo>
                <a:cubicBezTo>
                  <a:pt x="798" y="167"/>
                  <a:pt x="798" y="167"/>
                  <a:pt x="798" y="167"/>
                </a:cubicBezTo>
                <a:cubicBezTo>
                  <a:pt x="796" y="168"/>
                  <a:pt x="796" y="168"/>
                  <a:pt x="796" y="168"/>
                </a:cubicBezTo>
                <a:cubicBezTo>
                  <a:pt x="796" y="169"/>
                  <a:pt x="796" y="169"/>
                  <a:pt x="796" y="169"/>
                </a:cubicBezTo>
                <a:cubicBezTo>
                  <a:pt x="796" y="170"/>
                  <a:pt x="796" y="170"/>
                  <a:pt x="796" y="170"/>
                </a:cubicBezTo>
                <a:cubicBezTo>
                  <a:pt x="796" y="173"/>
                  <a:pt x="796" y="173"/>
                  <a:pt x="796" y="173"/>
                </a:cubicBezTo>
                <a:cubicBezTo>
                  <a:pt x="797" y="174"/>
                  <a:pt x="797" y="174"/>
                  <a:pt x="797" y="174"/>
                </a:cubicBezTo>
                <a:cubicBezTo>
                  <a:pt x="799" y="174"/>
                  <a:pt x="799" y="174"/>
                  <a:pt x="799" y="174"/>
                </a:cubicBezTo>
                <a:cubicBezTo>
                  <a:pt x="800" y="171"/>
                  <a:pt x="800" y="171"/>
                  <a:pt x="800" y="171"/>
                </a:cubicBezTo>
                <a:cubicBezTo>
                  <a:pt x="800" y="171"/>
                  <a:pt x="800" y="171"/>
                  <a:pt x="800" y="171"/>
                </a:cubicBezTo>
                <a:cubicBezTo>
                  <a:pt x="800" y="172"/>
                  <a:pt x="800" y="172"/>
                  <a:pt x="800" y="172"/>
                </a:cubicBezTo>
                <a:cubicBezTo>
                  <a:pt x="799" y="174"/>
                  <a:pt x="799" y="174"/>
                  <a:pt x="799" y="174"/>
                </a:cubicBezTo>
                <a:cubicBezTo>
                  <a:pt x="800" y="174"/>
                  <a:pt x="800" y="174"/>
                  <a:pt x="800" y="174"/>
                </a:cubicBezTo>
                <a:cubicBezTo>
                  <a:pt x="801" y="173"/>
                  <a:pt x="801" y="173"/>
                  <a:pt x="801" y="173"/>
                </a:cubicBezTo>
                <a:cubicBezTo>
                  <a:pt x="801" y="170"/>
                  <a:pt x="801" y="170"/>
                  <a:pt x="801" y="170"/>
                </a:cubicBezTo>
                <a:cubicBezTo>
                  <a:pt x="802" y="167"/>
                  <a:pt x="802" y="167"/>
                  <a:pt x="802" y="167"/>
                </a:cubicBezTo>
                <a:cubicBezTo>
                  <a:pt x="803" y="166"/>
                  <a:pt x="803" y="166"/>
                  <a:pt x="803" y="166"/>
                </a:cubicBezTo>
                <a:cubicBezTo>
                  <a:pt x="804" y="165"/>
                  <a:pt x="804" y="165"/>
                  <a:pt x="804" y="165"/>
                </a:cubicBezTo>
                <a:cubicBezTo>
                  <a:pt x="803" y="169"/>
                  <a:pt x="803" y="169"/>
                  <a:pt x="803" y="169"/>
                </a:cubicBezTo>
                <a:cubicBezTo>
                  <a:pt x="803" y="171"/>
                  <a:pt x="803" y="171"/>
                  <a:pt x="803" y="171"/>
                </a:cubicBezTo>
                <a:cubicBezTo>
                  <a:pt x="802" y="171"/>
                  <a:pt x="802" y="171"/>
                  <a:pt x="802" y="171"/>
                </a:cubicBezTo>
                <a:cubicBezTo>
                  <a:pt x="802" y="173"/>
                  <a:pt x="802" y="173"/>
                  <a:pt x="802" y="173"/>
                </a:cubicBezTo>
                <a:cubicBezTo>
                  <a:pt x="801" y="175"/>
                  <a:pt x="801" y="175"/>
                  <a:pt x="801" y="175"/>
                </a:cubicBezTo>
                <a:cubicBezTo>
                  <a:pt x="802" y="176"/>
                  <a:pt x="802" y="176"/>
                  <a:pt x="802" y="176"/>
                </a:cubicBezTo>
                <a:cubicBezTo>
                  <a:pt x="803" y="176"/>
                  <a:pt x="803" y="176"/>
                  <a:pt x="803" y="176"/>
                </a:cubicBezTo>
                <a:cubicBezTo>
                  <a:pt x="804" y="177"/>
                  <a:pt x="804" y="177"/>
                  <a:pt x="804" y="177"/>
                </a:cubicBezTo>
                <a:cubicBezTo>
                  <a:pt x="805" y="177"/>
                  <a:pt x="805" y="177"/>
                  <a:pt x="805" y="177"/>
                </a:cubicBezTo>
                <a:cubicBezTo>
                  <a:pt x="806" y="175"/>
                  <a:pt x="806" y="175"/>
                  <a:pt x="806" y="175"/>
                </a:cubicBezTo>
                <a:cubicBezTo>
                  <a:pt x="805" y="175"/>
                  <a:pt x="805" y="175"/>
                  <a:pt x="805" y="175"/>
                </a:cubicBezTo>
                <a:cubicBezTo>
                  <a:pt x="806" y="173"/>
                  <a:pt x="806" y="173"/>
                  <a:pt x="806" y="173"/>
                </a:cubicBezTo>
                <a:cubicBezTo>
                  <a:pt x="807" y="172"/>
                  <a:pt x="807" y="172"/>
                  <a:pt x="807" y="172"/>
                </a:cubicBezTo>
                <a:cubicBezTo>
                  <a:pt x="808" y="171"/>
                  <a:pt x="808" y="171"/>
                  <a:pt x="808" y="171"/>
                </a:cubicBezTo>
                <a:cubicBezTo>
                  <a:pt x="808" y="172"/>
                  <a:pt x="808" y="172"/>
                  <a:pt x="808" y="172"/>
                </a:cubicBezTo>
                <a:cubicBezTo>
                  <a:pt x="808" y="173"/>
                  <a:pt x="808" y="173"/>
                  <a:pt x="808" y="173"/>
                </a:cubicBezTo>
                <a:cubicBezTo>
                  <a:pt x="807" y="175"/>
                  <a:pt x="807" y="175"/>
                  <a:pt x="807" y="175"/>
                </a:cubicBezTo>
                <a:cubicBezTo>
                  <a:pt x="807" y="176"/>
                  <a:pt x="807" y="176"/>
                  <a:pt x="807" y="176"/>
                </a:cubicBezTo>
                <a:cubicBezTo>
                  <a:pt x="807" y="177"/>
                  <a:pt x="807" y="177"/>
                  <a:pt x="807" y="177"/>
                </a:cubicBezTo>
                <a:cubicBezTo>
                  <a:pt x="808" y="179"/>
                  <a:pt x="808" y="179"/>
                  <a:pt x="808" y="179"/>
                </a:cubicBezTo>
                <a:cubicBezTo>
                  <a:pt x="809" y="179"/>
                  <a:pt x="809" y="179"/>
                  <a:pt x="809" y="179"/>
                </a:cubicBezTo>
                <a:cubicBezTo>
                  <a:pt x="810" y="178"/>
                  <a:pt x="810" y="178"/>
                  <a:pt x="810" y="178"/>
                </a:cubicBezTo>
                <a:cubicBezTo>
                  <a:pt x="810" y="177"/>
                  <a:pt x="810" y="177"/>
                  <a:pt x="810" y="177"/>
                </a:cubicBezTo>
                <a:cubicBezTo>
                  <a:pt x="810" y="177"/>
                  <a:pt x="810" y="177"/>
                  <a:pt x="810" y="177"/>
                </a:cubicBezTo>
                <a:cubicBezTo>
                  <a:pt x="810" y="176"/>
                  <a:pt x="810" y="176"/>
                  <a:pt x="810" y="176"/>
                </a:cubicBezTo>
                <a:cubicBezTo>
                  <a:pt x="812" y="176"/>
                  <a:pt x="812" y="176"/>
                  <a:pt x="812" y="176"/>
                </a:cubicBezTo>
                <a:cubicBezTo>
                  <a:pt x="812" y="175"/>
                  <a:pt x="812" y="175"/>
                  <a:pt x="812" y="175"/>
                </a:cubicBezTo>
                <a:cubicBezTo>
                  <a:pt x="812" y="174"/>
                  <a:pt x="812" y="174"/>
                  <a:pt x="812" y="174"/>
                </a:cubicBezTo>
                <a:cubicBezTo>
                  <a:pt x="812" y="173"/>
                  <a:pt x="812" y="173"/>
                  <a:pt x="812" y="173"/>
                </a:cubicBezTo>
                <a:cubicBezTo>
                  <a:pt x="811" y="171"/>
                  <a:pt x="811" y="171"/>
                  <a:pt x="811" y="171"/>
                </a:cubicBezTo>
                <a:cubicBezTo>
                  <a:pt x="812" y="172"/>
                  <a:pt x="812" y="172"/>
                  <a:pt x="812" y="172"/>
                </a:cubicBezTo>
                <a:cubicBezTo>
                  <a:pt x="813" y="174"/>
                  <a:pt x="813" y="174"/>
                  <a:pt x="813" y="174"/>
                </a:cubicBezTo>
                <a:cubicBezTo>
                  <a:pt x="814" y="176"/>
                  <a:pt x="814" y="176"/>
                  <a:pt x="814" y="176"/>
                </a:cubicBezTo>
                <a:cubicBezTo>
                  <a:pt x="813" y="177"/>
                  <a:pt x="813" y="177"/>
                  <a:pt x="813" y="177"/>
                </a:cubicBezTo>
                <a:cubicBezTo>
                  <a:pt x="812" y="177"/>
                  <a:pt x="812" y="177"/>
                  <a:pt x="812" y="177"/>
                </a:cubicBezTo>
                <a:cubicBezTo>
                  <a:pt x="811" y="179"/>
                  <a:pt x="811" y="179"/>
                  <a:pt x="811" y="179"/>
                </a:cubicBezTo>
                <a:cubicBezTo>
                  <a:pt x="811" y="180"/>
                  <a:pt x="811" y="180"/>
                  <a:pt x="811" y="180"/>
                </a:cubicBezTo>
                <a:cubicBezTo>
                  <a:pt x="812" y="180"/>
                  <a:pt x="812" y="180"/>
                  <a:pt x="812" y="180"/>
                </a:cubicBezTo>
                <a:cubicBezTo>
                  <a:pt x="813" y="180"/>
                  <a:pt x="813" y="180"/>
                  <a:pt x="813" y="180"/>
                </a:cubicBezTo>
                <a:cubicBezTo>
                  <a:pt x="813" y="181"/>
                  <a:pt x="813" y="181"/>
                  <a:pt x="813" y="181"/>
                </a:cubicBezTo>
                <a:cubicBezTo>
                  <a:pt x="814" y="181"/>
                  <a:pt x="814" y="181"/>
                  <a:pt x="814" y="181"/>
                </a:cubicBezTo>
                <a:cubicBezTo>
                  <a:pt x="817" y="183"/>
                  <a:pt x="817" y="183"/>
                  <a:pt x="817" y="183"/>
                </a:cubicBezTo>
                <a:cubicBezTo>
                  <a:pt x="818" y="183"/>
                  <a:pt x="818" y="183"/>
                  <a:pt x="818" y="183"/>
                </a:cubicBezTo>
                <a:cubicBezTo>
                  <a:pt x="818" y="184"/>
                  <a:pt x="818" y="184"/>
                  <a:pt x="818" y="184"/>
                </a:cubicBezTo>
                <a:cubicBezTo>
                  <a:pt x="821" y="184"/>
                  <a:pt x="821" y="184"/>
                  <a:pt x="821" y="184"/>
                </a:cubicBezTo>
                <a:cubicBezTo>
                  <a:pt x="823" y="185"/>
                  <a:pt x="823" y="185"/>
                  <a:pt x="823" y="185"/>
                </a:cubicBezTo>
                <a:cubicBezTo>
                  <a:pt x="824" y="185"/>
                  <a:pt x="824" y="185"/>
                  <a:pt x="824" y="185"/>
                </a:cubicBezTo>
                <a:cubicBezTo>
                  <a:pt x="824" y="184"/>
                  <a:pt x="824" y="184"/>
                  <a:pt x="824" y="184"/>
                </a:cubicBezTo>
                <a:cubicBezTo>
                  <a:pt x="823" y="182"/>
                  <a:pt x="823" y="182"/>
                  <a:pt x="823" y="182"/>
                </a:cubicBezTo>
                <a:cubicBezTo>
                  <a:pt x="822" y="179"/>
                  <a:pt x="822" y="179"/>
                  <a:pt x="822" y="179"/>
                </a:cubicBezTo>
                <a:cubicBezTo>
                  <a:pt x="823" y="176"/>
                  <a:pt x="823" y="176"/>
                  <a:pt x="823" y="176"/>
                </a:cubicBezTo>
                <a:cubicBezTo>
                  <a:pt x="824" y="176"/>
                  <a:pt x="824" y="176"/>
                  <a:pt x="824" y="176"/>
                </a:cubicBezTo>
                <a:cubicBezTo>
                  <a:pt x="824" y="176"/>
                  <a:pt x="824" y="176"/>
                  <a:pt x="824" y="176"/>
                </a:cubicBezTo>
                <a:cubicBezTo>
                  <a:pt x="825" y="179"/>
                  <a:pt x="825" y="179"/>
                  <a:pt x="825" y="179"/>
                </a:cubicBezTo>
                <a:cubicBezTo>
                  <a:pt x="825" y="180"/>
                  <a:pt x="825" y="180"/>
                  <a:pt x="825" y="180"/>
                </a:cubicBezTo>
                <a:cubicBezTo>
                  <a:pt x="825" y="181"/>
                  <a:pt x="825" y="181"/>
                  <a:pt x="825" y="181"/>
                </a:cubicBezTo>
                <a:cubicBezTo>
                  <a:pt x="826" y="181"/>
                  <a:pt x="826" y="181"/>
                  <a:pt x="826" y="181"/>
                </a:cubicBezTo>
                <a:cubicBezTo>
                  <a:pt x="827" y="180"/>
                  <a:pt x="827" y="180"/>
                  <a:pt x="827" y="180"/>
                </a:cubicBezTo>
                <a:cubicBezTo>
                  <a:pt x="828" y="180"/>
                  <a:pt x="828" y="180"/>
                  <a:pt x="828" y="180"/>
                </a:cubicBezTo>
                <a:cubicBezTo>
                  <a:pt x="829" y="180"/>
                  <a:pt x="829" y="180"/>
                  <a:pt x="829" y="180"/>
                </a:cubicBezTo>
                <a:cubicBezTo>
                  <a:pt x="829" y="178"/>
                  <a:pt x="829" y="178"/>
                  <a:pt x="829" y="178"/>
                </a:cubicBezTo>
                <a:cubicBezTo>
                  <a:pt x="830" y="177"/>
                  <a:pt x="830" y="177"/>
                  <a:pt x="830" y="177"/>
                </a:cubicBezTo>
                <a:cubicBezTo>
                  <a:pt x="830" y="175"/>
                  <a:pt x="830" y="175"/>
                  <a:pt x="830" y="175"/>
                </a:cubicBezTo>
                <a:cubicBezTo>
                  <a:pt x="830" y="174"/>
                  <a:pt x="830" y="174"/>
                  <a:pt x="830" y="174"/>
                </a:cubicBezTo>
                <a:cubicBezTo>
                  <a:pt x="831" y="175"/>
                  <a:pt x="831" y="175"/>
                  <a:pt x="831" y="175"/>
                </a:cubicBezTo>
                <a:cubicBezTo>
                  <a:pt x="832" y="176"/>
                  <a:pt x="832" y="176"/>
                  <a:pt x="832" y="176"/>
                </a:cubicBezTo>
                <a:cubicBezTo>
                  <a:pt x="831" y="178"/>
                  <a:pt x="831" y="178"/>
                  <a:pt x="831" y="178"/>
                </a:cubicBezTo>
                <a:cubicBezTo>
                  <a:pt x="830" y="179"/>
                  <a:pt x="830" y="179"/>
                  <a:pt x="830" y="179"/>
                </a:cubicBezTo>
                <a:cubicBezTo>
                  <a:pt x="830" y="180"/>
                  <a:pt x="830" y="180"/>
                  <a:pt x="830" y="180"/>
                </a:cubicBezTo>
                <a:cubicBezTo>
                  <a:pt x="831" y="181"/>
                  <a:pt x="831" y="181"/>
                  <a:pt x="831" y="181"/>
                </a:cubicBezTo>
                <a:cubicBezTo>
                  <a:pt x="831" y="182"/>
                  <a:pt x="831" y="182"/>
                  <a:pt x="831" y="182"/>
                </a:cubicBezTo>
                <a:cubicBezTo>
                  <a:pt x="832" y="183"/>
                  <a:pt x="832" y="183"/>
                  <a:pt x="832" y="183"/>
                </a:cubicBezTo>
                <a:cubicBezTo>
                  <a:pt x="834" y="183"/>
                  <a:pt x="834" y="183"/>
                  <a:pt x="834" y="183"/>
                </a:cubicBezTo>
                <a:cubicBezTo>
                  <a:pt x="836" y="180"/>
                  <a:pt x="836" y="180"/>
                  <a:pt x="836" y="180"/>
                </a:cubicBezTo>
                <a:cubicBezTo>
                  <a:pt x="835" y="178"/>
                  <a:pt x="835" y="178"/>
                  <a:pt x="835" y="178"/>
                </a:cubicBezTo>
                <a:cubicBezTo>
                  <a:pt x="835" y="176"/>
                  <a:pt x="835" y="176"/>
                  <a:pt x="835" y="176"/>
                </a:cubicBezTo>
                <a:cubicBezTo>
                  <a:pt x="837" y="175"/>
                  <a:pt x="837" y="175"/>
                  <a:pt x="837" y="175"/>
                </a:cubicBezTo>
                <a:cubicBezTo>
                  <a:pt x="838" y="174"/>
                  <a:pt x="838" y="174"/>
                  <a:pt x="838" y="174"/>
                </a:cubicBezTo>
                <a:cubicBezTo>
                  <a:pt x="837" y="176"/>
                  <a:pt x="837" y="176"/>
                  <a:pt x="837" y="176"/>
                </a:cubicBezTo>
                <a:cubicBezTo>
                  <a:pt x="836" y="178"/>
                  <a:pt x="836" y="178"/>
                  <a:pt x="836" y="178"/>
                </a:cubicBezTo>
                <a:cubicBezTo>
                  <a:pt x="837" y="180"/>
                  <a:pt x="837" y="180"/>
                  <a:pt x="837" y="180"/>
                </a:cubicBezTo>
                <a:cubicBezTo>
                  <a:pt x="836" y="183"/>
                  <a:pt x="836" y="183"/>
                  <a:pt x="836" y="183"/>
                </a:cubicBezTo>
                <a:cubicBezTo>
                  <a:pt x="836" y="184"/>
                  <a:pt x="836" y="184"/>
                  <a:pt x="836" y="184"/>
                </a:cubicBezTo>
                <a:cubicBezTo>
                  <a:pt x="837" y="185"/>
                  <a:pt x="837" y="185"/>
                  <a:pt x="837" y="185"/>
                </a:cubicBezTo>
                <a:cubicBezTo>
                  <a:pt x="839" y="185"/>
                  <a:pt x="839" y="185"/>
                  <a:pt x="839" y="185"/>
                </a:cubicBezTo>
                <a:cubicBezTo>
                  <a:pt x="840" y="185"/>
                  <a:pt x="840" y="185"/>
                  <a:pt x="840" y="185"/>
                </a:cubicBezTo>
                <a:cubicBezTo>
                  <a:pt x="841" y="185"/>
                  <a:pt x="841" y="185"/>
                  <a:pt x="841" y="185"/>
                </a:cubicBezTo>
                <a:cubicBezTo>
                  <a:pt x="842" y="183"/>
                  <a:pt x="842" y="183"/>
                  <a:pt x="842" y="183"/>
                </a:cubicBezTo>
                <a:cubicBezTo>
                  <a:pt x="842" y="182"/>
                  <a:pt x="842" y="182"/>
                  <a:pt x="842" y="182"/>
                </a:cubicBezTo>
                <a:cubicBezTo>
                  <a:pt x="842" y="180"/>
                  <a:pt x="842" y="180"/>
                  <a:pt x="842" y="180"/>
                </a:cubicBezTo>
                <a:cubicBezTo>
                  <a:pt x="841" y="178"/>
                  <a:pt x="841" y="178"/>
                  <a:pt x="841" y="178"/>
                </a:cubicBezTo>
                <a:cubicBezTo>
                  <a:pt x="842" y="175"/>
                  <a:pt x="842" y="175"/>
                  <a:pt x="842" y="175"/>
                </a:cubicBezTo>
                <a:cubicBezTo>
                  <a:pt x="842" y="173"/>
                  <a:pt x="842" y="173"/>
                  <a:pt x="842" y="173"/>
                </a:cubicBezTo>
                <a:cubicBezTo>
                  <a:pt x="843" y="174"/>
                  <a:pt x="843" y="174"/>
                  <a:pt x="843" y="174"/>
                </a:cubicBezTo>
                <a:cubicBezTo>
                  <a:pt x="843" y="176"/>
                  <a:pt x="843" y="176"/>
                  <a:pt x="843" y="176"/>
                </a:cubicBezTo>
                <a:cubicBezTo>
                  <a:pt x="842" y="177"/>
                  <a:pt x="842" y="177"/>
                  <a:pt x="842" y="177"/>
                </a:cubicBezTo>
                <a:cubicBezTo>
                  <a:pt x="843" y="180"/>
                  <a:pt x="843" y="180"/>
                  <a:pt x="843" y="180"/>
                </a:cubicBezTo>
                <a:cubicBezTo>
                  <a:pt x="845" y="180"/>
                  <a:pt x="845" y="180"/>
                  <a:pt x="845" y="180"/>
                </a:cubicBezTo>
                <a:cubicBezTo>
                  <a:pt x="846" y="181"/>
                  <a:pt x="846" y="181"/>
                  <a:pt x="846" y="181"/>
                </a:cubicBezTo>
                <a:cubicBezTo>
                  <a:pt x="844" y="181"/>
                  <a:pt x="844" y="181"/>
                  <a:pt x="844" y="181"/>
                </a:cubicBezTo>
                <a:cubicBezTo>
                  <a:pt x="843" y="183"/>
                  <a:pt x="843" y="183"/>
                  <a:pt x="843" y="183"/>
                </a:cubicBezTo>
                <a:cubicBezTo>
                  <a:pt x="844" y="185"/>
                  <a:pt x="844" y="185"/>
                  <a:pt x="844" y="185"/>
                </a:cubicBezTo>
                <a:cubicBezTo>
                  <a:pt x="846" y="185"/>
                  <a:pt x="846" y="185"/>
                  <a:pt x="846" y="185"/>
                </a:cubicBezTo>
                <a:cubicBezTo>
                  <a:pt x="847" y="184"/>
                  <a:pt x="847" y="184"/>
                  <a:pt x="847" y="184"/>
                </a:cubicBezTo>
                <a:cubicBezTo>
                  <a:pt x="849" y="187"/>
                  <a:pt x="849" y="187"/>
                  <a:pt x="849" y="187"/>
                </a:cubicBezTo>
                <a:cubicBezTo>
                  <a:pt x="849" y="188"/>
                  <a:pt x="849" y="188"/>
                  <a:pt x="849" y="188"/>
                </a:cubicBezTo>
                <a:cubicBezTo>
                  <a:pt x="848" y="190"/>
                  <a:pt x="848" y="190"/>
                  <a:pt x="848" y="190"/>
                </a:cubicBezTo>
                <a:cubicBezTo>
                  <a:pt x="847" y="191"/>
                  <a:pt x="847" y="191"/>
                  <a:pt x="847" y="191"/>
                </a:cubicBezTo>
                <a:cubicBezTo>
                  <a:pt x="847" y="192"/>
                  <a:pt x="847" y="192"/>
                  <a:pt x="847" y="192"/>
                </a:cubicBezTo>
                <a:cubicBezTo>
                  <a:pt x="848" y="193"/>
                  <a:pt x="848" y="193"/>
                  <a:pt x="848" y="193"/>
                </a:cubicBezTo>
                <a:cubicBezTo>
                  <a:pt x="850" y="193"/>
                  <a:pt x="850" y="193"/>
                  <a:pt x="850" y="193"/>
                </a:cubicBezTo>
                <a:cubicBezTo>
                  <a:pt x="851" y="193"/>
                  <a:pt x="851" y="193"/>
                  <a:pt x="851" y="193"/>
                </a:cubicBezTo>
                <a:cubicBezTo>
                  <a:pt x="852" y="193"/>
                  <a:pt x="852" y="193"/>
                  <a:pt x="852" y="193"/>
                </a:cubicBezTo>
                <a:cubicBezTo>
                  <a:pt x="855" y="191"/>
                  <a:pt x="855" y="191"/>
                  <a:pt x="855" y="191"/>
                </a:cubicBezTo>
                <a:cubicBezTo>
                  <a:pt x="857" y="191"/>
                  <a:pt x="857" y="191"/>
                  <a:pt x="857" y="191"/>
                </a:cubicBezTo>
                <a:cubicBezTo>
                  <a:pt x="858" y="191"/>
                  <a:pt x="858" y="191"/>
                  <a:pt x="858" y="191"/>
                </a:cubicBezTo>
                <a:cubicBezTo>
                  <a:pt x="860" y="189"/>
                  <a:pt x="860" y="189"/>
                  <a:pt x="860" y="189"/>
                </a:cubicBezTo>
                <a:cubicBezTo>
                  <a:pt x="862" y="189"/>
                  <a:pt x="862" y="189"/>
                  <a:pt x="862" y="189"/>
                </a:cubicBezTo>
                <a:cubicBezTo>
                  <a:pt x="863" y="186"/>
                  <a:pt x="863" y="186"/>
                  <a:pt x="863" y="186"/>
                </a:cubicBezTo>
                <a:cubicBezTo>
                  <a:pt x="864" y="185"/>
                  <a:pt x="864" y="185"/>
                  <a:pt x="864" y="185"/>
                </a:cubicBezTo>
                <a:cubicBezTo>
                  <a:pt x="865" y="186"/>
                  <a:pt x="865" y="186"/>
                  <a:pt x="865" y="186"/>
                </a:cubicBezTo>
                <a:cubicBezTo>
                  <a:pt x="864" y="188"/>
                  <a:pt x="864" y="188"/>
                  <a:pt x="864" y="188"/>
                </a:cubicBezTo>
                <a:cubicBezTo>
                  <a:pt x="864" y="190"/>
                  <a:pt x="864" y="190"/>
                  <a:pt x="864" y="190"/>
                </a:cubicBezTo>
                <a:cubicBezTo>
                  <a:pt x="864" y="191"/>
                  <a:pt x="864" y="191"/>
                  <a:pt x="864" y="191"/>
                </a:cubicBezTo>
                <a:cubicBezTo>
                  <a:pt x="866" y="189"/>
                  <a:pt x="866" y="189"/>
                  <a:pt x="866" y="189"/>
                </a:cubicBezTo>
                <a:cubicBezTo>
                  <a:pt x="867" y="187"/>
                  <a:pt x="867" y="187"/>
                  <a:pt x="867" y="187"/>
                </a:cubicBezTo>
                <a:cubicBezTo>
                  <a:pt x="869" y="186"/>
                  <a:pt x="869" y="186"/>
                  <a:pt x="869" y="186"/>
                </a:cubicBezTo>
                <a:cubicBezTo>
                  <a:pt x="871" y="186"/>
                  <a:pt x="871" y="186"/>
                  <a:pt x="871" y="186"/>
                </a:cubicBezTo>
                <a:cubicBezTo>
                  <a:pt x="873" y="183"/>
                  <a:pt x="873" y="183"/>
                  <a:pt x="873" y="183"/>
                </a:cubicBezTo>
                <a:cubicBezTo>
                  <a:pt x="873" y="180"/>
                  <a:pt x="873" y="180"/>
                  <a:pt x="873" y="180"/>
                </a:cubicBezTo>
                <a:cubicBezTo>
                  <a:pt x="873" y="178"/>
                  <a:pt x="873" y="178"/>
                  <a:pt x="873" y="178"/>
                </a:cubicBezTo>
                <a:cubicBezTo>
                  <a:pt x="873" y="176"/>
                  <a:pt x="873" y="176"/>
                  <a:pt x="873" y="176"/>
                </a:cubicBezTo>
                <a:cubicBezTo>
                  <a:pt x="872" y="176"/>
                  <a:pt x="872" y="176"/>
                  <a:pt x="872" y="176"/>
                </a:cubicBezTo>
                <a:cubicBezTo>
                  <a:pt x="872" y="176"/>
                  <a:pt x="872" y="176"/>
                  <a:pt x="872" y="176"/>
                </a:cubicBezTo>
                <a:cubicBezTo>
                  <a:pt x="870" y="176"/>
                  <a:pt x="870" y="176"/>
                  <a:pt x="870" y="176"/>
                </a:cubicBezTo>
                <a:cubicBezTo>
                  <a:pt x="868" y="178"/>
                  <a:pt x="868" y="178"/>
                  <a:pt x="868" y="178"/>
                </a:cubicBezTo>
                <a:cubicBezTo>
                  <a:pt x="867" y="179"/>
                  <a:pt x="867" y="179"/>
                  <a:pt x="867" y="179"/>
                </a:cubicBezTo>
                <a:cubicBezTo>
                  <a:pt x="866" y="179"/>
                  <a:pt x="866" y="179"/>
                  <a:pt x="866" y="179"/>
                </a:cubicBezTo>
                <a:cubicBezTo>
                  <a:pt x="867" y="177"/>
                  <a:pt x="867" y="177"/>
                  <a:pt x="867" y="177"/>
                </a:cubicBezTo>
                <a:cubicBezTo>
                  <a:pt x="867" y="176"/>
                  <a:pt x="867" y="176"/>
                  <a:pt x="867" y="176"/>
                </a:cubicBezTo>
                <a:cubicBezTo>
                  <a:pt x="866" y="176"/>
                  <a:pt x="866" y="176"/>
                  <a:pt x="866" y="176"/>
                </a:cubicBezTo>
                <a:cubicBezTo>
                  <a:pt x="865" y="176"/>
                  <a:pt x="865" y="176"/>
                  <a:pt x="865" y="176"/>
                </a:cubicBezTo>
                <a:cubicBezTo>
                  <a:pt x="866" y="175"/>
                  <a:pt x="866" y="175"/>
                  <a:pt x="866" y="175"/>
                </a:cubicBezTo>
                <a:cubicBezTo>
                  <a:pt x="867" y="174"/>
                  <a:pt x="867" y="174"/>
                  <a:pt x="867" y="174"/>
                </a:cubicBezTo>
                <a:cubicBezTo>
                  <a:pt x="868" y="171"/>
                  <a:pt x="868" y="171"/>
                  <a:pt x="868" y="171"/>
                </a:cubicBezTo>
                <a:cubicBezTo>
                  <a:pt x="869" y="170"/>
                  <a:pt x="869" y="170"/>
                  <a:pt x="869" y="170"/>
                </a:cubicBezTo>
                <a:cubicBezTo>
                  <a:pt x="868" y="168"/>
                  <a:pt x="868" y="168"/>
                  <a:pt x="868" y="168"/>
                </a:cubicBezTo>
                <a:cubicBezTo>
                  <a:pt x="866" y="167"/>
                  <a:pt x="866" y="167"/>
                  <a:pt x="866" y="167"/>
                </a:cubicBezTo>
                <a:cubicBezTo>
                  <a:pt x="863" y="168"/>
                  <a:pt x="863" y="168"/>
                  <a:pt x="863" y="168"/>
                </a:cubicBezTo>
                <a:cubicBezTo>
                  <a:pt x="861" y="170"/>
                  <a:pt x="861" y="170"/>
                  <a:pt x="861" y="170"/>
                </a:cubicBezTo>
                <a:cubicBezTo>
                  <a:pt x="861" y="168"/>
                  <a:pt x="861" y="168"/>
                  <a:pt x="861" y="168"/>
                </a:cubicBezTo>
                <a:cubicBezTo>
                  <a:pt x="860" y="166"/>
                  <a:pt x="860" y="166"/>
                  <a:pt x="860" y="166"/>
                </a:cubicBezTo>
                <a:cubicBezTo>
                  <a:pt x="858" y="164"/>
                  <a:pt x="858" y="164"/>
                  <a:pt x="858" y="164"/>
                </a:cubicBezTo>
                <a:cubicBezTo>
                  <a:pt x="857" y="165"/>
                  <a:pt x="857" y="165"/>
                  <a:pt x="857" y="165"/>
                </a:cubicBezTo>
                <a:cubicBezTo>
                  <a:pt x="856" y="166"/>
                  <a:pt x="856" y="166"/>
                  <a:pt x="856" y="166"/>
                </a:cubicBezTo>
                <a:cubicBezTo>
                  <a:pt x="855" y="166"/>
                  <a:pt x="855" y="166"/>
                  <a:pt x="855" y="166"/>
                </a:cubicBezTo>
                <a:cubicBezTo>
                  <a:pt x="853" y="168"/>
                  <a:pt x="853" y="168"/>
                  <a:pt x="853" y="168"/>
                </a:cubicBezTo>
                <a:cubicBezTo>
                  <a:pt x="852" y="168"/>
                  <a:pt x="852" y="168"/>
                  <a:pt x="852" y="168"/>
                </a:cubicBezTo>
                <a:cubicBezTo>
                  <a:pt x="853" y="165"/>
                  <a:pt x="853" y="165"/>
                  <a:pt x="853" y="165"/>
                </a:cubicBezTo>
                <a:cubicBezTo>
                  <a:pt x="851" y="164"/>
                  <a:pt x="851" y="164"/>
                  <a:pt x="851" y="164"/>
                </a:cubicBezTo>
                <a:cubicBezTo>
                  <a:pt x="853" y="163"/>
                  <a:pt x="853" y="163"/>
                  <a:pt x="853" y="163"/>
                </a:cubicBezTo>
                <a:cubicBezTo>
                  <a:pt x="853" y="164"/>
                  <a:pt x="853" y="164"/>
                  <a:pt x="853" y="164"/>
                </a:cubicBezTo>
                <a:cubicBezTo>
                  <a:pt x="856" y="163"/>
                  <a:pt x="856" y="163"/>
                  <a:pt x="856" y="163"/>
                </a:cubicBezTo>
                <a:cubicBezTo>
                  <a:pt x="857" y="164"/>
                  <a:pt x="857" y="164"/>
                  <a:pt x="857" y="164"/>
                </a:cubicBezTo>
                <a:cubicBezTo>
                  <a:pt x="857" y="163"/>
                  <a:pt x="857" y="163"/>
                  <a:pt x="857" y="163"/>
                </a:cubicBezTo>
                <a:cubicBezTo>
                  <a:pt x="855" y="161"/>
                  <a:pt x="855" y="161"/>
                  <a:pt x="855" y="161"/>
                </a:cubicBezTo>
                <a:cubicBezTo>
                  <a:pt x="856" y="159"/>
                  <a:pt x="856" y="159"/>
                  <a:pt x="856" y="159"/>
                </a:cubicBezTo>
                <a:cubicBezTo>
                  <a:pt x="857" y="157"/>
                  <a:pt x="857" y="157"/>
                  <a:pt x="857" y="157"/>
                </a:cubicBezTo>
                <a:cubicBezTo>
                  <a:pt x="857" y="155"/>
                  <a:pt x="857" y="155"/>
                  <a:pt x="857" y="155"/>
                </a:cubicBezTo>
                <a:cubicBezTo>
                  <a:pt x="859" y="153"/>
                  <a:pt x="859" y="153"/>
                  <a:pt x="859" y="153"/>
                </a:cubicBezTo>
                <a:cubicBezTo>
                  <a:pt x="858" y="155"/>
                  <a:pt x="858" y="155"/>
                  <a:pt x="858" y="155"/>
                </a:cubicBezTo>
                <a:cubicBezTo>
                  <a:pt x="859" y="156"/>
                  <a:pt x="859" y="156"/>
                  <a:pt x="859" y="156"/>
                </a:cubicBezTo>
                <a:cubicBezTo>
                  <a:pt x="859" y="157"/>
                  <a:pt x="859" y="157"/>
                  <a:pt x="859" y="157"/>
                </a:cubicBezTo>
                <a:cubicBezTo>
                  <a:pt x="858" y="158"/>
                  <a:pt x="858" y="158"/>
                  <a:pt x="858" y="158"/>
                </a:cubicBezTo>
                <a:cubicBezTo>
                  <a:pt x="858" y="162"/>
                  <a:pt x="858" y="162"/>
                  <a:pt x="858" y="162"/>
                </a:cubicBezTo>
                <a:cubicBezTo>
                  <a:pt x="862" y="167"/>
                  <a:pt x="862" y="167"/>
                  <a:pt x="862" y="167"/>
                </a:cubicBezTo>
                <a:cubicBezTo>
                  <a:pt x="865" y="167"/>
                  <a:pt x="865" y="167"/>
                  <a:pt x="865" y="167"/>
                </a:cubicBezTo>
                <a:cubicBezTo>
                  <a:pt x="865" y="166"/>
                  <a:pt x="865" y="166"/>
                  <a:pt x="865" y="166"/>
                </a:cubicBezTo>
                <a:cubicBezTo>
                  <a:pt x="867" y="166"/>
                  <a:pt x="867" y="166"/>
                  <a:pt x="867" y="166"/>
                </a:cubicBezTo>
                <a:cubicBezTo>
                  <a:pt x="872" y="169"/>
                  <a:pt x="872" y="169"/>
                  <a:pt x="872" y="169"/>
                </a:cubicBezTo>
                <a:cubicBezTo>
                  <a:pt x="873" y="168"/>
                  <a:pt x="873" y="168"/>
                  <a:pt x="873" y="168"/>
                </a:cubicBezTo>
                <a:cubicBezTo>
                  <a:pt x="874" y="166"/>
                  <a:pt x="874" y="166"/>
                  <a:pt x="874" y="166"/>
                </a:cubicBezTo>
                <a:cubicBezTo>
                  <a:pt x="875" y="165"/>
                  <a:pt x="875" y="165"/>
                  <a:pt x="875" y="165"/>
                </a:cubicBezTo>
                <a:cubicBezTo>
                  <a:pt x="876" y="165"/>
                  <a:pt x="876" y="165"/>
                  <a:pt x="876" y="165"/>
                </a:cubicBezTo>
                <a:cubicBezTo>
                  <a:pt x="875" y="166"/>
                  <a:pt x="875" y="166"/>
                  <a:pt x="875" y="166"/>
                </a:cubicBezTo>
                <a:cubicBezTo>
                  <a:pt x="876" y="166"/>
                  <a:pt x="876" y="166"/>
                  <a:pt x="876" y="166"/>
                </a:cubicBezTo>
                <a:cubicBezTo>
                  <a:pt x="878" y="165"/>
                  <a:pt x="878" y="165"/>
                  <a:pt x="878" y="165"/>
                </a:cubicBezTo>
                <a:cubicBezTo>
                  <a:pt x="878" y="164"/>
                  <a:pt x="878" y="164"/>
                  <a:pt x="878" y="164"/>
                </a:cubicBezTo>
                <a:cubicBezTo>
                  <a:pt x="879" y="163"/>
                  <a:pt x="879" y="163"/>
                  <a:pt x="879" y="163"/>
                </a:cubicBezTo>
                <a:cubicBezTo>
                  <a:pt x="880" y="164"/>
                  <a:pt x="880" y="164"/>
                  <a:pt x="880" y="164"/>
                </a:cubicBezTo>
                <a:cubicBezTo>
                  <a:pt x="882" y="163"/>
                  <a:pt x="882" y="163"/>
                  <a:pt x="882" y="163"/>
                </a:cubicBezTo>
                <a:cubicBezTo>
                  <a:pt x="882" y="161"/>
                  <a:pt x="882" y="161"/>
                  <a:pt x="882" y="161"/>
                </a:cubicBezTo>
                <a:cubicBezTo>
                  <a:pt x="885" y="160"/>
                  <a:pt x="885" y="160"/>
                  <a:pt x="885" y="160"/>
                </a:cubicBezTo>
                <a:cubicBezTo>
                  <a:pt x="885" y="158"/>
                  <a:pt x="885" y="158"/>
                  <a:pt x="885" y="158"/>
                </a:cubicBezTo>
                <a:cubicBezTo>
                  <a:pt x="884" y="157"/>
                  <a:pt x="884" y="157"/>
                  <a:pt x="884" y="157"/>
                </a:cubicBezTo>
                <a:cubicBezTo>
                  <a:pt x="882" y="157"/>
                  <a:pt x="882" y="157"/>
                  <a:pt x="882" y="157"/>
                </a:cubicBezTo>
                <a:cubicBezTo>
                  <a:pt x="884" y="156"/>
                  <a:pt x="884" y="156"/>
                  <a:pt x="884" y="156"/>
                </a:cubicBezTo>
                <a:cubicBezTo>
                  <a:pt x="885" y="152"/>
                  <a:pt x="885" y="152"/>
                  <a:pt x="885" y="152"/>
                </a:cubicBezTo>
                <a:cubicBezTo>
                  <a:pt x="887" y="152"/>
                  <a:pt x="887" y="152"/>
                  <a:pt x="887" y="152"/>
                </a:cubicBezTo>
                <a:cubicBezTo>
                  <a:pt x="891" y="153"/>
                  <a:pt x="891" y="153"/>
                  <a:pt x="891" y="153"/>
                </a:cubicBezTo>
                <a:cubicBezTo>
                  <a:pt x="892" y="154"/>
                  <a:pt x="892" y="154"/>
                  <a:pt x="892" y="154"/>
                </a:cubicBezTo>
                <a:cubicBezTo>
                  <a:pt x="895" y="154"/>
                  <a:pt x="895" y="154"/>
                  <a:pt x="895" y="154"/>
                </a:cubicBezTo>
                <a:cubicBezTo>
                  <a:pt x="896" y="153"/>
                  <a:pt x="896" y="153"/>
                  <a:pt x="896" y="153"/>
                </a:cubicBezTo>
                <a:cubicBezTo>
                  <a:pt x="898" y="153"/>
                  <a:pt x="898" y="153"/>
                  <a:pt x="898" y="153"/>
                </a:cubicBezTo>
                <a:cubicBezTo>
                  <a:pt x="899" y="154"/>
                  <a:pt x="899" y="154"/>
                  <a:pt x="899" y="154"/>
                </a:cubicBezTo>
                <a:cubicBezTo>
                  <a:pt x="901" y="154"/>
                  <a:pt x="901" y="154"/>
                  <a:pt x="901" y="154"/>
                </a:cubicBezTo>
                <a:cubicBezTo>
                  <a:pt x="902" y="152"/>
                  <a:pt x="902" y="152"/>
                  <a:pt x="902" y="152"/>
                </a:cubicBezTo>
                <a:cubicBezTo>
                  <a:pt x="904" y="151"/>
                  <a:pt x="904" y="151"/>
                  <a:pt x="904" y="151"/>
                </a:cubicBezTo>
                <a:cubicBezTo>
                  <a:pt x="904" y="150"/>
                  <a:pt x="904" y="150"/>
                  <a:pt x="904" y="150"/>
                </a:cubicBezTo>
                <a:cubicBezTo>
                  <a:pt x="902" y="150"/>
                  <a:pt x="902" y="150"/>
                  <a:pt x="902" y="150"/>
                </a:cubicBezTo>
                <a:cubicBezTo>
                  <a:pt x="896" y="147"/>
                  <a:pt x="896" y="147"/>
                  <a:pt x="896" y="147"/>
                </a:cubicBezTo>
                <a:cubicBezTo>
                  <a:pt x="896" y="146"/>
                  <a:pt x="896" y="146"/>
                  <a:pt x="896" y="146"/>
                </a:cubicBezTo>
                <a:cubicBezTo>
                  <a:pt x="897" y="145"/>
                  <a:pt x="897" y="145"/>
                  <a:pt x="897" y="145"/>
                </a:cubicBezTo>
                <a:cubicBezTo>
                  <a:pt x="899" y="145"/>
                  <a:pt x="899" y="145"/>
                  <a:pt x="899" y="145"/>
                </a:cubicBezTo>
                <a:cubicBezTo>
                  <a:pt x="900" y="146"/>
                  <a:pt x="900" y="146"/>
                  <a:pt x="900" y="146"/>
                </a:cubicBezTo>
                <a:cubicBezTo>
                  <a:pt x="901" y="146"/>
                  <a:pt x="901" y="146"/>
                  <a:pt x="901" y="146"/>
                </a:cubicBezTo>
                <a:cubicBezTo>
                  <a:pt x="904" y="148"/>
                  <a:pt x="904" y="148"/>
                  <a:pt x="904" y="148"/>
                </a:cubicBezTo>
                <a:cubicBezTo>
                  <a:pt x="905" y="148"/>
                  <a:pt x="905" y="148"/>
                  <a:pt x="905" y="148"/>
                </a:cubicBezTo>
                <a:cubicBezTo>
                  <a:pt x="907" y="146"/>
                  <a:pt x="907" y="146"/>
                  <a:pt x="907" y="146"/>
                </a:cubicBezTo>
                <a:cubicBezTo>
                  <a:pt x="909" y="146"/>
                  <a:pt x="909" y="146"/>
                  <a:pt x="909" y="146"/>
                </a:cubicBezTo>
                <a:cubicBezTo>
                  <a:pt x="909" y="145"/>
                  <a:pt x="909" y="145"/>
                  <a:pt x="909" y="145"/>
                </a:cubicBezTo>
                <a:cubicBezTo>
                  <a:pt x="909" y="143"/>
                  <a:pt x="909" y="143"/>
                  <a:pt x="909" y="143"/>
                </a:cubicBezTo>
                <a:cubicBezTo>
                  <a:pt x="907" y="141"/>
                  <a:pt x="907" y="141"/>
                  <a:pt x="907" y="141"/>
                </a:cubicBezTo>
                <a:cubicBezTo>
                  <a:pt x="906" y="141"/>
                  <a:pt x="906" y="141"/>
                  <a:pt x="906" y="141"/>
                </a:cubicBezTo>
                <a:cubicBezTo>
                  <a:pt x="905" y="140"/>
                  <a:pt x="905" y="140"/>
                  <a:pt x="905" y="140"/>
                </a:cubicBezTo>
                <a:cubicBezTo>
                  <a:pt x="903" y="139"/>
                  <a:pt x="903" y="139"/>
                  <a:pt x="903" y="139"/>
                </a:cubicBezTo>
                <a:cubicBezTo>
                  <a:pt x="903" y="138"/>
                  <a:pt x="903" y="138"/>
                  <a:pt x="903" y="138"/>
                </a:cubicBezTo>
                <a:cubicBezTo>
                  <a:pt x="905" y="138"/>
                  <a:pt x="905" y="138"/>
                  <a:pt x="905" y="138"/>
                </a:cubicBezTo>
                <a:cubicBezTo>
                  <a:pt x="907" y="139"/>
                  <a:pt x="907" y="139"/>
                  <a:pt x="907" y="139"/>
                </a:cubicBezTo>
                <a:cubicBezTo>
                  <a:pt x="907" y="140"/>
                  <a:pt x="907" y="140"/>
                  <a:pt x="907" y="140"/>
                </a:cubicBezTo>
                <a:cubicBezTo>
                  <a:pt x="908" y="141"/>
                  <a:pt x="908" y="141"/>
                  <a:pt x="908" y="141"/>
                </a:cubicBezTo>
                <a:cubicBezTo>
                  <a:pt x="910" y="141"/>
                  <a:pt x="910" y="141"/>
                  <a:pt x="910" y="141"/>
                </a:cubicBezTo>
                <a:cubicBezTo>
                  <a:pt x="911" y="141"/>
                  <a:pt x="911" y="141"/>
                  <a:pt x="911" y="141"/>
                </a:cubicBezTo>
                <a:cubicBezTo>
                  <a:pt x="913" y="139"/>
                  <a:pt x="913" y="139"/>
                  <a:pt x="913" y="139"/>
                </a:cubicBezTo>
                <a:cubicBezTo>
                  <a:pt x="914" y="139"/>
                  <a:pt x="914" y="139"/>
                  <a:pt x="914" y="139"/>
                </a:cubicBezTo>
                <a:cubicBezTo>
                  <a:pt x="915" y="136"/>
                  <a:pt x="915" y="136"/>
                  <a:pt x="915" y="136"/>
                </a:cubicBezTo>
                <a:cubicBezTo>
                  <a:pt x="917" y="133"/>
                  <a:pt x="917" y="133"/>
                  <a:pt x="917" y="133"/>
                </a:cubicBezTo>
                <a:cubicBezTo>
                  <a:pt x="917" y="131"/>
                  <a:pt x="917" y="131"/>
                  <a:pt x="917" y="131"/>
                </a:cubicBezTo>
                <a:cubicBezTo>
                  <a:pt x="916" y="130"/>
                  <a:pt x="916" y="130"/>
                  <a:pt x="916" y="130"/>
                </a:cubicBezTo>
                <a:cubicBezTo>
                  <a:pt x="914" y="129"/>
                  <a:pt x="914" y="129"/>
                  <a:pt x="914" y="129"/>
                </a:cubicBezTo>
                <a:cubicBezTo>
                  <a:pt x="912" y="129"/>
                  <a:pt x="912" y="129"/>
                  <a:pt x="912" y="129"/>
                </a:cubicBezTo>
                <a:cubicBezTo>
                  <a:pt x="911" y="129"/>
                  <a:pt x="911" y="129"/>
                  <a:pt x="911" y="129"/>
                </a:cubicBezTo>
                <a:cubicBezTo>
                  <a:pt x="909" y="130"/>
                  <a:pt x="909" y="130"/>
                  <a:pt x="909" y="130"/>
                </a:cubicBezTo>
                <a:cubicBezTo>
                  <a:pt x="909" y="129"/>
                  <a:pt x="909" y="129"/>
                  <a:pt x="909" y="129"/>
                </a:cubicBezTo>
                <a:cubicBezTo>
                  <a:pt x="911" y="128"/>
                  <a:pt x="911" y="128"/>
                  <a:pt x="911" y="128"/>
                </a:cubicBezTo>
                <a:cubicBezTo>
                  <a:pt x="913" y="128"/>
                  <a:pt x="913" y="128"/>
                  <a:pt x="913" y="128"/>
                </a:cubicBezTo>
                <a:cubicBezTo>
                  <a:pt x="913" y="127"/>
                  <a:pt x="913" y="127"/>
                  <a:pt x="913" y="127"/>
                </a:cubicBezTo>
                <a:cubicBezTo>
                  <a:pt x="911" y="124"/>
                  <a:pt x="911" y="124"/>
                  <a:pt x="911" y="124"/>
                </a:cubicBezTo>
                <a:cubicBezTo>
                  <a:pt x="909" y="124"/>
                  <a:pt x="909" y="124"/>
                  <a:pt x="909" y="124"/>
                </a:cubicBezTo>
                <a:cubicBezTo>
                  <a:pt x="908" y="124"/>
                  <a:pt x="908" y="124"/>
                  <a:pt x="908" y="124"/>
                </a:cubicBezTo>
                <a:cubicBezTo>
                  <a:pt x="907" y="123"/>
                  <a:pt x="907" y="123"/>
                  <a:pt x="907" y="123"/>
                </a:cubicBezTo>
                <a:cubicBezTo>
                  <a:pt x="906" y="124"/>
                  <a:pt x="906" y="124"/>
                  <a:pt x="906" y="124"/>
                </a:cubicBezTo>
                <a:cubicBezTo>
                  <a:pt x="905" y="124"/>
                  <a:pt x="905" y="124"/>
                  <a:pt x="905" y="124"/>
                </a:cubicBezTo>
                <a:cubicBezTo>
                  <a:pt x="904" y="124"/>
                  <a:pt x="904" y="124"/>
                  <a:pt x="904" y="124"/>
                </a:cubicBezTo>
                <a:cubicBezTo>
                  <a:pt x="904" y="124"/>
                  <a:pt x="904" y="124"/>
                  <a:pt x="904" y="124"/>
                </a:cubicBezTo>
                <a:cubicBezTo>
                  <a:pt x="902" y="124"/>
                  <a:pt x="902" y="124"/>
                  <a:pt x="902" y="124"/>
                </a:cubicBezTo>
                <a:cubicBezTo>
                  <a:pt x="902" y="123"/>
                  <a:pt x="902" y="123"/>
                  <a:pt x="902" y="123"/>
                </a:cubicBezTo>
                <a:cubicBezTo>
                  <a:pt x="903" y="122"/>
                  <a:pt x="903" y="122"/>
                  <a:pt x="903" y="122"/>
                </a:cubicBezTo>
                <a:cubicBezTo>
                  <a:pt x="899" y="121"/>
                  <a:pt x="899" y="121"/>
                  <a:pt x="899" y="121"/>
                </a:cubicBezTo>
                <a:cubicBezTo>
                  <a:pt x="899" y="120"/>
                  <a:pt x="899" y="120"/>
                  <a:pt x="899" y="120"/>
                </a:cubicBezTo>
                <a:cubicBezTo>
                  <a:pt x="901" y="120"/>
                  <a:pt x="901" y="120"/>
                  <a:pt x="901" y="120"/>
                </a:cubicBezTo>
                <a:cubicBezTo>
                  <a:pt x="904" y="121"/>
                  <a:pt x="904" y="121"/>
                  <a:pt x="904" y="121"/>
                </a:cubicBezTo>
                <a:cubicBezTo>
                  <a:pt x="905" y="122"/>
                  <a:pt x="905" y="122"/>
                  <a:pt x="905" y="122"/>
                </a:cubicBezTo>
                <a:cubicBezTo>
                  <a:pt x="905" y="123"/>
                  <a:pt x="905" y="123"/>
                  <a:pt x="905" y="123"/>
                </a:cubicBezTo>
                <a:cubicBezTo>
                  <a:pt x="907" y="122"/>
                  <a:pt x="907" y="122"/>
                  <a:pt x="907" y="122"/>
                </a:cubicBezTo>
                <a:cubicBezTo>
                  <a:pt x="911" y="122"/>
                  <a:pt x="911" y="122"/>
                  <a:pt x="911" y="122"/>
                </a:cubicBezTo>
                <a:cubicBezTo>
                  <a:pt x="913" y="124"/>
                  <a:pt x="913" y="124"/>
                  <a:pt x="913" y="124"/>
                </a:cubicBezTo>
                <a:cubicBezTo>
                  <a:pt x="913" y="123"/>
                  <a:pt x="913" y="123"/>
                  <a:pt x="913" y="123"/>
                </a:cubicBezTo>
                <a:cubicBezTo>
                  <a:pt x="913" y="122"/>
                  <a:pt x="913" y="122"/>
                  <a:pt x="913" y="122"/>
                </a:cubicBezTo>
                <a:cubicBezTo>
                  <a:pt x="910" y="120"/>
                  <a:pt x="910" y="120"/>
                  <a:pt x="910" y="120"/>
                </a:cubicBezTo>
                <a:cubicBezTo>
                  <a:pt x="906" y="120"/>
                  <a:pt x="906" y="120"/>
                  <a:pt x="906" y="120"/>
                </a:cubicBezTo>
                <a:cubicBezTo>
                  <a:pt x="904" y="119"/>
                  <a:pt x="904" y="119"/>
                  <a:pt x="904" y="119"/>
                </a:cubicBezTo>
                <a:cubicBezTo>
                  <a:pt x="904" y="118"/>
                  <a:pt x="904" y="118"/>
                  <a:pt x="904" y="118"/>
                </a:cubicBezTo>
                <a:cubicBezTo>
                  <a:pt x="906" y="118"/>
                  <a:pt x="906" y="118"/>
                  <a:pt x="906" y="118"/>
                </a:cubicBezTo>
                <a:cubicBezTo>
                  <a:pt x="907" y="119"/>
                  <a:pt x="907" y="119"/>
                  <a:pt x="907" y="119"/>
                </a:cubicBezTo>
                <a:cubicBezTo>
                  <a:pt x="911" y="120"/>
                  <a:pt x="911" y="120"/>
                  <a:pt x="911" y="120"/>
                </a:cubicBezTo>
                <a:cubicBezTo>
                  <a:pt x="914" y="120"/>
                  <a:pt x="914" y="120"/>
                  <a:pt x="914" y="120"/>
                </a:cubicBezTo>
                <a:cubicBezTo>
                  <a:pt x="915" y="121"/>
                  <a:pt x="915" y="121"/>
                  <a:pt x="915" y="121"/>
                </a:cubicBezTo>
                <a:cubicBezTo>
                  <a:pt x="915" y="124"/>
                  <a:pt x="915" y="124"/>
                  <a:pt x="915" y="124"/>
                </a:cubicBezTo>
                <a:cubicBezTo>
                  <a:pt x="915" y="125"/>
                  <a:pt x="915" y="125"/>
                  <a:pt x="915" y="125"/>
                </a:cubicBezTo>
                <a:cubicBezTo>
                  <a:pt x="918" y="127"/>
                  <a:pt x="918" y="127"/>
                  <a:pt x="918" y="127"/>
                </a:cubicBezTo>
                <a:cubicBezTo>
                  <a:pt x="920" y="127"/>
                  <a:pt x="920" y="127"/>
                  <a:pt x="920" y="127"/>
                </a:cubicBezTo>
                <a:cubicBezTo>
                  <a:pt x="921" y="128"/>
                  <a:pt x="921" y="128"/>
                  <a:pt x="921" y="128"/>
                </a:cubicBezTo>
                <a:cubicBezTo>
                  <a:pt x="922" y="129"/>
                  <a:pt x="922" y="129"/>
                  <a:pt x="922" y="129"/>
                </a:cubicBezTo>
                <a:cubicBezTo>
                  <a:pt x="923" y="127"/>
                  <a:pt x="923" y="127"/>
                  <a:pt x="923" y="127"/>
                </a:cubicBezTo>
                <a:cubicBezTo>
                  <a:pt x="923" y="126"/>
                  <a:pt x="923" y="126"/>
                  <a:pt x="923" y="126"/>
                </a:cubicBezTo>
                <a:cubicBezTo>
                  <a:pt x="923" y="124"/>
                  <a:pt x="923" y="124"/>
                  <a:pt x="923" y="124"/>
                </a:cubicBezTo>
                <a:cubicBezTo>
                  <a:pt x="923" y="123"/>
                  <a:pt x="923" y="123"/>
                  <a:pt x="923" y="123"/>
                </a:cubicBezTo>
                <a:cubicBezTo>
                  <a:pt x="924" y="122"/>
                  <a:pt x="924" y="122"/>
                  <a:pt x="924" y="122"/>
                </a:cubicBezTo>
                <a:cubicBezTo>
                  <a:pt x="923" y="121"/>
                  <a:pt x="923" y="121"/>
                  <a:pt x="923" y="121"/>
                </a:cubicBezTo>
                <a:cubicBezTo>
                  <a:pt x="918" y="120"/>
                  <a:pt x="918" y="120"/>
                  <a:pt x="918" y="120"/>
                </a:cubicBezTo>
                <a:cubicBezTo>
                  <a:pt x="917" y="120"/>
                  <a:pt x="917" y="120"/>
                  <a:pt x="917" y="120"/>
                </a:cubicBezTo>
                <a:cubicBezTo>
                  <a:pt x="916" y="120"/>
                  <a:pt x="916" y="120"/>
                  <a:pt x="916" y="120"/>
                </a:cubicBezTo>
                <a:cubicBezTo>
                  <a:pt x="914" y="119"/>
                  <a:pt x="914" y="119"/>
                  <a:pt x="914" y="119"/>
                </a:cubicBezTo>
                <a:cubicBezTo>
                  <a:pt x="912" y="118"/>
                  <a:pt x="912" y="118"/>
                  <a:pt x="912" y="118"/>
                </a:cubicBezTo>
                <a:cubicBezTo>
                  <a:pt x="911" y="117"/>
                  <a:pt x="911" y="117"/>
                  <a:pt x="911" y="117"/>
                </a:cubicBezTo>
                <a:cubicBezTo>
                  <a:pt x="909" y="116"/>
                  <a:pt x="909" y="116"/>
                  <a:pt x="909" y="116"/>
                </a:cubicBezTo>
                <a:cubicBezTo>
                  <a:pt x="908" y="117"/>
                  <a:pt x="908" y="117"/>
                  <a:pt x="908" y="117"/>
                </a:cubicBezTo>
                <a:cubicBezTo>
                  <a:pt x="907" y="117"/>
                  <a:pt x="907" y="117"/>
                  <a:pt x="907" y="117"/>
                </a:cubicBezTo>
                <a:cubicBezTo>
                  <a:pt x="908" y="115"/>
                  <a:pt x="908" y="115"/>
                  <a:pt x="908" y="115"/>
                </a:cubicBezTo>
                <a:cubicBezTo>
                  <a:pt x="905" y="115"/>
                  <a:pt x="905" y="115"/>
                  <a:pt x="905" y="115"/>
                </a:cubicBezTo>
                <a:cubicBezTo>
                  <a:pt x="905" y="113"/>
                  <a:pt x="905" y="113"/>
                  <a:pt x="905" y="113"/>
                </a:cubicBezTo>
                <a:cubicBezTo>
                  <a:pt x="907" y="113"/>
                  <a:pt x="907" y="113"/>
                  <a:pt x="907" y="113"/>
                </a:cubicBezTo>
                <a:cubicBezTo>
                  <a:pt x="908" y="114"/>
                  <a:pt x="908" y="114"/>
                  <a:pt x="908" y="114"/>
                </a:cubicBezTo>
                <a:cubicBezTo>
                  <a:pt x="909" y="114"/>
                  <a:pt x="909" y="114"/>
                  <a:pt x="909" y="114"/>
                </a:cubicBezTo>
                <a:cubicBezTo>
                  <a:pt x="910" y="113"/>
                  <a:pt x="910" y="113"/>
                  <a:pt x="910" y="113"/>
                </a:cubicBezTo>
                <a:cubicBezTo>
                  <a:pt x="909" y="112"/>
                  <a:pt x="909" y="112"/>
                  <a:pt x="909" y="112"/>
                </a:cubicBezTo>
                <a:cubicBezTo>
                  <a:pt x="910" y="111"/>
                  <a:pt x="910" y="111"/>
                  <a:pt x="910" y="111"/>
                </a:cubicBezTo>
                <a:cubicBezTo>
                  <a:pt x="911" y="113"/>
                  <a:pt x="911" y="113"/>
                  <a:pt x="911" y="113"/>
                </a:cubicBezTo>
                <a:cubicBezTo>
                  <a:pt x="911" y="115"/>
                  <a:pt x="911" y="115"/>
                  <a:pt x="911" y="115"/>
                </a:cubicBezTo>
                <a:cubicBezTo>
                  <a:pt x="913" y="116"/>
                  <a:pt x="913" y="116"/>
                  <a:pt x="913" y="116"/>
                </a:cubicBezTo>
                <a:cubicBezTo>
                  <a:pt x="918" y="117"/>
                  <a:pt x="918" y="117"/>
                  <a:pt x="918" y="117"/>
                </a:cubicBezTo>
                <a:cubicBezTo>
                  <a:pt x="918" y="116"/>
                  <a:pt x="918" y="116"/>
                  <a:pt x="918" y="116"/>
                </a:cubicBezTo>
                <a:cubicBezTo>
                  <a:pt x="916" y="112"/>
                  <a:pt x="916" y="112"/>
                  <a:pt x="916" y="112"/>
                </a:cubicBezTo>
                <a:cubicBezTo>
                  <a:pt x="914" y="112"/>
                  <a:pt x="914" y="112"/>
                  <a:pt x="914" y="112"/>
                </a:cubicBezTo>
                <a:cubicBezTo>
                  <a:pt x="912" y="111"/>
                  <a:pt x="912" y="111"/>
                  <a:pt x="912" y="111"/>
                </a:cubicBezTo>
                <a:cubicBezTo>
                  <a:pt x="912" y="109"/>
                  <a:pt x="912" y="109"/>
                  <a:pt x="912" y="109"/>
                </a:cubicBezTo>
                <a:cubicBezTo>
                  <a:pt x="913" y="109"/>
                  <a:pt x="913" y="109"/>
                  <a:pt x="913" y="109"/>
                </a:cubicBezTo>
                <a:cubicBezTo>
                  <a:pt x="914" y="110"/>
                  <a:pt x="914" y="110"/>
                  <a:pt x="914" y="110"/>
                </a:cubicBezTo>
                <a:cubicBezTo>
                  <a:pt x="917" y="111"/>
                  <a:pt x="917" y="111"/>
                  <a:pt x="917" y="111"/>
                </a:cubicBezTo>
                <a:cubicBezTo>
                  <a:pt x="918" y="111"/>
                  <a:pt x="918" y="111"/>
                  <a:pt x="918" y="111"/>
                </a:cubicBezTo>
                <a:cubicBezTo>
                  <a:pt x="918" y="113"/>
                  <a:pt x="918" y="113"/>
                  <a:pt x="918" y="113"/>
                </a:cubicBezTo>
                <a:cubicBezTo>
                  <a:pt x="919" y="113"/>
                  <a:pt x="919" y="113"/>
                  <a:pt x="919" y="113"/>
                </a:cubicBezTo>
                <a:cubicBezTo>
                  <a:pt x="920" y="114"/>
                  <a:pt x="920" y="114"/>
                  <a:pt x="920" y="114"/>
                </a:cubicBezTo>
                <a:cubicBezTo>
                  <a:pt x="922" y="115"/>
                  <a:pt x="922" y="115"/>
                  <a:pt x="922" y="115"/>
                </a:cubicBezTo>
                <a:cubicBezTo>
                  <a:pt x="923" y="116"/>
                  <a:pt x="923" y="116"/>
                  <a:pt x="923" y="116"/>
                </a:cubicBezTo>
                <a:cubicBezTo>
                  <a:pt x="924" y="116"/>
                  <a:pt x="924" y="116"/>
                  <a:pt x="924" y="116"/>
                </a:cubicBezTo>
                <a:cubicBezTo>
                  <a:pt x="925" y="115"/>
                  <a:pt x="925" y="115"/>
                  <a:pt x="925" y="115"/>
                </a:cubicBezTo>
                <a:cubicBezTo>
                  <a:pt x="927" y="115"/>
                  <a:pt x="927" y="115"/>
                  <a:pt x="927" y="115"/>
                </a:cubicBezTo>
                <a:cubicBezTo>
                  <a:pt x="928" y="116"/>
                  <a:pt x="928" y="116"/>
                  <a:pt x="928" y="116"/>
                </a:cubicBezTo>
                <a:cubicBezTo>
                  <a:pt x="929" y="116"/>
                  <a:pt x="929" y="116"/>
                  <a:pt x="929" y="116"/>
                </a:cubicBezTo>
                <a:cubicBezTo>
                  <a:pt x="929" y="114"/>
                  <a:pt x="929" y="114"/>
                  <a:pt x="929" y="114"/>
                </a:cubicBezTo>
                <a:cubicBezTo>
                  <a:pt x="930" y="114"/>
                  <a:pt x="930" y="114"/>
                  <a:pt x="930" y="114"/>
                </a:cubicBezTo>
                <a:cubicBezTo>
                  <a:pt x="932" y="116"/>
                  <a:pt x="932" y="116"/>
                  <a:pt x="932" y="116"/>
                </a:cubicBezTo>
                <a:cubicBezTo>
                  <a:pt x="934" y="116"/>
                  <a:pt x="934" y="116"/>
                  <a:pt x="934" y="116"/>
                </a:cubicBezTo>
                <a:cubicBezTo>
                  <a:pt x="934" y="115"/>
                  <a:pt x="934" y="115"/>
                  <a:pt x="934" y="115"/>
                </a:cubicBezTo>
                <a:cubicBezTo>
                  <a:pt x="934" y="110"/>
                  <a:pt x="934" y="110"/>
                  <a:pt x="934" y="110"/>
                </a:cubicBezTo>
                <a:cubicBezTo>
                  <a:pt x="930" y="106"/>
                  <a:pt x="930" y="106"/>
                  <a:pt x="930" y="106"/>
                </a:cubicBezTo>
                <a:cubicBezTo>
                  <a:pt x="929" y="106"/>
                  <a:pt x="929" y="106"/>
                  <a:pt x="929" y="106"/>
                </a:cubicBezTo>
                <a:cubicBezTo>
                  <a:pt x="928" y="106"/>
                  <a:pt x="928" y="106"/>
                  <a:pt x="928" y="106"/>
                </a:cubicBezTo>
                <a:cubicBezTo>
                  <a:pt x="927" y="106"/>
                  <a:pt x="927" y="106"/>
                  <a:pt x="927" y="106"/>
                </a:cubicBezTo>
                <a:cubicBezTo>
                  <a:pt x="927" y="105"/>
                  <a:pt x="927" y="105"/>
                  <a:pt x="927" y="105"/>
                </a:cubicBezTo>
                <a:cubicBezTo>
                  <a:pt x="930" y="105"/>
                  <a:pt x="930" y="105"/>
                  <a:pt x="930" y="105"/>
                </a:cubicBezTo>
                <a:cubicBezTo>
                  <a:pt x="932" y="105"/>
                  <a:pt x="932" y="105"/>
                  <a:pt x="932" y="105"/>
                </a:cubicBezTo>
                <a:cubicBezTo>
                  <a:pt x="933" y="104"/>
                  <a:pt x="933" y="104"/>
                  <a:pt x="933" y="104"/>
                </a:cubicBezTo>
                <a:cubicBezTo>
                  <a:pt x="934" y="106"/>
                  <a:pt x="934" y="106"/>
                  <a:pt x="934" y="106"/>
                </a:cubicBezTo>
                <a:cubicBezTo>
                  <a:pt x="934" y="107"/>
                  <a:pt x="934" y="107"/>
                  <a:pt x="934" y="107"/>
                </a:cubicBezTo>
                <a:cubicBezTo>
                  <a:pt x="934" y="108"/>
                  <a:pt x="934" y="108"/>
                  <a:pt x="934" y="108"/>
                </a:cubicBezTo>
                <a:cubicBezTo>
                  <a:pt x="937" y="109"/>
                  <a:pt x="937" y="109"/>
                  <a:pt x="937" y="109"/>
                </a:cubicBezTo>
                <a:cubicBezTo>
                  <a:pt x="937" y="112"/>
                  <a:pt x="937" y="112"/>
                  <a:pt x="937" y="112"/>
                </a:cubicBezTo>
                <a:cubicBezTo>
                  <a:pt x="938" y="112"/>
                  <a:pt x="938" y="112"/>
                  <a:pt x="938" y="112"/>
                </a:cubicBezTo>
                <a:cubicBezTo>
                  <a:pt x="940" y="113"/>
                  <a:pt x="940" y="113"/>
                  <a:pt x="940" y="113"/>
                </a:cubicBezTo>
                <a:cubicBezTo>
                  <a:pt x="940" y="114"/>
                  <a:pt x="940" y="114"/>
                  <a:pt x="940" y="114"/>
                </a:cubicBezTo>
                <a:cubicBezTo>
                  <a:pt x="945" y="114"/>
                  <a:pt x="945" y="114"/>
                  <a:pt x="945" y="114"/>
                </a:cubicBezTo>
                <a:cubicBezTo>
                  <a:pt x="947" y="114"/>
                  <a:pt x="947" y="114"/>
                  <a:pt x="947" y="114"/>
                </a:cubicBezTo>
                <a:cubicBezTo>
                  <a:pt x="950" y="111"/>
                  <a:pt x="950" y="111"/>
                  <a:pt x="950" y="111"/>
                </a:cubicBezTo>
                <a:cubicBezTo>
                  <a:pt x="951" y="110"/>
                  <a:pt x="951" y="110"/>
                  <a:pt x="951" y="110"/>
                </a:cubicBezTo>
                <a:cubicBezTo>
                  <a:pt x="949" y="109"/>
                  <a:pt x="949" y="109"/>
                  <a:pt x="949" y="109"/>
                </a:cubicBezTo>
                <a:cubicBezTo>
                  <a:pt x="948" y="109"/>
                  <a:pt x="948" y="109"/>
                  <a:pt x="948" y="109"/>
                </a:cubicBezTo>
                <a:cubicBezTo>
                  <a:pt x="948" y="109"/>
                  <a:pt x="948" y="109"/>
                  <a:pt x="948" y="109"/>
                </a:cubicBezTo>
                <a:cubicBezTo>
                  <a:pt x="948" y="108"/>
                  <a:pt x="948" y="108"/>
                  <a:pt x="948" y="108"/>
                </a:cubicBezTo>
                <a:cubicBezTo>
                  <a:pt x="951" y="107"/>
                  <a:pt x="951" y="107"/>
                  <a:pt x="951" y="107"/>
                </a:cubicBezTo>
                <a:cubicBezTo>
                  <a:pt x="953" y="108"/>
                  <a:pt x="953" y="108"/>
                  <a:pt x="953" y="108"/>
                </a:cubicBezTo>
                <a:cubicBezTo>
                  <a:pt x="955" y="107"/>
                  <a:pt x="955" y="107"/>
                  <a:pt x="955" y="107"/>
                </a:cubicBezTo>
                <a:cubicBezTo>
                  <a:pt x="955" y="105"/>
                  <a:pt x="955" y="105"/>
                  <a:pt x="955" y="105"/>
                </a:cubicBezTo>
                <a:cubicBezTo>
                  <a:pt x="954" y="104"/>
                  <a:pt x="954" y="104"/>
                  <a:pt x="954" y="104"/>
                </a:cubicBezTo>
                <a:cubicBezTo>
                  <a:pt x="949" y="103"/>
                  <a:pt x="949" y="103"/>
                  <a:pt x="949" y="103"/>
                </a:cubicBezTo>
                <a:cubicBezTo>
                  <a:pt x="946" y="103"/>
                  <a:pt x="946" y="103"/>
                  <a:pt x="946" y="103"/>
                </a:cubicBezTo>
                <a:cubicBezTo>
                  <a:pt x="946" y="102"/>
                  <a:pt x="946" y="102"/>
                  <a:pt x="946" y="102"/>
                </a:cubicBezTo>
                <a:cubicBezTo>
                  <a:pt x="948" y="102"/>
                  <a:pt x="948" y="102"/>
                  <a:pt x="948" y="102"/>
                </a:cubicBezTo>
                <a:cubicBezTo>
                  <a:pt x="948" y="100"/>
                  <a:pt x="948" y="100"/>
                  <a:pt x="948" y="100"/>
                </a:cubicBezTo>
                <a:cubicBezTo>
                  <a:pt x="949" y="101"/>
                  <a:pt x="949" y="101"/>
                  <a:pt x="949" y="101"/>
                </a:cubicBezTo>
                <a:cubicBezTo>
                  <a:pt x="949" y="102"/>
                  <a:pt x="949" y="102"/>
                  <a:pt x="949" y="102"/>
                </a:cubicBezTo>
                <a:cubicBezTo>
                  <a:pt x="951" y="102"/>
                  <a:pt x="951" y="102"/>
                  <a:pt x="951" y="102"/>
                </a:cubicBezTo>
                <a:cubicBezTo>
                  <a:pt x="952" y="101"/>
                  <a:pt x="952" y="101"/>
                  <a:pt x="952" y="101"/>
                </a:cubicBezTo>
                <a:cubicBezTo>
                  <a:pt x="955" y="102"/>
                  <a:pt x="955" y="102"/>
                  <a:pt x="955" y="102"/>
                </a:cubicBezTo>
                <a:cubicBezTo>
                  <a:pt x="956" y="102"/>
                  <a:pt x="956" y="102"/>
                  <a:pt x="956" y="102"/>
                </a:cubicBezTo>
                <a:cubicBezTo>
                  <a:pt x="958" y="103"/>
                  <a:pt x="958" y="103"/>
                  <a:pt x="958" y="103"/>
                </a:cubicBezTo>
                <a:cubicBezTo>
                  <a:pt x="959" y="103"/>
                  <a:pt x="959" y="103"/>
                  <a:pt x="959" y="103"/>
                </a:cubicBezTo>
                <a:cubicBezTo>
                  <a:pt x="961" y="101"/>
                  <a:pt x="961" y="101"/>
                  <a:pt x="961" y="101"/>
                </a:cubicBezTo>
                <a:cubicBezTo>
                  <a:pt x="960" y="100"/>
                  <a:pt x="960" y="100"/>
                  <a:pt x="960" y="100"/>
                </a:cubicBezTo>
                <a:cubicBezTo>
                  <a:pt x="958" y="98"/>
                  <a:pt x="958" y="98"/>
                  <a:pt x="958" y="98"/>
                </a:cubicBezTo>
                <a:cubicBezTo>
                  <a:pt x="959" y="97"/>
                  <a:pt x="959" y="97"/>
                  <a:pt x="959" y="97"/>
                </a:cubicBezTo>
                <a:cubicBezTo>
                  <a:pt x="960" y="96"/>
                  <a:pt x="960" y="96"/>
                  <a:pt x="960" y="96"/>
                </a:cubicBezTo>
                <a:cubicBezTo>
                  <a:pt x="959" y="93"/>
                  <a:pt x="959" y="93"/>
                  <a:pt x="959" y="93"/>
                </a:cubicBezTo>
                <a:cubicBezTo>
                  <a:pt x="960" y="94"/>
                  <a:pt x="960" y="94"/>
                  <a:pt x="960" y="94"/>
                </a:cubicBezTo>
                <a:cubicBezTo>
                  <a:pt x="960" y="96"/>
                  <a:pt x="960" y="96"/>
                  <a:pt x="960" y="96"/>
                </a:cubicBezTo>
                <a:cubicBezTo>
                  <a:pt x="960" y="97"/>
                  <a:pt x="960" y="97"/>
                  <a:pt x="960" y="97"/>
                </a:cubicBezTo>
                <a:cubicBezTo>
                  <a:pt x="960" y="98"/>
                  <a:pt x="960" y="98"/>
                  <a:pt x="960" y="98"/>
                </a:cubicBezTo>
                <a:cubicBezTo>
                  <a:pt x="961" y="99"/>
                  <a:pt x="961" y="99"/>
                  <a:pt x="961" y="99"/>
                </a:cubicBezTo>
                <a:cubicBezTo>
                  <a:pt x="963" y="98"/>
                  <a:pt x="963" y="98"/>
                  <a:pt x="963" y="98"/>
                </a:cubicBezTo>
                <a:cubicBezTo>
                  <a:pt x="967" y="98"/>
                  <a:pt x="967" y="98"/>
                  <a:pt x="967" y="98"/>
                </a:cubicBezTo>
                <a:cubicBezTo>
                  <a:pt x="968" y="96"/>
                  <a:pt x="968" y="96"/>
                  <a:pt x="968" y="96"/>
                </a:cubicBezTo>
                <a:cubicBezTo>
                  <a:pt x="970" y="95"/>
                  <a:pt x="970" y="95"/>
                  <a:pt x="970" y="95"/>
                </a:cubicBezTo>
                <a:cubicBezTo>
                  <a:pt x="970" y="93"/>
                  <a:pt x="970" y="93"/>
                  <a:pt x="970" y="93"/>
                </a:cubicBezTo>
                <a:cubicBezTo>
                  <a:pt x="970" y="92"/>
                  <a:pt x="970" y="92"/>
                  <a:pt x="970" y="92"/>
                </a:cubicBezTo>
                <a:cubicBezTo>
                  <a:pt x="972" y="92"/>
                  <a:pt x="972" y="92"/>
                  <a:pt x="972" y="92"/>
                </a:cubicBezTo>
                <a:cubicBezTo>
                  <a:pt x="974" y="91"/>
                  <a:pt x="974" y="91"/>
                  <a:pt x="974" y="91"/>
                </a:cubicBezTo>
                <a:cubicBezTo>
                  <a:pt x="975" y="91"/>
                  <a:pt x="975" y="91"/>
                  <a:pt x="975" y="91"/>
                </a:cubicBezTo>
                <a:cubicBezTo>
                  <a:pt x="976" y="90"/>
                  <a:pt x="976" y="90"/>
                  <a:pt x="976" y="90"/>
                </a:cubicBezTo>
                <a:cubicBezTo>
                  <a:pt x="980" y="89"/>
                  <a:pt x="980" y="89"/>
                  <a:pt x="980" y="89"/>
                </a:cubicBezTo>
                <a:cubicBezTo>
                  <a:pt x="981" y="88"/>
                  <a:pt x="981" y="88"/>
                  <a:pt x="981" y="88"/>
                </a:cubicBezTo>
                <a:cubicBezTo>
                  <a:pt x="985" y="87"/>
                  <a:pt x="985" y="87"/>
                  <a:pt x="985" y="87"/>
                </a:cubicBezTo>
                <a:cubicBezTo>
                  <a:pt x="986" y="85"/>
                  <a:pt x="986" y="85"/>
                  <a:pt x="986" y="85"/>
                </a:cubicBezTo>
                <a:cubicBezTo>
                  <a:pt x="988" y="86"/>
                  <a:pt x="988" y="86"/>
                  <a:pt x="988" y="86"/>
                </a:cubicBezTo>
                <a:cubicBezTo>
                  <a:pt x="990" y="85"/>
                  <a:pt x="990" y="85"/>
                  <a:pt x="990" y="85"/>
                </a:cubicBezTo>
                <a:cubicBezTo>
                  <a:pt x="992" y="85"/>
                  <a:pt x="992" y="85"/>
                  <a:pt x="992" y="85"/>
                </a:cubicBezTo>
                <a:cubicBezTo>
                  <a:pt x="994" y="84"/>
                  <a:pt x="994" y="84"/>
                  <a:pt x="994" y="84"/>
                </a:cubicBezTo>
                <a:cubicBezTo>
                  <a:pt x="996" y="82"/>
                  <a:pt x="996" y="82"/>
                  <a:pt x="996" y="82"/>
                </a:cubicBezTo>
                <a:cubicBezTo>
                  <a:pt x="998" y="81"/>
                  <a:pt x="998" y="81"/>
                  <a:pt x="998" y="81"/>
                </a:cubicBezTo>
                <a:cubicBezTo>
                  <a:pt x="999" y="79"/>
                  <a:pt x="999" y="79"/>
                  <a:pt x="999" y="79"/>
                </a:cubicBezTo>
                <a:cubicBezTo>
                  <a:pt x="1003" y="79"/>
                  <a:pt x="1003" y="79"/>
                  <a:pt x="1003" y="79"/>
                </a:cubicBezTo>
                <a:cubicBezTo>
                  <a:pt x="1004" y="78"/>
                  <a:pt x="1004" y="78"/>
                  <a:pt x="1004" y="78"/>
                </a:cubicBezTo>
                <a:cubicBezTo>
                  <a:pt x="1007" y="76"/>
                  <a:pt x="1007" y="76"/>
                  <a:pt x="1007" y="76"/>
                </a:cubicBezTo>
                <a:cubicBezTo>
                  <a:pt x="1008" y="74"/>
                  <a:pt x="1008" y="74"/>
                  <a:pt x="1008" y="74"/>
                </a:cubicBezTo>
                <a:cubicBezTo>
                  <a:pt x="1009" y="71"/>
                  <a:pt x="1009" y="71"/>
                  <a:pt x="1009" y="71"/>
                </a:cubicBezTo>
                <a:cubicBezTo>
                  <a:pt x="1006" y="71"/>
                  <a:pt x="1006" y="71"/>
                  <a:pt x="1006" y="71"/>
                </a:cubicBezTo>
                <a:cubicBezTo>
                  <a:pt x="1004" y="72"/>
                  <a:pt x="1004" y="72"/>
                  <a:pt x="1004" y="72"/>
                </a:cubicBezTo>
                <a:cubicBezTo>
                  <a:pt x="1003" y="71"/>
                  <a:pt x="1003" y="71"/>
                  <a:pt x="1003" y="71"/>
                </a:cubicBezTo>
                <a:cubicBezTo>
                  <a:pt x="1001" y="71"/>
                  <a:pt x="1001" y="71"/>
                  <a:pt x="1001" y="71"/>
                </a:cubicBezTo>
                <a:cubicBezTo>
                  <a:pt x="998" y="74"/>
                  <a:pt x="998" y="74"/>
                  <a:pt x="998" y="74"/>
                </a:cubicBezTo>
                <a:cubicBezTo>
                  <a:pt x="993" y="75"/>
                  <a:pt x="993" y="75"/>
                  <a:pt x="993" y="75"/>
                </a:cubicBezTo>
                <a:cubicBezTo>
                  <a:pt x="986" y="75"/>
                  <a:pt x="986" y="75"/>
                  <a:pt x="986" y="75"/>
                </a:cubicBezTo>
                <a:cubicBezTo>
                  <a:pt x="984" y="75"/>
                  <a:pt x="984" y="75"/>
                  <a:pt x="984" y="75"/>
                </a:cubicBezTo>
                <a:cubicBezTo>
                  <a:pt x="979" y="75"/>
                  <a:pt x="979" y="75"/>
                  <a:pt x="979" y="75"/>
                </a:cubicBezTo>
                <a:cubicBezTo>
                  <a:pt x="976" y="76"/>
                  <a:pt x="976" y="76"/>
                  <a:pt x="976" y="76"/>
                </a:cubicBezTo>
                <a:cubicBezTo>
                  <a:pt x="976" y="75"/>
                  <a:pt x="976" y="75"/>
                  <a:pt x="976" y="75"/>
                </a:cubicBezTo>
                <a:cubicBezTo>
                  <a:pt x="974" y="75"/>
                  <a:pt x="974" y="75"/>
                  <a:pt x="974" y="75"/>
                </a:cubicBezTo>
                <a:cubicBezTo>
                  <a:pt x="975" y="73"/>
                  <a:pt x="975" y="73"/>
                  <a:pt x="975" y="73"/>
                </a:cubicBezTo>
                <a:cubicBezTo>
                  <a:pt x="977" y="73"/>
                  <a:pt x="977" y="73"/>
                  <a:pt x="977" y="73"/>
                </a:cubicBezTo>
                <a:cubicBezTo>
                  <a:pt x="978" y="73"/>
                  <a:pt x="978" y="73"/>
                  <a:pt x="978" y="73"/>
                </a:cubicBezTo>
                <a:cubicBezTo>
                  <a:pt x="980" y="72"/>
                  <a:pt x="980" y="72"/>
                  <a:pt x="980" y="72"/>
                </a:cubicBezTo>
                <a:cubicBezTo>
                  <a:pt x="980" y="74"/>
                  <a:pt x="980" y="74"/>
                  <a:pt x="980" y="74"/>
                </a:cubicBezTo>
                <a:cubicBezTo>
                  <a:pt x="983" y="74"/>
                  <a:pt x="983" y="74"/>
                  <a:pt x="983" y="74"/>
                </a:cubicBezTo>
                <a:cubicBezTo>
                  <a:pt x="986" y="73"/>
                  <a:pt x="986" y="73"/>
                  <a:pt x="986" y="73"/>
                </a:cubicBezTo>
                <a:cubicBezTo>
                  <a:pt x="988" y="73"/>
                  <a:pt x="988" y="73"/>
                  <a:pt x="988" y="73"/>
                </a:cubicBezTo>
                <a:cubicBezTo>
                  <a:pt x="993" y="72"/>
                  <a:pt x="993" y="72"/>
                  <a:pt x="993" y="72"/>
                </a:cubicBezTo>
                <a:cubicBezTo>
                  <a:pt x="1001" y="69"/>
                  <a:pt x="1001" y="69"/>
                  <a:pt x="1001" y="69"/>
                </a:cubicBezTo>
                <a:cubicBezTo>
                  <a:pt x="1002" y="68"/>
                  <a:pt x="1002" y="68"/>
                  <a:pt x="1002" y="68"/>
                </a:cubicBezTo>
                <a:cubicBezTo>
                  <a:pt x="1001" y="67"/>
                  <a:pt x="1001" y="67"/>
                  <a:pt x="1001" y="67"/>
                </a:cubicBezTo>
                <a:cubicBezTo>
                  <a:pt x="998" y="66"/>
                  <a:pt x="998" y="66"/>
                  <a:pt x="998" y="66"/>
                </a:cubicBezTo>
                <a:cubicBezTo>
                  <a:pt x="992" y="65"/>
                  <a:pt x="992" y="65"/>
                  <a:pt x="992" y="65"/>
                </a:cubicBezTo>
                <a:cubicBezTo>
                  <a:pt x="991" y="64"/>
                  <a:pt x="991" y="64"/>
                  <a:pt x="991" y="64"/>
                </a:cubicBezTo>
                <a:cubicBezTo>
                  <a:pt x="993" y="65"/>
                  <a:pt x="993" y="65"/>
                  <a:pt x="993" y="65"/>
                </a:cubicBezTo>
                <a:cubicBezTo>
                  <a:pt x="995" y="65"/>
                  <a:pt x="995" y="65"/>
                  <a:pt x="995" y="65"/>
                </a:cubicBezTo>
                <a:cubicBezTo>
                  <a:pt x="994" y="64"/>
                  <a:pt x="994" y="64"/>
                  <a:pt x="994" y="64"/>
                </a:cubicBezTo>
                <a:cubicBezTo>
                  <a:pt x="992" y="62"/>
                  <a:pt x="992" y="62"/>
                  <a:pt x="992" y="62"/>
                </a:cubicBezTo>
                <a:cubicBezTo>
                  <a:pt x="992" y="60"/>
                  <a:pt x="992" y="60"/>
                  <a:pt x="992" y="60"/>
                </a:cubicBezTo>
                <a:cubicBezTo>
                  <a:pt x="994" y="62"/>
                  <a:pt x="994" y="62"/>
                  <a:pt x="994" y="62"/>
                </a:cubicBezTo>
                <a:cubicBezTo>
                  <a:pt x="997" y="65"/>
                  <a:pt x="997" y="65"/>
                  <a:pt x="997" y="65"/>
                </a:cubicBezTo>
                <a:cubicBezTo>
                  <a:pt x="998" y="65"/>
                  <a:pt x="998" y="65"/>
                  <a:pt x="998" y="65"/>
                </a:cubicBezTo>
                <a:cubicBezTo>
                  <a:pt x="999" y="64"/>
                  <a:pt x="999" y="64"/>
                  <a:pt x="999" y="64"/>
                </a:cubicBezTo>
                <a:cubicBezTo>
                  <a:pt x="1000" y="65"/>
                  <a:pt x="1000" y="65"/>
                  <a:pt x="1000" y="65"/>
                </a:cubicBezTo>
                <a:cubicBezTo>
                  <a:pt x="1003" y="65"/>
                  <a:pt x="1003" y="65"/>
                  <a:pt x="1003" y="65"/>
                </a:cubicBezTo>
                <a:cubicBezTo>
                  <a:pt x="1004" y="66"/>
                  <a:pt x="1004" y="66"/>
                  <a:pt x="1004" y="66"/>
                </a:cubicBezTo>
                <a:cubicBezTo>
                  <a:pt x="1006" y="66"/>
                  <a:pt x="1006" y="66"/>
                  <a:pt x="1006" y="66"/>
                </a:cubicBezTo>
                <a:cubicBezTo>
                  <a:pt x="1008" y="67"/>
                  <a:pt x="1008" y="67"/>
                  <a:pt x="1008" y="67"/>
                </a:cubicBezTo>
                <a:cubicBezTo>
                  <a:pt x="1009" y="66"/>
                  <a:pt x="1009" y="66"/>
                  <a:pt x="1009" y="66"/>
                </a:cubicBezTo>
                <a:cubicBezTo>
                  <a:pt x="1008" y="65"/>
                  <a:pt x="1008" y="65"/>
                  <a:pt x="1008" y="65"/>
                </a:cubicBezTo>
                <a:cubicBezTo>
                  <a:pt x="1006" y="65"/>
                  <a:pt x="1006" y="65"/>
                  <a:pt x="1006" y="65"/>
                </a:cubicBezTo>
                <a:cubicBezTo>
                  <a:pt x="1006" y="64"/>
                  <a:pt x="1006" y="64"/>
                  <a:pt x="1006" y="64"/>
                </a:cubicBezTo>
                <a:cubicBezTo>
                  <a:pt x="1009" y="64"/>
                  <a:pt x="1009" y="64"/>
                  <a:pt x="1009" y="64"/>
                </a:cubicBezTo>
                <a:cubicBezTo>
                  <a:pt x="1011" y="65"/>
                  <a:pt x="1011" y="65"/>
                  <a:pt x="1011" y="65"/>
                </a:cubicBezTo>
                <a:cubicBezTo>
                  <a:pt x="1013" y="67"/>
                  <a:pt x="1013" y="67"/>
                  <a:pt x="1013" y="67"/>
                </a:cubicBezTo>
                <a:cubicBezTo>
                  <a:pt x="1014" y="66"/>
                  <a:pt x="1014" y="66"/>
                  <a:pt x="1014" y="66"/>
                </a:cubicBezTo>
                <a:cubicBezTo>
                  <a:pt x="1015" y="64"/>
                  <a:pt x="1015" y="64"/>
                  <a:pt x="1015" y="64"/>
                </a:cubicBezTo>
                <a:cubicBezTo>
                  <a:pt x="1016" y="66"/>
                  <a:pt x="1016" y="66"/>
                  <a:pt x="1016" y="66"/>
                </a:cubicBezTo>
                <a:cubicBezTo>
                  <a:pt x="1019" y="66"/>
                  <a:pt x="1019" y="66"/>
                  <a:pt x="1019" y="66"/>
                </a:cubicBezTo>
                <a:cubicBezTo>
                  <a:pt x="1021" y="65"/>
                  <a:pt x="1021" y="65"/>
                  <a:pt x="1021" y="65"/>
                </a:cubicBezTo>
                <a:cubicBezTo>
                  <a:pt x="1023" y="64"/>
                  <a:pt x="1023" y="64"/>
                  <a:pt x="1023" y="64"/>
                </a:cubicBezTo>
                <a:cubicBezTo>
                  <a:pt x="1025" y="63"/>
                  <a:pt x="1025" y="63"/>
                  <a:pt x="1025" y="63"/>
                </a:cubicBezTo>
                <a:cubicBezTo>
                  <a:pt x="1031" y="60"/>
                  <a:pt x="1031" y="60"/>
                  <a:pt x="1031" y="60"/>
                </a:cubicBezTo>
                <a:cubicBezTo>
                  <a:pt x="1032" y="59"/>
                  <a:pt x="1032" y="59"/>
                  <a:pt x="1032" y="59"/>
                </a:cubicBezTo>
                <a:cubicBezTo>
                  <a:pt x="1032" y="58"/>
                  <a:pt x="1032" y="58"/>
                  <a:pt x="1032" y="58"/>
                </a:cubicBezTo>
                <a:cubicBezTo>
                  <a:pt x="1033" y="57"/>
                  <a:pt x="1033" y="57"/>
                  <a:pt x="1033" y="57"/>
                </a:cubicBezTo>
                <a:cubicBezTo>
                  <a:pt x="1035" y="58"/>
                  <a:pt x="1035" y="58"/>
                  <a:pt x="1035" y="58"/>
                </a:cubicBezTo>
                <a:cubicBezTo>
                  <a:pt x="1036" y="57"/>
                  <a:pt x="1036" y="57"/>
                  <a:pt x="1036" y="57"/>
                </a:cubicBezTo>
                <a:cubicBezTo>
                  <a:pt x="1040" y="55"/>
                  <a:pt x="1040" y="55"/>
                  <a:pt x="1040" y="55"/>
                </a:cubicBezTo>
                <a:cubicBezTo>
                  <a:pt x="1042" y="51"/>
                  <a:pt x="1042" y="51"/>
                  <a:pt x="1042" y="51"/>
                </a:cubicBezTo>
                <a:cubicBezTo>
                  <a:pt x="1042" y="47"/>
                  <a:pt x="1042" y="47"/>
                  <a:pt x="1042" y="47"/>
                </a:cubicBezTo>
                <a:cubicBezTo>
                  <a:pt x="1042" y="44"/>
                  <a:pt x="1042" y="44"/>
                  <a:pt x="1042" y="44"/>
                </a:cubicBezTo>
                <a:cubicBezTo>
                  <a:pt x="1041" y="42"/>
                  <a:pt x="1041" y="42"/>
                  <a:pt x="1041" y="42"/>
                </a:cubicBezTo>
                <a:cubicBezTo>
                  <a:pt x="1039" y="40"/>
                  <a:pt x="1039" y="40"/>
                  <a:pt x="1039" y="40"/>
                </a:cubicBezTo>
                <a:cubicBezTo>
                  <a:pt x="1038" y="40"/>
                  <a:pt x="1038" y="40"/>
                  <a:pt x="1038" y="40"/>
                </a:cubicBezTo>
                <a:cubicBezTo>
                  <a:pt x="1037" y="41"/>
                  <a:pt x="1037" y="41"/>
                  <a:pt x="1037" y="41"/>
                </a:cubicBezTo>
                <a:cubicBezTo>
                  <a:pt x="1036" y="41"/>
                  <a:pt x="1036" y="41"/>
                  <a:pt x="1036" y="41"/>
                </a:cubicBezTo>
                <a:cubicBezTo>
                  <a:pt x="1035" y="43"/>
                  <a:pt x="1035" y="43"/>
                  <a:pt x="1035" y="43"/>
                </a:cubicBezTo>
                <a:cubicBezTo>
                  <a:pt x="1033" y="43"/>
                  <a:pt x="1033" y="43"/>
                  <a:pt x="1033" y="43"/>
                </a:cubicBezTo>
                <a:cubicBezTo>
                  <a:pt x="1033" y="42"/>
                  <a:pt x="1033" y="42"/>
                  <a:pt x="1033" y="42"/>
                </a:cubicBezTo>
                <a:cubicBezTo>
                  <a:pt x="1035" y="40"/>
                  <a:pt x="1035" y="40"/>
                  <a:pt x="1035" y="40"/>
                </a:cubicBezTo>
                <a:cubicBezTo>
                  <a:pt x="1035" y="38"/>
                  <a:pt x="1035" y="38"/>
                  <a:pt x="1035" y="38"/>
                </a:cubicBezTo>
                <a:cubicBezTo>
                  <a:pt x="1037" y="37"/>
                  <a:pt x="1037" y="37"/>
                  <a:pt x="1037" y="37"/>
                </a:cubicBezTo>
                <a:cubicBezTo>
                  <a:pt x="1037" y="35"/>
                  <a:pt x="1037" y="35"/>
                  <a:pt x="1037" y="35"/>
                </a:cubicBezTo>
                <a:cubicBezTo>
                  <a:pt x="1036" y="33"/>
                  <a:pt x="1036" y="33"/>
                  <a:pt x="1036" y="33"/>
                </a:cubicBezTo>
                <a:cubicBezTo>
                  <a:pt x="1036" y="32"/>
                  <a:pt x="1036" y="32"/>
                  <a:pt x="1036" y="32"/>
                </a:cubicBezTo>
                <a:cubicBezTo>
                  <a:pt x="1037" y="32"/>
                  <a:pt x="1037" y="32"/>
                  <a:pt x="1037" y="32"/>
                </a:cubicBezTo>
                <a:cubicBezTo>
                  <a:pt x="1038" y="28"/>
                  <a:pt x="1038" y="28"/>
                  <a:pt x="1038" y="28"/>
                </a:cubicBezTo>
                <a:cubicBezTo>
                  <a:pt x="1036" y="27"/>
                  <a:pt x="1036" y="27"/>
                  <a:pt x="1036" y="27"/>
                </a:cubicBezTo>
                <a:cubicBezTo>
                  <a:pt x="1034" y="28"/>
                  <a:pt x="1034" y="28"/>
                  <a:pt x="1034" y="28"/>
                </a:cubicBezTo>
                <a:cubicBezTo>
                  <a:pt x="1034" y="29"/>
                  <a:pt x="1034" y="29"/>
                  <a:pt x="1034" y="29"/>
                </a:cubicBezTo>
                <a:cubicBezTo>
                  <a:pt x="1033" y="30"/>
                  <a:pt x="1033" y="30"/>
                  <a:pt x="1033" y="30"/>
                </a:cubicBezTo>
                <a:cubicBezTo>
                  <a:pt x="1032" y="31"/>
                  <a:pt x="1032" y="31"/>
                  <a:pt x="1032" y="31"/>
                </a:cubicBezTo>
                <a:cubicBezTo>
                  <a:pt x="1031" y="30"/>
                  <a:pt x="1031" y="30"/>
                  <a:pt x="1031" y="30"/>
                </a:cubicBezTo>
                <a:cubicBezTo>
                  <a:pt x="1032" y="29"/>
                  <a:pt x="1032" y="29"/>
                  <a:pt x="1032" y="29"/>
                </a:cubicBezTo>
                <a:cubicBezTo>
                  <a:pt x="1032" y="28"/>
                  <a:pt x="1032" y="28"/>
                  <a:pt x="1032" y="28"/>
                </a:cubicBezTo>
                <a:cubicBezTo>
                  <a:pt x="1033" y="26"/>
                  <a:pt x="1033" y="26"/>
                  <a:pt x="1033" y="26"/>
                </a:cubicBezTo>
                <a:cubicBezTo>
                  <a:pt x="1032" y="25"/>
                  <a:pt x="1032" y="25"/>
                  <a:pt x="1032" y="25"/>
                </a:cubicBezTo>
                <a:cubicBezTo>
                  <a:pt x="1030" y="27"/>
                  <a:pt x="1030" y="27"/>
                  <a:pt x="1030" y="27"/>
                </a:cubicBezTo>
                <a:cubicBezTo>
                  <a:pt x="1029" y="29"/>
                  <a:pt x="1029" y="29"/>
                  <a:pt x="1029" y="29"/>
                </a:cubicBezTo>
                <a:cubicBezTo>
                  <a:pt x="1028" y="29"/>
                  <a:pt x="1028" y="29"/>
                  <a:pt x="1028" y="29"/>
                </a:cubicBezTo>
                <a:cubicBezTo>
                  <a:pt x="1028" y="28"/>
                  <a:pt x="1028" y="28"/>
                  <a:pt x="1028" y="28"/>
                </a:cubicBezTo>
                <a:cubicBezTo>
                  <a:pt x="1029" y="26"/>
                  <a:pt x="1029" y="26"/>
                  <a:pt x="1029" y="26"/>
                </a:cubicBezTo>
                <a:cubicBezTo>
                  <a:pt x="1028" y="25"/>
                  <a:pt x="1028" y="25"/>
                  <a:pt x="1028" y="25"/>
                </a:cubicBezTo>
                <a:cubicBezTo>
                  <a:pt x="1026" y="25"/>
                  <a:pt x="1026" y="25"/>
                  <a:pt x="1026" y="25"/>
                </a:cubicBezTo>
                <a:cubicBezTo>
                  <a:pt x="1024" y="26"/>
                  <a:pt x="1024" y="26"/>
                  <a:pt x="1024" y="26"/>
                </a:cubicBezTo>
                <a:cubicBezTo>
                  <a:pt x="1023" y="28"/>
                  <a:pt x="1023" y="28"/>
                  <a:pt x="1023" y="28"/>
                </a:cubicBezTo>
                <a:cubicBezTo>
                  <a:pt x="1021" y="28"/>
                  <a:pt x="1021" y="28"/>
                  <a:pt x="1021" y="28"/>
                </a:cubicBezTo>
                <a:cubicBezTo>
                  <a:pt x="1020" y="29"/>
                  <a:pt x="1020" y="29"/>
                  <a:pt x="1020" y="29"/>
                </a:cubicBezTo>
                <a:cubicBezTo>
                  <a:pt x="1019" y="30"/>
                  <a:pt x="1019" y="30"/>
                  <a:pt x="1019" y="30"/>
                </a:cubicBezTo>
                <a:cubicBezTo>
                  <a:pt x="1017" y="30"/>
                  <a:pt x="1017" y="30"/>
                  <a:pt x="1017" y="30"/>
                </a:cubicBezTo>
                <a:cubicBezTo>
                  <a:pt x="1016" y="29"/>
                  <a:pt x="1016" y="29"/>
                  <a:pt x="1016" y="29"/>
                </a:cubicBezTo>
                <a:cubicBezTo>
                  <a:pt x="1012" y="29"/>
                  <a:pt x="1012" y="29"/>
                  <a:pt x="1012" y="29"/>
                </a:cubicBezTo>
                <a:cubicBezTo>
                  <a:pt x="1009" y="29"/>
                  <a:pt x="1009" y="29"/>
                  <a:pt x="1009" y="29"/>
                </a:cubicBezTo>
                <a:cubicBezTo>
                  <a:pt x="1011" y="28"/>
                  <a:pt x="1011" y="28"/>
                  <a:pt x="1011" y="28"/>
                </a:cubicBezTo>
                <a:cubicBezTo>
                  <a:pt x="1012" y="27"/>
                  <a:pt x="1012" y="27"/>
                  <a:pt x="1012" y="27"/>
                </a:cubicBezTo>
                <a:cubicBezTo>
                  <a:pt x="1013" y="28"/>
                  <a:pt x="1013" y="28"/>
                  <a:pt x="1013" y="28"/>
                </a:cubicBezTo>
                <a:cubicBezTo>
                  <a:pt x="1015" y="28"/>
                  <a:pt x="1015" y="28"/>
                  <a:pt x="1015" y="28"/>
                </a:cubicBezTo>
                <a:cubicBezTo>
                  <a:pt x="1017" y="26"/>
                  <a:pt x="1017" y="26"/>
                  <a:pt x="1017" y="26"/>
                </a:cubicBezTo>
                <a:cubicBezTo>
                  <a:pt x="1020" y="26"/>
                  <a:pt x="1020" y="26"/>
                  <a:pt x="1020" y="26"/>
                </a:cubicBezTo>
                <a:cubicBezTo>
                  <a:pt x="1021" y="24"/>
                  <a:pt x="1021" y="24"/>
                  <a:pt x="1021" y="24"/>
                </a:cubicBezTo>
                <a:cubicBezTo>
                  <a:pt x="1025" y="22"/>
                  <a:pt x="1025" y="22"/>
                  <a:pt x="1025" y="22"/>
                </a:cubicBezTo>
                <a:cubicBezTo>
                  <a:pt x="1026" y="21"/>
                  <a:pt x="1026" y="21"/>
                  <a:pt x="1026" y="21"/>
                </a:cubicBezTo>
                <a:cubicBezTo>
                  <a:pt x="1025" y="21"/>
                  <a:pt x="1025" y="21"/>
                  <a:pt x="1025" y="21"/>
                </a:cubicBezTo>
                <a:cubicBezTo>
                  <a:pt x="1023" y="21"/>
                  <a:pt x="1023" y="21"/>
                  <a:pt x="1023" y="21"/>
                </a:cubicBezTo>
                <a:cubicBezTo>
                  <a:pt x="1020" y="19"/>
                  <a:pt x="1020" y="19"/>
                  <a:pt x="1020" y="19"/>
                </a:cubicBezTo>
                <a:cubicBezTo>
                  <a:pt x="1020" y="17"/>
                  <a:pt x="1020" y="17"/>
                  <a:pt x="1020" y="17"/>
                </a:cubicBezTo>
                <a:cubicBezTo>
                  <a:pt x="1019" y="17"/>
                  <a:pt x="1019" y="17"/>
                  <a:pt x="1019" y="17"/>
                </a:cubicBezTo>
                <a:cubicBezTo>
                  <a:pt x="1017" y="18"/>
                  <a:pt x="1017" y="18"/>
                  <a:pt x="1017" y="18"/>
                </a:cubicBezTo>
                <a:cubicBezTo>
                  <a:pt x="1016" y="19"/>
                  <a:pt x="1016" y="19"/>
                  <a:pt x="1016" y="19"/>
                </a:cubicBezTo>
                <a:cubicBezTo>
                  <a:pt x="1015" y="19"/>
                  <a:pt x="1015" y="19"/>
                  <a:pt x="1015" y="19"/>
                </a:cubicBezTo>
                <a:cubicBezTo>
                  <a:pt x="1015" y="17"/>
                  <a:pt x="1015" y="17"/>
                  <a:pt x="1015" y="17"/>
                </a:cubicBezTo>
                <a:cubicBezTo>
                  <a:pt x="1016" y="16"/>
                  <a:pt x="1016" y="16"/>
                  <a:pt x="1016" y="16"/>
                </a:cubicBezTo>
                <a:cubicBezTo>
                  <a:pt x="1016" y="15"/>
                  <a:pt x="1016" y="15"/>
                  <a:pt x="1016" y="15"/>
                </a:cubicBezTo>
                <a:cubicBezTo>
                  <a:pt x="1013" y="15"/>
                  <a:pt x="1013" y="15"/>
                  <a:pt x="1013" y="15"/>
                </a:cubicBezTo>
                <a:cubicBezTo>
                  <a:pt x="1012" y="17"/>
                  <a:pt x="1012" y="17"/>
                  <a:pt x="1012" y="17"/>
                </a:cubicBezTo>
                <a:cubicBezTo>
                  <a:pt x="1011" y="16"/>
                  <a:pt x="1011" y="16"/>
                  <a:pt x="1011" y="16"/>
                </a:cubicBezTo>
                <a:cubicBezTo>
                  <a:pt x="1010" y="14"/>
                  <a:pt x="1010" y="14"/>
                  <a:pt x="1010" y="14"/>
                </a:cubicBezTo>
                <a:cubicBezTo>
                  <a:pt x="1009" y="15"/>
                  <a:pt x="1009" y="15"/>
                  <a:pt x="1009" y="15"/>
                </a:cubicBezTo>
                <a:cubicBezTo>
                  <a:pt x="1007" y="16"/>
                  <a:pt x="1007" y="16"/>
                  <a:pt x="1007" y="16"/>
                </a:cubicBezTo>
                <a:cubicBezTo>
                  <a:pt x="1007" y="15"/>
                  <a:pt x="1007" y="15"/>
                  <a:pt x="1007" y="15"/>
                </a:cubicBezTo>
                <a:cubicBezTo>
                  <a:pt x="1008" y="14"/>
                  <a:pt x="1008" y="14"/>
                  <a:pt x="1008" y="14"/>
                </a:cubicBezTo>
                <a:cubicBezTo>
                  <a:pt x="1007" y="12"/>
                  <a:pt x="1007" y="12"/>
                  <a:pt x="1007" y="12"/>
                </a:cubicBezTo>
                <a:cubicBezTo>
                  <a:pt x="1008" y="12"/>
                  <a:pt x="1008" y="12"/>
                  <a:pt x="1008" y="12"/>
                </a:cubicBezTo>
                <a:cubicBezTo>
                  <a:pt x="1009" y="11"/>
                  <a:pt x="1009" y="11"/>
                  <a:pt x="1009" y="11"/>
                </a:cubicBezTo>
                <a:cubicBezTo>
                  <a:pt x="1008" y="10"/>
                  <a:pt x="1008" y="10"/>
                  <a:pt x="1008" y="10"/>
                </a:cubicBezTo>
                <a:cubicBezTo>
                  <a:pt x="1005" y="9"/>
                  <a:pt x="1005" y="9"/>
                  <a:pt x="1005" y="9"/>
                </a:cubicBezTo>
                <a:cubicBezTo>
                  <a:pt x="1002" y="8"/>
                  <a:pt x="1002" y="8"/>
                  <a:pt x="1002" y="8"/>
                </a:cubicBezTo>
                <a:cubicBezTo>
                  <a:pt x="1000" y="9"/>
                  <a:pt x="1000" y="9"/>
                  <a:pt x="1000" y="9"/>
                </a:cubicBezTo>
                <a:cubicBezTo>
                  <a:pt x="998" y="10"/>
                  <a:pt x="998" y="10"/>
                  <a:pt x="998" y="10"/>
                </a:cubicBezTo>
                <a:cubicBezTo>
                  <a:pt x="998" y="12"/>
                  <a:pt x="998" y="12"/>
                  <a:pt x="998" y="12"/>
                </a:cubicBezTo>
                <a:cubicBezTo>
                  <a:pt x="997" y="12"/>
                  <a:pt x="997" y="12"/>
                  <a:pt x="997" y="12"/>
                </a:cubicBezTo>
                <a:cubicBezTo>
                  <a:pt x="996" y="11"/>
                  <a:pt x="996" y="11"/>
                  <a:pt x="996" y="11"/>
                </a:cubicBezTo>
                <a:cubicBezTo>
                  <a:pt x="998" y="9"/>
                  <a:pt x="998" y="9"/>
                  <a:pt x="998" y="9"/>
                </a:cubicBezTo>
                <a:cubicBezTo>
                  <a:pt x="998" y="8"/>
                  <a:pt x="998" y="8"/>
                  <a:pt x="998" y="8"/>
                </a:cubicBezTo>
                <a:cubicBezTo>
                  <a:pt x="996" y="7"/>
                  <a:pt x="996" y="7"/>
                  <a:pt x="996" y="7"/>
                </a:cubicBezTo>
                <a:cubicBezTo>
                  <a:pt x="993" y="6"/>
                  <a:pt x="993" y="6"/>
                  <a:pt x="993" y="6"/>
                </a:cubicBezTo>
                <a:cubicBezTo>
                  <a:pt x="992" y="6"/>
                  <a:pt x="992" y="6"/>
                  <a:pt x="992" y="6"/>
                </a:cubicBezTo>
                <a:cubicBezTo>
                  <a:pt x="990" y="8"/>
                  <a:pt x="990" y="8"/>
                  <a:pt x="990" y="8"/>
                </a:cubicBezTo>
                <a:cubicBezTo>
                  <a:pt x="988" y="10"/>
                  <a:pt x="988" y="10"/>
                  <a:pt x="988" y="10"/>
                </a:cubicBezTo>
                <a:cubicBezTo>
                  <a:pt x="986" y="12"/>
                  <a:pt x="986" y="12"/>
                  <a:pt x="986" y="12"/>
                </a:cubicBezTo>
                <a:cubicBezTo>
                  <a:pt x="984" y="12"/>
                  <a:pt x="984" y="12"/>
                  <a:pt x="984" y="12"/>
                </a:cubicBezTo>
                <a:cubicBezTo>
                  <a:pt x="984" y="11"/>
                  <a:pt x="984" y="11"/>
                  <a:pt x="984" y="11"/>
                </a:cubicBezTo>
                <a:cubicBezTo>
                  <a:pt x="985" y="9"/>
                  <a:pt x="985" y="9"/>
                  <a:pt x="985" y="9"/>
                </a:cubicBezTo>
                <a:cubicBezTo>
                  <a:pt x="984" y="7"/>
                  <a:pt x="984" y="7"/>
                  <a:pt x="984" y="7"/>
                </a:cubicBezTo>
                <a:cubicBezTo>
                  <a:pt x="984" y="6"/>
                  <a:pt x="984" y="6"/>
                  <a:pt x="984" y="6"/>
                </a:cubicBezTo>
                <a:cubicBezTo>
                  <a:pt x="983" y="5"/>
                  <a:pt x="983" y="5"/>
                  <a:pt x="983" y="5"/>
                </a:cubicBezTo>
                <a:cubicBezTo>
                  <a:pt x="981" y="3"/>
                  <a:pt x="981" y="3"/>
                  <a:pt x="981" y="3"/>
                </a:cubicBezTo>
                <a:cubicBezTo>
                  <a:pt x="979" y="4"/>
                  <a:pt x="979" y="4"/>
                  <a:pt x="979" y="4"/>
                </a:cubicBezTo>
                <a:cubicBezTo>
                  <a:pt x="976" y="3"/>
                  <a:pt x="976" y="3"/>
                  <a:pt x="976" y="3"/>
                </a:cubicBezTo>
                <a:cubicBezTo>
                  <a:pt x="976" y="2"/>
                  <a:pt x="976" y="2"/>
                  <a:pt x="976" y="2"/>
                </a:cubicBezTo>
                <a:cubicBezTo>
                  <a:pt x="974" y="1"/>
                  <a:pt x="974" y="1"/>
                  <a:pt x="974" y="1"/>
                </a:cubicBezTo>
                <a:cubicBezTo>
                  <a:pt x="971" y="2"/>
                  <a:pt x="971" y="2"/>
                  <a:pt x="971" y="2"/>
                </a:cubicBezTo>
                <a:cubicBezTo>
                  <a:pt x="970" y="1"/>
                  <a:pt x="970" y="1"/>
                  <a:pt x="970" y="1"/>
                </a:cubicBezTo>
                <a:cubicBezTo>
                  <a:pt x="968" y="1"/>
                  <a:pt x="968" y="1"/>
                  <a:pt x="968" y="1"/>
                </a:cubicBezTo>
                <a:cubicBezTo>
                  <a:pt x="967" y="0"/>
                  <a:pt x="967" y="0"/>
                  <a:pt x="967" y="0"/>
                </a:cubicBezTo>
                <a:cubicBezTo>
                  <a:pt x="966" y="1"/>
                  <a:pt x="966" y="1"/>
                  <a:pt x="966" y="1"/>
                </a:cubicBezTo>
                <a:cubicBezTo>
                  <a:pt x="965" y="4"/>
                  <a:pt x="965" y="4"/>
                  <a:pt x="965" y="4"/>
                </a:cubicBezTo>
                <a:cubicBezTo>
                  <a:pt x="967" y="8"/>
                  <a:pt x="967" y="8"/>
                  <a:pt x="967" y="8"/>
                </a:cubicBezTo>
                <a:cubicBezTo>
                  <a:pt x="966" y="11"/>
                  <a:pt x="966" y="11"/>
                  <a:pt x="966" y="11"/>
                </a:cubicBezTo>
                <a:cubicBezTo>
                  <a:pt x="966" y="13"/>
                  <a:pt x="966" y="13"/>
                  <a:pt x="966" y="13"/>
                </a:cubicBezTo>
                <a:cubicBezTo>
                  <a:pt x="965" y="14"/>
                  <a:pt x="965" y="14"/>
                  <a:pt x="965" y="14"/>
                </a:cubicBezTo>
                <a:cubicBezTo>
                  <a:pt x="964" y="14"/>
                  <a:pt x="964" y="14"/>
                  <a:pt x="964" y="14"/>
                </a:cubicBezTo>
                <a:cubicBezTo>
                  <a:pt x="962" y="14"/>
                  <a:pt x="962" y="14"/>
                  <a:pt x="962" y="14"/>
                </a:cubicBezTo>
                <a:cubicBezTo>
                  <a:pt x="961" y="13"/>
                  <a:pt x="961" y="13"/>
                  <a:pt x="961" y="13"/>
                </a:cubicBezTo>
                <a:cubicBezTo>
                  <a:pt x="962" y="12"/>
                  <a:pt x="962" y="12"/>
                  <a:pt x="962" y="12"/>
                </a:cubicBezTo>
                <a:cubicBezTo>
                  <a:pt x="961" y="9"/>
                  <a:pt x="961" y="9"/>
                  <a:pt x="961" y="9"/>
                </a:cubicBezTo>
                <a:cubicBezTo>
                  <a:pt x="962" y="7"/>
                  <a:pt x="962" y="7"/>
                  <a:pt x="962" y="7"/>
                </a:cubicBezTo>
                <a:cubicBezTo>
                  <a:pt x="962" y="5"/>
                  <a:pt x="962" y="5"/>
                  <a:pt x="962" y="5"/>
                </a:cubicBezTo>
                <a:cubicBezTo>
                  <a:pt x="962" y="4"/>
                  <a:pt x="962" y="4"/>
                  <a:pt x="962" y="4"/>
                </a:cubicBezTo>
                <a:cubicBezTo>
                  <a:pt x="959" y="7"/>
                  <a:pt x="959" y="7"/>
                  <a:pt x="959" y="7"/>
                </a:cubicBezTo>
                <a:cubicBezTo>
                  <a:pt x="959" y="7"/>
                  <a:pt x="959" y="7"/>
                  <a:pt x="959" y="7"/>
                </a:cubicBezTo>
                <a:cubicBezTo>
                  <a:pt x="958" y="8"/>
                  <a:pt x="958" y="8"/>
                  <a:pt x="958" y="8"/>
                </a:cubicBezTo>
                <a:cubicBezTo>
                  <a:pt x="957" y="7"/>
                  <a:pt x="957" y="7"/>
                  <a:pt x="957" y="7"/>
                </a:cubicBezTo>
                <a:cubicBezTo>
                  <a:pt x="958" y="4"/>
                  <a:pt x="958" y="4"/>
                  <a:pt x="958" y="4"/>
                </a:cubicBezTo>
                <a:cubicBezTo>
                  <a:pt x="957" y="3"/>
                  <a:pt x="957" y="3"/>
                  <a:pt x="957" y="3"/>
                </a:cubicBezTo>
                <a:cubicBezTo>
                  <a:pt x="956" y="4"/>
                  <a:pt x="956" y="4"/>
                  <a:pt x="956" y="4"/>
                </a:cubicBezTo>
                <a:cubicBezTo>
                  <a:pt x="955" y="6"/>
                  <a:pt x="955" y="6"/>
                  <a:pt x="955" y="6"/>
                </a:cubicBezTo>
                <a:cubicBezTo>
                  <a:pt x="954" y="7"/>
                  <a:pt x="954" y="7"/>
                  <a:pt x="954" y="7"/>
                </a:cubicBezTo>
                <a:cubicBezTo>
                  <a:pt x="953" y="6"/>
                  <a:pt x="953" y="6"/>
                  <a:pt x="953" y="6"/>
                </a:cubicBezTo>
                <a:cubicBezTo>
                  <a:pt x="954" y="4"/>
                  <a:pt x="954" y="4"/>
                  <a:pt x="954" y="4"/>
                </a:cubicBezTo>
                <a:cubicBezTo>
                  <a:pt x="954" y="2"/>
                  <a:pt x="954" y="2"/>
                  <a:pt x="954" y="2"/>
                </a:cubicBezTo>
                <a:cubicBezTo>
                  <a:pt x="954" y="1"/>
                  <a:pt x="954" y="1"/>
                  <a:pt x="954" y="1"/>
                </a:cubicBezTo>
                <a:cubicBezTo>
                  <a:pt x="950" y="0"/>
                  <a:pt x="950" y="0"/>
                  <a:pt x="950" y="0"/>
                </a:cubicBezTo>
                <a:cubicBezTo>
                  <a:pt x="948" y="2"/>
                  <a:pt x="948" y="2"/>
                  <a:pt x="948" y="2"/>
                </a:cubicBezTo>
                <a:cubicBezTo>
                  <a:pt x="946" y="2"/>
                  <a:pt x="946" y="2"/>
                  <a:pt x="946" y="2"/>
                </a:cubicBezTo>
                <a:cubicBezTo>
                  <a:pt x="945" y="3"/>
                  <a:pt x="945" y="3"/>
                  <a:pt x="945" y="3"/>
                </a:cubicBezTo>
                <a:cubicBezTo>
                  <a:pt x="946" y="4"/>
                  <a:pt x="946" y="4"/>
                  <a:pt x="946" y="4"/>
                </a:cubicBezTo>
                <a:cubicBezTo>
                  <a:pt x="948" y="4"/>
                  <a:pt x="948" y="4"/>
                  <a:pt x="948" y="4"/>
                </a:cubicBezTo>
                <a:cubicBezTo>
                  <a:pt x="949" y="5"/>
                  <a:pt x="949" y="5"/>
                  <a:pt x="949" y="5"/>
                </a:cubicBezTo>
                <a:cubicBezTo>
                  <a:pt x="947" y="5"/>
                  <a:pt x="947" y="5"/>
                  <a:pt x="947" y="5"/>
                </a:cubicBezTo>
                <a:cubicBezTo>
                  <a:pt x="946" y="6"/>
                  <a:pt x="946" y="6"/>
                  <a:pt x="946" y="6"/>
                </a:cubicBezTo>
                <a:cubicBezTo>
                  <a:pt x="947" y="7"/>
                  <a:pt x="947" y="7"/>
                  <a:pt x="947" y="7"/>
                </a:cubicBezTo>
                <a:cubicBezTo>
                  <a:pt x="949" y="9"/>
                  <a:pt x="949" y="9"/>
                  <a:pt x="949" y="9"/>
                </a:cubicBezTo>
                <a:cubicBezTo>
                  <a:pt x="948" y="10"/>
                  <a:pt x="948" y="10"/>
                  <a:pt x="948" y="10"/>
                </a:cubicBezTo>
                <a:cubicBezTo>
                  <a:pt x="948" y="11"/>
                  <a:pt x="948" y="11"/>
                  <a:pt x="948" y="11"/>
                </a:cubicBezTo>
                <a:cubicBezTo>
                  <a:pt x="949" y="13"/>
                  <a:pt x="949" y="13"/>
                  <a:pt x="949" y="13"/>
                </a:cubicBezTo>
                <a:cubicBezTo>
                  <a:pt x="951" y="13"/>
                  <a:pt x="951" y="13"/>
                  <a:pt x="951" y="13"/>
                </a:cubicBezTo>
                <a:cubicBezTo>
                  <a:pt x="951" y="14"/>
                  <a:pt x="951" y="14"/>
                  <a:pt x="951" y="14"/>
                </a:cubicBezTo>
                <a:cubicBezTo>
                  <a:pt x="949" y="15"/>
                  <a:pt x="949" y="15"/>
                  <a:pt x="949" y="15"/>
                </a:cubicBezTo>
                <a:cubicBezTo>
                  <a:pt x="949" y="15"/>
                  <a:pt x="949" y="15"/>
                  <a:pt x="949" y="15"/>
                </a:cubicBezTo>
                <a:cubicBezTo>
                  <a:pt x="946" y="11"/>
                  <a:pt x="946" y="11"/>
                  <a:pt x="946" y="11"/>
                </a:cubicBezTo>
                <a:cubicBezTo>
                  <a:pt x="945" y="12"/>
                  <a:pt x="945" y="12"/>
                  <a:pt x="945" y="12"/>
                </a:cubicBezTo>
                <a:cubicBezTo>
                  <a:pt x="944" y="13"/>
                  <a:pt x="944" y="13"/>
                  <a:pt x="944" y="13"/>
                </a:cubicBezTo>
                <a:cubicBezTo>
                  <a:pt x="944" y="14"/>
                  <a:pt x="944" y="14"/>
                  <a:pt x="944" y="14"/>
                </a:cubicBezTo>
                <a:cubicBezTo>
                  <a:pt x="944" y="14"/>
                  <a:pt x="944" y="14"/>
                  <a:pt x="944" y="14"/>
                </a:cubicBezTo>
                <a:cubicBezTo>
                  <a:pt x="943" y="11"/>
                  <a:pt x="943" y="11"/>
                  <a:pt x="943" y="11"/>
                </a:cubicBezTo>
                <a:cubicBezTo>
                  <a:pt x="944" y="9"/>
                  <a:pt x="944" y="9"/>
                  <a:pt x="944" y="9"/>
                </a:cubicBezTo>
                <a:cubicBezTo>
                  <a:pt x="943" y="7"/>
                  <a:pt x="943" y="7"/>
                  <a:pt x="943" y="7"/>
                </a:cubicBezTo>
                <a:cubicBezTo>
                  <a:pt x="942" y="4"/>
                  <a:pt x="942" y="4"/>
                  <a:pt x="942" y="4"/>
                </a:cubicBezTo>
                <a:cubicBezTo>
                  <a:pt x="942" y="4"/>
                  <a:pt x="942" y="4"/>
                  <a:pt x="942" y="4"/>
                </a:cubicBezTo>
                <a:cubicBezTo>
                  <a:pt x="941" y="4"/>
                  <a:pt x="941" y="4"/>
                  <a:pt x="941" y="4"/>
                </a:cubicBezTo>
                <a:cubicBezTo>
                  <a:pt x="939" y="2"/>
                  <a:pt x="939" y="2"/>
                  <a:pt x="939" y="2"/>
                </a:cubicBezTo>
                <a:cubicBezTo>
                  <a:pt x="938" y="2"/>
                  <a:pt x="938" y="2"/>
                  <a:pt x="938" y="2"/>
                </a:cubicBezTo>
                <a:cubicBezTo>
                  <a:pt x="937" y="4"/>
                  <a:pt x="937" y="4"/>
                  <a:pt x="937" y="4"/>
                </a:cubicBezTo>
                <a:cubicBezTo>
                  <a:pt x="937" y="7"/>
                  <a:pt x="937" y="7"/>
                  <a:pt x="937" y="7"/>
                </a:cubicBezTo>
                <a:cubicBezTo>
                  <a:pt x="937" y="10"/>
                  <a:pt x="937" y="10"/>
                  <a:pt x="937" y="10"/>
                </a:cubicBezTo>
                <a:cubicBezTo>
                  <a:pt x="938" y="13"/>
                  <a:pt x="938" y="13"/>
                  <a:pt x="938" y="13"/>
                </a:cubicBezTo>
                <a:cubicBezTo>
                  <a:pt x="938" y="16"/>
                  <a:pt x="938" y="16"/>
                  <a:pt x="938" y="16"/>
                </a:cubicBezTo>
                <a:cubicBezTo>
                  <a:pt x="938" y="17"/>
                  <a:pt x="938" y="17"/>
                  <a:pt x="938" y="17"/>
                </a:cubicBezTo>
                <a:cubicBezTo>
                  <a:pt x="938" y="19"/>
                  <a:pt x="938" y="19"/>
                  <a:pt x="938" y="19"/>
                </a:cubicBezTo>
                <a:cubicBezTo>
                  <a:pt x="937" y="20"/>
                  <a:pt x="937" y="20"/>
                  <a:pt x="937" y="20"/>
                </a:cubicBezTo>
                <a:cubicBezTo>
                  <a:pt x="937" y="18"/>
                  <a:pt x="937" y="18"/>
                  <a:pt x="937" y="18"/>
                </a:cubicBezTo>
                <a:cubicBezTo>
                  <a:pt x="936" y="16"/>
                  <a:pt x="936" y="16"/>
                  <a:pt x="936" y="16"/>
                </a:cubicBezTo>
                <a:cubicBezTo>
                  <a:pt x="935" y="14"/>
                  <a:pt x="935" y="14"/>
                  <a:pt x="935" y="14"/>
                </a:cubicBezTo>
                <a:cubicBezTo>
                  <a:pt x="936" y="12"/>
                  <a:pt x="936" y="12"/>
                  <a:pt x="936" y="12"/>
                </a:cubicBezTo>
                <a:cubicBezTo>
                  <a:pt x="935" y="10"/>
                  <a:pt x="935" y="10"/>
                  <a:pt x="935" y="10"/>
                </a:cubicBezTo>
                <a:cubicBezTo>
                  <a:pt x="935" y="8"/>
                  <a:pt x="935" y="8"/>
                  <a:pt x="935" y="8"/>
                </a:cubicBezTo>
                <a:cubicBezTo>
                  <a:pt x="931" y="6"/>
                  <a:pt x="931" y="6"/>
                  <a:pt x="931" y="6"/>
                </a:cubicBezTo>
                <a:cubicBezTo>
                  <a:pt x="930" y="6"/>
                  <a:pt x="930" y="6"/>
                  <a:pt x="930" y="6"/>
                </a:cubicBezTo>
                <a:cubicBezTo>
                  <a:pt x="930" y="8"/>
                  <a:pt x="930" y="8"/>
                  <a:pt x="930" y="8"/>
                </a:cubicBezTo>
                <a:cubicBezTo>
                  <a:pt x="929" y="9"/>
                  <a:pt x="929" y="9"/>
                  <a:pt x="929" y="9"/>
                </a:cubicBezTo>
                <a:cubicBezTo>
                  <a:pt x="929" y="11"/>
                  <a:pt x="929" y="11"/>
                  <a:pt x="929" y="11"/>
                </a:cubicBezTo>
                <a:cubicBezTo>
                  <a:pt x="932" y="13"/>
                  <a:pt x="932" y="13"/>
                  <a:pt x="932" y="13"/>
                </a:cubicBezTo>
                <a:cubicBezTo>
                  <a:pt x="932" y="14"/>
                  <a:pt x="932" y="14"/>
                  <a:pt x="932" y="14"/>
                </a:cubicBezTo>
                <a:cubicBezTo>
                  <a:pt x="929" y="14"/>
                  <a:pt x="929" y="14"/>
                  <a:pt x="929" y="14"/>
                </a:cubicBezTo>
                <a:cubicBezTo>
                  <a:pt x="929" y="13"/>
                  <a:pt x="929" y="13"/>
                  <a:pt x="929" y="13"/>
                </a:cubicBezTo>
                <a:cubicBezTo>
                  <a:pt x="927" y="13"/>
                  <a:pt x="927" y="13"/>
                  <a:pt x="927" y="13"/>
                </a:cubicBezTo>
                <a:cubicBezTo>
                  <a:pt x="926" y="15"/>
                  <a:pt x="926" y="15"/>
                  <a:pt x="926" y="15"/>
                </a:cubicBezTo>
                <a:cubicBezTo>
                  <a:pt x="927" y="18"/>
                  <a:pt x="927" y="18"/>
                  <a:pt x="927" y="18"/>
                </a:cubicBezTo>
                <a:cubicBezTo>
                  <a:pt x="927" y="19"/>
                  <a:pt x="927" y="19"/>
                  <a:pt x="927" y="19"/>
                </a:cubicBezTo>
                <a:cubicBezTo>
                  <a:pt x="925" y="20"/>
                  <a:pt x="925" y="20"/>
                  <a:pt x="925" y="20"/>
                </a:cubicBezTo>
                <a:cubicBezTo>
                  <a:pt x="924" y="21"/>
                  <a:pt x="924" y="21"/>
                  <a:pt x="924" y="21"/>
                </a:cubicBezTo>
                <a:cubicBezTo>
                  <a:pt x="923" y="22"/>
                  <a:pt x="923" y="22"/>
                  <a:pt x="923" y="22"/>
                </a:cubicBezTo>
                <a:cubicBezTo>
                  <a:pt x="922" y="21"/>
                  <a:pt x="922" y="21"/>
                  <a:pt x="922" y="21"/>
                </a:cubicBezTo>
                <a:cubicBezTo>
                  <a:pt x="922" y="20"/>
                  <a:pt x="922" y="20"/>
                  <a:pt x="922" y="20"/>
                </a:cubicBezTo>
                <a:cubicBezTo>
                  <a:pt x="921" y="20"/>
                  <a:pt x="921" y="20"/>
                  <a:pt x="921" y="20"/>
                </a:cubicBezTo>
                <a:cubicBezTo>
                  <a:pt x="920" y="22"/>
                  <a:pt x="920" y="22"/>
                  <a:pt x="920" y="22"/>
                </a:cubicBezTo>
                <a:cubicBezTo>
                  <a:pt x="919" y="22"/>
                  <a:pt x="919" y="22"/>
                  <a:pt x="919" y="22"/>
                </a:cubicBezTo>
                <a:cubicBezTo>
                  <a:pt x="918" y="18"/>
                  <a:pt x="918" y="18"/>
                  <a:pt x="918" y="18"/>
                </a:cubicBezTo>
                <a:cubicBezTo>
                  <a:pt x="919" y="16"/>
                  <a:pt x="919" y="16"/>
                  <a:pt x="919" y="16"/>
                </a:cubicBezTo>
                <a:cubicBezTo>
                  <a:pt x="919" y="15"/>
                  <a:pt x="919" y="15"/>
                  <a:pt x="919" y="15"/>
                </a:cubicBezTo>
                <a:cubicBezTo>
                  <a:pt x="915" y="13"/>
                  <a:pt x="915" y="13"/>
                  <a:pt x="915" y="13"/>
                </a:cubicBezTo>
                <a:cubicBezTo>
                  <a:pt x="915" y="12"/>
                  <a:pt x="915" y="12"/>
                  <a:pt x="915" y="12"/>
                </a:cubicBezTo>
                <a:cubicBezTo>
                  <a:pt x="916" y="11"/>
                  <a:pt x="916" y="11"/>
                  <a:pt x="916" y="11"/>
                </a:cubicBezTo>
                <a:cubicBezTo>
                  <a:pt x="916" y="10"/>
                  <a:pt x="916" y="10"/>
                  <a:pt x="916" y="10"/>
                </a:cubicBezTo>
                <a:cubicBezTo>
                  <a:pt x="915" y="9"/>
                  <a:pt x="915" y="9"/>
                  <a:pt x="915" y="9"/>
                </a:cubicBezTo>
                <a:cubicBezTo>
                  <a:pt x="912" y="8"/>
                  <a:pt x="912" y="8"/>
                  <a:pt x="912" y="8"/>
                </a:cubicBezTo>
                <a:cubicBezTo>
                  <a:pt x="911" y="8"/>
                  <a:pt x="911" y="8"/>
                  <a:pt x="911" y="8"/>
                </a:cubicBezTo>
                <a:cubicBezTo>
                  <a:pt x="909" y="9"/>
                  <a:pt x="909" y="9"/>
                  <a:pt x="909" y="9"/>
                </a:cubicBezTo>
                <a:cubicBezTo>
                  <a:pt x="908" y="10"/>
                  <a:pt x="908" y="10"/>
                  <a:pt x="908" y="10"/>
                </a:cubicBezTo>
                <a:cubicBezTo>
                  <a:pt x="909" y="12"/>
                  <a:pt x="909" y="12"/>
                  <a:pt x="909" y="12"/>
                </a:cubicBezTo>
                <a:cubicBezTo>
                  <a:pt x="909" y="15"/>
                  <a:pt x="909" y="15"/>
                  <a:pt x="909" y="15"/>
                </a:cubicBezTo>
                <a:cubicBezTo>
                  <a:pt x="909" y="16"/>
                  <a:pt x="909" y="16"/>
                  <a:pt x="909" y="16"/>
                </a:cubicBezTo>
                <a:cubicBezTo>
                  <a:pt x="907" y="15"/>
                  <a:pt x="907" y="15"/>
                  <a:pt x="907" y="15"/>
                </a:cubicBezTo>
                <a:cubicBezTo>
                  <a:pt x="905" y="16"/>
                  <a:pt x="905" y="16"/>
                  <a:pt x="905" y="16"/>
                </a:cubicBezTo>
                <a:cubicBezTo>
                  <a:pt x="904" y="15"/>
                  <a:pt x="904" y="15"/>
                  <a:pt x="904" y="15"/>
                </a:cubicBezTo>
                <a:cubicBezTo>
                  <a:pt x="902" y="15"/>
                  <a:pt x="902" y="15"/>
                  <a:pt x="902" y="15"/>
                </a:cubicBezTo>
                <a:cubicBezTo>
                  <a:pt x="902" y="17"/>
                  <a:pt x="902" y="17"/>
                  <a:pt x="902" y="17"/>
                </a:cubicBezTo>
                <a:cubicBezTo>
                  <a:pt x="903" y="18"/>
                  <a:pt x="903" y="18"/>
                  <a:pt x="903" y="18"/>
                </a:cubicBezTo>
                <a:cubicBezTo>
                  <a:pt x="903" y="19"/>
                  <a:pt x="903" y="19"/>
                  <a:pt x="903" y="19"/>
                </a:cubicBezTo>
                <a:cubicBezTo>
                  <a:pt x="904" y="20"/>
                  <a:pt x="904" y="20"/>
                  <a:pt x="904" y="20"/>
                </a:cubicBezTo>
                <a:cubicBezTo>
                  <a:pt x="905" y="22"/>
                  <a:pt x="905" y="22"/>
                  <a:pt x="905" y="22"/>
                </a:cubicBezTo>
                <a:cubicBezTo>
                  <a:pt x="905" y="24"/>
                  <a:pt x="905" y="24"/>
                  <a:pt x="905" y="24"/>
                </a:cubicBezTo>
                <a:cubicBezTo>
                  <a:pt x="906" y="24"/>
                  <a:pt x="906" y="24"/>
                  <a:pt x="906" y="24"/>
                </a:cubicBezTo>
                <a:cubicBezTo>
                  <a:pt x="908" y="26"/>
                  <a:pt x="908" y="26"/>
                  <a:pt x="908" y="26"/>
                </a:cubicBezTo>
                <a:cubicBezTo>
                  <a:pt x="908" y="28"/>
                  <a:pt x="908" y="28"/>
                  <a:pt x="908" y="28"/>
                </a:cubicBezTo>
                <a:cubicBezTo>
                  <a:pt x="907" y="30"/>
                  <a:pt x="907" y="30"/>
                  <a:pt x="907" y="30"/>
                </a:cubicBezTo>
                <a:cubicBezTo>
                  <a:pt x="907" y="27"/>
                  <a:pt x="907" y="27"/>
                  <a:pt x="907" y="27"/>
                </a:cubicBezTo>
                <a:cubicBezTo>
                  <a:pt x="906" y="28"/>
                  <a:pt x="906" y="28"/>
                  <a:pt x="906" y="28"/>
                </a:cubicBezTo>
                <a:cubicBezTo>
                  <a:pt x="905" y="29"/>
                  <a:pt x="905" y="29"/>
                  <a:pt x="905" y="29"/>
                </a:cubicBezTo>
                <a:cubicBezTo>
                  <a:pt x="904" y="28"/>
                  <a:pt x="904" y="28"/>
                  <a:pt x="904" y="28"/>
                </a:cubicBezTo>
                <a:cubicBezTo>
                  <a:pt x="904" y="27"/>
                  <a:pt x="904" y="27"/>
                  <a:pt x="904" y="27"/>
                </a:cubicBezTo>
                <a:cubicBezTo>
                  <a:pt x="905" y="26"/>
                  <a:pt x="905" y="26"/>
                  <a:pt x="905" y="26"/>
                </a:cubicBezTo>
                <a:cubicBezTo>
                  <a:pt x="904" y="25"/>
                  <a:pt x="904" y="25"/>
                  <a:pt x="904" y="25"/>
                </a:cubicBezTo>
                <a:cubicBezTo>
                  <a:pt x="903" y="26"/>
                  <a:pt x="903" y="26"/>
                  <a:pt x="903" y="26"/>
                </a:cubicBezTo>
                <a:cubicBezTo>
                  <a:pt x="902" y="26"/>
                  <a:pt x="902" y="26"/>
                  <a:pt x="902" y="26"/>
                </a:cubicBezTo>
                <a:cubicBezTo>
                  <a:pt x="902" y="28"/>
                  <a:pt x="902" y="28"/>
                  <a:pt x="902" y="28"/>
                </a:cubicBezTo>
                <a:cubicBezTo>
                  <a:pt x="901" y="29"/>
                  <a:pt x="901" y="29"/>
                  <a:pt x="901" y="29"/>
                </a:cubicBezTo>
                <a:cubicBezTo>
                  <a:pt x="901" y="28"/>
                  <a:pt x="901" y="28"/>
                  <a:pt x="901" y="28"/>
                </a:cubicBezTo>
                <a:cubicBezTo>
                  <a:pt x="900" y="27"/>
                  <a:pt x="900" y="27"/>
                  <a:pt x="900" y="27"/>
                </a:cubicBezTo>
                <a:cubicBezTo>
                  <a:pt x="900" y="25"/>
                  <a:pt x="900" y="25"/>
                  <a:pt x="900" y="25"/>
                </a:cubicBezTo>
                <a:cubicBezTo>
                  <a:pt x="900" y="23"/>
                  <a:pt x="900" y="23"/>
                  <a:pt x="900" y="23"/>
                </a:cubicBezTo>
                <a:cubicBezTo>
                  <a:pt x="899" y="21"/>
                  <a:pt x="899" y="21"/>
                  <a:pt x="899" y="21"/>
                </a:cubicBezTo>
                <a:cubicBezTo>
                  <a:pt x="898" y="21"/>
                  <a:pt x="898" y="21"/>
                  <a:pt x="898" y="21"/>
                </a:cubicBezTo>
                <a:cubicBezTo>
                  <a:pt x="896" y="24"/>
                  <a:pt x="896" y="24"/>
                  <a:pt x="896" y="24"/>
                </a:cubicBezTo>
                <a:cubicBezTo>
                  <a:pt x="895" y="24"/>
                  <a:pt x="895" y="24"/>
                  <a:pt x="895" y="24"/>
                </a:cubicBezTo>
                <a:cubicBezTo>
                  <a:pt x="895" y="26"/>
                  <a:pt x="895" y="26"/>
                  <a:pt x="895" y="26"/>
                </a:cubicBezTo>
                <a:cubicBezTo>
                  <a:pt x="896" y="27"/>
                  <a:pt x="896" y="27"/>
                  <a:pt x="896" y="27"/>
                </a:cubicBezTo>
                <a:cubicBezTo>
                  <a:pt x="895" y="28"/>
                  <a:pt x="895" y="28"/>
                  <a:pt x="895" y="28"/>
                </a:cubicBezTo>
                <a:cubicBezTo>
                  <a:pt x="894" y="27"/>
                  <a:pt x="894" y="27"/>
                  <a:pt x="894" y="27"/>
                </a:cubicBezTo>
                <a:cubicBezTo>
                  <a:pt x="894" y="26"/>
                  <a:pt x="894" y="26"/>
                  <a:pt x="894" y="26"/>
                </a:cubicBezTo>
                <a:cubicBezTo>
                  <a:pt x="893" y="24"/>
                  <a:pt x="893" y="24"/>
                  <a:pt x="893" y="24"/>
                </a:cubicBezTo>
                <a:cubicBezTo>
                  <a:pt x="894" y="23"/>
                  <a:pt x="894" y="23"/>
                  <a:pt x="894" y="23"/>
                </a:cubicBezTo>
                <a:cubicBezTo>
                  <a:pt x="893" y="21"/>
                  <a:pt x="893" y="21"/>
                  <a:pt x="893" y="21"/>
                </a:cubicBezTo>
                <a:cubicBezTo>
                  <a:pt x="892" y="20"/>
                  <a:pt x="892" y="20"/>
                  <a:pt x="892" y="20"/>
                </a:cubicBezTo>
                <a:cubicBezTo>
                  <a:pt x="892" y="18"/>
                  <a:pt x="892" y="18"/>
                  <a:pt x="892" y="18"/>
                </a:cubicBezTo>
                <a:cubicBezTo>
                  <a:pt x="891" y="16"/>
                  <a:pt x="891" y="16"/>
                  <a:pt x="891" y="16"/>
                </a:cubicBezTo>
                <a:cubicBezTo>
                  <a:pt x="891" y="16"/>
                  <a:pt x="891" y="16"/>
                  <a:pt x="891" y="16"/>
                </a:cubicBezTo>
                <a:cubicBezTo>
                  <a:pt x="888" y="18"/>
                  <a:pt x="888" y="18"/>
                  <a:pt x="888" y="18"/>
                </a:cubicBezTo>
                <a:cubicBezTo>
                  <a:pt x="887" y="18"/>
                  <a:pt x="887" y="18"/>
                  <a:pt x="887" y="18"/>
                </a:cubicBezTo>
                <a:cubicBezTo>
                  <a:pt x="887" y="20"/>
                  <a:pt x="887" y="20"/>
                  <a:pt x="887" y="20"/>
                </a:cubicBezTo>
                <a:cubicBezTo>
                  <a:pt x="887" y="21"/>
                  <a:pt x="887" y="21"/>
                  <a:pt x="887" y="21"/>
                </a:cubicBezTo>
                <a:cubicBezTo>
                  <a:pt x="886" y="22"/>
                  <a:pt x="886" y="22"/>
                  <a:pt x="886" y="22"/>
                </a:cubicBezTo>
                <a:cubicBezTo>
                  <a:pt x="886" y="24"/>
                  <a:pt x="886" y="24"/>
                  <a:pt x="886" y="24"/>
                </a:cubicBezTo>
                <a:cubicBezTo>
                  <a:pt x="885" y="25"/>
                  <a:pt x="885" y="25"/>
                  <a:pt x="885" y="25"/>
                </a:cubicBezTo>
                <a:cubicBezTo>
                  <a:pt x="885" y="23"/>
                  <a:pt x="885" y="23"/>
                  <a:pt x="885" y="23"/>
                </a:cubicBezTo>
                <a:cubicBezTo>
                  <a:pt x="886" y="22"/>
                  <a:pt x="886" y="22"/>
                  <a:pt x="886" y="22"/>
                </a:cubicBezTo>
                <a:cubicBezTo>
                  <a:pt x="885" y="22"/>
                  <a:pt x="885" y="22"/>
                  <a:pt x="885" y="22"/>
                </a:cubicBezTo>
                <a:cubicBezTo>
                  <a:pt x="884" y="23"/>
                  <a:pt x="884" y="23"/>
                  <a:pt x="884" y="23"/>
                </a:cubicBezTo>
                <a:cubicBezTo>
                  <a:pt x="883" y="25"/>
                  <a:pt x="883" y="25"/>
                  <a:pt x="883" y="25"/>
                </a:cubicBezTo>
                <a:cubicBezTo>
                  <a:pt x="882" y="26"/>
                  <a:pt x="882" y="26"/>
                  <a:pt x="882" y="26"/>
                </a:cubicBezTo>
                <a:cubicBezTo>
                  <a:pt x="882" y="21"/>
                  <a:pt x="882" y="21"/>
                  <a:pt x="882" y="21"/>
                </a:cubicBezTo>
                <a:cubicBezTo>
                  <a:pt x="882" y="21"/>
                  <a:pt x="882" y="21"/>
                  <a:pt x="882" y="21"/>
                </a:cubicBezTo>
                <a:cubicBezTo>
                  <a:pt x="882" y="19"/>
                  <a:pt x="882" y="19"/>
                  <a:pt x="882" y="19"/>
                </a:cubicBezTo>
                <a:cubicBezTo>
                  <a:pt x="881" y="19"/>
                  <a:pt x="881" y="19"/>
                  <a:pt x="881" y="19"/>
                </a:cubicBezTo>
                <a:cubicBezTo>
                  <a:pt x="880" y="19"/>
                  <a:pt x="880" y="19"/>
                  <a:pt x="880" y="19"/>
                </a:cubicBezTo>
                <a:cubicBezTo>
                  <a:pt x="876" y="20"/>
                  <a:pt x="876" y="20"/>
                  <a:pt x="876" y="20"/>
                </a:cubicBezTo>
                <a:cubicBezTo>
                  <a:pt x="873" y="21"/>
                  <a:pt x="873" y="21"/>
                  <a:pt x="873" y="21"/>
                </a:cubicBezTo>
                <a:cubicBezTo>
                  <a:pt x="872" y="21"/>
                  <a:pt x="872" y="21"/>
                  <a:pt x="872" y="21"/>
                </a:cubicBezTo>
                <a:cubicBezTo>
                  <a:pt x="870" y="22"/>
                  <a:pt x="870" y="22"/>
                  <a:pt x="870" y="22"/>
                </a:cubicBezTo>
                <a:cubicBezTo>
                  <a:pt x="869" y="24"/>
                  <a:pt x="869" y="24"/>
                  <a:pt x="869" y="24"/>
                </a:cubicBezTo>
                <a:cubicBezTo>
                  <a:pt x="867" y="24"/>
                  <a:pt x="867" y="24"/>
                  <a:pt x="867" y="24"/>
                </a:cubicBezTo>
                <a:cubicBezTo>
                  <a:pt x="865" y="24"/>
                  <a:pt x="865" y="24"/>
                  <a:pt x="865" y="24"/>
                </a:cubicBezTo>
                <a:cubicBezTo>
                  <a:pt x="865" y="26"/>
                  <a:pt x="865" y="26"/>
                  <a:pt x="865" y="26"/>
                </a:cubicBezTo>
                <a:cubicBezTo>
                  <a:pt x="864" y="26"/>
                  <a:pt x="864" y="26"/>
                  <a:pt x="864" y="26"/>
                </a:cubicBezTo>
                <a:cubicBezTo>
                  <a:pt x="863" y="26"/>
                  <a:pt x="863" y="26"/>
                  <a:pt x="863" y="26"/>
                </a:cubicBezTo>
                <a:cubicBezTo>
                  <a:pt x="864" y="28"/>
                  <a:pt x="864" y="28"/>
                  <a:pt x="864" y="28"/>
                </a:cubicBezTo>
                <a:close/>
                <a:moveTo>
                  <a:pt x="987" y="4"/>
                </a:moveTo>
                <a:cubicBezTo>
                  <a:pt x="986" y="2"/>
                  <a:pt x="986" y="2"/>
                  <a:pt x="986" y="2"/>
                </a:cubicBezTo>
                <a:cubicBezTo>
                  <a:pt x="985" y="2"/>
                  <a:pt x="985" y="2"/>
                  <a:pt x="985" y="2"/>
                </a:cubicBezTo>
                <a:cubicBezTo>
                  <a:pt x="985" y="4"/>
                  <a:pt x="985" y="4"/>
                  <a:pt x="985" y="4"/>
                </a:cubicBezTo>
                <a:cubicBezTo>
                  <a:pt x="986" y="4"/>
                  <a:pt x="986" y="4"/>
                  <a:pt x="986" y="4"/>
                </a:cubicBezTo>
                <a:lnTo>
                  <a:pt x="987" y="4"/>
                </a:lnTo>
                <a:close/>
                <a:moveTo>
                  <a:pt x="273" y="536"/>
                </a:moveTo>
                <a:cubicBezTo>
                  <a:pt x="271" y="539"/>
                  <a:pt x="271" y="539"/>
                  <a:pt x="271" y="539"/>
                </a:cubicBezTo>
                <a:cubicBezTo>
                  <a:pt x="270" y="541"/>
                  <a:pt x="270" y="541"/>
                  <a:pt x="270" y="541"/>
                </a:cubicBezTo>
                <a:cubicBezTo>
                  <a:pt x="268" y="542"/>
                  <a:pt x="268" y="542"/>
                  <a:pt x="268" y="542"/>
                </a:cubicBezTo>
                <a:cubicBezTo>
                  <a:pt x="267" y="541"/>
                  <a:pt x="267" y="541"/>
                  <a:pt x="267" y="541"/>
                </a:cubicBezTo>
                <a:cubicBezTo>
                  <a:pt x="266" y="540"/>
                  <a:pt x="266" y="540"/>
                  <a:pt x="266" y="540"/>
                </a:cubicBezTo>
                <a:cubicBezTo>
                  <a:pt x="270" y="539"/>
                  <a:pt x="270" y="539"/>
                  <a:pt x="270" y="539"/>
                </a:cubicBezTo>
                <a:cubicBezTo>
                  <a:pt x="271" y="537"/>
                  <a:pt x="271" y="537"/>
                  <a:pt x="271" y="537"/>
                </a:cubicBezTo>
                <a:cubicBezTo>
                  <a:pt x="272" y="535"/>
                  <a:pt x="272" y="535"/>
                  <a:pt x="272" y="535"/>
                </a:cubicBezTo>
                <a:cubicBezTo>
                  <a:pt x="272" y="534"/>
                  <a:pt x="272" y="534"/>
                  <a:pt x="272" y="534"/>
                </a:cubicBezTo>
                <a:cubicBezTo>
                  <a:pt x="270" y="533"/>
                  <a:pt x="270" y="533"/>
                  <a:pt x="270" y="533"/>
                </a:cubicBezTo>
                <a:cubicBezTo>
                  <a:pt x="269" y="534"/>
                  <a:pt x="269" y="534"/>
                  <a:pt x="269" y="534"/>
                </a:cubicBezTo>
                <a:cubicBezTo>
                  <a:pt x="268" y="535"/>
                  <a:pt x="268" y="535"/>
                  <a:pt x="268" y="535"/>
                </a:cubicBezTo>
                <a:cubicBezTo>
                  <a:pt x="268" y="533"/>
                  <a:pt x="268" y="533"/>
                  <a:pt x="268" y="533"/>
                </a:cubicBezTo>
                <a:cubicBezTo>
                  <a:pt x="266" y="532"/>
                  <a:pt x="266" y="532"/>
                  <a:pt x="266" y="532"/>
                </a:cubicBezTo>
                <a:cubicBezTo>
                  <a:pt x="263" y="536"/>
                  <a:pt x="263" y="536"/>
                  <a:pt x="263" y="536"/>
                </a:cubicBezTo>
                <a:cubicBezTo>
                  <a:pt x="263" y="540"/>
                  <a:pt x="263" y="540"/>
                  <a:pt x="263" y="540"/>
                </a:cubicBezTo>
                <a:cubicBezTo>
                  <a:pt x="262" y="541"/>
                  <a:pt x="262" y="541"/>
                  <a:pt x="262" y="541"/>
                </a:cubicBezTo>
                <a:cubicBezTo>
                  <a:pt x="262" y="543"/>
                  <a:pt x="262" y="543"/>
                  <a:pt x="262" y="543"/>
                </a:cubicBezTo>
                <a:cubicBezTo>
                  <a:pt x="264" y="543"/>
                  <a:pt x="264" y="543"/>
                  <a:pt x="264" y="543"/>
                </a:cubicBezTo>
                <a:cubicBezTo>
                  <a:pt x="265" y="545"/>
                  <a:pt x="265" y="545"/>
                  <a:pt x="265" y="545"/>
                </a:cubicBezTo>
                <a:cubicBezTo>
                  <a:pt x="265" y="546"/>
                  <a:pt x="265" y="546"/>
                  <a:pt x="265" y="546"/>
                </a:cubicBezTo>
                <a:cubicBezTo>
                  <a:pt x="264" y="546"/>
                  <a:pt x="264" y="546"/>
                  <a:pt x="264" y="546"/>
                </a:cubicBezTo>
                <a:cubicBezTo>
                  <a:pt x="263" y="546"/>
                  <a:pt x="263" y="546"/>
                  <a:pt x="263" y="546"/>
                </a:cubicBezTo>
                <a:cubicBezTo>
                  <a:pt x="262" y="547"/>
                  <a:pt x="262" y="547"/>
                  <a:pt x="262" y="547"/>
                </a:cubicBezTo>
                <a:cubicBezTo>
                  <a:pt x="264" y="548"/>
                  <a:pt x="264" y="548"/>
                  <a:pt x="264" y="548"/>
                </a:cubicBezTo>
                <a:cubicBezTo>
                  <a:pt x="263" y="550"/>
                  <a:pt x="263" y="550"/>
                  <a:pt x="263" y="550"/>
                </a:cubicBezTo>
                <a:cubicBezTo>
                  <a:pt x="264" y="551"/>
                  <a:pt x="264" y="551"/>
                  <a:pt x="264" y="551"/>
                </a:cubicBezTo>
                <a:cubicBezTo>
                  <a:pt x="265" y="553"/>
                  <a:pt x="265" y="553"/>
                  <a:pt x="265" y="553"/>
                </a:cubicBezTo>
                <a:cubicBezTo>
                  <a:pt x="263" y="552"/>
                  <a:pt x="263" y="552"/>
                  <a:pt x="263" y="552"/>
                </a:cubicBezTo>
                <a:cubicBezTo>
                  <a:pt x="263" y="554"/>
                  <a:pt x="263" y="554"/>
                  <a:pt x="263" y="554"/>
                </a:cubicBezTo>
                <a:cubicBezTo>
                  <a:pt x="263" y="555"/>
                  <a:pt x="263" y="555"/>
                  <a:pt x="263" y="555"/>
                </a:cubicBezTo>
                <a:cubicBezTo>
                  <a:pt x="265" y="556"/>
                  <a:pt x="265" y="556"/>
                  <a:pt x="265" y="556"/>
                </a:cubicBezTo>
                <a:cubicBezTo>
                  <a:pt x="265" y="557"/>
                  <a:pt x="265" y="557"/>
                  <a:pt x="265" y="557"/>
                </a:cubicBezTo>
                <a:cubicBezTo>
                  <a:pt x="265" y="559"/>
                  <a:pt x="265" y="559"/>
                  <a:pt x="265" y="559"/>
                </a:cubicBezTo>
                <a:cubicBezTo>
                  <a:pt x="268" y="565"/>
                  <a:pt x="268" y="565"/>
                  <a:pt x="268" y="565"/>
                </a:cubicBezTo>
                <a:cubicBezTo>
                  <a:pt x="270" y="566"/>
                  <a:pt x="270" y="566"/>
                  <a:pt x="270" y="566"/>
                </a:cubicBezTo>
                <a:cubicBezTo>
                  <a:pt x="271" y="564"/>
                  <a:pt x="271" y="564"/>
                  <a:pt x="271" y="564"/>
                </a:cubicBezTo>
                <a:cubicBezTo>
                  <a:pt x="270" y="563"/>
                  <a:pt x="270" y="563"/>
                  <a:pt x="270" y="563"/>
                </a:cubicBezTo>
                <a:cubicBezTo>
                  <a:pt x="269" y="563"/>
                  <a:pt x="269" y="563"/>
                  <a:pt x="269" y="563"/>
                </a:cubicBezTo>
                <a:cubicBezTo>
                  <a:pt x="269" y="561"/>
                  <a:pt x="269" y="561"/>
                  <a:pt x="269" y="561"/>
                </a:cubicBezTo>
                <a:cubicBezTo>
                  <a:pt x="268" y="558"/>
                  <a:pt x="268" y="558"/>
                  <a:pt x="268" y="558"/>
                </a:cubicBezTo>
                <a:cubicBezTo>
                  <a:pt x="268" y="555"/>
                  <a:pt x="268" y="555"/>
                  <a:pt x="268" y="555"/>
                </a:cubicBezTo>
                <a:cubicBezTo>
                  <a:pt x="267" y="553"/>
                  <a:pt x="267" y="553"/>
                  <a:pt x="267" y="553"/>
                </a:cubicBezTo>
                <a:cubicBezTo>
                  <a:pt x="268" y="551"/>
                  <a:pt x="268" y="551"/>
                  <a:pt x="268" y="551"/>
                </a:cubicBezTo>
                <a:cubicBezTo>
                  <a:pt x="271" y="551"/>
                  <a:pt x="271" y="551"/>
                  <a:pt x="271" y="551"/>
                </a:cubicBezTo>
                <a:cubicBezTo>
                  <a:pt x="271" y="549"/>
                  <a:pt x="271" y="549"/>
                  <a:pt x="271" y="549"/>
                </a:cubicBezTo>
                <a:cubicBezTo>
                  <a:pt x="269" y="549"/>
                  <a:pt x="269" y="549"/>
                  <a:pt x="269" y="549"/>
                </a:cubicBezTo>
                <a:cubicBezTo>
                  <a:pt x="267" y="549"/>
                  <a:pt x="267" y="549"/>
                  <a:pt x="267" y="549"/>
                </a:cubicBezTo>
                <a:cubicBezTo>
                  <a:pt x="266" y="549"/>
                  <a:pt x="266" y="549"/>
                  <a:pt x="266" y="549"/>
                </a:cubicBezTo>
                <a:cubicBezTo>
                  <a:pt x="267" y="548"/>
                  <a:pt x="267" y="548"/>
                  <a:pt x="267" y="548"/>
                </a:cubicBezTo>
                <a:cubicBezTo>
                  <a:pt x="269" y="548"/>
                  <a:pt x="269" y="548"/>
                  <a:pt x="269" y="548"/>
                </a:cubicBezTo>
                <a:cubicBezTo>
                  <a:pt x="271" y="546"/>
                  <a:pt x="271" y="546"/>
                  <a:pt x="271" y="546"/>
                </a:cubicBezTo>
                <a:cubicBezTo>
                  <a:pt x="271" y="543"/>
                  <a:pt x="271" y="543"/>
                  <a:pt x="271" y="543"/>
                </a:cubicBezTo>
                <a:cubicBezTo>
                  <a:pt x="273" y="541"/>
                  <a:pt x="273" y="541"/>
                  <a:pt x="273" y="541"/>
                </a:cubicBezTo>
                <a:cubicBezTo>
                  <a:pt x="274" y="538"/>
                  <a:pt x="274" y="538"/>
                  <a:pt x="274" y="538"/>
                </a:cubicBezTo>
                <a:cubicBezTo>
                  <a:pt x="277" y="535"/>
                  <a:pt x="277" y="535"/>
                  <a:pt x="277" y="535"/>
                </a:cubicBezTo>
                <a:cubicBezTo>
                  <a:pt x="276" y="534"/>
                  <a:pt x="276" y="534"/>
                  <a:pt x="276" y="534"/>
                </a:cubicBezTo>
                <a:lnTo>
                  <a:pt x="273" y="536"/>
                </a:lnTo>
                <a:close/>
                <a:moveTo>
                  <a:pt x="325" y="632"/>
                </a:moveTo>
                <a:cubicBezTo>
                  <a:pt x="324" y="631"/>
                  <a:pt x="324" y="631"/>
                  <a:pt x="324" y="631"/>
                </a:cubicBezTo>
                <a:cubicBezTo>
                  <a:pt x="323" y="633"/>
                  <a:pt x="323" y="633"/>
                  <a:pt x="323" y="633"/>
                </a:cubicBezTo>
                <a:cubicBezTo>
                  <a:pt x="323" y="635"/>
                  <a:pt x="323" y="635"/>
                  <a:pt x="323" y="635"/>
                </a:cubicBezTo>
                <a:cubicBezTo>
                  <a:pt x="324" y="638"/>
                  <a:pt x="324" y="638"/>
                  <a:pt x="324" y="638"/>
                </a:cubicBezTo>
                <a:cubicBezTo>
                  <a:pt x="325" y="638"/>
                  <a:pt x="325" y="638"/>
                  <a:pt x="325" y="638"/>
                </a:cubicBezTo>
                <a:cubicBezTo>
                  <a:pt x="324" y="634"/>
                  <a:pt x="324" y="634"/>
                  <a:pt x="324" y="634"/>
                </a:cubicBezTo>
                <a:cubicBezTo>
                  <a:pt x="324" y="633"/>
                  <a:pt x="324" y="633"/>
                  <a:pt x="324" y="633"/>
                </a:cubicBezTo>
                <a:lnTo>
                  <a:pt x="325" y="632"/>
                </a:lnTo>
                <a:close/>
                <a:moveTo>
                  <a:pt x="751" y="437"/>
                </a:moveTo>
                <a:cubicBezTo>
                  <a:pt x="750" y="435"/>
                  <a:pt x="750" y="435"/>
                  <a:pt x="750" y="435"/>
                </a:cubicBezTo>
                <a:cubicBezTo>
                  <a:pt x="751" y="435"/>
                  <a:pt x="751" y="435"/>
                  <a:pt x="751" y="435"/>
                </a:cubicBezTo>
                <a:cubicBezTo>
                  <a:pt x="752" y="434"/>
                  <a:pt x="752" y="434"/>
                  <a:pt x="752" y="434"/>
                </a:cubicBezTo>
                <a:cubicBezTo>
                  <a:pt x="751" y="434"/>
                  <a:pt x="751" y="434"/>
                  <a:pt x="751" y="434"/>
                </a:cubicBezTo>
                <a:cubicBezTo>
                  <a:pt x="750" y="432"/>
                  <a:pt x="750" y="432"/>
                  <a:pt x="750" y="432"/>
                </a:cubicBezTo>
                <a:cubicBezTo>
                  <a:pt x="749" y="432"/>
                  <a:pt x="749" y="432"/>
                  <a:pt x="749" y="432"/>
                </a:cubicBezTo>
                <a:cubicBezTo>
                  <a:pt x="749" y="434"/>
                  <a:pt x="749" y="434"/>
                  <a:pt x="749" y="434"/>
                </a:cubicBezTo>
                <a:cubicBezTo>
                  <a:pt x="749" y="434"/>
                  <a:pt x="749" y="434"/>
                  <a:pt x="749" y="434"/>
                </a:cubicBezTo>
                <a:cubicBezTo>
                  <a:pt x="748" y="434"/>
                  <a:pt x="748" y="434"/>
                  <a:pt x="748" y="434"/>
                </a:cubicBezTo>
                <a:cubicBezTo>
                  <a:pt x="746" y="433"/>
                  <a:pt x="746" y="433"/>
                  <a:pt x="746" y="433"/>
                </a:cubicBezTo>
                <a:cubicBezTo>
                  <a:pt x="746" y="432"/>
                  <a:pt x="746" y="432"/>
                  <a:pt x="746" y="432"/>
                </a:cubicBezTo>
                <a:cubicBezTo>
                  <a:pt x="746" y="432"/>
                  <a:pt x="746" y="432"/>
                  <a:pt x="746" y="432"/>
                </a:cubicBezTo>
                <a:cubicBezTo>
                  <a:pt x="744" y="433"/>
                  <a:pt x="744" y="433"/>
                  <a:pt x="744" y="433"/>
                </a:cubicBezTo>
                <a:cubicBezTo>
                  <a:pt x="742" y="433"/>
                  <a:pt x="742" y="433"/>
                  <a:pt x="742" y="433"/>
                </a:cubicBezTo>
                <a:cubicBezTo>
                  <a:pt x="740" y="432"/>
                  <a:pt x="740" y="432"/>
                  <a:pt x="740" y="432"/>
                </a:cubicBezTo>
                <a:cubicBezTo>
                  <a:pt x="742" y="431"/>
                  <a:pt x="742" y="431"/>
                  <a:pt x="742" y="431"/>
                </a:cubicBezTo>
                <a:cubicBezTo>
                  <a:pt x="743" y="431"/>
                  <a:pt x="743" y="431"/>
                  <a:pt x="743" y="431"/>
                </a:cubicBezTo>
                <a:cubicBezTo>
                  <a:pt x="745" y="430"/>
                  <a:pt x="745" y="430"/>
                  <a:pt x="745" y="430"/>
                </a:cubicBezTo>
                <a:cubicBezTo>
                  <a:pt x="745" y="429"/>
                  <a:pt x="745" y="429"/>
                  <a:pt x="745" y="429"/>
                </a:cubicBezTo>
                <a:cubicBezTo>
                  <a:pt x="744" y="428"/>
                  <a:pt x="744" y="428"/>
                  <a:pt x="744" y="428"/>
                </a:cubicBezTo>
                <a:cubicBezTo>
                  <a:pt x="744" y="427"/>
                  <a:pt x="744" y="427"/>
                  <a:pt x="744" y="427"/>
                </a:cubicBezTo>
                <a:cubicBezTo>
                  <a:pt x="744" y="425"/>
                  <a:pt x="744" y="425"/>
                  <a:pt x="744" y="425"/>
                </a:cubicBezTo>
                <a:cubicBezTo>
                  <a:pt x="744" y="424"/>
                  <a:pt x="744" y="424"/>
                  <a:pt x="744" y="424"/>
                </a:cubicBezTo>
                <a:cubicBezTo>
                  <a:pt x="743" y="424"/>
                  <a:pt x="743" y="424"/>
                  <a:pt x="743" y="424"/>
                </a:cubicBezTo>
                <a:cubicBezTo>
                  <a:pt x="743" y="422"/>
                  <a:pt x="743" y="422"/>
                  <a:pt x="743" y="422"/>
                </a:cubicBezTo>
                <a:cubicBezTo>
                  <a:pt x="741" y="420"/>
                  <a:pt x="741" y="420"/>
                  <a:pt x="741" y="420"/>
                </a:cubicBezTo>
                <a:cubicBezTo>
                  <a:pt x="739" y="419"/>
                  <a:pt x="739" y="419"/>
                  <a:pt x="739" y="419"/>
                </a:cubicBezTo>
                <a:cubicBezTo>
                  <a:pt x="739" y="418"/>
                  <a:pt x="739" y="418"/>
                  <a:pt x="739" y="418"/>
                </a:cubicBezTo>
                <a:cubicBezTo>
                  <a:pt x="738" y="416"/>
                  <a:pt x="738" y="416"/>
                  <a:pt x="738" y="416"/>
                </a:cubicBezTo>
                <a:cubicBezTo>
                  <a:pt x="737" y="416"/>
                  <a:pt x="737" y="416"/>
                  <a:pt x="737" y="416"/>
                </a:cubicBezTo>
                <a:cubicBezTo>
                  <a:pt x="736" y="415"/>
                  <a:pt x="736" y="415"/>
                  <a:pt x="736" y="415"/>
                </a:cubicBezTo>
                <a:cubicBezTo>
                  <a:pt x="737" y="413"/>
                  <a:pt x="737" y="413"/>
                  <a:pt x="737" y="413"/>
                </a:cubicBezTo>
                <a:cubicBezTo>
                  <a:pt x="736" y="411"/>
                  <a:pt x="736" y="411"/>
                  <a:pt x="736" y="411"/>
                </a:cubicBezTo>
                <a:cubicBezTo>
                  <a:pt x="734" y="411"/>
                  <a:pt x="734" y="411"/>
                  <a:pt x="734" y="411"/>
                </a:cubicBezTo>
                <a:cubicBezTo>
                  <a:pt x="731" y="410"/>
                  <a:pt x="731" y="410"/>
                  <a:pt x="731" y="410"/>
                </a:cubicBezTo>
                <a:cubicBezTo>
                  <a:pt x="730" y="408"/>
                  <a:pt x="730" y="408"/>
                  <a:pt x="730" y="408"/>
                </a:cubicBezTo>
                <a:cubicBezTo>
                  <a:pt x="731" y="407"/>
                  <a:pt x="731" y="407"/>
                  <a:pt x="731" y="407"/>
                </a:cubicBezTo>
                <a:cubicBezTo>
                  <a:pt x="731" y="406"/>
                  <a:pt x="731" y="406"/>
                  <a:pt x="731" y="406"/>
                </a:cubicBezTo>
                <a:cubicBezTo>
                  <a:pt x="729" y="405"/>
                  <a:pt x="729" y="405"/>
                  <a:pt x="729" y="405"/>
                </a:cubicBezTo>
                <a:cubicBezTo>
                  <a:pt x="729" y="404"/>
                  <a:pt x="729" y="404"/>
                  <a:pt x="729" y="404"/>
                </a:cubicBezTo>
                <a:cubicBezTo>
                  <a:pt x="728" y="404"/>
                  <a:pt x="728" y="404"/>
                  <a:pt x="728" y="404"/>
                </a:cubicBezTo>
                <a:cubicBezTo>
                  <a:pt x="727" y="406"/>
                  <a:pt x="727" y="406"/>
                  <a:pt x="727" y="406"/>
                </a:cubicBezTo>
                <a:cubicBezTo>
                  <a:pt x="726" y="408"/>
                  <a:pt x="726" y="408"/>
                  <a:pt x="726" y="408"/>
                </a:cubicBezTo>
                <a:cubicBezTo>
                  <a:pt x="725" y="408"/>
                  <a:pt x="725" y="408"/>
                  <a:pt x="725" y="408"/>
                </a:cubicBezTo>
                <a:cubicBezTo>
                  <a:pt x="724" y="408"/>
                  <a:pt x="724" y="408"/>
                  <a:pt x="724" y="408"/>
                </a:cubicBezTo>
                <a:cubicBezTo>
                  <a:pt x="725" y="405"/>
                  <a:pt x="725" y="405"/>
                  <a:pt x="725" y="405"/>
                </a:cubicBezTo>
                <a:cubicBezTo>
                  <a:pt x="724" y="404"/>
                  <a:pt x="724" y="404"/>
                  <a:pt x="724" y="404"/>
                </a:cubicBezTo>
                <a:cubicBezTo>
                  <a:pt x="724" y="403"/>
                  <a:pt x="724" y="403"/>
                  <a:pt x="724" y="403"/>
                </a:cubicBezTo>
                <a:cubicBezTo>
                  <a:pt x="725" y="403"/>
                  <a:pt x="725" y="403"/>
                  <a:pt x="725" y="403"/>
                </a:cubicBezTo>
                <a:cubicBezTo>
                  <a:pt x="726" y="403"/>
                  <a:pt x="726" y="403"/>
                  <a:pt x="726" y="403"/>
                </a:cubicBezTo>
                <a:cubicBezTo>
                  <a:pt x="726" y="402"/>
                  <a:pt x="726" y="402"/>
                  <a:pt x="726" y="402"/>
                </a:cubicBezTo>
                <a:cubicBezTo>
                  <a:pt x="726" y="400"/>
                  <a:pt x="726" y="400"/>
                  <a:pt x="726" y="400"/>
                </a:cubicBezTo>
                <a:cubicBezTo>
                  <a:pt x="726" y="399"/>
                  <a:pt x="726" y="399"/>
                  <a:pt x="726" y="399"/>
                </a:cubicBezTo>
                <a:cubicBezTo>
                  <a:pt x="724" y="399"/>
                  <a:pt x="724" y="399"/>
                  <a:pt x="724" y="399"/>
                </a:cubicBezTo>
                <a:cubicBezTo>
                  <a:pt x="724" y="398"/>
                  <a:pt x="724" y="398"/>
                  <a:pt x="724" y="398"/>
                </a:cubicBezTo>
                <a:cubicBezTo>
                  <a:pt x="725" y="396"/>
                  <a:pt x="725" y="396"/>
                  <a:pt x="725" y="396"/>
                </a:cubicBezTo>
                <a:cubicBezTo>
                  <a:pt x="725" y="396"/>
                  <a:pt x="725" y="396"/>
                  <a:pt x="725" y="396"/>
                </a:cubicBezTo>
                <a:cubicBezTo>
                  <a:pt x="721" y="397"/>
                  <a:pt x="721" y="397"/>
                  <a:pt x="721" y="397"/>
                </a:cubicBezTo>
                <a:cubicBezTo>
                  <a:pt x="719" y="399"/>
                  <a:pt x="719" y="399"/>
                  <a:pt x="719" y="399"/>
                </a:cubicBezTo>
                <a:cubicBezTo>
                  <a:pt x="718" y="402"/>
                  <a:pt x="718" y="402"/>
                  <a:pt x="718" y="402"/>
                </a:cubicBezTo>
                <a:cubicBezTo>
                  <a:pt x="716" y="405"/>
                  <a:pt x="716" y="405"/>
                  <a:pt x="716" y="405"/>
                </a:cubicBezTo>
                <a:cubicBezTo>
                  <a:pt x="716" y="406"/>
                  <a:pt x="716" y="406"/>
                  <a:pt x="716" y="406"/>
                </a:cubicBezTo>
                <a:cubicBezTo>
                  <a:pt x="715" y="407"/>
                  <a:pt x="715" y="407"/>
                  <a:pt x="715" y="407"/>
                </a:cubicBezTo>
                <a:cubicBezTo>
                  <a:pt x="715" y="409"/>
                  <a:pt x="715" y="409"/>
                  <a:pt x="715" y="409"/>
                </a:cubicBezTo>
                <a:cubicBezTo>
                  <a:pt x="713" y="411"/>
                  <a:pt x="713" y="411"/>
                  <a:pt x="713" y="411"/>
                </a:cubicBezTo>
                <a:cubicBezTo>
                  <a:pt x="714" y="413"/>
                  <a:pt x="714" y="413"/>
                  <a:pt x="714" y="413"/>
                </a:cubicBezTo>
                <a:cubicBezTo>
                  <a:pt x="713" y="413"/>
                  <a:pt x="713" y="413"/>
                  <a:pt x="713" y="413"/>
                </a:cubicBezTo>
                <a:cubicBezTo>
                  <a:pt x="712" y="415"/>
                  <a:pt x="712" y="415"/>
                  <a:pt x="712" y="415"/>
                </a:cubicBezTo>
                <a:cubicBezTo>
                  <a:pt x="712" y="416"/>
                  <a:pt x="712" y="416"/>
                  <a:pt x="712" y="416"/>
                </a:cubicBezTo>
                <a:cubicBezTo>
                  <a:pt x="710" y="418"/>
                  <a:pt x="710" y="418"/>
                  <a:pt x="710" y="418"/>
                </a:cubicBezTo>
                <a:cubicBezTo>
                  <a:pt x="709" y="420"/>
                  <a:pt x="709" y="420"/>
                  <a:pt x="709" y="420"/>
                </a:cubicBezTo>
                <a:cubicBezTo>
                  <a:pt x="709" y="422"/>
                  <a:pt x="709" y="422"/>
                  <a:pt x="709" y="422"/>
                </a:cubicBezTo>
                <a:cubicBezTo>
                  <a:pt x="709" y="423"/>
                  <a:pt x="709" y="423"/>
                  <a:pt x="709" y="423"/>
                </a:cubicBezTo>
                <a:cubicBezTo>
                  <a:pt x="709" y="426"/>
                  <a:pt x="709" y="426"/>
                  <a:pt x="709" y="426"/>
                </a:cubicBezTo>
                <a:cubicBezTo>
                  <a:pt x="708" y="427"/>
                  <a:pt x="708" y="427"/>
                  <a:pt x="708" y="427"/>
                </a:cubicBezTo>
                <a:cubicBezTo>
                  <a:pt x="705" y="427"/>
                  <a:pt x="705" y="427"/>
                  <a:pt x="705" y="427"/>
                </a:cubicBezTo>
                <a:cubicBezTo>
                  <a:pt x="702" y="429"/>
                  <a:pt x="702" y="429"/>
                  <a:pt x="702" y="429"/>
                </a:cubicBezTo>
                <a:cubicBezTo>
                  <a:pt x="702" y="430"/>
                  <a:pt x="702" y="430"/>
                  <a:pt x="702" y="430"/>
                </a:cubicBezTo>
                <a:cubicBezTo>
                  <a:pt x="701" y="433"/>
                  <a:pt x="701" y="433"/>
                  <a:pt x="701" y="433"/>
                </a:cubicBezTo>
                <a:cubicBezTo>
                  <a:pt x="702" y="435"/>
                  <a:pt x="702" y="435"/>
                  <a:pt x="702" y="435"/>
                </a:cubicBezTo>
                <a:cubicBezTo>
                  <a:pt x="702" y="435"/>
                  <a:pt x="703" y="435"/>
                  <a:pt x="703" y="435"/>
                </a:cubicBezTo>
                <a:cubicBezTo>
                  <a:pt x="703" y="434"/>
                  <a:pt x="703" y="434"/>
                  <a:pt x="703" y="434"/>
                </a:cubicBezTo>
                <a:cubicBezTo>
                  <a:pt x="704" y="433"/>
                  <a:pt x="704" y="433"/>
                  <a:pt x="704" y="433"/>
                </a:cubicBezTo>
                <a:cubicBezTo>
                  <a:pt x="704" y="434"/>
                  <a:pt x="704" y="434"/>
                  <a:pt x="704" y="434"/>
                </a:cubicBezTo>
                <a:cubicBezTo>
                  <a:pt x="706" y="435"/>
                  <a:pt x="706" y="435"/>
                  <a:pt x="706" y="435"/>
                </a:cubicBezTo>
                <a:cubicBezTo>
                  <a:pt x="707" y="435"/>
                  <a:pt x="707" y="435"/>
                  <a:pt x="707" y="435"/>
                </a:cubicBezTo>
                <a:cubicBezTo>
                  <a:pt x="708" y="434"/>
                  <a:pt x="708" y="434"/>
                  <a:pt x="708" y="434"/>
                </a:cubicBezTo>
                <a:cubicBezTo>
                  <a:pt x="709" y="434"/>
                  <a:pt x="709" y="434"/>
                  <a:pt x="709" y="434"/>
                </a:cubicBezTo>
                <a:cubicBezTo>
                  <a:pt x="710" y="435"/>
                  <a:pt x="710" y="435"/>
                  <a:pt x="710" y="435"/>
                </a:cubicBezTo>
                <a:cubicBezTo>
                  <a:pt x="710" y="436"/>
                  <a:pt x="710" y="436"/>
                  <a:pt x="710" y="436"/>
                </a:cubicBezTo>
                <a:cubicBezTo>
                  <a:pt x="709" y="438"/>
                  <a:pt x="709" y="438"/>
                  <a:pt x="709" y="438"/>
                </a:cubicBezTo>
                <a:cubicBezTo>
                  <a:pt x="709" y="439"/>
                  <a:pt x="709" y="439"/>
                  <a:pt x="709" y="439"/>
                </a:cubicBezTo>
                <a:cubicBezTo>
                  <a:pt x="708" y="441"/>
                  <a:pt x="708" y="441"/>
                  <a:pt x="708" y="441"/>
                </a:cubicBezTo>
                <a:cubicBezTo>
                  <a:pt x="708" y="443"/>
                  <a:pt x="708" y="443"/>
                  <a:pt x="708" y="443"/>
                </a:cubicBezTo>
                <a:cubicBezTo>
                  <a:pt x="708" y="444"/>
                  <a:pt x="708" y="444"/>
                  <a:pt x="708" y="444"/>
                </a:cubicBezTo>
                <a:cubicBezTo>
                  <a:pt x="709" y="443"/>
                  <a:pt x="709" y="443"/>
                  <a:pt x="709" y="443"/>
                </a:cubicBezTo>
                <a:cubicBezTo>
                  <a:pt x="710" y="444"/>
                  <a:pt x="710" y="444"/>
                  <a:pt x="710" y="444"/>
                </a:cubicBezTo>
                <a:cubicBezTo>
                  <a:pt x="711" y="444"/>
                  <a:pt x="711" y="444"/>
                  <a:pt x="711" y="444"/>
                </a:cubicBezTo>
                <a:cubicBezTo>
                  <a:pt x="712" y="443"/>
                  <a:pt x="712" y="443"/>
                  <a:pt x="712" y="443"/>
                </a:cubicBezTo>
                <a:cubicBezTo>
                  <a:pt x="714" y="443"/>
                  <a:pt x="714" y="443"/>
                  <a:pt x="714" y="443"/>
                </a:cubicBezTo>
                <a:cubicBezTo>
                  <a:pt x="714" y="443"/>
                  <a:pt x="714" y="443"/>
                  <a:pt x="714" y="443"/>
                </a:cubicBezTo>
                <a:cubicBezTo>
                  <a:pt x="715" y="442"/>
                  <a:pt x="715" y="442"/>
                  <a:pt x="715" y="442"/>
                </a:cubicBezTo>
                <a:cubicBezTo>
                  <a:pt x="717" y="442"/>
                  <a:pt x="717" y="442"/>
                  <a:pt x="717" y="442"/>
                </a:cubicBezTo>
                <a:cubicBezTo>
                  <a:pt x="718" y="440"/>
                  <a:pt x="718" y="440"/>
                  <a:pt x="718" y="440"/>
                </a:cubicBezTo>
                <a:cubicBezTo>
                  <a:pt x="719" y="438"/>
                  <a:pt x="719" y="438"/>
                  <a:pt x="719" y="438"/>
                </a:cubicBezTo>
                <a:cubicBezTo>
                  <a:pt x="720" y="437"/>
                  <a:pt x="720" y="437"/>
                  <a:pt x="720" y="437"/>
                </a:cubicBezTo>
                <a:cubicBezTo>
                  <a:pt x="721" y="436"/>
                  <a:pt x="721" y="436"/>
                  <a:pt x="721" y="436"/>
                </a:cubicBezTo>
                <a:cubicBezTo>
                  <a:pt x="722" y="436"/>
                  <a:pt x="722" y="436"/>
                  <a:pt x="722" y="436"/>
                </a:cubicBezTo>
                <a:cubicBezTo>
                  <a:pt x="722" y="437"/>
                  <a:pt x="722" y="437"/>
                  <a:pt x="722" y="437"/>
                </a:cubicBezTo>
                <a:cubicBezTo>
                  <a:pt x="724" y="436"/>
                  <a:pt x="724" y="436"/>
                  <a:pt x="724" y="436"/>
                </a:cubicBezTo>
                <a:cubicBezTo>
                  <a:pt x="725" y="435"/>
                  <a:pt x="725" y="435"/>
                  <a:pt x="725" y="435"/>
                </a:cubicBezTo>
                <a:cubicBezTo>
                  <a:pt x="726" y="435"/>
                  <a:pt x="726" y="435"/>
                  <a:pt x="726" y="435"/>
                </a:cubicBezTo>
                <a:cubicBezTo>
                  <a:pt x="726" y="433"/>
                  <a:pt x="726" y="433"/>
                  <a:pt x="726" y="433"/>
                </a:cubicBezTo>
                <a:cubicBezTo>
                  <a:pt x="726" y="431"/>
                  <a:pt x="726" y="431"/>
                  <a:pt x="726" y="431"/>
                </a:cubicBezTo>
                <a:cubicBezTo>
                  <a:pt x="728" y="430"/>
                  <a:pt x="728" y="430"/>
                  <a:pt x="728" y="430"/>
                </a:cubicBezTo>
                <a:cubicBezTo>
                  <a:pt x="728" y="429"/>
                  <a:pt x="728" y="429"/>
                  <a:pt x="728" y="429"/>
                </a:cubicBezTo>
                <a:cubicBezTo>
                  <a:pt x="730" y="428"/>
                  <a:pt x="730" y="428"/>
                  <a:pt x="730" y="428"/>
                </a:cubicBezTo>
                <a:cubicBezTo>
                  <a:pt x="730" y="429"/>
                  <a:pt x="730" y="429"/>
                  <a:pt x="730" y="429"/>
                </a:cubicBezTo>
                <a:cubicBezTo>
                  <a:pt x="731" y="428"/>
                  <a:pt x="731" y="428"/>
                  <a:pt x="731" y="428"/>
                </a:cubicBezTo>
                <a:cubicBezTo>
                  <a:pt x="732" y="428"/>
                  <a:pt x="732" y="428"/>
                  <a:pt x="732" y="428"/>
                </a:cubicBezTo>
                <a:cubicBezTo>
                  <a:pt x="733" y="428"/>
                  <a:pt x="733" y="428"/>
                  <a:pt x="733" y="428"/>
                </a:cubicBezTo>
                <a:cubicBezTo>
                  <a:pt x="733" y="430"/>
                  <a:pt x="733" y="430"/>
                  <a:pt x="733" y="430"/>
                </a:cubicBezTo>
                <a:cubicBezTo>
                  <a:pt x="732" y="431"/>
                  <a:pt x="732" y="431"/>
                  <a:pt x="732" y="431"/>
                </a:cubicBezTo>
                <a:cubicBezTo>
                  <a:pt x="731" y="432"/>
                  <a:pt x="731" y="432"/>
                  <a:pt x="731" y="432"/>
                </a:cubicBezTo>
                <a:cubicBezTo>
                  <a:pt x="733" y="433"/>
                  <a:pt x="733" y="433"/>
                  <a:pt x="733" y="433"/>
                </a:cubicBezTo>
                <a:cubicBezTo>
                  <a:pt x="735" y="433"/>
                  <a:pt x="735" y="433"/>
                  <a:pt x="735" y="433"/>
                </a:cubicBezTo>
                <a:cubicBezTo>
                  <a:pt x="737" y="433"/>
                  <a:pt x="737" y="433"/>
                  <a:pt x="737" y="433"/>
                </a:cubicBezTo>
                <a:cubicBezTo>
                  <a:pt x="737" y="434"/>
                  <a:pt x="737" y="434"/>
                  <a:pt x="737" y="434"/>
                </a:cubicBezTo>
                <a:cubicBezTo>
                  <a:pt x="736" y="436"/>
                  <a:pt x="736" y="436"/>
                  <a:pt x="736" y="436"/>
                </a:cubicBezTo>
                <a:cubicBezTo>
                  <a:pt x="735" y="436"/>
                  <a:pt x="735" y="436"/>
                  <a:pt x="735" y="436"/>
                </a:cubicBezTo>
                <a:cubicBezTo>
                  <a:pt x="735" y="439"/>
                  <a:pt x="735" y="439"/>
                  <a:pt x="735" y="439"/>
                </a:cubicBezTo>
                <a:cubicBezTo>
                  <a:pt x="736" y="439"/>
                  <a:pt x="736" y="439"/>
                  <a:pt x="736" y="439"/>
                </a:cubicBezTo>
                <a:cubicBezTo>
                  <a:pt x="737" y="439"/>
                  <a:pt x="737" y="439"/>
                  <a:pt x="737" y="439"/>
                </a:cubicBezTo>
                <a:cubicBezTo>
                  <a:pt x="738" y="439"/>
                  <a:pt x="738" y="439"/>
                  <a:pt x="738" y="439"/>
                </a:cubicBezTo>
                <a:cubicBezTo>
                  <a:pt x="738" y="439"/>
                  <a:pt x="738" y="439"/>
                  <a:pt x="738" y="439"/>
                </a:cubicBezTo>
                <a:cubicBezTo>
                  <a:pt x="740" y="439"/>
                  <a:pt x="740" y="439"/>
                  <a:pt x="740" y="439"/>
                </a:cubicBezTo>
                <a:cubicBezTo>
                  <a:pt x="740" y="440"/>
                  <a:pt x="740" y="440"/>
                  <a:pt x="740" y="440"/>
                </a:cubicBezTo>
                <a:cubicBezTo>
                  <a:pt x="742" y="440"/>
                  <a:pt x="742" y="440"/>
                  <a:pt x="742" y="440"/>
                </a:cubicBezTo>
                <a:cubicBezTo>
                  <a:pt x="743" y="441"/>
                  <a:pt x="743" y="441"/>
                  <a:pt x="743" y="441"/>
                </a:cubicBezTo>
                <a:cubicBezTo>
                  <a:pt x="744" y="441"/>
                  <a:pt x="744" y="441"/>
                  <a:pt x="744" y="441"/>
                </a:cubicBezTo>
                <a:cubicBezTo>
                  <a:pt x="746" y="443"/>
                  <a:pt x="746" y="443"/>
                  <a:pt x="746" y="443"/>
                </a:cubicBezTo>
                <a:cubicBezTo>
                  <a:pt x="747" y="442"/>
                  <a:pt x="747" y="442"/>
                  <a:pt x="747" y="442"/>
                </a:cubicBezTo>
                <a:cubicBezTo>
                  <a:pt x="748" y="440"/>
                  <a:pt x="748" y="440"/>
                  <a:pt x="748" y="440"/>
                </a:cubicBezTo>
                <a:cubicBezTo>
                  <a:pt x="749" y="440"/>
                  <a:pt x="749" y="440"/>
                  <a:pt x="749" y="440"/>
                </a:cubicBezTo>
                <a:cubicBezTo>
                  <a:pt x="750" y="438"/>
                  <a:pt x="750" y="438"/>
                  <a:pt x="750" y="438"/>
                </a:cubicBezTo>
                <a:cubicBezTo>
                  <a:pt x="752" y="438"/>
                  <a:pt x="752" y="438"/>
                  <a:pt x="752" y="438"/>
                </a:cubicBezTo>
                <a:cubicBezTo>
                  <a:pt x="752" y="437"/>
                  <a:pt x="752" y="437"/>
                  <a:pt x="752" y="437"/>
                </a:cubicBezTo>
                <a:lnTo>
                  <a:pt x="751" y="437"/>
                </a:lnTo>
                <a:close/>
                <a:moveTo>
                  <a:pt x="752" y="463"/>
                </a:moveTo>
                <a:cubicBezTo>
                  <a:pt x="751" y="462"/>
                  <a:pt x="751" y="462"/>
                  <a:pt x="751" y="462"/>
                </a:cubicBezTo>
                <a:cubicBezTo>
                  <a:pt x="751" y="461"/>
                  <a:pt x="751" y="461"/>
                  <a:pt x="751" y="461"/>
                </a:cubicBezTo>
                <a:cubicBezTo>
                  <a:pt x="751" y="460"/>
                  <a:pt x="751" y="460"/>
                  <a:pt x="751" y="460"/>
                </a:cubicBezTo>
                <a:cubicBezTo>
                  <a:pt x="750" y="460"/>
                  <a:pt x="750" y="460"/>
                  <a:pt x="750" y="460"/>
                </a:cubicBezTo>
                <a:cubicBezTo>
                  <a:pt x="749" y="460"/>
                  <a:pt x="749" y="460"/>
                  <a:pt x="749" y="460"/>
                </a:cubicBezTo>
                <a:cubicBezTo>
                  <a:pt x="748" y="459"/>
                  <a:pt x="748" y="459"/>
                  <a:pt x="748" y="459"/>
                </a:cubicBezTo>
                <a:cubicBezTo>
                  <a:pt x="748" y="459"/>
                  <a:pt x="748" y="459"/>
                  <a:pt x="748" y="459"/>
                </a:cubicBezTo>
                <a:cubicBezTo>
                  <a:pt x="747" y="460"/>
                  <a:pt x="747" y="460"/>
                  <a:pt x="747" y="460"/>
                </a:cubicBezTo>
                <a:cubicBezTo>
                  <a:pt x="745" y="462"/>
                  <a:pt x="745" y="462"/>
                  <a:pt x="745" y="462"/>
                </a:cubicBezTo>
                <a:cubicBezTo>
                  <a:pt x="744" y="462"/>
                  <a:pt x="744" y="462"/>
                  <a:pt x="744" y="462"/>
                </a:cubicBezTo>
                <a:cubicBezTo>
                  <a:pt x="743" y="463"/>
                  <a:pt x="743" y="463"/>
                  <a:pt x="743" y="463"/>
                </a:cubicBezTo>
                <a:cubicBezTo>
                  <a:pt x="743" y="465"/>
                  <a:pt x="743" y="465"/>
                  <a:pt x="743" y="465"/>
                </a:cubicBezTo>
                <a:cubicBezTo>
                  <a:pt x="743" y="466"/>
                  <a:pt x="743" y="466"/>
                  <a:pt x="743" y="466"/>
                </a:cubicBezTo>
                <a:cubicBezTo>
                  <a:pt x="742" y="467"/>
                  <a:pt x="742" y="467"/>
                  <a:pt x="742" y="467"/>
                </a:cubicBezTo>
                <a:cubicBezTo>
                  <a:pt x="742" y="468"/>
                  <a:pt x="742" y="468"/>
                  <a:pt x="742" y="468"/>
                </a:cubicBezTo>
                <a:cubicBezTo>
                  <a:pt x="742" y="469"/>
                  <a:pt x="742" y="469"/>
                  <a:pt x="742" y="469"/>
                </a:cubicBezTo>
                <a:cubicBezTo>
                  <a:pt x="741" y="470"/>
                  <a:pt x="741" y="470"/>
                  <a:pt x="741" y="470"/>
                </a:cubicBezTo>
                <a:cubicBezTo>
                  <a:pt x="742" y="471"/>
                  <a:pt x="742" y="471"/>
                  <a:pt x="742" y="471"/>
                </a:cubicBezTo>
                <a:cubicBezTo>
                  <a:pt x="743" y="471"/>
                  <a:pt x="743" y="471"/>
                  <a:pt x="743" y="471"/>
                </a:cubicBezTo>
                <a:cubicBezTo>
                  <a:pt x="744" y="472"/>
                  <a:pt x="744" y="472"/>
                  <a:pt x="744" y="472"/>
                </a:cubicBezTo>
                <a:cubicBezTo>
                  <a:pt x="744" y="473"/>
                  <a:pt x="744" y="473"/>
                  <a:pt x="744" y="473"/>
                </a:cubicBezTo>
                <a:cubicBezTo>
                  <a:pt x="745" y="474"/>
                  <a:pt x="745" y="474"/>
                  <a:pt x="745" y="474"/>
                </a:cubicBezTo>
                <a:cubicBezTo>
                  <a:pt x="745" y="474"/>
                  <a:pt x="745" y="474"/>
                  <a:pt x="745" y="474"/>
                </a:cubicBezTo>
                <a:cubicBezTo>
                  <a:pt x="746" y="473"/>
                  <a:pt x="746" y="473"/>
                  <a:pt x="746" y="473"/>
                </a:cubicBezTo>
                <a:cubicBezTo>
                  <a:pt x="746" y="473"/>
                  <a:pt x="746" y="473"/>
                  <a:pt x="746" y="473"/>
                </a:cubicBezTo>
                <a:cubicBezTo>
                  <a:pt x="746" y="472"/>
                  <a:pt x="746" y="472"/>
                  <a:pt x="746" y="472"/>
                </a:cubicBezTo>
                <a:cubicBezTo>
                  <a:pt x="747" y="471"/>
                  <a:pt x="747" y="471"/>
                  <a:pt x="747" y="471"/>
                </a:cubicBezTo>
                <a:cubicBezTo>
                  <a:pt x="746" y="471"/>
                  <a:pt x="746" y="471"/>
                  <a:pt x="746" y="471"/>
                </a:cubicBezTo>
                <a:cubicBezTo>
                  <a:pt x="746" y="470"/>
                  <a:pt x="746" y="470"/>
                  <a:pt x="746" y="470"/>
                </a:cubicBezTo>
                <a:cubicBezTo>
                  <a:pt x="748" y="469"/>
                  <a:pt x="748" y="469"/>
                  <a:pt x="748" y="469"/>
                </a:cubicBezTo>
                <a:cubicBezTo>
                  <a:pt x="749" y="467"/>
                  <a:pt x="749" y="467"/>
                  <a:pt x="749" y="467"/>
                </a:cubicBezTo>
                <a:cubicBezTo>
                  <a:pt x="750" y="467"/>
                  <a:pt x="750" y="467"/>
                  <a:pt x="750" y="467"/>
                </a:cubicBezTo>
                <a:cubicBezTo>
                  <a:pt x="750" y="466"/>
                  <a:pt x="750" y="466"/>
                  <a:pt x="750" y="466"/>
                </a:cubicBezTo>
                <a:cubicBezTo>
                  <a:pt x="750" y="466"/>
                  <a:pt x="750" y="466"/>
                  <a:pt x="750" y="466"/>
                </a:cubicBezTo>
                <a:cubicBezTo>
                  <a:pt x="750" y="465"/>
                  <a:pt x="750" y="465"/>
                  <a:pt x="750" y="465"/>
                </a:cubicBezTo>
                <a:cubicBezTo>
                  <a:pt x="751" y="464"/>
                  <a:pt x="751" y="464"/>
                  <a:pt x="751" y="464"/>
                </a:cubicBezTo>
                <a:lnTo>
                  <a:pt x="752" y="463"/>
                </a:lnTo>
                <a:close/>
                <a:moveTo>
                  <a:pt x="71" y="406"/>
                </a:moveTo>
                <a:cubicBezTo>
                  <a:pt x="73" y="404"/>
                  <a:pt x="73" y="404"/>
                  <a:pt x="73" y="404"/>
                </a:cubicBezTo>
                <a:cubicBezTo>
                  <a:pt x="73" y="403"/>
                  <a:pt x="73" y="403"/>
                  <a:pt x="73" y="403"/>
                </a:cubicBezTo>
                <a:cubicBezTo>
                  <a:pt x="72" y="404"/>
                  <a:pt x="72" y="404"/>
                  <a:pt x="72" y="404"/>
                </a:cubicBezTo>
                <a:cubicBezTo>
                  <a:pt x="69" y="405"/>
                  <a:pt x="69" y="405"/>
                  <a:pt x="69" y="405"/>
                </a:cubicBezTo>
                <a:cubicBezTo>
                  <a:pt x="69" y="407"/>
                  <a:pt x="69" y="407"/>
                  <a:pt x="69" y="407"/>
                </a:cubicBezTo>
                <a:cubicBezTo>
                  <a:pt x="70" y="407"/>
                  <a:pt x="70" y="407"/>
                  <a:pt x="70" y="407"/>
                </a:cubicBezTo>
                <a:lnTo>
                  <a:pt x="71" y="406"/>
                </a:lnTo>
                <a:close/>
                <a:moveTo>
                  <a:pt x="763" y="459"/>
                </a:moveTo>
                <a:cubicBezTo>
                  <a:pt x="764" y="460"/>
                  <a:pt x="764" y="460"/>
                  <a:pt x="764" y="460"/>
                </a:cubicBezTo>
                <a:cubicBezTo>
                  <a:pt x="765" y="460"/>
                  <a:pt x="765" y="460"/>
                  <a:pt x="765" y="460"/>
                </a:cubicBezTo>
                <a:cubicBezTo>
                  <a:pt x="765" y="460"/>
                  <a:pt x="765" y="459"/>
                  <a:pt x="765" y="459"/>
                </a:cubicBezTo>
                <a:cubicBezTo>
                  <a:pt x="763" y="459"/>
                  <a:pt x="763" y="459"/>
                  <a:pt x="763" y="459"/>
                </a:cubicBezTo>
                <a:close/>
                <a:moveTo>
                  <a:pt x="771" y="447"/>
                </a:moveTo>
                <a:cubicBezTo>
                  <a:pt x="770" y="446"/>
                  <a:pt x="770" y="446"/>
                  <a:pt x="770" y="446"/>
                </a:cubicBezTo>
                <a:cubicBezTo>
                  <a:pt x="768" y="446"/>
                  <a:pt x="768" y="446"/>
                  <a:pt x="768" y="446"/>
                </a:cubicBezTo>
                <a:cubicBezTo>
                  <a:pt x="767" y="445"/>
                  <a:pt x="767" y="445"/>
                  <a:pt x="767" y="445"/>
                </a:cubicBezTo>
                <a:cubicBezTo>
                  <a:pt x="766" y="444"/>
                  <a:pt x="766" y="444"/>
                  <a:pt x="766" y="444"/>
                </a:cubicBezTo>
                <a:cubicBezTo>
                  <a:pt x="765" y="444"/>
                  <a:pt x="765" y="444"/>
                  <a:pt x="765" y="444"/>
                </a:cubicBezTo>
                <a:cubicBezTo>
                  <a:pt x="764" y="445"/>
                  <a:pt x="764" y="445"/>
                  <a:pt x="764" y="445"/>
                </a:cubicBezTo>
                <a:cubicBezTo>
                  <a:pt x="763" y="444"/>
                  <a:pt x="763" y="444"/>
                  <a:pt x="763" y="444"/>
                </a:cubicBezTo>
                <a:cubicBezTo>
                  <a:pt x="763" y="445"/>
                  <a:pt x="763" y="445"/>
                  <a:pt x="763" y="445"/>
                </a:cubicBezTo>
                <a:cubicBezTo>
                  <a:pt x="763" y="447"/>
                  <a:pt x="763" y="447"/>
                  <a:pt x="763" y="447"/>
                </a:cubicBezTo>
                <a:cubicBezTo>
                  <a:pt x="764" y="448"/>
                  <a:pt x="764" y="448"/>
                  <a:pt x="764" y="448"/>
                </a:cubicBezTo>
                <a:cubicBezTo>
                  <a:pt x="765" y="449"/>
                  <a:pt x="765" y="449"/>
                  <a:pt x="765" y="449"/>
                </a:cubicBezTo>
                <a:cubicBezTo>
                  <a:pt x="766" y="450"/>
                  <a:pt x="766" y="450"/>
                  <a:pt x="766" y="450"/>
                </a:cubicBezTo>
                <a:cubicBezTo>
                  <a:pt x="766" y="451"/>
                  <a:pt x="766" y="451"/>
                  <a:pt x="766" y="451"/>
                </a:cubicBezTo>
                <a:cubicBezTo>
                  <a:pt x="767" y="452"/>
                  <a:pt x="767" y="452"/>
                  <a:pt x="767" y="452"/>
                </a:cubicBezTo>
                <a:cubicBezTo>
                  <a:pt x="768" y="452"/>
                  <a:pt x="768" y="452"/>
                  <a:pt x="768" y="452"/>
                </a:cubicBezTo>
                <a:cubicBezTo>
                  <a:pt x="769" y="451"/>
                  <a:pt x="769" y="451"/>
                  <a:pt x="769" y="451"/>
                </a:cubicBezTo>
                <a:cubicBezTo>
                  <a:pt x="770" y="451"/>
                  <a:pt x="770" y="451"/>
                  <a:pt x="770" y="451"/>
                </a:cubicBezTo>
                <a:cubicBezTo>
                  <a:pt x="771" y="451"/>
                  <a:pt x="771" y="451"/>
                  <a:pt x="771" y="451"/>
                </a:cubicBezTo>
                <a:cubicBezTo>
                  <a:pt x="771" y="450"/>
                  <a:pt x="771" y="450"/>
                  <a:pt x="771" y="450"/>
                </a:cubicBezTo>
                <a:cubicBezTo>
                  <a:pt x="771" y="449"/>
                  <a:pt x="771" y="449"/>
                  <a:pt x="771" y="449"/>
                </a:cubicBezTo>
                <a:lnTo>
                  <a:pt x="771" y="447"/>
                </a:lnTo>
                <a:close/>
                <a:moveTo>
                  <a:pt x="707" y="315"/>
                </a:moveTo>
                <a:cubicBezTo>
                  <a:pt x="708" y="316"/>
                  <a:pt x="708" y="316"/>
                  <a:pt x="708" y="316"/>
                </a:cubicBezTo>
                <a:cubicBezTo>
                  <a:pt x="709" y="316"/>
                  <a:pt x="709" y="316"/>
                  <a:pt x="709" y="316"/>
                </a:cubicBezTo>
                <a:cubicBezTo>
                  <a:pt x="709" y="315"/>
                  <a:pt x="709" y="315"/>
                  <a:pt x="709" y="315"/>
                </a:cubicBezTo>
                <a:cubicBezTo>
                  <a:pt x="710" y="315"/>
                  <a:pt x="710" y="315"/>
                  <a:pt x="710" y="315"/>
                </a:cubicBezTo>
                <a:cubicBezTo>
                  <a:pt x="709" y="314"/>
                  <a:pt x="709" y="314"/>
                  <a:pt x="709" y="314"/>
                </a:cubicBezTo>
                <a:cubicBezTo>
                  <a:pt x="708" y="314"/>
                  <a:pt x="708" y="314"/>
                  <a:pt x="708" y="314"/>
                </a:cubicBezTo>
                <a:lnTo>
                  <a:pt x="707" y="315"/>
                </a:lnTo>
                <a:close/>
                <a:moveTo>
                  <a:pt x="75" y="405"/>
                </a:moveTo>
                <a:cubicBezTo>
                  <a:pt x="73" y="406"/>
                  <a:pt x="73" y="406"/>
                  <a:pt x="73" y="406"/>
                </a:cubicBezTo>
                <a:cubicBezTo>
                  <a:pt x="74" y="406"/>
                  <a:pt x="74" y="406"/>
                  <a:pt x="74" y="406"/>
                </a:cubicBezTo>
                <a:cubicBezTo>
                  <a:pt x="75" y="406"/>
                  <a:pt x="75" y="406"/>
                  <a:pt x="75" y="406"/>
                </a:cubicBezTo>
                <a:lnTo>
                  <a:pt x="75" y="405"/>
                </a:lnTo>
                <a:close/>
                <a:moveTo>
                  <a:pt x="110" y="306"/>
                </a:moveTo>
                <a:cubicBezTo>
                  <a:pt x="110" y="305"/>
                  <a:pt x="110" y="305"/>
                  <a:pt x="110" y="305"/>
                </a:cubicBezTo>
                <a:cubicBezTo>
                  <a:pt x="109" y="303"/>
                  <a:pt x="109" y="303"/>
                  <a:pt x="109" y="303"/>
                </a:cubicBezTo>
                <a:cubicBezTo>
                  <a:pt x="107" y="303"/>
                  <a:pt x="107" y="303"/>
                  <a:pt x="107" y="303"/>
                </a:cubicBezTo>
                <a:cubicBezTo>
                  <a:pt x="106" y="304"/>
                  <a:pt x="106" y="304"/>
                  <a:pt x="106" y="304"/>
                </a:cubicBezTo>
                <a:cubicBezTo>
                  <a:pt x="109" y="306"/>
                  <a:pt x="109" y="306"/>
                  <a:pt x="109" y="306"/>
                </a:cubicBezTo>
                <a:lnTo>
                  <a:pt x="110" y="306"/>
                </a:lnTo>
                <a:close/>
                <a:moveTo>
                  <a:pt x="713" y="325"/>
                </a:moveTo>
                <a:cubicBezTo>
                  <a:pt x="713" y="327"/>
                  <a:pt x="713" y="327"/>
                  <a:pt x="713" y="327"/>
                </a:cubicBezTo>
                <a:cubicBezTo>
                  <a:pt x="714" y="326"/>
                  <a:pt x="714" y="326"/>
                  <a:pt x="714" y="326"/>
                </a:cubicBezTo>
                <a:cubicBezTo>
                  <a:pt x="715" y="326"/>
                  <a:pt x="715" y="326"/>
                  <a:pt x="715" y="326"/>
                </a:cubicBezTo>
                <a:cubicBezTo>
                  <a:pt x="715" y="325"/>
                  <a:pt x="715" y="325"/>
                  <a:pt x="715" y="325"/>
                </a:cubicBezTo>
                <a:cubicBezTo>
                  <a:pt x="714" y="324"/>
                  <a:pt x="714" y="324"/>
                  <a:pt x="714" y="324"/>
                </a:cubicBezTo>
                <a:lnTo>
                  <a:pt x="713" y="325"/>
                </a:lnTo>
                <a:close/>
                <a:moveTo>
                  <a:pt x="712" y="329"/>
                </a:moveTo>
                <a:cubicBezTo>
                  <a:pt x="713" y="328"/>
                  <a:pt x="713" y="328"/>
                  <a:pt x="713" y="328"/>
                </a:cubicBezTo>
                <a:cubicBezTo>
                  <a:pt x="712" y="326"/>
                  <a:pt x="712" y="326"/>
                  <a:pt x="712" y="326"/>
                </a:cubicBezTo>
                <a:cubicBezTo>
                  <a:pt x="712" y="325"/>
                  <a:pt x="712" y="325"/>
                  <a:pt x="712" y="325"/>
                </a:cubicBezTo>
                <a:cubicBezTo>
                  <a:pt x="711" y="325"/>
                  <a:pt x="711" y="325"/>
                  <a:pt x="711" y="325"/>
                </a:cubicBezTo>
                <a:cubicBezTo>
                  <a:pt x="711" y="326"/>
                  <a:pt x="711" y="326"/>
                  <a:pt x="711" y="326"/>
                </a:cubicBezTo>
                <a:cubicBezTo>
                  <a:pt x="712" y="327"/>
                  <a:pt x="712" y="327"/>
                  <a:pt x="712" y="327"/>
                </a:cubicBezTo>
                <a:cubicBezTo>
                  <a:pt x="712" y="328"/>
                  <a:pt x="712" y="328"/>
                  <a:pt x="712" y="328"/>
                </a:cubicBezTo>
                <a:lnTo>
                  <a:pt x="712" y="329"/>
                </a:lnTo>
                <a:close/>
                <a:moveTo>
                  <a:pt x="912" y="409"/>
                </a:moveTo>
                <a:cubicBezTo>
                  <a:pt x="913" y="408"/>
                  <a:pt x="913" y="408"/>
                  <a:pt x="913" y="408"/>
                </a:cubicBezTo>
                <a:cubicBezTo>
                  <a:pt x="913" y="408"/>
                  <a:pt x="913" y="408"/>
                  <a:pt x="913" y="408"/>
                </a:cubicBezTo>
                <a:cubicBezTo>
                  <a:pt x="913" y="407"/>
                  <a:pt x="913" y="407"/>
                  <a:pt x="913" y="407"/>
                </a:cubicBezTo>
                <a:cubicBezTo>
                  <a:pt x="912" y="406"/>
                  <a:pt x="912" y="406"/>
                  <a:pt x="912" y="406"/>
                </a:cubicBezTo>
                <a:cubicBezTo>
                  <a:pt x="912" y="405"/>
                  <a:pt x="912" y="405"/>
                  <a:pt x="912" y="405"/>
                </a:cubicBezTo>
                <a:cubicBezTo>
                  <a:pt x="911" y="404"/>
                  <a:pt x="911" y="404"/>
                  <a:pt x="911" y="404"/>
                </a:cubicBezTo>
                <a:cubicBezTo>
                  <a:pt x="910" y="404"/>
                  <a:pt x="910" y="404"/>
                  <a:pt x="910" y="404"/>
                </a:cubicBezTo>
                <a:cubicBezTo>
                  <a:pt x="910" y="402"/>
                  <a:pt x="910" y="402"/>
                  <a:pt x="910" y="402"/>
                </a:cubicBezTo>
                <a:cubicBezTo>
                  <a:pt x="909" y="401"/>
                  <a:pt x="909" y="401"/>
                  <a:pt x="909" y="401"/>
                </a:cubicBezTo>
                <a:cubicBezTo>
                  <a:pt x="908" y="401"/>
                  <a:pt x="908" y="401"/>
                  <a:pt x="908" y="401"/>
                </a:cubicBezTo>
                <a:cubicBezTo>
                  <a:pt x="907" y="401"/>
                  <a:pt x="907" y="401"/>
                  <a:pt x="907" y="401"/>
                </a:cubicBezTo>
                <a:cubicBezTo>
                  <a:pt x="908" y="400"/>
                  <a:pt x="908" y="400"/>
                  <a:pt x="908" y="400"/>
                </a:cubicBezTo>
                <a:cubicBezTo>
                  <a:pt x="908" y="399"/>
                  <a:pt x="908" y="399"/>
                  <a:pt x="908" y="399"/>
                </a:cubicBezTo>
                <a:cubicBezTo>
                  <a:pt x="905" y="400"/>
                  <a:pt x="905" y="400"/>
                  <a:pt x="905" y="400"/>
                </a:cubicBezTo>
                <a:cubicBezTo>
                  <a:pt x="905" y="402"/>
                  <a:pt x="905" y="402"/>
                  <a:pt x="905" y="402"/>
                </a:cubicBezTo>
                <a:cubicBezTo>
                  <a:pt x="905" y="403"/>
                  <a:pt x="905" y="403"/>
                  <a:pt x="905" y="403"/>
                </a:cubicBezTo>
                <a:cubicBezTo>
                  <a:pt x="905" y="404"/>
                  <a:pt x="905" y="404"/>
                  <a:pt x="905" y="404"/>
                </a:cubicBezTo>
                <a:cubicBezTo>
                  <a:pt x="904" y="403"/>
                  <a:pt x="904" y="403"/>
                  <a:pt x="904" y="403"/>
                </a:cubicBezTo>
                <a:cubicBezTo>
                  <a:pt x="903" y="400"/>
                  <a:pt x="903" y="400"/>
                  <a:pt x="903" y="400"/>
                </a:cubicBezTo>
                <a:cubicBezTo>
                  <a:pt x="903" y="400"/>
                  <a:pt x="903" y="400"/>
                  <a:pt x="903" y="400"/>
                </a:cubicBezTo>
                <a:cubicBezTo>
                  <a:pt x="902" y="400"/>
                  <a:pt x="902" y="400"/>
                  <a:pt x="902" y="400"/>
                </a:cubicBezTo>
                <a:cubicBezTo>
                  <a:pt x="902" y="401"/>
                  <a:pt x="902" y="401"/>
                  <a:pt x="902" y="401"/>
                </a:cubicBezTo>
                <a:cubicBezTo>
                  <a:pt x="901" y="404"/>
                  <a:pt x="901" y="404"/>
                  <a:pt x="901" y="404"/>
                </a:cubicBezTo>
                <a:cubicBezTo>
                  <a:pt x="900" y="404"/>
                  <a:pt x="900" y="404"/>
                  <a:pt x="900" y="404"/>
                </a:cubicBezTo>
                <a:cubicBezTo>
                  <a:pt x="900" y="403"/>
                  <a:pt x="900" y="403"/>
                  <a:pt x="900" y="403"/>
                </a:cubicBezTo>
                <a:cubicBezTo>
                  <a:pt x="901" y="401"/>
                  <a:pt x="901" y="401"/>
                  <a:pt x="901" y="401"/>
                </a:cubicBezTo>
                <a:cubicBezTo>
                  <a:pt x="902" y="399"/>
                  <a:pt x="902" y="399"/>
                  <a:pt x="902" y="399"/>
                </a:cubicBezTo>
                <a:cubicBezTo>
                  <a:pt x="902" y="398"/>
                  <a:pt x="902" y="398"/>
                  <a:pt x="902" y="398"/>
                </a:cubicBezTo>
                <a:cubicBezTo>
                  <a:pt x="900" y="399"/>
                  <a:pt x="900" y="399"/>
                  <a:pt x="900" y="399"/>
                </a:cubicBezTo>
                <a:cubicBezTo>
                  <a:pt x="899" y="401"/>
                  <a:pt x="899" y="401"/>
                  <a:pt x="899" y="401"/>
                </a:cubicBezTo>
                <a:cubicBezTo>
                  <a:pt x="899" y="401"/>
                  <a:pt x="899" y="401"/>
                  <a:pt x="899" y="401"/>
                </a:cubicBezTo>
                <a:cubicBezTo>
                  <a:pt x="897" y="403"/>
                  <a:pt x="897" y="403"/>
                  <a:pt x="897" y="403"/>
                </a:cubicBezTo>
                <a:cubicBezTo>
                  <a:pt x="896" y="403"/>
                  <a:pt x="896" y="403"/>
                  <a:pt x="896" y="403"/>
                </a:cubicBezTo>
                <a:cubicBezTo>
                  <a:pt x="896" y="402"/>
                  <a:pt x="896" y="402"/>
                  <a:pt x="896" y="402"/>
                </a:cubicBezTo>
                <a:cubicBezTo>
                  <a:pt x="897" y="400"/>
                  <a:pt x="897" y="400"/>
                  <a:pt x="897" y="400"/>
                </a:cubicBezTo>
                <a:cubicBezTo>
                  <a:pt x="899" y="399"/>
                  <a:pt x="899" y="399"/>
                  <a:pt x="899" y="399"/>
                </a:cubicBezTo>
                <a:cubicBezTo>
                  <a:pt x="900" y="397"/>
                  <a:pt x="900" y="397"/>
                  <a:pt x="900" y="397"/>
                </a:cubicBezTo>
                <a:cubicBezTo>
                  <a:pt x="901" y="396"/>
                  <a:pt x="901" y="396"/>
                  <a:pt x="901" y="396"/>
                </a:cubicBezTo>
                <a:cubicBezTo>
                  <a:pt x="901" y="396"/>
                  <a:pt x="901" y="396"/>
                  <a:pt x="901" y="396"/>
                </a:cubicBezTo>
                <a:cubicBezTo>
                  <a:pt x="902" y="395"/>
                  <a:pt x="902" y="395"/>
                  <a:pt x="902" y="395"/>
                </a:cubicBezTo>
                <a:cubicBezTo>
                  <a:pt x="903" y="394"/>
                  <a:pt x="903" y="394"/>
                  <a:pt x="903" y="394"/>
                </a:cubicBezTo>
                <a:cubicBezTo>
                  <a:pt x="901" y="393"/>
                  <a:pt x="901" y="393"/>
                  <a:pt x="901" y="393"/>
                </a:cubicBezTo>
                <a:cubicBezTo>
                  <a:pt x="900" y="395"/>
                  <a:pt x="900" y="395"/>
                  <a:pt x="900" y="395"/>
                </a:cubicBezTo>
                <a:cubicBezTo>
                  <a:pt x="899" y="396"/>
                  <a:pt x="899" y="396"/>
                  <a:pt x="899" y="396"/>
                </a:cubicBezTo>
                <a:cubicBezTo>
                  <a:pt x="897" y="396"/>
                  <a:pt x="897" y="396"/>
                  <a:pt x="897" y="396"/>
                </a:cubicBezTo>
                <a:cubicBezTo>
                  <a:pt x="896" y="398"/>
                  <a:pt x="896" y="398"/>
                  <a:pt x="896" y="398"/>
                </a:cubicBezTo>
                <a:cubicBezTo>
                  <a:pt x="896" y="396"/>
                  <a:pt x="896" y="396"/>
                  <a:pt x="896" y="396"/>
                </a:cubicBezTo>
                <a:cubicBezTo>
                  <a:pt x="898" y="394"/>
                  <a:pt x="898" y="394"/>
                  <a:pt x="898" y="394"/>
                </a:cubicBezTo>
                <a:cubicBezTo>
                  <a:pt x="897" y="394"/>
                  <a:pt x="897" y="394"/>
                  <a:pt x="897" y="394"/>
                </a:cubicBezTo>
                <a:cubicBezTo>
                  <a:pt x="896" y="395"/>
                  <a:pt x="896" y="395"/>
                  <a:pt x="896" y="395"/>
                </a:cubicBezTo>
                <a:cubicBezTo>
                  <a:pt x="895" y="395"/>
                  <a:pt x="895" y="395"/>
                  <a:pt x="895" y="395"/>
                </a:cubicBezTo>
                <a:cubicBezTo>
                  <a:pt x="893" y="395"/>
                  <a:pt x="893" y="395"/>
                  <a:pt x="893" y="395"/>
                </a:cubicBezTo>
                <a:cubicBezTo>
                  <a:pt x="891" y="395"/>
                  <a:pt x="891" y="395"/>
                  <a:pt x="891" y="395"/>
                </a:cubicBezTo>
                <a:cubicBezTo>
                  <a:pt x="890" y="394"/>
                  <a:pt x="890" y="394"/>
                  <a:pt x="890" y="394"/>
                </a:cubicBezTo>
                <a:cubicBezTo>
                  <a:pt x="892" y="394"/>
                  <a:pt x="892" y="394"/>
                  <a:pt x="892" y="394"/>
                </a:cubicBezTo>
                <a:cubicBezTo>
                  <a:pt x="895" y="393"/>
                  <a:pt x="895" y="393"/>
                  <a:pt x="895" y="393"/>
                </a:cubicBezTo>
                <a:cubicBezTo>
                  <a:pt x="894" y="393"/>
                  <a:pt x="894" y="393"/>
                  <a:pt x="894" y="393"/>
                </a:cubicBezTo>
                <a:cubicBezTo>
                  <a:pt x="893" y="392"/>
                  <a:pt x="893" y="392"/>
                  <a:pt x="893" y="392"/>
                </a:cubicBezTo>
                <a:cubicBezTo>
                  <a:pt x="894" y="392"/>
                  <a:pt x="894" y="392"/>
                  <a:pt x="894" y="392"/>
                </a:cubicBezTo>
                <a:cubicBezTo>
                  <a:pt x="895" y="392"/>
                  <a:pt x="895" y="392"/>
                  <a:pt x="895" y="392"/>
                </a:cubicBezTo>
                <a:cubicBezTo>
                  <a:pt x="894" y="390"/>
                  <a:pt x="894" y="390"/>
                  <a:pt x="894" y="390"/>
                </a:cubicBezTo>
                <a:cubicBezTo>
                  <a:pt x="893" y="390"/>
                  <a:pt x="893" y="390"/>
                  <a:pt x="893" y="390"/>
                </a:cubicBezTo>
                <a:cubicBezTo>
                  <a:pt x="893" y="390"/>
                  <a:pt x="893" y="390"/>
                  <a:pt x="893" y="390"/>
                </a:cubicBezTo>
                <a:cubicBezTo>
                  <a:pt x="894" y="389"/>
                  <a:pt x="894" y="389"/>
                  <a:pt x="894" y="389"/>
                </a:cubicBezTo>
                <a:cubicBezTo>
                  <a:pt x="895" y="388"/>
                  <a:pt x="895" y="388"/>
                  <a:pt x="895" y="388"/>
                </a:cubicBezTo>
                <a:cubicBezTo>
                  <a:pt x="894" y="386"/>
                  <a:pt x="894" y="386"/>
                  <a:pt x="894" y="386"/>
                </a:cubicBezTo>
                <a:cubicBezTo>
                  <a:pt x="893" y="385"/>
                  <a:pt x="893" y="385"/>
                  <a:pt x="893" y="385"/>
                </a:cubicBezTo>
                <a:cubicBezTo>
                  <a:pt x="891" y="385"/>
                  <a:pt x="891" y="385"/>
                  <a:pt x="891" y="385"/>
                </a:cubicBezTo>
                <a:cubicBezTo>
                  <a:pt x="890" y="386"/>
                  <a:pt x="890" y="386"/>
                  <a:pt x="890" y="386"/>
                </a:cubicBezTo>
                <a:cubicBezTo>
                  <a:pt x="890" y="386"/>
                  <a:pt x="890" y="386"/>
                  <a:pt x="890" y="386"/>
                </a:cubicBezTo>
                <a:cubicBezTo>
                  <a:pt x="889" y="386"/>
                  <a:pt x="889" y="386"/>
                  <a:pt x="889" y="386"/>
                </a:cubicBezTo>
                <a:cubicBezTo>
                  <a:pt x="888" y="386"/>
                  <a:pt x="888" y="386"/>
                  <a:pt x="888" y="386"/>
                </a:cubicBezTo>
                <a:cubicBezTo>
                  <a:pt x="889" y="384"/>
                  <a:pt x="889" y="384"/>
                  <a:pt x="889" y="384"/>
                </a:cubicBezTo>
                <a:cubicBezTo>
                  <a:pt x="889" y="383"/>
                  <a:pt x="889" y="383"/>
                  <a:pt x="889" y="383"/>
                </a:cubicBezTo>
                <a:cubicBezTo>
                  <a:pt x="891" y="382"/>
                  <a:pt x="891" y="382"/>
                  <a:pt x="891" y="382"/>
                </a:cubicBezTo>
                <a:cubicBezTo>
                  <a:pt x="892" y="382"/>
                  <a:pt x="892" y="382"/>
                  <a:pt x="892" y="382"/>
                </a:cubicBezTo>
                <a:cubicBezTo>
                  <a:pt x="892" y="380"/>
                  <a:pt x="892" y="380"/>
                  <a:pt x="892" y="380"/>
                </a:cubicBezTo>
                <a:cubicBezTo>
                  <a:pt x="892" y="379"/>
                  <a:pt x="892" y="379"/>
                  <a:pt x="892" y="379"/>
                </a:cubicBezTo>
                <a:cubicBezTo>
                  <a:pt x="890" y="380"/>
                  <a:pt x="890" y="380"/>
                  <a:pt x="890" y="380"/>
                </a:cubicBezTo>
                <a:cubicBezTo>
                  <a:pt x="888" y="382"/>
                  <a:pt x="888" y="382"/>
                  <a:pt x="888" y="382"/>
                </a:cubicBezTo>
                <a:cubicBezTo>
                  <a:pt x="887" y="383"/>
                  <a:pt x="887" y="383"/>
                  <a:pt x="887" y="383"/>
                </a:cubicBezTo>
                <a:cubicBezTo>
                  <a:pt x="886" y="384"/>
                  <a:pt x="886" y="384"/>
                  <a:pt x="886" y="384"/>
                </a:cubicBezTo>
                <a:cubicBezTo>
                  <a:pt x="886" y="386"/>
                  <a:pt x="886" y="386"/>
                  <a:pt x="886" y="386"/>
                </a:cubicBezTo>
                <a:cubicBezTo>
                  <a:pt x="886" y="387"/>
                  <a:pt x="886" y="387"/>
                  <a:pt x="886" y="387"/>
                </a:cubicBezTo>
                <a:cubicBezTo>
                  <a:pt x="885" y="387"/>
                  <a:pt x="885" y="387"/>
                  <a:pt x="885" y="387"/>
                </a:cubicBezTo>
                <a:cubicBezTo>
                  <a:pt x="885" y="386"/>
                  <a:pt x="885" y="386"/>
                  <a:pt x="885" y="386"/>
                </a:cubicBezTo>
                <a:cubicBezTo>
                  <a:pt x="885" y="384"/>
                  <a:pt x="885" y="384"/>
                  <a:pt x="885" y="384"/>
                </a:cubicBezTo>
                <a:cubicBezTo>
                  <a:pt x="886" y="383"/>
                  <a:pt x="886" y="383"/>
                  <a:pt x="886" y="383"/>
                </a:cubicBezTo>
                <a:cubicBezTo>
                  <a:pt x="888" y="380"/>
                  <a:pt x="888" y="380"/>
                  <a:pt x="888" y="380"/>
                </a:cubicBezTo>
                <a:cubicBezTo>
                  <a:pt x="888" y="379"/>
                  <a:pt x="888" y="379"/>
                  <a:pt x="888" y="379"/>
                </a:cubicBezTo>
                <a:cubicBezTo>
                  <a:pt x="888" y="379"/>
                  <a:pt x="888" y="379"/>
                  <a:pt x="888" y="379"/>
                </a:cubicBezTo>
                <a:cubicBezTo>
                  <a:pt x="886" y="380"/>
                  <a:pt x="886" y="380"/>
                  <a:pt x="886" y="380"/>
                </a:cubicBezTo>
                <a:cubicBezTo>
                  <a:pt x="886" y="381"/>
                  <a:pt x="886" y="381"/>
                  <a:pt x="886" y="381"/>
                </a:cubicBezTo>
                <a:cubicBezTo>
                  <a:pt x="886" y="381"/>
                  <a:pt x="886" y="381"/>
                  <a:pt x="886" y="381"/>
                </a:cubicBezTo>
                <a:cubicBezTo>
                  <a:pt x="884" y="382"/>
                  <a:pt x="884" y="382"/>
                  <a:pt x="884" y="382"/>
                </a:cubicBezTo>
                <a:cubicBezTo>
                  <a:pt x="883" y="383"/>
                  <a:pt x="883" y="383"/>
                  <a:pt x="883" y="383"/>
                </a:cubicBezTo>
                <a:cubicBezTo>
                  <a:pt x="883" y="384"/>
                  <a:pt x="883" y="384"/>
                  <a:pt x="883" y="384"/>
                </a:cubicBezTo>
                <a:cubicBezTo>
                  <a:pt x="882" y="387"/>
                  <a:pt x="882" y="387"/>
                  <a:pt x="882" y="387"/>
                </a:cubicBezTo>
                <a:cubicBezTo>
                  <a:pt x="881" y="387"/>
                  <a:pt x="881" y="387"/>
                  <a:pt x="881" y="387"/>
                </a:cubicBezTo>
                <a:cubicBezTo>
                  <a:pt x="881" y="386"/>
                  <a:pt x="881" y="386"/>
                  <a:pt x="881" y="386"/>
                </a:cubicBezTo>
                <a:cubicBezTo>
                  <a:pt x="882" y="384"/>
                  <a:pt x="882" y="384"/>
                  <a:pt x="882" y="384"/>
                </a:cubicBezTo>
                <a:cubicBezTo>
                  <a:pt x="884" y="381"/>
                  <a:pt x="884" y="381"/>
                  <a:pt x="884" y="381"/>
                </a:cubicBezTo>
                <a:cubicBezTo>
                  <a:pt x="884" y="380"/>
                  <a:pt x="884" y="380"/>
                  <a:pt x="884" y="380"/>
                </a:cubicBezTo>
                <a:cubicBezTo>
                  <a:pt x="884" y="379"/>
                  <a:pt x="884" y="379"/>
                  <a:pt x="884" y="379"/>
                </a:cubicBezTo>
                <a:cubicBezTo>
                  <a:pt x="883" y="379"/>
                  <a:pt x="883" y="379"/>
                  <a:pt x="883" y="379"/>
                </a:cubicBezTo>
                <a:cubicBezTo>
                  <a:pt x="882" y="380"/>
                  <a:pt x="882" y="380"/>
                  <a:pt x="882" y="380"/>
                </a:cubicBezTo>
                <a:cubicBezTo>
                  <a:pt x="881" y="382"/>
                  <a:pt x="881" y="382"/>
                  <a:pt x="881" y="382"/>
                </a:cubicBezTo>
                <a:cubicBezTo>
                  <a:pt x="881" y="382"/>
                  <a:pt x="881" y="382"/>
                  <a:pt x="881" y="382"/>
                </a:cubicBezTo>
                <a:cubicBezTo>
                  <a:pt x="881" y="381"/>
                  <a:pt x="881" y="381"/>
                  <a:pt x="881" y="381"/>
                </a:cubicBezTo>
                <a:cubicBezTo>
                  <a:pt x="882" y="379"/>
                  <a:pt x="882" y="379"/>
                  <a:pt x="882" y="379"/>
                </a:cubicBezTo>
                <a:cubicBezTo>
                  <a:pt x="882" y="378"/>
                  <a:pt x="882" y="378"/>
                  <a:pt x="882" y="378"/>
                </a:cubicBezTo>
                <a:cubicBezTo>
                  <a:pt x="881" y="377"/>
                  <a:pt x="881" y="377"/>
                  <a:pt x="881" y="377"/>
                </a:cubicBezTo>
                <a:cubicBezTo>
                  <a:pt x="880" y="376"/>
                  <a:pt x="880" y="376"/>
                  <a:pt x="880" y="376"/>
                </a:cubicBezTo>
                <a:cubicBezTo>
                  <a:pt x="880" y="376"/>
                  <a:pt x="880" y="376"/>
                  <a:pt x="880" y="376"/>
                </a:cubicBezTo>
                <a:cubicBezTo>
                  <a:pt x="880" y="375"/>
                  <a:pt x="880" y="375"/>
                  <a:pt x="880" y="375"/>
                </a:cubicBezTo>
                <a:cubicBezTo>
                  <a:pt x="877" y="375"/>
                  <a:pt x="877" y="375"/>
                  <a:pt x="877" y="375"/>
                </a:cubicBezTo>
                <a:cubicBezTo>
                  <a:pt x="876" y="375"/>
                  <a:pt x="876" y="375"/>
                  <a:pt x="876" y="375"/>
                </a:cubicBezTo>
                <a:cubicBezTo>
                  <a:pt x="877" y="374"/>
                  <a:pt x="877" y="374"/>
                  <a:pt x="877" y="374"/>
                </a:cubicBezTo>
                <a:cubicBezTo>
                  <a:pt x="878" y="374"/>
                  <a:pt x="878" y="374"/>
                  <a:pt x="878" y="374"/>
                </a:cubicBezTo>
                <a:cubicBezTo>
                  <a:pt x="877" y="373"/>
                  <a:pt x="877" y="373"/>
                  <a:pt x="877" y="373"/>
                </a:cubicBezTo>
                <a:cubicBezTo>
                  <a:pt x="874" y="373"/>
                  <a:pt x="874" y="373"/>
                  <a:pt x="874" y="373"/>
                </a:cubicBezTo>
                <a:cubicBezTo>
                  <a:pt x="873" y="375"/>
                  <a:pt x="873" y="375"/>
                  <a:pt x="873" y="375"/>
                </a:cubicBezTo>
                <a:cubicBezTo>
                  <a:pt x="873" y="373"/>
                  <a:pt x="873" y="373"/>
                  <a:pt x="873" y="373"/>
                </a:cubicBezTo>
                <a:cubicBezTo>
                  <a:pt x="876" y="372"/>
                  <a:pt x="876" y="372"/>
                  <a:pt x="876" y="372"/>
                </a:cubicBezTo>
                <a:cubicBezTo>
                  <a:pt x="878" y="372"/>
                  <a:pt x="878" y="372"/>
                  <a:pt x="878" y="372"/>
                </a:cubicBezTo>
                <a:cubicBezTo>
                  <a:pt x="879" y="372"/>
                  <a:pt x="879" y="372"/>
                  <a:pt x="879" y="372"/>
                </a:cubicBezTo>
                <a:cubicBezTo>
                  <a:pt x="881" y="373"/>
                  <a:pt x="881" y="373"/>
                  <a:pt x="881" y="373"/>
                </a:cubicBezTo>
                <a:cubicBezTo>
                  <a:pt x="881" y="372"/>
                  <a:pt x="881" y="372"/>
                  <a:pt x="881" y="372"/>
                </a:cubicBezTo>
                <a:cubicBezTo>
                  <a:pt x="882" y="371"/>
                  <a:pt x="882" y="371"/>
                  <a:pt x="882" y="371"/>
                </a:cubicBezTo>
                <a:cubicBezTo>
                  <a:pt x="880" y="371"/>
                  <a:pt x="880" y="371"/>
                  <a:pt x="880" y="371"/>
                </a:cubicBezTo>
                <a:cubicBezTo>
                  <a:pt x="879" y="370"/>
                  <a:pt x="879" y="370"/>
                  <a:pt x="879" y="370"/>
                </a:cubicBezTo>
                <a:cubicBezTo>
                  <a:pt x="877" y="369"/>
                  <a:pt x="877" y="369"/>
                  <a:pt x="877" y="369"/>
                </a:cubicBezTo>
                <a:cubicBezTo>
                  <a:pt x="875" y="369"/>
                  <a:pt x="875" y="369"/>
                  <a:pt x="875" y="369"/>
                </a:cubicBezTo>
                <a:cubicBezTo>
                  <a:pt x="875" y="371"/>
                  <a:pt x="875" y="371"/>
                  <a:pt x="875" y="371"/>
                </a:cubicBezTo>
                <a:cubicBezTo>
                  <a:pt x="874" y="371"/>
                  <a:pt x="874" y="371"/>
                  <a:pt x="874" y="371"/>
                </a:cubicBezTo>
                <a:cubicBezTo>
                  <a:pt x="874" y="370"/>
                  <a:pt x="874" y="370"/>
                  <a:pt x="874" y="370"/>
                </a:cubicBezTo>
                <a:cubicBezTo>
                  <a:pt x="875" y="370"/>
                  <a:pt x="875" y="370"/>
                  <a:pt x="875" y="370"/>
                </a:cubicBezTo>
                <a:cubicBezTo>
                  <a:pt x="875" y="369"/>
                  <a:pt x="875" y="369"/>
                  <a:pt x="875" y="369"/>
                </a:cubicBezTo>
                <a:cubicBezTo>
                  <a:pt x="874" y="369"/>
                  <a:pt x="874" y="369"/>
                  <a:pt x="874" y="369"/>
                </a:cubicBezTo>
                <a:cubicBezTo>
                  <a:pt x="873" y="370"/>
                  <a:pt x="873" y="370"/>
                  <a:pt x="873" y="370"/>
                </a:cubicBezTo>
                <a:cubicBezTo>
                  <a:pt x="873" y="370"/>
                  <a:pt x="873" y="370"/>
                  <a:pt x="873" y="370"/>
                </a:cubicBezTo>
                <a:cubicBezTo>
                  <a:pt x="872" y="369"/>
                  <a:pt x="872" y="369"/>
                  <a:pt x="872" y="369"/>
                </a:cubicBezTo>
                <a:cubicBezTo>
                  <a:pt x="872" y="368"/>
                  <a:pt x="872" y="368"/>
                  <a:pt x="872" y="368"/>
                </a:cubicBezTo>
                <a:cubicBezTo>
                  <a:pt x="871" y="367"/>
                  <a:pt x="871" y="367"/>
                  <a:pt x="871" y="367"/>
                </a:cubicBezTo>
                <a:cubicBezTo>
                  <a:pt x="871" y="368"/>
                  <a:pt x="871" y="368"/>
                  <a:pt x="871" y="368"/>
                </a:cubicBezTo>
                <a:cubicBezTo>
                  <a:pt x="870" y="367"/>
                  <a:pt x="870" y="367"/>
                  <a:pt x="870" y="367"/>
                </a:cubicBezTo>
                <a:cubicBezTo>
                  <a:pt x="869" y="366"/>
                  <a:pt x="869" y="366"/>
                  <a:pt x="869" y="366"/>
                </a:cubicBezTo>
                <a:cubicBezTo>
                  <a:pt x="868" y="367"/>
                  <a:pt x="868" y="367"/>
                  <a:pt x="868" y="367"/>
                </a:cubicBezTo>
                <a:cubicBezTo>
                  <a:pt x="869" y="365"/>
                  <a:pt x="869" y="365"/>
                  <a:pt x="869" y="365"/>
                </a:cubicBezTo>
                <a:cubicBezTo>
                  <a:pt x="870" y="365"/>
                  <a:pt x="870" y="365"/>
                  <a:pt x="870" y="365"/>
                </a:cubicBezTo>
                <a:cubicBezTo>
                  <a:pt x="872" y="367"/>
                  <a:pt x="872" y="367"/>
                  <a:pt x="872" y="367"/>
                </a:cubicBezTo>
                <a:cubicBezTo>
                  <a:pt x="873" y="366"/>
                  <a:pt x="873" y="366"/>
                  <a:pt x="873" y="366"/>
                </a:cubicBezTo>
                <a:cubicBezTo>
                  <a:pt x="873" y="365"/>
                  <a:pt x="873" y="365"/>
                  <a:pt x="873" y="365"/>
                </a:cubicBezTo>
                <a:cubicBezTo>
                  <a:pt x="868" y="363"/>
                  <a:pt x="868" y="363"/>
                  <a:pt x="868" y="363"/>
                </a:cubicBezTo>
                <a:cubicBezTo>
                  <a:pt x="866" y="363"/>
                  <a:pt x="866" y="363"/>
                  <a:pt x="866" y="363"/>
                </a:cubicBezTo>
                <a:cubicBezTo>
                  <a:pt x="866" y="362"/>
                  <a:pt x="866" y="362"/>
                  <a:pt x="866" y="362"/>
                </a:cubicBezTo>
                <a:cubicBezTo>
                  <a:pt x="867" y="362"/>
                  <a:pt x="867" y="362"/>
                  <a:pt x="867" y="362"/>
                </a:cubicBezTo>
                <a:cubicBezTo>
                  <a:pt x="870" y="363"/>
                  <a:pt x="870" y="363"/>
                  <a:pt x="870" y="363"/>
                </a:cubicBezTo>
                <a:cubicBezTo>
                  <a:pt x="873" y="363"/>
                  <a:pt x="873" y="363"/>
                  <a:pt x="873" y="363"/>
                </a:cubicBezTo>
                <a:cubicBezTo>
                  <a:pt x="876" y="364"/>
                  <a:pt x="876" y="364"/>
                  <a:pt x="876" y="364"/>
                </a:cubicBezTo>
                <a:cubicBezTo>
                  <a:pt x="877" y="364"/>
                  <a:pt x="877" y="364"/>
                  <a:pt x="877" y="364"/>
                </a:cubicBezTo>
                <a:cubicBezTo>
                  <a:pt x="876" y="363"/>
                  <a:pt x="876" y="363"/>
                  <a:pt x="876" y="363"/>
                </a:cubicBezTo>
                <a:cubicBezTo>
                  <a:pt x="877" y="362"/>
                  <a:pt x="877" y="362"/>
                  <a:pt x="877" y="362"/>
                </a:cubicBezTo>
                <a:cubicBezTo>
                  <a:pt x="876" y="361"/>
                  <a:pt x="876" y="361"/>
                  <a:pt x="876" y="361"/>
                </a:cubicBezTo>
                <a:cubicBezTo>
                  <a:pt x="875" y="361"/>
                  <a:pt x="875" y="361"/>
                  <a:pt x="875" y="361"/>
                </a:cubicBezTo>
                <a:cubicBezTo>
                  <a:pt x="873" y="360"/>
                  <a:pt x="873" y="360"/>
                  <a:pt x="873" y="360"/>
                </a:cubicBezTo>
                <a:cubicBezTo>
                  <a:pt x="874" y="359"/>
                  <a:pt x="874" y="359"/>
                  <a:pt x="874" y="359"/>
                </a:cubicBezTo>
                <a:cubicBezTo>
                  <a:pt x="875" y="359"/>
                  <a:pt x="875" y="359"/>
                  <a:pt x="875" y="359"/>
                </a:cubicBezTo>
                <a:cubicBezTo>
                  <a:pt x="875" y="360"/>
                  <a:pt x="875" y="360"/>
                  <a:pt x="875" y="360"/>
                </a:cubicBezTo>
                <a:cubicBezTo>
                  <a:pt x="876" y="360"/>
                  <a:pt x="876" y="360"/>
                  <a:pt x="876" y="360"/>
                </a:cubicBezTo>
                <a:cubicBezTo>
                  <a:pt x="877" y="360"/>
                  <a:pt x="877" y="360"/>
                  <a:pt x="877" y="360"/>
                </a:cubicBezTo>
                <a:cubicBezTo>
                  <a:pt x="878" y="360"/>
                  <a:pt x="878" y="360"/>
                  <a:pt x="878" y="360"/>
                </a:cubicBezTo>
                <a:cubicBezTo>
                  <a:pt x="879" y="360"/>
                  <a:pt x="879" y="360"/>
                  <a:pt x="879" y="360"/>
                </a:cubicBezTo>
                <a:cubicBezTo>
                  <a:pt x="879" y="359"/>
                  <a:pt x="879" y="359"/>
                  <a:pt x="879" y="359"/>
                </a:cubicBezTo>
                <a:cubicBezTo>
                  <a:pt x="878" y="358"/>
                  <a:pt x="878" y="358"/>
                  <a:pt x="878" y="358"/>
                </a:cubicBezTo>
                <a:cubicBezTo>
                  <a:pt x="878" y="358"/>
                  <a:pt x="878" y="358"/>
                  <a:pt x="878" y="358"/>
                </a:cubicBezTo>
                <a:cubicBezTo>
                  <a:pt x="877" y="357"/>
                  <a:pt x="877" y="357"/>
                  <a:pt x="877" y="357"/>
                </a:cubicBezTo>
                <a:cubicBezTo>
                  <a:pt x="875" y="357"/>
                  <a:pt x="875" y="357"/>
                  <a:pt x="875" y="357"/>
                </a:cubicBezTo>
                <a:cubicBezTo>
                  <a:pt x="874" y="358"/>
                  <a:pt x="874" y="358"/>
                  <a:pt x="874" y="358"/>
                </a:cubicBezTo>
                <a:cubicBezTo>
                  <a:pt x="872" y="358"/>
                  <a:pt x="872" y="358"/>
                  <a:pt x="872" y="358"/>
                </a:cubicBezTo>
                <a:cubicBezTo>
                  <a:pt x="871" y="358"/>
                  <a:pt x="871" y="358"/>
                  <a:pt x="871" y="358"/>
                </a:cubicBezTo>
                <a:cubicBezTo>
                  <a:pt x="870" y="358"/>
                  <a:pt x="870" y="358"/>
                  <a:pt x="870" y="358"/>
                </a:cubicBezTo>
                <a:cubicBezTo>
                  <a:pt x="870" y="357"/>
                  <a:pt x="870" y="357"/>
                  <a:pt x="870" y="357"/>
                </a:cubicBezTo>
                <a:cubicBezTo>
                  <a:pt x="871" y="356"/>
                  <a:pt x="871" y="356"/>
                  <a:pt x="871" y="356"/>
                </a:cubicBezTo>
                <a:cubicBezTo>
                  <a:pt x="873" y="356"/>
                  <a:pt x="873" y="356"/>
                  <a:pt x="873" y="356"/>
                </a:cubicBezTo>
                <a:cubicBezTo>
                  <a:pt x="874" y="356"/>
                  <a:pt x="874" y="356"/>
                  <a:pt x="874" y="356"/>
                </a:cubicBezTo>
                <a:cubicBezTo>
                  <a:pt x="877" y="356"/>
                  <a:pt x="877" y="356"/>
                  <a:pt x="877" y="356"/>
                </a:cubicBezTo>
                <a:cubicBezTo>
                  <a:pt x="877" y="355"/>
                  <a:pt x="877" y="355"/>
                  <a:pt x="877" y="355"/>
                </a:cubicBezTo>
                <a:cubicBezTo>
                  <a:pt x="876" y="355"/>
                  <a:pt x="876" y="355"/>
                  <a:pt x="876" y="355"/>
                </a:cubicBezTo>
                <a:cubicBezTo>
                  <a:pt x="874" y="354"/>
                  <a:pt x="874" y="354"/>
                  <a:pt x="874" y="354"/>
                </a:cubicBezTo>
                <a:cubicBezTo>
                  <a:pt x="873" y="353"/>
                  <a:pt x="873" y="353"/>
                  <a:pt x="873" y="353"/>
                </a:cubicBezTo>
                <a:cubicBezTo>
                  <a:pt x="875" y="354"/>
                  <a:pt x="875" y="354"/>
                  <a:pt x="875" y="354"/>
                </a:cubicBezTo>
                <a:cubicBezTo>
                  <a:pt x="876" y="354"/>
                  <a:pt x="876" y="354"/>
                  <a:pt x="876" y="354"/>
                </a:cubicBezTo>
                <a:cubicBezTo>
                  <a:pt x="877" y="354"/>
                  <a:pt x="877" y="354"/>
                  <a:pt x="877" y="354"/>
                </a:cubicBezTo>
                <a:cubicBezTo>
                  <a:pt x="878" y="354"/>
                  <a:pt x="878" y="354"/>
                  <a:pt x="878" y="354"/>
                </a:cubicBezTo>
                <a:cubicBezTo>
                  <a:pt x="880" y="356"/>
                  <a:pt x="880" y="356"/>
                  <a:pt x="880" y="356"/>
                </a:cubicBezTo>
                <a:cubicBezTo>
                  <a:pt x="882" y="357"/>
                  <a:pt x="882" y="357"/>
                  <a:pt x="882" y="357"/>
                </a:cubicBezTo>
                <a:cubicBezTo>
                  <a:pt x="882" y="356"/>
                  <a:pt x="882" y="356"/>
                  <a:pt x="882" y="356"/>
                </a:cubicBezTo>
                <a:cubicBezTo>
                  <a:pt x="883" y="357"/>
                  <a:pt x="883" y="357"/>
                  <a:pt x="883" y="357"/>
                </a:cubicBezTo>
                <a:cubicBezTo>
                  <a:pt x="884" y="357"/>
                  <a:pt x="884" y="357"/>
                  <a:pt x="884" y="357"/>
                </a:cubicBezTo>
                <a:cubicBezTo>
                  <a:pt x="885" y="357"/>
                  <a:pt x="885" y="357"/>
                  <a:pt x="885" y="357"/>
                </a:cubicBezTo>
                <a:cubicBezTo>
                  <a:pt x="885" y="356"/>
                  <a:pt x="885" y="356"/>
                  <a:pt x="885" y="356"/>
                </a:cubicBezTo>
                <a:cubicBezTo>
                  <a:pt x="886" y="358"/>
                  <a:pt x="886" y="358"/>
                  <a:pt x="886" y="358"/>
                </a:cubicBezTo>
                <a:cubicBezTo>
                  <a:pt x="887" y="358"/>
                  <a:pt x="887" y="358"/>
                  <a:pt x="887" y="358"/>
                </a:cubicBezTo>
                <a:cubicBezTo>
                  <a:pt x="888" y="357"/>
                  <a:pt x="888" y="357"/>
                  <a:pt x="888" y="357"/>
                </a:cubicBezTo>
                <a:cubicBezTo>
                  <a:pt x="888" y="355"/>
                  <a:pt x="888" y="355"/>
                  <a:pt x="888" y="355"/>
                </a:cubicBezTo>
                <a:cubicBezTo>
                  <a:pt x="887" y="354"/>
                  <a:pt x="887" y="354"/>
                  <a:pt x="887" y="354"/>
                </a:cubicBezTo>
                <a:cubicBezTo>
                  <a:pt x="887" y="353"/>
                  <a:pt x="887" y="353"/>
                  <a:pt x="887" y="353"/>
                </a:cubicBezTo>
                <a:cubicBezTo>
                  <a:pt x="885" y="352"/>
                  <a:pt x="885" y="352"/>
                  <a:pt x="885" y="352"/>
                </a:cubicBezTo>
                <a:cubicBezTo>
                  <a:pt x="884" y="351"/>
                  <a:pt x="884" y="351"/>
                  <a:pt x="884" y="351"/>
                </a:cubicBezTo>
                <a:cubicBezTo>
                  <a:pt x="883" y="350"/>
                  <a:pt x="883" y="350"/>
                  <a:pt x="883" y="350"/>
                </a:cubicBezTo>
                <a:cubicBezTo>
                  <a:pt x="882" y="351"/>
                  <a:pt x="882" y="351"/>
                  <a:pt x="882" y="351"/>
                </a:cubicBezTo>
                <a:cubicBezTo>
                  <a:pt x="881" y="351"/>
                  <a:pt x="881" y="351"/>
                  <a:pt x="881" y="351"/>
                </a:cubicBezTo>
                <a:cubicBezTo>
                  <a:pt x="880" y="350"/>
                  <a:pt x="880" y="350"/>
                  <a:pt x="880" y="350"/>
                </a:cubicBezTo>
                <a:cubicBezTo>
                  <a:pt x="877" y="348"/>
                  <a:pt x="877" y="348"/>
                  <a:pt x="877" y="348"/>
                </a:cubicBezTo>
                <a:cubicBezTo>
                  <a:pt x="875" y="348"/>
                  <a:pt x="875" y="348"/>
                  <a:pt x="875" y="348"/>
                </a:cubicBezTo>
                <a:cubicBezTo>
                  <a:pt x="872" y="348"/>
                  <a:pt x="872" y="348"/>
                  <a:pt x="872" y="348"/>
                </a:cubicBezTo>
                <a:cubicBezTo>
                  <a:pt x="871" y="348"/>
                  <a:pt x="871" y="348"/>
                  <a:pt x="871" y="348"/>
                </a:cubicBezTo>
                <a:cubicBezTo>
                  <a:pt x="874" y="347"/>
                  <a:pt x="874" y="347"/>
                  <a:pt x="874" y="347"/>
                </a:cubicBezTo>
                <a:cubicBezTo>
                  <a:pt x="875" y="346"/>
                  <a:pt x="875" y="346"/>
                  <a:pt x="875" y="346"/>
                </a:cubicBezTo>
                <a:cubicBezTo>
                  <a:pt x="876" y="346"/>
                  <a:pt x="876" y="346"/>
                  <a:pt x="876" y="346"/>
                </a:cubicBezTo>
                <a:cubicBezTo>
                  <a:pt x="877" y="346"/>
                  <a:pt x="877" y="346"/>
                  <a:pt x="877" y="346"/>
                </a:cubicBezTo>
                <a:cubicBezTo>
                  <a:pt x="878" y="346"/>
                  <a:pt x="878" y="346"/>
                  <a:pt x="878" y="346"/>
                </a:cubicBezTo>
                <a:cubicBezTo>
                  <a:pt x="880" y="345"/>
                  <a:pt x="880" y="345"/>
                  <a:pt x="880" y="345"/>
                </a:cubicBezTo>
                <a:cubicBezTo>
                  <a:pt x="881" y="345"/>
                  <a:pt x="881" y="345"/>
                  <a:pt x="881" y="345"/>
                </a:cubicBezTo>
                <a:cubicBezTo>
                  <a:pt x="883" y="345"/>
                  <a:pt x="883" y="345"/>
                  <a:pt x="883" y="345"/>
                </a:cubicBezTo>
                <a:cubicBezTo>
                  <a:pt x="885" y="346"/>
                  <a:pt x="885" y="346"/>
                  <a:pt x="885" y="346"/>
                </a:cubicBezTo>
                <a:cubicBezTo>
                  <a:pt x="887" y="346"/>
                  <a:pt x="887" y="346"/>
                  <a:pt x="887" y="346"/>
                </a:cubicBezTo>
                <a:cubicBezTo>
                  <a:pt x="887" y="345"/>
                  <a:pt x="887" y="345"/>
                  <a:pt x="887" y="345"/>
                </a:cubicBezTo>
                <a:cubicBezTo>
                  <a:pt x="888" y="343"/>
                  <a:pt x="888" y="343"/>
                  <a:pt x="888" y="343"/>
                </a:cubicBezTo>
                <a:cubicBezTo>
                  <a:pt x="887" y="342"/>
                  <a:pt x="887" y="342"/>
                  <a:pt x="887" y="342"/>
                </a:cubicBezTo>
                <a:cubicBezTo>
                  <a:pt x="886" y="340"/>
                  <a:pt x="886" y="340"/>
                  <a:pt x="886" y="340"/>
                </a:cubicBezTo>
                <a:cubicBezTo>
                  <a:pt x="885" y="336"/>
                  <a:pt x="885" y="336"/>
                  <a:pt x="885" y="336"/>
                </a:cubicBezTo>
                <a:cubicBezTo>
                  <a:pt x="884" y="334"/>
                  <a:pt x="884" y="334"/>
                  <a:pt x="884" y="334"/>
                </a:cubicBezTo>
                <a:cubicBezTo>
                  <a:pt x="883" y="334"/>
                  <a:pt x="883" y="334"/>
                  <a:pt x="883" y="334"/>
                </a:cubicBezTo>
                <a:cubicBezTo>
                  <a:pt x="883" y="334"/>
                  <a:pt x="883" y="334"/>
                  <a:pt x="883" y="334"/>
                </a:cubicBezTo>
                <a:cubicBezTo>
                  <a:pt x="882" y="334"/>
                  <a:pt x="882" y="334"/>
                  <a:pt x="882" y="334"/>
                </a:cubicBezTo>
                <a:cubicBezTo>
                  <a:pt x="882" y="335"/>
                  <a:pt x="882" y="335"/>
                  <a:pt x="882" y="335"/>
                </a:cubicBezTo>
                <a:cubicBezTo>
                  <a:pt x="881" y="337"/>
                  <a:pt x="881" y="337"/>
                  <a:pt x="881" y="337"/>
                </a:cubicBezTo>
                <a:cubicBezTo>
                  <a:pt x="881" y="337"/>
                  <a:pt x="881" y="337"/>
                  <a:pt x="881" y="337"/>
                </a:cubicBezTo>
                <a:cubicBezTo>
                  <a:pt x="881" y="338"/>
                  <a:pt x="881" y="338"/>
                  <a:pt x="881" y="338"/>
                </a:cubicBezTo>
                <a:cubicBezTo>
                  <a:pt x="881" y="339"/>
                  <a:pt x="881" y="339"/>
                  <a:pt x="881" y="339"/>
                </a:cubicBezTo>
                <a:cubicBezTo>
                  <a:pt x="879" y="340"/>
                  <a:pt x="879" y="340"/>
                  <a:pt x="879" y="340"/>
                </a:cubicBezTo>
                <a:cubicBezTo>
                  <a:pt x="878" y="341"/>
                  <a:pt x="878" y="341"/>
                  <a:pt x="878" y="341"/>
                </a:cubicBezTo>
                <a:cubicBezTo>
                  <a:pt x="876" y="341"/>
                  <a:pt x="876" y="341"/>
                  <a:pt x="876" y="341"/>
                </a:cubicBezTo>
                <a:cubicBezTo>
                  <a:pt x="875" y="340"/>
                  <a:pt x="875" y="340"/>
                  <a:pt x="875" y="340"/>
                </a:cubicBezTo>
                <a:cubicBezTo>
                  <a:pt x="873" y="341"/>
                  <a:pt x="873" y="341"/>
                  <a:pt x="873" y="341"/>
                </a:cubicBezTo>
                <a:cubicBezTo>
                  <a:pt x="872" y="343"/>
                  <a:pt x="872" y="343"/>
                  <a:pt x="872" y="343"/>
                </a:cubicBezTo>
                <a:cubicBezTo>
                  <a:pt x="870" y="344"/>
                  <a:pt x="870" y="344"/>
                  <a:pt x="870" y="344"/>
                </a:cubicBezTo>
                <a:cubicBezTo>
                  <a:pt x="869" y="344"/>
                  <a:pt x="869" y="344"/>
                  <a:pt x="869" y="344"/>
                </a:cubicBezTo>
                <a:cubicBezTo>
                  <a:pt x="868" y="343"/>
                  <a:pt x="868" y="343"/>
                  <a:pt x="868" y="343"/>
                </a:cubicBezTo>
                <a:cubicBezTo>
                  <a:pt x="867" y="344"/>
                  <a:pt x="867" y="344"/>
                  <a:pt x="867" y="344"/>
                </a:cubicBezTo>
                <a:cubicBezTo>
                  <a:pt x="866" y="344"/>
                  <a:pt x="866" y="344"/>
                  <a:pt x="866" y="344"/>
                </a:cubicBezTo>
                <a:cubicBezTo>
                  <a:pt x="867" y="342"/>
                  <a:pt x="867" y="342"/>
                  <a:pt x="867" y="342"/>
                </a:cubicBezTo>
                <a:cubicBezTo>
                  <a:pt x="868" y="342"/>
                  <a:pt x="868" y="342"/>
                  <a:pt x="868" y="342"/>
                </a:cubicBezTo>
                <a:cubicBezTo>
                  <a:pt x="870" y="343"/>
                  <a:pt x="870" y="343"/>
                  <a:pt x="870" y="343"/>
                </a:cubicBezTo>
                <a:cubicBezTo>
                  <a:pt x="871" y="342"/>
                  <a:pt x="871" y="342"/>
                  <a:pt x="871" y="342"/>
                </a:cubicBezTo>
                <a:cubicBezTo>
                  <a:pt x="872" y="341"/>
                  <a:pt x="872" y="341"/>
                  <a:pt x="872" y="341"/>
                </a:cubicBezTo>
                <a:cubicBezTo>
                  <a:pt x="873" y="340"/>
                  <a:pt x="873" y="340"/>
                  <a:pt x="873" y="340"/>
                </a:cubicBezTo>
                <a:cubicBezTo>
                  <a:pt x="874" y="340"/>
                  <a:pt x="874" y="340"/>
                  <a:pt x="874" y="340"/>
                </a:cubicBezTo>
                <a:cubicBezTo>
                  <a:pt x="876" y="339"/>
                  <a:pt x="876" y="339"/>
                  <a:pt x="876" y="339"/>
                </a:cubicBezTo>
                <a:cubicBezTo>
                  <a:pt x="877" y="338"/>
                  <a:pt x="877" y="338"/>
                  <a:pt x="877" y="338"/>
                </a:cubicBezTo>
                <a:cubicBezTo>
                  <a:pt x="877" y="336"/>
                  <a:pt x="877" y="336"/>
                  <a:pt x="877" y="336"/>
                </a:cubicBezTo>
                <a:cubicBezTo>
                  <a:pt x="877" y="336"/>
                  <a:pt x="877" y="336"/>
                  <a:pt x="877" y="336"/>
                </a:cubicBezTo>
                <a:cubicBezTo>
                  <a:pt x="876" y="336"/>
                  <a:pt x="876" y="336"/>
                  <a:pt x="876" y="336"/>
                </a:cubicBezTo>
                <a:cubicBezTo>
                  <a:pt x="875" y="336"/>
                  <a:pt x="875" y="336"/>
                  <a:pt x="875" y="336"/>
                </a:cubicBezTo>
                <a:cubicBezTo>
                  <a:pt x="874" y="336"/>
                  <a:pt x="874" y="336"/>
                  <a:pt x="874" y="336"/>
                </a:cubicBezTo>
                <a:cubicBezTo>
                  <a:pt x="872" y="336"/>
                  <a:pt x="872" y="336"/>
                  <a:pt x="872" y="336"/>
                </a:cubicBezTo>
                <a:cubicBezTo>
                  <a:pt x="869" y="338"/>
                  <a:pt x="869" y="338"/>
                  <a:pt x="869" y="338"/>
                </a:cubicBezTo>
                <a:cubicBezTo>
                  <a:pt x="867" y="340"/>
                  <a:pt x="867" y="340"/>
                  <a:pt x="867" y="340"/>
                </a:cubicBezTo>
                <a:cubicBezTo>
                  <a:pt x="864" y="341"/>
                  <a:pt x="864" y="341"/>
                  <a:pt x="864" y="341"/>
                </a:cubicBezTo>
                <a:cubicBezTo>
                  <a:pt x="865" y="340"/>
                  <a:pt x="865" y="340"/>
                  <a:pt x="865" y="340"/>
                </a:cubicBezTo>
                <a:cubicBezTo>
                  <a:pt x="867" y="339"/>
                  <a:pt x="867" y="339"/>
                  <a:pt x="867" y="339"/>
                </a:cubicBezTo>
                <a:cubicBezTo>
                  <a:pt x="868" y="338"/>
                  <a:pt x="868" y="338"/>
                  <a:pt x="868" y="338"/>
                </a:cubicBezTo>
                <a:cubicBezTo>
                  <a:pt x="867" y="337"/>
                  <a:pt x="867" y="337"/>
                  <a:pt x="867" y="337"/>
                </a:cubicBezTo>
                <a:cubicBezTo>
                  <a:pt x="865" y="338"/>
                  <a:pt x="865" y="338"/>
                  <a:pt x="865" y="338"/>
                </a:cubicBezTo>
                <a:cubicBezTo>
                  <a:pt x="868" y="336"/>
                  <a:pt x="868" y="336"/>
                  <a:pt x="868" y="336"/>
                </a:cubicBezTo>
                <a:cubicBezTo>
                  <a:pt x="869" y="336"/>
                  <a:pt x="869" y="336"/>
                  <a:pt x="869" y="336"/>
                </a:cubicBezTo>
                <a:cubicBezTo>
                  <a:pt x="872" y="334"/>
                  <a:pt x="872" y="334"/>
                  <a:pt x="872" y="334"/>
                </a:cubicBezTo>
                <a:cubicBezTo>
                  <a:pt x="873" y="335"/>
                  <a:pt x="873" y="335"/>
                  <a:pt x="873" y="335"/>
                </a:cubicBezTo>
                <a:cubicBezTo>
                  <a:pt x="875" y="334"/>
                  <a:pt x="875" y="334"/>
                  <a:pt x="875" y="334"/>
                </a:cubicBezTo>
                <a:cubicBezTo>
                  <a:pt x="878" y="334"/>
                  <a:pt x="878" y="334"/>
                  <a:pt x="878" y="334"/>
                </a:cubicBezTo>
                <a:cubicBezTo>
                  <a:pt x="879" y="333"/>
                  <a:pt x="879" y="333"/>
                  <a:pt x="879" y="333"/>
                </a:cubicBezTo>
                <a:cubicBezTo>
                  <a:pt x="880" y="332"/>
                  <a:pt x="880" y="332"/>
                  <a:pt x="880" y="332"/>
                </a:cubicBezTo>
                <a:cubicBezTo>
                  <a:pt x="880" y="331"/>
                  <a:pt x="880" y="331"/>
                  <a:pt x="880" y="331"/>
                </a:cubicBezTo>
                <a:cubicBezTo>
                  <a:pt x="881" y="331"/>
                  <a:pt x="881" y="331"/>
                  <a:pt x="881" y="331"/>
                </a:cubicBezTo>
                <a:cubicBezTo>
                  <a:pt x="881" y="332"/>
                  <a:pt x="881" y="332"/>
                  <a:pt x="881" y="332"/>
                </a:cubicBezTo>
                <a:cubicBezTo>
                  <a:pt x="882" y="333"/>
                  <a:pt x="882" y="333"/>
                  <a:pt x="882" y="333"/>
                </a:cubicBezTo>
                <a:cubicBezTo>
                  <a:pt x="883" y="331"/>
                  <a:pt x="883" y="331"/>
                  <a:pt x="883" y="331"/>
                </a:cubicBezTo>
                <a:cubicBezTo>
                  <a:pt x="884" y="329"/>
                  <a:pt x="884" y="329"/>
                  <a:pt x="884" y="329"/>
                </a:cubicBezTo>
                <a:cubicBezTo>
                  <a:pt x="883" y="328"/>
                  <a:pt x="883" y="328"/>
                  <a:pt x="883" y="328"/>
                </a:cubicBezTo>
                <a:cubicBezTo>
                  <a:pt x="882" y="328"/>
                  <a:pt x="882" y="328"/>
                  <a:pt x="882" y="328"/>
                </a:cubicBezTo>
                <a:cubicBezTo>
                  <a:pt x="881" y="326"/>
                  <a:pt x="881" y="326"/>
                  <a:pt x="881" y="326"/>
                </a:cubicBezTo>
                <a:cubicBezTo>
                  <a:pt x="879" y="324"/>
                  <a:pt x="879" y="324"/>
                  <a:pt x="879" y="324"/>
                </a:cubicBezTo>
                <a:cubicBezTo>
                  <a:pt x="878" y="322"/>
                  <a:pt x="878" y="322"/>
                  <a:pt x="878" y="322"/>
                </a:cubicBezTo>
                <a:cubicBezTo>
                  <a:pt x="877" y="322"/>
                  <a:pt x="877" y="322"/>
                  <a:pt x="877" y="322"/>
                </a:cubicBezTo>
                <a:cubicBezTo>
                  <a:pt x="876" y="323"/>
                  <a:pt x="876" y="323"/>
                  <a:pt x="876" y="323"/>
                </a:cubicBezTo>
                <a:cubicBezTo>
                  <a:pt x="875" y="324"/>
                  <a:pt x="875" y="324"/>
                  <a:pt x="875" y="324"/>
                </a:cubicBezTo>
                <a:cubicBezTo>
                  <a:pt x="873" y="324"/>
                  <a:pt x="873" y="324"/>
                  <a:pt x="873" y="324"/>
                </a:cubicBezTo>
                <a:cubicBezTo>
                  <a:pt x="872" y="326"/>
                  <a:pt x="872" y="326"/>
                  <a:pt x="872" y="326"/>
                </a:cubicBezTo>
                <a:cubicBezTo>
                  <a:pt x="870" y="326"/>
                  <a:pt x="870" y="326"/>
                  <a:pt x="870" y="326"/>
                </a:cubicBezTo>
                <a:cubicBezTo>
                  <a:pt x="869" y="327"/>
                  <a:pt x="869" y="327"/>
                  <a:pt x="869" y="327"/>
                </a:cubicBezTo>
                <a:cubicBezTo>
                  <a:pt x="868" y="327"/>
                  <a:pt x="868" y="327"/>
                  <a:pt x="868" y="327"/>
                </a:cubicBezTo>
                <a:cubicBezTo>
                  <a:pt x="869" y="325"/>
                  <a:pt x="869" y="325"/>
                  <a:pt x="869" y="325"/>
                </a:cubicBezTo>
                <a:cubicBezTo>
                  <a:pt x="870" y="324"/>
                  <a:pt x="870" y="324"/>
                  <a:pt x="870" y="324"/>
                </a:cubicBezTo>
                <a:cubicBezTo>
                  <a:pt x="871" y="324"/>
                  <a:pt x="871" y="324"/>
                  <a:pt x="871" y="324"/>
                </a:cubicBezTo>
                <a:cubicBezTo>
                  <a:pt x="873" y="322"/>
                  <a:pt x="873" y="322"/>
                  <a:pt x="873" y="322"/>
                </a:cubicBezTo>
                <a:cubicBezTo>
                  <a:pt x="874" y="321"/>
                  <a:pt x="874" y="321"/>
                  <a:pt x="874" y="321"/>
                </a:cubicBezTo>
                <a:cubicBezTo>
                  <a:pt x="874" y="321"/>
                  <a:pt x="874" y="321"/>
                  <a:pt x="874" y="321"/>
                </a:cubicBezTo>
                <a:cubicBezTo>
                  <a:pt x="873" y="321"/>
                  <a:pt x="873" y="321"/>
                  <a:pt x="873" y="321"/>
                </a:cubicBezTo>
                <a:cubicBezTo>
                  <a:pt x="870" y="322"/>
                  <a:pt x="870" y="322"/>
                  <a:pt x="870" y="322"/>
                </a:cubicBezTo>
                <a:cubicBezTo>
                  <a:pt x="868" y="324"/>
                  <a:pt x="868" y="324"/>
                  <a:pt x="868" y="324"/>
                </a:cubicBezTo>
                <a:cubicBezTo>
                  <a:pt x="867" y="324"/>
                  <a:pt x="867" y="324"/>
                  <a:pt x="867" y="324"/>
                </a:cubicBezTo>
                <a:cubicBezTo>
                  <a:pt x="866" y="325"/>
                  <a:pt x="866" y="325"/>
                  <a:pt x="866" y="325"/>
                </a:cubicBezTo>
                <a:cubicBezTo>
                  <a:pt x="866" y="326"/>
                  <a:pt x="866" y="326"/>
                  <a:pt x="866" y="326"/>
                </a:cubicBezTo>
                <a:cubicBezTo>
                  <a:pt x="864" y="329"/>
                  <a:pt x="864" y="329"/>
                  <a:pt x="864" y="329"/>
                </a:cubicBezTo>
                <a:cubicBezTo>
                  <a:pt x="861" y="332"/>
                  <a:pt x="861" y="332"/>
                  <a:pt x="861" y="332"/>
                </a:cubicBezTo>
                <a:cubicBezTo>
                  <a:pt x="858" y="334"/>
                  <a:pt x="858" y="334"/>
                  <a:pt x="858" y="334"/>
                </a:cubicBezTo>
                <a:cubicBezTo>
                  <a:pt x="858" y="333"/>
                  <a:pt x="858" y="333"/>
                  <a:pt x="858" y="333"/>
                </a:cubicBezTo>
                <a:cubicBezTo>
                  <a:pt x="860" y="332"/>
                  <a:pt x="860" y="332"/>
                  <a:pt x="860" y="332"/>
                </a:cubicBezTo>
                <a:cubicBezTo>
                  <a:pt x="862" y="330"/>
                  <a:pt x="862" y="330"/>
                  <a:pt x="862" y="330"/>
                </a:cubicBezTo>
                <a:cubicBezTo>
                  <a:pt x="863" y="328"/>
                  <a:pt x="863" y="328"/>
                  <a:pt x="863" y="328"/>
                </a:cubicBezTo>
                <a:cubicBezTo>
                  <a:pt x="864" y="327"/>
                  <a:pt x="864" y="327"/>
                  <a:pt x="864" y="327"/>
                </a:cubicBezTo>
                <a:cubicBezTo>
                  <a:pt x="864" y="326"/>
                  <a:pt x="864" y="326"/>
                  <a:pt x="864" y="326"/>
                </a:cubicBezTo>
                <a:cubicBezTo>
                  <a:pt x="863" y="326"/>
                  <a:pt x="863" y="326"/>
                  <a:pt x="863" y="326"/>
                </a:cubicBezTo>
                <a:cubicBezTo>
                  <a:pt x="863" y="325"/>
                  <a:pt x="863" y="325"/>
                  <a:pt x="863" y="325"/>
                </a:cubicBezTo>
                <a:cubicBezTo>
                  <a:pt x="862" y="326"/>
                  <a:pt x="862" y="326"/>
                  <a:pt x="862" y="326"/>
                </a:cubicBezTo>
                <a:cubicBezTo>
                  <a:pt x="860" y="328"/>
                  <a:pt x="860" y="328"/>
                  <a:pt x="860" y="328"/>
                </a:cubicBezTo>
                <a:cubicBezTo>
                  <a:pt x="858" y="330"/>
                  <a:pt x="858" y="330"/>
                  <a:pt x="858" y="330"/>
                </a:cubicBezTo>
                <a:cubicBezTo>
                  <a:pt x="857" y="331"/>
                  <a:pt x="857" y="331"/>
                  <a:pt x="857" y="331"/>
                </a:cubicBezTo>
                <a:cubicBezTo>
                  <a:pt x="858" y="329"/>
                  <a:pt x="858" y="329"/>
                  <a:pt x="858" y="329"/>
                </a:cubicBezTo>
                <a:cubicBezTo>
                  <a:pt x="858" y="328"/>
                  <a:pt x="858" y="328"/>
                  <a:pt x="858" y="328"/>
                </a:cubicBezTo>
                <a:cubicBezTo>
                  <a:pt x="860" y="327"/>
                  <a:pt x="860" y="327"/>
                  <a:pt x="860" y="327"/>
                </a:cubicBezTo>
                <a:cubicBezTo>
                  <a:pt x="860" y="326"/>
                  <a:pt x="860" y="326"/>
                  <a:pt x="860" y="326"/>
                </a:cubicBezTo>
                <a:cubicBezTo>
                  <a:pt x="861" y="324"/>
                  <a:pt x="861" y="324"/>
                  <a:pt x="861" y="324"/>
                </a:cubicBezTo>
                <a:cubicBezTo>
                  <a:pt x="862" y="324"/>
                  <a:pt x="862" y="324"/>
                  <a:pt x="862" y="324"/>
                </a:cubicBezTo>
                <a:cubicBezTo>
                  <a:pt x="863" y="325"/>
                  <a:pt x="863" y="325"/>
                  <a:pt x="863" y="325"/>
                </a:cubicBezTo>
                <a:cubicBezTo>
                  <a:pt x="865" y="325"/>
                  <a:pt x="865" y="325"/>
                  <a:pt x="865" y="325"/>
                </a:cubicBezTo>
                <a:cubicBezTo>
                  <a:pt x="865" y="324"/>
                  <a:pt x="865" y="324"/>
                  <a:pt x="865" y="324"/>
                </a:cubicBezTo>
                <a:cubicBezTo>
                  <a:pt x="866" y="323"/>
                  <a:pt x="866" y="323"/>
                  <a:pt x="866" y="323"/>
                </a:cubicBezTo>
                <a:cubicBezTo>
                  <a:pt x="868" y="322"/>
                  <a:pt x="868" y="322"/>
                  <a:pt x="868" y="322"/>
                </a:cubicBezTo>
                <a:cubicBezTo>
                  <a:pt x="870" y="320"/>
                  <a:pt x="870" y="320"/>
                  <a:pt x="870" y="320"/>
                </a:cubicBezTo>
                <a:cubicBezTo>
                  <a:pt x="871" y="318"/>
                  <a:pt x="871" y="318"/>
                  <a:pt x="871" y="318"/>
                </a:cubicBezTo>
                <a:cubicBezTo>
                  <a:pt x="870" y="317"/>
                  <a:pt x="870" y="317"/>
                  <a:pt x="870" y="317"/>
                </a:cubicBezTo>
                <a:cubicBezTo>
                  <a:pt x="870" y="316"/>
                  <a:pt x="870" y="316"/>
                  <a:pt x="870" y="316"/>
                </a:cubicBezTo>
                <a:cubicBezTo>
                  <a:pt x="870" y="315"/>
                  <a:pt x="870" y="315"/>
                  <a:pt x="870" y="315"/>
                </a:cubicBezTo>
                <a:cubicBezTo>
                  <a:pt x="867" y="317"/>
                  <a:pt x="867" y="317"/>
                  <a:pt x="867" y="317"/>
                </a:cubicBezTo>
                <a:cubicBezTo>
                  <a:pt x="866" y="318"/>
                  <a:pt x="866" y="318"/>
                  <a:pt x="866" y="318"/>
                </a:cubicBezTo>
                <a:cubicBezTo>
                  <a:pt x="866" y="319"/>
                  <a:pt x="866" y="319"/>
                  <a:pt x="866" y="319"/>
                </a:cubicBezTo>
                <a:cubicBezTo>
                  <a:pt x="866" y="321"/>
                  <a:pt x="866" y="321"/>
                  <a:pt x="866" y="321"/>
                </a:cubicBezTo>
                <a:cubicBezTo>
                  <a:pt x="865" y="322"/>
                  <a:pt x="865" y="322"/>
                  <a:pt x="865" y="322"/>
                </a:cubicBezTo>
                <a:cubicBezTo>
                  <a:pt x="865" y="321"/>
                  <a:pt x="865" y="321"/>
                  <a:pt x="865" y="321"/>
                </a:cubicBezTo>
                <a:cubicBezTo>
                  <a:pt x="865" y="320"/>
                  <a:pt x="865" y="320"/>
                  <a:pt x="865" y="320"/>
                </a:cubicBezTo>
                <a:cubicBezTo>
                  <a:pt x="864" y="320"/>
                  <a:pt x="864" y="320"/>
                  <a:pt x="864" y="320"/>
                </a:cubicBezTo>
                <a:cubicBezTo>
                  <a:pt x="862" y="320"/>
                  <a:pt x="862" y="320"/>
                  <a:pt x="862" y="320"/>
                </a:cubicBezTo>
                <a:cubicBezTo>
                  <a:pt x="861" y="321"/>
                  <a:pt x="861" y="321"/>
                  <a:pt x="861" y="321"/>
                </a:cubicBezTo>
                <a:cubicBezTo>
                  <a:pt x="859" y="321"/>
                  <a:pt x="859" y="321"/>
                  <a:pt x="859" y="321"/>
                </a:cubicBezTo>
                <a:cubicBezTo>
                  <a:pt x="858" y="321"/>
                  <a:pt x="858" y="321"/>
                  <a:pt x="858" y="321"/>
                </a:cubicBezTo>
                <a:cubicBezTo>
                  <a:pt x="856" y="322"/>
                  <a:pt x="856" y="322"/>
                  <a:pt x="856" y="322"/>
                </a:cubicBezTo>
                <a:cubicBezTo>
                  <a:pt x="854" y="322"/>
                  <a:pt x="854" y="322"/>
                  <a:pt x="854" y="322"/>
                </a:cubicBezTo>
                <a:cubicBezTo>
                  <a:pt x="855" y="321"/>
                  <a:pt x="855" y="321"/>
                  <a:pt x="855" y="321"/>
                </a:cubicBezTo>
                <a:cubicBezTo>
                  <a:pt x="857" y="320"/>
                  <a:pt x="857" y="320"/>
                  <a:pt x="857" y="320"/>
                </a:cubicBezTo>
                <a:cubicBezTo>
                  <a:pt x="858" y="319"/>
                  <a:pt x="858" y="319"/>
                  <a:pt x="858" y="319"/>
                </a:cubicBezTo>
                <a:cubicBezTo>
                  <a:pt x="858" y="318"/>
                  <a:pt x="858" y="318"/>
                  <a:pt x="858" y="318"/>
                </a:cubicBezTo>
                <a:cubicBezTo>
                  <a:pt x="857" y="318"/>
                  <a:pt x="857" y="318"/>
                  <a:pt x="857" y="318"/>
                </a:cubicBezTo>
                <a:cubicBezTo>
                  <a:pt x="855" y="318"/>
                  <a:pt x="855" y="318"/>
                  <a:pt x="855" y="318"/>
                </a:cubicBezTo>
                <a:cubicBezTo>
                  <a:pt x="856" y="317"/>
                  <a:pt x="856" y="317"/>
                  <a:pt x="856" y="317"/>
                </a:cubicBezTo>
                <a:cubicBezTo>
                  <a:pt x="857" y="317"/>
                  <a:pt x="857" y="317"/>
                  <a:pt x="857" y="317"/>
                </a:cubicBezTo>
                <a:cubicBezTo>
                  <a:pt x="858" y="316"/>
                  <a:pt x="858" y="316"/>
                  <a:pt x="858" y="316"/>
                </a:cubicBezTo>
                <a:cubicBezTo>
                  <a:pt x="859" y="314"/>
                  <a:pt x="859" y="314"/>
                  <a:pt x="859" y="314"/>
                </a:cubicBezTo>
                <a:cubicBezTo>
                  <a:pt x="860" y="314"/>
                  <a:pt x="860" y="314"/>
                  <a:pt x="860" y="314"/>
                </a:cubicBezTo>
                <a:cubicBezTo>
                  <a:pt x="861" y="313"/>
                  <a:pt x="861" y="313"/>
                  <a:pt x="861" y="313"/>
                </a:cubicBezTo>
                <a:cubicBezTo>
                  <a:pt x="862" y="313"/>
                  <a:pt x="862" y="313"/>
                  <a:pt x="862" y="313"/>
                </a:cubicBezTo>
                <a:cubicBezTo>
                  <a:pt x="863" y="314"/>
                  <a:pt x="863" y="314"/>
                  <a:pt x="863" y="314"/>
                </a:cubicBezTo>
                <a:cubicBezTo>
                  <a:pt x="865" y="315"/>
                  <a:pt x="865" y="315"/>
                  <a:pt x="865" y="315"/>
                </a:cubicBezTo>
                <a:cubicBezTo>
                  <a:pt x="866" y="315"/>
                  <a:pt x="866" y="315"/>
                  <a:pt x="866" y="315"/>
                </a:cubicBezTo>
                <a:cubicBezTo>
                  <a:pt x="867" y="313"/>
                  <a:pt x="867" y="313"/>
                  <a:pt x="867" y="313"/>
                </a:cubicBezTo>
                <a:cubicBezTo>
                  <a:pt x="869" y="312"/>
                  <a:pt x="869" y="312"/>
                  <a:pt x="869" y="312"/>
                </a:cubicBezTo>
                <a:cubicBezTo>
                  <a:pt x="869" y="311"/>
                  <a:pt x="869" y="311"/>
                  <a:pt x="869" y="311"/>
                </a:cubicBezTo>
                <a:cubicBezTo>
                  <a:pt x="867" y="309"/>
                  <a:pt x="867" y="309"/>
                  <a:pt x="867" y="309"/>
                </a:cubicBezTo>
                <a:cubicBezTo>
                  <a:pt x="866" y="308"/>
                  <a:pt x="866" y="308"/>
                  <a:pt x="866" y="308"/>
                </a:cubicBezTo>
                <a:cubicBezTo>
                  <a:pt x="866" y="306"/>
                  <a:pt x="866" y="306"/>
                  <a:pt x="866" y="306"/>
                </a:cubicBezTo>
                <a:cubicBezTo>
                  <a:pt x="865" y="304"/>
                  <a:pt x="865" y="304"/>
                  <a:pt x="865" y="304"/>
                </a:cubicBezTo>
                <a:cubicBezTo>
                  <a:pt x="863" y="304"/>
                  <a:pt x="863" y="304"/>
                  <a:pt x="863" y="304"/>
                </a:cubicBezTo>
                <a:cubicBezTo>
                  <a:pt x="862" y="301"/>
                  <a:pt x="862" y="301"/>
                  <a:pt x="862" y="301"/>
                </a:cubicBezTo>
                <a:cubicBezTo>
                  <a:pt x="861" y="301"/>
                  <a:pt x="861" y="301"/>
                  <a:pt x="861" y="301"/>
                </a:cubicBezTo>
                <a:cubicBezTo>
                  <a:pt x="861" y="302"/>
                  <a:pt x="861" y="302"/>
                  <a:pt x="861" y="302"/>
                </a:cubicBezTo>
                <a:cubicBezTo>
                  <a:pt x="860" y="304"/>
                  <a:pt x="860" y="304"/>
                  <a:pt x="860" y="304"/>
                </a:cubicBezTo>
                <a:cubicBezTo>
                  <a:pt x="859" y="304"/>
                  <a:pt x="859" y="304"/>
                  <a:pt x="859" y="304"/>
                </a:cubicBezTo>
                <a:cubicBezTo>
                  <a:pt x="859" y="305"/>
                  <a:pt x="859" y="305"/>
                  <a:pt x="859" y="305"/>
                </a:cubicBezTo>
                <a:cubicBezTo>
                  <a:pt x="859" y="306"/>
                  <a:pt x="859" y="306"/>
                  <a:pt x="859" y="306"/>
                </a:cubicBezTo>
                <a:cubicBezTo>
                  <a:pt x="857" y="307"/>
                  <a:pt x="857" y="307"/>
                  <a:pt x="857" y="307"/>
                </a:cubicBezTo>
                <a:cubicBezTo>
                  <a:pt x="856" y="308"/>
                  <a:pt x="856" y="308"/>
                  <a:pt x="856" y="308"/>
                </a:cubicBezTo>
                <a:cubicBezTo>
                  <a:pt x="856" y="310"/>
                  <a:pt x="856" y="310"/>
                  <a:pt x="856" y="310"/>
                </a:cubicBezTo>
                <a:cubicBezTo>
                  <a:pt x="855" y="311"/>
                  <a:pt x="855" y="311"/>
                  <a:pt x="855" y="311"/>
                </a:cubicBezTo>
                <a:cubicBezTo>
                  <a:pt x="853" y="313"/>
                  <a:pt x="853" y="313"/>
                  <a:pt x="853" y="313"/>
                </a:cubicBezTo>
                <a:cubicBezTo>
                  <a:pt x="853" y="314"/>
                  <a:pt x="853" y="314"/>
                  <a:pt x="853" y="314"/>
                </a:cubicBezTo>
                <a:cubicBezTo>
                  <a:pt x="852" y="315"/>
                  <a:pt x="852" y="315"/>
                  <a:pt x="852" y="315"/>
                </a:cubicBezTo>
                <a:cubicBezTo>
                  <a:pt x="852" y="315"/>
                  <a:pt x="852" y="315"/>
                  <a:pt x="852" y="315"/>
                </a:cubicBezTo>
                <a:cubicBezTo>
                  <a:pt x="852" y="313"/>
                  <a:pt x="852" y="313"/>
                  <a:pt x="852" y="313"/>
                </a:cubicBezTo>
                <a:cubicBezTo>
                  <a:pt x="854" y="310"/>
                  <a:pt x="854" y="310"/>
                  <a:pt x="854" y="310"/>
                </a:cubicBezTo>
                <a:cubicBezTo>
                  <a:pt x="855" y="310"/>
                  <a:pt x="855" y="310"/>
                  <a:pt x="855" y="310"/>
                </a:cubicBezTo>
                <a:cubicBezTo>
                  <a:pt x="855" y="309"/>
                  <a:pt x="855" y="309"/>
                  <a:pt x="855" y="309"/>
                </a:cubicBezTo>
                <a:cubicBezTo>
                  <a:pt x="855" y="309"/>
                  <a:pt x="855" y="309"/>
                  <a:pt x="855" y="309"/>
                </a:cubicBezTo>
                <a:cubicBezTo>
                  <a:pt x="854" y="308"/>
                  <a:pt x="854" y="308"/>
                  <a:pt x="854" y="308"/>
                </a:cubicBezTo>
                <a:cubicBezTo>
                  <a:pt x="852" y="308"/>
                  <a:pt x="852" y="308"/>
                  <a:pt x="852" y="308"/>
                </a:cubicBezTo>
                <a:cubicBezTo>
                  <a:pt x="850" y="311"/>
                  <a:pt x="850" y="311"/>
                  <a:pt x="850" y="311"/>
                </a:cubicBezTo>
                <a:cubicBezTo>
                  <a:pt x="849" y="313"/>
                  <a:pt x="849" y="313"/>
                  <a:pt x="849" y="313"/>
                </a:cubicBezTo>
                <a:cubicBezTo>
                  <a:pt x="848" y="313"/>
                  <a:pt x="848" y="313"/>
                  <a:pt x="848" y="313"/>
                </a:cubicBezTo>
                <a:cubicBezTo>
                  <a:pt x="848" y="313"/>
                  <a:pt x="848" y="313"/>
                  <a:pt x="848" y="313"/>
                </a:cubicBezTo>
                <a:cubicBezTo>
                  <a:pt x="849" y="312"/>
                  <a:pt x="849" y="312"/>
                  <a:pt x="849" y="312"/>
                </a:cubicBezTo>
                <a:cubicBezTo>
                  <a:pt x="850" y="309"/>
                  <a:pt x="850" y="309"/>
                  <a:pt x="850" y="309"/>
                </a:cubicBezTo>
                <a:cubicBezTo>
                  <a:pt x="850" y="308"/>
                  <a:pt x="850" y="308"/>
                  <a:pt x="850" y="308"/>
                </a:cubicBezTo>
                <a:cubicBezTo>
                  <a:pt x="853" y="306"/>
                  <a:pt x="853" y="306"/>
                  <a:pt x="853" y="306"/>
                </a:cubicBezTo>
                <a:cubicBezTo>
                  <a:pt x="853" y="305"/>
                  <a:pt x="853" y="305"/>
                  <a:pt x="853" y="305"/>
                </a:cubicBezTo>
                <a:cubicBezTo>
                  <a:pt x="853" y="304"/>
                  <a:pt x="853" y="304"/>
                  <a:pt x="853" y="304"/>
                </a:cubicBezTo>
                <a:cubicBezTo>
                  <a:pt x="853" y="303"/>
                  <a:pt x="853" y="303"/>
                  <a:pt x="853" y="303"/>
                </a:cubicBezTo>
                <a:cubicBezTo>
                  <a:pt x="851" y="304"/>
                  <a:pt x="851" y="304"/>
                  <a:pt x="851" y="304"/>
                </a:cubicBezTo>
                <a:cubicBezTo>
                  <a:pt x="849" y="306"/>
                  <a:pt x="849" y="306"/>
                  <a:pt x="849" y="306"/>
                </a:cubicBezTo>
                <a:cubicBezTo>
                  <a:pt x="848" y="308"/>
                  <a:pt x="848" y="308"/>
                  <a:pt x="848" y="308"/>
                </a:cubicBezTo>
                <a:cubicBezTo>
                  <a:pt x="847" y="309"/>
                  <a:pt x="847" y="309"/>
                  <a:pt x="847" y="309"/>
                </a:cubicBezTo>
                <a:cubicBezTo>
                  <a:pt x="847" y="309"/>
                  <a:pt x="847" y="309"/>
                  <a:pt x="847" y="309"/>
                </a:cubicBezTo>
                <a:cubicBezTo>
                  <a:pt x="847" y="307"/>
                  <a:pt x="847" y="307"/>
                  <a:pt x="847" y="307"/>
                </a:cubicBezTo>
                <a:cubicBezTo>
                  <a:pt x="848" y="306"/>
                  <a:pt x="848" y="306"/>
                  <a:pt x="848" y="306"/>
                </a:cubicBezTo>
                <a:cubicBezTo>
                  <a:pt x="847" y="305"/>
                  <a:pt x="847" y="305"/>
                  <a:pt x="847" y="305"/>
                </a:cubicBezTo>
                <a:cubicBezTo>
                  <a:pt x="847" y="304"/>
                  <a:pt x="847" y="304"/>
                  <a:pt x="847" y="304"/>
                </a:cubicBezTo>
                <a:cubicBezTo>
                  <a:pt x="849" y="304"/>
                  <a:pt x="849" y="304"/>
                  <a:pt x="849" y="304"/>
                </a:cubicBezTo>
                <a:cubicBezTo>
                  <a:pt x="852" y="302"/>
                  <a:pt x="852" y="302"/>
                  <a:pt x="852" y="302"/>
                </a:cubicBezTo>
                <a:cubicBezTo>
                  <a:pt x="855" y="300"/>
                  <a:pt x="855" y="300"/>
                  <a:pt x="855" y="300"/>
                </a:cubicBezTo>
                <a:cubicBezTo>
                  <a:pt x="855" y="298"/>
                  <a:pt x="855" y="298"/>
                  <a:pt x="855" y="298"/>
                </a:cubicBezTo>
                <a:cubicBezTo>
                  <a:pt x="853" y="298"/>
                  <a:pt x="853" y="298"/>
                  <a:pt x="853" y="298"/>
                </a:cubicBezTo>
                <a:cubicBezTo>
                  <a:pt x="851" y="300"/>
                  <a:pt x="851" y="300"/>
                  <a:pt x="851" y="300"/>
                </a:cubicBezTo>
                <a:cubicBezTo>
                  <a:pt x="851" y="301"/>
                  <a:pt x="851" y="301"/>
                  <a:pt x="851" y="301"/>
                </a:cubicBezTo>
                <a:cubicBezTo>
                  <a:pt x="849" y="302"/>
                  <a:pt x="849" y="302"/>
                  <a:pt x="849" y="302"/>
                </a:cubicBezTo>
                <a:cubicBezTo>
                  <a:pt x="849" y="301"/>
                  <a:pt x="849" y="301"/>
                  <a:pt x="849" y="301"/>
                </a:cubicBezTo>
                <a:cubicBezTo>
                  <a:pt x="849" y="300"/>
                  <a:pt x="849" y="300"/>
                  <a:pt x="849" y="300"/>
                </a:cubicBezTo>
                <a:cubicBezTo>
                  <a:pt x="846" y="302"/>
                  <a:pt x="846" y="302"/>
                  <a:pt x="846" y="302"/>
                </a:cubicBezTo>
                <a:cubicBezTo>
                  <a:pt x="845" y="304"/>
                  <a:pt x="845" y="304"/>
                  <a:pt x="845" y="304"/>
                </a:cubicBezTo>
                <a:cubicBezTo>
                  <a:pt x="844" y="306"/>
                  <a:pt x="844" y="306"/>
                  <a:pt x="844" y="306"/>
                </a:cubicBezTo>
                <a:cubicBezTo>
                  <a:pt x="841" y="308"/>
                  <a:pt x="841" y="308"/>
                  <a:pt x="841" y="308"/>
                </a:cubicBezTo>
                <a:cubicBezTo>
                  <a:pt x="840" y="308"/>
                  <a:pt x="840" y="308"/>
                  <a:pt x="840" y="308"/>
                </a:cubicBezTo>
                <a:cubicBezTo>
                  <a:pt x="842" y="307"/>
                  <a:pt x="842" y="307"/>
                  <a:pt x="842" y="307"/>
                </a:cubicBezTo>
                <a:cubicBezTo>
                  <a:pt x="843" y="305"/>
                  <a:pt x="843" y="305"/>
                  <a:pt x="843" y="305"/>
                </a:cubicBezTo>
                <a:cubicBezTo>
                  <a:pt x="844" y="303"/>
                  <a:pt x="844" y="303"/>
                  <a:pt x="844" y="303"/>
                </a:cubicBezTo>
                <a:cubicBezTo>
                  <a:pt x="844" y="303"/>
                  <a:pt x="844" y="303"/>
                  <a:pt x="844" y="303"/>
                </a:cubicBezTo>
                <a:cubicBezTo>
                  <a:pt x="843" y="303"/>
                  <a:pt x="843" y="303"/>
                  <a:pt x="843" y="303"/>
                </a:cubicBezTo>
                <a:cubicBezTo>
                  <a:pt x="844" y="302"/>
                  <a:pt x="844" y="302"/>
                  <a:pt x="844" y="302"/>
                </a:cubicBezTo>
                <a:cubicBezTo>
                  <a:pt x="846" y="301"/>
                  <a:pt x="846" y="301"/>
                  <a:pt x="846" y="301"/>
                </a:cubicBezTo>
                <a:cubicBezTo>
                  <a:pt x="847" y="300"/>
                  <a:pt x="847" y="300"/>
                  <a:pt x="847" y="300"/>
                </a:cubicBezTo>
                <a:cubicBezTo>
                  <a:pt x="847" y="299"/>
                  <a:pt x="847" y="299"/>
                  <a:pt x="847" y="299"/>
                </a:cubicBezTo>
                <a:cubicBezTo>
                  <a:pt x="846" y="300"/>
                  <a:pt x="846" y="300"/>
                  <a:pt x="846" y="300"/>
                </a:cubicBezTo>
                <a:cubicBezTo>
                  <a:pt x="844" y="301"/>
                  <a:pt x="844" y="301"/>
                  <a:pt x="844" y="301"/>
                </a:cubicBezTo>
                <a:cubicBezTo>
                  <a:pt x="843" y="302"/>
                  <a:pt x="843" y="302"/>
                  <a:pt x="843" y="302"/>
                </a:cubicBezTo>
                <a:cubicBezTo>
                  <a:pt x="841" y="301"/>
                  <a:pt x="841" y="301"/>
                  <a:pt x="841" y="301"/>
                </a:cubicBezTo>
                <a:cubicBezTo>
                  <a:pt x="845" y="300"/>
                  <a:pt x="845" y="300"/>
                  <a:pt x="845" y="300"/>
                </a:cubicBezTo>
                <a:cubicBezTo>
                  <a:pt x="844" y="299"/>
                  <a:pt x="844" y="299"/>
                  <a:pt x="844" y="299"/>
                </a:cubicBezTo>
                <a:cubicBezTo>
                  <a:pt x="842" y="299"/>
                  <a:pt x="842" y="299"/>
                  <a:pt x="842" y="299"/>
                </a:cubicBezTo>
                <a:cubicBezTo>
                  <a:pt x="843" y="298"/>
                  <a:pt x="843" y="298"/>
                  <a:pt x="843" y="298"/>
                </a:cubicBezTo>
                <a:cubicBezTo>
                  <a:pt x="845" y="298"/>
                  <a:pt x="845" y="298"/>
                  <a:pt x="845" y="298"/>
                </a:cubicBezTo>
                <a:cubicBezTo>
                  <a:pt x="846" y="298"/>
                  <a:pt x="846" y="298"/>
                  <a:pt x="846" y="298"/>
                </a:cubicBezTo>
                <a:cubicBezTo>
                  <a:pt x="848" y="298"/>
                  <a:pt x="848" y="298"/>
                  <a:pt x="848" y="298"/>
                </a:cubicBezTo>
                <a:cubicBezTo>
                  <a:pt x="849" y="296"/>
                  <a:pt x="849" y="296"/>
                  <a:pt x="849" y="296"/>
                </a:cubicBezTo>
                <a:cubicBezTo>
                  <a:pt x="851" y="296"/>
                  <a:pt x="851" y="296"/>
                  <a:pt x="851" y="296"/>
                </a:cubicBezTo>
                <a:cubicBezTo>
                  <a:pt x="850" y="294"/>
                  <a:pt x="850" y="294"/>
                  <a:pt x="850" y="294"/>
                </a:cubicBezTo>
                <a:cubicBezTo>
                  <a:pt x="851" y="293"/>
                  <a:pt x="851" y="293"/>
                  <a:pt x="851" y="293"/>
                </a:cubicBezTo>
                <a:cubicBezTo>
                  <a:pt x="851" y="291"/>
                  <a:pt x="851" y="291"/>
                  <a:pt x="851" y="291"/>
                </a:cubicBezTo>
                <a:cubicBezTo>
                  <a:pt x="850" y="291"/>
                  <a:pt x="850" y="291"/>
                  <a:pt x="850" y="291"/>
                </a:cubicBezTo>
                <a:cubicBezTo>
                  <a:pt x="849" y="291"/>
                  <a:pt x="849" y="291"/>
                  <a:pt x="849" y="291"/>
                </a:cubicBezTo>
                <a:cubicBezTo>
                  <a:pt x="847" y="290"/>
                  <a:pt x="847" y="290"/>
                  <a:pt x="847" y="290"/>
                </a:cubicBezTo>
                <a:cubicBezTo>
                  <a:pt x="845" y="292"/>
                  <a:pt x="845" y="292"/>
                  <a:pt x="845" y="292"/>
                </a:cubicBezTo>
                <a:cubicBezTo>
                  <a:pt x="843" y="293"/>
                  <a:pt x="843" y="293"/>
                  <a:pt x="843" y="293"/>
                </a:cubicBezTo>
                <a:cubicBezTo>
                  <a:pt x="842" y="295"/>
                  <a:pt x="842" y="295"/>
                  <a:pt x="842" y="295"/>
                </a:cubicBezTo>
                <a:cubicBezTo>
                  <a:pt x="838" y="298"/>
                  <a:pt x="838" y="298"/>
                  <a:pt x="838" y="298"/>
                </a:cubicBezTo>
                <a:cubicBezTo>
                  <a:pt x="837" y="298"/>
                  <a:pt x="837" y="298"/>
                  <a:pt x="837" y="298"/>
                </a:cubicBezTo>
                <a:cubicBezTo>
                  <a:pt x="838" y="297"/>
                  <a:pt x="838" y="297"/>
                  <a:pt x="838" y="297"/>
                </a:cubicBezTo>
                <a:cubicBezTo>
                  <a:pt x="839" y="297"/>
                  <a:pt x="839" y="297"/>
                  <a:pt x="839" y="297"/>
                </a:cubicBezTo>
                <a:cubicBezTo>
                  <a:pt x="840" y="295"/>
                  <a:pt x="840" y="295"/>
                  <a:pt x="840" y="295"/>
                </a:cubicBezTo>
                <a:cubicBezTo>
                  <a:pt x="842" y="292"/>
                  <a:pt x="842" y="292"/>
                  <a:pt x="842" y="292"/>
                </a:cubicBezTo>
                <a:cubicBezTo>
                  <a:pt x="844" y="291"/>
                  <a:pt x="844" y="291"/>
                  <a:pt x="844" y="291"/>
                </a:cubicBezTo>
                <a:cubicBezTo>
                  <a:pt x="845" y="290"/>
                  <a:pt x="845" y="290"/>
                  <a:pt x="845" y="290"/>
                </a:cubicBezTo>
                <a:cubicBezTo>
                  <a:pt x="845" y="289"/>
                  <a:pt x="845" y="289"/>
                  <a:pt x="845" y="289"/>
                </a:cubicBezTo>
                <a:cubicBezTo>
                  <a:pt x="842" y="289"/>
                  <a:pt x="842" y="289"/>
                  <a:pt x="842" y="289"/>
                </a:cubicBezTo>
                <a:cubicBezTo>
                  <a:pt x="839" y="291"/>
                  <a:pt x="839" y="291"/>
                  <a:pt x="839" y="291"/>
                </a:cubicBezTo>
                <a:cubicBezTo>
                  <a:pt x="841" y="289"/>
                  <a:pt x="841" y="289"/>
                  <a:pt x="841" y="289"/>
                </a:cubicBezTo>
                <a:cubicBezTo>
                  <a:pt x="844" y="288"/>
                  <a:pt x="844" y="288"/>
                  <a:pt x="844" y="288"/>
                </a:cubicBezTo>
                <a:cubicBezTo>
                  <a:pt x="846" y="288"/>
                  <a:pt x="846" y="288"/>
                  <a:pt x="846" y="288"/>
                </a:cubicBezTo>
                <a:cubicBezTo>
                  <a:pt x="847" y="289"/>
                  <a:pt x="847" y="289"/>
                  <a:pt x="847" y="289"/>
                </a:cubicBezTo>
                <a:cubicBezTo>
                  <a:pt x="849" y="287"/>
                  <a:pt x="849" y="287"/>
                  <a:pt x="849" y="287"/>
                </a:cubicBezTo>
                <a:cubicBezTo>
                  <a:pt x="849" y="286"/>
                  <a:pt x="849" y="286"/>
                  <a:pt x="849" y="286"/>
                </a:cubicBezTo>
                <a:cubicBezTo>
                  <a:pt x="848" y="285"/>
                  <a:pt x="848" y="285"/>
                  <a:pt x="848" y="285"/>
                </a:cubicBezTo>
                <a:cubicBezTo>
                  <a:pt x="848" y="283"/>
                  <a:pt x="848" y="283"/>
                  <a:pt x="848" y="283"/>
                </a:cubicBezTo>
                <a:cubicBezTo>
                  <a:pt x="848" y="282"/>
                  <a:pt x="848" y="282"/>
                  <a:pt x="848" y="282"/>
                </a:cubicBezTo>
                <a:cubicBezTo>
                  <a:pt x="846" y="281"/>
                  <a:pt x="846" y="281"/>
                  <a:pt x="846" y="281"/>
                </a:cubicBezTo>
                <a:cubicBezTo>
                  <a:pt x="845" y="280"/>
                  <a:pt x="845" y="280"/>
                  <a:pt x="845" y="280"/>
                </a:cubicBezTo>
                <a:cubicBezTo>
                  <a:pt x="844" y="280"/>
                  <a:pt x="844" y="280"/>
                  <a:pt x="844" y="280"/>
                </a:cubicBezTo>
                <a:cubicBezTo>
                  <a:pt x="844" y="280"/>
                  <a:pt x="844" y="280"/>
                  <a:pt x="844" y="280"/>
                </a:cubicBezTo>
                <a:cubicBezTo>
                  <a:pt x="843" y="280"/>
                  <a:pt x="843" y="280"/>
                  <a:pt x="843" y="280"/>
                </a:cubicBezTo>
                <a:cubicBezTo>
                  <a:pt x="843" y="279"/>
                  <a:pt x="843" y="279"/>
                  <a:pt x="843" y="279"/>
                </a:cubicBezTo>
                <a:cubicBezTo>
                  <a:pt x="841" y="278"/>
                  <a:pt x="841" y="278"/>
                  <a:pt x="841" y="278"/>
                </a:cubicBezTo>
                <a:cubicBezTo>
                  <a:pt x="840" y="277"/>
                  <a:pt x="840" y="277"/>
                  <a:pt x="840" y="277"/>
                </a:cubicBezTo>
                <a:cubicBezTo>
                  <a:pt x="840" y="276"/>
                  <a:pt x="840" y="276"/>
                  <a:pt x="840" y="276"/>
                </a:cubicBezTo>
                <a:cubicBezTo>
                  <a:pt x="837" y="275"/>
                  <a:pt x="837" y="275"/>
                  <a:pt x="837" y="275"/>
                </a:cubicBezTo>
                <a:cubicBezTo>
                  <a:pt x="836" y="275"/>
                  <a:pt x="836" y="275"/>
                  <a:pt x="836" y="275"/>
                </a:cubicBezTo>
                <a:cubicBezTo>
                  <a:pt x="836" y="274"/>
                  <a:pt x="836" y="274"/>
                  <a:pt x="836" y="274"/>
                </a:cubicBezTo>
                <a:cubicBezTo>
                  <a:pt x="833" y="274"/>
                  <a:pt x="833" y="274"/>
                  <a:pt x="833" y="274"/>
                </a:cubicBezTo>
                <a:cubicBezTo>
                  <a:pt x="831" y="274"/>
                  <a:pt x="831" y="274"/>
                  <a:pt x="831" y="274"/>
                </a:cubicBezTo>
                <a:cubicBezTo>
                  <a:pt x="829" y="276"/>
                  <a:pt x="829" y="276"/>
                  <a:pt x="829" y="276"/>
                </a:cubicBezTo>
                <a:cubicBezTo>
                  <a:pt x="827" y="276"/>
                  <a:pt x="827" y="276"/>
                  <a:pt x="827" y="276"/>
                </a:cubicBezTo>
                <a:cubicBezTo>
                  <a:pt x="825" y="279"/>
                  <a:pt x="825" y="279"/>
                  <a:pt x="825" y="279"/>
                </a:cubicBezTo>
                <a:cubicBezTo>
                  <a:pt x="826" y="280"/>
                  <a:pt x="826" y="280"/>
                  <a:pt x="826" y="280"/>
                </a:cubicBezTo>
                <a:cubicBezTo>
                  <a:pt x="827" y="280"/>
                  <a:pt x="827" y="280"/>
                  <a:pt x="827" y="280"/>
                </a:cubicBezTo>
                <a:cubicBezTo>
                  <a:pt x="830" y="283"/>
                  <a:pt x="830" y="283"/>
                  <a:pt x="830" y="283"/>
                </a:cubicBezTo>
                <a:cubicBezTo>
                  <a:pt x="831" y="284"/>
                  <a:pt x="831" y="284"/>
                  <a:pt x="831" y="284"/>
                </a:cubicBezTo>
                <a:cubicBezTo>
                  <a:pt x="832" y="284"/>
                  <a:pt x="832" y="284"/>
                  <a:pt x="832" y="284"/>
                </a:cubicBezTo>
                <a:cubicBezTo>
                  <a:pt x="833" y="286"/>
                  <a:pt x="833" y="286"/>
                  <a:pt x="833" y="286"/>
                </a:cubicBezTo>
                <a:cubicBezTo>
                  <a:pt x="832" y="286"/>
                  <a:pt x="832" y="286"/>
                  <a:pt x="832" y="286"/>
                </a:cubicBezTo>
                <a:cubicBezTo>
                  <a:pt x="831" y="285"/>
                  <a:pt x="831" y="285"/>
                  <a:pt x="831" y="285"/>
                </a:cubicBezTo>
                <a:cubicBezTo>
                  <a:pt x="829" y="285"/>
                  <a:pt x="829" y="285"/>
                  <a:pt x="829" y="285"/>
                </a:cubicBezTo>
                <a:cubicBezTo>
                  <a:pt x="829" y="284"/>
                  <a:pt x="829" y="284"/>
                  <a:pt x="829" y="284"/>
                </a:cubicBezTo>
                <a:cubicBezTo>
                  <a:pt x="826" y="281"/>
                  <a:pt x="826" y="281"/>
                  <a:pt x="826" y="281"/>
                </a:cubicBezTo>
                <a:cubicBezTo>
                  <a:pt x="824" y="281"/>
                  <a:pt x="824" y="281"/>
                  <a:pt x="824" y="281"/>
                </a:cubicBezTo>
                <a:cubicBezTo>
                  <a:pt x="823" y="282"/>
                  <a:pt x="823" y="282"/>
                  <a:pt x="823" y="282"/>
                </a:cubicBezTo>
                <a:cubicBezTo>
                  <a:pt x="824" y="280"/>
                  <a:pt x="824" y="280"/>
                  <a:pt x="824" y="280"/>
                </a:cubicBezTo>
                <a:cubicBezTo>
                  <a:pt x="824" y="279"/>
                  <a:pt x="824" y="279"/>
                  <a:pt x="824" y="279"/>
                </a:cubicBezTo>
                <a:cubicBezTo>
                  <a:pt x="822" y="278"/>
                  <a:pt x="822" y="278"/>
                  <a:pt x="822" y="278"/>
                </a:cubicBezTo>
                <a:cubicBezTo>
                  <a:pt x="821" y="278"/>
                  <a:pt x="821" y="278"/>
                  <a:pt x="821" y="278"/>
                </a:cubicBezTo>
                <a:cubicBezTo>
                  <a:pt x="822" y="282"/>
                  <a:pt x="822" y="282"/>
                  <a:pt x="822" y="282"/>
                </a:cubicBezTo>
                <a:cubicBezTo>
                  <a:pt x="822" y="283"/>
                  <a:pt x="822" y="283"/>
                  <a:pt x="822" y="283"/>
                </a:cubicBezTo>
                <a:cubicBezTo>
                  <a:pt x="823" y="286"/>
                  <a:pt x="823" y="286"/>
                  <a:pt x="823" y="286"/>
                </a:cubicBezTo>
                <a:cubicBezTo>
                  <a:pt x="822" y="287"/>
                  <a:pt x="822" y="287"/>
                  <a:pt x="822" y="287"/>
                </a:cubicBezTo>
                <a:cubicBezTo>
                  <a:pt x="822" y="285"/>
                  <a:pt x="822" y="285"/>
                  <a:pt x="822" y="285"/>
                </a:cubicBezTo>
                <a:cubicBezTo>
                  <a:pt x="821" y="283"/>
                  <a:pt x="821" y="283"/>
                  <a:pt x="821" y="283"/>
                </a:cubicBezTo>
                <a:cubicBezTo>
                  <a:pt x="819" y="285"/>
                  <a:pt x="819" y="285"/>
                  <a:pt x="819" y="285"/>
                </a:cubicBezTo>
                <a:cubicBezTo>
                  <a:pt x="819" y="286"/>
                  <a:pt x="819" y="286"/>
                  <a:pt x="819" y="286"/>
                </a:cubicBezTo>
                <a:cubicBezTo>
                  <a:pt x="820" y="288"/>
                  <a:pt x="820" y="288"/>
                  <a:pt x="820" y="288"/>
                </a:cubicBezTo>
                <a:cubicBezTo>
                  <a:pt x="819" y="288"/>
                  <a:pt x="819" y="288"/>
                  <a:pt x="819" y="288"/>
                </a:cubicBezTo>
                <a:cubicBezTo>
                  <a:pt x="817" y="288"/>
                  <a:pt x="817" y="288"/>
                  <a:pt x="817" y="288"/>
                </a:cubicBezTo>
                <a:cubicBezTo>
                  <a:pt x="815" y="287"/>
                  <a:pt x="815" y="287"/>
                  <a:pt x="815" y="287"/>
                </a:cubicBezTo>
                <a:cubicBezTo>
                  <a:pt x="816" y="286"/>
                  <a:pt x="816" y="286"/>
                  <a:pt x="816" y="286"/>
                </a:cubicBezTo>
                <a:cubicBezTo>
                  <a:pt x="818" y="284"/>
                  <a:pt x="818" y="284"/>
                  <a:pt x="818" y="284"/>
                </a:cubicBezTo>
                <a:cubicBezTo>
                  <a:pt x="820" y="281"/>
                  <a:pt x="820" y="281"/>
                  <a:pt x="820" y="281"/>
                </a:cubicBezTo>
                <a:cubicBezTo>
                  <a:pt x="821" y="280"/>
                  <a:pt x="821" y="280"/>
                  <a:pt x="821" y="280"/>
                </a:cubicBezTo>
                <a:cubicBezTo>
                  <a:pt x="819" y="279"/>
                  <a:pt x="819" y="279"/>
                  <a:pt x="819" y="279"/>
                </a:cubicBezTo>
                <a:cubicBezTo>
                  <a:pt x="819" y="277"/>
                  <a:pt x="819" y="277"/>
                  <a:pt x="819" y="277"/>
                </a:cubicBezTo>
                <a:cubicBezTo>
                  <a:pt x="817" y="279"/>
                  <a:pt x="817" y="279"/>
                  <a:pt x="817" y="279"/>
                </a:cubicBezTo>
                <a:cubicBezTo>
                  <a:pt x="816" y="280"/>
                  <a:pt x="816" y="280"/>
                  <a:pt x="816" y="280"/>
                </a:cubicBezTo>
                <a:cubicBezTo>
                  <a:pt x="815" y="279"/>
                  <a:pt x="815" y="279"/>
                  <a:pt x="815" y="279"/>
                </a:cubicBezTo>
                <a:cubicBezTo>
                  <a:pt x="816" y="277"/>
                  <a:pt x="816" y="277"/>
                  <a:pt x="816" y="277"/>
                </a:cubicBezTo>
                <a:cubicBezTo>
                  <a:pt x="814" y="276"/>
                  <a:pt x="814" y="276"/>
                  <a:pt x="814" y="276"/>
                </a:cubicBezTo>
                <a:cubicBezTo>
                  <a:pt x="813" y="277"/>
                  <a:pt x="813" y="277"/>
                  <a:pt x="813" y="277"/>
                </a:cubicBezTo>
                <a:cubicBezTo>
                  <a:pt x="813" y="278"/>
                  <a:pt x="813" y="278"/>
                  <a:pt x="813" y="278"/>
                </a:cubicBezTo>
                <a:cubicBezTo>
                  <a:pt x="813" y="280"/>
                  <a:pt x="813" y="280"/>
                  <a:pt x="813" y="280"/>
                </a:cubicBezTo>
                <a:cubicBezTo>
                  <a:pt x="813" y="282"/>
                  <a:pt x="813" y="282"/>
                  <a:pt x="813" y="282"/>
                </a:cubicBezTo>
                <a:cubicBezTo>
                  <a:pt x="812" y="282"/>
                  <a:pt x="812" y="282"/>
                  <a:pt x="812" y="282"/>
                </a:cubicBezTo>
                <a:cubicBezTo>
                  <a:pt x="812" y="279"/>
                  <a:pt x="812" y="279"/>
                  <a:pt x="812" y="279"/>
                </a:cubicBezTo>
                <a:cubicBezTo>
                  <a:pt x="812" y="279"/>
                  <a:pt x="812" y="279"/>
                  <a:pt x="812" y="279"/>
                </a:cubicBezTo>
                <a:cubicBezTo>
                  <a:pt x="811" y="280"/>
                  <a:pt x="811" y="280"/>
                  <a:pt x="811" y="280"/>
                </a:cubicBezTo>
                <a:cubicBezTo>
                  <a:pt x="809" y="281"/>
                  <a:pt x="809" y="281"/>
                  <a:pt x="809" y="281"/>
                </a:cubicBezTo>
                <a:cubicBezTo>
                  <a:pt x="809" y="282"/>
                  <a:pt x="809" y="282"/>
                  <a:pt x="809" y="282"/>
                </a:cubicBezTo>
                <a:cubicBezTo>
                  <a:pt x="808" y="284"/>
                  <a:pt x="808" y="284"/>
                  <a:pt x="808" y="284"/>
                </a:cubicBezTo>
                <a:cubicBezTo>
                  <a:pt x="807" y="284"/>
                  <a:pt x="807" y="284"/>
                  <a:pt x="807" y="284"/>
                </a:cubicBezTo>
                <a:cubicBezTo>
                  <a:pt x="806" y="285"/>
                  <a:pt x="806" y="285"/>
                  <a:pt x="806" y="285"/>
                </a:cubicBezTo>
                <a:cubicBezTo>
                  <a:pt x="805" y="285"/>
                  <a:pt x="805" y="285"/>
                  <a:pt x="805" y="285"/>
                </a:cubicBezTo>
                <a:cubicBezTo>
                  <a:pt x="806" y="284"/>
                  <a:pt x="806" y="284"/>
                  <a:pt x="806" y="284"/>
                </a:cubicBezTo>
                <a:cubicBezTo>
                  <a:pt x="806" y="283"/>
                  <a:pt x="806" y="283"/>
                  <a:pt x="806" y="283"/>
                </a:cubicBezTo>
                <a:cubicBezTo>
                  <a:pt x="805" y="282"/>
                  <a:pt x="805" y="282"/>
                  <a:pt x="805" y="282"/>
                </a:cubicBezTo>
                <a:cubicBezTo>
                  <a:pt x="805" y="282"/>
                  <a:pt x="805" y="282"/>
                  <a:pt x="805" y="282"/>
                </a:cubicBezTo>
                <a:cubicBezTo>
                  <a:pt x="805" y="281"/>
                  <a:pt x="805" y="281"/>
                  <a:pt x="805" y="281"/>
                </a:cubicBezTo>
                <a:cubicBezTo>
                  <a:pt x="806" y="281"/>
                  <a:pt x="806" y="281"/>
                  <a:pt x="806" y="281"/>
                </a:cubicBezTo>
                <a:cubicBezTo>
                  <a:pt x="807" y="281"/>
                  <a:pt x="807" y="281"/>
                  <a:pt x="807" y="281"/>
                </a:cubicBezTo>
                <a:cubicBezTo>
                  <a:pt x="807" y="281"/>
                  <a:pt x="807" y="281"/>
                  <a:pt x="807" y="281"/>
                </a:cubicBezTo>
                <a:cubicBezTo>
                  <a:pt x="807" y="280"/>
                  <a:pt x="807" y="280"/>
                  <a:pt x="807" y="280"/>
                </a:cubicBezTo>
                <a:cubicBezTo>
                  <a:pt x="807" y="279"/>
                  <a:pt x="807" y="279"/>
                  <a:pt x="807" y="279"/>
                </a:cubicBezTo>
                <a:cubicBezTo>
                  <a:pt x="809" y="278"/>
                  <a:pt x="809" y="278"/>
                  <a:pt x="809" y="278"/>
                </a:cubicBezTo>
                <a:cubicBezTo>
                  <a:pt x="811" y="276"/>
                  <a:pt x="811" y="276"/>
                  <a:pt x="811" y="276"/>
                </a:cubicBezTo>
                <a:cubicBezTo>
                  <a:pt x="812" y="274"/>
                  <a:pt x="812" y="274"/>
                  <a:pt x="812" y="274"/>
                </a:cubicBezTo>
                <a:cubicBezTo>
                  <a:pt x="813" y="273"/>
                  <a:pt x="813" y="273"/>
                  <a:pt x="813" y="273"/>
                </a:cubicBezTo>
                <a:cubicBezTo>
                  <a:pt x="812" y="273"/>
                  <a:pt x="812" y="273"/>
                  <a:pt x="812" y="273"/>
                </a:cubicBezTo>
                <a:cubicBezTo>
                  <a:pt x="811" y="273"/>
                  <a:pt x="811" y="273"/>
                  <a:pt x="811" y="273"/>
                </a:cubicBezTo>
                <a:cubicBezTo>
                  <a:pt x="809" y="275"/>
                  <a:pt x="809" y="275"/>
                  <a:pt x="809" y="275"/>
                </a:cubicBezTo>
                <a:cubicBezTo>
                  <a:pt x="807" y="277"/>
                  <a:pt x="807" y="277"/>
                  <a:pt x="807" y="277"/>
                </a:cubicBezTo>
                <a:cubicBezTo>
                  <a:pt x="806" y="277"/>
                  <a:pt x="806" y="277"/>
                  <a:pt x="806" y="277"/>
                </a:cubicBezTo>
                <a:cubicBezTo>
                  <a:pt x="807" y="276"/>
                  <a:pt x="807" y="276"/>
                  <a:pt x="807" y="276"/>
                </a:cubicBezTo>
                <a:cubicBezTo>
                  <a:pt x="808" y="274"/>
                  <a:pt x="808" y="274"/>
                  <a:pt x="808" y="274"/>
                </a:cubicBezTo>
                <a:cubicBezTo>
                  <a:pt x="809" y="273"/>
                  <a:pt x="809" y="273"/>
                  <a:pt x="809" y="273"/>
                </a:cubicBezTo>
                <a:cubicBezTo>
                  <a:pt x="811" y="272"/>
                  <a:pt x="811" y="272"/>
                  <a:pt x="811" y="272"/>
                </a:cubicBezTo>
                <a:cubicBezTo>
                  <a:pt x="812" y="271"/>
                  <a:pt x="812" y="271"/>
                  <a:pt x="812" y="271"/>
                </a:cubicBezTo>
                <a:cubicBezTo>
                  <a:pt x="813" y="271"/>
                  <a:pt x="813" y="271"/>
                  <a:pt x="813" y="271"/>
                </a:cubicBezTo>
                <a:cubicBezTo>
                  <a:pt x="815" y="269"/>
                  <a:pt x="815" y="269"/>
                  <a:pt x="815" y="269"/>
                </a:cubicBezTo>
                <a:cubicBezTo>
                  <a:pt x="815" y="268"/>
                  <a:pt x="815" y="268"/>
                  <a:pt x="815" y="268"/>
                </a:cubicBezTo>
                <a:cubicBezTo>
                  <a:pt x="813" y="267"/>
                  <a:pt x="813" y="267"/>
                  <a:pt x="813" y="267"/>
                </a:cubicBezTo>
                <a:cubicBezTo>
                  <a:pt x="813" y="265"/>
                  <a:pt x="813" y="265"/>
                  <a:pt x="813" y="265"/>
                </a:cubicBezTo>
                <a:cubicBezTo>
                  <a:pt x="814" y="264"/>
                  <a:pt x="814" y="264"/>
                  <a:pt x="814" y="264"/>
                </a:cubicBezTo>
                <a:cubicBezTo>
                  <a:pt x="816" y="261"/>
                  <a:pt x="816" y="261"/>
                  <a:pt x="816" y="261"/>
                </a:cubicBezTo>
                <a:cubicBezTo>
                  <a:pt x="817" y="260"/>
                  <a:pt x="817" y="260"/>
                  <a:pt x="817" y="260"/>
                </a:cubicBezTo>
                <a:cubicBezTo>
                  <a:pt x="816" y="259"/>
                  <a:pt x="816" y="259"/>
                  <a:pt x="816" y="259"/>
                </a:cubicBezTo>
                <a:cubicBezTo>
                  <a:pt x="814" y="258"/>
                  <a:pt x="814" y="258"/>
                  <a:pt x="814" y="258"/>
                </a:cubicBezTo>
                <a:cubicBezTo>
                  <a:pt x="814" y="257"/>
                  <a:pt x="814" y="257"/>
                  <a:pt x="814" y="257"/>
                </a:cubicBezTo>
                <a:cubicBezTo>
                  <a:pt x="815" y="255"/>
                  <a:pt x="815" y="255"/>
                  <a:pt x="815" y="255"/>
                </a:cubicBezTo>
                <a:cubicBezTo>
                  <a:pt x="816" y="253"/>
                  <a:pt x="816" y="253"/>
                  <a:pt x="816" y="253"/>
                </a:cubicBezTo>
                <a:cubicBezTo>
                  <a:pt x="817" y="252"/>
                  <a:pt x="817" y="252"/>
                  <a:pt x="817" y="252"/>
                </a:cubicBezTo>
                <a:cubicBezTo>
                  <a:pt x="817" y="248"/>
                  <a:pt x="817" y="248"/>
                  <a:pt x="817" y="248"/>
                </a:cubicBezTo>
                <a:cubicBezTo>
                  <a:pt x="818" y="247"/>
                  <a:pt x="818" y="247"/>
                  <a:pt x="818" y="247"/>
                </a:cubicBezTo>
                <a:cubicBezTo>
                  <a:pt x="818" y="246"/>
                  <a:pt x="818" y="246"/>
                  <a:pt x="818" y="246"/>
                </a:cubicBezTo>
                <a:cubicBezTo>
                  <a:pt x="815" y="246"/>
                  <a:pt x="815" y="246"/>
                  <a:pt x="815" y="246"/>
                </a:cubicBezTo>
                <a:cubicBezTo>
                  <a:pt x="812" y="245"/>
                  <a:pt x="812" y="245"/>
                  <a:pt x="812" y="245"/>
                </a:cubicBezTo>
                <a:cubicBezTo>
                  <a:pt x="809" y="245"/>
                  <a:pt x="809" y="245"/>
                  <a:pt x="809" y="245"/>
                </a:cubicBezTo>
                <a:cubicBezTo>
                  <a:pt x="807" y="246"/>
                  <a:pt x="807" y="246"/>
                  <a:pt x="807" y="246"/>
                </a:cubicBezTo>
                <a:cubicBezTo>
                  <a:pt x="805" y="246"/>
                  <a:pt x="805" y="246"/>
                  <a:pt x="805" y="246"/>
                </a:cubicBezTo>
                <a:cubicBezTo>
                  <a:pt x="802" y="247"/>
                  <a:pt x="802" y="247"/>
                  <a:pt x="802" y="247"/>
                </a:cubicBezTo>
                <a:cubicBezTo>
                  <a:pt x="798" y="248"/>
                  <a:pt x="798" y="248"/>
                  <a:pt x="798" y="248"/>
                </a:cubicBezTo>
                <a:cubicBezTo>
                  <a:pt x="797" y="250"/>
                  <a:pt x="797" y="250"/>
                  <a:pt x="797" y="250"/>
                </a:cubicBezTo>
                <a:cubicBezTo>
                  <a:pt x="799" y="252"/>
                  <a:pt x="799" y="252"/>
                  <a:pt x="799" y="252"/>
                </a:cubicBezTo>
                <a:cubicBezTo>
                  <a:pt x="799" y="253"/>
                  <a:pt x="799" y="253"/>
                  <a:pt x="799" y="253"/>
                </a:cubicBezTo>
                <a:cubicBezTo>
                  <a:pt x="798" y="254"/>
                  <a:pt x="798" y="254"/>
                  <a:pt x="798" y="254"/>
                </a:cubicBezTo>
                <a:cubicBezTo>
                  <a:pt x="797" y="252"/>
                  <a:pt x="797" y="252"/>
                  <a:pt x="797" y="252"/>
                </a:cubicBezTo>
                <a:cubicBezTo>
                  <a:pt x="796" y="251"/>
                  <a:pt x="796" y="251"/>
                  <a:pt x="796" y="251"/>
                </a:cubicBezTo>
                <a:cubicBezTo>
                  <a:pt x="795" y="249"/>
                  <a:pt x="795" y="249"/>
                  <a:pt x="795" y="249"/>
                </a:cubicBezTo>
                <a:cubicBezTo>
                  <a:pt x="793" y="249"/>
                  <a:pt x="793" y="249"/>
                  <a:pt x="793" y="249"/>
                </a:cubicBezTo>
                <a:cubicBezTo>
                  <a:pt x="792" y="250"/>
                  <a:pt x="792" y="250"/>
                  <a:pt x="792" y="250"/>
                </a:cubicBezTo>
                <a:cubicBezTo>
                  <a:pt x="792" y="252"/>
                  <a:pt x="792" y="252"/>
                  <a:pt x="792" y="252"/>
                </a:cubicBezTo>
                <a:cubicBezTo>
                  <a:pt x="792" y="252"/>
                  <a:pt x="792" y="252"/>
                  <a:pt x="792" y="252"/>
                </a:cubicBezTo>
                <a:cubicBezTo>
                  <a:pt x="791" y="251"/>
                  <a:pt x="791" y="251"/>
                  <a:pt x="791" y="251"/>
                </a:cubicBezTo>
                <a:cubicBezTo>
                  <a:pt x="792" y="250"/>
                  <a:pt x="792" y="250"/>
                  <a:pt x="792" y="250"/>
                </a:cubicBezTo>
                <a:cubicBezTo>
                  <a:pt x="791" y="249"/>
                  <a:pt x="791" y="249"/>
                  <a:pt x="791" y="249"/>
                </a:cubicBezTo>
                <a:cubicBezTo>
                  <a:pt x="788" y="250"/>
                  <a:pt x="788" y="250"/>
                  <a:pt x="788" y="250"/>
                </a:cubicBezTo>
                <a:cubicBezTo>
                  <a:pt x="787" y="251"/>
                  <a:pt x="787" y="251"/>
                  <a:pt x="787" y="251"/>
                </a:cubicBezTo>
                <a:cubicBezTo>
                  <a:pt x="787" y="252"/>
                  <a:pt x="787" y="252"/>
                  <a:pt x="787" y="252"/>
                </a:cubicBezTo>
                <a:cubicBezTo>
                  <a:pt x="790" y="254"/>
                  <a:pt x="790" y="254"/>
                  <a:pt x="790" y="254"/>
                </a:cubicBezTo>
                <a:cubicBezTo>
                  <a:pt x="791" y="257"/>
                  <a:pt x="791" y="257"/>
                  <a:pt x="791" y="257"/>
                </a:cubicBezTo>
                <a:cubicBezTo>
                  <a:pt x="793" y="258"/>
                  <a:pt x="793" y="258"/>
                  <a:pt x="793" y="258"/>
                </a:cubicBezTo>
                <a:cubicBezTo>
                  <a:pt x="793" y="258"/>
                  <a:pt x="793" y="258"/>
                  <a:pt x="793" y="258"/>
                </a:cubicBezTo>
                <a:cubicBezTo>
                  <a:pt x="790" y="257"/>
                  <a:pt x="790" y="257"/>
                  <a:pt x="790" y="257"/>
                </a:cubicBezTo>
                <a:cubicBezTo>
                  <a:pt x="787" y="254"/>
                  <a:pt x="787" y="254"/>
                  <a:pt x="787" y="254"/>
                </a:cubicBezTo>
                <a:cubicBezTo>
                  <a:pt x="786" y="254"/>
                  <a:pt x="786" y="254"/>
                  <a:pt x="786" y="254"/>
                </a:cubicBezTo>
                <a:cubicBezTo>
                  <a:pt x="786" y="254"/>
                  <a:pt x="786" y="254"/>
                  <a:pt x="786" y="254"/>
                </a:cubicBezTo>
                <a:cubicBezTo>
                  <a:pt x="783" y="255"/>
                  <a:pt x="783" y="255"/>
                  <a:pt x="783" y="255"/>
                </a:cubicBezTo>
                <a:cubicBezTo>
                  <a:pt x="782" y="255"/>
                  <a:pt x="782" y="255"/>
                  <a:pt x="782" y="255"/>
                </a:cubicBezTo>
                <a:cubicBezTo>
                  <a:pt x="783" y="256"/>
                  <a:pt x="783" y="256"/>
                  <a:pt x="783" y="256"/>
                </a:cubicBezTo>
                <a:cubicBezTo>
                  <a:pt x="785" y="256"/>
                  <a:pt x="785" y="256"/>
                  <a:pt x="785" y="256"/>
                </a:cubicBezTo>
                <a:cubicBezTo>
                  <a:pt x="785" y="257"/>
                  <a:pt x="785" y="257"/>
                  <a:pt x="785" y="257"/>
                </a:cubicBezTo>
                <a:cubicBezTo>
                  <a:pt x="786" y="259"/>
                  <a:pt x="786" y="259"/>
                  <a:pt x="786" y="259"/>
                </a:cubicBezTo>
                <a:cubicBezTo>
                  <a:pt x="788" y="260"/>
                  <a:pt x="788" y="260"/>
                  <a:pt x="788" y="260"/>
                </a:cubicBezTo>
                <a:cubicBezTo>
                  <a:pt x="789" y="262"/>
                  <a:pt x="789" y="262"/>
                  <a:pt x="789" y="262"/>
                </a:cubicBezTo>
                <a:cubicBezTo>
                  <a:pt x="790" y="263"/>
                  <a:pt x="790" y="263"/>
                  <a:pt x="790" y="263"/>
                </a:cubicBezTo>
                <a:cubicBezTo>
                  <a:pt x="788" y="263"/>
                  <a:pt x="788" y="263"/>
                  <a:pt x="788" y="263"/>
                </a:cubicBezTo>
                <a:cubicBezTo>
                  <a:pt x="787" y="261"/>
                  <a:pt x="787" y="261"/>
                  <a:pt x="787" y="261"/>
                </a:cubicBezTo>
                <a:cubicBezTo>
                  <a:pt x="785" y="260"/>
                  <a:pt x="785" y="260"/>
                  <a:pt x="785" y="260"/>
                </a:cubicBezTo>
                <a:cubicBezTo>
                  <a:pt x="785" y="258"/>
                  <a:pt x="785" y="258"/>
                  <a:pt x="785" y="258"/>
                </a:cubicBezTo>
                <a:cubicBezTo>
                  <a:pt x="783" y="257"/>
                  <a:pt x="783" y="257"/>
                  <a:pt x="783" y="257"/>
                </a:cubicBezTo>
                <a:cubicBezTo>
                  <a:pt x="781" y="257"/>
                  <a:pt x="781" y="257"/>
                  <a:pt x="781" y="257"/>
                </a:cubicBezTo>
                <a:cubicBezTo>
                  <a:pt x="780" y="258"/>
                  <a:pt x="780" y="258"/>
                  <a:pt x="780" y="258"/>
                </a:cubicBezTo>
                <a:cubicBezTo>
                  <a:pt x="779" y="259"/>
                  <a:pt x="779" y="259"/>
                  <a:pt x="779" y="259"/>
                </a:cubicBezTo>
                <a:cubicBezTo>
                  <a:pt x="778" y="262"/>
                  <a:pt x="778" y="262"/>
                  <a:pt x="778" y="262"/>
                </a:cubicBezTo>
                <a:cubicBezTo>
                  <a:pt x="777" y="264"/>
                  <a:pt x="777" y="264"/>
                  <a:pt x="777" y="264"/>
                </a:cubicBezTo>
                <a:cubicBezTo>
                  <a:pt x="778" y="266"/>
                  <a:pt x="778" y="266"/>
                  <a:pt x="778" y="266"/>
                </a:cubicBezTo>
                <a:cubicBezTo>
                  <a:pt x="777" y="267"/>
                  <a:pt x="777" y="267"/>
                  <a:pt x="777" y="267"/>
                </a:cubicBezTo>
                <a:cubicBezTo>
                  <a:pt x="776" y="268"/>
                  <a:pt x="776" y="268"/>
                  <a:pt x="776" y="268"/>
                </a:cubicBezTo>
                <a:cubicBezTo>
                  <a:pt x="777" y="269"/>
                  <a:pt x="777" y="269"/>
                  <a:pt x="777" y="269"/>
                </a:cubicBezTo>
                <a:cubicBezTo>
                  <a:pt x="778" y="270"/>
                  <a:pt x="778" y="270"/>
                  <a:pt x="778" y="270"/>
                </a:cubicBezTo>
                <a:cubicBezTo>
                  <a:pt x="779" y="270"/>
                  <a:pt x="779" y="270"/>
                  <a:pt x="779" y="270"/>
                </a:cubicBezTo>
                <a:cubicBezTo>
                  <a:pt x="782" y="268"/>
                  <a:pt x="782" y="268"/>
                  <a:pt x="782" y="268"/>
                </a:cubicBezTo>
                <a:cubicBezTo>
                  <a:pt x="783" y="269"/>
                  <a:pt x="783" y="269"/>
                  <a:pt x="783" y="269"/>
                </a:cubicBezTo>
                <a:cubicBezTo>
                  <a:pt x="784" y="269"/>
                  <a:pt x="784" y="269"/>
                  <a:pt x="784" y="269"/>
                </a:cubicBezTo>
                <a:cubicBezTo>
                  <a:pt x="782" y="270"/>
                  <a:pt x="782" y="270"/>
                  <a:pt x="782" y="270"/>
                </a:cubicBezTo>
                <a:cubicBezTo>
                  <a:pt x="782" y="271"/>
                  <a:pt x="782" y="271"/>
                  <a:pt x="782" y="271"/>
                </a:cubicBezTo>
                <a:cubicBezTo>
                  <a:pt x="782" y="272"/>
                  <a:pt x="782" y="272"/>
                  <a:pt x="782" y="272"/>
                </a:cubicBezTo>
                <a:cubicBezTo>
                  <a:pt x="781" y="272"/>
                  <a:pt x="781" y="272"/>
                  <a:pt x="781" y="272"/>
                </a:cubicBezTo>
                <a:cubicBezTo>
                  <a:pt x="779" y="273"/>
                  <a:pt x="779" y="273"/>
                  <a:pt x="779" y="273"/>
                </a:cubicBezTo>
                <a:cubicBezTo>
                  <a:pt x="779" y="275"/>
                  <a:pt x="779" y="275"/>
                  <a:pt x="779" y="275"/>
                </a:cubicBezTo>
                <a:cubicBezTo>
                  <a:pt x="778" y="276"/>
                  <a:pt x="778" y="276"/>
                  <a:pt x="778" y="276"/>
                </a:cubicBezTo>
                <a:cubicBezTo>
                  <a:pt x="777" y="276"/>
                  <a:pt x="777" y="276"/>
                  <a:pt x="777" y="276"/>
                </a:cubicBezTo>
                <a:cubicBezTo>
                  <a:pt x="778" y="274"/>
                  <a:pt x="778" y="274"/>
                  <a:pt x="778" y="274"/>
                </a:cubicBezTo>
                <a:cubicBezTo>
                  <a:pt x="777" y="272"/>
                  <a:pt x="777" y="272"/>
                  <a:pt x="777" y="272"/>
                </a:cubicBezTo>
                <a:cubicBezTo>
                  <a:pt x="775" y="272"/>
                  <a:pt x="775" y="272"/>
                  <a:pt x="775" y="272"/>
                </a:cubicBezTo>
                <a:cubicBezTo>
                  <a:pt x="774" y="273"/>
                  <a:pt x="774" y="273"/>
                  <a:pt x="774" y="273"/>
                </a:cubicBezTo>
                <a:cubicBezTo>
                  <a:pt x="775" y="274"/>
                  <a:pt x="775" y="274"/>
                  <a:pt x="775" y="274"/>
                </a:cubicBezTo>
                <a:cubicBezTo>
                  <a:pt x="774" y="276"/>
                  <a:pt x="774" y="276"/>
                  <a:pt x="774" y="276"/>
                </a:cubicBezTo>
                <a:cubicBezTo>
                  <a:pt x="772" y="276"/>
                  <a:pt x="772" y="276"/>
                  <a:pt x="772" y="276"/>
                </a:cubicBezTo>
                <a:cubicBezTo>
                  <a:pt x="771" y="277"/>
                  <a:pt x="771" y="277"/>
                  <a:pt x="771" y="277"/>
                </a:cubicBezTo>
                <a:cubicBezTo>
                  <a:pt x="770" y="276"/>
                  <a:pt x="770" y="276"/>
                  <a:pt x="770" y="276"/>
                </a:cubicBezTo>
                <a:cubicBezTo>
                  <a:pt x="770" y="276"/>
                  <a:pt x="770" y="276"/>
                  <a:pt x="770" y="276"/>
                </a:cubicBezTo>
                <a:cubicBezTo>
                  <a:pt x="770" y="278"/>
                  <a:pt x="770" y="278"/>
                  <a:pt x="770" y="278"/>
                </a:cubicBezTo>
                <a:cubicBezTo>
                  <a:pt x="771" y="280"/>
                  <a:pt x="771" y="280"/>
                  <a:pt x="771" y="280"/>
                </a:cubicBezTo>
                <a:cubicBezTo>
                  <a:pt x="771" y="282"/>
                  <a:pt x="771" y="282"/>
                  <a:pt x="771" y="282"/>
                </a:cubicBezTo>
                <a:cubicBezTo>
                  <a:pt x="771" y="283"/>
                  <a:pt x="771" y="283"/>
                  <a:pt x="771" y="283"/>
                </a:cubicBezTo>
                <a:cubicBezTo>
                  <a:pt x="771" y="285"/>
                  <a:pt x="771" y="285"/>
                  <a:pt x="771" y="285"/>
                </a:cubicBezTo>
                <a:cubicBezTo>
                  <a:pt x="773" y="285"/>
                  <a:pt x="773" y="285"/>
                  <a:pt x="773" y="285"/>
                </a:cubicBezTo>
                <a:cubicBezTo>
                  <a:pt x="774" y="286"/>
                  <a:pt x="774" y="286"/>
                  <a:pt x="774" y="286"/>
                </a:cubicBezTo>
                <a:cubicBezTo>
                  <a:pt x="773" y="287"/>
                  <a:pt x="773" y="287"/>
                  <a:pt x="773" y="287"/>
                </a:cubicBezTo>
                <a:cubicBezTo>
                  <a:pt x="774" y="288"/>
                  <a:pt x="774" y="288"/>
                  <a:pt x="774" y="288"/>
                </a:cubicBezTo>
                <a:cubicBezTo>
                  <a:pt x="774" y="290"/>
                  <a:pt x="774" y="290"/>
                  <a:pt x="774" y="290"/>
                </a:cubicBezTo>
                <a:cubicBezTo>
                  <a:pt x="772" y="291"/>
                  <a:pt x="772" y="291"/>
                  <a:pt x="772" y="291"/>
                </a:cubicBezTo>
                <a:cubicBezTo>
                  <a:pt x="772" y="292"/>
                  <a:pt x="772" y="292"/>
                  <a:pt x="772" y="292"/>
                </a:cubicBezTo>
                <a:cubicBezTo>
                  <a:pt x="771" y="296"/>
                  <a:pt x="771" y="296"/>
                  <a:pt x="771" y="296"/>
                </a:cubicBezTo>
                <a:cubicBezTo>
                  <a:pt x="770" y="296"/>
                  <a:pt x="770" y="296"/>
                  <a:pt x="770" y="296"/>
                </a:cubicBezTo>
                <a:cubicBezTo>
                  <a:pt x="768" y="300"/>
                  <a:pt x="768" y="300"/>
                  <a:pt x="768" y="300"/>
                </a:cubicBezTo>
                <a:cubicBezTo>
                  <a:pt x="768" y="301"/>
                  <a:pt x="768" y="301"/>
                  <a:pt x="768" y="301"/>
                </a:cubicBezTo>
                <a:cubicBezTo>
                  <a:pt x="766" y="303"/>
                  <a:pt x="766" y="303"/>
                  <a:pt x="766" y="303"/>
                </a:cubicBezTo>
                <a:cubicBezTo>
                  <a:pt x="766" y="302"/>
                  <a:pt x="766" y="302"/>
                  <a:pt x="766" y="302"/>
                </a:cubicBezTo>
                <a:cubicBezTo>
                  <a:pt x="766" y="300"/>
                  <a:pt x="766" y="300"/>
                  <a:pt x="766" y="300"/>
                </a:cubicBezTo>
                <a:cubicBezTo>
                  <a:pt x="767" y="298"/>
                  <a:pt x="767" y="298"/>
                  <a:pt x="767" y="298"/>
                </a:cubicBezTo>
                <a:cubicBezTo>
                  <a:pt x="769" y="296"/>
                  <a:pt x="769" y="296"/>
                  <a:pt x="769" y="296"/>
                </a:cubicBezTo>
                <a:cubicBezTo>
                  <a:pt x="768" y="296"/>
                  <a:pt x="768" y="296"/>
                  <a:pt x="768" y="296"/>
                </a:cubicBezTo>
                <a:cubicBezTo>
                  <a:pt x="768" y="296"/>
                  <a:pt x="768" y="296"/>
                  <a:pt x="768" y="296"/>
                </a:cubicBezTo>
                <a:cubicBezTo>
                  <a:pt x="766" y="296"/>
                  <a:pt x="766" y="296"/>
                  <a:pt x="766" y="296"/>
                </a:cubicBezTo>
                <a:cubicBezTo>
                  <a:pt x="765" y="295"/>
                  <a:pt x="765" y="295"/>
                  <a:pt x="765" y="295"/>
                </a:cubicBezTo>
                <a:cubicBezTo>
                  <a:pt x="764" y="295"/>
                  <a:pt x="764" y="295"/>
                  <a:pt x="764" y="295"/>
                </a:cubicBezTo>
                <a:cubicBezTo>
                  <a:pt x="765" y="294"/>
                  <a:pt x="765" y="294"/>
                  <a:pt x="765" y="294"/>
                </a:cubicBezTo>
                <a:cubicBezTo>
                  <a:pt x="767" y="294"/>
                  <a:pt x="767" y="294"/>
                  <a:pt x="767" y="294"/>
                </a:cubicBezTo>
                <a:cubicBezTo>
                  <a:pt x="768" y="294"/>
                  <a:pt x="768" y="294"/>
                  <a:pt x="768" y="294"/>
                </a:cubicBezTo>
                <a:cubicBezTo>
                  <a:pt x="768" y="293"/>
                  <a:pt x="768" y="293"/>
                  <a:pt x="768" y="293"/>
                </a:cubicBezTo>
                <a:cubicBezTo>
                  <a:pt x="769" y="293"/>
                  <a:pt x="769" y="293"/>
                  <a:pt x="769" y="293"/>
                </a:cubicBezTo>
                <a:cubicBezTo>
                  <a:pt x="769" y="294"/>
                  <a:pt x="769" y="294"/>
                  <a:pt x="769" y="294"/>
                </a:cubicBezTo>
                <a:cubicBezTo>
                  <a:pt x="770" y="293"/>
                  <a:pt x="770" y="293"/>
                  <a:pt x="770" y="293"/>
                </a:cubicBezTo>
                <a:cubicBezTo>
                  <a:pt x="770" y="291"/>
                  <a:pt x="770" y="291"/>
                  <a:pt x="770" y="291"/>
                </a:cubicBezTo>
                <a:cubicBezTo>
                  <a:pt x="768" y="290"/>
                  <a:pt x="768" y="290"/>
                  <a:pt x="768" y="290"/>
                </a:cubicBezTo>
                <a:cubicBezTo>
                  <a:pt x="768" y="289"/>
                  <a:pt x="768" y="289"/>
                  <a:pt x="768" y="289"/>
                </a:cubicBezTo>
                <a:cubicBezTo>
                  <a:pt x="766" y="287"/>
                  <a:pt x="766" y="287"/>
                  <a:pt x="766" y="287"/>
                </a:cubicBezTo>
                <a:cubicBezTo>
                  <a:pt x="766" y="284"/>
                  <a:pt x="766" y="284"/>
                  <a:pt x="766" y="284"/>
                </a:cubicBezTo>
                <a:cubicBezTo>
                  <a:pt x="766" y="283"/>
                  <a:pt x="766" y="283"/>
                  <a:pt x="766" y="283"/>
                </a:cubicBezTo>
                <a:cubicBezTo>
                  <a:pt x="765" y="280"/>
                  <a:pt x="765" y="280"/>
                  <a:pt x="765" y="280"/>
                </a:cubicBezTo>
                <a:cubicBezTo>
                  <a:pt x="764" y="279"/>
                  <a:pt x="764" y="279"/>
                  <a:pt x="764" y="279"/>
                </a:cubicBezTo>
                <a:cubicBezTo>
                  <a:pt x="765" y="277"/>
                  <a:pt x="765" y="277"/>
                  <a:pt x="765" y="277"/>
                </a:cubicBezTo>
                <a:cubicBezTo>
                  <a:pt x="766" y="277"/>
                  <a:pt x="766" y="277"/>
                  <a:pt x="766" y="277"/>
                </a:cubicBezTo>
                <a:cubicBezTo>
                  <a:pt x="767" y="274"/>
                  <a:pt x="767" y="274"/>
                  <a:pt x="767" y="274"/>
                </a:cubicBezTo>
                <a:cubicBezTo>
                  <a:pt x="767" y="273"/>
                  <a:pt x="767" y="273"/>
                  <a:pt x="767" y="273"/>
                </a:cubicBezTo>
                <a:cubicBezTo>
                  <a:pt x="768" y="271"/>
                  <a:pt x="768" y="271"/>
                  <a:pt x="768" y="271"/>
                </a:cubicBezTo>
                <a:cubicBezTo>
                  <a:pt x="770" y="269"/>
                  <a:pt x="770" y="269"/>
                  <a:pt x="770" y="269"/>
                </a:cubicBezTo>
                <a:cubicBezTo>
                  <a:pt x="771" y="268"/>
                  <a:pt x="771" y="268"/>
                  <a:pt x="771" y="268"/>
                </a:cubicBezTo>
                <a:cubicBezTo>
                  <a:pt x="771" y="267"/>
                  <a:pt x="771" y="267"/>
                  <a:pt x="771" y="267"/>
                </a:cubicBezTo>
                <a:cubicBezTo>
                  <a:pt x="770" y="265"/>
                  <a:pt x="770" y="265"/>
                  <a:pt x="770" y="265"/>
                </a:cubicBezTo>
                <a:cubicBezTo>
                  <a:pt x="770" y="264"/>
                  <a:pt x="770" y="264"/>
                  <a:pt x="770" y="264"/>
                </a:cubicBezTo>
                <a:cubicBezTo>
                  <a:pt x="770" y="261"/>
                  <a:pt x="770" y="261"/>
                  <a:pt x="770" y="261"/>
                </a:cubicBezTo>
                <a:cubicBezTo>
                  <a:pt x="772" y="258"/>
                  <a:pt x="772" y="258"/>
                  <a:pt x="772" y="258"/>
                </a:cubicBezTo>
                <a:cubicBezTo>
                  <a:pt x="773" y="257"/>
                  <a:pt x="773" y="257"/>
                  <a:pt x="773" y="257"/>
                </a:cubicBezTo>
                <a:cubicBezTo>
                  <a:pt x="775" y="256"/>
                  <a:pt x="775" y="256"/>
                  <a:pt x="775" y="256"/>
                </a:cubicBezTo>
                <a:cubicBezTo>
                  <a:pt x="779" y="252"/>
                  <a:pt x="779" y="252"/>
                  <a:pt x="779" y="252"/>
                </a:cubicBezTo>
                <a:cubicBezTo>
                  <a:pt x="782" y="248"/>
                  <a:pt x="782" y="248"/>
                  <a:pt x="782" y="248"/>
                </a:cubicBezTo>
                <a:cubicBezTo>
                  <a:pt x="784" y="248"/>
                  <a:pt x="784" y="248"/>
                  <a:pt x="784" y="248"/>
                </a:cubicBezTo>
                <a:cubicBezTo>
                  <a:pt x="785" y="246"/>
                  <a:pt x="785" y="246"/>
                  <a:pt x="785" y="246"/>
                </a:cubicBezTo>
                <a:cubicBezTo>
                  <a:pt x="786" y="244"/>
                  <a:pt x="786" y="244"/>
                  <a:pt x="786" y="244"/>
                </a:cubicBezTo>
                <a:cubicBezTo>
                  <a:pt x="788" y="244"/>
                  <a:pt x="788" y="244"/>
                  <a:pt x="788" y="244"/>
                </a:cubicBezTo>
                <a:cubicBezTo>
                  <a:pt x="791" y="243"/>
                  <a:pt x="791" y="243"/>
                  <a:pt x="791" y="243"/>
                </a:cubicBezTo>
                <a:cubicBezTo>
                  <a:pt x="793" y="242"/>
                  <a:pt x="793" y="242"/>
                  <a:pt x="793" y="242"/>
                </a:cubicBezTo>
                <a:cubicBezTo>
                  <a:pt x="794" y="241"/>
                  <a:pt x="794" y="241"/>
                  <a:pt x="794" y="241"/>
                </a:cubicBezTo>
                <a:cubicBezTo>
                  <a:pt x="794" y="240"/>
                  <a:pt x="794" y="240"/>
                  <a:pt x="794" y="240"/>
                </a:cubicBezTo>
                <a:cubicBezTo>
                  <a:pt x="790" y="238"/>
                  <a:pt x="790" y="238"/>
                  <a:pt x="790" y="238"/>
                </a:cubicBezTo>
                <a:cubicBezTo>
                  <a:pt x="788" y="237"/>
                  <a:pt x="788" y="237"/>
                  <a:pt x="788" y="237"/>
                </a:cubicBezTo>
                <a:cubicBezTo>
                  <a:pt x="785" y="236"/>
                  <a:pt x="785" y="236"/>
                  <a:pt x="785" y="236"/>
                </a:cubicBezTo>
                <a:cubicBezTo>
                  <a:pt x="784" y="236"/>
                  <a:pt x="784" y="236"/>
                  <a:pt x="784" y="236"/>
                </a:cubicBezTo>
                <a:cubicBezTo>
                  <a:pt x="783" y="237"/>
                  <a:pt x="783" y="237"/>
                  <a:pt x="783" y="237"/>
                </a:cubicBezTo>
                <a:cubicBezTo>
                  <a:pt x="780" y="236"/>
                  <a:pt x="780" y="236"/>
                  <a:pt x="780" y="236"/>
                </a:cubicBezTo>
                <a:cubicBezTo>
                  <a:pt x="779" y="237"/>
                  <a:pt x="779" y="237"/>
                  <a:pt x="779" y="237"/>
                </a:cubicBezTo>
                <a:cubicBezTo>
                  <a:pt x="775" y="237"/>
                  <a:pt x="775" y="237"/>
                  <a:pt x="775" y="237"/>
                </a:cubicBezTo>
                <a:cubicBezTo>
                  <a:pt x="770" y="238"/>
                  <a:pt x="770" y="238"/>
                  <a:pt x="770" y="238"/>
                </a:cubicBezTo>
                <a:cubicBezTo>
                  <a:pt x="767" y="241"/>
                  <a:pt x="767" y="241"/>
                  <a:pt x="767" y="241"/>
                </a:cubicBezTo>
                <a:cubicBezTo>
                  <a:pt x="764" y="243"/>
                  <a:pt x="764" y="243"/>
                  <a:pt x="764" y="243"/>
                </a:cubicBezTo>
                <a:cubicBezTo>
                  <a:pt x="764" y="244"/>
                  <a:pt x="764" y="244"/>
                  <a:pt x="764" y="244"/>
                </a:cubicBezTo>
                <a:cubicBezTo>
                  <a:pt x="764" y="246"/>
                  <a:pt x="764" y="246"/>
                  <a:pt x="764" y="246"/>
                </a:cubicBezTo>
                <a:cubicBezTo>
                  <a:pt x="763" y="245"/>
                  <a:pt x="763" y="245"/>
                  <a:pt x="763" y="245"/>
                </a:cubicBezTo>
                <a:cubicBezTo>
                  <a:pt x="762" y="245"/>
                  <a:pt x="762" y="245"/>
                  <a:pt x="762" y="245"/>
                </a:cubicBezTo>
                <a:cubicBezTo>
                  <a:pt x="761" y="247"/>
                  <a:pt x="761" y="247"/>
                  <a:pt x="761" y="247"/>
                </a:cubicBezTo>
                <a:cubicBezTo>
                  <a:pt x="759" y="247"/>
                  <a:pt x="759" y="247"/>
                  <a:pt x="759" y="247"/>
                </a:cubicBezTo>
                <a:cubicBezTo>
                  <a:pt x="757" y="249"/>
                  <a:pt x="757" y="249"/>
                  <a:pt x="757" y="249"/>
                </a:cubicBezTo>
                <a:cubicBezTo>
                  <a:pt x="757" y="251"/>
                  <a:pt x="757" y="251"/>
                  <a:pt x="757" y="251"/>
                </a:cubicBezTo>
                <a:cubicBezTo>
                  <a:pt x="756" y="251"/>
                  <a:pt x="756" y="251"/>
                  <a:pt x="756" y="251"/>
                </a:cubicBezTo>
                <a:cubicBezTo>
                  <a:pt x="754" y="254"/>
                  <a:pt x="754" y="254"/>
                  <a:pt x="754" y="254"/>
                </a:cubicBezTo>
                <a:cubicBezTo>
                  <a:pt x="754" y="255"/>
                  <a:pt x="754" y="255"/>
                  <a:pt x="754" y="255"/>
                </a:cubicBezTo>
                <a:cubicBezTo>
                  <a:pt x="753" y="256"/>
                  <a:pt x="753" y="256"/>
                  <a:pt x="753" y="256"/>
                </a:cubicBezTo>
                <a:cubicBezTo>
                  <a:pt x="753" y="255"/>
                  <a:pt x="753" y="255"/>
                  <a:pt x="753" y="255"/>
                </a:cubicBezTo>
                <a:cubicBezTo>
                  <a:pt x="752" y="255"/>
                  <a:pt x="752" y="255"/>
                  <a:pt x="752" y="255"/>
                </a:cubicBezTo>
                <a:cubicBezTo>
                  <a:pt x="751" y="258"/>
                  <a:pt x="751" y="258"/>
                  <a:pt x="751" y="258"/>
                </a:cubicBezTo>
                <a:cubicBezTo>
                  <a:pt x="750" y="258"/>
                  <a:pt x="750" y="258"/>
                  <a:pt x="750" y="258"/>
                </a:cubicBezTo>
                <a:cubicBezTo>
                  <a:pt x="749" y="258"/>
                  <a:pt x="749" y="258"/>
                  <a:pt x="749" y="258"/>
                </a:cubicBezTo>
                <a:cubicBezTo>
                  <a:pt x="748" y="259"/>
                  <a:pt x="748" y="259"/>
                  <a:pt x="748" y="259"/>
                </a:cubicBezTo>
                <a:cubicBezTo>
                  <a:pt x="747" y="260"/>
                  <a:pt x="747" y="260"/>
                  <a:pt x="747" y="260"/>
                </a:cubicBezTo>
                <a:cubicBezTo>
                  <a:pt x="746" y="263"/>
                  <a:pt x="746" y="263"/>
                  <a:pt x="746" y="263"/>
                </a:cubicBezTo>
                <a:cubicBezTo>
                  <a:pt x="744" y="266"/>
                  <a:pt x="744" y="266"/>
                  <a:pt x="744" y="266"/>
                </a:cubicBezTo>
                <a:cubicBezTo>
                  <a:pt x="744" y="267"/>
                  <a:pt x="744" y="267"/>
                  <a:pt x="744" y="267"/>
                </a:cubicBezTo>
                <a:cubicBezTo>
                  <a:pt x="745" y="267"/>
                  <a:pt x="745" y="267"/>
                  <a:pt x="745" y="267"/>
                </a:cubicBezTo>
                <a:cubicBezTo>
                  <a:pt x="746" y="267"/>
                  <a:pt x="746" y="267"/>
                  <a:pt x="746" y="267"/>
                </a:cubicBezTo>
                <a:cubicBezTo>
                  <a:pt x="745" y="268"/>
                  <a:pt x="745" y="268"/>
                  <a:pt x="745" y="268"/>
                </a:cubicBezTo>
                <a:cubicBezTo>
                  <a:pt x="744" y="268"/>
                  <a:pt x="744" y="268"/>
                  <a:pt x="744" y="268"/>
                </a:cubicBezTo>
                <a:cubicBezTo>
                  <a:pt x="741" y="269"/>
                  <a:pt x="741" y="269"/>
                  <a:pt x="741" y="269"/>
                </a:cubicBezTo>
                <a:cubicBezTo>
                  <a:pt x="741" y="271"/>
                  <a:pt x="741" y="271"/>
                  <a:pt x="741" y="271"/>
                </a:cubicBezTo>
                <a:cubicBezTo>
                  <a:pt x="739" y="271"/>
                  <a:pt x="739" y="271"/>
                  <a:pt x="739" y="271"/>
                </a:cubicBezTo>
                <a:cubicBezTo>
                  <a:pt x="739" y="273"/>
                  <a:pt x="739" y="273"/>
                  <a:pt x="739" y="273"/>
                </a:cubicBezTo>
                <a:cubicBezTo>
                  <a:pt x="739" y="276"/>
                  <a:pt x="739" y="276"/>
                  <a:pt x="739" y="276"/>
                </a:cubicBezTo>
                <a:cubicBezTo>
                  <a:pt x="738" y="278"/>
                  <a:pt x="738" y="278"/>
                  <a:pt x="738" y="278"/>
                </a:cubicBezTo>
                <a:cubicBezTo>
                  <a:pt x="736" y="278"/>
                  <a:pt x="736" y="278"/>
                  <a:pt x="736" y="278"/>
                </a:cubicBezTo>
                <a:cubicBezTo>
                  <a:pt x="736" y="280"/>
                  <a:pt x="736" y="280"/>
                  <a:pt x="736" y="280"/>
                </a:cubicBezTo>
                <a:cubicBezTo>
                  <a:pt x="736" y="281"/>
                  <a:pt x="736" y="281"/>
                  <a:pt x="736" y="281"/>
                </a:cubicBezTo>
                <a:cubicBezTo>
                  <a:pt x="734" y="282"/>
                  <a:pt x="734" y="282"/>
                  <a:pt x="734" y="282"/>
                </a:cubicBezTo>
                <a:cubicBezTo>
                  <a:pt x="734" y="285"/>
                  <a:pt x="734" y="285"/>
                  <a:pt x="734" y="285"/>
                </a:cubicBezTo>
                <a:cubicBezTo>
                  <a:pt x="735" y="287"/>
                  <a:pt x="735" y="287"/>
                  <a:pt x="735" y="287"/>
                </a:cubicBezTo>
                <a:cubicBezTo>
                  <a:pt x="738" y="288"/>
                  <a:pt x="738" y="288"/>
                  <a:pt x="738" y="288"/>
                </a:cubicBezTo>
                <a:cubicBezTo>
                  <a:pt x="740" y="288"/>
                  <a:pt x="740" y="288"/>
                  <a:pt x="740" y="288"/>
                </a:cubicBezTo>
                <a:cubicBezTo>
                  <a:pt x="742" y="290"/>
                  <a:pt x="742" y="290"/>
                  <a:pt x="742" y="290"/>
                </a:cubicBezTo>
                <a:cubicBezTo>
                  <a:pt x="743" y="290"/>
                  <a:pt x="743" y="290"/>
                  <a:pt x="743" y="290"/>
                </a:cubicBezTo>
                <a:cubicBezTo>
                  <a:pt x="745" y="291"/>
                  <a:pt x="745" y="291"/>
                  <a:pt x="745" y="291"/>
                </a:cubicBezTo>
                <a:cubicBezTo>
                  <a:pt x="748" y="291"/>
                  <a:pt x="748" y="291"/>
                  <a:pt x="748" y="291"/>
                </a:cubicBezTo>
                <a:cubicBezTo>
                  <a:pt x="748" y="294"/>
                  <a:pt x="748" y="294"/>
                  <a:pt x="748" y="294"/>
                </a:cubicBezTo>
                <a:cubicBezTo>
                  <a:pt x="750" y="295"/>
                  <a:pt x="750" y="295"/>
                  <a:pt x="750" y="295"/>
                </a:cubicBezTo>
                <a:cubicBezTo>
                  <a:pt x="751" y="296"/>
                  <a:pt x="751" y="296"/>
                  <a:pt x="751" y="296"/>
                </a:cubicBezTo>
                <a:cubicBezTo>
                  <a:pt x="752" y="297"/>
                  <a:pt x="752" y="297"/>
                  <a:pt x="752" y="297"/>
                </a:cubicBezTo>
                <a:cubicBezTo>
                  <a:pt x="749" y="297"/>
                  <a:pt x="749" y="297"/>
                  <a:pt x="749" y="297"/>
                </a:cubicBezTo>
                <a:cubicBezTo>
                  <a:pt x="748" y="298"/>
                  <a:pt x="748" y="298"/>
                  <a:pt x="748" y="298"/>
                </a:cubicBezTo>
                <a:cubicBezTo>
                  <a:pt x="745" y="298"/>
                  <a:pt x="745" y="298"/>
                  <a:pt x="745" y="298"/>
                </a:cubicBezTo>
                <a:cubicBezTo>
                  <a:pt x="742" y="296"/>
                  <a:pt x="742" y="296"/>
                  <a:pt x="742" y="296"/>
                </a:cubicBezTo>
                <a:cubicBezTo>
                  <a:pt x="742" y="295"/>
                  <a:pt x="742" y="295"/>
                  <a:pt x="742" y="295"/>
                </a:cubicBezTo>
                <a:cubicBezTo>
                  <a:pt x="740" y="293"/>
                  <a:pt x="740" y="293"/>
                  <a:pt x="740" y="293"/>
                </a:cubicBezTo>
                <a:cubicBezTo>
                  <a:pt x="737" y="293"/>
                  <a:pt x="737" y="293"/>
                  <a:pt x="737" y="293"/>
                </a:cubicBezTo>
                <a:cubicBezTo>
                  <a:pt x="736" y="292"/>
                  <a:pt x="736" y="292"/>
                  <a:pt x="736" y="292"/>
                </a:cubicBezTo>
                <a:cubicBezTo>
                  <a:pt x="735" y="292"/>
                  <a:pt x="735" y="292"/>
                  <a:pt x="735" y="292"/>
                </a:cubicBezTo>
                <a:cubicBezTo>
                  <a:pt x="734" y="293"/>
                  <a:pt x="734" y="293"/>
                  <a:pt x="734" y="293"/>
                </a:cubicBezTo>
                <a:cubicBezTo>
                  <a:pt x="735" y="295"/>
                  <a:pt x="735" y="295"/>
                  <a:pt x="735" y="295"/>
                </a:cubicBezTo>
                <a:cubicBezTo>
                  <a:pt x="735" y="296"/>
                  <a:pt x="735" y="296"/>
                  <a:pt x="735" y="296"/>
                </a:cubicBezTo>
                <a:cubicBezTo>
                  <a:pt x="734" y="296"/>
                  <a:pt x="734" y="296"/>
                  <a:pt x="734" y="296"/>
                </a:cubicBezTo>
                <a:cubicBezTo>
                  <a:pt x="733" y="297"/>
                  <a:pt x="733" y="297"/>
                  <a:pt x="733" y="297"/>
                </a:cubicBezTo>
                <a:cubicBezTo>
                  <a:pt x="734" y="300"/>
                  <a:pt x="734" y="300"/>
                  <a:pt x="734" y="300"/>
                </a:cubicBezTo>
                <a:cubicBezTo>
                  <a:pt x="734" y="302"/>
                  <a:pt x="734" y="302"/>
                  <a:pt x="734" y="302"/>
                </a:cubicBezTo>
                <a:cubicBezTo>
                  <a:pt x="734" y="304"/>
                  <a:pt x="734" y="304"/>
                  <a:pt x="734" y="304"/>
                </a:cubicBezTo>
                <a:cubicBezTo>
                  <a:pt x="734" y="306"/>
                  <a:pt x="734" y="306"/>
                  <a:pt x="734" y="306"/>
                </a:cubicBezTo>
                <a:cubicBezTo>
                  <a:pt x="736" y="307"/>
                  <a:pt x="736" y="307"/>
                  <a:pt x="736" y="307"/>
                </a:cubicBezTo>
                <a:cubicBezTo>
                  <a:pt x="738" y="309"/>
                  <a:pt x="738" y="309"/>
                  <a:pt x="738" y="309"/>
                </a:cubicBezTo>
                <a:cubicBezTo>
                  <a:pt x="738" y="309"/>
                  <a:pt x="738" y="309"/>
                  <a:pt x="738" y="309"/>
                </a:cubicBezTo>
                <a:cubicBezTo>
                  <a:pt x="737" y="309"/>
                  <a:pt x="737" y="309"/>
                  <a:pt x="737" y="309"/>
                </a:cubicBezTo>
                <a:cubicBezTo>
                  <a:pt x="737" y="308"/>
                  <a:pt x="737" y="308"/>
                  <a:pt x="737" y="308"/>
                </a:cubicBezTo>
                <a:cubicBezTo>
                  <a:pt x="737" y="310"/>
                  <a:pt x="737" y="310"/>
                  <a:pt x="737" y="310"/>
                </a:cubicBezTo>
                <a:cubicBezTo>
                  <a:pt x="738" y="311"/>
                  <a:pt x="738" y="311"/>
                  <a:pt x="738" y="311"/>
                </a:cubicBezTo>
                <a:cubicBezTo>
                  <a:pt x="739" y="311"/>
                  <a:pt x="739" y="311"/>
                  <a:pt x="739" y="311"/>
                </a:cubicBezTo>
                <a:cubicBezTo>
                  <a:pt x="740" y="310"/>
                  <a:pt x="740" y="310"/>
                  <a:pt x="740" y="310"/>
                </a:cubicBezTo>
                <a:cubicBezTo>
                  <a:pt x="741" y="310"/>
                  <a:pt x="741" y="310"/>
                  <a:pt x="741" y="310"/>
                </a:cubicBezTo>
                <a:cubicBezTo>
                  <a:pt x="742" y="310"/>
                  <a:pt x="742" y="310"/>
                  <a:pt x="742" y="310"/>
                </a:cubicBezTo>
                <a:cubicBezTo>
                  <a:pt x="743" y="311"/>
                  <a:pt x="743" y="311"/>
                  <a:pt x="743" y="311"/>
                </a:cubicBezTo>
                <a:cubicBezTo>
                  <a:pt x="745" y="312"/>
                  <a:pt x="745" y="312"/>
                  <a:pt x="745" y="312"/>
                </a:cubicBezTo>
                <a:cubicBezTo>
                  <a:pt x="745" y="311"/>
                  <a:pt x="745" y="311"/>
                  <a:pt x="745" y="311"/>
                </a:cubicBezTo>
                <a:cubicBezTo>
                  <a:pt x="745" y="310"/>
                  <a:pt x="745" y="310"/>
                  <a:pt x="745" y="310"/>
                </a:cubicBezTo>
                <a:cubicBezTo>
                  <a:pt x="745" y="309"/>
                  <a:pt x="745" y="309"/>
                  <a:pt x="745" y="309"/>
                </a:cubicBezTo>
                <a:cubicBezTo>
                  <a:pt x="746" y="309"/>
                  <a:pt x="746" y="309"/>
                  <a:pt x="746" y="309"/>
                </a:cubicBezTo>
                <a:cubicBezTo>
                  <a:pt x="747" y="309"/>
                  <a:pt x="747" y="309"/>
                  <a:pt x="747" y="309"/>
                </a:cubicBezTo>
                <a:cubicBezTo>
                  <a:pt x="746" y="311"/>
                  <a:pt x="746" y="311"/>
                  <a:pt x="746" y="311"/>
                </a:cubicBezTo>
                <a:cubicBezTo>
                  <a:pt x="747" y="312"/>
                  <a:pt x="747" y="312"/>
                  <a:pt x="747" y="312"/>
                </a:cubicBezTo>
                <a:cubicBezTo>
                  <a:pt x="748" y="312"/>
                  <a:pt x="748" y="312"/>
                  <a:pt x="748" y="312"/>
                </a:cubicBezTo>
                <a:cubicBezTo>
                  <a:pt x="749" y="310"/>
                  <a:pt x="749" y="310"/>
                  <a:pt x="749" y="310"/>
                </a:cubicBezTo>
                <a:cubicBezTo>
                  <a:pt x="751" y="310"/>
                  <a:pt x="751" y="310"/>
                  <a:pt x="751" y="310"/>
                </a:cubicBezTo>
                <a:cubicBezTo>
                  <a:pt x="752" y="309"/>
                  <a:pt x="752" y="309"/>
                  <a:pt x="752" y="309"/>
                </a:cubicBezTo>
                <a:cubicBezTo>
                  <a:pt x="753" y="309"/>
                  <a:pt x="753" y="309"/>
                  <a:pt x="753" y="309"/>
                </a:cubicBezTo>
                <a:cubicBezTo>
                  <a:pt x="752" y="310"/>
                  <a:pt x="752" y="310"/>
                  <a:pt x="752" y="310"/>
                </a:cubicBezTo>
                <a:cubicBezTo>
                  <a:pt x="749" y="312"/>
                  <a:pt x="749" y="312"/>
                  <a:pt x="749" y="312"/>
                </a:cubicBezTo>
                <a:cubicBezTo>
                  <a:pt x="749" y="313"/>
                  <a:pt x="749" y="313"/>
                  <a:pt x="749" y="313"/>
                </a:cubicBezTo>
                <a:cubicBezTo>
                  <a:pt x="750" y="314"/>
                  <a:pt x="750" y="314"/>
                  <a:pt x="750" y="314"/>
                </a:cubicBezTo>
                <a:cubicBezTo>
                  <a:pt x="751" y="317"/>
                  <a:pt x="751" y="317"/>
                  <a:pt x="751" y="317"/>
                </a:cubicBezTo>
                <a:cubicBezTo>
                  <a:pt x="753" y="319"/>
                  <a:pt x="753" y="319"/>
                  <a:pt x="753" y="319"/>
                </a:cubicBezTo>
                <a:cubicBezTo>
                  <a:pt x="755" y="319"/>
                  <a:pt x="755" y="319"/>
                  <a:pt x="755" y="319"/>
                </a:cubicBezTo>
                <a:cubicBezTo>
                  <a:pt x="756" y="318"/>
                  <a:pt x="756" y="318"/>
                  <a:pt x="756" y="318"/>
                </a:cubicBezTo>
                <a:cubicBezTo>
                  <a:pt x="755" y="317"/>
                  <a:pt x="755" y="317"/>
                  <a:pt x="755" y="317"/>
                </a:cubicBezTo>
                <a:cubicBezTo>
                  <a:pt x="755" y="317"/>
                  <a:pt x="755" y="317"/>
                  <a:pt x="755" y="317"/>
                </a:cubicBezTo>
                <a:cubicBezTo>
                  <a:pt x="757" y="317"/>
                  <a:pt x="757" y="317"/>
                  <a:pt x="757" y="317"/>
                </a:cubicBezTo>
                <a:cubicBezTo>
                  <a:pt x="758" y="318"/>
                  <a:pt x="758" y="318"/>
                  <a:pt x="758" y="318"/>
                </a:cubicBezTo>
                <a:cubicBezTo>
                  <a:pt x="759" y="318"/>
                  <a:pt x="759" y="318"/>
                  <a:pt x="759" y="318"/>
                </a:cubicBezTo>
                <a:cubicBezTo>
                  <a:pt x="761" y="317"/>
                  <a:pt x="761" y="317"/>
                  <a:pt x="761" y="317"/>
                </a:cubicBezTo>
                <a:cubicBezTo>
                  <a:pt x="762" y="315"/>
                  <a:pt x="762" y="315"/>
                  <a:pt x="762" y="315"/>
                </a:cubicBezTo>
                <a:cubicBezTo>
                  <a:pt x="763" y="315"/>
                  <a:pt x="763" y="315"/>
                  <a:pt x="763" y="315"/>
                </a:cubicBezTo>
                <a:cubicBezTo>
                  <a:pt x="763" y="316"/>
                  <a:pt x="763" y="316"/>
                  <a:pt x="763" y="316"/>
                </a:cubicBezTo>
                <a:cubicBezTo>
                  <a:pt x="762" y="316"/>
                  <a:pt x="762" y="316"/>
                  <a:pt x="762" y="316"/>
                </a:cubicBezTo>
                <a:cubicBezTo>
                  <a:pt x="760" y="319"/>
                  <a:pt x="760" y="319"/>
                  <a:pt x="760" y="319"/>
                </a:cubicBezTo>
                <a:cubicBezTo>
                  <a:pt x="760" y="320"/>
                  <a:pt x="760" y="320"/>
                  <a:pt x="760" y="320"/>
                </a:cubicBezTo>
                <a:cubicBezTo>
                  <a:pt x="762" y="321"/>
                  <a:pt x="762" y="321"/>
                  <a:pt x="762" y="321"/>
                </a:cubicBezTo>
                <a:cubicBezTo>
                  <a:pt x="763" y="322"/>
                  <a:pt x="763" y="322"/>
                  <a:pt x="763" y="322"/>
                </a:cubicBezTo>
                <a:cubicBezTo>
                  <a:pt x="765" y="322"/>
                  <a:pt x="765" y="322"/>
                  <a:pt x="765" y="322"/>
                </a:cubicBezTo>
                <a:cubicBezTo>
                  <a:pt x="767" y="323"/>
                  <a:pt x="767" y="323"/>
                  <a:pt x="767" y="323"/>
                </a:cubicBezTo>
                <a:cubicBezTo>
                  <a:pt x="768" y="324"/>
                  <a:pt x="768" y="324"/>
                  <a:pt x="768" y="324"/>
                </a:cubicBezTo>
                <a:cubicBezTo>
                  <a:pt x="769" y="323"/>
                  <a:pt x="769" y="323"/>
                  <a:pt x="769" y="323"/>
                </a:cubicBezTo>
                <a:cubicBezTo>
                  <a:pt x="772" y="322"/>
                  <a:pt x="772" y="322"/>
                  <a:pt x="772" y="322"/>
                </a:cubicBezTo>
                <a:cubicBezTo>
                  <a:pt x="773" y="324"/>
                  <a:pt x="773" y="324"/>
                  <a:pt x="773" y="324"/>
                </a:cubicBezTo>
                <a:cubicBezTo>
                  <a:pt x="775" y="325"/>
                  <a:pt x="775" y="325"/>
                  <a:pt x="775" y="325"/>
                </a:cubicBezTo>
                <a:cubicBezTo>
                  <a:pt x="776" y="326"/>
                  <a:pt x="776" y="326"/>
                  <a:pt x="776" y="326"/>
                </a:cubicBezTo>
                <a:cubicBezTo>
                  <a:pt x="777" y="326"/>
                  <a:pt x="777" y="326"/>
                  <a:pt x="777" y="326"/>
                </a:cubicBezTo>
                <a:cubicBezTo>
                  <a:pt x="779" y="327"/>
                  <a:pt x="779" y="327"/>
                  <a:pt x="779" y="327"/>
                </a:cubicBezTo>
                <a:cubicBezTo>
                  <a:pt x="780" y="326"/>
                  <a:pt x="780" y="326"/>
                  <a:pt x="780" y="326"/>
                </a:cubicBezTo>
                <a:cubicBezTo>
                  <a:pt x="781" y="327"/>
                  <a:pt x="781" y="327"/>
                  <a:pt x="781" y="327"/>
                </a:cubicBezTo>
                <a:cubicBezTo>
                  <a:pt x="782" y="326"/>
                  <a:pt x="782" y="326"/>
                  <a:pt x="782" y="326"/>
                </a:cubicBezTo>
                <a:cubicBezTo>
                  <a:pt x="781" y="325"/>
                  <a:pt x="781" y="325"/>
                  <a:pt x="781" y="325"/>
                </a:cubicBezTo>
                <a:cubicBezTo>
                  <a:pt x="780" y="324"/>
                  <a:pt x="780" y="324"/>
                  <a:pt x="780" y="324"/>
                </a:cubicBezTo>
                <a:cubicBezTo>
                  <a:pt x="779" y="322"/>
                  <a:pt x="779" y="322"/>
                  <a:pt x="779" y="322"/>
                </a:cubicBezTo>
                <a:cubicBezTo>
                  <a:pt x="778" y="321"/>
                  <a:pt x="778" y="321"/>
                  <a:pt x="778" y="321"/>
                </a:cubicBezTo>
                <a:cubicBezTo>
                  <a:pt x="774" y="318"/>
                  <a:pt x="774" y="318"/>
                  <a:pt x="774" y="318"/>
                </a:cubicBezTo>
                <a:cubicBezTo>
                  <a:pt x="774" y="317"/>
                  <a:pt x="774" y="317"/>
                  <a:pt x="774" y="317"/>
                </a:cubicBezTo>
                <a:cubicBezTo>
                  <a:pt x="775" y="317"/>
                  <a:pt x="775" y="317"/>
                  <a:pt x="775" y="317"/>
                </a:cubicBezTo>
                <a:cubicBezTo>
                  <a:pt x="776" y="318"/>
                  <a:pt x="776" y="318"/>
                  <a:pt x="776" y="318"/>
                </a:cubicBezTo>
                <a:cubicBezTo>
                  <a:pt x="777" y="318"/>
                  <a:pt x="777" y="318"/>
                  <a:pt x="777" y="318"/>
                </a:cubicBezTo>
                <a:cubicBezTo>
                  <a:pt x="779" y="320"/>
                  <a:pt x="779" y="320"/>
                  <a:pt x="779" y="320"/>
                </a:cubicBezTo>
                <a:cubicBezTo>
                  <a:pt x="780" y="321"/>
                  <a:pt x="780" y="321"/>
                  <a:pt x="780" y="321"/>
                </a:cubicBezTo>
                <a:cubicBezTo>
                  <a:pt x="780" y="322"/>
                  <a:pt x="780" y="322"/>
                  <a:pt x="780" y="322"/>
                </a:cubicBezTo>
                <a:cubicBezTo>
                  <a:pt x="781" y="323"/>
                  <a:pt x="781" y="323"/>
                  <a:pt x="781" y="323"/>
                </a:cubicBezTo>
                <a:cubicBezTo>
                  <a:pt x="783" y="325"/>
                  <a:pt x="783" y="325"/>
                  <a:pt x="783" y="325"/>
                </a:cubicBezTo>
                <a:cubicBezTo>
                  <a:pt x="784" y="326"/>
                  <a:pt x="784" y="326"/>
                  <a:pt x="784" y="326"/>
                </a:cubicBezTo>
                <a:cubicBezTo>
                  <a:pt x="784" y="327"/>
                  <a:pt x="784" y="327"/>
                  <a:pt x="784" y="327"/>
                </a:cubicBezTo>
                <a:cubicBezTo>
                  <a:pt x="786" y="328"/>
                  <a:pt x="786" y="328"/>
                  <a:pt x="786" y="328"/>
                </a:cubicBezTo>
                <a:cubicBezTo>
                  <a:pt x="787" y="330"/>
                  <a:pt x="787" y="330"/>
                  <a:pt x="787" y="330"/>
                </a:cubicBezTo>
                <a:cubicBezTo>
                  <a:pt x="788" y="330"/>
                  <a:pt x="788" y="330"/>
                  <a:pt x="788" y="330"/>
                </a:cubicBezTo>
                <a:cubicBezTo>
                  <a:pt x="788" y="330"/>
                  <a:pt x="788" y="330"/>
                  <a:pt x="788" y="330"/>
                </a:cubicBezTo>
                <a:cubicBezTo>
                  <a:pt x="788" y="328"/>
                  <a:pt x="788" y="328"/>
                  <a:pt x="788" y="328"/>
                </a:cubicBezTo>
                <a:cubicBezTo>
                  <a:pt x="786" y="324"/>
                  <a:pt x="786" y="324"/>
                  <a:pt x="786" y="324"/>
                </a:cubicBezTo>
                <a:cubicBezTo>
                  <a:pt x="789" y="325"/>
                  <a:pt x="789" y="325"/>
                  <a:pt x="789" y="325"/>
                </a:cubicBezTo>
                <a:cubicBezTo>
                  <a:pt x="792" y="326"/>
                  <a:pt x="792" y="326"/>
                  <a:pt x="792" y="326"/>
                </a:cubicBezTo>
                <a:cubicBezTo>
                  <a:pt x="795" y="326"/>
                  <a:pt x="795" y="326"/>
                  <a:pt x="795" y="326"/>
                </a:cubicBezTo>
                <a:cubicBezTo>
                  <a:pt x="795" y="328"/>
                  <a:pt x="795" y="328"/>
                  <a:pt x="795" y="328"/>
                </a:cubicBezTo>
                <a:cubicBezTo>
                  <a:pt x="794" y="329"/>
                  <a:pt x="794" y="329"/>
                  <a:pt x="794" y="329"/>
                </a:cubicBezTo>
                <a:cubicBezTo>
                  <a:pt x="796" y="330"/>
                  <a:pt x="796" y="330"/>
                  <a:pt x="796" y="330"/>
                </a:cubicBezTo>
                <a:cubicBezTo>
                  <a:pt x="798" y="330"/>
                  <a:pt x="798" y="330"/>
                  <a:pt x="798" y="330"/>
                </a:cubicBezTo>
                <a:cubicBezTo>
                  <a:pt x="798" y="330"/>
                  <a:pt x="798" y="330"/>
                  <a:pt x="798" y="330"/>
                </a:cubicBezTo>
                <a:cubicBezTo>
                  <a:pt x="802" y="330"/>
                  <a:pt x="802" y="330"/>
                  <a:pt x="802" y="330"/>
                </a:cubicBezTo>
                <a:cubicBezTo>
                  <a:pt x="804" y="329"/>
                  <a:pt x="804" y="329"/>
                  <a:pt x="804" y="329"/>
                </a:cubicBezTo>
                <a:cubicBezTo>
                  <a:pt x="805" y="327"/>
                  <a:pt x="805" y="327"/>
                  <a:pt x="805" y="327"/>
                </a:cubicBezTo>
                <a:cubicBezTo>
                  <a:pt x="805" y="326"/>
                  <a:pt x="805" y="326"/>
                  <a:pt x="805" y="326"/>
                </a:cubicBezTo>
                <a:cubicBezTo>
                  <a:pt x="806" y="324"/>
                  <a:pt x="806" y="324"/>
                  <a:pt x="806" y="324"/>
                </a:cubicBezTo>
                <a:cubicBezTo>
                  <a:pt x="805" y="323"/>
                  <a:pt x="805" y="323"/>
                  <a:pt x="805" y="323"/>
                </a:cubicBezTo>
                <a:cubicBezTo>
                  <a:pt x="803" y="320"/>
                  <a:pt x="803" y="320"/>
                  <a:pt x="803" y="320"/>
                </a:cubicBezTo>
                <a:cubicBezTo>
                  <a:pt x="802" y="320"/>
                  <a:pt x="802" y="320"/>
                  <a:pt x="802" y="320"/>
                </a:cubicBezTo>
                <a:cubicBezTo>
                  <a:pt x="801" y="318"/>
                  <a:pt x="801" y="318"/>
                  <a:pt x="801" y="318"/>
                </a:cubicBezTo>
                <a:cubicBezTo>
                  <a:pt x="801" y="316"/>
                  <a:pt x="801" y="316"/>
                  <a:pt x="801" y="316"/>
                </a:cubicBezTo>
                <a:cubicBezTo>
                  <a:pt x="802" y="316"/>
                  <a:pt x="802" y="316"/>
                  <a:pt x="802" y="316"/>
                </a:cubicBezTo>
                <a:cubicBezTo>
                  <a:pt x="802" y="315"/>
                  <a:pt x="802" y="315"/>
                  <a:pt x="802" y="315"/>
                </a:cubicBezTo>
                <a:cubicBezTo>
                  <a:pt x="802" y="314"/>
                  <a:pt x="802" y="314"/>
                  <a:pt x="802" y="314"/>
                </a:cubicBezTo>
                <a:cubicBezTo>
                  <a:pt x="803" y="315"/>
                  <a:pt x="803" y="315"/>
                  <a:pt x="803" y="315"/>
                </a:cubicBezTo>
                <a:cubicBezTo>
                  <a:pt x="804" y="317"/>
                  <a:pt x="804" y="317"/>
                  <a:pt x="804" y="317"/>
                </a:cubicBezTo>
                <a:cubicBezTo>
                  <a:pt x="805" y="315"/>
                  <a:pt x="805" y="315"/>
                  <a:pt x="805" y="315"/>
                </a:cubicBezTo>
                <a:cubicBezTo>
                  <a:pt x="805" y="312"/>
                  <a:pt x="805" y="312"/>
                  <a:pt x="805" y="312"/>
                </a:cubicBezTo>
                <a:cubicBezTo>
                  <a:pt x="806" y="311"/>
                  <a:pt x="806" y="311"/>
                  <a:pt x="806" y="311"/>
                </a:cubicBezTo>
                <a:cubicBezTo>
                  <a:pt x="807" y="311"/>
                  <a:pt x="807" y="311"/>
                  <a:pt x="807" y="311"/>
                </a:cubicBezTo>
                <a:cubicBezTo>
                  <a:pt x="807" y="313"/>
                  <a:pt x="807" y="313"/>
                  <a:pt x="807" y="313"/>
                </a:cubicBezTo>
                <a:cubicBezTo>
                  <a:pt x="808" y="314"/>
                  <a:pt x="808" y="314"/>
                  <a:pt x="808" y="314"/>
                </a:cubicBezTo>
                <a:cubicBezTo>
                  <a:pt x="807" y="315"/>
                  <a:pt x="807" y="315"/>
                  <a:pt x="807" y="315"/>
                </a:cubicBezTo>
                <a:cubicBezTo>
                  <a:pt x="805" y="316"/>
                  <a:pt x="805" y="316"/>
                  <a:pt x="805" y="316"/>
                </a:cubicBezTo>
                <a:cubicBezTo>
                  <a:pt x="805" y="318"/>
                  <a:pt x="805" y="318"/>
                  <a:pt x="805" y="318"/>
                </a:cubicBezTo>
                <a:cubicBezTo>
                  <a:pt x="806" y="318"/>
                  <a:pt x="806" y="318"/>
                  <a:pt x="806" y="318"/>
                </a:cubicBezTo>
                <a:cubicBezTo>
                  <a:pt x="807" y="319"/>
                  <a:pt x="807" y="319"/>
                  <a:pt x="807" y="319"/>
                </a:cubicBezTo>
                <a:cubicBezTo>
                  <a:pt x="807" y="320"/>
                  <a:pt x="807" y="320"/>
                  <a:pt x="807" y="320"/>
                </a:cubicBezTo>
                <a:cubicBezTo>
                  <a:pt x="809" y="323"/>
                  <a:pt x="809" y="323"/>
                  <a:pt x="809" y="323"/>
                </a:cubicBezTo>
                <a:cubicBezTo>
                  <a:pt x="810" y="323"/>
                  <a:pt x="810" y="323"/>
                  <a:pt x="810" y="323"/>
                </a:cubicBezTo>
                <a:cubicBezTo>
                  <a:pt x="810" y="322"/>
                  <a:pt x="810" y="322"/>
                  <a:pt x="810" y="322"/>
                </a:cubicBezTo>
                <a:cubicBezTo>
                  <a:pt x="811" y="322"/>
                  <a:pt x="811" y="322"/>
                  <a:pt x="811" y="322"/>
                </a:cubicBezTo>
                <a:cubicBezTo>
                  <a:pt x="812" y="322"/>
                  <a:pt x="812" y="322"/>
                  <a:pt x="812" y="322"/>
                </a:cubicBezTo>
                <a:cubicBezTo>
                  <a:pt x="814" y="322"/>
                  <a:pt x="814" y="322"/>
                  <a:pt x="814" y="322"/>
                </a:cubicBezTo>
                <a:cubicBezTo>
                  <a:pt x="814" y="323"/>
                  <a:pt x="814" y="323"/>
                  <a:pt x="814" y="323"/>
                </a:cubicBezTo>
                <a:cubicBezTo>
                  <a:pt x="814" y="323"/>
                  <a:pt x="814" y="323"/>
                  <a:pt x="814" y="323"/>
                </a:cubicBezTo>
                <a:cubicBezTo>
                  <a:pt x="814" y="325"/>
                  <a:pt x="814" y="325"/>
                  <a:pt x="814" y="325"/>
                </a:cubicBezTo>
                <a:cubicBezTo>
                  <a:pt x="813" y="328"/>
                  <a:pt x="813" y="328"/>
                  <a:pt x="813" y="328"/>
                </a:cubicBezTo>
                <a:cubicBezTo>
                  <a:pt x="812" y="328"/>
                  <a:pt x="812" y="328"/>
                  <a:pt x="812" y="328"/>
                </a:cubicBezTo>
                <a:cubicBezTo>
                  <a:pt x="811" y="331"/>
                  <a:pt x="811" y="331"/>
                  <a:pt x="811" y="331"/>
                </a:cubicBezTo>
                <a:cubicBezTo>
                  <a:pt x="810" y="334"/>
                  <a:pt x="810" y="334"/>
                  <a:pt x="810" y="334"/>
                </a:cubicBezTo>
                <a:cubicBezTo>
                  <a:pt x="810" y="335"/>
                  <a:pt x="810" y="335"/>
                  <a:pt x="810" y="335"/>
                </a:cubicBezTo>
                <a:cubicBezTo>
                  <a:pt x="810" y="335"/>
                  <a:pt x="810" y="335"/>
                  <a:pt x="810" y="335"/>
                </a:cubicBezTo>
                <a:cubicBezTo>
                  <a:pt x="811" y="333"/>
                  <a:pt x="811" y="333"/>
                  <a:pt x="811" y="333"/>
                </a:cubicBezTo>
                <a:cubicBezTo>
                  <a:pt x="812" y="333"/>
                  <a:pt x="812" y="333"/>
                  <a:pt x="812" y="333"/>
                </a:cubicBezTo>
                <a:cubicBezTo>
                  <a:pt x="813" y="334"/>
                  <a:pt x="813" y="334"/>
                  <a:pt x="813" y="334"/>
                </a:cubicBezTo>
                <a:cubicBezTo>
                  <a:pt x="814" y="334"/>
                  <a:pt x="814" y="334"/>
                  <a:pt x="814" y="334"/>
                </a:cubicBezTo>
                <a:cubicBezTo>
                  <a:pt x="815" y="335"/>
                  <a:pt x="815" y="335"/>
                  <a:pt x="815" y="335"/>
                </a:cubicBezTo>
                <a:cubicBezTo>
                  <a:pt x="817" y="336"/>
                  <a:pt x="817" y="336"/>
                  <a:pt x="817" y="336"/>
                </a:cubicBezTo>
                <a:cubicBezTo>
                  <a:pt x="815" y="336"/>
                  <a:pt x="815" y="336"/>
                  <a:pt x="815" y="336"/>
                </a:cubicBezTo>
                <a:cubicBezTo>
                  <a:pt x="815" y="337"/>
                  <a:pt x="815" y="337"/>
                  <a:pt x="815" y="337"/>
                </a:cubicBezTo>
                <a:cubicBezTo>
                  <a:pt x="814" y="338"/>
                  <a:pt x="814" y="338"/>
                  <a:pt x="814" y="338"/>
                </a:cubicBezTo>
                <a:cubicBezTo>
                  <a:pt x="814" y="337"/>
                  <a:pt x="814" y="337"/>
                  <a:pt x="814" y="337"/>
                </a:cubicBezTo>
                <a:cubicBezTo>
                  <a:pt x="812" y="338"/>
                  <a:pt x="812" y="338"/>
                  <a:pt x="812" y="338"/>
                </a:cubicBezTo>
                <a:cubicBezTo>
                  <a:pt x="813" y="339"/>
                  <a:pt x="813" y="339"/>
                  <a:pt x="813" y="339"/>
                </a:cubicBezTo>
                <a:cubicBezTo>
                  <a:pt x="814" y="339"/>
                  <a:pt x="814" y="339"/>
                  <a:pt x="814" y="339"/>
                </a:cubicBezTo>
                <a:cubicBezTo>
                  <a:pt x="814" y="340"/>
                  <a:pt x="814" y="340"/>
                  <a:pt x="814" y="340"/>
                </a:cubicBezTo>
                <a:cubicBezTo>
                  <a:pt x="816" y="340"/>
                  <a:pt x="816" y="340"/>
                  <a:pt x="816" y="340"/>
                </a:cubicBezTo>
                <a:cubicBezTo>
                  <a:pt x="816" y="341"/>
                  <a:pt x="816" y="341"/>
                  <a:pt x="816" y="341"/>
                </a:cubicBezTo>
                <a:cubicBezTo>
                  <a:pt x="816" y="342"/>
                  <a:pt x="816" y="342"/>
                  <a:pt x="816" y="342"/>
                </a:cubicBezTo>
                <a:cubicBezTo>
                  <a:pt x="816" y="343"/>
                  <a:pt x="816" y="343"/>
                  <a:pt x="816" y="343"/>
                </a:cubicBezTo>
                <a:cubicBezTo>
                  <a:pt x="817" y="344"/>
                  <a:pt x="817" y="344"/>
                  <a:pt x="817" y="344"/>
                </a:cubicBezTo>
                <a:cubicBezTo>
                  <a:pt x="819" y="345"/>
                  <a:pt x="819" y="345"/>
                  <a:pt x="819" y="345"/>
                </a:cubicBezTo>
                <a:cubicBezTo>
                  <a:pt x="820" y="346"/>
                  <a:pt x="820" y="346"/>
                  <a:pt x="820" y="346"/>
                </a:cubicBezTo>
                <a:cubicBezTo>
                  <a:pt x="821" y="347"/>
                  <a:pt x="821" y="347"/>
                  <a:pt x="821" y="347"/>
                </a:cubicBezTo>
                <a:cubicBezTo>
                  <a:pt x="820" y="349"/>
                  <a:pt x="820" y="349"/>
                  <a:pt x="820" y="349"/>
                </a:cubicBezTo>
                <a:cubicBezTo>
                  <a:pt x="819" y="350"/>
                  <a:pt x="819" y="350"/>
                  <a:pt x="819" y="350"/>
                </a:cubicBezTo>
                <a:cubicBezTo>
                  <a:pt x="817" y="350"/>
                  <a:pt x="817" y="350"/>
                  <a:pt x="817" y="350"/>
                </a:cubicBezTo>
                <a:cubicBezTo>
                  <a:pt x="817" y="351"/>
                  <a:pt x="817" y="351"/>
                  <a:pt x="817" y="351"/>
                </a:cubicBezTo>
                <a:cubicBezTo>
                  <a:pt x="816" y="350"/>
                  <a:pt x="816" y="350"/>
                  <a:pt x="816" y="350"/>
                </a:cubicBezTo>
                <a:cubicBezTo>
                  <a:pt x="814" y="349"/>
                  <a:pt x="814" y="349"/>
                  <a:pt x="814" y="349"/>
                </a:cubicBezTo>
                <a:cubicBezTo>
                  <a:pt x="814" y="350"/>
                  <a:pt x="814" y="350"/>
                  <a:pt x="814" y="350"/>
                </a:cubicBezTo>
                <a:cubicBezTo>
                  <a:pt x="812" y="352"/>
                  <a:pt x="812" y="352"/>
                  <a:pt x="812" y="352"/>
                </a:cubicBezTo>
                <a:cubicBezTo>
                  <a:pt x="813" y="352"/>
                  <a:pt x="813" y="352"/>
                  <a:pt x="813" y="352"/>
                </a:cubicBezTo>
                <a:cubicBezTo>
                  <a:pt x="813" y="353"/>
                  <a:pt x="813" y="353"/>
                  <a:pt x="813" y="353"/>
                </a:cubicBezTo>
                <a:cubicBezTo>
                  <a:pt x="812" y="354"/>
                  <a:pt x="812" y="354"/>
                  <a:pt x="812" y="354"/>
                </a:cubicBezTo>
                <a:cubicBezTo>
                  <a:pt x="812" y="355"/>
                  <a:pt x="812" y="355"/>
                  <a:pt x="812" y="355"/>
                </a:cubicBezTo>
                <a:cubicBezTo>
                  <a:pt x="813" y="355"/>
                  <a:pt x="813" y="355"/>
                  <a:pt x="813" y="355"/>
                </a:cubicBezTo>
                <a:cubicBezTo>
                  <a:pt x="814" y="354"/>
                  <a:pt x="814" y="354"/>
                  <a:pt x="814" y="354"/>
                </a:cubicBezTo>
                <a:cubicBezTo>
                  <a:pt x="815" y="354"/>
                  <a:pt x="815" y="354"/>
                  <a:pt x="815" y="354"/>
                </a:cubicBezTo>
                <a:cubicBezTo>
                  <a:pt x="817" y="354"/>
                  <a:pt x="817" y="354"/>
                  <a:pt x="817" y="354"/>
                </a:cubicBezTo>
                <a:cubicBezTo>
                  <a:pt x="818" y="353"/>
                  <a:pt x="818" y="353"/>
                  <a:pt x="818" y="353"/>
                </a:cubicBezTo>
                <a:cubicBezTo>
                  <a:pt x="819" y="353"/>
                  <a:pt x="819" y="353"/>
                  <a:pt x="819" y="353"/>
                </a:cubicBezTo>
                <a:cubicBezTo>
                  <a:pt x="820" y="352"/>
                  <a:pt x="820" y="352"/>
                  <a:pt x="820" y="352"/>
                </a:cubicBezTo>
                <a:cubicBezTo>
                  <a:pt x="821" y="351"/>
                  <a:pt x="821" y="351"/>
                  <a:pt x="821" y="351"/>
                </a:cubicBezTo>
                <a:cubicBezTo>
                  <a:pt x="821" y="353"/>
                  <a:pt x="821" y="353"/>
                  <a:pt x="821" y="353"/>
                </a:cubicBezTo>
                <a:cubicBezTo>
                  <a:pt x="822" y="354"/>
                  <a:pt x="822" y="354"/>
                  <a:pt x="822" y="354"/>
                </a:cubicBezTo>
                <a:cubicBezTo>
                  <a:pt x="823" y="353"/>
                  <a:pt x="823" y="353"/>
                  <a:pt x="823" y="353"/>
                </a:cubicBezTo>
                <a:cubicBezTo>
                  <a:pt x="824" y="351"/>
                  <a:pt x="824" y="351"/>
                  <a:pt x="824" y="351"/>
                </a:cubicBezTo>
                <a:cubicBezTo>
                  <a:pt x="826" y="350"/>
                  <a:pt x="826" y="350"/>
                  <a:pt x="826" y="350"/>
                </a:cubicBezTo>
                <a:cubicBezTo>
                  <a:pt x="827" y="350"/>
                  <a:pt x="827" y="350"/>
                  <a:pt x="827" y="350"/>
                </a:cubicBezTo>
                <a:cubicBezTo>
                  <a:pt x="826" y="351"/>
                  <a:pt x="826" y="351"/>
                  <a:pt x="826" y="351"/>
                </a:cubicBezTo>
                <a:cubicBezTo>
                  <a:pt x="825" y="352"/>
                  <a:pt x="825" y="352"/>
                  <a:pt x="825" y="352"/>
                </a:cubicBezTo>
                <a:cubicBezTo>
                  <a:pt x="824" y="353"/>
                  <a:pt x="824" y="353"/>
                  <a:pt x="824" y="353"/>
                </a:cubicBezTo>
                <a:cubicBezTo>
                  <a:pt x="825" y="353"/>
                  <a:pt x="825" y="353"/>
                  <a:pt x="825" y="353"/>
                </a:cubicBezTo>
                <a:cubicBezTo>
                  <a:pt x="825" y="354"/>
                  <a:pt x="825" y="354"/>
                  <a:pt x="825" y="354"/>
                </a:cubicBezTo>
                <a:cubicBezTo>
                  <a:pt x="823" y="354"/>
                  <a:pt x="823" y="354"/>
                  <a:pt x="823" y="354"/>
                </a:cubicBezTo>
                <a:cubicBezTo>
                  <a:pt x="823" y="355"/>
                  <a:pt x="823" y="355"/>
                  <a:pt x="823" y="355"/>
                </a:cubicBezTo>
                <a:cubicBezTo>
                  <a:pt x="825" y="355"/>
                  <a:pt x="825" y="355"/>
                  <a:pt x="825" y="355"/>
                </a:cubicBezTo>
                <a:cubicBezTo>
                  <a:pt x="826" y="356"/>
                  <a:pt x="826" y="356"/>
                  <a:pt x="826" y="356"/>
                </a:cubicBezTo>
                <a:cubicBezTo>
                  <a:pt x="824" y="357"/>
                  <a:pt x="824" y="357"/>
                  <a:pt x="824" y="357"/>
                </a:cubicBezTo>
                <a:cubicBezTo>
                  <a:pt x="825" y="360"/>
                  <a:pt x="825" y="360"/>
                  <a:pt x="825" y="360"/>
                </a:cubicBezTo>
                <a:cubicBezTo>
                  <a:pt x="826" y="360"/>
                  <a:pt x="826" y="360"/>
                  <a:pt x="826" y="360"/>
                </a:cubicBezTo>
                <a:cubicBezTo>
                  <a:pt x="826" y="361"/>
                  <a:pt x="826" y="361"/>
                  <a:pt x="826" y="361"/>
                </a:cubicBezTo>
                <a:cubicBezTo>
                  <a:pt x="828" y="361"/>
                  <a:pt x="828" y="361"/>
                  <a:pt x="828" y="361"/>
                </a:cubicBezTo>
                <a:cubicBezTo>
                  <a:pt x="829" y="360"/>
                  <a:pt x="829" y="360"/>
                  <a:pt x="829" y="360"/>
                </a:cubicBezTo>
                <a:cubicBezTo>
                  <a:pt x="828" y="359"/>
                  <a:pt x="828" y="359"/>
                  <a:pt x="828" y="359"/>
                </a:cubicBezTo>
                <a:cubicBezTo>
                  <a:pt x="828" y="358"/>
                  <a:pt x="828" y="358"/>
                  <a:pt x="828" y="358"/>
                </a:cubicBezTo>
                <a:cubicBezTo>
                  <a:pt x="829" y="357"/>
                  <a:pt x="829" y="357"/>
                  <a:pt x="829" y="357"/>
                </a:cubicBezTo>
                <a:cubicBezTo>
                  <a:pt x="831" y="359"/>
                  <a:pt x="831" y="359"/>
                  <a:pt x="831" y="359"/>
                </a:cubicBezTo>
                <a:cubicBezTo>
                  <a:pt x="831" y="360"/>
                  <a:pt x="831" y="360"/>
                  <a:pt x="831" y="360"/>
                </a:cubicBezTo>
                <a:cubicBezTo>
                  <a:pt x="830" y="362"/>
                  <a:pt x="830" y="362"/>
                  <a:pt x="830" y="362"/>
                </a:cubicBezTo>
                <a:cubicBezTo>
                  <a:pt x="832" y="363"/>
                  <a:pt x="832" y="363"/>
                  <a:pt x="832" y="363"/>
                </a:cubicBezTo>
                <a:cubicBezTo>
                  <a:pt x="832" y="363"/>
                  <a:pt x="832" y="363"/>
                  <a:pt x="832" y="363"/>
                </a:cubicBezTo>
                <a:cubicBezTo>
                  <a:pt x="829" y="364"/>
                  <a:pt x="829" y="364"/>
                  <a:pt x="829" y="364"/>
                </a:cubicBezTo>
                <a:cubicBezTo>
                  <a:pt x="829" y="365"/>
                  <a:pt x="829" y="365"/>
                  <a:pt x="829" y="365"/>
                </a:cubicBezTo>
                <a:cubicBezTo>
                  <a:pt x="830" y="366"/>
                  <a:pt x="830" y="366"/>
                  <a:pt x="830" y="366"/>
                </a:cubicBezTo>
                <a:cubicBezTo>
                  <a:pt x="834" y="366"/>
                  <a:pt x="834" y="366"/>
                  <a:pt x="834" y="366"/>
                </a:cubicBezTo>
                <a:cubicBezTo>
                  <a:pt x="834" y="367"/>
                  <a:pt x="834" y="367"/>
                  <a:pt x="834" y="367"/>
                </a:cubicBezTo>
                <a:cubicBezTo>
                  <a:pt x="834" y="369"/>
                  <a:pt x="834" y="369"/>
                  <a:pt x="834" y="369"/>
                </a:cubicBezTo>
                <a:cubicBezTo>
                  <a:pt x="834" y="370"/>
                  <a:pt x="834" y="370"/>
                  <a:pt x="834" y="370"/>
                </a:cubicBezTo>
                <a:cubicBezTo>
                  <a:pt x="835" y="369"/>
                  <a:pt x="835" y="369"/>
                  <a:pt x="835" y="369"/>
                </a:cubicBezTo>
                <a:cubicBezTo>
                  <a:pt x="835" y="368"/>
                  <a:pt x="835" y="368"/>
                  <a:pt x="835" y="368"/>
                </a:cubicBezTo>
                <a:cubicBezTo>
                  <a:pt x="836" y="367"/>
                  <a:pt x="836" y="367"/>
                  <a:pt x="836" y="367"/>
                </a:cubicBezTo>
                <a:cubicBezTo>
                  <a:pt x="837" y="367"/>
                  <a:pt x="837" y="367"/>
                  <a:pt x="837" y="367"/>
                </a:cubicBezTo>
                <a:cubicBezTo>
                  <a:pt x="837" y="368"/>
                  <a:pt x="837" y="368"/>
                  <a:pt x="837" y="368"/>
                </a:cubicBezTo>
                <a:cubicBezTo>
                  <a:pt x="836" y="370"/>
                  <a:pt x="836" y="370"/>
                  <a:pt x="836" y="370"/>
                </a:cubicBezTo>
                <a:cubicBezTo>
                  <a:pt x="836" y="371"/>
                  <a:pt x="836" y="371"/>
                  <a:pt x="836" y="371"/>
                </a:cubicBezTo>
                <a:cubicBezTo>
                  <a:pt x="835" y="371"/>
                  <a:pt x="835" y="371"/>
                  <a:pt x="835" y="371"/>
                </a:cubicBezTo>
                <a:cubicBezTo>
                  <a:pt x="834" y="374"/>
                  <a:pt x="834" y="374"/>
                  <a:pt x="834" y="374"/>
                </a:cubicBezTo>
                <a:cubicBezTo>
                  <a:pt x="834" y="375"/>
                  <a:pt x="834" y="375"/>
                  <a:pt x="834" y="375"/>
                </a:cubicBezTo>
                <a:cubicBezTo>
                  <a:pt x="835" y="375"/>
                  <a:pt x="835" y="375"/>
                  <a:pt x="835" y="375"/>
                </a:cubicBezTo>
                <a:cubicBezTo>
                  <a:pt x="835" y="377"/>
                  <a:pt x="835" y="377"/>
                  <a:pt x="835" y="377"/>
                </a:cubicBezTo>
                <a:cubicBezTo>
                  <a:pt x="834" y="378"/>
                  <a:pt x="834" y="378"/>
                  <a:pt x="834" y="378"/>
                </a:cubicBezTo>
                <a:cubicBezTo>
                  <a:pt x="834" y="380"/>
                  <a:pt x="834" y="380"/>
                  <a:pt x="834" y="380"/>
                </a:cubicBezTo>
                <a:cubicBezTo>
                  <a:pt x="835" y="380"/>
                  <a:pt x="835" y="380"/>
                  <a:pt x="835" y="380"/>
                </a:cubicBezTo>
                <a:cubicBezTo>
                  <a:pt x="835" y="381"/>
                  <a:pt x="835" y="381"/>
                  <a:pt x="835" y="381"/>
                </a:cubicBezTo>
                <a:cubicBezTo>
                  <a:pt x="834" y="384"/>
                  <a:pt x="834" y="384"/>
                  <a:pt x="834" y="384"/>
                </a:cubicBezTo>
                <a:cubicBezTo>
                  <a:pt x="833" y="386"/>
                  <a:pt x="833" y="386"/>
                  <a:pt x="833" y="386"/>
                </a:cubicBezTo>
                <a:cubicBezTo>
                  <a:pt x="834" y="387"/>
                  <a:pt x="834" y="387"/>
                  <a:pt x="834" y="387"/>
                </a:cubicBezTo>
                <a:cubicBezTo>
                  <a:pt x="834" y="388"/>
                  <a:pt x="834" y="388"/>
                  <a:pt x="834" y="388"/>
                </a:cubicBezTo>
                <a:cubicBezTo>
                  <a:pt x="831" y="389"/>
                  <a:pt x="831" y="389"/>
                  <a:pt x="831" y="389"/>
                </a:cubicBezTo>
                <a:cubicBezTo>
                  <a:pt x="829" y="389"/>
                  <a:pt x="829" y="389"/>
                  <a:pt x="829" y="389"/>
                </a:cubicBezTo>
                <a:cubicBezTo>
                  <a:pt x="828" y="389"/>
                  <a:pt x="828" y="389"/>
                  <a:pt x="828" y="389"/>
                </a:cubicBezTo>
                <a:cubicBezTo>
                  <a:pt x="827" y="391"/>
                  <a:pt x="827" y="391"/>
                  <a:pt x="827" y="391"/>
                </a:cubicBezTo>
                <a:cubicBezTo>
                  <a:pt x="824" y="393"/>
                  <a:pt x="824" y="393"/>
                  <a:pt x="824" y="393"/>
                </a:cubicBezTo>
                <a:cubicBezTo>
                  <a:pt x="824" y="395"/>
                  <a:pt x="824" y="395"/>
                  <a:pt x="824" y="395"/>
                </a:cubicBezTo>
                <a:cubicBezTo>
                  <a:pt x="826" y="396"/>
                  <a:pt x="826" y="396"/>
                  <a:pt x="826" y="396"/>
                </a:cubicBezTo>
                <a:cubicBezTo>
                  <a:pt x="825" y="396"/>
                  <a:pt x="825" y="396"/>
                  <a:pt x="825" y="396"/>
                </a:cubicBezTo>
                <a:cubicBezTo>
                  <a:pt x="824" y="397"/>
                  <a:pt x="824" y="397"/>
                  <a:pt x="824" y="397"/>
                </a:cubicBezTo>
                <a:cubicBezTo>
                  <a:pt x="823" y="396"/>
                  <a:pt x="823" y="396"/>
                  <a:pt x="823" y="396"/>
                </a:cubicBezTo>
                <a:cubicBezTo>
                  <a:pt x="822" y="396"/>
                  <a:pt x="822" y="396"/>
                  <a:pt x="822" y="396"/>
                </a:cubicBezTo>
                <a:cubicBezTo>
                  <a:pt x="820" y="398"/>
                  <a:pt x="820" y="398"/>
                  <a:pt x="820" y="398"/>
                </a:cubicBezTo>
                <a:cubicBezTo>
                  <a:pt x="819" y="399"/>
                  <a:pt x="819" y="399"/>
                  <a:pt x="819" y="399"/>
                </a:cubicBezTo>
                <a:cubicBezTo>
                  <a:pt x="815" y="401"/>
                  <a:pt x="815" y="401"/>
                  <a:pt x="815" y="401"/>
                </a:cubicBezTo>
                <a:cubicBezTo>
                  <a:pt x="813" y="403"/>
                  <a:pt x="813" y="403"/>
                  <a:pt x="813" y="403"/>
                </a:cubicBezTo>
                <a:cubicBezTo>
                  <a:pt x="812" y="403"/>
                  <a:pt x="812" y="403"/>
                  <a:pt x="812" y="403"/>
                </a:cubicBezTo>
                <a:cubicBezTo>
                  <a:pt x="811" y="404"/>
                  <a:pt x="811" y="404"/>
                  <a:pt x="811" y="404"/>
                </a:cubicBezTo>
                <a:cubicBezTo>
                  <a:pt x="810" y="406"/>
                  <a:pt x="810" y="406"/>
                  <a:pt x="810" y="406"/>
                </a:cubicBezTo>
                <a:cubicBezTo>
                  <a:pt x="812" y="407"/>
                  <a:pt x="812" y="407"/>
                  <a:pt x="812" y="407"/>
                </a:cubicBezTo>
                <a:cubicBezTo>
                  <a:pt x="812" y="409"/>
                  <a:pt x="812" y="409"/>
                  <a:pt x="812" y="409"/>
                </a:cubicBezTo>
                <a:cubicBezTo>
                  <a:pt x="813" y="411"/>
                  <a:pt x="813" y="411"/>
                  <a:pt x="813" y="411"/>
                </a:cubicBezTo>
                <a:cubicBezTo>
                  <a:pt x="814" y="416"/>
                  <a:pt x="814" y="416"/>
                  <a:pt x="814" y="416"/>
                </a:cubicBezTo>
                <a:cubicBezTo>
                  <a:pt x="813" y="417"/>
                  <a:pt x="813" y="417"/>
                  <a:pt x="813" y="417"/>
                </a:cubicBezTo>
                <a:cubicBezTo>
                  <a:pt x="812" y="416"/>
                  <a:pt x="812" y="416"/>
                  <a:pt x="812" y="416"/>
                </a:cubicBezTo>
                <a:cubicBezTo>
                  <a:pt x="811" y="417"/>
                  <a:pt x="811" y="417"/>
                  <a:pt x="811" y="417"/>
                </a:cubicBezTo>
                <a:cubicBezTo>
                  <a:pt x="811" y="419"/>
                  <a:pt x="811" y="419"/>
                  <a:pt x="811" y="419"/>
                </a:cubicBezTo>
                <a:cubicBezTo>
                  <a:pt x="810" y="417"/>
                  <a:pt x="810" y="417"/>
                  <a:pt x="810" y="417"/>
                </a:cubicBezTo>
                <a:cubicBezTo>
                  <a:pt x="810" y="415"/>
                  <a:pt x="810" y="415"/>
                  <a:pt x="810" y="415"/>
                </a:cubicBezTo>
                <a:cubicBezTo>
                  <a:pt x="809" y="414"/>
                  <a:pt x="809" y="414"/>
                  <a:pt x="809" y="414"/>
                </a:cubicBezTo>
                <a:cubicBezTo>
                  <a:pt x="808" y="415"/>
                  <a:pt x="808" y="415"/>
                  <a:pt x="808" y="415"/>
                </a:cubicBezTo>
                <a:cubicBezTo>
                  <a:pt x="807" y="417"/>
                  <a:pt x="807" y="417"/>
                  <a:pt x="807" y="417"/>
                </a:cubicBezTo>
                <a:cubicBezTo>
                  <a:pt x="805" y="418"/>
                  <a:pt x="805" y="418"/>
                  <a:pt x="805" y="418"/>
                </a:cubicBezTo>
                <a:cubicBezTo>
                  <a:pt x="804" y="417"/>
                  <a:pt x="804" y="417"/>
                  <a:pt x="804" y="417"/>
                </a:cubicBezTo>
                <a:cubicBezTo>
                  <a:pt x="805" y="417"/>
                  <a:pt x="805" y="417"/>
                  <a:pt x="805" y="417"/>
                </a:cubicBezTo>
                <a:cubicBezTo>
                  <a:pt x="805" y="416"/>
                  <a:pt x="805" y="416"/>
                  <a:pt x="805" y="416"/>
                </a:cubicBezTo>
                <a:cubicBezTo>
                  <a:pt x="802" y="416"/>
                  <a:pt x="802" y="416"/>
                  <a:pt x="802" y="416"/>
                </a:cubicBezTo>
                <a:cubicBezTo>
                  <a:pt x="801" y="418"/>
                  <a:pt x="801" y="418"/>
                  <a:pt x="801" y="418"/>
                </a:cubicBezTo>
                <a:cubicBezTo>
                  <a:pt x="800" y="419"/>
                  <a:pt x="800" y="419"/>
                  <a:pt x="800" y="419"/>
                </a:cubicBezTo>
                <a:cubicBezTo>
                  <a:pt x="798" y="419"/>
                  <a:pt x="798" y="419"/>
                  <a:pt x="798" y="419"/>
                </a:cubicBezTo>
                <a:cubicBezTo>
                  <a:pt x="797" y="418"/>
                  <a:pt x="797" y="418"/>
                  <a:pt x="797" y="418"/>
                </a:cubicBezTo>
                <a:cubicBezTo>
                  <a:pt x="796" y="417"/>
                  <a:pt x="796" y="417"/>
                  <a:pt x="796" y="417"/>
                </a:cubicBezTo>
                <a:cubicBezTo>
                  <a:pt x="795" y="417"/>
                  <a:pt x="795" y="417"/>
                  <a:pt x="795" y="417"/>
                </a:cubicBezTo>
                <a:cubicBezTo>
                  <a:pt x="794" y="418"/>
                  <a:pt x="794" y="418"/>
                  <a:pt x="794" y="418"/>
                </a:cubicBezTo>
                <a:cubicBezTo>
                  <a:pt x="792" y="417"/>
                  <a:pt x="792" y="417"/>
                  <a:pt x="792" y="417"/>
                </a:cubicBezTo>
                <a:cubicBezTo>
                  <a:pt x="791" y="417"/>
                  <a:pt x="791" y="417"/>
                  <a:pt x="791" y="417"/>
                </a:cubicBezTo>
                <a:cubicBezTo>
                  <a:pt x="789" y="416"/>
                  <a:pt x="789" y="416"/>
                  <a:pt x="789" y="416"/>
                </a:cubicBezTo>
                <a:cubicBezTo>
                  <a:pt x="787" y="414"/>
                  <a:pt x="787" y="414"/>
                  <a:pt x="787" y="414"/>
                </a:cubicBezTo>
                <a:cubicBezTo>
                  <a:pt x="786" y="414"/>
                  <a:pt x="786" y="414"/>
                  <a:pt x="786" y="414"/>
                </a:cubicBezTo>
                <a:cubicBezTo>
                  <a:pt x="784" y="411"/>
                  <a:pt x="784" y="411"/>
                  <a:pt x="784" y="411"/>
                </a:cubicBezTo>
                <a:cubicBezTo>
                  <a:pt x="783" y="412"/>
                  <a:pt x="783" y="412"/>
                  <a:pt x="783" y="412"/>
                </a:cubicBezTo>
                <a:cubicBezTo>
                  <a:pt x="783" y="413"/>
                  <a:pt x="783" y="413"/>
                  <a:pt x="783" y="413"/>
                </a:cubicBezTo>
                <a:cubicBezTo>
                  <a:pt x="783" y="414"/>
                  <a:pt x="783" y="414"/>
                  <a:pt x="783" y="414"/>
                </a:cubicBezTo>
                <a:cubicBezTo>
                  <a:pt x="782" y="414"/>
                  <a:pt x="782" y="414"/>
                  <a:pt x="782" y="414"/>
                </a:cubicBezTo>
                <a:cubicBezTo>
                  <a:pt x="782" y="414"/>
                  <a:pt x="782" y="414"/>
                  <a:pt x="782" y="414"/>
                </a:cubicBezTo>
                <a:cubicBezTo>
                  <a:pt x="782" y="415"/>
                  <a:pt x="782" y="415"/>
                  <a:pt x="782" y="415"/>
                </a:cubicBezTo>
                <a:cubicBezTo>
                  <a:pt x="782" y="416"/>
                  <a:pt x="782" y="416"/>
                  <a:pt x="782" y="416"/>
                </a:cubicBezTo>
                <a:cubicBezTo>
                  <a:pt x="782" y="418"/>
                  <a:pt x="782" y="418"/>
                  <a:pt x="782" y="418"/>
                </a:cubicBezTo>
                <a:cubicBezTo>
                  <a:pt x="781" y="417"/>
                  <a:pt x="781" y="417"/>
                  <a:pt x="781" y="417"/>
                </a:cubicBezTo>
                <a:cubicBezTo>
                  <a:pt x="780" y="418"/>
                  <a:pt x="780" y="418"/>
                  <a:pt x="780" y="418"/>
                </a:cubicBezTo>
                <a:cubicBezTo>
                  <a:pt x="779" y="419"/>
                  <a:pt x="779" y="419"/>
                  <a:pt x="779" y="419"/>
                </a:cubicBezTo>
                <a:cubicBezTo>
                  <a:pt x="777" y="419"/>
                  <a:pt x="777" y="419"/>
                  <a:pt x="777" y="419"/>
                </a:cubicBezTo>
                <a:cubicBezTo>
                  <a:pt x="775" y="421"/>
                  <a:pt x="775" y="421"/>
                  <a:pt x="775" y="421"/>
                </a:cubicBezTo>
                <a:cubicBezTo>
                  <a:pt x="775" y="422"/>
                  <a:pt x="775" y="422"/>
                  <a:pt x="775" y="422"/>
                </a:cubicBezTo>
                <a:cubicBezTo>
                  <a:pt x="774" y="423"/>
                  <a:pt x="774" y="423"/>
                  <a:pt x="774" y="423"/>
                </a:cubicBezTo>
                <a:cubicBezTo>
                  <a:pt x="773" y="425"/>
                  <a:pt x="773" y="425"/>
                  <a:pt x="773" y="425"/>
                </a:cubicBezTo>
                <a:cubicBezTo>
                  <a:pt x="774" y="429"/>
                  <a:pt x="774" y="429"/>
                  <a:pt x="774" y="429"/>
                </a:cubicBezTo>
                <a:cubicBezTo>
                  <a:pt x="776" y="430"/>
                  <a:pt x="776" y="430"/>
                  <a:pt x="776" y="430"/>
                </a:cubicBezTo>
                <a:cubicBezTo>
                  <a:pt x="777" y="430"/>
                  <a:pt x="777" y="430"/>
                  <a:pt x="777" y="430"/>
                </a:cubicBezTo>
                <a:cubicBezTo>
                  <a:pt x="779" y="432"/>
                  <a:pt x="779" y="432"/>
                  <a:pt x="779" y="432"/>
                </a:cubicBezTo>
                <a:cubicBezTo>
                  <a:pt x="778" y="433"/>
                  <a:pt x="778" y="433"/>
                  <a:pt x="778" y="433"/>
                </a:cubicBezTo>
                <a:cubicBezTo>
                  <a:pt x="781" y="433"/>
                  <a:pt x="781" y="433"/>
                  <a:pt x="781" y="433"/>
                </a:cubicBezTo>
                <a:cubicBezTo>
                  <a:pt x="783" y="434"/>
                  <a:pt x="783" y="434"/>
                  <a:pt x="783" y="434"/>
                </a:cubicBezTo>
                <a:cubicBezTo>
                  <a:pt x="783" y="433"/>
                  <a:pt x="783" y="433"/>
                  <a:pt x="783" y="433"/>
                </a:cubicBezTo>
                <a:cubicBezTo>
                  <a:pt x="785" y="433"/>
                  <a:pt x="785" y="433"/>
                  <a:pt x="785" y="433"/>
                </a:cubicBezTo>
                <a:cubicBezTo>
                  <a:pt x="786" y="432"/>
                  <a:pt x="786" y="432"/>
                  <a:pt x="786" y="432"/>
                </a:cubicBezTo>
                <a:cubicBezTo>
                  <a:pt x="788" y="432"/>
                  <a:pt x="788" y="432"/>
                  <a:pt x="788" y="432"/>
                </a:cubicBezTo>
                <a:cubicBezTo>
                  <a:pt x="789" y="432"/>
                  <a:pt x="789" y="432"/>
                  <a:pt x="789" y="432"/>
                </a:cubicBezTo>
                <a:cubicBezTo>
                  <a:pt x="790" y="432"/>
                  <a:pt x="790" y="432"/>
                  <a:pt x="790" y="432"/>
                </a:cubicBezTo>
                <a:cubicBezTo>
                  <a:pt x="791" y="431"/>
                  <a:pt x="791" y="431"/>
                  <a:pt x="791" y="431"/>
                </a:cubicBezTo>
                <a:cubicBezTo>
                  <a:pt x="791" y="429"/>
                  <a:pt x="791" y="429"/>
                  <a:pt x="791" y="429"/>
                </a:cubicBezTo>
                <a:cubicBezTo>
                  <a:pt x="792" y="428"/>
                  <a:pt x="792" y="428"/>
                  <a:pt x="792" y="428"/>
                </a:cubicBezTo>
                <a:cubicBezTo>
                  <a:pt x="793" y="428"/>
                  <a:pt x="793" y="428"/>
                  <a:pt x="793" y="428"/>
                </a:cubicBezTo>
                <a:cubicBezTo>
                  <a:pt x="794" y="431"/>
                  <a:pt x="794" y="431"/>
                  <a:pt x="794" y="431"/>
                </a:cubicBezTo>
                <a:cubicBezTo>
                  <a:pt x="796" y="431"/>
                  <a:pt x="796" y="431"/>
                  <a:pt x="796" y="431"/>
                </a:cubicBezTo>
                <a:cubicBezTo>
                  <a:pt x="797" y="433"/>
                  <a:pt x="797" y="433"/>
                  <a:pt x="797" y="433"/>
                </a:cubicBezTo>
                <a:cubicBezTo>
                  <a:pt x="799" y="433"/>
                  <a:pt x="799" y="433"/>
                  <a:pt x="799" y="433"/>
                </a:cubicBezTo>
                <a:cubicBezTo>
                  <a:pt x="800" y="432"/>
                  <a:pt x="800" y="432"/>
                  <a:pt x="800" y="432"/>
                </a:cubicBezTo>
                <a:cubicBezTo>
                  <a:pt x="801" y="430"/>
                  <a:pt x="801" y="430"/>
                  <a:pt x="801" y="430"/>
                </a:cubicBezTo>
                <a:cubicBezTo>
                  <a:pt x="802" y="430"/>
                  <a:pt x="802" y="430"/>
                  <a:pt x="802" y="430"/>
                </a:cubicBezTo>
                <a:cubicBezTo>
                  <a:pt x="803" y="429"/>
                  <a:pt x="803" y="429"/>
                  <a:pt x="803" y="429"/>
                </a:cubicBezTo>
                <a:cubicBezTo>
                  <a:pt x="804" y="428"/>
                  <a:pt x="804" y="428"/>
                  <a:pt x="804" y="428"/>
                </a:cubicBezTo>
                <a:cubicBezTo>
                  <a:pt x="804" y="430"/>
                  <a:pt x="804" y="430"/>
                  <a:pt x="804" y="430"/>
                </a:cubicBezTo>
                <a:cubicBezTo>
                  <a:pt x="804" y="431"/>
                  <a:pt x="804" y="431"/>
                  <a:pt x="804" y="431"/>
                </a:cubicBezTo>
                <a:cubicBezTo>
                  <a:pt x="803" y="433"/>
                  <a:pt x="803" y="433"/>
                  <a:pt x="803" y="433"/>
                </a:cubicBezTo>
                <a:cubicBezTo>
                  <a:pt x="803" y="435"/>
                  <a:pt x="803" y="435"/>
                  <a:pt x="803" y="435"/>
                </a:cubicBezTo>
                <a:cubicBezTo>
                  <a:pt x="805" y="434"/>
                  <a:pt x="805" y="434"/>
                  <a:pt x="805" y="434"/>
                </a:cubicBezTo>
                <a:cubicBezTo>
                  <a:pt x="806" y="431"/>
                  <a:pt x="806" y="431"/>
                  <a:pt x="806" y="431"/>
                </a:cubicBezTo>
                <a:cubicBezTo>
                  <a:pt x="806" y="431"/>
                  <a:pt x="806" y="431"/>
                  <a:pt x="806" y="431"/>
                </a:cubicBezTo>
                <a:cubicBezTo>
                  <a:pt x="807" y="431"/>
                  <a:pt x="807" y="431"/>
                  <a:pt x="807" y="431"/>
                </a:cubicBezTo>
                <a:cubicBezTo>
                  <a:pt x="808" y="431"/>
                  <a:pt x="808" y="431"/>
                  <a:pt x="808" y="431"/>
                </a:cubicBezTo>
                <a:cubicBezTo>
                  <a:pt x="807" y="433"/>
                  <a:pt x="807" y="433"/>
                  <a:pt x="807" y="433"/>
                </a:cubicBezTo>
                <a:cubicBezTo>
                  <a:pt x="808" y="435"/>
                  <a:pt x="808" y="435"/>
                  <a:pt x="808" y="435"/>
                </a:cubicBezTo>
                <a:cubicBezTo>
                  <a:pt x="808" y="433"/>
                  <a:pt x="808" y="433"/>
                  <a:pt x="808" y="433"/>
                </a:cubicBezTo>
                <a:cubicBezTo>
                  <a:pt x="811" y="430"/>
                  <a:pt x="811" y="430"/>
                  <a:pt x="811" y="430"/>
                </a:cubicBezTo>
                <a:cubicBezTo>
                  <a:pt x="812" y="431"/>
                  <a:pt x="812" y="431"/>
                  <a:pt x="812" y="431"/>
                </a:cubicBezTo>
                <a:cubicBezTo>
                  <a:pt x="810" y="433"/>
                  <a:pt x="810" y="433"/>
                  <a:pt x="810" y="433"/>
                </a:cubicBezTo>
                <a:cubicBezTo>
                  <a:pt x="810" y="435"/>
                  <a:pt x="810" y="435"/>
                  <a:pt x="810" y="435"/>
                </a:cubicBezTo>
                <a:cubicBezTo>
                  <a:pt x="811" y="435"/>
                  <a:pt x="811" y="435"/>
                  <a:pt x="811" y="435"/>
                </a:cubicBezTo>
                <a:cubicBezTo>
                  <a:pt x="812" y="438"/>
                  <a:pt x="812" y="438"/>
                  <a:pt x="812" y="438"/>
                </a:cubicBezTo>
                <a:cubicBezTo>
                  <a:pt x="812" y="439"/>
                  <a:pt x="812" y="439"/>
                  <a:pt x="812" y="439"/>
                </a:cubicBezTo>
                <a:cubicBezTo>
                  <a:pt x="812" y="441"/>
                  <a:pt x="812" y="441"/>
                  <a:pt x="812" y="441"/>
                </a:cubicBezTo>
                <a:cubicBezTo>
                  <a:pt x="814" y="441"/>
                  <a:pt x="814" y="441"/>
                  <a:pt x="814" y="441"/>
                </a:cubicBezTo>
                <a:cubicBezTo>
                  <a:pt x="814" y="443"/>
                  <a:pt x="814" y="443"/>
                  <a:pt x="814" y="443"/>
                </a:cubicBezTo>
                <a:cubicBezTo>
                  <a:pt x="814" y="443"/>
                  <a:pt x="814" y="443"/>
                  <a:pt x="814" y="443"/>
                </a:cubicBezTo>
                <a:cubicBezTo>
                  <a:pt x="815" y="441"/>
                  <a:pt x="815" y="441"/>
                  <a:pt x="815" y="441"/>
                </a:cubicBezTo>
                <a:cubicBezTo>
                  <a:pt x="815" y="444"/>
                  <a:pt x="815" y="444"/>
                  <a:pt x="815" y="444"/>
                </a:cubicBezTo>
                <a:cubicBezTo>
                  <a:pt x="814" y="446"/>
                  <a:pt x="814" y="446"/>
                  <a:pt x="814" y="446"/>
                </a:cubicBezTo>
                <a:cubicBezTo>
                  <a:pt x="816" y="447"/>
                  <a:pt x="816" y="447"/>
                  <a:pt x="816" y="447"/>
                </a:cubicBezTo>
                <a:cubicBezTo>
                  <a:pt x="816" y="446"/>
                  <a:pt x="816" y="446"/>
                  <a:pt x="816" y="446"/>
                </a:cubicBezTo>
                <a:cubicBezTo>
                  <a:pt x="817" y="444"/>
                  <a:pt x="817" y="444"/>
                  <a:pt x="817" y="444"/>
                </a:cubicBezTo>
                <a:cubicBezTo>
                  <a:pt x="818" y="444"/>
                  <a:pt x="818" y="444"/>
                  <a:pt x="818" y="444"/>
                </a:cubicBezTo>
                <a:cubicBezTo>
                  <a:pt x="817" y="444"/>
                  <a:pt x="817" y="444"/>
                  <a:pt x="817" y="444"/>
                </a:cubicBezTo>
                <a:cubicBezTo>
                  <a:pt x="818" y="446"/>
                  <a:pt x="818" y="446"/>
                  <a:pt x="818" y="446"/>
                </a:cubicBezTo>
                <a:cubicBezTo>
                  <a:pt x="819" y="448"/>
                  <a:pt x="819" y="448"/>
                  <a:pt x="819" y="448"/>
                </a:cubicBezTo>
                <a:cubicBezTo>
                  <a:pt x="822" y="448"/>
                  <a:pt x="822" y="448"/>
                  <a:pt x="822" y="448"/>
                </a:cubicBezTo>
                <a:cubicBezTo>
                  <a:pt x="821" y="449"/>
                  <a:pt x="821" y="449"/>
                  <a:pt x="821" y="449"/>
                </a:cubicBezTo>
                <a:cubicBezTo>
                  <a:pt x="818" y="451"/>
                  <a:pt x="818" y="451"/>
                  <a:pt x="818" y="451"/>
                </a:cubicBezTo>
                <a:cubicBezTo>
                  <a:pt x="815" y="451"/>
                  <a:pt x="815" y="451"/>
                  <a:pt x="815" y="451"/>
                </a:cubicBezTo>
                <a:cubicBezTo>
                  <a:pt x="815" y="452"/>
                  <a:pt x="815" y="452"/>
                  <a:pt x="815" y="452"/>
                </a:cubicBezTo>
                <a:cubicBezTo>
                  <a:pt x="816" y="453"/>
                  <a:pt x="816" y="453"/>
                  <a:pt x="816" y="453"/>
                </a:cubicBezTo>
                <a:cubicBezTo>
                  <a:pt x="817" y="455"/>
                  <a:pt x="817" y="455"/>
                  <a:pt x="817" y="455"/>
                </a:cubicBezTo>
                <a:cubicBezTo>
                  <a:pt x="818" y="456"/>
                  <a:pt x="818" y="456"/>
                  <a:pt x="818" y="456"/>
                </a:cubicBezTo>
                <a:cubicBezTo>
                  <a:pt x="819" y="458"/>
                  <a:pt x="819" y="458"/>
                  <a:pt x="819" y="458"/>
                </a:cubicBezTo>
                <a:cubicBezTo>
                  <a:pt x="820" y="458"/>
                  <a:pt x="820" y="458"/>
                  <a:pt x="820" y="458"/>
                </a:cubicBezTo>
                <a:cubicBezTo>
                  <a:pt x="820" y="459"/>
                  <a:pt x="820" y="459"/>
                  <a:pt x="820" y="459"/>
                </a:cubicBezTo>
                <a:cubicBezTo>
                  <a:pt x="821" y="460"/>
                  <a:pt x="821" y="460"/>
                  <a:pt x="821" y="460"/>
                </a:cubicBezTo>
                <a:cubicBezTo>
                  <a:pt x="822" y="461"/>
                  <a:pt x="822" y="461"/>
                  <a:pt x="822" y="461"/>
                </a:cubicBezTo>
                <a:cubicBezTo>
                  <a:pt x="824" y="461"/>
                  <a:pt x="824" y="461"/>
                  <a:pt x="824" y="461"/>
                </a:cubicBezTo>
                <a:cubicBezTo>
                  <a:pt x="826" y="463"/>
                  <a:pt x="826" y="463"/>
                  <a:pt x="826" y="463"/>
                </a:cubicBezTo>
                <a:cubicBezTo>
                  <a:pt x="828" y="463"/>
                  <a:pt x="828" y="463"/>
                  <a:pt x="828" y="463"/>
                </a:cubicBezTo>
                <a:cubicBezTo>
                  <a:pt x="828" y="464"/>
                  <a:pt x="828" y="464"/>
                  <a:pt x="828" y="464"/>
                </a:cubicBezTo>
                <a:cubicBezTo>
                  <a:pt x="829" y="464"/>
                  <a:pt x="829" y="464"/>
                  <a:pt x="829" y="464"/>
                </a:cubicBezTo>
                <a:cubicBezTo>
                  <a:pt x="829" y="464"/>
                  <a:pt x="829" y="464"/>
                  <a:pt x="829" y="464"/>
                </a:cubicBezTo>
                <a:cubicBezTo>
                  <a:pt x="830" y="463"/>
                  <a:pt x="830" y="463"/>
                  <a:pt x="830" y="463"/>
                </a:cubicBezTo>
                <a:cubicBezTo>
                  <a:pt x="832" y="464"/>
                  <a:pt x="832" y="464"/>
                  <a:pt x="832" y="464"/>
                </a:cubicBezTo>
                <a:cubicBezTo>
                  <a:pt x="831" y="465"/>
                  <a:pt x="831" y="465"/>
                  <a:pt x="831" y="465"/>
                </a:cubicBezTo>
                <a:cubicBezTo>
                  <a:pt x="830" y="465"/>
                  <a:pt x="830" y="465"/>
                  <a:pt x="830" y="465"/>
                </a:cubicBezTo>
                <a:cubicBezTo>
                  <a:pt x="831" y="467"/>
                  <a:pt x="831" y="467"/>
                  <a:pt x="831" y="467"/>
                </a:cubicBezTo>
                <a:cubicBezTo>
                  <a:pt x="832" y="468"/>
                  <a:pt x="832" y="468"/>
                  <a:pt x="832" y="468"/>
                </a:cubicBezTo>
                <a:cubicBezTo>
                  <a:pt x="833" y="467"/>
                  <a:pt x="833" y="467"/>
                  <a:pt x="833" y="467"/>
                </a:cubicBezTo>
                <a:cubicBezTo>
                  <a:pt x="833" y="469"/>
                  <a:pt x="833" y="469"/>
                  <a:pt x="833" y="469"/>
                </a:cubicBezTo>
                <a:cubicBezTo>
                  <a:pt x="835" y="471"/>
                  <a:pt x="835" y="471"/>
                  <a:pt x="835" y="471"/>
                </a:cubicBezTo>
                <a:cubicBezTo>
                  <a:pt x="836" y="471"/>
                  <a:pt x="836" y="471"/>
                  <a:pt x="836" y="471"/>
                </a:cubicBezTo>
                <a:cubicBezTo>
                  <a:pt x="837" y="472"/>
                  <a:pt x="837" y="472"/>
                  <a:pt x="837" y="472"/>
                </a:cubicBezTo>
                <a:cubicBezTo>
                  <a:pt x="837" y="473"/>
                  <a:pt x="837" y="473"/>
                  <a:pt x="837" y="473"/>
                </a:cubicBezTo>
                <a:cubicBezTo>
                  <a:pt x="840" y="474"/>
                  <a:pt x="840" y="474"/>
                  <a:pt x="840" y="474"/>
                </a:cubicBezTo>
                <a:cubicBezTo>
                  <a:pt x="841" y="473"/>
                  <a:pt x="841" y="473"/>
                  <a:pt x="841" y="473"/>
                </a:cubicBezTo>
                <a:cubicBezTo>
                  <a:pt x="842" y="474"/>
                  <a:pt x="842" y="474"/>
                  <a:pt x="842" y="474"/>
                </a:cubicBezTo>
                <a:cubicBezTo>
                  <a:pt x="843" y="474"/>
                  <a:pt x="843" y="474"/>
                  <a:pt x="843" y="474"/>
                </a:cubicBezTo>
                <a:cubicBezTo>
                  <a:pt x="844" y="474"/>
                  <a:pt x="844" y="474"/>
                  <a:pt x="844" y="474"/>
                </a:cubicBezTo>
                <a:cubicBezTo>
                  <a:pt x="844" y="475"/>
                  <a:pt x="844" y="475"/>
                  <a:pt x="844" y="475"/>
                </a:cubicBezTo>
                <a:cubicBezTo>
                  <a:pt x="847" y="478"/>
                  <a:pt x="847" y="478"/>
                  <a:pt x="847" y="478"/>
                </a:cubicBezTo>
                <a:cubicBezTo>
                  <a:pt x="848" y="478"/>
                  <a:pt x="848" y="478"/>
                  <a:pt x="848" y="478"/>
                </a:cubicBezTo>
                <a:cubicBezTo>
                  <a:pt x="850" y="479"/>
                  <a:pt x="850" y="479"/>
                  <a:pt x="850" y="479"/>
                </a:cubicBezTo>
                <a:cubicBezTo>
                  <a:pt x="852" y="480"/>
                  <a:pt x="852" y="480"/>
                  <a:pt x="852" y="480"/>
                </a:cubicBezTo>
                <a:cubicBezTo>
                  <a:pt x="854" y="481"/>
                  <a:pt x="854" y="481"/>
                  <a:pt x="854" y="481"/>
                </a:cubicBezTo>
                <a:cubicBezTo>
                  <a:pt x="856" y="481"/>
                  <a:pt x="856" y="481"/>
                  <a:pt x="856" y="481"/>
                </a:cubicBezTo>
                <a:cubicBezTo>
                  <a:pt x="856" y="480"/>
                  <a:pt x="856" y="480"/>
                  <a:pt x="856" y="480"/>
                </a:cubicBezTo>
                <a:cubicBezTo>
                  <a:pt x="856" y="479"/>
                  <a:pt x="856" y="479"/>
                  <a:pt x="856" y="479"/>
                </a:cubicBezTo>
                <a:cubicBezTo>
                  <a:pt x="855" y="478"/>
                  <a:pt x="855" y="478"/>
                  <a:pt x="855" y="478"/>
                </a:cubicBezTo>
                <a:cubicBezTo>
                  <a:pt x="854" y="477"/>
                  <a:pt x="854" y="477"/>
                  <a:pt x="854" y="477"/>
                </a:cubicBezTo>
                <a:cubicBezTo>
                  <a:pt x="855" y="476"/>
                  <a:pt x="855" y="476"/>
                  <a:pt x="855" y="476"/>
                </a:cubicBezTo>
                <a:cubicBezTo>
                  <a:pt x="856" y="476"/>
                  <a:pt x="856" y="476"/>
                  <a:pt x="856" y="476"/>
                </a:cubicBezTo>
                <a:cubicBezTo>
                  <a:pt x="857" y="475"/>
                  <a:pt x="857" y="475"/>
                  <a:pt x="857" y="475"/>
                </a:cubicBezTo>
                <a:cubicBezTo>
                  <a:pt x="856" y="474"/>
                  <a:pt x="856" y="474"/>
                  <a:pt x="856" y="474"/>
                </a:cubicBezTo>
                <a:cubicBezTo>
                  <a:pt x="856" y="475"/>
                  <a:pt x="856" y="475"/>
                  <a:pt x="856" y="475"/>
                </a:cubicBezTo>
                <a:cubicBezTo>
                  <a:pt x="855" y="474"/>
                  <a:pt x="855" y="474"/>
                  <a:pt x="855" y="474"/>
                </a:cubicBezTo>
                <a:cubicBezTo>
                  <a:pt x="855" y="472"/>
                  <a:pt x="855" y="472"/>
                  <a:pt x="855" y="472"/>
                </a:cubicBezTo>
                <a:cubicBezTo>
                  <a:pt x="855" y="472"/>
                  <a:pt x="855" y="472"/>
                  <a:pt x="855" y="472"/>
                </a:cubicBezTo>
                <a:cubicBezTo>
                  <a:pt x="853" y="473"/>
                  <a:pt x="853" y="473"/>
                  <a:pt x="853" y="473"/>
                </a:cubicBezTo>
                <a:cubicBezTo>
                  <a:pt x="853" y="472"/>
                  <a:pt x="853" y="472"/>
                  <a:pt x="853" y="472"/>
                </a:cubicBezTo>
                <a:cubicBezTo>
                  <a:pt x="853" y="471"/>
                  <a:pt x="853" y="471"/>
                  <a:pt x="853" y="471"/>
                </a:cubicBezTo>
                <a:cubicBezTo>
                  <a:pt x="852" y="471"/>
                  <a:pt x="852" y="471"/>
                  <a:pt x="852" y="471"/>
                </a:cubicBezTo>
                <a:cubicBezTo>
                  <a:pt x="853" y="469"/>
                  <a:pt x="853" y="469"/>
                  <a:pt x="853" y="469"/>
                </a:cubicBezTo>
                <a:cubicBezTo>
                  <a:pt x="853" y="467"/>
                  <a:pt x="853" y="467"/>
                  <a:pt x="853" y="467"/>
                </a:cubicBezTo>
                <a:cubicBezTo>
                  <a:pt x="852" y="467"/>
                  <a:pt x="852" y="467"/>
                  <a:pt x="852" y="467"/>
                </a:cubicBezTo>
                <a:cubicBezTo>
                  <a:pt x="850" y="467"/>
                  <a:pt x="850" y="467"/>
                  <a:pt x="850" y="467"/>
                </a:cubicBezTo>
                <a:cubicBezTo>
                  <a:pt x="851" y="466"/>
                  <a:pt x="851" y="466"/>
                  <a:pt x="851" y="466"/>
                </a:cubicBezTo>
                <a:cubicBezTo>
                  <a:pt x="850" y="464"/>
                  <a:pt x="850" y="464"/>
                  <a:pt x="850" y="464"/>
                </a:cubicBezTo>
                <a:cubicBezTo>
                  <a:pt x="849" y="463"/>
                  <a:pt x="849" y="463"/>
                  <a:pt x="849" y="463"/>
                </a:cubicBezTo>
                <a:cubicBezTo>
                  <a:pt x="848" y="463"/>
                  <a:pt x="848" y="463"/>
                  <a:pt x="848" y="463"/>
                </a:cubicBezTo>
                <a:cubicBezTo>
                  <a:pt x="849" y="461"/>
                  <a:pt x="849" y="461"/>
                  <a:pt x="849" y="461"/>
                </a:cubicBezTo>
                <a:cubicBezTo>
                  <a:pt x="847" y="461"/>
                  <a:pt x="847" y="461"/>
                  <a:pt x="847" y="461"/>
                </a:cubicBezTo>
                <a:cubicBezTo>
                  <a:pt x="847" y="461"/>
                  <a:pt x="847" y="461"/>
                  <a:pt x="847" y="461"/>
                </a:cubicBezTo>
                <a:cubicBezTo>
                  <a:pt x="847" y="460"/>
                  <a:pt x="847" y="460"/>
                  <a:pt x="847" y="460"/>
                </a:cubicBezTo>
                <a:cubicBezTo>
                  <a:pt x="846" y="459"/>
                  <a:pt x="846" y="459"/>
                  <a:pt x="846" y="459"/>
                </a:cubicBezTo>
                <a:cubicBezTo>
                  <a:pt x="844" y="458"/>
                  <a:pt x="844" y="458"/>
                  <a:pt x="844" y="458"/>
                </a:cubicBezTo>
                <a:cubicBezTo>
                  <a:pt x="843" y="458"/>
                  <a:pt x="843" y="458"/>
                  <a:pt x="843" y="458"/>
                </a:cubicBezTo>
                <a:cubicBezTo>
                  <a:pt x="843" y="456"/>
                  <a:pt x="843" y="456"/>
                  <a:pt x="843" y="456"/>
                </a:cubicBezTo>
                <a:cubicBezTo>
                  <a:pt x="843" y="455"/>
                  <a:pt x="843" y="455"/>
                  <a:pt x="843" y="455"/>
                </a:cubicBezTo>
                <a:cubicBezTo>
                  <a:pt x="843" y="454"/>
                  <a:pt x="843" y="454"/>
                  <a:pt x="843" y="454"/>
                </a:cubicBezTo>
                <a:cubicBezTo>
                  <a:pt x="840" y="452"/>
                  <a:pt x="840" y="452"/>
                  <a:pt x="840" y="452"/>
                </a:cubicBezTo>
                <a:cubicBezTo>
                  <a:pt x="840" y="450"/>
                  <a:pt x="840" y="450"/>
                  <a:pt x="840" y="450"/>
                </a:cubicBezTo>
                <a:cubicBezTo>
                  <a:pt x="840" y="448"/>
                  <a:pt x="840" y="448"/>
                  <a:pt x="840" y="448"/>
                </a:cubicBezTo>
                <a:cubicBezTo>
                  <a:pt x="841" y="449"/>
                  <a:pt x="841" y="449"/>
                  <a:pt x="841" y="449"/>
                </a:cubicBezTo>
                <a:cubicBezTo>
                  <a:pt x="842" y="448"/>
                  <a:pt x="842" y="448"/>
                  <a:pt x="842" y="448"/>
                </a:cubicBezTo>
                <a:cubicBezTo>
                  <a:pt x="844" y="448"/>
                  <a:pt x="844" y="448"/>
                  <a:pt x="844" y="448"/>
                </a:cubicBezTo>
                <a:cubicBezTo>
                  <a:pt x="844" y="450"/>
                  <a:pt x="844" y="450"/>
                  <a:pt x="844" y="450"/>
                </a:cubicBezTo>
                <a:cubicBezTo>
                  <a:pt x="845" y="452"/>
                  <a:pt x="845" y="452"/>
                  <a:pt x="845" y="452"/>
                </a:cubicBezTo>
                <a:cubicBezTo>
                  <a:pt x="847" y="453"/>
                  <a:pt x="847" y="453"/>
                  <a:pt x="847" y="453"/>
                </a:cubicBezTo>
                <a:cubicBezTo>
                  <a:pt x="848" y="454"/>
                  <a:pt x="848" y="454"/>
                  <a:pt x="848" y="454"/>
                </a:cubicBezTo>
                <a:cubicBezTo>
                  <a:pt x="848" y="455"/>
                  <a:pt x="848" y="455"/>
                  <a:pt x="848" y="455"/>
                </a:cubicBezTo>
                <a:cubicBezTo>
                  <a:pt x="849" y="456"/>
                  <a:pt x="849" y="456"/>
                  <a:pt x="849" y="456"/>
                </a:cubicBezTo>
                <a:cubicBezTo>
                  <a:pt x="849" y="454"/>
                  <a:pt x="849" y="454"/>
                  <a:pt x="849" y="454"/>
                </a:cubicBezTo>
                <a:cubicBezTo>
                  <a:pt x="848" y="452"/>
                  <a:pt x="848" y="452"/>
                  <a:pt x="848" y="452"/>
                </a:cubicBezTo>
                <a:cubicBezTo>
                  <a:pt x="848" y="452"/>
                  <a:pt x="848" y="452"/>
                  <a:pt x="848" y="452"/>
                </a:cubicBezTo>
                <a:cubicBezTo>
                  <a:pt x="849" y="451"/>
                  <a:pt x="849" y="451"/>
                  <a:pt x="849" y="451"/>
                </a:cubicBezTo>
                <a:cubicBezTo>
                  <a:pt x="850" y="452"/>
                  <a:pt x="850" y="452"/>
                  <a:pt x="850" y="452"/>
                </a:cubicBezTo>
                <a:cubicBezTo>
                  <a:pt x="850" y="453"/>
                  <a:pt x="850" y="453"/>
                  <a:pt x="850" y="453"/>
                </a:cubicBezTo>
                <a:cubicBezTo>
                  <a:pt x="850" y="454"/>
                  <a:pt x="850" y="454"/>
                  <a:pt x="850" y="454"/>
                </a:cubicBezTo>
                <a:cubicBezTo>
                  <a:pt x="851" y="457"/>
                  <a:pt x="851" y="457"/>
                  <a:pt x="851" y="457"/>
                </a:cubicBezTo>
                <a:cubicBezTo>
                  <a:pt x="853" y="457"/>
                  <a:pt x="853" y="457"/>
                  <a:pt x="853" y="457"/>
                </a:cubicBezTo>
                <a:cubicBezTo>
                  <a:pt x="853" y="458"/>
                  <a:pt x="853" y="458"/>
                  <a:pt x="853" y="458"/>
                </a:cubicBezTo>
                <a:cubicBezTo>
                  <a:pt x="854" y="459"/>
                  <a:pt x="854" y="459"/>
                  <a:pt x="854" y="459"/>
                </a:cubicBezTo>
                <a:cubicBezTo>
                  <a:pt x="855" y="462"/>
                  <a:pt x="855" y="462"/>
                  <a:pt x="855" y="462"/>
                </a:cubicBezTo>
                <a:cubicBezTo>
                  <a:pt x="856" y="461"/>
                  <a:pt x="856" y="461"/>
                  <a:pt x="856" y="461"/>
                </a:cubicBezTo>
                <a:cubicBezTo>
                  <a:pt x="856" y="459"/>
                  <a:pt x="856" y="459"/>
                  <a:pt x="856" y="459"/>
                </a:cubicBezTo>
                <a:cubicBezTo>
                  <a:pt x="855" y="457"/>
                  <a:pt x="855" y="457"/>
                  <a:pt x="855" y="457"/>
                </a:cubicBezTo>
                <a:cubicBezTo>
                  <a:pt x="856" y="455"/>
                  <a:pt x="856" y="455"/>
                  <a:pt x="856" y="455"/>
                </a:cubicBezTo>
                <a:cubicBezTo>
                  <a:pt x="856" y="456"/>
                  <a:pt x="856" y="456"/>
                  <a:pt x="856" y="456"/>
                </a:cubicBezTo>
                <a:cubicBezTo>
                  <a:pt x="857" y="459"/>
                  <a:pt x="857" y="459"/>
                  <a:pt x="857" y="459"/>
                </a:cubicBezTo>
                <a:cubicBezTo>
                  <a:pt x="857" y="461"/>
                  <a:pt x="857" y="461"/>
                  <a:pt x="857" y="461"/>
                </a:cubicBezTo>
                <a:cubicBezTo>
                  <a:pt x="857" y="462"/>
                  <a:pt x="857" y="462"/>
                  <a:pt x="857" y="462"/>
                </a:cubicBezTo>
                <a:cubicBezTo>
                  <a:pt x="858" y="462"/>
                  <a:pt x="858" y="462"/>
                  <a:pt x="858" y="462"/>
                </a:cubicBezTo>
                <a:cubicBezTo>
                  <a:pt x="859" y="463"/>
                  <a:pt x="859" y="463"/>
                  <a:pt x="859" y="463"/>
                </a:cubicBezTo>
                <a:cubicBezTo>
                  <a:pt x="859" y="462"/>
                  <a:pt x="859" y="462"/>
                  <a:pt x="859" y="462"/>
                </a:cubicBezTo>
                <a:cubicBezTo>
                  <a:pt x="859" y="461"/>
                  <a:pt x="859" y="461"/>
                  <a:pt x="859" y="461"/>
                </a:cubicBezTo>
                <a:cubicBezTo>
                  <a:pt x="859" y="461"/>
                  <a:pt x="859" y="461"/>
                  <a:pt x="859" y="461"/>
                </a:cubicBezTo>
                <a:cubicBezTo>
                  <a:pt x="860" y="461"/>
                  <a:pt x="860" y="461"/>
                  <a:pt x="860" y="461"/>
                </a:cubicBezTo>
                <a:cubicBezTo>
                  <a:pt x="860" y="462"/>
                  <a:pt x="860" y="462"/>
                  <a:pt x="860" y="462"/>
                </a:cubicBezTo>
                <a:cubicBezTo>
                  <a:pt x="860" y="464"/>
                  <a:pt x="860" y="464"/>
                  <a:pt x="860" y="464"/>
                </a:cubicBezTo>
                <a:cubicBezTo>
                  <a:pt x="861" y="464"/>
                  <a:pt x="861" y="464"/>
                  <a:pt x="861" y="464"/>
                </a:cubicBezTo>
                <a:cubicBezTo>
                  <a:pt x="861" y="463"/>
                  <a:pt x="861" y="463"/>
                  <a:pt x="861" y="463"/>
                </a:cubicBezTo>
                <a:cubicBezTo>
                  <a:pt x="862" y="462"/>
                  <a:pt x="862" y="462"/>
                  <a:pt x="862" y="462"/>
                </a:cubicBezTo>
                <a:cubicBezTo>
                  <a:pt x="862" y="465"/>
                  <a:pt x="862" y="465"/>
                  <a:pt x="862" y="465"/>
                </a:cubicBezTo>
                <a:cubicBezTo>
                  <a:pt x="863" y="466"/>
                  <a:pt x="863" y="466"/>
                  <a:pt x="863" y="466"/>
                </a:cubicBezTo>
                <a:cubicBezTo>
                  <a:pt x="864" y="466"/>
                  <a:pt x="864" y="466"/>
                  <a:pt x="864" y="466"/>
                </a:cubicBezTo>
                <a:cubicBezTo>
                  <a:pt x="865" y="465"/>
                  <a:pt x="865" y="465"/>
                  <a:pt x="865" y="465"/>
                </a:cubicBezTo>
                <a:cubicBezTo>
                  <a:pt x="865" y="467"/>
                  <a:pt x="865" y="467"/>
                  <a:pt x="865" y="467"/>
                </a:cubicBezTo>
                <a:cubicBezTo>
                  <a:pt x="864" y="467"/>
                  <a:pt x="864" y="467"/>
                  <a:pt x="864" y="467"/>
                </a:cubicBezTo>
                <a:cubicBezTo>
                  <a:pt x="865" y="470"/>
                  <a:pt x="865" y="470"/>
                  <a:pt x="865" y="470"/>
                </a:cubicBezTo>
                <a:cubicBezTo>
                  <a:pt x="866" y="471"/>
                  <a:pt x="866" y="471"/>
                  <a:pt x="866" y="471"/>
                </a:cubicBezTo>
                <a:cubicBezTo>
                  <a:pt x="867" y="472"/>
                  <a:pt x="867" y="472"/>
                  <a:pt x="867" y="472"/>
                </a:cubicBezTo>
                <a:cubicBezTo>
                  <a:pt x="867" y="470"/>
                  <a:pt x="867" y="470"/>
                  <a:pt x="867" y="470"/>
                </a:cubicBezTo>
                <a:cubicBezTo>
                  <a:pt x="867" y="470"/>
                  <a:pt x="867" y="470"/>
                  <a:pt x="867" y="470"/>
                </a:cubicBezTo>
                <a:cubicBezTo>
                  <a:pt x="867" y="468"/>
                  <a:pt x="867" y="468"/>
                  <a:pt x="867" y="468"/>
                </a:cubicBezTo>
                <a:cubicBezTo>
                  <a:pt x="866" y="464"/>
                  <a:pt x="866" y="464"/>
                  <a:pt x="866" y="464"/>
                </a:cubicBezTo>
                <a:cubicBezTo>
                  <a:pt x="868" y="464"/>
                  <a:pt x="868" y="464"/>
                  <a:pt x="868" y="464"/>
                </a:cubicBezTo>
                <a:cubicBezTo>
                  <a:pt x="868" y="466"/>
                  <a:pt x="868" y="466"/>
                  <a:pt x="868" y="466"/>
                </a:cubicBezTo>
                <a:cubicBezTo>
                  <a:pt x="870" y="466"/>
                  <a:pt x="870" y="466"/>
                  <a:pt x="870" y="466"/>
                </a:cubicBezTo>
                <a:cubicBezTo>
                  <a:pt x="870" y="465"/>
                  <a:pt x="870" y="465"/>
                  <a:pt x="870" y="465"/>
                </a:cubicBezTo>
                <a:cubicBezTo>
                  <a:pt x="869" y="464"/>
                  <a:pt x="869" y="464"/>
                  <a:pt x="869" y="464"/>
                </a:cubicBezTo>
                <a:cubicBezTo>
                  <a:pt x="870" y="462"/>
                  <a:pt x="870" y="462"/>
                  <a:pt x="870" y="462"/>
                </a:cubicBezTo>
                <a:cubicBezTo>
                  <a:pt x="870" y="459"/>
                  <a:pt x="870" y="459"/>
                  <a:pt x="870" y="459"/>
                </a:cubicBezTo>
                <a:cubicBezTo>
                  <a:pt x="869" y="456"/>
                  <a:pt x="869" y="456"/>
                  <a:pt x="869" y="456"/>
                </a:cubicBezTo>
                <a:cubicBezTo>
                  <a:pt x="869" y="454"/>
                  <a:pt x="869" y="454"/>
                  <a:pt x="869" y="454"/>
                </a:cubicBezTo>
                <a:cubicBezTo>
                  <a:pt x="870" y="451"/>
                  <a:pt x="870" y="451"/>
                  <a:pt x="870" y="451"/>
                </a:cubicBezTo>
                <a:cubicBezTo>
                  <a:pt x="870" y="454"/>
                  <a:pt x="870" y="454"/>
                  <a:pt x="870" y="454"/>
                </a:cubicBezTo>
                <a:cubicBezTo>
                  <a:pt x="870" y="456"/>
                  <a:pt x="870" y="456"/>
                  <a:pt x="870" y="456"/>
                </a:cubicBezTo>
                <a:cubicBezTo>
                  <a:pt x="870" y="458"/>
                  <a:pt x="870" y="458"/>
                  <a:pt x="870" y="458"/>
                </a:cubicBezTo>
                <a:cubicBezTo>
                  <a:pt x="873" y="461"/>
                  <a:pt x="873" y="461"/>
                  <a:pt x="873" y="461"/>
                </a:cubicBezTo>
                <a:cubicBezTo>
                  <a:pt x="873" y="460"/>
                  <a:pt x="873" y="460"/>
                  <a:pt x="873" y="460"/>
                </a:cubicBezTo>
                <a:cubicBezTo>
                  <a:pt x="873" y="458"/>
                  <a:pt x="873" y="458"/>
                  <a:pt x="873" y="458"/>
                </a:cubicBezTo>
                <a:cubicBezTo>
                  <a:pt x="874" y="456"/>
                  <a:pt x="874" y="456"/>
                  <a:pt x="874" y="456"/>
                </a:cubicBezTo>
                <a:cubicBezTo>
                  <a:pt x="874" y="454"/>
                  <a:pt x="874" y="454"/>
                  <a:pt x="874" y="454"/>
                </a:cubicBezTo>
                <a:cubicBezTo>
                  <a:pt x="875" y="453"/>
                  <a:pt x="875" y="453"/>
                  <a:pt x="875" y="453"/>
                </a:cubicBezTo>
                <a:cubicBezTo>
                  <a:pt x="875" y="452"/>
                  <a:pt x="875" y="452"/>
                  <a:pt x="875" y="452"/>
                </a:cubicBezTo>
                <a:cubicBezTo>
                  <a:pt x="873" y="449"/>
                  <a:pt x="873" y="449"/>
                  <a:pt x="873" y="449"/>
                </a:cubicBezTo>
                <a:cubicBezTo>
                  <a:pt x="872" y="447"/>
                  <a:pt x="872" y="447"/>
                  <a:pt x="872" y="447"/>
                </a:cubicBezTo>
                <a:cubicBezTo>
                  <a:pt x="871" y="447"/>
                  <a:pt x="871" y="447"/>
                  <a:pt x="871" y="447"/>
                </a:cubicBezTo>
                <a:cubicBezTo>
                  <a:pt x="872" y="445"/>
                  <a:pt x="872" y="445"/>
                  <a:pt x="872" y="445"/>
                </a:cubicBezTo>
                <a:cubicBezTo>
                  <a:pt x="871" y="444"/>
                  <a:pt x="871" y="444"/>
                  <a:pt x="871" y="444"/>
                </a:cubicBezTo>
                <a:cubicBezTo>
                  <a:pt x="870" y="442"/>
                  <a:pt x="870" y="442"/>
                  <a:pt x="870" y="442"/>
                </a:cubicBezTo>
                <a:cubicBezTo>
                  <a:pt x="872" y="442"/>
                  <a:pt x="872" y="442"/>
                  <a:pt x="872" y="442"/>
                </a:cubicBezTo>
                <a:cubicBezTo>
                  <a:pt x="872" y="441"/>
                  <a:pt x="872" y="441"/>
                  <a:pt x="872" y="441"/>
                </a:cubicBezTo>
                <a:cubicBezTo>
                  <a:pt x="873" y="440"/>
                  <a:pt x="873" y="440"/>
                  <a:pt x="873" y="440"/>
                </a:cubicBezTo>
                <a:cubicBezTo>
                  <a:pt x="873" y="440"/>
                  <a:pt x="873" y="440"/>
                  <a:pt x="873" y="440"/>
                </a:cubicBezTo>
                <a:cubicBezTo>
                  <a:pt x="872" y="440"/>
                  <a:pt x="872" y="440"/>
                  <a:pt x="872" y="440"/>
                </a:cubicBezTo>
                <a:cubicBezTo>
                  <a:pt x="869" y="440"/>
                  <a:pt x="869" y="440"/>
                  <a:pt x="869" y="440"/>
                </a:cubicBezTo>
                <a:cubicBezTo>
                  <a:pt x="869" y="440"/>
                  <a:pt x="869" y="440"/>
                  <a:pt x="869" y="440"/>
                </a:cubicBezTo>
                <a:cubicBezTo>
                  <a:pt x="869" y="439"/>
                  <a:pt x="869" y="439"/>
                  <a:pt x="869" y="439"/>
                </a:cubicBezTo>
                <a:cubicBezTo>
                  <a:pt x="869" y="438"/>
                  <a:pt x="869" y="438"/>
                  <a:pt x="869" y="438"/>
                </a:cubicBezTo>
                <a:cubicBezTo>
                  <a:pt x="870" y="437"/>
                  <a:pt x="870" y="437"/>
                  <a:pt x="870" y="437"/>
                </a:cubicBezTo>
                <a:cubicBezTo>
                  <a:pt x="871" y="435"/>
                  <a:pt x="871" y="435"/>
                  <a:pt x="871" y="435"/>
                </a:cubicBezTo>
                <a:cubicBezTo>
                  <a:pt x="870" y="434"/>
                  <a:pt x="870" y="434"/>
                  <a:pt x="870" y="434"/>
                </a:cubicBezTo>
                <a:cubicBezTo>
                  <a:pt x="869" y="434"/>
                  <a:pt x="869" y="434"/>
                  <a:pt x="869" y="434"/>
                </a:cubicBezTo>
                <a:cubicBezTo>
                  <a:pt x="869" y="435"/>
                  <a:pt x="869" y="435"/>
                  <a:pt x="869" y="435"/>
                </a:cubicBezTo>
                <a:cubicBezTo>
                  <a:pt x="868" y="436"/>
                  <a:pt x="868" y="436"/>
                  <a:pt x="868" y="436"/>
                </a:cubicBezTo>
                <a:cubicBezTo>
                  <a:pt x="868" y="435"/>
                  <a:pt x="868" y="435"/>
                  <a:pt x="868" y="435"/>
                </a:cubicBezTo>
                <a:cubicBezTo>
                  <a:pt x="867" y="435"/>
                  <a:pt x="867" y="435"/>
                  <a:pt x="867" y="435"/>
                </a:cubicBezTo>
                <a:cubicBezTo>
                  <a:pt x="865" y="435"/>
                  <a:pt x="865" y="435"/>
                  <a:pt x="865" y="435"/>
                </a:cubicBezTo>
                <a:cubicBezTo>
                  <a:pt x="865" y="435"/>
                  <a:pt x="865" y="435"/>
                  <a:pt x="865" y="435"/>
                </a:cubicBezTo>
                <a:cubicBezTo>
                  <a:pt x="866" y="434"/>
                  <a:pt x="866" y="434"/>
                  <a:pt x="866" y="434"/>
                </a:cubicBezTo>
                <a:cubicBezTo>
                  <a:pt x="867" y="433"/>
                  <a:pt x="867" y="433"/>
                  <a:pt x="867" y="433"/>
                </a:cubicBezTo>
                <a:cubicBezTo>
                  <a:pt x="866" y="433"/>
                  <a:pt x="866" y="433"/>
                  <a:pt x="866" y="433"/>
                </a:cubicBezTo>
                <a:cubicBezTo>
                  <a:pt x="866" y="431"/>
                  <a:pt x="866" y="431"/>
                  <a:pt x="866" y="431"/>
                </a:cubicBezTo>
                <a:cubicBezTo>
                  <a:pt x="865" y="430"/>
                  <a:pt x="865" y="430"/>
                  <a:pt x="865" y="430"/>
                </a:cubicBezTo>
                <a:cubicBezTo>
                  <a:pt x="864" y="430"/>
                  <a:pt x="864" y="430"/>
                  <a:pt x="864" y="430"/>
                </a:cubicBezTo>
                <a:cubicBezTo>
                  <a:pt x="864" y="432"/>
                  <a:pt x="864" y="432"/>
                  <a:pt x="864" y="432"/>
                </a:cubicBezTo>
                <a:cubicBezTo>
                  <a:pt x="863" y="433"/>
                  <a:pt x="863" y="433"/>
                  <a:pt x="863" y="433"/>
                </a:cubicBezTo>
                <a:cubicBezTo>
                  <a:pt x="863" y="433"/>
                  <a:pt x="863" y="433"/>
                  <a:pt x="863" y="433"/>
                </a:cubicBezTo>
                <a:cubicBezTo>
                  <a:pt x="863" y="430"/>
                  <a:pt x="863" y="430"/>
                  <a:pt x="863" y="430"/>
                </a:cubicBezTo>
                <a:cubicBezTo>
                  <a:pt x="862" y="429"/>
                  <a:pt x="862" y="429"/>
                  <a:pt x="862" y="429"/>
                </a:cubicBezTo>
                <a:cubicBezTo>
                  <a:pt x="861" y="429"/>
                  <a:pt x="861" y="429"/>
                  <a:pt x="861" y="429"/>
                </a:cubicBezTo>
                <a:cubicBezTo>
                  <a:pt x="862" y="428"/>
                  <a:pt x="862" y="428"/>
                  <a:pt x="862" y="428"/>
                </a:cubicBezTo>
                <a:cubicBezTo>
                  <a:pt x="861" y="428"/>
                  <a:pt x="861" y="428"/>
                  <a:pt x="861" y="428"/>
                </a:cubicBezTo>
                <a:cubicBezTo>
                  <a:pt x="861" y="427"/>
                  <a:pt x="861" y="427"/>
                  <a:pt x="861" y="427"/>
                </a:cubicBezTo>
                <a:cubicBezTo>
                  <a:pt x="861" y="427"/>
                  <a:pt x="861" y="427"/>
                  <a:pt x="861" y="427"/>
                </a:cubicBezTo>
                <a:cubicBezTo>
                  <a:pt x="861" y="426"/>
                  <a:pt x="861" y="426"/>
                  <a:pt x="861" y="426"/>
                </a:cubicBezTo>
                <a:cubicBezTo>
                  <a:pt x="860" y="425"/>
                  <a:pt x="860" y="425"/>
                  <a:pt x="860" y="425"/>
                </a:cubicBezTo>
                <a:cubicBezTo>
                  <a:pt x="860" y="425"/>
                  <a:pt x="860" y="425"/>
                  <a:pt x="860" y="425"/>
                </a:cubicBezTo>
                <a:cubicBezTo>
                  <a:pt x="862" y="424"/>
                  <a:pt x="862" y="424"/>
                  <a:pt x="862" y="424"/>
                </a:cubicBezTo>
                <a:cubicBezTo>
                  <a:pt x="863" y="424"/>
                  <a:pt x="863" y="424"/>
                  <a:pt x="863" y="424"/>
                </a:cubicBezTo>
                <a:cubicBezTo>
                  <a:pt x="862" y="423"/>
                  <a:pt x="862" y="423"/>
                  <a:pt x="862" y="423"/>
                </a:cubicBezTo>
                <a:cubicBezTo>
                  <a:pt x="860" y="423"/>
                  <a:pt x="860" y="423"/>
                  <a:pt x="860" y="423"/>
                </a:cubicBezTo>
                <a:cubicBezTo>
                  <a:pt x="860" y="422"/>
                  <a:pt x="860" y="422"/>
                  <a:pt x="860" y="422"/>
                </a:cubicBezTo>
                <a:cubicBezTo>
                  <a:pt x="861" y="421"/>
                  <a:pt x="861" y="421"/>
                  <a:pt x="861" y="421"/>
                </a:cubicBezTo>
                <a:cubicBezTo>
                  <a:pt x="862" y="420"/>
                  <a:pt x="862" y="420"/>
                  <a:pt x="862" y="420"/>
                </a:cubicBezTo>
                <a:cubicBezTo>
                  <a:pt x="862" y="420"/>
                  <a:pt x="862" y="420"/>
                  <a:pt x="862" y="420"/>
                </a:cubicBezTo>
                <a:cubicBezTo>
                  <a:pt x="861" y="419"/>
                  <a:pt x="861" y="419"/>
                  <a:pt x="861" y="419"/>
                </a:cubicBezTo>
                <a:cubicBezTo>
                  <a:pt x="859" y="419"/>
                  <a:pt x="859" y="419"/>
                  <a:pt x="859" y="419"/>
                </a:cubicBezTo>
                <a:cubicBezTo>
                  <a:pt x="858" y="419"/>
                  <a:pt x="858" y="419"/>
                  <a:pt x="858" y="419"/>
                </a:cubicBezTo>
                <a:cubicBezTo>
                  <a:pt x="857" y="421"/>
                  <a:pt x="857" y="421"/>
                  <a:pt x="857" y="421"/>
                </a:cubicBezTo>
                <a:cubicBezTo>
                  <a:pt x="854" y="421"/>
                  <a:pt x="854" y="421"/>
                  <a:pt x="854" y="421"/>
                </a:cubicBezTo>
                <a:cubicBezTo>
                  <a:pt x="856" y="420"/>
                  <a:pt x="856" y="420"/>
                  <a:pt x="856" y="420"/>
                </a:cubicBezTo>
                <a:cubicBezTo>
                  <a:pt x="858" y="418"/>
                  <a:pt x="858" y="418"/>
                  <a:pt x="858" y="418"/>
                </a:cubicBezTo>
                <a:cubicBezTo>
                  <a:pt x="859" y="417"/>
                  <a:pt x="859" y="417"/>
                  <a:pt x="859" y="417"/>
                </a:cubicBezTo>
                <a:cubicBezTo>
                  <a:pt x="859" y="416"/>
                  <a:pt x="859" y="416"/>
                  <a:pt x="859" y="416"/>
                </a:cubicBezTo>
                <a:cubicBezTo>
                  <a:pt x="858" y="416"/>
                  <a:pt x="858" y="416"/>
                  <a:pt x="858" y="416"/>
                </a:cubicBezTo>
                <a:cubicBezTo>
                  <a:pt x="857" y="415"/>
                  <a:pt x="857" y="415"/>
                  <a:pt x="857" y="415"/>
                </a:cubicBezTo>
                <a:cubicBezTo>
                  <a:pt x="857" y="414"/>
                  <a:pt x="857" y="414"/>
                  <a:pt x="857" y="414"/>
                </a:cubicBezTo>
                <a:cubicBezTo>
                  <a:pt x="857" y="414"/>
                  <a:pt x="857" y="414"/>
                  <a:pt x="857" y="414"/>
                </a:cubicBezTo>
                <a:cubicBezTo>
                  <a:pt x="856" y="414"/>
                  <a:pt x="856" y="414"/>
                  <a:pt x="856" y="414"/>
                </a:cubicBezTo>
                <a:cubicBezTo>
                  <a:pt x="856" y="413"/>
                  <a:pt x="856" y="413"/>
                  <a:pt x="856" y="413"/>
                </a:cubicBezTo>
                <a:cubicBezTo>
                  <a:pt x="857" y="412"/>
                  <a:pt x="857" y="412"/>
                  <a:pt x="857" y="412"/>
                </a:cubicBezTo>
                <a:cubicBezTo>
                  <a:pt x="857" y="410"/>
                  <a:pt x="857" y="410"/>
                  <a:pt x="857" y="410"/>
                </a:cubicBezTo>
                <a:cubicBezTo>
                  <a:pt x="855" y="409"/>
                  <a:pt x="855" y="409"/>
                  <a:pt x="855" y="409"/>
                </a:cubicBezTo>
                <a:cubicBezTo>
                  <a:pt x="854" y="408"/>
                  <a:pt x="854" y="408"/>
                  <a:pt x="854" y="408"/>
                </a:cubicBezTo>
                <a:cubicBezTo>
                  <a:pt x="851" y="408"/>
                  <a:pt x="851" y="408"/>
                  <a:pt x="851" y="408"/>
                </a:cubicBezTo>
                <a:cubicBezTo>
                  <a:pt x="851" y="407"/>
                  <a:pt x="851" y="407"/>
                  <a:pt x="851" y="407"/>
                </a:cubicBezTo>
                <a:cubicBezTo>
                  <a:pt x="853" y="408"/>
                  <a:pt x="853" y="408"/>
                  <a:pt x="853" y="408"/>
                </a:cubicBezTo>
                <a:cubicBezTo>
                  <a:pt x="854" y="407"/>
                  <a:pt x="854" y="407"/>
                  <a:pt x="854" y="407"/>
                </a:cubicBezTo>
                <a:cubicBezTo>
                  <a:pt x="855" y="406"/>
                  <a:pt x="855" y="406"/>
                  <a:pt x="855" y="406"/>
                </a:cubicBezTo>
                <a:cubicBezTo>
                  <a:pt x="856" y="408"/>
                  <a:pt x="856" y="408"/>
                  <a:pt x="856" y="408"/>
                </a:cubicBezTo>
                <a:cubicBezTo>
                  <a:pt x="856" y="409"/>
                  <a:pt x="856" y="409"/>
                  <a:pt x="856" y="409"/>
                </a:cubicBezTo>
                <a:cubicBezTo>
                  <a:pt x="858" y="409"/>
                  <a:pt x="858" y="409"/>
                  <a:pt x="858" y="409"/>
                </a:cubicBezTo>
                <a:cubicBezTo>
                  <a:pt x="859" y="410"/>
                  <a:pt x="859" y="410"/>
                  <a:pt x="859" y="410"/>
                </a:cubicBezTo>
                <a:cubicBezTo>
                  <a:pt x="859" y="411"/>
                  <a:pt x="859" y="411"/>
                  <a:pt x="859" y="411"/>
                </a:cubicBezTo>
                <a:cubicBezTo>
                  <a:pt x="859" y="412"/>
                  <a:pt x="859" y="412"/>
                  <a:pt x="859" y="412"/>
                </a:cubicBezTo>
                <a:cubicBezTo>
                  <a:pt x="859" y="413"/>
                  <a:pt x="859" y="413"/>
                  <a:pt x="859" y="413"/>
                </a:cubicBezTo>
                <a:cubicBezTo>
                  <a:pt x="861" y="415"/>
                  <a:pt x="861" y="415"/>
                  <a:pt x="861" y="415"/>
                </a:cubicBezTo>
                <a:cubicBezTo>
                  <a:pt x="861" y="415"/>
                  <a:pt x="861" y="415"/>
                  <a:pt x="861" y="415"/>
                </a:cubicBezTo>
                <a:cubicBezTo>
                  <a:pt x="862" y="413"/>
                  <a:pt x="862" y="413"/>
                  <a:pt x="862" y="413"/>
                </a:cubicBezTo>
                <a:cubicBezTo>
                  <a:pt x="863" y="414"/>
                  <a:pt x="863" y="414"/>
                  <a:pt x="863" y="414"/>
                </a:cubicBezTo>
                <a:cubicBezTo>
                  <a:pt x="864" y="414"/>
                  <a:pt x="864" y="414"/>
                  <a:pt x="864" y="414"/>
                </a:cubicBezTo>
                <a:cubicBezTo>
                  <a:pt x="865" y="414"/>
                  <a:pt x="865" y="414"/>
                  <a:pt x="865" y="414"/>
                </a:cubicBezTo>
                <a:cubicBezTo>
                  <a:pt x="866" y="413"/>
                  <a:pt x="866" y="413"/>
                  <a:pt x="866" y="413"/>
                </a:cubicBezTo>
                <a:cubicBezTo>
                  <a:pt x="865" y="413"/>
                  <a:pt x="865" y="413"/>
                  <a:pt x="865" y="413"/>
                </a:cubicBezTo>
                <a:cubicBezTo>
                  <a:pt x="865" y="412"/>
                  <a:pt x="865" y="412"/>
                  <a:pt x="865" y="412"/>
                </a:cubicBezTo>
                <a:cubicBezTo>
                  <a:pt x="864" y="410"/>
                  <a:pt x="864" y="410"/>
                  <a:pt x="864" y="410"/>
                </a:cubicBezTo>
                <a:cubicBezTo>
                  <a:pt x="863" y="409"/>
                  <a:pt x="863" y="409"/>
                  <a:pt x="863" y="409"/>
                </a:cubicBezTo>
                <a:cubicBezTo>
                  <a:pt x="862" y="409"/>
                  <a:pt x="862" y="409"/>
                  <a:pt x="862" y="409"/>
                </a:cubicBezTo>
                <a:cubicBezTo>
                  <a:pt x="863" y="407"/>
                  <a:pt x="863" y="407"/>
                  <a:pt x="863" y="407"/>
                </a:cubicBezTo>
                <a:cubicBezTo>
                  <a:pt x="863" y="406"/>
                  <a:pt x="863" y="406"/>
                  <a:pt x="863" y="406"/>
                </a:cubicBezTo>
                <a:cubicBezTo>
                  <a:pt x="862" y="405"/>
                  <a:pt x="862" y="405"/>
                  <a:pt x="862" y="405"/>
                </a:cubicBezTo>
                <a:cubicBezTo>
                  <a:pt x="862" y="405"/>
                  <a:pt x="862" y="405"/>
                  <a:pt x="862" y="405"/>
                </a:cubicBezTo>
                <a:cubicBezTo>
                  <a:pt x="863" y="405"/>
                  <a:pt x="863" y="405"/>
                  <a:pt x="863" y="405"/>
                </a:cubicBezTo>
                <a:cubicBezTo>
                  <a:pt x="863" y="407"/>
                  <a:pt x="863" y="407"/>
                  <a:pt x="863" y="407"/>
                </a:cubicBezTo>
                <a:cubicBezTo>
                  <a:pt x="864" y="408"/>
                  <a:pt x="864" y="408"/>
                  <a:pt x="864" y="408"/>
                </a:cubicBezTo>
                <a:cubicBezTo>
                  <a:pt x="865" y="408"/>
                  <a:pt x="865" y="408"/>
                  <a:pt x="865" y="408"/>
                </a:cubicBezTo>
                <a:cubicBezTo>
                  <a:pt x="865" y="407"/>
                  <a:pt x="865" y="407"/>
                  <a:pt x="865" y="407"/>
                </a:cubicBezTo>
                <a:cubicBezTo>
                  <a:pt x="866" y="407"/>
                  <a:pt x="866" y="407"/>
                  <a:pt x="866" y="407"/>
                </a:cubicBezTo>
                <a:cubicBezTo>
                  <a:pt x="867" y="407"/>
                  <a:pt x="867" y="407"/>
                  <a:pt x="867" y="407"/>
                </a:cubicBezTo>
                <a:cubicBezTo>
                  <a:pt x="866" y="406"/>
                  <a:pt x="866" y="406"/>
                  <a:pt x="866" y="406"/>
                </a:cubicBezTo>
                <a:cubicBezTo>
                  <a:pt x="865" y="404"/>
                  <a:pt x="865" y="404"/>
                  <a:pt x="865" y="404"/>
                </a:cubicBezTo>
                <a:cubicBezTo>
                  <a:pt x="864" y="403"/>
                  <a:pt x="864" y="403"/>
                  <a:pt x="864" y="403"/>
                </a:cubicBezTo>
                <a:cubicBezTo>
                  <a:pt x="865" y="403"/>
                  <a:pt x="865" y="403"/>
                  <a:pt x="865" y="403"/>
                </a:cubicBezTo>
                <a:cubicBezTo>
                  <a:pt x="866" y="404"/>
                  <a:pt x="866" y="404"/>
                  <a:pt x="866" y="404"/>
                </a:cubicBezTo>
                <a:cubicBezTo>
                  <a:pt x="867" y="405"/>
                  <a:pt x="867" y="405"/>
                  <a:pt x="867" y="405"/>
                </a:cubicBezTo>
                <a:cubicBezTo>
                  <a:pt x="868" y="404"/>
                  <a:pt x="868" y="404"/>
                  <a:pt x="868" y="404"/>
                </a:cubicBezTo>
                <a:cubicBezTo>
                  <a:pt x="868" y="403"/>
                  <a:pt x="868" y="403"/>
                  <a:pt x="868" y="403"/>
                </a:cubicBezTo>
                <a:cubicBezTo>
                  <a:pt x="868" y="402"/>
                  <a:pt x="868" y="402"/>
                  <a:pt x="868" y="402"/>
                </a:cubicBezTo>
                <a:cubicBezTo>
                  <a:pt x="869" y="402"/>
                  <a:pt x="869" y="402"/>
                  <a:pt x="869" y="402"/>
                </a:cubicBezTo>
                <a:cubicBezTo>
                  <a:pt x="869" y="403"/>
                  <a:pt x="869" y="403"/>
                  <a:pt x="869" y="403"/>
                </a:cubicBezTo>
                <a:cubicBezTo>
                  <a:pt x="870" y="403"/>
                  <a:pt x="870" y="403"/>
                  <a:pt x="870" y="403"/>
                </a:cubicBezTo>
                <a:cubicBezTo>
                  <a:pt x="870" y="404"/>
                  <a:pt x="870" y="404"/>
                  <a:pt x="870" y="404"/>
                </a:cubicBezTo>
                <a:cubicBezTo>
                  <a:pt x="870" y="405"/>
                  <a:pt x="870" y="405"/>
                  <a:pt x="870" y="405"/>
                </a:cubicBezTo>
                <a:cubicBezTo>
                  <a:pt x="869" y="406"/>
                  <a:pt x="869" y="406"/>
                  <a:pt x="869" y="406"/>
                </a:cubicBezTo>
                <a:cubicBezTo>
                  <a:pt x="869" y="407"/>
                  <a:pt x="869" y="407"/>
                  <a:pt x="869" y="407"/>
                </a:cubicBezTo>
                <a:cubicBezTo>
                  <a:pt x="870" y="407"/>
                  <a:pt x="870" y="407"/>
                  <a:pt x="870" y="407"/>
                </a:cubicBezTo>
                <a:cubicBezTo>
                  <a:pt x="871" y="407"/>
                  <a:pt x="871" y="407"/>
                  <a:pt x="871" y="407"/>
                </a:cubicBezTo>
                <a:cubicBezTo>
                  <a:pt x="871" y="408"/>
                  <a:pt x="871" y="408"/>
                  <a:pt x="871" y="408"/>
                </a:cubicBezTo>
                <a:cubicBezTo>
                  <a:pt x="870" y="408"/>
                  <a:pt x="870" y="408"/>
                  <a:pt x="870" y="408"/>
                </a:cubicBezTo>
                <a:cubicBezTo>
                  <a:pt x="870" y="409"/>
                  <a:pt x="870" y="409"/>
                  <a:pt x="870" y="409"/>
                </a:cubicBezTo>
                <a:cubicBezTo>
                  <a:pt x="871" y="410"/>
                  <a:pt x="871" y="410"/>
                  <a:pt x="871" y="410"/>
                </a:cubicBezTo>
                <a:cubicBezTo>
                  <a:pt x="872" y="409"/>
                  <a:pt x="872" y="409"/>
                  <a:pt x="872" y="409"/>
                </a:cubicBezTo>
                <a:cubicBezTo>
                  <a:pt x="872" y="410"/>
                  <a:pt x="872" y="410"/>
                  <a:pt x="872" y="410"/>
                </a:cubicBezTo>
                <a:cubicBezTo>
                  <a:pt x="872" y="411"/>
                  <a:pt x="872" y="411"/>
                  <a:pt x="872" y="411"/>
                </a:cubicBezTo>
                <a:cubicBezTo>
                  <a:pt x="872" y="412"/>
                  <a:pt x="872" y="412"/>
                  <a:pt x="872" y="412"/>
                </a:cubicBezTo>
                <a:cubicBezTo>
                  <a:pt x="873" y="412"/>
                  <a:pt x="873" y="412"/>
                  <a:pt x="873" y="412"/>
                </a:cubicBezTo>
                <a:cubicBezTo>
                  <a:pt x="874" y="412"/>
                  <a:pt x="874" y="412"/>
                  <a:pt x="874" y="412"/>
                </a:cubicBezTo>
                <a:cubicBezTo>
                  <a:pt x="878" y="409"/>
                  <a:pt x="878" y="409"/>
                  <a:pt x="878" y="409"/>
                </a:cubicBezTo>
                <a:cubicBezTo>
                  <a:pt x="879" y="408"/>
                  <a:pt x="879" y="408"/>
                  <a:pt x="879" y="408"/>
                </a:cubicBezTo>
                <a:cubicBezTo>
                  <a:pt x="879" y="409"/>
                  <a:pt x="879" y="409"/>
                  <a:pt x="879" y="409"/>
                </a:cubicBezTo>
                <a:cubicBezTo>
                  <a:pt x="878" y="410"/>
                  <a:pt x="878" y="410"/>
                  <a:pt x="878" y="410"/>
                </a:cubicBezTo>
                <a:cubicBezTo>
                  <a:pt x="878" y="410"/>
                  <a:pt x="878" y="410"/>
                  <a:pt x="878" y="410"/>
                </a:cubicBezTo>
                <a:cubicBezTo>
                  <a:pt x="876" y="411"/>
                  <a:pt x="876" y="411"/>
                  <a:pt x="876" y="411"/>
                </a:cubicBezTo>
                <a:cubicBezTo>
                  <a:pt x="874" y="414"/>
                  <a:pt x="874" y="414"/>
                  <a:pt x="874" y="414"/>
                </a:cubicBezTo>
                <a:cubicBezTo>
                  <a:pt x="874" y="415"/>
                  <a:pt x="874" y="415"/>
                  <a:pt x="874" y="415"/>
                </a:cubicBezTo>
                <a:cubicBezTo>
                  <a:pt x="875" y="415"/>
                  <a:pt x="875" y="415"/>
                  <a:pt x="875" y="415"/>
                </a:cubicBezTo>
                <a:cubicBezTo>
                  <a:pt x="876" y="415"/>
                  <a:pt x="876" y="415"/>
                  <a:pt x="876" y="415"/>
                </a:cubicBezTo>
                <a:cubicBezTo>
                  <a:pt x="879" y="413"/>
                  <a:pt x="879" y="413"/>
                  <a:pt x="879" y="413"/>
                </a:cubicBezTo>
                <a:cubicBezTo>
                  <a:pt x="880" y="413"/>
                  <a:pt x="880" y="413"/>
                  <a:pt x="880" y="413"/>
                </a:cubicBezTo>
                <a:cubicBezTo>
                  <a:pt x="882" y="412"/>
                  <a:pt x="882" y="412"/>
                  <a:pt x="882" y="412"/>
                </a:cubicBezTo>
                <a:cubicBezTo>
                  <a:pt x="883" y="411"/>
                  <a:pt x="883" y="411"/>
                  <a:pt x="883" y="411"/>
                </a:cubicBezTo>
                <a:cubicBezTo>
                  <a:pt x="884" y="410"/>
                  <a:pt x="884" y="410"/>
                  <a:pt x="884" y="410"/>
                </a:cubicBezTo>
                <a:cubicBezTo>
                  <a:pt x="885" y="409"/>
                  <a:pt x="885" y="409"/>
                  <a:pt x="885" y="409"/>
                </a:cubicBezTo>
                <a:cubicBezTo>
                  <a:pt x="886" y="409"/>
                  <a:pt x="886" y="409"/>
                  <a:pt x="886" y="409"/>
                </a:cubicBezTo>
                <a:cubicBezTo>
                  <a:pt x="886" y="410"/>
                  <a:pt x="886" y="410"/>
                  <a:pt x="886" y="410"/>
                </a:cubicBezTo>
                <a:cubicBezTo>
                  <a:pt x="886" y="410"/>
                  <a:pt x="886" y="410"/>
                  <a:pt x="886" y="410"/>
                </a:cubicBezTo>
                <a:cubicBezTo>
                  <a:pt x="884" y="411"/>
                  <a:pt x="884" y="411"/>
                  <a:pt x="884" y="411"/>
                </a:cubicBezTo>
                <a:cubicBezTo>
                  <a:pt x="884" y="413"/>
                  <a:pt x="884" y="413"/>
                  <a:pt x="884" y="413"/>
                </a:cubicBezTo>
                <a:cubicBezTo>
                  <a:pt x="882" y="414"/>
                  <a:pt x="882" y="414"/>
                  <a:pt x="882" y="414"/>
                </a:cubicBezTo>
                <a:cubicBezTo>
                  <a:pt x="881" y="415"/>
                  <a:pt x="881" y="415"/>
                  <a:pt x="881" y="415"/>
                </a:cubicBezTo>
                <a:cubicBezTo>
                  <a:pt x="879" y="415"/>
                  <a:pt x="879" y="415"/>
                  <a:pt x="879" y="415"/>
                </a:cubicBezTo>
                <a:cubicBezTo>
                  <a:pt x="878" y="416"/>
                  <a:pt x="878" y="416"/>
                  <a:pt x="878" y="416"/>
                </a:cubicBezTo>
                <a:cubicBezTo>
                  <a:pt x="877" y="418"/>
                  <a:pt x="877" y="418"/>
                  <a:pt x="877" y="418"/>
                </a:cubicBezTo>
                <a:cubicBezTo>
                  <a:pt x="877" y="418"/>
                  <a:pt x="877" y="418"/>
                  <a:pt x="877" y="418"/>
                </a:cubicBezTo>
                <a:cubicBezTo>
                  <a:pt x="877" y="419"/>
                  <a:pt x="877" y="419"/>
                  <a:pt x="877" y="419"/>
                </a:cubicBezTo>
                <a:cubicBezTo>
                  <a:pt x="878" y="418"/>
                  <a:pt x="878" y="418"/>
                  <a:pt x="878" y="418"/>
                </a:cubicBezTo>
                <a:cubicBezTo>
                  <a:pt x="879" y="418"/>
                  <a:pt x="879" y="418"/>
                  <a:pt x="879" y="418"/>
                </a:cubicBezTo>
                <a:cubicBezTo>
                  <a:pt x="881" y="419"/>
                  <a:pt x="881" y="419"/>
                  <a:pt x="881" y="419"/>
                </a:cubicBezTo>
                <a:cubicBezTo>
                  <a:pt x="879" y="419"/>
                  <a:pt x="879" y="419"/>
                  <a:pt x="879" y="419"/>
                </a:cubicBezTo>
                <a:cubicBezTo>
                  <a:pt x="878" y="419"/>
                  <a:pt x="878" y="419"/>
                  <a:pt x="878" y="419"/>
                </a:cubicBezTo>
                <a:cubicBezTo>
                  <a:pt x="877" y="420"/>
                  <a:pt x="877" y="420"/>
                  <a:pt x="877" y="420"/>
                </a:cubicBezTo>
                <a:cubicBezTo>
                  <a:pt x="877" y="421"/>
                  <a:pt x="877" y="421"/>
                  <a:pt x="877" y="421"/>
                </a:cubicBezTo>
                <a:cubicBezTo>
                  <a:pt x="878" y="421"/>
                  <a:pt x="878" y="421"/>
                  <a:pt x="878" y="421"/>
                </a:cubicBezTo>
                <a:cubicBezTo>
                  <a:pt x="879" y="421"/>
                  <a:pt x="879" y="421"/>
                  <a:pt x="879" y="421"/>
                </a:cubicBezTo>
                <a:cubicBezTo>
                  <a:pt x="880" y="420"/>
                  <a:pt x="880" y="420"/>
                  <a:pt x="880" y="420"/>
                </a:cubicBezTo>
                <a:cubicBezTo>
                  <a:pt x="879" y="422"/>
                  <a:pt x="879" y="422"/>
                  <a:pt x="879" y="422"/>
                </a:cubicBezTo>
                <a:cubicBezTo>
                  <a:pt x="877" y="422"/>
                  <a:pt x="877" y="422"/>
                  <a:pt x="877" y="422"/>
                </a:cubicBezTo>
                <a:cubicBezTo>
                  <a:pt x="877" y="423"/>
                  <a:pt x="877" y="423"/>
                  <a:pt x="877" y="423"/>
                </a:cubicBezTo>
                <a:cubicBezTo>
                  <a:pt x="877" y="424"/>
                  <a:pt x="877" y="424"/>
                  <a:pt x="877" y="424"/>
                </a:cubicBezTo>
                <a:cubicBezTo>
                  <a:pt x="879" y="424"/>
                  <a:pt x="879" y="424"/>
                  <a:pt x="879" y="424"/>
                </a:cubicBezTo>
                <a:cubicBezTo>
                  <a:pt x="880" y="424"/>
                  <a:pt x="880" y="424"/>
                  <a:pt x="880" y="424"/>
                </a:cubicBezTo>
                <a:cubicBezTo>
                  <a:pt x="881" y="424"/>
                  <a:pt x="881" y="424"/>
                  <a:pt x="881" y="424"/>
                </a:cubicBezTo>
                <a:cubicBezTo>
                  <a:pt x="881" y="424"/>
                  <a:pt x="881" y="424"/>
                  <a:pt x="881" y="424"/>
                </a:cubicBezTo>
                <a:cubicBezTo>
                  <a:pt x="880" y="425"/>
                  <a:pt x="880" y="425"/>
                  <a:pt x="880" y="425"/>
                </a:cubicBezTo>
                <a:cubicBezTo>
                  <a:pt x="880" y="425"/>
                  <a:pt x="880" y="425"/>
                  <a:pt x="880" y="425"/>
                </a:cubicBezTo>
                <a:cubicBezTo>
                  <a:pt x="879" y="426"/>
                  <a:pt x="879" y="426"/>
                  <a:pt x="879" y="426"/>
                </a:cubicBezTo>
                <a:cubicBezTo>
                  <a:pt x="878" y="426"/>
                  <a:pt x="878" y="426"/>
                  <a:pt x="878" y="426"/>
                </a:cubicBezTo>
                <a:cubicBezTo>
                  <a:pt x="879" y="427"/>
                  <a:pt x="879" y="427"/>
                  <a:pt x="879" y="427"/>
                </a:cubicBezTo>
                <a:cubicBezTo>
                  <a:pt x="879" y="429"/>
                  <a:pt x="879" y="429"/>
                  <a:pt x="879" y="429"/>
                </a:cubicBezTo>
                <a:cubicBezTo>
                  <a:pt x="879" y="430"/>
                  <a:pt x="879" y="430"/>
                  <a:pt x="879" y="430"/>
                </a:cubicBezTo>
                <a:cubicBezTo>
                  <a:pt x="879" y="430"/>
                  <a:pt x="879" y="430"/>
                  <a:pt x="879" y="430"/>
                </a:cubicBezTo>
                <a:cubicBezTo>
                  <a:pt x="880" y="429"/>
                  <a:pt x="880" y="429"/>
                  <a:pt x="880" y="429"/>
                </a:cubicBezTo>
                <a:cubicBezTo>
                  <a:pt x="881" y="427"/>
                  <a:pt x="881" y="427"/>
                  <a:pt x="881" y="427"/>
                </a:cubicBezTo>
                <a:cubicBezTo>
                  <a:pt x="882" y="426"/>
                  <a:pt x="882" y="426"/>
                  <a:pt x="882" y="426"/>
                </a:cubicBezTo>
                <a:cubicBezTo>
                  <a:pt x="882" y="426"/>
                  <a:pt x="882" y="426"/>
                  <a:pt x="882" y="426"/>
                </a:cubicBezTo>
                <a:cubicBezTo>
                  <a:pt x="882" y="427"/>
                  <a:pt x="882" y="427"/>
                  <a:pt x="882" y="427"/>
                </a:cubicBezTo>
                <a:cubicBezTo>
                  <a:pt x="882" y="428"/>
                  <a:pt x="882" y="428"/>
                  <a:pt x="882" y="428"/>
                </a:cubicBezTo>
                <a:cubicBezTo>
                  <a:pt x="882" y="428"/>
                  <a:pt x="882" y="428"/>
                  <a:pt x="882" y="428"/>
                </a:cubicBezTo>
                <a:cubicBezTo>
                  <a:pt x="882" y="429"/>
                  <a:pt x="882" y="429"/>
                  <a:pt x="882" y="429"/>
                </a:cubicBezTo>
                <a:cubicBezTo>
                  <a:pt x="882" y="430"/>
                  <a:pt x="882" y="430"/>
                  <a:pt x="882" y="430"/>
                </a:cubicBezTo>
                <a:cubicBezTo>
                  <a:pt x="882" y="431"/>
                  <a:pt x="882" y="431"/>
                  <a:pt x="882" y="431"/>
                </a:cubicBezTo>
                <a:cubicBezTo>
                  <a:pt x="882" y="432"/>
                  <a:pt x="882" y="432"/>
                  <a:pt x="882" y="432"/>
                </a:cubicBezTo>
                <a:cubicBezTo>
                  <a:pt x="883" y="432"/>
                  <a:pt x="883" y="432"/>
                  <a:pt x="883" y="432"/>
                </a:cubicBezTo>
                <a:cubicBezTo>
                  <a:pt x="883" y="431"/>
                  <a:pt x="883" y="431"/>
                  <a:pt x="883" y="431"/>
                </a:cubicBezTo>
                <a:cubicBezTo>
                  <a:pt x="885" y="430"/>
                  <a:pt x="885" y="430"/>
                  <a:pt x="885" y="430"/>
                </a:cubicBezTo>
                <a:cubicBezTo>
                  <a:pt x="885" y="430"/>
                  <a:pt x="885" y="430"/>
                  <a:pt x="885" y="430"/>
                </a:cubicBezTo>
                <a:cubicBezTo>
                  <a:pt x="885" y="431"/>
                  <a:pt x="885" y="431"/>
                  <a:pt x="885" y="431"/>
                </a:cubicBezTo>
                <a:cubicBezTo>
                  <a:pt x="885" y="432"/>
                  <a:pt x="885" y="432"/>
                  <a:pt x="885" y="432"/>
                </a:cubicBezTo>
                <a:cubicBezTo>
                  <a:pt x="885" y="433"/>
                  <a:pt x="885" y="433"/>
                  <a:pt x="885" y="433"/>
                </a:cubicBezTo>
                <a:cubicBezTo>
                  <a:pt x="886" y="433"/>
                  <a:pt x="886" y="433"/>
                  <a:pt x="886" y="433"/>
                </a:cubicBezTo>
                <a:cubicBezTo>
                  <a:pt x="886" y="434"/>
                  <a:pt x="886" y="434"/>
                  <a:pt x="886" y="434"/>
                </a:cubicBezTo>
                <a:cubicBezTo>
                  <a:pt x="886" y="434"/>
                  <a:pt x="886" y="434"/>
                  <a:pt x="886" y="434"/>
                </a:cubicBezTo>
                <a:cubicBezTo>
                  <a:pt x="886" y="435"/>
                  <a:pt x="886" y="435"/>
                  <a:pt x="886" y="435"/>
                </a:cubicBezTo>
                <a:cubicBezTo>
                  <a:pt x="887" y="435"/>
                  <a:pt x="887" y="435"/>
                  <a:pt x="887" y="435"/>
                </a:cubicBezTo>
                <a:cubicBezTo>
                  <a:pt x="887" y="434"/>
                  <a:pt x="887" y="434"/>
                  <a:pt x="887" y="434"/>
                </a:cubicBezTo>
                <a:cubicBezTo>
                  <a:pt x="889" y="434"/>
                  <a:pt x="889" y="434"/>
                  <a:pt x="889" y="434"/>
                </a:cubicBezTo>
                <a:cubicBezTo>
                  <a:pt x="889" y="432"/>
                  <a:pt x="889" y="432"/>
                  <a:pt x="889" y="432"/>
                </a:cubicBezTo>
                <a:cubicBezTo>
                  <a:pt x="889" y="431"/>
                  <a:pt x="889" y="431"/>
                  <a:pt x="889" y="431"/>
                </a:cubicBezTo>
                <a:cubicBezTo>
                  <a:pt x="888" y="430"/>
                  <a:pt x="888" y="430"/>
                  <a:pt x="888" y="430"/>
                </a:cubicBezTo>
                <a:cubicBezTo>
                  <a:pt x="888" y="430"/>
                  <a:pt x="888" y="430"/>
                  <a:pt x="888" y="430"/>
                </a:cubicBezTo>
                <a:cubicBezTo>
                  <a:pt x="889" y="431"/>
                  <a:pt x="889" y="431"/>
                  <a:pt x="889" y="431"/>
                </a:cubicBezTo>
                <a:cubicBezTo>
                  <a:pt x="890" y="431"/>
                  <a:pt x="890" y="431"/>
                  <a:pt x="890" y="431"/>
                </a:cubicBezTo>
                <a:cubicBezTo>
                  <a:pt x="890" y="430"/>
                  <a:pt x="890" y="430"/>
                  <a:pt x="890" y="430"/>
                </a:cubicBezTo>
                <a:cubicBezTo>
                  <a:pt x="889" y="428"/>
                  <a:pt x="889" y="428"/>
                  <a:pt x="889" y="428"/>
                </a:cubicBezTo>
                <a:cubicBezTo>
                  <a:pt x="889" y="427"/>
                  <a:pt x="889" y="427"/>
                  <a:pt x="889" y="427"/>
                </a:cubicBezTo>
                <a:cubicBezTo>
                  <a:pt x="890" y="427"/>
                  <a:pt x="890" y="427"/>
                  <a:pt x="890" y="427"/>
                </a:cubicBezTo>
                <a:cubicBezTo>
                  <a:pt x="890" y="426"/>
                  <a:pt x="890" y="426"/>
                  <a:pt x="890" y="426"/>
                </a:cubicBezTo>
                <a:cubicBezTo>
                  <a:pt x="890" y="425"/>
                  <a:pt x="890" y="425"/>
                  <a:pt x="890" y="425"/>
                </a:cubicBezTo>
                <a:cubicBezTo>
                  <a:pt x="889" y="425"/>
                  <a:pt x="889" y="425"/>
                  <a:pt x="889" y="425"/>
                </a:cubicBezTo>
                <a:cubicBezTo>
                  <a:pt x="888" y="424"/>
                  <a:pt x="888" y="424"/>
                  <a:pt x="888" y="424"/>
                </a:cubicBezTo>
                <a:cubicBezTo>
                  <a:pt x="888" y="424"/>
                  <a:pt x="888" y="424"/>
                  <a:pt x="888" y="424"/>
                </a:cubicBezTo>
                <a:cubicBezTo>
                  <a:pt x="889" y="424"/>
                  <a:pt x="889" y="424"/>
                  <a:pt x="889" y="424"/>
                </a:cubicBezTo>
                <a:cubicBezTo>
                  <a:pt x="890" y="424"/>
                  <a:pt x="890" y="424"/>
                  <a:pt x="890" y="424"/>
                </a:cubicBezTo>
                <a:cubicBezTo>
                  <a:pt x="891" y="424"/>
                  <a:pt x="891" y="424"/>
                  <a:pt x="891" y="424"/>
                </a:cubicBezTo>
                <a:cubicBezTo>
                  <a:pt x="890" y="423"/>
                  <a:pt x="890" y="423"/>
                  <a:pt x="890" y="423"/>
                </a:cubicBezTo>
                <a:cubicBezTo>
                  <a:pt x="889" y="423"/>
                  <a:pt x="889" y="423"/>
                  <a:pt x="889" y="423"/>
                </a:cubicBezTo>
                <a:cubicBezTo>
                  <a:pt x="889" y="422"/>
                  <a:pt x="889" y="422"/>
                  <a:pt x="889" y="422"/>
                </a:cubicBezTo>
                <a:cubicBezTo>
                  <a:pt x="890" y="422"/>
                  <a:pt x="890" y="422"/>
                  <a:pt x="890" y="422"/>
                </a:cubicBezTo>
                <a:cubicBezTo>
                  <a:pt x="891" y="421"/>
                  <a:pt x="891" y="421"/>
                  <a:pt x="891" y="421"/>
                </a:cubicBezTo>
                <a:cubicBezTo>
                  <a:pt x="891" y="419"/>
                  <a:pt x="891" y="419"/>
                  <a:pt x="891" y="419"/>
                </a:cubicBezTo>
                <a:cubicBezTo>
                  <a:pt x="891" y="418"/>
                  <a:pt x="891" y="418"/>
                  <a:pt x="891" y="418"/>
                </a:cubicBezTo>
                <a:cubicBezTo>
                  <a:pt x="892" y="419"/>
                  <a:pt x="892" y="419"/>
                  <a:pt x="892" y="419"/>
                </a:cubicBezTo>
                <a:cubicBezTo>
                  <a:pt x="892" y="420"/>
                  <a:pt x="892" y="420"/>
                  <a:pt x="892" y="420"/>
                </a:cubicBezTo>
                <a:cubicBezTo>
                  <a:pt x="892" y="421"/>
                  <a:pt x="892" y="421"/>
                  <a:pt x="892" y="421"/>
                </a:cubicBezTo>
                <a:cubicBezTo>
                  <a:pt x="892" y="423"/>
                  <a:pt x="892" y="423"/>
                  <a:pt x="892" y="423"/>
                </a:cubicBezTo>
                <a:cubicBezTo>
                  <a:pt x="893" y="423"/>
                  <a:pt x="893" y="423"/>
                  <a:pt x="893" y="423"/>
                </a:cubicBezTo>
                <a:cubicBezTo>
                  <a:pt x="894" y="423"/>
                  <a:pt x="894" y="423"/>
                  <a:pt x="894" y="423"/>
                </a:cubicBezTo>
                <a:cubicBezTo>
                  <a:pt x="894" y="422"/>
                  <a:pt x="894" y="422"/>
                  <a:pt x="894" y="422"/>
                </a:cubicBezTo>
                <a:cubicBezTo>
                  <a:pt x="895" y="421"/>
                  <a:pt x="895" y="421"/>
                  <a:pt x="895" y="421"/>
                </a:cubicBezTo>
                <a:cubicBezTo>
                  <a:pt x="895" y="423"/>
                  <a:pt x="895" y="423"/>
                  <a:pt x="895" y="423"/>
                </a:cubicBezTo>
                <a:cubicBezTo>
                  <a:pt x="896" y="424"/>
                  <a:pt x="896" y="424"/>
                  <a:pt x="896" y="424"/>
                </a:cubicBezTo>
                <a:cubicBezTo>
                  <a:pt x="897" y="424"/>
                  <a:pt x="897" y="424"/>
                  <a:pt x="897" y="424"/>
                </a:cubicBezTo>
                <a:cubicBezTo>
                  <a:pt x="897" y="423"/>
                  <a:pt x="897" y="423"/>
                  <a:pt x="897" y="423"/>
                </a:cubicBezTo>
                <a:cubicBezTo>
                  <a:pt x="897" y="421"/>
                  <a:pt x="897" y="421"/>
                  <a:pt x="897" y="421"/>
                </a:cubicBezTo>
                <a:cubicBezTo>
                  <a:pt x="897" y="419"/>
                  <a:pt x="897" y="419"/>
                  <a:pt x="897" y="419"/>
                </a:cubicBezTo>
                <a:cubicBezTo>
                  <a:pt x="896" y="419"/>
                  <a:pt x="896" y="419"/>
                  <a:pt x="896" y="419"/>
                </a:cubicBezTo>
                <a:cubicBezTo>
                  <a:pt x="896" y="418"/>
                  <a:pt x="896" y="418"/>
                  <a:pt x="896" y="418"/>
                </a:cubicBezTo>
                <a:cubicBezTo>
                  <a:pt x="897" y="419"/>
                  <a:pt x="897" y="419"/>
                  <a:pt x="897" y="419"/>
                </a:cubicBezTo>
                <a:cubicBezTo>
                  <a:pt x="898" y="420"/>
                  <a:pt x="898" y="420"/>
                  <a:pt x="898" y="420"/>
                </a:cubicBezTo>
                <a:cubicBezTo>
                  <a:pt x="899" y="421"/>
                  <a:pt x="899" y="421"/>
                  <a:pt x="899" y="421"/>
                </a:cubicBezTo>
                <a:cubicBezTo>
                  <a:pt x="900" y="421"/>
                  <a:pt x="900" y="421"/>
                  <a:pt x="900" y="421"/>
                </a:cubicBezTo>
                <a:cubicBezTo>
                  <a:pt x="900" y="420"/>
                  <a:pt x="900" y="420"/>
                  <a:pt x="900" y="420"/>
                </a:cubicBezTo>
                <a:cubicBezTo>
                  <a:pt x="900" y="418"/>
                  <a:pt x="900" y="418"/>
                  <a:pt x="900" y="418"/>
                </a:cubicBezTo>
                <a:cubicBezTo>
                  <a:pt x="900" y="417"/>
                  <a:pt x="900" y="417"/>
                  <a:pt x="900" y="417"/>
                </a:cubicBezTo>
                <a:cubicBezTo>
                  <a:pt x="898" y="415"/>
                  <a:pt x="898" y="415"/>
                  <a:pt x="898" y="415"/>
                </a:cubicBezTo>
                <a:cubicBezTo>
                  <a:pt x="898" y="415"/>
                  <a:pt x="898" y="415"/>
                  <a:pt x="898" y="415"/>
                </a:cubicBezTo>
                <a:cubicBezTo>
                  <a:pt x="898" y="415"/>
                  <a:pt x="898" y="415"/>
                  <a:pt x="898" y="415"/>
                </a:cubicBezTo>
                <a:cubicBezTo>
                  <a:pt x="899" y="415"/>
                  <a:pt x="899" y="415"/>
                  <a:pt x="899" y="415"/>
                </a:cubicBezTo>
                <a:cubicBezTo>
                  <a:pt x="900" y="416"/>
                  <a:pt x="900" y="416"/>
                  <a:pt x="900" y="416"/>
                </a:cubicBezTo>
                <a:cubicBezTo>
                  <a:pt x="901" y="417"/>
                  <a:pt x="901" y="417"/>
                  <a:pt x="901" y="417"/>
                </a:cubicBezTo>
                <a:cubicBezTo>
                  <a:pt x="904" y="418"/>
                  <a:pt x="904" y="418"/>
                  <a:pt x="904" y="418"/>
                </a:cubicBezTo>
                <a:cubicBezTo>
                  <a:pt x="904" y="416"/>
                  <a:pt x="904" y="416"/>
                  <a:pt x="904" y="416"/>
                </a:cubicBezTo>
                <a:cubicBezTo>
                  <a:pt x="904" y="415"/>
                  <a:pt x="904" y="415"/>
                  <a:pt x="904" y="415"/>
                </a:cubicBezTo>
                <a:cubicBezTo>
                  <a:pt x="903" y="415"/>
                  <a:pt x="903" y="415"/>
                  <a:pt x="903" y="415"/>
                </a:cubicBezTo>
                <a:cubicBezTo>
                  <a:pt x="902" y="414"/>
                  <a:pt x="902" y="414"/>
                  <a:pt x="902" y="414"/>
                </a:cubicBezTo>
                <a:cubicBezTo>
                  <a:pt x="900" y="414"/>
                  <a:pt x="900" y="414"/>
                  <a:pt x="900" y="414"/>
                </a:cubicBezTo>
                <a:cubicBezTo>
                  <a:pt x="899" y="413"/>
                  <a:pt x="899" y="413"/>
                  <a:pt x="899" y="413"/>
                </a:cubicBezTo>
                <a:cubicBezTo>
                  <a:pt x="899" y="412"/>
                  <a:pt x="899" y="412"/>
                  <a:pt x="899" y="412"/>
                </a:cubicBezTo>
                <a:cubicBezTo>
                  <a:pt x="900" y="412"/>
                  <a:pt x="900" y="412"/>
                  <a:pt x="900" y="412"/>
                </a:cubicBezTo>
                <a:cubicBezTo>
                  <a:pt x="901" y="413"/>
                  <a:pt x="901" y="413"/>
                  <a:pt x="901" y="413"/>
                </a:cubicBezTo>
                <a:cubicBezTo>
                  <a:pt x="902" y="413"/>
                  <a:pt x="902" y="413"/>
                  <a:pt x="902" y="413"/>
                </a:cubicBezTo>
                <a:cubicBezTo>
                  <a:pt x="903" y="412"/>
                  <a:pt x="903" y="412"/>
                  <a:pt x="903" y="412"/>
                </a:cubicBezTo>
                <a:cubicBezTo>
                  <a:pt x="902" y="411"/>
                  <a:pt x="902" y="411"/>
                  <a:pt x="902" y="411"/>
                </a:cubicBezTo>
                <a:cubicBezTo>
                  <a:pt x="901" y="410"/>
                  <a:pt x="901" y="410"/>
                  <a:pt x="901" y="410"/>
                </a:cubicBezTo>
                <a:cubicBezTo>
                  <a:pt x="901" y="409"/>
                  <a:pt x="901" y="409"/>
                  <a:pt x="901" y="409"/>
                </a:cubicBezTo>
                <a:cubicBezTo>
                  <a:pt x="902" y="409"/>
                  <a:pt x="902" y="409"/>
                  <a:pt x="902" y="409"/>
                </a:cubicBezTo>
                <a:cubicBezTo>
                  <a:pt x="902" y="410"/>
                  <a:pt x="902" y="410"/>
                  <a:pt x="902" y="410"/>
                </a:cubicBezTo>
                <a:cubicBezTo>
                  <a:pt x="904" y="411"/>
                  <a:pt x="904" y="411"/>
                  <a:pt x="904" y="411"/>
                </a:cubicBezTo>
                <a:cubicBezTo>
                  <a:pt x="904" y="411"/>
                  <a:pt x="904" y="411"/>
                  <a:pt x="904" y="411"/>
                </a:cubicBezTo>
                <a:cubicBezTo>
                  <a:pt x="903" y="413"/>
                  <a:pt x="903" y="413"/>
                  <a:pt x="903" y="413"/>
                </a:cubicBezTo>
                <a:cubicBezTo>
                  <a:pt x="905" y="413"/>
                  <a:pt x="905" y="413"/>
                  <a:pt x="905" y="413"/>
                </a:cubicBezTo>
                <a:cubicBezTo>
                  <a:pt x="907" y="413"/>
                  <a:pt x="907" y="413"/>
                  <a:pt x="907" y="413"/>
                </a:cubicBezTo>
                <a:cubicBezTo>
                  <a:pt x="908" y="413"/>
                  <a:pt x="908" y="413"/>
                  <a:pt x="908" y="413"/>
                </a:cubicBezTo>
                <a:cubicBezTo>
                  <a:pt x="909" y="413"/>
                  <a:pt x="909" y="413"/>
                  <a:pt x="909" y="413"/>
                </a:cubicBezTo>
                <a:cubicBezTo>
                  <a:pt x="910" y="412"/>
                  <a:pt x="910" y="412"/>
                  <a:pt x="910" y="412"/>
                </a:cubicBezTo>
                <a:cubicBezTo>
                  <a:pt x="910" y="411"/>
                  <a:pt x="910" y="411"/>
                  <a:pt x="910" y="411"/>
                </a:cubicBezTo>
                <a:cubicBezTo>
                  <a:pt x="909" y="411"/>
                  <a:pt x="909" y="411"/>
                  <a:pt x="909" y="411"/>
                </a:cubicBezTo>
                <a:cubicBezTo>
                  <a:pt x="907" y="411"/>
                  <a:pt x="907" y="411"/>
                  <a:pt x="907" y="411"/>
                </a:cubicBezTo>
                <a:cubicBezTo>
                  <a:pt x="906" y="411"/>
                  <a:pt x="906" y="411"/>
                  <a:pt x="906" y="411"/>
                </a:cubicBezTo>
                <a:cubicBezTo>
                  <a:pt x="907" y="410"/>
                  <a:pt x="907" y="410"/>
                  <a:pt x="907" y="410"/>
                </a:cubicBezTo>
                <a:cubicBezTo>
                  <a:pt x="909" y="410"/>
                  <a:pt x="909" y="410"/>
                  <a:pt x="909" y="410"/>
                </a:cubicBezTo>
                <a:cubicBezTo>
                  <a:pt x="909" y="410"/>
                  <a:pt x="909" y="410"/>
                  <a:pt x="909" y="410"/>
                </a:cubicBezTo>
                <a:cubicBezTo>
                  <a:pt x="909" y="409"/>
                  <a:pt x="909" y="409"/>
                  <a:pt x="909" y="409"/>
                </a:cubicBezTo>
                <a:cubicBezTo>
                  <a:pt x="908" y="409"/>
                  <a:pt x="908" y="409"/>
                  <a:pt x="908" y="409"/>
                </a:cubicBezTo>
                <a:cubicBezTo>
                  <a:pt x="909" y="408"/>
                  <a:pt x="909" y="408"/>
                  <a:pt x="909" y="408"/>
                </a:cubicBezTo>
                <a:cubicBezTo>
                  <a:pt x="908" y="407"/>
                  <a:pt x="908" y="407"/>
                  <a:pt x="908" y="407"/>
                </a:cubicBezTo>
                <a:cubicBezTo>
                  <a:pt x="907" y="407"/>
                  <a:pt x="907" y="407"/>
                  <a:pt x="907" y="407"/>
                </a:cubicBezTo>
                <a:cubicBezTo>
                  <a:pt x="906" y="408"/>
                  <a:pt x="906" y="408"/>
                  <a:pt x="906" y="408"/>
                </a:cubicBezTo>
                <a:cubicBezTo>
                  <a:pt x="907" y="406"/>
                  <a:pt x="907" y="406"/>
                  <a:pt x="907" y="406"/>
                </a:cubicBezTo>
                <a:cubicBezTo>
                  <a:pt x="908" y="406"/>
                  <a:pt x="908" y="406"/>
                  <a:pt x="908" y="406"/>
                </a:cubicBezTo>
                <a:cubicBezTo>
                  <a:pt x="908" y="406"/>
                  <a:pt x="908" y="406"/>
                  <a:pt x="908" y="406"/>
                </a:cubicBezTo>
                <a:cubicBezTo>
                  <a:pt x="909" y="407"/>
                  <a:pt x="909" y="407"/>
                  <a:pt x="909" y="407"/>
                </a:cubicBezTo>
                <a:cubicBezTo>
                  <a:pt x="910" y="408"/>
                  <a:pt x="910" y="408"/>
                  <a:pt x="910" y="408"/>
                </a:cubicBezTo>
                <a:cubicBezTo>
                  <a:pt x="910" y="409"/>
                  <a:pt x="910" y="409"/>
                  <a:pt x="910" y="409"/>
                </a:cubicBezTo>
                <a:lnTo>
                  <a:pt x="912" y="409"/>
                </a:lnTo>
                <a:close/>
                <a:moveTo>
                  <a:pt x="812" y="348"/>
                </a:moveTo>
                <a:cubicBezTo>
                  <a:pt x="813" y="347"/>
                  <a:pt x="813" y="347"/>
                  <a:pt x="813" y="347"/>
                </a:cubicBezTo>
                <a:cubicBezTo>
                  <a:pt x="814" y="346"/>
                  <a:pt x="814" y="346"/>
                  <a:pt x="814" y="346"/>
                </a:cubicBezTo>
                <a:cubicBezTo>
                  <a:pt x="815" y="345"/>
                  <a:pt x="815" y="345"/>
                  <a:pt x="815" y="345"/>
                </a:cubicBezTo>
                <a:cubicBezTo>
                  <a:pt x="814" y="343"/>
                  <a:pt x="814" y="343"/>
                  <a:pt x="814" y="343"/>
                </a:cubicBezTo>
                <a:cubicBezTo>
                  <a:pt x="812" y="343"/>
                  <a:pt x="812" y="343"/>
                  <a:pt x="812" y="343"/>
                </a:cubicBezTo>
                <a:cubicBezTo>
                  <a:pt x="811" y="342"/>
                  <a:pt x="811" y="342"/>
                  <a:pt x="811" y="342"/>
                </a:cubicBezTo>
                <a:cubicBezTo>
                  <a:pt x="810" y="344"/>
                  <a:pt x="810" y="344"/>
                  <a:pt x="810" y="344"/>
                </a:cubicBezTo>
                <a:cubicBezTo>
                  <a:pt x="810" y="345"/>
                  <a:pt x="810" y="345"/>
                  <a:pt x="810" y="345"/>
                </a:cubicBezTo>
                <a:cubicBezTo>
                  <a:pt x="810" y="348"/>
                  <a:pt x="810" y="348"/>
                  <a:pt x="810" y="348"/>
                </a:cubicBezTo>
                <a:lnTo>
                  <a:pt x="812" y="348"/>
                </a:lnTo>
                <a:close/>
                <a:moveTo>
                  <a:pt x="801" y="342"/>
                </a:moveTo>
                <a:cubicBezTo>
                  <a:pt x="800" y="342"/>
                  <a:pt x="800" y="342"/>
                  <a:pt x="800" y="342"/>
                </a:cubicBezTo>
                <a:cubicBezTo>
                  <a:pt x="798" y="344"/>
                  <a:pt x="798" y="344"/>
                  <a:pt x="798" y="344"/>
                </a:cubicBezTo>
                <a:cubicBezTo>
                  <a:pt x="797" y="345"/>
                  <a:pt x="797" y="345"/>
                  <a:pt x="797" y="345"/>
                </a:cubicBezTo>
                <a:cubicBezTo>
                  <a:pt x="794" y="345"/>
                  <a:pt x="794" y="345"/>
                  <a:pt x="794" y="345"/>
                </a:cubicBezTo>
                <a:cubicBezTo>
                  <a:pt x="793" y="345"/>
                  <a:pt x="793" y="345"/>
                  <a:pt x="793" y="345"/>
                </a:cubicBezTo>
                <a:cubicBezTo>
                  <a:pt x="793" y="347"/>
                  <a:pt x="793" y="347"/>
                  <a:pt x="793" y="347"/>
                </a:cubicBezTo>
                <a:cubicBezTo>
                  <a:pt x="791" y="348"/>
                  <a:pt x="791" y="348"/>
                  <a:pt x="791" y="348"/>
                </a:cubicBezTo>
                <a:cubicBezTo>
                  <a:pt x="792" y="350"/>
                  <a:pt x="792" y="350"/>
                  <a:pt x="792" y="350"/>
                </a:cubicBezTo>
                <a:cubicBezTo>
                  <a:pt x="792" y="349"/>
                  <a:pt x="792" y="349"/>
                  <a:pt x="792" y="349"/>
                </a:cubicBezTo>
                <a:cubicBezTo>
                  <a:pt x="794" y="350"/>
                  <a:pt x="794" y="350"/>
                  <a:pt x="794" y="350"/>
                </a:cubicBezTo>
                <a:cubicBezTo>
                  <a:pt x="795" y="350"/>
                  <a:pt x="795" y="350"/>
                  <a:pt x="795" y="350"/>
                </a:cubicBezTo>
                <a:cubicBezTo>
                  <a:pt x="799" y="347"/>
                  <a:pt x="799" y="347"/>
                  <a:pt x="799" y="347"/>
                </a:cubicBezTo>
                <a:cubicBezTo>
                  <a:pt x="799" y="345"/>
                  <a:pt x="799" y="345"/>
                  <a:pt x="799" y="345"/>
                </a:cubicBezTo>
                <a:cubicBezTo>
                  <a:pt x="800" y="345"/>
                  <a:pt x="800" y="345"/>
                  <a:pt x="800" y="345"/>
                </a:cubicBezTo>
                <a:cubicBezTo>
                  <a:pt x="802" y="344"/>
                  <a:pt x="802" y="344"/>
                  <a:pt x="802" y="344"/>
                </a:cubicBezTo>
                <a:cubicBezTo>
                  <a:pt x="803" y="343"/>
                  <a:pt x="803" y="343"/>
                  <a:pt x="803" y="343"/>
                </a:cubicBezTo>
                <a:cubicBezTo>
                  <a:pt x="803" y="341"/>
                  <a:pt x="803" y="341"/>
                  <a:pt x="803" y="341"/>
                </a:cubicBezTo>
                <a:cubicBezTo>
                  <a:pt x="802" y="340"/>
                  <a:pt x="802" y="340"/>
                  <a:pt x="802" y="340"/>
                </a:cubicBezTo>
                <a:cubicBezTo>
                  <a:pt x="801" y="341"/>
                  <a:pt x="801" y="341"/>
                  <a:pt x="801" y="341"/>
                </a:cubicBezTo>
                <a:lnTo>
                  <a:pt x="801" y="342"/>
                </a:lnTo>
                <a:close/>
                <a:moveTo>
                  <a:pt x="774" y="444"/>
                </a:moveTo>
                <a:cubicBezTo>
                  <a:pt x="775" y="444"/>
                  <a:pt x="775" y="444"/>
                  <a:pt x="775" y="444"/>
                </a:cubicBezTo>
                <a:cubicBezTo>
                  <a:pt x="775" y="445"/>
                  <a:pt x="775" y="445"/>
                  <a:pt x="775" y="445"/>
                </a:cubicBezTo>
                <a:cubicBezTo>
                  <a:pt x="776" y="446"/>
                  <a:pt x="776" y="446"/>
                  <a:pt x="776" y="446"/>
                </a:cubicBezTo>
                <a:cubicBezTo>
                  <a:pt x="776" y="448"/>
                  <a:pt x="776" y="448"/>
                  <a:pt x="776" y="448"/>
                </a:cubicBezTo>
                <a:cubicBezTo>
                  <a:pt x="777" y="448"/>
                  <a:pt x="777" y="448"/>
                  <a:pt x="777" y="448"/>
                </a:cubicBezTo>
                <a:cubicBezTo>
                  <a:pt x="778" y="448"/>
                  <a:pt x="778" y="448"/>
                  <a:pt x="778" y="448"/>
                </a:cubicBezTo>
                <a:cubicBezTo>
                  <a:pt x="778" y="449"/>
                  <a:pt x="778" y="449"/>
                  <a:pt x="778" y="449"/>
                </a:cubicBezTo>
                <a:cubicBezTo>
                  <a:pt x="779" y="448"/>
                  <a:pt x="779" y="448"/>
                  <a:pt x="779" y="448"/>
                </a:cubicBezTo>
                <a:cubicBezTo>
                  <a:pt x="779" y="448"/>
                  <a:pt x="779" y="448"/>
                  <a:pt x="779" y="448"/>
                </a:cubicBezTo>
                <a:cubicBezTo>
                  <a:pt x="780" y="447"/>
                  <a:pt x="780" y="447"/>
                  <a:pt x="780" y="447"/>
                </a:cubicBezTo>
                <a:cubicBezTo>
                  <a:pt x="780" y="447"/>
                  <a:pt x="780" y="447"/>
                  <a:pt x="780" y="447"/>
                </a:cubicBezTo>
                <a:cubicBezTo>
                  <a:pt x="779" y="446"/>
                  <a:pt x="779" y="446"/>
                  <a:pt x="779" y="446"/>
                </a:cubicBezTo>
                <a:cubicBezTo>
                  <a:pt x="780" y="445"/>
                  <a:pt x="780" y="445"/>
                  <a:pt x="780" y="445"/>
                </a:cubicBezTo>
                <a:cubicBezTo>
                  <a:pt x="780" y="445"/>
                  <a:pt x="780" y="445"/>
                  <a:pt x="780" y="445"/>
                </a:cubicBezTo>
                <a:cubicBezTo>
                  <a:pt x="778" y="444"/>
                  <a:pt x="778" y="444"/>
                  <a:pt x="778" y="444"/>
                </a:cubicBezTo>
                <a:cubicBezTo>
                  <a:pt x="777" y="443"/>
                  <a:pt x="777" y="443"/>
                  <a:pt x="777" y="443"/>
                </a:cubicBezTo>
                <a:cubicBezTo>
                  <a:pt x="777" y="443"/>
                  <a:pt x="777" y="443"/>
                  <a:pt x="777" y="443"/>
                </a:cubicBezTo>
                <a:cubicBezTo>
                  <a:pt x="776" y="442"/>
                  <a:pt x="776" y="442"/>
                  <a:pt x="776" y="442"/>
                </a:cubicBezTo>
                <a:cubicBezTo>
                  <a:pt x="775" y="442"/>
                  <a:pt x="775" y="442"/>
                  <a:pt x="775" y="442"/>
                </a:cubicBezTo>
                <a:cubicBezTo>
                  <a:pt x="775" y="442"/>
                  <a:pt x="775" y="442"/>
                  <a:pt x="775" y="442"/>
                </a:cubicBezTo>
                <a:cubicBezTo>
                  <a:pt x="773" y="442"/>
                  <a:pt x="773" y="442"/>
                  <a:pt x="773" y="442"/>
                </a:cubicBezTo>
                <a:cubicBezTo>
                  <a:pt x="773" y="443"/>
                  <a:pt x="773" y="443"/>
                  <a:pt x="773" y="443"/>
                </a:cubicBezTo>
                <a:cubicBezTo>
                  <a:pt x="773" y="444"/>
                  <a:pt x="773" y="444"/>
                  <a:pt x="773" y="444"/>
                </a:cubicBezTo>
                <a:lnTo>
                  <a:pt x="774" y="444"/>
                </a:lnTo>
                <a:close/>
                <a:moveTo>
                  <a:pt x="806" y="334"/>
                </a:moveTo>
                <a:cubicBezTo>
                  <a:pt x="805" y="336"/>
                  <a:pt x="805" y="336"/>
                  <a:pt x="805" y="336"/>
                </a:cubicBezTo>
                <a:cubicBezTo>
                  <a:pt x="804" y="336"/>
                  <a:pt x="804" y="336"/>
                  <a:pt x="804" y="336"/>
                </a:cubicBezTo>
                <a:cubicBezTo>
                  <a:pt x="803" y="337"/>
                  <a:pt x="803" y="337"/>
                  <a:pt x="803" y="337"/>
                </a:cubicBezTo>
                <a:cubicBezTo>
                  <a:pt x="802" y="338"/>
                  <a:pt x="802" y="338"/>
                  <a:pt x="802" y="338"/>
                </a:cubicBezTo>
                <a:cubicBezTo>
                  <a:pt x="803" y="338"/>
                  <a:pt x="803" y="338"/>
                  <a:pt x="803" y="338"/>
                </a:cubicBezTo>
                <a:cubicBezTo>
                  <a:pt x="804" y="338"/>
                  <a:pt x="804" y="338"/>
                  <a:pt x="804" y="338"/>
                </a:cubicBezTo>
                <a:cubicBezTo>
                  <a:pt x="806" y="337"/>
                  <a:pt x="806" y="337"/>
                  <a:pt x="806" y="337"/>
                </a:cubicBezTo>
                <a:cubicBezTo>
                  <a:pt x="808" y="336"/>
                  <a:pt x="808" y="336"/>
                  <a:pt x="808" y="336"/>
                </a:cubicBezTo>
                <a:cubicBezTo>
                  <a:pt x="808" y="335"/>
                  <a:pt x="808" y="335"/>
                  <a:pt x="808" y="335"/>
                </a:cubicBezTo>
                <a:cubicBezTo>
                  <a:pt x="807" y="334"/>
                  <a:pt x="807" y="334"/>
                  <a:pt x="807" y="334"/>
                </a:cubicBezTo>
                <a:lnTo>
                  <a:pt x="806" y="334"/>
                </a:lnTo>
                <a:close/>
                <a:moveTo>
                  <a:pt x="808" y="363"/>
                </a:moveTo>
                <a:cubicBezTo>
                  <a:pt x="806" y="364"/>
                  <a:pt x="806" y="364"/>
                  <a:pt x="806" y="364"/>
                </a:cubicBezTo>
                <a:cubicBezTo>
                  <a:pt x="804" y="368"/>
                  <a:pt x="804" y="368"/>
                  <a:pt x="804" y="368"/>
                </a:cubicBezTo>
                <a:cubicBezTo>
                  <a:pt x="802" y="369"/>
                  <a:pt x="802" y="369"/>
                  <a:pt x="802" y="369"/>
                </a:cubicBezTo>
                <a:cubicBezTo>
                  <a:pt x="801" y="371"/>
                  <a:pt x="801" y="371"/>
                  <a:pt x="801" y="371"/>
                </a:cubicBezTo>
                <a:cubicBezTo>
                  <a:pt x="799" y="373"/>
                  <a:pt x="799" y="373"/>
                  <a:pt x="799" y="373"/>
                </a:cubicBezTo>
                <a:cubicBezTo>
                  <a:pt x="799" y="375"/>
                  <a:pt x="799" y="375"/>
                  <a:pt x="799" y="375"/>
                </a:cubicBezTo>
                <a:cubicBezTo>
                  <a:pt x="798" y="377"/>
                  <a:pt x="798" y="377"/>
                  <a:pt x="798" y="377"/>
                </a:cubicBezTo>
                <a:cubicBezTo>
                  <a:pt x="799" y="378"/>
                  <a:pt x="799" y="378"/>
                  <a:pt x="799" y="378"/>
                </a:cubicBezTo>
                <a:cubicBezTo>
                  <a:pt x="798" y="380"/>
                  <a:pt x="798" y="380"/>
                  <a:pt x="798" y="380"/>
                </a:cubicBezTo>
                <a:cubicBezTo>
                  <a:pt x="799" y="381"/>
                  <a:pt x="799" y="381"/>
                  <a:pt x="799" y="381"/>
                </a:cubicBezTo>
                <a:cubicBezTo>
                  <a:pt x="800" y="380"/>
                  <a:pt x="800" y="380"/>
                  <a:pt x="800" y="380"/>
                </a:cubicBezTo>
                <a:cubicBezTo>
                  <a:pt x="801" y="381"/>
                  <a:pt x="801" y="381"/>
                  <a:pt x="801" y="381"/>
                </a:cubicBezTo>
                <a:cubicBezTo>
                  <a:pt x="804" y="380"/>
                  <a:pt x="804" y="380"/>
                  <a:pt x="804" y="380"/>
                </a:cubicBezTo>
                <a:cubicBezTo>
                  <a:pt x="805" y="381"/>
                  <a:pt x="805" y="381"/>
                  <a:pt x="805" y="381"/>
                </a:cubicBezTo>
                <a:cubicBezTo>
                  <a:pt x="807" y="380"/>
                  <a:pt x="807" y="380"/>
                  <a:pt x="807" y="380"/>
                </a:cubicBezTo>
                <a:cubicBezTo>
                  <a:pt x="808" y="380"/>
                  <a:pt x="808" y="380"/>
                  <a:pt x="808" y="380"/>
                </a:cubicBezTo>
                <a:cubicBezTo>
                  <a:pt x="809" y="380"/>
                  <a:pt x="809" y="380"/>
                  <a:pt x="809" y="380"/>
                </a:cubicBezTo>
                <a:cubicBezTo>
                  <a:pt x="811" y="378"/>
                  <a:pt x="811" y="378"/>
                  <a:pt x="811" y="378"/>
                </a:cubicBezTo>
                <a:cubicBezTo>
                  <a:pt x="812" y="378"/>
                  <a:pt x="812" y="378"/>
                  <a:pt x="812" y="378"/>
                </a:cubicBezTo>
                <a:cubicBezTo>
                  <a:pt x="813" y="377"/>
                  <a:pt x="813" y="377"/>
                  <a:pt x="813" y="377"/>
                </a:cubicBezTo>
                <a:cubicBezTo>
                  <a:pt x="816" y="373"/>
                  <a:pt x="816" y="373"/>
                  <a:pt x="816" y="373"/>
                </a:cubicBezTo>
                <a:cubicBezTo>
                  <a:pt x="816" y="371"/>
                  <a:pt x="816" y="371"/>
                  <a:pt x="816" y="371"/>
                </a:cubicBezTo>
                <a:cubicBezTo>
                  <a:pt x="817" y="369"/>
                  <a:pt x="817" y="369"/>
                  <a:pt x="817" y="369"/>
                </a:cubicBezTo>
                <a:cubicBezTo>
                  <a:pt x="818" y="368"/>
                  <a:pt x="818" y="368"/>
                  <a:pt x="818" y="368"/>
                </a:cubicBezTo>
                <a:cubicBezTo>
                  <a:pt x="818" y="367"/>
                  <a:pt x="818" y="367"/>
                  <a:pt x="818" y="367"/>
                </a:cubicBezTo>
                <a:cubicBezTo>
                  <a:pt x="818" y="365"/>
                  <a:pt x="818" y="365"/>
                  <a:pt x="818" y="365"/>
                </a:cubicBezTo>
                <a:cubicBezTo>
                  <a:pt x="816" y="363"/>
                  <a:pt x="816" y="363"/>
                  <a:pt x="816" y="363"/>
                </a:cubicBezTo>
                <a:cubicBezTo>
                  <a:pt x="815" y="363"/>
                  <a:pt x="815" y="363"/>
                  <a:pt x="815" y="363"/>
                </a:cubicBezTo>
                <a:cubicBezTo>
                  <a:pt x="814" y="362"/>
                  <a:pt x="814" y="362"/>
                  <a:pt x="814" y="362"/>
                </a:cubicBezTo>
                <a:cubicBezTo>
                  <a:pt x="813" y="362"/>
                  <a:pt x="813" y="362"/>
                  <a:pt x="813" y="362"/>
                </a:cubicBezTo>
                <a:cubicBezTo>
                  <a:pt x="811" y="362"/>
                  <a:pt x="811" y="362"/>
                  <a:pt x="811" y="362"/>
                </a:cubicBezTo>
                <a:cubicBezTo>
                  <a:pt x="810" y="362"/>
                  <a:pt x="810" y="362"/>
                  <a:pt x="810" y="362"/>
                </a:cubicBezTo>
                <a:cubicBezTo>
                  <a:pt x="809" y="363"/>
                  <a:pt x="809" y="363"/>
                  <a:pt x="809" y="363"/>
                </a:cubicBezTo>
                <a:lnTo>
                  <a:pt x="808" y="363"/>
                </a:lnTo>
                <a:close/>
                <a:moveTo>
                  <a:pt x="774" y="436"/>
                </a:moveTo>
                <a:cubicBezTo>
                  <a:pt x="774" y="435"/>
                  <a:pt x="774" y="435"/>
                  <a:pt x="774" y="435"/>
                </a:cubicBezTo>
                <a:cubicBezTo>
                  <a:pt x="772" y="436"/>
                  <a:pt x="772" y="436"/>
                  <a:pt x="772" y="436"/>
                </a:cubicBezTo>
                <a:cubicBezTo>
                  <a:pt x="772" y="437"/>
                  <a:pt x="772" y="437"/>
                  <a:pt x="772" y="437"/>
                </a:cubicBezTo>
                <a:cubicBezTo>
                  <a:pt x="774" y="437"/>
                  <a:pt x="774" y="437"/>
                  <a:pt x="774" y="437"/>
                </a:cubicBezTo>
                <a:lnTo>
                  <a:pt x="774" y="436"/>
                </a:lnTo>
                <a:close/>
                <a:moveTo>
                  <a:pt x="810" y="328"/>
                </a:moveTo>
                <a:cubicBezTo>
                  <a:pt x="810" y="329"/>
                  <a:pt x="810" y="329"/>
                  <a:pt x="810" y="329"/>
                </a:cubicBezTo>
                <a:cubicBezTo>
                  <a:pt x="809" y="330"/>
                  <a:pt x="809" y="330"/>
                  <a:pt x="809" y="330"/>
                </a:cubicBezTo>
                <a:cubicBezTo>
                  <a:pt x="810" y="330"/>
                  <a:pt x="810" y="330"/>
                  <a:pt x="810" y="330"/>
                </a:cubicBezTo>
                <a:lnTo>
                  <a:pt x="810" y="328"/>
                </a:lnTo>
                <a:close/>
                <a:moveTo>
                  <a:pt x="822" y="369"/>
                </a:moveTo>
                <a:cubicBezTo>
                  <a:pt x="821" y="369"/>
                  <a:pt x="821" y="369"/>
                  <a:pt x="821" y="369"/>
                </a:cubicBezTo>
                <a:cubicBezTo>
                  <a:pt x="820" y="369"/>
                  <a:pt x="820" y="369"/>
                  <a:pt x="820" y="369"/>
                </a:cubicBezTo>
                <a:cubicBezTo>
                  <a:pt x="820" y="370"/>
                  <a:pt x="820" y="370"/>
                  <a:pt x="820" y="370"/>
                </a:cubicBezTo>
                <a:cubicBezTo>
                  <a:pt x="820" y="371"/>
                  <a:pt x="820" y="371"/>
                  <a:pt x="820" y="371"/>
                </a:cubicBezTo>
                <a:cubicBezTo>
                  <a:pt x="821" y="374"/>
                  <a:pt x="821" y="374"/>
                  <a:pt x="821" y="374"/>
                </a:cubicBezTo>
                <a:cubicBezTo>
                  <a:pt x="821" y="374"/>
                  <a:pt x="821" y="374"/>
                  <a:pt x="821" y="374"/>
                </a:cubicBezTo>
                <a:cubicBezTo>
                  <a:pt x="822" y="374"/>
                  <a:pt x="822" y="374"/>
                  <a:pt x="822" y="374"/>
                </a:cubicBezTo>
                <a:cubicBezTo>
                  <a:pt x="824" y="374"/>
                  <a:pt x="824" y="374"/>
                  <a:pt x="824" y="374"/>
                </a:cubicBezTo>
                <a:cubicBezTo>
                  <a:pt x="825" y="375"/>
                  <a:pt x="825" y="375"/>
                  <a:pt x="825" y="375"/>
                </a:cubicBezTo>
                <a:cubicBezTo>
                  <a:pt x="826" y="374"/>
                  <a:pt x="826" y="374"/>
                  <a:pt x="826" y="374"/>
                </a:cubicBezTo>
                <a:cubicBezTo>
                  <a:pt x="828" y="375"/>
                  <a:pt x="828" y="375"/>
                  <a:pt x="828" y="375"/>
                </a:cubicBezTo>
                <a:cubicBezTo>
                  <a:pt x="829" y="374"/>
                  <a:pt x="829" y="374"/>
                  <a:pt x="829" y="374"/>
                </a:cubicBezTo>
                <a:cubicBezTo>
                  <a:pt x="828" y="373"/>
                  <a:pt x="828" y="373"/>
                  <a:pt x="828" y="373"/>
                </a:cubicBezTo>
                <a:cubicBezTo>
                  <a:pt x="828" y="371"/>
                  <a:pt x="828" y="371"/>
                  <a:pt x="828" y="371"/>
                </a:cubicBezTo>
                <a:cubicBezTo>
                  <a:pt x="826" y="371"/>
                  <a:pt x="826" y="371"/>
                  <a:pt x="826" y="371"/>
                </a:cubicBezTo>
                <a:cubicBezTo>
                  <a:pt x="826" y="369"/>
                  <a:pt x="826" y="369"/>
                  <a:pt x="826" y="369"/>
                </a:cubicBezTo>
                <a:cubicBezTo>
                  <a:pt x="824" y="369"/>
                  <a:pt x="824" y="369"/>
                  <a:pt x="824" y="369"/>
                </a:cubicBezTo>
                <a:cubicBezTo>
                  <a:pt x="823" y="370"/>
                  <a:pt x="823" y="370"/>
                  <a:pt x="823" y="370"/>
                </a:cubicBezTo>
                <a:cubicBezTo>
                  <a:pt x="823" y="369"/>
                  <a:pt x="823" y="369"/>
                  <a:pt x="823" y="369"/>
                </a:cubicBezTo>
                <a:cubicBezTo>
                  <a:pt x="823" y="368"/>
                  <a:pt x="823" y="368"/>
                  <a:pt x="823" y="368"/>
                </a:cubicBezTo>
                <a:cubicBezTo>
                  <a:pt x="823" y="368"/>
                  <a:pt x="823" y="368"/>
                  <a:pt x="823" y="368"/>
                </a:cubicBezTo>
                <a:lnTo>
                  <a:pt x="822" y="369"/>
                </a:lnTo>
                <a:close/>
                <a:moveTo>
                  <a:pt x="824" y="362"/>
                </a:moveTo>
                <a:cubicBezTo>
                  <a:pt x="825" y="361"/>
                  <a:pt x="825" y="361"/>
                  <a:pt x="825" y="361"/>
                </a:cubicBezTo>
                <a:cubicBezTo>
                  <a:pt x="824" y="360"/>
                  <a:pt x="824" y="360"/>
                  <a:pt x="824" y="360"/>
                </a:cubicBezTo>
                <a:cubicBezTo>
                  <a:pt x="824" y="358"/>
                  <a:pt x="824" y="358"/>
                  <a:pt x="824" y="358"/>
                </a:cubicBezTo>
                <a:cubicBezTo>
                  <a:pt x="823" y="360"/>
                  <a:pt x="823" y="360"/>
                  <a:pt x="823" y="360"/>
                </a:cubicBezTo>
                <a:cubicBezTo>
                  <a:pt x="823" y="362"/>
                  <a:pt x="823" y="362"/>
                  <a:pt x="823" y="362"/>
                </a:cubicBezTo>
                <a:lnTo>
                  <a:pt x="824" y="362"/>
                </a:lnTo>
                <a:close/>
                <a:moveTo>
                  <a:pt x="827" y="365"/>
                </a:moveTo>
                <a:cubicBezTo>
                  <a:pt x="826" y="363"/>
                  <a:pt x="826" y="363"/>
                  <a:pt x="826" y="363"/>
                </a:cubicBezTo>
                <a:cubicBezTo>
                  <a:pt x="826" y="363"/>
                  <a:pt x="826" y="363"/>
                  <a:pt x="826" y="363"/>
                </a:cubicBezTo>
                <a:cubicBezTo>
                  <a:pt x="825" y="364"/>
                  <a:pt x="825" y="364"/>
                  <a:pt x="825" y="364"/>
                </a:cubicBezTo>
                <a:cubicBezTo>
                  <a:pt x="826" y="365"/>
                  <a:pt x="826" y="365"/>
                  <a:pt x="826" y="365"/>
                </a:cubicBezTo>
                <a:lnTo>
                  <a:pt x="827" y="365"/>
                </a:lnTo>
                <a:close/>
                <a:moveTo>
                  <a:pt x="896" y="682"/>
                </a:moveTo>
                <a:cubicBezTo>
                  <a:pt x="896" y="683"/>
                  <a:pt x="896" y="683"/>
                  <a:pt x="896" y="683"/>
                </a:cubicBezTo>
                <a:cubicBezTo>
                  <a:pt x="897" y="683"/>
                  <a:pt x="897" y="683"/>
                  <a:pt x="897" y="683"/>
                </a:cubicBezTo>
                <a:cubicBezTo>
                  <a:pt x="897" y="682"/>
                  <a:pt x="897" y="682"/>
                  <a:pt x="897" y="682"/>
                </a:cubicBezTo>
                <a:lnTo>
                  <a:pt x="896" y="682"/>
                </a:lnTo>
                <a:close/>
                <a:moveTo>
                  <a:pt x="795" y="355"/>
                </a:moveTo>
                <a:cubicBezTo>
                  <a:pt x="795" y="354"/>
                  <a:pt x="795" y="354"/>
                  <a:pt x="795" y="354"/>
                </a:cubicBezTo>
                <a:cubicBezTo>
                  <a:pt x="794" y="354"/>
                  <a:pt x="794" y="354"/>
                  <a:pt x="794" y="354"/>
                </a:cubicBezTo>
                <a:cubicBezTo>
                  <a:pt x="793" y="353"/>
                  <a:pt x="793" y="353"/>
                  <a:pt x="793" y="353"/>
                </a:cubicBezTo>
                <a:cubicBezTo>
                  <a:pt x="794" y="355"/>
                  <a:pt x="794" y="355"/>
                  <a:pt x="794" y="355"/>
                </a:cubicBezTo>
                <a:cubicBezTo>
                  <a:pt x="793" y="356"/>
                  <a:pt x="793" y="356"/>
                  <a:pt x="793" y="356"/>
                </a:cubicBezTo>
                <a:cubicBezTo>
                  <a:pt x="793" y="357"/>
                  <a:pt x="793" y="357"/>
                  <a:pt x="793" y="357"/>
                </a:cubicBezTo>
                <a:cubicBezTo>
                  <a:pt x="795" y="357"/>
                  <a:pt x="795" y="357"/>
                  <a:pt x="795" y="357"/>
                </a:cubicBezTo>
                <a:lnTo>
                  <a:pt x="795" y="355"/>
                </a:lnTo>
                <a:close/>
                <a:moveTo>
                  <a:pt x="793" y="331"/>
                </a:moveTo>
                <a:cubicBezTo>
                  <a:pt x="792" y="330"/>
                  <a:pt x="792" y="330"/>
                  <a:pt x="792" y="330"/>
                </a:cubicBezTo>
                <a:cubicBezTo>
                  <a:pt x="790" y="329"/>
                  <a:pt x="790" y="329"/>
                  <a:pt x="790" y="329"/>
                </a:cubicBezTo>
                <a:cubicBezTo>
                  <a:pt x="790" y="330"/>
                  <a:pt x="790" y="330"/>
                  <a:pt x="790" y="330"/>
                </a:cubicBezTo>
                <a:cubicBezTo>
                  <a:pt x="790" y="330"/>
                  <a:pt x="789" y="331"/>
                  <a:pt x="789" y="331"/>
                </a:cubicBezTo>
                <a:cubicBezTo>
                  <a:pt x="790" y="332"/>
                  <a:pt x="790" y="332"/>
                  <a:pt x="790" y="332"/>
                </a:cubicBezTo>
                <a:cubicBezTo>
                  <a:pt x="790" y="333"/>
                  <a:pt x="790" y="333"/>
                  <a:pt x="790" y="333"/>
                </a:cubicBezTo>
                <a:cubicBezTo>
                  <a:pt x="791" y="333"/>
                  <a:pt x="791" y="333"/>
                  <a:pt x="791" y="333"/>
                </a:cubicBezTo>
                <a:cubicBezTo>
                  <a:pt x="790" y="334"/>
                  <a:pt x="790" y="334"/>
                  <a:pt x="790" y="334"/>
                </a:cubicBezTo>
                <a:cubicBezTo>
                  <a:pt x="791" y="335"/>
                  <a:pt x="791" y="335"/>
                  <a:pt x="791" y="335"/>
                </a:cubicBezTo>
                <a:cubicBezTo>
                  <a:pt x="792" y="334"/>
                  <a:pt x="792" y="334"/>
                  <a:pt x="792" y="334"/>
                </a:cubicBezTo>
                <a:cubicBezTo>
                  <a:pt x="792" y="333"/>
                  <a:pt x="792" y="333"/>
                  <a:pt x="792" y="333"/>
                </a:cubicBezTo>
                <a:cubicBezTo>
                  <a:pt x="793" y="334"/>
                  <a:pt x="793" y="334"/>
                  <a:pt x="793" y="334"/>
                </a:cubicBezTo>
                <a:cubicBezTo>
                  <a:pt x="795" y="333"/>
                  <a:pt x="795" y="333"/>
                  <a:pt x="795" y="333"/>
                </a:cubicBezTo>
                <a:cubicBezTo>
                  <a:pt x="795" y="333"/>
                  <a:pt x="795" y="333"/>
                  <a:pt x="795" y="333"/>
                </a:cubicBezTo>
                <a:cubicBezTo>
                  <a:pt x="796" y="332"/>
                  <a:pt x="796" y="332"/>
                  <a:pt x="796" y="332"/>
                </a:cubicBezTo>
                <a:cubicBezTo>
                  <a:pt x="795" y="331"/>
                  <a:pt x="795" y="331"/>
                  <a:pt x="795" y="331"/>
                </a:cubicBezTo>
                <a:lnTo>
                  <a:pt x="793" y="331"/>
                </a:lnTo>
                <a:close/>
                <a:moveTo>
                  <a:pt x="792" y="359"/>
                </a:moveTo>
                <a:cubicBezTo>
                  <a:pt x="791" y="360"/>
                  <a:pt x="791" y="360"/>
                  <a:pt x="791" y="360"/>
                </a:cubicBezTo>
                <a:cubicBezTo>
                  <a:pt x="791" y="362"/>
                  <a:pt x="791" y="362"/>
                  <a:pt x="791" y="362"/>
                </a:cubicBezTo>
                <a:cubicBezTo>
                  <a:pt x="792" y="362"/>
                  <a:pt x="792" y="362"/>
                  <a:pt x="792" y="362"/>
                </a:cubicBezTo>
                <a:cubicBezTo>
                  <a:pt x="792" y="361"/>
                  <a:pt x="792" y="361"/>
                  <a:pt x="792" y="361"/>
                </a:cubicBezTo>
                <a:cubicBezTo>
                  <a:pt x="794" y="360"/>
                  <a:pt x="794" y="360"/>
                  <a:pt x="794" y="360"/>
                </a:cubicBezTo>
                <a:cubicBezTo>
                  <a:pt x="794" y="359"/>
                  <a:pt x="794" y="359"/>
                  <a:pt x="794" y="359"/>
                </a:cubicBezTo>
                <a:cubicBezTo>
                  <a:pt x="792" y="359"/>
                  <a:pt x="792" y="359"/>
                  <a:pt x="792" y="359"/>
                </a:cubicBezTo>
                <a:close/>
                <a:moveTo>
                  <a:pt x="794" y="462"/>
                </a:moveTo>
                <a:cubicBezTo>
                  <a:pt x="792" y="460"/>
                  <a:pt x="792" y="460"/>
                  <a:pt x="792" y="460"/>
                </a:cubicBezTo>
                <a:cubicBezTo>
                  <a:pt x="791" y="460"/>
                  <a:pt x="791" y="460"/>
                  <a:pt x="791" y="460"/>
                </a:cubicBezTo>
                <a:cubicBezTo>
                  <a:pt x="790" y="460"/>
                  <a:pt x="790" y="460"/>
                  <a:pt x="790" y="460"/>
                </a:cubicBezTo>
                <a:cubicBezTo>
                  <a:pt x="791" y="461"/>
                  <a:pt x="791" y="461"/>
                  <a:pt x="791" y="461"/>
                </a:cubicBezTo>
                <a:cubicBezTo>
                  <a:pt x="793" y="462"/>
                  <a:pt x="793" y="462"/>
                  <a:pt x="793" y="462"/>
                </a:cubicBezTo>
                <a:cubicBezTo>
                  <a:pt x="794" y="463"/>
                  <a:pt x="794" y="463"/>
                  <a:pt x="794" y="463"/>
                </a:cubicBezTo>
                <a:cubicBezTo>
                  <a:pt x="796" y="463"/>
                  <a:pt x="796" y="463"/>
                  <a:pt x="796" y="463"/>
                </a:cubicBezTo>
                <a:cubicBezTo>
                  <a:pt x="795" y="462"/>
                  <a:pt x="795" y="462"/>
                  <a:pt x="795" y="462"/>
                </a:cubicBezTo>
                <a:lnTo>
                  <a:pt x="794" y="462"/>
                </a:lnTo>
                <a:close/>
                <a:moveTo>
                  <a:pt x="873" y="444"/>
                </a:moveTo>
                <a:cubicBezTo>
                  <a:pt x="873" y="444"/>
                  <a:pt x="873" y="444"/>
                  <a:pt x="873" y="444"/>
                </a:cubicBezTo>
                <a:cubicBezTo>
                  <a:pt x="874" y="444"/>
                  <a:pt x="874" y="444"/>
                  <a:pt x="874" y="444"/>
                </a:cubicBezTo>
                <a:cubicBezTo>
                  <a:pt x="874" y="443"/>
                  <a:pt x="874" y="443"/>
                  <a:pt x="874" y="443"/>
                </a:cubicBezTo>
                <a:cubicBezTo>
                  <a:pt x="873" y="443"/>
                  <a:pt x="873" y="443"/>
                  <a:pt x="873" y="443"/>
                </a:cubicBezTo>
                <a:lnTo>
                  <a:pt x="873" y="444"/>
                </a:lnTo>
                <a:close/>
                <a:moveTo>
                  <a:pt x="875" y="455"/>
                </a:moveTo>
                <a:cubicBezTo>
                  <a:pt x="875" y="454"/>
                  <a:pt x="875" y="454"/>
                  <a:pt x="875" y="454"/>
                </a:cubicBezTo>
                <a:cubicBezTo>
                  <a:pt x="874" y="457"/>
                  <a:pt x="874" y="457"/>
                  <a:pt x="874" y="457"/>
                </a:cubicBezTo>
                <a:cubicBezTo>
                  <a:pt x="874" y="459"/>
                  <a:pt x="874" y="459"/>
                  <a:pt x="874" y="459"/>
                </a:cubicBezTo>
                <a:cubicBezTo>
                  <a:pt x="875" y="461"/>
                  <a:pt x="875" y="461"/>
                  <a:pt x="875" y="461"/>
                </a:cubicBezTo>
                <a:cubicBezTo>
                  <a:pt x="875" y="460"/>
                  <a:pt x="875" y="460"/>
                  <a:pt x="875" y="460"/>
                </a:cubicBezTo>
                <a:cubicBezTo>
                  <a:pt x="875" y="459"/>
                  <a:pt x="875" y="459"/>
                  <a:pt x="875" y="459"/>
                </a:cubicBezTo>
                <a:cubicBezTo>
                  <a:pt x="876" y="457"/>
                  <a:pt x="876" y="457"/>
                  <a:pt x="876" y="457"/>
                </a:cubicBezTo>
                <a:lnTo>
                  <a:pt x="875" y="455"/>
                </a:lnTo>
                <a:close/>
                <a:moveTo>
                  <a:pt x="892" y="694"/>
                </a:moveTo>
                <a:cubicBezTo>
                  <a:pt x="892" y="694"/>
                  <a:pt x="892" y="694"/>
                  <a:pt x="892" y="694"/>
                </a:cubicBezTo>
                <a:cubicBezTo>
                  <a:pt x="893" y="693"/>
                  <a:pt x="893" y="693"/>
                  <a:pt x="893" y="693"/>
                </a:cubicBezTo>
                <a:cubicBezTo>
                  <a:pt x="892" y="692"/>
                  <a:pt x="892" y="692"/>
                  <a:pt x="892" y="692"/>
                </a:cubicBezTo>
                <a:cubicBezTo>
                  <a:pt x="892" y="692"/>
                  <a:pt x="892" y="692"/>
                  <a:pt x="892" y="692"/>
                </a:cubicBezTo>
                <a:cubicBezTo>
                  <a:pt x="892" y="691"/>
                  <a:pt x="892" y="691"/>
                  <a:pt x="892" y="691"/>
                </a:cubicBezTo>
                <a:cubicBezTo>
                  <a:pt x="892" y="690"/>
                  <a:pt x="892" y="690"/>
                  <a:pt x="892" y="690"/>
                </a:cubicBezTo>
                <a:cubicBezTo>
                  <a:pt x="892" y="689"/>
                  <a:pt x="892" y="689"/>
                  <a:pt x="892" y="689"/>
                </a:cubicBezTo>
                <a:cubicBezTo>
                  <a:pt x="892" y="689"/>
                  <a:pt x="892" y="689"/>
                  <a:pt x="892" y="689"/>
                </a:cubicBezTo>
                <a:cubicBezTo>
                  <a:pt x="892" y="688"/>
                  <a:pt x="892" y="688"/>
                  <a:pt x="892" y="688"/>
                </a:cubicBezTo>
                <a:cubicBezTo>
                  <a:pt x="891" y="689"/>
                  <a:pt x="891" y="689"/>
                  <a:pt x="891" y="689"/>
                </a:cubicBezTo>
                <a:cubicBezTo>
                  <a:pt x="891" y="689"/>
                  <a:pt x="891" y="689"/>
                  <a:pt x="891" y="689"/>
                </a:cubicBezTo>
                <a:cubicBezTo>
                  <a:pt x="891" y="691"/>
                  <a:pt x="891" y="691"/>
                  <a:pt x="891" y="691"/>
                </a:cubicBezTo>
                <a:cubicBezTo>
                  <a:pt x="892" y="692"/>
                  <a:pt x="892" y="692"/>
                  <a:pt x="892" y="692"/>
                </a:cubicBezTo>
                <a:cubicBezTo>
                  <a:pt x="891" y="693"/>
                  <a:pt x="891" y="693"/>
                  <a:pt x="891" y="693"/>
                </a:cubicBezTo>
                <a:lnTo>
                  <a:pt x="892" y="694"/>
                </a:lnTo>
                <a:close/>
                <a:moveTo>
                  <a:pt x="893" y="695"/>
                </a:moveTo>
                <a:cubicBezTo>
                  <a:pt x="894" y="696"/>
                  <a:pt x="894" y="696"/>
                  <a:pt x="894" y="696"/>
                </a:cubicBezTo>
                <a:cubicBezTo>
                  <a:pt x="894" y="695"/>
                  <a:pt x="894" y="695"/>
                  <a:pt x="894" y="695"/>
                </a:cubicBezTo>
                <a:cubicBezTo>
                  <a:pt x="894" y="694"/>
                  <a:pt x="894" y="694"/>
                  <a:pt x="894" y="694"/>
                </a:cubicBezTo>
                <a:cubicBezTo>
                  <a:pt x="893" y="694"/>
                  <a:pt x="893" y="694"/>
                  <a:pt x="893" y="694"/>
                </a:cubicBezTo>
                <a:lnTo>
                  <a:pt x="893" y="695"/>
                </a:lnTo>
                <a:close/>
                <a:moveTo>
                  <a:pt x="906" y="644"/>
                </a:moveTo>
                <a:cubicBezTo>
                  <a:pt x="906" y="645"/>
                  <a:pt x="906" y="645"/>
                  <a:pt x="906" y="645"/>
                </a:cubicBezTo>
                <a:cubicBezTo>
                  <a:pt x="906" y="645"/>
                  <a:pt x="906" y="645"/>
                  <a:pt x="906" y="645"/>
                </a:cubicBezTo>
                <a:cubicBezTo>
                  <a:pt x="907" y="645"/>
                  <a:pt x="907" y="645"/>
                  <a:pt x="907" y="645"/>
                </a:cubicBezTo>
                <a:cubicBezTo>
                  <a:pt x="907" y="645"/>
                  <a:pt x="907" y="645"/>
                  <a:pt x="907" y="645"/>
                </a:cubicBezTo>
                <a:cubicBezTo>
                  <a:pt x="907" y="644"/>
                  <a:pt x="907" y="644"/>
                  <a:pt x="907" y="644"/>
                </a:cubicBezTo>
                <a:cubicBezTo>
                  <a:pt x="907" y="644"/>
                  <a:pt x="907" y="644"/>
                  <a:pt x="907" y="644"/>
                </a:cubicBezTo>
                <a:lnTo>
                  <a:pt x="906" y="644"/>
                </a:lnTo>
                <a:close/>
                <a:moveTo>
                  <a:pt x="835" y="499"/>
                </a:moveTo>
                <a:cubicBezTo>
                  <a:pt x="833" y="500"/>
                  <a:pt x="833" y="500"/>
                  <a:pt x="833" y="500"/>
                </a:cubicBezTo>
                <a:cubicBezTo>
                  <a:pt x="831" y="501"/>
                  <a:pt x="831" y="501"/>
                  <a:pt x="831" y="501"/>
                </a:cubicBezTo>
                <a:cubicBezTo>
                  <a:pt x="831" y="502"/>
                  <a:pt x="831" y="502"/>
                  <a:pt x="831" y="502"/>
                </a:cubicBezTo>
                <a:cubicBezTo>
                  <a:pt x="830" y="503"/>
                  <a:pt x="830" y="503"/>
                  <a:pt x="830" y="503"/>
                </a:cubicBezTo>
                <a:cubicBezTo>
                  <a:pt x="830" y="504"/>
                  <a:pt x="830" y="504"/>
                  <a:pt x="830" y="504"/>
                </a:cubicBezTo>
                <a:cubicBezTo>
                  <a:pt x="830" y="505"/>
                  <a:pt x="830" y="505"/>
                  <a:pt x="830" y="505"/>
                </a:cubicBezTo>
                <a:cubicBezTo>
                  <a:pt x="831" y="505"/>
                  <a:pt x="831" y="505"/>
                  <a:pt x="831" y="505"/>
                </a:cubicBezTo>
                <a:cubicBezTo>
                  <a:pt x="832" y="504"/>
                  <a:pt x="832" y="504"/>
                  <a:pt x="832" y="504"/>
                </a:cubicBezTo>
                <a:cubicBezTo>
                  <a:pt x="834" y="504"/>
                  <a:pt x="834" y="504"/>
                  <a:pt x="834" y="504"/>
                </a:cubicBezTo>
                <a:cubicBezTo>
                  <a:pt x="834" y="503"/>
                  <a:pt x="834" y="503"/>
                  <a:pt x="834" y="503"/>
                </a:cubicBezTo>
                <a:cubicBezTo>
                  <a:pt x="836" y="502"/>
                  <a:pt x="836" y="502"/>
                  <a:pt x="836" y="502"/>
                </a:cubicBezTo>
                <a:cubicBezTo>
                  <a:pt x="836" y="501"/>
                  <a:pt x="836" y="501"/>
                  <a:pt x="836" y="501"/>
                </a:cubicBezTo>
                <a:cubicBezTo>
                  <a:pt x="835" y="501"/>
                  <a:pt x="835" y="501"/>
                  <a:pt x="835" y="501"/>
                </a:cubicBezTo>
                <a:cubicBezTo>
                  <a:pt x="835" y="500"/>
                  <a:pt x="835" y="500"/>
                  <a:pt x="835" y="500"/>
                </a:cubicBezTo>
                <a:lnTo>
                  <a:pt x="835" y="499"/>
                </a:lnTo>
                <a:close/>
                <a:moveTo>
                  <a:pt x="821" y="466"/>
                </a:moveTo>
                <a:cubicBezTo>
                  <a:pt x="823" y="466"/>
                  <a:pt x="823" y="466"/>
                  <a:pt x="823" y="466"/>
                </a:cubicBezTo>
                <a:cubicBezTo>
                  <a:pt x="823" y="467"/>
                  <a:pt x="823" y="467"/>
                  <a:pt x="823" y="467"/>
                </a:cubicBezTo>
                <a:cubicBezTo>
                  <a:pt x="824" y="466"/>
                  <a:pt x="824" y="466"/>
                  <a:pt x="824" y="466"/>
                </a:cubicBezTo>
                <a:cubicBezTo>
                  <a:pt x="825" y="466"/>
                  <a:pt x="825" y="466"/>
                  <a:pt x="825" y="466"/>
                </a:cubicBezTo>
                <a:cubicBezTo>
                  <a:pt x="825" y="466"/>
                  <a:pt x="825" y="466"/>
                  <a:pt x="825" y="466"/>
                </a:cubicBezTo>
                <a:cubicBezTo>
                  <a:pt x="825" y="465"/>
                  <a:pt x="825" y="465"/>
                  <a:pt x="825" y="465"/>
                </a:cubicBezTo>
                <a:cubicBezTo>
                  <a:pt x="824" y="464"/>
                  <a:pt x="824" y="464"/>
                  <a:pt x="824" y="464"/>
                </a:cubicBezTo>
                <a:cubicBezTo>
                  <a:pt x="823" y="463"/>
                  <a:pt x="823" y="463"/>
                  <a:pt x="823" y="463"/>
                </a:cubicBezTo>
                <a:cubicBezTo>
                  <a:pt x="822" y="463"/>
                  <a:pt x="822" y="463"/>
                  <a:pt x="822" y="463"/>
                </a:cubicBezTo>
                <a:cubicBezTo>
                  <a:pt x="821" y="462"/>
                  <a:pt x="821" y="462"/>
                  <a:pt x="821" y="462"/>
                </a:cubicBezTo>
                <a:cubicBezTo>
                  <a:pt x="819" y="462"/>
                  <a:pt x="819" y="462"/>
                  <a:pt x="819" y="462"/>
                </a:cubicBezTo>
                <a:cubicBezTo>
                  <a:pt x="819" y="462"/>
                  <a:pt x="819" y="462"/>
                  <a:pt x="819" y="462"/>
                </a:cubicBezTo>
                <a:cubicBezTo>
                  <a:pt x="819" y="462"/>
                  <a:pt x="819" y="462"/>
                  <a:pt x="819" y="462"/>
                </a:cubicBezTo>
                <a:cubicBezTo>
                  <a:pt x="821" y="463"/>
                  <a:pt x="821" y="463"/>
                  <a:pt x="821" y="463"/>
                </a:cubicBezTo>
                <a:cubicBezTo>
                  <a:pt x="821" y="464"/>
                  <a:pt x="821" y="464"/>
                  <a:pt x="821" y="464"/>
                </a:cubicBezTo>
                <a:cubicBezTo>
                  <a:pt x="821" y="464"/>
                  <a:pt x="821" y="464"/>
                  <a:pt x="821" y="464"/>
                </a:cubicBezTo>
                <a:lnTo>
                  <a:pt x="821" y="466"/>
                </a:lnTo>
                <a:close/>
                <a:moveTo>
                  <a:pt x="859" y="486"/>
                </a:moveTo>
                <a:cubicBezTo>
                  <a:pt x="858" y="487"/>
                  <a:pt x="858" y="487"/>
                  <a:pt x="858" y="487"/>
                </a:cubicBezTo>
                <a:cubicBezTo>
                  <a:pt x="858" y="488"/>
                  <a:pt x="858" y="488"/>
                  <a:pt x="858" y="488"/>
                </a:cubicBezTo>
                <a:cubicBezTo>
                  <a:pt x="859" y="489"/>
                  <a:pt x="859" y="489"/>
                  <a:pt x="859" y="489"/>
                </a:cubicBezTo>
                <a:cubicBezTo>
                  <a:pt x="860" y="489"/>
                  <a:pt x="860" y="489"/>
                  <a:pt x="860" y="489"/>
                </a:cubicBezTo>
                <a:cubicBezTo>
                  <a:pt x="861" y="490"/>
                  <a:pt x="861" y="490"/>
                  <a:pt x="861" y="490"/>
                </a:cubicBezTo>
                <a:cubicBezTo>
                  <a:pt x="861" y="491"/>
                  <a:pt x="861" y="491"/>
                  <a:pt x="861" y="491"/>
                </a:cubicBezTo>
                <a:cubicBezTo>
                  <a:pt x="862" y="491"/>
                  <a:pt x="862" y="491"/>
                  <a:pt x="862" y="491"/>
                </a:cubicBezTo>
                <a:cubicBezTo>
                  <a:pt x="862" y="491"/>
                  <a:pt x="862" y="491"/>
                  <a:pt x="862" y="491"/>
                </a:cubicBezTo>
                <a:cubicBezTo>
                  <a:pt x="862" y="490"/>
                  <a:pt x="862" y="490"/>
                  <a:pt x="862" y="490"/>
                </a:cubicBezTo>
                <a:cubicBezTo>
                  <a:pt x="863" y="490"/>
                  <a:pt x="863" y="490"/>
                  <a:pt x="863" y="490"/>
                </a:cubicBezTo>
                <a:cubicBezTo>
                  <a:pt x="863" y="489"/>
                  <a:pt x="863" y="489"/>
                  <a:pt x="863" y="489"/>
                </a:cubicBezTo>
                <a:cubicBezTo>
                  <a:pt x="864" y="488"/>
                  <a:pt x="864" y="488"/>
                  <a:pt x="864" y="488"/>
                </a:cubicBezTo>
                <a:cubicBezTo>
                  <a:pt x="864" y="487"/>
                  <a:pt x="864" y="487"/>
                  <a:pt x="864" y="487"/>
                </a:cubicBezTo>
                <a:cubicBezTo>
                  <a:pt x="862" y="486"/>
                  <a:pt x="862" y="486"/>
                  <a:pt x="862" y="486"/>
                </a:cubicBezTo>
                <a:cubicBezTo>
                  <a:pt x="860" y="486"/>
                  <a:pt x="860" y="486"/>
                  <a:pt x="860" y="486"/>
                </a:cubicBezTo>
                <a:lnTo>
                  <a:pt x="859" y="486"/>
                </a:lnTo>
                <a:close/>
                <a:moveTo>
                  <a:pt x="868" y="473"/>
                </a:moveTo>
                <a:cubicBezTo>
                  <a:pt x="866" y="473"/>
                  <a:pt x="866" y="473"/>
                  <a:pt x="866" y="473"/>
                </a:cubicBezTo>
                <a:cubicBezTo>
                  <a:pt x="865" y="474"/>
                  <a:pt x="865" y="474"/>
                  <a:pt x="865" y="474"/>
                </a:cubicBezTo>
                <a:cubicBezTo>
                  <a:pt x="866" y="474"/>
                  <a:pt x="866" y="474"/>
                  <a:pt x="866" y="474"/>
                </a:cubicBezTo>
                <a:cubicBezTo>
                  <a:pt x="867" y="474"/>
                  <a:pt x="867" y="474"/>
                  <a:pt x="867" y="474"/>
                </a:cubicBezTo>
                <a:cubicBezTo>
                  <a:pt x="869" y="476"/>
                  <a:pt x="869" y="476"/>
                  <a:pt x="869" y="476"/>
                </a:cubicBezTo>
                <a:cubicBezTo>
                  <a:pt x="869" y="475"/>
                  <a:pt x="869" y="475"/>
                  <a:pt x="869" y="475"/>
                </a:cubicBezTo>
                <a:cubicBezTo>
                  <a:pt x="870" y="474"/>
                  <a:pt x="870" y="474"/>
                  <a:pt x="870" y="474"/>
                </a:cubicBezTo>
                <a:cubicBezTo>
                  <a:pt x="870" y="474"/>
                  <a:pt x="870" y="474"/>
                  <a:pt x="870" y="474"/>
                </a:cubicBezTo>
                <a:cubicBezTo>
                  <a:pt x="870" y="473"/>
                  <a:pt x="870" y="473"/>
                  <a:pt x="870" y="473"/>
                </a:cubicBezTo>
                <a:cubicBezTo>
                  <a:pt x="869" y="472"/>
                  <a:pt x="869" y="472"/>
                  <a:pt x="869" y="472"/>
                </a:cubicBezTo>
                <a:lnTo>
                  <a:pt x="868" y="473"/>
                </a:lnTo>
                <a:close/>
                <a:moveTo>
                  <a:pt x="872" y="437"/>
                </a:moveTo>
                <a:cubicBezTo>
                  <a:pt x="870" y="439"/>
                  <a:pt x="870" y="439"/>
                  <a:pt x="870" y="439"/>
                </a:cubicBezTo>
                <a:cubicBezTo>
                  <a:pt x="871" y="439"/>
                  <a:pt x="871" y="439"/>
                  <a:pt x="871" y="439"/>
                </a:cubicBezTo>
                <a:cubicBezTo>
                  <a:pt x="872" y="438"/>
                  <a:pt x="872" y="438"/>
                  <a:pt x="872" y="438"/>
                </a:cubicBezTo>
                <a:cubicBezTo>
                  <a:pt x="873" y="437"/>
                  <a:pt x="873" y="437"/>
                  <a:pt x="873" y="437"/>
                </a:cubicBezTo>
                <a:cubicBezTo>
                  <a:pt x="873" y="436"/>
                  <a:pt x="873" y="436"/>
                  <a:pt x="873" y="436"/>
                </a:cubicBezTo>
                <a:lnTo>
                  <a:pt x="872" y="437"/>
                </a:lnTo>
                <a:close/>
                <a:moveTo>
                  <a:pt x="863" y="486"/>
                </a:moveTo>
                <a:cubicBezTo>
                  <a:pt x="864" y="486"/>
                  <a:pt x="864" y="486"/>
                  <a:pt x="864" y="486"/>
                </a:cubicBezTo>
                <a:cubicBezTo>
                  <a:pt x="864" y="484"/>
                  <a:pt x="864" y="484"/>
                  <a:pt x="864" y="484"/>
                </a:cubicBezTo>
                <a:cubicBezTo>
                  <a:pt x="863" y="483"/>
                  <a:pt x="863" y="483"/>
                  <a:pt x="863" y="483"/>
                </a:cubicBezTo>
                <a:cubicBezTo>
                  <a:pt x="863" y="482"/>
                  <a:pt x="863" y="482"/>
                  <a:pt x="863" y="482"/>
                </a:cubicBezTo>
                <a:cubicBezTo>
                  <a:pt x="862" y="481"/>
                  <a:pt x="862" y="481"/>
                  <a:pt x="862" y="481"/>
                </a:cubicBezTo>
                <a:cubicBezTo>
                  <a:pt x="861" y="482"/>
                  <a:pt x="861" y="482"/>
                  <a:pt x="861" y="482"/>
                </a:cubicBezTo>
                <a:cubicBezTo>
                  <a:pt x="861" y="483"/>
                  <a:pt x="861" y="483"/>
                  <a:pt x="861" y="483"/>
                </a:cubicBezTo>
                <a:cubicBezTo>
                  <a:pt x="862" y="483"/>
                  <a:pt x="862" y="483"/>
                  <a:pt x="862" y="483"/>
                </a:cubicBezTo>
                <a:cubicBezTo>
                  <a:pt x="862" y="485"/>
                  <a:pt x="862" y="485"/>
                  <a:pt x="862" y="485"/>
                </a:cubicBezTo>
                <a:lnTo>
                  <a:pt x="863" y="486"/>
                </a:lnTo>
                <a:close/>
                <a:moveTo>
                  <a:pt x="716" y="982"/>
                </a:moveTo>
                <a:cubicBezTo>
                  <a:pt x="713" y="980"/>
                  <a:pt x="713" y="980"/>
                  <a:pt x="713" y="980"/>
                </a:cubicBezTo>
                <a:cubicBezTo>
                  <a:pt x="711" y="981"/>
                  <a:pt x="711" y="981"/>
                  <a:pt x="711" y="981"/>
                </a:cubicBezTo>
                <a:cubicBezTo>
                  <a:pt x="713" y="982"/>
                  <a:pt x="713" y="982"/>
                  <a:pt x="713" y="982"/>
                </a:cubicBezTo>
                <a:lnTo>
                  <a:pt x="716" y="982"/>
                </a:lnTo>
                <a:close/>
                <a:moveTo>
                  <a:pt x="497" y="906"/>
                </a:moveTo>
                <a:cubicBezTo>
                  <a:pt x="495" y="910"/>
                  <a:pt x="495" y="910"/>
                  <a:pt x="495" y="910"/>
                </a:cubicBezTo>
                <a:cubicBezTo>
                  <a:pt x="495" y="914"/>
                  <a:pt x="495" y="914"/>
                  <a:pt x="495" y="914"/>
                </a:cubicBezTo>
                <a:cubicBezTo>
                  <a:pt x="495" y="914"/>
                  <a:pt x="496" y="916"/>
                  <a:pt x="496" y="917"/>
                </a:cubicBezTo>
                <a:cubicBezTo>
                  <a:pt x="495" y="914"/>
                  <a:pt x="495" y="914"/>
                  <a:pt x="495" y="914"/>
                </a:cubicBezTo>
                <a:cubicBezTo>
                  <a:pt x="496" y="910"/>
                  <a:pt x="496" y="910"/>
                  <a:pt x="496" y="910"/>
                </a:cubicBezTo>
                <a:lnTo>
                  <a:pt x="497" y="906"/>
                </a:lnTo>
                <a:close/>
                <a:moveTo>
                  <a:pt x="498" y="904"/>
                </a:moveTo>
                <a:cubicBezTo>
                  <a:pt x="498" y="902"/>
                  <a:pt x="498" y="902"/>
                  <a:pt x="498" y="902"/>
                </a:cubicBezTo>
                <a:cubicBezTo>
                  <a:pt x="498" y="901"/>
                  <a:pt x="498" y="901"/>
                  <a:pt x="498" y="901"/>
                </a:cubicBezTo>
                <a:cubicBezTo>
                  <a:pt x="497" y="905"/>
                  <a:pt x="497" y="905"/>
                  <a:pt x="497" y="905"/>
                </a:cubicBezTo>
                <a:lnTo>
                  <a:pt x="498" y="904"/>
                </a:lnTo>
                <a:close/>
                <a:moveTo>
                  <a:pt x="492" y="929"/>
                </a:moveTo>
                <a:cubicBezTo>
                  <a:pt x="491" y="929"/>
                  <a:pt x="491" y="929"/>
                  <a:pt x="491" y="929"/>
                </a:cubicBezTo>
                <a:cubicBezTo>
                  <a:pt x="491" y="930"/>
                  <a:pt x="491" y="930"/>
                  <a:pt x="491" y="930"/>
                </a:cubicBezTo>
                <a:cubicBezTo>
                  <a:pt x="491" y="930"/>
                  <a:pt x="491" y="930"/>
                  <a:pt x="491" y="930"/>
                </a:cubicBezTo>
                <a:lnTo>
                  <a:pt x="492" y="929"/>
                </a:lnTo>
                <a:close/>
                <a:moveTo>
                  <a:pt x="499" y="900"/>
                </a:moveTo>
                <a:cubicBezTo>
                  <a:pt x="500" y="899"/>
                  <a:pt x="500" y="899"/>
                  <a:pt x="500" y="899"/>
                </a:cubicBezTo>
                <a:cubicBezTo>
                  <a:pt x="502" y="897"/>
                  <a:pt x="502" y="897"/>
                  <a:pt x="502" y="897"/>
                </a:cubicBezTo>
                <a:cubicBezTo>
                  <a:pt x="503" y="895"/>
                  <a:pt x="503" y="895"/>
                  <a:pt x="503" y="895"/>
                </a:cubicBezTo>
                <a:cubicBezTo>
                  <a:pt x="501" y="897"/>
                  <a:pt x="501" y="897"/>
                  <a:pt x="501" y="897"/>
                </a:cubicBezTo>
                <a:lnTo>
                  <a:pt x="499" y="900"/>
                </a:lnTo>
                <a:close/>
                <a:moveTo>
                  <a:pt x="490" y="935"/>
                </a:moveTo>
                <a:cubicBezTo>
                  <a:pt x="490" y="934"/>
                  <a:pt x="490" y="934"/>
                  <a:pt x="490" y="934"/>
                </a:cubicBezTo>
                <a:cubicBezTo>
                  <a:pt x="489" y="937"/>
                  <a:pt x="489" y="937"/>
                  <a:pt x="489" y="937"/>
                </a:cubicBezTo>
                <a:lnTo>
                  <a:pt x="490" y="935"/>
                </a:lnTo>
                <a:close/>
                <a:moveTo>
                  <a:pt x="490" y="932"/>
                </a:moveTo>
                <a:cubicBezTo>
                  <a:pt x="491" y="933"/>
                  <a:pt x="491" y="933"/>
                  <a:pt x="491" y="933"/>
                </a:cubicBezTo>
                <a:cubicBezTo>
                  <a:pt x="491" y="931"/>
                  <a:pt x="491" y="931"/>
                  <a:pt x="491" y="931"/>
                </a:cubicBezTo>
                <a:cubicBezTo>
                  <a:pt x="491" y="931"/>
                  <a:pt x="491" y="931"/>
                  <a:pt x="491" y="931"/>
                </a:cubicBezTo>
                <a:lnTo>
                  <a:pt x="490" y="932"/>
                </a:lnTo>
                <a:close/>
                <a:moveTo>
                  <a:pt x="743" y="756"/>
                </a:moveTo>
                <a:cubicBezTo>
                  <a:pt x="743" y="755"/>
                  <a:pt x="743" y="755"/>
                  <a:pt x="743" y="755"/>
                </a:cubicBezTo>
                <a:cubicBezTo>
                  <a:pt x="741" y="757"/>
                  <a:pt x="741" y="757"/>
                  <a:pt x="741" y="757"/>
                </a:cubicBezTo>
                <a:cubicBezTo>
                  <a:pt x="738" y="757"/>
                  <a:pt x="738" y="757"/>
                  <a:pt x="738" y="757"/>
                </a:cubicBezTo>
                <a:cubicBezTo>
                  <a:pt x="735" y="757"/>
                  <a:pt x="735" y="757"/>
                  <a:pt x="735" y="757"/>
                </a:cubicBezTo>
                <a:cubicBezTo>
                  <a:pt x="733" y="757"/>
                  <a:pt x="733" y="757"/>
                  <a:pt x="733" y="757"/>
                </a:cubicBezTo>
                <a:cubicBezTo>
                  <a:pt x="731" y="758"/>
                  <a:pt x="731" y="758"/>
                  <a:pt x="731" y="758"/>
                </a:cubicBezTo>
                <a:cubicBezTo>
                  <a:pt x="729" y="758"/>
                  <a:pt x="729" y="758"/>
                  <a:pt x="729" y="758"/>
                </a:cubicBezTo>
                <a:cubicBezTo>
                  <a:pt x="728" y="760"/>
                  <a:pt x="728" y="760"/>
                  <a:pt x="728" y="760"/>
                </a:cubicBezTo>
                <a:cubicBezTo>
                  <a:pt x="728" y="760"/>
                  <a:pt x="728" y="760"/>
                  <a:pt x="728" y="760"/>
                </a:cubicBezTo>
                <a:cubicBezTo>
                  <a:pt x="729" y="761"/>
                  <a:pt x="729" y="761"/>
                  <a:pt x="729" y="761"/>
                </a:cubicBezTo>
                <a:cubicBezTo>
                  <a:pt x="728" y="761"/>
                  <a:pt x="728" y="761"/>
                  <a:pt x="728" y="761"/>
                </a:cubicBezTo>
                <a:cubicBezTo>
                  <a:pt x="730" y="761"/>
                  <a:pt x="730" y="761"/>
                  <a:pt x="730" y="761"/>
                </a:cubicBezTo>
                <a:cubicBezTo>
                  <a:pt x="730" y="760"/>
                  <a:pt x="730" y="760"/>
                  <a:pt x="730" y="760"/>
                </a:cubicBezTo>
                <a:cubicBezTo>
                  <a:pt x="732" y="760"/>
                  <a:pt x="732" y="760"/>
                  <a:pt x="732" y="760"/>
                </a:cubicBezTo>
                <a:cubicBezTo>
                  <a:pt x="734" y="760"/>
                  <a:pt x="734" y="760"/>
                  <a:pt x="734" y="760"/>
                </a:cubicBezTo>
                <a:cubicBezTo>
                  <a:pt x="737" y="759"/>
                  <a:pt x="737" y="759"/>
                  <a:pt x="737" y="759"/>
                </a:cubicBezTo>
                <a:cubicBezTo>
                  <a:pt x="739" y="759"/>
                  <a:pt x="739" y="759"/>
                  <a:pt x="739" y="759"/>
                </a:cubicBezTo>
                <a:cubicBezTo>
                  <a:pt x="741" y="759"/>
                  <a:pt x="741" y="759"/>
                  <a:pt x="741" y="759"/>
                </a:cubicBezTo>
                <a:cubicBezTo>
                  <a:pt x="742" y="758"/>
                  <a:pt x="742" y="758"/>
                  <a:pt x="742" y="758"/>
                </a:cubicBezTo>
                <a:cubicBezTo>
                  <a:pt x="743" y="758"/>
                  <a:pt x="743" y="758"/>
                  <a:pt x="743" y="758"/>
                </a:cubicBezTo>
                <a:cubicBezTo>
                  <a:pt x="745" y="758"/>
                  <a:pt x="745" y="758"/>
                  <a:pt x="745" y="758"/>
                </a:cubicBezTo>
                <a:cubicBezTo>
                  <a:pt x="746" y="757"/>
                  <a:pt x="746" y="757"/>
                  <a:pt x="746" y="757"/>
                </a:cubicBezTo>
                <a:cubicBezTo>
                  <a:pt x="745" y="757"/>
                  <a:pt x="745" y="757"/>
                  <a:pt x="745" y="757"/>
                </a:cubicBezTo>
                <a:cubicBezTo>
                  <a:pt x="744" y="757"/>
                  <a:pt x="744" y="757"/>
                  <a:pt x="744" y="757"/>
                </a:cubicBezTo>
                <a:cubicBezTo>
                  <a:pt x="742" y="757"/>
                  <a:pt x="742" y="757"/>
                  <a:pt x="742" y="757"/>
                </a:cubicBezTo>
                <a:cubicBezTo>
                  <a:pt x="743" y="757"/>
                  <a:pt x="743" y="757"/>
                  <a:pt x="743" y="757"/>
                </a:cubicBezTo>
                <a:lnTo>
                  <a:pt x="743" y="756"/>
                </a:lnTo>
                <a:close/>
                <a:moveTo>
                  <a:pt x="276" y="490"/>
                </a:moveTo>
                <a:cubicBezTo>
                  <a:pt x="276" y="489"/>
                  <a:pt x="276" y="489"/>
                  <a:pt x="276" y="489"/>
                </a:cubicBezTo>
                <a:cubicBezTo>
                  <a:pt x="275" y="490"/>
                  <a:pt x="275" y="490"/>
                  <a:pt x="275" y="490"/>
                </a:cubicBezTo>
                <a:cubicBezTo>
                  <a:pt x="275" y="489"/>
                  <a:pt x="275" y="489"/>
                  <a:pt x="275" y="489"/>
                </a:cubicBezTo>
                <a:cubicBezTo>
                  <a:pt x="275" y="487"/>
                  <a:pt x="275" y="487"/>
                  <a:pt x="275" y="487"/>
                </a:cubicBezTo>
                <a:cubicBezTo>
                  <a:pt x="274" y="485"/>
                  <a:pt x="274" y="485"/>
                  <a:pt x="274" y="485"/>
                </a:cubicBezTo>
                <a:cubicBezTo>
                  <a:pt x="273" y="485"/>
                  <a:pt x="273" y="485"/>
                  <a:pt x="273" y="485"/>
                </a:cubicBezTo>
                <a:cubicBezTo>
                  <a:pt x="273" y="487"/>
                  <a:pt x="273" y="487"/>
                  <a:pt x="273" y="487"/>
                </a:cubicBezTo>
                <a:cubicBezTo>
                  <a:pt x="271" y="486"/>
                  <a:pt x="271" y="486"/>
                  <a:pt x="271" y="486"/>
                </a:cubicBezTo>
                <a:cubicBezTo>
                  <a:pt x="271" y="487"/>
                  <a:pt x="271" y="487"/>
                  <a:pt x="271" y="487"/>
                </a:cubicBezTo>
                <a:cubicBezTo>
                  <a:pt x="271" y="489"/>
                  <a:pt x="271" y="489"/>
                  <a:pt x="271" y="489"/>
                </a:cubicBezTo>
                <a:cubicBezTo>
                  <a:pt x="271" y="490"/>
                  <a:pt x="271" y="490"/>
                  <a:pt x="271" y="490"/>
                </a:cubicBezTo>
                <a:cubicBezTo>
                  <a:pt x="270" y="492"/>
                  <a:pt x="270" y="492"/>
                  <a:pt x="270" y="492"/>
                </a:cubicBezTo>
                <a:cubicBezTo>
                  <a:pt x="272" y="493"/>
                  <a:pt x="272" y="493"/>
                  <a:pt x="272" y="493"/>
                </a:cubicBezTo>
                <a:cubicBezTo>
                  <a:pt x="272" y="494"/>
                  <a:pt x="272" y="494"/>
                  <a:pt x="272" y="494"/>
                </a:cubicBezTo>
                <a:cubicBezTo>
                  <a:pt x="271" y="495"/>
                  <a:pt x="271" y="495"/>
                  <a:pt x="271" y="495"/>
                </a:cubicBezTo>
                <a:cubicBezTo>
                  <a:pt x="270" y="494"/>
                  <a:pt x="270" y="494"/>
                  <a:pt x="270" y="494"/>
                </a:cubicBezTo>
                <a:cubicBezTo>
                  <a:pt x="269" y="496"/>
                  <a:pt x="269" y="496"/>
                  <a:pt x="269" y="496"/>
                </a:cubicBezTo>
                <a:cubicBezTo>
                  <a:pt x="269" y="497"/>
                  <a:pt x="269" y="497"/>
                  <a:pt x="269" y="497"/>
                </a:cubicBezTo>
                <a:cubicBezTo>
                  <a:pt x="268" y="498"/>
                  <a:pt x="268" y="498"/>
                  <a:pt x="268" y="498"/>
                </a:cubicBezTo>
                <a:cubicBezTo>
                  <a:pt x="268" y="499"/>
                  <a:pt x="268" y="499"/>
                  <a:pt x="268" y="499"/>
                </a:cubicBezTo>
                <a:cubicBezTo>
                  <a:pt x="269" y="500"/>
                  <a:pt x="269" y="500"/>
                  <a:pt x="269" y="500"/>
                </a:cubicBezTo>
                <a:cubicBezTo>
                  <a:pt x="270" y="497"/>
                  <a:pt x="270" y="497"/>
                  <a:pt x="270" y="497"/>
                </a:cubicBezTo>
                <a:cubicBezTo>
                  <a:pt x="270" y="498"/>
                  <a:pt x="270" y="498"/>
                  <a:pt x="270" y="498"/>
                </a:cubicBezTo>
                <a:cubicBezTo>
                  <a:pt x="270" y="500"/>
                  <a:pt x="270" y="500"/>
                  <a:pt x="270" y="500"/>
                </a:cubicBezTo>
                <a:cubicBezTo>
                  <a:pt x="271" y="499"/>
                  <a:pt x="271" y="499"/>
                  <a:pt x="271" y="499"/>
                </a:cubicBezTo>
                <a:cubicBezTo>
                  <a:pt x="272" y="498"/>
                  <a:pt x="272" y="498"/>
                  <a:pt x="272" y="498"/>
                </a:cubicBezTo>
                <a:cubicBezTo>
                  <a:pt x="272" y="496"/>
                  <a:pt x="272" y="496"/>
                  <a:pt x="272" y="496"/>
                </a:cubicBezTo>
                <a:cubicBezTo>
                  <a:pt x="275" y="493"/>
                  <a:pt x="275" y="493"/>
                  <a:pt x="275" y="493"/>
                </a:cubicBezTo>
                <a:lnTo>
                  <a:pt x="276" y="490"/>
                </a:lnTo>
                <a:close/>
                <a:moveTo>
                  <a:pt x="732" y="456"/>
                </a:moveTo>
                <a:cubicBezTo>
                  <a:pt x="734" y="454"/>
                  <a:pt x="734" y="454"/>
                  <a:pt x="734" y="454"/>
                </a:cubicBezTo>
                <a:cubicBezTo>
                  <a:pt x="734" y="453"/>
                  <a:pt x="734" y="453"/>
                  <a:pt x="734" y="453"/>
                </a:cubicBezTo>
                <a:cubicBezTo>
                  <a:pt x="735" y="451"/>
                  <a:pt x="735" y="451"/>
                  <a:pt x="735" y="451"/>
                </a:cubicBezTo>
                <a:cubicBezTo>
                  <a:pt x="734" y="451"/>
                  <a:pt x="734" y="451"/>
                  <a:pt x="734" y="451"/>
                </a:cubicBezTo>
                <a:cubicBezTo>
                  <a:pt x="733" y="451"/>
                  <a:pt x="733" y="451"/>
                  <a:pt x="733" y="451"/>
                </a:cubicBezTo>
                <a:cubicBezTo>
                  <a:pt x="732" y="450"/>
                  <a:pt x="732" y="450"/>
                  <a:pt x="732" y="450"/>
                </a:cubicBezTo>
                <a:cubicBezTo>
                  <a:pt x="731" y="450"/>
                  <a:pt x="731" y="450"/>
                  <a:pt x="731" y="450"/>
                </a:cubicBezTo>
                <a:cubicBezTo>
                  <a:pt x="729" y="451"/>
                  <a:pt x="729" y="451"/>
                  <a:pt x="729" y="451"/>
                </a:cubicBezTo>
                <a:cubicBezTo>
                  <a:pt x="729" y="450"/>
                  <a:pt x="729" y="450"/>
                  <a:pt x="729" y="450"/>
                </a:cubicBezTo>
                <a:cubicBezTo>
                  <a:pt x="728" y="451"/>
                  <a:pt x="728" y="451"/>
                  <a:pt x="728" y="451"/>
                </a:cubicBezTo>
                <a:cubicBezTo>
                  <a:pt x="727" y="452"/>
                  <a:pt x="727" y="452"/>
                  <a:pt x="727" y="452"/>
                </a:cubicBezTo>
                <a:cubicBezTo>
                  <a:pt x="725" y="451"/>
                  <a:pt x="725" y="451"/>
                  <a:pt x="725" y="451"/>
                </a:cubicBezTo>
                <a:cubicBezTo>
                  <a:pt x="725" y="450"/>
                  <a:pt x="725" y="450"/>
                  <a:pt x="725" y="450"/>
                </a:cubicBezTo>
                <a:cubicBezTo>
                  <a:pt x="724" y="450"/>
                  <a:pt x="724" y="450"/>
                  <a:pt x="724" y="450"/>
                </a:cubicBezTo>
                <a:cubicBezTo>
                  <a:pt x="722" y="450"/>
                  <a:pt x="722" y="450"/>
                  <a:pt x="722" y="450"/>
                </a:cubicBezTo>
                <a:cubicBezTo>
                  <a:pt x="720" y="453"/>
                  <a:pt x="720" y="453"/>
                  <a:pt x="720" y="453"/>
                </a:cubicBezTo>
                <a:cubicBezTo>
                  <a:pt x="720" y="454"/>
                  <a:pt x="720" y="454"/>
                  <a:pt x="720" y="454"/>
                </a:cubicBezTo>
                <a:cubicBezTo>
                  <a:pt x="720" y="455"/>
                  <a:pt x="720" y="455"/>
                  <a:pt x="720" y="455"/>
                </a:cubicBezTo>
                <a:cubicBezTo>
                  <a:pt x="716" y="455"/>
                  <a:pt x="716" y="455"/>
                  <a:pt x="716" y="455"/>
                </a:cubicBezTo>
                <a:cubicBezTo>
                  <a:pt x="716" y="457"/>
                  <a:pt x="716" y="457"/>
                  <a:pt x="716" y="457"/>
                </a:cubicBezTo>
                <a:cubicBezTo>
                  <a:pt x="717" y="457"/>
                  <a:pt x="717" y="457"/>
                  <a:pt x="717" y="457"/>
                </a:cubicBezTo>
                <a:cubicBezTo>
                  <a:pt x="717" y="459"/>
                  <a:pt x="717" y="459"/>
                  <a:pt x="717" y="459"/>
                </a:cubicBezTo>
                <a:cubicBezTo>
                  <a:pt x="717" y="460"/>
                  <a:pt x="717" y="460"/>
                  <a:pt x="717" y="460"/>
                </a:cubicBezTo>
                <a:cubicBezTo>
                  <a:pt x="717" y="462"/>
                  <a:pt x="717" y="462"/>
                  <a:pt x="717" y="462"/>
                </a:cubicBezTo>
                <a:cubicBezTo>
                  <a:pt x="717" y="462"/>
                  <a:pt x="717" y="463"/>
                  <a:pt x="717" y="463"/>
                </a:cubicBezTo>
                <a:cubicBezTo>
                  <a:pt x="718" y="462"/>
                  <a:pt x="718" y="462"/>
                  <a:pt x="718" y="462"/>
                </a:cubicBezTo>
                <a:cubicBezTo>
                  <a:pt x="719" y="460"/>
                  <a:pt x="719" y="460"/>
                  <a:pt x="719" y="460"/>
                </a:cubicBezTo>
                <a:cubicBezTo>
                  <a:pt x="721" y="460"/>
                  <a:pt x="721" y="460"/>
                  <a:pt x="721" y="460"/>
                </a:cubicBezTo>
                <a:cubicBezTo>
                  <a:pt x="721" y="460"/>
                  <a:pt x="721" y="460"/>
                  <a:pt x="721" y="460"/>
                </a:cubicBezTo>
                <a:cubicBezTo>
                  <a:pt x="722" y="461"/>
                  <a:pt x="722" y="461"/>
                  <a:pt x="722" y="461"/>
                </a:cubicBezTo>
                <a:cubicBezTo>
                  <a:pt x="723" y="461"/>
                  <a:pt x="723" y="461"/>
                  <a:pt x="723" y="461"/>
                </a:cubicBezTo>
                <a:cubicBezTo>
                  <a:pt x="726" y="459"/>
                  <a:pt x="726" y="459"/>
                  <a:pt x="726" y="459"/>
                </a:cubicBezTo>
                <a:cubicBezTo>
                  <a:pt x="727" y="459"/>
                  <a:pt x="727" y="459"/>
                  <a:pt x="727" y="459"/>
                </a:cubicBezTo>
                <a:cubicBezTo>
                  <a:pt x="729" y="458"/>
                  <a:pt x="729" y="458"/>
                  <a:pt x="729" y="458"/>
                </a:cubicBezTo>
                <a:cubicBezTo>
                  <a:pt x="730" y="456"/>
                  <a:pt x="730" y="456"/>
                  <a:pt x="730" y="456"/>
                </a:cubicBezTo>
                <a:lnTo>
                  <a:pt x="732" y="456"/>
                </a:lnTo>
                <a:close/>
                <a:moveTo>
                  <a:pt x="821" y="356"/>
                </a:moveTo>
                <a:cubicBezTo>
                  <a:pt x="820" y="357"/>
                  <a:pt x="820" y="357"/>
                  <a:pt x="820" y="357"/>
                </a:cubicBezTo>
                <a:cubicBezTo>
                  <a:pt x="820" y="358"/>
                  <a:pt x="820" y="358"/>
                  <a:pt x="820" y="358"/>
                </a:cubicBezTo>
                <a:cubicBezTo>
                  <a:pt x="819" y="360"/>
                  <a:pt x="819" y="360"/>
                  <a:pt x="819" y="360"/>
                </a:cubicBezTo>
                <a:cubicBezTo>
                  <a:pt x="819" y="362"/>
                  <a:pt x="819" y="362"/>
                  <a:pt x="819" y="362"/>
                </a:cubicBezTo>
                <a:cubicBezTo>
                  <a:pt x="820" y="363"/>
                  <a:pt x="820" y="363"/>
                  <a:pt x="820" y="363"/>
                </a:cubicBezTo>
                <a:cubicBezTo>
                  <a:pt x="820" y="364"/>
                  <a:pt x="820" y="364"/>
                  <a:pt x="820" y="364"/>
                </a:cubicBezTo>
                <a:cubicBezTo>
                  <a:pt x="821" y="363"/>
                  <a:pt x="821" y="363"/>
                  <a:pt x="821" y="363"/>
                </a:cubicBezTo>
                <a:cubicBezTo>
                  <a:pt x="822" y="363"/>
                  <a:pt x="822" y="363"/>
                  <a:pt x="822" y="363"/>
                </a:cubicBezTo>
                <a:cubicBezTo>
                  <a:pt x="822" y="360"/>
                  <a:pt x="822" y="360"/>
                  <a:pt x="822" y="360"/>
                </a:cubicBezTo>
                <a:cubicBezTo>
                  <a:pt x="822" y="358"/>
                  <a:pt x="822" y="358"/>
                  <a:pt x="822" y="358"/>
                </a:cubicBezTo>
                <a:lnTo>
                  <a:pt x="821" y="356"/>
                </a:lnTo>
                <a:close/>
                <a:moveTo>
                  <a:pt x="712" y="994"/>
                </a:moveTo>
                <a:cubicBezTo>
                  <a:pt x="711" y="993"/>
                  <a:pt x="711" y="993"/>
                  <a:pt x="711" y="993"/>
                </a:cubicBezTo>
                <a:cubicBezTo>
                  <a:pt x="710" y="991"/>
                  <a:pt x="710" y="991"/>
                  <a:pt x="710" y="991"/>
                </a:cubicBezTo>
                <a:cubicBezTo>
                  <a:pt x="708" y="992"/>
                  <a:pt x="708" y="992"/>
                  <a:pt x="708" y="992"/>
                </a:cubicBezTo>
                <a:cubicBezTo>
                  <a:pt x="709" y="993"/>
                  <a:pt x="709" y="993"/>
                  <a:pt x="709" y="993"/>
                </a:cubicBezTo>
                <a:lnTo>
                  <a:pt x="712" y="994"/>
                </a:lnTo>
                <a:close/>
                <a:moveTo>
                  <a:pt x="817" y="520"/>
                </a:moveTo>
                <a:cubicBezTo>
                  <a:pt x="817" y="519"/>
                  <a:pt x="817" y="519"/>
                  <a:pt x="817" y="519"/>
                </a:cubicBezTo>
                <a:cubicBezTo>
                  <a:pt x="816" y="520"/>
                  <a:pt x="816" y="520"/>
                  <a:pt x="816" y="520"/>
                </a:cubicBezTo>
                <a:lnTo>
                  <a:pt x="817" y="520"/>
                </a:lnTo>
                <a:close/>
                <a:moveTo>
                  <a:pt x="846" y="686"/>
                </a:moveTo>
                <a:cubicBezTo>
                  <a:pt x="846" y="686"/>
                  <a:pt x="846" y="686"/>
                  <a:pt x="846" y="686"/>
                </a:cubicBezTo>
                <a:cubicBezTo>
                  <a:pt x="846" y="686"/>
                  <a:pt x="846" y="686"/>
                  <a:pt x="846" y="686"/>
                </a:cubicBezTo>
                <a:cubicBezTo>
                  <a:pt x="845" y="685"/>
                  <a:pt x="845" y="685"/>
                  <a:pt x="845" y="685"/>
                </a:cubicBezTo>
                <a:cubicBezTo>
                  <a:pt x="846" y="685"/>
                  <a:pt x="846" y="685"/>
                  <a:pt x="846" y="685"/>
                </a:cubicBezTo>
                <a:cubicBezTo>
                  <a:pt x="846" y="684"/>
                  <a:pt x="846" y="684"/>
                  <a:pt x="846" y="684"/>
                </a:cubicBezTo>
                <a:cubicBezTo>
                  <a:pt x="848" y="683"/>
                  <a:pt x="848" y="683"/>
                  <a:pt x="848" y="683"/>
                </a:cubicBezTo>
                <a:cubicBezTo>
                  <a:pt x="848" y="683"/>
                  <a:pt x="848" y="683"/>
                  <a:pt x="848" y="683"/>
                </a:cubicBezTo>
                <a:cubicBezTo>
                  <a:pt x="848" y="683"/>
                  <a:pt x="848" y="683"/>
                  <a:pt x="848" y="683"/>
                </a:cubicBezTo>
                <a:cubicBezTo>
                  <a:pt x="847" y="682"/>
                  <a:pt x="847" y="682"/>
                  <a:pt x="847" y="682"/>
                </a:cubicBezTo>
                <a:cubicBezTo>
                  <a:pt x="846" y="684"/>
                  <a:pt x="846" y="684"/>
                  <a:pt x="846" y="684"/>
                </a:cubicBezTo>
                <a:cubicBezTo>
                  <a:pt x="845" y="685"/>
                  <a:pt x="845" y="685"/>
                  <a:pt x="845" y="685"/>
                </a:cubicBezTo>
                <a:cubicBezTo>
                  <a:pt x="845" y="686"/>
                  <a:pt x="845" y="686"/>
                  <a:pt x="845" y="686"/>
                </a:cubicBezTo>
                <a:lnTo>
                  <a:pt x="846" y="686"/>
                </a:lnTo>
                <a:close/>
                <a:moveTo>
                  <a:pt x="818" y="522"/>
                </a:moveTo>
                <a:cubicBezTo>
                  <a:pt x="818" y="521"/>
                  <a:pt x="818" y="521"/>
                  <a:pt x="818" y="521"/>
                </a:cubicBezTo>
                <a:cubicBezTo>
                  <a:pt x="818" y="519"/>
                  <a:pt x="818" y="519"/>
                  <a:pt x="818" y="519"/>
                </a:cubicBezTo>
                <a:cubicBezTo>
                  <a:pt x="817" y="520"/>
                  <a:pt x="817" y="520"/>
                  <a:pt x="817" y="520"/>
                </a:cubicBezTo>
                <a:cubicBezTo>
                  <a:pt x="818" y="522"/>
                  <a:pt x="818" y="522"/>
                  <a:pt x="818" y="522"/>
                </a:cubicBezTo>
                <a:cubicBezTo>
                  <a:pt x="818" y="522"/>
                  <a:pt x="818" y="522"/>
                  <a:pt x="818" y="522"/>
                </a:cubicBezTo>
                <a:close/>
                <a:moveTo>
                  <a:pt x="845" y="662"/>
                </a:moveTo>
                <a:cubicBezTo>
                  <a:pt x="846" y="663"/>
                  <a:pt x="846" y="663"/>
                  <a:pt x="846" y="663"/>
                </a:cubicBezTo>
                <a:cubicBezTo>
                  <a:pt x="847" y="664"/>
                  <a:pt x="847" y="664"/>
                  <a:pt x="847" y="664"/>
                </a:cubicBezTo>
                <a:cubicBezTo>
                  <a:pt x="849" y="664"/>
                  <a:pt x="849" y="664"/>
                  <a:pt x="849" y="664"/>
                </a:cubicBezTo>
                <a:cubicBezTo>
                  <a:pt x="851" y="664"/>
                  <a:pt x="851" y="664"/>
                  <a:pt x="851" y="664"/>
                </a:cubicBezTo>
                <a:cubicBezTo>
                  <a:pt x="851" y="663"/>
                  <a:pt x="851" y="663"/>
                  <a:pt x="851" y="663"/>
                </a:cubicBezTo>
                <a:cubicBezTo>
                  <a:pt x="850" y="662"/>
                  <a:pt x="850" y="662"/>
                  <a:pt x="850" y="662"/>
                </a:cubicBezTo>
                <a:cubicBezTo>
                  <a:pt x="850" y="661"/>
                  <a:pt x="850" y="661"/>
                  <a:pt x="850" y="661"/>
                </a:cubicBezTo>
                <a:cubicBezTo>
                  <a:pt x="849" y="660"/>
                  <a:pt x="849" y="660"/>
                  <a:pt x="849" y="660"/>
                </a:cubicBezTo>
                <a:cubicBezTo>
                  <a:pt x="848" y="660"/>
                  <a:pt x="848" y="660"/>
                  <a:pt x="848" y="660"/>
                </a:cubicBezTo>
                <a:cubicBezTo>
                  <a:pt x="846" y="658"/>
                  <a:pt x="846" y="658"/>
                  <a:pt x="846" y="658"/>
                </a:cubicBezTo>
                <a:cubicBezTo>
                  <a:pt x="844" y="656"/>
                  <a:pt x="844" y="656"/>
                  <a:pt x="844" y="656"/>
                </a:cubicBezTo>
                <a:cubicBezTo>
                  <a:pt x="843" y="656"/>
                  <a:pt x="843" y="656"/>
                  <a:pt x="843" y="656"/>
                </a:cubicBezTo>
                <a:cubicBezTo>
                  <a:pt x="841" y="654"/>
                  <a:pt x="841" y="654"/>
                  <a:pt x="841" y="654"/>
                </a:cubicBezTo>
                <a:cubicBezTo>
                  <a:pt x="839" y="653"/>
                  <a:pt x="839" y="653"/>
                  <a:pt x="839" y="653"/>
                </a:cubicBezTo>
                <a:cubicBezTo>
                  <a:pt x="837" y="653"/>
                  <a:pt x="837" y="653"/>
                  <a:pt x="837" y="653"/>
                </a:cubicBezTo>
                <a:cubicBezTo>
                  <a:pt x="833" y="652"/>
                  <a:pt x="833" y="652"/>
                  <a:pt x="833" y="652"/>
                </a:cubicBezTo>
                <a:cubicBezTo>
                  <a:pt x="831" y="651"/>
                  <a:pt x="831" y="651"/>
                  <a:pt x="831" y="651"/>
                </a:cubicBezTo>
                <a:cubicBezTo>
                  <a:pt x="829" y="652"/>
                  <a:pt x="829" y="652"/>
                  <a:pt x="829" y="652"/>
                </a:cubicBezTo>
                <a:cubicBezTo>
                  <a:pt x="830" y="654"/>
                  <a:pt x="830" y="654"/>
                  <a:pt x="830" y="654"/>
                </a:cubicBezTo>
                <a:cubicBezTo>
                  <a:pt x="832" y="654"/>
                  <a:pt x="832" y="654"/>
                  <a:pt x="832" y="654"/>
                </a:cubicBezTo>
                <a:cubicBezTo>
                  <a:pt x="835" y="657"/>
                  <a:pt x="835" y="657"/>
                  <a:pt x="835" y="657"/>
                </a:cubicBezTo>
                <a:cubicBezTo>
                  <a:pt x="835" y="658"/>
                  <a:pt x="835" y="658"/>
                  <a:pt x="835" y="658"/>
                </a:cubicBezTo>
                <a:cubicBezTo>
                  <a:pt x="836" y="659"/>
                  <a:pt x="836" y="659"/>
                  <a:pt x="836" y="659"/>
                </a:cubicBezTo>
                <a:cubicBezTo>
                  <a:pt x="837" y="659"/>
                  <a:pt x="837" y="659"/>
                  <a:pt x="837" y="659"/>
                </a:cubicBezTo>
                <a:cubicBezTo>
                  <a:pt x="840" y="662"/>
                  <a:pt x="840" y="662"/>
                  <a:pt x="840" y="662"/>
                </a:cubicBezTo>
                <a:cubicBezTo>
                  <a:pt x="843" y="662"/>
                  <a:pt x="843" y="662"/>
                  <a:pt x="843" y="662"/>
                </a:cubicBezTo>
                <a:lnTo>
                  <a:pt x="845" y="662"/>
                </a:lnTo>
                <a:close/>
                <a:moveTo>
                  <a:pt x="841" y="696"/>
                </a:moveTo>
                <a:cubicBezTo>
                  <a:pt x="841" y="695"/>
                  <a:pt x="841" y="695"/>
                  <a:pt x="841" y="695"/>
                </a:cubicBezTo>
                <a:cubicBezTo>
                  <a:pt x="839" y="695"/>
                  <a:pt x="839" y="695"/>
                  <a:pt x="839" y="695"/>
                </a:cubicBezTo>
                <a:cubicBezTo>
                  <a:pt x="837" y="695"/>
                  <a:pt x="837" y="695"/>
                  <a:pt x="837" y="695"/>
                </a:cubicBezTo>
                <a:cubicBezTo>
                  <a:pt x="836" y="695"/>
                  <a:pt x="836" y="695"/>
                  <a:pt x="836" y="695"/>
                </a:cubicBezTo>
                <a:cubicBezTo>
                  <a:pt x="834" y="695"/>
                  <a:pt x="834" y="695"/>
                  <a:pt x="834" y="695"/>
                </a:cubicBezTo>
                <a:cubicBezTo>
                  <a:pt x="833" y="695"/>
                  <a:pt x="833" y="695"/>
                  <a:pt x="833" y="695"/>
                </a:cubicBezTo>
                <a:cubicBezTo>
                  <a:pt x="832" y="695"/>
                  <a:pt x="832" y="695"/>
                  <a:pt x="832" y="695"/>
                </a:cubicBezTo>
                <a:cubicBezTo>
                  <a:pt x="830" y="693"/>
                  <a:pt x="830" y="693"/>
                  <a:pt x="830" y="693"/>
                </a:cubicBezTo>
                <a:cubicBezTo>
                  <a:pt x="828" y="693"/>
                  <a:pt x="828" y="693"/>
                  <a:pt x="828" y="693"/>
                </a:cubicBezTo>
                <a:cubicBezTo>
                  <a:pt x="828" y="694"/>
                  <a:pt x="828" y="694"/>
                  <a:pt x="828" y="694"/>
                </a:cubicBezTo>
                <a:cubicBezTo>
                  <a:pt x="827" y="693"/>
                  <a:pt x="827" y="693"/>
                  <a:pt x="827" y="693"/>
                </a:cubicBezTo>
                <a:cubicBezTo>
                  <a:pt x="827" y="692"/>
                  <a:pt x="827" y="692"/>
                  <a:pt x="827" y="692"/>
                </a:cubicBezTo>
                <a:cubicBezTo>
                  <a:pt x="826" y="691"/>
                  <a:pt x="826" y="691"/>
                  <a:pt x="826" y="691"/>
                </a:cubicBezTo>
                <a:cubicBezTo>
                  <a:pt x="826" y="690"/>
                  <a:pt x="826" y="690"/>
                  <a:pt x="826" y="690"/>
                </a:cubicBezTo>
                <a:cubicBezTo>
                  <a:pt x="827" y="689"/>
                  <a:pt x="827" y="689"/>
                  <a:pt x="827" y="689"/>
                </a:cubicBezTo>
                <a:cubicBezTo>
                  <a:pt x="827" y="687"/>
                  <a:pt x="827" y="687"/>
                  <a:pt x="827" y="687"/>
                </a:cubicBezTo>
                <a:cubicBezTo>
                  <a:pt x="823" y="690"/>
                  <a:pt x="823" y="690"/>
                  <a:pt x="823" y="690"/>
                </a:cubicBezTo>
                <a:cubicBezTo>
                  <a:pt x="823" y="691"/>
                  <a:pt x="823" y="691"/>
                  <a:pt x="823" y="691"/>
                </a:cubicBezTo>
                <a:cubicBezTo>
                  <a:pt x="823" y="692"/>
                  <a:pt x="823" y="692"/>
                  <a:pt x="823" y="692"/>
                </a:cubicBezTo>
                <a:cubicBezTo>
                  <a:pt x="824" y="692"/>
                  <a:pt x="824" y="692"/>
                  <a:pt x="824" y="692"/>
                </a:cubicBezTo>
                <a:cubicBezTo>
                  <a:pt x="825" y="692"/>
                  <a:pt x="825" y="692"/>
                  <a:pt x="825" y="692"/>
                </a:cubicBezTo>
                <a:cubicBezTo>
                  <a:pt x="825" y="694"/>
                  <a:pt x="825" y="694"/>
                  <a:pt x="825" y="694"/>
                </a:cubicBezTo>
                <a:cubicBezTo>
                  <a:pt x="826" y="694"/>
                  <a:pt x="826" y="694"/>
                  <a:pt x="826" y="694"/>
                </a:cubicBezTo>
                <a:cubicBezTo>
                  <a:pt x="827" y="695"/>
                  <a:pt x="827" y="695"/>
                  <a:pt x="827" y="695"/>
                </a:cubicBezTo>
                <a:cubicBezTo>
                  <a:pt x="827" y="695"/>
                  <a:pt x="827" y="695"/>
                  <a:pt x="827" y="695"/>
                </a:cubicBezTo>
                <a:cubicBezTo>
                  <a:pt x="828" y="696"/>
                  <a:pt x="828" y="696"/>
                  <a:pt x="828" y="696"/>
                </a:cubicBezTo>
                <a:cubicBezTo>
                  <a:pt x="828" y="697"/>
                  <a:pt x="828" y="697"/>
                  <a:pt x="828" y="697"/>
                </a:cubicBezTo>
                <a:cubicBezTo>
                  <a:pt x="830" y="698"/>
                  <a:pt x="830" y="698"/>
                  <a:pt x="830" y="698"/>
                </a:cubicBezTo>
                <a:cubicBezTo>
                  <a:pt x="834" y="698"/>
                  <a:pt x="834" y="698"/>
                  <a:pt x="834" y="698"/>
                </a:cubicBezTo>
                <a:cubicBezTo>
                  <a:pt x="834" y="700"/>
                  <a:pt x="834" y="700"/>
                  <a:pt x="834" y="700"/>
                </a:cubicBezTo>
                <a:cubicBezTo>
                  <a:pt x="836" y="701"/>
                  <a:pt x="836" y="701"/>
                  <a:pt x="836" y="701"/>
                </a:cubicBezTo>
                <a:cubicBezTo>
                  <a:pt x="838" y="701"/>
                  <a:pt x="838" y="701"/>
                  <a:pt x="838" y="701"/>
                </a:cubicBezTo>
                <a:cubicBezTo>
                  <a:pt x="838" y="699"/>
                  <a:pt x="838" y="699"/>
                  <a:pt x="838" y="699"/>
                </a:cubicBezTo>
                <a:cubicBezTo>
                  <a:pt x="838" y="698"/>
                  <a:pt x="838" y="698"/>
                  <a:pt x="838" y="698"/>
                </a:cubicBezTo>
                <a:cubicBezTo>
                  <a:pt x="839" y="696"/>
                  <a:pt x="839" y="696"/>
                  <a:pt x="839" y="696"/>
                </a:cubicBezTo>
                <a:lnTo>
                  <a:pt x="841" y="696"/>
                </a:lnTo>
                <a:close/>
                <a:moveTo>
                  <a:pt x="816" y="520"/>
                </a:moveTo>
                <a:cubicBezTo>
                  <a:pt x="816" y="520"/>
                  <a:pt x="816" y="520"/>
                  <a:pt x="816" y="520"/>
                </a:cubicBezTo>
                <a:cubicBezTo>
                  <a:pt x="816" y="519"/>
                  <a:pt x="816" y="519"/>
                  <a:pt x="816" y="519"/>
                </a:cubicBezTo>
                <a:lnTo>
                  <a:pt x="816" y="520"/>
                </a:lnTo>
                <a:close/>
                <a:moveTo>
                  <a:pt x="738" y="396"/>
                </a:moveTo>
                <a:cubicBezTo>
                  <a:pt x="738" y="395"/>
                  <a:pt x="738" y="395"/>
                  <a:pt x="738" y="395"/>
                </a:cubicBezTo>
                <a:cubicBezTo>
                  <a:pt x="736" y="394"/>
                  <a:pt x="736" y="394"/>
                  <a:pt x="736" y="394"/>
                </a:cubicBezTo>
                <a:cubicBezTo>
                  <a:pt x="735" y="392"/>
                  <a:pt x="735" y="392"/>
                  <a:pt x="735" y="392"/>
                </a:cubicBezTo>
                <a:cubicBezTo>
                  <a:pt x="735" y="393"/>
                  <a:pt x="735" y="393"/>
                  <a:pt x="735" y="393"/>
                </a:cubicBezTo>
                <a:cubicBezTo>
                  <a:pt x="735" y="395"/>
                  <a:pt x="735" y="395"/>
                  <a:pt x="735" y="395"/>
                </a:cubicBezTo>
                <a:cubicBezTo>
                  <a:pt x="736" y="396"/>
                  <a:pt x="736" y="396"/>
                  <a:pt x="736" y="396"/>
                </a:cubicBezTo>
                <a:cubicBezTo>
                  <a:pt x="736" y="398"/>
                  <a:pt x="736" y="398"/>
                  <a:pt x="736" y="398"/>
                </a:cubicBezTo>
                <a:cubicBezTo>
                  <a:pt x="736" y="399"/>
                  <a:pt x="736" y="399"/>
                  <a:pt x="736" y="399"/>
                </a:cubicBezTo>
                <a:cubicBezTo>
                  <a:pt x="738" y="400"/>
                  <a:pt x="738" y="400"/>
                  <a:pt x="738" y="400"/>
                </a:cubicBezTo>
                <a:cubicBezTo>
                  <a:pt x="739" y="401"/>
                  <a:pt x="739" y="401"/>
                  <a:pt x="739" y="401"/>
                </a:cubicBezTo>
                <a:cubicBezTo>
                  <a:pt x="739" y="402"/>
                  <a:pt x="739" y="402"/>
                  <a:pt x="739" y="402"/>
                </a:cubicBezTo>
                <a:cubicBezTo>
                  <a:pt x="740" y="402"/>
                  <a:pt x="740" y="402"/>
                  <a:pt x="740" y="402"/>
                </a:cubicBezTo>
                <a:cubicBezTo>
                  <a:pt x="742" y="402"/>
                  <a:pt x="742" y="402"/>
                  <a:pt x="742" y="402"/>
                </a:cubicBezTo>
                <a:cubicBezTo>
                  <a:pt x="742" y="400"/>
                  <a:pt x="742" y="400"/>
                  <a:pt x="742" y="400"/>
                </a:cubicBezTo>
                <a:cubicBezTo>
                  <a:pt x="741" y="400"/>
                  <a:pt x="741" y="400"/>
                  <a:pt x="741" y="400"/>
                </a:cubicBezTo>
                <a:cubicBezTo>
                  <a:pt x="739" y="399"/>
                  <a:pt x="739" y="399"/>
                  <a:pt x="739" y="399"/>
                </a:cubicBezTo>
                <a:cubicBezTo>
                  <a:pt x="739" y="397"/>
                  <a:pt x="739" y="397"/>
                  <a:pt x="739" y="397"/>
                </a:cubicBezTo>
                <a:lnTo>
                  <a:pt x="738" y="396"/>
                </a:lnTo>
                <a:close/>
                <a:moveTo>
                  <a:pt x="747" y="393"/>
                </a:moveTo>
                <a:cubicBezTo>
                  <a:pt x="747" y="392"/>
                  <a:pt x="747" y="392"/>
                  <a:pt x="747" y="392"/>
                </a:cubicBezTo>
                <a:cubicBezTo>
                  <a:pt x="746" y="392"/>
                  <a:pt x="746" y="392"/>
                  <a:pt x="746" y="392"/>
                </a:cubicBezTo>
                <a:cubicBezTo>
                  <a:pt x="745" y="392"/>
                  <a:pt x="745" y="392"/>
                  <a:pt x="745" y="392"/>
                </a:cubicBezTo>
                <a:cubicBezTo>
                  <a:pt x="745" y="392"/>
                  <a:pt x="745" y="392"/>
                  <a:pt x="745" y="392"/>
                </a:cubicBezTo>
                <a:cubicBezTo>
                  <a:pt x="746" y="393"/>
                  <a:pt x="746" y="393"/>
                  <a:pt x="746" y="393"/>
                </a:cubicBezTo>
                <a:lnTo>
                  <a:pt x="747" y="393"/>
                </a:lnTo>
                <a:close/>
                <a:moveTo>
                  <a:pt x="730" y="394"/>
                </a:moveTo>
                <a:cubicBezTo>
                  <a:pt x="729" y="394"/>
                  <a:pt x="729" y="394"/>
                  <a:pt x="729" y="394"/>
                </a:cubicBezTo>
                <a:cubicBezTo>
                  <a:pt x="728" y="395"/>
                  <a:pt x="728" y="395"/>
                  <a:pt x="728" y="395"/>
                </a:cubicBezTo>
                <a:cubicBezTo>
                  <a:pt x="728" y="398"/>
                  <a:pt x="728" y="398"/>
                  <a:pt x="728" y="398"/>
                </a:cubicBezTo>
                <a:cubicBezTo>
                  <a:pt x="728" y="399"/>
                  <a:pt x="728" y="399"/>
                  <a:pt x="728" y="399"/>
                </a:cubicBezTo>
                <a:cubicBezTo>
                  <a:pt x="728" y="400"/>
                  <a:pt x="728" y="400"/>
                  <a:pt x="728" y="400"/>
                </a:cubicBezTo>
                <a:cubicBezTo>
                  <a:pt x="728" y="402"/>
                  <a:pt x="728" y="402"/>
                  <a:pt x="728" y="402"/>
                </a:cubicBezTo>
                <a:cubicBezTo>
                  <a:pt x="729" y="401"/>
                  <a:pt x="729" y="401"/>
                  <a:pt x="729" y="401"/>
                </a:cubicBezTo>
                <a:cubicBezTo>
                  <a:pt x="730" y="398"/>
                  <a:pt x="730" y="398"/>
                  <a:pt x="730" y="398"/>
                </a:cubicBezTo>
                <a:cubicBezTo>
                  <a:pt x="730" y="397"/>
                  <a:pt x="730" y="397"/>
                  <a:pt x="730" y="397"/>
                </a:cubicBezTo>
                <a:cubicBezTo>
                  <a:pt x="730" y="396"/>
                  <a:pt x="730" y="396"/>
                  <a:pt x="730" y="396"/>
                </a:cubicBezTo>
                <a:cubicBezTo>
                  <a:pt x="730" y="395"/>
                  <a:pt x="730" y="395"/>
                  <a:pt x="730" y="395"/>
                </a:cubicBezTo>
                <a:lnTo>
                  <a:pt x="730" y="394"/>
                </a:lnTo>
                <a:close/>
                <a:moveTo>
                  <a:pt x="751" y="1000"/>
                </a:moveTo>
                <a:cubicBezTo>
                  <a:pt x="750" y="999"/>
                  <a:pt x="750" y="999"/>
                  <a:pt x="750" y="999"/>
                </a:cubicBezTo>
                <a:cubicBezTo>
                  <a:pt x="750" y="999"/>
                  <a:pt x="750" y="999"/>
                  <a:pt x="750" y="999"/>
                </a:cubicBezTo>
                <a:cubicBezTo>
                  <a:pt x="750" y="1001"/>
                  <a:pt x="750" y="1001"/>
                  <a:pt x="750" y="1001"/>
                </a:cubicBezTo>
                <a:cubicBezTo>
                  <a:pt x="752" y="1001"/>
                  <a:pt x="752" y="1001"/>
                  <a:pt x="752" y="1001"/>
                </a:cubicBezTo>
                <a:cubicBezTo>
                  <a:pt x="753" y="1000"/>
                  <a:pt x="753" y="1000"/>
                  <a:pt x="753" y="1000"/>
                </a:cubicBezTo>
                <a:lnTo>
                  <a:pt x="751" y="1000"/>
                </a:lnTo>
                <a:close/>
                <a:moveTo>
                  <a:pt x="763" y="1002"/>
                </a:moveTo>
                <a:cubicBezTo>
                  <a:pt x="767" y="1003"/>
                  <a:pt x="767" y="1003"/>
                  <a:pt x="767" y="1003"/>
                </a:cubicBezTo>
                <a:cubicBezTo>
                  <a:pt x="768" y="1003"/>
                  <a:pt x="768" y="1003"/>
                  <a:pt x="768" y="1003"/>
                </a:cubicBezTo>
                <a:cubicBezTo>
                  <a:pt x="772" y="1002"/>
                  <a:pt x="772" y="1002"/>
                  <a:pt x="772" y="1002"/>
                </a:cubicBezTo>
                <a:cubicBezTo>
                  <a:pt x="773" y="1003"/>
                  <a:pt x="773" y="1003"/>
                  <a:pt x="773" y="1003"/>
                </a:cubicBezTo>
                <a:cubicBezTo>
                  <a:pt x="776" y="1001"/>
                  <a:pt x="776" y="1001"/>
                  <a:pt x="776" y="1001"/>
                </a:cubicBezTo>
                <a:cubicBezTo>
                  <a:pt x="778" y="999"/>
                  <a:pt x="778" y="999"/>
                  <a:pt x="778" y="999"/>
                </a:cubicBezTo>
                <a:cubicBezTo>
                  <a:pt x="777" y="998"/>
                  <a:pt x="777" y="998"/>
                  <a:pt x="777" y="998"/>
                </a:cubicBezTo>
                <a:cubicBezTo>
                  <a:pt x="776" y="997"/>
                  <a:pt x="776" y="997"/>
                  <a:pt x="776" y="997"/>
                </a:cubicBezTo>
                <a:cubicBezTo>
                  <a:pt x="775" y="997"/>
                  <a:pt x="775" y="997"/>
                  <a:pt x="775" y="997"/>
                </a:cubicBezTo>
                <a:cubicBezTo>
                  <a:pt x="771" y="997"/>
                  <a:pt x="771" y="997"/>
                  <a:pt x="771" y="997"/>
                </a:cubicBezTo>
                <a:cubicBezTo>
                  <a:pt x="765" y="996"/>
                  <a:pt x="765" y="996"/>
                  <a:pt x="765" y="996"/>
                </a:cubicBezTo>
                <a:cubicBezTo>
                  <a:pt x="764" y="998"/>
                  <a:pt x="764" y="998"/>
                  <a:pt x="764" y="998"/>
                </a:cubicBezTo>
                <a:cubicBezTo>
                  <a:pt x="762" y="999"/>
                  <a:pt x="762" y="999"/>
                  <a:pt x="762" y="999"/>
                </a:cubicBezTo>
                <a:cubicBezTo>
                  <a:pt x="762" y="1000"/>
                  <a:pt x="762" y="1000"/>
                  <a:pt x="762" y="1000"/>
                </a:cubicBezTo>
                <a:cubicBezTo>
                  <a:pt x="762" y="1001"/>
                  <a:pt x="762" y="1001"/>
                  <a:pt x="762" y="1001"/>
                </a:cubicBezTo>
                <a:lnTo>
                  <a:pt x="763" y="1002"/>
                </a:lnTo>
                <a:close/>
                <a:moveTo>
                  <a:pt x="758" y="752"/>
                </a:moveTo>
                <a:cubicBezTo>
                  <a:pt x="758" y="752"/>
                  <a:pt x="758" y="752"/>
                  <a:pt x="758" y="752"/>
                </a:cubicBezTo>
                <a:cubicBezTo>
                  <a:pt x="757" y="753"/>
                  <a:pt x="757" y="753"/>
                  <a:pt x="757" y="753"/>
                </a:cubicBezTo>
                <a:cubicBezTo>
                  <a:pt x="757" y="754"/>
                  <a:pt x="757" y="754"/>
                  <a:pt x="757" y="754"/>
                </a:cubicBezTo>
                <a:cubicBezTo>
                  <a:pt x="758" y="754"/>
                  <a:pt x="758" y="754"/>
                  <a:pt x="758" y="754"/>
                </a:cubicBezTo>
                <a:cubicBezTo>
                  <a:pt x="759" y="753"/>
                  <a:pt x="759" y="753"/>
                  <a:pt x="759" y="753"/>
                </a:cubicBezTo>
                <a:cubicBezTo>
                  <a:pt x="761" y="753"/>
                  <a:pt x="761" y="753"/>
                  <a:pt x="761" y="753"/>
                </a:cubicBezTo>
                <a:cubicBezTo>
                  <a:pt x="760" y="752"/>
                  <a:pt x="760" y="752"/>
                  <a:pt x="760" y="752"/>
                </a:cubicBezTo>
                <a:lnTo>
                  <a:pt x="758" y="752"/>
                </a:lnTo>
                <a:close/>
                <a:moveTo>
                  <a:pt x="686" y="984"/>
                </a:moveTo>
                <a:cubicBezTo>
                  <a:pt x="691" y="983"/>
                  <a:pt x="691" y="983"/>
                  <a:pt x="691" y="983"/>
                </a:cubicBezTo>
                <a:cubicBezTo>
                  <a:pt x="691" y="982"/>
                  <a:pt x="691" y="982"/>
                  <a:pt x="691" y="982"/>
                </a:cubicBezTo>
                <a:cubicBezTo>
                  <a:pt x="692" y="982"/>
                  <a:pt x="692" y="982"/>
                  <a:pt x="692" y="982"/>
                </a:cubicBezTo>
                <a:cubicBezTo>
                  <a:pt x="694" y="981"/>
                  <a:pt x="694" y="981"/>
                  <a:pt x="694" y="981"/>
                </a:cubicBezTo>
                <a:cubicBezTo>
                  <a:pt x="697" y="981"/>
                  <a:pt x="697" y="981"/>
                  <a:pt x="697" y="981"/>
                </a:cubicBezTo>
                <a:cubicBezTo>
                  <a:pt x="699" y="981"/>
                  <a:pt x="699" y="981"/>
                  <a:pt x="699" y="981"/>
                </a:cubicBezTo>
                <a:cubicBezTo>
                  <a:pt x="700" y="979"/>
                  <a:pt x="700" y="979"/>
                  <a:pt x="700" y="979"/>
                </a:cubicBezTo>
                <a:cubicBezTo>
                  <a:pt x="699" y="978"/>
                  <a:pt x="699" y="978"/>
                  <a:pt x="699" y="978"/>
                </a:cubicBezTo>
                <a:cubicBezTo>
                  <a:pt x="698" y="978"/>
                  <a:pt x="698" y="978"/>
                  <a:pt x="698" y="978"/>
                </a:cubicBezTo>
                <a:cubicBezTo>
                  <a:pt x="697" y="975"/>
                  <a:pt x="697" y="975"/>
                  <a:pt x="697" y="975"/>
                </a:cubicBezTo>
                <a:cubicBezTo>
                  <a:pt x="693" y="974"/>
                  <a:pt x="693" y="974"/>
                  <a:pt x="693" y="974"/>
                </a:cubicBezTo>
                <a:cubicBezTo>
                  <a:pt x="688" y="974"/>
                  <a:pt x="688" y="974"/>
                  <a:pt x="688" y="974"/>
                </a:cubicBezTo>
                <a:cubicBezTo>
                  <a:pt x="686" y="973"/>
                  <a:pt x="686" y="973"/>
                  <a:pt x="686" y="973"/>
                </a:cubicBezTo>
                <a:cubicBezTo>
                  <a:pt x="687" y="972"/>
                  <a:pt x="687" y="972"/>
                  <a:pt x="687" y="972"/>
                </a:cubicBezTo>
                <a:cubicBezTo>
                  <a:pt x="688" y="970"/>
                  <a:pt x="688" y="970"/>
                  <a:pt x="688" y="970"/>
                </a:cubicBezTo>
                <a:cubicBezTo>
                  <a:pt x="687" y="970"/>
                  <a:pt x="687" y="970"/>
                  <a:pt x="687" y="970"/>
                </a:cubicBezTo>
                <a:cubicBezTo>
                  <a:pt x="685" y="970"/>
                  <a:pt x="685" y="970"/>
                  <a:pt x="685" y="970"/>
                </a:cubicBezTo>
                <a:cubicBezTo>
                  <a:pt x="684" y="970"/>
                  <a:pt x="684" y="970"/>
                  <a:pt x="684" y="970"/>
                </a:cubicBezTo>
                <a:cubicBezTo>
                  <a:pt x="680" y="968"/>
                  <a:pt x="680" y="968"/>
                  <a:pt x="680" y="968"/>
                </a:cubicBezTo>
                <a:cubicBezTo>
                  <a:pt x="680" y="969"/>
                  <a:pt x="680" y="969"/>
                  <a:pt x="680" y="969"/>
                </a:cubicBezTo>
                <a:cubicBezTo>
                  <a:pt x="678" y="967"/>
                  <a:pt x="678" y="967"/>
                  <a:pt x="678" y="967"/>
                </a:cubicBezTo>
                <a:cubicBezTo>
                  <a:pt x="676" y="965"/>
                  <a:pt x="676" y="965"/>
                  <a:pt x="676" y="965"/>
                </a:cubicBezTo>
                <a:cubicBezTo>
                  <a:pt x="674" y="967"/>
                  <a:pt x="674" y="967"/>
                  <a:pt x="674" y="967"/>
                </a:cubicBezTo>
                <a:cubicBezTo>
                  <a:pt x="673" y="966"/>
                  <a:pt x="673" y="966"/>
                  <a:pt x="673" y="966"/>
                </a:cubicBezTo>
                <a:cubicBezTo>
                  <a:pt x="674" y="965"/>
                  <a:pt x="674" y="965"/>
                  <a:pt x="674" y="965"/>
                </a:cubicBezTo>
                <a:cubicBezTo>
                  <a:pt x="673" y="965"/>
                  <a:pt x="673" y="965"/>
                  <a:pt x="673" y="965"/>
                </a:cubicBezTo>
                <a:cubicBezTo>
                  <a:pt x="672" y="966"/>
                  <a:pt x="672" y="966"/>
                  <a:pt x="672" y="966"/>
                </a:cubicBezTo>
                <a:cubicBezTo>
                  <a:pt x="671" y="964"/>
                  <a:pt x="671" y="964"/>
                  <a:pt x="671" y="964"/>
                </a:cubicBezTo>
                <a:cubicBezTo>
                  <a:pt x="668" y="964"/>
                  <a:pt x="668" y="964"/>
                  <a:pt x="668" y="964"/>
                </a:cubicBezTo>
                <a:cubicBezTo>
                  <a:pt x="665" y="961"/>
                  <a:pt x="665" y="961"/>
                  <a:pt x="665" y="961"/>
                </a:cubicBezTo>
                <a:cubicBezTo>
                  <a:pt x="663" y="960"/>
                  <a:pt x="663" y="960"/>
                  <a:pt x="663" y="960"/>
                </a:cubicBezTo>
                <a:cubicBezTo>
                  <a:pt x="661" y="958"/>
                  <a:pt x="661" y="958"/>
                  <a:pt x="661" y="958"/>
                </a:cubicBezTo>
                <a:cubicBezTo>
                  <a:pt x="656" y="958"/>
                  <a:pt x="656" y="958"/>
                  <a:pt x="656" y="958"/>
                </a:cubicBezTo>
                <a:cubicBezTo>
                  <a:pt x="654" y="957"/>
                  <a:pt x="654" y="957"/>
                  <a:pt x="654" y="957"/>
                </a:cubicBezTo>
                <a:cubicBezTo>
                  <a:pt x="653" y="955"/>
                  <a:pt x="653" y="955"/>
                  <a:pt x="653" y="955"/>
                </a:cubicBezTo>
                <a:cubicBezTo>
                  <a:pt x="651" y="953"/>
                  <a:pt x="651" y="953"/>
                  <a:pt x="651" y="953"/>
                </a:cubicBezTo>
                <a:cubicBezTo>
                  <a:pt x="649" y="953"/>
                  <a:pt x="649" y="953"/>
                  <a:pt x="649" y="953"/>
                </a:cubicBezTo>
                <a:cubicBezTo>
                  <a:pt x="649" y="952"/>
                  <a:pt x="649" y="952"/>
                  <a:pt x="649" y="952"/>
                </a:cubicBezTo>
                <a:cubicBezTo>
                  <a:pt x="642" y="951"/>
                  <a:pt x="642" y="951"/>
                  <a:pt x="642" y="951"/>
                </a:cubicBezTo>
                <a:cubicBezTo>
                  <a:pt x="639" y="952"/>
                  <a:pt x="639" y="952"/>
                  <a:pt x="639" y="952"/>
                </a:cubicBezTo>
                <a:cubicBezTo>
                  <a:pt x="637" y="952"/>
                  <a:pt x="637" y="952"/>
                  <a:pt x="637" y="952"/>
                </a:cubicBezTo>
                <a:cubicBezTo>
                  <a:pt x="635" y="950"/>
                  <a:pt x="635" y="950"/>
                  <a:pt x="635" y="950"/>
                </a:cubicBezTo>
                <a:cubicBezTo>
                  <a:pt x="631" y="949"/>
                  <a:pt x="631" y="949"/>
                  <a:pt x="631" y="949"/>
                </a:cubicBezTo>
                <a:cubicBezTo>
                  <a:pt x="627" y="949"/>
                  <a:pt x="627" y="949"/>
                  <a:pt x="627" y="949"/>
                </a:cubicBezTo>
                <a:cubicBezTo>
                  <a:pt x="625" y="951"/>
                  <a:pt x="625" y="951"/>
                  <a:pt x="625" y="951"/>
                </a:cubicBezTo>
                <a:cubicBezTo>
                  <a:pt x="620" y="951"/>
                  <a:pt x="620" y="951"/>
                  <a:pt x="620" y="951"/>
                </a:cubicBezTo>
                <a:cubicBezTo>
                  <a:pt x="616" y="952"/>
                  <a:pt x="616" y="952"/>
                  <a:pt x="616" y="952"/>
                </a:cubicBezTo>
                <a:cubicBezTo>
                  <a:pt x="615" y="953"/>
                  <a:pt x="615" y="953"/>
                  <a:pt x="615" y="953"/>
                </a:cubicBezTo>
                <a:cubicBezTo>
                  <a:pt x="611" y="954"/>
                  <a:pt x="611" y="954"/>
                  <a:pt x="611" y="954"/>
                </a:cubicBezTo>
                <a:cubicBezTo>
                  <a:pt x="610" y="956"/>
                  <a:pt x="610" y="956"/>
                  <a:pt x="610" y="956"/>
                </a:cubicBezTo>
                <a:cubicBezTo>
                  <a:pt x="608" y="957"/>
                  <a:pt x="608" y="957"/>
                  <a:pt x="608" y="957"/>
                </a:cubicBezTo>
                <a:cubicBezTo>
                  <a:pt x="608" y="959"/>
                  <a:pt x="608" y="959"/>
                  <a:pt x="608" y="959"/>
                </a:cubicBezTo>
                <a:cubicBezTo>
                  <a:pt x="609" y="960"/>
                  <a:pt x="609" y="960"/>
                  <a:pt x="609" y="960"/>
                </a:cubicBezTo>
                <a:cubicBezTo>
                  <a:pt x="608" y="961"/>
                  <a:pt x="608" y="961"/>
                  <a:pt x="608" y="961"/>
                </a:cubicBezTo>
                <a:cubicBezTo>
                  <a:pt x="607" y="960"/>
                  <a:pt x="607" y="960"/>
                  <a:pt x="607" y="960"/>
                </a:cubicBezTo>
                <a:cubicBezTo>
                  <a:pt x="604" y="962"/>
                  <a:pt x="604" y="962"/>
                  <a:pt x="604" y="962"/>
                </a:cubicBezTo>
                <a:cubicBezTo>
                  <a:pt x="602" y="962"/>
                  <a:pt x="602" y="962"/>
                  <a:pt x="602" y="962"/>
                </a:cubicBezTo>
                <a:cubicBezTo>
                  <a:pt x="602" y="963"/>
                  <a:pt x="602" y="963"/>
                  <a:pt x="602" y="963"/>
                </a:cubicBezTo>
                <a:cubicBezTo>
                  <a:pt x="604" y="964"/>
                  <a:pt x="604" y="964"/>
                  <a:pt x="604" y="964"/>
                </a:cubicBezTo>
                <a:cubicBezTo>
                  <a:pt x="606" y="962"/>
                  <a:pt x="606" y="962"/>
                  <a:pt x="606" y="962"/>
                </a:cubicBezTo>
                <a:cubicBezTo>
                  <a:pt x="606" y="962"/>
                  <a:pt x="606" y="962"/>
                  <a:pt x="606" y="962"/>
                </a:cubicBezTo>
                <a:cubicBezTo>
                  <a:pt x="606" y="964"/>
                  <a:pt x="606" y="964"/>
                  <a:pt x="606" y="964"/>
                </a:cubicBezTo>
                <a:cubicBezTo>
                  <a:pt x="609" y="962"/>
                  <a:pt x="609" y="962"/>
                  <a:pt x="609" y="962"/>
                </a:cubicBezTo>
                <a:cubicBezTo>
                  <a:pt x="610" y="962"/>
                  <a:pt x="610" y="962"/>
                  <a:pt x="610" y="962"/>
                </a:cubicBezTo>
                <a:cubicBezTo>
                  <a:pt x="612" y="959"/>
                  <a:pt x="612" y="959"/>
                  <a:pt x="612" y="959"/>
                </a:cubicBezTo>
                <a:cubicBezTo>
                  <a:pt x="615" y="960"/>
                  <a:pt x="615" y="960"/>
                  <a:pt x="615" y="960"/>
                </a:cubicBezTo>
                <a:cubicBezTo>
                  <a:pt x="615" y="959"/>
                  <a:pt x="615" y="959"/>
                  <a:pt x="615" y="959"/>
                </a:cubicBezTo>
                <a:cubicBezTo>
                  <a:pt x="617" y="960"/>
                  <a:pt x="617" y="960"/>
                  <a:pt x="617" y="960"/>
                </a:cubicBezTo>
                <a:cubicBezTo>
                  <a:pt x="619" y="959"/>
                  <a:pt x="619" y="959"/>
                  <a:pt x="619" y="959"/>
                </a:cubicBezTo>
                <a:cubicBezTo>
                  <a:pt x="621" y="956"/>
                  <a:pt x="621" y="956"/>
                  <a:pt x="621" y="956"/>
                </a:cubicBezTo>
                <a:cubicBezTo>
                  <a:pt x="623" y="956"/>
                  <a:pt x="623" y="956"/>
                  <a:pt x="623" y="956"/>
                </a:cubicBezTo>
                <a:cubicBezTo>
                  <a:pt x="624" y="955"/>
                  <a:pt x="624" y="955"/>
                  <a:pt x="624" y="955"/>
                </a:cubicBezTo>
                <a:cubicBezTo>
                  <a:pt x="626" y="955"/>
                  <a:pt x="626" y="955"/>
                  <a:pt x="626" y="955"/>
                </a:cubicBezTo>
                <a:cubicBezTo>
                  <a:pt x="628" y="955"/>
                  <a:pt x="628" y="955"/>
                  <a:pt x="628" y="955"/>
                </a:cubicBezTo>
                <a:cubicBezTo>
                  <a:pt x="632" y="955"/>
                  <a:pt x="632" y="955"/>
                  <a:pt x="632" y="955"/>
                </a:cubicBezTo>
                <a:cubicBezTo>
                  <a:pt x="633" y="956"/>
                  <a:pt x="633" y="956"/>
                  <a:pt x="633" y="956"/>
                </a:cubicBezTo>
                <a:cubicBezTo>
                  <a:pt x="632" y="957"/>
                  <a:pt x="632" y="957"/>
                  <a:pt x="632" y="957"/>
                </a:cubicBezTo>
                <a:cubicBezTo>
                  <a:pt x="630" y="957"/>
                  <a:pt x="630" y="957"/>
                  <a:pt x="630" y="957"/>
                </a:cubicBezTo>
                <a:cubicBezTo>
                  <a:pt x="629" y="958"/>
                  <a:pt x="629" y="958"/>
                  <a:pt x="629" y="958"/>
                </a:cubicBezTo>
                <a:cubicBezTo>
                  <a:pt x="630" y="959"/>
                  <a:pt x="630" y="959"/>
                  <a:pt x="630" y="959"/>
                </a:cubicBezTo>
                <a:cubicBezTo>
                  <a:pt x="636" y="960"/>
                  <a:pt x="636" y="960"/>
                  <a:pt x="636" y="960"/>
                </a:cubicBezTo>
                <a:cubicBezTo>
                  <a:pt x="637" y="960"/>
                  <a:pt x="637" y="960"/>
                  <a:pt x="637" y="960"/>
                </a:cubicBezTo>
                <a:cubicBezTo>
                  <a:pt x="638" y="960"/>
                  <a:pt x="638" y="960"/>
                  <a:pt x="638" y="960"/>
                </a:cubicBezTo>
                <a:cubicBezTo>
                  <a:pt x="640" y="961"/>
                  <a:pt x="640" y="961"/>
                  <a:pt x="640" y="961"/>
                </a:cubicBezTo>
                <a:cubicBezTo>
                  <a:pt x="643" y="961"/>
                  <a:pt x="643" y="961"/>
                  <a:pt x="643" y="961"/>
                </a:cubicBezTo>
                <a:cubicBezTo>
                  <a:pt x="644" y="961"/>
                  <a:pt x="644" y="961"/>
                  <a:pt x="644" y="961"/>
                </a:cubicBezTo>
                <a:cubicBezTo>
                  <a:pt x="644" y="960"/>
                  <a:pt x="644" y="960"/>
                  <a:pt x="644" y="960"/>
                </a:cubicBezTo>
                <a:cubicBezTo>
                  <a:pt x="646" y="961"/>
                  <a:pt x="646" y="961"/>
                  <a:pt x="646" y="961"/>
                </a:cubicBezTo>
                <a:cubicBezTo>
                  <a:pt x="646" y="962"/>
                  <a:pt x="646" y="962"/>
                  <a:pt x="646" y="962"/>
                </a:cubicBezTo>
                <a:cubicBezTo>
                  <a:pt x="649" y="964"/>
                  <a:pt x="649" y="964"/>
                  <a:pt x="649" y="964"/>
                </a:cubicBezTo>
                <a:cubicBezTo>
                  <a:pt x="651" y="965"/>
                  <a:pt x="651" y="965"/>
                  <a:pt x="651" y="965"/>
                </a:cubicBezTo>
                <a:cubicBezTo>
                  <a:pt x="652" y="964"/>
                  <a:pt x="652" y="964"/>
                  <a:pt x="652" y="964"/>
                </a:cubicBezTo>
                <a:cubicBezTo>
                  <a:pt x="654" y="965"/>
                  <a:pt x="654" y="965"/>
                  <a:pt x="654" y="965"/>
                </a:cubicBezTo>
                <a:cubicBezTo>
                  <a:pt x="655" y="965"/>
                  <a:pt x="655" y="965"/>
                  <a:pt x="655" y="965"/>
                </a:cubicBezTo>
                <a:cubicBezTo>
                  <a:pt x="657" y="966"/>
                  <a:pt x="657" y="966"/>
                  <a:pt x="657" y="966"/>
                </a:cubicBezTo>
                <a:cubicBezTo>
                  <a:pt x="659" y="965"/>
                  <a:pt x="659" y="965"/>
                  <a:pt x="659" y="965"/>
                </a:cubicBezTo>
                <a:cubicBezTo>
                  <a:pt x="660" y="965"/>
                  <a:pt x="660" y="965"/>
                  <a:pt x="660" y="965"/>
                </a:cubicBezTo>
                <a:cubicBezTo>
                  <a:pt x="662" y="971"/>
                  <a:pt x="662" y="971"/>
                  <a:pt x="662" y="971"/>
                </a:cubicBezTo>
                <a:cubicBezTo>
                  <a:pt x="665" y="974"/>
                  <a:pt x="665" y="974"/>
                  <a:pt x="665" y="974"/>
                </a:cubicBezTo>
                <a:cubicBezTo>
                  <a:pt x="667" y="974"/>
                  <a:pt x="667" y="974"/>
                  <a:pt x="667" y="974"/>
                </a:cubicBezTo>
                <a:cubicBezTo>
                  <a:pt x="667" y="974"/>
                  <a:pt x="667" y="974"/>
                  <a:pt x="667" y="974"/>
                </a:cubicBezTo>
                <a:cubicBezTo>
                  <a:pt x="669" y="975"/>
                  <a:pt x="669" y="975"/>
                  <a:pt x="669" y="975"/>
                </a:cubicBezTo>
                <a:cubicBezTo>
                  <a:pt x="672" y="975"/>
                  <a:pt x="672" y="975"/>
                  <a:pt x="672" y="975"/>
                </a:cubicBezTo>
                <a:cubicBezTo>
                  <a:pt x="673" y="976"/>
                  <a:pt x="673" y="976"/>
                  <a:pt x="673" y="976"/>
                </a:cubicBezTo>
                <a:cubicBezTo>
                  <a:pt x="674" y="977"/>
                  <a:pt x="674" y="977"/>
                  <a:pt x="674" y="977"/>
                </a:cubicBezTo>
                <a:cubicBezTo>
                  <a:pt x="674" y="978"/>
                  <a:pt x="674" y="978"/>
                  <a:pt x="674" y="978"/>
                </a:cubicBezTo>
                <a:cubicBezTo>
                  <a:pt x="672" y="979"/>
                  <a:pt x="672" y="979"/>
                  <a:pt x="672" y="979"/>
                </a:cubicBezTo>
                <a:cubicBezTo>
                  <a:pt x="669" y="982"/>
                  <a:pt x="669" y="982"/>
                  <a:pt x="669" y="982"/>
                </a:cubicBezTo>
                <a:cubicBezTo>
                  <a:pt x="669" y="983"/>
                  <a:pt x="669" y="983"/>
                  <a:pt x="669" y="983"/>
                </a:cubicBezTo>
                <a:cubicBezTo>
                  <a:pt x="672" y="984"/>
                  <a:pt x="672" y="984"/>
                  <a:pt x="672" y="984"/>
                </a:cubicBezTo>
                <a:cubicBezTo>
                  <a:pt x="674" y="983"/>
                  <a:pt x="674" y="983"/>
                  <a:pt x="674" y="983"/>
                </a:cubicBezTo>
                <a:cubicBezTo>
                  <a:pt x="676" y="983"/>
                  <a:pt x="676" y="983"/>
                  <a:pt x="676" y="983"/>
                </a:cubicBezTo>
                <a:cubicBezTo>
                  <a:pt x="680" y="982"/>
                  <a:pt x="680" y="982"/>
                  <a:pt x="680" y="982"/>
                </a:cubicBezTo>
                <a:cubicBezTo>
                  <a:pt x="683" y="983"/>
                  <a:pt x="683" y="983"/>
                  <a:pt x="683" y="983"/>
                </a:cubicBezTo>
                <a:lnTo>
                  <a:pt x="686" y="984"/>
                </a:lnTo>
                <a:close/>
                <a:moveTo>
                  <a:pt x="754" y="996"/>
                </a:moveTo>
                <a:cubicBezTo>
                  <a:pt x="753" y="994"/>
                  <a:pt x="753" y="994"/>
                  <a:pt x="753" y="994"/>
                </a:cubicBezTo>
                <a:cubicBezTo>
                  <a:pt x="749" y="992"/>
                  <a:pt x="749" y="992"/>
                  <a:pt x="749" y="992"/>
                </a:cubicBezTo>
                <a:cubicBezTo>
                  <a:pt x="748" y="992"/>
                  <a:pt x="748" y="992"/>
                  <a:pt x="748" y="992"/>
                </a:cubicBezTo>
                <a:cubicBezTo>
                  <a:pt x="746" y="991"/>
                  <a:pt x="746" y="991"/>
                  <a:pt x="746" y="991"/>
                </a:cubicBezTo>
                <a:cubicBezTo>
                  <a:pt x="744" y="991"/>
                  <a:pt x="744" y="991"/>
                  <a:pt x="744" y="991"/>
                </a:cubicBezTo>
                <a:cubicBezTo>
                  <a:pt x="742" y="990"/>
                  <a:pt x="742" y="990"/>
                  <a:pt x="742" y="990"/>
                </a:cubicBezTo>
                <a:cubicBezTo>
                  <a:pt x="739" y="989"/>
                  <a:pt x="739" y="989"/>
                  <a:pt x="739" y="989"/>
                </a:cubicBezTo>
                <a:cubicBezTo>
                  <a:pt x="737" y="989"/>
                  <a:pt x="737" y="989"/>
                  <a:pt x="737" y="989"/>
                </a:cubicBezTo>
                <a:cubicBezTo>
                  <a:pt x="739" y="988"/>
                  <a:pt x="739" y="988"/>
                  <a:pt x="739" y="988"/>
                </a:cubicBezTo>
                <a:cubicBezTo>
                  <a:pt x="741" y="989"/>
                  <a:pt x="741" y="989"/>
                  <a:pt x="741" y="989"/>
                </a:cubicBezTo>
                <a:cubicBezTo>
                  <a:pt x="745" y="989"/>
                  <a:pt x="745" y="989"/>
                  <a:pt x="745" y="989"/>
                </a:cubicBezTo>
                <a:cubicBezTo>
                  <a:pt x="747" y="989"/>
                  <a:pt x="747" y="989"/>
                  <a:pt x="747" y="989"/>
                </a:cubicBezTo>
                <a:cubicBezTo>
                  <a:pt x="746" y="988"/>
                  <a:pt x="746" y="988"/>
                  <a:pt x="746" y="988"/>
                </a:cubicBezTo>
                <a:cubicBezTo>
                  <a:pt x="745" y="988"/>
                  <a:pt x="745" y="988"/>
                  <a:pt x="745" y="988"/>
                </a:cubicBezTo>
                <a:cubicBezTo>
                  <a:pt x="742" y="987"/>
                  <a:pt x="742" y="987"/>
                  <a:pt x="742" y="987"/>
                </a:cubicBezTo>
                <a:cubicBezTo>
                  <a:pt x="740" y="985"/>
                  <a:pt x="740" y="985"/>
                  <a:pt x="740" y="985"/>
                </a:cubicBezTo>
                <a:cubicBezTo>
                  <a:pt x="739" y="985"/>
                  <a:pt x="739" y="985"/>
                  <a:pt x="739" y="985"/>
                </a:cubicBezTo>
                <a:cubicBezTo>
                  <a:pt x="738" y="985"/>
                  <a:pt x="738" y="985"/>
                  <a:pt x="738" y="985"/>
                </a:cubicBezTo>
                <a:cubicBezTo>
                  <a:pt x="737" y="984"/>
                  <a:pt x="737" y="984"/>
                  <a:pt x="737" y="984"/>
                </a:cubicBezTo>
                <a:cubicBezTo>
                  <a:pt x="729" y="982"/>
                  <a:pt x="729" y="982"/>
                  <a:pt x="729" y="982"/>
                </a:cubicBezTo>
                <a:cubicBezTo>
                  <a:pt x="728" y="983"/>
                  <a:pt x="728" y="983"/>
                  <a:pt x="728" y="983"/>
                </a:cubicBezTo>
                <a:cubicBezTo>
                  <a:pt x="726" y="982"/>
                  <a:pt x="726" y="982"/>
                  <a:pt x="726" y="982"/>
                </a:cubicBezTo>
                <a:cubicBezTo>
                  <a:pt x="723" y="983"/>
                  <a:pt x="723" y="983"/>
                  <a:pt x="723" y="983"/>
                </a:cubicBezTo>
                <a:cubicBezTo>
                  <a:pt x="722" y="985"/>
                  <a:pt x="722" y="985"/>
                  <a:pt x="722" y="985"/>
                </a:cubicBezTo>
                <a:cubicBezTo>
                  <a:pt x="722" y="985"/>
                  <a:pt x="722" y="985"/>
                  <a:pt x="722" y="985"/>
                </a:cubicBezTo>
                <a:cubicBezTo>
                  <a:pt x="721" y="984"/>
                  <a:pt x="721" y="984"/>
                  <a:pt x="721" y="984"/>
                </a:cubicBezTo>
                <a:cubicBezTo>
                  <a:pt x="719" y="985"/>
                  <a:pt x="719" y="985"/>
                  <a:pt x="719" y="985"/>
                </a:cubicBezTo>
                <a:cubicBezTo>
                  <a:pt x="717" y="983"/>
                  <a:pt x="717" y="983"/>
                  <a:pt x="717" y="983"/>
                </a:cubicBezTo>
                <a:cubicBezTo>
                  <a:pt x="713" y="983"/>
                  <a:pt x="713" y="983"/>
                  <a:pt x="713" y="983"/>
                </a:cubicBezTo>
                <a:cubicBezTo>
                  <a:pt x="712" y="983"/>
                  <a:pt x="712" y="983"/>
                  <a:pt x="712" y="983"/>
                </a:cubicBezTo>
                <a:cubicBezTo>
                  <a:pt x="711" y="983"/>
                  <a:pt x="711" y="983"/>
                  <a:pt x="711" y="983"/>
                </a:cubicBezTo>
                <a:cubicBezTo>
                  <a:pt x="707" y="983"/>
                  <a:pt x="707" y="983"/>
                  <a:pt x="707" y="983"/>
                </a:cubicBezTo>
                <a:cubicBezTo>
                  <a:pt x="707" y="984"/>
                  <a:pt x="707" y="984"/>
                  <a:pt x="707" y="984"/>
                </a:cubicBezTo>
                <a:cubicBezTo>
                  <a:pt x="707" y="984"/>
                  <a:pt x="709" y="985"/>
                  <a:pt x="709" y="985"/>
                </a:cubicBezTo>
                <a:cubicBezTo>
                  <a:pt x="714" y="987"/>
                  <a:pt x="714" y="987"/>
                  <a:pt x="714" y="987"/>
                </a:cubicBezTo>
                <a:cubicBezTo>
                  <a:pt x="713" y="987"/>
                  <a:pt x="713" y="987"/>
                  <a:pt x="713" y="987"/>
                </a:cubicBezTo>
                <a:cubicBezTo>
                  <a:pt x="714" y="989"/>
                  <a:pt x="714" y="989"/>
                  <a:pt x="714" y="989"/>
                </a:cubicBezTo>
                <a:cubicBezTo>
                  <a:pt x="713" y="991"/>
                  <a:pt x="713" y="991"/>
                  <a:pt x="713" y="991"/>
                </a:cubicBezTo>
                <a:cubicBezTo>
                  <a:pt x="714" y="993"/>
                  <a:pt x="714" y="993"/>
                  <a:pt x="714" y="993"/>
                </a:cubicBezTo>
                <a:cubicBezTo>
                  <a:pt x="716" y="993"/>
                  <a:pt x="716" y="993"/>
                  <a:pt x="716" y="993"/>
                </a:cubicBezTo>
                <a:cubicBezTo>
                  <a:pt x="718" y="995"/>
                  <a:pt x="718" y="995"/>
                  <a:pt x="718" y="995"/>
                </a:cubicBezTo>
                <a:cubicBezTo>
                  <a:pt x="717" y="996"/>
                  <a:pt x="717" y="996"/>
                  <a:pt x="717" y="996"/>
                </a:cubicBezTo>
                <a:cubicBezTo>
                  <a:pt x="713" y="996"/>
                  <a:pt x="713" y="996"/>
                  <a:pt x="713" y="996"/>
                </a:cubicBezTo>
                <a:cubicBezTo>
                  <a:pt x="713" y="997"/>
                  <a:pt x="713" y="997"/>
                  <a:pt x="713" y="997"/>
                </a:cubicBezTo>
                <a:cubicBezTo>
                  <a:pt x="711" y="996"/>
                  <a:pt x="711" y="996"/>
                  <a:pt x="711" y="996"/>
                </a:cubicBezTo>
                <a:cubicBezTo>
                  <a:pt x="709" y="996"/>
                  <a:pt x="709" y="996"/>
                  <a:pt x="709" y="996"/>
                </a:cubicBezTo>
                <a:cubicBezTo>
                  <a:pt x="707" y="996"/>
                  <a:pt x="707" y="996"/>
                  <a:pt x="707" y="996"/>
                </a:cubicBezTo>
                <a:cubicBezTo>
                  <a:pt x="705" y="996"/>
                  <a:pt x="705" y="996"/>
                  <a:pt x="705" y="996"/>
                </a:cubicBezTo>
                <a:cubicBezTo>
                  <a:pt x="705" y="996"/>
                  <a:pt x="705" y="996"/>
                  <a:pt x="705" y="996"/>
                </a:cubicBezTo>
                <a:cubicBezTo>
                  <a:pt x="704" y="995"/>
                  <a:pt x="704" y="995"/>
                  <a:pt x="704" y="995"/>
                </a:cubicBezTo>
                <a:cubicBezTo>
                  <a:pt x="701" y="996"/>
                  <a:pt x="701" y="996"/>
                  <a:pt x="701" y="996"/>
                </a:cubicBezTo>
                <a:cubicBezTo>
                  <a:pt x="699" y="994"/>
                  <a:pt x="699" y="994"/>
                  <a:pt x="699" y="994"/>
                </a:cubicBezTo>
                <a:cubicBezTo>
                  <a:pt x="697" y="995"/>
                  <a:pt x="697" y="995"/>
                  <a:pt x="697" y="995"/>
                </a:cubicBezTo>
                <a:cubicBezTo>
                  <a:pt x="697" y="997"/>
                  <a:pt x="697" y="997"/>
                  <a:pt x="697" y="997"/>
                </a:cubicBezTo>
                <a:cubicBezTo>
                  <a:pt x="697" y="998"/>
                  <a:pt x="697" y="998"/>
                  <a:pt x="697" y="998"/>
                </a:cubicBezTo>
                <a:cubicBezTo>
                  <a:pt x="700" y="998"/>
                  <a:pt x="700" y="998"/>
                  <a:pt x="700" y="998"/>
                </a:cubicBezTo>
                <a:cubicBezTo>
                  <a:pt x="702" y="1001"/>
                  <a:pt x="702" y="1001"/>
                  <a:pt x="702" y="1001"/>
                </a:cubicBezTo>
                <a:cubicBezTo>
                  <a:pt x="703" y="1001"/>
                  <a:pt x="703" y="1001"/>
                  <a:pt x="703" y="1001"/>
                </a:cubicBezTo>
                <a:cubicBezTo>
                  <a:pt x="703" y="1000"/>
                  <a:pt x="703" y="1000"/>
                  <a:pt x="703" y="1000"/>
                </a:cubicBezTo>
                <a:cubicBezTo>
                  <a:pt x="704" y="999"/>
                  <a:pt x="704" y="999"/>
                  <a:pt x="704" y="999"/>
                </a:cubicBezTo>
                <a:cubicBezTo>
                  <a:pt x="708" y="999"/>
                  <a:pt x="708" y="999"/>
                  <a:pt x="708" y="999"/>
                </a:cubicBezTo>
                <a:cubicBezTo>
                  <a:pt x="710" y="1000"/>
                  <a:pt x="710" y="1000"/>
                  <a:pt x="710" y="1000"/>
                </a:cubicBezTo>
                <a:cubicBezTo>
                  <a:pt x="715" y="1000"/>
                  <a:pt x="715" y="1000"/>
                  <a:pt x="715" y="1000"/>
                </a:cubicBezTo>
                <a:cubicBezTo>
                  <a:pt x="716" y="999"/>
                  <a:pt x="716" y="999"/>
                  <a:pt x="716" y="999"/>
                </a:cubicBezTo>
                <a:cubicBezTo>
                  <a:pt x="717" y="1000"/>
                  <a:pt x="717" y="1000"/>
                  <a:pt x="717" y="1000"/>
                </a:cubicBezTo>
                <a:cubicBezTo>
                  <a:pt x="719" y="1000"/>
                  <a:pt x="719" y="1000"/>
                  <a:pt x="719" y="1000"/>
                </a:cubicBezTo>
                <a:cubicBezTo>
                  <a:pt x="720" y="1000"/>
                  <a:pt x="720" y="1000"/>
                  <a:pt x="720" y="1000"/>
                </a:cubicBezTo>
                <a:cubicBezTo>
                  <a:pt x="721" y="1002"/>
                  <a:pt x="721" y="1002"/>
                  <a:pt x="721" y="1002"/>
                </a:cubicBezTo>
                <a:cubicBezTo>
                  <a:pt x="720" y="1004"/>
                  <a:pt x="720" y="1004"/>
                  <a:pt x="720" y="1004"/>
                </a:cubicBezTo>
                <a:cubicBezTo>
                  <a:pt x="722" y="1005"/>
                  <a:pt x="722" y="1005"/>
                  <a:pt x="722" y="1005"/>
                </a:cubicBezTo>
                <a:cubicBezTo>
                  <a:pt x="722" y="1005"/>
                  <a:pt x="722" y="1005"/>
                  <a:pt x="722" y="1005"/>
                </a:cubicBezTo>
                <a:cubicBezTo>
                  <a:pt x="723" y="1006"/>
                  <a:pt x="723" y="1006"/>
                  <a:pt x="723" y="1006"/>
                </a:cubicBezTo>
                <a:cubicBezTo>
                  <a:pt x="724" y="1003"/>
                  <a:pt x="724" y="1003"/>
                  <a:pt x="724" y="1003"/>
                </a:cubicBezTo>
                <a:cubicBezTo>
                  <a:pt x="727" y="1000"/>
                  <a:pt x="727" y="1000"/>
                  <a:pt x="727" y="1000"/>
                </a:cubicBezTo>
                <a:cubicBezTo>
                  <a:pt x="726" y="999"/>
                  <a:pt x="726" y="999"/>
                  <a:pt x="726" y="999"/>
                </a:cubicBezTo>
                <a:cubicBezTo>
                  <a:pt x="727" y="998"/>
                  <a:pt x="727" y="998"/>
                  <a:pt x="727" y="998"/>
                </a:cubicBezTo>
                <a:cubicBezTo>
                  <a:pt x="728" y="999"/>
                  <a:pt x="728" y="999"/>
                  <a:pt x="728" y="999"/>
                </a:cubicBezTo>
                <a:cubicBezTo>
                  <a:pt x="730" y="999"/>
                  <a:pt x="730" y="999"/>
                  <a:pt x="730" y="999"/>
                </a:cubicBezTo>
                <a:cubicBezTo>
                  <a:pt x="731" y="997"/>
                  <a:pt x="731" y="997"/>
                  <a:pt x="731" y="997"/>
                </a:cubicBezTo>
                <a:cubicBezTo>
                  <a:pt x="732" y="998"/>
                  <a:pt x="732" y="998"/>
                  <a:pt x="732" y="998"/>
                </a:cubicBezTo>
                <a:cubicBezTo>
                  <a:pt x="732" y="1000"/>
                  <a:pt x="732" y="1000"/>
                  <a:pt x="732" y="1000"/>
                </a:cubicBezTo>
                <a:cubicBezTo>
                  <a:pt x="733" y="1000"/>
                  <a:pt x="733" y="1000"/>
                  <a:pt x="733" y="1000"/>
                </a:cubicBezTo>
                <a:cubicBezTo>
                  <a:pt x="736" y="1000"/>
                  <a:pt x="736" y="1000"/>
                  <a:pt x="736" y="1000"/>
                </a:cubicBezTo>
                <a:cubicBezTo>
                  <a:pt x="738" y="997"/>
                  <a:pt x="738" y="997"/>
                  <a:pt x="738" y="997"/>
                </a:cubicBezTo>
                <a:cubicBezTo>
                  <a:pt x="741" y="997"/>
                  <a:pt x="741" y="997"/>
                  <a:pt x="741" y="997"/>
                </a:cubicBezTo>
                <a:cubicBezTo>
                  <a:pt x="744" y="997"/>
                  <a:pt x="744" y="997"/>
                  <a:pt x="744" y="997"/>
                </a:cubicBezTo>
                <a:cubicBezTo>
                  <a:pt x="745" y="997"/>
                  <a:pt x="745" y="997"/>
                  <a:pt x="745" y="997"/>
                </a:cubicBezTo>
                <a:cubicBezTo>
                  <a:pt x="747" y="998"/>
                  <a:pt x="747" y="998"/>
                  <a:pt x="747" y="998"/>
                </a:cubicBezTo>
                <a:cubicBezTo>
                  <a:pt x="749" y="998"/>
                  <a:pt x="749" y="998"/>
                  <a:pt x="749" y="998"/>
                </a:cubicBezTo>
                <a:cubicBezTo>
                  <a:pt x="751" y="998"/>
                  <a:pt x="751" y="998"/>
                  <a:pt x="751" y="998"/>
                </a:cubicBezTo>
                <a:cubicBezTo>
                  <a:pt x="752" y="997"/>
                  <a:pt x="752" y="997"/>
                  <a:pt x="752" y="997"/>
                </a:cubicBezTo>
                <a:cubicBezTo>
                  <a:pt x="753" y="997"/>
                  <a:pt x="753" y="997"/>
                  <a:pt x="753" y="997"/>
                </a:cubicBezTo>
                <a:lnTo>
                  <a:pt x="754" y="996"/>
                </a:lnTo>
                <a:close/>
                <a:moveTo>
                  <a:pt x="846" y="705"/>
                </a:moveTo>
                <a:cubicBezTo>
                  <a:pt x="849" y="706"/>
                  <a:pt x="849" y="706"/>
                  <a:pt x="849" y="706"/>
                </a:cubicBezTo>
                <a:cubicBezTo>
                  <a:pt x="850" y="707"/>
                  <a:pt x="850" y="707"/>
                  <a:pt x="850" y="707"/>
                </a:cubicBezTo>
                <a:cubicBezTo>
                  <a:pt x="850" y="707"/>
                  <a:pt x="850" y="707"/>
                  <a:pt x="850" y="707"/>
                </a:cubicBezTo>
                <a:cubicBezTo>
                  <a:pt x="851" y="705"/>
                  <a:pt x="851" y="705"/>
                  <a:pt x="851" y="705"/>
                </a:cubicBezTo>
                <a:cubicBezTo>
                  <a:pt x="851" y="705"/>
                  <a:pt x="851" y="705"/>
                  <a:pt x="851" y="705"/>
                </a:cubicBezTo>
                <a:cubicBezTo>
                  <a:pt x="852" y="706"/>
                  <a:pt x="852" y="706"/>
                  <a:pt x="852" y="706"/>
                </a:cubicBezTo>
                <a:cubicBezTo>
                  <a:pt x="854" y="706"/>
                  <a:pt x="854" y="706"/>
                  <a:pt x="854" y="706"/>
                </a:cubicBezTo>
                <a:cubicBezTo>
                  <a:pt x="856" y="704"/>
                  <a:pt x="856" y="704"/>
                  <a:pt x="856" y="704"/>
                </a:cubicBezTo>
                <a:cubicBezTo>
                  <a:pt x="859" y="704"/>
                  <a:pt x="859" y="704"/>
                  <a:pt x="859" y="704"/>
                </a:cubicBezTo>
                <a:cubicBezTo>
                  <a:pt x="860" y="703"/>
                  <a:pt x="860" y="703"/>
                  <a:pt x="860" y="703"/>
                </a:cubicBezTo>
                <a:cubicBezTo>
                  <a:pt x="862" y="702"/>
                  <a:pt x="862" y="702"/>
                  <a:pt x="862" y="702"/>
                </a:cubicBezTo>
                <a:cubicBezTo>
                  <a:pt x="861" y="701"/>
                  <a:pt x="861" y="701"/>
                  <a:pt x="861" y="701"/>
                </a:cubicBezTo>
                <a:cubicBezTo>
                  <a:pt x="861" y="699"/>
                  <a:pt x="861" y="699"/>
                  <a:pt x="861" y="699"/>
                </a:cubicBezTo>
                <a:cubicBezTo>
                  <a:pt x="859" y="699"/>
                  <a:pt x="859" y="699"/>
                  <a:pt x="859" y="699"/>
                </a:cubicBezTo>
                <a:cubicBezTo>
                  <a:pt x="858" y="699"/>
                  <a:pt x="858" y="699"/>
                  <a:pt x="858" y="699"/>
                </a:cubicBezTo>
                <a:cubicBezTo>
                  <a:pt x="858" y="700"/>
                  <a:pt x="858" y="700"/>
                  <a:pt x="858" y="700"/>
                </a:cubicBezTo>
                <a:cubicBezTo>
                  <a:pt x="857" y="701"/>
                  <a:pt x="857" y="701"/>
                  <a:pt x="857" y="701"/>
                </a:cubicBezTo>
                <a:cubicBezTo>
                  <a:pt x="856" y="700"/>
                  <a:pt x="856" y="700"/>
                  <a:pt x="856" y="700"/>
                </a:cubicBezTo>
                <a:cubicBezTo>
                  <a:pt x="857" y="699"/>
                  <a:pt x="857" y="699"/>
                  <a:pt x="857" y="699"/>
                </a:cubicBezTo>
                <a:cubicBezTo>
                  <a:pt x="856" y="698"/>
                  <a:pt x="856" y="698"/>
                  <a:pt x="856" y="698"/>
                </a:cubicBezTo>
                <a:cubicBezTo>
                  <a:pt x="854" y="697"/>
                  <a:pt x="854" y="697"/>
                  <a:pt x="854" y="697"/>
                </a:cubicBezTo>
                <a:cubicBezTo>
                  <a:pt x="856" y="696"/>
                  <a:pt x="856" y="696"/>
                  <a:pt x="856" y="696"/>
                </a:cubicBezTo>
                <a:cubicBezTo>
                  <a:pt x="858" y="693"/>
                  <a:pt x="858" y="693"/>
                  <a:pt x="858" y="693"/>
                </a:cubicBezTo>
                <a:cubicBezTo>
                  <a:pt x="858" y="691"/>
                  <a:pt x="858" y="691"/>
                  <a:pt x="858" y="691"/>
                </a:cubicBezTo>
                <a:cubicBezTo>
                  <a:pt x="856" y="691"/>
                  <a:pt x="856" y="691"/>
                  <a:pt x="856" y="691"/>
                </a:cubicBezTo>
                <a:cubicBezTo>
                  <a:pt x="857" y="690"/>
                  <a:pt x="857" y="690"/>
                  <a:pt x="857" y="690"/>
                </a:cubicBezTo>
                <a:cubicBezTo>
                  <a:pt x="857" y="689"/>
                  <a:pt x="857" y="689"/>
                  <a:pt x="857" y="689"/>
                </a:cubicBezTo>
                <a:cubicBezTo>
                  <a:pt x="855" y="689"/>
                  <a:pt x="855" y="689"/>
                  <a:pt x="855" y="689"/>
                </a:cubicBezTo>
                <a:cubicBezTo>
                  <a:pt x="854" y="691"/>
                  <a:pt x="854" y="691"/>
                  <a:pt x="854" y="691"/>
                </a:cubicBezTo>
                <a:cubicBezTo>
                  <a:pt x="852" y="693"/>
                  <a:pt x="852" y="693"/>
                  <a:pt x="852" y="693"/>
                </a:cubicBezTo>
                <a:cubicBezTo>
                  <a:pt x="851" y="695"/>
                  <a:pt x="851" y="695"/>
                  <a:pt x="851" y="695"/>
                </a:cubicBezTo>
                <a:cubicBezTo>
                  <a:pt x="851" y="695"/>
                  <a:pt x="851" y="695"/>
                  <a:pt x="851" y="695"/>
                </a:cubicBezTo>
                <a:cubicBezTo>
                  <a:pt x="849" y="698"/>
                  <a:pt x="849" y="698"/>
                  <a:pt x="849" y="698"/>
                </a:cubicBezTo>
                <a:cubicBezTo>
                  <a:pt x="846" y="700"/>
                  <a:pt x="846" y="700"/>
                  <a:pt x="846" y="700"/>
                </a:cubicBezTo>
                <a:cubicBezTo>
                  <a:pt x="845" y="701"/>
                  <a:pt x="845" y="701"/>
                  <a:pt x="845" y="701"/>
                </a:cubicBezTo>
                <a:cubicBezTo>
                  <a:pt x="846" y="702"/>
                  <a:pt x="846" y="702"/>
                  <a:pt x="846" y="702"/>
                </a:cubicBezTo>
                <a:lnTo>
                  <a:pt x="846" y="705"/>
                </a:lnTo>
                <a:close/>
                <a:moveTo>
                  <a:pt x="654" y="106"/>
                </a:moveTo>
                <a:cubicBezTo>
                  <a:pt x="654" y="105"/>
                  <a:pt x="654" y="105"/>
                  <a:pt x="654" y="105"/>
                </a:cubicBezTo>
                <a:cubicBezTo>
                  <a:pt x="652" y="105"/>
                  <a:pt x="652" y="105"/>
                  <a:pt x="652" y="105"/>
                </a:cubicBezTo>
                <a:cubicBezTo>
                  <a:pt x="652" y="106"/>
                  <a:pt x="652" y="106"/>
                  <a:pt x="652" y="106"/>
                </a:cubicBezTo>
                <a:cubicBezTo>
                  <a:pt x="653" y="107"/>
                  <a:pt x="653" y="107"/>
                  <a:pt x="653" y="107"/>
                </a:cubicBezTo>
                <a:lnTo>
                  <a:pt x="654" y="106"/>
                </a:lnTo>
                <a:close/>
                <a:moveTo>
                  <a:pt x="642" y="112"/>
                </a:moveTo>
                <a:cubicBezTo>
                  <a:pt x="640" y="112"/>
                  <a:pt x="640" y="112"/>
                  <a:pt x="640" y="112"/>
                </a:cubicBezTo>
                <a:cubicBezTo>
                  <a:pt x="640" y="112"/>
                  <a:pt x="640" y="113"/>
                  <a:pt x="640" y="113"/>
                </a:cubicBezTo>
                <a:cubicBezTo>
                  <a:pt x="641" y="113"/>
                  <a:pt x="641" y="113"/>
                  <a:pt x="641" y="113"/>
                </a:cubicBezTo>
                <a:cubicBezTo>
                  <a:pt x="643" y="115"/>
                  <a:pt x="643" y="115"/>
                  <a:pt x="643" y="115"/>
                </a:cubicBezTo>
                <a:cubicBezTo>
                  <a:pt x="643" y="116"/>
                  <a:pt x="643" y="116"/>
                  <a:pt x="643" y="116"/>
                </a:cubicBezTo>
                <a:cubicBezTo>
                  <a:pt x="645" y="116"/>
                  <a:pt x="645" y="116"/>
                  <a:pt x="645" y="116"/>
                </a:cubicBezTo>
                <a:cubicBezTo>
                  <a:pt x="646" y="117"/>
                  <a:pt x="646" y="117"/>
                  <a:pt x="646" y="117"/>
                </a:cubicBezTo>
                <a:cubicBezTo>
                  <a:pt x="648" y="116"/>
                  <a:pt x="648" y="116"/>
                  <a:pt x="648" y="116"/>
                </a:cubicBezTo>
                <a:cubicBezTo>
                  <a:pt x="649" y="115"/>
                  <a:pt x="649" y="115"/>
                  <a:pt x="649" y="115"/>
                </a:cubicBezTo>
                <a:cubicBezTo>
                  <a:pt x="648" y="114"/>
                  <a:pt x="648" y="114"/>
                  <a:pt x="648" y="114"/>
                </a:cubicBezTo>
                <a:cubicBezTo>
                  <a:pt x="648" y="113"/>
                  <a:pt x="648" y="113"/>
                  <a:pt x="648" y="113"/>
                </a:cubicBezTo>
                <a:cubicBezTo>
                  <a:pt x="647" y="112"/>
                  <a:pt x="647" y="112"/>
                  <a:pt x="647" y="112"/>
                </a:cubicBezTo>
                <a:cubicBezTo>
                  <a:pt x="645" y="112"/>
                  <a:pt x="645" y="112"/>
                  <a:pt x="645" y="112"/>
                </a:cubicBezTo>
                <a:cubicBezTo>
                  <a:pt x="643" y="111"/>
                  <a:pt x="643" y="111"/>
                  <a:pt x="643" y="111"/>
                </a:cubicBezTo>
                <a:lnTo>
                  <a:pt x="642" y="112"/>
                </a:lnTo>
                <a:close/>
                <a:moveTo>
                  <a:pt x="647" y="154"/>
                </a:moveTo>
                <a:cubicBezTo>
                  <a:pt x="646" y="153"/>
                  <a:pt x="646" y="153"/>
                  <a:pt x="646" y="153"/>
                </a:cubicBezTo>
                <a:cubicBezTo>
                  <a:pt x="645" y="154"/>
                  <a:pt x="645" y="154"/>
                  <a:pt x="645" y="154"/>
                </a:cubicBezTo>
                <a:cubicBezTo>
                  <a:pt x="643" y="155"/>
                  <a:pt x="643" y="155"/>
                  <a:pt x="643" y="155"/>
                </a:cubicBezTo>
                <a:cubicBezTo>
                  <a:pt x="642" y="154"/>
                  <a:pt x="642" y="154"/>
                  <a:pt x="642" y="154"/>
                </a:cubicBezTo>
                <a:cubicBezTo>
                  <a:pt x="642" y="151"/>
                  <a:pt x="642" y="151"/>
                  <a:pt x="642" y="151"/>
                </a:cubicBezTo>
                <a:cubicBezTo>
                  <a:pt x="643" y="150"/>
                  <a:pt x="643" y="150"/>
                  <a:pt x="643" y="150"/>
                </a:cubicBezTo>
                <a:cubicBezTo>
                  <a:pt x="645" y="146"/>
                  <a:pt x="645" y="146"/>
                  <a:pt x="645" y="146"/>
                </a:cubicBezTo>
                <a:cubicBezTo>
                  <a:pt x="643" y="146"/>
                  <a:pt x="643" y="146"/>
                  <a:pt x="643" y="146"/>
                </a:cubicBezTo>
                <a:cubicBezTo>
                  <a:pt x="641" y="145"/>
                  <a:pt x="641" y="145"/>
                  <a:pt x="641" y="145"/>
                </a:cubicBezTo>
                <a:cubicBezTo>
                  <a:pt x="640" y="145"/>
                  <a:pt x="640" y="145"/>
                  <a:pt x="640" y="145"/>
                </a:cubicBezTo>
                <a:cubicBezTo>
                  <a:pt x="639" y="144"/>
                  <a:pt x="639" y="144"/>
                  <a:pt x="639" y="144"/>
                </a:cubicBezTo>
                <a:cubicBezTo>
                  <a:pt x="641" y="143"/>
                  <a:pt x="641" y="143"/>
                  <a:pt x="641" y="143"/>
                </a:cubicBezTo>
                <a:cubicBezTo>
                  <a:pt x="643" y="144"/>
                  <a:pt x="643" y="144"/>
                  <a:pt x="643" y="144"/>
                </a:cubicBezTo>
                <a:cubicBezTo>
                  <a:pt x="643" y="143"/>
                  <a:pt x="643" y="143"/>
                  <a:pt x="643" y="143"/>
                </a:cubicBezTo>
                <a:cubicBezTo>
                  <a:pt x="643" y="139"/>
                  <a:pt x="643" y="139"/>
                  <a:pt x="643" y="139"/>
                </a:cubicBezTo>
                <a:cubicBezTo>
                  <a:pt x="641" y="137"/>
                  <a:pt x="641" y="137"/>
                  <a:pt x="641" y="137"/>
                </a:cubicBezTo>
                <a:cubicBezTo>
                  <a:pt x="642" y="136"/>
                  <a:pt x="642" y="136"/>
                  <a:pt x="642" y="136"/>
                </a:cubicBezTo>
                <a:cubicBezTo>
                  <a:pt x="643" y="135"/>
                  <a:pt x="643" y="135"/>
                  <a:pt x="643" y="135"/>
                </a:cubicBezTo>
                <a:cubicBezTo>
                  <a:pt x="643" y="134"/>
                  <a:pt x="643" y="134"/>
                  <a:pt x="643" y="134"/>
                </a:cubicBezTo>
                <a:cubicBezTo>
                  <a:pt x="642" y="133"/>
                  <a:pt x="642" y="133"/>
                  <a:pt x="642" y="133"/>
                </a:cubicBezTo>
                <a:cubicBezTo>
                  <a:pt x="642" y="132"/>
                  <a:pt x="642" y="132"/>
                  <a:pt x="642" y="132"/>
                </a:cubicBezTo>
                <a:cubicBezTo>
                  <a:pt x="641" y="131"/>
                  <a:pt x="641" y="131"/>
                  <a:pt x="641" y="131"/>
                </a:cubicBezTo>
                <a:cubicBezTo>
                  <a:pt x="640" y="131"/>
                  <a:pt x="640" y="131"/>
                  <a:pt x="640" y="131"/>
                </a:cubicBezTo>
                <a:cubicBezTo>
                  <a:pt x="639" y="130"/>
                  <a:pt x="639" y="130"/>
                  <a:pt x="639" y="130"/>
                </a:cubicBezTo>
                <a:cubicBezTo>
                  <a:pt x="638" y="131"/>
                  <a:pt x="638" y="131"/>
                  <a:pt x="638" y="131"/>
                </a:cubicBezTo>
                <a:cubicBezTo>
                  <a:pt x="634" y="131"/>
                  <a:pt x="634" y="131"/>
                  <a:pt x="634" y="131"/>
                </a:cubicBezTo>
                <a:cubicBezTo>
                  <a:pt x="634" y="129"/>
                  <a:pt x="634" y="129"/>
                  <a:pt x="634" y="129"/>
                </a:cubicBezTo>
                <a:cubicBezTo>
                  <a:pt x="635" y="127"/>
                  <a:pt x="635" y="127"/>
                  <a:pt x="635" y="127"/>
                </a:cubicBezTo>
                <a:cubicBezTo>
                  <a:pt x="637" y="126"/>
                  <a:pt x="637" y="126"/>
                  <a:pt x="637" y="126"/>
                </a:cubicBezTo>
                <a:cubicBezTo>
                  <a:pt x="636" y="123"/>
                  <a:pt x="636" y="123"/>
                  <a:pt x="636" y="123"/>
                </a:cubicBezTo>
                <a:cubicBezTo>
                  <a:pt x="634" y="122"/>
                  <a:pt x="634" y="122"/>
                  <a:pt x="634" y="122"/>
                </a:cubicBezTo>
                <a:cubicBezTo>
                  <a:pt x="631" y="122"/>
                  <a:pt x="631" y="122"/>
                  <a:pt x="631" y="122"/>
                </a:cubicBezTo>
                <a:cubicBezTo>
                  <a:pt x="630" y="121"/>
                  <a:pt x="630" y="121"/>
                  <a:pt x="630" y="121"/>
                </a:cubicBezTo>
                <a:cubicBezTo>
                  <a:pt x="625" y="123"/>
                  <a:pt x="625" y="123"/>
                  <a:pt x="625" y="123"/>
                </a:cubicBezTo>
                <a:cubicBezTo>
                  <a:pt x="624" y="124"/>
                  <a:pt x="624" y="124"/>
                  <a:pt x="624" y="124"/>
                </a:cubicBezTo>
                <a:cubicBezTo>
                  <a:pt x="625" y="124"/>
                  <a:pt x="625" y="124"/>
                  <a:pt x="625" y="124"/>
                </a:cubicBezTo>
                <a:cubicBezTo>
                  <a:pt x="625" y="126"/>
                  <a:pt x="625" y="126"/>
                  <a:pt x="625" y="126"/>
                </a:cubicBezTo>
                <a:cubicBezTo>
                  <a:pt x="627" y="127"/>
                  <a:pt x="627" y="127"/>
                  <a:pt x="627" y="127"/>
                </a:cubicBezTo>
                <a:cubicBezTo>
                  <a:pt x="628" y="129"/>
                  <a:pt x="628" y="129"/>
                  <a:pt x="628" y="129"/>
                </a:cubicBezTo>
                <a:cubicBezTo>
                  <a:pt x="626" y="128"/>
                  <a:pt x="626" y="128"/>
                  <a:pt x="626" y="128"/>
                </a:cubicBezTo>
                <a:cubicBezTo>
                  <a:pt x="624" y="127"/>
                  <a:pt x="624" y="127"/>
                  <a:pt x="624" y="127"/>
                </a:cubicBezTo>
                <a:cubicBezTo>
                  <a:pt x="623" y="127"/>
                  <a:pt x="623" y="127"/>
                  <a:pt x="623" y="127"/>
                </a:cubicBezTo>
                <a:cubicBezTo>
                  <a:pt x="622" y="126"/>
                  <a:pt x="622" y="126"/>
                  <a:pt x="622" y="126"/>
                </a:cubicBezTo>
                <a:cubicBezTo>
                  <a:pt x="621" y="126"/>
                  <a:pt x="621" y="126"/>
                  <a:pt x="621" y="126"/>
                </a:cubicBezTo>
                <a:cubicBezTo>
                  <a:pt x="618" y="127"/>
                  <a:pt x="618" y="127"/>
                  <a:pt x="618" y="127"/>
                </a:cubicBezTo>
                <a:cubicBezTo>
                  <a:pt x="617" y="127"/>
                  <a:pt x="617" y="127"/>
                  <a:pt x="617" y="127"/>
                </a:cubicBezTo>
                <a:cubicBezTo>
                  <a:pt x="616" y="128"/>
                  <a:pt x="616" y="128"/>
                  <a:pt x="616" y="128"/>
                </a:cubicBezTo>
                <a:cubicBezTo>
                  <a:pt x="615" y="129"/>
                  <a:pt x="615" y="129"/>
                  <a:pt x="615" y="129"/>
                </a:cubicBezTo>
                <a:cubicBezTo>
                  <a:pt x="613" y="131"/>
                  <a:pt x="613" y="131"/>
                  <a:pt x="613" y="131"/>
                </a:cubicBezTo>
                <a:cubicBezTo>
                  <a:pt x="614" y="133"/>
                  <a:pt x="614" y="133"/>
                  <a:pt x="614" y="133"/>
                </a:cubicBezTo>
                <a:cubicBezTo>
                  <a:pt x="618" y="134"/>
                  <a:pt x="618" y="134"/>
                  <a:pt x="618" y="134"/>
                </a:cubicBezTo>
                <a:cubicBezTo>
                  <a:pt x="620" y="134"/>
                  <a:pt x="620" y="134"/>
                  <a:pt x="620" y="134"/>
                </a:cubicBezTo>
                <a:cubicBezTo>
                  <a:pt x="621" y="135"/>
                  <a:pt x="621" y="135"/>
                  <a:pt x="621" y="135"/>
                </a:cubicBezTo>
                <a:cubicBezTo>
                  <a:pt x="623" y="135"/>
                  <a:pt x="623" y="135"/>
                  <a:pt x="623" y="135"/>
                </a:cubicBezTo>
                <a:cubicBezTo>
                  <a:pt x="623" y="136"/>
                  <a:pt x="623" y="136"/>
                  <a:pt x="623" y="136"/>
                </a:cubicBezTo>
                <a:cubicBezTo>
                  <a:pt x="622" y="136"/>
                  <a:pt x="622" y="136"/>
                  <a:pt x="622" y="136"/>
                </a:cubicBezTo>
                <a:cubicBezTo>
                  <a:pt x="620" y="135"/>
                  <a:pt x="620" y="135"/>
                  <a:pt x="620" y="135"/>
                </a:cubicBezTo>
                <a:cubicBezTo>
                  <a:pt x="616" y="135"/>
                  <a:pt x="616" y="135"/>
                  <a:pt x="616" y="135"/>
                </a:cubicBezTo>
                <a:cubicBezTo>
                  <a:pt x="612" y="136"/>
                  <a:pt x="612" y="136"/>
                  <a:pt x="612" y="136"/>
                </a:cubicBezTo>
                <a:cubicBezTo>
                  <a:pt x="611" y="135"/>
                  <a:pt x="611" y="135"/>
                  <a:pt x="611" y="135"/>
                </a:cubicBezTo>
                <a:cubicBezTo>
                  <a:pt x="609" y="136"/>
                  <a:pt x="609" y="136"/>
                  <a:pt x="609" y="136"/>
                </a:cubicBezTo>
                <a:cubicBezTo>
                  <a:pt x="607" y="138"/>
                  <a:pt x="607" y="138"/>
                  <a:pt x="607" y="138"/>
                </a:cubicBezTo>
                <a:cubicBezTo>
                  <a:pt x="605" y="141"/>
                  <a:pt x="605" y="141"/>
                  <a:pt x="605" y="141"/>
                </a:cubicBezTo>
                <a:cubicBezTo>
                  <a:pt x="605" y="141"/>
                  <a:pt x="605" y="141"/>
                  <a:pt x="605" y="141"/>
                </a:cubicBezTo>
                <a:cubicBezTo>
                  <a:pt x="607" y="141"/>
                  <a:pt x="607" y="141"/>
                  <a:pt x="607" y="141"/>
                </a:cubicBezTo>
                <a:cubicBezTo>
                  <a:pt x="610" y="142"/>
                  <a:pt x="610" y="142"/>
                  <a:pt x="610" y="142"/>
                </a:cubicBezTo>
                <a:cubicBezTo>
                  <a:pt x="612" y="142"/>
                  <a:pt x="612" y="142"/>
                  <a:pt x="612" y="142"/>
                </a:cubicBezTo>
                <a:cubicBezTo>
                  <a:pt x="614" y="142"/>
                  <a:pt x="614" y="142"/>
                  <a:pt x="614" y="142"/>
                </a:cubicBezTo>
                <a:cubicBezTo>
                  <a:pt x="615" y="143"/>
                  <a:pt x="615" y="143"/>
                  <a:pt x="615" y="143"/>
                </a:cubicBezTo>
                <a:cubicBezTo>
                  <a:pt x="616" y="144"/>
                  <a:pt x="616" y="144"/>
                  <a:pt x="616" y="144"/>
                </a:cubicBezTo>
                <a:cubicBezTo>
                  <a:pt x="614" y="145"/>
                  <a:pt x="614" y="145"/>
                  <a:pt x="614" y="145"/>
                </a:cubicBezTo>
                <a:cubicBezTo>
                  <a:pt x="612" y="145"/>
                  <a:pt x="612" y="145"/>
                  <a:pt x="612" y="145"/>
                </a:cubicBezTo>
                <a:cubicBezTo>
                  <a:pt x="611" y="146"/>
                  <a:pt x="611" y="146"/>
                  <a:pt x="611" y="146"/>
                </a:cubicBezTo>
                <a:cubicBezTo>
                  <a:pt x="608" y="146"/>
                  <a:pt x="608" y="146"/>
                  <a:pt x="608" y="146"/>
                </a:cubicBezTo>
                <a:cubicBezTo>
                  <a:pt x="606" y="145"/>
                  <a:pt x="606" y="145"/>
                  <a:pt x="606" y="145"/>
                </a:cubicBezTo>
                <a:cubicBezTo>
                  <a:pt x="603" y="145"/>
                  <a:pt x="603" y="145"/>
                  <a:pt x="603" y="145"/>
                </a:cubicBezTo>
                <a:cubicBezTo>
                  <a:pt x="602" y="144"/>
                  <a:pt x="602" y="144"/>
                  <a:pt x="602" y="144"/>
                </a:cubicBezTo>
                <a:cubicBezTo>
                  <a:pt x="600" y="145"/>
                  <a:pt x="600" y="145"/>
                  <a:pt x="600" y="145"/>
                </a:cubicBezTo>
                <a:cubicBezTo>
                  <a:pt x="596" y="147"/>
                  <a:pt x="596" y="147"/>
                  <a:pt x="596" y="147"/>
                </a:cubicBezTo>
                <a:cubicBezTo>
                  <a:pt x="597" y="148"/>
                  <a:pt x="597" y="148"/>
                  <a:pt x="597" y="148"/>
                </a:cubicBezTo>
                <a:cubicBezTo>
                  <a:pt x="597" y="150"/>
                  <a:pt x="597" y="150"/>
                  <a:pt x="597" y="150"/>
                </a:cubicBezTo>
                <a:cubicBezTo>
                  <a:pt x="595" y="150"/>
                  <a:pt x="595" y="150"/>
                  <a:pt x="595" y="150"/>
                </a:cubicBezTo>
                <a:cubicBezTo>
                  <a:pt x="595" y="151"/>
                  <a:pt x="595" y="151"/>
                  <a:pt x="595" y="151"/>
                </a:cubicBezTo>
                <a:cubicBezTo>
                  <a:pt x="598" y="153"/>
                  <a:pt x="598" y="153"/>
                  <a:pt x="598" y="153"/>
                </a:cubicBezTo>
                <a:cubicBezTo>
                  <a:pt x="600" y="156"/>
                  <a:pt x="600" y="156"/>
                  <a:pt x="600" y="156"/>
                </a:cubicBezTo>
                <a:cubicBezTo>
                  <a:pt x="601" y="156"/>
                  <a:pt x="601" y="156"/>
                  <a:pt x="601" y="156"/>
                </a:cubicBezTo>
                <a:cubicBezTo>
                  <a:pt x="601" y="154"/>
                  <a:pt x="601" y="154"/>
                  <a:pt x="601" y="154"/>
                </a:cubicBezTo>
                <a:cubicBezTo>
                  <a:pt x="602" y="154"/>
                  <a:pt x="602" y="154"/>
                  <a:pt x="602" y="154"/>
                </a:cubicBezTo>
                <a:cubicBezTo>
                  <a:pt x="602" y="156"/>
                  <a:pt x="602" y="156"/>
                  <a:pt x="602" y="156"/>
                </a:cubicBezTo>
                <a:cubicBezTo>
                  <a:pt x="604" y="157"/>
                  <a:pt x="604" y="157"/>
                  <a:pt x="604" y="157"/>
                </a:cubicBezTo>
                <a:cubicBezTo>
                  <a:pt x="604" y="159"/>
                  <a:pt x="604" y="159"/>
                  <a:pt x="604" y="159"/>
                </a:cubicBezTo>
                <a:cubicBezTo>
                  <a:pt x="605" y="160"/>
                  <a:pt x="605" y="160"/>
                  <a:pt x="605" y="160"/>
                </a:cubicBezTo>
                <a:cubicBezTo>
                  <a:pt x="607" y="159"/>
                  <a:pt x="607" y="159"/>
                  <a:pt x="607" y="159"/>
                </a:cubicBezTo>
                <a:cubicBezTo>
                  <a:pt x="607" y="157"/>
                  <a:pt x="607" y="157"/>
                  <a:pt x="607" y="157"/>
                </a:cubicBezTo>
                <a:cubicBezTo>
                  <a:pt x="608" y="157"/>
                  <a:pt x="608" y="157"/>
                  <a:pt x="608" y="157"/>
                </a:cubicBezTo>
                <a:cubicBezTo>
                  <a:pt x="609" y="157"/>
                  <a:pt x="609" y="157"/>
                  <a:pt x="609" y="157"/>
                </a:cubicBezTo>
                <a:cubicBezTo>
                  <a:pt x="608" y="159"/>
                  <a:pt x="608" y="159"/>
                  <a:pt x="608" y="159"/>
                </a:cubicBezTo>
                <a:cubicBezTo>
                  <a:pt x="608" y="160"/>
                  <a:pt x="608" y="160"/>
                  <a:pt x="608" y="160"/>
                </a:cubicBezTo>
                <a:cubicBezTo>
                  <a:pt x="610" y="162"/>
                  <a:pt x="610" y="162"/>
                  <a:pt x="610" y="162"/>
                </a:cubicBezTo>
                <a:cubicBezTo>
                  <a:pt x="612" y="161"/>
                  <a:pt x="612" y="161"/>
                  <a:pt x="612" y="161"/>
                </a:cubicBezTo>
                <a:cubicBezTo>
                  <a:pt x="612" y="160"/>
                  <a:pt x="612" y="160"/>
                  <a:pt x="612" y="160"/>
                </a:cubicBezTo>
                <a:cubicBezTo>
                  <a:pt x="615" y="158"/>
                  <a:pt x="615" y="158"/>
                  <a:pt x="615" y="158"/>
                </a:cubicBezTo>
                <a:cubicBezTo>
                  <a:pt x="616" y="157"/>
                  <a:pt x="616" y="157"/>
                  <a:pt x="616" y="157"/>
                </a:cubicBezTo>
                <a:cubicBezTo>
                  <a:pt x="616" y="156"/>
                  <a:pt x="616" y="156"/>
                  <a:pt x="616" y="156"/>
                </a:cubicBezTo>
                <a:cubicBezTo>
                  <a:pt x="617" y="158"/>
                  <a:pt x="617" y="158"/>
                  <a:pt x="617" y="158"/>
                </a:cubicBezTo>
                <a:cubicBezTo>
                  <a:pt x="619" y="156"/>
                  <a:pt x="619" y="156"/>
                  <a:pt x="619" y="156"/>
                </a:cubicBezTo>
                <a:cubicBezTo>
                  <a:pt x="621" y="156"/>
                  <a:pt x="621" y="156"/>
                  <a:pt x="621" y="156"/>
                </a:cubicBezTo>
                <a:cubicBezTo>
                  <a:pt x="622" y="156"/>
                  <a:pt x="622" y="156"/>
                  <a:pt x="622" y="156"/>
                </a:cubicBezTo>
                <a:cubicBezTo>
                  <a:pt x="620" y="158"/>
                  <a:pt x="620" y="158"/>
                  <a:pt x="620" y="158"/>
                </a:cubicBezTo>
                <a:cubicBezTo>
                  <a:pt x="618" y="159"/>
                  <a:pt x="618" y="159"/>
                  <a:pt x="618" y="159"/>
                </a:cubicBezTo>
                <a:cubicBezTo>
                  <a:pt x="618" y="161"/>
                  <a:pt x="618" y="161"/>
                  <a:pt x="618" y="161"/>
                </a:cubicBezTo>
                <a:cubicBezTo>
                  <a:pt x="620" y="161"/>
                  <a:pt x="620" y="161"/>
                  <a:pt x="620" y="161"/>
                </a:cubicBezTo>
                <a:cubicBezTo>
                  <a:pt x="622" y="161"/>
                  <a:pt x="622" y="161"/>
                  <a:pt x="622" y="161"/>
                </a:cubicBezTo>
                <a:cubicBezTo>
                  <a:pt x="623" y="162"/>
                  <a:pt x="623" y="162"/>
                  <a:pt x="623" y="162"/>
                </a:cubicBezTo>
                <a:cubicBezTo>
                  <a:pt x="624" y="161"/>
                  <a:pt x="624" y="161"/>
                  <a:pt x="624" y="161"/>
                </a:cubicBezTo>
                <a:cubicBezTo>
                  <a:pt x="626" y="161"/>
                  <a:pt x="626" y="161"/>
                  <a:pt x="626" y="161"/>
                </a:cubicBezTo>
                <a:cubicBezTo>
                  <a:pt x="627" y="160"/>
                  <a:pt x="627" y="160"/>
                  <a:pt x="627" y="160"/>
                </a:cubicBezTo>
                <a:cubicBezTo>
                  <a:pt x="629" y="161"/>
                  <a:pt x="629" y="161"/>
                  <a:pt x="629" y="161"/>
                </a:cubicBezTo>
                <a:cubicBezTo>
                  <a:pt x="629" y="162"/>
                  <a:pt x="629" y="162"/>
                  <a:pt x="629" y="162"/>
                </a:cubicBezTo>
                <a:cubicBezTo>
                  <a:pt x="631" y="162"/>
                  <a:pt x="631" y="162"/>
                  <a:pt x="631" y="162"/>
                </a:cubicBezTo>
                <a:cubicBezTo>
                  <a:pt x="633" y="161"/>
                  <a:pt x="633" y="161"/>
                  <a:pt x="633" y="161"/>
                </a:cubicBezTo>
                <a:cubicBezTo>
                  <a:pt x="634" y="162"/>
                  <a:pt x="634" y="162"/>
                  <a:pt x="634" y="162"/>
                </a:cubicBezTo>
                <a:cubicBezTo>
                  <a:pt x="636" y="162"/>
                  <a:pt x="636" y="162"/>
                  <a:pt x="636" y="162"/>
                </a:cubicBezTo>
                <a:cubicBezTo>
                  <a:pt x="637" y="161"/>
                  <a:pt x="637" y="161"/>
                  <a:pt x="637" y="161"/>
                </a:cubicBezTo>
                <a:cubicBezTo>
                  <a:pt x="638" y="162"/>
                  <a:pt x="638" y="162"/>
                  <a:pt x="638" y="162"/>
                </a:cubicBezTo>
                <a:cubicBezTo>
                  <a:pt x="637" y="163"/>
                  <a:pt x="637" y="163"/>
                  <a:pt x="637" y="163"/>
                </a:cubicBezTo>
                <a:cubicBezTo>
                  <a:pt x="636" y="164"/>
                  <a:pt x="636" y="164"/>
                  <a:pt x="636" y="164"/>
                </a:cubicBezTo>
                <a:cubicBezTo>
                  <a:pt x="632" y="164"/>
                  <a:pt x="632" y="164"/>
                  <a:pt x="632" y="164"/>
                </a:cubicBezTo>
                <a:cubicBezTo>
                  <a:pt x="631" y="165"/>
                  <a:pt x="631" y="165"/>
                  <a:pt x="631" y="165"/>
                </a:cubicBezTo>
                <a:cubicBezTo>
                  <a:pt x="629" y="165"/>
                  <a:pt x="629" y="165"/>
                  <a:pt x="629" y="165"/>
                </a:cubicBezTo>
                <a:cubicBezTo>
                  <a:pt x="627" y="165"/>
                  <a:pt x="627" y="165"/>
                  <a:pt x="627" y="165"/>
                </a:cubicBezTo>
                <a:cubicBezTo>
                  <a:pt x="624" y="164"/>
                  <a:pt x="624" y="164"/>
                  <a:pt x="624" y="164"/>
                </a:cubicBezTo>
                <a:cubicBezTo>
                  <a:pt x="621" y="164"/>
                  <a:pt x="621" y="164"/>
                  <a:pt x="621" y="164"/>
                </a:cubicBezTo>
                <a:cubicBezTo>
                  <a:pt x="619" y="165"/>
                  <a:pt x="619" y="165"/>
                  <a:pt x="619" y="165"/>
                </a:cubicBezTo>
                <a:cubicBezTo>
                  <a:pt x="617" y="165"/>
                  <a:pt x="617" y="165"/>
                  <a:pt x="617" y="165"/>
                </a:cubicBezTo>
                <a:cubicBezTo>
                  <a:pt x="615" y="165"/>
                  <a:pt x="615" y="165"/>
                  <a:pt x="615" y="165"/>
                </a:cubicBezTo>
                <a:cubicBezTo>
                  <a:pt x="614" y="166"/>
                  <a:pt x="614" y="166"/>
                  <a:pt x="614" y="166"/>
                </a:cubicBezTo>
                <a:cubicBezTo>
                  <a:pt x="611" y="165"/>
                  <a:pt x="611" y="165"/>
                  <a:pt x="611" y="165"/>
                </a:cubicBezTo>
                <a:cubicBezTo>
                  <a:pt x="608" y="166"/>
                  <a:pt x="608" y="166"/>
                  <a:pt x="608" y="166"/>
                </a:cubicBezTo>
                <a:cubicBezTo>
                  <a:pt x="608" y="168"/>
                  <a:pt x="608" y="168"/>
                  <a:pt x="608" y="168"/>
                </a:cubicBezTo>
                <a:cubicBezTo>
                  <a:pt x="608" y="170"/>
                  <a:pt x="608" y="170"/>
                  <a:pt x="608" y="170"/>
                </a:cubicBezTo>
                <a:cubicBezTo>
                  <a:pt x="608" y="172"/>
                  <a:pt x="608" y="172"/>
                  <a:pt x="608" y="172"/>
                </a:cubicBezTo>
                <a:cubicBezTo>
                  <a:pt x="609" y="174"/>
                  <a:pt x="609" y="174"/>
                  <a:pt x="609" y="174"/>
                </a:cubicBezTo>
                <a:cubicBezTo>
                  <a:pt x="611" y="176"/>
                  <a:pt x="611" y="176"/>
                  <a:pt x="611" y="176"/>
                </a:cubicBezTo>
                <a:cubicBezTo>
                  <a:pt x="613" y="176"/>
                  <a:pt x="613" y="176"/>
                  <a:pt x="613" y="176"/>
                </a:cubicBezTo>
                <a:cubicBezTo>
                  <a:pt x="616" y="177"/>
                  <a:pt x="616" y="177"/>
                  <a:pt x="616" y="177"/>
                </a:cubicBezTo>
                <a:cubicBezTo>
                  <a:pt x="618" y="177"/>
                  <a:pt x="618" y="177"/>
                  <a:pt x="618" y="177"/>
                </a:cubicBezTo>
                <a:cubicBezTo>
                  <a:pt x="621" y="177"/>
                  <a:pt x="621" y="177"/>
                  <a:pt x="621" y="177"/>
                </a:cubicBezTo>
                <a:cubicBezTo>
                  <a:pt x="623" y="177"/>
                  <a:pt x="623" y="177"/>
                  <a:pt x="623" y="177"/>
                </a:cubicBezTo>
                <a:cubicBezTo>
                  <a:pt x="624" y="178"/>
                  <a:pt x="624" y="178"/>
                  <a:pt x="624" y="178"/>
                </a:cubicBezTo>
                <a:cubicBezTo>
                  <a:pt x="626" y="178"/>
                  <a:pt x="626" y="178"/>
                  <a:pt x="626" y="178"/>
                </a:cubicBezTo>
                <a:cubicBezTo>
                  <a:pt x="628" y="177"/>
                  <a:pt x="628" y="177"/>
                  <a:pt x="628" y="177"/>
                </a:cubicBezTo>
                <a:cubicBezTo>
                  <a:pt x="629" y="177"/>
                  <a:pt x="629" y="177"/>
                  <a:pt x="629" y="177"/>
                </a:cubicBezTo>
                <a:cubicBezTo>
                  <a:pt x="630" y="176"/>
                  <a:pt x="630" y="176"/>
                  <a:pt x="630" y="176"/>
                </a:cubicBezTo>
                <a:cubicBezTo>
                  <a:pt x="631" y="175"/>
                  <a:pt x="631" y="175"/>
                  <a:pt x="631" y="175"/>
                </a:cubicBezTo>
                <a:cubicBezTo>
                  <a:pt x="633" y="175"/>
                  <a:pt x="633" y="175"/>
                  <a:pt x="633" y="175"/>
                </a:cubicBezTo>
                <a:cubicBezTo>
                  <a:pt x="634" y="175"/>
                  <a:pt x="634" y="175"/>
                  <a:pt x="634" y="175"/>
                </a:cubicBezTo>
                <a:cubicBezTo>
                  <a:pt x="634" y="173"/>
                  <a:pt x="634" y="173"/>
                  <a:pt x="634" y="173"/>
                </a:cubicBezTo>
                <a:cubicBezTo>
                  <a:pt x="636" y="173"/>
                  <a:pt x="636" y="173"/>
                  <a:pt x="636" y="173"/>
                </a:cubicBezTo>
                <a:cubicBezTo>
                  <a:pt x="637" y="173"/>
                  <a:pt x="637" y="173"/>
                  <a:pt x="637" y="173"/>
                </a:cubicBezTo>
                <a:cubicBezTo>
                  <a:pt x="638" y="172"/>
                  <a:pt x="638" y="172"/>
                  <a:pt x="638" y="172"/>
                </a:cubicBezTo>
                <a:cubicBezTo>
                  <a:pt x="639" y="172"/>
                  <a:pt x="639" y="172"/>
                  <a:pt x="639" y="172"/>
                </a:cubicBezTo>
                <a:cubicBezTo>
                  <a:pt x="641" y="172"/>
                  <a:pt x="641" y="172"/>
                  <a:pt x="641" y="172"/>
                </a:cubicBezTo>
                <a:cubicBezTo>
                  <a:pt x="642" y="173"/>
                  <a:pt x="642" y="173"/>
                  <a:pt x="642" y="173"/>
                </a:cubicBezTo>
                <a:cubicBezTo>
                  <a:pt x="644" y="173"/>
                  <a:pt x="644" y="173"/>
                  <a:pt x="644" y="173"/>
                </a:cubicBezTo>
                <a:cubicBezTo>
                  <a:pt x="645" y="172"/>
                  <a:pt x="645" y="172"/>
                  <a:pt x="645" y="172"/>
                </a:cubicBezTo>
                <a:cubicBezTo>
                  <a:pt x="648" y="171"/>
                  <a:pt x="648" y="171"/>
                  <a:pt x="648" y="171"/>
                </a:cubicBezTo>
                <a:cubicBezTo>
                  <a:pt x="649" y="171"/>
                  <a:pt x="649" y="171"/>
                  <a:pt x="649" y="171"/>
                </a:cubicBezTo>
                <a:cubicBezTo>
                  <a:pt x="650" y="170"/>
                  <a:pt x="650" y="170"/>
                  <a:pt x="650" y="170"/>
                </a:cubicBezTo>
                <a:cubicBezTo>
                  <a:pt x="650" y="169"/>
                  <a:pt x="650" y="169"/>
                  <a:pt x="650" y="169"/>
                </a:cubicBezTo>
                <a:cubicBezTo>
                  <a:pt x="651" y="169"/>
                  <a:pt x="651" y="169"/>
                  <a:pt x="651" y="169"/>
                </a:cubicBezTo>
                <a:cubicBezTo>
                  <a:pt x="652" y="171"/>
                  <a:pt x="652" y="171"/>
                  <a:pt x="652" y="171"/>
                </a:cubicBezTo>
                <a:cubicBezTo>
                  <a:pt x="651" y="172"/>
                  <a:pt x="651" y="172"/>
                  <a:pt x="651" y="172"/>
                </a:cubicBezTo>
                <a:cubicBezTo>
                  <a:pt x="651" y="173"/>
                  <a:pt x="651" y="173"/>
                  <a:pt x="651" y="173"/>
                </a:cubicBezTo>
                <a:cubicBezTo>
                  <a:pt x="653" y="173"/>
                  <a:pt x="653" y="173"/>
                  <a:pt x="653" y="173"/>
                </a:cubicBezTo>
                <a:cubicBezTo>
                  <a:pt x="655" y="173"/>
                  <a:pt x="655" y="173"/>
                  <a:pt x="655" y="173"/>
                </a:cubicBezTo>
                <a:cubicBezTo>
                  <a:pt x="655" y="172"/>
                  <a:pt x="655" y="172"/>
                  <a:pt x="655" y="172"/>
                </a:cubicBezTo>
                <a:cubicBezTo>
                  <a:pt x="657" y="171"/>
                  <a:pt x="657" y="171"/>
                  <a:pt x="657" y="171"/>
                </a:cubicBezTo>
                <a:cubicBezTo>
                  <a:pt x="658" y="171"/>
                  <a:pt x="658" y="171"/>
                  <a:pt x="658" y="171"/>
                </a:cubicBezTo>
                <a:cubicBezTo>
                  <a:pt x="658" y="172"/>
                  <a:pt x="658" y="172"/>
                  <a:pt x="658" y="172"/>
                </a:cubicBezTo>
                <a:cubicBezTo>
                  <a:pt x="657" y="174"/>
                  <a:pt x="657" y="174"/>
                  <a:pt x="657" y="174"/>
                </a:cubicBezTo>
                <a:cubicBezTo>
                  <a:pt x="657" y="175"/>
                  <a:pt x="657" y="175"/>
                  <a:pt x="657" y="175"/>
                </a:cubicBezTo>
                <a:cubicBezTo>
                  <a:pt x="659" y="176"/>
                  <a:pt x="659" y="176"/>
                  <a:pt x="659" y="176"/>
                </a:cubicBezTo>
                <a:cubicBezTo>
                  <a:pt x="662" y="175"/>
                  <a:pt x="662" y="175"/>
                  <a:pt x="662" y="175"/>
                </a:cubicBezTo>
                <a:cubicBezTo>
                  <a:pt x="665" y="174"/>
                  <a:pt x="665" y="174"/>
                  <a:pt x="665" y="174"/>
                </a:cubicBezTo>
                <a:cubicBezTo>
                  <a:pt x="666" y="174"/>
                  <a:pt x="666" y="174"/>
                  <a:pt x="666" y="174"/>
                </a:cubicBezTo>
                <a:cubicBezTo>
                  <a:pt x="668" y="173"/>
                  <a:pt x="668" y="173"/>
                  <a:pt x="668" y="173"/>
                </a:cubicBezTo>
                <a:cubicBezTo>
                  <a:pt x="669" y="175"/>
                  <a:pt x="669" y="175"/>
                  <a:pt x="669" y="175"/>
                </a:cubicBezTo>
                <a:cubicBezTo>
                  <a:pt x="670" y="174"/>
                  <a:pt x="670" y="174"/>
                  <a:pt x="670" y="174"/>
                </a:cubicBezTo>
                <a:cubicBezTo>
                  <a:pt x="670" y="173"/>
                  <a:pt x="670" y="173"/>
                  <a:pt x="670" y="173"/>
                </a:cubicBezTo>
                <a:cubicBezTo>
                  <a:pt x="671" y="173"/>
                  <a:pt x="671" y="173"/>
                  <a:pt x="671" y="173"/>
                </a:cubicBezTo>
                <a:cubicBezTo>
                  <a:pt x="672" y="173"/>
                  <a:pt x="672" y="173"/>
                  <a:pt x="672" y="173"/>
                </a:cubicBezTo>
                <a:cubicBezTo>
                  <a:pt x="673" y="172"/>
                  <a:pt x="673" y="172"/>
                  <a:pt x="673" y="172"/>
                </a:cubicBezTo>
                <a:cubicBezTo>
                  <a:pt x="673" y="170"/>
                  <a:pt x="673" y="170"/>
                  <a:pt x="673" y="170"/>
                </a:cubicBezTo>
                <a:cubicBezTo>
                  <a:pt x="674" y="169"/>
                  <a:pt x="674" y="169"/>
                  <a:pt x="674" y="169"/>
                </a:cubicBezTo>
                <a:cubicBezTo>
                  <a:pt x="676" y="169"/>
                  <a:pt x="676" y="169"/>
                  <a:pt x="676" y="169"/>
                </a:cubicBezTo>
                <a:cubicBezTo>
                  <a:pt x="678" y="166"/>
                  <a:pt x="678" y="166"/>
                  <a:pt x="678" y="166"/>
                </a:cubicBezTo>
                <a:cubicBezTo>
                  <a:pt x="677" y="165"/>
                  <a:pt x="677" y="165"/>
                  <a:pt x="677" y="165"/>
                </a:cubicBezTo>
                <a:cubicBezTo>
                  <a:pt x="678" y="164"/>
                  <a:pt x="678" y="164"/>
                  <a:pt x="678" y="164"/>
                </a:cubicBezTo>
                <a:cubicBezTo>
                  <a:pt x="679" y="164"/>
                  <a:pt x="679" y="164"/>
                  <a:pt x="679" y="164"/>
                </a:cubicBezTo>
                <a:cubicBezTo>
                  <a:pt x="681" y="163"/>
                  <a:pt x="681" y="163"/>
                  <a:pt x="681" y="163"/>
                </a:cubicBezTo>
                <a:cubicBezTo>
                  <a:pt x="683" y="161"/>
                  <a:pt x="683" y="161"/>
                  <a:pt x="683" y="161"/>
                </a:cubicBezTo>
                <a:cubicBezTo>
                  <a:pt x="685" y="157"/>
                  <a:pt x="685" y="157"/>
                  <a:pt x="685" y="157"/>
                </a:cubicBezTo>
                <a:cubicBezTo>
                  <a:pt x="686" y="154"/>
                  <a:pt x="686" y="154"/>
                  <a:pt x="686" y="154"/>
                </a:cubicBezTo>
                <a:cubicBezTo>
                  <a:pt x="685" y="153"/>
                  <a:pt x="685" y="153"/>
                  <a:pt x="685" y="153"/>
                </a:cubicBezTo>
                <a:cubicBezTo>
                  <a:pt x="684" y="150"/>
                  <a:pt x="684" y="150"/>
                  <a:pt x="684" y="150"/>
                </a:cubicBezTo>
                <a:cubicBezTo>
                  <a:pt x="682" y="148"/>
                  <a:pt x="682" y="148"/>
                  <a:pt x="682" y="148"/>
                </a:cubicBezTo>
                <a:cubicBezTo>
                  <a:pt x="681" y="149"/>
                  <a:pt x="681" y="149"/>
                  <a:pt x="681" y="149"/>
                </a:cubicBezTo>
                <a:cubicBezTo>
                  <a:pt x="678" y="151"/>
                  <a:pt x="678" y="151"/>
                  <a:pt x="678" y="151"/>
                </a:cubicBezTo>
                <a:cubicBezTo>
                  <a:pt x="678" y="152"/>
                  <a:pt x="678" y="152"/>
                  <a:pt x="678" y="152"/>
                </a:cubicBezTo>
                <a:cubicBezTo>
                  <a:pt x="676" y="154"/>
                  <a:pt x="676" y="154"/>
                  <a:pt x="676" y="154"/>
                </a:cubicBezTo>
                <a:cubicBezTo>
                  <a:pt x="677" y="155"/>
                  <a:pt x="677" y="155"/>
                  <a:pt x="677" y="155"/>
                </a:cubicBezTo>
                <a:cubicBezTo>
                  <a:pt x="677" y="156"/>
                  <a:pt x="677" y="156"/>
                  <a:pt x="677" y="156"/>
                </a:cubicBezTo>
                <a:cubicBezTo>
                  <a:pt x="675" y="156"/>
                  <a:pt x="675" y="156"/>
                  <a:pt x="675" y="156"/>
                </a:cubicBezTo>
                <a:cubicBezTo>
                  <a:pt x="673" y="157"/>
                  <a:pt x="673" y="157"/>
                  <a:pt x="673" y="157"/>
                </a:cubicBezTo>
                <a:cubicBezTo>
                  <a:pt x="673" y="156"/>
                  <a:pt x="673" y="156"/>
                  <a:pt x="673" y="156"/>
                </a:cubicBezTo>
                <a:cubicBezTo>
                  <a:pt x="674" y="154"/>
                  <a:pt x="674" y="154"/>
                  <a:pt x="674" y="154"/>
                </a:cubicBezTo>
                <a:cubicBezTo>
                  <a:pt x="675" y="151"/>
                  <a:pt x="675" y="151"/>
                  <a:pt x="675" y="151"/>
                </a:cubicBezTo>
                <a:cubicBezTo>
                  <a:pt x="672" y="150"/>
                  <a:pt x="672" y="150"/>
                  <a:pt x="672" y="150"/>
                </a:cubicBezTo>
                <a:cubicBezTo>
                  <a:pt x="671" y="151"/>
                  <a:pt x="671" y="151"/>
                  <a:pt x="671" y="151"/>
                </a:cubicBezTo>
                <a:cubicBezTo>
                  <a:pt x="670" y="152"/>
                  <a:pt x="670" y="152"/>
                  <a:pt x="670" y="152"/>
                </a:cubicBezTo>
                <a:cubicBezTo>
                  <a:pt x="667" y="153"/>
                  <a:pt x="667" y="153"/>
                  <a:pt x="667" y="153"/>
                </a:cubicBezTo>
                <a:cubicBezTo>
                  <a:pt x="666" y="155"/>
                  <a:pt x="666" y="155"/>
                  <a:pt x="666" y="155"/>
                </a:cubicBezTo>
                <a:cubicBezTo>
                  <a:pt x="665" y="154"/>
                  <a:pt x="665" y="154"/>
                  <a:pt x="665" y="154"/>
                </a:cubicBezTo>
                <a:cubicBezTo>
                  <a:pt x="666" y="152"/>
                  <a:pt x="666" y="152"/>
                  <a:pt x="666" y="152"/>
                </a:cubicBezTo>
                <a:cubicBezTo>
                  <a:pt x="668" y="150"/>
                  <a:pt x="668" y="150"/>
                  <a:pt x="668" y="150"/>
                </a:cubicBezTo>
                <a:cubicBezTo>
                  <a:pt x="671" y="149"/>
                  <a:pt x="671" y="149"/>
                  <a:pt x="671" y="149"/>
                </a:cubicBezTo>
                <a:cubicBezTo>
                  <a:pt x="672" y="147"/>
                  <a:pt x="672" y="147"/>
                  <a:pt x="672" y="147"/>
                </a:cubicBezTo>
                <a:cubicBezTo>
                  <a:pt x="672" y="146"/>
                  <a:pt x="672" y="146"/>
                  <a:pt x="672" y="146"/>
                </a:cubicBezTo>
                <a:cubicBezTo>
                  <a:pt x="669" y="145"/>
                  <a:pt x="669" y="145"/>
                  <a:pt x="669" y="145"/>
                </a:cubicBezTo>
                <a:cubicBezTo>
                  <a:pt x="668" y="146"/>
                  <a:pt x="668" y="146"/>
                  <a:pt x="668" y="146"/>
                </a:cubicBezTo>
                <a:cubicBezTo>
                  <a:pt x="667" y="146"/>
                  <a:pt x="667" y="146"/>
                  <a:pt x="667" y="146"/>
                </a:cubicBezTo>
                <a:cubicBezTo>
                  <a:pt x="667" y="145"/>
                  <a:pt x="667" y="145"/>
                  <a:pt x="667" y="145"/>
                </a:cubicBezTo>
                <a:cubicBezTo>
                  <a:pt x="668" y="144"/>
                  <a:pt x="668" y="144"/>
                  <a:pt x="668" y="144"/>
                </a:cubicBezTo>
                <a:cubicBezTo>
                  <a:pt x="671" y="142"/>
                  <a:pt x="671" y="142"/>
                  <a:pt x="671" y="142"/>
                </a:cubicBezTo>
                <a:cubicBezTo>
                  <a:pt x="672" y="142"/>
                  <a:pt x="672" y="142"/>
                  <a:pt x="672" y="142"/>
                </a:cubicBezTo>
                <a:cubicBezTo>
                  <a:pt x="673" y="141"/>
                  <a:pt x="673" y="141"/>
                  <a:pt x="673" y="141"/>
                </a:cubicBezTo>
                <a:cubicBezTo>
                  <a:pt x="673" y="137"/>
                  <a:pt x="673" y="137"/>
                  <a:pt x="673" y="137"/>
                </a:cubicBezTo>
                <a:cubicBezTo>
                  <a:pt x="672" y="136"/>
                  <a:pt x="672" y="136"/>
                  <a:pt x="672" y="136"/>
                </a:cubicBezTo>
                <a:cubicBezTo>
                  <a:pt x="672" y="134"/>
                  <a:pt x="672" y="134"/>
                  <a:pt x="672" y="134"/>
                </a:cubicBezTo>
                <a:cubicBezTo>
                  <a:pt x="673" y="132"/>
                  <a:pt x="673" y="132"/>
                  <a:pt x="673" y="132"/>
                </a:cubicBezTo>
                <a:cubicBezTo>
                  <a:pt x="673" y="130"/>
                  <a:pt x="673" y="130"/>
                  <a:pt x="673" y="130"/>
                </a:cubicBezTo>
                <a:cubicBezTo>
                  <a:pt x="674" y="129"/>
                  <a:pt x="674" y="129"/>
                  <a:pt x="674" y="129"/>
                </a:cubicBezTo>
                <a:cubicBezTo>
                  <a:pt x="675" y="129"/>
                  <a:pt x="675" y="129"/>
                  <a:pt x="675" y="129"/>
                </a:cubicBezTo>
                <a:cubicBezTo>
                  <a:pt x="676" y="128"/>
                  <a:pt x="676" y="128"/>
                  <a:pt x="676" y="128"/>
                </a:cubicBezTo>
                <a:cubicBezTo>
                  <a:pt x="675" y="127"/>
                  <a:pt x="675" y="127"/>
                  <a:pt x="675" y="127"/>
                </a:cubicBezTo>
                <a:cubicBezTo>
                  <a:pt x="676" y="126"/>
                  <a:pt x="676" y="126"/>
                  <a:pt x="676" y="126"/>
                </a:cubicBezTo>
                <a:cubicBezTo>
                  <a:pt x="673" y="124"/>
                  <a:pt x="673" y="124"/>
                  <a:pt x="673" y="124"/>
                </a:cubicBezTo>
                <a:cubicBezTo>
                  <a:pt x="672" y="124"/>
                  <a:pt x="672" y="124"/>
                  <a:pt x="672" y="124"/>
                </a:cubicBezTo>
                <a:cubicBezTo>
                  <a:pt x="668" y="128"/>
                  <a:pt x="668" y="128"/>
                  <a:pt x="668" y="128"/>
                </a:cubicBezTo>
                <a:cubicBezTo>
                  <a:pt x="666" y="129"/>
                  <a:pt x="666" y="129"/>
                  <a:pt x="666" y="129"/>
                </a:cubicBezTo>
                <a:cubicBezTo>
                  <a:pt x="665" y="130"/>
                  <a:pt x="665" y="130"/>
                  <a:pt x="665" y="130"/>
                </a:cubicBezTo>
                <a:cubicBezTo>
                  <a:pt x="665" y="131"/>
                  <a:pt x="665" y="131"/>
                  <a:pt x="665" y="131"/>
                </a:cubicBezTo>
                <a:cubicBezTo>
                  <a:pt x="663" y="131"/>
                  <a:pt x="663" y="131"/>
                  <a:pt x="663" y="131"/>
                </a:cubicBezTo>
                <a:cubicBezTo>
                  <a:pt x="662" y="131"/>
                  <a:pt x="662" y="131"/>
                  <a:pt x="662" y="131"/>
                </a:cubicBezTo>
                <a:cubicBezTo>
                  <a:pt x="661" y="132"/>
                  <a:pt x="661" y="132"/>
                  <a:pt x="661" y="132"/>
                </a:cubicBezTo>
                <a:cubicBezTo>
                  <a:pt x="659" y="134"/>
                  <a:pt x="659" y="134"/>
                  <a:pt x="659" y="134"/>
                </a:cubicBezTo>
                <a:cubicBezTo>
                  <a:pt x="660" y="136"/>
                  <a:pt x="660" y="136"/>
                  <a:pt x="660" y="136"/>
                </a:cubicBezTo>
                <a:cubicBezTo>
                  <a:pt x="660" y="139"/>
                  <a:pt x="660" y="139"/>
                  <a:pt x="660" y="139"/>
                </a:cubicBezTo>
                <a:cubicBezTo>
                  <a:pt x="661" y="139"/>
                  <a:pt x="661" y="139"/>
                  <a:pt x="661" y="139"/>
                </a:cubicBezTo>
                <a:cubicBezTo>
                  <a:pt x="662" y="142"/>
                  <a:pt x="662" y="142"/>
                  <a:pt x="662" y="142"/>
                </a:cubicBezTo>
                <a:cubicBezTo>
                  <a:pt x="661" y="145"/>
                  <a:pt x="661" y="145"/>
                  <a:pt x="661" y="145"/>
                </a:cubicBezTo>
                <a:cubicBezTo>
                  <a:pt x="659" y="145"/>
                  <a:pt x="659" y="145"/>
                  <a:pt x="659" y="145"/>
                </a:cubicBezTo>
                <a:cubicBezTo>
                  <a:pt x="657" y="146"/>
                  <a:pt x="657" y="146"/>
                  <a:pt x="657" y="146"/>
                </a:cubicBezTo>
                <a:cubicBezTo>
                  <a:pt x="655" y="146"/>
                  <a:pt x="655" y="146"/>
                  <a:pt x="655" y="146"/>
                </a:cubicBezTo>
                <a:cubicBezTo>
                  <a:pt x="655" y="147"/>
                  <a:pt x="655" y="147"/>
                  <a:pt x="655" y="147"/>
                </a:cubicBezTo>
                <a:cubicBezTo>
                  <a:pt x="656" y="148"/>
                  <a:pt x="656" y="148"/>
                  <a:pt x="656" y="148"/>
                </a:cubicBezTo>
                <a:cubicBezTo>
                  <a:pt x="656" y="149"/>
                  <a:pt x="656" y="149"/>
                  <a:pt x="656" y="149"/>
                </a:cubicBezTo>
                <a:cubicBezTo>
                  <a:pt x="657" y="151"/>
                  <a:pt x="657" y="151"/>
                  <a:pt x="657" y="151"/>
                </a:cubicBezTo>
                <a:cubicBezTo>
                  <a:pt x="658" y="154"/>
                  <a:pt x="658" y="154"/>
                  <a:pt x="658" y="154"/>
                </a:cubicBezTo>
                <a:cubicBezTo>
                  <a:pt x="655" y="156"/>
                  <a:pt x="655" y="156"/>
                  <a:pt x="655" y="156"/>
                </a:cubicBezTo>
                <a:cubicBezTo>
                  <a:pt x="656" y="156"/>
                  <a:pt x="656" y="156"/>
                  <a:pt x="656" y="156"/>
                </a:cubicBezTo>
                <a:cubicBezTo>
                  <a:pt x="656" y="157"/>
                  <a:pt x="656" y="157"/>
                  <a:pt x="656" y="157"/>
                </a:cubicBezTo>
                <a:cubicBezTo>
                  <a:pt x="655" y="158"/>
                  <a:pt x="655" y="158"/>
                  <a:pt x="655" y="158"/>
                </a:cubicBezTo>
                <a:cubicBezTo>
                  <a:pt x="653" y="156"/>
                  <a:pt x="653" y="156"/>
                  <a:pt x="653" y="156"/>
                </a:cubicBezTo>
                <a:cubicBezTo>
                  <a:pt x="650" y="155"/>
                  <a:pt x="650" y="155"/>
                  <a:pt x="650" y="155"/>
                </a:cubicBezTo>
                <a:cubicBezTo>
                  <a:pt x="649" y="155"/>
                  <a:pt x="649" y="155"/>
                  <a:pt x="649" y="155"/>
                </a:cubicBezTo>
                <a:cubicBezTo>
                  <a:pt x="647" y="155"/>
                  <a:pt x="647" y="155"/>
                  <a:pt x="647" y="155"/>
                </a:cubicBezTo>
                <a:lnTo>
                  <a:pt x="647" y="154"/>
                </a:lnTo>
                <a:close/>
                <a:moveTo>
                  <a:pt x="458" y="231"/>
                </a:moveTo>
                <a:cubicBezTo>
                  <a:pt x="458" y="229"/>
                  <a:pt x="458" y="229"/>
                  <a:pt x="458" y="229"/>
                </a:cubicBezTo>
                <a:cubicBezTo>
                  <a:pt x="456" y="231"/>
                  <a:pt x="456" y="231"/>
                  <a:pt x="456" y="231"/>
                </a:cubicBezTo>
                <a:cubicBezTo>
                  <a:pt x="455" y="232"/>
                  <a:pt x="455" y="232"/>
                  <a:pt x="455" y="232"/>
                </a:cubicBezTo>
                <a:cubicBezTo>
                  <a:pt x="456" y="232"/>
                  <a:pt x="456" y="232"/>
                  <a:pt x="456" y="232"/>
                </a:cubicBezTo>
                <a:lnTo>
                  <a:pt x="458" y="231"/>
                </a:lnTo>
                <a:close/>
                <a:moveTo>
                  <a:pt x="722" y="144"/>
                </a:moveTo>
                <a:cubicBezTo>
                  <a:pt x="724" y="144"/>
                  <a:pt x="724" y="144"/>
                  <a:pt x="724" y="144"/>
                </a:cubicBezTo>
                <a:cubicBezTo>
                  <a:pt x="725" y="144"/>
                  <a:pt x="725" y="144"/>
                  <a:pt x="725" y="144"/>
                </a:cubicBezTo>
                <a:cubicBezTo>
                  <a:pt x="728" y="143"/>
                  <a:pt x="728" y="143"/>
                  <a:pt x="728" y="143"/>
                </a:cubicBezTo>
                <a:cubicBezTo>
                  <a:pt x="729" y="143"/>
                  <a:pt x="729" y="143"/>
                  <a:pt x="729" y="143"/>
                </a:cubicBezTo>
                <a:cubicBezTo>
                  <a:pt x="731" y="142"/>
                  <a:pt x="731" y="142"/>
                  <a:pt x="731" y="142"/>
                </a:cubicBezTo>
                <a:cubicBezTo>
                  <a:pt x="730" y="141"/>
                  <a:pt x="730" y="141"/>
                  <a:pt x="730" y="141"/>
                </a:cubicBezTo>
                <a:cubicBezTo>
                  <a:pt x="727" y="141"/>
                  <a:pt x="727" y="141"/>
                  <a:pt x="727" y="141"/>
                </a:cubicBezTo>
                <a:cubicBezTo>
                  <a:pt x="725" y="141"/>
                  <a:pt x="725" y="141"/>
                  <a:pt x="725" y="141"/>
                </a:cubicBezTo>
                <a:cubicBezTo>
                  <a:pt x="725" y="141"/>
                  <a:pt x="724" y="142"/>
                  <a:pt x="724" y="142"/>
                </a:cubicBezTo>
                <a:cubicBezTo>
                  <a:pt x="724" y="142"/>
                  <a:pt x="722" y="142"/>
                  <a:pt x="722" y="142"/>
                </a:cubicBezTo>
                <a:cubicBezTo>
                  <a:pt x="721" y="143"/>
                  <a:pt x="721" y="143"/>
                  <a:pt x="721" y="143"/>
                </a:cubicBezTo>
                <a:cubicBezTo>
                  <a:pt x="720" y="143"/>
                  <a:pt x="720" y="143"/>
                  <a:pt x="720" y="143"/>
                </a:cubicBezTo>
                <a:cubicBezTo>
                  <a:pt x="720" y="144"/>
                  <a:pt x="720" y="144"/>
                  <a:pt x="720" y="144"/>
                </a:cubicBezTo>
                <a:cubicBezTo>
                  <a:pt x="721" y="145"/>
                  <a:pt x="721" y="145"/>
                  <a:pt x="721" y="145"/>
                </a:cubicBezTo>
                <a:lnTo>
                  <a:pt x="722" y="144"/>
                </a:lnTo>
                <a:close/>
                <a:moveTo>
                  <a:pt x="496" y="209"/>
                </a:moveTo>
                <a:cubicBezTo>
                  <a:pt x="499" y="209"/>
                  <a:pt x="499" y="209"/>
                  <a:pt x="499" y="209"/>
                </a:cubicBezTo>
                <a:cubicBezTo>
                  <a:pt x="499" y="211"/>
                  <a:pt x="499" y="211"/>
                  <a:pt x="499" y="211"/>
                </a:cubicBezTo>
                <a:cubicBezTo>
                  <a:pt x="497" y="210"/>
                  <a:pt x="497" y="210"/>
                  <a:pt x="497" y="210"/>
                </a:cubicBezTo>
                <a:cubicBezTo>
                  <a:pt x="499" y="215"/>
                  <a:pt x="499" y="215"/>
                  <a:pt x="499" y="215"/>
                </a:cubicBezTo>
                <a:cubicBezTo>
                  <a:pt x="500" y="216"/>
                  <a:pt x="500" y="216"/>
                  <a:pt x="500" y="216"/>
                </a:cubicBezTo>
                <a:cubicBezTo>
                  <a:pt x="500" y="218"/>
                  <a:pt x="500" y="218"/>
                  <a:pt x="500" y="218"/>
                </a:cubicBezTo>
                <a:cubicBezTo>
                  <a:pt x="499" y="221"/>
                  <a:pt x="499" y="221"/>
                  <a:pt x="499" y="221"/>
                </a:cubicBezTo>
                <a:cubicBezTo>
                  <a:pt x="500" y="223"/>
                  <a:pt x="500" y="223"/>
                  <a:pt x="500" y="223"/>
                </a:cubicBezTo>
                <a:cubicBezTo>
                  <a:pt x="498" y="226"/>
                  <a:pt x="498" y="226"/>
                  <a:pt x="498" y="226"/>
                </a:cubicBezTo>
                <a:cubicBezTo>
                  <a:pt x="498" y="229"/>
                  <a:pt x="498" y="229"/>
                  <a:pt x="498" y="229"/>
                </a:cubicBezTo>
                <a:cubicBezTo>
                  <a:pt x="498" y="230"/>
                  <a:pt x="498" y="230"/>
                  <a:pt x="498" y="230"/>
                </a:cubicBezTo>
                <a:cubicBezTo>
                  <a:pt x="499" y="230"/>
                  <a:pt x="499" y="230"/>
                  <a:pt x="499" y="230"/>
                </a:cubicBezTo>
                <a:cubicBezTo>
                  <a:pt x="500" y="231"/>
                  <a:pt x="500" y="231"/>
                  <a:pt x="500" y="231"/>
                </a:cubicBezTo>
                <a:cubicBezTo>
                  <a:pt x="502" y="229"/>
                  <a:pt x="502" y="229"/>
                  <a:pt x="502" y="229"/>
                </a:cubicBezTo>
                <a:cubicBezTo>
                  <a:pt x="504" y="229"/>
                  <a:pt x="504" y="229"/>
                  <a:pt x="504" y="229"/>
                </a:cubicBezTo>
                <a:cubicBezTo>
                  <a:pt x="505" y="229"/>
                  <a:pt x="505" y="229"/>
                  <a:pt x="505" y="229"/>
                </a:cubicBezTo>
                <a:cubicBezTo>
                  <a:pt x="508" y="228"/>
                  <a:pt x="508" y="228"/>
                  <a:pt x="508" y="228"/>
                </a:cubicBezTo>
                <a:cubicBezTo>
                  <a:pt x="510" y="226"/>
                  <a:pt x="510" y="226"/>
                  <a:pt x="510" y="226"/>
                </a:cubicBezTo>
                <a:cubicBezTo>
                  <a:pt x="511" y="225"/>
                  <a:pt x="511" y="225"/>
                  <a:pt x="511" y="225"/>
                </a:cubicBezTo>
                <a:cubicBezTo>
                  <a:pt x="511" y="225"/>
                  <a:pt x="511" y="225"/>
                  <a:pt x="511" y="225"/>
                </a:cubicBezTo>
                <a:cubicBezTo>
                  <a:pt x="513" y="223"/>
                  <a:pt x="513" y="223"/>
                  <a:pt x="513" y="223"/>
                </a:cubicBezTo>
                <a:cubicBezTo>
                  <a:pt x="514" y="224"/>
                  <a:pt x="514" y="224"/>
                  <a:pt x="514" y="224"/>
                </a:cubicBezTo>
                <a:cubicBezTo>
                  <a:pt x="514" y="227"/>
                  <a:pt x="514" y="227"/>
                  <a:pt x="514" y="227"/>
                </a:cubicBezTo>
                <a:cubicBezTo>
                  <a:pt x="513" y="228"/>
                  <a:pt x="513" y="228"/>
                  <a:pt x="513" y="228"/>
                </a:cubicBezTo>
                <a:cubicBezTo>
                  <a:pt x="514" y="229"/>
                  <a:pt x="514" y="229"/>
                  <a:pt x="514" y="229"/>
                </a:cubicBezTo>
                <a:cubicBezTo>
                  <a:pt x="515" y="229"/>
                  <a:pt x="515" y="229"/>
                  <a:pt x="515" y="229"/>
                </a:cubicBezTo>
                <a:cubicBezTo>
                  <a:pt x="518" y="228"/>
                  <a:pt x="518" y="228"/>
                  <a:pt x="518" y="228"/>
                </a:cubicBezTo>
                <a:cubicBezTo>
                  <a:pt x="520" y="228"/>
                  <a:pt x="520" y="228"/>
                  <a:pt x="520" y="228"/>
                </a:cubicBezTo>
                <a:cubicBezTo>
                  <a:pt x="522" y="226"/>
                  <a:pt x="522" y="226"/>
                  <a:pt x="522" y="226"/>
                </a:cubicBezTo>
                <a:cubicBezTo>
                  <a:pt x="525" y="224"/>
                  <a:pt x="525" y="224"/>
                  <a:pt x="525" y="224"/>
                </a:cubicBezTo>
                <a:cubicBezTo>
                  <a:pt x="524" y="223"/>
                  <a:pt x="524" y="223"/>
                  <a:pt x="524" y="223"/>
                </a:cubicBezTo>
                <a:cubicBezTo>
                  <a:pt x="526" y="220"/>
                  <a:pt x="526" y="220"/>
                  <a:pt x="526" y="220"/>
                </a:cubicBezTo>
                <a:cubicBezTo>
                  <a:pt x="527" y="219"/>
                  <a:pt x="527" y="219"/>
                  <a:pt x="527" y="219"/>
                </a:cubicBezTo>
                <a:cubicBezTo>
                  <a:pt x="529" y="216"/>
                  <a:pt x="529" y="216"/>
                  <a:pt x="529" y="216"/>
                </a:cubicBezTo>
                <a:cubicBezTo>
                  <a:pt x="531" y="216"/>
                  <a:pt x="531" y="216"/>
                  <a:pt x="531" y="216"/>
                </a:cubicBezTo>
                <a:cubicBezTo>
                  <a:pt x="532" y="214"/>
                  <a:pt x="532" y="214"/>
                  <a:pt x="532" y="214"/>
                </a:cubicBezTo>
                <a:cubicBezTo>
                  <a:pt x="533" y="211"/>
                  <a:pt x="533" y="211"/>
                  <a:pt x="533" y="211"/>
                </a:cubicBezTo>
                <a:cubicBezTo>
                  <a:pt x="534" y="214"/>
                  <a:pt x="534" y="214"/>
                  <a:pt x="534" y="214"/>
                </a:cubicBezTo>
                <a:cubicBezTo>
                  <a:pt x="537" y="214"/>
                  <a:pt x="537" y="214"/>
                  <a:pt x="537" y="214"/>
                </a:cubicBezTo>
                <a:cubicBezTo>
                  <a:pt x="539" y="212"/>
                  <a:pt x="539" y="212"/>
                  <a:pt x="539" y="212"/>
                </a:cubicBezTo>
                <a:cubicBezTo>
                  <a:pt x="541" y="212"/>
                  <a:pt x="541" y="212"/>
                  <a:pt x="541" y="212"/>
                </a:cubicBezTo>
                <a:cubicBezTo>
                  <a:pt x="542" y="209"/>
                  <a:pt x="542" y="209"/>
                  <a:pt x="542" y="209"/>
                </a:cubicBezTo>
                <a:cubicBezTo>
                  <a:pt x="543" y="209"/>
                  <a:pt x="543" y="209"/>
                  <a:pt x="543" y="209"/>
                </a:cubicBezTo>
                <a:cubicBezTo>
                  <a:pt x="545" y="207"/>
                  <a:pt x="545" y="207"/>
                  <a:pt x="545" y="207"/>
                </a:cubicBezTo>
                <a:cubicBezTo>
                  <a:pt x="545" y="205"/>
                  <a:pt x="545" y="205"/>
                  <a:pt x="545" y="205"/>
                </a:cubicBezTo>
                <a:cubicBezTo>
                  <a:pt x="549" y="204"/>
                  <a:pt x="549" y="204"/>
                  <a:pt x="549" y="204"/>
                </a:cubicBezTo>
                <a:cubicBezTo>
                  <a:pt x="550" y="204"/>
                  <a:pt x="550" y="204"/>
                  <a:pt x="550" y="204"/>
                </a:cubicBezTo>
                <a:cubicBezTo>
                  <a:pt x="551" y="205"/>
                  <a:pt x="551" y="205"/>
                  <a:pt x="551" y="205"/>
                </a:cubicBezTo>
                <a:cubicBezTo>
                  <a:pt x="552" y="204"/>
                  <a:pt x="552" y="204"/>
                  <a:pt x="552" y="204"/>
                </a:cubicBezTo>
                <a:cubicBezTo>
                  <a:pt x="555" y="204"/>
                  <a:pt x="555" y="204"/>
                  <a:pt x="555" y="204"/>
                </a:cubicBezTo>
                <a:cubicBezTo>
                  <a:pt x="557" y="202"/>
                  <a:pt x="557" y="202"/>
                  <a:pt x="557" y="202"/>
                </a:cubicBezTo>
                <a:cubicBezTo>
                  <a:pt x="559" y="202"/>
                  <a:pt x="559" y="202"/>
                  <a:pt x="559" y="202"/>
                </a:cubicBezTo>
                <a:cubicBezTo>
                  <a:pt x="563" y="200"/>
                  <a:pt x="563" y="200"/>
                  <a:pt x="563" y="200"/>
                </a:cubicBezTo>
                <a:cubicBezTo>
                  <a:pt x="566" y="200"/>
                  <a:pt x="566" y="200"/>
                  <a:pt x="566" y="200"/>
                </a:cubicBezTo>
                <a:cubicBezTo>
                  <a:pt x="571" y="198"/>
                  <a:pt x="571" y="198"/>
                  <a:pt x="571" y="198"/>
                </a:cubicBezTo>
                <a:cubicBezTo>
                  <a:pt x="574" y="198"/>
                  <a:pt x="574" y="198"/>
                  <a:pt x="574" y="198"/>
                </a:cubicBezTo>
                <a:cubicBezTo>
                  <a:pt x="578" y="198"/>
                  <a:pt x="578" y="198"/>
                  <a:pt x="578" y="198"/>
                </a:cubicBezTo>
                <a:cubicBezTo>
                  <a:pt x="579" y="197"/>
                  <a:pt x="579" y="197"/>
                  <a:pt x="579" y="197"/>
                </a:cubicBezTo>
                <a:cubicBezTo>
                  <a:pt x="582" y="196"/>
                  <a:pt x="582" y="196"/>
                  <a:pt x="582" y="196"/>
                </a:cubicBezTo>
                <a:cubicBezTo>
                  <a:pt x="584" y="194"/>
                  <a:pt x="584" y="194"/>
                  <a:pt x="584" y="194"/>
                </a:cubicBezTo>
                <a:cubicBezTo>
                  <a:pt x="583" y="192"/>
                  <a:pt x="583" y="192"/>
                  <a:pt x="583" y="192"/>
                </a:cubicBezTo>
                <a:cubicBezTo>
                  <a:pt x="583" y="190"/>
                  <a:pt x="583" y="190"/>
                  <a:pt x="583" y="190"/>
                </a:cubicBezTo>
                <a:cubicBezTo>
                  <a:pt x="583" y="189"/>
                  <a:pt x="583" y="189"/>
                  <a:pt x="583" y="189"/>
                </a:cubicBezTo>
                <a:cubicBezTo>
                  <a:pt x="583" y="188"/>
                  <a:pt x="583" y="188"/>
                  <a:pt x="583" y="188"/>
                </a:cubicBezTo>
                <a:cubicBezTo>
                  <a:pt x="583" y="185"/>
                  <a:pt x="583" y="185"/>
                  <a:pt x="583" y="185"/>
                </a:cubicBezTo>
                <a:cubicBezTo>
                  <a:pt x="582" y="182"/>
                  <a:pt x="582" y="182"/>
                  <a:pt x="582" y="182"/>
                </a:cubicBezTo>
                <a:cubicBezTo>
                  <a:pt x="583" y="181"/>
                  <a:pt x="583" y="181"/>
                  <a:pt x="583" y="181"/>
                </a:cubicBezTo>
                <a:cubicBezTo>
                  <a:pt x="582" y="176"/>
                  <a:pt x="582" y="176"/>
                  <a:pt x="582" y="176"/>
                </a:cubicBezTo>
                <a:cubicBezTo>
                  <a:pt x="579" y="173"/>
                  <a:pt x="579" y="173"/>
                  <a:pt x="579" y="173"/>
                </a:cubicBezTo>
                <a:cubicBezTo>
                  <a:pt x="578" y="171"/>
                  <a:pt x="578" y="171"/>
                  <a:pt x="578" y="171"/>
                </a:cubicBezTo>
                <a:cubicBezTo>
                  <a:pt x="577" y="170"/>
                  <a:pt x="577" y="170"/>
                  <a:pt x="577" y="170"/>
                </a:cubicBezTo>
                <a:cubicBezTo>
                  <a:pt x="575" y="171"/>
                  <a:pt x="575" y="171"/>
                  <a:pt x="575" y="171"/>
                </a:cubicBezTo>
                <a:cubicBezTo>
                  <a:pt x="572" y="171"/>
                  <a:pt x="572" y="171"/>
                  <a:pt x="572" y="171"/>
                </a:cubicBezTo>
                <a:cubicBezTo>
                  <a:pt x="571" y="172"/>
                  <a:pt x="571" y="172"/>
                  <a:pt x="571" y="172"/>
                </a:cubicBezTo>
                <a:cubicBezTo>
                  <a:pt x="571" y="174"/>
                  <a:pt x="571" y="174"/>
                  <a:pt x="571" y="174"/>
                </a:cubicBezTo>
                <a:cubicBezTo>
                  <a:pt x="568" y="177"/>
                  <a:pt x="568" y="177"/>
                  <a:pt x="568" y="177"/>
                </a:cubicBezTo>
                <a:cubicBezTo>
                  <a:pt x="567" y="176"/>
                  <a:pt x="567" y="176"/>
                  <a:pt x="567" y="176"/>
                </a:cubicBezTo>
                <a:cubicBezTo>
                  <a:pt x="570" y="173"/>
                  <a:pt x="570" y="173"/>
                  <a:pt x="570" y="173"/>
                </a:cubicBezTo>
                <a:cubicBezTo>
                  <a:pt x="571" y="171"/>
                  <a:pt x="571" y="171"/>
                  <a:pt x="571" y="171"/>
                </a:cubicBezTo>
                <a:cubicBezTo>
                  <a:pt x="569" y="170"/>
                  <a:pt x="569" y="170"/>
                  <a:pt x="569" y="170"/>
                </a:cubicBezTo>
                <a:cubicBezTo>
                  <a:pt x="567" y="170"/>
                  <a:pt x="567" y="170"/>
                  <a:pt x="567" y="170"/>
                </a:cubicBezTo>
                <a:cubicBezTo>
                  <a:pt x="566" y="171"/>
                  <a:pt x="566" y="171"/>
                  <a:pt x="566" y="171"/>
                </a:cubicBezTo>
                <a:cubicBezTo>
                  <a:pt x="567" y="169"/>
                  <a:pt x="567" y="169"/>
                  <a:pt x="567" y="169"/>
                </a:cubicBezTo>
                <a:cubicBezTo>
                  <a:pt x="567" y="168"/>
                  <a:pt x="567" y="168"/>
                  <a:pt x="567" y="168"/>
                </a:cubicBezTo>
                <a:cubicBezTo>
                  <a:pt x="562" y="165"/>
                  <a:pt x="562" y="165"/>
                  <a:pt x="562" y="165"/>
                </a:cubicBezTo>
                <a:cubicBezTo>
                  <a:pt x="561" y="163"/>
                  <a:pt x="561" y="163"/>
                  <a:pt x="561" y="163"/>
                </a:cubicBezTo>
                <a:cubicBezTo>
                  <a:pt x="559" y="162"/>
                  <a:pt x="559" y="162"/>
                  <a:pt x="559" y="162"/>
                </a:cubicBezTo>
                <a:cubicBezTo>
                  <a:pt x="560" y="160"/>
                  <a:pt x="560" y="160"/>
                  <a:pt x="560" y="160"/>
                </a:cubicBezTo>
                <a:cubicBezTo>
                  <a:pt x="555" y="159"/>
                  <a:pt x="555" y="159"/>
                  <a:pt x="555" y="159"/>
                </a:cubicBezTo>
                <a:cubicBezTo>
                  <a:pt x="551" y="161"/>
                  <a:pt x="551" y="161"/>
                  <a:pt x="551" y="161"/>
                </a:cubicBezTo>
                <a:cubicBezTo>
                  <a:pt x="545" y="161"/>
                  <a:pt x="545" y="161"/>
                  <a:pt x="545" y="161"/>
                </a:cubicBezTo>
                <a:cubicBezTo>
                  <a:pt x="543" y="160"/>
                  <a:pt x="543" y="160"/>
                  <a:pt x="543" y="160"/>
                </a:cubicBezTo>
                <a:cubicBezTo>
                  <a:pt x="538" y="160"/>
                  <a:pt x="538" y="160"/>
                  <a:pt x="538" y="160"/>
                </a:cubicBezTo>
                <a:cubicBezTo>
                  <a:pt x="536" y="160"/>
                  <a:pt x="536" y="160"/>
                  <a:pt x="536" y="160"/>
                </a:cubicBezTo>
                <a:cubicBezTo>
                  <a:pt x="533" y="161"/>
                  <a:pt x="533" y="161"/>
                  <a:pt x="533" y="161"/>
                </a:cubicBezTo>
                <a:cubicBezTo>
                  <a:pt x="533" y="162"/>
                  <a:pt x="533" y="162"/>
                  <a:pt x="533" y="162"/>
                </a:cubicBezTo>
                <a:cubicBezTo>
                  <a:pt x="534" y="163"/>
                  <a:pt x="534" y="163"/>
                  <a:pt x="534" y="163"/>
                </a:cubicBezTo>
                <a:cubicBezTo>
                  <a:pt x="533" y="165"/>
                  <a:pt x="533" y="165"/>
                  <a:pt x="533" y="165"/>
                </a:cubicBezTo>
                <a:cubicBezTo>
                  <a:pt x="533" y="167"/>
                  <a:pt x="533" y="167"/>
                  <a:pt x="533" y="167"/>
                </a:cubicBezTo>
                <a:cubicBezTo>
                  <a:pt x="532" y="171"/>
                  <a:pt x="532" y="171"/>
                  <a:pt x="532" y="171"/>
                </a:cubicBezTo>
                <a:cubicBezTo>
                  <a:pt x="533" y="173"/>
                  <a:pt x="533" y="173"/>
                  <a:pt x="533" y="173"/>
                </a:cubicBezTo>
                <a:cubicBezTo>
                  <a:pt x="532" y="174"/>
                  <a:pt x="532" y="174"/>
                  <a:pt x="532" y="174"/>
                </a:cubicBezTo>
                <a:cubicBezTo>
                  <a:pt x="530" y="174"/>
                  <a:pt x="530" y="174"/>
                  <a:pt x="530" y="174"/>
                </a:cubicBezTo>
                <a:cubicBezTo>
                  <a:pt x="528" y="177"/>
                  <a:pt x="528" y="177"/>
                  <a:pt x="528" y="177"/>
                </a:cubicBezTo>
                <a:cubicBezTo>
                  <a:pt x="527" y="178"/>
                  <a:pt x="527" y="178"/>
                  <a:pt x="527" y="178"/>
                </a:cubicBezTo>
                <a:cubicBezTo>
                  <a:pt x="523" y="180"/>
                  <a:pt x="523" y="180"/>
                  <a:pt x="523" y="180"/>
                </a:cubicBezTo>
                <a:cubicBezTo>
                  <a:pt x="521" y="182"/>
                  <a:pt x="521" y="182"/>
                  <a:pt x="521" y="182"/>
                </a:cubicBezTo>
                <a:cubicBezTo>
                  <a:pt x="517" y="185"/>
                  <a:pt x="517" y="185"/>
                  <a:pt x="517" y="185"/>
                </a:cubicBezTo>
                <a:cubicBezTo>
                  <a:pt x="515" y="186"/>
                  <a:pt x="515" y="186"/>
                  <a:pt x="515" y="186"/>
                </a:cubicBezTo>
                <a:cubicBezTo>
                  <a:pt x="515" y="187"/>
                  <a:pt x="515" y="187"/>
                  <a:pt x="515" y="187"/>
                </a:cubicBezTo>
                <a:cubicBezTo>
                  <a:pt x="516" y="190"/>
                  <a:pt x="516" y="190"/>
                  <a:pt x="516" y="190"/>
                </a:cubicBezTo>
                <a:cubicBezTo>
                  <a:pt x="516" y="192"/>
                  <a:pt x="516" y="192"/>
                  <a:pt x="516" y="192"/>
                </a:cubicBezTo>
                <a:cubicBezTo>
                  <a:pt x="511" y="192"/>
                  <a:pt x="511" y="192"/>
                  <a:pt x="511" y="192"/>
                </a:cubicBezTo>
                <a:cubicBezTo>
                  <a:pt x="511" y="191"/>
                  <a:pt x="511" y="191"/>
                  <a:pt x="511" y="191"/>
                </a:cubicBezTo>
                <a:cubicBezTo>
                  <a:pt x="510" y="194"/>
                  <a:pt x="510" y="194"/>
                  <a:pt x="510" y="194"/>
                </a:cubicBezTo>
                <a:cubicBezTo>
                  <a:pt x="509" y="196"/>
                  <a:pt x="509" y="196"/>
                  <a:pt x="509" y="196"/>
                </a:cubicBezTo>
                <a:cubicBezTo>
                  <a:pt x="508" y="197"/>
                  <a:pt x="508" y="197"/>
                  <a:pt x="508" y="197"/>
                </a:cubicBezTo>
                <a:cubicBezTo>
                  <a:pt x="507" y="198"/>
                  <a:pt x="507" y="198"/>
                  <a:pt x="507" y="198"/>
                </a:cubicBezTo>
                <a:cubicBezTo>
                  <a:pt x="504" y="198"/>
                  <a:pt x="504" y="198"/>
                  <a:pt x="504" y="198"/>
                </a:cubicBezTo>
                <a:cubicBezTo>
                  <a:pt x="503" y="201"/>
                  <a:pt x="503" y="201"/>
                  <a:pt x="503" y="201"/>
                </a:cubicBezTo>
                <a:cubicBezTo>
                  <a:pt x="501" y="201"/>
                  <a:pt x="501" y="201"/>
                  <a:pt x="501" y="201"/>
                </a:cubicBezTo>
                <a:cubicBezTo>
                  <a:pt x="500" y="203"/>
                  <a:pt x="500" y="203"/>
                  <a:pt x="500" y="203"/>
                </a:cubicBezTo>
                <a:cubicBezTo>
                  <a:pt x="499" y="203"/>
                  <a:pt x="499" y="203"/>
                  <a:pt x="499" y="203"/>
                </a:cubicBezTo>
                <a:cubicBezTo>
                  <a:pt x="499" y="204"/>
                  <a:pt x="499" y="204"/>
                  <a:pt x="499" y="204"/>
                </a:cubicBezTo>
                <a:cubicBezTo>
                  <a:pt x="496" y="206"/>
                  <a:pt x="496" y="206"/>
                  <a:pt x="496" y="206"/>
                </a:cubicBezTo>
                <a:cubicBezTo>
                  <a:pt x="494" y="207"/>
                  <a:pt x="494" y="207"/>
                  <a:pt x="494" y="207"/>
                </a:cubicBezTo>
                <a:cubicBezTo>
                  <a:pt x="493" y="207"/>
                  <a:pt x="493" y="207"/>
                  <a:pt x="493" y="207"/>
                </a:cubicBezTo>
                <a:cubicBezTo>
                  <a:pt x="493" y="208"/>
                  <a:pt x="493" y="208"/>
                  <a:pt x="493" y="208"/>
                </a:cubicBezTo>
                <a:lnTo>
                  <a:pt x="496" y="209"/>
                </a:lnTo>
                <a:close/>
                <a:moveTo>
                  <a:pt x="575" y="116"/>
                </a:moveTo>
                <a:cubicBezTo>
                  <a:pt x="576" y="115"/>
                  <a:pt x="576" y="115"/>
                  <a:pt x="576" y="115"/>
                </a:cubicBezTo>
                <a:cubicBezTo>
                  <a:pt x="576" y="114"/>
                  <a:pt x="576" y="114"/>
                  <a:pt x="576" y="114"/>
                </a:cubicBezTo>
                <a:cubicBezTo>
                  <a:pt x="574" y="114"/>
                  <a:pt x="574" y="114"/>
                  <a:pt x="574" y="114"/>
                </a:cubicBezTo>
                <a:cubicBezTo>
                  <a:pt x="573" y="114"/>
                  <a:pt x="573" y="114"/>
                  <a:pt x="573" y="114"/>
                </a:cubicBezTo>
                <a:cubicBezTo>
                  <a:pt x="574" y="115"/>
                  <a:pt x="574" y="115"/>
                  <a:pt x="574" y="115"/>
                </a:cubicBezTo>
                <a:lnTo>
                  <a:pt x="575" y="116"/>
                </a:lnTo>
                <a:close/>
                <a:moveTo>
                  <a:pt x="579" y="113"/>
                </a:moveTo>
                <a:cubicBezTo>
                  <a:pt x="577" y="113"/>
                  <a:pt x="577" y="113"/>
                  <a:pt x="577" y="113"/>
                </a:cubicBezTo>
                <a:cubicBezTo>
                  <a:pt x="577" y="114"/>
                  <a:pt x="577" y="114"/>
                  <a:pt x="577" y="114"/>
                </a:cubicBezTo>
                <a:cubicBezTo>
                  <a:pt x="578" y="115"/>
                  <a:pt x="578" y="115"/>
                  <a:pt x="578" y="115"/>
                </a:cubicBezTo>
                <a:cubicBezTo>
                  <a:pt x="578" y="116"/>
                  <a:pt x="578" y="116"/>
                  <a:pt x="578" y="116"/>
                </a:cubicBezTo>
                <a:cubicBezTo>
                  <a:pt x="575" y="117"/>
                  <a:pt x="575" y="117"/>
                  <a:pt x="575" y="117"/>
                </a:cubicBezTo>
                <a:cubicBezTo>
                  <a:pt x="575" y="118"/>
                  <a:pt x="575" y="118"/>
                  <a:pt x="575" y="118"/>
                </a:cubicBezTo>
                <a:cubicBezTo>
                  <a:pt x="577" y="119"/>
                  <a:pt x="577" y="119"/>
                  <a:pt x="577" y="119"/>
                </a:cubicBezTo>
                <a:cubicBezTo>
                  <a:pt x="579" y="118"/>
                  <a:pt x="579" y="118"/>
                  <a:pt x="579" y="118"/>
                </a:cubicBezTo>
                <a:cubicBezTo>
                  <a:pt x="580" y="117"/>
                  <a:pt x="580" y="117"/>
                  <a:pt x="580" y="117"/>
                </a:cubicBezTo>
                <a:cubicBezTo>
                  <a:pt x="581" y="116"/>
                  <a:pt x="581" y="116"/>
                  <a:pt x="581" y="116"/>
                </a:cubicBezTo>
                <a:cubicBezTo>
                  <a:pt x="583" y="117"/>
                  <a:pt x="583" y="117"/>
                  <a:pt x="583" y="117"/>
                </a:cubicBezTo>
                <a:cubicBezTo>
                  <a:pt x="584" y="119"/>
                  <a:pt x="584" y="119"/>
                  <a:pt x="584" y="119"/>
                </a:cubicBezTo>
                <a:cubicBezTo>
                  <a:pt x="584" y="121"/>
                  <a:pt x="584" y="121"/>
                  <a:pt x="584" y="121"/>
                </a:cubicBezTo>
                <a:cubicBezTo>
                  <a:pt x="586" y="122"/>
                  <a:pt x="586" y="122"/>
                  <a:pt x="586" y="122"/>
                </a:cubicBezTo>
                <a:cubicBezTo>
                  <a:pt x="586" y="121"/>
                  <a:pt x="586" y="121"/>
                  <a:pt x="586" y="121"/>
                </a:cubicBezTo>
                <a:cubicBezTo>
                  <a:pt x="587" y="120"/>
                  <a:pt x="587" y="120"/>
                  <a:pt x="587" y="120"/>
                </a:cubicBezTo>
                <a:cubicBezTo>
                  <a:pt x="587" y="119"/>
                  <a:pt x="587" y="119"/>
                  <a:pt x="587" y="119"/>
                </a:cubicBezTo>
                <a:cubicBezTo>
                  <a:pt x="588" y="117"/>
                  <a:pt x="588" y="117"/>
                  <a:pt x="588" y="117"/>
                </a:cubicBezTo>
                <a:cubicBezTo>
                  <a:pt x="589" y="117"/>
                  <a:pt x="589" y="117"/>
                  <a:pt x="589" y="117"/>
                </a:cubicBezTo>
                <a:cubicBezTo>
                  <a:pt x="591" y="116"/>
                  <a:pt x="591" y="116"/>
                  <a:pt x="591" y="116"/>
                </a:cubicBezTo>
                <a:cubicBezTo>
                  <a:pt x="592" y="116"/>
                  <a:pt x="592" y="116"/>
                  <a:pt x="592" y="116"/>
                </a:cubicBezTo>
                <a:cubicBezTo>
                  <a:pt x="592" y="118"/>
                  <a:pt x="592" y="118"/>
                  <a:pt x="592" y="118"/>
                </a:cubicBezTo>
                <a:cubicBezTo>
                  <a:pt x="590" y="119"/>
                  <a:pt x="590" y="119"/>
                  <a:pt x="590" y="119"/>
                </a:cubicBezTo>
                <a:cubicBezTo>
                  <a:pt x="589" y="121"/>
                  <a:pt x="589" y="121"/>
                  <a:pt x="589" y="121"/>
                </a:cubicBezTo>
                <a:cubicBezTo>
                  <a:pt x="590" y="122"/>
                  <a:pt x="590" y="122"/>
                  <a:pt x="590" y="122"/>
                </a:cubicBezTo>
                <a:cubicBezTo>
                  <a:pt x="589" y="123"/>
                  <a:pt x="589" y="123"/>
                  <a:pt x="589" y="123"/>
                </a:cubicBezTo>
                <a:cubicBezTo>
                  <a:pt x="588" y="125"/>
                  <a:pt x="588" y="125"/>
                  <a:pt x="588" y="125"/>
                </a:cubicBezTo>
                <a:cubicBezTo>
                  <a:pt x="589" y="126"/>
                  <a:pt x="589" y="126"/>
                  <a:pt x="589" y="126"/>
                </a:cubicBezTo>
                <a:cubicBezTo>
                  <a:pt x="590" y="125"/>
                  <a:pt x="590" y="125"/>
                  <a:pt x="590" y="125"/>
                </a:cubicBezTo>
                <a:cubicBezTo>
                  <a:pt x="591" y="125"/>
                  <a:pt x="591" y="125"/>
                  <a:pt x="591" y="125"/>
                </a:cubicBezTo>
                <a:cubicBezTo>
                  <a:pt x="591" y="126"/>
                  <a:pt x="591" y="126"/>
                  <a:pt x="591" y="126"/>
                </a:cubicBezTo>
                <a:cubicBezTo>
                  <a:pt x="592" y="127"/>
                  <a:pt x="592" y="127"/>
                  <a:pt x="592" y="127"/>
                </a:cubicBezTo>
                <a:cubicBezTo>
                  <a:pt x="595" y="125"/>
                  <a:pt x="595" y="125"/>
                  <a:pt x="595" y="125"/>
                </a:cubicBezTo>
                <a:cubicBezTo>
                  <a:pt x="596" y="123"/>
                  <a:pt x="596" y="123"/>
                  <a:pt x="596" y="123"/>
                </a:cubicBezTo>
                <a:cubicBezTo>
                  <a:pt x="597" y="123"/>
                  <a:pt x="597" y="123"/>
                  <a:pt x="597" y="123"/>
                </a:cubicBezTo>
                <a:cubicBezTo>
                  <a:pt x="598" y="122"/>
                  <a:pt x="598" y="122"/>
                  <a:pt x="598" y="122"/>
                </a:cubicBezTo>
                <a:cubicBezTo>
                  <a:pt x="598" y="120"/>
                  <a:pt x="598" y="120"/>
                  <a:pt x="598" y="120"/>
                </a:cubicBezTo>
                <a:cubicBezTo>
                  <a:pt x="599" y="120"/>
                  <a:pt x="599" y="120"/>
                  <a:pt x="599" y="120"/>
                </a:cubicBezTo>
                <a:cubicBezTo>
                  <a:pt x="600" y="118"/>
                  <a:pt x="600" y="118"/>
                  <a:pt x="600" y="118"/>
                </a:cubicBezTo>
                <a:cubicBezTo>
                  <a:pt x="600" y="116"/>
                  <a:pt x="600" y="116"/>
                  <a:pt x="600" y="116"/>
                </a:cubicBezTo>
                <a:cubicBezTo>
                  <a:pt x="601" y="115"/>
                  <a:pt x="601" y="115"/>
                  <a:pt x="601" y="115"/>
                </a:cubicBezTo>
                <a:cubicBezTo>
                  <a:pt x="602" y="116"/>
                  <a:pt x="602" y="116"/>
                  <a:pt x="602" y="116"/>
                </a:cubicBezTo>
                <a:cubicBezTo>
                  <a:pt x="601" y="117"/>
                  <a:pt x="601" y="117"/>
                  <a:pt x="601" y="117"/>
                </a:cubicBezTo>
                <a:cubicBezTo>
                  <a:pt x="602" y="119"/>
                  <a:pt x="602" y="119"/>
                  <a:pt x="602" y="119"/>
                </a:cubicBezTo>
                <a:cubicBezTo>
                  <a:pt x="601" y="121"/>
                  <a:pt x="601" y="121"/>
                  <a:pt x="601" y="121"/>
                </a:cubicBezTo>
                <a:cubicBezTo>
                  <a:pt x="602" y="122"/>
                  <a:pt x="602" y="122"/>
                  <a:pt x="602" y="122"/>
                </a:cubicBezTo>
                <a:cubicBezTo>
                  <a:pt x="603" y="122"/>
                  <a:pt x="603" y="122"/>
                  <a:pt x="603" y="122"/>
                </a:cubicBezTo>
                <a:cubicBezTo>
                  <a:pt x="604" y="121"/>
                  <a:pt x="604" y="121"/>
                  <a:pt x="604" y="121"/>
                </a:cubicBezTo>
                <a:cubicBezTo>
                  <a:pt x="604" y="119"/>
                  <a:pt x="604" y="119"/>
                  <a:pt x="604" y="119"/>
                </a:cubicBezTo>
                <a:cubicBezTo>
                  <a:pt x="605" y="118"/>
                  <a:pt x="605" y="118"/>
                  <a:pt x="605" y="118"/>
                </a:cubicBezTo>
                <a:cubicBezTo>
                  <a:pt x="606" y="117"/>
                  <a:pt x="606" y="117"/>
                  <a:pt x="606" y="117"/>
                </a:cubicBezTo>
                <a:cubicBezTo>
                  <a:pt x="608" y="115"/>
                  <a:pt x="608" y="115"/>
                  <a:pt x="608" y="115"/>
                </a:cubicBezTo>
                <a:cubicBezTo>
                  <a:pt x="609" y="113"/>
                  <a:pt x="609" y="113"/>
                  <a:pt x="609" y="113"/>
                </a:cubicBezTo>
                <a:cubicBezTo>
                  <a:pt x="608" y="111"/>
                  <a:pt x="608" y="111"/>
                  <a:pt x="608" y="111"/>
                </a:cubicBezTo>
                <a:cubicBezTo>
                  <a:pt x="609" y="109"/>
                  <a:pt x="609" y="109"/>
                  <a:pt x="609" y="109"/>
                </a:cubicBezTo>
                <a:cubicBezTo>
                  <a:pt x="610" y="111"/>
                  <a:pt x="610" y="111"/>
                  <a:pt x="610" y="111"/>
                </a:cubicBezTo>
                <a:cubicBezTo>
                  <a:pt x="613" y="109"/>
                  <a:pt x="613" y="109"/>
                  <a:pt x="613" y="109"/>
                </a:cubicBezTo>
                <a:cubicBezTo>
                  <a:pt x="614" y="107"/>
                  <a:pt x="614" y="107"/>
                  <a:pt x="614" y="107"/>
                </a:cubicBezTo>
                <a:cubicBezTo>
                  <a:pt x="614" y="105"/>
                  <a:pt x="614" y="105"/>
                  <a:pt x="614" y="105"/>
                </a:cubicBezTo>
                <a:cubicBezTo>
                  <a:pt x="616" y="105"/>
                  <a:pt x="616" y="105"/>
                  <a:pt x="616" y="105"/>
                </a:cubicBezTo>
                <a:cubicBezTo>
                  <a:pt x="617" y="104"/>
                  <a:pt x="617" y="104"/>
                  <a:pt x="617" y="104"/>
                </a:cubicBezTo>
                <a:cubicBezTo>
                  <a:pt x="618" y="105"/>
                  <a:pt x="618" y="105"/>
                  <a:pt x="618" y="105"/>
                </a:cubicBezTo>
                <a:cubicBezTo>
                  <a:pt x="620" y="104"/>
                  <a:pt x="620" y="104"/>
                  <a:pt x="620" y="104"/>
                </a:cubicBezTo>
                <a:cubicBezTo>
                  <a:pt x="621" y="104"/>
                  <a:pt x="621" y="104"/>
                  <a:pt x="621" y="104"/>
                </a:cubicBezTo>
                <a:cubicBezTo>
                  <a:pt x="620" y="107"/>
                  <a:pt x="620" y="107"/>
                  <a:pt x="620" y="107"/>
                </a:cubicBezTo>
                <a:cubicBezTo>
                  <a:pt x="618" y="110"/>
                  <a:pt x="618" y="110"/>
                  <a:pt x="618" y="110"/>
                </a:cubicBezTo>
                <a:cubicBezTo>
                  <a:pt x="617" y="112"/>
                  <a:pt x="617" y="112"/>
                  <a:pt x="617" y="112"/>
                </a:cubicBezTo>
                <a:cubicBezTo>
                  <a:pt x="616" y="113"/>
                  <a:pt x="616" y="113"/>
                  <a:pt x="616" y="113"/>
                </a:cubicBezTo>
                <a:cubicBezTo>
                  <a:pt x="616" y="114"/>
                  <a:pt x="616" y="114"/>
                  <a:pt x="616" y="114"/>
                </a:cubicBezTo>
                <a:cubicBezTo>
                  <a:pt x="614" y="115"/>
                  <a:pt x="614" y="115"/>
                  <a:pt x="614" y="115"/>
                </a:cubicBezTo>
                <a:cubicBezTo>
                  <a:pt x="612" y="118"/>
                  <a:pt x="612" y="118"/>
                  <a:pt x="612" y="118"/>
                </a:cubicBezTo>
                <a:cubicBezTo>
                  <a:pt x="612" y="119"/>
                  <a:pt x="612" y="119"/>
                  <a:pt x="612" y="119"/>
                </a:cubicBezTo>
                <a:cubicBezTo>
                  <a:pt x="613" y="121"/>
                  <a:pt x="613" y="121"/>
                  <a:pt x="613" y="121"/>
                </a:cubicBezTo>
                <a:cubicBezTo>
                  <a:pt x="612" y="123"/>
                  <a:pt x="612" y="123"/>
                  <a:pt x="612" y="123"/>
                </a:cubicBezTo>
                <a:cubicBezTo>
                  <a:pt x="614" y="123"/>
                  <a:pt x="614" y="123"/>
                  <a:pt x="614" y="123"/>
                </a:cubicBezTo>
                <a:cubicBezTo>
                  <a:pt x="616" y="124"/>
                  <a:pt x="616" y="124"/>
                  <a:pt x="616" y="124"/>
                </a:cubicBezTo>
                <a:cubicBezTo>
                  <a:pt x="617" y="123"/>
                  <a:pt x="617" y="123"/>
                  <a:pt x="617" y="123"/>
                </a:cubicBezTo>
                <a:cubicBezTo>
                  <a:pt x="618" y="122"/>
                  <a:pt x="618" y="122"/>
                  <a:pt x="618" y="122"/>
                </a:cubicBezTo>
                <a:cubicBezTo>
                  <a:pt x="619" y="120"/>
                  <a:pt x="619" y="120"/>
                  <a:pt x="619" y="120"/>
                </a:cubicBezTo>
                <a:cubicBezTo>
                  <a:pt x="619" y="118"/>
                  <a:pt x="619" y="118"/>
                  <a:pt x="619" y="118"/>
                </a:cubicBezTo>
                <a:cubicBezTo>
                  <a:pt x="620" y="117"/>
                  <a:pt x="620" y="117"/>
                  <a:pt x="620" y="117"/>
                </a:cubicBezTo>
                <a:cubicBezTo>
                  <a:pt x="621" y="116"/>
                  <a:pt x="621" y="116"/>
                  <a:pt x="621" y="116"/>
                </a:cubicBezTo>
                <a:cubicBezTo>
                  <a:pt x="622" y="116"/>
                  <a:pt x="622" y="116"/>
                  <a:pt x="622" y="116"/>
                </a:cubicBezTo>
                <a:cubicBezTo>
                  <a:pt x="623" y="115"/>
                  <a:pt x="623" y="115"/>
                  <a:pt x="623" y="115"/>
                </a:cubicBezTo>
                <a:cubicBezTo>
                  <a:pt x="624" y="116"/>
                  <a:pt x="624" y="116"/>
                  <a:pt x="624" y="116"/>
                </a:cubicBezTo>
                <a:cubicBezTo>
                  <a:pt x="626" y="116"/>
                  <a:pt x="626" y="116"/>
                  <a:pt x="626" y="116"/>
                </a:cubicBezTo>
                <a:cubicBezTo>
                  <a:pt x="627" y="115"/>
                  <a:pt x="627" y="115"/>
                  <a:pt x="627" y="115"/>
                </a:cubicBezTo>
                <a:cubicBezTo>
                  <a:pt x="630" y="115"/>
                  <a:pt x="630" y="115"/>
                  <a:pt x="630" y="115"/>
                </a:cubicBezTo>
                <a:cubicBezTo>
                  <a:pt x="631" y="113"/>
                  <a:pt x="631" y="113"/>
                  <a:pt x="631" y="113"/>
                </a:cubicBezTo>
                <a:cubicBezTo>
                  <a:pt x="632" y="110"/>
                  <a:pt x="632" y="110"/>
                  <a:pt x="632" y="110"/>
                </a:cubicBezTo>
                <a:cubicBezTo>
                  <a:pt x="633" y="108"/>
                  <a:pt x="633" y="108"/>
                  <a:pt x="633" y="108"/>
                </a:cubicBezTo>
                <a:cubicBezTo>
                  <a:pt x="633" y="106"/>
                  <a:pt x="633" y="106"/>
                  <a:pt x="633" y="106"/>
                </a:cubicBezTo>
                <a:cubicBezTo>
                  <a:pt x="634" y="105"/>
                  <a:pt x="634" y="105"/>
                  <a:pt x="634" y="105"/>
                </a:cubicBezTo>
                <a:cubicBezTo>
                  <a:pt x="635" y="107"/>
                  <a:pt x="635" y="107"/>
                  <a:pt x="635" y="107"/>
                </a:cubicBezTo>
                <a:cubicBezTo>
                  <a:pt x="637" y="108"/>
                  <a:pt x="637" y="108"/>
                  <a:pt x="637" y="108"/>
                </a:cubicBezTo>
                <a:cubicBezTo>
                  <a:pt x="637" y="107"/>
                  <a:pt x="637" y="107"/>
                  <a:pt x="637" y="107"/>
                </a:cubicBezTo>
                <a:cubicBezTo>
                  <a:pt x="637" y="106"/>
                  <a:pt x="637" y="106"/>
                  <a:pt x="637" y="106"/>
                </a:cubicBezTo>
                <a:cubicBezTo>
                  <a:pt x="635" y="103"/>
                  <a:pt x="635" y="103"/>
                  <a:pt x="635" y="103"/>
                </a:cubicBezTo>
                <a:cubicBezTo>
                  <a:pt x="635" y="102"/>
                  <a:pt x="635" y="102"/>
                  <a:pt x="635" y="102"/>
                </a:cubicBezTo>
                <a:cubicBezTo>
                  <a:pt x="637" y="100"/>
                  <a:pt x="637" y="100"/>
                  <a:pt x="637" y="100"/>
                </a:cubicBezTo>
                <a:cubicBezTo>
                  <a:pt x="639" y="100"/>
                  <a:pt x="639" y="100"/>
                  <a:pt x="639" y="100"/>
                </a:cubicBezTo>
                <a:cubicBezTo>
                  <a:pt x="641" y="99"/>
                  <a:pt x="641" y="99"/>
                  <a:pt x="641" y="99"/>
                </a:cubicBezTo>
                <a:cubicBezTo>
                  <a:pt x="642" y="99"/>
                  <a:pt x="642" y="99"/>
                  <a:pt x="642" y="99"/>
                </a:cubicBezTo>
                <a:cubicBezTo>
                  <a:pt x="643" y="99"/>
                  <a:pt x="643" y="99"/>
                  <a:pt x="643" y="99"/>
                </a:cubicBezTo>
                <a:cubicBezTo>
                  <a:pt x="645" y="97"/>
                  <a:pt x="645" y="97"/>
                  <a:pt x="645" y="97"/>
                </a:cubicBezTo>
                <a:cubicBezTo>
                  <a:pt x="645" y="96"/>
                  <a:pt x="645" y="96"/>
                  <a:pt x="645" y="96"/>
                </a:cubicBezTo>
                <a:cubicBezTo>
                  <a:pt x="644" y="92"/>
                  <a:pt x="644" y="92"/>
                  <a:pt x="644" y="92"/>
                </a:cubicBezTo>
                <a:cubicBezTo>
                  <a:pt x="645" y="91"/>
                  <a:pt x="645" y="91"/>
                  <a:pt x="645" y="91"/>
                </a:cubicBezTo>
                <a:cubicBezTo>
                  <a:pt x="644" y="90"/>
                  <a:pt x="644" y="90"/>
                  <a:pt x="644" y="90"/>
                </a:cubicBezTo>
                <a:cubicBezTo>
                  <a:pt x="644" y="88"/>
                  <a:pt x="644" y="88"/>
                  <a:pt x="644" y="88"/>
                </a:cubicBezTo>
                <a:cubicBezTo>
                  <a:pt x="643" y="88"/>
                  <a:pt x="643" y="88"/>
                  <a:pt x="643" y="88"/>
                </a:cubicBezTo>
                <a:cubicBezTo>
                  <a:pt x="642" y="88"/>
                  <a:pt x="642" y="88"/>
                  <a:pt x="642" y="88"/>
                </a:cubicBezTo>
                <a:cubicBezTo>
                  <a:pt x="640" y="89"/>
                  <a:pt x="640" y="89"/>
                  <a:pt x="640" y="89"/>
                </a:cubicBezTo>
                <a:cubicBezTo>
                  <a:pt x="639" y="92"/>
                  <a:pt x="639" y="92"/>
                  <a:pt x="639" y="92"/>
                </a:cubicBezTo>
                <a:cubicBezTo>
                  <a:pt x="639" y="93"/>
                  <a:pt x="639" y="93"/>
                  <a:pt x="639" y="93"/>
                </a:cubicBezTo>
                <a:cubicBezTo>
                  <a:pt x="640" y="94"/>
                  <a:pt x="640" y="94"/>
                  <a:pt x="640" y="94"/>
                </a:cubicBezTo>
                <a:cubicBezTo>
                  <a:pt x="638" y="94"/>
                  <a:pt x="638" y="94"/>
                  <a:pt x="638" y="94"/>
                </a:cubicBezTo>
                <a:cubicBezTo>
                  <a:pt x="637" y="93"/>
                  <a:pt x="637" y="93"/>
                  <a:pt x="637" y="93"/>
                </a:cubicBezTo>
                <a:cubicBezTo>
                  <a:pt x="637" y="93"/>
                  <a:pt x="637" y="93"/>
                  <a:pt x="637" y="93"/>
                </a:cubicBezTo>
                <a:cubicBezTo>
                  <a:pt x="637" y="94"/>
                  <a:pt x="637" y="94"/>
                  <a:pt x="637" y="94"/>
                </a:cubicBezTo>
                <a:cubicBezTo>
                  <a:pt x="636" y="95"/>
                  <a:pt x="636" y="95"/>
                  <a:pt x="636" y="95"/>
                </a:cubicBezTo>
                <a:cubicBezTo>
                  <a:pt x="635" y="93"/>
                  <a:pt x="635" y="93"/>
                  <a:pt x="635" y="93"/>
                </a:cubicBezTo>
                <a:cubicBezTo>
                  <a:pt x="635" y="91"/>
                  <a:pt x="635" y="91"/>
                  <a:pt x="635" y="91"/>
                </a:cubicBezTo>
                <a:cubicBezTo>
                  <a:pt x="633" y="89"/>
                  <a:pt x="633" y="89"/>
                  <a:pt x="633" y="89"/>
                </a:cubicBezTo>
                <a:cubicBezTo>
                  <a:pt x="632" y="89"/>
                  <a:pt x="632" y="89"/>
                  <a:pt x="632" y="89"/>
                </a:cubicBezTo>
                <a:cubicBezTo>
                  <a:pt x="632" y="90"/>
                  <a:pt x="632" y="90"/>
                  <a:pt x="632" y="90"/>
                </a:cubicBezTo>
                <a:cubicBezTo>
                  <a:pt x="629" y="89"/>
                  <a:pt x="629" y="89"/>
                  <a:pt x="629" y="89"/>
                </a:cubicBezTo>
                <a:cubicBezTo>
                  <a:pt x="628" y="89"/>
                  <a:pt x="628" y="89"/>
                  <a:pt x="628" y="89"/>
                </a:cubicBezTo>
                <a:cubicBezTo>
                  <a:pt x="626" y="89"/>
                  <a:pt x="626" y="89"/>
                  <a:pt x="626" y="89"/>
                </a:cubicBezTo>
                <a:cubicBezTo>
                  <a:pt x="622" y="89"/>
                  <a:pt x="622" y="89"/>
                  <a:pt x="622" y="89"/>
                </a:cubicBezTo>
                <a:cubicBezTo>
                  <a:pt x="620" y="90"/>
                  <a:pt x="620" y="90"/>
                  <a:pt x="620" y="90"/>
                </a:cubicBezTo>
                <a:cubicBezTo>
                  <a:pt x="620" y="91"/>
                  <a:pt x="620" y="91"/>
                  <a:pt x="620" y="91"/>
                </a:cubicBezTo>
                <a:cubicBezTo>
                  <a:pt x="619" y="92"/>
                  <a:pt x="619" y="92"/>
                  <a:pt x="619" y="92"/>
                </a:cubicBezTo>
                <a:cubicBezTo>
                  <a:pt x="618" y="92"/>
                  <a:pt x="618" y="92"/>
                  <a:pt x="618" y="92"/>
                </a:cubicBezTo>
                <a:cubicBezTo>
                  <a:pt x="617" y="92"/>
                  <a:pt x="617" y="92"/>
                  <a:pt x="617" y="92"/>
                </a:cubicBezTo>
                <a:cubicBezTo>
                  <a:pt x="613" y="96"/>
                  <a:pt x="613" y="96"/>
                  <a:pt x="613" y="96"/>
                </a:cubicBezTo>
                <a:cubicBezTo>
                  <a:pt x="611" y="97"/>
                  <a:pt x="611" y="97"/>
                  <a:pt x="611" y="97"/>
                </a:cubicBezTo>
                <a:cubicBezTo>
                  <a:pt x="610" y="97"/>
                  <a:pt x="610" y="97"/>
                  <a:pt x="610" y="97"/>
                </a:cubicBezTo>
                <a:cubicBezTo>
                  <a:pt x="608" y="98"/>
                  <a:pt x="608" y="98"/>
                  <a:pt x="608" y="98"/>
                </a:cubicBezTo>
                <a:cubicBezTo>
                  <a:pt x="606" y="99"/>
                  <a:pt x="606" y="99"/>
                  <a:pt x="606" y="99"/>
                </a:cubicBezTo>
                <a:cubicBezTo>
                  <a:pt x="604" y="100"/>
                  <a:pt x="604" y="100"/>
                  <a:pt x="604" y="100"/>
                </a:cubicBezTo>
                <a:cubicBezTo>
                  <a:pt x="604" y="101"/>
                  <a:pt x="604" y="101"/>
                  <a:pt x="604" y="101"/>
                </a:cubicBezTo>
                <a:cubicBezTo>
                  <a:pt x="601" y="101"/>
                  <a:pt x="601" y="101"/>
                  <a:pt x="601" y="101"/>
                </a:cubicBezTo>
                <a:cubicBezTo>
                  <a:pt x="600" y="102"/>
                  <a:pt x="600" y="102"/>
                  <a:pt x="600" y="102"/>
                </a:cubicBezTo>
                <a:cubicBezTo>
                  <a:pt x="599" y="101"/>
                  <a:pt x="599" y="101"/>
                  <a:pt x="599" y="101"/>
                </a:cubicBezTo>
                <a:cubicBezTo>
                  <a:pt x="598" y="102"/>
                  <a:pt x="598" y="102"/>
                  <a:pt x="598" y="102"/>
                </a:cubicBezTo>
                <a:cubicBezTo>
                  <a:pt x="596" y="102"/>
                  <a:pt x="596" y="102"/>
                  <a:pt x="596" y="102"/>
                </a:cubicBezTo>
                <a:cubicBezTo>
                  <a:pt x="593" y="105"/>
                  <a:pt x="593" y="105"/>
                  <a:pt x="593" y="105"/>
                </a:cubicBezTo>
                <a:cubicBezTo>
                  <a:pt x="591" y="106"/>
                  <a:pt x="591" y="106"/>
                  <a:pt x="591" y="106"/>
                </a:cubicBezTo>
                <a:cubicBezTo>
                  <a:pt x="589" y="105"/>
                  <a:pt x="589" y="105"/>
                  <a:pt x="589" y="105"/>
                </a:cubicBezTo>
                <a:cubicBezTo>
                  <a:pt x="587" y="106"/>
                  <a:pt x="587" y="106"/>
                  <a:pt x="587" y="106"/>
                </a:cubicBezTo>
                <a:cubicBezTo>
                  <a:pt x="583" y="107"/>
                  <a:pt x="583" y="107"/>
                  <a:pt x="583" y="107"/>
                </a:cubicBezTo>
                <a:cubicBezTo>
                  <a:pt x="581" y="109"/>
                  <a:pt x="581" y="109"/>
                  <a:pt x="581" y="109"/>
                </a:cubicBezTo>
                <a:cubicBezTo>
                  <a:pt x="580" y="110"/>
                  <a:pt x="580" y="110"/>
                  <a:pt x="580" y="110"/>
                </a:cubicBezTo>
                <a:cubicBezTo>
                  <a:pt x="577" y="110"/>
                  <a:pt x="577" y="110"/>
                  <a:pt x="577" y="110"/>
                </a:cubicBezTo>
                <a:cubicBezTo>
                  <a:pt x="576" y="112"/>
                  <a:pt x="576" y="112"/>
                  <a:pt x="576" y="112"/>
                </a:cubicBezTo>
                <a:cubicBezTo>
                  <a:pt x="578" y="112"/>
                  <a:pt x="578" y="112"/>
                  <a:pt x="578" y="112"/>
                </a:cubicBezTo>
                <a:lnTo>
                  <a:pt x="579" y="113"/>
                </a:lnTo>
                <a:close/>
                <a:moveTo>
                  <a:pt x="713" y="128"/>
                </a:moveTo>
                <a:cubicBezTo>
                  <a:pt x="714" y="127"/>
                  <a:pt x="714" y="127"/>
                  <a:pt x="714" y="127"/>
                </a:cubicBezTo>
                <a:cubicBezTo>
                  <a:pt x="711" y="127"/>
                  <a:pt x="711" y="127"/>
                  <a:pt x="711" y="127"/>
                </a:cubicBezTo>
                <a:cubicBezTo>
                  <a:pt x="710" y="128"/>
                  <a:pt x="710" y="128"/>
                  <a:pt x="710" y="128"/>
                </a:cubicBezTo>
                <a:cubicBezTo>
                  <a:pt x="711" y="129"/>
                  <a:pt x="711" y="129"/>
                  <a:pt x="711" y="129"/>
                </a:cubicBezTo>
                <a:lnTo>
                  <a:pt x="713" y="128"/>
                </a:lnTo>
                <a:close/>
                <a:moveTo>
                  <a:pt x="714" y="150"/>
                </a:moveTo>
                <a:cubicBezTo>
                  <a:pt x="714" y="151"/>
                  <a:pt x="714" y="151"/>
                  <a:pt x="714" y="151"/>
                </a:cubicBezTo>
                <a:cubicBezTo>
                  <a:pt x="712" y="152"/>
                  <a:pt x="712" y="152"/>
                  <a:pt x="712" y="152"/>
                </a:cubicBezTo>
                <a:cubicBezTo>
                  <a:pt x="712" y="153"/>
                  <a:pt x="712" y="153"/>
                  <a:pt x="712" y="153"/>
                </a:cubicBezTo>
                <a:cubicBezTo>
                  <a:pt x="713" y="154"/>
                  <a:pt x="713" y="154"/>
                  <a:pt x="713" y="154"/>
                </a:cubicBezTo>
                <a:cubicBezTo>
                  <a:pt x="714" y="154"/>
                  <a:pt x="714" y="154"/>
                  <a:pt x="714" y="154"/>
                </a:cubicBezTo>
                <a:cubicBezTo>
                  <a:pt x="715" y="155"/>
                  <a:pt x="715" y="155"/>
                  <a:pt x="715" y="155"/>
                </a:cubicBezTo>
                <a:cubicBezTo>
                  <a:pt x="713" y="155"/>
                  <a:pt x="713" y="155"/>
                  <a:pt x="713" y="155"/>
                </a:cubicBezTo>
                <a:cubicBezTo>
                  <a:pt x="712" y="157"/>
                  <a:pt x="712" y="157"/>
                  <a:pt x="712" y="157"/>
                </a:cubicBezTo>
                <a:cubicBezTo>
                  <a:pt x="711" y="157"/>
                  <a:pt x="711" y="157"/>
                  <a:pt x="711" y="157"/>
                </a:cubicBezTo>
                <a:cubicBezTo>
                  <a:pt x="710" y="160"/>
                  <a:pt x="710" y="160"/>
                  <a:pt x="710" y="160"/>
                </a:cubicBezTo>
                <a:cubicBezTo>
                  <a:pt x="712" y="160"/>
                  <a:pt x="712" y="160"/>
                  <a:pt x="712" y="160"/>
                </a:cubicBezTo>
                <a:cubicBezTo>
                  <a:pt x="711" y="161"/>
                  <a:pt x="711" y="161"/>
                  <a:pt x="711" y="161"/>
                </a:cubicBezTo>
                <a:cubicBezTo>
                  <a:pt x="709" y="162"/>
                  <a:pt x="709" y="162"/>
                  <a:pt x="709" y="162"/>
                </a:cubicBezTo>
                <a:cubicBezTo>
                  <a:pt x="709" y="163"/>
                  <a:pt x="709" y="163"/>
                  <a:pt x="709" y="163"/>
                </a:cubicBezTo>
                <a:cubicBezTo>
                  <a:pt x="710" y="165"/>
                  <a:pt x="710" y="165"/>
                  <a:pt x="710" y="165"/>
                </a:cubicBezTo>
                <a:cubicBezTo>
                  <a:pt x="710" y="166"/>
                  <a:pt x="710" y="166"/>
                  <a:pt x="710" y="166"/>
                </a:cubicBezTo>
                <a:cubicBezTo>
                  <a:pt x="709" y="167"/>
                  <a:pt x="709" y="167"/>
                  <a:pt x="709" y="167"/>
                </a:cubicBezTo>
                <a:cubicBezTo>
                  <a:pt x="709" y="167"/>
                  <a:pt x="709" y="167"/>
                  <a:pt x="709" y="167"/>
                </a:cubicBezTo>
                <a:cubicBezTo>
                  <a:pt x="709" y="164"/>
                  <a:pt x="709" y="164"/>
                  <a:pt x="709" y="164"/>
                </a:cubicBezTo>
                <a:cubicBezTo>
                  <a:pt x="708" y="164"/>
                  <a:pt x="708" y="164"/>
                  <a:pt x="708" y="164"/>
                </a:cubicBezTo>
                <a:cubicBezTo>
                  <a:pt x="707" y="162"/>
                  <a:pt x="707" y="162"/>
                  <a:pt x="707" y="162"/>
                </a:cubicBezTo>
                <a:cubicBezTo>
                  <a:pt x="707" y="163"/>
                  <a:pt x="707" y="163"/>
                  <a:pt x="707" y="163"/>
                </a:cubicBezTo>
                <a:cubicBezTo>
                  <a:pt x="705" y="163"/>
                  <a:pt x="705" y="163"/>
                  <a:pt x="705" y="163"/>
                </a:cubicBezTo>
                <a:cubicBezTo>
                  <a:pt x="704" y="164"/>
                  <a:pt x="704" y="164"/>
                  <a:pt x="704" y="164"/>
                </a:cubicBezTo>
                <a:cubicBezTo>
                  <a:pt x="703" y="165"/>
                  <a:pt x="703" y="165"/>
                  <a:pt x="703" y="165"/>
                </a:cubicBezTo>
                <a:cubicBezTo>
                  <a:pt x="704" y="166"/>
                  <a:pt x="704" y="166"/>
                  <a:pt x="704" y="166"/>
                </a:cubicBezTo>
                <a:cubicBezTo>
                  <a:pt x="703" y="166"/>
                  <a:pt x="703" y="166"/>
                  <a:pt x="703" y="166"/>
                </a:cubicBezTo>
                <a:cubicBezTo>
                  <a:pt x="702" y="166"/>
                  <a:pt x="702" y="166"/>
                  <a:pt x="702" y="166"/>
                </a:cubicBezTo>
                <a:cubicBezTo>
                  <a:pt x="701" y="167"/>
                  <a:pt x="701" y="167"/>
                  <a:pt x="701" y="167"/>
                </a:cubicBezTo>
                <a:cubicBezTo>
                  <a:pt x="699" y="166"/>
                  <a:pt x="699" y="166"/>
                  <a:pt x="699" y="166"/>
                </a:cubicBezTo>
                <a:cubicBezTo>
                  <a:pt x="699" y="168"/>
                  <a:pt x="699" y="168"/>
                  <a:pt x="699" y="168"/>
                </a:cubicBezTo>
                <a:cubicBezTo>
                  <a:pt x="700" y="169"/>
                  <a:pt x="700" y="169"/>
                  <a:pt x="700" y="169"/>
                </a:cubicBezTo>
                <a:cubicBezTo>
                  <a:pt x="701" y="169"/>
                  <a:pt x="701" y="169"/>
                  <a:pt x="701" y="169"/>
                </a:cubicBezTo>
                <a:cubicBezTo>
                  <a:pt x="702" y="169"/>
                  <a:pt x="702" y="169"/>
                  <a:pt x="702" y="169"/>
                </a:cubicBezTo>
                <a:cubicBezTo>
                  <a:pt x="703" y="169"/>
                  <a:pt x="703" y="169"/>
                  <a:pt x="703" y="169"/>
                </a:cubicBezTo>
                <a:cubicBezTo>
                  <a:pt x="705" y="169"/>
                  <a:pt x="705" y="169"/>
                  <a:pt x="705" y="169"/>
                </a:cubicBezTo>
                <a:cubicBezTo>
                  <a:pt x="706" y="169"/>
                  <a:pt x="706" y="169"/>
                  <a:pt x="706" y="169"/>
                </a:cubicBezTo>
                <a:cubicBezTo>
                  <a:pt x="707" y="169"/>
                  <a:pt x="707" y="169"/>
                  <a:pt x="707" y="169"/>
                </a:cubicBezTo>
                <a:cubicBezTo>
                  <a:pt x="709" y="170"/>
                  <a:pt x="709" y="170"/>
                  <a:pt x="709" y="170"/>
                </a:cubicBezTo>
                <a:cubicBezTo>
                  <a:pt x="711" y="170"/>
                  <a:pt x="711" y="170"/>
                  <a:pt x="711" y="170"/>
                </a:cubicBezTo>
                <a:cubicBezTo>
                  <a:pt x="713" y="170"/>
                  <a:pt x="713" y="170"/>
                  <a:pt x="713" y="170"/>
                </a:cubicBezTo>
                <a:cubicBezTo>
                  <a:pt x="715" y="170"/>
                  <a:pt x="715" y="170"/>
                  <a:pt x="715" y="170"/>
                </a:cubicBezTo>
                <a:cubicBezTo>
                  <a:pt x="722" y="172"/>
                  <a:pt x="722" y="172"/>
                  <a:pt x="722" y="172"/>
                </a:cubicBezTo>
                <a:cubicBezTo>
                  <a:pt x="723" y="172"/>
                  <a:pt x="723" y="172"/>
                  <a:pt x="723" y="172"/>
                </a:cubicBezTo>
                <a:cubicBezTo>
                  <a:pt x="722" y="173"/>
                  <a:pt x="722" y="173"/>
                  <a:pt x="722" y="173"/>
                </a:cubicBezTo>
                <a:cubicBezTo>
                  <a:pt x="720" y="173"/>
                  <a:pt x="720" y="173"/>
                  <a:pt x="720" y="173"/>
                </a:cubicBezTo>
                <a:cubicBezTo>
                  <a:pt x="717" y="173"/>
                  <a:pt x="717" y="173"/>
                  <a:pt x="717" y="173"/>
                </a:cubicBezTo>
                <a:cubicBezTo>
                  <a:pt x="716" y="174"/>
                  <a:pt x="716" y="174"/>
                  <a:pt x="716" y="174"/>
                </a:cubicBezTo>
                <a:cubicBezTo>
                  <a:pt x="713" y="174"/>
                  <a:pt x="713" y="174"/>
                  <a:pt x="713" y="174"/>
                </a:cubicBezTo>
                <a:cubicBezTo>
                  <a:pt x="712" y="175"/>
                  <a:pt x="712" y="175"/>
                  <a:pt x="712" y="175"/>
                </a:cubicBezTo>
                <a:cubicBezTo>
                  <a:pt x="713" y="175"/>
                  <a:pt x="713" y="175"/>
                  <a:pt x="713" y="175"/>
                </a:cubicBezTo>
                <a:cubicBezTo>
                  <a:pt x="714" y="176"/>
                  <a:pt x="714" y="176"/>
                  <a:pt x="714" y="176"/>
                </a:cubicBezTo>
                <a:cubicBezTo>
                  <a:pt x="713" y="176"/>
                  <a:pt x="713" y="176"/>
                  <a:pt x="713" y="176"/>
                </a:cubicBezTo>
                <a:cubicBezTo>
                  <a:pt x="711" y="175"/>
                  <a:pt x="711" y="175"/>
                  <a:pt x="711" y="175"/>
                </a:cubicBezTo>
                <a:cubicBezTo>
                  <a:pt x="709" y="175"/>
                  <a:pt x="709" y="175"/>
                  <a:pt x="709" y="175"/>
                </a:cubicBezTo>
                <a:cubicBezTo>
                  <a:pt x="708" y="176"/>
                  <a:pt x="708" y="176"/>
                  <a:pt x="708" y="176"/>
                </a:cubicBezTo>
                <a:cubicBezTo>
                  <a:pt x="708" y="176"/>
                  <a:pt x="708" y="176"/>
                  <a:pt x="708" y="176"/>
                </a:cubicBezTo>
                <a:cubicBezTo>
                  <a:pt x="708" y="177"/>
                  <a:pt x="708" y="177"/>
                  <a:pt x="708" y="177"/>
                </a:cubicBezTo>
                <a:cubicBezTo>
                  <a:pt x="707" y="176"/>
                  <a:pt x="707" y="176"/>
                  <a:pt x="707" y="176"/>
                </a:cubicBezTo>
                <a:cubicBezTo>
                  <a:pt x="706" y="176"/>
                  <a:pt x="706" y="176"/>
                  <a:pt x="706" y="176"/>
                </a:cubicBezTo>
                <a:cubicBezTo>
                  <a:pt x="707" y="177"/>
                  <a:pt x="707" y="177"/>
                  <a:pt x="707" y="177"/>
                </a:cubicBezTo>
                <a:cubicBezTo>
                  <a:pt x="707" y="178"/>
                  <a:pt x="707" y="178"/>
                  <a:pt x="707" y="178"/>
                </a:cubicBezTo>
                <a:cubicBezTo>
                  <a:pt x="708" y="179"/>
                  <a:pt x="708" y="179"/>
                  <a:pt x="708" y="179"/>
                </a:cubicBezTo>
                <a:cubicBezTo>
                  <a:pt x="709" y="179"/>
                  <a:pt x="709" y="179"/>
                  <a:pt x="709" y="179"/>
                </a:cubicBezTo>
                <a:cubicBezTo>
                  <a:pt x="708" y="180"/>
                  <a:pt x="708" y="180"/>
                  <a:pt x="708" y="180"/>
                </a:cubicBezTo>
                <a:cubicBezTo>
                  <a:pt x="709" y="181"/>
                  <a:pt x="709" y="181"/>
                  <a:pt x="709" y="181"/>
                </a:cubicBezTo>
                <a:cubicBezTo>
                  <a:pt x="709" y="182"/>
                  <a:pt x="709" y="182"/>
                  <a:pt x="709" y="182"/>
                </a:cubicBezTo>
                <a:cubicBezTo>
                  <a:pt x="708" y="180"/>
                  <a:pt x="708" y="180"/>
                  <a:pt x="708" y="180"/>
                </a:cubicBezTo>
                <a:cubicBezTo>
                  <a:pt x="707" y="180"/>
                  <a:pt x="707" y="180"/>
                  <a:pt x="707" y="180"/>
                </a:cubicBezTo>
                <a:cubicBezTo>
                  <a:pt x="706" y="182"/>
                  <a:pt x="706" y="182"/>
                  <a:pt x="706" y="182"/>
                </a:cubicBezTo>
                <a:cubicBezTo>
                  <a:pt x="707" y="183"/>
                  <a:pt x="707" y="183"/>
                  <a:pt x="707" y="183"/>
                </a:cubicBezTo>
                <a:cubicBezTo>
                  <a:pt x="706" y="184"/>
                  <a:pt x="706" y="184"/>
                  <a:pt x="706" y="184"/>
                </a:cubicBezTo>
                <a:cubicBezTo>
                  <a:pt x="706" y="185"/>
                  <a:pt x="706" y="185"/>
                  <a:pt x="706" y="185"/>
                </a:cubicBezTo>
                <a:cubicBezTo>
                  <a:pt x="707" y="186"/>
                  <a:pt x="707" y="186"/>
                  <a:pt x="707" y="186"/>
                </a:cubicBezTo>
                <a:cubicBezTo>
                  <a:pt x="709" y="186"/>
                  <a:pt x="709" y="186"/>
                  <a:pt x="709" y="186"/>
                </a:cubicBezTo>
                <a:cubicBezTo>
                  <a:pt x="710" y="187"/>
                  <a:pt x="710" y="187"/>
                  <a:pt x="710" y="187"/>
                </a:cubicBezTo>
                <a:cubicBezTo>
                  <a:pt x="710" y="187"/>
                  <a:pt x="710" y="187"/>
                  <a:pt x="710" y="187"/>
                </a:cubicBezTo>
                <a:cubicBezTo>
                  <a:pt x="711" y="186"/>
                  <a:pt x="711" y="186"/>
                  <a:pt x="711" y="186"/>
                </a:cubicBezTo>
                <a:cubicBezTo>
                  <a:pt x="713" y="185"/>
                  <a:pt x="713" y="185"/>
                  <a:pt x="713" y="185"/>
                </a:cubicBezTo>
                <a:cubicBezTo>
                  <a:pt x="712" y="186"/>
                  <a:pt x="712" y="186"/>
                  <a:pt x="712" y="186"/>
                </a:cubicBezTo>
                <a:cubicBezTo>
                  <a:pt x="712" y="188"/>
                  <a:pt x="712" y="188"/>
                  <a:pt x="712" y="188"/>
                </a:cubicBezTo>
                <a:cubicBezTo>
                  <a:pt x="714" y="188"/>
                  <a:pt x="714" y="188"/>
                  <a:pt x="714" y="188"/>
                </a:cubicBezTo>
                <a:cubicBezTo>
                  <a:pt x="715" y="186"/>
                  <a:pt x="715" y="186"/>
                  <a:pt x="715" y="186"/>
                </a:cubicBezTo>
                <a:cubicBezTo>
                  <a:pt x="715" y="187"/>
                  <a:pt x="715" y="187"/>
                  <a:pt x="715" y="187"/>
                </a:cubicBezTo>
                <a:cubicBezTo>
                  <a:pt x="716" y="189"/>
                  <a:pt x="716" y="189"/>
                  <a:pt x="716" y="189"/>
                </a:cubicBezTo>
                <a:cubicBezTo>
                  <a:pt x="720" y="189"/>
                  <a:pt x="720" y="189"/>
                  <a:pt x="720" y="189"/>
                </a:cubicBezTo>
                <a:cubicBezTo>
                  <a:pt x="722" y="187"/>
                  <a:pt x="722" y="187"/>
                  <a:pt x="722" y="187"/>
                </a:cubicBezTo>
                <a:cubicBezTo>
                  <a:pt x="721" y="186"/>
                  <a:pt x="721" y="186"/>
                  <a:pt x="721" y="186"/>
                </a:cubicBezTo>
                <a:cubicBezTo>
                  <a:pt x="722" y="185"/>
                  <a:pt x="722" y="185"/>
                  <a:pt x="722" y="185"/>
                </a:cubicBezTo>
                <a:cubicBezTo>
                  <a:pt x="722" y="184"/>
                  <a:pt x="722" y="184"/>
                  <a:pt x="722" y="184"/>
                </a:cubicBezTo>
                <a:cubicBezTo>
                  <a:pt x="723" y="185"/>
                  <a:pt x="723" y="185"/>
                  <a:pt x="723" y="185"/>
                </a:cubicBezTo>
                <a:cubicBezTo>
                  <a:pt x="723" y="186"/>
                  <a:pt x="723" y="186"/>
                  <a:pt x="723" y="186"/>
                </a:cubicBezTo>
                <a:cubicBezTo>
                  <a:pt x="724" y="188"/>
                  <a:pt x="724" y="188"/>
                  <a:pt x="724" y="188"/>
                </a:cubicBezTo>
                <a:cubicBezTo>
                  <a:pt x="724" y="187"/>
                  <a:pt x="724" y="187"/>
                  <a:pt x="724" y="187"/>
                </a:cubicBezTo>
                <a:cubicBezTo>
                  <a:pt x="724" y="186"/>
                  <a:pt x="724" y="186"/>
                  <a:pt x="724" y="186"/>
                </a:cubicBezTo>
                <a:cubicBezTo>
                  <a:pt x="724" y="185"/>
                  <a:pt x="724" y="185"/>
                  <a:pt x="724" y="185"/>
                </a:cubicBezTo>
                <a:cubicBezTo>
                  <a:pt x="725" y="184"/>
                  <a:pt x="725" y="184"/>
                  <a:pt x="725" y="184"/>
                </a:cubicBezTo>
                <a:cubicBezTo>
                  <a:pt x="725" y="183"/>
                  <a:pt x="725" y="183"/>
                  <a:pt x="725" y="183"/>
                </a:cubicBezTo>
                <a:cubicBezTo>
                  <a:pt x="724" y="183"/>
                  <a:pt x="724" y="183"/>
                  <a:pt x="724" y="183"/>
                </a:cubicBezTo>
                <a:cubicBezTo>
                  <a:pt x="723" y="183"/>
                  <a:pt x="723" y="183"/>
                  <a:pt x="723" y="183"/>
                </a:cubicBezTo>
                <a:cubicBezTo>
                  <a:pt x="724" y="181"/>
                  <a:pt x="724" y="181"/>
                  <a:pt x="724" y="181"/>
                </a:cubicBezTo>
                <a:cubicBezTo>
                  <a:pt x="725" y="181"/>
                  <a:pt x="725" y="181"/>
                  <a:pt x="725" y="181"/>
                </a:cubicBezTo>
                <a:cubicBezTo>
                  <a:pt x="726" y="180"/>
                  <a:pt x="726" y="180"/>
                  <a:pt x="726" y="180"/>
                </a:cubicBezTo>
                <a:cubicBezTo>
                  <a:pt x="727" y="179"/>
                  <a:pt x="727" y="179"/>
                  <a:pt x="727" y="179"/>
                </a:cubicBezTo>
                <a:cubicBezTo>
                  <a:pt x="727" y="178"/>
                  <a:pt x="727" y="178"/>
                  <a:pt x="727" y="178"/>
                </a:cubicBezTo>
                <a:cubicBezTo>
                  <a:pt x="728" y="177"/>
                  <a:pt x="728" y="177"/>
                  <a:pt x="728" y="177"/>
                </a:cubicBezTo>
                <a:cubicBezTo>
                  <a:pt x="729" y="178"/>
                  <a:pt x="729" y="178"/>
                  <a:pt x="729" y="178"/>
                </a:cubicBezTo>
                <a:cubicBezTo>
                  <a:pt x="729" y="179"/>
                  <a:pt x="729" y="179"/>
                  <a:pt x="729" y="179"/>
                </a:cubicBezTo>
                <a:cubicBezTo>
                  <a:pt x="730" y="180"/>
                  <a:pt x="730" y="180"/>
                  <a:pt x="730" y="180"/>
                </a:cubicBezTo>
                <a:cubicBezTo>
                  <a:pt x="730" y="179"/>
                  <a:pt x="730" y="179"/>
                  <a:pt x="730" y="179"/>
                </a:cubicBezTo>
                <a:cubicBezTo>
                  <a:pt x="732" y="176"/>
                  <a:pt x="732" y="176"/>
                  <a:pt x="732" y="176"/>
                </a:cubicBezTo>
                <a:cubicBezTo>
                  <a:pt x="733" y="175"/>
                  <a:pt x="733" y="175"/>
                  <a:pt x="733" y="175"/>
                </a:cubicBezTo>
                <a:cubicBezTo>
                  <a:pt x="730" y="174"/>
                  <a:pt x="730" y="174"/>
                  <a:pt x="730" y="174"/>
                </a:cubicBezTo>
                <a:cubicBezTo>
                  <a:pt x="730" y="173"/>
                  <a:pt x="730" y="173"/>
                  <a:pt x="730" y="173"/>
                </a:cubicBezTo>
                <a:cubicBezTo>
                  <a:pt x="731" y="172"/>
                  <a:pt x="731" y="172"/>
                  <a:pt x="731" y="172"/>
                </a:cubicBezTo>
                <a:cubicBezTo>
                  <a:pt x="732" y="173"/>
                  <a:pt x="732" y="173"/>
                  <a:pt x="732" y="173"/>
                </a:cubicBezTo>
                <a:cubicBezTo>
                  <a:pt x="734" y="172"/>
                  <a:pt x="734" y="172"/>
                  <a:pt x="734" y="172"/>
                </a:cubicBezTo>
                <a:cubicBezTo>
                  <a:pt x="734" y="171"/>
                  <a:pt x="734" y="171"/>
                  <a:pt x="734" y="171"/>
                </a:cubicBezTo>
                <a:cubicBezTo>
                  <a:pt x="734" y="170"/>
                  <a:pt x="734" y="170"/>
                  <a:pt x="734" y="170"/>
                </a:cubicBezTo>
                <a:cubicBezTo>
                  <a:pt x="736" y="168"/>
                  <a:pt x="736" y="168"/>
                  <a:pt x="736" y="168"/>
                </a:cubicBezTo>
                <a:cubicBezTo>
                  <a:pt x="736" y="167"/>
                  <a:pt x="736" y="167"/>
                  <a:pt x="736" y="167"/>
                </a:cubicBezTo>
                <a:cubicBezTo>
                  <a:pt x="738" y="165"/>
                  <a:pt x="738" y="165"/>
                  <a:pt x="738" y="165"/>
                </a:cubicBezTo>
                <a:cubicBezTo>
                  <a:pt x="740" y="164"/>
                  <a:pt x="740" y="164"/>
                  <a:pt x="740" y="164"/>
                </a:cubicBezTo>
                <a:cubicBezTo>
                  <a:pt x="741" y="163"/>
                  <a:pt x="741" y="163"/>
                  <a:pt x="741" y="163"/>
                </a:cubicBezTo>
                <a:cubicBezTo>
                  <a:pt x="740" y="161"/>
                  <a:pt x="740" y="161"/>
                  <a:pt x="740" y="161"/>
                </a:cubicBezTo>
                <a:cubicBezTo>
                  <a:pt x="742" y="158"/>
                  <a:pt x="742" y="158"/>
                  <a:pt x="742" y="158"/>
                </a:cubicBezTo>
                <a:cubicBezTo>
                  <a:pt x="744" y="157"/>
                  <a:pt x="744" y="157"/>
                  <a:pt x="744" y="157"/>
                </a:cubicBezTo>
                <a:cubicBezTo>
                  <a:pt x="744" y="155"/>
                  <a:pt x="744" y="155"/>
                  <a:pt x="744" y="155"/>
                </a:cubicBezTo>
                <a:cubicBezTo>
                  <a:pt x="743" y="153"/>
                  <a:pt x="743" y="153"/>
                  <a:pt x="743" y="153"/>
                </a:cubicBezTo>
                <a:cubicBezTo>
                  <a:pt x="742" y="153"/>
                  <a:pt x="742" y="153"/>
                  <a:pt x="742" y="153"/>
                </a:cubicBezTo>
                <a:cubicBezTo>
                  <a:pt x="741" y="151"/>
                  <a:pt x="741" y="151"/>
                  <a:pt x="741" y="151"/>
                </a:cubicBezTo>
                <a:cubicBezTo>
                  <a:pt x="742" y="151"/>
                  <a:pt x="742" y="151"/>
                  <a:pt x="742" y="151"/>
                </a:cubicBezTo>
                <a:cubicBezTo>
                  <a:pt x="742" y="150"/>
                  <a:pt x="742" y="150"/>
                  <a:pt x="742" y="150"/>
                </a:cubicBezTo>
                <a:cubicBezTo>
                  <a:pt x="742" y="150"/>
                  <a:pt x="742" y="150"/>
                  <a:pt x="742" y="150"/>
                </a:cubicBezTo>
                <a:cubicBezTo>
                  <a:pt x="742" y="148"/>
                  <a:pt x="742" y="148"/>
                  <a:pt x="742" y="148"/>
                </a:cubicBezTo>
                <a:cubicBezTo>
                  <a:pt x="742" y="147"/>
                  <a:pt x="742" y="147"/>
                  <a:pt x="742" y="147"/>
                </a:cubicBezTo>
                <a:cubicBezTo>
                  <a:pt x="740" y="147"/>
                  <a:pt x="740" y="147"/>
                  <a:pt x="740" y="147"/>
                </a:cubicBezTo>
                <a:cubicBezTo>
                  <a:pt x="741" y="148"/>
                  <a:pt x="741" y="148"/>
                  <a:pt x="741" y="148"/>
                </a:cubicBezTo>
                <a:cubicBezTo>
                  <a:pt x="741" y="149"/>
                  <a:pt x="741" y="149"/>
                  <a:pt x="741" y="149"/>
                </a:cubicBezTo>
                <a:cubicBezTo>
                  <a:pt x="739" y="150"/>
                  <a:pt x="739" y="150"/>
                  <a:pt x="739" y="150"/>
                </a:cubicBezTo>
                <a:cubicBezTo>
                  <a:pt x="738" y="149"/>
                  <a:pt x="738" y="149"/>
                  <a:pt x="738" y="149"/>
                </a:cubicBezTo>
                <a:cubicBezTo>
                  <a:pt x="737" y="150"/>
                  <a:pt x="737" y="150"/>
                  <a:pt x="737" y="150"/>
                </a:cubicBezTo>
                <a:cubicBezTo>
                  <a:pt x="737" y="152"/>
                  <a:pt x="737" y="152"/>
                  <a:pt x="737" y="152"/>
                </a:cubicBezTo>
                <a:cubicBezTo>
                  <a:pt x="736" y="153"/>
                  <a:pt x="736" y="153"/>
                  <a:pt x="736" y="153"/>
                </a:cubicBezTo>
                <a:cubicBezTo>
                  <a:pt x="735" y="153"/>
                  <a:pt x="735" y="153"/>
                  <a:pt x="735" y="153"/>
                </a:cubicBezTo>
                <a:cubicBezTo>
                  <a:pt x="734" y="154"/>
                  <a:pt x="734" y="154"/>
                  <a:pt x="734" y="154"/>
                </a:cubicBezTo>
                <a:cubicBezTo>
                  <a:pt x="733" y="154"/>
                  <a:pt x="733" y="154"/>
                  <a:pt x="733" y="154"/>
                </a:cubicBezTo>
                <a:cubicBezTo>
                  <a:pt x="733" y="153"/>
                  <a:pt x="733" y="153"/>
                  <a:pt x="733" y="153"/>
                </a:cubicBezTo>
                <a:cubicBezTo>
                  <a:pt x="734" y="151"/>
                  <a:pt x="734" y="151"/>
                  <a:pt x="734" y="151"/>
                </a:cubicBezTo>
                <a:cubicBezTo>
                  <a:pt x="735" y="148"/>
                  <a:pt x="735" y="148"/>
                  <a:pt x="735" y="148"/>
                </a:cubicBezTo>
                <a:cubicBezTo>
                  <a:pt x="734" y="147"/>
                  <a:pt x="734" y="147"/>
                  <a:pt x="734" y="147"/>
                </a:cubicBezTo>
                <a:cubicBezTo>
                  <a:pt x="733" y="147"/>
                  <a:pt x="733" y="147"/>
                  <a:pt x="733" y="147"/>
                </a:cubicBezTo>
                <a:cubicBezTo>
                  <a:pt x="731" y="146"/>
                  <a:pt x="731" y="146"/>
                  <a:pt x="731" y="146"/>
                </a:cubicBezTo>
                <a:cubicBezTo>
                  <a:pt x="731" y="145"/>
                  <a:pt x="731" y="145"/>
                  <a:pt x="731" y="145"/>
                </a:cubicBezTo>
                <a:cubicBezTo>
                  <a:pt x="731" y="145"/>
                  <a:pt x="730" y="145"/>
                  <a:pt x="729" y="145"/>
                </a:cubicBezTo>
                <a:cubicBezTo>
                  <a:pt x="729" y="145"/>
                  <a:pt x="728" y="146"/>
                  <a:pt x="728" y="146"/>
                </a:cubicBezTo>
                <a:cubicBezTo>
                  <a:pt x="726" y="146"/>
                  <a:pt x="726" y="146"/>
                  <a:pt x="726" y="146"/>
                </a:cubicBezTo>
                <a:cubicBezTo>
                  <a:pt x="725" y="147"/>
                  <a:pt x="725" y="147"/>
                  <a:pt x="725" y="147"/>
                </a:cubicBezTo>
                <a:cubicBezTo>
                  <a:pt x="724" y="147"/>
                  <a:pt x="724" y="147"/>
                  <a:pt x="724" y="147"/>
                </a:cubicBezTo>
                <a:cubicBezTo>
                  <a:pt x="723" y="148"/>
                  <a:pt x="723" y="148"/>
                  <a:pt x="723" y="148"/>
                </a:cubicBezTo>
                <a:cubicBezTo>
                  <a:pt x="723" y="150"/>
                  <a:pt x="723" y="150"/>
                  <a:pt x="723" y="150"/>
                </a:cubicBezTo>
                <a:cubicBezTo>
                  <a:pt x="722" y="151"/>
                  <a:pt x="722" y="151"/>
                  <a:pt x="722" y="151"/>
                </a:cubicBezTo>
                <a:cubicBezTo>
                  <a:pt x="723" y="154"/>
                  <a:pt x="723" y="154"/>
                  <a:pt x="723" y="154"/>
                </a:cubicBezTo>
                <a:cubicBezTo>
                  <a:pt x="724" y="155"/>
                  <a:pt x="724" y="155"/>
                  <a:pt x="724" y="155"/>
                </a:cubicBezTo>
                <a:cubicBezTo>
                  <a:pt x="725" y="157"/>
                  <a:pt x="725" y="157"/>
                  <a:pt x="725" y="157"/>
                </a:cubicBezTo>
                <a:cubicBezTo>
                  <a:pt x="723" y="156"/>
                  <a:pt x="723" y="156"/>
                  <a:pt x="723" y="156"/>
                </a:cubicBezTo>
                <a:cubicBezTo>
                  <a:pt x="722" y="156"/>
                  <a:pt x="722" y="156"/>
                  <a:pt x="722" y="156"/>
                </a:cubicBezTo>
                <a:cubicBezTo>
                  <a:pt x="721" y="157"/>
                  <a:pt x="721" y="157"/>
                  <a:pt x="721" y="157"/>
                </a:cubicBezTo>
                <a:cubicBezTo>
                  <a:pt x="724" y="158"/>
                  <a:pt x="724" y="158"/>
                  <a:pt x="724" y="158"/>
                </a:cubicBezTo>
                <a:cubicBezTo>
                  <a:pt x="724" y="160"/>
                  <a:pt x="724" y="160"/>
                  <a:pt x="724" y="160"/>
                </a:cubicBezTo>
                <a:cubicBezTo>
                  <a:pt x="723" y="160"/>
                  <a:pt x="723" y="160"/>
                  <a:pt x="723" y="160"/>
                </a:cubicBezTo>
                <a:cubicBezTo>
                  <a:pt x="722" y="163"/>
                  <a:pt x="722" y="163"/>
                  <a:pt x="722" y="163"/>
                </a:cubicBezTo>
                <a:cubicBezTo>
                  <a:pt x="723" y="164"/>
                  <a:pt x="723" y="164"/>
                  <a:pt x="723" y="164"/>
                </a:cubicBezTo>
                <a:cubicBezTo>
                  <a:pt x="721" y="166"/>
                  <a:pt x="721" y="166"/>
                  <a:pt x="721" y="166"/>
                </a:cubicBezTo>
                <a:cubicBezTo>
                  <a:pt x="719" y="165"/>
                  <a:pt x="719" y="165"/>
                  <a:pt x="719" y="165"/>
                </a:cubicBezTo>
                <a:cubicBezTo>
                  <a:pt x="719" y="164"/>
                  <a:pt x="719" y="164"/>
                  <a:pt x="719" y="164"/>
                </a:cubicBezTo>
                <a:cubicBezTo>
                  <a:pt x="720" y="162"/>
                  <a:pt x="720" y="162"/>
                  <a:pt x="720" y="162"/>
                </a:cubicBezTo>
                <a:cubicBezTo>
                  <a:pt x="719" y="157"/>
                  <a:pt x="719" y="157"/>
                  <a:pt x="719" y="157"/>
                </a:cubicBezTo>
                <a:cubicBezTo>
                  <a:pt x="718" y="156"/>
                  <a:pt x="718" y="156"/>
                  <a:pt x="718" y="156"/>
                </a:cubicBezTo>
                <a:cubicBezTo>
                  <a:pt x="718" y="154"/>
                  <a:pt x="718" y="154"/>
                  <a:pt x="718" y="154"/>
                </a:cubicBezTo>
                <a:cubicBezTo>
                  <a:pt x="718" y="154"/>
                  <a:pt x="718" y="154"/>
                  <a:pt x="718" y="154"/>
                </a:cubicBezTo>
                <a:cubicBezTo>
                  <a:pt x="718" y="152"/>
                  <a:pt x="718" y="152"/>
                  <a:pt x="718" y="152"/>
                </a:cubicBezTo>
                <a:cubicBezTo>
                  <a:pt x="717" y="151"/>
                  <a:pt x="717" y="151"/>
                  <a:pt x="717" y="151"/>
                </a:cubicBezTo>
                <a:cubicBezTo>
                  <a:pt x="717" y="150"/>
                  <a:pt x="717" y="150"/>
                  <a:pt x="717" y="150"/>
                </a:cubicBezTo>
                <a:cubicBezTo>
                  <a:pt x="716" y="149"/>
                  <a:pt x="716" y="149"/>
                  <a:pt x="716" y="149"/>
                </a:cubicBezTo>
                <a:lnTo>
                  <a:pt x="714" y="150"/>
                </a:lnTo>
                <a:close/>
                <a:moveTo>
                  <a:pt x="711" y="126"/>
                </a:moveTo>
                <a:cubicBezTo>
                  <a:pt x="713" y="125"/>
                  <a:pt x="713" y="125"/>
                  <a:pt x="713" y="125"/>
                </a:cubicBezTo>
                <a:cubicBezTo>
                  <a:pt x="715" y="120"/>
                  <a:pt x="715" y="120"/>
                  <a:pt x="715" y="120"/>
                </a:cubicBezTo>
                <a:cubicBezTo>
                  <a:pt x="714" y="119"/>
                  <a:pt x="714" y="119"/>
                  <a:pt x="714" y="119"/>
                </a:cubicBezTo>
                <a:cubicBezTo>
                  <a:pt x="715" y="117"/>
                  <a:pt x="715" y="117"/>
                  <a:pt x="715" y="117"/>
                </a:cubicBezTo>
                <a:cubicBezTo>
                  <a:pt x="715" y="115"/>
                  <a:pt x="715" y="115"/>
                  <a:pt x="715" y="115"/>
                </a:cubicBezTo>
                <a:cubicBezTo>
                  <a:pt x="716" y="112"/>
                  <a:pt x="716" y="112"/>
                  <a:pt x="716" y="112"/>
                </a:cubicBezTo>
                <a:cubicBezTo>
                  <a:pt x="716" y="111"/>
                  <a:pt x="716" y="111"/>
                  <a:pt x="716" y="111"/>
                </a:cubicBezTo>
                <a:cubicBezTo>
                  <a:pt x="715" y="108"/>
                  <a:pt x="715" y="108"/>
                  <a:pt x="715" y="108"/>
                </a:cubicBezTo>
                <a:cubicBezTo>
                  <a:pt x="714" y="107"/>
                  <a:pt x="714" y="107"/>
                  <a:pt x="714" y="107"/>
                </a:cubicBezTo>
                <a:cubicBezTo>
                  <a:pt x="713" y="108"/>
                  <a:pt x="713" y="108"/>
                  <a:pt x="713" y="108"/>
                </a:cubicBezTo>
                <a:cubicBezTo>
                  <a:pt x="713" y="110"/>
                  <a:pt x="713" y="110"/>
                  <a:pt x="713" y="110"/>
                </a:cubicBezTo>
                <a:cubicBezTo>
                  <a:pt x="712" y="112"/>
                  <a:pt x="712" y="112"/>
                  <a:pt x="712" y="112"/>
                </a:cubicBezTo>
                <a:cubicBezTo>
                  <a:pt x="712" y="114"/>
                  <a:pt x="712" y="114"/>
                  <a:pt x="712" y="114"/>
                </a:cubicBezTo>
                <a:cubicBezTo>
                  <a:pt x="711" y="114"/>
                  <a:pt x="711" y="114"/>
                  <a:pt x="711" y="114"/>
                </a:cubicBezTo>
                <a:cubicBezTo>
                  <a:pt x="711" y="115"/>
                  <a:pt x="711" y="115"/>
                  <a:pt x="711" y="115"/>
                </a:cubicBezTo>
                <a:cubicBezTo>
                  <a:pt x="709" y="117"/>
                  <a:pt x="709" y="117"/>
                  <a:pt x="709" y="117"/>
                </a:cubicBezTo>
                <a:cubicBezTo>
                  <a:pt x="709" y="119"/>
                  <a:pt x="709" y="119"/>
                  <a:pt x="709" y="119"/>
                </a:cubicBezTo>
                <a:cubicBezTo>
                  <a:pt x="709" y="121"/>
                  <a:pt x="709" y="121"/>
                  <a:pt x="709" y="121"/>
                </a:cubicBezTo>
                <a:cubicBezTo>
                  <a:pt x="708" y="123"/>
                  <a:pt x="708" y="123"/>
                  <a:pt x="708" y="123"/>
                </a:cubicBezTo>
                <a:cubicBezTo>
                  <a:pt x="709" y="125"/>
                  <a:pt x="709" y="125"/>
                  <a:pt x="709" y="125"/>
                </a:cubicBezTo>
                <a:lnTo>
                  <a:pt x="711" y="126"/>
                </a:lnTo>
                <a:close/>
                <a:moveTo>
                  <a:pt x="750" y="153"/>
                </a:moveTo>
                <a:cubicBezTo>
                  <a:pt x="749" y="155"/>
                  <a:pt x="749" y="155"/>
                  <a:pt x="749" y="155"/>
                </a:cubicBezTo>
                <a:cubicBezTo>
                  <a:pt x="750" y="154"/>
                  <a:pt x="750" y="154"/>
                  <a:pt x="750" y="154"/>
                </a:cubicBezTo>
                <a:cubicBezTo>
                  <a:pt x="751" y="153"/>
                  <a:pt x="751" y="153"/>
                  <a:pt x="751" y="153"/>
                </a:cubicBezTo>
                <a:cubicBezTo>
                  <a:pt x="751" y="152"/>
                  <a:pt x="751" y="152"/>
                  <a:pt x="751" y="152"/>
                </a:cubicBezTo>
                <a:lnTo>
                  <a:pt x="750" y="153"/>
                </a:lnTo>
                <a:close/>
                <a:moveTo>
                  <a:pt x="664" y="94"/>
                </a:moveTo>
                <a:cubicBezTo>
                  <a:pt x="664" y="96"/>
                  <a:pt x="664" y="96"/>
                  <a:pt x="664" y="96"/>
                </a:cubicBezTo>
                <a:cubicBezTo>
                  <a:pt x="662" y="97"/>
                  <a:pt x="662" y="97"/>
                  <a:pt x="662" y="97"/>
                </a:cubicBezTo>
                <a:cubicBezTo>
                  <a:pt x="663" y="99"/>
                  <a:pt x="663" y="99"/>
                  <a:pt x="663" y="99"/>
                </a:cubicBezTo>
                <a:cubicBezTo>
                  <a:pt x="663" y="102"/>
                  <a:pt x="663" y="102"/>
                  <a:pt x="663" y="102"/>
                </a:cubicBezTo>
                <a:cubicBezTo>
                  <a:pt x="664" y="102"/>
                  <a:pt x="664" y="102"/>
                  <a:pt x="664" y="102"/>
                </a:cubicBezTo>
                <a:cubicBezTo>
                  <a:pt x="666" y="103"/>
                  <a:pt x="666" y="103"/>
                  <a:pt x="666" y="103"/>
                </a:cubicBezTo>
                <a:cubicBezTo>
                  <a:pt x="668" y="105"/>
                  <a:pt x="668" y="105"/>
                  <a:pt x="668" y="105"/>
                </a:cubicBezTo>
                <a:cubicBezTo>
                  <a:pt x="666" y="107"/>
                  <a:pt x="666" y="107"/>
                  <a:pt x="666" y="107"/>
                </a:cubicBezTo>
                <a:cubicBezTo>
                  <a:pt x="667" y="107"/>
                  <a:pt x="667" y="107"/>
                  <a:pt x="667" y="107"/>
                </a:cubicBezTo>
                <a:cubicBezTo>
                  <a:pt x="669" y="107"/>
                  <a:pt x="669" y="107"/>
                  <a:pt x="669" y="107"/>
                </a:cubicBezTo>
                <a:cubicBezTo>
                  <a:pt x="671" y="108"/>
                  <a:pt x="671" y="108"/>
                  <a:pt x="671" y="108"/>
                </a:cubicBezTo>
                <a:cubicBezTo>
                  <a:pt x="672" y="107"/>
                  <a:pt x="672" y="107"/>
                  <a:pt x="672" y="107"/>
                </a:cubicBezTo>
                <a:cubicBezTo>
                  <a:pt x="674" y="108"/>
                  <a:pt x="674" y="108"/>
                  <a:pt x="674" y="108"/>
                </a:cubicBezTo>
                <a:cubicBezTo>
                  <a:pt x="676" y="108"/>
                  <a:pt x="676" y="108"/>
                  <a:pt x="676" y="108"/>
                </a:cubicBezTo>
                <a:cubicBezTo>
                  <a:pt x="678" y="108"/>
                  <a:pt x="678" y="108"/>
                  <a:pt x="678" y="108"/>
                </a:cubicBezTo>
                <a:cubicBezTo>
                  <a:pt x="680" y="108"/>
                  <a:pt x="680" y="108"/>
                  <a:pt x="680" y="108"/>
                </a:cubicBezTo>
                <a:cubicBezTo>
                  <a:pt x="681" y="106"/>
                  <a:pt x="681" y="106"/>
                  <a:pt x="681" y="106"/>
                </a:cubicBezTo>
                <a:cubicBezTo>
                  <a:pt x="681" y="105"/>
                  <a:pt x="681" y="105"/>
                  <a:pt x="681" y="105"/>
                </a:cubicBezTo>
                <a:cubicBezTo>
                  <a:pt x="682" y="105"/>
                  <a:pt x="682" y="105"/>
                  <a:pt x="682" y="105"/>
                </a:cubicBezTo>
                <a:cubicBezTo>
                  <a:pt x="683" y="103"/>
                  <a:pt x="683" y="103"/>
                  <a:pt x="683" y="103"/>
                </a:cubicBezTo>
                <a:cubicBezTo>
                  <a:pt x="685" y="101"/>
                  <a:pt x="685" y="101"/>
                  <a:pt x="685" y="101"/>
                </a:cubicBezTo>
                <a:cubicBezTo>
                  <a:pt x="685" y="99"/>
                  <a:pt x="685" y="99"/>
                  <a:pt x="685" y="99"/>
                </a:cubicBezTo>
                <a:cubicBezTo>
                  <a:pt x="684" y="100"/>
                  <a:pt x="684" y="100"/>
                  <a:pt x="684" y="100"/>
                </a:cubicBezTo>
                <a:cubicBezTo>
                  <a:pt x="682" y="99"/>
                  <a:pt x="682" y="99"/>
                  <a:pt x="682" y="99"/>
                </a:cubicBezTo>
                <a:cubicBezTo>
                  <a:pt x="682" y="98"/>
                  <a:pt x="682" y="98"/>
                  <a:pt x="682" y="98"/>
                </a:cubicBezTo>
                <a:cubicBezTo>
                  <a:pt x="684" y="96"/>
                  <a:pt x="684" y="96"/>
                  <a:pt x="684" y="96"/>
                </a:cubicBezTo>
                <a:cubicBezTo>
                  <a:pt x="686" y="96"/>
                  <a:pt x="686" y="96"/>
                  <a:pt x="686" y="96"/>
                </a:cubicBezTo>
                <a:cubicBezTo>
                  <a:pt x="690" y="95"/>
                  <a:pt x="690" y="95"/>
                  <a:pt x="690" y="95"/>
                </a:cubicBezTo>
                <a:cubicBezTo>
                  <a:pt x="692" y="95"/>
                  <a:pt x="692" y="95"/>
                  <a:pt x="692" y="95"/>
                </a:cubicBezTo>
                <a:cubicBezTo>
                  <a:pt x="694" y="92"/>
                  <a:pt x="694" y="92"/>
                  <a:pt x="694" y="92"/>
                </a:cubicBezTo>
                <a:cubicBezTo>
                  <a:pt x="693" y="91"/>
                  <a:pt x="693" y="91"/>
                  <a:pt x="693" y="91"/>
                </a:cubicBezTo>
                <a:cubicBezTo>
                  <a:pt x="691" y="91"/>
                  <a:pt x="691" y="91"/>
                  <a:pt x="691" y="91"/>
                </a:cubicBezTo>
                <a:cubicBezTo>
                  <a:pt x="690" y="90"/>
                  <a:pt x="690" y="90"/>
                  <a:pt x="690" y="90"/>
                </a:cubicBezTo>
                <a:cubicBezTo>
                  <a:pt x="688" y="90"/>
                  <a:pt x="688" y="90"/>
                  <a:pt x="688" y="90"/>
                </a:cubicBezTo>
                <a:cubicBezTo>
                  <a:pt x="686" y="90"/>
                  <a:pt x="686" y="90"/>
                  <a:pt x="686" y="90"/>
                </a:cubicBezTo>
                <a:cubicBezTo>
                  <a:pt x="685" y="89"/>
                  <a:pt x="685" y="89"/>
                  <a:pt x="685" y="89"/>
                </a:cubicBezTo>
                <a:cubicBezTo>
                  <a:pt x="683" y="88"/>
                  <a:pt x="683" y="88"/>
                  <a:pt x="683" y="88"/>
                </a:cubicBezTo>
                <a:cubicBezTo>
                  <a:pt x="682" y="89"/>
                  <a:pt x="682" y="89"/>
                  <a:pt x="682" y="89"/>
                </a:cubicBezTo>
                <a:cubicBezTo>
                  <a:pt x="680" y="89"/>
                  <a:pt x="680" y="89"/>
                  <a:pt x="680" y="89"/>
                </a:cubicBezTo>
                <a:cubicBezTo>
                  <a:pt x="678" y="88"/>
                  <a:pt x="678" y="88"/>
                  <a:pt x="678" y="88"/>
                </a:cubicBezTo>
                <a:cubicBezTo>
                  <a:pt x="677" y="88"/>
                  <a:pt x="677" y="88"/>
                  <a:pt x="677" y="88"/>
                </a:cubicBezTo>
                <a:cubicBezTo>
                  <a:pt x="676" y="87"/>
                  <a:pt x="676" y="87"/>
                  <a:pt x="676" y="87"/>
                </a:cubicBezTo>
                <a:cubicBezTo>
                  <a:pt x="671" y="88"/>
                  <a:pt x="671" y="88"/>
                  <a:pt x="671" y="88"/>
                </a:cubicBezTo>
                <a:cubicBezTo>
                  <a:pt x="670" y="88"/>
                  <a:pt x="670" y="88"/>
                  <a:pt x="670" y="88"/>
                </a:cubicBezTo>
                <a:cubicBezTo>
                  <a:pt x="668" y="90"/>
                  <a:pt x="668" y="90"/>
                  <a:pt x="668" y="90"/>
                </a:cubicBezTo>
                <a:cubicBezTo>
                  <a:pt x="666" y="90"/>
                  <a:pt x="666" y="90"/>
                  <a:pt x="666" y="90"/>
                </a:cubicBezTo>
                <a:cubicBezTo>
                  <a:pt x="666" y="92"/>
                  <a:pt x="666" y="92"/>
                  <a:pt x="666" y="92"/>
                </a:cubicBezTo>
                <a:lnTo>
                  <a:pt x="664" y="94"/>
                </a:lnTo>
                <a:close/>
                <a:moveTo>
                  <a:pt x="660" y="91"/>
                </a:moveTo>
                <a:cubicBezTo>
                  <a:pt x="661" y="92"/>
                  <a:pt x="661" y="92"/>
                  <a:pt x="661" y="92"/>
                </a:cubicBezTo>
                <a:cubicBezTo>
                  <a:pt x="664" y="91"/>
                  <a:pt x="664" y="91"/>
                  <a:pt x="664" y="91"/>
                </a:cubicBezTo>
                <a:cubicBezTo>
                  <a:pt x="665" y="89"/>
                  <a:pt x="665" y="89"/>
                  <a:pt x="665" y="89"/>
                </a:cubicBezTo>
                <a:cubicBezTo>
                  <a:pt x="665" y="87"/>
                  <a:pt x="665" y="87"/>
                  <a:pt x="665" y="87"/>
                </a:cubicBezTo>
                <a:cubicBezTo>
                  <a:pt x="666" y="85"/>
                  <a:pt x="666" y="85"/>
                  <a:pt x="666" y="85"/>
                </a:cubicBezTo>
                <a:cubicBezTo>
                  <a:pt x="666" y="84"/>
                  <a:pt x="666" y="84"/>
                  <a:pt x="666" y="84"/>
                </a:cubicBezTo>
                <a:cubicBezTo>
                  <a:pt x="666" y="82"/>
                  <a:pt x="666" y="82"/>
                  <a:pt x="666" y="82"/>
                </a:cubicBezTo>
                <a:cubicBezTo>
                  <a:pt x="665" y="82"/>
                  <a:pt x="665" y="82"/>
                  <a:pt x="665" y="82"/>
                </a:cubicBezTo>
                <a:cubicBezTo>
                  <a:pt x="664" y="82"/>
                  <a:pt x="664" y="82"/>
                  <a:pt x="664" y="82"/>
                </a:cubicBezTo>
                <a:cubicBezTo>
                  <a:pt x="662" y="81"/>
                  <a:pt x="662" y="81"/>
                  <a:pt x="662" y="81"/>
                </a:cubicBezTo>
                <a:cubicBezTo>
                  <a:pt x="661" y="83"/>
                  <a:pt x="661" y="83"/>
                  <a:pt x="661" y="83"/>
                </a:cubicBezTo>
                <a:cubicBezTo>
                  <a:pt x="660" y="83"/>
                  <a:pt x="660" y="83"/>
                  <a:pt x="660" y="83"/>
                </a:cubicBezTo>
                <a:cubicBezTo>
                  <a:pt x="659" y="84"/>
                  <a:pt x="659" y="84"/>
                  <a:pt x="659" y="84"/>
                </a:cubicBezTo>
                <a:cubicBezTo>
                  <a:pt x="659" y="86"/>
                  <a:pt x="659" y="86"/>
                  <a:pt x="659" y="86"/>
                </a:cubicBezTo>
                <a:cubicBezTo>
                  <a:pt x="659" y="88"/>
                  <a:pt x="659" y="88"/>
                  <a:pt x="659" y="88"/>
                </a:cubicBezTo>
                <a:lnTo>
                  <a:pt x="660" y="91"/>
                </a:lnTo>
                <a:close/>
                <a:moveTo>
                  <a:pt x="680" y="77"/>
                </a:moveTo>
                <a:cubicBezTo>
                  <a:pt x="682" y="78"/>
                  <a:pt x="682" y="78"/>
                  <a:pt x="682" y="78"/>
                </a:cubicBezTo>
                <a:cubicBezTo>
                  <a:pt x="683" y="77"/>
                  <a:pt x="683" y="77"/>
                  <a:pt x="683" y="77"/>
                </a:cubicBezTo>
                <a:cubicBezTo>
                  <a:pt x="684" y="78"/>
                  <a:pt x="684" y="78"/>
                  <a:pt x="684" y="78"/>
                </a:cubicBezTo>
                <a:cubicBezTo>
                  <a:pt x="686" y="77"/>
                  <a:pt x="686" y="77"/>
                  <a:pt x="686" y="77"/>
                </a:cubicBezTo>
                <a:cubicBezTo>
                  <a:pt x="687" y="78"/>
                  <a:pt x="687" y="78"/>
                  <a:pt x="687" y="78"/>
                </a:cubicBezTo>
                <a:cubicBezTo>
                  <a:pt x="686" y="80"/>
                  <a:pt x="686" y="80"/>
                  <a:pt x="686" y="80"/>
                </a:cubicBezTo>
                <a:cubicBezTo>
                  <a:pt x="687" y="82"/>
                  <a:pt x="687" y="82"/>
                  <a:pt x="687" y="82"/>
                </a:cubicBezTo>
                <a:cubicBezTo>
                  <a:pt x="688" y="83"/>
                  <a:pt x="688" y="83"/>
                  <a:pt x="688" y="83"/>
                </a:cubicBezTo>
                <a:cubicBezTo>
                  <a:pt x="690" y="82"/>
                  <a:pt x="690" y="82"/>
                  <a:pt x="690" y="82"/>
                </a:cubicBezTo>
                <a:cubicBezTo>
                  <a:pt x="689" y="80"/>
                  <a:pt x="689" y="80"/>
                  <a:pt x="689" y="80"/>
                </a:cubicBezTo>
                <a:cubicBezTo>
                  <a:pt x="690" y="80"/>
                  <a:pt x="690" y="80"/>
                  <a:pt x="690" y="80"/>
                </a:cubicBezTo>
                <a:cubicBezTo>
                  <a:pt x="692" y="82"/>
                  <a:pt x="692" y="82"/>
                  <a:pt x="692" y="82"/>
                </a:cubicBezTo>
                <a:cubicBezTo>
                  <a:pt x="692" y="84"/>
                  <a:pt x="692" y="84"/>
                  <a:pt x="692" y="84"/>
                </a:cubicBezTo>
                <a:cubicBezTo>
                  <a:pt x="694" y="86"/>
                  <a:pt x="694" y="86"/>
                  <a:pt x="694" y="86"/>
                </a:cubicBezTo>
                <a:cubicBezTo>
                  <a:pt x="696" y="86"/>
                  <a:pt x="696" y="86"/>
                  <a:pt x="696" y="86"/>
                </a:cubicBezTo>
                <a:cubicBezTo>
                  <a:pt x="696" y="87"/>
                  <a:pt x="696" y="87"/>
                  <a:pt x="696" y="87"/>
                </a:cubicBezTo>
                <a:cubicBezTo>
                  <a:pt x="698" y="87"/>
                  <a:pt x="698" y="87"/>
                  <a:pt x="698" y="87"/>
                </a:cubicBezTo>
                <a:cubicBezTo>
                  <a:pt x="700" y="87"/>
                  <a:pt x="700" y="87"/>
                  <a:pt x="700" y="87"/>
                </a:cubicBezTo>
                <a:cubicBezTo>
                  <a:pt x="701" y="86"/>
                  <a:pt x="701" y="86"/>
                  <a:pt x="701" y="86"/>
                </a:cubicBezTo>
                <a:cubicBezTo>
                  <a:pt x="703" y="85"/>
                  <a:pt x="703" y="85"/>
                  <a:pt x="703" y="85"/>
                </a:cubicBezTo>
                <a:cubicBezTo>
                  <a:pt x="705" y="81"/>
                  <a:pt x="705" y="81"/>
                  <a:pt x="705" y="81"/>
                </a:cubicBezTo>
                <a:cubicBezTo>
                  <a:pt x="704" y="78"/>
                  <a:pt x="704" y="78"/>
                  <a:pt x="704" y="78"/>
                </a:cubicBezTo>
                <a:cubicBezTo>
                  <a:pt x="705" y="76"/>
                  <a:pt x="705" y="76"/>
                  <a:pt x="705" y="76"/>
                </a:cubicBezTo>
                <a:cubicBezTo>
                  <a:pt x="705" y="74"/>
                  <a:pt x="705" y="74"/>
                  <a:pt x="705" y="74"/>
                </a:cubicBezTo>
                <a:cubicBezTo>
                  <a:pt x="704" y="72"/>
                  <a:pt x="704" y="72"/>
                  <a:pt x="704" y="72"/>
                </a:cubicBezTo>
                <a:cubicBezTo>
                  <a:pt x="704" y="71"/>
                  <a:pt x="704" y="71"/>
                  <a:pt x="704" y="71"/>
                </a:cubicBezTo>
                <a:cubicBezTo>
                  <a:pt x="703" y="71"/>
                  <a:pt x="703" y="71"/>
                  <a:pt x="703" y="71"/>
                </a:cubicBezTo>
                <a:cubicBezTo>
                  <a:pt x="702" y="71"/>
                  <a:pt x="702" y="71"/>
                  <a:pt x="702" y="71"/>
                </a:cubicBezTo>
                <a:cubicBezTo>
                  <a:pt x="701" y="71"/>
                  <a:pt x="701" y="71"/>
                  <a:pt x="701" y="71"/>
                </a:cubicBezTo>
                <a:cubicBezTo>
                  <a:pt x="698" y="71"/>
                  <a:pt x="698" y="71"/>
                  <a:pt x="698" y="71"/>
                </a:cubicBezTo>
                <a:cubicBezTo>
                  <a:pt x="696" y="73"/>
                  <a:pt x="696" y="73"/>
                  <a:pt x="696" y="73"/>
                </a:cubicBezTo>
                <a:cubicBezTo>
                  <a:pt x="694" y="73"/>
                  <a:pt x="694" y="73"/>
                  <a:pt x="694" y="73"/>
                </a:cubicBezTo>
                <a:cubicBezTo>
                  <a:pt x="693" y="73"/>
                  <a:pt x="693" y="73"/>
                  <a:pt x="693" y="73"/>
                </a:cubicBezTo>
                <a:cubicBezTo>
                  <a:pt x="691" y="72"/>
                  <a:pt x="691" y="72"/>
                  <a:pt x="691" y="72"/>
                </a:cubicBezTo>
                <a:cubicBezTo>
                  <a:pt x="689" y="72"/>
                  <a:pt x="689" y="72"/>
                  <a:pt x="689" y="72"/>
                </a:cubicBezTo>
                <a:cubicBezTo>
                  <a:pt x="684" y="73"/>
                  <a:pt x="684" y="73"/>
                  <a:pt x="684" y="73"/>
                </a:cubicBezTo>
                <a:cubicBezTo>
                  <a:pt x="682" y="73"/>
                  <a:pt x="682" y="73"/>
                  <a:pt x="682" y="73"/>
                </a:cubicBezTo>
                <a:cubicBezTo>
                  <a:pt x="680" y="73"/>
                  <a:pt x="680" y="73"/>
                  <a:pt x="680" y="73"/>
                </a:cubicBezTo>
                <a:cubicBezTo>
                  <a:pt x="680" y="75"/>
                  <a:pt x="680" y="75"/>
                  <a:pt x="680" y="75"/>
                </a:cubicBezTo>
                <a:cubicBezTo>
                  <a:pt x="678" y="76"/>
                  <a:pt x="678" y="76"/>
                  <a:pt x="678" y="76"/>
                </a:cubicBezTo>
                <a:cubicBezTo>
                  <a:pt x="678" y="78"/>
                  <a:pt x="678" y="78"/>
                  <a:pt x="678" y="78"/>
                </a:cubicBezTo>
                <a:lnTo>
                  <a:pt x="680" y="77"/>
                </a:lnTo>
                <a:close/>
                <a:moveTo>
                  <a:pt x="475" y="250"/>
                </a:moveTo>
                <a:cubicBezTo>
                  <a:pt x="475" y="249"/>
                  <a:pt x="475" y="249"/>
                  <a:pt x="475" y="249"/>
                </a:cubicBezTo>
                <a:cubicBezTo>
                  <a:pt x="476" y="249"/>
                  <a:pt x="476" y="249"/>
                  <a:pt x="476" y="249"/>
                </a:cubicBezTo>
                <a:cubicBezTo>
                  <a:pt x="473" y="249"/>
                  <a:pt x="473" y="249"/>
                  <a:pt x="473" y="249"/>
                </a:cubicBezTo>
                <a:cubicBezTo>
                  <a:pt x="473" y="250"/>
                  <a:pt x="473" y="250"/>
                  <a:pt x="473" y="250"/>
                </a:cubicBezTo>
                <a:cubicBezTo>
                  <a:pt x="474" y="250"/>
                  <a:pt x="474" y="250"/>
                  <a:pt x="474" y="250"/>
                </a:cubicBezTo>
                <a:lnTo>
                  <a:pt x="475" y="250"/>
                </a:lnTo>
                <a:close/>
                <a:moveTo>
                  <a:pt x="24" y="474"/>
                </a:moveTo>
                <a:cubicBezTo>
                  <a:pt x="24" y="476"/>
                  <a:pt x="24" y="476"/>
                  <a:pt x="24" y="476"/>
                </a:cubicBezTo>
                <a:cubicBezTo>
                  <a:pt x="26" y="474"/>
                  <a:pt x="26" y="474"/>
                  <a:pt x="26" y="474"/>
                </a:cubicBezTo>
                <a:cubicBezTo>
                  <a:pt x="25" y="473"/>
                  <a:pt x="25" y="473"/>
                  <a:pt x="25" y="473"/>
                </a:cubicBezTo>
                <a:lnTo>
                  <a:pt x="24" y="474"/>
                </a:lnTo>
                <a:close/>
                <a:moveTo>
                  <a:pt x="17" y="481"/>
                </a:moveTo>
                <a:cubicBezTo>
                  <a:pt x="18" y="483"/>
                  <a:pt x="18" y="483"/>
                  <a:pt x="18" y="483"/>
                </a:cubicBezTo>
                <a:cubicBezTo>
                  <a:pt x="20" y="482"/>
                  <a:pt x="20" y="482"/>
                  <a:pt x="20" y="482"/>
                </a:cubicBezTo>
                <a:cubicBezTo>
                  <a:pt x="18" y="480"/>
                  <a:pt x="18" y="480"/>
                  <a:pt x="18" y="480"/>
                </a:cubicBezTo>
                <a:lnTo>
                  <a:pt x="17" y="481"/>
                </a:lnTo>
                <a:close/>
                <a:moveTo>
                  <a:pt x="18" y="475"/>
                </a:moveTo>
                <a:cubicBezTo>
                  <a:pt x="15" y="473"/>
                  <a:pt x="15" y="473"/>
                  <a:pt x="15" y="473"/>
                </a:cubicBezTo>
                <a:cubicBezTo>
                  <a:pt x="16" y="471"/>
                  <a:pt x="16" y="471"/>
                  <a:pt x="16" y="471"/>
                </a:cubicBezTo>
                <a:cubicBezTo>
                  <a:pt x="15" y="470"/>
                  <a:pt x="15" y="470"/>
                  <a:pt x="15" y="470"/>
                </a:cubicBezTo>
                <a:cubicBezTo>
                  <a:pt x="13" y="470"/>
                  <a:pt x="13" y="470"/>
                  <a:pt x="13" y="470"/>
                </a:cubicBezTo>
                <a:cubicBezTo>
                  <a:pt x="12" y="470"/>
                  <a:pt x="12" y="470"/>
                  <a:pt x="12" y="470"/>
                </a:cubicBezTo>
                <a:cubicBezTo>
                  <a:pt x="11" y="471"/>
                  <a:pt x="11" y="471"/>
                  <a:pt x="11" y="471"/>
                </a:cubicBezTo>
                <a:cubicBezTo>
                  <a:pt x="9" y="471"/>
                  <a:pt x="9" y="471"/>
                  <a:pt x="9" y="471"/>
                </a:cubicBezTo>
                <a:cubicBezTo>
                  <a:pt x="8" y="472"/>
                  <a:pt x="8" y="472"/>
                  <a:pt x="8" y="472"/>
                </a:cubicBezTo>
                <a:cubicBezTo>
                  <a:pt x="6" y="470"/>
                  <a:pt x="6" y="470"/>
                  <a:pt x="6" y="470"/>
                </a:cubicBezTo>
                <a:cubicBezTo>
                  <a:pt x="6" y="470"/>
                  <a:pt x="6" y="470"/>
                  <a:pt x="6" y="470"/>
                </a:cubicBezTo>
                <a:cubicBezTo>
                  <a:pt x="4" y="473"/>
                  <a:pt x="4" y="473"/>
                  <a:pt x="4" y="473"/>
                </a:cubicBezTo>
                <a:cubicBezTo>
                  <a:pt x="3" y="474"/>
                  <a:pt x="3" y="474"/>
                  <a:pt x="3" y="474"/>
                </a:cubicBezTo>
                <a:cubicBezTo>
                  <a:pt x="2" y="475"/>
                  <a:pt x="2" y="475"/>
                  <a:pt x="2" y="475"/>
                </a:cubicBezTo>
                <a:cubicBezTo>
                  <a:pt x="1" y="474"/>
                  <a:pt x="1" y="474"/>
                  <a:pt x="1" y="474"/>
                </a:cubicBezTo>
                <a:cubicBezTo>
                  <a:pt x="0" y="475"/>
                  <a:pt x="0" y="475"/>
                  <a:pt x="0" y="475"/>
                </a:cubicBezTo>
                <a:cubicBezTo>
                  <a:pt x="0" y="477"/>
                  <a:pt x="0" y="477"/>
                  <a:pt x="0" y="477"/>
                </a:cubicBezTo>
                <a:cubicBezTo>
                  <a:pt x="0" y="479"/>
                  <a:pt x="0" y="479"/>
                  <a:pt x="0" y="479"/>
                </a:cubicBezTo>
                <a:cubicBezTo>
                  <a:pt x="2" y="480"/>
                  <a:pt x="2" y="480"/>
                  <a:pt x="2" y="480"/>
                </a:cubicBezTo>
                <a:cubicBezTo>
                  <a:pt x="3" y="479"/>
                  <a:pt x="3" y="479"/>
                  <a:pt x="3" y="479"/>
                </a:cubicBezTo>
                <a:cubicBezTo>
                  <a:pt x="4" y="479"/>
                  <a:pt x="4" y="479"/>
                  <a:pt x="4" y="479"/>
                </a:cubicBezTo>
                <a:cubicBezTo>
                  <a:pt x="6" y="477"/>
                  <a:pt x="6" y="477"/>
                  <a:pt x="6" y="477"/>
                </a:cubicBezTo>
                <a:cubicBezTo>
                  <a:pt x="9" y="477"/>
                  <a:pt x="9" y="477"/>
                  <a:pt x="9" y="477"/>
                </a:cubicBezTo>
                <a:cubicBezTo>
                  <a:pt x="11" y="477"/>
                  <a:pt x="11" y="477"/>
                  <a:pt x="11" y="477"/>
                </a:cubicBezTo>
                <a:cubicBezTo>
                  <a:pt x="14" y="477"/>
                  <a:pt x="14" y="477"/>
                  <a:pt x="14" y="477"/>
                </a:cubicBezTo>
                <a:cubicBezTo>
                  <a:pt x="15" y="476"/>
                  <a:pt x="15" y="476"/>
                  <a:pt x="15" y="476"/>
                </a:cubicBezTo>
                <a:cubicBezTo>
                  <a:pt x="18" y="476"/>
                  <a:pt x="18" y="476"/>
                  <a:pt x="18" y="476"/>
                </a:cubicBezTo>
                <a:lnTo>
                  <a:pt x="18" y="475"/>
                </a:lnTo>
                <a:close/>
                <a:moveTo>
                  <a:pt x="45" y="474"/>
                </a:moveTo>
                <a:cubicBezTo>
                  <a:pt x="43" y="475"/>
                  <a:pt x="43" y="475"/>
                  <a:pt x="43" y="475"/>
                </a:cubicBezTo>
                <a:cubicBezTo>
                  <a:pt x="42" y="478"/>
                  <a:pt x="42" y="478"/>
                  <a:pt x="42" y="478"/>
                </a:cubicBezTo>
                <a:cubicBezTo>
                  <a:pt x="43" y="477"/>
                  <a:pt x="43" y="477"/>
                  <a:pt x="43" y="477"/>
                </a:cubicBezTo>
                <a:cubicBezTo>
                  <a:pt x="46" y="475"/>
                  <a:pt x="46" y="475"/>
                  <a:pt x="46" y="475"/>
                </a:cubicBezTo>
                <a:cubicBezTo>
                  <a:pt x="46" y="474"/>
                  <a:pt x="46" y="474"/>
                  <a:pt x="46" y="474"/>
                </a:cubicBezTo>
                <a:cubicBezTo>
                  <a:pt x="47" y="473"/>
                  <a:pt x="47" y="473"/>
                  <a:pt x="47" y="473"/>
                </a:cubicBezTo>
                <a:cubicBezTo>
                  <a:pt x="45" y="473"/>
                  <a:pt x="45" y="473"/>
                  <a:pt x="45" y="473"/>
                </a:cubicBezTo>
                <a:lnTo>
                  <a:pt x="45" y="474"/>
                </a:lnTo>
                <a:close/>
                <a:moveTo>
                  <a:pt x="44" y="470"/>
                </a:moveTo>
                <a:cubicBezTo>
                  <a:pt x="43" y="469"/>
                  <a:pt x="43" y="469"/>
                  <a:pt x="43" y="469"/>
                </a:cubicBezTo>
                <a:cubicBezTo>
                  <a:pt x="43" y="471"/>
                  <a:pt x="43" y="471"/>
                  <a:pt x="43" y="471"/>
                </a:cubicBezTo>
                <a:lnTo>
                  <a:pt x="44" y="470"/>
                </a:lnTo>
                <a:close/>
                <a:moveTo>
                  <a:pt x="392" y="236"/>
                </a:moveTo>
                <a:cubicBezTo>
                  <a:pt x="391" y="236"/>
                  <a:pt x="391" y="236"/>
                  <a:pt x="391" y="236"/>
                </a:cubicBezTo>
                <a:cubicBezTo>
                  <a:pt x="391" y="236"/>
                  <a:pt x="390" y="237"/>
                  <a:pt x="390" y="237"/>
                </a:cubicBezTo>
                <a:cubicBezTo>
                  <a:pt x="391" y="238"/>
                  <a:pt x="391" y="238"/>
                  <a:pt x="391" y="238"/>
                </a:cubicBezTo>
                <a:lnTo>
                  <a:pt x="392" y="236"/>
                </a:lnTo>
                <a:close/>
                <a:moveTo>
                  <a:pt x="39" y="469"/>
                </a:moveTo>
                <a:cubicBezTo>
                  <a:pt x="39" y="471"/>
                  <a:pt x="39" y="471"/>
                  <a:pt x="39" y="471"/>
                </a:cubicBezTo>
                <a:cubicBezTo>
                  <a:pt x="39" y="472"/>
                  <a:pt x="39" y="472"/>
                  <a:pt x="39" y="472"/>
                </a:cubicBezTo>
                <a:cubicBezTo>
                  <a:pt x="41" y="472"/>
                  <a:pt x="41" y="472"/>
                  <a:pt x="41" y="472"/>
                </a:cubicBezTo>
                <a:cubicBezTo>
                  <a:pt x="41" y="471"/>
                  <a:pt x="41" y="471"/>
                  <a:pt x="41" y="471"/>
                </a:cubicBezTo>
                <a:cubicBezTo>
                  <a:pt x="42" y="470"/>
                  <a:pt x="42" y="470"/>
                  <a:pt x="42" y="470"/>
                </a:cubicBezTo>
                <a:cubicBezTo>
                  <a:pt x="41" y="469"/>
                  <a:pt x="41" y="469"/>
                  <a:pt x="41" y="469"/>
                </a:cubicBezTo>
                <a:lnTo>
                  <a:pt x="39" y="469"/>
                </a:lnTo>
                <a:close/>
                <a:moveTo>
                  <a:pt x="30" y="471"/>
                </a:moveTo>
                <a:cubicBezTo>
                  <a:pt x="31" y="473"/>
                  <a:pt x="31" y="473"/>
                  <a:pt x="31" y="473"/>
                </a:cubicBezTo>
                <a:cubicBezTo>
                  <a:pt x="32" y="472"/>
                  <a:pt x="32" y="472"/>
                  <a:pt x="32" y="472"/>
                </a:cubicBezTo>
                <a:cubicBezTo>
                  <a:pt x="31" y="471"/>
                  <a:pt x="31" y="471"/>
                  <a:pt x="31" y="471"/>
                </a:cubicBezTo>
                <a:lnTo>
                  <a:pt x="30" y="471"/>
                </a:lnTo>
                <a:close/>
                <a:moveTo>
                  <a:pt x="386" y="252"/>
                </a:moveTo>
                <a:cubicBezTo>
                  <a:pt x="388" y="252"/>
                  <a:pt x="388" y="252"/>
                  <a:pt x="388" y="252"/>
                </a:cubicBezTo>
                <a:cubicBezTo>
                  <a:pt x="389" y="251"/>
                  <a:pt x="389" y="251"/>
                  <a:pt x="389" y="251"/>
                </a:cubicBezTo>
                <a:cubicBezTo>
                  <a:pt x="391" y="251"/>
                  <a:pt x="391" y="251"/>
                  <a:pt x="391" y="251"/>
                </a:cubicBezTo>
                <a:cubicBezTo>
                  <a:pt x="397" y="246"/>
                  <a:pt x="397" y="246"/>
                  <a:pt x="397" y="246"/>
                </a:cubicBezTo>
                <a:cubicBezTo>
                  <a:pt x="400" y="244"/>
                  <a:pt x="400" y="244"/>
                  <a:pt x="400" y="244"/>
                </a:cubicBezTo>
                <a:cubicBezTo>
                  <a:pt x="401" y="242"/>
                  <a:pt x="401" y="242"/>
                  <a:pt x="401" y="242"/>
                </a:cubicBezTo>
                <a:cubicBezTo>
                  <a:pt x="400" y="243"/>
                  <a:pt x="400" y="243"/>
                  <a:pt x="400" y="243"/>
                </a:cubicBezTo>
                <a:cubicBezTo>
                  <a:pt x="399" y="242"/>
                  <a:pt x="399" y="242"/>
                  <a:pt x="399" y="242"/>
                </a:cubicBezTo>
                <a:cubicBezTo>
                  <a:pt x="398" y="239"/>
                  <a:pt x="398" y="239"/>
                  <a:pt x="398" y="239"/>
                </a:cubicBezTo>
                <a:cubicBezTo>
                  <a:pt x="397" y="239"/>
                  <a:pt x="397" y="239"/>
                  <a:pt x="397" y="239"/>
                </a:cubicBezTo>
                <a:cubicBezTo>
                  <a:pt x="396" y="241"/>
                  <a:pt x="396" y="241"/>
                  <a:pt x="396" y="241"/>
                </a:cubicBezTo>
                <a:cubicBezTo>
                  <a:pt x="394" y="242"/>
                  <a:pt x="394" y="242"/>
                  <a:pt x="394" y="242"/>
                </a:cubicBezTo>
                <a:cubicBezTo>
                  <a:pt x="394" y="243"/>
                  <a:pt x="394" y="243"/>
                  <a:pt x="394" y="243"/>
                </a:cubicBezTo>
                <a:cubicBezTo>
                  <a:pt x="393" y="243"/>
                  <a:pt x="393" y="243"/>
                  <a:pt x="393" y="243"/>
                </a:cubicBezTo>
                <a:cubicBezTo>
                  <a:pt x="392" y="244"/>
                  <a:pt x="392" y="244"/>
                  <a:pt x="392" y="244"/>
                </a:cubicBezTo>
                <a:cubicBezTo>
                  <a:pt x="392" y="246"/>
                  <a:pt x="392" y="246"/>
                  <a:pt x="392" y="246"/>
                </a:cubicBezTo>
                <a:cubicBezTo>
                  <a:pt x="391" y="244"/>
                  <a:pt x="391" y="244"/>
                  <a:pt x="391" y="244"/>
                </a:cubicBezTo>
                <a:cubicBezTo>
                  <a:pt x="391" y="243"/>
                  <a:pt x="391" y="243"/>
                  <a:pt x="391" y="243"/>
                </a:cubicBezTo>
                <a:cubicBezTo>
                  <a:pt x="390" y="242"/>
                  <a:pt x="390" y="242"/>
                  <a:pt x="390" y="242"/>
                </a:cubicBezTo>
                <a:cubicBezTo>
                  <a:pt x="389" y="243"/>
                  <a:pt x="389" y="243"/>
                  <a:pt x="389" y="243"/>
                </a:cubicBezTo>
                <a:cubicBezTo>
                  <a:pt x="389" y="243"/>
                  <a:pt x="389" y="243"/>
                  <a:pt x="389" y="243"/>
                </a:cubicBezTo>
                <a:cubicBezTo>
                  <a:pt x="388" y="245"/>
                  <a:pt x="388" y="245"/>
                  <a:pt x="388" y="245"/>
                </a:cubicBezTo>
                <a:cubicBezTo>
                  <a:pt x="387" y="246"/>
                  <a:pt x="387" y="246"/>
                  <a:pt x="387" y="246"/>
                </a:cubicBezTo>
                <a:cubicBezTo>
                  <a:pt x="387" y="249"/>
                  <a:pt x="387" y="249"/>
                  <a:pt x="387" y="249"/>
                </a:cubicBezTo>
                <a:cubicBezTo>
                  <a:pt x="386" y="251"/>
                  <a:pt x="386" y="251"/>
                  <a:pt x="386" y="251"/>
                </a:cubicBezTo>
                <a:lnTo>
                  <a:pt x="386" y="252"/>
                </a:lnTo>
                <a:close/>
                <a:moveTo>
                  <a:pt x="89" y="312"/>
                </a:moveTo>
                <a:cubicBezTo>
                  <a:pt x="90" y="314"/>
                  <a:pt x="90" y="314"/>
                  <a:pt x="90" y="314"/>
                </a:cubicBezTo>
                <a:cubicBezTo>
                  <a:pt x="90" y="315"/>
                  <a:pt x="90" y="315"/>
                  <a:pt x="90" y="315"/>
                </a:cubicBezTo>
                <a:cubicBezTo>
                  <a:pt x="90" y="315"/>
                  <a:pt x="89" y="315"/>
                  <a:pt x="89" y="316"/>
                </a:cubicBezTo>
                <a:cubicBezTo>
                  <a:pt x="90" y="316"/>
                  <a:pt x="90" y="316"/>
                  <a:pt x="90" y="316"/>
                </a:cubicBezTo>
                <a:cubicBezTo>
                  <a:pt x="94" y="313"/>
                  <a:pt x="94" y="313"/>
                  <a:pt x="94" y="313"/>
                </a:cubicBezTo>
                <a:cubicBezTo>
                  <a:pt x="96" y="312"/>
                  <a:pt x="96" y="312"/>
                  <a:pt x="96" y="312"/>
                </a:cubicBezTo>
                <a:cubicBezTo>
                  <a:pt x="96" y="311"/>
                  <a:pt x="96" y="311"/>
                  <a:pt x="96" y="311"/>
                </a:cubicBezTo>
                <a:cubicBezTo>
                  <a:pt x="92" y="308"/>
                  <a:pt x="92" y="308"/>
                  <a:pt x="92" y="308"/>
                </a:cubicBezTo>
                <a:cubicBezTo>
                  <a:pt x="89" y="309"/>
                  <a:pt x="89" y="309"/>
                  <a:pt x="89" y="309"/>
                </a:cubicBezTo>
                <a:cubicBezTo>
                  <a:pt x="87" y="309"/>
                  <a:pt x="87" y="309"/>
                  <a:pt x="87" y="309"/>
                </a:cubicBezTo>
                <a:cubicBezTo>
                  <a:pt x="89" y="311"/>
                  <a:pt x="89" y="311"/>
                  <a:pt x="89" y="311"/>
                </a:cubicBezTo>
                <a:lnTo>
                  <a:pt x="89" y="312"/>
                </a:lnTo>
                <a:close/>
                <a:moveTo>
                  <a:pt x="391" y="240"/>
                </a:moveTo>
                <a:cubicBezTo>
                  <a:pt x="391" y="239"/>
                  <a:pt x="391" y="239"/>
                  <a:pt x="391" y="239"/>
                </a:cubicBezTo>
                <a:cubicBezTo>
                  <a:pt x="390" y="240"/>
                  <a:pt x="390" y="240"/>
                  <a:pt x="390" y="240"/>
                </a:cubicBezTo>
                <a:cubicBezTo>
                  <a:pt x="390" y="241"/>
                  <a:pt x="390" y="241"/>
                  <a:pt x="390" y="241"/>
                </a:cubicBezTo>
                <a:lnTo>
                  <a:pt x="391" y="240"/>
                </a:lnTo>
                <a:close/>
                <a:moveTo>
                  <a:pt x="382" y="252"/>
                </a:moveTo>
                <a:cubicBezTo>
                  <a:pt x="380" y="253"/>
                  <a:pt x="380" y="253"/>
                  <a:pt x="380" y="253"/>
                </a:cubicBezTo>
                <a:cubicBezTo>
                  <a:pt x="383" y="254"/>
                  <a:pt x="383" y="254"/>
                  <a:pt x="383" y="254"/>
                </a:cubicBezTo>
                <a:cubicBezTo>
                  <a:pt x="385" y="253"/>
                  <a:pt x="385" y="253"/>
                  <a:pt x="385" y="253"/>
                </a:cubicBezTo>
                <a:cubicBezTo>
                  <a:pt x="384" y="251"/>
                  <a:pt x="384" y="251"/>
                  <a:pt x="384" y="251"/>
                </a:cubicBezTo>
                <a:cubicBezTo>
                  <a:pt x="385" y="250"/>
                  <a:pt x="385" y="250"/>
                  <a:pt x="385" y="250"/>
                </a:cubicBezTo>
                <a:cubicBezTo>
                  <a:pt x="386" y="246"/>
                  <a:pt x="386" y="246"/>
                  <a:pt x="386" y="246"/>
                </a:cubicBezTo>
                <a:cubicBezTo>
                  <a:pt x="385" y="244"/>
                  <a:pt x="385" y="244"/>
                  <a:pt x="385" y="244"/>
                </a:cubicBezTo>
                <a:cubicBezTo>
                  <a:pt x="384" y="244"/>
                  <a:pt x="384" y="244"/>
                  <a:pt x="384" y="244"/>
                </a:cubicBezTo>
                <a:cubicBezTo>
                  <a:pt x="384" y="245"/>
                  <a:pt x="384" y="245"/>
                  <a:pt x="384" y="245"/>
                </a:cubicBezTo>
                <a:cubicBezTo>
                  <a:pt x="383" y="245"/>
                  <a:pt x="383" y="245"/>
                  <a:pt x="383" y="245"/>
                </a:cubicBezTo>
                <a:cubicBezTo>
                  <a:pt x="382" y="246"/>
                  <a:pt x="382" y="246"/>
                  <a:pt x="382" y="246"/>
                </a:cubicBezTo>
                <a:cubicBezTo>
                  <a:pt x="381" y="249"/>
                  <a:pt x="381" y="249"/>
                  <a:pt x="381" y="249"/>
                </a:cubicBezTo>
                <a:cubicBezTo>
                  <a:pt x="382" y="251"/>
                  <a:pt x="382" y="251"/>
                  <a:pt x="382" y="251"/>
                </a:cubicBezTo>
                <a:lnTo>
                  <a:pt x="382" y="252"/>
                </a:lnTo>
                <a:close/>
                <a:moveTo>
                  <a:pt x="379" y="258"/>
                </a:moveTo>
                <a:cubicBezTo>
                  <a:pt x="381" y="259"/>
                  <a:pt x="381" y="259"/>
                  <a:pt x="381" y="259"/>
                </a:cubicBezTo>
                <a:cubicBezTo>
                  <a:pt x="383" y="262"/>
                  <a:pt x="383" y="262"/>
                  <a:pt x="383" y="262"/>
                </a:cubicBezTo>
                <a:cubicBezTo>
                  <a:pt x="384" y="261"/>
                  <a:pt x="384" y="261"/>
                  <a:pt x="384" y="261"/>
                </a:cubicBezTo>
                <a:cubicBezTo>
                  <a:pt x="383" y="258"/>
                  <a:pt x="383" y="258"/>
                  <a:pt x="383" y="258"/>
                </a:cubicBezTo>
                <a:cubicBezTo>
                  <a:pt x="383" y="255"/>
                  <a:pt x="383" y="255"/>
                  <a:pt x="383" y="255"/>
                </a:cubicBezTo>
                <a:cubicBezTo>
                  <a:pt x="381" y="255"/>
                  <a:pt x="381" y="255"/>
                  <a:pt x="381" y="255"/>
                </a:cubicBezTo>
                <a:cubicBezTo>
                  <a:pt x="379" y="253"/>
                  <a:pt x="379" y="253"/>
                  <a:pt x="379" y="253"/>
                </a:cubicBezTo>
                <a:cubicBezTo>
                  <a:pt x="378" y="253"/>
                  <a:pt x="378" y="253"/>
                  <a:pt x="378" y="253"/>
                </a:cubicBezTo>
                <a:cubicBezTo>
                  <a:pt x="378" y="254"/>
                  <a:pt x="378" y="254"/>
                  <a:pt x="378" y="254"/>
                </a:cubicBezTo>
                <a:cubicBezTo>
                  <a:pt x="381" y="257"/>
                  <a:pt x="381" y="257"/>
                  <a:pt x="381" y="257"/>
                </a:cubicBezTo>
                <a:cubicBezTo>
                  <a:pt x="379" y="257"/>
                  <a:pt x="379" y="257"/>
                  <a:pt x="379" y="257"/>
                </a:cubicBezTo>
                <a:lnTo>
                  <a:pt x="379" y="258"/>
                </a:lnTo>
                <a:close/>
                <a:moveTo>
                  <a:pt x="365" y="231"/>
                </a:moveTo>
                <a:cubicBezTo>
                  <a:pt x="367" y="232"/>
                  <a:pt x="367" y="232"/>
                  <a:pt x="367" y="232"/>
                </a:cubicBezTo>
                <a:cubicBezTo>
                  <a:pt x="368" y="231"/>
                  <a:pt x="368" y="231"/>
                  <a:pt x="368" y="231"/>
                </a:cubicBezTo>
                <a:cubicBezTo>
                  <a:pt x="366" y="229"/>
                  <a:pt x="366" y="229"/>
                  <a:pt x="366" y="229"/>
                </a:cubicBezTo>
                <a:cubicBezTo>
                  <a:pt x="364" y="228"/>
                  <a:pt x="364" y="228"/>
                  <a:pt x="364" y="228"/>
                </a:cubicBezTo>
                <a:cubicBezTo>
                  <a:pt x="363" y="229"/>
                  <a:pt x="363" y="229"/>
                  <a:pt x="363" y="229"/>
                </a:cubicBezTo>
                <a:cubicBezTo>
                  <a:pt x="364" y="231"/>
                  <a:pt x="364" y="231"/>
                  <a:pt x="364" y="231"/>
                </a:cubicBezTo>
                <a:lnTo>
                  <a:pt x="365" y="231"/>
                </a:lnTo>
                <a:close/>
                <a:moveTo>
                  <a:pt x="380" y="252"/>
                </a:moveTo>
                <a:cubicBezTo>
                  <a:pt x="381" y="250"/>
                  <a:pt x="381" y="250"/>
                  <a:pt x="381" y="250"/>
                </a:cubicBezTo>
                <a:cubicBezTo>
                  <a:pt x="381" y="246"/>
                  <a:pt x="381" y="246"/>
                  <a:pt x="381" y="246"/>
                </a:cubicBezTo>
                <a:cubicBezTo>
                  <a:pt x="379" y="248"/>
                  <a:pt x="379" y="248"/>
                  <a:pt x="379" y="248"/>
                </a:cubicBezTo>
                <a:cubicBezTo>
                  <a:pt x="378" y="250"/>
                  <a:pt x="378" y="250"/>
                  <a:pt x="378" y="250"/>
                </a:cubicBezTo>
                <a:cubicBezTo>
                  <a:pt x="378" y="250"/>
                  <a:pt x="378" y="250"/>
                  <a:pt x="378" y="250"/>
                </a:cubicBezTo>
                <a:cubicBezTo>
                  <a:pt x="378" y="251"/>
                  <a:pt x="378" y="251"/>
                  <a:pt x="378" y="251"/>
                </a:cubicBezTo>
                <a:cubicBezTo>
                  <a:pt x="378" y="251"/>
                  <a:pt x="380" y="252"/>
                  <a:pt x="380" y="252"/>
                </a:cubicBezTo>
                <a:close/>
                <a:moveTo>
                  <a:pt x="83" y="319"/>
                </a:moveTo>
                <a:cubicBezTo>
                  <a:pt x="85" y="320"/>
                  <a:pt x="85" y="320"/>
                  <a:pt x="85" y="320"/>
                </a:cubicBezTo>
                <a:cubicBezTo>
                  <a:pt x="85" y="321"/>
                  <a:pt x="85" y="321"/>
                  <a:pt x="85" y="321"/>
                </a:cubicBezTo>
                <a:cubicBezTo>
                  <a:pt x="86" y="322"/>
                  <a:pt x="86" y="322"/>
                  <a:pt x="86" y="322"/>
                </a:cubicBezTo>
                <a:cubicBezTo>
                  <a:pt x="86" y="318"/>
                  <a:pt x="86" y="318"/>
                  <a:pt x="86" y="318"/>
                </a:cubicBezTo>
                <a:cubicBezTo>
                  <a:pt x="87" y="316"/>
                  <a:pt x="87" y="316"/>
                  <a:pt x="87" y="316"/>
                </a:cubicBezTo>
                <a:cubicBezTo>
                  <a:pt x="87" y="312"/>
                  <a:pt x="87" y="312"/>
                  <a:pt x="87" y="312"/>
                </a:cubicBezTo>
                <a:cubicBezTo>
                  <a:pt x="86" y="311"/>
                  <a:pt x="86" y="311"/>
                  <a:pt x="86" y="311"/>
                </a:cubicBezTo>
                <a:cubicBezTo>
                  <a:pt x="84" y="312"/>
                  <a:pt x="84" y="312"/>
                  <a:pt x="84" y="312"/>
                </a:cubicBezTo>
                <a:cubicBezTo>
                  <a:pt x="79" y="317"/>
                  <a:pt x="79" y="317"/>
                  <a:pt x="79" y="317"/>
                </a:cubicBezTo>
                <a:cubicBezTo>
                  <a:pt x="79" y="318"/>
                  <a:pt x="79" y="318"/>
                  <a:pt x="79" y="318"/>
                </a:cubicBezTo>
                <a:cubicBezTo>
                  <a:pt x="81" y="320"/>
                  <a:pt x="81" y="320"/>
                  <a:pt x="81" y="320"/>
                </a:cubicBezTo>
                <a:lnTo>
                  <a:pt x="83" y="319"/>
                </a:lnTo>
                <a:close/>
                <a:moveTo>
                  <a:pt x="883" y="375"/>
                </a:moveTo>
                <a:cubicBezTo>
                  <a:pt x="883" y="375"/>
                  <a:pt x="882" y="375"/>
                  <a:pt x="882" y="375"/>
                </a:cubicBezTo>
                <a:cubicBezTo>
                  <a:pt x="883" y="376"/>
                  <a:pt x="883" y="376"/>
                  <a:pt x="883" y="376"/>
                </a:cubicBezTo>
                <a:cubicBezTo>
                  <a:pt x="884" y="376"/>
                  <a:pt x="884" y="376"/>
                  <a:pt x="884" y="376"/>
                </a:cubicBezTo>
                <a:cubicBezTo>
                  <a:pt x="884" y="375"/>
                  <a:pt x="884" y="375"/>
                  <a:pt x="884" y="375"/>
                </a:cubicBezTo>
                <a:lnTo>
                  <a:pt x="883" y="375"/>
                </a:lnTo>
                <a:close/>
                <a:moveTo>
                  <a:pt x="880" y="347"/>
                </a:moveTo>
                <a:cubicBezTo>
                  <a:pt x="880" y="348"/>
                  <a:pt x="880" y="348"/>
                  <a:pt x="880" y="348"/>
                </a:cubicBezTo>
                <a:cubicBezTo>
                  <a:pt x="880" y="348"/>
                  <a:pt x="880" y="348"/>
                  <a:pt x="880" y="348"/>
                </a:cubicBezTo>
                <a:cubicBezTo>
                  <a:pt x="881" y="348"/>
                  <a:pt x="881" y="348"/>
                  <a:pt x="881" y="348"/>
                </a:cubicBezTo>
                <a:cubicBezTo>
                  <a:pt x="883" y="347"/>
                  <a:pt x="883" y="347"/>
                  <a:pt x="883" y="347"/>
                </a:cubicBezTo>
                <a:cubicBezTo>
                  <a:pt x="882" y="346"/>
                  <a:pt x="882" y="346"/>
                  <a:pt x="882" y="346"/>
                </a:cubicBezTo>
                <a:cubicBezTo>
                  <a:pt x="882" y="346"/>
                  <a:pt x="882" y="346"/>
                  <a:pt x="882" y="346"/>
                </a:cubicBezTo>
                <a:lnTo>
                  <a:pt x="880" y="347"/>
                </a:lnTo>
                <a:close/>
                <a:moveTo>
                  <a:pt x="886" y="154"/>
                </a:moveTo>
                <a:cubicBezTo>
                  <a:pt x="885" y="154"/>
                  <a:pt x="885" y="154"/>
                  <a:pt x="885" y="154"/>
                </a:cubicBezTo>
                <a:cubicBezTo>
                  <a:pt x="886" y="155"/>
                  <a:pt x="886" y="155"/>
                  <a:pt x="886" y="155"/>
                </a:cubicBezTo>
                <a:cubicBezTo>
                  <a:pt x="887" y="155"/>
                  <a:pt x="887" y="155"/>
                  <a:pt x="887" y="155"/>
                </a:cubicBezTo>
                <a:lnTo>
                  <a:pt x="886" y="154"/>
                </a:lnTo>
                <a:close/>
                <a:moveTo>
                  <a:pt x="740" y="101"/>
                </a:moveTo>
                <a:cubicBezTo>
                  <a:pt x="740" y="100"/>
                  <a:pt x="740" y="100"/>
                  <a:pt x="740" y="100"/>
                </a:cubicBezTo>
                <a:cubicBezTo>
                  <a:pt x="741" y="99"/>
                  <a:pt x="741" y="99"/>
                  <a:pt x="741" y="99"/>
                </a:cubicBezTo>
                <a:cubicBezTo>
                  <a:pt x="740" y="99"/>
                  <a:pt x="740" y="99"/>
                  <a:pt x="740" y="99"/>
                </a:cubicBezTo>
                <a:cubicBezTo>
                  <a:pt x="738" y="100"/>
                  <a:pt x="738" y="100"/>
                  <a:pt x="738" y="100"/>
                </a:cubicBezTo>
                <a:cubicBezTo>
                  <a:pt x="737" y="102"/>
                  <a:pt x="737" y="102"/>
                  <a:pt x="737" y="102"/>
                </a:cubicBezTo>
                <a:cubicBezTo>
                  <a:pt x="738" y="102"/>
                  <a:pt x="738" y="102"/>
                  <a:pt x="738" y="102"/>
                </a:cubicBezTo>
                <a:lnTo>
                  <a:pt x="740" y="101"/>
                </a:lnTo>
                <a:close/>
                <a:moveTo>
                  <a:pt x="874" y="367"/>
                </a:moveTo>
                <a:cubicBezTo>
                  <a:pt x="875" y="368"/>
                  <a:pt x="875" y="368"/>
                  <a:pt x="875" y="368"/>
                </a:cubicBezTo>
                <a:cubicBezTo>
                  <a:pt x="876" y="367"/>
                  <a:pt x="876" y="367"/>
                  <a:pt x="876" y="367"/>
                </a:cubicBezTo>
                <a:cubicBezTo>
                  <a:pt x="875" y="367"/>
                  <a:pt x="875" y="367"/>
                  <a:pt x="875" y="367"/>
                </a:cubicBezTo>
                <a:lnTo>
                  <a:pt x="874" y="367"/>
                </a:lnTo>
                <a:close/>
                <a:moveTo>
                  <a:pt x="905" y="397"/>
                </a:moveTo>
                <a:cubicBezTo>
                  <a:pt x="906" y="396"/>
                  <a:pt x="906" y="396"/>
                  <a:pt x="906" y="396"/>
                </a:cubicBezTo>
                <a:cubicBezTo>
                  <a:pt x="905" y="395"/>
                  <a:pt x="905" y="395"/>
                  <a:pt x="905" y="395"/>
                </a:cubicBezTo>
                <a:cubicBezTo>
                  <a:pt x="905" y="395"/>
                  <a:pt x="905" y="395"/>
                  <a:pt x="905" y="395"/>
                </a:cubicBezTo>
                <a:cubicBezTo>
                  <a:pt x="903" y="396"/>
                  <a:pt x="903" y="396"/>
                  <a:pt x="903" y="396"/>
                </a:cubicBezTo>
                <a:cubicBezTo>
                  <a:pt x="903" y="398"/>
                  <a:pt x="903" y="398"/>
                  <a:pt x="903" y="398"/>
                </a:cubicBezTo>
                <a:cubicBezTo>
                  <a:pt x="903" y="398"/>
                  <a:pt x="904" y="398"/>
                  <a:pt x="904" y="398"/>
                </a:cubicBezTo>
                <a:lnTo>
                  <a:pt x="905" y="397"/>
                </a:lnTo>
                <a:close/>
                <a:moveTo>
                  <a:pt x="897" y="389"/>
                </a:moveTo>
                <a:cubicBezTo>
                  <a:pt x="898" y="389"/>
                  <a:pt x="898" y="389"/>
                  <a:pt x="898" y="389"/>
                </a:cubicBezTo>
                <a:cubicBezTo>
                  <a:pt x="898" y="387"/>
                  <a:pt x="898" y="387"/>
                  <a:pt x="898" y="387"/>
                </a:cubicBezTo>
                <a:cubicBezTo>
                  <a:pt x="897" y="386"/>
                  <a:pt x="897" y="386"/>
                  <a:pt x="897" y="386"/>
                </a:cubicBezTo>
                <a:cubicBezTo>
                  <a:pt x="896" y="387"/>
                  <a:pt x="896" y="387"/>
                  <a:pt x="896" y="387"/>
                </a:cubicBezTo>
                <a:cubicBezTo>
                  <a:pt x="896" y="389"/>
                  <a:pt x="896" y="389"/>
                  <a:pt x="896" y="389"/>
                </a:cubicBezTo>
                <a:lnTo>
                  <a:pt x="897" y="389"/>
                </a:lnTo>
                <a:close/>
                <a:moveTo>
                  <a:pt x="814" y="273"/>
                </a:moveTo>
                <a:cubicBezTo>
                  <a:pt x="814" y="275"/>
                  <a:pt x="814" y="275"/>
                  <a:pt x="814" y="275"/>
                </a:cubicBezTo>
                <a:cubicBezTo>
                  <a:pt x="815" y="274"/>
                  <a:pt x="815" y="274"/>
                  <a:pt x="815" y="274"/>
                </a:cubicBezTo>
                <a:cubicBezTo>
                  <a:pt x="815" y="273"/>
                  <a:pt x="815" y="273"/>
                  <a:pt x="815" y="273"/>
                </a:cubicBezTo>
                <a:cubicBezTo>
                  <a:pt x="815" y="272"/>
                  <a:pt x="815" y="272"/>
                  <a:pt x="815" y="272"/>
                </a:cubicBezTo>
                <a:lnTo>
                  <a:pt x="814" y="273"/>
                </a:lnTo>
                <a:close/>
                <a:moveTo>
                  <a:pt x="911" y="631"/>
                </a:moveTo>
                <a:cubicBezTo>
                  <a:pt x="911" y="631"/>
                  <a:pt x="912" y="631"/>
                  <a:pt x="912" y="631"/>
                </a:cubicBezTo>
                <a:cubicBezTo>
                  <a:pt x="912" y="630"/>
                  <a:pt x="912" y="630"/>
                  <a:pt x="912" y="630"/>
                </a:cubicBezTo>
                <a:cubicBezTo>
                  <a:pt x="913" y="629"/>
                  <a:pt x="913" y="629"/>
                  <a:pt x="913" y="629"/>
                </a:cubicBezTo>
                <a:cubicBezTo>
                  <a:pt x="913" y="628"/>
                  <a:pt x="913" y="628"/>
                  <a:pt x="913" y="628"/>
                </a:cubicBezTo>
                <a:cubicBezTo>
                  <a:pt x="912" y="629"/>
                  <a:pt x="912" y="629"/>
                  <a:pt x="912" y="629"/>
                </a:cubicBezTo>
                <a:lnTo>
                  <a:pt x="911" y="631"/>
                </a:lnTo>
                <a:close/>
                <a:moveTo>
                  <a:pt x="858" y="194"/>
                </a:moveTo>
                <a:cubicBezTo>
                  <a:pt x="854" y="197"/>
                  <a:pt x="854" y="197"/>
                  <a:pt x="854" y="197"/>
                </a:cubicBezTo>
                <a:cubicBezTo>
                  <a:pt x="853" y="199"/>
                  <a:pt x="853" y="199"/>
                  <a:pt x="853" y="199"/>
                </a:cubicBezTo>
                <a:cubicBezTo>
                  <a:pt x="852" y="199"/>
                  <a:pt x="852" y="199"/>
                  <a:pt x="852" y="199"/>
                </a:cubicBezTo>
                <a:cubicBezTo>
                  <a:pt x="852" y="202"/>
                  <a:pt x="852" y="202"/>
                  <a:pt x="852" y="202"/>
                </a:cubicBezTo>
                <a:cubicBezTo>
                  <a:pt x="853" y="202"/>
                  <a:pt x="853" y="202"/>
                  <a:pt x="853" y="202"/>
                </a:cubicBezTo>
                <a:cubicBezTo>
                  <a:pt x="854" y="201"/>
                  <a:pt x="854" y="201"/>
                  <a:pt x="854" y="201"/>
                </a:cubicBezTo>
                <a:cubicBezTo>
                  <a:pt x="855" y="200"/>
                  <a:pt x="855" y="200"/>
                  <a:pt x="855" y="200"/>
                </a:cubicBezTo>
                <a:cubicBezTo>
                  <a:pt x="855" y="201"/>
                  <a:pt x="855" y="201"/>
                  <a:pt x="855" y="201"/>
                </a:cubicBezTo>
                <a:cubicBezTo>
                  <a:pt x="856" y="202"/>
                  <a:pt x="856" y="202"/>
                  <a:pt x="856" y="202"/>
                </a:cubicBezTo>
                <a:cubicBezTo>
                  <a:pt x="856" y="201"/>
                  <a:pt x="856" y="201"/>
                  <a:pt x="856" y="201"/>
                </a:cubicBezTo>
                <a:cubicBezTo>
                  <a:pt x="856" y="199"/>
                  <a:pt x="856" y="199"/>
                  <a:pt x="856" y="199"/>
                </a:cubicBezTo>
                <a:cubicBezTo>
                  <a:pt x="856" y="198"/>
                  <a:pt x="856" y="198"/>
                  <a:pt x="856" y="198"/>
                </a:cubicBezTo>
                <a:cubicBezTo>
                  <a:pt x="859" y="196"/>
                  <a:pt x="859" y="196"/>
                  <a:pt x="859" y="196"/>
                </a:cubicBezTo>
                <a:cubicBezTo>
                  <a:pt x="860" y="194"/>
                  <a:pt x="860" y="194"/>
                  <a:pt x="860" y="194"/>
                </a:cubicBezTo>
                <a:lnTo>
                  <a:pt x="858" y="194"/>
                </a:lnTo>
                <a:close/>
                <a:moveTo>
                  <a:pt x="731" y="203"/>
                </a:moveTo>
                <a:cubicBezTo>
                  <a:pt x="732" y="205"/>
                  <a:pt x="732" y="205"/>
                  <a:pt x="732" y="205"/>
                </a:cubicBezTo>
                <a:cubicBezTo>
                  <a:pt x="733" y="206"/>
                  <a:pt x="733" y="206"/>
                  <a:pt x="733" y="206"/>
                </a:cubicBezTo>
                <a:cubicBezTo>
                  <a:pt x="733" y="205"/>
                  <a:pt x="733" y="205"/>
                  <a:pt x="733" y="205"/>
                </a:cubicBezTo>
                <a:cubicBezTo>
                  <a:pt x="734" y="204"/>
                  <a:pt x="734" y="204"/>
                  <a:pt x="734" y="204"/>
                </a:cubicBezTo>
                <a:cubicBezTo>
                  <a:pt x="733" y="202"/>
                  <a:pt x="733" y="202"/>
                  <a:pt x="733" y="202"/>
                </a:cubicBezTo>
                <a:cubicBezTo>
                  <a:pt x="732" y="202"/>
                  <a:pt x="732" y="202"/>
                  <a:pt x="732" y="202"/>
                </a:cubicBezTo>
                <a:lnTo>
                  <a:pt x="731" y="203"/>
                </a:lnTo>
                <a:close/>
                <a:moveTo>
                  <a:pt x="855" y="308"/>
                </a:moveTo>
                <a:cubicBezTo>
                  <a:pt x="856" y="307"/>
                  <a:pt x="856" y="307"/>
                  <a:pt x="856" y="307"/>
                </a:cubicBezTo>
                <a:cubicBezTo>
                  <a:pt x="856" y="306"/>
                  <a:pt x="856" y="306"/>
                  <a:pt x="856" y="306"/>
                </a:cubicBezTo>
                <a:cubicBezTo>
                  <a:pt x="858" y="304"/>
                  <a:pt x="858" y="304"/>
                  <a:pt x="858" y="304"/>
                </a:cubicBezTo>
                <a:cubicBezTo>
                  <a:pt x="857" y="304"/>
                  <a:pt x="857" y="304"/>
                  <a:pt x="857" y="304"/>
                </a:cubicBezTo>
                <a:cubicBezTo>
                  <a:pt x="856" y="304"/>
                  <a:pt x="856" y="304"/>
                  <a:pt x="856" y="304"/>
                </a:cubicBezTo>
                <a:cubicBezTo>
                  <a:pt x="856" y="303"/>
                  <a:pt x="856" y="303"/>
                  <a:pt x="856" y="303"/>
                </a:cubicBezTo>
                <a:cubicBezTo>
                  <a:pt x="855" y="303"/>
                  <a:pt x="855" y="303"/>
                  <a:pt x="855" y="303"/>
                </a:cubicBezTo>
                <a:cubicBezTo>
                  <a:pt x="855" y="305"/>
                  <a:pt x="855" y="305"/>
                  <a:pt x="855" y="305"/>
                </a:cubicBezTo>
                <a:cubicBezTo>
                  <a:pt x="855" y="306"/>
                  <a:pt x="855" y="306"/>
                  <a:pt x="855" y="306"/>
                </a:cubicBezTo>
                <a:lnTo>
                  <a:pt x="855" y="308"/>
                </a:lnTo>
                <a:close/>
                <a:moveTo>
                  <a:pt x="856" y="301"/>
                </a:moveTo>
                <a:cubicBezTo>
                  <a:pt x="856" y="299"/>
                  <a:pt x="856" y="299"/>
                  <a:pt x="856" y="299"/>
                </a:cubicBezTo>
                <a:cubicBezTo>
                  <a:pt x="856" y="300"/>
                  <a:pt x="856" y="300"/>
                  <a:pt x="856" y="300"/>
                </a:cubicBezTo>
                <a:cubicBezTo>
                  <a:pt x="856" y="301"/>
                  <a:pt x="856" y="301"/>
                  <a:pt x="856" y="301"/>
                </a:cubicBezTo>
                <a:close/>
                <a:moveTo>
                  <a:pt x="863" y="316"/>
                </a:moveTo>
                <a:cubicBezTo>
                  <a:pt x="863" y="315"/>
                  <a:pt x="863" y="315"/>
                  <a:pt x="863" y="315"/>
                </a:cubicBezTo>
                <a:cubicBezTo>
                  <a:pt x="861" y="315"/>
                  <a:pt x="861" y="315"/>
                  <a:pt x="861" y="315"/>
                </a:cubicBezTo>
                <a:cubicBezTo>
                  <a:pt x="860" y="316"/>
                  <a:pt x="860" y="316"/>
                  <a:pt x="860" y="316"/>
                </a:cubicBezTo>
                <a:cubicBezTo>
                  <a:pt x="859" y="317"/>
                  <a:pt x="859" y="317"/>
                  <a:pt x="859" y="317"/>
                </a:cubicBezTo>
                <a:cubicBezTo>
                  <a:pt x="860" y="318"/>
                  <a:pt x="860" y="318"/>
                  <a:pt x="860" y="318"/>
                </a:cubicBezTo>
                <a:cubicBezTo>
                  <a:pt x="860" y="320"/>
                  <a:pt x="860" y="320"/>
                  <a:pt x="860" y="320"/>
                </a:cubicBezTo>
                <a:cubicBezTo>
                  <a:pt x="860" y="319"/>
                  <a:pt x="860" y="320"/>
                  <a:pt x="860" y="320"/>
                </a:cubicBezTo>
                <a:cubicBezTo>
                  <a:pt x="861" y="319"/>
                  <a:pt x="861" y="319"/>
                  <a:pt x="861" y="319"/>
                </a:cubicBezTo>
                <a:cubicBezTo>
                  <a:pt x="862" y="318"/>
                  <a:pt x="862" y="318"/>
                  <a:pt x="862" y="318"/>
                </a:cubicBezTo>
                <a:cubicBezTo>
                  <a:pt x="863" y="319"/>
                  <a:pt x="863" y="319"/>
                  <a:pt x="863" y="319"/>
                </a:cubicBezTo>
                <a:cubicBezTo>
                  <a:pt x="864" y="319"/>
                  <a:pt x="864" y="319"/>
                  <a:pt x="864" y="319"/>
                </a:cubicBezTo>
                <a:cubicBezTo>
                  <a:pt x="865" y="317"/>
                  <a:pt x="865" y="317"/>
                  <a:pt x="865" y="317"/>
                </a:cubicBezTo>
                <a:cubicBezTo>
                  <a:pt x="864" y="316"/>
                  <a:pt x="864" y="316"/>
                  <a:pt x="864" y="316"/>
                </a:cubicBezTo>
                <a:lnTo>
                  <a:pt x="863" y="316"/>
                </a:lnTo>
                <a:close/>
                <a:moveTo>
                  <a:pt x="858" y="300"/>
                </a:moveTo>
                <a:cubicBezTo>
                  <a:pt x="858" y="302"/>
                  <a:pt x="858" y="302"/>
                  <a:pt x="858" y="302"/>
                </a:cubicBezTo>
                <a:cubicBezTo>
                  <a:pt x="858" y="303"/>
                  <a:pt x="858" y="303"/>
                  <a:pt x="858" y="303"/>
                </a:cubicBezTo>
                <a:cubicBezTo>
                  <a:pt x="859" y="303"/>
                  <a:pt x="859" y="303"/>
                  <a:pt x="859" y="303"/>
                </a:cubicBezTo>
                <a:cubicBezTo>
                  <a:pt x="860" y="301"/>
                  <a:pt x="860" y="301"/>
                  <a:pt x="860" y="301"/>
                </a:cubicBezTo>
                <a:cubicBezTo>
                  <a:pt x="859" y="300"/>
                  <a:pt x="859" y="300"/>
                  <a:pt x="859" y="300"/>
                </a:cubicBezTo>
                <a:lnTo>
                  <a:pt x="858" y="300"/>
                </a:lnTo>
                <a:close/>
                <a:moveTo>
                  <a:pt x="883" y="348"/>
                </a:moveTo>
                <a:cubicBezTo>
                  <a:pt x="883" y="349"/>
                  <a:pt x="883" y="349"/>
                  <a:pt x="883" y="349"/>
                </a:cubicBezTo>
                <a:cubicBezTo>
                  <a:pt x="884" y="349"/>
                  <a:pt x="884" y="349"/>
                  <a:pt x="884" y="349"/>
                </a:cubicBezTo>
                <a:cubicBezTo>
                  <a:pt x="885" y="348"/>
                  <a:pt x="885" y="348"/>
                  <a:pt x="885" y="348"/>
                </a:cubicBezTo>
                <a:cubicBezTo>
                  <a:pt x="884" y="347"/>
                  <a:pt x="884" y="347"/>
                  <a:pt x="884" y="347"/>
                </a:cubicBezTo>
                <a:lnTo>
                  <a:pt x="883" y="348"/>
                </a:lnTo>
                <a:close/>
                <a:moveTo>
                  <a:pt x="792" y="63"/>
                </a:moveTo>
                <a:cubicBezTo>
                  <a:pt x="793" y="62"/>
                  <a:pt x="793" y="62"/>
                  <a:pt x="793" y="62"/>
                </a:cubicBezTo>
                <a:cubicBezTo>
                  <a:pt x="793" y="64"/>
                  <a:pt x="793" y="64"/>
                  <a:pt x="793" y="64"/>
                </a:cubicBezTo>
                <a:cubicBezTo>
                  <a:pt x="792" y="65"/>
                  <a:pt x="792" y="65"/>
                  <a:pt x="792" y="65"/>
                </a:cubicBezTo>
                <a:cubicBezTo>
                  <a:pt x="792" y="67"/>
                  <a:pt x="792" y="67"/>
                  <a:pt x="792" y="67"/>
                </a:cubicBezTo>
                <a:cubicBezTo>
                  <a:pt x="793" y="68"/>
                  <a:pt x="793" y="68"/>
                  <a:pt x="793" y="68"/>
                </a:cubicBezTo>
                <a:cubicBezTo>
                  <a:pt x="793" y="69"/>
                  <a:pt x="793" y="69"/>
                  <a:pt x="793" y="69"/>
                </a:cubicBezTo>
                <a:cubicBezTo>
                  <a:pt x="795" y="67"/>
                  <a:pt x="795" y="67"/>
                  <a:pt x="795" y="67"/>
                </a:cubicBezTo>
                <a:cubicBezTo>
                  <a:pt x="796" y="64"/>
                  <a:pt x="796" y="64"/>
                  <a:pt x="796" y="64"/>
                </a:cubicBezTo>
                <a:cubicBezTo>
                  <a:pt x="796" y="63"/>
                  <a:pt x="796" y="63"/>
                  <a:pt x="796" y="63"/>
                </a:cubicBezTo>
                <a:cubicBezTo>
                  <a:pt x="799" y="61"/>
                  <a:pt x="799" y="61"/>
                  <a:pt x="799" y="61"/>
                </a:cubicBezTo>
                <a:cubicBezTo>
                  <a:pt x="800" y="59"/>
                  <a:pt x="800" y="59"/>
                  <a:pt x="800" y="59"/>
                </a:cubicBezTo>
                <a:cubicBezTo>
                  <a:pt x="799" y="58"/>
                  <a:pt x="799" y="58"/>
                  <a:pt x="799" y="58"/>
                </a:cubicBezTo>
                <a:cubicBezTo>
                  <a:pt x="797" y="58"/>
                  <a:pt x="797" y="58"/>
                  <a:pt x="797" y="58"/>
                </a:cubicBezTo>
                <a:cubicBezTo>
                  <a:pt x="796" y="57"/>
                  <a:pt x="796" y="57"/>
                  <a:pt x="796" y="57"/>
                </a:cubicBezTo>
                <a:cubicBezTo>
                  <a:pt x="797" y="55"/>
                  <a:pt x="797" y="55"/>
                  <a:pt x="797" y="55"/>
                </a:cubicBezTo>
                <a:cubicBezTo>
                  <a:pt x="796" y="55"/>
                  <a:pt x="796" y="55"/>
                  <a:pt x="796" y="55"/>
                </a:cubicBezTo>
                <a:cubicBezTo>
                  <a:pt x="794" y="57"/>
                  <a:pt x="794" y="57"/>
                  <a:pt x="794" y="57"/>
                </a:cubicBezTo>
                <a:cubicBezTo>
                  <a:pt x="791" y="58"/>
                  <a:pt x="791" y="58"/>
                  <a:pt x="791" y="58"/>
                </a:cubicBezTo>
                <a:cubicBezTo>
                  <a:pt x="791" y="60"/>
                  <a:pt x="791" y="60"/>
                  <a:pt x="791" y="60"/>
                </a:cubicBezTo>
                <a:cubicBezTo>
                  <a:pt x="789" y="61"/>
                  <a:pt x="789" y="61"/>
                  <a:pt x="789" y="61"/>
                </a:cubicBezTo>
                <a:cubicBezTo>
                  <a:pt x="789" y="62"/>
                  <a:pt x="789" y="62"/>
                  <a:pt x="789" y="62"/>
                </a:cubicBezTo>
                <a:lnTo>
                  <a:pt x="792" y="63"/>
                </a:lnTo>
                <a:close/>
                <a:moveTo>
                  <a:pt x="798" y="144"/>
                </a:moveTo>
                <a:cubicBezTo>
                  <a:pt x="797" y="145"/>
                  <a:pt x="797" y="145"/>
                  <a:pt x="797" y="145"/>
                </a:cubicBezTo>
                <a:cubicBezTo>
                  <a:pt x="797" y="147"/>
                  <a:pt x="797" y="147"/>
                  <a:pt x="797" y="147"/>
                </a:cubicBezTo>
                <a:cubicBezTo>
                  <a:pt x="797" y="149"/>
                  <a:pt x="797" y="149"/>
                  <a:pt x="797" y="149"/>
                </a:cubicBezTo>
                <a:cubicBezTo>
                  <a:pt x="797" y="151"/>
                  <a:pt x="797" y="151"/>
                  <a:pt x="797" y="151"/>
                </a:cubicBezTo>
                <a:cubicBezTo>
                  <a:pt x="799" y="152"/>
                  <a:pt x="799" y="152"/>
                  <a:pt x="799" y="152"/>
                </a:cubicBezTo>
                <a:cubicBezTo>
                  <a:pt x="801" y="152"/>
                  <a:pt x="801" y="152"/>
                  <a:pt x="801" y="152"/>
                </a:cubicBezTo>
                <a:cubicBezTo>
                  <a:pt x="803" y="151"/>
                  <a:pt x="803" y="151"/>
                  <a:pt x="803" y="151"/>
                </a:cubicBezTo>
                <a:cubicBezTo>
                  <a:pt x="804" y="148"/>
                  <a:pt x="804" y="148"/>
                  <a:pt x="804" y="148"/>
                </a:cubicBezTo>
                <a:cubicBezTo>
                  <a:pt x="805" y="147"/>
                  <a:pt x="805" y="147"/>
                  <a:pt x="805" y="147"/>
                </a:cubicBezTo>
                <a:cubicBezTo>
                  <a:pt x="804" y="146"/>
                  <a:pt x="804" y="146"/>
                  <a:pt x="804" y="146"/>
                </a:cubicBezTo>
                <a:cubicBezTo>
                  <a:pt x="804" y="146"/>
                  <a:pt x="804" y="146"/>
                  <a:pt x="804" y="146"/>
                </a:cubicBezTo>
                <a:cubicBezTo>
                  <a:pt x="803" y="144"/>
                  <a:pt x="803" y="144"/>
                  <a:pt x="803" y="144"/>
                </a:cubicBezTo>
                <a:cubicBezTo>
                  <a:pt x="802" y="144"/>
                  <a:pt x="802" y="144"/>
                  <a:pt x="802" y="144"/>
                </a:cubicBezTo>
                <a:cubicBezTo>
                  <a:pt x="801" y="142"/>
                  <a:pt x="801" y="142"/>
                  <a:pt x="801" y="142"/>
                </a:cubicBezTo>
                <a:cubicBezTo>
                  <a:pt x="800" y="142"/>
                  <a:pt x="800" y="142"/>
                  <a:pt x="800" y="142"/>
                </a:cubicBezTo>
                <a:lnTo>
                  <a:pt x="798" y="144"/>
                </a:lnTo>
                <a:close/>
                <a:moveTo>
                  <a:pt x="770" y="111"/>
                </a:moveTo>
                <a:cubicBezTo>
                  <a:pt x="772" y="112"/>
                  <a:pt x="772" y="112"/>
                  <a:pt x="772" y="112"/>
                </a:cubicBezTo>
                <a:cubicBezTo>
                  <a:pt x="774" y="114"/>
                  <a:pt x="774" y="114"/>
                  <a:pt x="774" y="114"/>
                </a:cubicBezTo>
                <a:cubicBezTo>
                  <a:pt x="773" y="116"/>
                  <a:pt x="773" y="116"/>
                  <a:pt x="773" y="116"/>
                </a:cubicBezTo>
                <a:cubicBezTo>
                  <a:pt x="773" y="116"/>
                  <a:pt x="773" y="116"/>
                  <a:pt x="773" y="116"/>
                </a:cubicBezTo>
                <a:cubicBezTo>
                  <a:pt x="771" y="114"/>
                  <a:pt x="771" y="114"/>
                  <a:pt x="771" y="114"/>
                </a:cubicBezTo>
                <a:cubicBezTo>
                  <a:pt x="769" y="114"/>
                  <a:pt x="769" y="114"/>
                  <a:pt x="769" y="114"/>
                </a:cubicBezTo>
                <a:cubicBezTo>
                  <a:pt x="768" y="115"/>
                  <a:pt x="768" y="115"/>
                  <a:pt x="768" y="115"/>
                </a:cubicBezTo>
                <a:cubicBezTo>
                  <a:pt x="768" y="117"/>
                  <a:pt x="768" y="117"/>
                  <a:pt x="768" y="117"/>
                </a:cubicBezTo>
                <a:cubicBezTo>
                  <a:pt x="769" y="118"/>
                  <a:pt x="769" y="118"/>
                  <a:pt x="769" y="118"/>
                </a:cubicBezTo>
                <a:cubicBezTo>
                  <a:pt x="769" y="120"/>
                  <a:pt x="769" y="120"/>
                  <a:pt x="769" y="120"/>
                </a:cubicBezTo>
                <a:cubicBezTo>
                  <a:pt x="770" y="121"/>
                  <a:pt x="770" y="121"/>
                  <a:pt x="770" y="121"/>
                </a:cubicBezTo>
                <a:cubicBezTo>
                  <a:pt x="769" y="122"/>
                  <a:pt x="769" y="122"/>
                  <a:pt x="769" y="122"/>
                </a:cubicBezTo>
                <a:cubicBezTo>
                  <a:pt x="769" y="124"/>
                  <a:pt x="769" y="124"/>
                  <a:pt x="769" y="124"/>
                </a:cubicBezTo>
                <a:cubicBezTo>
                  <a:pt x="771" y="123"/>
                  <a:pt x="771" y="123"/>
                  <a:pt x="771" y="123"/>
                </a:cubicBezTo>
                <a:cubicBezTo>
                  <a:pt x="771" y="122"/>
                  <a:pt x="771" y="122"/>
                  <a:pt x="771" y="122"/>
                </a:cubicBezTo>
                <a:cubicBezTo>
                  <a:pt x="773" y="122"/>
                  <a:pt x="773" y="122"/>
                  <a:pt x="773" y="122"/>
                </a:cubicBezTo>
                <a:cubicBezTo>
                  <a:pt x="773" y="124"/>
                  <a:pt x="773" y="124"/>
                  <a:pt x="773" y="124"/>
                </a:cubicBezTo>
                <a:cubicBezTo>
                  <a:pt x="775" y="124"/>
                  <a:pt x="775" y="124"/>
                  <a:pt x="775" y="124"/>
                </a:cubicBezTo>
                <a:cubicBezTo>
                  <a:pt x="777" y="124"/>
                  <a:pt x="777" y="124"/>
                  <a:pt x="777" y="124"/>
                </a:cubicBezTo>
                <a:cubicBezTo>
                  <a:pt x="779" y="124"/>
                  <a:pt x="779" y="124"/>
                  <a:pt x="779" y="124"/>
                </a:cubicBezTo>
                <a:cubicBezTo>
                  <a:pt x="781" y="123"/>
                  <a:pt x="781" y="123"/>
                  <a:pt x="781" y="123"/>
                </a:cubicBezTo>
                <a:cubicBezTo>
                  <a:pt x="782" y="123"/>
                  <a:pt x="782" y="123"/>
                  <a:pt x="782" y="123"/>
                </a:cubicBezTo>
                <a:cubicBezTo>
                  <a:pt x="782" y="125"/>
                  <a:pt x="782" y="125"/>
                  <a:pt x="782" y="125"/>
                </a:cubicBezTo>
                <a:cubicBezTo>
                  <a:pt x="783" y="125"/>
                  <a:pt x="783" y="125"/>
                  <a:pt x="783" y="125"/>
                </a:cubicBezTo>
                <a:cubicBezTo>
                  <a:pt x="784" y="124"/>
                  <a:pt x="784" y="124"/>
                  <a:pt x="784" y="124"/>
                </a:cubicBezTo>
                <a:cubicBezTo>
                  <a:pt x="787" y="122"/>
                  <a:pt x="787" y="122"/>
                  <a:pt x="787" y="122"/>
                </a:cubicBezTo>
                <a:cubicBezTo>
                  <a:pt x="787" y="120"/>
                  <a:pt x="787" y="120"/>
                  <a:pt x="787" y="120"/>
                </a:cubicBezTo>
                <a:cubicBezTo>
                  <a:pt x="787" y="118"/>
                  <a:pt x="787" y="118"/>
                  <a:pt x="787" y="118"/>
                </a:cubicBezTo>
                <a:cubicBezTo>
                  <a:pt x="786" y="117"/>
                  <a:pt x="786" y="117"/>
                  <a:pt x="786" y="117"/>
                </a:cubicBezTo>
                <a:cubicBezTo>
                  <a:pt x="785" y="117"/>
                  <a:pt x="785" y="117"/>
                  <a:pt x="785" y="117"/>
                </a:cubicBezTo>
                <a:cubicBezTo>
                  <a:pt x="786" y="116"/>
                  <a:pt x="786" y="116"/>
                  <a:pt x="786" y="116"/>
                </a:cubicBezTo>
                <a:cubicBezTo>
                  <a:pt x="788" y="116"/>
                  <a:pt x="788" y="116"/>
                  <a:pt x="788" y="116"/>
                </a:cubicBezTo>
                <a:cubicBezTo>
                  <a:pt x="789" y="115"/>
                  <a:pt x="789" y="115"/>
                  <a:pt x="789" y="115"/>
                </a:cubicBezTo>
                <a:cubicBezTo>
                  <a:pt x="791" y="114"/>
                  <a:pt x="791" y="114"/>
                  <a:pt x="791" y="114"/>
                </a:cubicBezTo>
                <a:cubicBezTo>
                  <a:pt x="790" y="110"/>
                  <a:pt x="790" y="110"/>
                  <a:pt x="790" y="110"/>
                </a:cubicBezTo>
                <a:cubicBezTo>
                  <a:pt x="789" y="109"/>
                  <a:pt x="789" y="109"/>
                  <a:pt x="789" y="109"/>
                </a:cubicBezTo>
                <a:cubicBezTo>
                  <a:pt x="789" y="108"/>
                  <a:pt x="789" y="108"/>
                  <a:pt x="789" y="108"/>
                </a:cubicBezTo>
                <a:cubicBezTo>
                  <a:pt x="787" y="108"/>
                  <a:pt x="787" y="108"/>
                  <a:pt x="787" y="108"/>
                </a:cubicBezTo>
                <a:cubicBezTo>
                  <a:pt x="786" y="106"/>
                  <a:pt x="786" y="106"/>
                  <a:pt x="786" y="106"/>
                </a:cubicBezTo>
                <a:cubicBezTo>
                  <a:pt x="786" y="105"/>
                  <a:pt x="786" y="105"/>
                  <a:pt x="786" y="105"/>
                </a:cubicBezTo>
                <a:cubicBezTo>
                  <a:pt x="785" y="104"/>
                  <a:pt x="785" y="104"/>
                  <a:pt x="785" y="104"/>
                </a:cubicBezTo>
                <a:cubicBezTo>
                  <a:pt x="785" y="102"/>
                  <a:pt x="785" y="102"/>
                  <a:pt x="785" y="102"/>
                </a:cubicBezTo>
                <a:cubicBezTo>
                  <a:pt x="784" y="102"/>
                  <a:pt x="784" y="102"/>
                  <a:pt x="784" y="102"/>
                </a:cubicBezTo>
                <a:cubicBezTo>
                  <a:pt x="783" y="100"/>
                  <a:pt x="783" y="100"/>
                  <a:pt x="783" y="100"/>
                </a:cubicBezTo>
                <a:cubicBezTo>
                  <a:pt x="784" y="99"/>
                  <a:pt x="784" y="99"/>
                  <a:pt x="784" y="99"/>
                </a:cubicBezTo>
                <a:cubicBezTo>
                  <a:pt x="783" y="97"/>
                  <a:pt x="783" y="97"/>
                  <a:pt x="783" y="97"/>
                </a:cubicBezTo>
                <a:cubicBezTo>
                  <a:pt x="781" y="94"/>
                  <a:pt x="781" y="94"/>
                  <a:pt x="781" y="94"/>
                </a:cubicBezTo>
                <a:cubicBezTo>
                  <a:pt x="779" y="94"/>
                  <a:pt x="779" y="94"/>
                  <a:pt x="779" y="94"/>
                </a:cubicBezTo>
                <a:cubicBezTo>
                  <a:pt x="777" y="96"/>
                  <a:pt x="777" y="96"/>
                  <a:pt x="777" y="96"/>
                </a:cubicBezTo>
                <a:cubicBezTo>
                  <a:pt x="775" y="97"/>
                  <a:pt x="775" y="97"/>
                  <a:pt x="775" y="97"/>
                </a:cubicBezTo>
                <a:cubicBezTo>
                  <a:pt x="775" y="100"/>
                  <a:pt x="775" y="100"/>
                  <a:pt x="775" y="100"/>
                </a:cubicBezTo>
                <a:cubicBezTo>
                  <a:pt x="774" y="101"/>
                  <a:pt x="774" y="101"/>
                  <a:pt x="774" y="101"/>
                </a:cubicBezTo>
                <a:cubicBezTo>
                  <a:pt x="773" y="101"/>
                  <a:pt x="773" y="101"/>
                  <a:pt x="773" y="101"/>
                </a:cubicBezTo>
                <a:cubicBezTo>
                  <a:pt x="772" y="103"/>
                  <a:pt x="772" y="103"/>
                  <a:pt x="772" y="103"/>
                </a:cubicBezTo>
                <a:cubicBezTo>
                  <a:pt x="772" y="106"/>
                  <a:pt x="772" y="106"/>
                  <a:pt x="772" y="106"/>
                </a:cubicBezTo>
                <a:cubicBezTo>
                  <a:pt x="770" y="108"/>
                  <a:pt x="770" y="108"/>
                  <a:pt x="770" y="108"/>
                </a:cubicBezTo>
                <a:cubicBezTo>
                  <a:pt x="771" y="109"/>
                  <a:pt x="771" y="109"/>
                  <a:pt x="771" y="109"/>
                </a:cubicBezTo>
                <a:cubicBezTo>
                  <a:pt x="770" y="110"/>
                  <a:pt x="770" y="110"/>
                  <a:pt x="770" y="110"/>
                </a:cubicBezTo>
                <a:lnTo>
                  <a:pt x="770" y="111"/>
                </a:lnTo>
                <a:close/>
                <a:moveTo>
                  <a:pt x="738" y="119"/>
                </a:moveTo>
                <a:cubicBezTo>
                  <a:pt x="739" y="118"/>
                  <a:pt x="739" y="118"/>
                  <a:pt x="739" y="118"/>
                </a:cubicBezTo>
                <a:cubicBezTo>
                  <a:pt x="741" y="119"/>
                  <a:pt x="741" y="119"/>
                  <a:pt x="741" y="119"/>
                </a:cubicBezTo>
                <a:cubicBezTo>
                  <a:pt x="743" y="119"/>
                  <a:pt x="743" y="119"/>
                  <a:pt x="743" y="119"/>
                </a:cubicBezTo>
                <a:cubicBezTo>
                  <a:pt x="742" y="116"/>
                  <a:pt x="742" y="116"/>
                  <a:pt x="742" y="116"/>
                </a:cubicBezTo>
                <a:cubicBezTo>
                  <a:pt x="743" y="114"/>
                  <a:pt x="743" y="114"/>
                  <a:pt x="743" y="114"/>
                </a:cubicBezTo>
                <a:cubicBezTo>
                  <a:pt x="740" y="111"/>
                  <a:pt x="740" y="111"/>
                  <a:pt x="740" y="111"/>
                </a:cubicBezTo>
                <a:cubicBezTo>
                  <a:pt x="737" y="110"/>
                  <a:pt x="737" y="110"/>
                  <a:pt x="737" y="110"/>
                </a:cubicBezTo>
                <a:cubicBezTo>
                  <a:pt x="734" y="110"/>
                  <a:pt x="734" y="110"/>
                  <a:pt x="734" y="110"/>
                </a:cubicBezTo>
                <a:cubicBezTo>
                  <a:pt x="733" y="112"/>
                  <a:pt x="733" y="112"/>
                  <a:pt x="733" y="112"/>
                </a:cubicBezTo>
                <a:cubicBezTo>
                  <a:pt x="733" y="115"/>
                  <a:pt x="733" y="115"/>
                  <a:pt x="733" y="115"/>
                </a:cubicBezTo>
                <a:cubicBezTo>
                  <a:pt x="735" y="116"/>
                  <a:pt x="735" y="116"/>
                  <a:pt x="735" y="116"/>
                </a:cubicBezTo>
                <a:cubicBezTo>
                  <a:pt x="737" y="119"/>
                  <a:pt x="737" y="119"/>
                  <a:pt x="737" y="119"/>
                </a:cubicBezTo>
                <a:lnTo>
                  <a:pt x="738" y="119"/>
                </a:lnTo>
                <a:close/>
                <a:moveTo>
                  <a:pt x="734" y="143"/>
                </a:moveTo>
                <a:cubicBezTo>
                  <a:pt x="734" y="143"/>
                  <a:pt x="734" y="143"/>
                  <a:pt x="734" y="143"/>
                </a:cubicBezTo>
                <a:cubicBezTo>
                  <a:pt x="735" y="145"/>
                  <a:pt x="735" y="145"/>
                  <a:pt x="735" y="145"/>
                </a:cubicBezTo>
                <a:cubicBezTo>
                  <a:pt x="735" y="146"/>
                  <a:pt x="735" y="146"/>
                  <a:pt x="735" y="146"/>
                </a:cubicBezTo>
                <a:cubicBezTo>
                  <a:pt x="736" y="146"/>
                  <a:pt x="736" y="146"/>
                  <a:pt x="736" y="146"/>
                </a:cubicBezTo>
                <a:cubicBezTo>
                  <a:pt x="735" y="144"/>
                  <a:pt x="735" y="144"/>
                  <a:pt x="735" y="144"/>
                </a:cubicBezTo>
                <a:cubicBezTo>
                  <a:pt x="734" y="143"/>
                  <a:pt x="734" y="143"/>
                  <a:pt x="734" y="143"/>
                </a:cubicBezTo>
                <a:close/>
                <a:moveTo>
                  <a:pt x="732" y="97"/>
                </a:moveTo>
                <a:cubicBezTo>
                  <a:pt x="733" y="98"/>
                  <a:pt x="733" y="98"/>
                  <a:pt x="733" y="98"/>
                </a:cubicBezTo>
                <a:cubicBezTo>
                  <a:pt x="734" y="96"/>
                  <a:pt x="734" y="96"/>
                  <a:pt x="734" y="96"/>
                </a:cubicBezTo>
                <a:cubicBezTo>
                  <a:pt x="736" y="96"/>
                  <a:pt x="736" y="96"/>
                  <a:pt x="736" y="96"/>
                </a:cubicBezTo>
                <a:cubicBezTo>
                  <a:pt x="739" y="97"/>
                  <a:pt x="739" y="97"/>
                  <a:pt x="739" y="97"/>
                </a:cubicBezTo>
                <a:cubicBezTo>
                  <a:pt x="742" y="97"/>
                  <a:pt x="742" y="97"/>
                  <a:pt x="742" y="97"/>
                </a:cubicBezTo>
                <a:cubicBezTo>
                  <a:pt x="742" y="98"/>
                  <a:pt x="742" y="98"/>
                  <a:pt x="742" y="98"/>
                </a:cubicBezTo>
                <a:cubicBezTo>
                  <a:pt x="745" y="97"/>
                  <a:pt x="745" y="97"/>
                  <a:pt x="745" y="97"/>
                </a:cubicBezTo>
                <a:cubicBezTo>
                  <a:pt x="745" y="98"/>
                  <a:pt x="745" y="98"/>
                  <a:pt x="745" y="98"/>
                </a:cubicBezTo>
                <a:cubicBezTo>
                  <a:pt x="743" y="99"/>
                  <a:pt x="743" y="99"/>
                  <a:pt x="743" y="99"/>
                </a:cubicBezTo>
                <a:cubicBezTo>
                  <a:pt x="743" y="100"/>
                  <a:pt x="743" y="100"/>
                  <a:pt x="743" y="100"/>
                </a:cubicBezTo>
                <a:cubicBezTo>
                  <a:pt x="743" y="102"/>
                  <a:pt x="743" y="102"/>
                  <a:pt x="743" y="102"/>
                </a:cubicBezTo>
                <a:cubicBezTo>
                  <a:pt x="746" y="101"/>
                  <a:pt x="746" y="101"/>
                  <a:pt x="746" y="101"/>
                </a:cubicBezTo>
                <a:cubicBezTo>
                  <a:pt x="747" y="103"/>
                  <a:pt x="747" y="103"/>
                  <a:pt x="747" y="103"/>
                </a:cubicBezTo>
                <a:cubicBezTo>
                  <a:pt x="749" y="106"/>
                  <a:pt x="749" y="106"/>
                  <a:pt x="749" y="106"/>
                </a:cubicBezTo>
                <a:cubicBezTo>
                  <a:pt x="750" y="106"/>
                  <a:pt x="750" y="106"/>
                  <a:pt x="750" y="106"/>
                </a:cubicBezTo>
                <a:cubicBezTo>
                  <a:pt x="751" y="107"/>
                  <a:pt x="751" y="107"/>
                  <a:pt x="751" y="107"/>
                </a:cubicBezTo>
                <a:cubicBezTo>
                  <a:pt x="750" y="108"/>
                  <a:pt x="750" y="108"/>
                  <a:pt x="750" y="108"/>
                </a:cubicBezTo>
                <a:cubicBezTo>
                  <a:pt x="750" y="110"/>
                  <a:pt x="750" y="110"/>
                  <a:pt x="750" y="110"/>
                </a:cubicBezTo>
                <a:cubicBezTo>
                  <a:pt x="747" y="116"/>
                  <a:pt x="747" y="116"/>
                  <a:pt x="747" y="116"/>
                </a:cubicBezTo>
                <a:cubicBezTo>
                  <a:pt x="748" y="118"/>
                  <a:pt x="748" y="118"/>
                  <a:pt x="748" y="118"/>
                </a:cubicBezTo>
                <a:cubicBezTo>
                  <a:pt x="749" y="120"/>
                  <a:pt x="749" y="120"/>
                  <a:pt x="749" y="120"/>
                </a:cubicBezTo>
                <a:cubicBezTo>
                  <a:pt x="750" y="120"/>
                  <a:pt x="750" y="120"/>
                  <a:pt x="750" y="120"/>
                </a:cubicBezTo>
                <a:cubicBezTo>
                  <a:pt x="751" y="120"/>
                  <a:pt x="751" y="120"/>
                  <a:pt x="751" y="120"/>
                </a:cubicBezTo>
                <a:cubicBezTo>
                  <a:pt x="752" y="121"/>
                  <a:pt x="752" y="121"/>
                  <a:pt x="752" y="121"/>
                </a:cubicBezTo>
                <a:cubicBezTo>
                  <a:pt x="754" y="121"/>
                  <a:pt x="754" y="121"/>
                  <a:pt x="754" y="121"/>
                </a:cubicBezTo>
                <a:cubicBezTo>
                  <a:pt x="756" y="119"/>
                  <a:pt x="756" y="119"/>
                  <a:pt x="756" y="119"/>
                </a:cubicBezTo>
                <a:cubicBezTo>
                  <a:pt x="756" y="118"/>
                  <a:pt x="756" y="118"/>
                  <a:pt x="756" y="118"/>
                </a:cubicBezTo>
                <a:cubicBezTo>
                  <a:pt x="758" y="117"/>
                  <a:pt x="758" y="117"/>
                  <a:pt x="758" y="117"/>
                </a:cubicBezTo>
                <a:cubicBezTo>
                  <a:pt x="759" y="115"/>
                  <a:pt x="759" y="115"/>
                  <a:pt x="759" y="115"/>
                </a:cubicBezTo>
                <a:cubicBezTo>
                  <a:pt x="759" y="113"/>
                  <a:pt x="759" y="113"/>
                  <a:pt x="759" y="113"/>
                </a:cubicBezTo>
                <a:cubicBezTo>
                  <a:pt x="760" y="110"/>
                  <a:pt x="760" y="110"/>
                  <a:pt x="760" y="110"/>
                </a:cubicBezTo>
                <a:cubicBezTo>
                  <a:pt x="761" y="107"/>
                  <a:pt x="761" y="107"/>
                  <a:pt x="761" y="107"/>
                </a:cubicBezTo>
                <a:cubicBezTo>
                  <a:pt x="760" y="107"/>
                  <a:pt x="760" y="107"/>
                  <a:pt x="760" y="107"/>
                </a:cubicBezTo>
                <a:cubicBezTo>
                  <a:pt x="760" y="106"/>
                  <a:pt x="760" y="106"/>
                  <a:pt x="760" y="106"/>
                </a:cubicBezTo>
                <a:cubicBezTo>
                  <a:pt x="762" y="105"/>
                  <a:pt x="762" y="105"/>
                  <a:pt x="762" y="105"/>
                </a:cubicBezTo>
                <a:cubicBezTo>
                  <a:pt x="763" y="102"/>
                  <a:pt x="763" y="102"/>
                  <a:pt x="763" y="102"/>
                </a:cubicBezTo>
                <a:cubicBezTo>
                  <a:pt x="764" y="102"/>
                  <a:pt x="764" y="102"/>
                  <a:pt x="764" y="102"/>
                </a:cubicBezTo>
                <a:cubicBezTo>
                  <a:pt x="765" y="101"/>
                  <a:pt x="765" y="101"/>
                  <a:pt x="765" y="101"/>
                </a:cubicBezTo>
                <a:cubicBezTo>
                  <a:pt x="768" y="99"/>
                  <a:pt x="768" y="99"/>
                  <a:pt x="768" y="99"/>
                </a:cubicBezTo>
                <a:cubicBezTo>
                  <a:pt x="768" y="97"/>
                  <a:pt x="768" y="97"/>
                  <a:pt x="768" y="97"/>
                </a:cubicBezTo>
                <a:cubicBezTo>
                  <a:pt x="768" y="95"/>
                  <a:pt x="768" y="95"/>
                  <a:pt x="768" y="95"/>
                </a:cubicBezTo>
                <a:cubicBezTo>
                  <a:pt x="769" y="94"/>
                  <a:pt x="769" y="94"/>
                  <a:pt x="769" y="94"/>
                </a:cubicBezTo>
                <a:cubicBezTo>
                  <a:pt x="769" y="93"/>
                  <a:pt x="769" y="93"/>
                  <a:pt x="769" y="93"/>
                </a:cubicBezTo>
                <a:cubicBezTo>
                  <a:pt x="769" y="91"/>
                  <a:pt x="769" y="91"/>
                  <a:pt x="769" y="91"/>
                </a:cubicBezTo>
                <a:cubicBezTo>
                  <a:pt x="768" y="89"/>
                  <a:pt x="768" y="89"/>
                  <a:pt x="768" y="89"/>
                </a:cubicBezTo>
                <a:cubicBezTo>
                  <a:pt x="767" y="89"/>
                  <a:pt x="767" y="89"/>
                  <a:pt x="767" y="89"/>
                </a:cubicBezTo>
                <a:cubicBezTo>
                  <a:pt x="766" y="88"/>
                  <a:pt x="766" y="88"/>
                  <a:pt x="766" y="88"/>
                </a:cubicBezTo>
                <a:cubicBezTo>
                  <a:pt x="764" y="88"/>
                  <a:pt x="764" y="88"/>
                  <a:pt x="764" y="88"/>
                </a:cubicBezTo>
                <a:cubicBezTo>
                  <a:pt x="763" y="87"/>
                  <a:pt x="763" y="87"/>
                  <a:pt x="763" y="87"/>
                </a:cubicBezTo>
                <a:cubicBezTo>
                  <a:pt x="764" y="86"/>
                  <a:pt x="764" y="86"/>
                  <a:pt x="764" y="86"/>
                </a:cubicBezTo>
                <a:cubicBezTo>
                  <a:pt x="767" y="84"/>
                  <a:pt x="767" y="84"/>
                  <a:pt x="767" y="84"/>
                </a:cubicBezTo>
                <a:cubicBezTo>
                  <a:pt x="767" y="83"/>
                  <a:pt x="767" y="83"/>
                  <a:pt x="767" y="83"/>
                </a:cubicBezTo>
                <a:cubicBezTo>
                  <a:pt x="766" y="82"/>
                  <a:pt x="766" y="82"/>
                  <a:pt x="766" y="82"/>
                </a:cubicBezTo>
                <a:cubicBezTo>
                  <a:pt x="766" y="80"/>
                  <a:pt x="766" y="80"/>
                  <a:pt x="766" y="80"/>
                </a:cubicBezTo>
                <a:cubicBezTo>
                  <a:pt x="766" y="78"/>
                  <a:pt x="766" y="78"/>
                  <a:pt x="766" y="78"/>
                </a:cubicBezTo>
                <a:cubicBezTo>
                  <a:pt x="764" y="77"/>
                  <a:pt x="764" y="77"/>
                  <a:pt x="764" y="77"/>
                </a:cubicBezTo>
                <a:cubicBezTo>
                  <a:pt x="763" y="77"/>
                  <a:pt x="763" y="77"/>
                  <a:pt x="763" y="77"/>
                </a:cubicBezTo>
                <a:cubicBezTo>
                  <a:pt x="761" y="78"/>
                  <a:pt x="761" y="78"/>
                  <a:pt x="761" y="78"/>
                </a:cubicBezTo>
                <a:cubicBezTo>
                  <a:pt x="758" y="79"/>
                  <a:pt x="758" y="79"/>
                  <a:pt x="758" y="79"/>
                </a:cubicBezTo>
                <a:cubicBezTo>
                  <a:pt x="758" y="80"/>
                  <a:pt x="758" y="80"/>
                  <a:pt x="758" y="80"/>
                </a:cubicBezTo>
                <a:cubicBezTo>
                  <a:pt x="757" y="82"/>
                  <a:pt x="757" y="82"/>
                  <a:pt x="757" y="82"/>
                </a:cubicBezTo>
                <a:cubicBezTo>
                  <a:pt x="755" y="81"/>
                  <a:pt x="755" y="81"/>
                  <a:pt x="755" y="81"/>
                </a:cubicBezTo>
                <a:cubicBezTo>
                  <a:pt x="755" y="80"/>
                  <a:pt x="755" y="80"/>
                  <a:pt x="755" y="80"/>
                </a:cubicBezTo>
                <a:cubicBezTo>
                  <a:pt x="757" y="79"/>
                  <a:pt x="757" y="79"/>
                  <a:pt x="757" y="79"/>
                </a:cubicBezTo>
                <a:cubicBezTo>
                  <a:pt x="758" y="77"/>
                  <a:pt x="758" y="77"/>
                  <a:pt x="758" y="77"/>
                </a:cubicBezTo>
                <a:cubicBezTo>
                  <a:pt x="758" y="75"/>
                  <a:pt x="758" y="75"/>
                  <a:pt x="758" y="75"/>
                </a:cubicBezTo>
                <a:cubicBezTo>
                  <a:pt x="759" y="72"/>
                  <a:pt x="759" y="72"/>
                  <a:pt x="759" y="72"/>
                </a:cubicBezTo>
                <a:cubicBezTo>
                  <a:pt x="758" y="70"/>
                  <a:pt x="758" y="70"/>
                  <a:pt x="758" y="70"/>
                </a:cubicBezTo>
                <a:cubicBezTo>
                  <a:pt x="757" y="69"/>
                  <a:pt x="757" y="69"/>
                  <a:pt x="757" y="69"/>
                </a:cubicBezTo>
                <a:cubicBezTo>
                  <a:pt x="756" y="67"/>
                  <a:pt x="756" y="67"/>
                  <a:pt x="756" y="67"/>
                </a:cubicBezTo>
                <a:cubicBezTo>
                  <a:pt x="754" y="66"/>
                  <a:pt x="754" y="66"/>
                  <a:pt x="754" y="66"/>
                </a:cubicBezTo>
                <a:cubicBezTo>
                  <a:pt x="752" y="67"/>
                  <a:pt x="752" y="67"/>
                  <a:pt x="752" y="67"/>
                </a:cubicBezTo>
                <a:cubicBezTo>
                  <a:pt x="750" y="66"/>
                  <a:pt x="750" y="66"/>
                  <a:pt x="750" y="66"/>
                </a:cubicBezTo>
                <a:cubicBezTo>
                  <a:pt x="748" y="68"/>
                  <a:pt x="748" y="68"/>
                  <a:pt x="748" y="68"/>
                </a:cubicBezTo>
                <a:cubicBezTo>
                  <a:pt x="747" y="67"/>
                  <a:pt x="747" y="67"/>
                  <a:pt x="747" y="67"/>
                </a:cubicBezTo>
                <a:cubicBezTo>
                  <a:pt x="746" y="65"/>
                  <a:pt x="746" y="65"/>
                  <a:pt x="746" y="65"/>
                </a:cubicBezTo>
                <a:cubicBezTo>
                  <a:pt x="746" y="64"/>
                  <a:pt x="746" y="64"/>
                  <a:pt x="746" y="64"/>
                </a:cubicBezTo>
                <a:cubicBezTo>
                  <a:pt x="745" y="65"/>
                  <a:pt x="745" y="65"/>
                  <a:pt x="745" y="65"/>
                </a:cubicBezTo>
                <a:cubicBezTo>
                  <a:pt x="744" y="67"/>
                  <a:pt x="744" y="67"/>
                  <a:pt x="744" y="67"/>
                </a:cubicBezTo>
                <a:cubicBezTo>
                  <a:pt x="742" y="68"/>
                  <a:pt x="742" y="68"/>
                  <a:pt x="742" y="68"/>
                </a:cubicBezTo>
                <a:cubicBezTo>
                  <a:pt x="741" y="70"/>
                  <a:pt x="741" y="70"/>
                  <a:pt x="741" y="70"/>
                </a:cubicBezTo>
                <a:cubicBezTo>
                  <a:pt x="740" y="72"/>
                  <a:pt x="740" y="72"/>
                  <a:pt x="740" y="72"/>
                </a:cubicBezTo>
                <a:cubicBezTo>
                  <a:pt x="740" y="74"/>
                  <a:pt x="740" y="74"/>
                  <a:pt x="740" y="74"/>
                </a:cubicBezTo>
                <a:cubicBezTo>
                  <a:pt x="741" y="75"/>
                  <a:pt x="741" y="75"/>
                  <a:pt x="741" y="75"/>
                </a:cubicBezTo>
                <a:cubicBezTo>
                  <a:pt x="742" y="74"/>
                  <a:pt x="742" y="74"/>
                  <a:pt x="742" y="74"/>
                </a:cubicBezTo>
                <a:cubicBezTo>
                  <a:pt x="744" y="73"/>
                  <a:pt x="744" y="73"/>
                  <a:pt x="744" y="73"/>
                </a:cubicBezTo>
                <a:cubicBezTo>
                  <a:pt x="745" y="74"/>
                  <a:pt x="745" y="74"/>
                  <a:pt x="745" y="74"/>
                </a:cubicBezTo>
                <a:cubicBezTo>
                  <a:pt x="743" y="76"/>
                  <a:pt x="743" y="76"/>
                  <a:pt x="743" y="76"/>
                </a:cubicBezTo>
                <a:cubicBezTo>
                  <a:pt x="740" y="77"/>
                  <a:pt x="740" y="77"/>
                  <a:pt x="740" y="77"/>
                </a:cubicBezTo>
                <a:cubicBezTo>
                  <a:pt x="738" y="80"/>
                  <a:pt x="738" y="80"/>
                  <a:pt x="738" y="80"/>
                </a:cubicBezTo>
                <a:cubicBezTo>
                  <a:pt x="739" y="81"/>
                  <a:pt x="739" y="81"/>
                  <a:pt x="739" y="81"/>
                </a:cubicBezTo>
                <a:cubicBezTo>
                  <a:pt x="741" y="80"/>
                  <a:pt x="741" y="80"/>
                  <a:pt x="741" y="80"/>
                </a:cubicBezTo>
                <a:cubicBezTo>
                  <a:pt x="744" y="77"/>
                  <a:pt x="744" y="77"/>
                  <a:pt x="744" y="77"/>
                </a:cubicBezTo>
                <a:cubicBezTo>
                  <a:pt x="745" y="77"/>
                  <a:pt x="745" y="77"/>
                  <a:pt x="745" y="77"/>
                </a:cubicBezTo>
                <a:cubicBezTo>
                  <a:pt x="746" y="77"/>
                  <a:pt x="746" y="77"/>
                  <a:pt x="746" y="77"/>
                </a:cubicBezTo>
                <a:cubicBezTo>
                  <a:pt x="747" y="78"/>
                  <a:pt x="747" y="78"/>
                  <a:pt x="747" y="78"/>
                </a:cubicBezTo>
                <a:cubicBezTo>
                  <a:pt x="746" y="80"/>
                  <a:pt x="746" y="80"/>
                  <a:pt x="746" y="80"/>
                </a:cubicBezTo>
                <a:cubicBezTo>
                  <a:pt x="745" y="80"/>
                  <a:pt x="745" y="80"/>
                  <a:pt x="745" y="80"/>
                </a:cubicBezTo>
                <a:cubicBezTo>
                  <a:pt x="743" y="82"/>
                  <a:pt x="743" y="82"/>
                  <a:pt x="743" y="82"/>
                </a:cubicBezTo>
                <a:cubicBezTo>
                  <a:pt x="743" y="84"/>
                  <a:pt x="743" y="84"/>
                  <a:pt x="743" y="84"/>
                </a:cubicBezTo>
                <a:cubicBezTo>
                  <a:pt x="743" y="85"/>
                  <a:pt x="743" y="85"/>
                  <a:pt x="743" y="85"/>
                </a:cubicBezTo>
                <a:cubicBezTo>
                  <a:pt x="746" y="84"/>
                  <a:pt x="746" y="84"/>
                  <a:pt x="746" y="84"/>
                </a:cubicBezTo>
                <a:cubicBezTo>
                  <a:pt x="747" y="85"/>
                  <a:pt x="747" y="85"/>
                  <a:pt x="747" y="85"/>
                </a:cubicBezTo>
                <a:cubicBezTo>
                  <a:pt x="745" y="86"/>
                  <a:pt x="745" y="86"/>
                  <a:pt x="745" y="86"/>
                </a:cubicBezTo>
                <a:cubicBezTo>
                  <a:pt x="743" y="87"/>
                  <a:pt x="743" y="87"/>
                  <a:pt x="743" y="87"/>
                </a:cubicBezTo>
                <a:cubicBezTo>
                  <a:pt x="741" y="87"/>
                  <a:pt x="741" y="87"/>
                  <a:pt x="741" y="87"/>
                </a:cubicBezTo>
                <a:cubicBezTo>
                  <a:pt x="741" y="88"/>
                  <a:pt x="741" y="88"/>
                  <a:pt x="741" y="88"/>
                </a:cubicBezTo>
                <a:cubicBezTo>
                  <a:pt x="743" y="89"/>
                  <a:pt x="743" y="89"/>
                  <a:pt x="743" y="89"/>
                </a:cubicBezTo>
                <a:cubicBezTo>
                  <a:pt x="743" y="90"/>
                  <a:pt x="743" y="90"/>
                  <a:pt x="743" y="90"/>
                </a:cubicBezTo>
                <a:cubicBezTo>
                  <a:pt x="740" y="92"/>
                  <a:pt x="740" y="92"/>
                  <a:pt x="740" y="92"/>
                </a:cubicBezTo>
                <a:cubicBezTo>
                  <a:pt x="739" y="92"/>
                  <a:pt x="739" y="92"/>
                  <a:pt x="739" y="92"/>
                </a:cubicBezTo>
                <a:cubicBezTo>
                  <a:pt x="739" y="90"/>
                  <a:pt x="739" y="90"/>
                  <a:pt x="739" y="90"/>
                </a:cubicBezTo>
                <a:cubicBezTo>
                  <a:pt x="737" y="89"/>
                  <a:pt x="737" y="89"/>
                  <a:pt x="737" y="89"/>
                </a:cubicBezTo>
                <a:cubicBezTo>
                  <a:pt x="735" y="87"/>
                  <a:pt x="735" y="87"/>
                  <a:pt x="735" y="87"/>
                </a:cubicBezTo>
                <a:cubicBezTo>
                  <a:pt x="732" y="89"/>
                  <a:pt x="732" y="89"/>
                  <a:pt x="732" y="89"/>
                </a:cubicBezTo>
                <a:cubicBezTo>
                  <a:pt x="732" y="90"/>
                  <a:pt x="732" y="90"/>
                  <a:pt x="732" y="90"/>
                </a:cubicBezTo>
                <a:cubicBezTo>
                  <a:pt x="730" y="93"/>
                  <a:pt x="730" y="93"/>
                  <a:pt x="730" y="93"/>
                </a:cubicBezTo>
                <a:cubicBezTo>
                  <a:pt x="732" y="95"/>
                  <a:pt x="732" y="95"/>
                  <a:pt x="732" y="95"/>
                </a:cubicBezTo>
                <a:lnTo>
                  <a:pt x="732" y="97"/>
                </a:lnTo>
                <a:close/>
                <a:moveTo>
                  <a:pt x="804" y="117"/>
                </a:moveTo>
                <a:cubicBezTo>
                  <a:pt x="803" y="118"/>
                  <a:pt x="803" y="118"/>
                  <a:pt x="803" y="118"/>
                </a:cubicBezTo>
                <a:cubicBezTo>
                  <a:pt x="804" y="122"/>
                  <a:pt x="804" y="122"/>
                  <a:pt x="804" y="122"/>
                </a:cubicBezTo>
                <a:cubicBezTo>
                  <a:pt x="805" y="121"/>
                  <a:pt x="805" y="121"/>
                  <a:pt x="805" y="121"/>
                </a:cubicBezTo>
                <a:cubicBezTo>
                  <a:pt x="806" y="122"/>
                  <a:pt x="806" y="122"/>
                  <a:pt x="806" y="122"/>
                </a:cubicBezTo>
                <a:cubicBezTo>
                  <a:pt x="806" y="124"/>
                  <a:pt x="806" y="124"/>
                  <a:pt x="806" y="124"/>
                </a:cubicBezTo>
                <a:cubicBezTo>
                  <a:pt x="808" y="125"/>
                  <a:pt x="808" y="125"/>
                  <a:pt x="808" y="125"/>
                </a:cubicBezTo>
                <a:cubicBezTo>
                  <a:pt x="812" y="128"/>
                  <a:pt x="812" y="128"/>
                  <a:pt x="812" y="128"/>
                </a:cubicBezTo>
                <a:cubicBezTo>
                  <a:pt x="814" y="127"/>
                  <a:pt x="814" y="127"/>
                  <a:pt x="814" y="127"/>
                </a:cubicBezTo>
                <a:cubicBezTo>
                  <a:pt x="815" y="125"/>
                  <a:pt x="815" y="125"/>
                  <a:pt x="815" y="125"/>
                </a:cubicBezTo>
                <a:cubicBezTo>
                  <a:pt x="814" y="124"/>
                  <a:pt x="814" y="124"/>
                  <a:pt x="814" y="124"/>
                </a:cubicBezTo>
                <a:cubicBezTo>
                  <a:pt x="817" y="124"/>
                  <a:pt x="817" y="124"/>
                  <a:pt x="817" y="124"/>
                </a:cubicBezTo>
                <a:cubicBezTo>
                  <a:pt x="817" y="125"/>
                  <a:pt x="817" y="125"/>
                  <a:pt x="817" y="125"/>
                </a:cubicBezTo>
                <a:cubicBezTo>
                  <a:pt x="817" y="127"/>
                  <a:pt x="817" y="127"/>
                  <a:pt x="817" y="127"/>
                </a:cubicBezTo>
                <a:cubicBezTo>
                  <a:pt x="817" y="129"/>
                  <a:pt x="817" y="129"/>
                  <a:pt x="817" y="129"/>
                </a:cubicBezTo>
                <a:cubicBezTo>
                  <a:pt x="818" y="129"/>
                  <a:pt x="818" y="129"/>
                  <a:pt x="818" y="129"/>
                </a:cubicBezTo>
                <a:cubicBezTo>
                  <a:pt x="819" y="124"/>
                  <a:pt x="819" y="124"/>
                  <a:pt x="819" y="124"/>
                </a:cubicBezTo>
                <a:cubicBezTo>
                  <a:pt x="819" y="120"/>
                  <a:pt x="819" y="120"/>
                  <a:pt x="819" y="120"/>
                </a:cubicBezTo>
                <a:cubicBezTo>
                  <a:pt x="820" y="118"/>
                  <a:pt x="820" y="118"/>
                  <a:pt x="820" y="118"/>
                </a:cubicBezTo>
                <a:cubicBezTo>
                  <a:pt x="822" y="116"/>
                  <a:pt x="822" y="116"/>
                  <a:pt x="822" y="116"/>
                </a:cubicBezTo>
                <a:cubicBezTo>
                  <a:pt x="823" y="114"/>
                  <a:pt x="823" y="114"/>
                  <a:pt x="823" y="114"/>
                </a:cubicBezTo>
                <a:cubicBezTo>
                  <a:pt x="823" y="116"/>
                  <a:pt x="823" y="116"/>
                  <a:pt x="823" y="116"/>
                </a:cubicBezTo>
                <a:cubicBezTo>
                  <a:pt x="821" y="120"/>
                  <a:pt x="821" y="120"/>
                  <a:pt x="821" y="120"/>
                </a:cubicBezTo>
                <a:cubicBezTo>
                  <a:pt x="820" y="122"/>
                  <a:pt x="820" y="122"/>
                  <a:pt x="820" y="122"/>
                </a:cubicBezTo>
                <a:cubicBezTo>
                  <a:pt x="821" y="124"/>
                  <a:pt x="821" y="124"/>
                  <a:pt x="821" y="124"/>
                </a:cubicBezTo>
                <a:cubicBezTo>
                  <a:pt x="820" y="127"/>
                  <a:pt x="820" y="127"/>
                  <a:pt x="820" y="127"/>
                </a:cubicBezTo>
                <a:cubicBezTo>
                  <a:pt x="821" y="129"/>
                  <a:pt x="821" y="129"/>
                  <a:pt x="821" y="129"/>
                </a:cubicBezTo>
                <a:cubicBezTo>
                  <a:pt x="821" y="130"/>
                  <a:pt x="821" y="130"/>
                  <a:pt x="821" y="130"/>
                </a:cubicBezTo>
                <a:cubicBezTo>
                  <a:pt x="821" y="131"/>
                  <a:pt x="821" y="131"/>
                  <a:pt x="821" y="131"/>
                </a:cubicBezTo>
                <a:cubicBezTo>
                  <a:pt x="822" y="130"/>
                  <a:pt x="822" y="130"/>
                  <a:pt x="822" y="130"/>
                </a:cubicBezTo>
                <a:cubicBezTo>
                  <a:pt x="823" y="128"/>
                  <a:pt x="823" y="128"/>
                  <a:pt x="823" y="128"/>
                </a:cubicBezTo>
                <a:cubicBezTo>
                  <a:pt x="826" y="125"/>
                  <a:pt x="826" y="125"/>
                  <a:pt x="826" y="125"/>
                </a:cubicBezTo>
                <a:cubicBezTo>
                  <a:pt x="828" y="120"/>
                  <a:pt x="828" y="120"/>
                  <a:pt x="828" y="120"/>
                </a:cubicBezTo>
                <a:cubicBezTo>
                  <a:pt x="829" y="119"/>
                  <a:pt x="829" y="119"/>
                  <a:pt x="829" y="119"/>
                </a:cubicBezTo>
                <a:cubicBezTo>
                  <a:pt x="829" y="121"/>
                  <a:pt x="829" y="121"/>
                  <a:pt x="829" y="121"/>
                </a:cubicBezTo>
                <a:cubicBezTo>
                  <a:pt x="828" y="123"/>
                  <a:pt x="828" y="123"/>
                  <a:pt x="828" y="123"/>
                </a:cubicBezTo>
                <a:cubicBezTo>
                  <a:pt x="828" y="124"/>
                  <a:pt x="828" y="124"/>
                  <a:pt x="828" y="124"/>
                </a:cubicBezTo>
                <a:cubicBezTo>
                  <a:pt x="830" y="125"/>
                  <a:pt x="830" y="125"/>
                  <a:pt x="830" y="125"/>
                </a:cubicBezTo>
                <a:cubicBezTo>
                  <a:pt x="832" y="123"/>
                  <a:pt x="832" y="123"/>
                  <a:pt x="832" y="123"/>
                </a:cubicBezTo>
                <a:cubicBezTo>
                  <a:pt x="833" y="122"/>
                  <a:pt x="833" y="122"/>
                  <a:pt x="833" y="122"/>
                </a:cubicBezTo>
                <a:cubicBezTo>
                  <a:pt x="833" y="120"/>
                  <a:pt x="833" y="120"/>
                  <a:pt x="833" y="120"/>
                </a:cubicBezTo>
                <a:cubicBezTo>
                  <a:pt x="831" y="119"/>
                  <a:pt x="831" y="119"/>
                  <a:pt x="831" y="119"/>
                </a:cubicBezTo>
                <a:cubicBezTo>
                  <a:pt x="831" y="119"/>
                  <a:pt x="831" y="119"/>
                  <a:pt x="831" y="119"/>
                </a:cubicBezTo>
                <a:cubicBezTo>
                  <a:pt x="833" y="118"/>
                  <a:pt x="833" y="118"/>
                  <a:pt x="833" y="118"/>
                </a:cubicBezTo>
                <a:cubicBezTo>
                  <a:pt x="833" y="115"/>
                  <a:pt x="833" y="115"/>
                  <a:pt x="833" y="115"/>
                </a:cubicBezTo>
                <a:cubicBezTo>
                  <a:pt x="833" y="114"/>
                  <a:pt x="833" y="114"/>
                  <a:pt x="833" y="114"/>
                </a:cubicBezTo>
                <a:cubicBezTo>
                  <a:pt x="833" y="113"/>
                  <a:pt x="833" y="113"/>
                  <a:pt x="833" y="113"/>
                </a:cubicBezTo>
                <a:cubicBezTo>
                  <a:pt x="835" y="111"/>
                  <a:pt x="835" y="111"/>
                  <a:pt x="835" y="111"/>
                </a:cubicBezTo>
                <a:cubicBezTo>
                  <a:pt x="836" y="108"/>
                  <a:pt x="836" y="108"/>
                  <a:pt x="836" y="108"/>
                </a:cubicBezTo>
                <a:cubicBezTo>
                  <a:pt x="838" y="107"/>
                  <a:pt x="838" y="107"/>
                  <a:pt x="838" y="107"/>
                </a:cubicBezTo>
                <a:cubicBezTo>
                  <a:pt x="838" y="106"/>
                  <a:pt x="838" y="106"/>
                  <a:pt x="838" y="106"/>
                </a:cubicBezTo>
                <a:cubicBezTo>
                  <a:pt x="838" y="107"/>
                  <a:pt x="838" y="107"/>
                  <a:pt x="838" y="107"/>
                </a:cubicBezTo>
                <a:cubicBezTo>
                  <a:pt x="839" y="108"/>
                  <a:pt x="839" y="108"/>
                  <a:pt x="839" y="108"/>
                </a:cubicBezTo>
                <a:cubicBezTo>
                  <a:pt x="837" y="109"/>
                  <a:pt x="837" y="109"/>
                  <a:pt x="837" y="109"/>
                </a:cubicBezTo>
                <a:cubicBezTo>
                  <a:pt x="836" y="112"/>
                  <a:pt x="836" y="112"/>
                  <a:pt x="836" y="112"/>
                </a:cubicBezTo>
                <a:cubicBezTo>
                  <a:pt x="834" y="114"/>
                  <a:pt x="834" y="114"/>
                  <a:pt x="834" y="114"/>
                </a:cubicBezTo>
                <a:cubicBezTo>
                  <a:pt x="834" y="117"/>
                  <a:pt x="834" y="117"/>
                  <a:pt x="834" y="117"/>
                </a:cubicBezTo>
                <a:cubicBezTo>
                  <a:pt x="835" y="118"/>
                  <a:pt x="835" y="118"/>
                  <a:pt x="835" y="118"/>
                </a:cubicBezTo>
                <a:cubicBezTo>
                  <a:pt x="836" y="120"/>
                  <a:pt x="836" y="120"/>
                  <a:pt x="836" y="120"/>
                </a:cubicBezTo>
                <a:cubicBezTo>
                  <a:pt x="837" y="119"/>
                  <a:pt x="837" y="119"/>
                  <a:pt x="837" y="119"/>
                </a:cubicBezTo>
                <a:cubicBezTo>
                  <a:pt x="838" y="116"/>
                  <a:pt x="838" y="116"/>
                  <a:pt x="838" y="116"/>
                </a:cubicBezTo>
                <a:cubicBezTo>
                  <a:pt x="841" y="113"/>
                  <a:pt x="841" y="113"/>
                  <a:pt x="841" y="113"/>
                </a:cubicBezTo>
                <a:cubicBezTo>
                  <a:pt x="843" y="111"/>
                  <a:pt x="843" y="111"/>
                  <a:pt x="843" y="111"/>
                </a:cubicBezTo>
                <a:cubicBezTo>
                  <a:pt x="843" y="109"/>
                  <a:pt x="843" y="109"/>
                  <a:pt x="843" y="109"/>
                </a:cubicBezTo>
                <a:cubicBezTo>
                  <a:pt x="844" y="107"/>
                  <a:pt x="844" y="107"/>
                  <a:pt x="844" y="107"/>
                </a:cubicBezTo>
                <a:cubicBezTo>
                  <a:pt x="845" y="107"/>
                  <a:pt x="845" y="107"/>
                  <a:pt x="845" y="107"/>
                </a:cubicBezTo>
                <a:cubicBezTo>
                  <a:pt x="845" y="108"/>
                  <a:pt x="845" y="108"/>
                  <a:pt x="845" y="108"/>
                </a:cubicBezTo>
                <a:cubicBezTo>
                  <a:pt x="845" y="108"/>
                  <a:pt x="845" y="108"/>
                  <a:pt x="845" y="108"/>
                </a:cubicBezTo>
                <a:cubicBezTo>
                  <a:pt x="845" y="110"/>
                  <a:pt x="845" y="110"/>
                  <a:pt x="845" y="110"/>
                </a:cubicBezTo>
                <a:cubicBezTo>
                  <a:pt x="846" y="110"/>
                  <a:pt x="846" y="110"/>
                  <a:pt x="846" y="110"/>
                </a:cubicBezTo>
                <a:cubicBezTo>
                  <a:pt x="848" y="107"/>
                  <a:pt x="848" y="107"/>
                  <a:pt x="848" y="107"/>
                </a:cubicBezTo>
                <a:cubicBezTo>
                  <a:pt x="850" y="107"/>
                  <a:pt x="850" y="107"/>
                  <a:pt x="850" y="107"/>
                </a:cubicBezTo>
                <a:cubicBezTo>
                  <a:pt x="852" y="108"/>
                  <a:pt x="852" y="108"/>
                  <a:pt x="852" y="108"/>
                </a:cubicBezTo>
                <a:cubicBezTo>
                  <a:pt x="855" y="107"/>
                  <a:pt x="855" y="107"/>
                  <a:pt x="855" y="107"/>
                </a:cubicBezTo>
                <a:cubicBezTo>
                  <a:pt x="857" y="106"/>
                  <a:pt x="857" y="106"/>
                  <a:pt x="857" y="106"/>
                </a:cubicBezTo>
                <a:cubicBezTo>
                  <a:pt x="858" y="105"/>
                  <a:pt x="858" y="105"/>
                  <a:pt x="858" y="105"/>
                </a:cubicBezTo>
                <a:cubicBezTo>
                  <a:pt x="860" y="105"/>
                  <a:pt x="860" y="105"/>
                  <a:pt x="860" y="105"/>
                </a:cubicBezTo>
                <a:cubicBezTo>
                  <a:pt x="861" y="103"/>
                  <a:pt x="861" y="103"/>
                  <a:pt x="861" y="103"/>
                </a:cubicBezTo>
                <a:cubicBezTo>
                  <a:pt x="861" y="102"/>
                  <a:pt x="861" y="102"/>
                  <a:pt x="861" y="102"/>
                </a:cubicBezTo>
                <a:cubicBezTo>
                  <a:pt x="861" y="100"/>
                  <a:pt x="861" y="100"/>
                  <a:pt x="861" y="100"/>
                </a:cubicBezTo>
                <a:cubicBezTo>
                  <a:pt x="860" y="99"/>
                  <a:pt x="860" y="99"/>
                  <a:pt x="860" y="99"/>
                </a:cubicBezTo>
                <a:cubicBezTo>
                  <a:pt x="861" y="97"/>
                  <a:pt x="861" y="97"/>
                  <a:pt x="861" y="97"/>
                </a:cubicBezTo>
                <a:cubicBezTo>
                  <a:pt x="860" y="92"/>
                  <a:pt x="860" y="92"/>
                  <a:pt x="860" y="92"/>
                </a:cubicBezTo>
                <a:cubicBezTo>
                  <a:pt x="860" y="93"/>
                  <a:pt x="860" y="93"/>
                  <a:pt x="860" y="93"/>
                </a:cubicBezTo>
                <a:cubicBezTo>
                  <a:pt x="859" y="95"/>
                  <a:pt x="859" y="95"/>
                  <a:pt x="859" y="95"/>
                </a:cubicBezTo>
                <a:cubicBezTo>
                  <a:pt x="856" y="98"/>
                  <a:pt x="856" y="98"/>
                  <a:pt x="856" y="98"/>
                </a:cubicBezTo>
                <a:cubicBezTo>
                  <a:pt x="855" y="98"/>
                  <a:pt x="855" y="98"/>
                  <a:pt x="855" y="98"/>
                </a:cubicBezTo>
                <a:cubicBezTo>
                  <a:pt x="855" y="96"/>
                  <a:pt x="855" y="96"/>
                  <a:pt x="855" y="96"/>
                </a:cubicBezTo>
                <a:cubicBezTo>
                  <a:pt x="857" y="95"/>
                  <a:pt x="857" y="95"/>
                  <a:pt x="857" y="95"/>
                </a:cubicBezTo>
                <a:cubicBezTo>
                  <a:pt x="859" y="94"/>
                  <a:pt x="859" y="94"/>
                  <a:pt x="859" y="94"/>
                </a:cubicBezTo>
                <a:cubicBezTo>
                  <a:pt x="859" y="92"/>
                  <a:pt x="859" y="92"/>
                  <a:pt x="859" y="92"/>
                </a:cubicBezTo>
                <a:cubicBezTo>
                  <a:pt x="857" y="90"/>
                  <a:pt x="857" y="90"/>
                  <a:pt x="857" y="90"/>
                </a:cubicBezTo>
                <a:cubicBezTo>
                  <a:pt x="856" y="89"/>
                  <a:pt x="856" y="89"/>
                  <a:pt x="856" y="89"/>
                </a:cubicBezTo>
                <a:cubicBezTo>
                  <a:pt x="856" y="89"/>
                  <a:pt x="856" y="89"/>
                  <a:pt x="856" y="89"/>
                </a:cubicBezTo>
                <a:cubicBezTo>
                  <a:pt x="855" y="89"/>
                  <a:pt x="855" y="89"/>
                  <a:pt x="855" y="89"/>
                </a:cubicBezTo>
                <a:cubicBezTo>
                  <a:pt x="854" y="91"/>
                  <a:pt x="854" y="91"/>
                  <a:pt x="854" y="91"/>
                </a:cubicBezTo>
                <a:cubicBezTo>
                  <a:pt x="853" y="90"/>
                  <a:pt x="853" y="90"/>
                  <a:pt x="853" y="90"/>
                </a:cubicBezTo>
                <a:cubicBezTo>
                  <a:pt x="851" y="90"/>
                  <a:pt x="851" y="90"/>
                  <a:pt x="851" y="90"/>
                </a:cubicBezTo>
                <a:cubicBezTo>
                  <a:pt x="850" y="91"/>
                  <a:pt x="850" y="91"/>
                  <a:pt x="850" y="91"/>
                </a:cubicBezTo>
                <a:cubicBezTo>
                  <a:pt x="849" y="91"/>
                  <a:pt x="849" y="91"/>
                  <a:pt x="849" y="91"/>
                </a:cubicBezTo>
                <a:cubicBezTo>
                  <a:pt x="849" y="90"/>
                  <a:pt x="849" y="90"/>
                  <a:pt x="849" y="90"/>
                </a:cubicBezTo>
                <a:cubicBezTo>
                  <a:pt x="853" y="88"/>
                  <a:pt x="853" y="88"/>
                  <a:pt x="853" y="88"/>
                </a:cubicBezTo>
                <a:cubicBezTo>
                  <a:pt x="855" y="87"/>
                  <a:pt x="855" y="87"/>
                  <a:pt x="855" y="87"/>
                </a:cubicBezTo>
                <a:cubicBezTo>
                  <a:pt x="858" y="84"/>
                  <a:pt x="858" y="84"/>
                  <a:pt x="858" y="84"/>
                </a:cubicBezTo>
                <a:cubicBezTo>
                  <a:pt x="859" y="83"/>
                  <a:pt x="859" y="83"/>
                  <a:pt x="859" y="83"/>
                </a:cubicBezTo>
                <a:cubicBezTo>
                  <a:pt x="861" y="80"/>
                  <a:pt x="861" y="80"/>
                  <a:pt x="861" y="80"/>
                </a:cubicBezTo>
                <a:cubicBezTo>
                  <a:pt x="862" y="77"/>
                  <a:pt x="862" y="77"/>
                  <a:pt x="862" y="77"/>
                </a:cubicBezTo>
                <a:cubicBezTo>
                  <a:pt x="862" y="76"/>
                  <a:pt x="862" y="76"/>
                  <a:pt x="862" y="76"/>
                </a:cubicBezTo>
                <a:cubicBezTo>
                  <a:pt x="860" y="77"/>
                  <a:pt x="860" y="77"/>
                  <a:pt x="860" y="77"/>
                </a:cubicBezTo>
                <a:cubicBezTo>
                  <a:pt x="859" y="77"/>
                  <a:pt x="859" y="77"/>
                  <a:pt x="859" y="77"/>
                </a:cubicBezTo>
                <a:cubicBezTo>
                  <a:pt x="858" y="76"/>
                  <a:pt x="858" y="76"/>
                  <a:pt x="858" y="76"/>
                </a:cubicBezTo>
                <a:cubicBezTo>
                  <a:pt x="859" y="75"/>
                  <a:pt x="859" y="75"/>
                  <a:pt x="859" y="75"/>
                </a:cubicBezTo>
                <a:cubicBezTo>
                  <a:pt x="860" y="75"/>
                  <a:pt x="860" y="75"/>
                  <a:pt x="860" y="75"/>
                </a:cubicBezTo>
                <a:cubicBezTo>
                  <a:pt x="862" y="75"/>
                  <a:pt x="862" y="75"/>
                  <a:pt x="862" y="75"/>
                </a:cubicBezTo>
                <a:cubicBezTo>
                  <a:pt x="862" y="74"/>
                  <a:pt x="862" y="74"/>
                  <a:pt x="862" y="74"/>
                </a:cubicBezTo>
                <a:cubicBezTo>
                  <a:pt x="862" y="72"/>
                  <a:pt x="862" y="72"/>
                  <a:pt x="862" y="72"/>
                </a:cubicBezTo>
                <a:cubicBezTo>
                  <a:pt x="864" y="70"/>
                  <a:pt x="864" y="70"/>
                  <a:pt x="864" y="70"/>
                </a:cubicBezTo>
                <a:cubicBezTo>
                  <a:pt x="864" y="68"/>
                  <a:pt x="864" y="68"/>
                  <a:pt x="864" y="68"/>
                </a:cubicBezTo>
                <a:cubicBezTo>
                  <a:pt x="863" y="67"/>
                  <a:pt x="863" y="67"/>
                  <a:pt x="863" y="67"/>
                </a:cubicBezTo>
                <a:cubicBezTo>
                  <a:pt x="864" y="66"/>
                  <a:pt x="864" y="66"/>
                  <a:pt x="864" y="66"/>
                </a:cubicBezTo>
                <a:cubicBezTo>
                  <a:pt x="862" y="65"/>
                  <a:pt x="862" y="65"/>
                  <a:pt x="862" y="65"/>
                </a:cubicBezTo>
                <a:cubicBezTo>
                  <a:pt x="860" y="66"/>
                  <a:pt x="860" y="66"/>
                  <a:pt x="860" y="66"/>
                </a:cubicBezTo>
                <a:cubicBezTo>
                  <a:pt x="858" y="70"/>
                  <a:pt x="858" y="70"/>
                  <a:pt x="858" y="70"/>
                </a:cubicBezTo>
                <a:cubicBezTo>
                  <a:pt x="858" y="72"/>
                  <a:pt x="858" y="72"/>
                  <a:pt x="858" y="72"/>
                </a:cubicBezTo>
                <a:cubicBezTo>
                  <a:pt x="859" y="73"/>
                  <a:pt x="859" y="73"/>
                  <a:pt x="859" y="73"/>
                </a:cubicBezTo>
                <a:cubicBezTo>
                  <a:pt x="858" y="75"/>
                  <a:pt x="858" y="75"/>
                  <a:pt x="858" y="75"/>
                </a:cubicBezTo>
                <a:cubicBezTo>
                  <a:pt x="857" y="75"/>
                  <a:pt x="857" y="75"/>
                  <a:pt x="857" y="75"/>
                </a:cubicBezTo>
                <a:cubicBezTo>
                  <a:pt x="856" y="75"/>
                  <a:pt x="856" y="75"/>
                  <a:pt x="856" y="75"/>
                </a:cubicBezTo>
                <a:cubicBezTo>
                  <a:pt x="856" y="74"/>
                  <a:pt x="856" y="74"/>
                  <a:pt x="856" y="74"/>
                </a:cubicBezTo>
                <a:cubicBezTo>
                  <a:pt x="856" y="73"/>
                  <a:pt x="856" y="73"/>
                  <a:pt x="856" y="73"/>
                </a:cubicBezTo>
                <a:cubicBezTo>
                  <a:pt x="856" y="72"/>
                  <a:pt x="856" y="72"/>
                  <a:pt x="856" y="72"/>
                </a:cubicBezTo>
                <a:cubicBezTo>
                  <a:pt x="857" y="68"/>
                  <a:pt x="857" y="68"/>
                  <a:pt x="857" y="68"/>
                </a:cubicBezTo>
                <a:cubicBezTo>
                  <a:pt x="857" y="67"/>
                  <a:pt x="857" y="67"/>
                  <a:pt x="857" y="67"/>
                </a:cubicBezTo>
                <a:cubicBezTo>
                  <a:pt x="857" y="66"/>
                  <a:pt x="857" y="66"/>
                  <a:pt x="857" y="66"/>
                </a:cubicBezTo>
                <a:cubicBezTo>
                  <a:pt x="858" y="66"/>
                  <a:pt x="858" y="66"/>
                  <a:pt x="858" y="66"/>
                </a:cubicBezTo>
                <a:cubicBezTo>
                  <a:pt x="859" y="66"/>
                  <a:pt x="859" y="66"/>
                  <a:pt x="859" y="66"/>
                </a:cubicBezTo>
                <a:cubicBezTo>
                  <a:pt x="858" y="63"/>
                  <a:pt x="858" y="63"/>
                  <a:pt x="858" y="63"/>
                </a:cubicBezTo>
                <a:cubicBezTo>
                  <a:pt x="857" y="62"/>
                  <a:pt x="857" y="62"/>
                  <a:pt x="857" y="62"/>
                </a:cubicBezTo>
                <a:cubicBezTo>
                  <a:pt x="856" y="62"/>
                  <a:pt x="856" y="62"/>
                  <a:pt x="856" y="62"/>
                </a:cubicBezTo>
                <a:cubicBezTo>
                  <a:pt x="854" y="62"/>
                  <a:pt x="854" y="62"/>
                  <a:pt x="854" y="62"/>
                </a:cubicBezTo>
                <a:cubicBezTo>
                  <a:pt x="853" y="64"/>
                  <a:pt x="853" y="64"/>
                  <a:pt x="853" y="64"/>
                </a:cubicBezTo>
                <a:cubicBezTo>
                  <a:pt x="852" y="63"/>
                  <a:pt x="852" y="63"/>
                  <a:pt x="852" y="63"/>
                </a:cubicBezTo>
                <a:cubicBezTo>
                  <a:pt x="852" y="62"/>
                  <a:pt x="852" y="62"/>
                  <a:pt x="852" y="62"/>
                </a:cubicBezTo>
                <a:cubicBezTo>
                  <a:pt x="852" y="60"/>
                  <a:pt x="852" y="60"/>
                  <a:pt x="852" y="60"/>
                </a:cubicBezTo>
                <a:cubicBezTo>
                  <a:pt x="851" y="57"/>
                  <a:pt x="851" y="57"/>
                  <a:pt x="851" y="57"/>
                </a:cubicBezTo>
                <a:cubicBezTo>
                  <a:pt x="851" y="53"/>
                  <a:pt x="851" y="53"/>
                  <a:pt x="851" y="53"/>
                </a:cubicBezTo>
                <a:cubicBezTo>
                  <a:pt x="851" y="50"/>
                  <a:pt x="851" y="50"/>
                  <a:pt x="851" y="50"/>
                </a:cubicBezTo>
                <a:cubicBezTo>
                  <a:pt x="852" y="48"/>
                  <a:pt x="852" y="48"/>
                  <a:pt x="852" y="48"/>
                </a:cubicBezTo>
                <a:cubicBezTo>
                  <a:pt x="853" y="45"/>
                  <a:pt x="853" y="45"/>
                  <a:pt x="853" y="45"/>
                </a:cubicBezTo>
                <a:cubicBezTo>
                  <a:pt x="852" y="43"/>
                  <a:pt x="852" y="43"/>
                  <a:pt x="852" y="43"/>
                </a:cubicBezTo>
                <a:cubicBezTo>
                  <a:pt x="854" y="40"/>
                  <a:pt x="854" y="40"/>
                  <a:pt x="854" y="40"/>
                </a:cubicBezTo>
                <a:cubicBezTo>
                  <a:pt x="854" y="38"/>
                  <a:pt x="854" y="38"/>
                  <a:pt x="854" y="38"/>
                </a:cubicBezTo>
                <a:cubicBezTo>
                  <a:pt x="852" y="36"/>
                  <a:pt x="852" y="36"/>
                  <a:pt x="852" y="36"/>
                </a:cubicBezTo>
                <a:cubicBezTo>
                  <a:pt x="852" y="34"/>
                  <a:pt x="852" y="34"/>
                  <a:pt x="852" y="34"/>
                </a:cubicBezTo>
                <a:cubicBezTo>
                  <a:pt x="849" y="32"/>
                  <a:pt x="849" y="32"/>
                  <a:pt x="849" y="32"/>
                </a:cubicBezTo>
                <a:cubicBezTo>
                  <a:pt x="849" y="30"/>
                  <a:pt x="849" y="30"/>
                  <a:pt x="849" y="30"/>
                </a:cubicBezTo>
                <a:cubicBezTo>
                  <a:pt x="846" y="29"/>
                  <a:pt x="846" y="29"/>
                  <a:pt x="846" y="29"/>
                </a:cubicBezTo>
                <a:cubicBezTo>
                  <a:pt x="845" y="30"/>
                  <a:pt x="845" y="30"/>
                  <a:pt x="845" y="30"/>
                </a:cubicBezTo>
                <a:cubicBezTo>
                  <a:pt x="845" y="31"/>
                  <a:pt x="845" y="31"/>
                  <a:pt x="845" y="31"/>
                </a:cubicBezTo>
                <a:cubicBezTo>
                  <a:pt x="845" y="31"/>
                  <a:pt x="845" y="31"/>
                  <a:pt x="845" y="31"/>
                </a:cubicBezTo>
                <a:cubicBezTo>
                  <a:pt x="842" y="29"/>
                  <a:pt x="842" y="29"/>
                  <a:pt x="842" y="29"/>
                </a:cubicBezTo>
                <a:cubicBezTo>
                  <a:pt x="840" y="29"/>
                  <a:pt x="840" y="29"/>
                  <a:pt x="840" y="29"/>
                </a:cubicBezTo>
                <a:cubicBezTo>
                  <a:pt x="840" y="31"/>
                  <a:pt x="840" y="31"/>
                  <a:pt x="840" y="31"/>
                </a:cubicBezTo>
                <a:cubicBezTo>
                  <a:pt x="839" y="34"/>
                  <a:pt x="839" y="34"/>
                  <a:pt x="839" y="34"/>
                </a:cubicBezTo>
                <a:cubicBezTo>
                  <a:pt x="840" y="35"/>
                  <a:pt x="840" y="35"/>
                  <a:pt x="840" y="35"/>
                </a:cubicBezTo>
                <a:cubicBezTo>
                  <a:pt x="842" y="35"/>
                  <a:pt x="842" y="35"/>
                  <a:pt x="842" y="35"/>
                </a:cubicBezTo>
                <a:cubicBezTo>
                  <a:pt x="844" y="34"/>
                  <a:pt x="844" y="34"/>
                  <a:pt x="844" y="34"/>
                </a:cubicBezTo>
                <a:cubicBezTo>
                  <a:pt x="846" y="35"/>
                  <a:pt x="846" y="35"/>
                  <a:pt x="846" y="35"/>
                </a:cubicBezTo>
                <a:cubicBezTo>
                  <a:pt x="846" y="37"/>
                  <a:pt x="846" y="37"/>
                  <a:pt x="846" y="37"/>
                </a:cubicBezTo>
                <a:cubicBezTo>
                  <a:pt x="848" y="37"/>
                  <a:pt x="848" y="37"/>
                  <a:pt x="848" y="37"/>
                </a:cubicBezTo>
                <a:cubicBezTo>
                  <a:pt x="848" y="38"/>
                  <a:pt x="848" y="38"/>
                  <a:pt x="848" y="38"/>
                </a:cubicBezTo>
                <a:cubicBezTo>
                  <a:pt x="845" y="41"/>
                  <a:pt x="845" y="41"/>
                  <a:pt x="845" y="41"/>
                </a:cubicBezTo>
                <a:cubicBezTo>
                  <a:pt x="844" y="41"/>
                  <a:pt x="844" y="41"/>
                  <a:pt x="844" y="41"/>
                </a:cubicBezTo>
                <a:cubicBezTo>
                  <a:pt x="842" y="39"/>
                  <a:pt x="842" y="39"/>
                  <a:pt x="842" y="39"/>
                </a:cubicBezTo>
                <a:cubicBezTo>
                  <a:pt x="840" y="40"/>
                  <a:pt x="840" y="40"/>
                  <a:pt x="840" y="40"/>
                </a:cubicBezTo>
                <a:cubicBezTo>
                  <a:pt x="838" y="39"/>
                  <a:pt x="838" y="39"/>
                  <a:pt x="838" y="39"/>
                </a:cubicBezTo>
                <a:cubicBezTo>
                  <a:pt x="839" y="41"/>
                  <a:pt x="839" y="41"/>
                  <a:pt x="839" y="41"/>
                </a:cubicBezTo>
                <a:cubicBezTo>
                  <a:pt x="841" y="41"/>
                  <a:pt x="841" y="41"/>
                  <a:pt x="841" y="41"/>
                </a:cubicBezTo>
                <a:cubicBezTo>
                  <a:pt x="839" y="42"/>
                  <a:pt x="839" y="42"/>
                  <a:pt x="839" y="42"/>
                </a:cubicBezTo>
                <a:cubicBezTo>
                  <a:pt x="838" y="43"/>
                  <a:pt x="838" y="43"/>
                  <a:pt x="838" y="43"/>
                </a:cubicBezTo>
                <a:cubicBezTo>
                  <a:pt x="835" y="40"/>
                  <a:pt x="835" y="40"/>
                  <a:pt x="835" y="40"/>
                </a:cubicBezTo>
                <a:cubicBezTo>
                  <a:pt x="832" y="42"/>
                  <a:pt x="832" y="42"/>
                  <a:pt x="832" y="42"/>
                </a:cubicBezTo>
                <a:cubicBezTo>
                  <a:pt x="832" y="44"/>
                  <a:pt x="832" y="44"/>
                  <a:pt x="832" y="44"/>
                </a:cubicBezTo>
                <a:cubicBezTo>
                  <a:pt x="830" y="45"/>
                  <a:pt x="830" y="45"/>
                  <a:pt x="830" y="45"/>
                </a:cubicBezTo>
                <a:cubicBezTo>
                  <a:pt x="831" y="46"/>
                  <a:pt x="831" y="46"/>
                  <a:pt x="831" y="46"/>
                </a:cubicBezTo>
                <a:cubicBezTo>
                  <a:pt x="832" y="47"/>
                  <a:pt x="832" y="47"/>
                  <a:pt x="832" y="47"/>
                </a:cubicBezTo>
                <a:cubicBezTo>
                  <a:pt x="832" y="49"/>
                  <a:pt x="832" y="49"/>
                  <a:pt x="832" y="49"/>
                </a:cubicBezTo>
                <a:cubicBezTo>
                  <a:pt x="835" y="50"/>
                  <a:pt x="835" y="50"/>
                  <a:pt x="835" y="50"/>
                </a:cubicBezTo>
                <a:cubicBezTo>
                  <a:pt x="835" y="51"/>
                  <a:pt x="835" y="51"/>
                  <a:pt x="835" y="51"/>
                </a:cubicBezTo>
                <a:cubicBezTo>
                  <a:pt x="833" y="51"/>
                  <a:pt x="833" y="51"/>
                  <a:pt x="833" y="51"/>
                </a:cubicBezTo>
                <a:cubicBezTo>
                  <a:pt x="833" y="53"/>
                  <a:pt x="833" y="53"/>
                  <a:pt x="833" y="53"/>
                </a:cubicBezTo>
                <a:cubicBezTo>
                  <a:pt x="834" y="54"/>
                  <a:pt x="834" y="54"/>
                  <a:pt x="834" y="54"/>
                </a:cubicBezTo>
                <a:cubicBezTo>
                  <a:pt x="834" y="55"/>
                  <a:pt x="834" y="55"/>
                  <a:pt x="834" y="55"/>
                </a:cubicBezTo>
                <a:cubicBezTo>
                  <a:pt x="833" y="55"/>
                  <a:pt x="833" y="55"/>
                  <a:pt x="833" y="55"/>
                </a:cubicBezTo>
                <a:cubicBezTo>
                  <a:pt x="831" y="54"/>
                  <a:pt x="831" y="54"/>
                  <a:pt x="831" y="54"/>
                </a:cubicBezTo>
                <a:cubicBezTo>
                  <a:pt x="829" y="53"/>
                  <a:pt x="829" y="53"/>
                  <a:pt x="829" y="53"/>
                </a:cubicBezTo>
                <a:cubicBezTo>
                  <a:pt x="828" y="52"/>
                  <a:pt x="828" y="52"/>
                  <a:pt x="828" y="52"/>
                </a:cubicBezTo>
                <a:cubicBezTo>
                  <a:pt x="826" y="52"/>
                  <a:pt x="826" y="52"/>
                  <a:pt x="826" y="52"/>
                </a:cubicBezTo>
                <a:cubicBezTo>
                  <a:pt x="825" y="53"/>
                  <a:pt x="825" y="53"/>
                  <a:pt x="825" y="53"/>
                </a:cubicBezTo>
                <a:cubicBezTo>
                  <a:pt x="824" y="54"/>
                  <a:pt x="824" y="54"/>
                  <a:pt x="824" y="54"/>
                </a:cubicBezTo>
                <a:cubicBezTo>
                  <a:pt x="825" y="56"/>
                  <a:pt x="825" y="56"/>
                  <a:pt x="825" y="56"/>
                </a:cubicBezTo>
                <a:cubicBezTo>
                  <a:pt x="825" y="58"/>
                  <a:pt x="825" y="58"/>
                  <a:pt x="825" y="58"/>
                </a:cubicBezTo>
                <a:cubicBezTo>
                  <a:pt x="824" y="57"/>
                  <a:pt x="824" y="57"/>
                  <a:pt x="824" y="57"/>
                </a:cubicBezTo>
                <a:cubicBezTo>
                  <a:pt x="824" y="56"/>
                  <a:pt x="824" y="56"/>
                  <a:pt x="824" y="56"/>
                </a:cubicBezTo>
                <a:cubicBezTo>
                  <a:pt x="822" y="55"/>
                  <a:pt x="822" y="55"/>
                  <a:pt x="822" y="55"/>
                </a:cubicBezTo>
                <a:cubicBezTo>
                  <a:pt x="820" y="54"/>
                  <a:pt x="820" y="54"/>
                  <a:pt x="820" y="54"/>
                </a:cubicBezTo>
                <a:cubicBezTo>
                  <a:pt x="820" y="54"/>
                  <a:pt x="820" y="54"/>
                  <a:pt x="820" y="54"/>
                </a:cubicBezTo>
                <a:cubicBezTo>
                  <a:pt x="818" y="53"/>
                  <a:pt x="818" y="53"/>
                  <a:pt x="818" y="53"/>
                </a:cubicBezTo>
                <a:cubicBezTo>
                  <a:pt x="817" y="53"/>
                  <a:pt x="817" y="53"/>
                  <a:pt x="817" y="53"/>
                </a:cubicBezTo>
                <a:cubicBezTo>
                  <a:pt x="817" y="54"/>
                  <a:pt x="817" y="54"/>
                  <a:pt x="817" y="54"/>
                </a:cubicBezTo>
                <a:cubicBezTo>
                  <a:pt x="818" y="56"/>
                  <a:pt x="818" y="56"/>
                  <a:pt x="818" y="56"/>
                </a:cubicBezTo>
                <a:cubicBezTo>
                  <a:pt x="817" y="58"/>
                  <a:pt x="817" y="58"/>
                  <a:pt x="817" y="58"/>
                </a:cubicBezTo>
                <a:cubicBezTo>
                  <a:pt x="818" y="60"/>
                  <a:pt x="818" y="60"/>
                  <a:pt x="818" y="60"/>
                </a:cubicBezTo>
                <a:cubicBezTo>
                  <a:pt x="820" y="61"/>
                  <a:pt x="820" y="61"/>
                  <a:pt x="820" y="61"/>
                </a:cubicBezTo>
                <a:cubicBezTo>
                  <a:pt x="822" y="62"/>
                  <a:pt x="822" y="62"/>
                  <a:pt x="822" y="62"/>
                </a:cubicBezTo>
                <a:cubicBezTo>
                  <a:pt x="823" y="63"/>
                  <a:pt x="823" y="63"/>
                  <a:pt x="823" y="63"/>
                </a:cubicBezTo>
                <a:cubicBezTo>
                  <a:pt x="822" y="63"/>
                  <a:pt x="822" y="63"/>
                  <a:pt x="822" y="63"/>
                </a:cubicBezTo>
                <a:cubicBezTo>
                  <a:pt x="820" y="63"/>
                  <a:pt x="820" y="63"/>
                  <a:pt x="820" y="63"/>
                </a:cubicBezTo>
                <a:cubicBezTo>
                  <a:pt x="822" y="64"/>
                  <a:pt x="822" y="64"/>
                  <a:pt x="822" y="64"/>
                </a:cubicBezTo>
                <a:cubicBezTo>
                  <a:pt x="823" y="66"/>
                  <a:pt x="823" y="66"/>
                  <a:pt x="823" y="66"/>
                </a:cubicBezTo>
                <a:cubicBezTo>
                  <a:pt x="824" y="67"/>
                  <a:pt x="824" y="67"/>
                  <a:pt x="824" y="67"/>
                </a:cubicBezTo>
                <a:cubicBezTo>
                  <a:pt x="827" y="67"/>
                  <a:pt x="827" y="67"/>
                  <a:pt x="827" y="67"/>
                </a:cubicBezTo>
                <a:cubicBezTo>
                  <a:pt x="828" y="65"/>
                  <a:pt x="828" y="65"/>
                  <a:pt x="828" y="65"/>
                </a:cubicBezTo>
                <a:cubicBezTo>
                  <a:pt x="829" y="65"/>
                  <a:pt x="829" y="65"/>
                  <a:pt x="829" y="65"/>
                </a:cubicBezTo>
                <a:cubicBezTo>
                  <a:pt x="829" y="67"/>
                  <a:pt x="829" y="67"/>
                  <a:pt x="829" y="67"/>
                </a:cubicBezTo>
                <a:cubicBezTo>
                  <a:pt x="828" y="68"/>
                  <a:pt x="828" y="68"/>
                  <a:pt x="828" y="68"/>
                </a:cubicBezTo>
                <a:cubicBezTo>
                  <a:pt x="827" y="71"/>
                  <a:pt x="827" y="71"/>
                  <a:pt x="827" y="71"/>
                </a:cubicBezTo>
                <a:cubicBezTo>
                  <a:pt x="826" y="71"/>
                  <a:pt x="826" y="71"/>
                  <a:pt x="826" y="71"/>
                </a:cubicBezTo>
                <a:cubicBezTo>
                  <a:pt x="823" y="69"/>
                  <a:pt x="823" y="69"/>
                  <a:pt x="823" y="69"/>
                </a:cubicBezTo>
                <a:cubicBezTo>
                  <a:pt x="818" y="68"/>
                  <a:pt x="818" y="68"/>
                  <a:pt x="818" y="68"/>
                </a:cubicBezTo>
                <a:cubicBezTo>
                  <a:pt x="817" y="65"/>
                  <a:pt x="817" y="65"/>
                  <a:pt x="817" y="65"/>
                </a:cubicBezTo>
                <a:cubicBezTo>
                  <a:pt x="815" y="65"/>
                  <a:pt x="815" y="65"/>
                  <a:pt x="815" y="65"/>
                </a:cubicBezTo>
                <a:cubicBezTo>
                  <a:pt x="815" y="64"/>
                  <a:pt x="815" y="64"/>
                  <a:pt x="815" y="64"/>
                </a:cubicBezTo>
                <a:cubicBezTo>
                  <a:pt x="814" y="64"/>
                  <a:pt x="814" y="64"/>
                  <a:pt x="814" y="64"/>
                </a:cubicBezTo>
                <a:cubicBezTo>
                  <a:pt x="813" y="66"/>
                  <a:pt x="813" y="66"/>
                  <a:pt x="813" y="66"/>
                </a:cubicBezTo>
                <a:cubicBezTo>
                  <a:pt x="814" y="67"/>
                  <a:pt x="814" y="67"/>
                  <a:pt x="814" y="67"/>
                </a:cubicBezTo>
                <a:cubicBezTo>
                  <a:pt x="813" y="68"/>
                  <a:pt x="813" y="68"/>
                  <a:pt x="813" y="68"/>
                </a:cubicBezTo>
                <a:cubicBezTo>
                  <a:pt x="814" y="70"/>
                  <a:pt x="814" y="70"/>
                  <a:pt x="814" y="70"/>
                </a:cubicBezTo>
                <a:cubicBezTo>
                  <a:pt x="812" y="71"/>
                  <a:pt x="812" y="71"/>
                  <a:pt x="812" y="71"/>
                </a:cubicBezTo>
                <a:cubicBezTo>
                  <a:pt x="811" y="71"/>
                  <a:pt x="811" y="71"/>
                  <a:pt x="811" y="71"/>
                </a:cubicBezTo>
                <a:cubicBezTo>
                  <a:pt x="811" y="73"/>
                  <a:pt x="811" y="73"/>
                  <a:pt x="811" y="73"/>
                </a:cubicBezTo>
                <a:cubicBezTo>
                  <a:pt x="810" y="74"/>
                  <a:pt x="810" y="74"/>
                  <a:pt x="810" y="74"/>
                </a:cubicBezTo>
                <a:cubicBezTo>
                  <a:pt x="810" y="78"/>
                  <a:pt x="810" y="78"/>
                  <a:pt x="810" y="78"/>
                </a:cubicBezTo>
                <a:cubicBezTo>
                  <a:pt x="811" y="79"/>
                  <a:pt x="811" y="79"/>
                  <a:pt x="811" y="79"/>
                </a:cubicBezTo>
                <a:cubicBezTo>
                  <a:pt x="814" y="79"/>
                  <a:pt x="814" y="79"/>
                  <a:pt x="814" y="79"/>
                </a:cubicBezTo>
                <a:cubicBezTo>
                  <a:pt x="816" y="80"/>
                  <a:pt x="816" y="80"/>
                  <a:pt x="816" y="80"/>
                </a:cubicBezTo>
                <a:cubicBezTo>
                  <a:pt x="817" y="79"/>
                  <a:pt x="817" y="79"/>
                  <a:pt x="817" y="79"/>
                </a:cubicBezTo>
                <a:cubicBezTo>
                  <a:pt x="817" y="80"/>
                  <a:pt x="817" y="80"/>
                  <a:pt x="817" y="80"/>
                </a:cubicBezTo>
                <a:cubicBezTo>
                  <a:pt x="816" y="81"/>
                  <a:pt x="816" y="81"/>
                  <a:pt x="816" y="81"/>
                </a:cubicBezTo>
                <a:cubicBezTo>
                  <a:pt x="814" y="80"/>
                  <a:pt x="814" y="80"/>
                  <a:pt x="814" y="80"/>
                </a:cubicBezTo>
                <a:cubicBezTo>
                  <a:pt x="811" y="80"/>
                  <a:pt x="811" y="80"/>
                  <a:pt x="811" y="80"/>
                </a:cubicBezTo>
                <a:cubicBezTo>
                  <a:pt x="810" y="80"/>
                  <a:pt x="810" y="80"/>
                  <a:pt x="810" y="80"/>
                </a:cubicBezTo>
                <a:cubicBezTo>
                  <a:pt x="809" y="80"/>
                  <a:pt x="809" y="80"/>
                  <a:pt x="809" y="80"/>
                </a:cubicBezTo>
                <a:cubicBezTo>
                  <a:pt x="806" y="83"/>
                  <a:pt x="806" y="83"/>
                  <a:pt x="806" y="83"/>
                </a:cubicBezTo>
                <a:cubicBezTo>
                  <a:pt x="806" y="84"/>
                  <a:pt x="806" y="84"/>
                  <a:pt x="806" y="84"/>
                </a:cubicBezTo>
                <a:cubicBezTo>
                  <a:pt x="807" y="86"/>
                  <a:pt x="807" y="86"/>
                  <a:pt x="807" y="86"/>
                </a:cubicBezTo>
                <a:cubicBezTo>
                  <a:pt x="807" y="87"/>
                  <a:pt x="807" y="87"/>
                  <a:pt x="807" y="87"/>
                </a:cubicBezTo>
                <a:cubicBezTo>
                  <a:pt x="806" y="87"/>
                  <a:pt x="806" y="87"/>
                  <a:pt x="806" y="87"/>
                </a:cubicBezTo>
                <a:cubicBezTo>
                  <a:pt x="806" y="89"/>
                  <a:pt x="806" y="89"/>
                  <a:pt x="806" y="89"/>
                </a:cubicBezTo>
                <a:cubicBezTo>
                  <a:pt x="807" y="90"/>
                  <a:pt x="807" y="90"/>
                  <a:pt x="807" y="90"/>
                </a:cubicBezTo>
                <a:cubicBezTo>
                  <a:pt x="808" y="89"/>
                  <a:pt x="808" y="89"/>
                  <a:pt x="808" y="89"/>
                </a:cubicBezTo>
                <a:cubicBezTo>
                  <a:pt x="810" y="89"/>
                  <a:pt x="810" y="89"/>
                  <a:pt x="810" y="89"/>
                </a:cubicBezTo>
                <a:cubicBezTo>
                  <a:pt x="811" y="87"/>
                  <a:pt x="811" y="87"/>
                  <a:pt x="811" y="87"/>
                </a:cubicBezTo>
                <a:cubicBezTo>
                  <a:pt x="812" y="88"/>
                  <a:pt x="812" y="88"/>
                  <a:pt x="812" y="88"/>
                </a:cubicBezTo>
                <a:cubicBezTo>
                  <a:pt x="812" y="90"/>
                  <a:pt x="812" y="90"/>
                  <a:pt x="812" y="90"/>
                </a:cubicBezTo>
                <a:cubicBezTo>
                  <a:pt x="810" y="90"/>
                  <a:pt x="810" y="90"/>
                  <a:pt x="810" y="90"/>
                </a:cubicBezTo>
                <a:cubicBezTo>
                  <a:pt x="809" y="92"/>
                  <a:pt x="809" y="92"/>
                  <a:pt x="809" y="92"/>
                </a:cubicBezTo>
                <a:cubicBezTo>
                  <a:pt x="810" y="93"/>
                  <a:pt x="810" y="93"/>
                  <a:pt x="810" y="93"/>
                </a:cubicBezTo>
                <a:cubicBezTo>
                  <a:pt x="811" y="93"/>
                  <a:pt x="811" y="93"/>
                  <a:pt x="811" y="93"/>
                </a:cubicBezTo>
                <a:cubicBezTo>
                  <a:pt x="813" y="91"/>
                  <a:pt x="813" y="91"/>
                  <a:pt x="813" y="91"/>
                </a:cubicBezTo>
                <a:cubicBezTo>
                  <a:pt x="814" y="91"/>
                  <a:pt x="814" y="91"/>
                  <a:pt x="814" y="91"/>
                </a:cubicBezTo>
                <a:cubicBezTo>
                  <a:pt x="816" y="90"/>
                  <a:pt x="816" y="90"/>
                  <a:pt x="816" y="90"/>
                </a:cubicBezTo>
                <a:cubicBezTo>
                  <a:pt x="816" y="91"/>
                  <a:pt x="816" y="91"/>
                  <a:pt x="816" y="91"/>
                </a:cubicBezTo>
                <a:cubicBezTo>
                  <a:pt x="815" y="92"/>
                  <a:pt x="815" y="92"/>
                  <a:pt x="815" y="92"/>
                </a:cubicBezTo>
                <a:cubicBezTo>
                  <a:pt x="816" y="93"/>
                  <a:pt x="816" y="93"/>
                  <a:pt x="816" y="93"/>
                </a:cubicBezTo>
                <a:cubicBezTo>
                  <a:pt x="819" y="92"/>
                  <a:pt x="819" y="92"/>
                  <a:pt x="819" y="92"/>
                </a:cubicBezTo>
                <a:cubicBezTo>
                  <a:pt x="819" y="94"/>
                  <a:pt x="819" y="94"/>
                  <a:pt x="819" y="94"/>
                </a:cubicBezTo>
                <a:cubicBezTo>
                  <a:pt x="818" y="94"/>
                  <a:pt x="818" y="94"/>
                  <a:pt x="818" y="94"/>
                </a:cubicBezTo>
                <a:cubicBezTo>
                  <a:pt x="818" y="95"/>
                  <a:pt x="818" y="95"/>
                  <a:pt x="818" y="95"/>
                </a:cubicBezTo>
                <a:cubicBezTo>
                  <a:pt x="819" y="95"/>
                  <a:pt x="819" y="95"/>
                  <a:pt x="819" y="95"/>
                </a:cubicBezTo>
                <a:cubicBezTo>
                  <a:pt x="821" y="95"/>
                  <a:pt x="821" y="95"/>
                  <a:pt x="821" y="95"/>
                </a:cubicBezTo>
                <a:cubicBezTo>
                  <a:pt x="823" y="96"/>
                  <a:pt x="823" y="96"/>
                  <a:pt x="823" y="96"/>
                </a:cubicBezTo>
                <a:cubicBezTo>
                  <a:pt x="828" y="97"/>
                  <a:pt x="828" y="97"/>
                  <a:pt x="828" y="97"/>
                </a:cubicBezTo>
                <a:cubicBezTo>
                  <a:pt x="828" y="98"/>
                  <a:pt x="828" y="98"/>
                  <a:pt x="828" y="98"/>
                </a:cubicBezTo>
                <a:cubicBezTo>
                  <a:pt x="824" y="98"/>
                  <a:pt x="824" y="98"/>
                  <a:pt x="824" y="98"/>
                </a:cubicBezTo>
                <a:cubicBezTo>
                  <a:pt x="822" y="98"/>
                  <a:pt x="822" y="98"/>
                  <a:pt x="822" y="98"/>
                </a:cubicBezTo>
                <a:cubicBezTo>
                  <a:pt x="820" y="97"/>
                  <a:pt x="820" y="97"/>
                  <a:pt x="820" y="97"/>
                </a:cubicBezTo>
                <a:cubicBezTo>
                  <a:pt x="818" y="98"/>
                  <a:pt x="818" y="98"/>
                  <a:pt x="818" y="98"/>
                </a:cubicBezTo>
                <a:cubicBezTo>
                  <a:pt x="818" y="99"/>
                  <a:pt x="818" y="99"/>
                  <a:pt x="818" y="99"/>
                </a:cubicBezTo>
                <a:cubicBezTo>
                  <a:pt x="820" y="100"/>
                  <a:pt x="820" y="100"/>
                  <a:pt x="820" y="100"/>
                </a:cubicBezTo>
                <a:cubicBezTo>
                  <a:pt x="824" y="100"/>
                  <a:pt x="824" y="100"/>
                  <a:pt x="824" y="100"/>
                </a:cubicBezTo>
                <a:cubicBezTo>
                  <a:pt x="827" y="100"/>
                  <a:pt x="827" y="100"/>
                  <a:pt x="827" y="100"/>
                </a:cubicBezTo>
                <a:cubicBezTo>
                  <a:pt x="828" y="101"/>
                  <a:pt x="828" y="101"/>
                  <a:pt x="828" y="101"/>
                </a:cubicBezTo>
                <a:cubicBezTo>
                  <a:pt x="824" y="102"/>
                  <a:pt x="824" y="102"/>
                  <a:pt x="824" y="102"/>
                </a:cubicBezTo>
                <a:cubicBezTo>
                  <a:pt x="823" y="101"/>
                  <a:pt x="823" y="101"/>
                  <a:pt x="823" y="101"/>
                </a:cubicBezTo>
                <a:cubicBezTo>
                  <a:pt x="820" y="101"/>
                  <a:pt x="820" y="101"/>
                  <a:pt x="820" y="101"/>
                </a:cubicBezTo>
                <a:cubicBezTo>
                  <a:pt x="817" y="101"/>
                  <a:pt x="817" y="101"/>
                  <a:pt x="817" y="101"/>
                </a:cubicBezTo>
                <a:cubicBezTo>
                  <a:pt x="816" y="99"/>
                  <a:pt x="816" y="99"/>
                  <a:pt x="816" y="99"/>
                </a:cubicBezTo>
                <a:cubicBezTo>
                  <a:pt x="814" y="99"/>
                  <a:pt x="814" y="99"/>
                  <a:pt x="814" y="99"/>
                </a:cubicBezTo>
                <a:cubicBezTo>
                  <a:pt x="812" y="96"/>
                  <a:pt x="812" y="96"/>
                  <a:pt x="812" y="96"/>
                </a:cubicBezTo>
                <a:cubicBezTo>
                  <a:pt x="811" y="97"/>
                  <a:pt x="811" y="97"/>
                  <a:pt x="811" y="97"/>
                </a:cubicBezTo>
                <a:cubicBezTo>
                  <a:pt x="810" y="99"/>
                  <a:pt x="810" y="99"/>
                  <a:pt x="810" y="99"/>
                </a:cubicBezTo>
                <a:cubicBezTo>
                  <a:pt x="807" y="99"/>
                  <a:pt x="807" y="99"/>
                  <a:pt x="807" y="99"/>
                </a:cubicBezTo>
                <a:cubicBezTo>
                  <a:pt x="806" y="100"/>
                  <a:pt x="806" y="100"/>
                  <a:pt x="806" y="100"/>
                </a:cubicBezTo>
                <a:cubicBezTo>
                  <a:pt x="805" y="103"/>
                  <a:pt x="805" y="103"/>
                  <a:pt x="805" y="103"/>
                </a:cubicBezTo>
                <a:cubicBezTo>
                  <a:pt x="807" y="105"/>
                  <a:pt x="807" y="105"/>
                  <a:pt x="807" y="105"/>
                </a:cubicBezTo>
                <a:cubicBezTo>
                  <a:pt x="807" y="107"/>
                  <a:pt x="807" y="107"/>
                  <a:pt x="807" y="107"/>
                </a:cubicBezTo>
                <a:cubicBezTo>
                  <a:pt x="806" y="108"/>
                  <a:pt x="806" y="108"/>
                  <a:pt x="806" y="108"/>
                </a:cubicBezTo>
                <a:cubicBezTo>
                  <a:pt x="805" y="105"/>
                  <a:pt x="805" y="105"/>
                  <a:pt x="805" y="105"/>
                </a:cubicBezTo>
                <a:cubicBezTo>
                  <a:pt x="804" y="105"/>
                  <a:pt x="804" y="105"/>
                  <a:pt x="804" y="105"/>
                </a:cubicBezTo>
                <a:cubicBezTo>
                  <a:pt x="803" y="109"/>
                  <a:pt x="803" y="109"/>
                  <a:pt x="803" y="109"/>
                </a:cubicBezTo>
                <a:cubicBezTo>
                  <a:pt x="803" y="111"/>
                  <a:pt x="803" y="111"/>
                  <a:pt x="803" y="111"/>
                </a:cubicBezTo>
                <a:cubicBezTo>
                  <a:pt x="805" y="111"/>
                  <a:pt x="805" y="111"/>
                  <a:pt x="805" y="111"/>
                </a:cubicBezTo>
                <a:cubicBezTo>
                  <a:pt x="805" y="111"/>
                  <a:pt x="805" y="111"/>
                  <a:pt x="805" y="111"/>
                </a:cubicBezTo>
                <a:cubicBezTo>
                  <a:pt x="806" y="111"/>
                  <a:pt x="806" y="111"/>
                  <a:pt x="806" y="111"/>
                </a:cubicBezTo>
                <a:cubicBezTo>
                  <a:pt x="808" y="113"/>
                  <a:pt x="808" y="113"/>
                  <a:pt x="808" y="113"/>
                </a:cubicBezTo>
                <a:cubicBezTo>
                  <a:pt x="809" y="113"/>
                  <a:pt x="809" y="113"/>
                  <a:pt x="809" y="113"/>
                </a:cubicBezTo>
                <a:cubicBezTo>
                  <a:pt x="807" y="114"/>
                  <a:pt x="807" y="114"/>
                  <a:pt x="807" y="114"/>
                </a:cubicBezTo>
                <a:cubicBezTo>
                  <a:pt x="806" y="114"/>
                  <a:pt x="806" y="114"/>
                  <a:pt x="806" y="114"/>
                </a:cubicBezTo>
                <a:cubicBezTo>
                  <a:pt x="805" y="113"/>
                  <a:pt x="805" y="113"/>
                  <a:pt x="805" y="113"/>
                </a:cubicBezTo>
                <a:cubicBezTo>
                  <a:pt x="803" y="113"/>
                  <a:pt x="803" y="113"/>
                  <a:pt x="803" y="113"/>
                </a:cubicBezTo>
                <a:cubicBezTo>
                  <a:pt x="802" y="116"/>
                  <a:pt x="802" y="116"/>
                  <a:pt x="802" y="116"/>
                </a:cubicBezTo>
                <a:cubicBezTo>
                  <a:pt x="803" y="117"/>
                  <a:pt x="803" y="117"/>
                  <a:pt x="803" y="117"/>
                </a:cubicBezTo>
                <a:lnTo>
                  <a:pt x="804" y="117"/>
                </a:lnTo>
                <a:close/>
                <a:moveTo>
                  <a:pt x="839" y="153"/>
                </a:moveTo>
                <a:cubicBezTo>
                  <a:pt x="839" y="151"/>
                  <a:pt x="839" y="151"/>
                  <a:pt x="839" y="151"/>
                </a:cubicBezTo>
                <a:cubicBezTo>
                  <a:pt x="838" y="150"/>
                  <a:pt x="838" y="150"/>
                  <a:pt x="838" y="150"/>
                </a:cubicBezTo>
                <a:cubicBezTo>
                  <a:pt x="837" y="150"/>
                  <a:pt x="837" y="150"/>
                  <a:pt x="837" y="150"/>
                </a:cubicBezTo>
                <a:cubicBezTo>
                  <a:pt x="837" y="151"/>
                  <a:pt x="837" y="151"/>
                  <a:pt x="837" y="151"/>
                </a:cubicBezTo>
                <a:cubicBezTo>
                  <a:pt x="838" y="153"/>
                  <a:pt x="838" y="153"/>
                  <a:pt x="838" y="153"/>
                </a:cubicBezTo>
                <a:cubicBezTo>
                  <a:pt x="839" y="153"/>
                  <a:pt x="839" y="153"/>
                  <a:pt x="839" y="153"/>
                </a:cubicBezTo>
                <a:close/>
                <a:moveTo>
                  <a:pt x="828" y="51"/>
                </a:moveTo>
                <a:cubicBezTo>
                  <a:pt x="829" y="51"/>
                  <a:pt x="829" y="51"/>
                  <a:pt x="829" y="51"/>
                </a:cubicBezTo>
                <a:cubicBezTo>
                  <a:pt x="830" y="51"/>
                  <a:pt x="830" y="51"/>
                  <a:pt x="830" y="51"/>
                </a:cubicBezTo>
                <a:cubicBezTo>
                  <a:pt x="830" y="50"/>
                  <a:pt x="830" y="50"/>
                  <a:pt x="830" y="50"/>
                </a:cubicBezTo>
                <a:cubicBezTo>
                  <a:pt x="828" y="50"/>
                  <a:pt x="828" y="50"/>
                  <a:pt x="828" y="50"/>
                </a:cubicBezTo>
                <a:cubicBezTo>
                  <a:pt x="827" y="49"/>
                  <a:pt x="827" y="49"/>
                  <a:pt x="827" y="49"/>
                </a:cubicBezTo>
                <a:cubicBezTo>
                  <a:pt x="826" y="49"/>
                  <a:pt x="826" y="49"/>
                  <a:pt x="826" y="49"/>
                </a:cubicBezTo>
                <a:cubicBezTo>
                  <a:pt x="826" y="50"/>
                  <a:pt x="826" y="50"/>
                  <a:pt x="826" y="50"/>
                </a:cubicBezTo>
                <a:cubicBezTo>
                  <a:pt x="826" y="50"/>
                  <a:pt x="826" y="50"/>
                  <a:pt x="826" y="50"/>
                </a:cubicBezTo>
                <a:lnTo>
                  <a:pt x="828" y="51"/>
                </a:lnTo>
                <a:close/>
                <a:moveTo>
                  <a:pt x="272" y="477"/>
                </a:moveTo>
                <a:cubicBezTo>
                  <a:pt x="270" y="477"/>
                  <a:pt x="270" y="477"/>
                  <a:pt x="270" y="477"/>
                </a:cubicBezTo>
                <a:cubicBezTo>
                  <a:pt x="271" y="478"/>
                  <a:pt x="271" y="478"/>
                  <a:pt x="271" y="478"/>
                </a:cubicBezTo>
                <a:lnTo>
                  <a:pt x="272" y="477"/>
                </a:lnTo>
                <a:close/>
                <a:moveTo>
                  <a:pt x="916" y="657"/>
                </a:moveTo>
                <a:cubicBezTo>
                  <a:pt x="916" y="658"/>
                  <a:pt x="916" y="658"/>
                  <a:pt x="916" y="658"/>
                </a:cubicBezTo>
                <a:cubicBezTo>
                  <a:pt x="915" y="657"/>
                  <a:pt x="915" y="657"/>
                  <a:pt x="915" y="657"/>
                </a:cubicBezTo>
                <a:cubicBezTo>
                  <a:pt x="915" y="657"/>
                  <a:pt x="915" y="657"/>
                  <a:pt x="915" y="657"/>
                </a:cubicBezTo>
                <a:cubicBezTo>
                  <a:pt x="915" y="658"/>
                  <a:pt x="915" y="658"/>
                  <a:pt x="915" y="658"/>
                </a:cubicBezTo>
                <a:cubicBezTo>
                  <a:pt x="915" y="659"/>
                  <a:pt x="915" y="659"/>
                  <a:pt x="915" y="659"/>
                </a:cubicBezTo>
                <a:cubicBezTo>
                  <a:pt x="915" y="659"/>
                  <a:pt x="916" y="660"/>
                  <a:pt x="916" y="660"/>
                </a:cubicBezTo>
                <a:cubicBezTo>
                  <a:pt x="917" y="659"/>
                  <a:pt x="917" y="659"/>
                  <a:pt x="917" y="659"/>
                </a:cubicBezTo>
                <a:cubicBezTo>
                  <a:pt x="917" y="658"/>
                  <a:pt x="917" y="658"/>
                  <a:pt x="917" y="658"/>
                </a:cubicBezTo>
                <a:lnTo>
                  <a:pt x="916" y="657"/>
                </a:lnTo>
                <a:close/>
                <a:moveTo>
                  <a:pt x="920" y="134"/>
                </a:moveTo>
                <a:cubicBezTo>
                  <a:pt x="919" y="134"/>
                  <a:pt x="919" y="134"/>
                  <a:pt x="919" y="134"/>
                </a:cubicBezTo>
                <a:cubicBezTo>
                  <a:pt x="919" y="134"/>
                  <a:pt x="918" y="134"/>
                  <a:pt x="918" y="134"/>
                </a:cubicBezTo>
                <a:cubicBezTo>
                  <a:pt x="917" y="135"/>
                  <a:pt x="917" y="135"/>
                  <a:pt x="917" y="135"/>
                </a:cubicBezTo>
                <a:cubicBezTo>
                  <a:pt x="918" y="136"/>
                  <a:pt x="918" y="136"/>
                  <a:pt x="918" y="136"/>
                </a:cubicBezTo>
                <a:cubicBezTo>
                  <a:pt x="920" y="136"/>
                  <a:pt x="920" y="136"/>
                  <a:pt x="920" y="136"/>
                </a:cubicBezTo>
                <a:lnTo>
                  <a:pt x="920" y="134"/>
                </a:lnTo>
                <a:close/>
                <a:moveTo>
                  <a:pt x="830" y="127"/>
                </a:moveTo>
                <a:cubicBezTo>
                  <a:pt x="830" y="126"/>
                  <a:pt x="830" y="126"/>
                  <a:pt x="830" y="126"/>
                </a:cubicBezTo>
                <a:cubicBezTo>
                  <a:pt x="830" y="125"/>
                  <a:pt x="830" y="125"/>
                  <a:pt x="830" y="125"/>
                </a:cubicBezTo>
                <a:cubicBezTo>
                  <a:pt x="829" y="126"/>
                  <a:pt x="829" y="126"/>
                  <a:pt x="829" y="126"/>
                </a:cubicBezTo>
                <a:cubicBezTo>
                  <a:pt x="828" y="127"/>
                  <a:pt x="828" y="127"/>
                  <a:pt x="828" y="127"/>
                </a:cubicBezTo>
                <a:cubicBezTo>
                  <a:pt x="827" y="128"/>
                  <a:pt x="827" y="128"/>
                  <a:pt x="827" y="128"/>
                </a:cubicBezTo>
                <a:cubicBezTo>
                  <a:pt x="827" y="130"/>
                  <a:pt x="827" y="130"/>
                  <a:pt x="827" y="130"/>
                </a:cubicBezTo>
                <a:cubicBezTo>
                  <a:pt x="828" y="130"/>
                  <a:pt x="828" y="130"/>
                  <a:pt x="828" y="130"/>
                </a:cubicBezTo>
                <a:cubicBezTo>
                  <a:pt x="830" y="128"/>
                  <a:pt x="830" y="128"/>
                  <a:pt x="830" y="128"/>
                </a:cubicBezTo>
                <a:lnTo>
                  <a:pt x="830" y="127"/>
                </a:lnTo>
                <a:close/>
                <a:moveTo>
                  <a:pt x="850" y="113"/>
                </a:moveTo>
                <a:cubicBezTo>
                  <a:pt x="852" y="112"/>
                  <a:pt x="852" y="112"/>
                  <a:pt x="852" y="112"/>
                </a:cubicBezTo>
                <a:cubicBezTo>
                  <a:pt x="854" y="112"/>
                  <a:pt x="854" y="112"/>
                  <a:pt x="854" y="112"/>
                </a:cubicBezTo>
                <a:cubicBezTo>
                  <a:pt x="855" y="111"/>
                  <a:pt x="855" y="111"/>
                  <a:pt x="855" y="111"/>
                </a:cubicBezTo>
                <a:cubicBezTo>
                  <a:pt x="853" y="109"/>
                  <a:pt x="853" y="109"/>
                  <a:pt x="853" y="109"/>
                </a:cubicBezTo>
                <a:cubicBezTo>
                  <a:pt x="851" y="108"/>
                  <a:pt x="851" y="108"/>
                  <a:pt x="851" y="108"/>
                </a:cubicBezTo>
                <a:cubicBezTo>
                  <a:pt x="849" y="109"/>
                  <a:pt x="849" y="109"/>
                  <a:pt x="849" y="109"/>
                </a:cubicBezTo>
                <a:cubicBezTo>
                  <a:pt x="848" y="109"/>
                  <a:pt x="848" y="109"/>
                  <a:pt x="848" y="109"/>
                </a:cubicBezTo>
                <a:cubicBezTo>
                  <a:pt x="846" y="112"/>
                  <a:pt x="846" y="112"/>
                  <a:pt x="846" y="112"/>
                </a:cubicBezTo>
                <a:cubicBezTo>
                  <a:pt x="846" y="113"/>
                  <a:pt x="846" y="113"/>
                  <a:pt x="846" y="113"/>
                </a:cubicBezTo>
                <a:cubicBezTo>
                  <a:pt x="848" y="114"/>
                  <a:pt x="848" y="114"/>
                  <a:pt x="848" y="114"/>
                </a:cubicBezTo>
                <a:lnTo>
                  <a:pt x="850" y="113"/>
                </a:lnTo>
                <a:close/>
                <a:moveTo>
                  <a:pt x="910" y="660"/>
                </a:moveTo>
                <a:cubicBezTo>
                  <a:pt x="911" y="661"/>
                  <a:pt x="911" y="661"/>
                  <a:pt x="911" y="661"/>
                </a:cubicBezTo>
                <a:cubicBezTo>
                  <a:pt x="912" y="660"/>
                  <a:pt x="912" y="660"/>
                  <a:pt x="912" y="660"/>
                </a:cubicBezTo>
                <a:cubicBezTo>
                  <a:pt x="913" y="659"/>
                  <a:pt x="913" y="659"/>
                  <a:pt x="913" y="659"/>
                </a:cubicBezTo>
                <a:cubicBezTo>
                  <a:pt x="913" y="658"/>
                  <a:pt x="913" y="658"/>
                  <a:pt x="913" y="658"/>
                </a:cubicBezTo>
                <a:cubicBezTo>
                  <a:pt x="913" y="658"/>
                  <a:pt x="913" y="658"/>
                  <a:pt x="913" y="658"/>
                </a:cubicBezTo>
                <a:cubicBezTo>
                  <a:pt x="913" y="658"/>
                  <a:pt x="913" y="658"/>
                  <a:pt x="913" y="658"/>
                </a:cubicBezTo>
                <a:cubicBezTo>
                  <a:pt x="912" y="659"/>
                  <a:pt x="912" y="659"/>
                  <a:pt x="912" y="659"/>
                </a:cubicBezTo>
                <a:cubicBezTo>
                  <a:pt x="912" y="659"/>
                  <a:pt x="912" y="659"/>
                  <a:pt x="912" y="659"/>
                </a:cubicBezTo>
                <a:cubicBezTo>
                  <a:pt x="911" y="659"/>
                  <a:pt x="911" y="659"/>
                  <a:pt x="911" y="659"/>
                </a:cubicBezTo>
                <a:cubicBezTo>
                  <a:pt x="910" y="659"/>
                  <a:pt x="910" y="659"/>
                  <a:pt x="910" y="659"/>
                </a:cubicBezTo>
                <a:lnTo>
                  <a:pt x="910" y="660"/>
                </a:lnTo>
                <a:close/>
                <a:moveTo>
                  <a:pt x="702" y="138"/>
                </a:moveTo>
                <a:cubicBezTo>
                  <a:pt x="701" y="138"/>
                  <a:pt x="701" y="138"/>
                  <a:pt x="701" y="138"/>
                </a:cubicBezTo>
                <a:cubicBezTo>
                  <a:pt x="701" y="140"/>
                  <a:pt x="701" y="140"/>
                  <a:pt x="701" y="140"/>
                </a:cubicBezTo>
                <a:cubicBezTo>
                  <a:pt x="701" y="141"/>
                  <a:pt x="701" y="141"/>
                  <a:pt x="701" y="141"/>
                </a:cubicBezTo>
                <a:cubicBezTo>
                  <a:pt x="701" y="143"/>
                  <a:pt x="701" y="143"/>
                  <a:pt x="701" y="143"/>
                </a:cubicBezTo>
                <a:cubicBezTo>
                  <a:pt x="700" y="144"/>
                  <a:pt x="700" y="144"/>
                  <a:pt x="700" y="144"/>
                </a:cubicBezTo>
                <a:cubicBezTo>
                  <a:pt x="700" y="146"/>
                  <a:pt x="700" y="146"/>
                  <a:pt x="700" y="146"/>
                </a:cubicBezTo>
                <a:cubicBezTo>
                  <a:pt x="702" y="147"/>
                  <a:pt x="702" y="147"/>
                  <a:pt x="702" y="147"/>
                </a:cubicBezTo>
                <a:cubicBezTo>
                  <a:pt x="705" y="147"/>
                  <a:pt x="705" y="147"/>
                  <a:pt x="705" y="147"/>
                </a:cubicBezTo>
                <a:cubicBezTo>
                  <a:pt x="706" y="148"/>
                  <a:pt x="706" y="148"/>
                  <a:pt x="706" y="148"/>
                </a:cubicBezTo>
                <a:cubicBezTo>
                  <a:pt x="707" y="148"/>
                  <a:pt x="707" y="148"/>
                  <a:pt x="707" y="148"/>
                </a:cubicBezTo>
                <a:cubicBezTo>
                  <a:pt x="707" y="146"/>
                  <a:pt x="707" y="146"/>
                  <a:pt x="707" y="146"/>
                </a:cubicBezTo>
                <a:cubicBezTo>
                  <a:pt x="707" y="144"/>
                  <a:pt x="707" y="144"/>
                  <a:pt x="707" y="144"/>
                </a:cubicBezTo>
                <a:cubicBezTo>
                  <a:pt x="707" y="143"/>
                  <a:pt x="707" y="143"/>
                  <a:pt x="707" y="143"/>
                </a:cubicBezTo>
                <a:cubicBezTo>
                  <a:pt x="707" y="142"/>
                  <a:pt x="707" y="142"/>
                  <a:pt x="707" y="142"/>
                </a:cubicBezTo>
                <a:cubicBezTo>
                  <a:pt x="707" y="141"/>
                  <a:pt x="707" y="141"/>
                  <a:pt x="707" y="141"/>
                </a:cubicBezTo>
                <a:cubicBezTo>
                  <a:pt x="706" y="141"/>
                  <a:pt x="706" y="141"/>
                  <a:pt x="706" y="141"/>
                </a:cubicBezTo>
                <a:cubicBezTo>
                  <a:pt x="705" y="141"/>
                  <a:pt x="705" y="141"/>
                  <a:pt x="705" y="141"/>
                </a:cubicBezTo>
                <a:cubicBezTo>
                  <a:pt x="705" y="140"/>
                  <a:pt x="705" y="140"/>
                  <a:pt x="705" y="140"/>
                </a:cubicBezTo>
                <a:cubicBezTo>
                  <a:pt x="707" y="139"/>
                  <a:pt x="707" y="139"/>
                  <a:pt x="707" y="139"/>
                </a:cubicBezTo>
                <a:cubicBezTo>
                  <a:pt x="706" y="139"/>
                  <a:pt x="706" y="139"/>
                  <a:pt x="706" y="139"/>
                </a:cubicBezTo>
                <a:cubicBezTo>
                  <a:pt x="705" y="138"/>
                  <a:pt x="705" y="138"/>
                  <a:pt x="705" y="138"/>
                </a:cubicBezTo>
                <a:cubicBezTo>
                  <a:pt x="705" y="138"/>
                  <a:pt x="705" y="138"/>
                  <a:pt x="705" y="138"/>
                </a:cubicBezTo>
                <a:lnTo>
                  <a:pt x="702" y="138"/>
                </a:lnTo>
                <a:close/>
                <a:moveTo>
                  <a:pt x="297" y="597"/>
                </a:moveTo>
                <a:cubicBezTo>
                  <a:pt x="294" y="595"/>
                  <a:pt x="294" y="595"/>
                  <a:pt x="294" y="595"/>
                </a:cubicBezTo>
                <a:cubicBezTo>
                  <a:pt x="293" y="594"/>
                  <a:pt x="293" y="594"/>
                  <a:pt x="293" y="594"/>
                </a:cubicBezTo>
                <a:cubicBezTo>
                  <a:pt x="293" y="592"/>
                  <a:pt x="293" y="592"/>
                  <a:pt x="293" y="592"/>
                </a:cubicBezTo>
                <a:cubicBezTo>
                  <a:pt x="291" y="592"/>
                  <a:pt x="291" y="592"/>
                  <a:pt x="291" y="592"/>
                </a:cubicBezTo>
                <a:cubicBezTo>
                  <a:pt x="289" y="590"/>
                  <a:pt x="289" y="590"/>
                  <a:pt x="289" y="590"/>
                </a:cubicBezTo>
                <a:cubicBezTo>
                  <a:pt x="288" y="590"/>
                  <a:pt x="288" y="590"/>
                  <a:pt x="288" y="590"/>
                </a:cubicBezTo>
                <a:cubicBezTo>
                  <a:pt x="287" y="590"/>
                  <a:pt x="287" y="590"/>
                  <a:pt x="287" y="590"/>
                </a:cubicBezTo>
                <a:cubicBezTo>
                  <a:pt x="284" y="590"/>
                  <a:pt x="284" y="590"/>
                  <a:pt x="284" y="590"/>
                </a:cubicBezTo>
                <a:cubicBezTo>
                  <a:pt x="285" y="593"/>
                  <a:pt x="285" y="593"/>
                  <a:pt x="285" y="593"/>
                </a:cubicBezTo>
                <a:cubicBezTo>
                  <a:pt x="286" y="593"/>
                  <a:pt x="286" y="593"/>
                  <a:pt x="286" y="593"/>
                </a:cubicBezTo>
                <a:cubicBezTo>
                  <a:pt x="287" y="595"/>
                  <a:pt x="287" y="595"/>
                  <a:pt x="287" y="595"/>
                </a:cubicBezTo>
                <a:cubicBezTo>
                  <a:pt x="291" y="596"/>
                  <a:pt x="291" y="596"/>
                  <a:pt x="291" y="596"/>
                </a:cubicBezTo>
                <a:cubicBezTo>
                  <a:pt x="289" y="597"/>
                  <a:pt x="289" y="597"/>
                  <a:pt x="289" y="597"/>
                </a:cubicBezTo>
                <a:cubicBezTo>
                  <a:pt x="287" y="596"/>
                  <a:pt x="287" y="596"/>
                  <a:pt x="287" y="596"/>
                </a:cubicBezTo>
                <a:cubicBezTo>
                  <a:pt x="286" y="598"/>
                  <a:pt x="286" y="598"/>
                  <a:pt x="286" y="598"/>
                </a:cubicBezTo>
                <a:cubicBezTo>
                  <a:pt x="287" y="599"/>
                  <a:pt x="287" y="599"/>
                  <a:pt x="287" y="599"/>
                </a:cubicBezTo>
                <a:cubicBezTo>
                  <a:pt x="286" y="601"/>
                  <a:pt x="286" y="601"/>
                  <a:pt x="286" y="601"/>
                </a:cubicBezTo>
                <a:cubicBezTo>
                  <a:pt x="286" y="602"/>
                  <a:pt x="286" y="602"/>
                  <a:pt x="286" y="602"/>
                </a:cubicBezTo>
                <a:cubicBezTo>
                  <a:pt x="288" y="601"/>
                  <a:pt x="288" y="601"/>
                  <a:pt x="288" y="601"/>
                </a:cubicBezTo>
                <a:cubicBezTo>
                  <a:pt x="289" y="603"/>
                  <a:pt x="289" y="603"/>
                  <a:pt x="289" y="603"/>
                </a:cubicBezTo>
                <a:cubicBezTo>
                  <a:pt x="291" y="603"/>
                  <a:pt x="291" y="603"/>
                  <a:pt x="291" y="603"/>
                </a:cubicBezTo>
                <a:cubicBezTo>
                  <a:pt x="291" y="605"/>
                  <a:pt x="291" y="605"/>
                  <a:pt x="291" y="605"/>
                </a:cubicBezTo>
                <a:cubicBezTo>
                  <a:pt x="293" y="606"/>
                  <a:pt x="293" y="606"/>
                  <a:pt x="293" y="606"/>
                </a:cubicBezTo>
                <a:cubicBezTo>
                  <a:pt x="295" y="605"/>
                  <a:pt x="295" y="605"/>
                  <a:pt x="295" y="605"/>
                </a:cubicBezTo>
                <a:cubicBezTo>
                  <a:pt x="292" y="608"/>
                  <a:pt x="292" y="608"/>
                  <a:pt x="292" y="608"/>
                </a:cubicBezTo>
                <a:cubicBezTo>
                  <a:pt x="293" y="610"/>
                  <a:pt x="293" y="610"/>
                  <a:pt x="293" y="610"/>
                </a:cubicBezTo>
                <a:cubicBezTo>
                  <a:pt x="295" y="609"/>
                  <a:pt x="295" y="609"/>
                  <a:pt x="295" y="609"/>
                </a:cubicBezTo>
                <a:cubicBezTo>
                  <a:pt x="295" y="608"/>
                  <a:pt x="295" y="608"/>
                  <a:pt x="295" y="608"/>
                </a:cubicBezTo>
                <a:cubicBezTo>
                  <a:pt x="297" y="607"/>
                  <a:pt x="297" y="607"/>
                  <a:pt x="297" y="607"/>
                </a:cubicBezTo>
                <a:cubicBezTo>
                  <a:pt x="297" y="609"/>
                  <a:pt x="297" y="609"/>
                  <a:pt x="297" y="609"/>
                </a:cubicBezTo>
                <a:cubicBezTo>
                  <a:pt x="295" y="611"/>
                  <a:pt x="295" y="611"/>
                  <a:pt x="295" y="611"/>
                </a:cubicBezTo>
                <a:cubicBezTo>
                  <a:pt x="295" y="612"/>
                  <a:pt x="295" y="612"/>
                  <a:pt x="295" y="612"/>
                </a:cubicBezTo>
                <a:cubicBezTo>
                  <a:pt x="296" y="612"/>
                  <a:pt x="296" y="612"/>
                  <a:pt x="296" y="612"/>
                </a:cubicBezTo>
                <a:cubicBezTo>
                  <a:pt x="297" y="614"/>
                  <a:pt x="297" y="614"/>
                  <a:pt x="297" y="614"/>
                </a:cubicBezTo>
                <a:cubicBezTo>
                  <a:pt x="300" y="614"/>
                  <a:pt x="300" y="614"/>
                  <a:pt x="300" y="614"/>
                </a:cubicBezTo>
                <a:cubicBezTo>
                  <a:pt x="300" y="615"/>
                  <a:pt x="300" y="615"/>
                  <a:pt x="300" y="615"/>
                </a:cubicBezTo>
                <a:cubicBezTo>
                  <a:pt x="301" y="615"/>
                  <a:pt x="301" y="615"/>
                  <a:pt x="301" y="615"/>
                </a:cubicBezTo>
                <a:cubicBezTo>
                  <a:pt x="301" y="617"/>
                  <a:pt x="301" y="617"/>
                  <a:pt x="301" y="617"/>
                </a:cubicBezTo>
                <a:cubicBezTo>
                  <a:pt x="301" y="619"/>
                  <a:pt x="301" y="619"/>
                  <a:pt x="301" y="619"/>
                </a:cubicBezTo>
                <a:cubicBezTo>
                  <a:pt x="303" y="621"/>
                  <a:pt x="303" y="621"/>
                  <a:pt x="303" y="621"/>
                </a:cubicBezTo>
                <a:cubicBezTo>
                  <a:pt x="304" y="619"/>
                  <a:pt x="304" y="619"/>
                  <a:pt x="304" y="619"/>
                </a:cubicBezTo>
                <a:cubicBezTo>
                  <a:pt x="305" y="620"/>
                  <a:pt x="305" y="620"/>
                  <a:pt x="305" y="620"/>
                </a:cubicBezTo>
                <a:cubicBezTo>
                  <a:pt x="307" y="620"/>
                  <a:pt x="307" y="620"/>
                  <a:pt x="307" y="620"/>
                </a:cubicBezTo>
                <a:cubicBezTo>
                  <a:pt x="304" y="623"/>
                  <a:pt x="304" y="623"/>
                  <a:pt x="304" y="623"/>
                </a:cubicBezTo>
                <a:cubicBezTo>
                  <a:pt x="308" y="627"/>
                  <a:pt x="308" y="627"/>
                  <a:pt x="308" y="627"/>
                </a:cubicBezTo>
                <a:cubicBezTo>
                  <a:pt x="309" y="627"/>
                  <a:pt x="309" y="627"/>
                  <a:pt x="309" y="627"/>
                </a:cubicBezTo>
                <a:cubicBezTo>
                  <a:pt x="310" y="628"/>
                  <a:pt x="310" y="628"/>
                  <a:pt x="310" y="628"/>
                </a:cubicBezTo>
                <a:cubicBezTo>
                  <a:pt x="315" y="632"/>
                  <a:pt x="315" y="632"/>
                  <a:pt x="315" y="632"/>
                </a:cubicBezTo>
                <a:cubicBezTo>
                  <a:pt x="316" y="631"/>
                  <a:pt x="316" y="631"/>
                  <a:pt x="316" y="631"/>
                </a:cubicBezTo>
                <a:cubicBezTo>
                  <a:pt x="318" y="631"/>
                  <a:pt x="318" y="631"/>
                  <a:pt x="318" y="631"/>
                </a:cubicBezTo>
                <a:cubicBezTo>
                  <a:pt x="317" y="626"/>
                  <a:pt x="317" y="626"/>
                  <a:pt x="317" y="626"/>
                </a:cubicBezTo>
                <a:cubicBezTo>
                  <a:pt x="317" y="624"/>
                  <a:pt x="317" y="624"/>
                  <a:pt x="317" y="624"/>
                </a:cubicBezTo>
                <a:cubicBezTo>
                  <a:pt x="316" y="623"/>
                  <a:pt x="316" y="623"/>
                  <a:pt x="316" y="623"/>
                </a:cubicBezTo>
                <a:cubicBezTo>
                  <a:pt x="317" y="619"/>
                  <a:pt x="317" y="619"/>
                  <a:pt x="317" y="619"/>
                </a:cubicBezTo>
                <a:cubicBezTo>
                  <a:pt x="315" y="617"/>
                  <a:pt x="315" y="617"/>
                  <a:pt x="315" y="617"/>
                </a:cubicBezTo>
                <a:cubicBezTo>
                  <a:pt x="311" y="614"/>
                  <a:pt x="311" y="614"/>
                  <a:pt x="311" y="614"/>
                </a:cubicBezTo>
                <a:cubicBezTo>
                  <a:pt x="311" y="609"/>
                  <a:pt x="311" y="609"/>
                  <a:pt x="311" y="609"/>
                </a:cubicBezTo>
                <a:cubicBezTo>
                  <a:pt x="308" y="605"/>
                  <a:pt x="308" y="605"/>
                  <a:pt x="308" y="605"/>
                </a:cubicBezTo>
                <a:cubicBezTo>
                  <a:pt x="308" y="602"/>
                  <a:pt x="308" y="602"/>
                  <a:pt x="308" y="602"/>
                </a:cubicBezTo>
                <a:cubicBezTo>
                  <a:pt x="307" y="601"/>
                  <a:pt x="307" y="601"/>
                  <a:pt x="307" y="601"/>
                </a:cubicBezTo>
                <a:cubicBezTo>
                  <a:pt x="305" y="601"/>
                  <a:pt x="305" y="601"/>
                  <a:pt x="305" y="601"/>
                </a:cubicBezTo>
                <a:cubicBezTo>
                  <a:pt x="302" y="599"/>
                  <a:pt x="302" y="599"/>
                  <a:pt x="302" y="599"/>
                </a:cubicBezTo>
                <a:cubicBezTo>
                  <a:pt x="300" y="599"/>
                  <a:pt x="300" y="599"/>
                  <a:pt x="300" y="599"/>
                </a:cubicBezTo>
                <a:cubicBezTo>
                  <a:pt x="298" y="598"/>
                  <a:pt x="298" y="598"/>
                  <a:pt x="298" y="598"/>
                </a:cubicBezTo>
                <a:lnTo>
                  <a:pt x="297" y="597"/>
                </a:lnTo>
                <a:close/>
                <a:moveTo>
                  <a:pt x="309" y="603"/>
                </a:moveTo>
                <a:cubicBezTo>
                  <a:pt x="310" y="606"/>
                  <a:pt x="310" y="606"/>
                  <a:pt x="310" y="606"/>
                </a:cubicBezTo>
                <a:cubicBezTo>
                  <a:pt x="311" y="603"/>
                  <a:pt x="311" y="603"/>
                  <a:pt x="311" y="603"/>
                </a:cubicBezTo>
                <a:lnTo>
                  <a:pt x="309" y="603"/>
                </a:lnTo>
                <a:close/>
                <a:moveTo>
                  <a:pt x="292" y="578"/>
                </a:moveTo>
                <a:cubicBezTo>
                  <a:pt x="292" y="580"/>
                  <a:pt x="292" y="580"/>
                  <a:pt x="292" y="580"/>
                </a:cubicBezTo>
                <a:cubicBezTo>
                  <a:pt x="293" y="581"/>
                  <a:pt x="293" y="581"/>
                  <a:pt x="293" y="581"/>
                </a:cubicBezTo>
                <a:cubicBezTo>
                  <a:pt x="294" y="578"/>
                  <a:pt x="294" y="578"/>
                  <a:pt x="294" y="578"/>
                </a:cubicBezTo>
                <a:cubicBezTo>
                  <a:pt x="293" y="577"/>
                  <a:pt x="293" y="577"/>
                  <a:pt x="293" y="577"/>
                </a:cubicBezTo>
                <a:lnTo>
                  <a:pt x="292" y="578"/>
                </a:lnTo>
                <a:close/>
                <a:moveTo>
                  <a:pt x="317" y="614"/>
                </a:moveTo>
                <a:cubicBezTo>
                  <a:pt x="315" y="611"/>
                  <a:pt x="315" y="611"/>
                  <a:pt x="315" y="611"/>
                </a:cubicBezTo>
                <a:cubicBezTo>
                  <a:pt x="313" y="610"/>
                  <a:pt x="313" y="610"/>
                  <a:pt x="313" y="610"/>
                </a:cubicBezTo>
                <a:cubicBezTo>
                  <a:pt x="314" y="612"/>
                  <a:pt x="314" y="612"/>
                  <a:pt x="314" y="612"/>
                </a:cubicBezTo>
                <a:cubicBezTo>
                  <a:pt x="316" y="615"/>
                  <a:pt x="316" y="615"/>
                  <a:pt x="316" y="615"/>
                </a:cubicBezTo>
                <a:lnTo>
                  <a:pt x="317" y="614"/>
                </a:lnTo>
                <a:close/>
                <a:moveTo>
                  <a:pt x="293" y="561"/>
                </a:moveTo>
                <a:cubicBezTo>
                  <a:pt x="291" y="562"/>
                  <a:pt x="291" y="562"/>
                  <a:pt x="291" y="562"/>
                </a:cubicBezTo>
                <a:cubicBezTo>
                  <a:pt x="293" y="563"/>
                  <a:pt x="293" y="563"/>
                  <a:pt x="293" y="563"/>
                </a:cubicBezTo>
                <a:cubicBezTo>
                  <a:pt x="294" y="562"/>
                  <a:pt x="294" y="562"/>
                  <a:pt x="294" y="562"/>
                </a:cubicBezTo>
                <a:lnTo>
                  <a:pt x="293" y="561"/>
                </a:lnTo>
                <a:close/>
                <a:moveTo>
                  <a:pt x="293" y="570"/>
                </a:moveTo>
                <a:cubicBezTo>
                  <a:pt x="294" y="571"/>
                  <a:pt x="294" y="571"/>
                  <a:pt x="294" y="571"/>
                </a:cubicBezTo>
                <a:cubicBezTo>
                  <a:pt x="294" y="571"/>
                  <a:pt x="294" y="571"/>
                  <a:pt x="294" y="571"/>
                </a:cubicBezTo>
                <a:cubicBezTo>
                  <a:pt x="295" y="570"/>
                  <a:pt x="295" y="570"/>
                  <a:pt x="295" y="570"/>
                </a:cubicBezTo>
                <a:cubicBezTo>
                  <a:pt x="294" y="569"/>
                  <a:pt x="294" y="569"/>
                  <a:pt x="294" y="569"/>
                </a:cubicBezTo>
                <a:lnTo>
                  <a:pt x="293" y="570"/>
                </a:lnTo>
                <a:close/>
                <a:moveTo>
                  <a:pt x="296" y="572"/>
                </a:moveTo>
                <a:cubicBezTo>
                  <a:pt x="295" y="572"/>
                  <a:pt x="295" y="572"/>
                  <a:pt x="295" y="572"/>
                </a:cubicBezTo>
                <a:cubicBezTo>
                  <a:pt x="293" y="573"/>
                  <a:pt x="293" y="573"/>
                  <a:pt x="293" y="573"/>
                </a:cubicBezTo>
                <a:cubicBezTo>
                  <a:pt x="293" y="575"/>
                  <a:pt x="293" y="575"/>
                  <a:pt x="293" y="575"/>
                </a:cubicBezTo>
                <a:cubicBezTo>
                  <a:pt x="293" y="575"/>
                  <a:pt x="293" y="575"/>
                  <a:pt x="293" y="575"/>
                </a:cubicBezTo>
                <a:cubicBezTo>
                  <a:pt x="293" y="575"/>
                  <a:pt x="295" y="575"/>
                  <a:pt x="295" y="575"/>
                </a:cubicBezTo>
                <a:lnTo>
                  <a:pt x="296" y="572"/>
                </a:lnTo>
                <a:close/>
                <a:moveTo>
                  <a:pt x="295" y="563"/>
                </a:moveTo>
                <a:cubicBezTo>
                  <a:pt x="296" y="562"/>
                  <a:pt x="296" y="562"/>
                  <a:pt x="296" y="562"/>
                </a:cubicBezTo>
                <a:cubicBezTo>
                  <a:pt x="296" y="562"/>
                  <a:pt x="296" y="562"/>
                  <a:pt x="296" y="562"/>
                </a:cubicBezTo>
                <a:cubicBezTo>
                  <a:pt x="297" y="561"/>
                  <a:pt x="297" y="561"/>
                  <a:pt x="297" y="561"/>
                </a:cubicBezTo>
                <a:cubicBezTo>
                  <a:pt x="296" y="559"/>
                  <a:pt x="296" y="559"/>
                  <a:pt x="296" y="559"/>
                </a:cubicBezTo>
                <a:cubicBezTo>
                  <a:pt x="295" y="561"/>
                  <a:pt x="295" y="561"/>
                  <a:pt x="295" y="561"/>
                </a:cubicBezTo>
                <a:lnTo>
                  <a:pt x="295" y="563"/>
                </a:lnTo>
                <a:close/>
                <a:moveTo>
                  <a:pt x="291" y="550"/>
                </a:moveTo>
                <a:cubicBezTo>
                  <a:pt x="290" y="551"/>
                  <a:pt x="290" y="551"/>
                  <a:pt x="290" y="551"/>
                </a:cubicBezTo>
                <a:cubicBezTo>
                  <a:pt x="291" y="553"/>
                  <a:pt x="291" y="553"/>
                  <a:pt x="291" y="553"/>
                </a:cubicBezTo>
                <a:cubicBezTo>
                  <a:pt x="292" y="552"/>
                  <a:pt x="292" y="552"/>
                  <a:pt x="292" y="552"/>
                </a:cubicBezTo>
                <a:lnTo>
                  <a:pt x="291" y="550"/>
                </a:lnTo>
                <a:close/>
                <a:moveTo>
                  <a:pt x="291" y="556"/>
                </a:moveTo>
                <a:cubicBezTo>
                  <a:pt x="291" y="557"/>
                  <a:pt x="291" y="557"/>
                  <a:pt x="291" y="557"/>
                </a:cubicBezTo>
                <a:cubicBezTo>
                  <a:pt x="291" y="558"/>
                  <a:pt x="291" y="558"/>
                  <a:pt x="291" y="558"/>
                </a:cubicBezTo>
                <a:cubicBezTo>
                  <a:pt x="292" y="558"/>
                  <a:pt x="292" y="558"/>
                  <a:pt x="292" y="558"/>
                </a:cubicBezTo>
                <a:cubicBezTo>
                  <a:pt x="294" y="557"/>
                  <a:pt x="294" y="557"/>
                  <a:pt x="294" y="557"/>
                </a:cubicBezTo>
                <a:cubicBezTo>
                  <a:pt x="293" y="559"/>
                  <a:pt x="293" y="559"/>
                  <a:pt x="293" y="559"/>
                </a:cubicBezTo>
                <a:cubicBezTo>
                  <a:pt x="294" y="560"/>
                  <a:pt x="294" y="560"/>
                  <a:pt x="294" y="560"/>
                </a:cubicBezTo>
                <a:cubicBezTo>
                  <a:pt x="295" y="558"/>
                  <a:pt x="295" y="558"/>
                  <a:pt x="295" y="558"/>
                </a:cubicBezTo>
                <a:cubicBezTo>
                  <a:pt x="296" y="554"/>
                  <a:pt x="296" y="554"/>
                  <a:pt x="296" y="554"/>
                </a:cubicBezTo>
                <a:cubicBezTo>
                  <a:pt x="294" y="553"/>
                  <a:pt x="294" y="553"/>
                  <a:pt x="294" y="553"/>
                </a:cubicBezTo>
                <a:cubicBezTo>
                  <a:pt x="292" y="554"/>
                  <a:pt x="292" y="554"/>
                  <a:pt x="292" y="554"/>
                </a:cubicBezTo>
                <a:cubicBezTo>
                  <a:pt x="290" y="555"/>
                  <a:pt x="290" y="555"/>
                  <a:pt x="290" y="555"/>
                </a:cubicBezTo>
                <a:lnTo>
                  <a:pt x="291" y="556"/>
                </a:lnTo>
                <a:close/>
                <a:moveTo>
                  <a:pt x="299" y="593"/>
                </a:moveTo>
                <a:cubicBezTo>
                  <a:pt x="301" y="593"/>
                  <a:pt x="301" y="593"/>
                  <a:pt x="301" y="593"/>
                </a:cubicBezTo>
                <a:cubicBezTo>
                  <a:pt x="300" y="591"/>
                  <a:pt x="300" y="591"/>
                  <a:pt x="300" y="591"/>
                </a:cubicBezTo>
                <a:lnTo>
                  <a:pt x="299" y="593"/>
                </a:lnTo>
                <a:close/>
                <a:moveTo>
                  <a:pt x="296" y="547"/>
                </a:moveTo>
                <a:cubicBezTo>
                  <a:pt x="297" y="545"/>
                  <a:pt x="297" y="545"/>
                  <a:pt x="297" y="545"/>
                </a:cubicBezTo>
                <a:cubicBezTo>
                  <a:pt x="296" y="545"/>
                  <a:pt x="296" y="545"/>
                  <a:pt x="296" y="545"/>
                </a:cubicBezTo>
                <a:cubicBezTo>
                  <a:pt x="294" y="546"/>
                  <a:pt x="294" y="546"/>
                  <a:pt x="294" y="546"/>
                </a:cubicBezTo>
                <a:cubicBezTo>
                  <a:pt x="293" y="548"/>
                  <a:pt x="293" y="548"/>
                  <a:pt x="293" y="548"/>
                </a:cubicBezTo>
                <a:cubicBezTo>
                  <a:pt x="295" y="547"/>
                  <a:pt x="295" y="547"/>
                  <a:pt x="295" y="547"/>
                </a:cubicBezTo>
                <a:lnTo>
                  <a:pt x="296" y="547"/>
                </a:lnTo>
                <a:close/>
                <a:moveTo>
                  <a:pt x="302" y="598"/>
                </a:moveTo>
                <a:cubicBezTo>
                  <a:pt x="302" y="597"/>
                  <a:pt x="302" y="597"/>
                  <a:pt x="302" y="597"/>
                </a:cubicBezTo>
                <a:cubicBezTo>
                  <a:pt x="300" y="597"/>
                  <a:pt x="300" y="597"/>
                  <a:pt x="300" y="597"/>
                </a:cubicBezTo>
                <a:lnTo>
                  <a:pt x="302" y="598"/>
                </a:lnTo>
                <a:close/>
                <a:moveTo>
                  <a:pt x="288" y="557"/>
                </a:moveTo>
                <a:cubicBezTo>
                  <a:pt x="288" y="560"/>
                  <a:pt x="288" y="560"/>
                  <a:pt x="288" y="560"/>
                </a:cubicBezTo>
                <a:cubicBezTo>
                  <a:pt x="289" y="561"/>
                  <a:pt x="289" y="561"/>
                  <a:pt x="289" y="561"/>
                </a:cubicBezTo>
                <a:cubicBezTo>
                  <a:pt x="289" y="562"/>
                  <a:pt x="289" y="562"/>
                  <a:pt x="289" y="562"/>
                </a:cubicBezTo>
                <a:cubicBezTo>
                  <a:pt x="290" y="561"/>
                  <a:pt x="290" y="561"/>
                  <a:pt x="290" y="561"/>
                </a:cubicBezTo>
                <a:cubicBezTo>
                  <a:pt x="290" y="559"/>
                  <a:pt x="290" y="559"/>
                  <a:pt x="290" y="559"/>
                </a:cubicBezTo>
                <a:lnTo>
                  <a:pt x="288" y="557"/>
                </a:lnTo>
                <a:close/>
                <a:moveTo>
                  <a:pt x="285" y="539"/>
                </a:moveTo>
                <a:cubicBezTo>
                  <a:pt x="285" y="540"/>
                  <a:pt x="285" y="540"/>
                  <a:pt x="285" y="540"/>
                </a:cubicBezTo>
                <a:cubicBezTo>
                  <a:pt x="287" y="540"/>
                  <a:pt x="287" y="540"/>
                  <a:pt x="287" y="540"/>
                </a:cubicBezTo>
                <a:cubicBezTo>
                  <a:pt x="287" y="537"/>
                  <a:pt x="287" y="537"/>
                  <a:pt x="287" y="537"/>
                </a:cubicBezTo>
                <a:cubicBezTo>
                  <a:pt x="286" y="536"/>
                  <a:pt x="286" y="536"/>
                  <a:pt x="286" y="536"/>
                </a:cubicBezTo>
                <a:cubicBezTo>
                  <a:pt x="284" y="537"/>
                  <a:pt x="284" y="537"/>
                  <a:pt x="284" y="537"/>
                </a:cubicBezTo>
                <a:cubicBezTo>
                  <a:pt x="283" y="539"/>
                  <a:pt x="283" y="539"/>
                  <a:pt x="283" y="539"/>
                </a:cubicBezTo>
                <a:lnTo>
                  <a:pt x="285" y="539"/>
                </a:lnTo>
                <a:close/>
                <a:moveTo>
                  <a:pt x="304" y="594"/>
                </a:moveTo>
                <a:cubicBezTo>
                  <a:pt x="303" y="593"/>
                  <a:pt x="303" y="593"/>
                  <a:pt x="303" y="593"/>
                </a:cubicBezTo>
                <a:cubicBezTo>
                  <a:pt x="302" y="594"/>
                  <a:pt x="302" y="594"/>
                  <a:pt x="302" y="594"/>
                </a:cubicBezTo>
                <a:cubicBezTo>
                  <a:pt x="301" y="594"/>
                  <a:pt x="301" y="594"/>
                  <a:pt x="301" y="594"/>
                </a:cubicBezTo>
                <a:cubicBezTo>
                  <a:pt x="301" y="595"/>
                  <a:pt x="301" y="595"/>
                  <a:pt x="301" y="595"/>
                </a:cubicBezTo>
                <a:cubicBezTo>
                  <a:pt x="302" y="595"/>
                  <a:pt x="302" y="595"/>
                  <a:pt x="302" y="595"/>
                </a:cubicBezTo>
                <a:lnTo>
                  <a:pt x="304" y="594"/>
                </a:lnTo>
                <a:close/>
                <a:moveTo>
                  <a:pt x="270" y="513"/>
                </a:moveTo>
                <a:cubicBezTo>
                  <a:pt x="268" y="514"/>
                  <a:pt x="268" y="514"/>
                  <a:pt x="268" y="514"/>
                </a:cubicBezTo>
                <a:cubicBezTo>
                  <a:pt x="270" y="515"/>
                  <a:pt x="270" y="515"/>
                  <a:pt x="270" y="515"/>
                </a:cubicBezTo>
                <a:lnTo>
                  <a:pt x="270" y="513"/>
                </a:lnTo>
                <a:close/>
                <a:moveTo>
                  <a:pt x="267" y="511"/>
                </a:moveTo>
                <a:cubicBezTo>
                  <a:pt x="267" y="514"/>
                  <a:pt x="267" y="514"/>
                  <a:pt x="267" y="514"/>
                </a:cubicBezTo>
                <a:cubicBezTo>
                  <a:pt x="268" y="512"/>
                  <a:pt x="268" y="512"/>
                  <a:pt x="268" y="512"/>
                </a:cubicBezTo>
                <a:lnTo>
                  <a:pt x="267" y="511"/>
                </a:lnTo>
                <a:close/>
                <a:moveTo>
                  <a:pt x="270" y="524"/>
                </a:moveTo>
                <a:cubicBezTo>
                  <a:pt x="270" y="525"/>
                  <a:pt x="270" y="525"/>
                  <a:pt x="270" y="525"/>
                </a:cubicBezTo>
                <a:cubicBezTo>
                  <a:pt x="272" y="522"/>
                  <a:pt x="272" y="522"/>
                  <a:pt x="272" y="522"/>
                </a:cubicBezTo>
                <a:cubicBezTo>
                  <a:pt x="271" y="520"/>
                  <a:pt x="271" y="520"/>
                  <a:pt x="271" y="520"/>
                </a:cubicBezTo>
                <a:cubicBezTo>
                  <a:pt x="271" y="519"/>
                  <a:pt x="271" y="519"/>
                  <a:pt x="271" y="519"/>
                </a:cubicBezTo>
                <a:cubicBezTo>
                  <a:pt x="270" y="518"/>
                  <a:pt x="270" y="518"/>
                  <a:pt x="270" y="518"/>
                </a:cubicBezTo>
                <a:cubicBezTo>
                  <a:pt x="269" y="519"/>
                  <a:pt x="269" y="519"/>
                  <a:pt x="269" y="519"/>
                </a:cubicBezTo>
                <a:cubicBezTo>
                  <a:pt x="268" y="520"/>
                  <a:pt x="268" y="520"/>
                  <a:pt x="268" y="520"/>
                </a:cubicBezTo>
                <a:cubicBezTo>
                  <a:pt x="270" y="522"/>
                  <a:pt x="270" y="522"/>
                  <a:pt x="270" y="522"/>
                </a:cubicBezTo>
                <a:lnTo>
                  <a:pt x="270" y="524"/>
                </a:lnTo>
                <a:close/>
                <a:moveTo>
                  <a:pt x="267" y="502"/>
                </a:moveTo>
                <a:cubicBezTo>
                  <a:pt x="266" y="501"/>
                  <a:pt x="266" y="501"/>
                  <a:pt x="266" y="501"/>
                </a:cubicBezTo>
                <a:cubicBezTo>
                  <a:pt x="266" y="503"/>
                  <a:pt x="266" y="503"/>
                  <a:pt x="266" y="503"/>
                </a:cubicBezTo>
                <a:lnTo>
                  <a:pt x="267" y="502"/>
                </a:lnTo>
                <a:close/>
                <a:moveTo>
                  <a:pt x="274" y="502"/>
                </a:moveTo>
                <a:cubicBezTo>
                  <a:pt x="275" y="501"/>
                  <a:pt x="275" y="501"/>
                  <a:pt x="275" y="501"/>
                </a:cubicBezTo>
                <a:cubicBezTo>
                  <a:pt x="274" y="500"/>
                  <a:pt x="274" y="500"/>
                  <a:pt x="274" y="500"/>
                </a:cubicBezTo>
                <a:cubicBezTo>
                  <a:pt x="273" y="500"/>
                  <a:pt x="273" y="500"/>
                  <a:pt x="273" y="500"/>
                </a:cubicBezTo>
                <a:cubicBezTo>
                  <a:pt x="271" y="502"/>
                  <a:pt x="271" y="502"/>
                  <a:pt x="271" y="502"/>
                </a:cubicBezTo>
                <a:cubicBezTo>
                  <a:pt x="272" y="503"/>
                  <a:pt x="272" y="503"/>
                  <a:pt x="272" y="503"/>
                </a:cubicBezTo>
                <a:cubicBezTo>
                  <a:pt x="273" y="502"/>
                  <a:pt x="273" y="502"/>
                  <a:pt x="273" y="502"/>
                </a:cubicBezTo>
                <a:lnTo>
                  <a:pt x="274" y="502"/>
                </a:lnTo>
                <a:close/>
                <a:moveTo>
                  <a:pt x="46" y="468"/>
                </a:moveTo>
                <a:cubicBezTo>
                  <a:pt x="46" y="468"/>
                  <a:pt x="45" y="469"/>
                  <a:pt x="45" y="469"/>
                </a:cubicBezTo>
                <a:cubicBezTo>
                  <a:pt x="46" y="469"/>
                  <a:pt x="46" y="469"/>
                  <a:pt x="46" y="469"/>
                </a:cubicBezTo>
                <a:lnTo>
                  <a:pt x="46" y="468"/>
                </a:lnTo>
                <a:close/>
                <a:moveTo>
                  <a:pt x="273" y="506"/>
                </a:moveTo>
                <a:cubicBezTo>
                  <a:pt x="272" y="504"/>
                  <a:pt x="272" y="504"/>
                  <a:pt x="272" y="504"/>
                </a:cubicBezTo>
                <a:cubicBezTo>
                  <a:pt x="271" y="505"/>
                  <a:pt x="271" y="505"/>
                  <a:pt x="271" y="505"/>
                </a:cubicBezTo>
                <a:cubicBezTo>
                  <a:pt x="272" y="506"/>
                  <a:pt x="272" y="506"/>
                  <a:pt x="272" y="506"/>
                </a:cubicBezTo>
                <a:lnTo>
                  <a:pt x="273" y="506"/>
                </a:lnTo>
                <a:close/>
                <a:moveTo>
                  <a:pt x="265" y="496"/>
                </a:moveTo>
                <a:cubicBezTo>
                  <a:pt x="266" y="496"/>
                  <a:pt x="266" y="496"/>
                  <a:pt x="266" y="496"/>
                </a:cubicBezTo>
                <a:cubicBezTo>
                  <a:pt x="266" y="495"/>
                  <a:pt x="266" y="495"/>
                  <a:pt x="266" y="495"/>
                </a:cubicBezTo>
                <a:cubicBezTo>
                  <a:pt x="267" y="492"/>
                  <a:pt x="267" y="492"/>
                  <a:pt x="267" y="492"/>
                </a:cubicBezTo>
                <a:cubicBezTo>
                  <a:pt x="267" y="490"/>
                  <a:pt x="267" y="490"/>
                  <a:pt x="267" y="490"/>
                </a:cubicBezTo>
                <a:cubicBezTo>
                  <a:pt x="268" y="489"/>
                  <a:pt x="268" y="489"/>
                  <a:pt x="268" y="489"/>
                </a:cubicBezTo>
                <a:cubicBezTo>
                  <a:pt x="269" y="486"/>
                  <a:pt x="269" y="486"/>
                  <a:pt x="269" y="486"/>
                </a:cubicBezTo>
                <a:cubicBezTo>
                  <a:pt x="270" y="485"/>
                  <a:pt x="270" y="485"/>
                  <a:pt x="270" y="485"/>
                </a:cubicBezTo>
                <a:cubicBezTo>
                  <a:pt x="270" y="482"/>
                  <a:pt x="270" y="482"/>
                  <a:pt x="270" y="482"/>
                </a:cubicBezTo>
                <a:cubicBezTo>
                  <a:pt x="270" y="479"/>
                  <a:pt x="270" y="479"/>
                  <a:pt x="270" y="479"/>
                </a:cubicBezTo>
                <a:cubicBezTo>
                  <a:pt x="269" y="476"/>
                  <a:pt x="269" y="476"/>
                  <a:pt x="269" y="476"/>
                </a:cubicBezTo>
                <a:cubicBezTo>
                  <a:pt x="268" y="476"/>
                  <a:pt x="268" y="476"/>
                  <a:pt x="268" y="476"/>
                </a:cubicBezTo>
                <a:cubicBezTo>
                  <a:pt x="268" y="477"/>
                  <a:pt x="268" y="477"/>
                  <a:pt x="268" y="477"/>
                </a:cubicBezTo>
                <a:cubicBezTo>
                  <a:pt x="266" y="477"/>
                  <a:pt x="266" y="477"/>
                  <a:pt x="266" y="477"/>
                </a:cubicBezTo>
                <a:cubicBezTo>
                  <a:pt x="266" y="479"/>
                  <a:pt x="266" y="479"/>
                  <a:pt x="266" y="479"/>
                </a:cubicBezTo>
                <a:cubicBezTo>
                  <a:pt x="268" y="480"/>
                  <a:pt x="268" y="480"/>
                  <a:pt x="268" y="480"/>
                </a:cubicBezTo>
                <a:cubicBezTo>
                  <a:pt x="267" y="481"/>
                  <a:pt x="267" y="481"/>
                  <a:pt x="267" y="481"/>
                </a:cubicBezTo>
                <a:cubicBezTo>
                  <a:pt x="266" y="483"/>
                  <a:pt x="266" y="483"/>
                  <a:pt x="266" y="483"/>
                </a:cubicBezTo>
                <a:cubicBezTo>
                  <a:pt x="265" y="484"/>
                  <a:pt x="265" y="484"/>
                  <a:pt x="265" y="484"/>
                </a:cubicBezTo>
                <a:cubicBezTo>
                  <a:pt x="264" y="484"/>
                  <a:pt x="264" y="484"/>
                  <a:pt x="264" y="484"/>
                </a:cubicBezTo>
                <a:cubicBezTo>
                  <a:pt x="264" y="485"/>
                  <a:pt x="264" y="485"/>
                  <a:pt x="264" y="485"/>
                </a:cubicBezTo>
                <a:cubicBezTo>
                  <a:pt x="266" y="486"/>
                  <a:pt x="266" y="486"/>
                  <a:pt x="266" y="486"/>
                </a:cubicBezTo>
                <a:cubicBezTo>
                  <a:pt x="265" y="486"/>
                  <a:pt x="265" y="486"/>
                  <a:pt x="265" y="486"/>
                </a:cubicBezTo>
                <a:cubicBezTo>
                  <a:pt x="265" y="487"/>
                  <a:pt x="265" y="487"/>
                  <a:pt x="265" y="487"/>
                </a:cubicBezTo>
                <a:cubicBezTo>
                  <a:pt x="265" y="488"/>
                  <a:pt x="265" y="488"/>
                  <a:pt x="265" y="488"/>
                </a:cubicBezTo>
                <a:cubicBezTo>
                  <a:pt x="265" y="488"/>
                  <a:pt x="265" y="488"/>
                  <a:pt x="265" y="488"/>
                </a:cubicBezTo>
                <a:cubicBezTo>
                  <a:pt x="267" y="487"/>
                  <a:pt x="267" y="487"/>
                  <a:pt x="267" y="487"/>
                </a:cubicBezTo>
                <a:cubicBezTo>
                  <a:pt x="267" y="488"/>
                  <a:pt x="267" y="488"/>
                  <a:pt x="267" y="488"/>
                </a:cubicBezTo>
                <a:cubicBezTo>
                  <a:pt x="266" y="489"/>
                  <a:pt x="266" y="489"/>
                  <a:pt x="266" y="489"/>
                </a:cubicBezTo>
                <a:cubicBezTo>
                  <a:pt x="265" y="489"/>
                  <a:pt x="265" y="489"/>
                  <a:pt x="265" y="489"/>
                </a:cubicBezTo>
                <a:cubicBezTo>
                  <a:pt x="264" y="491"/>
                  <a:pt x="264" y="491"/>
                  <a:pt x="264" y="491"/>
                </a:cubicBezTo>
                <a:cubicBezTo>
                  <a:pt x="264" y="493"/>
                  <a:pt x="264" y="493"/>
                  <a:pt x="264" y="493"/>
                </a:cubicBezTo>
                <a:cubicBezTo>
                  <a:pt x="265" y="494"/>
                  <a:pt x="265" y="494"/>
                  <a:pt x="265" y="494"/>
                </a:cubicBezTo>
                <a:cubicBezTo>
                  <a:pt x="265" y="495"/>
                  <a:pt x="265" y="495"/>
                  <a:pt x="265" y="495"/>
                </a:cubicBezTo>
                <a:lnTo>
                  <a:pt x="265" y="496"/>
                </a:lnTo>
                <a:close/>
                <a:moveTo>
                  <a:pt x="284" y="501"/>
                </a:moveTo>
                <a:cubicBezTo>
                  <a:pt x="285" y="500"/>
                  <a:pt x="285" y="500"/>
                  <a:pt x="285" y="500"/>
                </a:cubicBezTo>
                <a:cubicBezTo>
                  <a:pt x="285" y="499"/>
                  <a:pt x="285" y="499"/>
                  <a:pt x="285" y="499"/>
                </a:cubicBezTo>
                <a:cubicBezTo>
                  <a:pt x="282" y="501"/>
                  <a:pt x="282" y="501"/>
                  <a:pt x="282" y="501"/>
                </a:cubicBezTo>
                <a:cubicBezTo>
                  <a:pt x="282" y="502"/>
                  <a:pt x="282" y="502"/>
                  <a:pt x="282" y="502"/>
                </a:cubicBezTo>
                <a:cubicBezTo>
                  <a:pt x="283" y="502"/>
                  <a:pt x="283" y="502"/>
                  <a:pt x="283" y="502"/>
                </a:cubicBezTo>
                <a:lnTo>
                  <a:pt x="284" y="501"/>
                </a:lnTo>
                <a:close/>
                <a:moveTo>
                  <a:pt x="289" y="554"/>
                </a:moveTo>
                <a:cubicBezTo>
                  <a:pt x="290" y="554"/>
                  <a:pt x="290" y="554"/>
                  <a:pt x="290" y="554"/>
                </a:cubicBezTo>
                <a:cubicBezTo>
                  <a:pt x="289" y="552"/>
                  <a:pt x="289" y="552"/>
                  <a:pt x="289" y="552"/>
                </a:cubicBezTo>
                <a:lnTo>
                  <a:pt x="289" y="554"/>
                </a:lnTo>
                <a:close/>
                <a:moveTo>
                  <a:pt x="287" y="541"/>
                </a:moveTo>
                <a:cubicBezTo>
                  <a:pt x="286" y="540"/>
                  <a:pt x="286" y="540"/>
                  <a:pt x="286" y="540"/>
                </a:cubicBezTo>
                <a:cubicBezTo>
                  <a:pt x="286" y="541"/>
                  <a:pt x="286" y="541"/>
                  <a:pt x="286" y="541"/>
                </a:cubicBezTo>
                <a:cubicBezTo>
                  <a:pt x="286" y="543"/>
                  <a:pt x="286" y="543"/>
                  <a:pt x="286" y="543"/>
                </a:cubicBezTo>
                <a:cubicBezTo>
                  <a:pt x="287" y="546"/>
                  <a:pt x="287" y="546"/>
                  <a:pt x="287" y="546"/>
                </a:cubicBezTo>
                <a:cubicBezTo>
                  <a:pt x="288" y="548"/>
                  <a:pt x="288" y="548"/>
                  <a:pt x="288" y="548"/>
                </a:cubicBezTo>
                <a:cubicBezTo>
                  <a:pt x="289" y="550"/>
                  <a:pt x="289" y="550"/>
                  <a:pt x="289" y="550"/>
                </a:cubicBezTo>
                <a:cubicBezTo>
                  <a:pt x="290" y="547"/>
                  <a:pt x="290" y="547"/>
                  <a:pt x="290" y="547"/>
                </a:cubicBezTo>
                <a:cubicBezTo>
                  <a:pt x="288" y="543"/>
                  <a:pt x="288" y="543"/>
                  <a:pt x="288" y="543"/>
                </a:cubicBezTo>
                <a:lnTo>
                  <a:pt x="287" y="541"/>
                </a:lnTo>
                <a:close/>
                <a:moveTo>
                  <a:pt x="282" y="544"/>
                </a:moveTo>
                <a:cubicBezTo>
                  <a:pt x="282" y="546"/>
                  <a:pt x="282" y="546"/>
                  <a:pt x="282" y="546"/>
                </a:cubicBezTo>
                <a:cubicBezTo>
                  <a:pt x="285" y="549"/>
                  <a:pt x="285" y="549"/>
                  <a:pt x="285" y="549"/>
                </a:cubicBezTo>
                <a:cubicBezTo>
                  <a:pt x="285" y="551"/>
                  <a:pt x="285" y="551"/>
                  <a:pt x="285" y="551"/>
                </a:cubicBezTo>
                <a:cubicBezTo>
                  <a:pt x="287" y="552"/>
                  <a:pt x="287" y="552"/>
                  <a:pt x="287" y="552"/>
                </a:cubicBezTo>
                <a:cubicBezTo>
                  <a:pt x="287" y="550"/>
                  <a:pt x="287" y="550"/>
                  <a:pt x="287" y="550"/>
                </a:cubicBezTo>
                <a:cubicBezTo>
                  <a:pt x="286" y="547"/>
                  <a:pt x="286" y="547"/>
                  <a:pt x="286" y="547"/>
                </a:cubicBezTo>
                <a:cubicBezTo>
                  <a:pt x="282" y="543"/>
                  <a:pt x="282" y="543"/>
                  <a:pt x="282" y="543"/>
                </a:cubicBezTo>
                <a:cubicBezTo>
                  <a:pt x="282" y="543"/>
                  <a:pt x="282" y="544"/>
                  <a:pt x="282" y="544"/>
                </a:cubicBezTo>
                <a:close/>
                <a:moveTo>
                  <a:pt x="281" y="485"/>
                </a:moveTo>
                <a:cubicBezTo>
                  <a:pt x="279" y="483"/>
                  <a:pt x="279" y="483"/>
                  <a:pt x="279" y="483"/>
                </a:cubicBezTo>
                <a:cubicBezTo>
                  <a:pt x="276" y="483"/>
                  <a:pt x="276" y="483"/>
                  <a:pt x="276" y="483"/>
                </a:cubicBezTo>
                <a:cubicBezTo>
                  <a:pt x="276" y="485"/>
                  <a:pt x="276" y="485"/>
                  <a:pt x="276" y="485"/>
                </a:cubicBezTo>
                <a:cubicBezTo>
                  <a:pt x="277" y="486"/>
                  <a:pt x="277" y="486"/>
                  <a:pt x="277" y="486"/>
                </a:cubicBezTo>
                <a:cubicBezTo>
                  <a:pt x="277" y="487"/>
                  <a:pt x="277" y="487"/>
                  <a:pt x="277" y="487"/>
                </a:cubicBezTo>
                <a:cubicBezTo>
                  <a:pt x="278" y="488"/>
                  <a:pt x="278" y="488"/>
                  <a:pt x="278" y="488"/>
                </a:cubicBezTo>
                <a:cubicBezTo>
                  <a:pt x="277" y="489"/>
                  <a:pt x="277" y="489"/>
                  <a:pt x="277" y="489"/>
                </a:cubicBezTo>
                <a:cubicBezTo>
                  <a:pt x="276" y="493"/>
                  <a:pt x="276" y="493"/>
                  <a:pt x="276" y="493"/>
                </a:cubicBezTo>
                <a:cubicBezTo>
                  <a:pt x="276" y="496"/>
                  <a:pt x="276" y="496"/>
                  <a:pt x="276" y="496"/>
                </a:cubicBezTo>
                <a:cubicBezTo>
                  <a:pt x="277" y="496"/>
                  <a:pt x="277" y="496"/>
                  <a:pt x="277" y="496"/>
                </a:cubicBezTo>
                <a:cubicBezTo>
                  <a:pt x="278" y="494"/>
                  <a:pt x="278" y="494"/>
                  <a:pt x="278" y="494"/>
                </a:cubicBezTo>
                <a:cubicBezTo>
                  <a:pt x="279" y="495"/>
                  <a:pt x="279" y="495"/>
                  <a:pt x="279" y="495"/>
                </a:cubicBezTo>
                <a:cubicBezTo>
                  <a:pt x="280" y="494"/>
                  <a:pt x="280" y="494"/>
                  <a:pt x="280" y="494"/>
                </a:cubicBezTo>
                <a:cubicBezTo>
                  <a:pt x="279" y="493"/>
                  <a:pt x="279" y="493"/>
                  <a:pt x="279" y="493"/>
                </a:cubicBezTo>
                <a:cubicBezTo>
                  <a:pt x="280" y="492"/>
                  <a:pt x="280" y="492"/>
                  <a:pt x="280" y="492"/>
                </a:cubicBezTo>
                <a:cubicBezTo>
                  <a:pt x="280" y="490"/>
                  <a:pt x="280" y="490"/>
                  <a:pt x="280" y="490"/>
                </a:cubicBezTo>
                <a:cubicBezTo>
                  <a:pt x="281" y="490"/>
                  <a:pt x="281" y="490"/>
                  <a:pt x="281" y="490"/>
                </a:cubicBezTo>
                <a:cubicBezTo>
                  <a:pt x="281" y="492"/>
                  <a:pt x="281" y="492"/>
                  <a:pt x="281" y="492"/>
                </a:cubicBezTo>
                <a:cubicBezTo>
                  <a:pt x="282" y="492"/>
                  <a:pt x="282" y="492"/>
                  <a:pt x="282" y="492"/>
                </a:cubicBezTo>
                <a:cubicBezTo>
                  <a:pt x="284" y="489"/>
                  <a:pt x="284" y="489"/>
                  <a:pt x="284" y="489"/>
                </a:cubicBezTo>
                <a:cubicBezTo>
                  <a:pt x="284" y="487"/>
                  <a:pt x="284" y="487"/>
                  <a:pt x="284" y="487"/>
                </a:cubicBezTo>
                <a:cubicBezTo>
                  <a:pt x="282" y="485"/>
                  <a:pt x="282" y="485"/>
                  <a:pt x="282" y="485"/>
                </a:cubicBezTo>
                <a:lnTo>
                  <a:pt x="281" y="485"/>
                </a:lnTo>
                <a:close/>
                <a:moveTo>
                  <a:pt x="285" y="504"/>
                </a:moveTo>
                <a:cubicBezTo>
                  <a:pt x="285" y="502"/>
                  <a:pt x="285" y="502"/>
                  <a:pt x="285" y="502"/>
                </a:cubicBezTo>
                <a:cubicBezTo>
                  <a:pt x="284" y="501"/>
                  <a:pt x="284" y="501"/>
                  <a:pt x="284" y="501"/>
                </a:cubicBezTo>
                <a:cubicBezTo>
                  <a:pt x="283" y="504"/>
                  <a:pt x="283" y="504"/>
                  <a:pt x="283" y="504"/>
                </a:cubicBezTo>
                <a:cubicBezTo>
                  <a:pt x="284" y="504"/>
                  <a:pt x="284" y="504"/>
                  <a:pt x="284" y="504"/>
                </a:cubicBezTo>
                <a:lnTo>
                  <a:pt x="285" y="504"/>
                </a:lnTo>
                <a:close/>
                <a:moveTo>
                  <a:pt x="284" y="497"/>
                </a:moveTo>
                <a:cubicBezTo>
                  <a:pt x="284" y="496"/>
                  <a:pt x="284" y="496"/>
                  <a:pt x="284" y="496"/>
                </a:cubicBezTo>
                <a:cubicBezTo>
                  <a:pt x="281" y="496"/>
                  <a:pt x="281" y="496"/>
                  <a:pt x="281" y="496"/>
                </a:cubicBezTo>
                <a:cubicBezTo>
                  <a:pt x="280" y="498"/>
                  <a:pt x="280" y="498"/>
                  <a:pt x="280" y="498"/>
                </a:cubicBezTo>
                <a:cubicBezTo>
                  <a:pt x="281" y="499"/>
                  <a:pt x="281" y="499"/>
                  <a:pt x="281" y="499"/>
                </a:cubicBezTo>
                <a:cubicBezTo>
                  <a:pt x="282" y="500"/>
                  <a:pt x="282" y="500"/>
                  <a:pt x="282" y="500"/>
                </a:cubicBezTo>
                <a:lnTo>
                  <a:pt x="284" y="497"/>
                </a:lnTo>
                <a:close/>
                <a:moveTo>
                  <a:pt x="270" y="516"/>
                </a:moveTo>
                <a:cubicBezTo>
                  <a:pt x="269" y="516"/>
                  <a:pt x="269" y="516"/>
                  <a:pt x="269" y="516"/>
                </a:cubicBezTo>
                <a:cubicBezTo>
                  <a:pt x="270" y="518"/>
                  <a:pt x="270" y="518"/>
                  <a:pt x="270" y="518"/>
                </a:cubicBezTo>
                <a:cubicBezTo>
                  <a:pt x="271" y="517"/>
                  <a:pt x="271" y="517"/>
                  <a:pt x="271" y="517"/>
                </a:cubicBezTo>
                <a:cubicBezTo>
                  <a:pt x="271" y="516"/>
                  <a:pt x="271" y="516"/>
                  <a:pt x="271" y="516"/>
                </a:cubicBezTo>
                <a:lnTo>
                  <a:pt x="270" y="516"/>
                </a:lnTo>
                <a:close/>
                <a:moveTo>
                  <a:pt x="135" y="406"/>
                </a:moveTo>
                <a:cubicBezTo>
                  <a:pt x="137" y="407"/>
                  <a:pt x="137" y="407"/>
                  <a:pt x="137" y="407"/>
                </a:cubicBezTo>
                <a:cubicBezTo>
                  <a:pt x="138" y="406"/>
                  <a:pt x="138" y="406"/>
                  <a:pt x="138" y="406"/>
                </a:cubicBezTo>
                <a:cubicBezTo>
                  <a:pt x="137" y="405"/>
                  <a:pt x="137" y="405"/>
                  <a:pt x="137" y="405"/>
                </a:cubicBezTo>
                <a:lnTo>
                  <a:pt x="135" y="406"/>
                </a:lnTo>
                <a:close/>
                <a:moveTo>
                  <a:pt x="191" y="420"/>
                </a:moveTo>
                <a:cubicBezTo>
                  <a:pt x="194" y="420"/>
                  <a:pt x="194" y="420"/>
                  <a:pt x="194" y="420"/>
                </a:cubicBezTo>
                <a:cubicBezTo>
                  <a:pt x="193" y="419"/>
                  <a:pt x="193" y="419"/>
                  <a:pt x="193" y="419"/>
                </a:cubicBezTo>
                <a:lnTo>
                  <a:pt x="191" y="420"/>
                </a:lnTo>
                <a:close/>
                <a:moveTo>
                  <a:pt x="137" y="423"/>
                </a:moveTo>
                <a:cubicBezTo>
                  <a:pt x="138" y="421"/>
                  <a:pt x="138" y="421"/>
                  <a:pt x="138" y="421"/>
                </a:cubicBezTo>
                <a:cubicBezTo>
                  <a:pt x="136" y="421"/>
                  <a:pt x="136" y="421"/>
                  <a:pt x="136" y="421"/>
                </a:cubicBezTo>
                <a:cubicBezTo>
                  <a:pt x="135" y="421"/>
                  <a:pt x="135" y="421"/>
                  <a:pt x="135" y="421"/>
                </a:cubicBezTo>
                <a:cubicBezTo>
                  <a:pt x="135" y="423"/>
                  <a:pt x="135" y="423"/>
                  <a:pt x="135" y="423"/>
                </a:cubicBezTo>
                <a:cubicBezTo>
                  <a:pt x="136" y="424"/>
                  <a:pt x="136" y="424"/>
                  <a:pt x="136" y="424"/>
                </a:cubicBezTo>
                <a:lnTo>
                  <a:pt x="137" y="423"/>
                </a:lnTo>
                <a:close/>
                <a:moveTo>
                  <a:pt x="197" y="403"/>
                </a:moveTo>
                <a:cubicBezTo>
                  <a:pt x="196" y="402"/>
                  <a:pt x="196" y="402"/>
                  <a:pt x="196" y="402"/>
                </a:cubicBezTo>
                <a:cubicBezTo>
                  <a:pt x="194" y="404"/>
                  <a:pt x="194" y="404"/>
                  <a:pt x="194" y="404"/>
                </a:cubicBezTo>
                <a:cubicBezTo>
                  <a:pt x="194" y="404"/>
                  <a:pt x="194" y="404"/>
                  <a:pt x="194" y="404"/>
                </a:cubicBezTo>
                <a:cubicBezTo>
                  <a:pt x="192" y="406"/>
                  <a:pt x="192" y="406"/>
                  <a:pt x="192" y="406"/>
                </a:cubicBezTo>
                <a:cubicBezTo>
                  <a:pt x="190" y="407"/>
                  <a:pt x="190" y="407"/>
                  <a:pt x="190" y="407"/>
                </a:cubicBezTo>
                <a:cubicBezTo>
                  <a:pt x="187" y="409"/>
                  <a:pt x="187" y="409"/>
                  <a:pt x="187" y="409"/>
                </a:cubicBezTo>
                <a:cubicBezTo>
                  <a:pt x="187" y="410"/>
                  <a:pt x="187" y="410"/>
                  <a:pt x="187" y="410"/>
                </a:cubicBezTo>
                <a:cubicBezTo>
                  <a:pt x="186" y="411"/>
                  <a:pt x="186" y="411"/>
                  <a:pt x="186" y="411"/>
                </a:cubicBezTo>
                <a:cubicBezTo>
                  <a:pt x="185" y="411"/>
                  <a:pt x="185" y="411"/>
                  <a:pt x="185" y="411"/>
                </a:cubicBezTo>
                <a:cubicBezTo>
                  <a:pt x="184" y="412"/>
                  <a:pt x="184" y="412"/>
                  <a:pt x="184" y="412"/>
                </a:cubicBezTo>
                <a:cubicBezTo>
                  <a:pt x="186" y="412"/>
                  <a:pt x="186" y="412"/>
                  <a:pt x="186" y="412"/>
                </a:cubicBezTo>
                <a:cubicBezTo>
                  <a:pt x="187" y="411"/>
                  <a:pt x="187" y="411"/>
                  <a:pt x="187" y="411"/>
                </a:cubicBezTo>
                <a:cubicBezTo>
                  <a:pt x="189" y="412"/>
                  <a:pt x="189" y="412"/>
                  <a:pt x="189" y="412"/>
                </a:cubicBezTo>
                <a:cubicBezTo>
                  <a:pt x="190" y="411"/>
                  <a:pt x="190" y="411"/>
                  <a:pt x="190" y="411"/>
                </a:cubicBezTo>
                <a:cubicBezTo>
                  <a:pt x="190" y="410"/>
                  <a:pt x="190" y="410"/>
                  <a:pt x="190" y="410"/>
                </a:cubicBezTo>
                <a:cubicBezTo>
                  <a:pt x="191" y="409"/>
                  <a:pt x="191" y="409"/>
                  <a:pt x="191" y="409"/>
                </a:cubicBezTo>
                <a:cubicBezTo>
                  <a:pt x="194" y="406"/>
                  <a:pt x="194" y="406"/>
                  <a:pt x="194" y="406"/>
                </a:cubicBezTo>
                <a:cubicBezTo>
                  <a:pt x="196" y="405"/>
                  <a:pt x="196" y="405"/>
                  <a:pt x="196" y="405"/>
                </a:cubicBezTo>
                <a:cubicBezTo>
                  <a:pt x="197" y="404"/>
                  <a:pt x="197" y="404"/>
                  <a:pt x="197" y="404"/>
                </a:cubicBezTo>
                <a:cubicBezTo>
                  <a:pt x="196" y="404"/>
                  <a:pt x="196" y="404"/>
                  <a:pt x="196" y="404"/>
                </a:cubicBezTo>
                <a:lnTo>
                  <a:pt x="197" y="403"/>
                </a:lnTo>
                <a:close/>
                <a:moveTo>
                  <a:pt x="283" y="514"/>
                </a:moveTo>
                <a:cubicBezTo>
                  <a:pt x="283" y="515"/>
                  <a:pt x="283" y="515"/>
                  <a:pt x="283" y="515"/>
                </a:cubicBezTo>
                <a:cubicBezTo>
                  <a:pt x="283" y="517"/>
                  <a:pt x="283" y="517"/>
                  <a:pt x="283" y="517"/>
                </a:cubicBezTo>
                <a:cubicBezTo>
                  <a:pt x="285" y="515"/>
                  <a:pt x="285" y="515"/>
                  <a:pt x="285" y="515"/>
                </a:cubicBezTo>
                <a:cubicBezTo>
                  <a:pt x="283" y="513"/>
                  <a:pt x="283" y="513"/>
                  <a:pt x="283" y="513"/>
                </a:cubicBezTo>
                <a:lnTo>
                  <a:pt x="283" y="514"/>
                </a:lnTo>
                <a:close/>
                <a:moveTo>
                  <a:pt x="136" y="429"/>
                </a:moveTo>
                <a:cubicBezTo>
                  <a:pt x="137" y="428"/>
                  <a:pt x="137" y="428"/>
                  <a:pt x="137" y="428"/>
                </a:cubicBezTo>
                <a:cubicBezTo>
                  <a:pt x="138" y="427"/>
                  <a:pt x="138" y="427"/>
                  <a:pt x="138" y="427"/>
                </a:cubicBezTo>
                <a:cubicBezTo>
                  <a:pt x="137" y="426"/>
                  <a:pt x="137" y="426"/>
                  <a:pt x="137" y="426"/>
                </a:cubicBezTo>
                <a:cubicBezTo>
                  <a:pt x="136" y="426"/>
                  <a:pt x="136" y="426"/>
                  <a:pt x="136" y="426"/>
                </a:cubicBezTo>
                <a:cubicBezTo>
                  <a:pt x="136" y="427"/>
                  <a:pt x="136" y="427"/>
                  <a:pt x="136" y="427"/>
                </a:cubicBezTo>
                <a:cubicBezTo>
                  <a:pt x="135" y="427"/>
                  <a:pt x="135" y="427"/>
                  <a:pt x="135" y="427"/>
                </a:cubicBezTo>
                <a:cubicBezTo>
                  <a:pt x="135" y="425"/>
                  <a:pt x="135" y="425"/>
                  <a:pt x="135" y="425"/>
                </a:cubicBezTo>
                <a:cubicBezTo>
                  <a:pt x="134" y="425"/>
                  <a:pt x="134" y="425"/>
                  <a:pt x="134" y="425"/>
                </a:cubicBezTo>
                <a:cubicBezTo>
                  <a:pt x="133" y="425"/>
                  <a:pt x="133" y="425"/>
                  <a:pt x="133" y="425"/>
                </a:cubicBezTo>
                <a:cubicBezTo>
                  <a:pt x="132" y="426"/>
                  <a:pt x="132" y="426"/>
                  <a:pt x="132" y="426"/>
                </a:cubicBezTo>
                <a:cubicBezTo>
                  <a:pt x="132" y="427"/>
                  <a:pt x="132" y="427"/>
                  <a:pt x="132" y="427"/>
                </a:cubicBezTo>
                <a:cubicBezTo>
                  <a:pt x="131" y="429"/>
                  <a:pt x="131" y="429"/>
                  <a:pt x="131" y="429"/>
                </a:cubicBezTo>
                <a:cubicBezTo>
                  <a:pt x="130" y="428"/>
                  <a:pt x="130" y="428"/>
                  <a:pt x="130" y="428"/>
                </a:cubicBezTo>
                <a:cubicBezTo>
                  <a:pt x="130" y="429"/>
                  <a:pt x="130" y="429"/>
                  <a:pt x="130" y="429"/>
                </a:cubicBezTo>
                <a:cubicBezTo>
                  <a:pt x="128" y="429"/>
                  <a:pt x="128" y="429"/>
                  <a:pt x="128" y="429"/>
                </a:cubicBezTo>
                <a:cubicBezTo>
                  <a:pt x="128" y="429"/>
                  <a:pt x="128" y="429"/>
                  <a:pt x="128" y="429"/>
                </a:cubicBezTo>
                <a:cubicBezTo>
                  <a:pt x="128" y="430"/>
                  <a:pt x="128" y="430"/>
                  <a:pt x="128" y="430"/>
                </a:cubicBezTo>
                <a:cubicBezTo>
                  <a:pt x="130" y="432"/>
                  <a:pt x="130" y="432"/>
                  <a:pt x="130" y="432"/>
                </a:cubicBezTo>
                <a:cubicBezTo>
                  <a:pt x="131" y="432"/>
                  <a:pt x="131" y="432"/>
                  <a:pt x="131" y="432"/>
                </a:cubicBezTo>
                <a:cubicBezTo>
                  <a:pt x="133" y="431"/>
                  <a:pt x="133" y="431"/>
                  <a:pt x="133" y="431"/>
                </a:cubicBezTo>
                <a:cubicBezTo>
                  <a:pt x="133" y="432"/>
                  <a:pt x="133" y="432"/>
                  <a:pt x="133" y="432"/>
                </a:cubicBezTo>
                <a:cubicBezTo>
                  <a:pt x="134" y="432"/>
                  <a:pt x="134" y="432"/>
                  <a:pt x="134" y="432"/>
                </a:cubicBezTo>
                <a:cubicBezTo>
                  <a:pt x="136" y="430"/>
                  <a:pt x="136" y="430"/>
                  <a:pt x="136" y="430"/>
                </a:cubicBezTo>
                <a:cubicBezTo>
                  <a:pt x="137" y="431"/>
                  <a:pt x="137" y="431"/>
                  <a:pt x="137" y="431"/>
                </a:cubicBezTo>
                <a:cubicBezTo>
                  <a:pt x="138" y="431"/>
                  <a:pt x="138" y="431"/>
                  <a:pt x="138" y="431"/>
                </a:cubicBezTo>
                <a:cubicBezTo>
                  <a:pt x="138" y="430"/>
                  <a:pt x="138" y="430"/>
                  <a:pt x="138" y="430"/>
                </a:cubicBezTo>
                <a:lnTo>
                  <a:pt x="136" y="429"/>
                </a:lnTo>
                <a:close/>
                <a:moveTo>
                  <a:pt x="187" y="407"/>
                </a:moveTo>
                <a:cubicBezTo>
                  <a:pt x="187" y="406"/>
                  <a:pt x="187" y="406"/>
                  <a:pt x="187" y="406"/>
                </a:cubicBezTo>
                <a:cubicBezTo>
                  <a:pt x="184" y="408"/>
                  <a:pt x="184" y="408"/>
                  <a:pt x="184" y="408"/>
                </a:cubicBezTo>
                <a:cubicBezTo>
                  <a:pt x="184" y="408"/>
                  <a:pt x="185" y="408"/>
                  <a:pt x="185" y="408"/>
                </a:cubicBezTo>
                <a:lnTo>
                  <a:pt x="187" y="407"/>
                </a:lnTo>
                <a:close/>
                <a:moveTo>
                  <a:pt x="50" y="477"/>
                </a:moveTo>
                <a:cubicBezTo>
                  <a:pt x="50" y="478"/>
                  <a:pt x="50" y="478"/>
                  <a:pt x="50" y="478"/>
                </a:cubicBezTo>
                <a:cubicBezTo>
                  <a:pt x="51" y="478"/>
                  <a:pt x="51" y="478"/>
                  <a:pt x="51" y="478"/>
                </a:cubicBezTo>
                <a:cubicBezTo>
                  <a:pt x="51" y="476"/>
                  <a:pt x="51" y="476"/>
                  <a:pt x="51" y="476"/>
                </a:cubicBezTo>
                <a:lnTo>
                  <a:pt x="50" y="477"/>
                </a:lnTo>
                <a:close/>
                <a:moveTo>
                  <a:pt x="50" y="473"/>
                </a:moveTo>
                <a:cubicBezTo>
                  <a:pt x="49" y="476"/>
                  <a:pt x="49" y="476"/>
                  <a:pt x="49" y="476"/>
                </a:cubicBezTo>
                <a:cubicBezTo>
                  <a:pt x="49" y="476"/>
                  <a:pt x="50" y="475"/>
                  <a:pt x="50" y="475"/>
                </a:cubicBezTo>
                <a:lnTo>
                  <a:pt x="50" y="473"/>
                </a:lnTo>
                <a:close/>
                <a:moveTo>
                  <a:pt x="131" y="434"/>
                </a:moveTo>
                <a:cubicBezTo>
                  <a:pt x="130" y="435"/>
                  <a:pt x="130" y="435"/>
                  <a:pt x="130" y="435"/>
                </a:cubicBezTo>
                <a:cubicBezTo>
                  <a:pt x="128" y="437"/>
                  <a:pt x="128" y="437"/>
                  <a:pt x="128" y="437"/>
                </a:cubicBezTo>
                <a:cubicBezTo>
                  <a:pt x="127" y="436"/>
                  <a:pt x="127" y="436"/>
                  <a:pt x="127" y="436"/>
                </a:cubicBezTo>
                <a:cubicBezTo>
                  <a:pt x="127" y="436"/>
                  <a:pt x="127" y="436"/>
                  <a:pt x="127" y="436"/>
                </a:cubicBezTo>
                <a:cubicBezTo>
                  <a:pt x="128" y="435"/>
                  <a:pt x="128" y="435"/>
                  <a:pt x="128" y="435"/>
                </a:cubicBezTo>
                <a:cubicBezTo>
                  <a:pt x="128" y="434"/>
                  <a:pt x="128" y="434"/>
                  <a:pt x="128" y="434"/>
                </a:cubicBezTo>
                <a:cubicBezTo>
                  <a:pt x="126" y="433"/>
                  <a:pt x="126" y="433"/>
                  <a:pt x="126" y="433"/>
                </a:cubicBezTo>
                <a:cubicBezTo>
                  <a:pt x="125" y="433"/>
                  <a:pt x="125" y="433"/>
                  <a:pt x="125" y="433"/>
                </a:cubicBezTo>
                <a:cubicBezTo>
                  <a:pt x="126" y="434"/>
                  <a:pt x="126" y="434"/>
                  <a:pt x="126" y="434"/>
                </a:cubicBezTo>
                <a:cubicBezTo>
                  <a:pt x="125" y="436"/>
                  <a:pt x="125" y="436"/>
                  <a:pt x="125" y="436"/>
                </a:cubicBezTo>
                <a:cubicBezTo>
                  <a:pt x="124" y="435"/>
                  <a:pt x="124" y="435"/>
                  <a:pt x="124" y="435"/>
                </a:cubicBezTo>
                <a:cubicBezTo>
                  <a:pt x="124" y="436"/>
                  <a:pt x="124" y="436"/>
                  <a:pt x="124" y="436"/>
                </a:cubicBezTo>
                <a:cubicBezTo>
                  <a:pt x="123" y="437"/>
                  <a:pt x="123" y="437"/>
                  <a:pt x="123" y="437"/>
                </a:cubicBezTo>
                <a:cubicBezTo>
                  <a:pt x="122" y="438"/>
                  <a:pt x="122" y="438"/>
                  <a:pt x="122" y="438"/>
                </a:cubicBezTo>
                <a:cubicBezTo>
                  <a:pt x="122" y="436"/>
                  <a:pt x="122" y="436"/>
                  <a:pt x="122" y="436"/>
                </a:cubicBezTo>
                <a:cubicBezTo>
                  <a:pt x="122" y="435"/>
                  <a:pt x="122" y="435"/>
                  <a:pt x="122" y="435"/>
                </a:cubicBezTo>
                <a:cubicBezTo>
                  <a:pt x="123" y="434"/>
                  <a:pt x="123" y="434"/>
                  <a:pt x="123" y="434"/>
                </a:cubicBezTo>
                <a:cubicBezTo>
                  <a:pt x="121" y="433"/>
                  <a:pt x="121" y="433"/>
                  <a:pt x="121" y="433"/>
                </a:cubicBezTo>
                <a:cubicBezTo>
                  <a:pt x="120" y="433"/>
                  <a:pt x="120" y="433"/>
                  <a:pt x="120" y="433"/>
                </a:cubicBezTo>
                <a:cubicBezTo>
                  <a:pt x="118" y="435"/>
                  <a:pt x="118" y="435"/>
                  <a:pt x="118" y="435"/>
                </a:cubicBezTo>
                <a:cubicBezTo>
                  <a:pt x="119" y="436"/>
                  <a:pt x="119" y="436"/>
                  <a:pt x="119" y="436"/>
                </a:cubicBezTo>
                <a:cubicBezTo>
                  <a:pt x="120" y="437"/>
                  <a:pt x="120" y="437"/>
                  <a:pt x="120" y="437"/>
                </a:cubicBezTo>
                <a:cubicBezTo>
                  <a:pt x="120" y="438"/>
                  <a:pt x="120" y="438"/>
                  <a:pt x="120" y="438"/>
                </a:cubicBezTo>
                <a:cubicBezTo>
                  <a:pt x="119" y="437"/>
                  <a:pt x="119" y="437"/>
                  <a:pt x="119" y="437"/>
                </a:cubicBezTo>
                <a:cubicBezTo>
                  <a:pt x="118" y="438"/>
                  <a:pt x="118" y="438"/>
                  <a:pt x="118" y="438"/>
                </a:cubicBezTo>
                <a:cubicBezTo>
                  <a:pt x="119" y="439"/>
                  <a:pt x="119" y="439"/>
                  <a:pt x="119" y="439"/>
                </a:cubicBezTo>
                <a:cubicBezTo>
                  <a:pt x="117" y="441"/>
                  <a:pt x="117" y="441"/>
                  <a:pt x="117" y="441"/>
                </a:cubicBezTo>
                <a:cubicBezTo>
                  <a:pt x="117" y="441"/>
                  <a:pt x="117" y="441"/>
                  <a:pt x="117" y="441"/>
                </a:cubicBezTo>
                <a:cubicBezTo>
                  <a:pt x="116" y="437"/>
                  <a:pt x="116" y="437"/>
                  <a:pt x="116" y="437"/>
                </a:cubicBezTo>
                <a:cubicBezTo>
                  <a:pt x="116" y="437"/>
                  <a:pt x="116" y="437"/>
                  <a:pt x="116" y="437"/>
                </a:cubicBezTo>
                <a:cubicBezTo>
                  <a:pt x="113" y="437"/>
                  <a:pt x="113" y="437"/>
                  <a:pt x="113" y="437"/>
                </a:cubicBezTo>
                <a:cubicBezTo>
                  <a:pt x="109" y="439"/>
                  <a:pt x="109" y="439"/>
                  <a:pt x="109" y="439"/>
                </a:cubicBezTo>
                <a:cubicBezTo>
                  <a:pt x="107" y="441"/>
                  <a:pt x="107" y="441"/>
                  <a:pt x="107" y="441"/>
                </a:cubicBezTo>
                <a:cubicBezTo>
                  <a:pt x="107" y="442"/>
                  <a:pt x="107" y="442"/>
                  <a:pt x="107" y="442"/>
                </a:cubicBezTo>
                <a:cubicBezTo>
                  <a:pt x="107" y="443"/>
                  <a:pt x="107" y="443"/>
                  <a:pt x="107" y="443"/>
                </a:cubicBezTo>
                <a:cubicBezTo>
                  <a:pt x="107" y="445"/>
                  <a:pt x="107" y="445"/>
                  <a:pt x="107" y="445"/>
                </a:cubicBezTo>
                <a:cubicBezTo>
                  <a:pt x="107" y="447"/>
                  <a:pt x="107" y="447"/>
                  <a:pt x="107" y="447"/>
                </a:cubicBezTo>
                <a:cubicBezTo>
                  <a:pt x="106" y="448"/>
                  <a:pt x="106" y="448"/>
                  <a:pt x="106" y="448"/>
                </a:cubicBezTo>
                <a:cubicBezTo>
                  <a:pt x="106" y="450"/>
                  <a:pt x="106" y="450"/>
                  <a:pt x="106" y="450"/>
                </a:cubicBezTo>
                <a:cubicBezTo>
                  <a:pt x="107" y="451"/>
                  <a:pt x="107" y="451"/>
                  <a:pt x="107" y="451"/>
                </a:cubicBezTo>
                <a:cubicBezTo>
                  <a:pt x="109" y="450"/>
                  <a:pt x="109" y="450"/>
                  <a:pt x="109" y="450"/>
                </a:cubicBezTo>
                <a:cubicBezTo>
                  <a:pt x="109" y="449"/>
                  <a:pt x="109" y="449"/>
                  <a:pt x="109" y="449"/>
                </a:cubicBezTo>
                <a:cubicBezTo>
                  <a:pt x="108" y="449"/>
                  <a:pt x="108" y="449"/>
                  <a:pt x="108" y="449"/>
                </a:cubicBezTo>
                <a:cubicBezTo>
                  <a:pt x="107" y="449"/>
                  <a:pt x="107" y="449"/>
                  <a:pt x="107" y="449"/>
                </a:cubicBezTo>
                <a:cubicBezTo>
                  <a:pt x="108" y="448"/>
                  <a:pt x="108" y="448"/>
                  <a:pt x="108" y="448"/>
                </a:cubicBezTo>
                <a:cubicBezTo>
                  <a:pt x="110" y="448"/>
                  <a:pt x="110" y="448"/>
                  <a:pt x="110" y="448"/>
                </a:cubicBezTo>
                <a:cubicBezTo>
                  <a:pt x="110" y="449"/>
                  <a:pt x="110" y="449"/>
                  <a:pt x="110" y="449"/>
                </a:cubicBezTo>
                <a:cubicBezTo>
                  <a:pt x="111" y="449"/>
                  <a:pt x="111" y="449"/>
                  <a:pt x="111" y="449"/>
                </a:cubicBezTo>
                <a:cubicBezTo>
                  <a:pt x="112" y="448"/>
                  <a:pt x="112" y="448"/>
                  <a:pt x="112" y="448"/>
                </a:cubicBezTo>
                <a:cubicBezTo>
                  <a:pt x="113" y="448"/>
                  <a:pt x="113" y="448"/>
                  <a:pt x="113" y="448"/>
                </a:cubicBezTo>
                <a:cubicBezTo>
                  <a:pt x="112" y="450"/>
                  <a:pt x="112" y="450"/>
                  <a:pt x="112" y="450"/>
                </a:cubicBezTo>
                <a:cubicBezTo>
                  <a:pt x="112" y="451"/>
                  <a:pt x="112" y="451"/>
                  <a:pt x="112" y="451"/>
                </a:cubicBezTo>
                <a:cubicBezTo>
                  <a:pt x="108" y="453"/>
                  <a:pt x="108" y="453"/>
                  <a:pt x="108" y="453"/>
                </a:cubicBezTo>
                <a:cubicBezTo>
                  <a:pt x="108" y="454"/>
                  <a:pt x="108" y="454"/>
                  <a:pt x="108" y="454"/>
                </a:cubicBezTo>
                <a:cubicBezTo>
                  <a:pt x="110" y="455"/>
                  <a:pt x="110" y="455"/>
                  <a:pt x="110" y="455"/>
                </a:cubicBezTo>
                <a:cubicBezTo>
                  <a:pt x="111" y="453"/>
                  <a:pt x="111" y="453"/>
                  <a:pt x="111" y="453"/>
                </a:cubicBezTo>
                <a:cubicBezTo>
                  <a:pt x="112" y="453"/>
                  <a:pt x="112" y="453"/>
                  <a:pt x="112" y="453"/>
                </a:cubicBezTo>
                <a:cubicBezTo>
                  <a:pt x="112" y="452"/>
                  <a:pt x="112" y="452"/>
                  <a:pt x="112" y="452"/>
                </a:cubicBezTo>
                <a:cubicBezTo>
                  <a:pt x="114" y="450"/>
                  <a:pt x="114" y="450"/>
                  <a:pt x="114" y="450"/>
                </a:cubicBezTo>
                <a:cubicBezTo>
                  <a:pt x="113" y="449"/>
                  <a:pt x="113" y="449"/>
                  <a:pt x="113" y="449"/>
                </a:cubicBezTo>
                <a:cubicBezTo>
                  <a:pt x="114" y="449"/>
                  <a:pt x="114" y="449"/>
                  <a:pt x="114" y="449"/>
                </a:cubicBezTo>
                <a:cubicBezTo>
                  <a:pt x="115" y="449"/>
                  <a:pt x="115" y="449"/>
                  <a:pt x="115" y="449"/>
                </a:cubicBezTo>
                <a:cubicBezTo>
                  <a:pt x="116" y="447"/>
                  <a:pt x="116" y="447"/>
                  <a:pt x="116" y="447"/>
                </a:cubicBezTo>
                <a:cubicBezTo>
                  <a:pt x="117" y="447"/>
                  <a:pt x="117" y="447"/>
                  <a:pt x="117" y="447"/>
                </a:cubicBezTo>
                <a:cubicBezTo>
                  <a:pt x="119" y="446"/>
                  <a:pt x="119" y="446"/>
                  <a:pt x="119" y="446"/>
                </a:cubicBezTo>
                <a:cubicBezTo>
                  <a:pt x="120" y="447"/>
                  <a:pt x="120" y="447"/>
                  <a:pt x="120" y="447"/>
                </a:cubicBezTo>
                <a:cubicBezTo>
                  <a:pt x="121" y="446"/>
                  <a:pt x="121" y="446"/>
                  <a:pt x="121" y="446"/>
                </a:cubicBezTo>
                <a:cubicBezTo>
                  <a:pt x="121" y="445"/>
                  <a:pt x="121" y="445"/>
                  <a:pt x="121" y="445"/>
                </a:cubicBezTo>
                <a:cubicBezTo>
                  <a:pt x="119" y="444"/>
                  <a:pt x="119" y="444"/>
                  <a:pt x="119" y="444"/>
                </a:cubicBezTo>
                <a:cubicBezTo>
                  <a:pt x="120" y="443"/>
                  <a:pt x="120" y="443"/>
                  <a:pt x="120" y="443"/>
                </a:cubicBezTo>
                <a:cubicBezTo>
                  <a:pt x="123" y="444"/>
                  <a:pt x="123" y="444"/>
                  <a:pt x="123" y="444"/>
                </a:cubicBezTo>
                <a:cubicBezTo>
                  <a:pt x="124" y="445"/>
                  <a:pt x="124" y="445"/>
                  <a:pt x="124" y="445"/>
                </a:cubicBezTo>
                <a:cubicBezTo>
                  <a:pt x="125" y="446"/>
                  <a:pt x="125" y="446"/>
                  <a:pt x="125" y="446"/>
                </a:cubicBezTo>
                <a:cubicBezTo>
                  <a:pt x="126" y="444"/>
                  <a:pt x="126" y="444"/>
                  <a:pt x="126" y="444"/>
                </a:cubicBezTo>
                <a:cubicBezTo>
                  <a:pt x="125" y="442"/>
                  <a:pt x="125" y="442"/>
                  <a:pt x="125" y="442"/>
                </a:cubicBezTo>
                <a:cubicBezTo>
                  <a:pt x="124" y="442"/>
                  <a:pt x="124" y="442"/>
                  <a:pt x="124" y="442"/>
                </a:cubicBezTo>
                <a:cubicBezTo>
                  <a:pt x="124" y="441"/>
                  <a:pt x="124" y="441"/>
                  <a:pt x="124" y="441"/>
                </a:cubicBezTo>
                <a:cubicBezTo>
                  <a:pt x="126" y="441"/>
                  <a:pt x="126" y="441"/>
                  <a:pt x="126" y="441"/>
                </a:cubicBezTo>
                <a:cubicBezTo>
                  <a:pt x="127" y="441"/>
                  <a:pt x="127" y="441"/>
                  <a:pt x="127" y="441"/>
                </a:cubicBezTo>
                <a:cubicBezTo>
                  <a:pt x="128" y="441"/>
                  <a:pt x="128" y="441"/>
                  <a:pt x="128" y="441"/>
                </a:cubicBezTo>
                <a:cubicBezTo>
                  <a:pt x="129" y="442"/>
                  <a:pt x="129" y="442"/>
                  <a:pt x="129" y="442"/>
                </a:cubicBezTo>
                <a:cubicBezTo>
                  <a:pt x="130" y="442"/>
                  <a:pt x="130" y="442"/>
                  <a:pt x="130" y="442"/>
                </a:cubicBezTo>
                <a:cubicBezTo>
                  <a:pt x="131" y="440"/>
                  <a:pt x="131" y="440"/>
                  <a:pt x="131" y="440"/>
                </a:cubicBezTo>
                <a:cubicBezTo>
                  <a:pt x="131" y="439"/>
                  <a:pt x="131" y="439"/>
                  <a:pt x="131" y="439"/>
                </a:cubicBezTo>
                <a:cubicBezTo>
                  <a:pt x="130" y="438"/>
                  <a:pt x="130" y="438"/>
                  <a:pt x="130" y="438"/>
                </a:cubicBezTo>
                <a:cubicBezTo>
                  <a:pt x="130" y="437"/>
                  <a:pt x="130" y="437"/>
                  <a:pt x="130" y="437"/>
                </a:cubicBezTo>
                <a:cubicBezTo>
                  <a:pt x="132" y="437"/>
                  <a:pt x="132" y="437"/>
                  <a:pt x="132" y="437"/>
                </a:cubicBezTo>
                <a:cubicBezTo>
                  <a:pt x="133" y="437"/>
                  <a:pt x="133" y="437"/>
                  <a:pt x="133" y="437"/>
                </a:cubicBezTo>
                <a:cubicBezTo>
                  <a:pt x="132" y="435"/>
                  <a:pt x="132" y="435"/>
                  <a:pt x="132" y="435"/>
                </a:cubicBezTo>
                <a:lnTo>
                  <a:pt x="131" y="434"/>
                </a:lnTo>
                <a:close/>
                <a:moveTo>
                  <a:pt x="777" y="336"/>
                </a:moveTo>
                <a:cubicBezTo>
                  <a:pt x="777" y="337"/>
                  <a:pt x="777" y="337"/>
                  <a:pt x="777" y="337"/>
                </a:cubicBezTo>
                <a:cubicBezTo>
                  <a:pt x="778" y="337"/>
                  <a:pt x="778" y="337"/>
                  <a:pt x="778" y="337"/>
                </a:cubicBezTo>
                <a:cubicBezTo>
                  <a:pt x="779" y="337"/>
                  <a:pt x="779" y="337"/>
                  <a:pt x="779" y="337"/>
                </a:cubicBezTo>
                <a:cubicBezTo>
                  <a:pt x="780" y="336"/>
                  <a:pt x="780" y="336"/>
                  <a:pt x="780" y="336"/>
                </a:cubicBezTo>
                <a:cubicBezTo>
                  <a:pt x="779" y="336"/>
                  <a:pt x="779" y="336"/>
                  <a:pt x="779" y="336"/>
                </a:cubicBezTo>
                <a:cubicBezTo>
                  <a:pt x="777" y="336"/>
                  <a:pt x="777" y="336"/>
                  <a:pt x="777" y="336"/>
                </a:cubicBezTo>
                <a:close/>
                <a:moveTo>
                  <a:pt x="81" y="453"/>
                </a:moveTo>
                <a:cubicBezTo>
                  <a:pt x="82" y="454"/>
                  <a:pt x="82" y="454"/>
                  <a:pt x="82" y="454"/>
                </a:cubicBezTo>
                <a:cubicBezTo>
                  <a:pt x="83" y="453"/>
                  <a:pt x="83" y="453"/>
                  <a:pt x="83" y="453"/>
                </a:cubicBezTo>
                <a:cubicBezTo>
                  <a:pt x="82" y="452"/>
                  <a:pt x="82" y="452"/>
                  <a:pt x="82" y="452"/>
                </a:cubicBezTo>
                <a:lnTo>
                  <a:pt x="81" y="453"/>
                </a:lnTo>
                <a:close/>
                <a:moveTo>
                  <a:pt x="106" y="458"/>
                </a:moveTo>
                <a:cubicBezTo>
                  <a:pt x="106" y="456"/>
                  <a:pt x="106" y="456"/>
                  <a:pt x="106" y="456"/>
                </a:cubicBezTo>
                <a:cubicBezTo>
                  <a:pt x="105" y="457"/>
                  <a:pt x="105" y="457"/>
                  <a:pt x="105" y="457"/>
                </a:cubicBezTo>
                <a:lnTo>
                  <a:pt x="106" y="458"/>
                </a:lnTo>
                <a:close/>
                <a:moveTo>
                  <a:pt x="100" y="459"/>
                </a:moveTo>
                <a:cubicBezTo>
                  <a:pt x="102" y="458"/>
                  <a:pt x="102" y="458"/>
                  <a:pt x="102" y="458"/>
                </a:cubicBezTo>
                <a:cubicBezTo>
                  <a:pt x="105" y="455"/>
                  <a:pt x="105" y="455"/>
                  <a:pt x="105" y="455"/>
                </a:cubicBezTo>
                <a:cubicBezTo>
                  <a:pt x="101" y="456"/>
                  <a:pt x="101" y="456"/>
                  <a:pt x="101" y="456"/>
                </a:cubicBezTo>
                <a:lnTo>
                  <a:pt x="100" y="459"/>
                </a:lnTo>
                <a:close/>
                <a:moveTo>
                  <a:pt x="87" y="469"/>
                </a:moveTo>
                <a:cubicBezTo>
                  <a:pt x="88" y="469"/>
                  <a:pt x="88" y="469"/>
                  <a:pt x="88" y="469"/>
                </a:cubicBezTo>
                <a:cubicBezTo>
                  <a:pt x="89" y="469"/>
                  <a:pt x="89" y="469"/>
                  <a:pt x="89" y="469"/>
                </a:cubicBezTo>
                <a:cubicBezTo>
                  <a:pt x="89" y="467"/>
                  <a:pt x="89" y="467"/>
                  <a:pt x="89" y="467"/>
                </a:cubicBezTo>
                <a:cubicBezTo>
                  <a:pt x="87" y="468"/>
                  <a:pt x="87" y="468"/>
                  <a:pt x="87" y="468"/>
                </a:cubicBezTo>
                <a:lnTo>
                  <a:pt x="87" y="469"/>
                </a:lnTo>
                <a:close/>
                <a:moveTo>
                  <a:pt x="192" y="390"/>
                </a:moveTo>
                <a:cubicBezTo>
                  <a:pt x="191" y="392"/>
                  <a:pt x="191" y="392"/>
                  <a:pt x="191" y="392"/>
                </a:cubicBezTo>
                <a:cubicBezTo>
                  <a:pt x="193" y="394"/>
                  <a:pt x="193" y="394"/>
                  <a:pt x="193" y="394"/>
                </a:cubicBezTo>
                <a:cubicBezTo>
                  <a:pt x="194" y="393"/>
                  <a:pt x="194" y="393"/>
                  <a:pt x="194" y="393"/>
                </a:cubicBezTo>
                <a:cubicBezTo>
                  <a:pt x="193" y="392"/>
                  <a:pt x="193" y="392"/>
                  <a:pt x="193" y="392"/>
                </a:cubicBezTo>
                <a:cubicBezTo>
                  <a:pt x="194" y="391"/>
                  <a:pt x="194" y="391"/>
                  <a:pt x="194" y="391"/>
                </a:cubicBezTo>
                <a:lnTo>
                  <a:pt x="192" y="390"/>
                </a:lnTo>
                <a:close/>
                <a:moveTo>
                  <a:pt x="286" y="514"/>
                </a:moveTo>
                <a:cubicBezTo>
                  <a:pt x="289" y="512"/>
                  <a:pt x="289" y="512"/>
                  <a:pt x="289" y="512"/>
                </a:cubicBezTo>
                <a:cubicBezTo>
                  <a:pt x="289" y="513"/>
                  <a:pt x="289" y="513"/>
                  <a:pt x="289" y="513"/>
                </a:cubicBezTo>
                <a:cubicBezTo>
                  <a:pt x="287" y="514"/>
                  <a:pt x="287" y="514"/>
                  <a:pt x="287" y="514"/>
                </a:cubicBezTo>
                <a:cubicBezTo>
                  <a:pt x="286" y="517"/>
                  <a:pt x="286" y="517"/>
                  <a:pt x="286" y="517"/>
                </a:cubicBezTo>
                <a:cubicBezTo>
                  <a:pt x="287" y="517"/>
                  <a:pt x="287" y="517"/>
                  <a:pt x="287" y="517"/>
                </a:cubicBezTo>
                <a:cubicBezTo>
                  <a:pt x="290" y="515"/>
                  <a:pt x="290" y="515"/>
                  <a:pt x="290" y="515"/>
                </a:cubicBezTo>
                <a:cubicBezTo>
                  <a:pt x="292" y="512"/>
                  <a:pt x="292" y="512"/>
                  <a:pt x="292" y="512"/>
                </a:cubicBezTo>
                <a:cubicBezTo>
                  <a:pt x="292" y="510"/>
                  <a:pt x="292" y="510"/>
                  <a:pt x="292" y="510"/>
                </a:cubicBezTo>
                <a:cubicBezTo>
                  <a:pt x="292" y="508"/>
                  <a:pt x="292" y="508"/>
                  <a:pt x="292" y="508"/>
                </a:cubicBezTo>
                <a:cubicBezTo>
                  <a:pt x="292" y="506"/>
                  <a:pt x="292" y="506"/>
                  <a:pt x="292" y="506"/>
                </a:cubicBezTo>
                <a:cubicBezTo>
                  <a:pt x="289" y="506"/>
                  <a:pt x="289" y="506"/>
                  <a:pt x="289" y="506"/>
                </a:cubicBezTo>
                <a:cubicBezTo>
                  <a:pt x="289" y="507"/>
                  <a:pt x="289" y="507"/>
                  <a:pt x="289" y="507"/>
                </a:cubicBezTo>
                <a:cubicBezTo>
                  <a:pt x="288" y="508"/>
                  <a:pt x="288" y="508"/>
                  <a:pt x="288" y="508"/>
                </a:cubicBezTo>
                <a:cubicBezTo>
                  <a:pt x="287" y="511"/>
                  <a:pt x="287" y="511"/>
                  <a:pt x="287" y="511"/>
                </a:cubicBezTo>
                <a:cubicBezTo>
                  <a:pt x="287" y="511"/>
                  <a:pt x="287" y="511"/>
                  <a:pt x="287" y="511"/>
                </a:cubicBezTo>
                <a:cubicBezTo>
                  <a:pt x="285" y="513"/>
                  <a:pt x="285" y="513"/>
                  <a:pt x="285" y="513"/>
                </a:cubicBezTo>
                <a:lnTo>
                  <a:pt x="286" y="514"/>
                </a:lnTo>
                <a:close/>
                <a:moveTo>
                  <a:pt x="287" y="502"/>
                </a:moveTo>
                <a:cubicBezTo>
                  <a:pt x="288" y="501"/>
                  <a:pt x="288" y="501"/>
                  <a:pt x="288" y="501"/>
                </a:cubicBezTo>
                <a:cubicBezTo>
                  <a:pt x="288" y="499"/>
                  <a:pt x="288" y="499"/>
                  <a:pt x="288" y="499"/>
                </a:cubicBezTo>
                <a:cubicBezTo>
                  <a:pt x="287" y="498"/>
                  <a:pt x="287" y="498"/>
                  <a:pt x="287" y="498"/>
                </a:cubicBezTo>
                <a:cubicBezTo>
                  <a:pt x="286" y="500"/>
                  <a:pt x="286" y="500"/>
                  <a:pt x="286" y="500"/>
                </a:cubicBezTo>
                <a:cubicBezTo>
                  <a:pt x="286" y="501"/>
                  <a:pt x="286" y="501"/>
                  <a:pt x="286" y="501"/>
                </a:cubicBezTo>
                <a:lnTo>
                  <a:pt x="287" y="502"/>
                </a:lnTo>
                <a:close/>
                <a:moveTo>
                  <a:pt x="278" y="460"/>
                </a:moveTo>
                <a:cubicBezTo>
                  <a:pt x="277" y="463"/>
                  <a:pt x="277" y="463"/>
                  <a:pt x="277" y="463"/>
                </a:cubicBezTo>
                <a:cubicBezTo>
                  <a:pt x="277" y="468"/>
                  <a:pt x="277" y="468"/>
                  <a:pt x="277" y="468"/>
                </a:cubicBezTo>
                <a:cubicBezTo>
                  <a:pt x="275" y="471"/>
                  <a:pt x="275" y="471"/>
                  <a:pt x="275" y="471"/>
                </a:cubicBezTo>
                <a:cubicBezTo>
                  <a:pt x="274" y="474"/>
                  <a:pt x="274" y="474"/>
                  <a:pt x="274" y="474"/>
                </a:cubicBezTo>
                <a:cubicBezTo>
                  <a:pt x="276" y="475"/>
                  <a:pt x="276" y="475"/>
                  <a:pt x="276" y="475"/>
                </a:cubicBezTo>
                <a:cubicBezTo>
                  <a:pt x="275" y="476"/>
                  <a:pt x="275" y="476"/>
                  <a:pt x="275" y="476"/>
                </a:cubicBezTo>
                <a:cubicBezTo>
                  <a:pt x="276" y="477"/>
                  <a:pt x="276" y="477"/>
                  <a:pt x="276" y="477"/>
                </a:cubicBezTo>
                <a:cubicBezTo>
                  <a:pt x="274" y="477"/>
                  <a:pt x="274" y="477"/>
                  <a:pt x="274" y="477"/>
                </a:cubicBezTo>
                <a:cubicBezTo>
                  <a:pt x="272" y="478"/>
                  <a:pt x="272" y="478"/>
                  <a:pt x="272" y="478"/>
                </a:cubicBezTo>
                <a:cubicBezTo>
                  <a:pt x="272" y="480"/>
                  <a:pt x="272" y="480"/>
                  <a:pt x="272" y="480"/>
                </a:cubicBezTo>
                <a:cubicBezTo>
                  <a:pt x="271" y="482"/>
                  <a:pt x="271" y="482"/>
                  <a:pt x="271" y="482"/>
                </a:cubicBezTo>
                <a:cubicBezTo>
                  <a:pt x="272" y="483"/>
                  <a:pt x="272" y="483"/>
                  <a:pt x="272" y="483"/>
                </a:cubicBezTo>
                <a:cubicBezTo>
                  <a:pt x="274" y="482"/>
                  <a:pt x="274" y="482"/>
                  <a:pt x="274" y="482"/>
                </a:cubicBezTo>
                <a:cubicBezTo>
                  <a:pt x="276" y="480"/>
                  <a:pt x="276" y="480"/>
                  <a:pt x="276" y="480"/>
                </a:cubicBezTo>
                <a:cubicBezTo>
                  <a:pt x="277" y="478"/>
                  <a:pt x="277" y="478"/>
                  <a:pt x="277" y="478"/>
                </a:cubicBezTo>
                <a:cubicBezTo>
                  <a:pt x="278" y="478"/>
                  <a:pt x="278" y="478"/>
                  <a:pt x="278" y="478"/>
                </a:cubicBezTo>
                <a:cubicBezTo>
                  <a:pt x="279" y="478"/>
                  <a:pt x="279" y="478"/>
                  <a:pt x="279" y="478"/>
                </a:cubicBezTo>
                <a:cubicBezTo>
                  <a:pt x="279" y="476"/>
                  <a:pt x="279" y="476"/>
                  <a:pt x="279" y="476"/>
                </a:cubicBezTo>
                <a:cubicBezTo>
                  <a:pt x="280" y="475"/>
                  <a:pt x="280" y="475"/>
                  <a:pt x="280" y="475"/>
                </a:cubicBezTo>
                <a:cubicBezTo>
                  <a:pt x="280" y="469"/>
                  <a:pt x="280" y="469"/>
                  <a:pt x="280" y="469"/>
                </a:cubicBezTo>
                <a:cubicBezTo>
                  <a:pt x="281" y="467"/>
                  <a:pt x="281" y="467"/>
                  <a:pt x="281" y="467"/>
                </a:cubicBezTo>
                <a:cubicBezTo>
                  <a:pt x="281" y="471"/>
                  <a:pt x="281" y="471"/>
                  <a:pt x="281" y="471"/>
                </a:cubicBezTo>
                <a:cubicBezTo>
                  <a:pt x="281" y="475"/>
                  <a:pt x="281" y="475"/>
                  <a:pt x="281" y="475"/>
                </a:cubicBezTo>
                <a:cubicBezTo>
                  <a:pt x="282" y="475"/>
                  <a:pt x="282" y="475"/>
                  <a:pt x="282" y="475"/>
                </a:cubicBezTo>
                <a:cubicBezTo>
                  <a:pt x="283" y="473"/>
                  <a:pt x="283" y="473"/>
                  <a:pt x="283" y="473"/>
                </a:cubicBezTo>
                <a:cubicBezTo>
                  <a:pt x="282" y="466"/>
                  <a:pt x="282" y="466"/>
                  <a:pt x="282" y="466"/>
                </a:cubicBezTo>
                <a:cubicBezTo>
                  <a:pt x="281" y="464"/>
                  <a:pt x="281" y="464"/>
                  <a:pt x="281" y="464"/>
                </a:cubicBezTo>
                <a:cubicBezTo>
                  <a:pt x="279" y="463"/>
                  <a:pt x="279" y="463"/>
                  <a:pt x="279" y="463"/>
                </a:cubicBezTo>
                <a:cubicBezTo>
                  <a:pt x="279" y="461"/>
                  <a:pt x="279" y="461"/>
                  <a:pt x="279" y="461"/>
                </a:cubicBezTo>
                <a:lnTo>
                  <a:pt x="278" y="460"/>
                </a:lnTo>
                <a:close/>
                <a:moveTo>
                  <a:pt x="284" y="490"/>
                </a:moveTo>
                <a:cubicBezTo>
                  <a:pt x="282" y="493"/>
                  <a:pt x="282" y="493"/>
                  <a:pt x="282" y="493"/>
                </a:cubicBezTo>
                <a:cubicBezTo>
                  <a:pt x="282" y="494"/>
                  <a:pt x="282" y="494"/>
                  <a:pt x="282" y="494"/>
                </a:cubicBezTo>
                <a:cubicBezTo>
                  <a:pt x="283" y="495"/>
                  <a:pt x="283" y="495"/>
                  <a:pt x="283" y="495"/>
                </a:cubicBezTo>
                <a:cubicBezTo>
                  <a:pt x="285" y="494"/>
                  <a:pt x="285" y="494"/>
                  <a:pt x="285" y="494"/>
                </a:cubicBezTo>
                <a:cubicBezTo>
                  <a:pt x="286" y="493"/>
                  <a:pt x="286" y="493"/>
                  <a:pt x="286" y="493"/>
                </a:cubicBezTo>
                <a:cubicBezTo>
                  <a:pt x="285" y="490"/>
                  <a:pt x="285" y="490"/>
                  <a:pt x="285" y="490"/>
                </a:cubicBezTo>
                <a:lnTo>
                  <a:pt x="284" y="490"/>
                </a:lnTo>
                <a:close/>
                <a:moveTo>
                  <a:pt x="284" y="519"/>
                </a:moveTo>
                <a:cubicBezTo>
                  <a:pt x="283" y="520"/>
                  <a:pt x="283" y="520"/>
                  <a:pt x="283" y="520"/>
                </a:cubicBezTo>
                <a:cubicBezTo>
                  <a:pt x="285" y="520"/>
                  <a:pt x="285" y="520"/>
                  <a:pt x="285" y="520"/>
                </a:cubicBezTo>
                <a:cubicBezTo>
                  <a:pt x="286" y="519"/>
                  <a:pt x="286" y="519"/>
                  <a:pt x="286" y="519"/>
                </a:cubicBezTo>
                <a:cubicBezTo>
                  <a:pt x="285" y="517"/>
                  <a:pt x="285" y="517"/>
                  <a:pt x="285" y="517"/>
                </a:cubicBezTo>
                <a:cubicBezTo>
                  <a:pt x="284" y="517"/>
                  <a:pt x="284" y="517"/>
                  <a:pt x="284" y="517"/>
                </a:cubicBezTo>
                <a:lnTo>
                  <a:pt x="284" y="519"/>
                </a:lnTo>
                <a:close/>
                <a:moveTo>
                  <a:pt x="283" y="522"/>
                </a:moveTo>
                <a:cubicBezTo>
                  <a:pt x="285" y="523"/>
                  <a:pt x="285" y="523"/>
                  <a:pt x="285" y="523"/>
                </a:cubicBezTo>
                <a:cubicBezTo>
                  <a:pt x="286" y="522"/>
                  <a:pt x="286" y="522"/>
                  <a:pt x="286" y="522"/>
                </a:cubicBezTo>
                <a:cubicBezTo>
                  <a:pt x="285" y="521"/>
                  <a:pt x="285" y="521"/>
                  <a:pt x="285" y="521"/>
                </a:cubicBezTo>
                <a:lnTo>
                  <a:pt x="283" y="522"/>
                </a:lnTo>
                <a:close/>
                <a:moveTo>
                  <a:pt x="197" y="395"/>
                </a:moveTo>
                <a:cubicBezTo>
                  <a:pt x="197" y="396"/>
                  <a:pt x="197" y="396"/>
                  <a:pt x="197" y="396"/>
                </a:cubicBezTo>
                <a:cubicBezTo>
                  <a:pt x="199" y="397"/>
                  <a:pt x="199" y="397"/>
                  <a:pt x="199" y="397"/>
                </a:cubicBezTo>
                <a:cubicBezTo>
                  <a:pt x="198" y="395"/>
                  <a:pt x="198" y="395"/>
                  <a:pt x="198" y="395"/>
                </a:cubicBezTo>
                <a:lnTo>
                  <a:pt x="197" y="395"/>
                </a:lnTo>
                <a:close/>
                <a:moveTo>
                  <a:pt x="286" y="529"/>
                </a:moveTo>
                <a:cubicBezTo>
                  <a:pt x="286" y="527"/>
                  <a:pt x="286" y="527"/>
                  <a:pt x="286" y="527"/>
                </a:cubicBezTo>
                <a:cubicBezTo>
                  <a:pt x="285" y="528"/>
                  <a:pt x="285" y="528"/>
                  <a:pt x="285" y="528"/>
                </a:cubicBezTo>
                <a:cubicBezTo>
                  <a:pt x="285" y="530"/>
                  <a:pt x="285" y="530"/>
                  <a:pt x="285" y="530"/>
                </a:cubicBezTo>
                <a:lnTo>
                  <a:pt x="286" y="529"/>
                </a:lnTo>
                <a:close/>
                <a:moveTo>
                  <a:pt x="203" y="392"/>
                </a:moveTo>
                <a:cubicBezTo>
                  <a:pt x="201" y="392"/>
                  <a:pt x="201" y="392"/>
                  <a:pt x="201" y="392"/>
                </a:cubicBezTo>
                <a:cubicBezTo>
                  <a:pt x="200" y="393"/>
                  <a:pt x="200" y="393"/>
                  <a:pt x="200" y="393"/>
                </a:cubicBezTo>
                <a:cubicBezTo>
                  <a:pt x="202" y="393"/>
                  <a:pt x="202" y="393"/>
                  <a:pt x="202" y="393"/>
                </a:cubicBezTo>
                <a:lnTo>
                  <a:pt x="203" y="392"/>
                </a:lnTo>
                <a:close/>
                <a:moveTo>
                  <a:pt x="212" y="415"/>
                </a:moveTo>
                <a:cubicBezTo>
                  <a:pt x="212" y="417"/>
                  <a:pt x="212" y="417"/>
                  <a:pt x="212" y="417"/>
                </a:cubicBezTo>
                <a:cubicBezTo>
                  <a:pt x="213" y="416"/>
                  <a:pt x="213" y="416"/>
                  <a:pt x="213" y="416"/>
                </a:cubicBezTo>
                <a:cubicBezTo>
                  <a:pt x="215" y="414"/>
                  <a:pt x="215" y="414"/>
                  <a:pt x="215" y="414"/>
                </a:cubicBezTo>
                <a:cubicBezTo>
                  <a:pt x="214" y="414"/>
                  <a:pt x="214" y="414"/>
                  <a:pt x="214" y="414"/>
                </a:cubicBezTo>
                <a:lnTo>
                  <a:pt x="212" y="415"/>
                </a:lnTo>
                <a:close/>
                <a:moveTo>
                  <a:pt x="202" y="402"/>
                </a:moveTo>
                <a:cubicBezTo>
                  <a:pt x="202" y="401"/>
                  <a:pt x="202" y="401"/>
                  <a:pt x="202" y="401"/>
                </a:cubicBezTo>
                <a:cubicBezTo>
                  <a:pt x="200" y="400"/>
                  <a:pt x="200" y="400"/>
                  <a:pt x="200" y="400"/>
                </a:cubicBezTo>
                <a:cubicBezTo>
                  <a:pt x="199" y="401"/>
                  <a:pt x="199" y="401"/>
                  <a:pt x="199" y="401"/>
                </a:cubicBezTo>
                <a:cubicBezTo>
                  <a:pt x="199" y="404"/>
                  <a:pt x="199" y="404"/>
                  <a:pt x="199" y="404"/>
                </a:cubicBezTo>
                <a:cubicBezTo>
                  <a:pt x="202" y="404"/>
                  <a:pt x="202" y="404"/>
                  <a:pt x="202" y="404"/>
                </a:cubicBezTo>
                <a:cubicBezTo>
                  <a:pt x="203" y="403"/>
                  <a:pt x="203" y="403"/>
                  <a:pt x="203" y="403"/>
                </a:cubicBezTo>
                <a:cubicBezTo>
                  <a:pt x="203" y="402"/>
                  <a:pt x="203" y="402"/>
                  <a:pt x="203" y="402"/>
                </a:cubicBezTo>
                <a:lnTo>
                  <a:pt x="202" y="402"/>
                </a:lnTo>
                <a:close/>
                <a:moveTo>
                  <a:pt x="264" y="466"/>
                </a:moveTo>
                <a:cubicBezTo>
                  <a:pt x="263" y="467"/>
                  <a:pt x="263" y="467"/>
                  <a:pt x="263" y="467"/>
                </a:cubicBezTo>
                <a:cubicBezTo>
                  <a:pt x="264" y="470"/>
                  <a:pt x="264" y="470"/>
                  <a:pt x="264" y="470"/>
                </a:cubicBezTo>
                <a:cubicBezTo>
                  <a:pt x="263" y="472"/>
                  <a:pt x="263" y="472"/>
                  <a:pt x="263" y="472"/>
                </a:cubicBezTo>
                <a:cubicBezTo>
                  <a:pt x="264" y="472"/>
                  <a:pt x="264" y="472"/>
                  <a:pt x="264" y="472"/>
                </a:cubicBezTo>
                <a:cubicBezTo>
                  <a:pt x="263" y="474"/>
                  <a:pt x="263" y="474"/>
                  <a:pt x="263" y="474"/>
                </a:cubicBezTo>
                <a:cubicBezTo>
                  <a:pt x="265" y="476"/>
                  <a:pt x="265" y="476"/>
                  <a:pt x="265" y="476"/>
                </a:cubicBezTo>
                <a:cubicBezTo>
                  <a:pt x="267" y="476"/>
                  <a:pt x="267" y="476"/>
                  <a:pt x="267" y="476"/>
                </a:cubicBezTo>
                <a:cubicBezTo>
                  <a:pt x="268" y="474"/>
                  <a:pt x="268" y="474"/>
                  <a:pt x="268" y="474"/>
                </a:cubicBezTo>
                <a:cubicBezTo>
                  <a:pt x="268" y="472"/>
                  <a:pt x="268" y="472"/>
                  <a:pt x="268" y="472"/>
                </a:cubicBezTo>
                <a:cubicBezTo>
                  <a:pt x="266" y="470"/>
                  <a:pt x="266" y="470"/>
                  <a:pt x="266" y="470"/>
                </a:cubicBezTo>
                <a:cubicBezTo>
                  <a:pt x="267" y="468"/>
                  <a:pt x="267" y="468"/>
                  <a:pt x="267" y="468"/>
                </a:cubicBezTo>
                <a:cubicBezTo>
                  <a:pt x="269" y="472"/>
                  <a:pt x="269" y="472"/>
                  <a:pt x="269" y="472"/>
                </a:cubicBezTo>
                <a:cubicBezTo>
                  <a:pt x="269" y="474"/>
                  <a:pt x="269" y="474"/>
                  <a:pt x="269" y="474"/>
                </a:cubicBezTo>
                <a:cubicBezTo>
                  <a:pt x="271" y="476"/>
                  <a:pt x="271" y="476"/>
                  <a:pt x="271" y="476"/>
                </a:cubicBezTo>
                <a:cubicBezTo>
                  <a:pt x="272" y="476"/>
                  <a:pt x="272" y="476"/>
                  <a:pt x="272" y="476"/>
                </a:cubicBezTo>
                <a:cubicBezTo>
                  <a:pt x="272" y="473"/>
                  <a:pt x="272" y="473"/>
                  <a:pt x="272" y="473"/>
                </a:cubicBezTo>
                <a:cubicBezTo>
                  <a:pt x="273" y="472"/>
                  <a:pt x="273" y="472"/>
                  <a:pt x="273" y="472"/>
                </a:cubicBezTo>
                <a:cubicBezTo>
                  <a:pt x="272" y="471"/>
                  <a:pt x="272" y="471"/>
                  <a:pt x="272" y="471"/>
                </a:cubicBezTo>
                <a:cubicBezTo>
                  <a:pt x="270" y="470"/>
                  <a:pt x="270" y="470"/>
                  <a:pt x="270" y="470"/>
                </a:cubicBezTo>
                <a:cubicBezTo>
                  <a:pt x="270" y="469"/>
                  <a:pt x="270" y="469"/>
                  <a:pt x="270" y="469"/>
                </a:cubicBezTo>
                <a:cubicBezTo>
                  <a:pt x="268" y="465"/>
                  <a:pt x="268" y="465"/>
                  <a:pt x="268" y="465"/>
                </a:cubicBezTo>
                <a:cubicBezTo>
                  <a:pt x="268" y="465"/>
                  <a:pt x="268" y="465"/>
                  <a:pt x="268" y="465"/>
                </a:cubicBezTo>
                <a:cubicBezTo>
                  <a:pt x="270" y="467"/>
                  <a:pt x="270" y="467"/>
                  <a:pt x="270" y="467"/>
                </a:cubicBezTo>
                <a:cubicBezTo>
                  <a:pt x="272" y="469"/>
                  <a:pt x="272" y="469"/>
                  <a:pt x="272" y="469"/>
                </a:cubicBezTo>
                <a:cubicBezTo>
                  <a:pt x="273" y="469"/>
                  <a:pt x="273" y="469"/>
                  <a:pt x="273" y="469"/>
                </a:cubicBezTo>
                <a:cubicBezTo>
                  <a:pt x="274" y="468"/>
                  <a:pt x="274" y="468"/>
                  <a:pt x="274" y="468"/>
                </a:cubicBezTo>
                <a:cubicBezTo>
                  <a:pt x="273" y="467"/>
                  <a:pt x="273" y="467"/>
                  <a:pt x="273" y="467"/>
                </a:cubicBezTo>
                <a:cubicBezTo>
                  <a:pt x="275" y="467"/>
                  <a:pt x="275" y="467"/>
                  <a:pt x="275" y="467"/>
                </a:cubicBezTo>
                <a:cubicBezTo>
                  <a:pt x="275" y="465"/>
                  <a:pt x="275" y="465"/>
                  <a:pt x="275" y="465"/>
                </a:cubicBezTo>
                <a:cubicBezTo>
                  <a:pt x="273" y="464"/>
                  <a:pt x="273" y="464"/>
                  <a:pt x="273" y="464"/>
                </a:cubicBezTo>
                <a:cubicBezTo>
                  <a:pt x="272" y="464"/>
                  <a:pt x="272" y="464"/>
                  <a:pt x="272" y="464"/>
                </a:cubicBezTo>
                <a:cubicBezTo>
                  <a:pt x="271" y="465"/>
                  <a:pt x="271" y="465"/>
                  <a:pt x="271" y="465"/>
                </a:cubicBezTo>
                <a:cubicBezTo>
                  <a:pt x="270" y="464"/>
                  <a:pt x="270" y="464"/>
                  <a:pt x="270" y="464"/>
                </a:cubicBezTo>
                <a:cubicBezTo>
                  <a:pt x="271" y="463"/>
                  <a:pt x="271" y="463"/>
                  <a:pt x="271" y="463"/>
                </a:cubicBezTo>
                <a:cubicBezTo>
                  <a:pt x="271" y="461"/>
                  <a:pt x="271" y="461"/>
                  <a:pt x="271" y="461"/>
                </a:cubicBezTo>
                <a:cubicBezTo>
                  <a:pt x="269" y="461"/>
                  <a:pt x="269" y="461"/>
                  <a:pt x="269" y="461"/>
                </a:cubicBezTo>
                <a:cubicBezTo>
                  <a:pt x="267" y="461"/>
                  <a:pt x="267" y="461"/>
                  <a:pt x="267" y="461"/>
                </a:cubicBezTo>
                <a:cubicBezTo>
                  <a:pt x="266" y="462"/>
                  <a:pt x="266" y="462"/>
                  <a:pt x="266" y="462"/>
                </a:cubicBezTo>
                <a:cubicBezTo>
                  <a:pt x="266" y="462"/>
                  <a:pt x="266" y="462"/>
                  <a:pt x="266" y="462"/>
                </a:cubicBezTo>
                <a:cubicBezTo>
                  <a:pt x="265" y="461"/>
                  <a:pt x="265" y="461"/>
                  <a:pt x="265" y="461"/>
                </a:cubicBezTo>
                <a:cubicBezTo>
                  <a:pt x="264" y="463"/>
                  <a:pt x="264" y="463"/>
                  <a:pt x="264" y="463"/>
                </a:cubicBezTo>
                <a:cubicBezTo>
                  <a:pt x="264" y="465"/>
                  <a:pt x="264" y="465"/>
                  <a:pt x="264" y="465"/>
                </a:cubicBezTo>
                <a:cubicBezTo>
                  <a:pt x="265" y="465"/>
                  <a:pt x="265" y="465"/>
                  <a:pt x="265" y="465"/>
                </a:cubicBezTo>
                <a:cubicBezTo>
                  <a:pt x="264" y="467"/>
                  <a:pt x="264" y="467"/>
                  <a:pt x="264" y="467"/>
                </a:cubicBezTo>
                <a:lnTo>
                  <a:pt x="264" y="466"/>
                </a:lnTo>
                <a:close/>
                <a:moveTo>
                  <a:pt x="262" y="482"/>
                </a:moveTo>
                <a:cubicBezTo>
                  <a:pt x="264" y="481"/>
                  <a:pt x="264" y="481"/>
                  <a:pt x="264" y="481"/>
                </a:cubicBezTo>
                <a:cubicBezTo>
                  <a:pt x="264" y="479"/>
                  <a:pt x="264" y="479"/>
                  <a:pt x="264" y="479"/>
                </a:cubicBezTo>
                <a:cubicBezTo>
                  <a:pt x="264" y="478"/>
                  <a:pt x="264" y="478"/>
                  <a:pt x="264" y="478"/>
                </a:cubicBezTo>
                <a:cubicBezTo>
                  <a:pt x="264" y="477"/>
                  <a:pt x="264" y="477"/>
                  <a:pt x="264" y="477"/>
                </a:cubicBezTo>
                <a:cubicBezTo>
                  <a:pt x="263" y="478"/>
                  <a:pt x="263" y="478"/>
                  <a:pt x="263" y="478"/>
                </a:cubicBezTo>
                <a:cubicBezTo>
                  <a:pt x="262" y="479"/>
                  <a:pt x="262" y="479"/>
                  <a:pt x="262" y="479"/>
                </a:cubicBezTo>
                <a:cubicBezTo>
                  <a:pt x="263" y="480"/>
                  <a:pt x="263" y="480"/>
                  <a:pt x="263" y="480"/>
                </a:cubicBezTo>
                <a:cubicBezTo>
                  <a:pt x="262" y="481"/>
                  <a:pt x="262" y="481"/>
                  <a:pt x="262" y="481"/>
                </a:cubicBezTo>
                <a:lnTo>
                  <a:pt x="262" y="482"/>
                </a:lnTo>
                <a:close/>
                <a:moveTo>
                  <a:pt x="269" y="458"/>
                </a:moveTo>
                <a:cubicBezTo>
                  <a:pt x="267" y="459"/>
                  <a:pt x="267" y="459"/>
                  <a:pt x="267" y="459"/>
                </a:cubicBezTo>
                <a:cubicBezTo>
                  <a:pt x="268" y="460"/>
                  <a:pt x="268" y="460"/>
                  <a:pt x="268" y="460"/>
                </a:cubicBezTo>
                <a:cubicBezTo>
                  <a:pt x="269" y="459"/>
                  <a:pt x="269" y="459"/>
                  <a:pt x="269" y="459"/>
                </a:cubicBezTo>
                <a:lnTo>
                  <a:pt x="269" y="458"/>
                </a:lnTo>
                <a:close/>
                <a:moveTo>
                  <a:pt x="189" y="403"/>
                </a:moveTo>
                <a:cubicBezTo>
                  <a:pt x="189" y="404"/>
                  <a:pt x="189" y="404"/>
                  <a:pt x="189" y="404"/>
                </a:cubicBezTo>
                <a:cubicBezTo>
                  <a:pt x="190" y="404"/>
                  <a:pt x="190" y="404"/>
                  <a:pt x="190" y="404"/>
                </a:cubicBezTo>
                <a:cubicBezTo>
                  <a:pt x="190" y="403"/>
                  <a:pt x="190" y="403"/>
                  <a:pt x="190" y="403"/>
                </a:cubicBezTo>
                <a:cubicBezTo>
                  <a:pt x="192" y="402"/>
                  <a:pt x="192" y="402"/>
                  <a:pt x="192" y="402"/>
                </a:cubicBezTo>
                <a:cubicBezTo>
                  <a:pt x="193" y="400"/>
                  <a:pt x="193" y="400"/>
                  <a:pt x="193" y="400"/>
                </a:cubicBezTo>
                <a:cubicBezTo>
                  <a:pt x="194" y="399"/>
                  <a:pt x="194" y="399"/>
                  <a:pt x="194" y="399"/>
                </a:cubicBezTo>
                <a:cubicBezTo>
                  <a:pt x="194" y="398"/>
                  <a:pt x="194" y="398"/>
                  <a:pt x="194" y="398"/>
                </a:cubicBezTo>
                <a:cubicBezTo>
                  <a:pt x="193" y="398"/>
                  <a:pt x="193" y="398"/>
                  <a:pt x="193" y="398"/>
                </a:cubicBezTo>
                <a:cubicBezTo>
                  <a:pt x="191" y="400"/>
                  <a:pt x="191" y="400"/>
                  <a:pt x="191" y="400"/>
                </a:cubicBezTo>
                <a:cubicBezTo>
                  <a:pt x="191" y="401"/>
                  <a:pt x="191" y="401"/>
                  <a:pt x="191" y="401"/>
                </a:cubicBezTo>
                <a:lnTo>
                  <a:pt x="189" y="403"/>
                </a:lnTo>
                <a:close/>
                <a:moveTo>
                  <a:pt x="582" y="126"/>
                </a:moveTo>
                <a:cubicBezTo>
                  <a:pt x="584" y="124"/>
                  <a:pt x="584" y="124"/>
                  <a:pt x="584" y="124"/>
                </a:cubicBezTo>
                <a:cubicBezTo>
                  <a:pt x="584" y="123"/>
                  <a:pt x="584" y="123"/>
                  <a:pt x="584" y="123"/>
                </a:cubicBezTo>
                <a:cubicBezTo>
                  <a:pt x="582" y="125"/>
                  <a:pt x="582" y="125"/>
                  <a:pt x="582" y="125"/>
                </a:cubicBezTo>
                <a:cubicBezTo>
                  <a:pt x="582" y="125"/>
                  <a:pt x="582" y="126"/>
                  <a:pt x="582" y="126"/>
                </a:cubicBezTo>
                <a:close/>
                <a:moveTo>
                  <a:pt x="561" y="326"/>
                </a:moveTo>
                <a:cubicBezTo>
                  <a:pt x="560" y="326"/>
                  <a:pt x="560" y="326"/>
                  <a:pt x="560" y="326"/>
                </a:cubicBezTo>
                <a:cubicBezTo>
                  <a:pt x="561" y="327"/>
                  <a:pt x="561" y="327"/>
                  <a:pt x="561" y="327"/>
                </a:cubicBezTo>
                <a:cubicBezTo>
                  <a:pt x="561" y="327"/>
                  <a:pt x="561" y="327"/>
                  <a:pt x="561" y="327"/>
                </a:cubicBezTo>
                <a:lnTo>
                  <a:pt x="561" y="326"/>
                </a:lnTo>
                <a:close/>
                <a:moveTo>
                  <a:pt x="560" y="320"/>
                </a:moveTo>
                <a:cubicBezTo>
                  <a:pt x="559" y="319"/>
                  <a:pt x="559" y="319"/>
                  <a:pt x="559" y="319"/>
                </a:cubicBezTo>
                <a:cubicBezTo>
                  <a:pt x="558" y="321"/>
                  <a:pt x="558" y="321"/>
                  <a:pt x="558" y="321"/>
                </a:cubicBezTo>
                <a:cubicBezTo>
                  <a:pt x="560" y="320"/>
                  <a:pt x="560" y="320"/>
                  <a:pt x="560" y="320"/>
                </a:cubicBezTo>
                <a:close/>
                <a:moveTo>
                  <a:pt x="621" y="319"/>
                </a:moveTo>
                <a:cubicBezTo>
                  <a:pt x="620" y="320"/>
                  <a:pt x="620" y="320"/>
                  <a:pt x="620" y="320"/>
                </a:cubicBezTo>
                <a:cubicBezTo>
                  <a:pt x="620" y="321"/>
                  <a:pt x="620" y="321"/>
                  <a:pt x="620" y="321"/>
                </a:cubicBezTo>
                <a:cubicBezTo>
                  <a:pt x="618" y="321"/>
                  <a:pt x="618" y="321"/>
                  <a:pt x="618" y="321"/>
                </a:cubicBezTo>
                <a:cubicBezTo>
                  <a:pt x="618" y="321"/>
                  <a:pt x="618" y="321"/>
                  <a:pt x="618" y="321"/>
                </a:cubicBezTo>
                <a:cubicBezTo>
                  <a:pt x="619" y="323"/>
                  <a:pt x="619" y="323"/>
                  <a:pt x="619" y="323"/>
                </a:cubicBezTo>
                <a:cubicBezTo>
                  <a:pt x="620" y="324"/>
                  <a:pt x="620" y="324"/>
                  <a:pt x="620" y="324"/>
                </a:cubicBezTo>
                <a:cubicBezTo>
                  <a:pt x="621" y="323"/>
                  <a:pt x="621" y="323"/>
                  <a:pt x="621" y="323"/>
                </a:cubicBezTo>
                <a:cubicBezTo>
                  <a:pt x="621" y="322"/>
                  <a:pt x="621" y="322"/>
                  <a:pt x="621" y="322"/>
                </a:cubicBezTo>
                <a:cubicBezTo>
                  <a:pt x="621" y="321"/>
                  <a:pt x="621" y="321"/>
                  <a:pt x="621" y="321"/>
                </a:cubicBezTo>
                <a:cubicBezTo>
                  <a:pt x="622" y="320"/>
                  <a:pt x="622" y="320"/>
                  <a:pt x="622" y="320"/>
                </a:cubicBezTo>
                <a:lnTo>
                  <a:pt x="621" y="319"/>
                </a:lnTo>
                <a:close/>
                <a:moveTo>
                  <a:pt x="635" y="205"/>
                </a:moveTo>
                <a:cubicBezTo>
                  <a:pt x="637" y="206"/>
                  <a:pt x="637" y="206"/>
                  <a:pt x="637" y="206"/>
                </a:cubicBezTo>
                <a:cubicBezTo>
                  <a:pt x="637" y="205"/>
                  <a:pt x="637" y="205"/>
                  <a:pt x="637" y="205"/>
                </a:cubicBezTo>
                <a:cubicBezTo>
                  <a:pt x="636" y="204"/>
                  <a:pt x="636" y="204"/>
                  <a:pt x="636" y="204"/>
                </a:cubicBezTo>
                <a:cubicBezTo>
                  <a:pt x="634" y="204"/>
                  <a:pt x="634" y="204"/>
                  <a:pt x="634" y="204"/>
                </a:cubicBezTo>
                <a:cubicBezTo>
                  <a:pt x="634" y="204"/>
                  <a:pt x="634" y="204"/>
                  <a:pt x="634" y="204"/>
                </a:cubicBezTo>
                <a:cubicBezTo>
                  <a:pt x="634" y="205"/>
                  <a:pt x="634" y="205"/>
                  <a:pt x="634" y="205"/>
                </a:cubicBezTo>
                <a:cubicBezTo>
                  <a:pt x="634" y="206"/>
                  <a:pt x="634" y="206"/>
                  <a:pt x="634" y="206"/>
                </a:cubicBezTo>
                <a:lnTo>
                  <a:pt x="635" y="205"/>
                </a:lnTo>
                <a:close/>
                <a:moveTo>
                  <a:pt x="566" y="331"/>
                </a:moveTo>
                <a:cubicBezTo>
                  <a:pt x="565" y="332"/>
                  <a:pt x="565" y="332"/>
                  <a:pt x="565" y="332"/>
                </a:cubicBezTo>
                <a:cubicBezTo>
                  <a:pt x="564" y="332"/>
                  <a:pt x="564" y="332"/>
                  <a:pt x="564" y="332"/>
                </a:cubicBezTo>
                <a:cubicBezTo>
                  <a:pt x="564" y="332"/>
                  <a:pt x="564" y="332"/>
                  <a:pt x="564" y="332"/>
                </a:cubicBezTo>
                <a:cubicBezTo>
                  <a:pt x="564" y="334"/>
                  <a:pt x="564" y="334"/>
                  <a:pt x="564" y="334"/>
                </a:cubicBezTo>
                <a:cubicBezTo>
                  <a:pt x="565" y="335"/>
                  <a:pt x="565" y="335"/>
                  <a:pt x="565" y="335"/>
                </a:cubicBezTo>
                <a:cubicBezTo>
                  <a:pt x="566" y="333"/>
                  <a:pt x="566" y="333"/>
                  <a:pt x="566" y="333"/>
                </a:cubicBezTo>
                <a:cubicBezTo>
                  <a:pt x="566" y="332"/>
                  <a:pt x="566" y="332"/>
                  <a:pt x="566" y="332"/>
                </a:cubicBezTo>
                <a:cubicBezTo>
                  <a:pt x="567" y="331"/>
                  <a:pt x="567" y="331"/>
                  <a:pt x="567" y="331"/>
                </a:cubicBezTo>
                <a:lnTo>
                  <a:pt x="566" y="331"/>
                </a:lnTo>
                <a:close/>
                <a:moveTo>
                  <a:pt x="566" y="317"/>
                </a:moveTo>
                <a:cubicBezTo>
                  <a:pt x="565" y="317"/>
                  <a:pt x="565" y="317"/>
                  <a:pt x="565" y="317"/>
                </a:cubicBezTo>
                <a:cubicBezTo>
                  <a:pt x="564" y="318"/>
                  <a:pt x="564" y="318"/>
                  <a:pt x="564" y="318"/>
                </a:cubicBezTo>
                <a:cubicBezTo>
                  <a:pt x="564" y="318"/>
                  <a:pt x="565" y="318"/>
                  <a:pt x="565" y="318"/>
                </a:cubicBezTo>
                <a:lnTo>
                  <a:pt x="566" y="317"/>
                </a:lnTo>
                <a:close/>
                <a:moveTo>
                  <a:pt x="561" y="328"/>
                </a:moveTo>
                <a:cubicBezTo>
                  <a:pt x="560" y="326"/>
                  <a:pt x="560" y="326"/>
                  <a:pt x="560" y="326"/>
                </a:cubicBezTo>
                <a:cubicBezTo>
                  <a:pt x="559" y="326"/>
                  <a:pt x="559" y="326"/>
                  <a:pt x="559" y="326"/>
                </a:cubicBezTo>
                <a:cubicBezTo>
                  <a:pt x="560" y="327"/>
                  <a:pt x="560" y="327"/>
                  <a:pt x="560" y="327"/>
                </a:cubicBezTo>
                <a:lnTo>
                  <a:pt x="561" y="328"/>
                </a:lnTo>
                <a:close/>
                <a:moveTo>
                  <a:pt x="563" y="338"/>
                </a:moveTo>
                <a:cubicBezTo>
                  <a:pt x="563" y="337"/>
                  <a:pt x="563" y="337"/>
                  <a:pt x="563" y="337"/>
                </a:cubicBezTo>
                <a:cubicBezTo>
                  <a:pt x="563" y="336"/>
                  <a:pt x="563" y="336"/>
                  <a:pt x="563" y="336"/>
                </a:cubicBezTo>
                <a:cubicBezTo>
                  <a:pt x="562" y="338"/>
                  <a:pt x="562" y="338"/>
                  <a:pt x="562" y="338"/>
                </a:cubicBezTo>
                <a:cubicBezTo>
                  <a:pt x="561" y="339"/>
                  <a:pt x="561" y="339"/>
                  <a:pt x="561" y="339"/>
                </a:cubicBezTo>
                <a:cubicBezTo>
                  <a:pt x="561" y="340"/>
                  <a:pt x="561" y="340"/>
                  <a:pt x="561" y="340"/>
                </a:cubicBezTo>
                <a:cubicBezTo>
                  <a:pt x="561" y="343"/>
                  <a:pt x="561" y="343"/>
                  <a:pt x="561" y="343"/>
                </a:cubicBezTo>
                <a:cubicBezTo>
                  <a:pt x="562" y="343"/>
                  <a:pt x="562" y="343"/>
                  <a:pt x="562" y="343"/>
                </a:cubicBezTo>
                <a:cubicBezTo>
                  <a:pt x="562" y="342"/>
                  <a:pt x="562" y="342"/>
                  <a:pt x="562" y="342"/>
                </a:cubicBezTo>
                <a:cubicBezTo>
                  <a:pt x="564" y="341"/>
                  <a:pt x="564" y="341"/>
                  <a:pt x="564" y="341"/>
                </a:cubicBezTo>
                <a:cubicBezTo>
                  <a:pt x="563" y="340"/>
                  <a:pt x="563" y="340"/>
                  <a:pt x="563" y="340"/>
                </a:cubicBezTo>
                <a:cubicBezTo>
                  <a:pt x="564" y="339"/>
                  <a:pt x="564" y="339"/>
                  <a:pt x="564" y="339"/>
                </a:cubicBezTo>
                <a:lnTo>
                  <a:pt x="563" y="338"/>
                </a:lnTo>
                <a:close/>
                <a:moveTo>
                  <a:pt x="592" y="137"/>
                </a:moveTo>
                <a:cubicBezTo>
                  <a:pt x="593" y="139"/>
                  <a:pt x="593" y="139"/>
                  <a:pt x="593" y="139"/>
                </a:cubicBezTo>
                <a:cubicBezTo>
                  <a:pt x="594" y="139"/>
                  <a:pt x="594" y="139"/>
                  <a:pt x="594" y="139"/>
                </a:cubicBezTo>
                <a:cubicBezTo>
                  <a:pt x="595" y="138"/>
                  <a:pt x="595" y="138"/>
                  <a:pt x="595" y="138"/>
                </a:cubicBezTo>
                <a:cubicBezTo>
                  <a:pt x="596" y="138"/>
                  <a:pt x="596" y="138"/>
                  <a:pt x="596" y="138"/>
                </a:cubicBezTo>
                <a:cubicBezTo>
                  <a:pt x="597" y="137"/>
                  <a:pt x="597" y="137"/>
                  <a:pt x="597" y="137"/>
                </a:cubicBezTo>
                <a:cubicBezTo>
                  <a:pt x="599" y="135"/>
                  <a:pt x="599" y="135"/>
                  <a:pt x="599" y="135"/>
                </a:cubicBezTo>
                <a:cubicBezTo>
                  <a:pt x="604" y="131"/>
                  <a:pt x="604" y="131"/>
                  <a:pt x="604" y="131"/>
                </a:cubicBezTo>
                <a:cubicBezTo>
                  <a:pt x="607" y="129"/>
                  <a:pt x="607" y="129"/>
                  <a:pt x="607" y="129"/>
                </a:cubicBezTo>
                <a:cubicBezTo>
                  <a:pt x="610" y="127"/>
                  <a:pt x="610" y="127"/>
                  <a:pt x="610" y="127"/>
                </a:cubicBezTo>
                <a:cubicBezTo>
                  <a:pt x="610" y="126"/>
                  <a:pt x="610" y="126"/>
                  <a:pt x="610" y="126"/>
                </a:cubicBezTo>
                <a:cubicBezTo>
                  <a:pt x="610" y="125"/>
                  <a:pt x="610" y="125"/>
                  <a:pt x="610" y="125"/>
                </a:cubicBezTo>
                <a:cubicBezTo>
                  <a:pt x="606" y="126"/>
                  <a:pt x="606" y="126"/>
                  <a:pt x="606" y="126"/>
                </a:cubicBezTo>
                <a:cubicBezTo>
                  <a:pt x="606" y="126"/>
                  <a:pt x="606" y="126"/>
                  <a:pt x="606" y="126"/>
                </a:cubicBezTo>
                <a:cubicBezTo>
                  <a:pt x="604" y="127"/>
                  <a:pt x="604" y="127"/>
                  <a:pt x="604" y="127"/>
                </a:cubicBezTo>
                <a:cubicBezTo>
                  <a:pt x="601" y="127"/>
                  <a:pt x="601" y="127"/>
                  <a:pt x="601" y="127"/>
                </a:cubicBezTo>
                <a:cubicBezTo>
                  <a:pt x="599" y="129"/>
                  <a:pt x="599" y="129"/>
                  <a:pt x="599" y="129"/>
                </a:cubicBezTo>
                <a:cubicBezTo>
                  <a:pt x="598" y="129"/>
                  <a:pt x="598" y="129"/>
                  <a:pt x="598" y="129"/>
                </a:cubicBezTo>
                <a:cubicBezTo>
                  <a:pt x="596" y="130"/>
                  <a:pt x="596" y="130"/>
                  <a:pt x="596" y="130"/>
                </a:cubicBezTo>
                <a:cubicBezTo>
                  <a:pt x="594" y="131"/>
                  <a:pt x="594" y="131"/>
                  <a:pt x="594" y="131"/>
                </a:cubicBezTo>
                <a:cubicBezTo>
                  <a:pt x="590" y="134"/>
                  <a:pt x="590" y="134"/>
                  <a:pt x="590" y="134"/>
                </a:cubicBezTo>
                <a:cubicBezTo>
                  <a:pt x="589" y="136"/>
                  <a:pt x="589" y="136"/>
                  <a:pt x="589" y="136"/>
                </a:cubicBezTo>
                <a:cubicBezTo>
                  <a:pt x="590" y="137"/>
                  <a:pt x="590" y="137"/>
                  <a:pt x="590" y="137"/>
                </a:cubicBezTo>
                <a:cubicBezTo>
                  <a:pt x="591" y="137"/>
                  <a:pt x="591" y="137"/>
                  <a:pt x="591" y="137"/>
                </a:cubicBezTo>
                <a:lnTo>
                  <a:pt x="592" y="137"/>
                </a:lnTo>
                <a:close/>
                <a:moveTo>
                  <a:pt x="698" y="153"/>
                </a:moveTo>
                <a:cubicBezTo>
                  <a:pt x="700" y="154"/>
                  <a:pt x="700" y="154"/>
                  <a:pt x="700" y="154"/>
                </a:cubicBezTo>
                <a:cubicBezTo>
                  <a:pt x="701" y="155"/>
                  <a:pt x="701" y="155"/>
                  <a:pt x="701" y="155"/>
                </a:cubicBezTo>
                <a:cubicBezTo>
                  <a:pt x="703" y="155"/>
                  <a:pt x="703" y="155"/>
                  <a:pt x="703" y="155"/>
                </a:cubicBezTo>
                <a:cubicBezTo>
                  <a:pt x="707" y="155"/>
                  <a:pt x="707" y="155"/>
                  <a:pt x="707" y="155"/>
                </a:cubicBezTo>
                <a:cubicBezTo>
                  <a:pt x="708" y="154"/>
                  <a:pt x="708" y="154"/>
                  <a:pt x="708" y="154"/>
                </a:cubicBezTo>
                <a:cubicBezTo>
                  <a:pt x="709" y="152"/>
                  <a:pt x="709" y="152"/>
                  <a:pt x="709" y="152"/>
                </a:cubicBezTo>
                <a:cubicBezTo>
                  <a:pt x="708" y="150"/>
                  <a:pt x="708" y="150"/>
                  <a:pt x="708" y="150"/>
                </a:cubicBezTo>
                <a:cubicBezTo>
                  <a:pt x="706" y="150"/>
                  <a:pt x="706" y="150"/>
                  <a:pt x="706" y="150"/>
                </a:cubicBezTo>
                <a:cubicBezTo>
                  <a:pt x="704" y="149"/>
                  <a:pt x="704" y="149"/>
                  <a:pt x="704" y="149"/>
                </a:cubicBezTo>
                <a:cubicBezTo>
                  <a:pt x="702" y="149"/>
                  <a:pt x="702" y="149"/>
                  <a:pt x="702" y="149"/>
                </a:cubicBezTo>
                <a:cubicBezTo>
                  <a:pt x="700" y="149"/>
                  <a:pt x="700" y="149"/>
                  <a:pt x="700" y="149"/>
                </a:cubicBezTo>
                <a:cubicBezTo>
                  <a:pt x="699" y="149"/>
                  <a:pt x="699" y="149"/>
                  <a:pt x="699" y="149"/>
                </a:cubicBezTo>
                <a:cubicBezTo>
                  <a:pt x="698" y="150"/>
                  <a:pt x="698" y="150"/>
                  <a:pt x="698" y="150"/>
                </a:cubicBezTo>
                <a:cubicBezTo>
                  <a:pt x="697" y="150"/>
                  <a:pt x="697" y="150"/>
                  <a:pt x="697" y="150"/>
                </a:cubicBezTo>
                <a:cubicBezTo>
                  <a:pt x="697" y="152"/>
                  <a:pt x="697" y="152"/>
                  <a:pt x="697" y="152"/>
                </a:cubicBezTo>
                <a:cubicBezTo>
                  <a:pt x="697" y="152"/>
                  <a:pt x="697" y="152"/>
                  <a:pt x="697" y="152"/>
                </a:cubicBezTo>
                <a:cubicBezTo>
                  <a:pt x="698" y="152"/>
                  <a:pt x="698" y="152"/>
                  <a:pt x="698" y="152"/>
                </a:cubicBezTo>
                <a:lnTo>
                  <a:pt x="698" y="153"/>
                </a:lnTo>
                <a:close/>
                <a:moveTo>
                  <a:pt x="701" y="211"/>
                </a:moveTo>
                <a:cubicBezTo>
                  <a:pt x="699" y="212"/>
                  <a:pt x="699" y="212"/>
                  <a:pt x="699" y="212"/>
                </a:cubicBezTo>
                <a:cubicBezTo>
                  <a:pt x="697" y="212"/>
                  <a:pt x="697" y="212"/>
                  <a:pt x="697" y="212"/>
                </a:cubicBezTo>
                <a:cubicBezTo>
                  <a:pt x="697" y="212"/>
                  <a:pt x="697" y="212"/>
                  <a:pt x="697" y="212"/>
                </a:cubicBezTo>
                <a:cubicBezTo>
                  <a:pt x="697" y="213"/>
                  <a:pt x="697" y="213"/>
                  <a:pt x="697" y="213"/>
                </a:cubicBezTo>
                <a:cubicBezTo>
                  <a:pt x="700" y="214"/>
                  <a:pt x="700" y="214"/>
                  <a:pt x="700" y="214"/>
                </a:cubicBezTo>
                <a:cubicBezTo>
                  <a:pt x="702" y="216"/>
                  <a:pt x="702" y="216"/>
                  <a:pt x="702" y="216"/>
                </a:cubicBezTo>
                <a:cubicBezTo>
                  <a:pt x="703" y="215"/>
                  <a:pt x="703" y="215"/>
                  <a:pt x="703" y="215"/>
                </a:cubicBezTo>
                <a:cubicBezTo>
                  <a:pt x="705" y="215"/>
                  <a:pt x="705" y="215"/>
                  <a:pt x="705" y="215"/>
                </a:cubicBezTo>
                <a:cubicBezTo>
                  <a:pt x="707" y="214"/>
                  <a:pt x="707" y="214"/>
                  <a:pt x="707" y="214"/>
                </a:cubicBezTo>
                <a:cubicBezTo>
                  <a:pt x="708" y="215"/>
                  <a:pt x="708" y="215"/>
                  <a:pt x="708" y="215"/>
                </a:cubicBezTo>
                <a:cubicBezTo>
                  <a:pt x="709" y="215"/>
                  <a:pt x="709" y="215"/>
                  <a:pt x="709" y="215"/>
                </a:cubicBezTo>
                <a:cubicBezTo>
                  <a:pt x="711" y="213"/>
                  <a:pt x="711" y="213"/>
                  <a:pt x="711" y="213"/>
                </a:cubicBezTo>
                <a:cubicBezTo>
                  <a:pt x="713" y="213"/>
                  <a:pt x="713" y="213"/>
                  <a:pt x="713" y="213"/>
                </a:cubicBezTo>
                <a:cubicBezTo>
                  <a:pt x="713" y="212"/>
                  <a:pt x="713" y="212"/>
                  <a:pt x="713" y="212"/>
                </a:cubicBezTo>
                <a:cubicBezTo>
                  <a:pt x="710" y="210"/>
                  <a:pt x="710" y="210"/>
                  <a:pt x="710" y="210"/>
                </a:cubicBezTo>
                <a:cubicBezTo>
                  <a:pt x="709" y="211"/>
                  <a:pt x="709" y="211"/>
                  <a:pt x="709" y="211"/>
                </a:cubicBezTo>
                <a:cubicBezTo>
                  <a:pt x="706" y="211"/>
                  <a:pt x="706" y="211"/>
                  <a:pt x="706" y="211"/>
                </a:cubicBezTo>
                <a:cubicBezTo>
                  <a:pt x="706" y="211"/>
                  <a:pt x="706" y="211"/>
                  <a:pt x="706" y="211"/>
                </a:cubicBezTo>
                <a:cubicBezTo>
                  <a:pt x="704" y="212"/>
                  <a:pt x="704" y="212"/>
                  <a:pt x="704" y="212"/>
                </a:cubicBezTo>
                <a:lnTo>
                  <a:pt x="701" y="211"/>
                </a:lnTo>
                <a:close/>
                <a:moveTo>
                  <a:pt x="696" y="163"/>
                </a:moveTo>
                <a:cubicBezTo>
                  <a:pt x="696" y="163"/>
                  <a:pt x="696" y="163"/>
                  <a:pt x="696" y="163"/>
                </a:cubicBezTo>
                <a:cubicBezTo>
                  <a:pt x="697" y="163"/>
                  <a:pt x="697" y="163"/>
                  <a:pt x="697" y="163"/>
                </a:cubicBezTo>
                <a:cubicBezTo>
                  <a:pt x="699" y="163"/>
                  <a:pt x="699" y="163"/>
                  <a:pt x="699" y="163"/>
                </a:cubicBezTo>
                <a:cubicBezTo>
                  <a:pt x="700" y="164"/>
                  <a:pt x="700" y="164"/>
                  <a:pt x="700" y="164"/>
                </a:cubicBezTo>
                <a:cubicBezTo>
                  <a:pt x="702" y="163"/>
                  <a:pt x="702" y="163"/>
                  <a:pt x="702" y="163"/>
                </a:cubicBezTo>
                <a:cubicBezTo>
                  <a:pt x="703" y="162"/>
                  <a:pt x="703" y="162"/>
                  <a:pt x="703" y="162"/>
                </a:cubicBezTo>
                <a:cubicBezTo>
                  <a:pt x="705" y="162"/>
                  <a:pt x="705" y="162"/>
                  <a:pt x="705" y="162"/>
                </a:cubicBezTo>
                <a:cubicBezTo>
                  <a:pt x="706" y="161"/>
                  <a:pt x="706" y="161"/>
                  <a:pt x="706" y="161"/>
                </a:cubicBezTo>
                <a:cubicBezTo>
                  <a:pt x="708" y="160"/>
                  <a:pt x="708" y="160"/>
                  <a:pt x="708" y="160"/>
                </a:cubicBezTo>
                <a:cubicBezTo>
                  <a:pt x="707" y="159"/>
                  <a:pt x="707" y="159"/>
                  <a:pt x="707" y="159"/>
                </a:cubicBezTo>
                <a:cubicBezTo>
                  <a:pt x="706" y="159"/>
                  <a:pt x="706" y="159"/>
                  <a:pt x="706" y="159"/>
                </a:cubicBezTo>
                <a:cubicBezTo>
                  <a:pt x="705" y="160"/>
                  <a:pt x="705" y="160"/>
                  <a:pt x="705" y="160"/>
                </a:cubicBezTo>
                <a:cubicBezTo>
                  <a:pt x="704" y="159"/>
                  <a:pt x="704" y="159"/>
                  <a:pt x="704" y="159"/>
                </a:cubicBezTo>
                <a:cubicBezTo>
                  <a:pt x="701" y="160"/>
                  <a:pt x="701" y="160"/>
                  <a:pt x="701" y="160"/>
                </a:cubicBezTo>
                <a:cubicBezTo>
                  <a:pt x="698" y="162"/>
                  <a:pt x="698" y="162"/>
                  <a:pt x="698" y="162"/>
                </a:cubicBezTo>
                <a:cubicBezTo>
                  <a:pt x="697" y="162"/>
                  <a:pt x="697" y="162"/>
                  <a:pt x="697" y="162"/>
                </a:cubicBezTo>
                <a:cubicBezTo>
                  <a:pt x="696" y="162"/>
                  <a:pt x="696" y="162"/>
                  <a:pt x="696" y="162"/>
                </a:cubicBezTo>
                <a:lnTo>
                  <a:pt x="696" y="163"/>
                </a:lnTo>
                <a:close/>
                <a:moveTo>
                  <a:pt x="705" y="170"/>
                </a:moveTo>
                <a:cubicBezTo>
                  <a:pt x="704" y="171"/>
                  <a:pt x="704" y="171"/>
                  <a:pt x="704" y="171"/>
                </a:cubicBezTo>
                <a:cubicBezTo>
                  <a:pt x="705" y="172"/>
                  <a:pt x="705" y="172"/>
                  <a:pt x="705" y="172"/>
                </a:cubicBezTo>
                <a:cubicBezTo>
                  <a:pt x="706" y="171"/>
                  <a:pt x="706" y="171"/>
                  <a:pt x="706" y="171"/>
                </a:cubicBezTo>
                <a:lnTo>
                  <a:pt x="705" y="170"/>
                </a:lnTo>
                <a:close/>
                <a:moveTo>
                  <a:pt x="675" y="315"/>
                </a:moveTo>
                <a:cubicBezTo>
                  <a:pt x="673" y="312"/>
                  <a:pt x="673" y="312"/>
                  <a:pt x="673" y="312"/>
                </a:cubicBezTo>
                <a:cubicBezTo>
                  <a:pt x="673" y="314"/>
                  <a:pt x="673" y="314"/>
                  <a:pt x="673" y="314"/>
                </a:cubicBezTo>
                <a:cubicBezTo>
                  <a:pt x="673" y="316"/>
                  <a:pt x="673" y="316"/>
                  <a:pt x="673" y="316"/>
                </a:cubicBezTo>
                <a:cubicBezTo>
                  <a:pt x="674" y="317"/>
                  <a:pt x="674" y="317"/>
                  <a:pt x="674" y="317"/>
                </a:cubicBezTo>
                <a:lnTo>
                  <a:pt x="675" y="315"/>
                </a:lnTo>
                <a:close/>
                <a:moveTo>
                  <a:pt x="696" y="157"/>
                </a:moveTo>
                <a:cubicBezTo>
                  <a:pt x="701" y="159"/>
                  <a:pt x="701" y="159"/>
                  <a:pt x="701" y="159"/>
                </a:cubicBezTo>
                <a:cubicBezTo>
                  <a:pt x="702" y="158"/>
                  <a:pt x="702" y="158"/>
                  <a:pt x="702" y="158"/>
                </a:cubicBezTo>
                <a:cubicBezTo>
                  <a:pt x="704" y="158"/>
                  <a:pt x="704" y="158"/>
                  <a:pt x="704" y="158"/>
                </a:cubicBezTo>
                <a:cubicBezTo>
                  <a:pt x="705" y="158"/>
                  <a:pt x="705" y="158"/>
                  <a:pt x="705" y="158"/>
                </a:cubicBezTo>
                <a:cubicBezTo>
                  <a:pt x="706" y="158"/>
                  <a:pt x="706" y="158"/>
                  <a:pt x="706" y="158"/>
                </a:cubicBezTo>
                <a:cubicBezTo>
                  <a:pt x="708" y="158"/>
                  <a:pt x="708" y="158"/>
                  <a:pt x="708" y="158"/>
                </a:cubicBezTo>
                <a:cubicBezTo>
                  <a:pt x="708" y="156"/>
                  <a:pt x="708" y="156"/>
                  <a:pt x="708" y="156"/>
                </a:cubicBezTo>
                <a:cubicBezTo>
                  <a:pt x="706" y="156"/>
                  <a:pt x="706" y="156"/>
                  <a:pt x="706" y="156"/>
                </a:cubicBezTo>
                <a:cubicBezTo>
                  <a:pt x="702" y="156"/>
                  <a:pt x="702" y="156"/>
                  <a:pt x="702" y="156"/>
                </a:cubicBezTo>
                <a:cubicBezTo>
                  <a:pt x="700" y="157"/>
                  <a:pt x="700" y="157"/>
                  <a:pt x="700" y="157"/>
                </a:cubicBezTo>
                <a:cubicBezTo>
                  <a:pt x="700" y="156"/>
                  <a:pt x="700" y="156"/>
                  <a:pt x="700" y="156"/>
                </a:cubicBezTo>
                <a:cubicBezTo>
                  <a:pt x="698" y="156"/>
                  <a:pt x="698" y="156"/>
                  <a:pt x="698" y="156"/>
                </a:cubicBezTo>
                <a:cubicBezTo>
                  <a:pt x="696" y="157"/>
                  <a:pt x="696" y="157"/>
                  <a:pt x="696" y="157"/>
                </a:cubicBezTo>
                <a:close/>
                <a:moveTo>
                  <a:pt x="653" y="282"/>
                </a:moveTo>
                <a:cubicBezTo>
                  <a:pt x="652" y="282"/>
                  <a:pt x="652" y="282"/>
                  <a:pt x="652" y="282"/>
                </a:cubicBezTo>
                <a:cubicBezTo>
                  <a:pt x="651" y="284"/>
                  <a:pt x="651" y="284"/>
                  <a:pt x="651" y="284"/>
                </a:cubicBezTo>
                <a:cubicBezTo>
                  <a:pt x="652" y="285"/>
                  <a:pt x="652" y="285"/>
                  <a:pt x="652" y="285"/>
                </a:cubicBezTo>
                <a:cubicBezTo>
                  <a:pt x="652" y="287"/>
                  <a:pt x="652" y="287"/>
                  <a:pt x="652" y="287"/>
                </a:cubicBezTo>
                <a:cubicBezTo>
                  <a:pt x="653" y="287"/>
                  <a:pt x="653" y="287"/>
                  <a:pt x="653" y="287"/>
                </a:cubicBezTo>
                <a:cubicBezTo>
                  <a:pt x="653" y="286"/>
                  <a:pt x="653" y="286"/>
                  <a:pt x="653" y="286"/>
                </a:cubicBezTo>
                <a:cubicBezTo>
                  <a:pt x="654" y="284"/>
                  <a:pt x="654" y="284"/>
                  <a:pt x="654" y="284"/>
                </a:cubicBezTo>
                <a:cubicBezTo>
                  <a:pt x="653" y="283"/>
                  <a:pt x="653" y="283"/>
                  <a:pt x="653" y="283"/>
                </a:cubicBezTo>
                <a:cubicBezTo>
                  <a:pt x="653" y="283"/>
                  <a:pt x="653" y="283"/>
                  <a:pt x="653" y="283"/>
                </a:cubicBezTo>
                <a:lnTo>
                  <a:pt x="653" y="282"/>
                </a:lnTo>
                <a:close/>
                <a:moveTo>
                  <a:pt x="645" y="227"/>
                </a:moveTo>
                <a:cubicBezTo>
                  <a:pt x="646" y="226"/>
                  <a:pt x="646" y="226"/>
                  <a:pt x="646" y="226"/>
                </a:cubicBezTo>
                <a:cubicBezTo>
                  <a:pt x="646" y="225"/>
                  <a:pt x="646" y="225"/>
                  <a:pt x="646" y="225"/>
                </a:cubicBezTo>
                <a:cubicBezTo>
                  <a:pt x="647" y="224"/>
                  <a:pt x="647" y="224"/>
                  <a:pt x="647" y="224"/>
                </a:cubicBezTo>
                <a:cubicBezTo>
                  <a:pt x="649" y="224"/>
                  <a:pt x="649" y="224"/>
                  <a:pt x="649" y="224"/>
                </a:cubicBezTo>
                <a:cubicBezTo>
                  <a:pt x="651" y="222"/>
                  <a:pt x="651" y="222"/>
                  <a:pt x="651" y="222"/>
                </a:cubicBezTo>
                <a:cubicBezTo>
                  <a:pt x="653" y="220"/>
                  <a:pt x="653" y="220"/>
                  <a:pt x="653" y="220"/>
                </a:cubicBezTo>
                <a:cubicBezTo>
                  <a:pt x="656" y="218"/>
                  <a:pt x="656" y="218"/>
                  <a:pt x="656" y="218"/>
                </a:cubicBezTo>
                <a:cubicBezTo>
                  <a:pt x="657" y="218"/>
                  <a:pt x="657" y="218"/>
                  <a:pt x="657" y="218"/>
                </a:cubicBezTo>
                <a:cubicBezTo>
                  <a:pt x="659" y="216"/>
                  <a:pt x="659" y="216"/>
                  <a:pt x="659" y="216"/>
                </a:cubicBezTo>
                <a:cubicBezTo>
                  <a:pt x="659" y="214"/>
                  <a:pt x="659" y="214"/>
                  <a:pt x="659" y="214"/>
                </a:cubicBezTo>
                <a:cubicBezTo>
                  <a:pt x="660" y="213"/>
                  <a:pt x="660" y="213"/>
                  <a:pt x="660" y="213"/>
                </a:cubicBezTo>
                <a:cubicBezTo>
                  <a:pt x="660" y="212"/>
                  <a:pt x="660" y="212"/>
                  <a:pt x="660" y="212"/>
                </a:cubicBezTo>
                <a:cubicBezTo>
                  <a:pt x="659" y="210"/>
                  <a:pt x="659" y="210"/>
                  <a:pt x="659" y="210"/>
                </a:cubicBezTo>
                <a:cubicBezTo>
                  <a:pt x="659" y="210"/>
                  <a:pt x="659" y="210"/>
                  <a:pt x="659" y="210"/>
                </a:cubicBezTo>
                <a:cubicBezTo>
                  <a:pt x="659" y="208"/>
                  <a:pt x="659" y="208"/>
                  <a:pt x="659" y="208"/>
                </a:cubicBezTo>
                <a:cubicBezTo>
                  <a:pt x="658" y="206"/>
                  <a:pt x="658" y="206"/>
                  <a:pt x="658" y="206"/>
                </a:cubicBezTo>
                <a:cubicBezTo>
                  <a:pt x="656" y="206"/>
                  <a:pt x="656" y="206"/>
                  <a:pt x="656" y="206"/>
                </a:cubicBezTo>
                <a:cubicBezTo>
                  <a:pt x="655" y="206"/>
                  <a:pt x="655" y="206"/>
                  <a:pt x="655" y="206"/>
                </a:cubicBezTo>
                <a:cubicBezTo>
                  <a:pt x="653" y="206"/>
                  <a:pt x="653" y="206"/>
                  <a:pt x="653" y="206"/>
                </a:cubicBezTo>
                <a:cubicBezTo>
                  <a:pt x="652" y="206"/>
                  <a:pt x="652" y="206"/>
                  <a:pt x="652" y="206"/>
                </a:cubicBezTo>
                <a:cubicBezTo>
                  <a:pt x="651" y="205"/>
                  <a:pt x="651" y="205"/>
                  <a:pt x="651" y="205"/>
                </a:cubicBezTo>
                <a:cubicBezTo>
                  <a:pt x="649" y="205"/>
                  <a:pt x="649" y="205"/>
                  <a:pt x="649" y="205"/>
                </a:cubicBezTo>
                <a:cubicBezTo>
                  <a:pt x="648" y="204"/>
                  <a:pt x="648" y="204"/>
                  <a:pt x="648" y="204"/>
                </a:cubicBezTo>
                <a:cubicBezTo>
                  <a:pt x="646" y="204"/>
                  <a:pt x="646" y="204"/>
                  <a:pt x="646" y="204"/>
                </a:cubicBezTo>
                <a:cubicBezTo>
                  <a:pt x="644" y="206"/>
                  <a:pt x="644" y="206"/>
                  <a:pt x="644" y="206"/>
                </a:cubicBezTo>
                <a:cubicBezTo>
                  <a:pt x="643" y="206"/>
                  <a:pt x="643" y="206"/>
                  <a:pt x="643" y="206"/>
                </a:cubicBezTo>
                <a:cubicBezTo>
                  <a:pt x="640" y="208"/>
                  <a:pt x="640" y="208"/>
                  <a:pt x="640" y="208"/>
                </a:cubicBezTo>
                <a:cubicBezTo>
                  <a:pt x="640" y="209"/>
                  <a:pt x="640" y="209"/>
                  <a:pt x="640" y="209"/>
                </a:cubicBezTo>
                <a:cubicBezTo>
                  <a:pt x="641" y="211"/>
                  <a:pt x="641" y="211"/>
                  <a:pt x="641" y="211"/>
                </a:cubicBezTo>
                <a:cubicBezTo>
                  <a:pt x="643" y="213"/>
                  <a:pt x="643" y="213"/>
                  <a:pt x="643" y="213"/>
                </a:cubicBezTo>
                <a:cubicBezTo>
                  <a:pt x="643" y="215"/>
                  <a:pt x="643" y="215"/>
                  <a:pt x="643" y="215"/>
                </a:cubicBezTo>
                <a:cubicBezTo>
                  <a:pt x="643" y="217"/>
                  <a:pt x="643" y="217"/>
                  <a:pt x="643" y="217"/>
                </a:cubicBezTo>
                <a:cubicBezTo>
                  <a:pt x="643" y="218"/>
                  <a:pt x="643" y="218"/>
                  <a:pt x="643" y="218"/>
                </a:cubicBezTo>
                <a:cubicBezTo>
                  <a:pt x="643" y="220"/>
                  <a:pt x="643" y="220"/>
                  <a:pt x="643" y="220"/>
                </a:cubicBezTo>
                <a:cubicBezTo>
                  <a:pt x="644" y="221"/>
                  <a:pt x="644" y="221"/>
                  <a:pt x="644" y="221"/>
                </a:cubicBezTo>
                <a:cubicBezTo>
                  <a:pt x="644" y="225"/>
                  <a:pt x="644" y="225"/>
                  <a:pt x="644" y="225"/>
                </a:cubicBezTo>
                <a:lnTo>
                  <a:pt x="645" y="227"/>
                </a:lnTo>
                <a:close/>
                <a:moveTo>
                  <a:pt x="680" y="175"/>
                </a:moveTo>
                <a:cubicBezTo>
                  <a:pt x="680" y="177"/>
                  <a:pt x="680" y="177"/>
                  <a:pt x="680" y="177"/>
                </a:cubicBezTo>
                <a:cubicBezTo>
                  <a:pt x="682" y="177"/>
                  <a:pt x="682" y="177"/>
                  <a:pt x="682" y="177"/>
                </a:cubicBezTo>
                <a:cubicBezTo>
                  <a:pt x="683" y="176"/>
                  <a:pt x="683" y="176"/>
                  <a:pt x="683" y="176"/>
                </a:cubicBezTo>
                <a:cubicBezTo>
                  <a:pt x="684" y="176"/>
                  <a:pt x="684" y="176"/>
                  <a:pt x="684" y="176"/>
                </a:cubicBezTo>
                <a:cubicBezTo>
                  <a:pt x="686" y="175"/>
                  <a:pt x="686" y="175"/>
                  <a:pt x="686" y="175"/>
                </a:cubicBezTo>
                <a:cubicBezTo>
                  <a:pt x="687" y="173"/>
                  <a:pt x="687" y="173"/>
                  <a:pt x="687" y="173"/>
                </a:cubicBezTo>
                <a:cubicBezTo>
                  <a:pt x="687" y="171"/>
                  <a:pt x="687" y="171"/>
                  <a:pt x="687" y="171"/>
                </a:cubicBezTo>
                <a:cubicBezTo>
                  <a:pt x="686" y="170"/>
                  <a:pt x="686" y="170"/>
                  <a:pt x="686" y="170"/>
                </a:cubicBezTo>
                <a:cubicBezTo>
                  <a:pt x="686" y="168"/>
                  <a:pt x="686" y="168"/>
                  <a:pt x="686" y="168"/>
                </a:cubicBezTo>
                <a:cubicBezTo>
                  <a:pt x="684" y="168"/>
                  <a:pt x="684" y="168"/>
                  <a:pt x="684" y="168"/>
                </a:cubicBezTo>
                <a:cubicBezTo>
                  <a:pt x="684" y="169"/>
                  <a:pt x="684" y="169"/>
                  <a:pt x="684" y="169"/>
                </a:cubicBezTo>
                <a:cubicBezTo>
                  <a:pt x="681" y="170"/>
                  <a:pt x="681" y="170"/>
                  <a:pt x="681" y="170"/>
                </a:cubicBezTo>
                <a:cubicBezTo>
                  <a:pt x="681" y="171"/>
                  <a:pt x="681" y="171"/>
                  <a:pt x="681" y="171"/>
                </a:cubicBezTo>
                <a:cubicBezTo>
                  <a:pt x="681" y="172"/>
                  <a:pt x="681" y="172"/>
                  <a:pt x="681" y="172"/>
                </a:cubicBezTo>
                <a:cubicBezTo>
                  <a:pt x="679" y="173"/>
                  <a:pt x="679" y="173"/>
                  <a:pt x="679" y="173"/>
                </a:cubicBezTo>
                <a:cubicBezTo>
                  <a:pt x="678" y="174"/>
                  <a:pt x="678" y="174"/>
                  <a:pt x="678" y="174"/>
                </a:cubicBezTo>
                <a:cubicBezTo>
                  <a:pt x="679" y="174"/>
                  <a:pt x="679" y="174"/>
                  <a:pt x="679" y="174"/>
                </a:cubicBezTo>
                <a:lnTo>
                  <a:pt x="680" y="175"/>
                </a:lnTo>
                <a:close/>
                <a:moveTo>
                  <a:pt x="745" y="314"/>
                </a:moveTo>
                <a:cubicBezTo>
                  <a:pt x="744" y="314"/>
                  <a:pt x="744" y="314"/>
                  <a:pt x="744" y="314"/>
                </a:cubicBezTo>
                <a:cubicBezTo>
                  <a:pt x="743" y="315"/>
                  <a:pt x="743" y="315"/>
                  <a:pt x="743" y="315"/>
                </a:cubicBezTo>
                <a:cubicBezTo>
                  <a:pt x="742" y="315"/>
                  <a:pt x="742" y="315"/>
                  <a:pt x="742" y="315"/>
                </a:cubicBezTo>
                <a:cubicBezTo>
                  <a:pt x="742" y="316"/>
                  <a:pt x="742" y="316"/>
                  <a:pt x="742" y="316"/>
                </a:cubicBezTo>
                <a:cubicBezTo>
                  <a:pt x="742" y="317"/>
                  <a:pt x="742" y="317"/>
                  <a:pt x="742" y="317"/>
                </a:cubicBezTo>
                <a:cubicBezTo>
                  <a:pt x="744" y="318"/>
                  <a:pt x="744" y="318"/>
                  <a:pt x="744" y="318"/>
                </a:cubicBezTo>
                <a:cubicBezTo>
                  <a:pt x="744" y="317"/>
                  <a:pt x="744" y="317"/>
                  <a:pt x="744" y="317"/>
                </a:cubicBezTo>
                <a:cubicBezTo>
                  <a:pt x="745" y="318"/>
                  <a:pt x="745" y="318"/>
                  <a:pt x="745" y="318"/>
                </a:cubicBezTo>
                <a:cubicBezTo>
                  <a:pt x="746" y="318"/>
                  <a:pt x="746" y="318"/>
                  <a:pt x="746" y="318"/>
                </a:cubicBezTo>
                <a:cubicBezTo>
                  <a:pt x="747" y="319"/>
                  <a:pt x="747" y="319"/>
                  <a:pt x="747" y="319"/>
                </a:cubicBezTo>
                <a:cubicBezTo>
                  <a:pt x="747" y="319"/>
                  <a:pt x="748" y="319"/>
                  <a:pt x="748" y="319"/>
                </a:cubicBezTo>
                <a:cubicBezTo>
                  <a:pt x="748" y="318"/>
                  <a:pt x="748" y="318"/>
                  <a:pt x="748" y="318"/>
                </a:cubicBezTo>
                <a:cubicBezTo>
                  <a:pt x="748" y="316"/>
                  <a:pt x="748" y="316"/>
                  <a:pt x="748" y="316"/>
                </a:cubicBezTo>
                <a:cubicBezTo>
                  <a:pt x="746" y="316"/>
                  <a:pt x="746" y="316"/>
                  <a:pt x="746" y="316"/>
                </a:cubicBezTo>
                <a:lnTo>
                  <a:pt x="745" y="314"/>
                </a:lnTo>
                <a:close/>
                <a:moveTo>
                  <a:pt x="707" y="237"/>
                </a:moveTo>
                <a:cubicBezTo>
                  <a:pt x="708" y="236"/>
                  <a:pt x="708" y="236"/>
                  <a:pt x="708" y="236"/>
                </a:cubicBezTo>
                <a:cubicBezTo>
                  <a:pt x="707" y="235"/>
                  <a:pt x="707" y="235"/>
                  <a:pt x="707" y="235"/>
                </a:cubicBezTo>
                <a:cubicBezTo>
                  <a:pt x="707" y="234"/>
                  <a:pt x="707" y="234"/>
                  <a:pt x="707" y="234"/>
                </a:cubicBezTo>
                <a:cubicBezTo>
                  <a:pt x="705" y="234"/>
                  <a:pt x="705" y="234"/>
                  <a:pt x="705" y="234"/>
                </a:cubicBezTo>
                <a:cubicBezTo>
                  <a:pt x="705" y="236"/>
                  <a:pt x="705" y="236"/>
                  <a:pt x="705" y="236"/>
                </a:cubicBezTo>
                <a:cubicBezTo>
                  <a:pt x="704" y="236"/>
                  <a:pt x="704" y="236"/>
                  <a:pt x="704" y="236"/>
                </a:cubicBezTo>
                <a:cubicBezTo>
                  <a:pt x="704" y="238"/>
                  <a:pt x="704" y="238"/>
                  <a:pt x="704" y="238"/>
                </a:cubicBezTo>
                <a:cubicBezTo>
                  <a:pt x="705" y="239"/>
                  <a:pt x="705" y="239"/>
                  <a:pt x="705" y="239"/>
                </a:cubicBezTo>
                <a:cubicBezTo>
                  <a:pt x="706" y="239"/>
                  <a:pt x="706" y="239"/>
                  <a:pt x="706" y="239"/>
                </a:cubicBezTo>
                <a:lnTo>
                  <a:pt x="707" y="237"/>
                </a:lnTo>
                <a:close/>
                <a:moveTo>
                  <a:pt x="765" y="325"/>
                </a:moveTo>
                <a:cubicBezTo>
                  <a:pt x="766" y="327"/>
                  <a:pt x="766" y="327"/>
                  <a:pt x="766" y="327"/>
                </a:cubicBezTo>
                <a:cubicBezTo>
                  <a:pt x="767" y="327"/>
                  <a:pt x="767" y="327"/>
                  <a:pt x="767" y="327"/>
                </a:cubicBezTo>
                <a:cubicBezTo>
                  <a:pt x="767" y="326"/>
                  <a:pt x="767" y="326"/>
                  <a:pt x="767" y="326"/>
                </a:cubicBezTo>
                <a:cubicBezTo>
                  <a:pt x="767" y="325"/>
                  <a:pt x="767" y="325"/>
                  <a:pt x="767" y="325"/>
                </a:cubicBezTo>
                <a:cubicBezTo>
                  <a:pt x="766" y="325"/>
                  <a:pt x="766" y="325"/>
                  <a:pt x="766" y="325"/>
                </a:cubicBezTo>
                <a:lnTo>
                  <a:pt x="765" y="325"/>
                </a:lnTo>
                <a:close/>
                <a:moveTo>
                  <a:pt x="732" y="355"/>
                </a:moveTo>
                <a:cubicBezTo>
                  <a:pt x="732" y="353"/>
                  <a:pt x="732" y="353"/>
                  <a:pt x="732" y="353"/>
                </a:cubicBezTo>
                <a:cubicBezTo>
                  <a:pt x="732" y="351"/>
                  <a:pt x="732" y="351"/>
                  <a:pt x="732" y="351"/>
                </a:cubicBezTo>
                <a:cubicBezTo>
                  <a:pt x="732" y="351"/>
                  <a:pt x="732" y="351"/>
                  <a:pt x="732" y="351"/>
                </a:cubicBezTo>
                <a:cubicBezTo>
                  <a:pt x="731" y="352"/>
                  <a:pt x="731" y="352"/>
                  <a:pt x="731" y="352"/>
                </a:cubicBezTo>
                <a:cubicBezTo>
                  <a:pt x="729" y="354"/>
                  <a:pt x="729" y="354"/>
                  <a:pt x="729" y="354"/>
                </a:cubicBezTo>
                <a:cubicBezTo>
                  <a:pt x="729" y="356"/>
                  <a:pt x="729" y="356"/>
                  <a:pt x="729" y="356"/>
                </a:cubicBezTo>
                <a:cubicBezTo>
                  <a:pt x="728" y="357"/>
                  <a:pt x="728" y="357"/>
                  <a:pt x="728" y="357"/>
                </a:cubicBezTo>
                <a:cubicBezTo>
                  <a:pt x="730" y="357"/>
                  <a:pt x="730" y="357"/>
                  <a:pt x="730" y="357"/>
                </a:cubicBezTo>
                <a:cubicBezTo>
                  <a:pt x="732" y="357"/>
                  <a:pt x="732" y="357"/>
                  <a:pt x="732" y="357"/>
                </a:cubicBezTo>
                <a:lnTo>
                  <a:pt x="732" y="355"/>
                </a:lnTo>
                <a:close/>
                <a:moveTo>
                  <a:pt x="727" y="358"/>
                </a:moveTo>
                <a:cubicBezTo>
                  <a:pt x="727" y="360"/>
                  <a:pt x="727" y="360"/>
                  <a:pt x="727" y="360"/>
                </a:cubicBezTo>
                <a:cubicBezTo>
                  <a:pt x="728" y="360"/>
                  <a:pt x="728" y="360"/>
                  <a:pt x="728" y="360"/>
                </a:cubicBezTo>
                <a:cubicBezTo>
                  <a:pt x="730" y="360"/>
                  <a:pt x="730" y="360"/>
                  <a:pt x="730" y="360"/>
                </a:cubicBezTo>
                <a:cubicBezTo>
                  <a:pt x="731" y="359"/>
                  <a:pt x="731" y="359"/>
                  <a:pt x="731" y="359"/>
                </a:cubicBezTo>
                <a:cubicBezTo>
                  <a:pt x="730" y="358"/>
                  <a:pt x="730" y="358"/>
                  <a:pt x="730" y="358"/>
                </a:cubicBezTo>
                <a:cubicBezTo>
                  <a:pt x="729" y="358"/>
                  <a:pt x="729" y="358"/>
                  <a:pt x="729" y="358"/>
                </a:cubicBezTo>
                <a:lnTo>
                  <a:pt x="727" y="358"/>
                </a:lnTo>
                <a:close/>
                <a:moveTo>
                  <a:pt x="750" y="174"/>
                </a:moveTo>
                <a:cubicBezTo>
                  <a:pt x="750" y="176"/>
                  <a:pt x="750" y="176"/>
                  <a:pt x="750" y="176"/>
                </a:cubicBezTo>
                <a:cubicBezTo>
                  <a:pt x="750" y="177"/>
                  <a:pt x="750" y="177"/>
                  <a:pt x="750" y="177"/>
                </a:cubicBezTo>
                <a:cubicBezTo>
                  <a:pt x="749" y="178"/>
                  <a:pt x="749" y="178"/>
                  <a:pt x="749" y="178"/>
                </a:cubicBezTo>
                <a:cubicBezTo>
                  <a:pt x="750" y="178"/>
                  <a:pt x="750" y="178"/>
                  <a:pt x="750" y="178"/>
                </a:cubicBezTo>
                <a:cubicBezTo>
                  <a:pt x="750" y="180"/>
                  <a:pt x="750" y="180"/>
                  <a:pt x="750" y="180"/>
                </a:cubicBezTo>
                <a:cubicBezTo>
                  <a:pt x="750" y="180"/>
                  <a:pt x="751" y="179"/>
                  <a:pt x="751" y="179"/>
                </a:cubicBezTo>
                <a:cubicBezTo>
                  <a:pt x="752" y="178"/>
                  <a:pt x="752" y="178"/>
                  <a:pt x="752" y="178"/>
                </a:cubicBezTo>
                <a:cubicBezTo>
                  <a:pt x="753" y="174"/>
                  <a:pt x="753" y="174"/>
                  <a:pt x="753" y="174"/>
                </a:cubicBezTo>
                <a:cubicBezTo>
                  <a:pt x="751" y="174"/>
                  <a:pt x="751" y="174"/>
                  <a:pt x="751" y="174"/>
                </a:cubicBezTo>
                <a:lnTo>
                  <a:pt x="750" y="174"/>
                </a:lnTo>
                <a:close/>
                <a:moveTo>
                  <a:pt x="779" y="334"/>
                </a:moveTo>
                <a:cubicBezTo>
                  <a:pt x="778" y="334"/>
                  <a:pt x="778" y="334"/>
                  <a:pt x="778" y="334"/>
                </a:cubicBezTo>
                <a:cubicBezTo>
                  <a:pt x="779" y="335"/>
                  <a:pt x="779" y="335"/>
                  <a:pt x="779" y="335"/>
                </a:cubicBezTo>
                <a:lnTo>
                  <a:pt x="779" y="334"/>
                </a:lnTo>
                <a:close/>
                <a:moveTo>
                  <a:pt x="776" y="335"/>
                </a:moveTo>
                <a:cubicBezTo>
                  <a:pt x="776" y="334"/>
                  <a:pt x="776" y="334"/>
                  <a:pt x="776" y="334"/>
                </a:cubicBezTo>
                <a:cubicBezTo>
                  <a:pt x="776" y="334"/>
                  <a:pt x="776" y="334"/>
                  <a:pt x="776" y="334"/>
                </a:cubicBezTo>
                <a:cubicBezTo>
                  <a:pt x="775" y="333"/>
                  <a:pt x="775" y="333"/>
                  <a:pt x="775" y="333"/>
                </a:cubicBezTo>
                <a:lnTo>
                  <a:pt x="776" y="335"/>
                </a:lnTo>
                <a:close/>
                <a:moveTo>
                  <a:pt x="770" y="328"/>
                </a:moveTo>
                <a:cubicBezTo>
                  <a:pt x="770" y="327"/>
                  <a:pt x="770" y="327"/>
                  <a:pt x="770" y="327"/>
                </a:cubicBezTo>
                <a:cubicBezTo>
                  <a:pt x="769" y="327"/>
                  <a:pt x="769" y="327"/>
                  <a:pt x="769" y="327"/>
                </a:cubicBezTo>
                <a:lnTo>
                  <a:pt x="770" y="328"/>
                </a:lnTo>
                <a:close/>
                <a:moveTo>
                  <a:pt x="629" y="301"/>
                </a:moveTo>
                <a:cubicBezTo>
                  <a:pt x="630" y="302"/>
                  <a:pt x="630" y="302"/>
                  <a:pt x="630" y="302"/>
                </a:cubicBezTo>
                <a:cubicBezTo>
                  <a:pt x="630" y="301"/>
                  <a:pt x="630" y="301"/>
                  <a:pt x="630" y="301"/>
                </a:cubicBezTo>
                <a:cubicBezTo>
                  <a:pt x="630" y="300"/>
                  <a:pt x="630" y="300"/>
                  <a:pt x="630" y="300"/>
                </a:cubicBezTo>
                <a:cubicBezTo>
                  <a:pt x="629" y="300"/>
                  <a:pt x="629" y="300"/>
                  <a:pt x="629" y="300"/>
                </a:cubicBezTo>
                <a:lnTo>
                  <a:pt x="629" y="301"/>
                </a:lnTo>
                <a:close/>
                <a:moveTo>
                  <a:pt x="735" y="252"/>
                </a:moveTo>
                <a:cubicBezTo>
                  <a:pt x="738" y="250"/>
                  <a:pt x="738" y="250"/>
                  <a:pt x="738" y="250"/>
                </a:cubicBezTo>
                <a:cubicBezTo>
                  <a:pt x="740" y="247"/>
                  <a:pt x="740" y="247"/>
                  <a:pt x="740" y="247"/>
                </a:cubicBezTo>
                <a:cubicBezTo>
                  <a:pt x="743" y="245"/>
                  <a:pt x="743" y="245"/>
                  <a:pt x="743" y="245"/>
                </a:cubicBezTo>
                <a:cubicBezTo>
                  <a:pt x="744" y="244"/>
                  <a:pt x="744" y="244"/>
                  <a:pt x="744" y="244"/>
                </a:cubicBezTo>
                <a:cubicBezTo>
                  <a:pt x="743" y="243"/>
                  <a:pt x="743" y="243"/>
                  <a:pt x="743" y="243"/>
                </a:cubicBezTo>
                <a:cubicBezTo>
                  <a:pt x="743" y="242"/>
                  <a:pt x="743" y="242"/>
                  <a:pt x="743" y="242"/>
                </a:cubicBezTo>
                <a:cubicBezTo>
                  <a:pt x="746" y="242"/>
                  <a:pt x="746" y="242"/>
                  <a:pt x="746" y="242"/>
                </a:cubicBezTo>
                <a:cubicBezTo>
                  <a:pt x="747" y="240"/>
                  <a:pt x="747" y="240"/>
                  <a:pt x="747" y="240"/>
                </a:cubicBezTo>
                <a:cubicBezTo>
                  <a:pt x="751" y="237"/>
                  <a:pt x="751" y="237"/>
                  <a:pt x="751" y="237"/>
                </a:cubicBezTo>
                <a:cubicBezTo>
                  <a:pt x="751" y="236"/>
                  <a:pt x="751" y="236"/>
                  <a:pt x="751" y="236"/>
                </a:cubicBezTo>
                <a:cubicBezTo>
                  <a:pt x="753" y="236"/>
                  <a:pt x="753" y="236"/>
                  <a:pt x="753" y="236"/>
                </a:cubicBezTo>
                <a:cubicBezTo>
                  <a:pt x="754" y="234"/>
                  <a:pt x="754" y="234"/>
                  <a:pt x="754" y="234"/>
                </a:cubicBezTo>
                <a:cubicBezTo>
                  <a:pt x="757" y="231"/>
                  <a:pt x="757" y="231"/>
                  <a:pt x="757" y="231"/>
                </a:cubicBezTo>
                <a:cubicBezTo>
                  <a:pt x="758" y="229"/>
                  <a:pt x="758" y="229"/>
                  <a:pt x="758" y="229"/>
                </a:cubicBezTo>
                <a:cubicBezTo>
                  <a:pt x="758" y="229"/>
                  <a:pt x="758" y="229"/>
                  <a:pt x="758" y="229"/>
                </a:cubicBezTo>
                <a:cubicBezTo>
                  <a:pt x="759" y="229"/>
                  <a:pt x="759" y="229"/>
                  <a:pt x="759" y="229"/>
                </a:cubicBezTo>
                <a:cubicBezTo>
                  <a:pt x="759" y="228"/>
                  <a:pt x="759" y="228"/>
                  <a:pt x="759" y="228"/>
                </a:cubicBezTo>
                <a:cubicBezTo>
                  <a:pt x="758" y="227"/>
                  <a:pt x="758" y="227"/>
                  <a:pt x="758" y="227"/>
                </a:cubicBezTo>
                <a:cubicBezTo>
                  <a:pt x="758" y="226"/>
                  <a:pt x="758" y="226"/>
                  <a:pt x="758" y="226"/>
                </a:cubicBezTo>
                <a:cubicBezTo>
                  <a:pt x="755" y="224"/>
                  <a:pt x="755" y="224"/>
                  <a:pt x="755" y="224"/>
                </a:cubicBezTo>
                <a:cubicBezTo>
                  <a:pt x="751" y="224"/>
                  <a:pt x="751" y="224"/>
                  <a:pt x="751" y="224"/>
                </a:cubicBezTo>
                <a:cubicBezTo>
                  <a:pt x="748" y="223"/>
                  <a:pt x="748" y="223"/>
                  <a:pt x="748" y="223"/>
                </a:cubicBezTo>
                <a:cubicBezTo>
                  <a:pt x="747" y="224"/>
                  <a:pt x="747" y="224"/>
                  <a:pt x="747" y="224"/>
                </a:cubicBezTo>
                <a:cubicBezTo>
                  <a:pt x="746" y="223"/>
                  <a:pt x="746" y="223"/>
                  <a:pt x="746" y="223"/>
                </a:cubicBezTo>
                <a:cubicBezTo>
                  <a:pt x="747" y="222"/>
                  <a:pt x="747" y="222"/>
                  <a:pt x="747" y="222"/>
                </a:cubicBezTo>
                <a:cubicBezTo>
                  <a:pt x="746" y="220"/>
                  <a:pt x="746" y="220"/>
                  <a:pt x="746" y="220"/>
                </a:cubicBezTo>
                <a:cubicBezTo>
                  <a:pt x="745" y="220"/>
                  <a:pt x="745" y="220"/>
                  <a:pt x="745" y="220"/>
                </a:cubicBezTo>
                <a:cubicBezTo>
                  <a:pt x="744" y="220"/>
                  <a:pt x="744" y="220"/>
                  <a:pt x="744" y="220"/>
                </a:cubicBezTo>
                <a:cubicBezTo>
                  <a:pt x="743" y="219"/>
                  <a:pt x="743" y="219"/>
                  <a:pt x="743" y="219"/>
                </a:cubicBezTo>
                <a:cubicBezTo>
                  <a:pt x="741" y="217"/>
                  <a:pt x="741" y="217"/>
                  <a:pt x="741" y="217"/>
                </a:cubicBezTo>
                <a:cubicBezTo>
                  <a:pt x="739" y="217"/>
                  <a:pt x="739" y="217"/>
                  <a:pt x="739" y="217"/>
                </a:cubicBezTo>
                <a:cubicBezTo>
                  <a:pt x="738" y="218"/>
                  <a:pt x="738" y="218"/>
                  <a:pt x="738" y="218"/>
                </a:cubicBezTo>
                <a:cubicBezTo>
                  <a:pt x="737" y="217"/>
                  <a:pt x="737" y="217"/>
                  <a:pt x="737" y="217"/>
                </a:cubicBezTo>
                <a:cubicBezTo>
                  <a:pt x="736" y="217"/>
                  <a:pt x="736" y="217"/>
                  <a:pt x="736" y="217"/>
                </a:cubicBezTo>
                <a:cubicBezTo>
                  <a:pt x="735" y="216"/>
                  <a:pt x="735" y="216"/>
                  <a:pt x="735" y="216"/>
                </a:cubicBezTo>
                <a:cubicBezTo>
                  <a:pt x="733" y="217"/>
                  <a:pt x="733" y="217"/>
                  <a:pt x="733" y="217"/>
                </a:cubicBezTo>
                <a:cubicBezTo>
                  <a:pt x="731" y="217"/>
                  <a:pt x="731" y="217"/>
                  <a:pt x="731" y="217"/>
                </a:cubicBezTo>
                <a:cubicBezTo>
                  <a:pt x="726" y="218"/>
                  <a:pt x="726" y="218"/>
                  <a:pt x="726" y="218"/>
                </a:cubicBezTo>
                <a:cubicBezTo>
                  <a:pt x="725" y="220"/>
                  <a:pt x="725" y="220"/>
                  <a:pt x="725" y="220"/>
                </a:cubicBezTo>
                <a:cubicBezTo>
                  <a:pt x="726" y="222"/>
                  <a:pt x="726" y="222"/>
                  <a:pt x="726" y="222"/>
                </a:cubicBezTo>
                <a:cubicBezTo>
                  <a:pt x="725" y="223"/>
                  <a:pt x="725" y="223"/>
                  <a:pt x="725" y="223"/>
                </a:cubicBezTo>
                <a:cubicBezTo>
                  <a:pt x="725" y="223"/>
                  <a:pt x="725" y="223"/>
                  <a:pt x="725" y="223"/>
                </a:cubicBezTo>
                <a:cubicBezTo>
                  <a:pt x="726" y="225"/>
                  <a:pt x="726" y="225"/>
                  <a:pt x="726" y="225"/>
                </a:cubicBezTo>
                <a:cubicBezTo>
                  <a:pt x="726" y="227"/>
                  <a:pt x="726" y="227"/>
                  <a:pt x="726" y="227"/>
                </a:cubicBezTo>
                <a:cubicBezTo>
                  <a:pt x="725" y="227"/>
                  <a:pt x="725" y="227"/>
                  <a:pt x="725" y="227"/>
                </a:cubicBezTo>
                <a:cubicBezTo>
                  <a:pt x="724" y="225"/>
                  <a:pt x="724" y="225"/>
                  <a:pt x="724" y="225"/>
                </a:cubicBezTo>
                <a:cubicBezTo>
                  <a:pt x="723" y="223"/>
                  <a:pt x="723" y="223"/>
                  <a:pt x="723" y="223"/>
                </a:cubicBezTo>
                <a:cubicBezTo>
                  <a:pt x="721" y="222"/>
                  <a:pt x="721" y="222"/>
                  <a:pt x="721" y="222"/>
                </a:cubicBezTo>
                <a:cubicBezTo>
                  <a:pt x="720" y="225"/>
                  <a:pt x="720" y="225"/>
                  <a:pt x="720" y="225"/>
                </a:cubicBezTo>
                <a:cubicBezTo>
                  <a:pt x="721" y="225"/>
                  <a:pt x="721" y="225"/>
                  <a:pt x="721" y="225"/>
                </a:cubicBezTo>
                <a:cubicBezTo>
                  <a:pt x="720" y="227"/>
                  <a:pt x="720" y="227"/>
                  <a:pt x="720" y="227"/>
                </a:cubicBezTo>
                <a:cubicBezTo>
                  <a:pt x="719" y="227"/>
                  <a:pt x="719" y="227"/>
                  <a:pt x="719" y="227"/>
                </a:cubicBezTo>
                <a:cubicBezTo>
                  <a:pt x="718" y="229"/>
                  <a:pt x="718" y="229"/>
                  <a:pt x="718" y="229"/>
                </a:cubicBezTo>
                <a:cubicBezTo>
                  <a:pt x="716" y="232"/>
                  <a:pt x="716" y="232"/>
                  <a:pt x="716" y="232"/>
                </a:cubicBezTo>
                <a:cubicBezTo>
                  <a:pt x="716" y="234"/>
                  <a:pt x="716" y="234"/>
                  <a:pt x="716" y="234"/>
                </a:cubicBezTo>
                <a:cubicBezTo>
                  <a:pt x="715" y="235"/>
                  <a:pt x="715" y="235"/>
                  <a:pt x="715" y="235"/>
                </a:cubicBezTo>
                <a:cubicBezTo>
                  <a:pt x="714" y="237"/>
                  <a:pt x="714" y="237"/>
                  <a:pt x="714" y="237"/>
                </a:cubicBezTo>
                <a:cubicBezTo>
                  <a:pt x="713" y="238"/>
                  <a:pt x="713" y="238"/>
                  <a:pt x="713" y="238"/>
                </a:cubicBezTo>
                <a:cubicBezTo>
                  <a:pt x="713" y="240"/>
                  <a:pt x="713" y="240"/>
                  <a:pt x="713" y="240"/>
                </a:cubicBezTo>
                <a:cubicBezTo>
                  <a:pt x="712" y="241"/>
                  <a:pt x="712" y="241"/>
                  <a:pt x="712" y="241"/>
                </a:cubicBezTo>
                <a:cubicBezTo>
                  <a:pt x="710" y="244"/>
                  <a:pt x="710" y="244"/>
                  <a:pt x="710" y="244"/>
                </a:cubicBezTo>
                <a:cubicBezTo>
                  <a:pt x="710" y="246"/>
                  <a:pt x="710" y="246"/>
                  <a:pt x="710" y="246"/>
                </a:cubicBezTo>
                <a:cubicBezTo>
                  <a:pt x="709" y="248"/>
                  <a:pt x="709" y="248"/>
                  <a:pt x="709" y="248"/>
                </a:cubicBezTo>
                <a:cubicBezTo>
                  <a:pt x="710" y="249"/>
                  <a:pt x="710" y="249"/>
                  <a:pt x="710" y="249"/>
                </a:cubicBezTo>
                <a:cubicBezTo>
                  <a:pt x="710" y="250"/>
                  <a:pt x="710" y="250"/>
                  <a:pt x="710" y="250"/>
                </a:cubicBezTo>
                <a:cubicBezTo>
                  <a:pt x="709" y="250"/>
                  <a:pt x="709" y="250"/>
                  <a:pt x="709" y="250"/>
                </a:cubicBezTo>
                <a:cubicBezTo>
                  <a:pt x="709" y="252"/>
                  <a:pt x="709" y="252"/>
                  <a:pt x="709" y="252"/>
                </a:cubicBezTo>
                <a:cubicBezTo>
                  <a:pt x="708" y="255"/>
                  <a:pt x="708" y="255"/>
                  <a:pt x="708" y="255"/>
                </a:cubicBezTo>
                <a:cubicBezTo>
                  <a:pt x="706" y="258"/>
                  <a:pt x="706" y="258"/>
                  <a:pt x="706" y="258"/>
                </a:cubicBezTo>
                <a:cubicBezTo>
                  <a:pt x="707" y="259"/>
                  <a:pt x="707" y="259"/>
                  <a:pt x="707" y="259"/>
                </a:cubicBezTo>
                <a:cubicBezTo>
                  <a:pt x="708" y="259"/>
                  <a:pt x="708" y="259"/>
                  <a:pt x="708" y="259"/>
                </a:cubicBezTo>
                <a:cubicBezTo>
                  <a:pt x="709" y="260"/>
                  <a:pt x="709" y="260"/>
                  <a:pt x="709" y="260"/>
                </a:cubicBezTo>
                <a:cubicBezTo>
                  <a:pt x="708" y="260"/>
                  <a:pt x="708" y="260"/>
                  <a:pt x="708" y="260"/>
                </a:cubicBezTo>
                <a:cubicBezTo>
                  <a:pt x="707" y="260"/>
                  <a:pt x="707" y="260"/>
                  <a:pt x="707" y="260"/>
                </a:cubicBezTo>
                <a:cubicBezTo>
                  <a:pt x="705" y="260"/>
                  <a:pt x="705" y="260"/>
                  <a:pt x="705" y="260"/>
                </a:cubicBezTo>
                <a:cubicBezTo>
                  <a:pt x="704" y="262"/>
                  <a:pt x="704" y="262"/>
                  <a:pt x="704" y="262"/>
                </a:cubicBezTo>
                <a:cubicBezTo>
                  <a:pt x="707" y="263"/>
                  <a:pt x="707" y="263"/>
                  <a:pt x="707" y="263"/>
                </a:cubicBezTo>
                <a:cubicBezTo>
                  <a:pt x="709" y="262"/>
                  <a:pt x="709" y="262"/>
                  <a:pt x="709" y="262"/>
                </a:cubicBezTo>
                <a:cubicBezTo>
                  <a:pt x="712" y="265"/>
                  <a:pt x="712" y="265"/>
                  <a:pt x="712" y="265"/>
                </a:cubicBezTo>
                <a:cubicBezTo>
                  <a:pt x="711" y="265"/>
                  <a:pt x="712" y="264"/>
                  <a:pt x="712" y="264"/>
                </a:cubicBezTo>
                <a:cubicBezTo>
                  <a:pt x="712" y="262"/>
                  <a:pt x="712" y="262"/>
                  <a:pt x="712" y="262"/>
                </a:cubicBezTo>
                <a:cubicBezTo>
                  <a:pt x="713" y="262"/>
                  <a:pt x="713" y="262"/>
                  <a:pt x="713" y="262"/>
                </a:cubicBezTo>
                <a:cubicBezTo>
                  <a:pt x="715" y="261"/>
                  <a:pt x="715" y="261"/>
                  <a:pt x="715" y="261"/>
                </a:cubicBezTo>
                <a:cubicBezTo>
                  <a:pt x="716" y="259"/>
                  <a:pt x="716" y="259"/>
                  <a:pt x="716" y="259"/>
                </a:cubicBezTo>
                <a:cubicBezTo>
                  <a:pt x="717" y="258"/>
                  <a:pt x="717" y="258"/>
                  <a:pt x="717" y="258"/>
                </a:cubicBezTo>
                <a:cubicBezTo>
                  <a:pt x="719" y="258"/>
                  <a:pt x="719" y="258"/>
                  <a:pt x="719" y="258"/>
                </a:cubicBezTo>
                <a:cubicBezTo>
                  <a:pt x="720" y="257"/>
                  <a:pt x="720" y="257"/>
                  <a:pt x="720" y="257"/>
                </a:cubicBezTo>
                <a:cubicBezTo>
                  <a:pt x="721" y="256"/>
                  <a:pt x="721" y="256"/>
                  <a:pt x="721" y="256"/>
                </a:cubicBezTo>
                <a:cubicBezTo>
                  <a:pt x="722" y="255"/>
                  <a:pt x="722" y="255"/>
                  <a:pt x="722" y="255"/>
                </a:cubicBezTo>
                <a:cubicBezTo>
                  <a:pt x="722" y="253"/>
                  <a:pt x="722" y="253"/>
                  <a:pt x="722" y="253"/>
                </a:cubicBezTo>
                <a:cubicBezTo>
                  <a:pt x="721" y="252"/>
                  <a:pt x="721" y="252"/>
                  <a:pt x="721" y="252"/>
                </a:cubicBezTo>
                <a:cubicBezTo>
                  <a:pt x="722" y="250"/>
                  <a:pt x="722" y="250"/>
                  <a:pt x="722" y="250"/>
                </a:cubicBezTo>
                <a:cubicBezTo>
                  <a:pt x="723" y="249"/>
                  <a:pt x="723" y="249"/>
                  <a:pt x="723" y="249"/>
                </a:cubicBezTo>
                <a:cubicBezTo>
                  <a:pt x="719" y="249"/>
                  <a:pt x="719" y="249"/>
                  <a:pt x="719" y="249"/>
                </a:cubicBezTo>
                <a:cubicBezTo>
                  <a:pt x="718" y="248"/>
                  <a:pt x="718" y="248"/>
                  <a:pt x="718" y="248"/>
                </a:cubicBezTo>
                <a:cubicBezTo>
                  <a:pt x="719" y="247"/>
                  <a:pt x="719" y="247"/>
                  <a:pt x="719" y="247"/>
                </a:cubicBezTo>
                <a:cubicBezTo>
                  <a:pt x="720" y="247"/>
                  <a:pt x="720" y="247"/>
                  <a:pt x="720" y="247"/>
                </a:cubicBezTo>
                <a:cubicBezTo>
                  <a:pt x="721" y="248"/>
                  <a:pt x="721" y="248"/>
                  <a:pt x="721" y="248"/>
                </a:cubicBezTo>
                <a:cubicBezTo>
                  <a:pt x="723" y="248"/>
                  <a:pt x="723" y="248"/>
                  <a:pt x="723" y="248"/>
                </a:cubicBezTo>
                <a:cubicBezTo>
                  <a:pt x="725" y="248"/>
                  <a:pt x="725" y="248"/>
                  <a:pt x="725" y="248"/>
                </a:cubicBezTo>
                <a:cubicBezTo>
                  <a:pt x="726" y="247"/>
                  <a:pt x="726" y="247"/>
                  <a:pt x="726" y="247"/>
                </a:cubicBezTo>
                <a:cubicBezTo>
                  <a:pt x="727" y="248"/>
                  <a:pt x="727" y="248"/>
                  <a:pt x="727" y="248"/>
                </a:cubicBezTo>
                <a:cubicBezTo>
                  <a:pt x="727" y="250"/>
                  <a:pt x="727" y="250"/>
                  <a:pt x="727" y="250"/>
                </a:cubicBezTo>
                <a:cubicBezTo>
                  <a:pt x="730" y="252"/>
                  <a:pt x="730" y="252"/>
                  <a:pt x="730" y="252"/>
                </a:cubicBezTo>
                <a:cubicBezTo>
                  <a:pt x="731" y="251"/>
                  <a:pt x="731" y="251"/>
                  <a:pt x="731" y="251"/>
                </a:cubicBezTo>
                <a:cubicBezTo>
                  <a:pt x="731" y="252"/>
                  <a:pt x="731" y="252"/>
                  <a:pt x="731" y="252"/>
                </a:cubicBezTo>
                <a:cubicBezTo>
                  <a:pt x="732" y="253"/>
                  <a:pt x="732" y="253"/>
                  <a:pt x="732" y="253"/>
                </a:cubicBezTo>
                <a:lnTo>
                  <a:pt x="735" y="252"/>
                </a:lnTo>
                <a:close/>
                <a:moveTo>
                  <a:pt x="634" y="322"/>
                </a:moveTo>
                <a:cubicBezTo>
                  <a:pt x="635" y="323"/>
                  <a:pt x="635" y="323"/>
                  <a:pt x="635" y="323"/>
                </a:cubicBezTo>
                <a:cubicBezTo>
                  <a:pt x="636" y="322"/>
                  <a:pt x="636" y="322"/>
                  <a:pt x="636" y="322"/>
                </a:cubicBezTo>
                <a:cubicBezTo>
                  <a:pt x="636" y="321"/>
                  <a:pt x="636" y="321"/>
                  <a:pt x="636" y="321"/>
                </a:cubicBezTo>
                <a:cubicBezTo>
                  <a:pt x="638" y="320"/>
                  <a:pt x="638" y="320"/>
                  <a:pt x="638" y="320"/>
                </a:cubicBezTo>
                <a:cubicBezTo>
                  <a:pt x="639" y="318"/>
                  <a:pt x="639" y="318"/>
                  <a:pt x="639" y="318"/>
                </a:cubicBezTo>
                <a:cubicBezTo>
                  <a:pt x="638" y="317"/>
                  <a:pt x="638" y="317"/>
                  <a:pt x="638" y="317"/>
                </a:cubicBezTo>
                <a:cubicBezTo>
                  <a:pt x="638" y="316"/>
                  <a:pt x="638" y="316"/>
                  <a:pt x="638" y="316"/>
                </a:cubicBezTo>
                <a:cubicBezTo>
                  <a:pt x="637" y="316"/>
                  <a:pt x="637" y="316"/>
                  <a:pt x="637" y="316"/>
                </a:cubicBezTo>
                <a:cubicBezTo>
                  <a:pt x="636" y="317"/>
                  <a:pt x="636" y="317"/>
                  <a:pt x="636" y="317"/>
                </a:cubicBezTo>
                <a:cubicBezTo>
                  <a:pt x="636" y="318"/>
                  <a:pt x="636" y="318"/>
                  <a:pt x="636" y="318"/>
                </a:cubicBezTo>
                <a:cubicBezTo>
                  <a:pt x="634" y="321"/>
                  <a:pt x="634" y="321"/>
                  <a:pt x="634" y="321"/>
                </a:cubicBezTo>
                <a:lnTo>
                  <a:pt x="634" y="322"/>
                </a:lnTo>
                <a:close/>
                <a:moveTo>
                  <a:pt x="639" y="339"/>
                </a:moveTo>
                <a:cubicBezTo>
                  <a:pt x="640" y="338"/>
                  <a:pt x="640" y="338"/>
                  <a:pt x="640" y="338"/>
                </a:cubicBezTo>
                <a:cubicBezTo>
                  <a:pt x="640" y="337"/>
                  <a:pt x="640" y="337"/>
                  <a:pt x="640" y="337"/>
                </a:cubicBezTo>
                <a:cubicBezTo>
                  <a:pt x="639" y="337"/>
                  <a:pt x="639" y="337"/>
                  <a:pt x="639" y="337"/>
                </a:cubicBezTo>
                <a:cubicBezTo>
                  <a:pt x="639" y="338"/>
                  <a:pt x="639" y="338"/>
                  <a:pt x="639" y="338"/>
                </a:cubicBezTo>
                <a:lnTo>
                  <a:pt x="639" y="339"/>
                </a:lnTo>
                <a:close/>
                <a:moveTo>
                  <a:pt x="641" y="316"/>
                </a:moveTo>
                <a:cubicBezTo>
                  <a:pt x="642" y="315"/>
                  <a:pt x="642" y="315"/>
                  <a:pt x="642" y="315"/>
                </a:cubicBezTo>
                <a:cubicBezTo>
                  <a:pt x="641" y="313"/>
                  <a:pt x="641" y="313"/>
                  <a:pt x="641" y="313"/>
                </a:cubicBezTo>
                <a:cubicBezTo>
                  <a:pt x="641" y="314"/>
                  <a:pt x="641" y="314"/>
                  <a:pt x="641" y="314"/>
                </a:cubicBezTo>
                <a:cubicBezTo>
                  <a:pt x="639" y="316"/>
                  <a:pt x="639" y="316"/>
                  <a:pt x="639" y="316"/>
                </a:cubicBezTo>
                <a:cubicBezTo>
                  <a:pt x="640" y="317"/>
                  <a:pt x="640" y="317"/>
                  <a:pt x="640" y="317"/>
                </a:cubicBezTo>
                <a:cubicBezTo>
                  <a:pt x="640" y="318"/>
                  <a:pt x="640" y="318"/>
                  <a:pt x="640" y="318"/>
                </a:cubicBezTo>
                <a:cubicBezTo>
                  <a:pt x="640" y="318"/>
                  <a:pt x="641" y="318"/>
                  <a:pt x="641" y="318"/>
                </a:cubicBezTo>
                <a:lnTo>
                  <a:pt x="641" y="316"/>
                </a:lnTo>
                <a:close/>
                <a:moveTo>
                  <a:pt x="635" y="308"/>
                </a:moveTo>
                <a:cubicBezTo>
                  <a:pt x="635" y="309"/>
                  <a:pt x="635" y="309"/>
                  <a:pt x="635" y="309"/>
                </a:cubicBezTo>
                <a:cubicBezTo>
                  <a:pt x="636" y="309"/>
                  <a:pt x="636" y="309"/>
                  <a:pt x="636" y="309"/>
                </a:cubicBezTo>
                <a:cubicBezTo>
                  <a:pt x="636" y="308"/>
                  <a:pt x="636" y="308"/>
                  <a:pt x="636" y="308"/>
                </a:cubicBezTo>
                <a:cubicBezTo>
                  <a:pt x="637" y="309"/>
                  <a:pt x="637" y="309"/>
                  <a:pt x="637" y="309"/>
                </a:cubicBezTo>
                <a:cubicBezTo>
                  <a:pt x="638" y="308"/>
                  <a:pt x="638" y="308"/>
                  <a:pt x="638" y="308"/>
                </a:cubicBezTo>
                <a:cubicBezTo>
                  <a:pt x="638" y="306"/>
                  <a:pt x="638" y="306"/>
                  <a:pt x="638" y="306"/>
                </a:cubicBezTo>
                <a:cubicBezTo>
                  <a:pt x="637" y="306"/>
                  <a:pt x="637" y="306"/>
                  <a:pt x="637" y="306"/>
                </a:cubicBezTo>
                <a:cubicBezTo>
                  <a:pt x="637" y="304"/>
                  <a:pt x="637" y="304"/>
                  <a:pt x="637" y="304"/>
                </a:cubicBezTo>
                <a:cubicBezTo>
                  <a:pt x="636" y="305"/>
                  <a:pt x="636" y="305"/>
                  <a:pt x="636" y="305"/>
                </a:cubicBezTo>
                <a:cubicBezTo>
                  <a:pt x="636" y="306"/>
                  <a:pt x="636" y="306"/>
                  <a:pt x="636" y="306"/>
                </a:cubicBezTo>
                <a:cubicBezTo>
                  <a:pt x="637" y="307"/>
                  <a:pt x="637" y="307"/>
                  <a:pt x="637" y="307"/>
                </a:cubicBezTo>
                <a:cubicBezTo>
                  <a:pt x="635" y="307"/>
                  <a:pt x="635" y="307"/>
                  <a:pt x="635" y="307"/>
                </a:cubicBezTo>
                <a:lnTo>
                  <a:pt x="635" y="308"/>
                </a:lnTo>
                <a:close/>
                <a:moveTo>
                  <a:pt x="686" y="276"/>
                </a:moveTo>
                <a:cubicBezTo>
                  <a:pt x="686" y="276"/>
                  <a:pt x="686" y="276"/>
                  <a:pt x="686" y="276"/>
                </a:cubicBezTo>
                <a:cubicBezTo>
                  <a:pt x="687" y="276"/>
                  <a:pt x="687" y="276"/>
                  <a:pt x="687" y="276"/>
                </a:cubicBezTo>
                <a:cubicBezTo>
                  <a:pt x="687" y="274"/>
                  <a:pt x="687" y="274"/>
                  <a:pt x="687" y="274"/>
                </a:cubicBezTo>
                <a:cubicBezTo>
                  <a:pt x="686" y="275"/>
                  <a:pt x="686" y="275"/>
                  <a:pt x="686" y="275"/>
                </a:cubicBezTo>
                <a:lnTo>
                  <a:pt x="686" y="276"/>
                </a:lnTo>
                <a:close/>
                <a:moveTo>
                  <a:pt x="677" y="319"/>
                </a:moveTo>
                <a:cubicBezTo>
                  <a:pt x="679" y="316"/>
                  <a:pt x="679" y="316"/>
                  <a:pt x="679" y="316"/>
                </a:cubicBezTo>
                <a:cubicBezTo>
                  <a:pt x="679" y="314"/>
                  <a:pt x="679" y="314"/>
                  <a:pt x="679" y="314"/>
                </a:cubicBezTo>
                <a:cubicBezTo>
                  <a:pt x="677" y="314"/>
                  <a:pt x="677" y="314"/>
                  <a:pt x="677" y="314"/>
                </a:cubicBezTo>
                <a:cubicBezTo>
                  <a:pt x="675" y="316"/>
                  <a:pt x="675" y="316"/>
                  <a:pt x="675" y="316"/>
                </a:cubicBezTo>
                <a:cubicBezTo>
                  <a:pt x="674" y="318"/>
                  <a:pt x="674" y="318"/>
                  <a:pt x="674" y="318"/>
                </a:cubicBezTo>
                <a:cubicBezTo>
                  <a:pt x="674" y="319"/>
                  <a:pt x="675" y="319"/>
                  <a:pt x="675" y="319"/>
                </a:cubicBezTo>
                <a:cubicBezTo>
                  <a:pt x="676" y="318"/>
                  <a:pt x="676" y="318"/>
                  <a:pt x="676" y="318"/>
                </a:cubicBezTo>
                <a:cubicBezTo>
                  <a:pt x="676" y="317"/>
                  <a:pt x="676" y="317"/>
                  <a:pt x="676" y="317"/>
                </a:cubicBezTo>
                <a:cubicBezTo>
                  <a:pt x="676" y="318"/>
                  <a:pt x="676" y="318"/>
                  <a:pt x="676" y="318"/>
                </a:cubicBezTo>
                <a:cubicBezTo>
                  <a:pt x="676" y="320"/>
                  <a:pt x="676" y="320"/>
                  <a:pt x="676" y="320"/>
                </a:cubicBezTo>
                <a:lnTo>
                  <a:pt x="677" y="319"/>
                </a:lnTo>
                <a:close/>
                <a:moveTo>
                  <a:pt x="644" y="292"/>
                </a:moveTo>
                <a:cubicBezTo>
                  <a:pt x="643" y="292"/>
                  <a:pt x="643" y="292"/>
                  <a:pt x="643" y="292"/>
                </a:cubicBezTo>
                <a:cubicBezTo>
                  <a:pt x="642" y="292"/>
                  <a:pt x="642" y="292"/>
                  <a:pt x="642" y="292"/>
                </a:cubicBezTo>
                <a:cubicBezTo>
                  <a:pt x="641" y="293"/>
                  <a:pt x="641" y="293"/>
                  <a:pt x="641" y="293"/>
                </a:cubicBezTo>
                <a:cubicBezTo>
                  <a:pt x="641" y="291"/>
                  <a:pt x="641" y="291"/>
                  <a:pt x="641" y="291"/>
                </a:cubicBezTo>
                <a:cubicBezTo>
                  <a:pt x="641" y="290"/>
                  <a:pt x="641" y="290"/>
                  <a:pt x="641" y="290"/>
                </a:cubicBezTo>
                <a:cubicBezTo>
                  <a:pt x="641" y="289"/>
                  <a:pt x="641" y="289"/>
                  <a:pt x="641" y="289"/>
                </a:cubicBezTo>
                <a:cubicBezTo>
                  <a:pt x="639" y="289"/>
                  <a:pt x="639" y="289"/>
                  <a:pt x="639" y="289"/>
                </a:cubicBezTo>
                <a:cubicBezTo>
                  <a:pt x="639" y="289"/>
                  <a:pt x="639" y="289"/>
                  <a:pt x="639" y="289"/>
                </a:cubicBezTo>
                <a:cubicBezTo>
                  <a:pt x="637" y="287"/>
                  <a:pt x="637" y="287"/>
                  <a:pt x="637" y="287"/>
                </a:cubicBezTo>
                <a:cubicBezTo>
                  <a:pt x="637" y="286"/>
                  <a:pt x="637" y="286"/>
                  <a:pt x="637" y="286"/>
                </a:cubicBezTo>
                <a:cubicBezTo>
                  <a:pt x="636" y="283"/>
                  <a:pt x="636" y="283"/>
                  <a:pt x="636" y="283"/>
                </a:cubicBezTo>
                <a:cubicBezTo>
                  <a:pt x="636" y="281"/>
                  <a:pt x="636" y="281"/>
                  <a:pt x="636" y="281"/>
                </a:cubicBezTo>
                <a:cubicBezTo>
                  <a:pt x="637" y="279"/>
                  <a:pt x="637" y="279"/>
                  <a:pt x="637" y="279"/>
                </a:cubicBezTo>
                <a:cubicBezTo>
                  <a:pt x="636" y="276"/>
                  <a:pt x="636" y="276"/>
                  <a:pt x="636" y="276"/>
                </a:cubicBezTo>
                <a:cubicBezTo>
                  <a:pt x="635" y="278"/>
                  <a:pt x="635" y="278"/>
                  <a:pt x="635" y="278"/>
                </a:cubicBezTo>
                <a:cubicBezTo>
                  <a:pt x="635" y="280"/>
                  <a:pt x="635" y="280"/>
                  <a:pt x="635" y="280"/>
                </a:cubicBezTo>
                <a:cubicBezTo>
                  <a:pt x="633" y="278"/>
                  <a:pt x="633" y="278"/>
                  <a:pt x="633" y="278"/>
                </a:cubicBezTo>
                <a:cubicBezTo>
                  <a:pt x="631" y="277"/>
                  <a:pt x="631" y="277"/>
                  <a:pt x="631" y="277"/>
                </a:cubicBezTo>
                <a:cubicBezTo>
                  <a:pt x="631" y="273"/>
                  <a:pt x="631" y="273"/>
                  <a:pt x="631" y="273"/>
                </a:cubicBezTo>
                <a:cubicBezTo>
                  <a:pt x="630" y="273"/>
                  <a:pt x="630" y="273"/>
                  <a:pt x="630" y="273"/>
                </a:cubicBezTo>
                <a:cubicBezTo>
                  <a:pt x="629" y="270"/>
                  <a:pt x="629" y="270"/>
                  <a:pt x="629" y="270"/>
                </a:cubicBezTo>
                <a:cubicBezTo>
                  <a:pt x="628" y="268"/>
                  <a:pt x="628" y="268"/>
                  <a:pt x="628" y="268"/>
                </a:cubicBezTo>
                <a:cubicBezTo>
                  <a:pt x="628" y="266"/>
                  <a:pt x="628" y="266"/>
                  <a:pt x="628" y="266"/>
                </a:cubicBezTo>
                <a:cubicBezTo>
                  <a:pt x="627" y="265"/>
                  <a:pt x="627" y="265"/>
                  <a:pt x="627" y="265"/>
                </a:cubicBezTo>
                <a:cubicBezTo>
                  <a:pt x="627" y="264"/>
                  <a:pt x="627" y="264"/>
                  <a:pt x="627" y="264"/>
                </a:cubicBezTo>
                <a:cubicBezTo>
                  <a:pt x="629" y="264"/>
                  <a:pt x="629" y="264"/>
                  <a:pt x="629" y="264"/>
                </a:cubicBezTo>
                <a:cubicBezTo>
                  <a:pt x="630" y="262"/>
                  <a:pt x="630" y="262"/>
                  <a:pt x="630" y="262"/>
                </a:cubicBezTo>
                <a:cubicBezTo>
                  <a:pt x="631" y="262"/>
                  <a:pt x="631" y="262"/>
                  <a:pt x="631" y="262"/>
                </a:cubicBezTo>
                <a:cubicBezTo>
                  <a:pt x="631" y="262"/>
                  <a:pt x="631" y="262"/>
                  <a:pt x="631" y="262"/>
                </a:cubicBezTo>
                <a:cubicBezTo>
                  <a:pt x="633" y="261"/>
                  <a:pt x="633" y="261"/>
                  <a:pt x="633" y="261"/>
                </a:cubicBezTo>
                <a:cubicBezTo>
                  <a:pt x="633" y="260"/>
                  <a:pt x="633" y="260"/>
                  <a:pt x="633" y="260"/>
                </a:cubicBezTo>
                <a:cubicBezTo>
                  <a:pt x="634" y="256"/>
                  <a:pt x="634" y="256"/>
                  <a:pt x="634" y="256"/>
                </a:cubicBezTo>
                <a:cubicBezTo>
                  <a:pt x="634" y="254"/>
                  <a:pt x="634" y="254"/>
                  <a:pt x="634" y="254"/>
                </a:cubicBezTo>
                <a:cubicBezTo>
                  <a:pt x="635" y="253"/>
                  <a:pt x="635" y="253"/>
                  <a:pt x="635" y="253"/>
                </a:cubicBezTo>
                <a:cubicBezTo>
                  <a:pt x="633" y="250"/>
                  <a:pt x="633" y="250"/>
                  <a:pt x="633" y="250"/>
                </a:cubicBezTo>
                <a:cubicBezTo>
                  <a:pt x="634" y="248"/>
                  <a:pt x="634" y="248"/>
                  <a:pt x="634" y="248"/>
                </a:cubicBezTo>
                <a:cubicBezTo>
                  <a:pt x="635" y="248"/>
                  <a:pt x="635" y="248"/>
                  <a:pt x="635" y="248"/>
                </a:cubicBezTo>
                <a:cubicBezTo>
                  <a:pt x="635" y="245"/>
                  <a:pt x="635" y="245"/>
                  <a:pt x="635" y="245"/>
                </a:cubicBezTo>
                <a:cubicBezTo>
                  <a:pt x="637" y="242"/>
                  <a:pt x="637" y="242"/>
                  <a:pt x="637" y="242"/>
                </a:cubicBezTo>
                <a:cubicBezTo>
                  <a:pt x="637" y="241"/>
                  <a:pt x="637" y="241"/>
                  <a:pt x="637" y="241"/>
                </a:cubicBezTo>
                <a:cubicBezTo>
                  <a:pt x="638" y="240"/>
                  <a:pt x="638" y="240"/>
                  <a:pt x="638" y="240"/>
                </a:cubicBezTo>
                <a:cubicBezTo>
                  <a:pt x="638" y="236"/>
                  <a:pt x="638" y="236"/>
                  <a:pt x="638" y="236"/>
                </a:cubicBezTo>
                <a:cubicBezTo>
                  <a:pt x="640" y="236"/>
                  <a:pt x="640" y="236"/>
                  <a:pt x="640" y="236"/>
                </a:cubicBezTo>
                <a:cubicBezTo>
                  <a:pt x="640" y="234"/>
                  <a:pt x="640" y="234"/>
                  <a:pt x="640" y="234"/>
                </a:cubicBezTo>
                <a:cubicBezTo>
                  <a:pt x="642" y="232"/>
                  <a:pt x="642" y="232"/>
                  <a:pt x="642" y="232"/>
                </a:cubicBezTo>
                <a:cubicBezTo>
                  <a:pt x="641" y="230"/>
                  <a:pt x="641" y="230"/>
                  <a:pt x="641" y="230"/>
                </a:cubicBezTo>
                <a:cubicBezTo>
                  <a:pt x="642" y="229"/>
                  <a:pt x="642" y="229"/>
                  <a:pt x="642" y="229"/>
                </a:cubicBezTo>
                <a:cubicBezTo>
                  <a:pt x="643" y="228"/>
                  <a:pt x="643" y="228"/>
                  <a:pt x="643" y="228"/>
                </a:cubicBezTo>
                <a:cubicBezTo>
                  <a:pt x="643" y="226"/>
                  <a:pt x="643" y="226"/>
                  <a:pt x="643" y="226"/>
                </a:cubicBezTo>
                <a:cubicBezTo>
                  <a:pt x="642" y="224"/>
                  <a:pt x="642" y="224"/>
                  <a:pt x="642" y="224"/>
                </a:cubicBezTo>
                <a:cubicBezTo>
                  <a:pt x="642" y="223"/>
                  <a:pt x="642" y="223"/>
                  <a:pt x="642" y="223"/>
                </a:cubicBezTo>
                <a:cubicBezTo>
                  <a:pt x="642" y="222"/>
                  <a:pt x="642" y="222"/>
                  <a:pt x="642" y="222"/>
                </a:cubicBezTo>
                <a:cubicBezTo>
                  <a:pt x="641" y="221"/>
                  <a:pt x="641" y="221"/>
                  <a:pt x="641" y="221"/>
                </a:cubicBezTo>
                <a:cubicBezTo>
                  <a:pt x="640" y="218"/>
                  <a:pt x="640" y="218"/>
                  <a:pt x="640" y="218"/>
                </a:cubicBezTo>
                <a:cubicBezTo>
                  <a:pt x="640" y="218"/>
                  <a:pt x="640" y="218"/>
                  <a:pt x="640" y="218"/>
                </a:cubicBezTo>
                <a:cubicBezTo>
                  <a:pt x="639" y="214"/>
                  <a:pt x="639" y="214"/>
                  <a:pt x="639" y="214"/>
                </a:cubicBezTo>
                <a:cubicBezTo>
                  <a:pt x="637" y="214"/>
                  <a:pt x="637" y="214"/>
                  <a:pt x="637" y="214"/>
                </a:cubicBezTo>
                <a:cubicBezTo>
                  <a:pt x="637" y="213"/>
                  <a:pt x="637" y="213"/>
                  <a:pt x="637" y="213"/>
                </a:cubicBezTo>
                <a:cubicBezTo>
                  <a:pt x="636" y="213"/>
                  <a:pt x="636" y="213"/>
                  <a:pt x="636" y="213"/>
                </a:cubicBezTo>
                <a:cubicBezTo>
                  <a:pt x="636" y="216"/>
                  <a:pt x="636" y="216"/>
                  <a:pt x="636" y="216"/>
                </a:cubicBezTo>
                <a:cubicBezTo>
                  <a:pt x="635" y="216"/>
                  <a:pt x="635" y="216"/>
                  <a:pt x="635" y="216"/>
                </a:cubicBezTo>
                <a:cubicBezTo>
                  <a:pt x="633" y="212"/>
                  <a:pt x="633" y="212"/>
                  <a:pt x="633" y="212"/>
                </a:cubicBezTo>
                <a:cubicBezTo>
                  <a:pt x="632" y="212"/>
                  <a:pt x="632" y="212"/>
                  <a:pt x="632" y="212"/>
                </a:cubicBezTo>
                <a:cubicBezTo>
                  <a:pt x="630" y="211"/>
                  <a:pt x="630" y="211"/>
                  <a:pt x="630" y="211"/>
                </a:cubicBezTo>
                <a:cubicBezTo>
                  <a:pt x="629" y="211"/>
                  <a:pt x="629" y="211"/>
                  <a:pt x="629" y="211"/>
                </a:cubicBezTo>
                <a:cubicBezTo>
                  <a:pt x="630" y="214"/>
                  <a:pt x="630" y="214"/>
                  <a:pt x="630" y="214"/>
                </a:cubicBezTo>
                <a:cubicBezTo>
                  <a:pt x="629" y="214"/>
                  <a:pt x="629" y="214"/>
                  <a:pt x="629" y="214"/>
                </a:cubicBezTo>
                <a:cubicBezTo>
                  <a:pt x="628" y="214"/>
                  <a:pt x="628" y="214"/>
                  <a:pt x="628" y="214"/>
                </a:cubicBezTo>
                <a:cubicBezTo>
                  <a:pt x="627" y="216"/>
                  <a:pt x="627" y="216"/>
                  <a:pt x="627" y="216"/>
                </a:cubicBezTo>
                <a:cubicBezTo>
                  <a:pt x="627" y="217"/>
                  <a:pt x="627" y="217"/>
                  <a:pt x="627" y="217"/>
                </a:cubicBezTo>
                <a:cubicBezTo>
                  <a:pt x="626" y="218"/>
                  <a:pt x="626" y="218"/>
                  <a:pt x="626" y="218"/>
                </a:cubicBezTo>
                <a:cubicBezTo>
                  <a:pt x="624" y="222"/>
                  <a:pt x="624" y="222"/>
                  <a:pt x="624" y="222"/>
                </a:cubicBezTo>
                <a:cubicBezTo>
                  <a:pt x="624" y="224"/>
                  <a:pt x="624" y="224"/>
                  <a:pt x="624" y="224"/>
                </a:cubicBezTo>
                <a:cubicBezTo>
                  <a:pt x="623" y="225"/>
                  <a:pt x="623" y="225"/>
                  <a:pt x="623" y="225"/>
                </a:cubicBezTo>
                <a:cubicBezTo>
                  <a:pt x="623" y="228"/>
                  <a:pt x="623" y="228"/>
                  <a:pt x="623" y="228"/>
                </a:cubicBezTo>
                <a:cubicBezTo>
                  <a:pt x="622" y="228"/>
                  <a:pt x="622" y="228"/>
                  <a:pt x="622" y="228"/>
                </a:cubicBezTo>
                <a:cubicBezTo>
                  <a:pt x="622" y="230"/>
                  <a:pt x="622" y="230"/>
                  <a:pt x="622" y="230"/>
                </a:cubicBezTo>
                <a:cubicBezTo>
                  <a:pt x="621" y="231"/>
                  <a:pt x="621" y="231"/>
                  <a:pt x="621" y="231"/>
                </a:cubicBezTo>
                <a:cubicBezTo>
                  <a:pt x="621" y="234"/>
                  <a:pt x="621" y="234"/>
                  <a:pt x="621" y="234"/>
                </a:cubicBezTo>
                <a:cubicBezTo>
                  <a:pt x="619" y="235"/>
                  <a:pt x="619" y="235"/>
                  <a:pt x="619" y="235"/>
                </a:cubicBezTo>
                <a:cubicBezTo>
                  <a:pt x="619" y="235"/>
                  <a:pt x="619" y="235"/>
                  <a:pt x="619" y="235"/>
                </a:cubicBezTo>
                <a:cubicBezTo>
                  <a:pt x="617" y="238"/>
                  <a:pt x="617" y="238"/>
                  <a:pt x="617" y="238"/>
                </a:cubicBezTo>
                <a:cubicBezTo>
                  <a:pt x="618" y="239"/>
                  <a:pt x="618" y="239"/>
                  <a:pt x="618" y="239"/>
                </a:cubicBezTo>
                <a:cubicBezTo>
                  <a:pt x="617" y="241"/>
                  <a:pt x="617" y="241"/>
                  <a:pt x="617" y="241"/>
                </a:cubicBezTo>
                <a:cubicBezTo>
                  <a:pt x="617" y="243"/>
                  <a:pt x="617" y="243"/>
                  <a:pt x="617" y="243"/>
                </a:cubicBezTo>
                <a:cubicBezTo>
                  <a:pt x="616" y="244"/>
                  <a:pt x="616" y="244"/>
                  <a:pt x="616" y="244"/>
                </a:cubicBezTo>
                <a:cubicBezTo>
                  <a:pt x="617" y="246"/>
                  <a:pt x="617" y="246"/>
                  <a:pt x="617" y="246"/>
                </a:cubicBezTo>
                <a:cubicBezTo>
                  <a:pt x="617" y="247"/>
                  <a:pt x="617" y="247"/>
                  <a:pt x="617" y="247"/>
                </a:cubicBezTo>
                <a:cubicBezTo>
                  <a:pt x="615" y="247"/>
                  <a:pt x="615" y="247"/>
                  <a:pt x="615" y="247"/>
                </a:cubicBezTo>
                <a:cubicBezTo>
                  <a:pt x="615" y="248"/>
                  <a:pt x="615" y="248"/>
                  <a:pt x="615" y="248"/>
                </a:cubicBezTo>
                <a:cubicBezTo>
                  <a:pt x="617" y="249"/>
                  <a:pt x="617" y="249"/>
                  <a:pt x="617" y="249"/>
                </a:cubicBezTo>
                <a:cubicBezTo>
                  <a:pt x="617" y="250"/>
                  <a:pt x="617" y="250"/>
                  <a:pt x="617" y="250"/>
                </a:cubicBezTo>
                <a:cubicBezTo>
                  <a:pt x="616" y="250"/>
                  <a:pt x="616" y="250"/>
                  <a:pt x="616" y="250"/>
                </a:cubicBezTo>
                <a:cubicBezTo>
                  <a:pt x="615" y="250"/>
                  <a:pt x="615" y="250"/>
                  <a:pt x="615" y="250"/>
                </a:cubicBezTo>
                <a:cubicBezTo>
                  <a:pt x="613" y="251"/>
                  <a:pt x="613" y="251"/>
                  <a:pt x="613" y="251"/>
                </a:cubicBezTo>
                <a:cubicBezTo>
                  <a:pt x="612" y="250"/>
                  <a:pt x="612" y="250"/>
                  <a:pt x="612" y="250"/>
                </a:cubicBezTo>
                <a:cubicBezTo>
                  <a:pt x="611" y="251"/>
                  <a:pt x="611" y="251"/>
                  <a:pt x="611" y="251"/>
                </a:cubicBezTo>
                <a:cubicBezTo>
                  <a:pt x="611" y="253"/>
                  <a:pt x="611" y="253"/>
                  <a:pt x="611" y="253"/>
                </a:cubicBezTo>
                <a:cubicBezTo>
                  <a:pt x="611" y="254"/>
                  <a:pt x="611" y="254"/>
                  <a:pt x="611" y="254"/>
                </a:cubicBezTo>
                <a:cubicBezTo>
                  <a:pt x="609" y="253"/>
                  <a:pt x="609" y="253"/>
                  <a:pt x="609" y="253"/>
                </a:cubicBezTo>
                <a:cubicBezTo>
                  <a:pt x="609" y="251"/>
                  <a:pt x="609" y="251"/>
                  <a:pt x="609" y="251"/>
                </a:cubicBezTo>
                <a:cubicBezTo>
                  <a:pt x="610" y="250"/>
                  <a:pt x="610" y="250"/>
                  <a:pt x="610" y="250"/>
                </a:cubicBezTo>
                <a:cubicBezTo>
                  <a:pt x="609" y="249"/>
                  <a:pt x="609" y="249"/>
                  <a:pt x="609" y="249"/>
                </a:cubicBezTo>
                <a:cubicBezTo>
                  <a:pt x="609" y="246"/>
                  <a:pt x="609" y="246"/>
                  <a:pt x="609" y="246"/>
                </a:cubicBezTo>
                <a:cubicBezTo>
                  <a:pt x="610" y="243"/>
                  <a:pt x="610" y="243"/>
                  <a:pt x="610" y="243"/>
                </a:cubicBezTo>
                <a:cubicBezTo>
                  <a:pt x="610" y="241"/>
                  <a:pt x="610" y="241"/>
                  <a:pt x="610" y="241"/>
                </a:cubicBezTo>
                <a:cubicBezTo>
                  <a:pt x="611" y="240"/>
                  <a:pt x="611" y="240"/>
                  <a:pt x="611" y="240"/>
                </a:cubicBezTo>
                <a:cubicBezTo>
                  <a:pt x="612" y="238"/>
                  <a:pt x="612" y="238"/>
                  <a:pt x="612" y="238"/>
                </a:cubicBezTo>
                <a:cubicBezTo>
                  <a:pt x="612" y="237"/>
                  <a:pt x="612" y="237"/>
                  <a:pt x="612" y="237"/>
                </a:cubicBezTo>
                <a:cubicBezTo>
                  <a:pt x="613" y="233"/>
                  <a:pt x="613" y="233"/>
                  <a:pt x="613" y="233"/>
                </a:cubicBezTo>
                <a:cubicBezTo>
                  <a:pt x="615" y="232"/>
                  <a:pt x="615" y="232"/>
                  <a:pt x="615" y="232"/>
                </a:cubicBezTo>
                <a:cubicBezTo>
                  <a:pt x="615" y="230"/>
                  <a:pt x="615" y="230"/>
                  <a:pt x="615" y="230"/>
                </a:cubicBezTo>
                <a:cubicBezTo>
                  <a:pt x="614" y="230"/>
                  <a:pt x="614" y="230"/>
                  <a:pt x="614" y="230"/>
                </a:cubicBezTo>
                <a:cubicBezTo>
                  <a:pt x="613" y="230"/>
                  <a:pt x="613" y="230"/>
                  <a:pt x="613" y="230"/>
                </a:cubicBezTo>
                <a:cubicBezTo>
                  <a:pt x="614" y="228"/>
                  <a:pt x="614" y="228"/>
                  <a:pt x="614" y="228"/>
                </a:cubicBezTo>
                <a:cubicBezTo>
                  <a:pt x="615" y="227"/>
                  <a:pt x="615" y="227"/>
                  <a:pt x="615" y="227"/>
                </a:cubicBezTo>
                <a:cubicBezTo>
                  <a:pt x="615" y="223"/>
                  <a:pt x="615" y="223"/>
                  <a:pt x="615" y="223"/>
                </a:cubicBezTo>
                <a:cubicBezTo>
                  <a:pt x="614" y="223"/>
                  <a:pt x="614" y="223"/>
                  <a:pt x="614" y="223"/>
                </a:cubicBezTo>
                <a:cubicBezTo>
                  <a:pt x="613" y="221"/>
                  <a:pt x="613" y="221"/>
                  <a:pt x="613" y="221"/>
                </a:cubicBezTo>
                <a:cubicBezTo>
                  <a:pt x="614" y="220"/>
                  <a:pt x="614" y="220"/>
                  <a:pt x="614" y="220"/>
                </a:cubicBezTo>
                <a:cubicBezTo>
                  <a:pt x="614" y="218"/>
                  <a:pt x="614" y="218"/>
                  <a:pt x="614" y="218"/>
                </a:cubicBezTo>
                <a:cubicBezTo>
                  <a:pt x="613" y="218"/>
                  <a:pt x="613" y="218"/>
                  <a:pt x="613" y="218"/>
                </a:cubicBezTo>
                <a:cubicBezTo>
                  <a:pt x="611" y="215"/>
                  <a:pt x="611" y="215"/>
                  <a:pt x="611" y="215"/>
                </a:cubicBezTo>
                <a:cubicBezTo>
                  <a:pt x="609" y="216"/>
                  <a:pt x="609" y="216"/>
                  <a:pt x="609" y="216"/>
                </a:cubicBezTo>
                <a:cubicBezTo>
                  <a:pt x="608" y="218"/>
                  <a:pt x="608" y="218"/>
                  <a:pt x="608" y="218"/>
                </a:cubicBezTo>
                <a:cubicBezTo>
                  <a:pt x="610" y="219"/>
                  <a:pt x="610" y="219"/>
                  <a:pt x="610" y="219"/>
                </a:cubicBezTo>
                <a:cubicBezTo>
                  <a:pt x="610" y="221"/>
                  <a:pt x="610" y="221"/>
                  <a:pt x="610" y="221"/>
                </a:cubicBezTo>
                <a:cubicBezTo>
                  <a:pt x="611" y="222"/>
                  <a:pt x="611" y="222"/>
                  <a:pt x="611" y="222"/>
                </a:cubicBezTo>
                <a:cubicBezTo>
                  <a:pt x="611" y="224"/>
                  <a:pt x="611" y="224"/>
                  <a:pt x="611" y="224"/>
                </a:cubicBezTo>
                <a:cubicBezTo>
                  <a:pt x="609" y="224"/>
                  <a:pt x="609" y="224"/>
                  <a:pt x="609" y="224"/>
                </a:cubicBezTo>
                <a:cubicBezTo>
                  <a:pt x="609" y="222"/>
                  <a:pt x="609" y="222"/>
                  <a:pt x="609" y="222"/>
                </a:cubicBezTo>
                <a:cubicBezTo>
                  <a:pt x="607" y="222"/>
                  <a:pt x="607" y="222"/>
                  <a:pt x="607" y="222"/>
                </a:cubicBezTo>
                <a:cubicBezTo>
                  <a:pt x="607" y="224"/>
                  <a:pt x="607" y="224"/>
                  <a:pt x="607" y="224"/>
                </a:cubicBezTo>
                <a:cubicBezTo>
                  <a:pt x="608" y="224"/>
                  <a:pt x="608" y="224"/>
                  <a:pt x="608" y="224"/>
                </a:cubicBezTo>
                <a:cubicBezTo>
                  <a:pt x="608" y="226"/>
                  <a:pt x="608" y="226"/>
                  <a:pt x="608" y="226"/>
                </a:cubicBezTo>
                <a:cubicBezTo>
                  <a:pt x="609" y="228"/>
                  <a:pt x="609" y="228"/>
                  <a:pt x="609" y="228"/>
                </a:cubicBezTo>
                <a:cubicBezTo>
                  <a:pt x="608" y="229"/>
                  <a:pt x="608" y="229"/>
                  <a:pt x="608" y="229"/>
                </a:cubicBezTo>
                <a:cubicBezTo>
                  <a:pt x="608" y="228"/>
                  <a:pt x="608" y="228"/>
                  <a:pt x="608" y="228"/>
                </a:cubicBezTo>
                <a:cubicBezTo>
                  <a:pt x="607" y="227"/>
                  <a:pt x="607" y="227"/>
                  <a:pt x="607" y="227"/>
                </a:cubicBezTo>
                <a:cubicBezTo>
                  <a:pt x="606" y="229"/>
                  <a:pt x="606" y="229"/>
                  <a:pt x="606" y="229"/>
                </a:cubicBezTo>
                <a:cubicBezTo>
                  <a:pt x="605" y="228"/>
                  <a:pt x="605" y="228"/>
                  <a:pt x="605" y="228"/>
                </a:cubicBezTo>
                <a:cubicBezTo>
                  <a:pt x="605" y="227"/>
                  <a:pt x="605" y="227"/>
                  <a:pt x="605" y="227"/>
                </a:cubicBezTo>
                <a:cubicBezTo>
                  <a:pt x="604" y="227"/>
                  <a:pt x="604" y="227"/>
                  <a:pt x="604" y="227"/>
                </a:cubicBezTo>
                <a:cubicBezTo>
                  <a:pt x="603" y="229"/>
                  <a:pt x="603" y="229"/>
                  <a:pt x="603" y="229"/>
                </a:cubicBezTo>
                <a:cubicBezTo>
                  <a:pt x="602" y="228"/>
                  <a:pt x="602" y="228"/>
                  <a:pt x="602" y="228"/>
                </a:cubicBezTo>
                <a:cubicBezTo>
                  <a:pt x="602" y="226"/>
                  <a:pt x="602" y="226"/>
                  <a:pt x="602" y="226"/>
                </a:cubicBezTo>
                <a:cubicBezTo>
                  <a:pt x="603" y="225"/>
                  <a:pt x="603" y="225"/>
                  <a:pt x="603" y="225"/>
                </a:cubicBezTo>
                <a:cubicBezTo>
                  <a:pt x="602" y="225"/>
                  <a:pt x="602" y="225"/>
                  <a:pt x="602" y="225"/>
                </a:cubicBezTo>
                <a:cubicBezTo>
                  <a:pt x="600" y="226"/>
                  <a:pt x="600" y="226"/>
                  <a:pt x="600" y="226"/>
                </a:cubicBezTo>
                <a:cubicBezTo>
                  <a:pt x="598" y="228"/>
                  <a:pt x="598" y="228"/>
                  <a:pt x="598" y="228"/>
                </a:cubicBezTo>
                <a:cubicBezTo>
                  <a:pt x="597" y="226"/>
                  <a:pt x="597" y="226"/>
                  <a:pt x="597" y="226"/>
                </a:cubicBezTo>
                <a:cubicBezTo>
                  <a:pt x="596" y="226"/>
                  <a:pt x="596" y="226"/>
                  <a:pt x="596" y="226"/>
                </a:cubicBezTo>
                <a:cubicBezTo>
                  <a:pt x="594" y="227"/>
                  <a:pt x="594" y="227"/>
                  <a:pt x="594" y="227"/>
                </a:cubicBezTo>
                <a:cubicBezTo>
                  <a:pt x="592" y="227"/>
                  <a:pt x="592" y="227"/>
                  <a:pt x="592" y="227"/>
                </a:cubicBezTo>
                <a:cubicBezTo>
                  <a:pt x="592" y="226"/>
                  <a:pt x="592" y="226"/>
                  <a:pt x="592" y="226"/>
                </a:cubicBezTo>
                <a:cubicBezTo>
                  <a:pt x="590" y="226"/>
                  <a:pt x="590" y="226"/>
                  <a:pt x="590" y="226"/>
                </a:cubicBezTo>
                <a:cubicBezTo>
                  <a:pt x="589" y="225"/>
                  <a:pt x="589" y="225"/>
                  <a:pt x="589" y="225"/>
                </a:cubicBezTo>
                <a:cubicBezTo>
                  <a:pt x="591" y="224"/>
                  <a:pt x="591" y="224"/>
                  <a:pt x="591" y="224"/>
                </a:cubicBezTo>
                <a:cubicBezTo>
                  <a:pt x="593" y="224"/>
                  <a:pt x="593" y="224"/>
                  <a:pt x="593" y="224"/>
                </a:cubicBezTo>
                <a:cubicBezTo>
                  <a:pt x="594" y="224"/>
                  <a:pt x="594" y="224"/>
                  <a:pt x="594" y="224"/>
                </a:cubicBezTo>
                <a:cubicBezTo>
                  <a:pt x="596" y="224"/>
                  <a:pt x="596" y="224"/>
                  <a:pt x="596" y="224"/>
                </a:cubicBezTo>
                <a:cubicBezTo>
                  <a:pt x="596" y="223"/>
                  <a:pt x="596" y="223"/>
                  <a:pt x="596" y="223"/>
                </a:cubicBezTo>
                <a:cubicBezTo>
                  <a:pt x="597" y="222"/>
                  <a:pt x="597" y="222"/>
                  <a:pt x="597" y="222"/>
                </a:cubicBezTo>
                <a:cubicBezTo>
                  <a:pt x="599" y="223"/>
                  <a:pt x="599" y="223"/>
                  <a:pt x="599" y="223"/>
                </a:cubicBezTo>
                <a:cubicBezTo>
                  <a:pt x="600" y="221"/>
                  <a:pt x="600" y="221"/>
                  <a:pt x="600" y="221"/>
                </a:cubicBezTo>
                <a:cubicBezTo>
                  <a:pt x="600" y="219"/>
                  <a:pt x="600" y="219"/>
                  <a:pt x="600" y="219"/>
                </a:cubicBezTo>
                <a:cubicBezTo>
                  <a:pt x="601" y="218"/>
                  <a:pt x="601" y="218"/>
                  <a:pt x="601" y="218"/>
                </a:cubicBezTo>
                <a:cubicBezTo>
                  <a:pt x="600" y="217"/>
                  <a:pt x="600" y="217"/>
                  <a:pt x="600" y="217"/>
                </a:cubicBezTo>
                <a:cubicBezTo>
                  <a:pt x="598" y="214"/>
                  <a:pt x="598" y="214"/>
                  <a:pt x="598" y="214"/>
                </a:cubicBezTo>
                <a:cubicBezTo>
                  <a:pt x="596" y="214"/>
                  <a:pt x="596" y="214"/>
                  <a:pt x="596" y="214"/>
                </a:cubicBezTo>
                <a:cubicBezTo>
                  <a:pt x="596" y="212"/>
                  <a:pt x="596" y="212"/>
                  <a:pt x="596" y="212"/>
                </a:cubicBezTo>
                <a:cubicBezTo>
                  <a:pt x="593" y="210"/>
                  <a:pt x="593" y="210"/>
                  <a:pt x="593" y="210"/>
                </a:cubicBezTo>
                <a:cubicBezTo>
                  <a:pt x="593" y="209"/>
                  <a:pt x="593" y="209"/>
                  <a:pt x="593" y="209"/>
                </a:cubicBezTo>
                <a:cubicBezTo>
                  <a:pt x="591" y="209"/>
                  <a:pt x="591" y="209"/>
                  <a:pt x="591" y="209"/>
                </a:cubicBezTo>
                <a:cubicBezTo>
                  <a:pt x="589" y="210"/>
                  <a:pt x="589" y="210"/>
                  <a:pt x="589" y="210"/>
                </a:cubicBezTo>
                <a:cubicBezTo>
                  <a:pt x="588" y="210"/>
                  <a:pt x="588" y="210"/>
                  <a:pt x="588" y="210"/>
                </a:cubicBezTo>
                <a:cubicBezTo>
                  <a:pt x="585" y="213"/>
                  <a:pt x="585" y="213"/>
                  <a:pt x="585" y="213"/>
                </a:cubicBezTo>
                <a:cubicBezTo>
                  <a:pt x="586" y="214"/>
                  <a:pt x="586" y="214"/>
                  <a:pt x="586" y="214"/>
                </a:cubicBezTo>
                <a:cubicBezTo>
                  <a:pt x="586" y="215"/>
                  <a:pt x="586" y="215"/>
                  <a:pt x="586" y="215"/>
                </a:cubicBezTo>
                <a:cubicBezTo>
                  <a:pt x="585" y="216"/>
                  <a:pt x="585" y="216"/>
                  <a:pt x="585" y="216"/>
                </a:cubicBezTo>
                <a:cubicBezTo>
                  <a:pt x="583" y="216"/>
                  <a:pt x="583" y="216"/>
                  <a:pt x="583" y="216"/>
                </a:cubicBezTo>
                <a:cubicBezTo>
                  <a:pt x="583" y="215"/>
                  <a:pt x="583" y="215"/>
                  <a:pt x="583" y="215"/>
                </a:cubicBezTo>
                <a:cubicBezTo>
                  <a:pt x="582" y="216"/>
                  <a:pt x="582" y="216"/>
                  <a:pt x="582" y="216"/>
                </a:cubicBezTo>
                <a:cubicBezTo>
                  <a:pt x="580" y="215"/>
                  <a:pt x="580" y="215"/>
                  <a:pt x="580" y="215"/>
                </a:cubicBezTo>
                <a:cubicBezTo>
                  <a:pt x="579" y="215"/>
                  <a:pt x="579" y="215"/>
                  <a:pt x="579" y="215"/>
                </a:cubicBezTo>
                <a:cubicBezTo>
                  <a:pt x="578" y="216"/>
                  <a:pt x="578" y="216"/>
                  <a:pt x="578" y="216"/>
                </a:cubicBezTo>
                <a:cubicBezTo>
                  <a:pt x="576" y="216"/>
                  <a:pt x="576" y="216"/>
                  <a:pt x="576" y="216"/>
                </a:cubicBezTo>
                <a:cubicBezTo>
                  <a:pt x="575" y="215"/>
                  <a:pt x="575" y="215"/>
                  <a:pt x="575" y="215"/>
                </a:cubicBezTo>
                <a:cubicBezTo>
                  <a:pt x="576" y="214"/>
                  <a:pt x="576" y="214"/>
                  <a:pt x="576" y="214"/>
                </a:cubicBezTo>
                <a:cubicBezTo>
                  <a:pt x="579" y="214"/>
                  <a:pt x="579" y="214"/>
                  <a:pt x="579" y="214"/>
                </a:cubicBezTo>
                <a:cubicBezTo>
                  <a:pt x="579" y="212"/>
                  <a:pt x="579" y="212"/>
                  <a:pt x="579" y="212"/>
                </a:cubicBezTo>
                <a:cubicBezTo>
                  <a:pt x="581" y="211"/>
                  <a:pt x="581" y="211"/>
                  <a:pt x="581" y="211"/>
                </a:cubicBezTo>
                <a:cubicBezTo>
                  <a:pt x="582" y="212"/>
                  <a:pt x="582" y="212"/>
                  <a:pt x="582" y="212"/>
                </a:cubicBezTo>
                <a:cubicBezTo>
                  <a:pt x="583" y="210"/>
                  <a:pt x="583" y="210"/>
                  <a:pt x="583" y="210"/>
                </a:cubicBezTo>
                <a:cubicBezTo>
                  <a:pt x="583" y="208"/>
                  <a:pt x="583" y="208"/>
                  <a:pt x="583" y="208"/>
                </a:cubicBezTo>
                <a:cubicBezTo>
                  <a:pt x="584" y="207"/>
                  <a:pt x="584" y="207"/>
                  <a:pt x="584" y="207"/>
                </a:cubicBezTo>
                <a:cubicBezTo>
                  <a:pt x="586" y="207"/>
                  <a:pt x="586" y="207"/>
                  <a:pt x="586" y="207"/>
                </a:cubicBezTo>
                <a:cubicBezTo>
                  <a:pt x="587" y="204"/>
                  <a:pt x="587" y="204"/>
                  <a:pt x="587" y="204"/>
                </a:cubicBezTo>
                <a:cubicBezTo>
                  <a:pt x="587" y="202"/>
                  <a:pt x="587" y="202"/>
                  <a:pt x="587" y="202"/>
                </a:cubicBezTo>
                <a:cubicBezTo>
                  <a:pt x="587" y="200"/>
                  <a:pt x="587" y="200"/>
                  <a:pt x="587" y="200"/>
                </a:cubicBezTo>
                <a:cubicBezTo>
                  <a:pt x="587" y="198"/>
                  <a:pt x="587" y="198"/>
                  <a:pt x="587" y="198"/>
                </a:cubicBezTo>
                <a:cubicBezTo>
                  <a:pt x="585" y="198"/>
                  <a:pt x="585" y="198"/>
                  <a:pt x="585" y="198"/>
                </a:cubicBezTo>
                <a:cubicBezTo>
                  <a:pt x="582" y="199"/>
                  <a:pt x="582" y="199"/>
                  <a:pt x="582" y="199"/>
                </a:cubicBezTo>
                <a:cubicBezTo>
                  <a:pt x="579" y="200"/>
                  <a:pt x="579" y="200"/>
                  <a:pt x="579" y="200"/>
                </a:cubicBezTo>
                <a:cubicBezTo>
                  <a:pt x="575" y="201"/>
                  <a:pt x="575" y="201"/>
                  <a:pt x="575" y="201"/>
                </a:cubicBezTo>
                <a:cubicBezTo>
                  <a:pt x="569" y="202"/>
                  <a:pt x="569" y="202"/>
                  <a:pt x="569" y="202"/>
                </a:cubicBezTo>
                <a:cubicBezTo>
                  <a:pt x="561" y="206"/>
                  <a:pt x="561" y="206"/>
                  <a:pt x="561" y="206"/>
                </a:cubicBezTo>
                <a:cubicBezTo>
                  <a:pt x="558" y="207"/>
                  <a:pt x="558" y="207"/>
                  <a:pt x="558" y="207"/>
                </a:cubicBezTo>
                <a:cubicBezTo>
                  <a:pt x="553" y="209"/>
                  <a:pt x="553" y="209"/>
                  <a:pt x="553" y="209"/>
                </a:cubicBezTo>
                <a:cubicBezTo>
                  <a:pt x="547" y="212"/>
                  <a:pt x="547" y="212"/>
                  <a:pt x="547" y="212"/>
                </a:cubicBezTo>
                <a:cubicBezTo>
                  <a:pt x="544" y="214"/>
                  <a:pt x="544" y="214"/>
                  <a:pt x="544" y="214"/>
                </a:cubicBezTo>
                <a:cubicBezTo>
                  <a:pt x="544" y="215"/>
                  <a:pt x="544" y="215"/>
                  <a:pt x="544" y="215"/>
                </a:cubicBezTo>
                <a:cubicBezTo>
                  <a:pt x="546" y="215"/>
                  <a:pt x="546" y="215"/>
                  <a:pt x="546" y="215"/>
                </a:cubicBezTo>
                <a:cubicBezTo>
                  <a:pt x="547" y="216"/>
                  <a:pt x="547" y="216"/>
                  <a:pt x="547" y="216"/>
                </a:cubicBezTo>
                <a:cubicBezTo>
                  <a:pt x="545" y="217"/>
                  <a:pt x="545" y="217"/>
                  <a:pt x="545" y="217"/>
                </a:cubicBezTo>
                <a:cubicBezTo>
                  <a:pt x="543" y="217"/>
                  <a:pt x="543" y="217"/>
                  <a:pt x="543" y="217"/>
                </a:cubicBezTo>
                <a:cubicBezTo>
                  <a:pt x="540" y="220"/>
                  <a:pt x="540" y="220"/>
                  <a:pt x="540" y="220"/>
                </a:cubicBezTo>
                <a:cubicBezTo>
                  <a:pt x="538" y="220"/>
                  <a:pt x="538" y="220"/>
                  <a:pt x="538" y="220"/>
                </a:cubicBezTo>
                <a:cubicBezTo>
                  <a:pt x="536" y="221"/>
                  <a:pt x="536" y="221"/>
                  <a:pt x="536" y="221"/>
                </a:cubicBezTo>
                <a:cubicBezTo>
                  <a:pt x="536" y="223"/>
                  <a:pt x="536" y="223"/>
                  <a:pt x="536" y="223"/>
                </a:cubicBezTo>
                <a:cubicBezTo>
                  <a:pt x="533" y="225"/>
                  <a:pt x="533" y="225"/>
                  <a:pt x="533" y="225"/>
                </a:cubicBezTo>
                <a:cubicBezTo>
                  <a:pt x="532" y="226"/>
                  <a:pt x="532" y="226"/>
                  <a:pt x="532" y="226"/>
                </a:cubicBezTo>
                <a:cubicBezTo>
                  <a:pt x="532" y="228"/>
                  <a:pt x="532" y="228"/>
                  <a:pt x="532" y="228"/>
                </a:cubicBezTo>
                <a:cubicBezTo>
                  <a:pt x="534" y="228"/>
                  <a:pt x="534" y="228"/>
                  <a:pt x="534" y="228"/>
                </a:cubicBezTo>
                <a:cubicBezTo>
                  <a:pt x="535" y="229"/>
                  <a:pt x="535" y="229"/>
                  <a:pt x="535" y="229"/>
                </a:cubicBezTo>
                <a:cubicBezTo>
                  <a:pt x="534" y="230"/>
                  <a:pt x="534" y="230"/>
                  <a:pt x="534" y="230"/>
                </a:cubicBezTo>
                <a:cubicBezTo>
                  <a:pt x="535" y="231"/>
                  <a:pt x="535" y="231"/>
                  <a:pt x="535" y="231"/>
                </a:cubicBezTo>
                <a:cubicBezTo>
                  <a:pt x="536" y="230"/>
                  <a:pt x="536" y="230"/>
                  <a:pt x="536" y="230"/>
                </a:cubicBezTo>
                <a:cubicBezTo>
                  <a:pt x="537" y="229"/>
                  <a:pt x="537" y="229"/>
                  <a:pt x="537" y="229"/>
                </a:cubicBezTo>
                <a:cubicBezTo>
                  <a:pt x="539" y="229"/>
                  <a:pt x="539" y="229"/>
                  <a:pt x="539" y="229"/>
                </a:cubicBezTo>
                <a:cubicBezTo>
                  <a:pt x="540" y="230"/>
                  <a:pt x="540" y="230"/>
                  <a:pt x="540" y="230"/>
                </a:cubicBezTo>
                <a:cubicBezTo>
                  <a:pt x="540" y="232"/>
                  <a:pt x="540" y="232"/>
                  <a:pt x="540" y="232"/>
                </a:cubicBezTo>
                <a:cubicBezTo>
                  <a:pt x="538" y="233"/>
                  <a:pt x="538" y="233"/>
                  <a:pt x="538" y="233"/>
                </a:cubicBezTo>
                <a:cubicBezTo>
                  <a:pt x="536" y="232"/>
                  <a:pt x="536" y="232"/>
                  <a:pt x="536" y="232"/>
                </a:cubicBezTo>
                <a:cubicBezTo>
                  <a:pt x="534" y="232"/>
                  <a:pt x="534" y="232"/>
                  <a:pt x="534" y="232"/>
                </a:cubicBezTo>
                <a:cubicBezTo>
                  <a:pt x="535" y="234"/>
                  <a:pt x="535" y="234"/>
                  <a:pt x="535" y="234"/>
                </a:cubicBezTo>
                <a:cubicBezTo>
                  <a:pt x="538" y="236"/>
                  <a:pt x="538" y="236"/>
                  <a:pt x="538" y="236"/>
                </a:cubicBezTo>
                <a:cubicBezTo>
                  <a:pt x="539" y="235"/>
                  <a:pt x="539" y="235"/>
                  <a:pt x="539" y="235"/>
                </a:cubicBezTo>
                <a:cubicBezTo>
                  <a:pt x="539" y="234"/>
                  <a:pt x="539" y="234"/>
                  <a:pt x="539" y="234"/>
                </a:cubicBezTo>
                <a:cubicBezTo>
                  <a:pt x="540" y="234"/>
                  <a:pt x="540" y="234"/>
                  <a:pt x="540" y="234"/>
                </a:cubicBezTo>
                <a:cubicBezTo>
                  <a:pt x="541" y="234"/>
                  <a:pt x="541" y="234"/>
                  <a:pt x="541" y="234"/>
                </a:cubicBezTo>
                <a:cubicBezTo>
                  <a:pt x="540" y="236"/>
                  <a:pt x="540" y="236"/>
                  <a:pt x="540" y="236"/>
                </a:cubicBezTo>
                <a:cubicBezTo>
                  <a:pt x="542" y="236"/>
                  <a:pt x="542" y="236"/>
                  <a:pt x="542" y="236"/>
                </a:cubicBezTo>
                <a:cubicBezTo>
                  <a:pt x="545" y="236"/>
                  <a:pt x="545" y="236"/>
                  <a:pt x="545" y="236"/>
                </a:cubicBezTo>
                <a:cubicBezTo>
                  <a:pt x="548" y="235"/>
                  <a:pt x="548" y="235"/>
                  <a:pt x="548" y="235"/>
                </a:cubicBezTo>
                <a:cubicBezTo>
                  <a:pt x="549" y="235"/>
                  <a:pt x="549" y="235"/>
                  <a:pt x="549" y="235"/>
                </a:cubicBezTo>
                <a:cubicBezTo>
                  <a:pt x="552" y="236"/>
                  <a:pt x="552" y="236"/>
                  <a:pt x="552" y="236"/>
                </a:cubicBezTo>
                <a:cubicBezTo>
                  <a:pt x="554" y="236"/>
                  <a:pt x="554" y="236"/>
                  <a:pt x="554" y="236"/>
                </a:cubicBezTo>
                <a:cubicBezTo>
                  <a:pt x="556" y="237"/>
                  <a:pt x="556" y="237"/>
                  <a:pt x="556" y="237"/>
                </a:cubicBezTo>
                <a:cubicBezTo>
                  <a:pt x="557" y="238"/>
                  <a:pt x="557" y="238"/>
                  <a:pt x="557" y="238"/>
                </a:cubicBezTo>
                <a:cubicBezTo>
                  <a:pt x="558" y="238"/>
                  <a:pt x="558" y="238"/>
                  <a:pt x="558" y="238"/>
                </a:cubicBezTo>
                <a:cubicBezTo>
                  <a:pt x="558" y="239"/>
                  <a:pt x="558" y="239"/>
                  <a:pt x="558" y="239"/>
                </a:cubicBezTo>
                <a:cubicBezTo>
                  <a:pt x="556" y="239"/>
                  <a:pt x="556" y="239"/>
                  <a:pt x="556" y="239"/>
                </a:cubicBezTo>
                <a:cubicBezTo>
                  <a:pt x="554" y="238"/>
                  <a:pt x="554" y="238"/>
                  <a:pt x="554" y="238"/>
                </a:cubicBezTo>
                <a:cubicBezTo>
                  <a:pt x="550" y="238"/>
                  <a:pt x="550" y="238"/>
                  <a:pt x="550" y="238"/>
                </a:cubicBezTo>
                <a:cubicBezTo>
                  <a:pt x="550" y="238"/>
                  <a:pt x="550" y="238"/>
                  <a:pt x="550" y="238"/>
                </a:cubicBezTo>
                <a:cubicBezTo>
                  <a:pt x="552" y="239"/>
                  <a:pt x="552" y="239"/>
                  <a:pt x="552" y="239"/>
                </a:cubicBezTo>
                <a:cubicBezTo>
                  <a:pt x="552" y="240"/>
                  <a:pt x="552" y="240"/>
                  <a:pt x="552" y="240"/>
                </a:cubicBezTo>
                <a:cubicBezTo>
                  <a:pt x="549" y="240"/>
                  <a:pt x="549" y="240"/>
                  <a:pt x="549" y="240"/>
                </a:cubicBezTo>
                <a:cubicBezTo>
                  <a:pt x="548" y="239"/>
                  <a:pt x="548" y="239"/>
                  <a:pt x="548" y="239"/>
                </a:cubicBezTo>
                <a:cubicBezTo>
                  <a:pt x="544" y="240"/>
                  <a:pt x="544" y="240"/>
                  <a:pt x="544" y="240"/>
                </a:cubicBezTo>
                <a:cubicBezTo>
                  <a:pt x="543" y="241"/>
                  <a:pt x="543" y="241"/>
                  <a:pt x="543" y="241"/>
                </a:cubicBezTo>
                <a:cubicBezTo>
                  <a:pt x="542" y="240"/>
                  <a:pt x="542" y="240"/>
                  <a:pt x="542" y="240"/>
                </a:cubicBezTo>
                <a:cubicBezTo>
                  <a:pt x="541" y="240"/>
                  <a:pt x="541" y="240"/>
                  <a:pt x="541" y="240"/>
                </a:cubicBezTo>
                <a:cubicBezTo>
                  <a:pt x="539" y="240"/>
                  <a:pt x="539" y="240"/>
                  <a:pt x="539" y="240"/>
                </a:cubicBezTo>
                <a:cubicBezTo>
                  <a:pt x="538" y="240"/>
                  <a:pt x="538" y="240"/>
                  <a:pt x="538" y="240"/>
                </a:cubicBezTo>
                <a:cubicBezTo>
                  <a:pt x="534" y="240"/>
                  <a:pt x="534" y="240"/>
                  <a:pt x="534" y="240"/>
                </a:cubicBezTo>
                <a:cubicBezTo>
                  <a:pt x="533" y="241"/>
                  <a:pt x="533" y="241"/>
                  <a:pt x="533" y="241"/>
                </a:cubicBezTo>
                <a:cubicBezTo>
                  <a:pt x="529" y="242"/>
                  <a:pt x="529" y="242"/>
                  <a:pt x="529" y="242"/>
                </a:cubicBezTo>
                <a:cubicBezTo>
                  <a:pt x="529" y="244"/>
                  <a:pt x="529" y="244"/>
                  <a:pt x="529" y="244"/>
                </a:cubicBezTo>
                <a:cubicBezTo>
                  <a:pt x="529" y="249"/>
                  <a:pt x="529" y="249"/>
                  <a:pt x="529" y="249"/>
                </a:cubicBezTo>
                <a:cubicBezTo>
                  <a:pt x="530" y="250"/>
                  <a:pt x="530" y="250"/>
                  <a:pt x="530" y="250"/>
                </a:cubicBezTo>
                <a:cubicBezTo>
                  <a:pt x="530" y="251"/>
                  <a:pt x="530" y="251"/>
                  <a:pt x="530" y="251"/>
                </a:cubicBezTo>
                <a:cubicBezTo>
                  <a:pt x="529" y="252"/>
                  <a:pt x="529" y="252"/>
                  <a:pt x="529" y="252"/>
                </a:cubicBezTo>
                <a:cubicBezTo>
                  <a:pt x="529" y="253"/>
                  <a:pt x="529" y="253"/>
                  <a:pt x="529" y="253"/>
                </a:cubicBezTo>
                <a:cubicBezTo>
                  <a:pt x="530" y="254"/>
                  <a:pt x="530" y="254"/>
                  <a:pt x="530" y="254"/>
                </a:cubicBezTo>
                <a:cubicBezTo>
                  <a:pt x="532" y="254"/>
                  <a:pt x="532" y="254"/>
                  <a:pt x="532" y="254"/>
                </a:cubicBezTo>
                <a:cubicBezTo>
                  <a:pt x="533" y="254"/>
                  <a:pt x="533" y="254"/>
                  <a:pt x="533" y="254"/>
                </a:cubicBezTo>
                <a:cubicBezTo>
                  <a:pt x="534" y="255"/>
                  <a:pt x="534" y="255"/>
                  <a:pt x="534" y="255"/>
                </a:cubicBezTo>
                <a:cubicBezTo>
                  <a:pt x="535" y="255"/>
                  <a:pt x="535" y="255"/>
                  <a:pt x="535" y="255"/>
                </a:cubicBezTo>
                <a:cubicBezTo>
                  <a:pt x="536" y="254"/>
                  <a:pt x="536" y="254"/>
                  <a:pt x="536" y="254"/>
                </a:cubicBezTo>
                <a:cubicBezTo>
                  <a:pt x="536" y="254"/>
                  <a:pt x="536" y="254"/>
                  <a:pt x="536" y="254"/>
                </a:cubicBezTo>
                <a:cubicBezTo>
                  <a:pt x="537" y="254"/>
                  <a:pt x="537" y="254"/>
                  <a:pt x="537" y="254"/>
                </a:cubicBezTo>
                <a:cubicBezTo>
                  <a:pt x="538" y="255"/>
                  <a:pt x="538" y="255"/>
                  <a:pt x="538" y="255"/>
                </a:cubicBezTo>
                <a:cubicBezTo>
                  <a:pt x="539" y="255"/>
                  <a:pt x="539" y="255"/>
                  <a:pt x="539" y="255"/>
                </a:cubicBezTo>
                <a:cubicBezTo>
                  <a:pt x="540" y="256"/>
                  <a:pt x="540" y="256"/>
                  <a:pt x="540" y="256"/>
                </a:cubicBezTo>
                <a:cubicBezTo>
                  <a:pt x="540" y="257"/>
                  <a:pt x="540" y="257"/>
                  <a:pt x="540" y="257"/>
                </a:cubicBezTo>
                <a:cubicBezTo>
                  <a:pt x="541" y="257"/>
                  <a:pt x="541" y="257"/>
                  <a:pt x="541" y="257"/>
                </a:cubicBezTo>
                <a:cubicBezTo>
                  <a:pt x="543" y="256"/>
                  <a:pt x="543" y="256"/>
                  <a:pt x="543" y="256"/>
                </a:cubicBezTo>
                <a:cubicBezTo>
                  <a:pt x="544" y="257"/>
                  <a:pt x="544" y="257"/>
                  <a:pt x="544" y="257"/>
                </a:cubicBezTo>
                <a:cubicBezTo>
                  <a:pt x="544" y="257"/>
                  <a:pt x="544" y="257"/>
                  <a:pt x="544" y="257"/>
                </a:cubicBezTo>
                <a:cubicBezTo>
                  <a:pt x="546" y="257"/>
                  <a:pt x="546" y="257"/>
                  <a:pt x="546" y="257"/>
                </a:cubicBezTo>
                <a:cubicBezTo>
                  <a:pt x="548" y="257"/>
                  <a:pt x="548" y="257"/>
                  <a:pt x="548" y="257"/>
                </a:cubicBezTo>
                <a:cubicBezTo>
                  <a:pt x="549" y="258"/>
                  <a:pt x="549" y="258"/>
                  <a:pt x="549" y="258"/>
                </a:cubicBezTo>
                <a:cubicBezTo>
                  <a:pt x="551" y="257"/>
                  <a:pt x="551" y="257"/>
                  <a:pt x="551" y="257"/>
                </a:cubicBezTo>
                <a:cubicBezTo>
                  <a:pt x="552" y="258"/>
                  <a:pt x="552" y="258"/>
                  <a:pt x="552" y="258"/>
                </a:cubicBezTo>
                <a:cubicBezTo>
                  <a:pt x="554" y="258"/>
                  <a:pt x="554" y="258"/>
                  <a:pt x="554" y="258"/>
                </a:cubicBezTo>
                <a:cubicBezTo>
                  <a:pt x="556" y="257"/>
                  <a:pt x="556" y="257"/>
                  <a:pt x="556" y="257"/>
                </a:cubicBezTo>
                <a:cubicBezTo>
                  <a:pt x="558" y="258"/>
                  <a:pt x="558" y="258"/>
                  <a:pt x="558" y="258"/>
                </a:cubicBezTo>
                <a:cubicBezTo>
                  <a:pt x="558" y="259"/>
                  <a:pt x="558" y="259"/>
                  <a:pt x="558" y="259"/>
                </a:cubicBezTo>
                <a:cubicBezTo>
                  <a:pt x="559" y="258"/>
                  <a:pt x="559" y="258"/>
                  <a:pt x="559" y="258"/>
                </a:cubicBezTo>
                <a:cubicBezTo>
                  <a:pt x="560" y="260"/>
                  <a:pt x="560" y="260"/>
                  <a:pt x="560" y="260"/>
                </a:cubicBezTo>
                <a:cubicBezTo>
                  <a:pt x="561" y="261"/>
                  <a:pt x="561" y="261"/>
                  <a:pt x="561" y="261"/>
                </a:cubicBezTo>
                <a:cubicBezTo>
                  <a:pt x="561" y="262"/>
                  <a:pt x="561" y="262"/>
                  <a:pt x="561" y="262"/>
                </a:cubicBezTo>
                <a:cubicBezTo>
                  <a:pt x="562" y="263"/>
                  <a:pt x="562" y="263"/>
                  <a:pt x="562" y="263"/>
                </a:cubicBezTo>
                <a:cubicBezTo>
                  <a:pt x="563" y="263"/>
                  <a:pt x="563" y="263"/>
                  <a:pt x="563" y="263"/>
                </a:cubicBezTo>
                <a:cubicBezTo>
                  <a:pt x="565" y="263"/>
                  <a:pt x="565" y="263"/>
                  <a:pt x="565" y="263"/>
                </a:cubicBezTo>
                <a:cubicBezTo>
                  <a:pt x="565" y="265"/>
                  <a:pt x="565" y="265"/>
                  <a:pt x="565" y="265"/>
                </a:cubicBezTo>
                <a:cubicBezTo>
                  <a:pt x="566" y="265"/>
                  <a:pt x="566" y="265"/>
                  <a:pt x="566" y="265"/>
                </a:cubicBezTo>
                <a:cubicBezTo>
                  <a:pt x="567" y="266"/>
                  <a:pt x="567" y="266"/>
                  <a:pt x="567" y="266"/>
                </a:cubicBezTo>
                <a:cubicBezTo>
                  <a:pt x="567" y="267"/>
                  <a:pt x="567" y="267"/>
                  <a:pt x="567" y="267"/>
                </a:cubicBezTo>
                <a:cubicBezTo>
                  <a:pt x="567" y="268"/>
                  <a:pt x="567" y="268"/>
                  <a:pt x="567" y="268"/>
                </a:cubicBezTo>
                <a:cubicBezTo>
                  <a:pt x="568" y="270"/>
                  <a:pt x="568" y="270"/>
                  <a:pt x="568" y="270"/>
                </a:cubicBezTo>
                <a:cubicBezTo>
                  <a:pt x="571" y="271"/>
                  <a:pt x="571" y="271"/>
                  <a:pt x="571" y="271"/>
                </a:cubicBezTo>
                <a:cubicBezTo>
                  <a:pt x="571" y="272"/>
                  <a:pt x="571" y="272"/>
                  <a:pt x="571" y="272"/>
                </a:cubicBezTo>
                <a:cubicBezTo>
                  <a:pt x="570" y="273"/>
                  <a:pt x="570" y="273"/>
                  <a:pt x="570" y="273"/>
                </a:cubicBezTo>
                <a:cubicBezTo>
                  <a:pt x="571" y="274"/>
                  <a:pt x="571" y="274"/>
                  <a:pt x="571" y="274"/>
                </a:cubicBezTo>
                <a:cubicBezTo>
                  <a:pt x="570" y="273"/>
                  <a:pt x="570" y="273"/>
                  <a:pt x="570" y="273"/>
                </a:cubicBezTo>
                <a:cubicBezTo>
                  <a:pt x="566" y="273"/>
                  <a:pt x="566" y="273"/>
                  <a:pt x="566" y="273"/>
                </a:cubicBezTo>
                <a:cubicBezTo>
                  <a:pt x="564" y="272"/>
                  <a:pt x="564" y="272"/>
                  <a:pt x="564" y="272"/>
                </a:cubicBezTo>
                <a:cubicBezTo>
                  <a:pt x="562" y="272"/>
                  <a:pt x="562" y="272"/>
                  <a:pt x="562" y="272"/>
                </a:cubicBezTo>
                <a:cubicBezTo>
                  <a:pt x="561" y="272"/>
                  <a:pt x="561" y="272"/>
                  <a:pt x="561" y="272"/>
                </a:cubicBezTo>
                <a:cubicBezTo>
                  <a:pt x="561" y="272"/>
                  <a:pt x="561" y="272"/>
                  <a:pt x="561" y="272"/>
                </a:cubicBezTo>
                <a:cubicBezTo>
                  <a:pt x="559" y="272"/>
                  <a:pt x="559" y="272"/>
                  <a:pt x="559" y="272"/>
                </a:cubicBezTo>
                <a:cubicBezTo>
                  <a:pt x="558" y="271"/>
                  <a:pt x="558" y="271"/>
                  <a:pt x="558" y="271"/>
                </a:cubicBezTo>
                <a:cubicBezTo>
                  <a:pt x="557" y="271"/>
                  <a:pt x="557" y="271"/>
                  <a:pt x="557" y="271"/>
                </a:cubicBezTo>
                <a:cubicBezTo>
                  <a:pt x="556" y="269"/>
                  <a:pt x="556" y="269"/>
                  <a:pt x="556" y="269"/>
                </a:cubicBezTo>
                <a:cubicBezTo>
                  <a:pt x="555" y="269"/>
                  <a:pt x="555" y="269"/>
                  <a:pt x="555" y="269"/>
                </a:cubicBezTo>
                <a:cubicBezTo>
                  <a:pt x="553" y="269"/>
                  <a:pt x="553" y="269"/>
                  <a:pt x="553" y="269"/>
                </a:cubicBezTo>
                <a:cubicBezTo>
                  <a:pt x="552" y="269"/>
                  <a:pt x="552" y="269"/>
                  <a:pt x="552" y="269"/>
                </a:cubicBezTo>
                <a:cubicBezTo>
                  <a:pt x="551" y="268"/>
                  <a:pt x="551" y="268"/>
                  <a:pt x="551" y="268"/>
                </a:cubicBezTo>
                <a:cubicBezTo>
                  <a:pt x="549" y="267"/>
                  <a:pt x="549" y="267"/>
                  <a:pt x="549" y="267"/>
                </a:cubicBezTo>
                <a:cubicBezTo>
                  <a:pt x="549" y="266"/>
                  <a:pt x="549" y="266"/>
                  <a:pt x="549" y="266"/>
                </a:cubicBezTo>
                <a:cubicBezTo>
                  <a:pt x="548" y="266"/>
                  <a:pt x="548" y="266"/>
                  <a:pt x="548" y="266"/>
                </a:cubicBezTo>
                <a:cubicBezTo>
                  <a:pt x="547" y="265"/>
                  <a:pt x="547" y="265"/>
                  <a:pt x="547" y="265"/>
                </a:cubicBezTo>
                <a:cubicBezTo>
                  <a:pt x="545" y="265"/>
                  <a:pt x="545" y="265"/>
                  <a:pt x="545" y="265"/>
                </a:cubicBezTo>
                <a:cubicBezTo>
                  <a:pt x="544" y="265"/>
                  <a:pt x="544" y="265"/>
                  <a:pt x="544" y="265"/>
                </a:cubicBezTo>
                <a:cubicBezTo>
                  <a:pt x="540" y="265"/>
                  <a:pt x="540" y="265"/>
                  <a:pt x="540" y="265"/>
                </a:cubicBezTo>
                <a:cubicBezTo>
                  <a:pt x="538" y="265"/>
                  <a:pt x="538" y="265"/>
                  <a:pt x="538" y="265"/>
                </a:cubicBezTo>
                <a:cubicBezTo>
                  <a:pt x="536" y="264"/>
                  <a:pt x="536" y="264"/>
                  <a:pt x="536" y="264"/>
                </a:cubicBezTo>
                <a:cubicBezTo>
                  <a:pt x="529" y="264"/>
                  <a:pt x="529" y="264"/>
                  <a:pt x="529" y="264"/>
                </a:cubicBezTo>
                <a:cubicBezTo>
                  <a:pt x="528" y="265"/>
                  <a:pt x="528" y="265"/>
                  <a:pt x="528" y="265"/>
                </a:cubicBezTo>
                <a:cubicBezTo>
                  <a:pt x="526" y="265"/>
                  <a:pt x="526" y="265"/>
                  <a:pt x="526" y="265"/>
                </a:cubicBezTo>
                <a:cubicBezTo>
                  <a:pt x="525" y="267"/>
                  <a:pt x="525" y="267"/>
                  <a:pt x="525" y="267"/>
                </a:cubicBezTo>
                <a:cubicBezTo>
                  <a:pt x="524" y="269"/>
                  <a:pt x="524" y="269"/>
                  <a:pt x="524" y="269"/>
                </a:cubicBezTo>
                <a:cubicBezTo>
                  <a:pt x="523" y="272"/>
                  <a:pt x="523" y="272"/>
                  <a:pt x="523" y="272"/>
                </a:cubicBezTo>
                <a:cubicBezTo>
                  <a:pt x="523" y="275"/>
                  <a:pt x="523" y="275"/>
                  <a:pt x="523" y="275"/>
                </a:cubicBezTo>
                <a:cubicBezTo>
                  <a:pt x="523" y="276"/>
                  <a:pt x="523" y="276"/>
                  <a:pt x="523" y="276"/>
                </a:cubicBezTo>
                <a:cubicBezTo>
                  <a:pt x="523" y="277"/>
                  <a:pt x="523" y="277"/>
                  <a:pt x="523" y="277"/>
                </a:cubicBezTo>
                <a:cubicBezTo>
                  <a:pt x="524" y="277"/>
                  <a:pt x="524" y="277"/>
                  <a:pt x="524" y="277"/>
                </a:cubicBezTo>
                <a:cubicBezTo>
                  <a:pt x="524" y="278"/>
                  <a:pt x="524" y="278"/>
                  <a:pt x="524" y="278"/>
                </a:cubicBezTo>
                <a:cubicBezTo>
                  <a:pt x="523" y="279"/>
                  <a:pt x="523" y="279"/>
                  <a:pt x="523" y="279"/>
                </a:cubicBezTo>
                <a:cubicBezTo>
                  <a:pt x="525" y="283"/>
                  <a:pt x="525" y="283"/>
                  <a:pt x="525" y="283"/>
                </a:cubicBezTo>
                <a:cubicBezTo>
                  <a:pt x="526" y="284"/>
                  <a:pt x="526" y="284"/>
                  <a:pt x="526" y="284"/>
                </a:cubicBezTo>
                <a:cubicBezTo>
                  <a:pt x="526" y="285"/>
                  <a:pt x="526" y="285"/>
                  <a:pt x="526" y="285"/>
                </a:cubicBezTo>
                <a:cubicBezTo>
                  <a:pt x="529" y="286"/>
                  <a:pt x="529" y="286"/>
                  <a:pt x="529" y="286"/>
                </a:cubicBezTo>
                <a:cubicBezTo>
                  <a:pt x="530" y="287"/>
                  <a:pt x="530" y="287"/>
                  <a:pt x="530" y="287"/>
                </a:cubicBezTo>
                <a:cubicBezTo>
                  <a:pt x="531" y="287"/>
                  <a:pt x="531" y="287"/>
                  <a:pt x="531" y="287"/>
                </a:cubicBezTo>
                <a:cubicBezTo>
                  <a:pt x="532" y="288"/>
                  <a:pt x="532" y="288"/>
                  <a:pt x="532" y="288"/>
                </a:cubicBezTo>
                <a:cubicBezTo>
                  <a:pt x="533" y="288"/>
                  <a:pt x="533" y="288"/>
                  <a:pt x="533" y="288"/>
                </a:cubicBezTo>
                <a:cubicBezTo>
                  <a:pt x="535" y="287"/>
                  <a:pt x="535" y="287"/>
                  <a:pt x="535" y="287"/>
                </a:cubicBezTo>
                <a:cubicBezTo>
                  <a:pt x="537" y="287"/>
                  <a:pt x="537" y="287"/>
                  <a:pt x="537" y="287"/>
                </a:cubicBezTo>
                <a:cubicBezTo>
                  <a:pt x="538" y="289"/>
                  <a:pt x="538" y="289"/>
                  <a:pt x="538" y="289"/>
                </a:cubicBezTo>
                <a:cubicBezTo>
                  <a:pt x="540" y="289"/>
                  <a:pt x="540" y="289"/>
                  <a:pt x="540" y="289"/>
                </a:cubicBezTo>
                <a:cubicBezTo>
                  <a:pt x="541" y="291"/>
                  <a:pt x="541" y="291"/>
                  <a:pt x="541" y="291"/>
                </a:cubicBezTo>
                <a:cubicBezTo>
                  <a:pt x="542" y="291"/>
                  <a:pt x="542" y="291"/>
                  <a:pt x="542" y="291"/>
                </a:cubicBezTo>
                <a:cubicBezTo>
                  <a:pt x="542" y="292"/>
                  <a:pt x="542" y="292"/>
                  <a:pt x="542" y="292"/>
                </a:cubicBezTo>
                <a:cubicBezTo>
                  <a:pt x="540" y="293"/>
                  <a:pt x="540" y="293"/>
                  <a:pt x="540" y="293"/>
                </a:cubicBezTo>
                <a:cubicBezTo>
                  <a:pt x="541" y="294"/>
                  <a:pt x="541" y="294"/>
                  <a:pt x="541" y="294"/>
                </a:cubicBezTo>
                <a:cubicBezTo>
                  <a:pt x="540" y="295"/>
                  <a:pt x="540" y="295"/>
                  <a:pt x="540" y="295"/>
                </a:cubicBezTo>
                <a:cubicBezTo>
                  <a:pt x="540" y="296"/>
                  <a:pt x="540" y="296"/>
                  <a:pt x="540" y="296"/>
                </a:cubicBezTo>
                <a:cubicBezTo>
                  <a:pt x="539" y="297"/>
                  <a:pt x="539" y="297"/>
                  <a:pt x="539" y="297"/>
                </a:cubicBezTo>
                <a:cubicBezTo>
                  <a:pt x="537" y="298"/>
                  <a:pt x="537" y="298"/>
                  <a:pt x="537" y="298"/>
                </a:cubicBezTo>
                <a:cubicBezTo>
                  <a:pt x="537" y="299"/>
                  <a:pt x="537" y="299"/>
                  <a:pt x="537" y="299"/>
                </a:cubicBezTo>
                <a:cubicBezTo>
                  <a:pt x="536" y="300"/>
                  <a:pt x="536" y="300"/>
                  <a:pt x="536" y="300"/>
                </a:cubicBezTo>
                <a:cubicBezTo>
                  <a:pt x="538" y="301"/>
                  <a:pt x="538" y="301"/>
                  <a:pt x="538" y="301"/>
                </a:cubicBezTo>
                <a:cubicBezTo>
                  <a:pt x="538" y="303"/>
                  <a:pt x="538" y="303"/>
                  <a:pt x="538" y="303"/>
                </a:cubicBezTo>
                <a:cubicBezTo>
                  <a:pt x="539" y="305"/>
                  <a:pt x="539" y="305"/>
                  <a:pt x="539" y="305"/>
                </a:cubicBezTo>
                <a:cubicBezTo>
                  <a:pt x="539" y="306"/>
                  <a:pt x="539" y="306"/>
                  <a:pt x="539" y="306"/>
                </a:cubicBezTo>
                <a:cubicBezTo>
                  <a:pt x="536" y="307"/>
                  <a:pt x="536" y="307"/>
                  <a:pt x="536" y="307"/>
                </a:cubicBezTo>
                <a:cubicBezTo>
                  <a:pt x="537" y="308"/>
                  <a:pt x="537" y="308"/>
                  <a:pt x="537" y="308"/>
                </a:cubicBezTo>
                <a:cubicBezTo>
                  <a:pt x="540" y="308"/>
                  <a:pt x="540" y="308"/>
                  <a:pt x="540" y="308"/>
                </a:cubicBezTo>
                <a:cubicBezTo>
                  <a:pt x="541" y="308"/>
                  <a:pt x="541" y="308"/>
                  <a:pt x="541" y="308"/>
                </a:cubicBezTo>
                <a:cubicBezTo>
                  <a:pt x="542" y="308"/>
                  <a:pt x="542" y="308"/>
                  <a:pt x="542" y="308"/>
                </a:cubicBezTo>
                <a:cubicBezTo>
                  <a:pt x="543" y="309"/>
                  <a:pt x="543" y="309"/>
                  <a:pt x="543" y="309"/>
                </a:cubicBezTo>
                <a:cubicBezTo>
                  <a:pt x="544" y="308"/>
                  <a:pt x="544" y="308"/>
                  <a:pt x="544" y="308"/>
                </a:cubicBezTo>
                <a:cubicBezTo>
                  <a:pt x="545" y="307"/>
                  <a:pt x="545" y="307"/>
                  <a:pt x="545" y="307"/>
                </a:cubicBezTo>
                <a:cubicBezTo>
                  <a:pt x="545" y="308"/>
                  <a:pt x="545" y="308"/>
                  <a:pt x="545" y="308"/>
                </a:cubicBezTo>
                <a:cubicBezTo>
                  <a:pt x="548" y="308"/>
                  <a:pt x="548" y="308"/>
                  <a:pt x="548" y="308"/>
                </a:cubicBezTo>
                <a:cubicBezTo>
                  <a:pt x="551" y="309"/>
                  <a:pt x="551" y="309"/>
                  <a:pt x="551" y="309"/>
                </a:cubicBezTo>
                <a:cubicBezTo>
                  <a:pt x="552" y="308"/>
                  <a:pt x="552" y="308"/>
                  <a:pt x="552" y="308"/>
                </a:cubicBezTo>
                <a:cubicBezTo>
                  <a:pt x="554" y="308"/>
                  <a:pt x="554" y="308"/>
                  <a:pt x="554" y="308"/>
                </a:cubicBezTo>
                <a:cubicBezTo>
                  <a:pt x="554" y="309"/>
                  <a:pt x="554" y="309"/>
                  <a:pt x="554" y="309"/>
                </a:cubicBezTo>
                <a:cubicBezTo>
                  <a:pt x="555" y="309"/>
                  <a:pt x="555" y="309"/>
                  <a:pt x="555" y="309"/>
                </a:cubicBezTo>
                <a:cubicBezTo>
                  <a:pt x="556" y="309"/>
                  <a:pt x="556" y="309"/>
                  <a:pt x="556" y="309"/>
                </a:cubicBezTo>
                <a:cubicBezTo>
                  <a:pt x="557" y="308"/>
                  <a:pt x="557" y="308"/>
                  <a:pt x="557" y="308"/>
                </a:cubicBezTo>
                <a:cubicBezTo>
                  <a:pt x="558" y="309"/>
                  <a:pt x="558" y="309"/>
                  <a:pt x="558" y="309"/>
                </a:cubicBezTo>
                <a:cubicBezTo>
                  <a:pt x="558" y="310"/>
                  <a:pt x="558" y="310"/>
                  <a:pt x="558" y="310"/>
                </a:cubicBezTo>
                <a:cubicBezTo>
                  <a:pt x="559" y="310"/>
                  <a:pt x="559" y="310"/>
                  <a:pt x="559" y="310"/>
                </a:cubicBezTo>
                <a:cubicBezTo>
                  <a:pt x="560" y="309"/>
                  <a:pt x="560" y="309"/>
                  <a:pt x="560" y="309"/>
                </a:cubicBezTo>
                <a:cubicBezTo>
                  <a:pt x="561" y="310"/>
                  <a:pt x="561" y="310"/>
                  <a:pt x="561" y="310"/>
                </a:cubicBezTo>
                <a:cubicBezTo>
                  <a:pt x="561" y="311"/>
                  <a:pt x="561" y="311"/>
                  <a:pt x="561" y="311"/>
                </a:cubicBezTo>
                <a:cubicBezTo>
                  <a:pt x="562" y="311"/>
                  <a:pt x="562" y="311"/>
                  <a:pt x="562" y="311"/>
                </a:cubicBezTo>
                <a:cubicBezTo>
                  <a:pt x="563" y="310"/>
                  <a:pt x="563" y="310"/>
                  <a:pt x="563" y="310"/>
                </a:cubicBezTo>
                <a:cubicBezTo>
                  <a:pt x="565" y="310"/>
                  <a:pt x="565" y="310"/>
                  <a:pt x="565" y="310"/>
                </a:cubicBezTo>
                <a:cubicBezTo>
                  <a:pt x="566" y="309"/>
                  <a:pt x="566" y="309"/>
                  <a:pt x="566" y="309"/>
                </a:cubicBezTo>
                <a:cubicBezTo>
                  <a:pt x="567" y="308"/>
                  <a:pt x="567" y="308"/>
                  <a:pt x="567" y="308"/>
                </a:cubicBezTo>
                <a:cubicBezTo>
                  <a:pt x="569" y="308"/>
                  <a:pt x="569" y="308"/>
                  <a:pt x="569" y="308"/>
                </a:cubicBezTo>
                <a:cubicBezTo>
                  <a:pt x="571" y="306"/>
                  <a:pt x="571" y="306"/>
                  <a:pt x="571" y="306"/>
                </a:cubicBezTo>
                <a:cubicBezTo>
                  <a:pt x="573" y="306"/>
                  <a:pt x="573" y="306"/>
                  <a:pt x="573" y="306"/>
                </a:cubicBezTo>
                <a:cubicBezTo>
                  <a:pt x="574" y="305"/>
                  <a:pt x="574" y="305"/>
                  <a:pt x="574" y="305"/>
                </a:cubicBezTo>
                <a:cubicBezTo>
                  <a:pt x="575" y="304"/>
                  <a:pt x="575" y="304"/>
                  <a:pt x="575" y="304"/>
                </a:cubicBezTo>
                <a:cubicBezTo>
                  <a:pt x="576" y="304"/>
                  <a:pt x="576" y="304"/>
                  <a:pt x="576" y="304"/>
                </a:cubicBezTo>
                <a:cubicBezTo>
                  <a:pt x="578" y="305"/>
                  <a:pt x="578" y="305"/>
                  <a:pt x="578" y="305"/>
                </a:cubicBezTo>
                <a:cubicBezTo>
                  <a:pt x="579" y="305"/>
                  <a:pt x="579" y="305"/>
                  <a:pt x="579" y="305"/>
                </a:cubicBezTo>
                <a:cubicBezTo>
                  <a:pt x="580" y="305"/>
                  <a:pt x="580" y="305"/>
                  <a:pt x="580" y="305"/>
                </a:cubicBezTo>
                <a:cubicBezTo>
                  <a:pt x="584" y="305"/>
                  <a:pt x="584" y="305"/>
                  <a:pt x="584" y="305"/>
                </a:cubicBezTo>
                <a:cubicBezTo>
                  <a:pt x="587" y="303"/>
                  <a:pt x="587" y="303"/>
                  <a:pt x="587" y="303"/>
                </a:cubicBezTo>
                <a:cubicBezTo>
                  <a:pt x="588" y="302"/>
                  <a:pt x="588" y="302"/>
                  <a:pt x="588" y="302"/>
                </a:cubicBezTo>
                <a:cubicBezTo>
                  <a:pt x="589" y="302"/>
                  <a:pt x="589" y="302"/>
                  <a:pt x="589" y="302"/>
                </a:cubicBezTo>
                <a:cubicBezTo>
                  <a:pt x="589" y="302"/>
                  <a:pt x="589" y="302"/>
                  <a:pt x="589" y="302"/>
                </a:cubicBezTo>
                <a:cubicBezTo>
                  <a:pt x="590" y="301"/>
                  <a:pt x="590" y="301"/>
                  <a:pt x="590" y="301"/>
                </a:cubicBezTo>
                <a:cubicBezTo>
                  <a:pt x="591" y="300"/>
                  <a:pt x="591" y="300"/>
                  <a:pt x="591" y="300"/>
                </a:cubicBezTo>
                <a:cubicBezTo>
                  <a:pt x="591" y="299"/>
                  <a:pt x="591" y="299"/>
                  <a:pt x="591" y="299"/>
                </a:cubicBezTo>
                <a:cubicBezTo>
                  <a:pt x="592" y="299"/>
                  <a:pt x="592" y="299"/>
                  <a:pt x="592" y="299"/>
                </a:cubicBezTo>
                <a:cubicBezTo>
                  <a:pt x="592" y="299"/>
                  <a:pt x="592" y="299"/>
                  <a:pt x="592" y="299"/>
                </a:cubicBezTo>
                <a:cubicBezTo>
                  <a:pt x="594" y="299"/>
                  <a:pt x="594" y="299"/>
                  <a:pt x="594" y="299"/>
                </a:cubicBezTo>
                <a:cubicBezTo>
                  <a:pt x="594" y="298"/>
                  <a:pt x="594" y="298"/>
                  <a:pt x="594" y="298"/>
                </a:cubicBezTo>
                <a:cubicBezTo>
                  <a:pt x="594" y="297"/>
                  <a:pt x="594" y="297"/>
                  <a:pt x="594" y="297"/>
                </a:cubicBezTo>
                <a:cubicBezTo>
                  <a:pt x="595" y="297"/>
                  <a:pt x="595" y="297"/>
                  <a:pt x="595" y="297"/>
                </a:cubicBezTo>
                <a:cubicBezTo>
                  <a:pt x="596" y="297"/>
                  <a:pt x="596" y="297"/>
                  <a:pt x="596" y="297"/>
                </a:cubicBezTo>
                <a:cubicBezTo>
                  <a:pt x="596" y="298"/>
                  <a:pt x="596" y="298"/>
                  <a:pt x="596" y="298"/>
                </a:cubicBezTo>
                <a:cubicBezTo>
                  <a:pt x="596" y="299"/>
                  <a:pt x="596" y="299"/>
                  <a:pt x="596" y="299"/>
                </a:cubicBezTo>
                <a:cubicBezTo>
                  <a:pt x="597" y="300"/>
                  <a:pt x="597" y="300"/>
                  <a:pt x="597" y="300"/>
                </a:cubicBezTo>
                <a:cubicBezTo>
                  <a:pt x="596" y="301"/>
                  <a:pt x="596" y="301"/>
                  <a:pt x="596" y="301"/>
                </a:cubicBezTo>
                <a:cubicBezTo>
                  <a:pt x="596" y="302"/>
                  <a:pt x="596" y="302"/>
                  <a:pt x="596" y="302"/>
                </a:cubicBezTo>
                <a:cubicBezTo>
                  <a:pt x="595" y="303"/>
                  <a:pt x="595" y="303"/>
                  <a:pt x="595" y="303"/>
                </a:cubicBezTo>
                <a:cubicBezTo>
                  <a:pt x="594" y="304"/>
                  <a:pt x="594" y="304"/>
                  <a:pt x="594" y="304"/>
                </a:cubicBezTo>
                <a:cubicBezTo>
                  <a:pt x="594" y="304"/>
                  <a:pt x="594" y="304"/>
                  <a:pt x="594" y="304"/>
                </a:cubicBezTo>
                <a:cubicBezTo>
                  <a:pt x="595" y="304"/>
                  <a:pt x="595" y="304"/>
                  <a:pt x="595" y="304"/>
                </a:cubicBezTo>
                <a:cubicBezTo>
                  <a:pt x="597" y="306"/>
                  <a:pt x="597" y="306"/>
                  <a:pt x="597" y="306"/>
                </a:cubicBezTo>
                <a:cubicBezTo>
                  <a:pt x="597" y="305"/>
                  <a:pt x="597" y="305"/>
                  <a:pt x="597" y="305"/>
                </a:cubicBezTo>
                <a:cubicBezTo>
                  <a:pt x="598" y="305"/>
                  <a:pt x="598" y="305"/>
                  <a:pt x="598" y="305"/>
                </a:cubicBezTo>
                <a:cubicBezTo>
                  <a:pt x="600" y="306"/>
                  <a:pt x="600" y="306"/>
                  <a:pt x="600" y="306"/>
                </a:cubicBezTo>
                <a:cubicBezTo>
                  <a:pt x="600" y="307"/>
                  <a:pt x="600" y="307"/>
                  <a:pt x="600" y="307"/>
                </a:cubicBezTo>
                <a:cubicBezTo>
                  <a:pt x="601" y="308"/>
                  <a:pt x="601" y="308"/>
                  <a:pt x="601" y="308"/>
                </a:cubicBezTo>
                <a:cubicBezTo>
                  <a:pt x="601" y="307"/>
                  <a:pt x="601" y="307"/>
                  <a:pt x="601" y="307"/>
                </a:cubicBezTo>
                <a:cubicBezTo>
                  <a:pt x="602" y="307"/>
                  <a:pt x="602" y="307"/>
                  <a:pt x="602" y="307"/>
                </a:cubicBezTo>
                <a:cubicBezTo>
                  <a:pt x="603" y="307"/>
                  <a:pt x="603" y="307"/>
                  <a:pt x="603" y="307"/>
                </a:cubicBezTo>
                <a:cubicBezTo>
                  <a:pt x="603" y="308"/>
                  <a:pt x="603" y="308"/>
                  <a:pt x="603" y="308"/>
                </a:cubicBezTo>
                <a:cubicBezTo>
                  <a:pt x="602" y="310"/>
                  <a:pt x="602" y="310"/>
                  <a:pt x="602" y="310"/>
                </a:cubicBezTo>
                <a:cubicBezTo>
                  <a:pt x="600" y="310"/>
                  <a:pt x="600" y="310"/>
                  <a:pt x="600" y="310"/>
                </a:cubicBezTo>
                <a:cubicBezTo>
                  <a:pt x="599" y="311"/>
                  <a:pt x="599" y="311"/>
                  <a:pt x="599" y="311"/>
                </a:cubicBezTo>
                <a:cubicBezTo>
                  <a:pt x="600" y="312"/>
                  <a:pt x="600" y="312"/>
                  <a:pt x="600" y="312"/>
                </a:cubicBezTo>
                <a:cubicBezTo>
                  <a:pt x="601" y="312"/>
                  <a:pt x="601" y="312"/>
                  <a:pt x="601" y="312"/>
                </a:cubicBezTo>
                <a:cubicBezTo>
                  <a:pt x="602" y="312"/>
                  <a:pt x="602" y="312"/>
                  <a:pt x="602" y="312"/>
                </a:cubicBezTo>
                <a:cubicBezTo>
                  <a:pt x="603" y="313"/>
                  <a:pt x="603" y="313"/>
                  <a:pt x="603" y="313"/>
                </a:cubicBezTo>
                <a:cubicBezTo>
                  <a:pt x="604" y="313"/>
                  <a:pt x="604" y="313"/>
                  <a:pt x="604" y="313"/>
                </a:cubicBezTo>
                <a:cubicBezTo>
                  <a:pt x="606" y="311"/>
                  <a:pt x="606" y="311"/>
                  <a:pt x="606" y="311"/>
                </a:cubicBezTo>
                <a:cubicBezTo>
                  <a:pt x="606" y="311"/>
                  <a:pt x="606" y="311"/>
                  <a:pt x="606" y="311"/>
                </a:cubicBezTo>
                <a:cubicBezTo>
                  <a:pt x="606" y="312"/>
                  <a:pt x="606" y="312"/>
                  <a:pt x="606" y="312"/>
                </a:cubicBezTo>
                <a:cubicBezTo>
                  <a:pt x="607" y="314"/>
                  <a:pt x="607" y="314"/>
                  <a:pt x="607" y="314"/>
                </a:cubicBezTo>
                <a:cubicBezTo>
                  <a:pt x="608" y="315"/>
                  <a:pt x="608" y="315"/>
                  <a:pt x="608" y="315"/>
                </a:cubicBezTo>
                <a:cubicBezTo>
                  <a:pt x="609" y="314"/>
                  <a:pt x="609" y="314"/>
                  <a:pt x="609" y="314"/>
                </a:cubicBezTo>
                <a:cubicBezTo>
                  <a:pt x="611" y="314"/>
                  <a:pt x="611" y="314"/>
                  <a:pt x="611" y="314"/>
                </a:cubicBezTo>
                <a:cubicBezTo>
                  <a:pt x="611" y="315"/>
                  <a:pt x="611" y="315"/>
                  <a:pt x="611" y="315"/>
                </a:cubicBezTo>
                <a:cubicBezTo>
                  <a:pt x="613" y="315"/>
                  <a:pt x="613" y="315"/>
                  <a:pt x="613" y="315"/>
                </a:cubicBezTo>
                <a:cubicBezTo>
                  <a:pt x="613" y="316"/>
                  <a:pt x="613" y="316"/>
                  <a:pt x="613" y="316"/>
                </a:cubicBezTo>
                <a:cubicBezTo>
                  <a:pt x="614" y="316"/>
                  <a:pt x="614" y="316"/>
                  <a:pt x="614" y="316"/>
                </a:cubicBezTo>
                <a:cubicBezTo>
                  <a:pt x="614" y="315"/>
                  <a:pt x="614" y="315"/>
                  <a:pt x="614" y="315"/>
                </a:cubicBezTo>
                <a:cubicBezTo>
                  <a:pt x="615" y="315"/>
                  <a:pt x="615" y="315"/>
                  <a:pt x="615" y="315"/>
                </a:cubicBezTo>
                <a:cubicBezTo>
                  <a:pt x="616" y="314"/>
                  <a:pt x="616" y="314"/>
                  <a:pt x="616" y="314"/>
                </a:cubicBezTo>
                <a:cubicBezTo>
                  <a:pt x="617" y="315"/>
                  <a:pt x="617" y="315"/>
                  <a:pt x="617" y="315"/>
                </a:cubicBezTo>
                <a:cubicBezTo>
                  <a:pt x="617" y="316"/>
                  <a:pt x="617" y="316"/>
                  <a:pt x="617" y="316"/>
                </a:cubicBezTo>
                <a:cubicBezTo>
                  <a:pt x="617" y="317"/>
                  <a:pt x="617" y="317"/>
                  <a:pt x="617" y="317"/>
                </a:cubicBezTo>
                <a:cubicBezTo>
                  <a:pt x="619" y="316"/>
                  <a:pt x="619" y="316"/>
                  <a:pt x="619" y="316"/>
                </a:cubicBezTo>
                <a:cubicBezTo>
                  <a:pt x="620" y="315"/>
                  <a:pt x="620" y="315"/>
                  <a:pt x="620" y="315"/>
                </a:cubicBezTo>
                <a:cubicBezTo>
                  <a:pt x="620" y="315"/>
                  <a:pt x="620" y="315"/>
                  <a:pt x="620" y="315"/>
                </a:cubicBezTo>
                <a:cubicBezTo>
                  <a:pt x="621" y="316"/>
                  <a:pt x="621" y="316"/>
                  <a:pt x="621" y="316"/>
                </a:cubicBezTo>
                <a:cubicBezTo>
                  <a:pt x="622" y="316"/>
                  <a:pt x="622" y="316"/>
                  <a:pt x="622" y="316"/>
                </a:cubicBezTo>
                <a:cubicBezTo>
                  <a:pt x="622" y="316"/>
                  <a:pt x="622" y="316"/>
                  <a:pt x="622" y="316"/>
                </a:cubicBezTo>
                <a:cubicBezTo>
                  <a:pt x="623" y="315"/>
                  <a:pt x="623" y="315"/>
                  <a:pt x="623" y="315"/>
                </a:cubicBezTo>
                <a:cubicBezTo>
                  <a:pt x="624" y="314"/>
                  <a:pt x="624" y="314"/>
                  <a:pt x="624" y="314"/>
                </a:cubicBezTo>
                <a:cubicBezTo>
                  <a:pt x="625" y="315"/>
                  <a:pt x="625" y="315"/>
                  <a:pt x="625" y="315"/>
                </a:cubicBezTo>
                <a:cubicBezTo>
                  <a:pt x="625" y="315"/>
                  <a:pt x="625" y="315"/>
                  <a:pt x="625" y="315"/>
                </a:cubicBezTo>
                <a:cubicBezTo>
                  <a:pt x="626" y="315"/>
                  <a:pt x="626" y="315"/>
                  <a:pt x="626" y="315"/>
                </a:cubicBezTo>
                <a:cubicBezTo>
                  <a:pt x="627" y="315"/>
                  <a:pt x="627" y="315"/>
                  <a:pt x="627" y="315"/>
                </a:cubicBezTo>
                <a:cubicBezTo>
                  <a:pt x="627" y="314"/>
                  <a:pt x="627" y="314"/>
                  <a:pt x="627" y="314"/>
                </a:cubicBezTo>
                <a:cubicBezTo>
                  <a:pt x="626" y="313"/>
                  <a:pt x="626" y="313"/>
                  <a:pt x="626" y="313"/>
                </a:cubicBezTo>
                <a:cubicBezTo>
                  <a:pt x="628" y="312"/>
                  <a:pt x="628" y="312"/>
                  <a:pt x="628" y="312"/>
                </a:cubicBezTo>
                <a:cubicBezTo>
                  <a:pt x="628" y="311"/>
                  <a:pt x="628" y="311"/>
                  <a:pt x="628" y="311"/>
                </a:cubicBezTo>
                <a:cubicBezTo>
                  <a:pt x="628" y="310"/>
                  <a:pt x="628" y="310"/>
                  <a:pt x="628" y="310"/>
                </a:cubicBezTo>
                <a:cubicBezTo>
                  <a:pt x="628" y="309"/>
                  <a:pt x="628" y="309"/>
                  <a:pt x="628" y="309"/>
                </a:cubicBezTo>
                <a:cubicBezTo>
                  <a:pt x="627" y="309"/>
                  <a:pt x="627" y="309"/>
                  <a:pt x="627" y="309"/>
                </a:cubicBezTo>
                <a:cubicBezTo>
                  <a:pt x="627" y="308"/>
                  <a:pt x="627" y="308"/>
                  <a:pt x="627" y="308"/>
                </a:cubicBezTo>
                <a:cubicBezTo>
                  <a:pt x="627" y="306"/>
                  <a:pt x="627" y="306"/>
                  <a:pt x="627" y="306"/>
                </a:cubicBezTo>
                <a:cubicBezTo>
                  <a:pt x="629" y="306"/>
                  <a:pt x="629" y="306"/>
                  <a:pt x="629" y="306"/>
                </a:cubicBezTo>
                <a:cubicBezTo>
                  <a:pt x="629" y="304"/>
                  <a:pt x="629" y="304"/>
                  <a:pt x="629" y="304"/>
                </a:cubicBezTo>
                <a:cubicBezTo>
                  <a:pt x="627" y="303"/>
                  <a:pt x="627" y="303"/>
                  <a:pt x="627" y="303"/>
                </a:cubicBezTo>
                <a:cubicBezTo>
                  <a:pt x="626" y="304"/>
                  <a:pt x="626" y="304"/>
                  <a:pt x="626" y="304"/>
                </a:cubicBezTo>
                <a:cubicBezTo>
                  <a:pt x="626" y="305"/>
                  <a:pt x="626" y="305"/>
                  <a:pt x="626" y="305"/>
                </a:cubicBezTo>
                <a:cubicBezTo>
                  <a:pt x="625" y="306"/>
                  <a:pt x="625" y="306"/>
                  <a:pt x="625" y="306"/>
                </a:cubicBezTo>
                <a:cubicBezTo>
                  <a:pt x="624" y="305"/>
                  <a:pt x="624" y="305"/>
                  <a:pt x="624" y="305"/>
                </a:cubicBezTo>
                <a:cubicBezTo>
                  <a:pt x="622" y="305"/>
                  <a:pt x="622" y="305"/>
                  <a:pt x="622" y="305"/>
                </a:cubicBezTo>
                <a:cubicBezTo>
                  <a:pt x="620" y="307"/>
                  <a:pt x="620" y="307"/>
                  <a:pt x="620" y="307"/>
                </a:cubicBezTo>
                <a:cubicBezTo>
                  <a:pt x="618" y="308"/>
                  <a:pt x="618" y="308"/>
                  <a:pt x="618" y="308"/>
                </a:cubicBezTo>
                <a:cubicBezTo>
                  <a:pt x="618" y="307"/>
                  <a:pt x="618" y="307"/>
                  <a:pt x="618" y="307"/>
                </a:cubicBezTo>
                <a:cubicBezTo>
                  <a:pt x="620" y="306"/>
                  <a:pt x="620" y="306"/>
                  <a:pt x="620" y="306"/>
                </a:cubicBezTo>
                <a:cubicBezTo>
                  <a:pt x="621" y="305"/>
                  <a:pt x="621" y="305"/>
                  <a:pt x="621" y="305"/>
                </a:cubicBezTo>
                <a:cubicBezTo>
                  <a:pt x="621" y="303"/>
                  <a:pt x="621" y="303"/>
                  <a:pt x="621" y="303"/>
                </a:cubicBezTo>
                <a:cubicBezTo>
                  <a:pt x="620" y="304"/>
                  <a:pt x="620" y="304"/>
                  <a:pt x="620" y="304"/>
                </a:cubicBezTo>
                <a:cubicBezTo>
                  <a:pt x="619" y="304"/>
                  <a:pt x="619" y="304"/>
                  <a:pt x="619" y="304"/>
                </a:cubicBezTo>
                <a:cubicBezTo>
                  <a:pt x="619" y="302"/>
                  <a:pt x="619" y="302"/>
                  <a:pt x="619" y="302"/>
                </a:cubicBezTo>
                <a:cubicBezTo>
                  <a:pt x="621" y="301"/>
                  <a:pt x="621" y="301"/>
                  <a:pt x="621" y="301"/>
                </a:cubicBezTo>
                <a:cubicBezTo>
                  <a:pt x="619" y="299"/>
                  <a:pt x="619" y="299"/>
                  <a:pt x="619" y="299"/>
                </a:cubicBezTo>
                <a:cubicBezTo>
                  <a:pt x="621" y="297"/>
                  <a:pt x="621" y="297"/>
                  <a:pt x="621" y="297"/>
                </a:cubicBezTo>
                <a:cubicBezTo>
                  <a:pt x="622" y="297"/>
                  <a:pt x="622" y="297"/>
                  <a:pt x="622" y="297"/>
                </a:cubicBezTo>
                <a:cubicBezTo>
                  <a:pt x="622" y="298"/>
                  <a:pt x="622" y="298"/>
                  <a:pt x="622" y="298"/>
                </a:cubicBezTo>
                <a:cubicBezTo>
                  <a:pt x="622" y="301"/>
                  <a:pt x="622" y="301"/>
                  <a:pt x="622" y="301"/>
                </a:cubicBezTo>
                <a:cubicBezTo>
                  <a:pt x="623" y="302"/>
                  <a:pt x="623" y="302"/>
                  <a:pt x="623" y="302"/>
                </a:cubicBezTo>
                <a:cubicBezTo>
                  <a:pt x="624" y="302"/>
                  <a:pt x="624" y="302"/>
                  <a:pt x="624" y="302"/>
                </a:cubicBezTo>
                <a:cubicBezTo>
                  <a:pt x="626" y="302"/>
                  <a:pt x="626" y="302"/>
                  <a:pt x="626" y="302"/>
                </a:cubicBezTo>
                <a:cubicBezTo>
                  <a:pt x="627" y="300"/>
                  <a:pt x="627" y="300"/>
                  <a:pt x="627" y="300"/>
                </a:cubicBezTo>
                <a:cubicBezTo>
                  <a:pt x="626" y="299"/>
                  <a:pt x="626" y="299"/>
                  <a:pt x="626" y="299"/>
                </a:cubicBezTo>
                <a:cubicBezTo>
                  <a:pt x="626" y="298"/>
                  <a:pt x="626" y="298"/>
                  <a:pt x="626" y="298"/>
                </a:cubicBezTo>
                <a:cubicBezTo>
                  <a:pt x="627" y="298"/>
                  <a:pt x="627" y="298"/>
                  <a:pt x="627" y="298"/>
                </a:cubicBezTo>
                <a:cubicBezTo>
                  <a:pt x="628" y="299"/>
                  <a:pt x="628" y="299"/>
                  <a:pt x="628" y="299"/>
                </a:cubicBezTo>
                <a:cubicBezTo>
                  <a:pt x="629" y="298"/>
                  <a:pt x="629" y="298"/>
                  <a:pt x="629" y="298"/>
                </a:cubicBezTo>
                <a:cubicBezTo>
                  <a:pt x="630" y="297"/>
                  <a:pt x="630" y="297"/>
                  <a:pt x="630" y="297"/>
                </a:cubicBezTo>
                <a:cubicBezTo>
                  <a:pt x="631" y="295"/>
                  <a:pt x="631" y="295"/>
                  <a:pt x="631" y="295"/>
                </a:cubicBezTo>
                <a:cubicBezTo>
                  <a:pt x="631" y="297"/>
                  <a:pt x="631" y="297"/>
                  <a:pt x="631" y="297"/>
                </a:cubicBezTo>
                <a:cubicBezTo>
                  <a:pt x="632" y="297"/>
                  <a:pt x="632" y="297"/>
                  <a:pt x="632" y="297"/>
                </a:cubicBezTo>
                <a:cubicBezTo>
                  <a:pt x="634" y="295"/>
                  <a:pt x="634" y="295"/>
                  <a:pt x="634" y="295"/>
                </a:cubicBezTo>
                <a:cubicBezTo>
                  <a:pt x="632" y="298"/>
                  <a:pt x="632" y="298"/>
                  <a:pt x="632" y="298"/>
                </a:cubicBezTo>
                <a:cubicBezTo>
                  <a:pt x="632" y="301"/>
                  <a:pt x="632" y="301"/>
                  <a:pt x="632" y="301"/>
                </a:cubicBezTo>
                <a:cubicBezTo>
                  <a:pt x="633" y="300"/>
                  <a:pt x="633" y="300"/>
                  <a:pt x="633" y="300"/>
                </a:cubicBezTo>
                <a:cubicBezTo>
                  <a:pt x="634" y="301"/>
                  <a:pt x="634" y="301"/>
                  <a:pt x="634" y="301"/>
                </a:cubicBezTo>
                <a:cubicBezTo>
                  <a:pt x="633" y="302"/>
                  <a:pt x="633" y="302"/>
                  <a:pt x="633" y="302"/>
                </a:cubicBezTo>
                <a:cubicBezTo>
                  <a:pt x="634" y="302"/>
                  <a:pt x="634" y="302"/>
                  <a:pt x="634" y="302"/>
                </a:cubicBezTo>
                <a:cubicBezTo>
                  <a:pt x="635" y="300"/>
                  <a:pt x="635" y="300"/>
                  <a:pt x="635" y="300"/>
                </a:cubicBezTo>
                <a:cubicBezTo>
                  <a:pt x="636" y="299"/>
                  <a:pt x="636" y="299"/>
                  <a:pt x="636" y="299"/>
                </a:cubicBezTo>
                <a:cubicBezTo>
                  <a:pt x="637" y="297"/>
                  <a:pt x="637" y="297"/>
                  <a:pt x="637" y="297"/>
                </a:cubicBezTo>
                <a:cubicBezTo>
                  <a:pt x="638" y="296"/>
                  <a:pt x="638" y="296"/>
                  <a:pt x="638" y="296"/>
                </a:cubicBezTo>
                <a:cubicBezTo>
                  <a:pt x="638" y="298"/>
                  <a:pt x="638" y="298"/>
                  <a:pt x="638" y="298"/>
                </a:cubicBezTo>
                <a:cubicBezTo>
                  <a:pt x="637" y="300"/>
                  <a:pt x="637" y="300"/>
                  <a:pt x="637" y="300"/>
                </a:cubicBezTo>
                <a:cubicBezTo>
                  <a:pt x="637" y="303"/>
                  <a:pt x="637" y="303"/>
                  <a:pt x="637" y="303"/>
                </a:cubicBezTo>
                <a:cubicBezTo>
                  <a:pt x="638" y="303"/>
                  <a:pt x="638" y="303"/>
                  <a:pt x="638" y="303"/>
                </a:cubicBezTo>
                <a:cubicBezTo>
                  <a:pt x="639" y="304"/>
                  <a:pt x="639" y="304"/>
                  <a:pt x="639" y="304"/>
                </a:cubicBezTo>
                <a:cubicBezTo>
                  <a:pt x="640" y="302"/>
                  <a:pt x="640" y="302"/>
                  <a:pt x="640" y="302"/>
                </a:cubicBezTo>
                <a:cubicBezTo>
                  <a:pt x="642" y="301"/>
                  <a:pt x="642" y="301"/>
                  <a:pt x="642" y="301"/>
                </a:cubicBezTo>
                <a:cubicBezTo>
                  <a:pt x="643" y="298"/>
                  <a:pt x="643" y="298"/>
                  <a:pt x="643" y="298"/>
                </a:cubicBezTo>
                <a:cubicBezTo>
                  <a:pt x="644" y="296"/>
                  <a:pt x="644" y="296"/>
                  <a:pt x="644" y="296"/>
                </a:cubicBezTo>
                <a:cubicBezTo>
                  <a:pt x="643" y="294"/>
                  <a:pt x="643" y="294"/>
                  <a:pt x="643" y="294"/>
                </a:cubicBezTo>
                <a:cubicBezTo>
                  <a:pt x="644" y="293"/>
                  <a:pt x="644" y="293"/>
                  <a:pt x="644" y="293"/>
                </a:cubicBezTo>
                <a:lnTo>
                  <a:pt x="644" y="292"/>
                </a:lnTo>
                <a:close/>
                <a:moveTo>
                  <a:pt x="701" y="254"/>
                </a:moveTo>
                <a:cubicBezTo>
                  <a:pt x="704" y="252"/>
                  <a:pt x="704" y="252"/>
                  <a:pt x="704" y="252"/>
                </a:cubicBezTo>
                <a:cubicBezTo>
                  <a:pt x="704" y="250"/>
                  <a:pt x="704" y="250"/>
                  <a:pt x="704" y="250"/>
                </a:cubicBezTo>
                <a:cubicBezTo>
                  <a:pt x="705" y="247"/>
                  <a:pt x="705" y="247"/>
                  <a:pt x="705" y="247"/>
                </a:cubicBezTo>
                <a:cubicBezTo>
                  <a:pt x="704" y="245"/>
                  <a:pt x="704" y="245"/>
                  <a:pt x="704" y="245"/>
                </a:cubicBezTo>
                <a:cubicBezTo>
                  <a:pt x="705" y="244"/>
                  <a:pt x="705" y="244"/>
                  <a:pt x="705" y="244"/>
                </a:cubicBezTo>
                <a:cubicBezTo>
                  <a:pt x="704" y="244"/>
                  <a:pt x="704" y="244"/>
                  <a:pt x="704" y="244"/>
                </a:cubicBezTo>
                <a:cubicBezTo>
                  <a:pt x="704" y="244"/>
                  <a:pt x="704" y="244"/>
                  <a:pt x="704" y="244"/>
                </a:cubicBezTo>
                <a:cubicBezTo>
                  <a:pt x="702" y="245"/>
                  <a:pt x="702" y="245"/>
                  <a:pt x="702" y="245"/>
                </a:cubicBezTo>
                <a:cubicBezTo>
                  <a:pt x="701" y="247"/>
                  <a:pt x="701" y="247"/>
                  <a:pt x="701" y="247"/>
                </a:cubicBezTo>
                <a:cubicBezTo>
                  <a:pt x="700" y="246"/>
                  <a:pt x="700" y="246"/>
                  <a:pt x="700" y="246"/>
                </a:cubicBezTo>
                <a:cubicBezTo>
                  <a:pt x="700" y="244"/>
                  <a:pt x="700" y="244"/>
                  <a:pt x="700" y="244"/>
                </a:cubicBezTo>
                <a:cubicBezTo>
                  <a:pt x="702" y="244"/>
                  <a:pt x="702" y="244"/>
                  <a:pt x="702" y="244"/>
                </a:cubicBezTo>
                <a:cubicBezTo>
                  <a:pt x="702" y="242"/>
                  <a:pt x="702" y="242"/>
                  <a:pt x="702" y="242"/>
                </a:cubicBezTo>
                <a:cubicBezTo>
                  <a:pt x="701" y="240"/>
                  <a:pt x="701" y="240"/>
                  <a:pt x="701" y="240"/>
                </a:cubicBezTo>
                <a:cubicBezTo>
                  <a:pt x="700" y="240"/>
                  <a:pt x="700" y="240"/>
                  <a:pt x="700" y="240"/>
                </a:cubicBezTo>
                <a:cubicBezTo>
                  <a:pt x="701" y="240"/>
                  <a:pt x="701" y="240"/>
                  <a:pt x="701" y="240"/>
                </a:cubicBezTo>
                <a:cubicBezTo>
                  <a:pt x="702" y="239"/>
                  <a:pt x="702" y="239"/>
                  <a:pt x="702" y="239"/>
                </a:cubicBezTo>
                <a:cubicBezTo>
                  <a:pt x="702" y="237"/>
                  <a:pt x="702" y="237"/>
                  <a:pt x="702" y="237"/>
                </a:cubicBezTo>
                <a:cubicBezTo>
                  <a:pt x="699" y="235"/>
                  <a:pt x="699" y="235"/>
                  <a:pt x="699" y="235"/>
                </a:cubicBezTo>
                <a:cubicBezTo>
                  <a:pt x="698" y="236"/>
                  <a:pt x="698" y="236"/>
                  <a:pt x="698" y="236"/>
                </a:cubicBezTo>
                <a:cubicBezTo>
                  <a:pt x="695" y="236"/>
                  <a:pt x="695" y="236"/>
                  <a:pt x="695" y="236"/>
                </a:cubicBezTo>
                <a:cubicBezTo>
                  <a:pt x="695" y="237"/>
                  <a:pt x="695" y="237"/>
                  <a:pt x="695" y="237"/>
                </a:cubicBezTo>
                <a:cubicBezTo>
                  <a:pt x="693" y="237"/>
                  <a:pt x="693" y="237"/>
                  <a:pt x="693" y="237"/>
                </a:cubicBezTo>
                <a:cubicBezTo>
                  <a:pt x="693" y="236"/>
                  <a:pt x="693" y="236"/>
                  <a:pt x="693" y="236"/>
                </a:cubicBezTo>
                <a:cubicBezTo>
                  <a:pt x="695" y="234"/>
                  <a:pt x="695" y="234"/>
                  <a:pt x="695" y="234"/>
                </a:cubicBezTo>
                <a:cubicBezTo>
                  <a:pt x="696" y="234"/>
                  <a:pt x="696" y="234"/>
                  <a:pt x="696" y="234"/>
                </a:cubicBezTo>
                <a:cubicBezTo>
                  <a:pt x="698" y="232"/>
                  <a:pt x="698" y="232"/>
                  <a:pt x="698" y="232"/>
                </a:cubicBezTo>
                <a:cubicBezTo>
                  <a:pt x="701" y="231"/>
                  <a:pt x="701" y="231"/>
                  <a:pt x="701" y="231"/>
                </a:cubicBezTo>
                <a:cubicBezTo>
                  <a:pt x="702" y="230"/>
                  <a:pt x="702" y="230"/>
                  <a:pt x="702" y="230"/>
                </a:cubicBezTo>
                <a:cubicBezTo>
                  <a:pt x="704" y="230"/>
                  <a:pt x="704" y="230"/>
                  <a:pt x="704" y="230"/>
                </a:cubicBezTo>
                <a:cubicBezTo>
                  <a:pt x="705" y="230"/>
                  <a:pt x="705" y="230"/>
                  <a:pt x="705" y="230"/>
                </a:cubicBezTo>
                <a:cubicBezTo>
                  <a:pt x="706" y="230"/>
                  <a:pt x="706" y="230"/>
                  <a:pt x="706" y="230"/>
                </a:cubicBezTo>
                <a:cubicBezTo>
                  <a:pt x="707" y="230"/>
                  <a:pt x="707" y="230"/>
                  <a:pt x="707" y="230"/>
                </a:cubicBezTo>
                <a:cubicBezTo>
                  <a:pt x="707" y="228"/>
                  <a:pt x="707" y="228"/>
                  <a:pt x="707" y="228"/>
                </a:cubicBezTo>
                <a:cubicBezTo>
                  <a:pt x="708" y="227"/>
                  <a:pt x="708" y="227"/>
                  <a:pt x="708" y="227"/>
                </a:cubicBezTo>
                <a:cubicBezTo>
                  <a:pt x="706" y="225"/>
                  <a:pt x="706" y="225"/>
                  <a:pt x="706" y="225"/>
                </a:cubicBezTo>
                <a:cubicBezTo>
                  <a:pt x="706" y="224"/>
                  <a:pt x="706" y="224"/>
                  <a:pt x="706" y="224"/>
                </a:cubicBezTo>
                <a:cubicBezTo>
                  <a:pt x="707" y="224"/>
                  <a:pt x="707" y="224"/>
                  <a:pt x="707" y="224"/>
                </a:cubicBezTo>
                <a:cubicBezTo>
                  <a:pt x="708" y="223"/>
                  <a:pt x="708" y="223"/>
                  <a:pt x="708" y="223"/>
                </a:cubicBezTo>
                <a:cubicBezTo>
                  <a:pt x="708" y="224"/>
                  <a:pt x="708" y="224"/>
                  <a:pt x="708" y="224"/>
                </a:cubicBezTo>
                <a:cubicBezTo>
                  <a:pt x="709" y="224"/>
                  <a:pt x="709" y="224"/>
                  <a:pt x="709" y="224"/>
                </a:cubicBezTo>
                <a:cubicBezTo>
                  <a:pt x="712" y="223"/>
                  <a:pt x="712" y="223"/>
                  <a:pt x="712" y="223"/>
                </a:cubicBezTo>
                <a:cubicBezTo>
                  <a:pt x="713" y="222"/>
                  <a:pt x="713" y="222"/>
                  <a:pt x="713" y="222"/>
                </a:cubicBezTo>
                <a:cubicBezTo>
                  <a:pt x="712" y="220"/>
                  <a:pt x="712" y="220"/>
                  <a:pt x="712" y="220"/>
                </a:cubicBezTo>
                <a:cubicBezTo>
                  <a:pt x="712" y="219"/>
                  <a:pt x="712" y="219"/>
                  <a:pt x="712" y="219"/>
                </a:cubicBezTo>
                <a:cubicBezTo>
                  <a:pt x="712" y="218"/>
                  <a:pt x="712" y="218"/>
                  <a:pt x="712" y="218"/>
                </a:cubicBezTo>
                <a:cubicBezTo>
                  <a:pt x="711" y="218"/>
                  <a:pt x="711" y="218"/>
                  <a:pt x="711" y="218"/>
                </a:cubicBezTo>
                <a:cubicBezTo>
                  <a:pt x="709" y="217"/>
                  <a:pt x="709" y="217"/>
                  <a:pt x="709" y="217"/>
                </a:cubicBezTo>
                <a:cubicBezTo>
                  <a:pt x="705" y="217"/>
                  <a:pt x="705" y="217"/>
                  <a:pt x="705" y="217"/>
                </a:cubicBezTo>
                <a:cubicBezTo>
                  <a:pt x="704" y="217"/>
                  <a:pt x="704" y="217"/>
                  <a:pt x="704" y="217"/>
                </a:cubicBezTo>
                <a:cubicBezTo>
                  <a:pt x="703" y="217"/>
                  <a:pt x="703" y="217"/>
                  <a:pt x="703" y="217"/>
                </a:cubicBezTo>
                <a:cubicBezTo>
                  <a:pt x="701" y="217"/>
                  <a:pt x="701" y="217"/>
                  <a:pt x="701" y="217"/>
                </a:cubicBezTo>
                <a:cubicBezTo>
                  <a:pt x="699" y="216"/>
                  <a:pt x="699" y="216"/>
                  <a:pt x="699" y="216"/>
                </a:cubicBezTo>
                <a:cubicBezTo>
                  <a:pt x="697" y="217"/>
                  <a:pt x="697" y="217"/>
                  <a:pt x="697" y="217"/>
                </a:cubicBezTo>
                <a:cubicBezTo>
                  <a:pt x="696" y="215"/>
                  <a:pt x="696" y="215"/>
                  <a:pt x="696" y="215"/>
                </a:cubicBezTo>
                <a:cubicBezTo>
                  <a:pt x="695" y="214"/>
                  <a:pt x="695" y="214"/>
                  <a:pt x="695" y="214"/>
                </a:cubicBezTo>
                <a:cubicBezTo>
                  <a:pt x="695" y="213"/>
                  <a:pt x="695" y="213"/>
                  <a:pt x="695" y="213"/>
                </a:cubicBezTo>
                <a:cubicBezTo>
                  <a:pt x="696" y="213"/>
                  <a:pt x="696" y="213"/>
                  <a:pt x="696" y="213"/>
                </a:cubicBezTo>
                <a:cubicBezTo>
                  <a:pt x="695" y="212"/>
                  <a:pt x="695" y="212"/>
                  <a:pt x="695" y="212"/>
                </a:cubicBezTo>
                <a:cubicBezTo>
                  <a:pt x="693" y="211"/>
                  <a:pt x="693" y="211"/>
                  <a:pt x="693" y="211"/>
                </a:cubicBezTo>
                <a:cubicBezTo>
                  <a:pt x="691" y="212"/>
                  <a:pt x="691" y="212"/>
                  <a:pt x="691" y="212"/>
                </a:cubicBezTo>
                <a:cubicBezTo>
                  <a:pt x="690" y="213"/>
                  <a:pt x="690" y="213"/>
                  <a:pt x="690" y="213"/>
                </a:cubicBezTo>
                <a:cubicBezTo>
                  <a:pt x="691" y="214"/>
                  <a:pt x="691" y="214"/>
                  <a:pt x="691" y="214"/>
                </a:cubicBezTo>
                <a:cubicBezTo>
                  <a:pt x="693" y="214"/>
                  <a:pt x="693" y="214"/>
                  <a:pt x="693" y="214"/>
                </a:cubicBezTo>
                <a:cubicBezTo>
                  <a:pt x="692" y="215"/>
                  <a:pt x="692" y="215"/>
                  <a:pt x="692" y="215"/>
                </a:cubicBezTo>
                <a:cubicBezTo>
                  <a:pt x="690" y="215"/>
                  <a:pt x="690" y="215"/>
                  <a:pt x="690" y="215"/>
                </a:cubicBezTo>
                <a:cubicBezTo>
                  <a:pt x="688" y="213"/>
                  <a:pt x="688" y="213"/>
                  <a:pt x="688" y="213"/>
                </a:cubicBezTo>
                <a:cubicBezTo>
                  <a:pt x="688" y="213"/>
                  <a:pt x="688" y="213"/>
                  <a:pt x="688" y="213"/>
                </a:cubicBezTo>
                <a:cubicBezTo>
                  <a:pt x="687" y="213"/>
                  <a:pt x="687" y="213"/>
                  <a:pt x="687" y="213"/>
                </a:cubicBezTo>
                <a:cubicBezTo>
                  <a:pt x="685" y="213"/>
                  <a:pt x="685" y="213"/>
                  <a:pt x="685" y="213"/>
                </a:cubicBezTo>
                <a:cubicBezTo>
                  <a:pt x="685" y="215"/>
                  <a:pt x="685" y="215"/>
                  <a:pt x="685" y="215"/>
                </a:cubicBezTo>
                <a:cubicBezTo>
                  <a:pt x="684" y="216"/>
                  <a:pt x="684" y="216"/>
                  <a:pt x="684" y="216"/>
                </a:cubicBezTo>
                <a:cubicBezTo>
                  <a:pt x="684" y="217"/>
                  <a:pt x="684" y="217"/>
                  <a:pt x="684" y="217"/>
                </a:cubicBezTo>
                <a:cubicBezTo>
                  <a:pt x="684" y="219"/>
                  <a:pt x="684" y="219"/>
                  <a:pt x="684" y="219"/>
                </a:cubicBezTo>
                <a:cubicBezTo>
                  <a:pt x="686" y="220"/>
                  <a:pt x="686" y="220"/>
                  <a:pt x="686" y="220"/>
                </a:cubicBezTo>
                <a:cubicBezTo>
                  <a:pt x="686" y="222"/>
                  <a:pt x="686" y="222"/>
                  <a:pt x="686" y="222"/>
                </a:cubicBezTo>
                <a:cubicBezTo>
                  <a:pt x="685" y="223"/>
                  <a:pt x="685" y="223"/>
                  <a:pt x="685" y="223"/>
                </a:cubicBezTo>
                <a:cubicBezTo>
                  <a:pt x="685" y="225"/>
                  <a:pt x="685" y="225"/>
                  <a:pt x="685" y="225"/>
                </a:cubicBezTo>
                <a:cubicBezTo>
                  <a:pt x="684" y="224"/>
                  <a:pt x="684" y="224"/>
                  <a:pt x="684" y="224"/>
                </a:cubicBezTo>
                <a:cubicBezTo>
                  <a:pt x="684" y="221"/>
                  <a:pt x="684" y="221"/>
                  <a:pt x="684" y="221"/>
                </a:cubicBezTo>
                <a:cubicBezTo>
                  <a:pt x="683" y="219"/>
                  <a:pt x="683" y="219"/>
                  <a:pt x="683" y="219"/>
                </a:cubicBezTo>
                <a:cubicBezTo>
                  <a:pt x="681" y="219"/>
                  <a:pt x="681" y="219"/>
                  <a:pt x="681" y="219"/>
                </a:cubicBezTo>
                <a:cubicBezTo>
                  <a:pt x="681" y="220"/>
                  <a:pt x="681" y="220"/>
                  <a:pt x="681" y="220"/>
                </a:cubicBezTo>
                <a:cubicBezTo>
                  <a:pt x="680" y="220"/>
                  <a:pt x="680" y="220"/>
                  <a:pt x="680" y="220"/>
                </a:cubicBezTo>
                <a:cubicBezTo>
                  <a:pt x="678" y="221"/>
                  <a:pt x="678" y="221"/>
                  <a:pt x="678" y="221"/>
                </a:cubicBezTo>
                <a:cubicBezTo>
                  <a:pt x="679" y="223"/>
                  <a:pt x="679" y="223"/>
                  <a:pt x="679" y="223"/>
                </a:cubicBezTo>
                <a:cubicBezTo>
                  <a:pt x="680" y="225"/>
                  <a:pt x="680" y="225"/>
                  <a:pt x="680" y="225"/>
                </a:cubicBezTo>
                <a:cubicBezTo>
                  <a:pt x="680" y="226"/>
                  <a:pt x="680" y="226"/>
                  <a:pt x="680" y="226"/>
                </a:cubicBezTo>
                <a:cubicBezTo>
                  <a:pt x="682" y="228"/>
                  <a:pt x="682" y="228"/>
                  <a:pt x="682" y="228"/>
                </a:cubicBezTo>
                <a:cubicBezTo>
                  <a:pt x="684" y="228"/>
                  <a:pt x="684" y="228"/>
                  <a:pt x="684" y="228"/>
                </a:cubicBezTo>
                <a:cubicBezTo>
                  <a:pt x="684" y="226"/>
                  <a:pt x="684" y="226"/>
                  <a:pt x="684" y="226"/>
                </a:cubicBezTo>
                <a:cubicBezTo>
                  <a:pt x="685" y="226"/>
                  <a:pt x="685" y="226"/>
                  <a:pt x="685" y="226"/>
                </a:cubicBezTo>
                <a:cubicBezTo>
                  <a:pt x="685" y="228"/>
                  <a:pt x="685" y="228"/>
                  <a:pt x="685" y="228"/>
                </a:cubicBezTo>
                <a:cubicBezTo>
                  <a:pt x="687" y="230"/>
                  <a:pt x="687" y="230"/>
                  <a:pt x="687" y="230"/>
                </a:cubicBezTo>
                <a:cubicBezTo>
                  <a:pt x="687" y="231"/>
                  <a:pt x="687" y="231"/>
                  <a:pt x="687" y="231"/>
                </a:cubicBezTo>
                <a:cubicBezTo>
                  <a:pt x="686" y="231"/>
                  <a:pt x="686" y="231"/>
                  <a:pt x="686" y="231"/>
                </a:cubicBezTo>
                <a:cubicBezTo>
                  <a:pt x="685" y="230"/>
                  <a:pt x="685" y="230"/>
                  <a:pt x="685" y="230"/>
                </a:cubicBezTo>
                <a:cubicBezTo>
                  <a:pt x="684" y="229"/>
                  <a:pt x="684" y="229"/>
                  <a:pt x="684" y="229"/>
                </a:cubicBezTo>
                <a:cubicBezTo>
                  <a:pt x="682" y="230"/>
                  <a:pt x="682" y="230"/>
                  <a:pt x="682" y="230"/>
                </a:cubicBezTo>
                <a:cubicBezTo>
                  <a:pt x="681" y="230"/>
                  <a:pt x="681" y="230"/>
                  <a:pt x="681" y="230"/>
                </a:cubicBezTo>
                <a:cubicBezTo>
                  <a:pt x="682" y="232"/>
                  <a:pt x="682" y="232"/>
                  <a:pt x="682" y="232"/>
                </a:cubicBezTo>
                <a:cubicBezTo>
                  <a:pt x="682" y="233"/>
                  <a:pt x="682" y="233"/>
                  <a:pt x="682" y="233"/>
                </a:cubicBezTo>
                <a:cubicBezTo>
                  <a:pt x="680" y="234"/>
                  <a:pt x="680" y="234"/>
                  <a:pt x="680" y="234"/>
                </a:cubicBezTo>
                <a:cubicBezTo>
                  <a:pt x="681" y="236"/>
                  <a:pt x="681" y="236"/>
                  <a:pt x="681" y="236"/>
                </a:cubicBezTo>
                <a:cubicBezTo>
                  <a:pt x="680" y="238"/>
                  <a:pt x="680" y="238"/>
                  <a:pt x="680" y="238"/>
                </a:cubicBezTo>
                <a:cubicBezTo>
                  <a:pt x="679" y="238"/>
                  <a:pt x="679" y="238"/>
                  <a:pt x="679" y="238"/>
                </a:cubicBezTo>
                <a:cubicBezTo>
                  <a:pt x="679" y="240"/>
                  <a:pt x="679" y="240"/>
                  <a:pt x="679" y="240"/>
                </a:cubicBezTo>
                <a:cubicBezTo>
                  <a:pt x="678" y="241"/>
                  <a:pt x="678" y="241"/>
                  <a:pt x="678" y="241"/>
                </a:cubicBezTo>
                <a:cubicBezTo>
                  <a:pt x="676" y="240"/>
                  <a:pt x="676" y="240"/>
                  <a:pt x="676" y="240"/>
                </a:cubicBezTo>
                <a:cubicBezTo>
                  <a:pt x="675" y="239"/>
                  <a:pt x="675" y="239"/>
                  <a:pt x="675" y="239"/>
                </a:cubicBezTo>
                <a:cubicBezTo>
                  <a:pt x="675" y="237"/>
                  <a:pt x="675" y="237"/>
                  <a:pt x="675" y="237"/>
                </a:cubicBezTo>
                <a:cubicBezTo>
                  <a:pt x="673" y="235"/>
                  <a:pt x="673" y="235"/>
                  <a:pt x="673" y="235"/>
                </a:cubicBezTo>
                <a:cubicBezTo>
                  <a:pt x="673" y="233"/>
                  <a:pt x="673" y="233"/>
                  <a:pt x="673" y="233"/>
                </a:cubicBezTo>
                <a:cubicBezTo>
                  <a:pt x="673" y="232"/>
                  <a:pt x="673" y="232"/>
                  <a:pt x="673" y="232"/>
                </a:cubicBezTo>
                <a:cubicBezTo>
                  <a:pt x="671" y="232"/>
                  <a:pt x="671" y="232"/>
                  <a:pt x="671" y="232"/>
                </a:cubicBezTo>
                <a:cubicBezTo>
                  <a:pt x="671" y="231"/>
                  <a:pt x="671" y="231"/>
                  <a:pt x="671" y="231"/>
                </a:cubicBezTo>
                <a:cubicBezTo>
                  <a:pt x="672" y="231"/>
                  <a:pt x="672" y="231"/>
                  <a:pt x="672" y="231"/>
                </a:cubicBezTo>
                <a:cubicBezTo>
                  <a:pt x="673" y="230"/>
                  <a:pt x="673" y="230"/>
                  <a:pt x="673" y="230"/>
                </a:cubicBezTo>
                <a:cubicBezTo>
                  <a:pt x="672" y="229"/>
                  <a:pt x="672" y="229"/>
                  <a:pt x="672" y="229"/>
                </a:cubicBezTo>
                <a:cubicBezTo>
                  <a:pt x="671" y="228"/>
                  <a:pt x="671" y="228"/>
                  <a:pt x="671" y="228"/>
                </a:cubicBezTo>
                <a:cubicBezTo>
                  <a:pt x="668" y="229"/>
                  <a:pt x="668" y="229"/>
                  <a:pt x="668" y="229"/>
                </a:cubicBezTo>
                <a:cubicBezTo>
                  <a:pt x="667" y="228"/>
                  <a:pt x="667" y="228"/>
                  <a:pt x="667" y="228"/>
                </a:cubicBezTo>
                <a:cubicBezTo>
                  <a:pt x="666" y="228"/>
                  <a:pt x="666" y="228"/>
                  <a:pt x="666" y="228"/>
                </a:cubicBezTo>
                <a:cubicBezTo>
                  <a:pt x="666" y="230"/>
                  <a:pt x="666" y="230"/>
                  <a:pt x="666" y="230"/>
                </a:cubicBezTo>
                <a:cubicBezTo>
                  <a:pt x="664" y="230"/>
                  <a:pt x="664" y="230"/>
                  <a:pt x="664" y="230"/>
                </a:cubicBezTo>
                <a:cubicBezTo>
                  <a:pt x="662" y="233"/>
                  <a:pt x="662" y="233"/>
                  <a:pt x="662" y="233"/>
                </a:cubicBezTo>
                <a:cubicBezTo>
                  <a:pt x="662" y="234"/>
                  <a:pt x="662" y="234"/>
                  <a:pt x="662" y="234"/>
                </a:cubicBezTo>
                <a:cubicBezTo>
                  <a:pt x="662" y="237"/>
                  <a:pt x="662" y="237"/>
                  <a:pt x="662" y="237"/>
                </a:cubicBezTo>
                <a:cubicBezTo>
                  <a:pt x="662" y="239"/>
                  <a:pt x="662" y="239"/>
                  <a:pt x="662" y="239"/>
                </a:cubicBezTo>
                <a:cubicBezTo>
                  <a:pt x="663" y="240"/>
                  <a:pt x="663" y="240"/>
                  <a:pt x="663" y="240"/>
                </a:cubicBezTo>
                <a:cubicBezTo>
                  <a:pt x="662" y="242"/>
                  <a:pt x="662" y="242"/>
                  <a:pt x="662" y="242"/>
                </a:cubicBezTo>
                <a:cubicBezTo>
                  <a:pt x="661" y="243"/>
                  <a:pt x="661" y="243"/>
                  <a:pt x="661" y="243"/>
                </a:cubicBezTo>
                <a:cubicBezTo>
                  <a:pt x="661" y="245"/>
                  <a:pt x="661" y="245"/>
                  <a:pt x="661" y="245"/>
                </a:cubicBezTo>
                <a:cubicBezTo>
                  <a:pt x="662" y="246"/>
                  <a:pt x="662" y="246"/>
                  <a:pt x="662" y="246"/>
                </a:cubicBezTo>
                <a:cubicBezTo>
                  <a:pt x="663" y="246"/>
                  <a:pt x="663" y="246"/>
                  <a:pt x="663" y="246"/>
                </a:cubicBezTo>
                <a:cubicBezTo>
                  <a:pt x="664" y="247"/>
                  <a:pt x="664" y="247"/>
                  <a:pt x="664" y="247"/>
                </a:cubicBezTo>
                <a:cubicBezTo>
                  <a:pt x="665" y="246"/>
                  <a:pt x="665" y="246"/>
                  <a:pt x="665" y="246"/>
                </a:cubicBezTo>
                <a:cubicBezTo>
                  <a:pt x="666" y="246"/>
                  <a:pt x="666" y="246"/>
                  <a:pt x="666" y="246"/>
                </a:cubicBezTo>
                <a:cubicBezTo>
                  <a:pt x="666" y="248"/>
                  <a:pt x="666" y="248"/>
                  <a:pt x="666" y="248"/>
                </a:cubicBezTo>
                <a:cubicBezTo>
                  <a:pt x="666" y="249"/>
                  <a:pt x="666" y="249"/>
                  <a:pt x="666" y="249"/>
                </a:cubicBezTo>
                <a:cubicBezTo>
                  <a:pt x="667" y="249"/>
                  <a:pt x="667" y="249"/>
                  <a:pt x="667" y="249"/>
                </a:cubicBezTo>
                <a:cubicBezTo>
                  <a:pt x="669" y="251"/>
                  <a:pt x="669" y="251"/>
                  <a:pt x="669" y="251"/>
                </a:cubicBezTo>
                <a:cubicBezTo>
                  <a:pt x="668" y="254"/>
                  <a:pt x="668" y="254"/>
                  <a:pt x="668" y="254"/>
                </a:cubicBezTo>
                <a:cubicBezTo>
                  <a:pt x="670" y="256"/>
                  <a:pt x="670" y="256"/>
                  <a:pt x="670" y="256"/>
                </a:cubicBezTo>
                <a:cubicBezTo>
                  <a:pt x="670" y="258"/>
                  <a:pt x="670" y="258"/>
                  <a:pt x="670" y="258"/>
                </a:cubicBezTo>
                <a:cubicBezTo>
                  <a:pt x="671" y="259"/>
                  <a:pt x="671" y="259"/>
                  <a:pt x="671" y="259"/>
                </a:cubicBezTo>
                <a:cubicBezTo>
                  <a:pt x="672" y="260"/>
                  <a:pt x="672" y="260"/>
                  <a:pt x="672" y="260"/>
                </a:cubicBezTo>
                <a:cubicBezTo>
                  <a:pt x="672" y="261"/>
                  <a:pt x="672" y="261"/>
                  <a:pt x="672" y="261"/>
                </a:cubicBezTo>
                <a:cubicBezTo>
                  <a:pt x="672" y="264"/>
                  <a:pt x="672" y="264"/>
                  <a:pt x="672" y="264"/>
                </a:cubicBezTo>
                <a:cubicBezTo>
                  <a:pt x="671" y="266"/>
                  <a:pt x="671" y="266"/>
                  <a:pt x="671" y="266"/>
                </a:cubicBezTo>
                <a:cubicBezTo>
                  <a:pt x="672" y="267"/>
                  <a:pt x="672" y="267"/>
                  <a:pt x="672" y="267"/>
                </a:cubicBezTo>
                <a:cubicBezTo>
                  <a:pt x="672" y="269"/>
                  <a:pt x="672" y="269"/>
                  <a:pt x="672" y="269"/>
                </a:cubicBezTo>
                <a:cubicBezTo>
                  <a:pt x="672" y="271"/>
                  <a:pt x="672" y="271"/>
                  <a:pt x="672" y="271"/>
                </a:cubicBezTo>
                <a:cubicBezTo>
                  <a:pt x="672" y="272"/>
                  <a:pt x="672" y="272"/>
                  <a:pt x="672" y="272"/>
                </a:cubicBezTo>
                <a:cubicBezTo>
                  <a:pt x="673" y="271"/>
                  <a:pt x="673" y="271"/>
                  <a:pt x="673" y="271"/>
                </a:cubicBezTo>
                <a:cubicBezTo>
                  <a:pt x="674" y="272"/>
                  <a:pt x="674" y="272"/>
                  <a:pt x="674" y="272"/>
                </a:cubicBezTo>
                <a:cubicBezTo>
                  <a:pt x="674" y="274"/>
                  <a:pt x="674" y="274"/>
                  <a:pt x="674" y="274"/>
                </a:cubicBezTo>
                <a:cubicBezTo>
                  <a:pt x="675" y="275"/>
                  <a:pt x="675" y="275"/>
                  <a:pt x="675" y="275"/>
                </a:cubicBezTo>
                <a:cubicBezTo>
                  <a:pt x="676" y="275"/>
                  <a:pt x="678" y="274"/>
                  <a:pt x="678" y="274"/>
                </a:cubicBezTo>
                <a:cubicBezTo>
                  <a:pt x="679" y="272"/>
                  <a:pt x="679" y="272"/>
                  <a:pt x="679" y="272"/>
                </a:cubicBezTo>
                <a:cubicBezTo>
                  <a:pt x="681" y="271"/>
                  <a:pt x="681" y="271"/>
                  <a:pt x="681" y="271"/>
                </a:cubicBezTo>
                <a:cubicBezTo>
                  <a:pt x="681" y="269"/>
                  <a:pt x="681" y="269"/>
                  <a:pt x="681" y="269"/>
                </a:cubicBezTo>
                <a:cubicBezTo>
                  <a:pt x="680" y="268"/>
                  <a:pt x="680" y="268"/>
                  <a:pt x="680" y="268"/>
                </a:cubicBezTo>
                <a:cubicBezTo>
                  <a:pt x="679" y="265"/>
                  <a:pt x="679" y="265"/>
                  <a:pt x="679" y="265"/>
                </a:cubicBezTo>
                <a:cubicBezTo>
                  <a:pt x="679" y="263"/>
                  <a:pt x="679" y="263"/>
                  <a:pt x="679" y="263"/>
                </a:cubicBezTo>
                <a:cubicBezTo>
                  <a:pt x="682" y="260"/>
                  <a:pt x="682" y="260"/>
                  <a:pt x="682" y="260"/>
                </a:cubicBezTo>
                <a:cubicBezTo>
                  <a:pt x="682" y="261"/>
                  <a:pt x="682" y="261"/>
                  <a:pt x="682" y="261"/>
                </a:cubicBezTo>
                <a:cubicBezTo>
                  <a:pt x="681" y="264"/>
                  <a:pt x="681" y="264"/>
                  <a:pt x="681" y="264"/>
                </a:cubicBezTo>
                <a:cubicBezTo>
                  <a:pt x="681" y="267"/>
                  <a:pt x="681" y="267"/>
                  <a:pt x="681" y="267"/>
                </a:cubicBezTo>
                <a:cubicBezTo>
                  <a:pt x="683" y="268"/>
                  <a:pt x="683" y="268"/>
                  <a:pt x="683" y="268"/>
                </a:cubicBezTo>
                <a:cubicBezTo>
                  <a:pt x="684" y="267"/>
                  <a:pt x="684" y="267"/>
                  <a:pt x="684" y="267"/>
                </a:cubicBezTo>
                <a:cubicBezTo>
                  <a:pt x="687" y="268"/>
                  <a:pt x="687" y="268"/>
                  <a:pt x="687" y="268"/>
                </a:cubicBezTo>
                <a:cubicBezTo>
                  <a:pt x="689" y="267"/>
                  <a:pt x="689" y="267"/>
                  <a:pt x="689" y="267"/>
                </a:cubicBezTo>
                <a:cubicBezTo>
                  <a:pt x="689" y="266"/>
                  <a:pt x="689" y="266"/>
                  <a:pt x="689" y="266"/>
                </a:cubicBezTo>
                <a:cubicBezTo>
                  <a:pt x="691" y="265"/>
                  <a:pt x="691" y="265"/>
                  <a:pt x="691" y="265"/>
                </a:cubicBezTo>
                <a:cubicBezTo>
                  <a:pt x="693" y="265"/>
                  <a:pt x="693" y="265"/>
                  <a:pt x="693" y="265"/>
                </a:cubicBezTo>
                <a:cubicBezTo>
                  <a:pt x="694" y="264"/>
                  <a:pt x="694" y="264"/>
                  <a:pt x="694" y="264"/>
                </a:cubicBezTo>
                <a:cubicBezTo>
                  <a:pt x="695" y="265"/>
                  <a:pt x="695" y="265"/>
                  <a:pt x="695" y="265"/>
                </a:cubicBezTo>
                <a:cubicBezTo>
                  <a:pt x="697" y="263"/>
                  <a:pt x="697" y="263"/>
                  <a:pt x="697" y="263"/>
                </a:cubicBezTo>
                <a:cubicBezTo>
                  <a:pt x="696" y="261"/>
                  <a:pt x="696" y="261"/>
                  <a:pt x="696" y="261"/>
                </a:cubicBezTo>
                <a:cubicBezTo>
                  <a:pt x="698" y="261"/>
                  <a:pt x="698" y="261"/>
                  <a:pt x="698" y="261"/>
                </a:cubicBezTo>
                <a:cubicBezTo>
                  <a:pt x="698" y="260"/>
                  <a:pt x="698" y="260"/>
                  <a:pt x="698" y="260"/>
                </a:cubicBezTo>
                <a:cubicBezTo>
                  <a:pt x="696" y="259"/>
                  <a:pt x="696" y="259"/>
                  <a:pt x="696" y="259"/>
                </a:cubicBezTo>
                <a:cubicBezTo>
                  <a:pt x="696" y="258"/>
                  <a:pt x="696" y="258"/>
                  <a:pt x="696" y="258"/>
                </a:cubicBezTo>
                <a:cubicBezTo>
                  <a:pt x="697" y="257"/>
                  <a:pt x="697" y="257"/>
                  <a:pt x="697" y="257"/>
                </a:cubicBezTo>
                <a:cubicBezTo>
                  <a:pt x="697" y="258"/>
                  <a:pt x="697" y="258"/>
                  <a:pt x="697" y="258"/>
                </a:cubicBezTo>
                <a:cubicBezTo>
                  <a:pt x="698" y="258"/>
                  <a:pt x="698" y="258"/>
                  <a:pt x="698" y="258"/>
                </a:cubicBezTo>
                <a:cubicBezTo>
                  <a:pt x="699" y="256"/>
                  <a:pt x="699" y="256"/>
                  <a:pt x="699" y="256"/>
                </a:cubicBezTo>
                <a:cubicBezTo>
                  <a:pt x="699" y="255"/>
                  <a:pt x="699" y="255"/>
                  <a:pt x="699" y="255"/>
                </a:cubicBezTo>
                <a:cubicBezTo>
                  <a:pt x="699" y="254"/>
                  <a:pt x="699" y="254"/>
                  <a:pt x="699" y="254"/>
                </a:cubicBezTo>
                <a:lnTo>
                  <a:pt x="701" y="254"/>
                </a:lnTo>
                <a:close/>
                <a:moveTo>
                  <a:pt x="655" y="329"/>
                </a:moveTo>
                <a:cubicBezTo>
                  <a:pt x="656" y="329"/>
                  <a:pt x="656" y="329"/>
                  <a:pt x="656" y="329"/>
                </a:cubicBezTo>
                <a:cubicBezTo>
                  <a:pt x="657" y="332"/>
                  <a:pt x="657" y="332"/>
                  <a:pt x="657" y="332"/>
                </a:cubicBezTo>
                <a:cubicBezTo>
                  <a:pt x="658" y="333"/>
                  <a:pt x="658" y="333"/>
                  <a:pt x="658" y="333"/>
                </a:cubicBezTo>
                <a:cubicBezTo>
                  <a:pt x="660" y="331"/>
                  <a:pt x="660" y="331"/>
                  <a:pt x="660" y="331"/>
                </a:cubicBezTo>
                <a:cubicBezTo>
                  <a:pt x="660" y="333"/>
                  <a:pt x="660" y="333"/>
                  <a:pt x="660" y="333"/>
                </a:cubicBezTo>
                <a:cubicBezTo>
                  <a:pt x="662" y="335"/>
                  <a:pt x="662" y="335"/>
                  <a:pt x="662" y="335"/>
                </a:cubicBezTo>
                <a:cubicBezTo>
                  <a:pt x="664" y="334"/>
                  <a:pt x="664" y="334"/>
                  <a:pt x="664" y="334"/>
                </a:cubicBezTo>
                <a:cubicBezTo>
                  <a:pt x="665" y="334"/>
                  <a:pt x="665" y="334"/>
                  <a:pt x="665" y="334"/>
                </a:cubicBezTo>
                <a:cubicBezTo>
                  <a:pt x="667" y="333"/>
                  <a:pt x="667" y="333"/>
                  <a:pt x="667" y="333"/>
                </a:cubicBezTo>
                <a:cubicBezTo>
                  <a:pt x="669" y="332"/>
                  <a:pt x="669" y="332"/>
                  <a:pt x="669" y="332"/>
                </a:cubicBezTo>
                <a:cubicBezTo>
                  <a:pt x="671" y="331"/>
                  <a:pt x="671" y="331"/>
                  <a:pt x="671" y="331"/>
                </a:cubicBezTo>
                <a:cubicBezTo>
                  <a:pt x="672" y="332"/>
                  <a:pt x="672" y="332"/>
                  <a:pt x="672" y="332"/>
                </a:cubicBezTo>
                <a:cubicBezTo>
                  <a:pt x="672" y="331"/>
                  <a:pt x="672" y="331"/>
                  <a:pt x="672" y="331"/>
                </a:cubicBezTo>
                <a:cubicBezTo>
                  <a:pt x="675" y="330"/>
                  <a:pt x="675" y="330"/>
                  <a:pt x="675" y="330"/>
                </a:cubicBezTo>
                <a:cubicBezTo>
                  <a:pt x="675" y="328"/>
                  <a:pt x="675" y="328"/>
                  <a:pt x="675" y="328"/>
                </a:cubicBezTo>
                <a:cubicBezTo>
                  <a:pt x="673" y="329"/>
                  <a:pt x="673" y="329"/>
                  <a:pt x="673" y="329"/>
                </a:cubicBezTo>
                <a:cubicBezTo>
                  <a:pt x="672" y="328"/>
                  <a:pt x="672" y="328"/>
                  <a:pt x="672" y="328"/>
                </a:cubicBezTo>
                <a:cubicBezTo>
                  <a:pt x="674" y="324"/>
                  <a:pt x="674" y="324"/>
                  <a:pt x="674" y="324"/>
                </a:cubicBezTo>
                <a:cubicBezTo>
                  <a:pt x="674" y="322"/>
                  <a:pt x="674" y="322"/>
                  <a:pt x="674" y="322"/>
                </a:cubicBezTo>
                <a:cubicBezTo>
                  <a:pt x="672" y="323"/>
                  <a:pt x="672" y="323"/>
                  <a:pt x="672" y="323"/>
                </a:cubicBezTo>
                <a:cubicBezTo>
                  <a:pt x="671" y="326"/>
                  <a:pt x="671" y="326"/>
                  <a:pt x="671" y="326"/>
                </a:cubicBezTo>
                <a:cubicBezTo>
                  <a:pt x="671" y="324"/>
                  <a:pt x="671" y="324"/>
                  <a:pt x="671" y="324"/>
                </a:cubicBezTo>
                <a:cubicBezTo>
                  <a:pt x="672" y="320"/>
                  <a:pt x="672" y="320"/>
                  <a:pt x="672" y="320"/>
                </a:cubicBezTo>
                <a:cubicBezTo>
                  <a:pt x="671" y="314"/>
                  <a:pt x="671" y="314"/>
                  <a:pt x="671" y="314"/>
                </a:cubicBezTo>
                <a:cubicBezTo>
                  <a:pt x="669" y="312"/>
                  <a:pt x="669" y="312"/>
                  <a:pt x="669" y="312"/>
                </a:cubicBezTo>
                <a:cubicBezTo>
                  <a:pt x="669" y="310"/>
                  <a:pt x="669" y="310"/>
                  <a:pt x="669" y="310"/>
                </a:cubicBezTo>
                <a:cubicBezTo>
                  <a:pt x="667" y="310"/>
                  <a:pt x="667" y="310"/>
                  <a:pt x="667" y="310"/>
                </a:cubicBezTo>
                <a:cubicBezTo>
                  <a:pt x="666" y="312"/>
                  <a:pt x="666" y="312"/>
                  <a:pt x="666" y="312"/>
                </a:cubicBezTo>
                <a:cubicBezTo>
                  <a:pt x="666" y="310"/>
                  <a:pt x="666" y="310"/>
                  <a:pt x="666" y="310"/>
                </a:cubicBezTo>
                <a:cubicBezTo>
                  <a:pt x="667" y="309"/>
                  <a:pt x="667" y="309"/>
                  <a:pt x="667" y="309"/>
                </a:cubicBezTo>
                <a:cubicBezTo>
                  <a:pt x="666" y="307"/>
                  <a:pt x="666" y="307"/>
                  <a:pt x="666" y="307"/>
                </a:cubicBezTo>
                <a:cubicBezTo>
                  <a:pt x="667" y="305"/>
                  <a:pt x="667" y="305"/>
                  <a:pt x="667" y="305"/>
                </a:cubicBezTo>
                <a:cubicBezTo>
                  <a:pt x="667" y="303"/>
                  <a:pt x="667" y="303"/>
                  <a:pt x="667" y="303"/>
                </a:cubicBezTo>
                <a:cubicBezTo>
                  <a:pt x="664" y="304"/>
                  <a:pt x="664" y="304"/>
                  <a:pt x="664" y="304"/>
                </a:cubicBezTo>
                <a:cubicBezTo>
                  <a:pt x="661" y="306"/>
                  <a:pt x="661" y="306"/>
                  <a:pt x="661" y="306"/>
                </a:cubicBezTo>
                <a:cubicBezTo>
                  <a:pt x="660" y="309"/>
                  <a:pt x="660" y="309"/>
                  <a:pt x="660" y="309"/>
                </a:cubicBezTo>
                <a:cubicBezTo>
                  <a:pt x="661" y="312"/>
                  <a:pt x="661" y="312"/>
                  <a:pt x="661" y="312"/>
                </a:cubicBezTo>
                <a:cubicBezTo>
                  <a:pt x="659" y="312"/>
                  <a:pt x="659" y="312"/>
                  <a:pt x="659" y="312"/>
                </a:cubicBezTo>
                <a:cubicBezTo>
                  <a:pt x="659" y="309"/>
                  <a:pt x="659" y="309"/>
                  <a:pt x="659" y="309"/>
                </a:cubicBezTo>
                <a:cubicBezTo>
                  <a:pt x="658" y="309"/>
                  <a:pt x="658" y="309"/>
                  <a:pt x="658" y="309"/>
                </a:cubicBezTo>
                <a:cubicBezTo>
                  <a:pt x="658" y="311"/>
                  <a:pt x="658" y="311"/>
                  <a:pt x="658" y="311"/>
                </a:cubicBezTo>
                <a:cubicBezTo>
                  <a:pt x="656" y="311"/>
                  <a:pt x="656" y="311"/>
                  <a:pt x="656" y="311"/>
                </a:cubicBezTo>
                <a:cubicBezTo>
                  <a:pt x="657" y="313"/>
                  <a:pt x="657" y="313"/>
                  <a:pt x="657" y="313"/>
                </a:cubicBezTo>
                <a:cubicBezTo>
                  <a:pt x="656" y="315"/>
                  <a:pt x="656" y="315"/>
                  <a:pt x="656" y="315"/>
                </a:cubicBezTo>
                <a:cubicBezTo>
                  <a:pt x="655" y="315"/>
                  <a:pt x="655" y="315"/>
                  <a:pt x="655" y="315"/>
                </a:cubicBezTo>
                <a:cubicBezTo>
                  <a:pt x="654" y="316"/>
                  <a:pt x="654" y="316"/>
                  <a:pt x="654" y="316"/>
                </a:cubicBezTo>
                <a:cubicBezTo>
                  <a:pt x="651" y="316"/>
                  <a:pt x="651" y="316"/>
                  <a:pt x="651" y="316"/>
                </a:cubicBezTo>
                <a:cubicBezTo>
                  <a:pt x="650" y="317"/>
                  <a:pt x="650" y="317"/>
                  <a:pt x="650" y="317"/>
                </a:cubicBezTo>
                <a:cubicBezTo>
                  <a:pt x="648" y="316"/>
                  <a:pt x="648" y="316"/>
                  <a:pt x="648" y="316"/>
                </a:cubicBezTo>
                <a:cubicBezTo>
                  <a:pt x="644" y="319"/>
                  <a:pt x="644" y="319"/>
                  <a:pt x="644" y="319"/>
                </a:cubicBezTo>
                <a:cubicBezTo>
                  <a:pt x="645" y="321"/>
                  <a:pt x="645" y="321"/>
                  <a:pt x="645" y="321"/>
                </a:cubicBezTo>
                <a:cubicBezTo>
                  <a:pt x="647" y="323"/>
                  <a:pt x="647" y="323"/>
                  <a:pt x="647" y="323"/>
                </a:cubicBezTo>
                <a:cubicBezTo>
                  <a:pt x="648" y="322"/>
                  <a:pt x="648" y="322"/>
                  <a:pt x="648" y="322"/>
                </a:cubicBezTo>
                <a:cubicBezTo>
                  <a:pt x="648" y="321"/>
                  <a:pt x="648" y="321"/>
                  <a:pt x="648" y="321"/>
                </a:cubicBezTo>
                <a:cubicBezTo>
                  <a:pt x="648" y="320"/>
                  <a:pt x="648" y="320"/>
                  <a:pt x="648" y="320"/>
                </a:cubicBezTo>
                <a:cubicBezTo>
                  <a:pt x="650" y="321"/>
                  <a:pt x="650" y="321"/>
                  <a:pt x="650" y="321"/>
                </a:cubicBezTo>
                <a:cubicBezTo>
                  <a:pt x="649" y="324"/>
                  <a:pt x="649" y="324"/>
                  <a:pt x="649" y="324"/>
                </a:cubicBezTo>
                <a:cubicBezTo>
                  <a:pt x="651" y="325"/>
                  <a:pt x="651" y="325"/>
                  <a:pt x="651" y="325"/>
                </a:cubicBezTo>
                <a:cubicBezTo>
                  <a:pt x="652" y="324"/>
                  <a:pt x="652" y="324"/>
                  <a:pt x="652" y="324"/>
                </a:cubicBezTo>
                <a:cubicBezTo>
                  <a:pt x="653" y="325"/>
                  <a:pt x="653" y="325"/>
                  <a:pt x="653" y="325"/>
                </a:cubicBezTo>
                <a:cubicBezTo>
                  <a:pt x="652" y="326"/>
                  <a:pt x="652" y="326"/>
                  <a:pt x="652" y="326"/>
                </a:cubicBezTo>
                <a:lnTo>
                  <a:pt x="655" y="329"/>
                </a:lnTo>
                <a:close/>
                <a:moveTo>
                  <a:pt x="773" y="327"/>
                </a:moveTo>
                <a:cubicBezTo>
                  <a:pt x="772" y="327"/>
                  <a:pt x="772" y="327"/>
                  <a:pt x="772" y="327"/>
                </a:cubicBezTo>
                <a:cubicBezTo>
                  <a:pt x="771" y="328"/>
                  <a:pt x="771" y="328"/>
                  <a:pt x="771" y="328"/>
                </a:cubicBezTo>
                <a:cubicBezTo>
                  <a:pt x="772" y="328"/>
                  <a:pt x="772" y="328"/>
                  <a:pt x="772" y="328"/>
                </a:cubicBezTo>
                <a:cubicBezTo>
                  <a:pt x="773" y="328"/>
                  <a:pt x="773" y="328"/>
                  <a:pt x="773" y="328"/>
                </a:cubicBezTo>
                <a:cubicBezTo>
                  <a:pt x="774" y="329"/>
                  <a:pt x="774" y="329"/>
                  <a:pt x="774" y="329"/>
                </a:cubicBezTo>
                <a:cubicBezTo>
                  <a:pt x="775" y="329"/>
                  <a:pt x="775" y="329"/>
                  <a:pt x="775" y="329"/>
                </a:cubicBezTo>
                <a:cubicBezTo>
                  <a:pt x="775" y="328"/>
                  <a:pt x="775" y="328"/>
                  <a:pt x="775" y="328"/>
                </a:cubicBezTo>
                <a:cubicBezTo>
                  <a:pt x="773" y="327"/>
                  <a:pt x="773" y="327"/>
                  <a:pt x="773" y="327"/>
                </a:cubicBezTo>
                <a:close/>
                <a:moveTo>
                  <a:pt x="747" y="104"/>
                </a:moveTo>
                <a:cubicBezTo>
                  <a:pt x="747" y="104"/>
                  <a:pt x="747" y="104"/>
                  <a:pt x="747" y="104"/>
                </a:cubicBezTo>
                <a:cubicBezTo>
                  <a:pt x="746" y="104"/>
                  <a:pt x="746" y="104"/>
                  <a:pt x="746" y="104"/>
                </a:cubicBezTo>
                <a:cubicBezTo>
                  <a:pt x="745" y="105"/>
                  <a:pt x="745" y="105"/>
                  <a:pt x="745" y="105"/>
                </a:cubicBezTo>
                <a:cubicBezTo>
                  <a:pt x="746" y="106"/>
                  <a:pt x="746" y="106"/>
                  <a:pt x="746" y="106"/>
                </a:cubicBezTo>
                <a:cubicBezTo>
                  <a:pt x="747" y="106"/>
                  <a:pt x="747" y="106"/>
                  <a:pt x="747" y="106"/>
                </a:cubicBezTo>
                <a:lnTo>
                  <a:pt x="747" y="104"/>
                </a:lnTo>
                <a:close/>
                <a:moveTo>
                  <a:pt x="754" y="148"/>
                </a:moveTo>
                <a:cubicBezTo>
                  <a:pt x="753" y="150"/>
                  <a:pt x="753" y="150"/>
                  <a:pt x="753" y="150"/>
                </a:cubicBezTo>
                <a:cubicBezTo>
                  <a:pt x="754" y="151"/>
                  <a:pt x="754" y="151"/>
                  <a:pt x="754" y="151"/>
                </a:cubicBezTo>
                <a:cubicBezTo>
                  <a:pt x="756" y="152"/>
                  <a:pt x="756" y="152"/>
                  <a:pt x="756" y="152"/>
                </a:cubicBezTo>
                <a:cubicBezTo>
                  <a:pt x="757" y="155"/>
                  <a:pt x="757" y="155"/>
                  <a:pt x="757" y="155"/>
                </a:cubicBezTo>
                <a:cubicBezTo>
                  <a:pt x="759" y="155"/>
                  <a:pt x="759" y="155"/>
                  <a:pt x="759" y="155"/>
                </a:cubicBezTo>
                <a:cubicBezTo>
                  <a:pt x="758" y="156"/>
                  <a:pt x="758" y="156"/>
                  <a:pt x="758" y="156"/>
                </a:cubicBezTo>
                <a:cubicBezTo>
                  <a:pt x="756" y="156"/>
                  <a:pt x="756" y="156"/>
                  <a:pt x="756" y="156"/>
                </a:cubicBezTo>
                <a:cubicBezTo>
                  <a:pt x="756" y="158"/>
                  <a:pt x="756" y="158"/>
                  <a:pt x="756" y="158"/>
                </a:cubicBezTo>
                <a:cubicBezTo>
                  <a:pt x="758" y="161"/>
                  <a:pt x="758" y="161"/>
                  <a:pt x="758" y="161"/>
                </a:cubicBezTo>
                <a:cubicBezTo>
                  <a:pt x="760" y="162"/>
                  <a:pt x="760" y="162"/>
                  <a:pt x="760" y="162"/>
                </a:cubicBezTo>
                <a:cubicBezTo>
                  <a:pt x="760" y="163"/>
                  <a:pt x="760" y="163"/>
                  <a:pt x="760" y="163"/>
                </a:cubicBezTo>
                <a:cubicBezTo>
                  <a:pt x="759" y="162"/>
                  <a:pt x="759" y="162"/>
                  <a:pt x="759" y="162"/>
                </a:cubicBezTo>
                <a:cubicBezTo>
                  <a:pt x="757" y="162"/>
                  <a:pt x="757" y="162"/>
                  <a:pt x="757" y="162"/>
                </a:cubicBezTo>
                <a:cubicBezTo>
                  <a:pt x="757" y="163"/>
                  <a:pt x="757" y="163"/>
                  <a:pt x="757" y="163"/>
                </a:cubicBezTo>
                <a:cubicBezTo>
                  <a:pt x="756" y="164"/>
                  <a:pt x="756" y="164"/>
                  <a:pt x="756" y="164"/>
                </a:cubicBezTo>
                <a:cubicBezTo>
                  <a:pt x="755" y="165"/>
                  <a:pt x="755" y="165"/>
                  <a:pt x="755" y="165"/>
                </a:cubicBezTo>
                <a:cubicBezTo>
                  <a:pt x="758" y="164"/>
                  <a:pt x="758" y="164"/>
                  <a:pt x="758" y="164"/>
                </a:cubicBezTo>
                <a:cubicBezTo>
                  <a:pt x="759" y="165"/>
                  <a:pt x="759" y="165"/>
                  <a:pt x="759" y="165"/>
                </a:cubicBezTo>
                <a:cubicBezTo>
                  <a:pt x="762" y="164"/>
                  <a:pt x="762" y="164"/>
                  <a:pt x="762" y="164"/>
                </a:cubicBezTo>
                <a:cubicBezTo>
                  <a:pt x="762" y="165"/>
                  <a:pt x="762" y="165"/>
                  <a:pt x="762" y="165"/>
                </a:cubicBezTo>
                <a:cubicBezTo>
                  <a:pt x="764" y="166"/>
                  <a:pt x="764" y="166"/>
                  <a:pt x="764" y="166"/>
                </a:cubicBezTo>
                <a:cubicBezTo>
                  <a:pt x="764" y="167"/>
                  <a:pt x="764" y="167"/>
                  <a:pt x="764" y="167"/>
                </a:cubicBezTo>
                <a:cubicBezTo>
                  <a:pt x="767" y="169"/>
                  <a:pt x="767" y="169"/>
                  <a:pt x="767" y="169"/>
                </a:cubicBezTo>
                <a:cubicBezTo>
                  <a:pt x="768" y="169"/>
                  <a:pt x="768" y="169"/>
                  <a:pt x="768" y="169"/>
                </a:cubicBezTo>
                <a:cubicBezTo>
                  <a:pt x="768" y="168"/>
                  <a:pt x="768" y="168"/>
                  <a:pt x="768" y="168"/>
                </a:cubicBezTo>
                <a:cubicBezTo>
                  <a:pt x="768" y="168"/>
                  <a:pt x="768" y="168"/>
                  <a:pt x="768" y="168"/>
                </a:cubicBezTo>
                <a:cubicBezTo>
                  <a:pt x="770" y="167"/>
                  <a:pt x="770" y="167"/>
                  <a:pt x="770" y="167"/>
                </a:cubicBezTo>
                <a:cubicBezTo>
                  <a:pt x="771" y="168"/>
                  <a:pt x="771" y="168"/>
                  <a:pt x="771" y="168"/>
                </a:cubicBezTo>
                <a:cubicBezTo>
                  <a:pt x="772" y="169"/>
                  <a:pt x="772" y="169"/>
                  <a:pt x="772" y="169"/>
                </a:cubicBezTo>
                <a:cubicBezTo>
                  <a:pt x="771" y="170"/>
                  <a:pt x="771" y="170"/>
                  <a:pt x="771" y="170"/>
                </a:cubicBezTo>
                <a:cubicBezTo>
                  <a:pt x="771" y="174"/>
                  <a:pt x="771" y="174"/>
                  <a:pt x="771" y="174"/>
                </a:cubicBezTo>
                <a:cubicBezTo>
                  <a:pt x="770" y="176"/>
                  <a:pt x="770" y="176"/>
                  <a:pt x="770" y="176"/>
                </a:cubicBezTo>
                <a:cubicBezTo>
                  <a:pt x="770" y="178"/>
                  <a:pt x="770" y="178"/>
                  <a:pt x="770" y="178"/>
                </a:cubicBezTo>
                <a:cubicBezTo>
                  <a:pt x="771" y="179"/>
                  <a:pt x="771" y="179"/>
                  <a:pt x="771" y="179"/>
                </a:cubicBezTo>
                <a:cubicBezTo>
                  <a:pt x="771" y="182"/>
                  <a:pt x="771" y="182"/>
                  <a:pt x="771" y="182"/>
                </a:cubicBezTo>
                <a:cubicBezTo>
                  <a:pt x="771" y="183"/>
                  <a:pt x="771" y="183"/>
                  <a:pt x="771" y="183"/>
                </a:cubicBezTo>
                <a:cubicBezTo>
                  <a:pt x="770" y="185"/>
                  <a:pt x="770" y="185"/>
                  <a:pt x="770" y="185"/>
                </a:cubicBezTo>
                <a:cubicBezTo>
                  <a:pt x="768" y="187"/>
                  <a:pt x="768" y="187"/>
                  <a:pt x="768" y="187"/>
                </a:cubicBezTo>
                <a:cubicBezTo>
                  <a:pt x="765" y="187"/>
                  <a:pt x="765" y="187"/>
                  <a:pt x="765" y="187"/>
                </a:cubicBezTo>
                <a:cubicBezTo>
                  <a:pt x="765" y="189"/>
                  <a:pt x="765" y="189"/>
                  <a:pt x="765" y="189"/>
                </a:cubicBezTo>
                <a:cubicBezTo>
                  <a:pt x="763" y="191"/>
                  <a:pt x="763" y="191"/>
                  <a:pt x="763" y="191"/>
                </a:cubicBezTo>
                <a:cubicBezTo>
                  <a:pt x="763" y="192"/>
                  <a:pt x="763" y="192"/>
                  <a:pt x="763" y="192"/>
                </a:cubicBezTo>
                <a:cubicBezTo>
                  <a:pt x="762" y="193"/>
                  <a:pt x="762" y="193"/>
                  <a:pt x="762" y="193"/>
                </a:cubicBezTo>
                <a:cubicBezTo>
                  <a:pt x="761" y="195"/>
                  <a:pt x="761" y="195"/>
                  <a:pt x="761" y="195"/>
                </a:cubicBezTo>
                <a:cubicBezTo>
                  <a:pt x="761" y="197"/>
                  <a:pt x="761" y="197"/>
                  <a:pt x="761" y="197"/>
                </a:cubicBezTo>
                <a:cubicBezTo>
                  <a:pt x="762" y="197"/>
                  <a:pt x="762" y="197"/>
                  <a:pt x="762" y="197"/>
                </a:cubicBezTo>
                <a:cubicBezTo>
                  <a:pt x="762" y="198"/>
                  <a:pt x="762" y="198"/>
                  <a:pt x="762" y="198"/>
                </a:cubicBezTo>
                <a:cubicBezTo>
                  <a:pt x="760" y="199"/>
                  <a:pt x="760" y="199"/>
                  <a:pt x="760" y="199"/>
                </a:cubicBezTo>
                <a:cubicBezTo>
                  <a:pt x="760" y="201"/>
                  <a:pt x="760" y="201"/>
                  <a:pt x="760" y="201"/>
                </a:cubicBezTo>
                <a:cubicBezTo>
                  <a:pt x="761" y="201"/>
                  <a:pt x="761" y="201"/>
                  <a:pt x="761" y="201"/>
                </a:cubicBezTo>
                <a:cubicBezTo>
                  <a:pt x="760" y="203"/>
                  <a:pt x="760" y="203"/>
                  <a:pt x="760" y="203"/>
                </a:cubicBezTo>
                <a:cubicBezTo>
                  <a:pt x="759" y="205"/>
                  <a:pt x="759" y="205"/>
                  <a:pt x="759" y="205"/>
                </a:cubicBezTo>
                <a:cubicBezTo>
                  <a:pt x="760" y="207"/>
                  <a:pt x="760" y="207"/>
                  <a:pt x="760" y="207"/>
                </a:cubicBezTo>
                <a:cubicBezTo>
                  <a:pt x="761" y="207"/>
                  <a:pt x="761" y="207"/>
                  <a:pt x="761" y="207"/>
                </a:cubicBezTo>
                <a:cubicBezTo>
                  <a:pt x="761" y="208"/>
                  <a:pt x="761" y="208"/>
                  <a:pt x="761" y="208"/>
                </a:cubicBezTo>
                <a:cubicBezTo>
                  <a:pt x="762" y="210"/>
                  <a:pt x="762" y="210"/>
                  <a:pt x="762" y="210"/>
                </a:cubicBezTo>
                <a:cubicBezTo>
                  <a:pt x="763" y="209"/>
                  <a:pt x="763" y="209"/>
                  <a:pt x="763" y="209"/>
                </a:cubicBezTo>
                <a:cubicBezTo>
                  <a:pt x="764" y="208"/>
                  <a:pt x="764" y="208"/>
                  <a:pt x="764" y="208"/>
                </a:cubicBezTo>
                <a:cubicBezTo>
                  <a:pt x="764" y="207"/>
                  <a:pt x="764" y="207"/>
                  <a:pt x="764" y="207"/>
                </a:cubicBezTo>
                <a:cubicBezTo>
                  <a:pt x="765" y="207"/>
                  <a:pt x="765" y="207"/>
                  <a:pt x="765" y="207"/>
                </a:cubicBezTo>
                <a:cubicBezTo>
                  <a:pt x="766" y="207"/>
                  <a:pt x="766" y="207"/>
                  <a:pt x="766" y="207"/>
                </a:cubicBezTo>
                <a:cubicBezTo>
                  <a:pt x="768" y="205"/>
                  <a:pt x="768" y="205"/>
                  <a:pt x="768" y="205"/>
                </a:cubicBezTo>
                <a:cubicBezTo>
                  <a:pt x="768" y="206"/>
                  <a:pt x="768" y="206"/>
                  <a:pt x="768" y="206"/>
                </a:cubicBezTo>
                <a:cubicBezTo>
                  <a:pt x="767" y="208"/>
                  <a:pt x="767" y="208"/>
                  <a:pt x="767" y="208"/>
                </a:cubicBezTo>
                <a:cubicBezTo>
                  <a:pt x="766" y="209"/>
                  <a:pt x="766" y="209"/>
                  <a:pt x="766" y="209"/>
                </a:cubicBezTo>
                <a:cubicBezTo>
                  <a:pt x="765" y="210"/>
                  <a:pt x="765" y="210"/>
                  <a:pt x="765" y="210"/>
                </a:cubicBezTo>
                <a:cubicBezTo>
                  <a:pt x="766" y="210"/>
                  <a:pt x="766" y="210"/>
                  <a:pt x="766" y="210"/>
                </a:cubicBezTo>
                <a:cubicBezTo>
                  <a:pt x="766" y="211"/>
                  <a:pt x="766" y="211"/>
                  <a:pt x="766" y="211"/>
                </a:cubicBezTo>
                <a:cubicBezTo>
                  <a:pt x="768" y="214"/>
                  <a:pt x="768" y="214"/>
                  <a:pt x="768" y="214"/>
                </a:cubicBezTo>
                <a:cubicBezTo>
                  <a:pt x="770" y="213"/>
                  <a:pt x="770" y="213"/>
                  <a:pt x="770" y="213"/>
                </a:cubicBezTo>
                <a:cubicBezTo>
                  <a:pt x="770" y="214"/>
                  <a:pt x="770" y="214"/>
                  <a:pt x="770" y="214"/>
                </a:cubicBezTo>
                <a:cubicBezTo>
                  <a:pt x="772" y="214"/>
                  <a:pt x="772" y="214"/>
                  <a:pt x="772" y="214"/>
                </a:cubicBezTo>
                <a:cubicBezTo>
                  <a:pt x="773" y="213"/>
                  <a:pt x="773" y="213"/>
                  <a:pt x="773" y="213"/>
                </a:cubicBezTo>
                <a:cubicBezTo>
                  <a:pt x="776" y="212"/>
                  <a:pt x="776" y="212"/>
                  <a:pt x="776" y="212"/>
                </a:cubicBezTo>
                <a:cubicBezTo>
                  <a:pt x="775" y="210"/>
                  <a:pt x="775" y="210"/>
                  <a:pt x="775" y="210"/>
                </a:cubicBezTo>
                <a:cubicBezTo>
                  <a:pt x="777" y="210"/>
                  <a:pt x="777" y="210"/>
                  <a:pt x="777" y="210"/>
                </a:cubicBezTo>
                <a:cubicBezTo>
                  <a:pt x="777" y="209"/>
                  <a:pt x="777" y="209"/>
                  <a:pt x="777" y="209"/>
                </a:cubicBezTo>
                <a:cubicBezTo>
                  <a:pt x="778" y="210"/>
                  <a:pt x="778" y="210"/>
                  <a:pt x="778" y="210"/>
                </a:cubicBezTo>
                <a:cubicBezTo>
                  <a:pt x="777" y="211"/>
                  <a:pt x="777" y="211"/>
                  <a:pt x="777" y="211"/>
                </a:cubicBezTo>
                <a:cubicBezTo>
                  <a:pt x="777" y="212"/>
                  <a:pt x="777" y="212"/>
                  <a:pt x="777" y="212"/>
                </a:cubicBezTo>
                <a:cubicBezTo>
                  <a:pt x="778" y="212"/>
                  <a:pt x="778" y="212"/>
                  <a:pt x="778" y="212"/>
                </a:cubicBezTo>
                <a:cubicBezTo>
                  <a:pt x="779" y="209"/>
                  <a:pt x="779" y="209"/>
                  <a:pt x="779" y="209"/>
                </a:cubicBezTo>
                <a:cubicBezTo>
                  <a:pt x="780" y="209"/>
                  <a:pt x="780" y="209"/>
                  <a:pt x="780" y="209"/>
                </a:cubicBezTo>
                <a:cubicBezTo>
                  <a:pt x="781" y="210"/>
                  <a:pt x="781" y="210"/>
                  <a:pt x="781" y="210"/>
                </a:cubicBezTo>
                <a:cubicBezTo>
                  <a:pt x="781" y="212"/>
                  <a:pt x="781" y="212"/>
                  <a:pt x="781" y="212"/>
                </a:cubicBezTo>
                <a:cubicBezTo>
                  <a:pt x="778" y="215"/>
                  <a:pt x="778" y="215"/>
                  <a:pt x="778" y="215"/>
                </a:cubicBezTo>
                <a:cubicBezTo>
                  <a:pt x="777" y="216"/>
                  <a:pt x="777" y="216"/>
                  <a:pt x="777" y="216"/>
                </a:cubicBezTo>
                <a:cubicBezTo>
                  <a:pt x="777" y="217"/>
                  <a:pt x="777" y="217"/>
                  <a:pt x="777" y="217"/>
                </a:cubicBezTo>
                <a:cubicBezTo>
                  <a:pt x="779" y="218"/>
                  <a:pt x="779" y="218"/>
                  <a:pt x="779" y="218"/>
                </a:cubicBezTo>
                <a:cubicBezTo>
                  <a:pt x="781" y="219"/>
                  <a:pt x="781" y="219"/>
                  <a:pt x="781" y="219"/>
                </a:cubicBezTo>
                <a:cubicBezTo>
                  <a:pt x="782" y="219"/>
                  <a:pt x="782" y="219"/>
                  <a:pt x="782" y="219"/>
                </a:cubicBezTo>
                <a:cubicBezTo>
                  <a:pt x="783" y="220"/>
                  <a:pt x="783" y="220"/>
                  <a:pt x="783" y="220"/>
                </a:cubicBezTo>
                <a:cubicBezTo>
                  <a:pt x="785" y="220"/>
                  <a:pt x="785" y="220"/>
                  <a:pt x="785" y="220"/>
                </a:cubicBezTo>
                <a:cubicBezTo>
                  <a:pt x="785" y="219"/>
                  <a:pt x="785" y="219"/>
                  <a:pt x="785" y="219"/>
                </a:cubicBezTo>
                <a:cubicBezTo>
                  <a:pt x="787" y="219"/>
                  <a:pt x="787" y="219"/>
                  <a:pt x="787" y="219"/>
                </a:cubicBezTo>
                <a:cubicBezTo>
                  <a:pt x="786" y="220"/>
                  <a:pt x="786" y="220"/>
                  <a:pt x="786" y="220"/>
                </a:cubicBezTo>
                <a:cubicBezTo>
                  <a:pt x="787" y="221"/>
                  <a:pt x="787" y="221"/>
                  <a:pt x="787" y="221"/>
                </a:cubicBezTo>
                <a:cubicBezTo>
                  <a:pt x="788" y="221"/>
                  <a:pt x="788" y="221"/>
                  <a:pt x="788" y="221"/>
                </a:cubicBezTo>
                <a:cubicBezTo>
                  <a:pt x="789" y="222"/>
                  <a:pt x="789" y="222"/>
                  <a:pt x="789" y="222"/>
                </a:cubicBezTo>
                <a:cubicBezTo>
                  <a:pt x="790" y="221"/>
                  <a:pt x="790" y="221"/>
                  <a:pt x="790" y="221"/>
                </a:cubicBezTo>
                <a:cubicBezTo>
                  <a:pt x="790" y="220"/>
                  <a:pt x="790" y="220"/>
                  <a:pt x="790" y="220"/>
                </a:cubicBezTo>
                <a:cubicBezTo>
                  <a:pt x="790" y="219"/>
                  <a:pt x="790" y="219"/>
                  <a:pt x="790" y="219"/>
                </a:cubicBezTo>
                <a:cubicBezTo>
                  <a:pt x="791" y="217"/>
                  <a:pt x="791" y="217"/>
                  <a:pt x="791" y="217"/>
                </a:cubicBezTo>
                <a:cubicBezTo>
                  <a:pt x="791" y="218"/>
                  <a:pt x="791" y="218"/>
                  <a:pt x="791" y="218"/>
                </a:cubicBezTo>
                <a:cubicBezTo>
                  <a:pt x="791" y="220"/>
                  <a:pt x="791" y="220"/>
                  <a:pt x="791" y="220"/>
                </a:cubicBezTo>
                <a:cubicBezTo>
                  <a:pt x="791" y="222"/>
                  <a:pt x="791" y="222"/>
                  <a:pt x="791" y="222"/>
                </a:cubicBezTo>
                <a:cubicBezTo>
                  <a:pt x="793" y="222"/>
                  <a:pt x="793" y="222"/>
                  <a:pt x="793" y="222"/>
                </a:cubicBezTo>
                <a:cubicBezTo>
                  <a:pt x="793" y="220"/>
                  <a:pt x="793" y="220"/>
                  <a:pt x="793" y="220"/>
                </a:cubicBezTo>
                <a:cubicBezTo>
                  <a:pt x="794" y="219"/>
                  <a:pt x="794" y="219"/>
                  <a:pt x="794" y="219"/>
                </a:cubicBezTo>
                <a:cubicBezTo>
                  <a:pt x="795" y="219"/>
                  <a:pt x="795" y="219"/>
                  <a:pt x="795" y="219"/>
                </a:cubicBezTo>
                <a:cubicBezTo>
                  <a:pt x="795" y="220"/>
                  <a:pt x="795" y="220"/>
                  <a:pt x="795" y="220"/>
                </a:cubicBezTo>
                <a:cubicBezTo>
                  <a:pt x="794" y="221"/>
                  <a:pt x="794" y="221"/>
                  <a:pt x="794" y="221"/>
                </a:cubicBezTo>
                <a:cubicBezTo>
                  <a:pt x="794" y="222"/>
                  <a:pt x="794" y="222"/>
                  <a:pt x="794" y="222"/>
                </a:cubicBezTo>
                <a:cubicBezTo>
                  <a:pt x="796" y="222"/>
                  <a:pt x="796" y="222"/>
                  <a:pt x="796" y="222"/>
                </a:cubicBezTo>
                <a:cubicBezTo>
                  <a:pt x="798" y="221"/>
                  <a:pt x="798" y="221"/>
                  <a:pt x="798" y="221"/>
                </a:cubicBezTo>
                <a:cubicBezTo>
                  <a:pt x="799" y="218"/>
                  <a:pt x="799" y="218"/>
                  <a:pt x="799" y="218"/>
                </a:cubicBezTo>
                <a:cubicBezTo>
                  <a:pt x="799" y="220"/>
                  <a:pt x="799" y="220"/>
                  <a:pt x="799" y="220"/>
                </a:cubicBezTo>
                <a:cubicBezTo>
                  <a:pt x="799" y="221"/>
                  <a:pt x="799" y="221"/>
                  <a:pt x="799" y="221"/>
                </a:cubicBezTo>
                <a:cubicBezTo>
                  <a:pt x="799" y="222"/>
                  <a:pt x="799" y="222"/>
                  <a:pt x="799" y="222"/>
                </a:cubicBezTo>
                <a:cubicBezTo>
                  <a:pt x="801" y="222"/>
                  <a:pt x="801" y="222"/>
                  <a:pt x="801" y="222"/>
                </a:cubicBezTo>
                <a:cubicBezTo>
                  <a:pt x="801" y="219"/>
                  <a:pt x="801" y="219"/>
                  <a:pt x="801" y="219"/>
                </a:cubicBezTo>
                <a:cubicBezTo>
                  <a:pt x="802" y="218"/>
                  <a:pt x="802" y="218"/>
                  <a:pt x="802" y="218"/>
                </a:cubicBezTo>
                <a:cubicBezTo>
                  <a:pt x="802" y="222"/>
                  <a:pt x="802" y="222"/>
                  <a:pt x="802" y="222"/>
                </a:cubicBezTo>
                <a:cubicBezTo>
                  <a:pt x="802" y="223"/>
                  <a:pt x="802" y="223"/>
                  <a:pt x="802" y="223"/>
                </a:cubicBezTo>
                <a:cubicBezTo>
                  <a:pt x="804" y="223"/>
                  <a:pt x="804" y="223"/>
                  <a:pt x="804" y="223"/>
                </a:cubicBezTo>
                <a:cubicBezTo>
                  <a:pt x="806" y="225"/>
                  <a:pt x="806" y="225"/>
                  <a:pt x="806" y="225"/>
                </a:cubicBezTo>
                <a:cubicBezTo>
                  <a:pt x="808" y="224"/>
                  <a:pt x="808" y="224"/>
                  <a:pt x="808" y="224"/>
                </a:cubicBezTo>
                <a:cubicBezTo>
                  <a:pt x="809" y="224"/>
                  <a:pt x="809" y="224"/>
                  <a:pt x="809" y="224"/>
                </a:cubicBezTo>
                <a:cubicBezTo>
                  <a:pt x="810" y="225"/>
                  <a:pt x="810" y="225"/>
                  <a:pt x="810" y="225"/>
                </a:cubicBezTo>
                <a:cubicBezTo>
                  <a:pt x="812" y="224"/>
                  <a:pt x="812" y="224"/>
                  <a:pt x="812" y="224"/>
                </a:cubicBezTo>
                <a:cubicBezTo>
                  <a:pt x="813" y="224"/>
                  <a:pt x="813" y="224"/>
                  <a:pt x="813" y="224"/>
                </a:cubicBezTo>
                <a:cubicBezTo>
                  <a:pt x="813" y="222"/>
                  <a:pt x="813" y="222"/>
                  <a:pt x="813" y="222"/>
                </a:cubicBezTo>
                <a:cubicBezTo>
                  <a:pt x="815" y="220"/>
                  <a:pt x="815" y="220"/>
                  <a:pt x="815" y="220"/>
                </a:cubicBezTo>
                <a:cubicBezTo>
                  <a:pt x="815" y="219"/>
                  <a:pt x="815" y="219"/>
                  <a:pt x="815" y="219"/>
                </a:cubicBezTo>
                <a:cubicBezTo>
                  <a:pt x="814" y="217"/>
                  <a:pt x="814" y="217"/>
                  <a:pt x="814" y="217"/>
                </a:cubicBezTo>
                <a:cubicBezTo>
                  <a:pt x="815" y="216"/>
                  <a:pt x="815" y="216"/>
                  <a:pt x="815" y="216"/>
                </a:cubicBezTo>
                <a:cubicBezTo>
                  <a:pt x="816" y="216"/>
                  <a:pt x="816" y="216"/>
                  <a:pt x="816" y="216"/>
                </a:cubicBezTo>
                <a:cubicBezTo>
                  <a:pt x="816" y="218"/>
                  <a:pt x="816" y="218"/>
                  <a:pt x="816" y="218"/>
                </a:cubicBezTo>
                <a:cubicBezTo>
                  <a:pt x="817" y="218"/>
                  <a:pt x="817" y="218"/>
                  <a:pt x="817" y="218"/>
                </a:cubicBezTo>
                <a:cubicBezTo>
                  <a:pt x="817" y="219"/>
                  <a:pt x="817" y="219"/>
                  <a:pt x="817" y="219"/>
                </a:cubicBezTo>
                <a:cubicBezTo>
                  <a:pt x="816" y="220"/>
                  <a:pt x="816" y="220"/>
                  <a:pt x="816" y="220"/>
                </a:cubicBezTo>
                <a:cubicBezTo>
                  <a:pt x="815" y="223"/>
                  <a:pt x="815" y="223"/>
                  <a:pt x="815" y="223"/>
                </a:cubicBezTo>
                <a:cubicBezTo>
                  <a:pt x="815" y="227"/>
                  <a:pt x="815" y="227"/>
                  <a:pt x="815" y="227"/>
                </a:cubicBezTo>
                <a:cubicBezTo>
                  <a:pt x="815" y="227"/>
                  <a:pt x="817" y="227"/>
                  <a:pt x="817" y="227"/>
                </a:cubicBezTo>
                <a:cubicBezTo>
                  <a:pt x="819" y="226"/>
                  <a:pt x="819" y="226"/>
                  <a:pt x="819" y="226"/>
                </a:cubicBezTo>
                <a:cubicBezTo>
                  <a:pt x="819" y="228"/>
                  <a:pt x="819" y="228"/>
                  <a:pt x="819" y="228"/>
                </a:cubicBezTo>
                <a:cubicBezTo>
                  <a:pt x="821" y="228"/>
                  <a:pt x="821" y="228"/>
                  <a:pt x="821" y="228"/>
                </a:cubicBezTo>
                <a:cubicBezTo>
                  <a:pt x="821" y="229"/>
                  <a:pt x="821" y="229"/>
                  <a:pt x="821" y="229"/>
                </a:cubicBezTo>
                <a:cubicBezTo>
                  <a:pt x="823" y="229"/>
                  <a:pt x="823" y="229"/>
                  <a:pt x="823" y="229"/>
                </a:cubicBezTo>
                <a:cubicBezTo>
                  <a:pt x="826" y="227"/>
                  <a:pt x="826" y="227"/>
                  <a:pt x="826" y="227"/>
                </a:cubicBezTo>
                <a:cubicBezTo>
                  <a:pt x="828" y="227"/>
                  <a:pt x="828" y="227"/>
                  <a:pt x="828" y="227"/>
                </a:cubicBezTo>
                <a:cubicBezTo>
                  <a:pt x="831" y="228"/>
                  <a:pt x="831" y="228"/>
                  <a:pt x="831" y="228"/>
                </a:cubicBezTo>
                <a:cubicBezTo>
                  <a:pt x="832" y="228"/>
                  <a:pt x="832" y="228"/>
                  <a:pt x="832" y="228"/>
                </a:cubicBezTo>
                <a:cubicBezTo>
                  <a:pt x="833" y="229"/>
                  <a:pt x="833" y="229"/>
                  <a:pt x="833" y="229"/>
                </a:cubicBezTo>
                <a:cubicBezTo>
                  <a:pt x="834" y="228"/>
                  <a:pt x="834" y="228"/>
                  <a:pt x="834" y="228"/>
                </a:cubicBezTo>
                <a:cubicBezTo>
                  <a:pt x="834" y="227"/>
                  <a:pt x="834" y="227"/>
                  <a:pt x="834" y="227"/>
                </a:cubicBezTo>
                <a:cubicBezTo>
                  <a:pt x="836" y="224"/>
                  <a:pt x="836" y="224"/>
                  <a:pt x="836" y="224"/>
                </a:cubicBezTo>
                <a:cubicBezTo>
                  <a:pt x="837" y="224"/>
                  <a:pt x="837" y="224"/>
                  <a:pt x="837" y="224"/>
                </a:cubicBezTo>
                <a:cubicBezTo>
                  <a:pt x="837" y="223"/>
                  <a:pt x="837" y="223"/>
                  <a:pt x="837" y="223"/>
                </a:cubicBezTo>
                <a:cubicBezTo>
                  <a:pt x="836" y="221"/>
                  <a:pt x="836" y="221"/>
                  <a:pt x="836" y="221"/>
                </a:cubicBezTo>
                <a:cubicBezTo>
                  <a:pt x="836" y="219"/>
                  <a:pt x="836" y="219"/>
                  <a:pt x="836" y="219"/>
                </a:cubicBezTo>
                <a:cubicBezTo>
                  <a:pt x="837" y="220"/>
                  <a:pt x="837" y="220"/>
                  <a:pt x="837" y="220"/>
                </a:cubicBezTo>
                <a:cubicBezTo>
                  <a:pt x="837" y="221"/>
                  <a:pt x="837" y="221"/>
                  <a:pt x="837" y="221"/>
                </a:cubicBezTo>
                <a:cubicBezTo>
                  <a:pt x="838" y="224"/>
                  <a:pt x="838" y="224"/>
                  <a:pt x="838" y="224"/>
                </a:cubicBezTo>
                <a:cubicBezTo>
                  <a:pt x="839" y="222"/>
                  <a:pt x="839" y="222"/>
                  <a:pt x="839" y="222"/>
                </a:cubicBezTo>
                <a:cubicBezTo>
                  <a:pt x="840" y="223"/>
                  <a:pt x="840" y="223"/>
                  <a:pt x="840" y="223"/>
                </a:cubicBezTo>
                <a:cubicBezTo>
                  <a:pt x="841" y="222"/>
                  <a:pt x="841" y="222"/>
                  <a:pt x="841" y="222"/>
                </a:cubicBezTo>
                <a:cubicBezTo>
                  <a:pt x="842" y="223"/>
                  <a:pt x="842" y="223"/>
                  <a:pt x="842" y="223"/>
                </a:cubicBezTo>
                <a:cubicBezTo>
                  <a:pt x="843" y="222"/>
                  <a:pt x="843" y="222"/>
                  <a:pt x="843" y="222"/>
                </a:cubicBezTo>
                <a:cubicBezTo>
                  <a:pt x="842" y="220"/>
                  <a:pt x="842" y="220"/>
                  <a:pt x="842" y="220"/>
                </a:cubicBezTo>
                <a:cubicBezTo>
                  <a:pt x="842" y="219"/>
                  <a:pt x="842" y="219"/>
                  <a:pt x="842" y="219"/>
                </a:cubicBezTo>
                <a:cubicBezTo>
                  <a:pt x="841" y="218"/>
                  <a:pt x="841" y="218"/>
                  <a:pt x="841" y="218"/>
                </a:cubicBezTo>
                <a:cubicBezTo>
                  <a:pt x="839" y="218"/>
                  <a:pt x="839" y="218"/>
                  <a:pt x="839" y="218"/>
                </a:cubicBezTo>
                <a:cubicBezTo>
                  <a:pt x="837" y="219"/>
                  <a:pt x="837" y="219"/>
                  <a:pt x="837" y="219"/>
                </a:cubicBezTo>
                <a:cubicBezTo>
                  <a:pt x="837" y="217"/>
                  <a:pt x="837" y="217"/>
                  <a:pt x="837" y="217"/>
                </a:cubicBezTo>
                <a:cubicBezTo>
                  <a:pt x="837" y="216"/>
                  <a:pt x="837" y="216"/>
                  <a:pt x="837" y="216"/>
                </a:cubicBezTo>
                <a:cubicBezTo>
                  <a:pt x="839" y="217"/>
                  <a:pt x="839" y="217"/>
                  <a:pt x="839" y="217"/>
                </a:cubicBezTo>
                <a:cubicBezTo>
                  <a:pt x="841" y="216"/>
                  <a:pt x="841" y="216"/>
                  <a:pt x="841" y="216"/>
                </a:cubicBezTo>
                <a:cubicBezTo>
                  <a:pt x="842" y="215"/>
                  <a:pt x="842" y="215"/>
                  <a:pt x="842" y="215"/>
                </a:cubicBezTo>
                <a:cubicBezTo>
                  <a:pt x="843" y="216"/>
                  <a:pt x="843" y="216"/>
                  <a:pt x="843" y="216"/>
                </a:cubicBezTo>
                <a:cubicBezTo>
                  <a:pt x="844" y="215"/>
                  <a:pt x="844" y="215"/>
                  <a:pt x="844" y="215"/>
                </a:cubicBezTo>
                <a:cubicBezTo>
                  <a:pt x="845" y="214"/>
                  <a:pt x="845" y="214"/>
                  <a:pt x="845" y="214"/>
                </a:cubicBezTo>
                <a:cubicBezTo>
                  <a:pt x="844" y="213"/>
                  <a:pt x="844" y="213"/>
                  <a:pt x="844" y="213"/>
                </a:cubicBezTo>
                <a:cubicBezTo>
                  <a:pt x="845" y="211"/>
                  <a:pt x="845" y="211"/>
                  <a:pt x="845" y="211"/>
                </a:cubicBezTo>
                <a:cubicBezTo>
                  <a:pt x="845" y="210"/>
                  <a:pt x="845" y="210"/>
                  <a:pt x="845" y="210"/>
                </a:cubicBezTo>
                <a:cubicBezTo>
                  <a:pt x="846" y="209"/>
                  <a:pt x="846" y="209"/>
                  <a:pt x="846" y="209"/>
                </a:cubicBezTo>
                <a:cubicBezTo>
                  <a:pt x="846" y="209"/>
                  <a:pt x="846" y="209"/>
                  <a:pt x="846" y="209"/>
                </a:cubicBezTo>
                <a:cubicBezTo>
                  <a:pt x="844" y="208"/>
                  <a:pt x="844" y="208"/>
                  <a:pt x="844" y="208"/>
                </a:cubicBezTo>
                <a:cubicBezTo>
                  <a:pt x="842" y="208"/>
                  <a:pt x="842" y="208"/>
                  <a:pt x="842" y="208"/>
                </a:cubicBezTo>
                <a:cubicBezTo>
                  <a:pt x="843" y="207"/>
                  <a:pt x="843" y="207"/>
                  <a:pt x="843" y="207"/>
                </a:cubicBezTo>
                <a:cubicBezTo>
                  <a:pt x="844" y="207"/>
                  <a:pt x="844" y="207"/>
                  <a:pt x="844" y="207"/>
                </a:cubicBezTo>
                <a:cubicBezTo>
                  <a:pt x="844" y="205"/>
                  <a:pt x="844" y="205"/>
                  <a:pt x="844" y="205"/>
                </a:cubicBezTo>
                <a:cubicBezTo>
                  <a:pt x="843" y="204"/>
                  <a:pt x="843" y="204"/>
                  <a:pt x="843" y="204"/>
                </a:cubicBezTo>
                <a:cubicBezTo>
                  <a:pt x="839" y="204"/>
                  <a:pt x="839" y="204"/>
                  <a:pt x="839" y="204"/>
                </a:cubicBezTo>
                <a:cubicBezTo>
                  <a:pt x="838" y="203"/>
                  <a:pt x="838" y="203"/>
                  <a:pt x="838" y="203"/>
                </a:cubicBezTo>
                <a:cubicBezTo>
                  <a:pt x="839" y="202"/>
                  <a:pt x="839" y="202"/>
                  <a:pt x="839" y="202"/>
                </a:cubicBezTo>
                <a:cubicBezTo>
                  <a:pt x="839" y="201"/>
                  <a:pt x="839" y="201"/>
                  <a:pt x="839" y="201"/>
                </a:cubicBezTo>
                <a:cubicBezTo>
                  <a:pt x="839" y="200"/>
                  <a:pt x="839" y="200"/>
                  <a:pt x="839" y="200"/>
                </a:cubicBezTo>
                <a:cubicBezTo>
                  <a:pt x="836" y="197"/>
                  <a:pt x="836" y="197"/>
                  <a:pt x="836" y="197"/>
                </a:cubicBezTo>
                <a:cubicBezTo>
                  <a:pt x="834" y="197"/>
                  <a:pt x="834" y="197"/>
                  <a:pt x="834" y="197"/>
                </a:cubicBezTo>
                <a:cubicBezTo>
                  <a:pt x="833" y="198"/>
                  <a:pt x="833" y="198"/>
                  <a:pt x="833" y="198"/>
                </a:cubicBezTo>
                <a:cubicBezTo>
                  <a:pt x="831" y="198"/>
                  <a:pt x="831" y="198"/>
                  <a:pt x="831" y="198"/>
                </a:cubicBezTo>
                <a:cubicBezTo>
                  <a:pt x="828" y="199"/>
                  <a:pt x="828" y="199"/>
                  <a:pt x="828" y="199"/>
                </a:cubicBezTo>
                <a:cubicBezTo>
                  <a:pt x="825" y="197"/>
                  <a:pt x="825" y="197"/>
                  <a:pt x="825" y="197"/>
                </a:cubicBezTo>
                <a:cubicBezTo>
                  <a:pt x="824" y="195"/>
                  <a:pt x="824" y="195"/>
                  <a:pt x="824" y="195"/>
                </a:cubicBezTo>
                <a:cubicBezTo>
                  <a:pt x="823" y="195"/>
                  <a:pt x="823" y="195"/>
                  <a:pt x="823" y="195"/>
                </a:cubicBezTo>
                <a:cubicBezTo>
                  <a:pt x="822" y="196"/>
                  <a:pt x="822" y="196"/>
                  <a:pt x="822" y="196"/>
                </a:cubicBezTo>
                <a:cubicBezTo>
                  <a:pt x="820" y="196"/>
                  <a:pt x="820" y="196"/>
                  <a:pt x="820" y="196"/>
                </a:cubicBezTo>
                <a:cubicBezTo>
                  <a:pt x="819" y="196"/>
                  <a:pt x="819" y="196"/>
                  <a:pt x="819" y="196"/>
                </a:cubicBezTo>
                <a:cubicBezTo>
                  <a:pt x="817" y="196"/>
                  <a:pt x="817" y="196"/>
                  <a:pt x="817" y="196"/>
                </a:cubicBezTo>
                <a:cubicBezTo>
                  <a:pt x="817" y="198"/>
                  <a:pt x="817" y="198"/>
                  <a:pt x="817" y="198"/>
                </a:cubicBezTo>
                <a:cubicBezTo>
                  <a:pt x="816" y="197"/>
                  <a:pt x="816" y="197"/>
                  <a:pt x="816" y="197"/>
                </a:cubicBezTo>
                <a:cubicBezTo>
                  <a:pt x="814" y="196"/>
                  <a:pt x="814" y="196"/>
                  <a:pt x="814" y="196"/>
                </a:cubicBezTo>
                <a:cubicBezTo>
                  <a:pt x="813" y="196"/>
                  <a:pt x="813" y="196"/>
                  <a:pt x="813" y="196"/>
                </a:cubicBezTo>
                <a:cubicBezTo>
                  <a:pt x="810" y="197"/>
                  <a:pt x="810" y="197"/>
                  <a:pt x="810" y="197"/>
                </a:cubicBezTo>
                <a:cubicBezTo>
                  <a:pt x="810" y="198"/>
                  <a:pt x="810" y="198"/>
                  <a:pt x="810" y="198"/>
                </a:cubicBezTo>
                <a:cubicBezTo>
                  <a:pt x="810" y="199"/>
                  <a:pt x="810" y="199"/>
                  <a:pt x="810" y="199"/>
                </a:cubicBezTo>
                <a:cubicBezTo>
                  <a:pt x="810" y="197"/>
                  <a:pt x="810" y="197"/>
                  <a:pt x="810" y="197"/>
                </a:cubicBezTo>
                <a:cubicBezTo>
                  <a:pt x="809" y="197"/>
                  <a:pt x="809" y="197"/>
                  <a:pt x="809" y="197"/>
                </a:cubicBezTo>
                <a:cubicBezTo>
                  <a:pt x="807" y="197"/>
                  <a:pt x="807" y="197"/>
                  <a:pt x="807" y="197"/>
                </a:cubicBezTo>
                <a:cubicBezTo>
                  <a:pt x="803" y="197"/>
                  <a:pt x="803" y="197"/>
                  <a:pt x="803" y="197"/>
                </a:cubicBezTo>
                <a:cubicBezTo>
                  <a:pt x="803" y="197"/>
                  <a:pt x="803" y="197"/>
                  <a:pt x="803" y="197"/>
                </a:cubicBezTo>
                <a:cubicBezTo>
                  <a:pt x="804" y="198"/>
                  <a:pt x="804" y="198"/>
                  <a:pt x="804" y="198"/>
                </a:cubicBezTo>
                <a:cubicBezTo>
                  <a:pt x="804" y="200"/>
                  <a:pt x="804" y="200"/>
                  <a:pt x="804" y="200"/>
                </a:cubicBezTo>
                <a:cubicBezTo>
                  <a:pt x="805" y="201"/>
                  <a:pt x="805" y="201"/>
                  <a:pt x="805" y="201"/>
                </a:cubicBezTo>
                <a:cubicBezTo>
                  <a:pt x="803" y="201"/>
                  <a:pt x="803" y="201"/>
                  <a:pt x="803" y="201"/>
                </a:cubicBezTo>
                <a:cubicBezTo>
                  <a:pt x="803" y="199"/>
                  <a:pt x="803" y="199"/>
                  <a:pt x="803" y="199"/>
                </a:cubicBezTo>
                <a:cubicBezTo>
                  <a:pt x="801" y="199"/>
                  <a:pt x="801" y="199"/>
                  <a:pt x="801" y="199"/>
                </a:cubicBezTo>
                <a:cubicBezTo>
                  <a:pt x="799" y="200"/>
                  <a:pt x="799" y="200"/>
                  <a:pt x="799" y="200"/>
                </a:cubicBezTo>
                <a:cubicBezTo>
                  <a:pt x="798" y="199"/>
                  <a:pt x="798" y="199"/>
                  <a:pt x="798" y="199"/>
                </a:cubicBezTo>
                <a:cubicBezTo>
                  <a:pt x="800" y="198"/>
                  <a:pt x="800" y="198"/>
                  <a:pt x="800" y="198"/>
                </a:cubicBezTo>
                <a:cubicBezTo>
                  <a:pt x="800" y="197"/>
                  <a:pt x="800" y="197"/>
                  <a:pt x="800" y="197"/>
                </a:cubicBezTo>
                <a:cubicBezTo>
                  <a:pt x="798" y="195"/>
                  <a:pt x="798" y="195"/>
                  <a:pt x="798" y="195"/>
                </a:cubicBezTo>
                <a:cubicBezTo>
                  <a:pt x="798" y="194"/>
                  <a:pt x="798" y="194"/>
                  <a:pt x="798" y="194"/>
                </a:cubicBezTo>
                <a:cubicBezTo>
                  <a:pt x="798" y="193"/>
                  <a:pt x="798" y="193"/>
                  <a:pt x="798" y="193"/>
                </a:cubicBezTo>
                <a:cubicBezTo>
                  <a:pt x="795" y="194"/>
                  <a:pt x="795" y="194"/>
                  <a:pt x="795" y="194"/>
                </a:cubicBezTo>
                <a:cubicBezTo>
                  <a:pt x="796" y="195"/>
                  <a:pt x="796" y="195"/>
                  <a:pt x="796" y="195"/>
                </a:cubicBezTo>
                <a:cubicBezTo>
                  <a:pt x="795" y="196"/>
                  <a:pt x="795" y="196"/>
                  <a:pt x="795" y="196"/>
                </a:cubicBezTo>
                <a:cubicBezTo>
                  <a:pt x="794" y="196"/>
                  <a:pt x="794" y="196"/>
                  <a:pt x="794" y="196"/>
                </a:cubicBezTo>
                <a:cubicBezTo>
                  <a:pt x="795" y="195"/>
                  <a:pt x="795" y="195"/>
                  <a:pt x="795" y="195"/>
                </a:cubicBezTo>
                <a:cubicBezTo>
                  <a:pt x="794" y="193"/>
                  <a:pt x="794" y="193"/>
                  <a:pt x="794" y="193"/>
                </a:cubicBezTo>
                <a:cubicBezTo>
                  <a:pt x="793" y="193"/>
                  <a:pt x="793" y="193"/>
                  <a:pt x="793" y="193"/>
                </a:cubicBezTo>
                <a:cubicBezTo>
                  <a:pt x="792" y="194"/>
                  <a:pt x="792" y="194"/>
                  <a:pt x="792" y="194"/>
                </a:cubicBezTo>
                <a:cubicBezTo>
                  <a:pt x="790" y="194"/>
                  <a:pt x="790" y="194"/>
                  <a:pt x="790" y="194"/>
                </a:cubicBezTo>
                <a:cubicBezTo>
                  <a:pt x="791" y="192"/>
                  <a:pt x="791" y="192"/>
                  <a:pt x="791" y="192"/>
                </a:cubicBezTo>
                <a:cubicBezTo>
                  <a:pt x="791" y="191"/>
                  <a:pt x="791" y="191"/>
                  <a:pt x="791" y="191"/>
                </a:cubicBezTo>
                <a:cubicBezTo>
                  <a:pt x="791" y="189"/>
                  <a:pt x="791" y="189"/>
                  <a:pt x="791" y="189"/>
                </a:cubicBezTo>
                <a:cubicBezTo>
                  <a:pt x="789" y="190"/>
                  <a:pt x="789" y="190"/>
                  <a:pt x="789" y="190"/>
                </a:cubicBezTo>
                <a:cubicBezTo>
                  <a:pt x="787" y="192"/>
                  <a:pt x="787" y="192"/>
                  <a:pt x="787" y="192"/>
                </a:cubicBezTo>
                <a:cubicBezTo>
                  <a:pt x="787" y="194"/>
                  <a:pt x="787" y="194"/>
                  <a:pt x="787" y="194"/>
                </a:cubicBezTo>
                <a:cubicBezTo>
                  <a:pt x="786" y="194"/>
                  <a:pt x="786" y="194"/>
                  <a:pt x="786" y="194"/>
                </a:cubicBezTo>
                <a:cubicBezTo>
                  <a:pt x="785" y="193"/>
                  <a:pt x="785" y="193"/>
                  <a:pt x="785" y="193"/>
                </a:cubicBezTo>
                <a:cubicBezTo>
                  <a:pt x="786" y="191"/>
                  <a:pt x="786" y="191"/>
                  <a:pt x="786" y="191"/>
                </a:cubicBezTo>
                <a:cubicBezTo>
                  <a:pt x="786" y="190"/>
                  <a:pt x="786" y="190"/>
                  <a:pt x="786" y="190"/>
                </a:cubicBezTo>
                <a:cubicBezTo>
                  <a:pt x="787" y="187"/>
                  <a:pt x="787" y="187"/>
                  <a:pt x="787" y="187"/>
                </a:cubicBezTo>
                <a:cubicBezTo>
                  <a:pt x="786" y="186"/>
                  <a:pt x="786" y="186"/>
                  <a:pt x="786" y="186"/>
                </a:cubicBezTo>
                <a:cubicBezTo>
                  <a:pt x="783" y="187"/>
                  <a:pt x="783" y="187"/>
                  <a:pt x="783" y="187"/>
                </a:cubicBezTo>
                <a:cubicBezTo>
                  <a:pt x="783" y="186"/>
                  <a:pt x="783" y="186"/>
                  <a:pt x="783" y="186"/>
                </a:cubicBezTo>
                <a:cubicBezTo>
                  <a:pt x="785" y="185"/>
                  <a:pt x="785" y="185"/>
                  <a:pt x="785" y="185"/>
                </a:cubicBezTo>
                <a:cubicBezTo>
                  <a:pt x="786" y="183"/>
                  <a:pt x="786" y="183"/>
                  <a:pt x="786" y="183"/>
                </a:cubicBezTo>
                <a:cubicBezTo>
                  <a:pt x="786" y="182"/>
                  <a:pt x="786" y="182"/>
                  <a:pt x="786" y="182"/>
                </a:cubicBezTo>
                <a:cubicBezTo>
                  <a:pt x="784" y="182"/>
                  <a:pt x="784" y="182"/>
                  <a:pt x="784" y="182"/>
                </a:cubicBezTo>
                <a:cubicBezTo>
                  <a:pt x="783" y="182"/>
                  <a:pt x="783" y="182"/>
                  <a:pt x="783" y="182"/>
                </a:cubicBezTo>
                <a:cubicBezTo>
                  <a:pt x="782" y="182"/>
                  <a:pt x="782" y="182"/>
                  <a:pt x="782" y="182"/>
                </a:cubicBezTo>
                <a:cubicBezTo>
                  <a:pt x="780" y="182"/>
                  <a:pt x="780" y="182"/>
                  <a:pt x="780" y="182"/>
                </a:cubicBezTo>
                <a:cubicBezTo>
                  <a:pt x="781" y="182"/>
                  <a:pt x="781" y="182"/>
                  <a:pt x="781" y="182"/>
                </a:cubicBezTo>
                <a:cubicBezTo>
                  <a:pt x="781" y="181"/>
                  <a:pt x="781" y="181"/>
                  <a:pt x="781" y="181"/>
                </a:cubicBezTo>
                <a:cubicBezTo>
                  <a:pt x="780" y="181"/>
                  <a:pt x="780" y="181"/>
                  <a:pt x="780" y="181"/>
                </a:cubicBezTo>
                <a:cubicBezTo>
                  <a:pt x="779" y="182"/>
                  <a:pt x="779" y="182"/>
                  <a:pt x="779" y="182"/>
                </a:cubicBezTo>
                <a:cubicBezTo>
                  <a:pt x="776" y="182"/>
                  <a:pt x="776" y="182"/>
                  <a:pt x="776" y="182"/>
                </a:cubicBezTo>
                <a:cubicBezTo>
                  <a:pt x="776" y="181"/>
                  <a:pt x="776" y="181"/>
                  <a:pt x="776" y="181"/>
                </a:cubicBezTo>
                <a:cubicBezTo>
                  <a:pt x="778" y="181"/>
                  <a:pt x="778" y="181"/>
                  <a:pt x="778" y="181"/>
                </a:cubicBezTo>
                <a:cubicBezTo>
                  <a:pt x="778" y="179"/>
                  <a:pt x="778" y="179"/>
                  <a:pt x="778" y="179"/>
                </a:cubicBezTo>
                <a:cubicBezTo>
                  <a:pt x="779" y="178"/>
                  <a:pt x="779" y="178"/>
                  <a:pt x="779" y="178"/>
                </a:cubicBezTo>
                <a:cubicBezTo>
                  <a:pt x="780" y="178"/>
                  <a:pt x="780" y="178"/>
                  <a:pt x="780" y="178"/>
                </a:cubicBezTo>
                <a:cubicBezTo>
                  <a:pt x="782" y="179"/>
                  <a:pt x="782" y="179"/>
                  <a:pt x="782" y="179"/>
                </a:cubicBezTo>
                <a:cubicBezTo>
                  <a:pt x="784" y="179"/>
                  <a:pt x="784" y="179"/>
                  <a:pt x="784" y="179"/>
                </a:cubicBezTo>
                <a:cubicBezTo>
                  <a:pt x="784" y="178"/>
                  <a:pt x="784" y="178"/>
                  <a:pt x="784" y="178"/>
                </a:cubicBezTo>
                <a:cubicBezTo>
                  <a:pt x="782" y="177"/>
                  <a:pt x="782" y="177"/>
                  <a:pt x="782" y="177"/>
                </a:cubicBezTo>
                <a:cubicBezTo>
                  <a:pt x="781" y="176"/>
                  <a:pt x="781" y="176"/>
                  <a:pt x="781" y="176"/>
                </a:cubicBezTo>
                <a:cubicBezTo>
                  <a:pt x="781" y="176"/>
                  <a:pt x="781" y="176"/>
                  <a:pt x="781" y="176"/>
                </a:cubicBezTo>
                <a:cubicBezTo>
                  <a:pt x="779" y="174"/>
                  <a:pt x="779" y="174"/>
                  <a:pt x="779" y="174"/>
                </a:cubicBezTo>
                <a:cubicBezTo>
                  <a:pt x="777" y="173"/>
                  <a:pt x="777" y="173"/>
                  <a:pt x="777" y="173"/>
                </a:cubicBezTo>
                <a:cubicBezTo>
                  <a:pt x="778" y="172"/>
                  <a:pt x="778" y="172"/>
                  <a:pt x="778" y="172"/>
                </a:cubicBezTo>
                <a:cubicBezTo>
                  <a:pt x="779" y="171"/>
                  <a:pt x="779" y="171"/>
                  <a:pt x="779" y="171"/>
                </a:cubicBezTo>
                <a:cubicBezTo>
                  <a:pt x="780" y="171"/>
                  <a:pt x="780" y="171"/>
                  <a:pt x="780" y="171"/>
                </a:cubicBezTo>
                <a:cubicBezTo>
                  <a:pt x="780" y="173"/>
                  <a:pt x="780" y="173"/>
                  <a:pt x="780" y="173"/>
                </a:cubicBezTo>
                <a:cubicBezTo>
                  <a:pt x="782" y="175"/>
                  <a:pt x="782" y="175"/>
                  <a:pt x="782" y="175"/>
                </a:cubicBezTo>
                <a:cubicBezTo>
                  <a:pt x="784" y="175"/>
                  <a:pt x="784" y="175"/>
                  <a:pt x="784" y="175"/>
                </a:cubicBezTo>
                <a:cubicBezTo>
                  <a:pt x="786" y="177"/>
                  <a:pt x="786" y="177"/>
                  <a:pt x="786" y="177"/>
                </a:cubicBezTo>
                <a:cubicBezTo>
                  <a:pt x="787" y="176"/>
                  <a:pt x="787" y="176"/>
                  <a:pt x="787" y="176"/>
                </a:cubicBezTo>
                <a:cubicBezTo>
                  <a:pt x="788" y="177"/>
                  <a:pt x="788" y="177"/>
                  <a:pt x="788" y="177"/>
                </a:cubicBezTo>
                <a:cubicBezTo>
                  <a:pt x="791" y="178"/>
                  <a:pt x="791" y="178"/>
                  <a:pt x="791" y="178"/>
                </a:cubicBezTo>
                <a:cubicBezTo>
                  <a:pt x="793" y="178"/>
                  <a:pt x="793" y="178"/>
                  <a:pt x="793" y="178"/>
                </a:cubicBezTo>
                <a:cubicBezTo>
                  <a:pt x="793" y="176"/>
                  <a:pt x="793" y="176"/>
                  <a:pt x="793" y="176"/>
                </a:cubicBezTo>
                <a:cubicBezTo>
                  <a:pt x="793" y="174"/>
                  <a:pt x="793" y="174"/>
                  <a:pt x="793" y="174"/>
                </a:cubicBezTo>
                <a:cubicBezTo>
                  <a:pt x="789" y="171"/>
                  <a:pt x="789" y="171"/>
                  <a:pt x="789" y="171"/>
                </a:cubicBezTo>
                <a:cubicBezTo>
                  <a:pt x="787" y="170"/>
                  <a:pt x="787" y="170"/>
                  <a:pt x="787" y="170"/>
                </a:cubicBezTo>
                <a:cubicBezTo>
                  <a:pt x="786" y="170"/>
                  <a:pt x="786" y="170"/>
                  <a:pt x="786" y="170"/>
                </a:cubicBezTo>
                <a:cubicBezTo>
                  <a:pt x="786" y="168"/>
                  <a:pt x="786" y="168"/>
                  <a:pt x="786" y="168"/>
                </a:cubicBezTo>
                <a:cubicBezTo>
                  <a:pt x="784" y="167"/>
                  <a:pt x="784" y="167"/>
                  <a:pt x="784" y="167"/>
                </a:cubicBezTo>
                <a:cubicBezTo>
                  <a:pt x="783" y="167"/>
                  <a:pt x="783" y="167"/>
                  <a:pt x="783" y="167"/>
                </a:cubicBezTo>
                <a:cubicBezTo>
                  <a:pt x="783" y="166"/>
                  <a:pt x="783" y="166"/>
                  <a:pt x="783" y="166"/>
                </a:cubicBezTo>
                <a:cubicBezTo>
                  <a:pt x="783" y="165"/>
                  <a:pt x="783" y="165"/>
                  <a:pt x="783" y="165"/>
                </a:cubicBezTo>
                <a:cubicBezTo>
                  <a:pt x="785" y="165"/>
                  <a:pt x="785" y="165"/>
                  <a:pt x="785" y="165"/>
                </a:cubicBezTo>
                <a:cubicBezTo>
                  <a:pt x="786" y="167"/>
                  <a:pt x="786" y="167"/>
                  <a:pt x="786" y="167"/>
                </a:cubicBezTo>
                <a:cubicBezTo>
                  <a:pt x="787" y="167"/>
                  <a:pt x="787" y="167"/>
                  <a:pt x="787" y="167"/>
                </a:cubicBezTo>
                <a:cubicBezTo>
                  <a:pt x="787" y="168"/>
                  <a:pt x="787" y="168"/>
                  <a:pt x="787" y="168"/>
                </a:cubicBezTo>
                <a:cubicBezTo>
                  <a:pt x="789" y="168"/>
                  <a:pt x="789" y="168"/>
                  <a:pt x="789" y="168"/>
                </a:cubicBezTo>
                <a:cubicBezTo>
                  <a:pt x="789" y="167"/>
                  <a:pt x="789" y="167"/>
                  <a:pt x="789" y="167"/>
                </a:cubicBezTo>
                <a:cubicBezTo>
                  <a:pt x="788" y="164"/>
                  <a:pt x="788" y="164"/>
                  <a:pt x="788" y="164"/>
                </a:cubicBezTo>
                <a:cubicBezTo>
                  <a:pt x="786" y="161"/>
                  <a:pt x="786" y="161"/>
                  <a:pt x="786" y="161"/>
                </a:cubicBezTo>
                <a:cubicBezTo>
                  <a:pt x="785" y="161"/>
                  <a:pt x="785" y="161"/>
                  <a:pt x="785" y="161"/>
                </a:cubicBezTo>
                <a:cubicBezTo>
                  <a:pt x="784" y="161"/>
                  <a:pt x="784" y="161"/>
                  <a:pt x="784" y="161"/>
                </a:cubicBezTo>
                <a:cubicBezTo>
                  <a:pt x="783" y="161"/>
                  <a:pt x="783" y="161"/>
                  <a:pt x="783" y="161"/>
                </a:cubicBezTo>
                <a:cubicBezTo>
                  <a:pt x="781" y="162"/>
                  <a:pt x="781" y="162"/>
                  <a:pt x="781" y="162"/>
                </a:cubicBezTo>
                <a:cubicBezTo>
                  <a:pt x="779" y="162"/>
                  <a:pt x="779" y="162"/>
                  <a:pt x="779" y="162"/>
                </a:cubicBezTo>
                <a:cubicBezTo>
                  <a:pt x="777" y="161"/>
                  <a:pt x="777" y="161"/>
                  <a:pt x="777" y="161"/>
                </a:cubicBezTo>
                <a:cubicBezTo>
                  <a:pt x="776" y="161"/>
                  <a:pt x="776" y="161"/>
                  <a:pt x="776" y="161"/>
                </a:cubicBezTo>
                <a:cubicBezTo>
                  <a:pt x="775" y="160"/>
                  <a:pt x="775" y="160"/>
                  <a:pt x="775" y="160"/>
                </a:cubicBezTo>
                <a:cubicBezTo>
                  <a:pt x="773" y="163"/>
                  <a:pt x="773" y="163"/>
                  <a:pt x="773" y="163"/>
                </a:cubicBezTo>
                <a:cubicBezTo>
                  <a:pt x="770" y="164"/>
                  <a:pt x="770" y="164"/>
                  <a:pt x="770" y="164"/>
                </a:cubicBezTo>
                <a:cubicBezTo>
                  <a:pt x="770" y="165"/>
                  <a:pt x="770" y="165"/>
                  <a:pt x="770" y="165"/>
                </a:cubicBezTo>
                <a:cubicBezTo>
                  <a:pt x="769" y="166"/>
                  <a:pt x="769" y="166"/>
                  <a:pt x="769" y="166"/>
                </a:cubicBezTo>
                <a:cubicBezTo>
                  <a:pt x="769" y="165"/>
                  <a:pt x="769" y="165"/>
                  <a:pt x="769" y="165"/>
                </a:cubicBezTo>
                <a:cubicBezTo>
                  <a:pt x="770" y="163"/>
                  <a:pt x="770" y="163"/>
                  <a:pt x="770" y="163"/>
                </a:cubicBezTo>
                <a:cubicBezTo>
                  <a:pt x="771" y="163"/>
                  <a:pt x="771" y="163"/>
                  <a:pt x="771" y="163"/>
                </a:cubicBezTo>
                <a:cubicBezTo>
                  <a:pt x="775" y="159"/>
                  <a:pt x="775" y="159"/>
                  <a:pt x="775" y="159"/>
                </a:cubicBezTo>
                <a:cubicBezTo>
                  <a:pt x="775" y="158"/>
                  <a:pt x="775" y="158"/>
                  <a:pt x="775" y="158"/>
                </a:cubicBezTo>
                <a:cubicBezTo>
                  <a:pt x="774" y="156"/>
                  <a:pt x="774" y="156"/>
                  <a:pt x="774" y="156"/>
                </a:cubicBezTo>
                <a:cubicBezTo>
                  <a:pt x="774" y="152"/>
                  <a:pt x="774" y="152"/>
                  <a:pt x="774" y="152"/>
                </a:cubicBezTo>
                <a:cubicBezTo>
                  <a:pt x="775" y="152"/>
                  <a:pt x="775" y="152"/>
                  <a:pt x="775" y="152"/>
                </a:cubicBezTo>
                <a:cubicBezTo>
                  <a:pt x="773" y="150"/>
                  <a:pt x="773" y="150"/>
                  <a:pt x="773" y="150"/>
                </a:cubicBezTo>
                <a:cubicBezTo>
                  <a:pt x="773" y="151"/>
                  <a:pt x="773" y="151"/>
                  <a:pt x="773" y="151"/>
                </a:cubicBezTo>
                <a:cubicBezTo>
                  <a:pt x="771" y="151"/>
                  <a:pt x="771" y="151"/>
                  <a:pt x="771" y="151"/>
                </a:cubicBezTo>
                <a:cubicBezTo>
                  <a:pt x="770" y="150"/>
                  <a:pt x="770" y="150"/>
                  <a:pt x="770" y="150"/>
                </a:cubicBezTo>
                <a:cubicBezTo>
                  <a:pt x="770" y="148"/>
                  <a:pt x="770" y="148"/>
                  <a:pt x="770" y="148"/>
                </a:cubicBezTo>
                <a:cubicBezTo>
                  <a:pt x="769" y="147"/>
                  <a:pt x="769" y="147"/>
                  <a:pt x="769" y="147"/>
                </a:cubicBezTo>
                <a:cubicBezTo>
                  <a:pt x="766" y="146"/>
                  <a:pt x="766" y="146"/>
                  <a:pt x="766" y="146"/>
                </a:cubicBezTo>
                <a:cubicBezTo>
                  <a:pt x="765" y="145"/>
                  <a:pt x="765" y="145"/>
                  <a:pt x="765" y="145"/>
                </a:cubicBezTo>
                <a:cubicBezTo>
                  <a:pt x="763" y="145"/>
                  <a:pt x="763" y="145"/>
                  <a:pt x="763" y="145"/>
                </a:cubicBezTo>
                <a:cubicBezTo>
                  <a:pt x="761" y="144"/>
                  <a:pt x="761" y="144"/>
                  <a:pt x="761" y="144"/>
                </a:cubicBezTo>
                <a:cubicBezTo>
                  <a:pt x="760" y="145"/>
                  <a:pt x="760" y="145"/>
                  <a:pt x="760" y="145"/>
                </a:cubicBezTo>
                <a:cubicBezTo>
                  <a:pt x="757" y="145"/>
                  <a:pt x="757" y="145"/>
                  <a:pt x="757" y="145"/>
                </a:cubicBezTo>
                <a:cubicBezTo>
                  <a:pt x="757" y="146"/>
                  <a:pt x="757" y="146"/>
                  <a:pt x="757" y="146"/>
                </a:cubicBezTo>
                <a:cubicBezTo>
                  <a:pt x="756" y="146"/>
                  <a:pt x="756" y="146"/>
                  <a:pt x="756" y="146"/>
                </a:cubicBezTo>
                <a:cubicBezTo>
                  <a:pt x="755" y="147"/>
                  <a:pt x="755" y="147"/>
                  <a:pt x="755" y="147"/>
                </a:cubicBezTo>
                <a:cubicBezTo>
                  <a:pt x="756" y="149"/>
                  <a:pt x="756" y="149"/>
                  <a:pt x="756" y="149"/>
                </a:cubicBezTo>
                <a:cubicBezTo>
                  <a:pt x="757" y="151"/>
                  <a:pt x="757" y="151"/>
                  <a:pt x="757" y="151"/>
                </a:cubicBezTo>
                <a:cubicBezTo>
                  <a:pt x="756" y="151"/>
                  <a:pt x="756" y="151"/>
                  <a:pt x="756" y="151"/>
                </a:cubicBezTo>
                <a:lnTo>
                  <a:pt x="754" y="148"/>
                </a:lnTo>
                <a:close/>
                <a:moveTo>
                  <a:pt x="797" y="153"/>
                </a:moveTo>
                <a:cubicBezTo>
                  <a:pt x="796" y="151"/>
                  <a:pt x="796" y="151"/>
                  <a:pt x="796" y="151"/>
                </a:cubicBezTo>
                <a:cubicBezTo>
                  <a:pt x="796" y="151"/>
                  <a:pt x="796" y="151"/>
                  <a:pt x="796" y="151"/>
                </a:cubicBezTo>
                <a:cubicBezTo>
                  <a:pt x="795" y="150"/>
                  <a:pt x="795" y="150"/>
                  <a:pt x="795" y="150"/>
                </a:cubicBezTo>
                <a:cubicBezTo>
                  <a:pt x="795" y="150"/>
                  <a:pt x="795" y="150"/>
                  <a:pt x="795" y="150"/>
                </a:cubicBezTo>
                <a:cubicBezTo>
                  <a:pt x="795" y="151"/>
                  <a:pt x="795" y="151"/>
                  <a:pt x="795" y="151"/>
                </a:cubicBezTo>
                <a:cubicBezTo>
                  <a:pt x="795" y="153"/>
                  <a:pt x="795" y="153"/>
                  <a:pt x="795" y="153"/>
                </a:cubicBezTo>
                <a:cubicBezTo>
                  <a:pt x="796" y="153"/>
                  <a:pt x="796" y="153"/>
                  <a:pt x="796" y="153"/>
                </a:cubicBezTo>
                <a:lnTo>
                  <a:pt x="797" y="153"/>
                </a:lnTo>
                <a:close/>
                <a:moveTo>
                  <a:pt x="790" y="161"/>
                </a:moveTo>
                <a:cubicBezTo>
                  <a:pt x="791" y="162"/>
                  <a:pt x="791" y="162"/>
                  <a:pt x="791" y="162"/>
                </a:cubicBezTo>
                <a:cubicBezTo>
                  <a:pt x="791" y="164"/>
                  <a:pt x="791" y="164"/>
                  <a:pt x="791" y="164"/>
                </a:cubicBezTo>
                <a:cubicBezTo>
                  <a:pt x="791" y="165"/>
                  <a:pt x="791" y="165"/>
                  <a:pt x="791" y="165"/>
                </a:cubicBezTo>
                <a:cubicBezTo>
                  <a:pt x="791" y="168"/>
                  <a:pt x="791" y="168"/>
                  <a:pt x="791" y="168"/>
                </a:cubicBezTo>
                <a:cubicBezTo>
                  <a:pt x="791" y="170"/>
                  <a:pt x="791" y="170"/>
                  <a:pt x="791" y="170"/>
                </a:cubicBezTo>
                <a:cubicBezTo>
                  <a:pt x="794" y="171"/>
                  <a:pt x="794" y="171"/>
                  <a:pt x="794" y="171"/>
                </a:cubicBezTo>
                <a:cubicBezTo>
                  <a:pt x="794" y="171"/>
                  <a:pt x="794" y="171"/>
                  <a:pt x="794" y="171"/>
                </a:cubicBezTo>
                <a:cubicBezTo>
                  <a:pt x="794" y="169"/>
                  <a:pt x="794" y="169"/>
                  <a:pt x="794" y="169"/>
                </a:cubicBezTo>
                <a:cubicBezTo>
                  <a:pt x="794" y="169"/>
                  <a:pt x="794" y="169"/>
                  <a:pt x="794" y="169"/>
                </a:cubicBezTo>
                <a:cubicBezTo>
                  <a:pt x="794" y="168"/>
                  <a:pt x="794" y="168"/>
                  <a:pt x="794" y="168"/>
                </a:cubicBezTo>
                <a:cubicBezTo>
                  <a:pt x="795" y="164"/>
                  <a:pt x="795" y="164"/>
                  <a:pt x="795" y="164"/>
                </a:cubicBezTo>
                <a:cubicBezTo>
                  <a:pt x="795" y="162"/>
                  <a:pt x="795" y="162"/>
                  <a:pt x="795" y="162"/>
                </a:cubicBezTo>
                <a:cubicBezTo>
                  <a:pt x="792" y="161"/>
                  <a:pt x="792" y="161"/>
                  <a:pt x="792" y="161"/>
                </a:cubicBezTo>
                <a:lnTo>
                  <a:pt x="790" y="161"/>
                </a:lnTo>
                <a:close/>
                <a:moveTo>
                  <a:pt x="784" y="133"/>
                </a:moveTo>
                <a:cubicBezTo>
                  <a:pt x="782" y="130"/>
                  <a:pt x="782" y="130"/>
                  <a:pt x="782" y="130"/>
                </a:cubicBezTo>
                <a:cubicBezTo>
                  <a:pt x="781" y="130"/>
                  <a:pt x="781" y="130"/>
                  <a:pt x="781" y="130"/>
                </a:cubicBezTo>
                <a:cubicBezTo>
                  <a:pt x="779" y="129"/>
                  <a:pt x="779" y="129"/>
                  <a:pt x="779" y="129"/>
                </a:cubicBezTo>
                <a:cubicBezTo>
                  <a:pt x="779" y="130"/>
                  <a:pt x="779" y="130"/>
                  <a:pt x="779" y="130"/>
                </a:cubicBezTo>
                <a:cubicBezTo>
                  <a:pt x="777" y="130"/>
                  <a:pt x="777" y="130"/>
                  <a:pt x="777" y="130"/>
                </a:cubicBezTo>
                <a:cubicBezTo>
                  <a:pt x="777" y="129"/>
                  <a:pt x="777" y="129"/>
                  <a:pt x="777" y="129"/>
                </a:cubicBezTo>
                <a:cubicBezTo>
                  <a:pt x="776" y="129"/>
                  <a:pt x="776" y="129"/>
                  <a:pt x="776" y="129"/>
                </a:cubicBezTo>
                <a:cubicBezTo>
                  <a:pt x="774" y="129"/>
                  <a:pt x="774" y="129"/>
                  <a:pt x="774" y="129"/>
                </a:cubicBezTo>
                <a:cubicBezTo>
                  <a:pt x="773" y="128"/>
                  <a:pt x="773" y="128"/>
                  <a:pt x="773" y="128"/>
                </a:cubicBezTo>
                <a:cubicBezTo>
                  <a:pt x="772" y="129"/>
                  <a:pt x="772" y="129"/>
                  <a:pt x="772" y="129"/>
                </a:cubicBezTo>
                <a:cubicBezTo>
                  <a:pt x="770" y="129"/>
                  <a:pt x="770" y="129"/>
                  <a:pt x="770" y="129"/>
                </a:cubicBezTo>
                <a:cubicBezTo>
                  <a:pt x="769" y="130"/>
                  <a:pt x="769" y="130"/>
                  <a:pt x="769" y="130"/>
                </a:cubicBezTo>
                <a:cubicBezTo>
                  <a:pt x="768" y="133"/>
                  <a:pt x="768" y="133"/>
                  <a:pt x="768" y="133"/>
                </a:cubicBezTo>
                <a:cubicBezTo>
                  <a:pt x="768" y="136"/>
                  <a:pt x="768" y="136"/>
                  <a:pt x="768" y="136"/>
                </a:cubicBezTo>
                <a:cubicBezTo>
                  <a:pt x="769" y="136"/>
                  <a:pt x="769" y="136"/>
                  <a:pt x="769" y="136"/>
                </a:cubicBezTo>
                <a:cubicBezTo>
                  <a:pt x="771" y="136"/>
                  <a:pt x="771" y="136"/>
                  <a:pt x="771" y="136"/>
                </a:cubicBezTo>
                <a:cubicBezTo>
                  <a:pt x="772" y="137"/>
                  <a:pt x="772" y="137"/>
                  <a:pt x="772" y="137"/>
                </a:cubicBezTo>
                <a:cubicBezTo>
                  <a:pt x="774" y="138"/>
                  <a:pt x="774" y="138"/>
                  <a:pt x="774" y="138"/>
                </a:cubicBezTo>
                <a:cubicBezTo>
                  <a:pt x="776" y="138"/>
                  <a:pt x="776" y="138"/>
                  <a:pt x="776" y="138"/>
                </a:cubicBezTo>
                <a:cubicBezTo>
                  <a:pt x="778" y="140"/>
                  <a:pt x="778" y="140"/>
                  <a:pt x="778" y="140"/>
                </a:cubicBezTo>
                <a:cubicBezTo>
                  <a:pt x="781" y="140"/>
                  <a:pt x="781" y="140"/>
                  <a:pt x="781" y="140"/>
                </a:cubicBezTo>
                <a:cubicBezTo>
                  <a:pt x="783" y="141"/>
                  <a:pt x="783" y="141"/>
                  <a:pt x="783" y="141"/>
                </a:cubicBezTo>
                <a:cubicBezTo>
                  <a:pt x="785" y="141"/>
                  <a:pt x="785" y="141"/>
                  <a:pt x="785" y="141"/>
                </a:cubicBezTo>
                <a:cubicBezTo>
                  <a:pt x="787" y="139"/>
                  <a:pt x="787" y="139"/>
                  <a:pt x="787" y="139"/>
                </a:cubicBezTo>
                <a:cubicBezTo>
                  <a:pt x="789" y="139"/>
                  <a:pt x="789" y="139"/>
                  <a:pt x="789" y="139"/>
                </a:cubicBezTo>
                <a:cubicBezTo>
                  <a:pt x="790" y="139"/>
                  <a:pt x="790" y="139"/>
                  <a:pt x="790" y="139"/>
                </a:cubicBezTo>
                <a:cubicBezTo>
                  <a:pt x="790" y="138"/>
                  <a:pt x="790" y="138"/>
                  <a:pt x="790" y="138"/>
                </a:cubicBezTo>
                <a:cubicBezTo>
                  <a:pt x="790" y="137"/>
                  <a:pt x="790" y="137"/>
                  <a:pt x="790" y="137"/>
                </a:cubicBezTo>
                <a:cubicBezTo>
                  <a:pt x="789" y="136"/>
                  <a:pt x="789" y="136"/>
                  <a:pt x="789" y="136"/>
                </a:cubicBezTo>
                <a:cubicBezTo>
                  <a:pt x="788" y="134"/>
                  <a:pt x="788" y="134"/>
                  <a:pt x="788" y="134"/>
                </a:cubicBezTo>
                <a:cubicBezTo>
                  <a:pt x="786" y="135"/>
                  <a:pt x="786" y="135"/>
                  <a:pt x="786" y="135"/>
                </a:cubicBezTo>
                <a:cubicBezTo>
                  <a:pt x="785" y="135"/>
                  <a:pt x="785" y="135"/>
                  <a:pt x="785" y="135"/>
                </a:cubicBezTo>
                <a:cubicBezTo>
                  <a:pt x="784" y="134"/>
                  <a:pt x="784" y="134"/>
                  <a:pt x="784" y="134"/>
                </a:cubicBezTo>
                <a:cubicBezTo>
                  <a:pt x="785" y="133"/>
                  <a:pt x="785" y="133"/>
                  <a:pt x="785" y="133"/>
                </a:cubicBezTo>
                <a:lnTo>
                  <a:pt x="784" y="133"/>
                </a:lnTo>
                <a:close/>
                <a:moveTo>
                  <a:pt x="736" y="177"/>
                </a:moveTo>
                <a:cubicBezTo>
                  <a:pt x="735" y="177"/>
                  <a:pt x="735" y="177"/>
                  <a:pt x="735" y="177"/>
                </a:cubicBezTo>
                <a:cubicBezTo>
                  <a:pt x="734" y="177"/>
                  <a:pt x="734" y="177"/>
                  <a:pt x="734" y="177"/>
                </a:cubicBezTo>
                <a:cubicBezTo>
                  <a:pt x="734" y="178"/>
                  <a:pt x="734" y="178"/>
                  <a:pt x="734" y="178"/>
                </a:cubicBezTo>
                <a:cubicBezTo>
                  <a:pt x="735" y="178"/>
                  <a:pt x="735" y="178"/>
                  <a:pt x="735" y="178"/>
                </a:cubicBezTo>
                <a:lnTo>
                  <a:pt x="736" y="177"/>
                </a:lnTo>
                <a:close/>
                <a:moveTo>
                  <a:pt x="731" y="193"/>
                </a:moveTo>
                <a:cubicBezTo>
                  <a:pt x="731" y="193"/>
                  <a:pt x="731" y="193"/>
                  <a:pt x="731" y="193"/>
                </a:cubicBezTo>
                <a:cubicBezTo>
                  <a:pt x="731" y="194"/>
                  <a:pt x="731" y="194"/>
                  <a:pt x="731" y="194"/>
                </a:cubicBezTo>
                <a:cubicBezTo>
                  <a:pt x="732" y="194"/>
                  <a:pt x="732" y="194"/>
                  <a:pt x="732" y="194"/>
                </a:cubicBezTo>
                <a:cubicBezTo>
                  <a:pt x="731" y="195"/>
                  <a:pt x="731" y="195"/>
                  <a:pt x="731" y="195"/>
                </a:cubicBezTo>
                <a:cubicBezTo>
                  <a:pt x="731" y="196"/>
                  <a:pt x="731" y="196"/>
                  <a:pt x="731" y="196"/>
                </a:cubicBezTo>
                <a:cubicBezTo>
                  <a:pt x="732" y="196"/>
                  <a:pt x="732" y="196"/>
                  <a:pt x="732" y="196"/>
                </a:cubicBezTo>
                <a:cubicBezTo>
                  <a:pt x="733" y="195"/>
                  <a:pt x="733" y="195"/>
                  <a:pt x="733" y="195"/>
                </a:cubicBezTo>
                <a:cubicBezTo>
                  <a:pt x="733" y="195"/>
                  <a:pt x="733" y="195"/>
                  <a:pt x="733" y="195"/>
                </a:cubicBezTo>
                <a:cubicBezTo>
                  <a:pt x="733" y="197"/>
                  <a:pt x="733" y="197"/>
                  <a:pt x="733" y="197"/>
                </a:cubicBezTo>
                <a:cubicBezTo>
                  <a:pt x="733" y="198"/>
                  <a:pt x="733" y="198"/>
                  <a:pt x="733" y="198"/>
                </a:cubicBezTo>
                <a:cubicBezTo>
                  <a:pt x="734" y="198"/>
                  <a:pt x="734" y="198"/>
                  <a:pt x="734" y="198"/>
                </a:cubicBezTo>
                <a:cubicBezTo>
                  <a:pt x="735" y="198"/>
                  <a:pt x="735" y="198"/>
                  <a:pt x="735" y="198"/>
                </a:cubicBezTo>
                <a:cubicBezTo>
                  <a:pt x="735" y="198"/>
                  <a:pt x="735" y="198"/>
                  <a:pt x="735" y="198"/>
                </a:cubicBezTo>
                <a:cubicBezTo>
                  <a:pt x="736" y="200"/>
                  <a:pt x="736" y="200"/>
                  <a:pt x="736" y="200"/>
                </a:cubicBezTo>
                <a:cubicBezTo>
                  <a:pt x="736" y="200"/>
                  <a:pt x="736" y="200"/>
                  <a:pt x="736" y="200"/>
                </a:cubicBezTo>
                <a:cubicBezTo>
                  <a:pt x="737" y="199"/>
                  <a:pt x="737" y="199"/>
                  <a:pt x="737" y="199"/>
                </a:cubicBezTo>
                <a:cubicBezTo>
                  <a:pt x="738" y="199"/>
                  <a:pt x="738" y="199"/>
                  <a:pt x="738" y="199"/>
                </a:cubicBezTo>
                <a:cubicBezTo>
                  <a:pt x="738" y="202"/>
                  <a:pt x="738" y="202"/>
                  <a:pt x="738" y="202"/>
                </a:cubicBezTo>
                <a:cubicBezTo>
                  <a:pt x="738" y="203"/>
                  <a:pt x="738" y="203"/>
                  <a:pt x="738" y="203"/>
                </a:cubicBezTo>
                <a:cubicBezTo>
                  <a:pt x="740" y="202"/>
                  <a:pt x="740" y="202"/>
                  <a:pt x="740" y="202"/>
                </a:cubicBezTo>
                <a:cubicBezTo>
                  <a:pt x="740" y="204"/>
                  <a:pt x="740" y="204"/>
                  <a:pt x="740" y="204"/>
                </a:cubicBezTo>
                <a:cubicBezTo>
                  <a:pt x="742" y="204"/>
                  <a:pt x="742" y="204"/>
                  <a:pt x="742" y="204"/>
                </a:cubicBezTo>
                <a:cubicBezTo>
                  <a:pt x="744" y="205"/>
                  <a:pt x="744" y="205"/>
                  <a:pt x="744" y="205"/>
                </a:cubicBezTo>
                <a:cubicBezTo>
                  <a:pt x="746" y="205"/>
                  <a:pt x="746" y="205"/>
                  <a:pt x="746" y="205"/>
                </a:cubicBezTo>
                <a:cubicBezTo>
                  <a:pt x="746" y="206"/>
                  <a:pt x="746" y="206"/>
                  <a:pt x="746" y="206"/>
                </a:cubicBezTo>
                <a:cubicBezTo>
                  <a:pt x="747" y="205"/>
                  <a:pt x="747" y="205"/>
                  <a:pt x="747" y="205"/>
                </a:cubicBezTo>
                <a:cubicBezTo>
                  <a:pt x="746" y="204"/>
                  <a:pt x="746" y="204"/>
                  <a:pt x="746" y="204"/>
                </a:cubicBezTo>
                <a:cubicBezTo>
                  <a:pt x="748" y="203"/>
                  <a:pt x="748" y="203"/>
                  <a:pt x="748" y="203"/>
                </a:cubicBezTo>
                <a:cubicBezTo>
                  <a:pt x="749" y="201"/>
                  <a:pt x="749" y="201"/>
                  <a:pt x="749" y="201"/>
                </a:cubicBezTo>
                <a:cubicBezTo>
                  <a:pt x="749" y="199"/>
                  <a:pt x="749" y="199"/>
                  <a:pt x="749" y="199"/>
                </a:cubicBezTo>
                <a:cubicBezTo>
                  <a:pt x="750" y="197"/>
                  <a:pt x="750" y="197"/>
                  <a:pt x="750" y="197"/>
                </a:cubicBezTo>
                <a:cubicBezTo>
                  <a:pt x="751" y="196"/>
                  <a:pt x="751" y="196"/>
                  <a:pt x="751" y="196"/>
                </a:cubicBezTo>
                <a:cubicBezTo>
                  <a:pt x="751" y="193"/>
                  <a:pt x="751" y="193"/>
                  <a:pt x="751" y="193"/>
                </a:cubicBezTo>
                <a:cubicBezTo>
                  <a:pt x="751" y="191"/>
                  <a:pt x="751" y="191"/>
                  <a:pt x="751" y="191"/>
                </a:cubicBezTo>
                <a:cubicBezTo>
                  <a:pt x="752" y="190"/>
                  <a:pt x="752" y="190"/>
                  <a:pt x="752" y="190"/>
                </a:cubicBezTo>
                <a:cubicBezTo>
                  <a:pt x="752" y="188"/>
                  <a:pt x="752" y="188"/>
                  <a:pt x="752" y="188"/>
                </a:cubicBezTo>
                <a:cubicBezTo>
                  <a:pt x="750" y="187"/>
                  <a:pt x="750" y="187"/>
                  <a:pt x="750" y="187"/>
                </a:cubicBezTo>
                <a:cubicBezTo>
                  <a:pt x="750" y="185"/>
                  <a:pt x="750" y="185"/>
                  <a:pt x="750" y="185"/>
                </a:cubicBezTo>
                <a:cubicBezTo>
                  <a:pt x="749" y="184"/>
                  <a:pt x="749" y="184"/>
                  <a:pt x="749" y="184"/>
                </a:cubicBezTo>
                <a:cubicBezTo>
                  <a:pt x="749" y="183"/>
                  <a:pt x="749" y="183"/>
                  <a:pt x="749" y="183"/>
                </a:cubicBezTo>
                <a:cubicBezTo>
                  <a:pt x="747" y="181"/>
                  <a:pt x="747" y="181"/>
                  <a:pt x="747" y="181"/>
                </a:cubicBezTo>
                <a:cubicBezTo>
                  <a:pt x="745" y="182"/>
                  <a:pt x="745" y="182"/>
                  <a:pt x="745" y="182"/>
                </a:cubicBezTo>
                <a:cubicBezTo>
                  <a:pt x="743" y="182"/>
                  <a:pt x="743" y="182"/>
                  <a:pt x="743" y="182"/>
                </a:cubicBezTo>
                <a:cubicBezTo>
                  <a:pt x="741" y="182"/>
                  <a:pt x="741" y="182"/>
                  <a:pt x="741" y="182"/>
                </a:cubicBezTo>
                <a:cubicBezTo>
                  <a:pt x="740" y="183"/>
                  <a:pt x="740" y="183"/>
                  <a:pt x="740" y="183"/>
                </a:cubicBezTo>
                <a:cubicBezTo>
                  <a:pt x="741" y="184"/>
                  <a:pt x="741" y="184"/>
                  <a:pt x="741" y="184"/>
                </a:cubicBezTo>
                <a:cubicBezTo>
                  <a:pt x="742" y="185"/>
                  <a:pt x="742" y="185"/>
                  <a:pt x="742" y="185"/>
                </a:cubicBezTo>
                <a:cubicBezTo>
                  <a:pt x="741" y="185"/>
                  <a:pt x="741" y="185"/>
                  <a:pt x="741" y="185"/>
                </a:cubicBezTo>
                <a:cubicBezTo>
                  <a:pt x="739" y="184"/>
                  <a:pt x="739" y="184"/>
                  <a:pt x="739" y="184"/>
                </a:cubicBezTo>
                <a:cubicBezTo>
                  <a:pt x="738" y="184"/>
                  <a:pt x="738" y="184"/>
                  <a:pt x="738" y="184"/>
                </a:cubicBezTo>
                <a:cubicBezTo>
                  <a:pt x="737" y="185"/>
                  <a:pt x="737" y="185"/>
                  <a:pt x="737" y="185"/>
                </a:cubicBezTo>
                <a:cubicBezTo>
                  <a:pt x="739" y="185"/>
                  <a:pt x="739" y="185"/>
                  <a:pt x="739" y="185"/>
                </a:cubicBezTo>
                <a:cubicBezTo>
                  <a:pt x="739" y="186"/>
                  <a:pt x="739" y="186"/>
                  <a:pt x="739" y="186"/>
                </a:cubicBezTo>
                <a:cubicBezTo>
                  <a:pt x="739" y="186"/>
                  <a:pt x="739" y="186"/>
                  <a:pt x="739" y="186"/>
                </a:cubicBezTo>
                <a:cubicBezTo>
                  <a:pt x="737" y="187"/>
                  <a:pt x="737" y="187"/>
                  <a:pt x="737" y="187"/>
                </a:cubicBezTo>
                <a:cubicBezTo>
                  <a:pt x="736" y="187"/>
                  <a:pt x="736" y="187"/>
                  <a:pt x="736" y="187"/>
                </a:cubicBezTo>
                <a:cubicBezTo>
                  <a:pt x="737" y="189"/>
                  <a:pt x="737" y="189"/>
                  <a:pt x="737" y="189"/>
                </a:cubicBezTo>
                <a:cubicBezTo>
                  <a:pt x="737" y="189"/>
                  <a:pt x="737" y="189"/>
                  <a:pt x="737" y="189"/>
                </a:cubicBezTo>
                <a:cubicBezTo>
                  <a:pt x="737" y="190"/>
                  <a:pt x="737" y="190"/>
                  <a:pt x="737" y="190"/>
                </a:cubicBezTo>
                <a:cubicBezTo>
                  <a:pt x="735" y="189"/>
                  <a:pt x="735" y="189"/>
                  <a:pt x="735" y="189"/>
                </a:cubicBezTo>
                <a:cubicBezTo>
                  <a:pt x="733" y="190"/>
                  <a:pt x="733" y="190"/>
                  <a:pt x="733" y="190"/>
                </a:cubicBezTo>
                <a:cubicBezTo>
                  <a:pt x="732" y="191"/>
                  <a:pt x="732" y="191"/>
                  <a:pt x="732" y="191"/>
                </a:cubicBezTo>
                <a:lnTo>
                  <a:pt x="731" y="193"/>
                </a:lnTo>
                <a:close/>
                <a:moveTo>
                  <a:pt x="737" y="180"/>
                </a:moveTo>
                <a:cubicBezTo>
                  <a:pt x="737" y="181"/>
                  <a:pt x="737" y="181"/>
                  <a:pt x="737" y="181"/>
                </a:cubicBezTo>
                <a:cubicBezTo>
                  <a:pt x="737" y="182"/>
                  <a:pt x="737" y="182"/>
                  <a:pt x="737" y="182"/>
                </a:cubicBezTo>
                <a:cubicBezTo>
                  <a:pt x="738" y="182"/>
                  <a:pt x="738" y="182"/>
                  <a:pt x="738" y="182"/>
                </a:cubicBezTo>
                <a:cubicBezTo>
                  <a:pt x="739" y="181"/>
                  <a:pt x="739" y="181"/>
                  <a:pt x="739" y="181"/>
                </a:cubicBezTo>
                <a:cubicBezTo>
                  <a:pt x="739" y="180"/>
                  <a:pt x="739" y="180"/>
                  <a:pt x="739" y="180"/>
                </a:cubicBezTo>
                <a:cubicBezTo>
                  <a:pt x="738" y="179"/>
                  <a:pt x="738" y="179"/>
                  <a:pt x="738" y="179"/>
                </a:cubicBezTo>
                <a:cubicBezTo>
                  <a:pt x="737" y="179"/>
                  <a:pt x="737" y="179"/>
                  <a:pt x="737" y="179"/>
                </a:cubicBezTo>
                <a:lnTo>
                  <a:pt x="737" y="180"/>
                </a:lnTo>
                <a:close/>
                <a:moveTo>
                  <a:pt x="739" y="176"/>
                </a:moveTo>
                <a:cubicBezTo>
                  <a:pt x="739" y="175"/>
                  <a:pt x="739" y="175"/>
                  <a:pt x="739" y="175"/>
                </a:cubicBezTo>
                <a:cubicBezTo>
                  <a:pt x="740" y="174"/>
                  <a:pt x="740" y="174"/>
                  <a:pt x="740" y="174"/>
                </a:cubicBezTo>
                <a:cubicBezTo>
                  <a:pt x="740" y="174"/>
                  <a:pt x="740" y="174"/>
                  <a:pt x="740" y="174"/>
                </a:cubicBezTo>
                <a:cubicBezTo>
                  <a:pt x="738" y="174"/>
                  <a:pt x="738" y="174"/>
                  <a:pt x="738" y="174"/>
                </a:cubicBezTo>
                <a:cubicBezTo>
                  <a:pt x="737" y="175"/>
                  <a:pt x="737" y="175"/>
                  <a:pt x="737" y="175"/>
                </a:cubicBezTo>
                <a:cubicBezTo>
                  <a:pt x="738" y="176"/>
                  <a:pt x="738" y="176"/>
                  <a:pt x="738" y="176"/>
                </a:cubicBezTo>
                <a:lnTo>
                  <a:pt x="739" y="176"/>
                </a:lnTo>
                <a:close/>
                <a:moveTo>
                  <a:pt x="703" y="242"/>
                </a:moveTo>
                <a:cubicBezTo>
                  <a:pt x="703" y="243"/>
                  <a:pt x="703" y="243"/>
                  <a:pt x="703" y="243"/>
                </a:cubicBezTo>
                <a:cubicBezTo>
                  <a:pt x="704" y="243"/>
                  <a:pt x="704" y="243"/>
                  <a:pt x="704" y="243"/>
                </a:cubicBezTo>
                <a:cubicBezTo>
                  <a:pt x="705" y="243"/>
                  <a:pt x="705" y="243"/>
                  <a:pt x="705" y="243"/>
                </a:cubicBezTo>
                <a:cubicBezTo>
                  <a:pt x="706" y="240"/>
                  <a:pt x="706" y="240"/>
                  <a:pt x="706" y="240"/>
                </a:cubicBezTo>
                <a:cubicBezTo>
                  <a:pt x="704" y="240"/>
                  <a:pt x="704" y="240"/>
                  <a:pt x="704" y="240"/>
                </a:cubicBezTo>
                <a:lnTo>
                  <a:pt x="703" y="242"/>
                </a:lnTo>
                <a:close/>
                <a:moveTo>
                  <a:pt x="752" y="143"/>
                </a:moveTo>
                <a:cubicBezTo>
                  <a:pt x="752" y="143"/>
                  <a:pt x="752" y="143"/>
                  <a:pt x="752" y="143"/>
                </a:cubicBezTo>
                <a:cubicBezTo>
                  <a:pt x="754" y="143"/>
                  <a:pt x="754" y="143"/>
                  <a:pt x="754" y="143"/>
                </a:cubicBezTo>
                <a:cubicBezTo>
                  <a:pt x="754" y="142"/>
                  <a:pt x="754" y="142"/>
                  <a:pt x="754" y="142"/>
                </a:cubicBezTo>
                <a:cubicBezTo>
                  <a:pt x="752" y="142"/>
                  <a:pt x="752" y="142"/>
                  <a:pt x="752" y="142"/>
                </a:cubicBezTo>
                <a:lnTo>
                  <a:pt x="752" y="143"/>
                </a:lnTo>
                <a:close/>
                <a:moveTo>
                  <a:pt x="733" y="180"/>
                </a:moveTo>
                <a:cubicBezTo>
                  <a:pt x="732" y="181"/>
                  <a:pt x="732" y="181"/>
                  <a:pt x="732" y="181"/>
                </a:cubicBezTo>
                <a:cubicBezTo>
                  <a:pt x="732" y="183"/>
                  <a:pt x="732" y="183"/>
                  <a:pt x="732" y="183"/>
                </a:cubicBezTo>
                <a:cubicBezTo>
                  <a:pt x="733" y="184"/>
                  <a:pt x="733" y="184"/>
                  <a:pt x="733" y="184"/>
                </a:cubicBezTo>
                <a:cubicBezTo>
                  <a:pt x="734" y="184"/>
                  <a:pt x="734" y="184"/>
                  <a:pt x="734" y="184"/>
                </a:cubicBezTo>
                <a:cubicBezTo>
                  <a:pt x="735" y="183"/>
                  <a:pt x="735" y="183"/>
                  <a:pt x="735" y="183"/>
                </a:cubicBezTo>
                <a:cubicBezTo>
                  <a:pt x="736" y="183"/>
                  <a:pt x="736" y="183"/>
                  <a:pt x="736" y="183"/>
                </a:cubicBezTo>
                <a:cubicBezTo>
                  <a:pt x="736" y="181"/>
                  <a:pt x="736" y="181"/>
                  <a:pt x="736" y="181"/>
                </a:cubicBezTo>
                <a:cubicBezTo>
                  <a:pt x="736" y="181"/>
                  <a:pt x="736" y="181"/>
                  <a:pt x="736" y="181"/>
                </a:cubicBezTo>
                <a:cubicBezTo>
                  <a:pt x="736" y="180"/>
                  <a:pt x="736" y="180"/>
                  <a:pt x="736" y="180"/>
                </a:cubicBezTo>
                <a:cubicBezTo>
                  <a:pt x="735" y="179"/>
                  <a:pt x="735" y="179"/>
                  <a:pt x="735" y="179"/>
                </a:cubicBezTo>
                <a:cubicBezTo>
                  <a:pt x="733" y="180"/>
                  <a:pt x="733" y="180"/>
                  <a:pt x="733" y="180"/>
                </a:cubicBezTo>
                <a:close/>
                <a:moveTo>
                  <a:pt x="753" y="171"/>
                </a:moveTo>
                <a:cubicBezTo>
                  <a:pt x="753" y="171"/>
                  <a:pt x="753" y="169"/>
                  <a:pt x="753" y="169"/>
                </a:cubicBezTo>
                <a:cubicBezTo>
                  <a:pt x="752" y="169"/>
                  <a:pt x="752" y="169"/>
                  <a:pt x="752" y="169"/>
                </a:cubicBezTo>
                <a:cubicBezTo>
                  <a:pt x="752" y="170"/>
                  <a:pt x="752" y="170"/>
                  <a:pt x="752" y="170"/>
                </a:cubicBezTo>
                <a:lnTo>
                  <a:pt x="753" y="171"/>
                </a:lnTo>
                <a:close/>
                <a:moveTo>
                  <a:pt x="790" y="117"/>
                </a:moveTo>
                <a:cubicBezTo>
                  <a:pt x="790" y="118"/>
                  <a:pt x="790" y="118"/>
                  <a:pt x="790" y="118"/>
                </a:cubicBezTo>
                <a:cubicBezTo>
                  <a:pt x="790" y="120"/>
                  <a:pt x="790" y="120"/>
                  <a:pt x="790" y="120"/>
                </a:cubicBezTo>
                <a:cubicBezTo>
                  <a:pt x="790" y="121"/>
                  <a:pt x="790" y="121"/>
                  <a:pt x="790" y="121"/>
                </a:cubicBezTo>
                <a:cubicBezTo>
                  <a:pt x="791" y="121"/>
                  <a:pt x="791" y="121"/>
                  <a:pt x="791" y="121"/>
                </a:cubicBezTo>
                <a:cubicBezTo>
                  <a:pt x="792" y="120"/>
                  <a:pt x="792" y="120"/>
                  <a:pt x="792" y="120"/>
                </a:cubicBezTo>
                <a:cubicBezTo>
                  <a:pt x="791" y="117"/>
                  <a:pt x="791" y="117"/>
                  <a:pt x="791" y="117"/>
                </a:cubicBezTo>
                <a:lnTo>
                  <a:pt x="790" y="117"/>
                </a:lnTo>
                <a:close/>
                <a:moveTo>
                  <a:pt x="816" y="276"/>
                </a:moveTo>
                <a:cubicBezTo>
                  <a:pt x="817" y="277"/>
                  <a:pt x="817" y="277"/>
                  <a:pt x="817" y="277"/>
                </a:cubicBezTo>
                <a:cubicBezTo>
                  <a:pt x="818" y="276"/>
                  <a:pt x="818" y="276"/>
                  <a:pt x="818" y="276"/>
                </a:cubicBezTo>
                <a:cubicBezTo>
                  <a:pt x="818" y="275"/>
                  <a:pt x="818" y="275"/>
                  <a:pt x="818" y="275"/>
                </a:cubicBezTo>
                <a:cubicBezTo>
                  <a:pt x="817" y="275"/>
                  <a:pt x="817" y="275"/>
                  <a:pt x="817" y="275"/>
                </a:cubicBezTo>
                <a:lnTo>
                  <a:pt x="816" y="276"/>
                </a:lnTo>
                <a:close/>
                <a:moveTo>
                  <a:pt x="846" y="193"/>
                </a:moveTo>
                <a:cubicBezTo>
                  <a:pt x="845" y="192"/>
                  <a:pt x="845" y="192"/>
                  <a:pt x="845" y="192"/>
                </a:cubicBezTo>
                <a:cubicBezTo>
                  <a:pt x="843" y="193"/>
                  <a:pt x="843" y="193"/>
                  <a:pt x="843" y="193"/>
                </a:cubicBezTo>
                <a:cubicBezTo>
                  <a:pt x="843" y="193"/>
                  <a:pt x="844" y="194"/>
                  <a:pt x="844" y="194"/>
                </a:cubicBezTo>
                <a:cubicBezTo>
                  <a:pt x="845" y="194"/>
                  <a:pt x="845" y="194"/>
                  <a:pt x="845" y="194"/>
                </a:cubicBezTo>
                <a:lnTo>
                  <a:pt x="846" y="193"/>
                </a:lnTo>
                <a:close/>
                <a:moveTo>
                  <a:pt x="820" y="275"/>
                </a:moveTo>
                <a:cubicBezTo>
                  <a:pt x="820" y="276"/>
                  <a:pt x="820" y="276"/>
                  <a:pt x="820" y="276"/>
                </a:cubicBezTo>
                <a:cubicBezTo>
                  <a:pt x="822" y="277"/>
                  <a:pt x="822" y="277"/>
                  <a:pt x="822" y="277"/>
                </a:cubicBezTo>
                <a:cubicBezTo>
                  <a:pt x="822" y="276"/>
                  <a:pt x="822" y="276"/>
                  <a:pt x="822" y="276"/>
                </a:cubicBezTo>
                <a:cubicBezTo>
                  <a:pt x="821" y="275"/>
                  <a:pt x="821" y="275"/>
                  <a:pt x="821" y="275"/>
                </a:cubicBezTo>
                <a:lnTo>
                  <a:pt x="820" y="275"/>
                </a:lnTo>
                <a:close/>
                <a:moveTo>
                  <a:pt x="826" y="272"/>
                </a:moveTo>
                <a:cubicBezTo>
                  <a:pt x="828" y="270"/>
                  <a:pt x="828" y="270"/>
                  <a:pt x="828" y="270"/>
                </a:cubicBezTo>
                <a:cubicBezTo>
                  <a:pt x="829" y="270"/>
                  <a:pt x="829" y="270"/>
                  <a:pt x="829" y="270"/>
                </a:cubicBezTo>
                <a:cubicBezTo>
                  <a:pt x="832" y="269"/>
                  <a:pt x="832" y="269"/>
                  <a:pt x="832" y="269"/>
                </a:cubicBezTo>
                <a:cubicBezTo>
                  <a:pt x="833" y="270"/>
                  <a:pt x="833" y="270"/>
                  <a:pt x="833" y="270"/>
                </a:cubicBezTo>
                <a:cubicBezTo>
                  <a:pt x="834" y="270"/>
                  <a:pt x="834" y="270"/>
                  <a:pt x="834" y="270"/>
                </a:cubicBezTo>
                <a:cubicBezTo>
                  <a:pt x="836" y="271"/>
                  <a:pt x="836" y="271"/>
                  <a:pt x="836" y="271"/>
                </a:cubicBezTo>
                <a:cubicBezTo>
                  <a:pt x="838" y="272"/>
                  <a:pt x="838" y="272"/>
                  <a:pt x="838" y="272"/>
                </a:cubicBezTo>
                <a:cubicBezTo>
                  <a:pt x="841" y="273"/>
                  <a:pt x="841" y="273"/>
                  <a:pt x="841" y="273"/>
                </a:cubicBezTo>
                <a:cubicBezTo>
                  <a:pt x="841" y="273"/>
                  <a:pt x="841" y="273"/>
                  <a:pt x="841" y="273"/>
                </a:cubicBezTo>
                <a:cubicBezTo>
                  <a:pt x="845" y="274"/>
                  <a:pt x="845" y="274"/>
                  <a:pt x="845" y="274"/>
                </a:cubicBezTo>
                <a:cubicBezTo>
                  <a:pt x="845" y="273"/>
                  <a:pt x="845" y="273"/>
                  <a:pt x="845" y="273"/>
                </a:cubicBezTo>
                <a:cubicBezTo>
                  <a:pt x="847" y="272"/>
                  <a:pt x="847" y="272"/>
                  <a:pt x="847" y="272"/>
                </a:cubicBezTo>
                <a:cubicBezTo>
                  <a:pt x="847" y="271"/>
                  <a:pt x="847" y="271"/>
                  <a:pt x="847" y="271"/>
                </a:cubicBezTo>
                <a:cubicBezTo>
                  <a:pt x="844" y="271"/>
                  <a:pt x="844" y="271"/>
                  <a:pt x="844" y="271"/>
                </a:cubicBezTo>
                <a:cubicBezTo>
                  <a:pt x="845" y="269"/>
                  <a:pt x="845" y="269"/>
                  <a:pt x="845" y="269"/>
                </a:cubicBezTo>
                <a:cubicBezTo>
                  <a:pt x="846" y="268"/>
                  <a:pt x="846" y="268"/>
                  <a:pt x="846" y="268"/>
                </a:cubicBezTo>
                <a:cubicBezTo>
                  <a:pt x="845" y="266"/>
                  <a:pt x="845" y="266"/>
                  <a:pt x="845" y="266"/>
                </a:cubicBezTo>
                <a:cubicBezTo>
                  <a:pt x="845" y="265"/>
                  <a:pt x="845" y="265"/>
                  <a:pt x="845" y="265"/>
                </a:cubicBezTo>
                <a:cubicBezTo>
                  <a:pt x="844" y="263"/>
                  <a:pt x="844" y="263"/>
                  <a:pt x="844" y="263"/>
                </a:cubicBezTo>
                <a:cubicBezTo>
                  <a:pt x="845" y="262"/>
                  <a:pt x="845" y="262"/>
                  <a:pt x="845" y="262"/>
                </a:cubicBezTo>
                <a:cubicBezTo>
                  <a:pt x="843" y="261"/>
                  <a:pt x="843" y="261"/>
                  <a:pt x="843" y="261"/>
                </a:cubicBezTo>
                <a:cubicBezTo>
                  <a:pt x="843" y="260"/>
                  <a:pt x="843" y="260"/>
                  <a:pt x="843" y="260"/>
                </a:cubicBezTo>
                <a:cubicBezTo>
                  <a:pt x="844" y="258"/>
                  <a:pt x="844" y="258"/>
                  <a:pt x="844" y="258"/>
                </a:cubicBezTo>
                <a:cubicBezTo>
                  <a:pt x="843" y="256"/>
                  <a:pt x="843" y="256"/>
                  <a:pt x="843" y="256"/>
                </a:cubicBezTo>
                <a:cubicBezTo>
                  <a:pt x="840" y="255"/>
                  <a:pt x="840" y="255"/>
                  <a:pt x="840" y="255"/>
                </a:cubicBezTo>
                <a:cubicBezTo>
                  <a:pt x="840" y="253"/>
                  <a:pt x="840" y="253"/>
                  <a:pt x="840" y="253"/>
                </a:cubicBezTo>
                <a:cubicBezTo>
                  <a:pt x="839" y="252"/>
                  <a:pt x="839" y="252"/>
                  <a:pt x="839" y="252"/>
                </a:cubicBezTo>
                <a:cubicBezTo>
                  <a:pt x="836" y="252"/>
                  <a:pt x="836" y="252"/>
                  <a:pt x="836" y="252"/>
                </a:cubicBezTo>
                <a:cubicBezTo>
                  <a:pt x="833" y="251"/>
                  <a:pt x="833" y="251"/>
                  <a:pt x="833" y="251"/>
                </a:cubicBezTo>
                <a:cubicBezTo>
                  <a:pt x="832" y="252"/>
                  <a:pt x="832" y="252"/>
                  <a:pt x="832" y="252"/>
                </a:cubicBezTo>
                <a:cubicBezTo>
                  <a:pt x="830" y="251"/>
                  <a:pt x="830" y="251"/>
                  <a:pt x="830" y="251"/>
                </a:cubicBezTo>
                <a:cubicBezTo>
                  <a:pt x="829" y="250"/>
                  <a:pt x="829" y="250"/>
                  <a:pt x="829" y="250"/>
                </a:cubicBezTo>
                <a:cubicBezTo>
                  <a:pt x="825" y="249"/>
                  <a:pt x="825" y="249"/>
                  <a:pt x="825" y="249"/>
                </a:cubicBezTo>
                <a:cubicBezTo>
                  <a:pt x="825" y="247"/>
                  <a:pt x="825" y="247"/>
                  <a:pt x="825" y="247"/>
                </a:cubicBezTo>
                <a:cubicBezTo>
                  <a:pt x="824" y="246"/>
                  <a:pt x="824" y="246"/>
                  <a:pt x="824" y="246"/>
                </a:cubicBezTo>
                <a:cubicBezTo>
                  <a:pt x="822" y="246"/>
                  <a:pt x="822" y="246"/>
                  <a:pt x="822" y="246"/>
                </a:cubicBezTo>
                <a:cubicBezTo>
                  <a:pt x="821" y="249"/>
                  <a:pt x="821" y="249"/>
                  <a:pt x="821" y="249"/>
                </a:cubicBezTo>
                <a:cubicBezTo>
                  <a:pt x="820" y="250"/>
                  <a:pt x="820" y="250"/>
                  <a:pt x="820" y="250"/>
                </a:cubicBezTo>
                <a:cubicBezTo>
                  <a:pt x="821" y="252"/>
                  <a:pt x="821" y="252"/>
                  <a:pt x="821" y="252"/>
                </a:cubicBezTo>
                <a:cubicBezTo>
                  <a:pt x="820" y="253"/>
                  <a:pt x="820" y="253"/>
                  <a:pt x="820" y="253"/>
                </a:cubicBezTo>
                <a:cubicBezTo>
                  <a:pt x="819" y="253"/>
                  <a:pt x="819" y="253"/>
                  <a:pt x="819" y="253"/>
                </a:cubicBezTo>
                <a:cubicBezTo>
                  <a:pt x="817" y="257"/>
                  <a:pt x="817" y="257"/>
                  <a:pt x="817" y="257"/>
                </a:cubicBezTo>
                <a:cubicBezTo>
                  <a:pt x="819" y="258"/>
                  <a:pt x="819" y="258"/>
                  <a:pt x="819" y="258"/>
                </a:cubicBezTo>
                <a:cubicBezTo>
                  <a:pt x="821" y="258"/>
                  <a:pt x="821" y="258"/>
                  <a:pt x="821" y="258"/>
                </a:cubicBezTo>
                <a:cubicBezTo>
                  <a:pt x="821" y="260"/>
                  <a:pt x="821" y="260"/>
                  <a:pt x="821" y="260"/>
                </a:cubicBezTo>
                <a:cubicBezTo>
                  <a:pt x="820" y="261"/>
                  <a:pt x="820" y="261"/>
                  <a:pt x="820" y="261"/>
                </a:cubicBezTo>
                <a:cubicBezTo>
                  <a:pt x="820" y="263"/>
                  <a:pt x="820" y="263"/>
                  <a:pt x="820" y="263"/>
                </a:cubicBezTo>
                <a:cubicBezTo>
                  <a:pt x="818" y="264"/>
                  <a:pt x="818" y="264"/>
                  <a:pt x="818" y="264"/>
                </a:cubicBezTo>
                <a:cubicBezTo>
                  <a:pt x="818" y="266"/>
                  <a:pt x="818" y="266"/>
                  <a:pt x="818" y="266"/>
                </a:cubicBezTo>
                <a:cubicBezTo>
                  <a:pt x="818" y="268"/>
                  <a:pt x="818" y="268"/>
                  <a:pt x="818" y="268"/>
                </a:cubicBezTo>
                <a:cubicBezTo>
                  <a:pt x="820" y="268"/>
                  <a:pt x="820" y="268"/>
                  <a:pt x="820" y="268"/>
                </a:cubicBezTo>
                <a:cubicBezTo>
                  <a:pt x="820" y="270"/>
                  <a:pt x="820" y="270"/>
                  <a:pt x="820" y="270"/>
                </a:cubicBezTo>
                <a:cubicBezTo>
                  <a:pt x="822" y="271"/>
                  <a:pt x="822" y="271"/>
                  <a:pt x="822" y="271"/>
                </a:cubicBezTo>
                <a:cubicBezTo>
                  <a:pt x="825" y="272"/>
                  <a:pt x="825" y="272"/>
                  <a:pt x="825" y="272"/>
                </a:cubicBezTo>
                <a:lnTo>
                  <a:pt x="826" y="272"/>
                </a:lnTo>
                <a:close/>
                <a:moveTo>
                  <a:pt x="761" y="225"/>
                </a:moveTo>
                <a:cubicBezTo>
                  <a:pt x="762" y="227"/>
                  <a:pt x="762" y="227"/>
                  <a:pt x="762" y="227"/>
                </a:cubicBezTo>
                <a:cubicBezTo>
                  <a:pt x="763" y="227"/>
                  <a:pt x="763" y="227"/>
                  <a:pt x="763" y="227"/>
                </a:cubicBezTo>
                <a:cubicBezTo>
                  <a:pt x="764" y="226"/>
                  <a:pt x="764" y="226"/>
                  <a:pt x="764" y="226"/>
                </a:cubicBezTo>
                <a:cubicBezTo>
                  <a:pt x="764" y="225"/>
                  <a:pt x="764" y="225"/>
                  <a:pt x="764" y="225"/>
                </a:cubicBezTo>
                <a:cubicBezTo>
                  <a:pt x="762" y="225"/>
                  <a:pt x="762" y="225"/>
                  <a:pt x="762" y="225"/>
                </a:cubicBezTo>
                <a:lnTo>
                  <a:pt x="761" y="225"/>
                </a:lnTo>
                <a:close/>
                <a:moveTo>
                  <a:pt x="729" y="184"/>
                </a:moveTo>
                <a:cubicBezTo>
                  <a:pt x="729" y="183"/>
                  <a:pt x="729" y="183"/>
                  <a:pt x="729" y="183"/>
                </a:cubicBezTo>
                <a:cubicBezTo>
                  <a:pt x="728" y="183"/>
                  <a:pt x="728" y="183"/>
                  <a:pt x="728" y="183"/>
                </a:cubicBezTo>
                <a:cubicBezTo>
                  <a:pt x="729" y="185"/>
                  <a:pt x="729" y="185"/>
                  <a:pt x="729" y="185"/>
                </a:cubicBezTo>
                <a:cubicBezTo>
                  <a:pt x="729" y="185"/>
                  <a:pt x="729" y="185"/>
                  <a:pt x="729" y="185"/>
                </a:cubicBezTo>
                <a:lnTo>
                  <a:pt x="729" y="184"/>
                </a:lnTo>
                <a:close/>
                <a:moveTo>
                  <a:pt x="717" y="201"/>
                </a:moveTo>
                <a:cubicBezTo>
                  <a:pt x="718" y="201"/>
                  <a:pt x="718" y="201"/>
                  <a:pt x="718" y="201"/>
                </a:cubicBezTo>
                <a:cubicBezTo>
                  <a:pt x="719" y="200"/>
                  <a:pt x="719" y="200"/>
                  <a:pt x="719" y="200"/>
                </a:cubicBezTo>
                <a:cubicBezTo>
                  <a:pt x="717" y="199"/>
                  <a:pt x="717" y="199"/>
                  <a:pt x="717" y="199"/>
                </a:cubicBezTo>
                <a:cubicBezTo>
                  <a:pt x="715" y="200"/>
                  <a:pt x="715" y="200"/>
                  <a:pt x="715" y="200"/>
                </a:cubicBezTo>
                <a:cubicBezTo>
                  <a:pt x="714" y="202"/>
                  <a:pt x="714" y="202"/>
                  <a:pt x="714" y="202"/>
                </a:cubicBezTo>
                <a:cubicBezTo>
                  <a:pt x="716" y="202"/>
                  <a:pt x="716" y="202"/>
                  <a:pt x="716" y="202"/>
                </a:cubicBezTo>
                <a:lnTo>
                  <a:pt x="717" y="201"/>
                </a:lnTo>
                <a:close/>
                <a:moveTo>
                  <a:pt x="707" y="232"/>
                </a:moveTo>
                <a:cubicBezTo>
                  <a:pt x="706" y="232"/>
                  <a:pt x="706" y="232"/>
                  <a:pt x="706" y="232"/>
                </a:cubicBezTo>
                <a:cubicBezTo>
                  <a:pt x="706" y="233"/>
                  <a:pt x="706" y="233"/>
                  <a:pt x="706" y="233"/>
                </a:cubicBezTo>
                <a:cubicBezTo>
                  <a:pt x="707" y="233"/>
                  <a:pt x="707" y="233"/>
                  <a:pt x="707" y="233"/>
                </a:cubicBezTo>
                <a:lnTo>
                  <a:pt x="707" y="232"/>
                </a:lnTo>
                <a:close/>
                <a:moveTo>
                  <a:pt x="916" y="1169"/>
                </a:moveTo>
                <a:cubicBezTo>
                  <a:pt x="917" y="1167"/>
                  <a:pt x="917" y="1167"/>
                  <a:pt x="917" y="1167"/>
                </a:cubicBezTo>
                <a:cubicBezTo>
                  <a:pt x="918" y="1167"/>
                  <a:pt x="918" y="1167"/>
                  <a:pt x="918" y="1167"/>
                </a:cubicBezTo>
                <a:cubicBezTo>
                  <a:pt x="919" y="1166"/>
                  <a:pt x="919" y="1166"/>
                  <a:pt x="919" y="1166"/>
                </a:cubicBezTo>
                <a:cubicBezTo>
                  <a:pt x="918" y="1166"/>
                  <a:pt x="918" y="1166"/>
                  <a:pt x="918" y="1166"/>
                </a:cubicBezTo>
                <a:cubicBezTo>
                  <a:pt x="917" y="1167"/>
                  <a:pt x="917" y="1167"/>
                  <a:pt x="917" y="1167"/>
                </a:cubicBezTo>
                <a:cubicBezTo>
                  <a:pt x="916" y="1167"/>
                  <a:pt x="916" y="1167"/>
                  <a:pt x="916" y="1167"/>
                </a:cubicBezTo>
                <a:cubicBezTo>
                  <a:pt x="915" y="1168"/>
                  <a:pt x="915" y="1168"/>
                  <a:pt x="915" y="1168"/>
                </a:cubicBezTo>
                <a:cubicBezTo>
                  <a:pt x="915" y="1170"/>
                  <a:pt x="915" y="1170"/>
                  <a:pt x="915" y="1170"/>
                </a:cubicBezTo>
                <a:lnTo>
                  <a:pt x="916" y="1169"/>
                </a:lnTo>
                <a:close/>
                <a:moveTo>
                  <a:pt x="913" y="1172"/>
                </a:moveTo>
                <a:cubicBezTo>
                  <a:pt x="914" y="1172"/>
                  <a:pt x="914" y="1172"/>
                  <a:pt x="914" y="1172"/>
                </a:cubicBezTo>
                <a:cubicBezTo>
                  <a:pt x="915" y="1173"/>
                  <a:pt x="915" y="1173"/>
                  <a:pt x="915" y="1173"/>
                </a:cubicBezTo>
                <a:cubicBezTo>
                  <a:pt x="915" y="1172"/>
                  <a:pt x="915" y="1172"/>
                  <a:pt x="915" y="1172"/>
                </a:cubicBezTo>
                <a:cubicBezTo>
                  <a:pt x="915" y="1171"/>
                  <a:pt x="915" y="1171"/>
                  <a:pt x="915" y="1171"/>
                </a:cubicBezTo>
                <a:cubicBezTo>
                  <a:pt x="914" y="1170"/>
                  <a:pt x="914" y="1170"/>
                  <a:pt x="914" y="1170"/>
                </a:cubicBezTo>
                <a:lnTo>
                  <a:pt x="913" y="1172"/>
                </a:lnTo>
                <a:close/>
                <a:moveTo>
                  <a:pt x="734" y="1053"/>
                </a:moveTo>
                <a:cubicBezTo>
                  <a:pt x="735" y="1055"/>
                  <a:pt x="735" y="1055"/>
                  <a:pt x="735" y="1055"/>
                </a:cubicBezTo>
                <a:cubicBezTo>
                  <a:pt x="737" y="1055"/>
                  <a:pt x="737" y="1055"/>
                  <a:pt x="737" y="1055"/>
                </a:cubicBezTo>
                <a:cubicBezTo>
                  <a:pt x="735" y="1053"/>
                  <a:pt x="735" y="1053"/>
                  <a:pt x="735" y="1053"/>
                </a:cubicBezTo>
                <a:lnTo>
                  <a:pt x="734" y="1053"/>
                </a:lnTo>
                <a:close/>
                <a:moveTo>
                  <a:pt x="743" y="1055"/>
                </a:moveTo>
                <a:cubicBezTo>
                  <a:pt x="742" y="1056"/>
                  <a:pt x="742" y="1056"/>
                  <a:pt x="742" y="1056"/>
                </a:cubicBezTo>
                <a:cubicBezTo>
                  <a:pt x="743" y="1058"/>
                  <a:pt x="743" y="1058"/>
                  <a:pt x="743" y="1058"/>
                </a:cubicBezTo>
                <a:cubicBezTo>
                  <a:pt x="745" y="1058"/>
                  <a:pt x="745" y="1058"/>
                  <a:pt x="745" y="1058"/>
                </a:cubicBezTo>
                <a:cubicBezTo>
                  <a:pt x="746" y="1057"/>
                  <a:pt x="746" y="1057"/>
                  <a:pt x="746" y="1057"/>
                </a:cubicBezTo>
                <a:cubicBezTo>
                  <a:pt x="744" y="1057"/>
                  <a:pt x="744" y="1057"/>
                  <a:pt x="744" y="1057"/>
                </a:cubicBezTo>
                <a:lnTo>
                  <a:pt x="743" y="1055"/>
                </a:lnTo>
                <a:close/>
                <a:moveTo>
                  <a:pt x="919" y="1172"/>
                </a:moveTo>
                <a:cubicBezTo>
                  <a:pt x="919" y="1172"/>
                  <a:pt x="919" y="1172"/>
                  <a:pt x="919" y="1172"/>
                </a:cubicBezTo>
                <a:cubicBezTo>
                  <a:pt x="921" y="1172"/>
                  <a:pt x="921" y="1172"/>
                  <a:pt x="921" y="1172"/>
                </a:cubicBezTo>
                <a:cubicBezTo>
                  <a:pt x="921" y="1170"/>
                  <a:pt x="921" y="1170"/>
                  <a:pt x="921" y="1170"/>
                </a:cubicBezTo>
                <a:cubicBezTo>
                  <a:pt x="920" y="1170"/>
                  <a:pt x="920" y="1170"/>
                  <a:pt x="920" y="1170"/>
                </a:cubicBezTo>
                <a:cubicBezTo>
                  <a:pt x="917" y="1170"/>
                  <a:pt x="917" y="1170"/>
                  <a:pt x="917" y="1170"/>
                </a:cubicBezTo>
                <a:cubicBezTo>
                  <a:pt x="916" y="1170"/>
                  <a:pt x="916" y="1170"/>
                  <a:pt x="916" y="1170"/>
                </a:cubicBezTo>
                <a:cubicBezTo>
                  <a:pt x="916" y="1171"/>
                  <a:pt x="916" y="1171"/>
                  <a:pt x="916" y="1171"/>
                </a:cubicBezTo>
                <a:cubicBezTo>
                  <a:pt x="916" y="1172"/>
                  <a:pt x="916" y="1172"/>
                  <a:pt x="916" y="1172"/>
                </a:cubicBezTo>
                <a:lnTo>
                  <a:pt x="919" y="1172"/>
                </a:lnTo>
                <a:close/>
                <a:moveTo>
                  <a:pt x="914" y="1150"/>
                </a:moveTo>
                <a:cubicBezTo>
                  <a:pt x="913" y="1150"/>
                  <a:pt x="913" y="1150"/>
                  <a:pt x="913" y="1150"/>
                </a:cubicBezTo>
                <a:cubicBezTo>
                  <a:pt x="914" y="1153"/>
                  <a:pt x="914" y="1153"/>
                  <a:pt x="914" y="1153"/>
                </a:cubicBezTo>
                <a:cubicBezTo>
                  <a:pt x="915" y="1154"/>
                  <a:pt x="915" y="1154"/>
                  <a:pt x="915" y="1154"/>
                </a:cubicBezTo>
                <a:cubicBezTo>
                  <a:pt x="915" y="1154"/>
                  <a:pt x="916" y="1154"/>
                  <a:pt x="916" y="1154"/>
                </a:cubicBezTo>
                <a:cubicBezTo>
                  <a:pt x="916" y="1153"/>
                  <a:pt x="916" y="1153"/>
                  <a:pt x="916" y="1153"/>
                </a:cubicBezTo>
                <a:cubicBezTo>
                  <a:pt x="915" y="1151"/>
                  <a:pt x="915" y="1151"/>
                  <a:pt x="915" y="1151"/>
                </a:cubicBezTo>
                <a:lnTo>
                  <a:pt x="914" y="1150"/>
                </a:lnTo>
                <a:close/>
                <a:moveTo>
                  <a:pt x="924" y="1174"/>
                </a:moveTo>
                <a:cubicBezTo>
                  <a:pt x="925" y="1173"/>
                  <a:pt x="925" y="1173"/>
                  <a:pt x="925" y="1173"/>
                </a:cubicBezTo>
                <a:cubicBezTo>
                  <a:pt x="924" y="1172"/>
                  <a:pt x="924" y="1172"/>
                  <a:pt x="924" y="1172"/>
                </a:cubicBezTo>
                <a:cubicBezTo>
                  <a:pt x="923" y="1172"/>
                  <a:pt x="923" y="1172"/>
                  <a:pt x="923" y="1172"/>
                </a:cubicBezTo>
                <a:cubicBezTo>
                  <a:pt x="922" y="1173"/>
                  <a:pt x="922" y="1173"/>
                  <a:pt x="922" y="1173"/>
                </a:cubicBezTo>
                <a:cubicBezTo>
                  <a:pt x="921" y="1173"/>
                  <a:pt x="921" y="1173"/>
                  <a:pt x="921" y="1173"/>
                </a:cubicBezTo>
                <a:cubicBezTo>
                  <a:pt x="922" y="1174"/>
                  <a:pt x="922" y="1174"/>
                  <a:pt x="922" y="1174"/>
                </a:cubicBezTo>
                <a:lnTo>
                  <a:pt x="924" y="1174"/>
                </a:lnTo>
                <a:close/>
                <a:moveTo>
                  <a:pt x="733" y="1645"/>
                </a:moveTo>
                <a:cubicBezTo>
                  <a:pt x="734" y="1645"/>
                  <a:pt x="734" y="1645"/>
                  <a:pt x="734" y="1645"/>
                </a:cubicBezTo>
                <a:cubicBezTo>
                  <a:pt x="733" y="1644"/>
                  <a:pt x="733" y="1644"/>
                  <a:pt x="733" y="1644"/>
                </a:cubicBezTo>
                <a:cubicBezTo>
                  <a:pt x="733" y="1644"/>
                  <a:pt x="733" y="1644"/>
                  <a:pt x="733" y="1644"/>
                </a:cubicBezTo>
                <a:lnTo>
                  <a:pt x="733" y="1645"/>
                </a:lnTo>
                <a:close/>
                <a:moveTo>
                  <a:pt x="736" y="1626"/>
                </a:moveTo>
                <a:cubicBezTo>
                  <a:pt x="736" y="1626"/>
                  <a:pt x="736" y="1626"/>
                  <a:pt x="736" y="1626"/>
                </a:cubicBezTo>
                <a:cubicBezTo>
                  <a:pt x="735" y="1625"/>
                  <a:pt x="735" y="1625"/>
                  <a:pt x="735" y="1625"/>
                </a:cubicBezTo>
                <a:cubicBezTo>
                  <a:pt x="735" y="1625"/>
                  <a:pt x="735" y="1625"/>
                  <a:pt x="735" y="1625"/>
                </a:cubicBezTo>
                <a:lnTo>
                  <a:pt x="736" y="1626"/>
                </a:lnTo>
                <a:close/>
                <a:moveTo>
                  <a:pt x="740" y="1682"/>
                </a:moveTo>
                <a:cubicBezTo>
                  <a:pt x="741" y="1681"/>
                  <a:pt x="741" y="1681"/>
                  <a:pt x="741" y="1681"/>
                </a:cubicBezTo>
                <a:cubicBezTo>
                  <a:pt x="743" y="1682"/>
                  <a:pt x="743" y="1682"/>
                  <a:pt x="743" y="1682"/>
                </a:cubicBezTo>
                <a:cubicBezTo>
                  <a:pt x="742" y="1679"/>
                  <a:pt x="742" y="1679"/>
                  <a:pt x="742" y="1679"/>
                </a:cubicBezTo>
                <a:cubicBezTo>
                  <a:pt x="741" y="1677"/>
                  <a:pt x="741" y="1677"/>
                  <a:pt x="741" y="1677"/>
                </a:cubicBezTo>
                <a:cubicBezTo>
                  <a:pt x="741" y="1675"/>
                  <a:pt x="741" y="1675"/>
                  <a:pt x="741" y="1675"/>
                </a:cubicBezTo>
                <a:cubicBezTo>
                  <a:pt x="739" y="1674"/>
                  <a:pt x="739" y="1674"/>
                  <a:pt x="739" y="1674"/>
                </a:cubicBezTo>
                <a:cubicBezTo>
                  <a:pt x="739" y="1672"/>
                  <a:pt x="739" y="1672"/>
                  <a:pt x="739" y="1672"/>
                </a:cubicBezTo>
                <a:cubicBezTo>
                  <a:pt x="737" y="1672"/>
                  <a:pt x="737" y="1672"/>
                  <a:pt x="737" y="1672"/>
                </a:cubicBezTo>
                <a:cubicBezTo>
                  <a:pt x="736" y="1673"/>
                  <a:pt x="736" y="1673"/>
                  <a:pt x="736" y="1673"/>
                </a:cubicBezTo>
                <a:cubicBezTo>
                  <a:pt x="735" y="1674"/>
                  <a:pt x="735" y="1674"/>
                  <a:pt x="735" y="1674"/>
                </a:cubicBezTo>
                <a:cubicBezTo>
                  <a:pt x="737" y="1675"/>
                  <a:pt x="737" y="1675"/>
                  <a:pt x="737" y="1675"/>
                </a:cubicBezTo>
                <a:cubicBezTo>
                  <a:pt x="739" y="1678"/>
                  <a:pt x="739" y="1678"/>
                  <a:pt x="739" y="1678"/>
                </a:cubicBezTo>
                <a:cubicBezTo>
                  <a:pt x="739" y="1678"/>
                  <a:pt x="739" y="1678"/>
                  <a:pt x="739" y="1678"/>
                </a:cubicBezTo>
                <a:cubicBezTo>
                  <a:pt x="740" y="1679"/>
                  <a:pt x="740" y="1679"/>
                  <a:pt x="740" y="1679"/>
                </a:cubicBezTo>
                <a:cubicBezTo>
                  <a:pt x="739" y="1680"/>
                  <a:pt x="739" y="1680"/>
                  <a:pt x="739" y="1680"/>
                </a:cubicBezTo>
                <a:lnTo>
                  <a:pt x="740" y="1682"/>
                </a:lnTo>
                <a:close/>
                <a:moveTo>
                  <a:pt x="739" y="1636"/>
                </a:moveTo>
                <a:cubicBezTo>
                  <a:pt x="737" y="1636"/>
                  <a:pt x="737" y="1636"/>
                  <a:pt x="737" y="1636"/>
                </a:cubicBezTo>
                <a:cubicBezTo>
                  <a:pt x="735" y="1637"/>
                  <a:pt x="735" y="1637"/>
                  <a:pt x="735" y="1637"/>
                </a:cubicBezTo>
                <a:cubicBezTo>
                  <a:pt x="736" y="1638"/>
                  <a:pt x="736" y="1638"/>
                  <a:pt x="736" y="1638"/>
                </a:cubicBezTo>
                <a:cubicBezTo>
                  <a:pt x="739" y="1638"/>
                  <a:pt x="739" y="1638"/>
                  <a:pt x="739" y="1638"/>
                </a:cubicBezTo>
                <a:lnTo>
                  <a:pt x="739" y="1636"/>
                </a:lnTo>
                <a:close/>
                <a:moveTo>
                  <a:pt x="737" y="1641"/>
                </a:moveTo>
                <a:cubicBezTo>
                  <a:pt x="736" y="1641"/>
                  <a:pt x="736" y="1641"/>
                  <a:pt x="736" y="1641"/>
                </a:cubicBezTo>
                <a:cubicBezTo>
                  <a:pt x="737" y="1643"/>
                  <a:pt x="737" y="1643"/>
                  <a:pt x="737" y="1643"/>
                </a:cubicBezTo>
                <a:lnTo>
                  <a:pt x="737" y="1641"/>
                </a:lnTo>
                <a:close/>
                <a:moveTo>
                  <a:pt x="734" y="1622"/>
                </a:moveTo>
                <a:cubicBezTo>
                  <a:pt x="735" y="1623"/>
                  <a:pt x="735" y="1623"/>
                  <a:pt x="735" y="1623"/>
                </a:cubicBezTo>
                <a:cubicBezTo>
                  <a:pt x="737" y="1622"/>
                  <a:pt x="737" y="1622"/>
                  <a:pt x="737" y="1622"/>
                </a:cubicBezTo>
                <a:cubicBezTo>
                  <a:pt x="735" y="1621"/>
                  <a:pt x="735" y="1621"/>
                  <a:pt x="735" y="1621"/>
                </a:cubicBezTo>
                <a:lnTo>
                  <a:pt x="734" y="1622"/>
                </a:lnTo>
                <a:close/>
                <a:moveTo>
                  <a:pt x="738" y="1631"/>
                </a:moveTo>
                <a:cubicBezTo>
                  <a:pt x="738" y="1629"/>
                  <a:pt x="738" y="1629"/>
                  <a:pt x="738" y="1629"/>
                </a:cubicBezTo>
                <a:cubicBezTo>
                  <a:pt x="737" y="1630"/>
                  <a:pt x="737" y="1630"/>
                  <a:pt x="737" y="1630"/>
                </a:cubicBezTo>
                <a:lnTo>
                  <a:pt x="738" y="1631"/>
                </a:lnTo>
                <a:close/>
                <a:moveTo>
                  <a:pt x="733" y="1674"/>
                </a:moveTo>
                <a:cubicBezTo>
                  <a:pt x="732" y="1675"/>
                  <a:pt x="732" y="1675"/>
                  <a:pt x="732" y="1675"/>
                </a:cubicBezTo>
                <a:cubicBezTo>
                  <a:pt x="732" y="1676"/>
                  <a:pt x="732" y="1676"/>
                  <a:pt x="732" y="1676"/>
                </a:cubicBezTo>
                <a:cubicBezTo>
                  <a:pt x="733" y="1678"/>
                  <a:pt x="733" y="1678"/>
                  <a:pt x="733" y="1678"/>
                </a:cubicBezTo>
                <a:cubicBezTo>
                  <a:pt x="735" y="1679"/>
                  <a:pt x="735" y="1679"/>
                  <a:pt x="735" y="1679"/>
                </a:cubicBezTo>
                <a:cubicBezTo>
                  <a:pt x="736" y="1679"/>
                  <a:pt x="736" y="1679"/>
                  <a:pt x="736" y="1679"/>
                </a:cubicBezTo>
                <a:cubicBezTo>
                  <a:pt x="736" y="1680"/>
                  <a:pt x="736" y="1680"/>
                  <a:pt x="736" y="1680"/>
                </a:cubicBezTo>
                <a:cubicBezTo>
                  <a:pt x="736" y="1683"/>
                  <a:pt x="736" y="1683"/>
                  <a:pt x="736" y="1683"/>
                </a:cubicBezTo>
                <a:cubicBezTo>
                  <a:pt x="738" y="1684"/>
                  <a:pt x="738" y="1684"/>
                  <a:pt x="738" y="1684"/>
                </a:cubicBezTo>
                <a:cubicBezTo>
                  <a:pt x="738" y="1683"/>
                  <a:pt x="738" y="1683"/>
                  <a:pt x="738" y="1683"/>
                </a:cubicBezTo>
                <a:cubicBezTo>
                  <a:pt x="738" y="1681"/>
                  <a:pt x="738" y="1681"/>
                  <a:pt x="738" y="1681"/>
                </a:cubicBezTo>
                <a:cubicBezTo>
                  <a:pt x="737" y="1678"/>
                  <a:pt x="737" y="1678"/>
                  <a:pt x="737" y="1678"/>
                </a:cubicBezTo>
                <a:cubicBezTo>
                  <a:pt x="734" y="1675"/>
                  <a:pt x="734" y="1675"/>
                  <a:pt x="734" y="1675"/>
                </a:cubicBezTo>
                <a:lnTo>
                  <a:pt x="733" y="1674"/>
                </a:lnTo>
                <a:close/>
                <a:moveTo>
                  <a:pt x="818" y="1069"/>
                </a:moveTo>
                <a:cubicBezTo>
                  <a:pt x="815" y="1071"/>
                  <a:pt x="815" y="1071"/>
                  <a:pt x="815" y="1071"/>
                </a:cubicBezTo>
                <a:cubicBezTo>
                  <a:pt x="813" y="1070"/>
                  <a:pt x="813" y="1070"/>
                  <a:pt x="813" y="1070"/>
                </a:cubicBezTo>
                <a:cubicBezTo>
                  <a:pt x="811" y="1071"/>
                  <a:pt x="811" y="1071"/>
                  <a:pt x="811" y="1071"/>
                </a:cubicBezTo>
                <a:cubicBezTo>
                  <a:pt x="811" y="1072"/>
                  <a:pt x="811" y="1072"/>
                  <a:pt x="811" y="1072"/>
                </a:cubicBezTo>
                <a:cubicBezTo>
                  <a:pt x="812" y="1073"/>
                  <a:pt x="812" y="1073"/>
                  <a:pt x="812" y="1073"/>
                </a:cubicBezTo>
                <a:cubicBezTo>
                  <a:pt x="812" y="1075"/>
                  <a:pt x="812" y="1075"/>
                  <a:pt x="812" y="1075"/>
                </a:cubicBezTo>
                <a:cubicBezTo>
                  <a:pt x="811" y="1077"/>
                  <a:pt x="811" y="1077"/>
                  <a:pt x="811" y="1077"/>
                </a:cubicBezTo>
                <a:cubicBezTo>
                  <a:pt x="809" y="1077"/>
                  <a:pt x="809" y="1077"/>
                  <a:pt x="809" y="1077"/>
                </a:cubicBezTo>
                <a:cubicBezTo>
                  <a:pt x="811" y="1078"/>
                  <a:pt x="811" y="1078"/>
                  <a:pt x="811" y="1078"/>
                </a:cubicBezTo>
                <a:cubicBezTo>
                  <a:pt x="815" y="1077"/>
                  <a:pt x="815" y="1077"/>
                  <a:pt x="815" y="1077"/>
                </a:cubicBezTo>
                <a:cubicBezTo>
                  <a:pt x="817" y="1076"/>
                  <a:pt x="817" y="1076"/>
                  <a:pt x="817" y="1076"/>
                </a:cubicBezTo>
                <a:cubicBezTo>
                  <a:pt x="817" y="1074"/>
                  <a:pt x="817" y="1074"/>
                  <a:pt x="817" y="1074"/>
                </a:cubicBezTo>
                <a:cubicBezTo>
                  <a:pt x="816" y="1072"/>
                  <a:pt x="816" y="1072"/>
                  <a:pt x="816" y="1072"/>
                </a:cubicBezTo>
                <a:cubicBezTo>
                  <a:pt x="818" y="1070"/>
                  <a:pt x="818" y="1070"/>
                  <a:pt x="818" y="1070"/>
                </a:cubicBezTo>
                <a:lnTo>
                  <a:pt x="818" y="1069"/>
                </a:lnTo>
                <a:close/>
                <a:moveTo>
                  <a:pt x="821" y="1067"/>
                </a:moveTo>
                <a:cubicBezTo>
                  <a:pt x="819" y="1068"/>
                  <a:pt x="819" y="1068"/>
                  <a:pt x="819" y="1068"/>
                </a:cubicBezTo>
                <a:cubicBezTo>
                  <a:pt x="821" y="1069"/>
                  <a:pt x="821" y="1069"/>
                  <a:pt x="821" y="1069"/>
                </a:cubicBezTo>
                <a:lnTo>
                  <a:pt x="821" y="1067"/>
                </a:lnTo>
                <a:close/>
                <a:moveTo>
                  <a:pt x="730" y="1632"/>
                </a:moveTo>
                <a:cubicBezTo>
                  <a:pt x="731" y="1633"/>
                  <a:pt x="731" y="1633"/>
                  <a:pt x="731" y="1633"/>
                </a:cubicBezTo>
                <a:cubicBezTo>
                  <a:pt x="732" y="1632"/>
                  <a:pt x="732" y="1632"/>
                  <a:pt x="732" y="1632"/>
                </a:cubicBezTo>
                <a:cubicBezTo>
                  <a:pt x="731" y="1631"/>
                  <a:pt x="731" y="1631"/>
                  <a:pt x="731" y="1631"/>
                </a:cubicBezTo>
                <a:lnTo>
                  <a:pt x="730" y="1632"/>
                </a:lnTo>
                <a:close/>
                <a:moveTo>
                  <a:pt x="728" y="1621"/>
                </a:moveTo>
                <a:cubicBezTo>
                  <a:pt x="729" y="1622"/>
                  <a:pt x="729" y="1622"/>
                  <a:pt x="729" y="1622"/>
                </a:cubicBezTo>
                <a:cubicBezTo>
                  <a:pt x="732" y="1621"/>
                  <a:pt x="732" y="1621"/>
                  <a:pt x="732" y="1621"/>
                </a:cubicBezTo>
                <a:cubicBezTo>
                  <a:pt x="730" y="1620"/>
                  <a:pt x="730" y="1620"/>
                  <a:pt x="730" y="1620"/>
                </a:cubicBezTo>
                <a:cubicBezTo>
                  <a:pt x="729" y="1620"/>
                  <a:pt x="729" y="1620"/>
                  <a:pt x="729" y="1620"/>
                </a:cubicBezTo>
                <a:lnTo>
                  <a:pt x="728" y="1621"/>
                </a:lnTo>
                <a:close/>
                <a:moveTo>
                  <a:pt x="727" y="1634"/>
                </a:moveTo>
                <a:cubicBezTo>
                  <a:pt x="729" y="1635"/>
                  <a:pt x="729" y="1635"/>
                  <a:pt x="729" y="1635"/>
                </a:cubicBezTo>
                <a:cubicBezTo>
                  <a:pt x="730" y="1634"/>
                  <a:pt x="730" y="1634"/>
                  <a:pt x="730" y="1634"/>
                </a:cubicBezTo>
                <a:cubicBezTo>
                  <a:pt x="729" y="1633"/>
                  <a:pt x="729" y="1633"/>
                  <a:pt x="729" y="1633"/>
                </a:cubicBezTo>
                <a:cubicBezTo>
                  <a:pt x="727" y="1633"/>
                  <a:pt x="727" y="1633"/>
                  <a:pt x="727" y="1633"/>
                </a:cubicBezTo>
                <a:lnTo>
                  <a:pt x="727" y="1634"/>
                </a:lnTo>
                <a:close/>
                <a:moveTo>
                  <a:pt x="735" y="1682"/>
                </a:moveTo>
                <a:cubicBezTo>
                  <a:pt x="735" y="1680"/>
                  <a:pt x="735" y="1680"/>
                  <a:pt x="735" y="1680"/>
                </a:cubicBezTo>
                <a:cubicBezTo>
                  <a:pt x="733" y="1679"/>
                  <a:pt x="733" y="1679"/>
                  <a:pt x="733" y="1679"/>
                </a:cubicBezTo>
                <a:cubicBezTo>
                  <a:pt x="733" y="1679"/>
                  <a:pt x="733" y="1679"/>
                  <a:pt x="733" y="1679"/>
                </a:cubicBezTo>
                <a:cubicBezTo>
                  <a:pt x="733" y="1682"/>
                  <a:pt x="733" y="1682"/>
                  <a:pt x="733" y="1682"/>
                </a:cubicBezTo>
                <a:cubicBezTo>
                  <a:pt x="734" y="1682"/>
                  <a:pt x="734" y="1682"/>
                  <a:pt x="734" y="1682"/>
                </a:cubicBezTo>
                <a:cubicBezTo>
                  <a:pt x="734" y="1683"/>
                  <a:pt x="734" y="1683"/>
                  <a:pt x="734" y="1683"/>
                </a:cubicBezTo>
                <a:cubicBezTo>
                  <a:pt x="735" y="1683"/>
                  <a:pt x="735" y="1683"/>
                  <a:pt x="735" y="1683"/>
                </a:cubicBezTo>
                <a:lnTo>
                  <a:pt x="735" y="1682"/>
                </a:lnTo>
                <a:close/>
                <a:moveTo>
                  <a:pt x="640" y="1199"/>
                </a:moveTo>
                <a:cubicBezTo>
                  <a:pt x="639" y="1200"/>
                  <a:pt x="639" y="1200"/>
                  <a:pt x="639" y="1200"/>
                </a:cubicBezTo>
                <a:cubicBezTo>
                  <a:pt x="638" y="1202"/>
                  <a:pt x="638" y="1202"/>
                  <a:pt x="638" y="1202"/>
                </a:cubicBezTo>
                <a:cubicBezTo>
                  <a:pt x="638" y="1203"/>
                  <a:pt x="638" y="1203"/>
                  <a:pt x="638" y="1203"/>
                </a:cubicBezTo>
                <a:cubicBezTo>
                  <a:pt x="638" y="1204"/>
                  <a:pt x="638" y="1204"/>
                  <a:pt x="638" y="1204"/>
                </a:cubicBezTo>
                <a:cubicBezTo>
                  <a:pt x="640" y="1203"/>
                  <a:pt x="640" y="1203"/>
                  <a:pt x="640" y="1203"/>
                </a:cubicBezTo>
                <a:cubicBezTo>
                  <a:pt x="640" y="1202"/>
                  <a:pt x="640" y="1202"/>
                  <a:pt x="640" y="1202"/>
                </a:cubicBezTo>
                <a:cubicBezTo>
                  <a:pt x="640" y="1201"/>
                  <a:pt x="640" y="1201"/>
                  <a:pt x="640" y="1201"/>
                </a:cubicBezTo>
                <a:cubicBezTo>
                  <a:pt x="641" y="1199"/>
                  <a:pt x="641" y="1199"/>
                  <a:pt x="641" y="1199"/>
                </a:cubicBezTo>
                <a:lnTo>
                  <a:pt x="640" y="1199"/>
                </a:lnTo>
                <a:close/>
                <a:moveTo>
                  <a:pt x="739" y="1632"/>
                </a:moveTo>
                <a:cubicBezTo>
                  <a:pt x="740" y="1632"/>
                  <a:pt x="740" y="1632"/>
                  <a:pt x="740" y="1632"/>
                </a:cubicBezTo>
                <a:cubicBezTo>
                  <a:pt x="740" y="1630"/>
                  <a:pt x="740" y="1630"/>
                  <a:pt x="740" y="1630"/>
                </a:cubicBezTo>
                <a:lnTo>
                  <a:pt x="739" y="1632"/>
                </a:lnTo>
                <a:close/>
                <a:moveTo>
                  <a:pt x="789" y="1069"/>
                </a:moveTo>
                <a:cubicBezTo>
                  <a:pt x="791" y="1070"/>
                  <a:pt x="791" y="1070"/>
                  <a:pt x="791" y="1070"/>
                </a:cubicBezTo>
                <a:cubicBezTo>
                  <a:pt x="792" y="1068"/>
                  <a:pt x="792" y="1068"/>
                  <a:pt x="792" y="1068"/>
                </a:cubicBezTo>
                <a:cubicBezTo>
                  <a:pt x="791" y="1067"/>
                  <a:pt x="791" y="1067"/>
                  <a:pt x="791" y="1067"/>
                </a:cubicBezTo>
                <a:cubicBezTo>
                  <a:pt x="789" y="1069"/>
                  <a:pt x="789" y="1069"/>
                  <a:pt x="789" y="1069"/>
                </a:cubicBezTo>
                <a:cubicBezTo>
                  <a:pt x="788" y="1068"/>
                  <a:pt x="788" y="1068"/>
                  <a:pt x="788" y="1068"/>
                </a:cubicBezTo>
                <a:cubicBezTo>
                  <a:pt x="786" y="1069"/>
                  <a:pt x="786" y="1069"/>
                  <a:pt x="786" y="1069"/>
                </a:cubicBezTo>
                <a:cubicBezTo>
                  <a:pt x="786" y="1069"/>
                  <a:pt x="787" y="1070"/>
                  <a:pt x="787" y="1070"/>
                </a:cubicBezTo>
                <a:lnTo>
                  <a:pt x="789" y="1069"/>
                </a:lnTo>
                <a:close/>
                <a:moveTo>
                  <a:pt x="735" y="1635"/>
                </a:moveTo>
                <a:cubicBezTo>
                  <a:pt x="735" y="1634"/>
                  <a:pt x="735" y="1634"/>
                  <a:pt x="735" y="1634"/>
                </a:cubicBezTo>
                <a:cubicBezTo>
                  <a:pt x="737" y="1634"/>
                  <a:pt x="737" y="1634"/>
                  <a:pt x="737" y="1634"/>
                </a:cubicBezTo>
                <a:cubicBezTo>
                  <a:pt x="738" y="1633"/>
                  <a:pt x="738" y="1633"/>
                  <a:pt x="738" y="1633"/>
                </a:cubicBezTo>
                <a:cubicBezTo>
                  <a:pt x="734" y="1633"/>
                  <a:pt x="734" y="1633"/>
                  <a:pt x="734" y="1633"/>
                </a:cubicBezTo>
                <a:cubicBezTo>
                  <a:pt x="734" y="1634"/>
                  <a:pt x="734" y="1634"/>
                  <a:pt x="734" y="1634"/>
                </a:cubicBezTo>
                <a:cubicBezTo>
                  <a:pt x="734" y="1634"/>
                  <a:pt x="735" y="1635"/>
                  <a:pt x="735" y="1635"/>
                </a:cubicBezTo>
                <a:close/>
                <a:moveTo>
                  <a:pt x="732" y="1628"/>
                </a:moveTo>
                <a:cubicBezTo>
                  <a:pt x="733" y="1629"/>
                  <a:pt x="733" y="1629"/>
                  <a:pt x="733" y="1629"/>
                </a:cubicBezTo>
                <a:cubicBezTo>
                  <a:pt x="734" y="1629"/>
                  <a:pt x="734" y="1629"/>
                  <a:pt x="734" y="1629"/>
                </a:cubicBezTo>
                <a:cubicBezTo>
                  <a:pt x="735" y="1628"/>
                  <a:pt x="735" y="1628"/>
                  <a:pt x="735" y="1628"/>
                </a:cubicBezTo>
                <a:cubicBezTo>
                  <a:pt x="735" y="1628"/>
                  <a:pt x="735" y="1628"/>
                  <a:pt x="735" y="1628"/>
                </a:cubicBezTo>
                <a:cubicBezTo>
                  <a:pt x="734" y="1627"/>
                  <a:pt x="734" y="1627"/>
                  <a:pt x="734" y="1627"/>
                </a:cubicBezTo>
                <a:cubicBezTo>
                  <a:pt x="733" y="1626"/>
                  <a:pt x="733" y="1626"/>
                  <a:pt x="733" y="1626"/>
                </a:cubicBezTo>
                <a:lnTo>
                  <a:pt x="732" y="1628"/>
                </a:lnTo>
                <a:close/>
                <a:moveTo>
                  <a:pt x="738" y="1645"/>
                </a:moveTo>
                <a:cubicBezTo>
                  <a:pt x="737" y="1644"/>
                  <a:pt x="737" y="1644"/>
                  <a:pt x="737" y="1644"/>
                </a:cubicBezTo>
                <a:cubicBezTo>
                  <a:pt x="736" y="1644"/>
                  <a:pt x="736" y="1644"/>
                  <a:pt x="736" y="1644"/>
                </a:cubicBezTo>
                <a:cubicBezTo>
                  <a:pt x="735" y="1643"/>
                  <a:pt x="735" y="1643"/>
                  <a:pt x="735" y="1643"/>
                </a:cubicBezTo>
                <a:cubicBezTo>
                  <a:pt x="734" y="1644"/>
                  <a:pt x="734" y="1644"/>
                  <a:pt x="734" y="1644"/>
                </a:cubicBezTo>
                <a:cubicBezTo>
                  <a:pt x="736" y="1646"/>
                  <a:pt x="736" y="1646"/>
                  <a:pt x="736" y="1646"/>
                </a:cubicBezTo>
                <a:lnTo>
                  <a:pt x="738" y="1645"/>
                </a:lnTo>
                <a:close/>
                <a:moveTo>
                  <a:pt x="749" y="1056"/>
                </a:moveTo>
                <a:cubicBezTo>
                  <a:pt x="750" y="1058"/>
                  <a:pt x="750" y="1058"/>
                  <a:pt x="750" y="1058"/>
                </a:cubicBezTo>
                <a:cubicBezTo>
                  <a:pt x="751" y="1058"/>
                  <a:pt x="751" y="1058"/>
                  <a:pt x="751" y="1058"/>
                </a:cubicBezTo>
                <a:cubicBezTo>
                  <a:pt x="752" y="1059"/>
                  <a:pt x="752" y="1059"/>
                  <a:pt x="752" y="1059"/>
                </a:cubicBezTo>
                <a:cubicBezTo>
                  <a:pt x="752" y="1058"/>
                  <a:pt x="752" y="1058"/>
                  <a:pt x="752" y="1058"/>
                </a:cubicBezTo>
                <a:cubicBezTo>
                  <a:pt x="751" y="1056"/>
                  <a:pt x="751" y="1056"/>
                  <a:pt x="751" y="1056"/>
                </a:cubicBezTo>
                <a:lnTo>
                  <a:pt x="749" y="1056"/>
                </a:lnTo>
                <a:close/>
                <a:moveTo>
                  <a:pt x="737" y="1623"/>
                </a:moveTo>
                <a:cubicBezTo>
                  <a:pt x="739" y="1624"/>
                  <a:pt x="739" y="1624"/>
                  <a:pt x="739" y="1624"/>
                </a:cubicBezTo>
                <a:cubicBezTo>
                  <a:pt x="739" y="1625"/>
                  <a:pt x="739" y="1625"/>
                  <a:pt x="739" y="1625"/>
                </a:cubicBezTo>
                <a:cubicBezTo>
                  <a:pt x="740" y="1625"/>
                  <a:pt x="740" y="1625"/>
                  <a:pt x="740" y="1625"/>
                </a:cubicBezTo>
                <a:cubicBezTo>
                  <a:pt x="740" y="1623"/>
                  <a:pt x="740" y="1623"/>
                  <a:pt x="740" y="1623"/>
                </a:cubicBezTo>
                <a:cubicBezTo>
                  <a:pt x="738" y="1622"/>
                  <a:pt x="738" y="1622"/>
                  <a:pt x="738" y="1622"/>
                </a:cubicBezTo>
                <a:lnTo>
                  <a:pt x="737" y="1623"/>
                </a:lnTo>
                <a:close/>
                <a:moveTo>
                  <a:pt x="746" y="1709"/>
                </a:moveTo>
                <a:cubicBezTo>
                  <a:pt x="746" y="1709"/>
                  <a:pt x="746" y="1709"/>
                  <a:pt x="746" y="1709"/>
                </a:cubicBezTo>
                <a:cubicBezTo>
                  <a:pt x="746" y="1712"/>
                  <a:pt x="746" y="1712"/>
                  <a:pt x="746" y="1712"/>
                </a:cubicBezTo>
                <a:cubicBezTo>
                  <a:pt x="748" y="1714"/>
                  <a:pt x="748" y="1714"/>
                  <a:pt x="748" y="1714"/>
                </a:cubicBezTo>
                <a:cubicBezTo>
                  <a:pt x="750" y="1714"/>
                  <a:pt x="750" y="1714"/>
                  <a:pt x="750" y="1714"/>
                </a:cubicBezTo>
                <a:cubicBezTo>
                  <a:pt x="750" y="1713"/>
                  <a:pt x="750" y="1713"/>
                  <a:pt x="750" y="1713"/>
                </a:cubicBezTo>
                <a:cubicBezTo>
                  <a:pt x="748" y="1710"/>
                  <a:pt x="748" y="1710"/>
                  <a:pt x="748" y="1710"/>
                </a:cubicBezTo>
                <a:lnTo>
                  <a:pt x="746" y="1709"/>
                </a:lnTo>
                <a:close/>
                <a:moveTo>
                  <a:pt x="779" y="1754"/>
                </a:moveTo>
                <a:cubicBezTo>
                  <a:pt x="778" y="1756"/>
                  <a:pt x="778" y="1756"/>
                  <a:pt x="778" y="1756"/>
                </a:cubicBezTo>
                <a:cubicBezTo>
                  <a:pt x="778" y="1757"/>
                  <a:pt x="778" y="1757"/>
                  <a:pt x="778" y="1757"/>
                </a:cubicBezTo>
                <a:cubicBezTo>
                  <a:pt x="779" y="1757"/>
                  <a:pt x="779" y="1757"/>
                  <a:pt x="779" y="1757"/>
                </a:cubicBezTo>
                <a:cubicBezTo>
                  <a:pt x="780" y="1755"/>
                  <a:pt x="780" y="1755"/>
                  <a:pt x="780" y="1755"/>
                </a:cubicBezTo>
                <a:cubicBezTo>
                  <a:pt x="781" y="1755"/>
                  <a:pt x="781" y="1755"/>
                  <a:pt x="781" y="1755"/>
                </a:cubicBezTo>
                <a:cubicBezTo>
                  <a:pt x="780" y="1754"/>
                  <a:pt x="780" y="1754"/>
                  <a:pt x="780" y="1754"/>
                </a:cubicBezTo>
                <a:lnTo>
                  <a:pt x="779" y="1754"/>
                </a:lnTo>
                <a:close/>
                <a:moveTo>
                  <a:pt x="1058" y="1242"/>
                </a:moveTo>
                <a:cubicBezTo>
                  <a:pt x="1058" y="1237"/>
                  <a:pt x="1058" y="1237"/>
                  <a:pt x="1058" y="1237"/>
                </a:cubicBezTo>
                <a:cubicBezTo>
                  <a:pt x="1057" y="1237"/>
                  <a:pt x="1057" y="1237"/>
                  <a:pt x="1057" y="1237"/>
                </a:cubicBezTo>
                <a:cubicBezTo>
                  <a:pt x="1057" y="1235"/>
                  <a:pt x="1057" y="1235"/>
                  <a:pt x="1057" y="1235"/>
                </a:cubicBezTo>
                <a:cubicBezTo>
                  <a:pt x="1053" y="1228"/>
                  <a:pt x="1053" y="1228"/>
                  <a:pt x="1053" y="1228"/>
                </a:cubicBezTo>
                <a:cubicBezTo>
                  <a:pt x="1053" y="1225"/>
                  <a:pt x="1053" y="1225"/>
                  <a:pt x="1053" y="1225"/>
                </a:cubicBezTo>
                <a:cubicBezTo>
                  <a:pt x="1053" y="1222"/>
                  <a:pt x="1053" y="1222"/>
                  <a:pt x="1053" y="1222"/>
                </a:cubicBezTo>
                <a:cubicBezTo>
                  <a:pt x="1047" y="1220"/>
                  <a:pt x="1047" y="1220"/>
                  <a:pt x="1047" y="1220"/>
                </a:cubicBezTo>
                <a:cubicBezTo>
                  <a:pt x="1043" y="1220"/>
                  <a:pt x="1043" y="1220"/>
                  <a:pt x="1043" y="1220"/>
                </a:cubicBezTo>
                <a:cubicBezTo>
                  <a:pt x="1041" y="1221"/>
                  <a:pt x="1041" y="1221"/>
                  <a:pt x="1041" y="1221"/>
                </a:cubicBezTo>
                <a:cubicBezTo>
                  <a:pt x="1039" y="1218"/>
                  <a:pt x="1039" y="1218"/>
                  <a:pt x="1039" y="1218"/>
                </a:cubicBezTo>
                <a:cubicBezTo>
                  <a:pt x="1037" y="1218"/>
                  <a:pt x="1037" y="1218"/>
                  <a:pt x="1037" y="1218"/>
                </a:cubicBezTo>
                <a:cubicBezTo>
                  <a:pt x="1035" y="1216"/>
                  <a:pt x="1035" y="1216"/>
                  <a:pt x="1035" y="1216"/>
                </a:cubicBezTo>
                <a:cubicBezTo>
                  <a:pt x="1033" y="1214"/>
                  <a:pt x="1033" y="1214"/>
                  <a:pt x="1033" y="1214"/>
                </a:cubicBezTo>
                <a:cubicBezTo>
                  <a:pt x="1031" y="1214"/>
                  <a:pt x="1031" y="1214"/>
                  <a:pt x="1031" y="1214"/>
                </a:cubicBezTo>
                <a:cubicBezTo>
                  <a:pt x="1027" y="1210"/>
                  <a:pt x="1027" y="1210"/>
                  <a:pt x="1027" y="1210"/>
                </a:cubicBezTo>
                <a:cubicBezTo>
                  <a:pt x="1023" y="1205"/>
                  <a:pt x="1023" y="1205"/>
                  <a:pt x="1023" y="1205"/>
                </a:cubicBezTo>
                <a:cubicBezTo>
                  <a:pt x="1022" y="1205"/>
                  <a:pt x="1022" y="1205"/>
                  <a:pt x="1022" y="1205"/>
                </a:cubicBezTo>
                <a:cubicBezTo>
                  <a:pt x="1019" y="1203"/>
                  <a:pt x="1019" y="1203"/>
                  <a:pt x="1019" y="1203"/>
                </a:cubicBezTo>
                <a:cubicBezTo>
                  <a:pt x="1017" y="1203"/>
                  <a:pt x="1017" y="1203"/>
                  <a:pt x="1017" y="1203"/>
                </a:cubicBezTo>
                <a:cubicBezTo>
                  <a:pt x="1012" y="1199"/>
                  <a:pt x="1012" y="1199"/>
                  <a:pt x="1012" y="1199"/>
                </a:cubicBezTo>
                <a:cubicBezTo>
                  <a:pt x="1009" y="1199"/>
                  <a:pt x="1009" y="1199"/>
                  <a:pt x="1009" y="1199"/>
                </a:cubicBezTo>
                <a:cubicBezTo>
                  <a:pt x="1007" y="1198"/>
                  <a:pt x="1007" y="1198"/>
                  <a:pt x="1007" y="1198"/>
                </a:cubicBezTo>
                <a:cubicBezTo>
                  <a:pt x="1005" y="1198"/>
                  <a:pt x="1005" y="1198"/>
                  <a:pt x="1005" y="1198"/>
                </a:cubicBezTo>
                <a:cubicBezTo>
                  <a:pt x="1002" y="1198"/>
                  <a:pt x="1002" y="1198"/>
                  <a:pt x="1002" y="1198"/>
                </a:cubicBezTo>
                <a:cubicBezTo>
                  <a:pt x="1001" y="1198"/>
                  <a:pt x="1001" y="1198"/>
                  <a:pt x="1001" y="1198"/>
                </a:cubicBezTo>
                <a:cubicBezTo>
                  <a:pt x="999" y="1198"/>
                  <a:pt x="999" y="1198"/>
                  <a:pt x="999" y="1198"/>
                </a:cubicBezTo>
                <a:cubicBezTo>
                  <a:pt x="998" y="1200"/>
                  <a:pt x="998" y="1200"/>
                  <a:pt x="998" y="1200"/>
                </a:cubicBezTo>
                <a:cubicBezTo>
                  <a:pt x="997" y="1199"/>
                  <a:pt x="997" y="1199"/>
                  <a:pt x="997" y="1199"/>
                </a:cubicBezTo>
                <a:cubicBezTo>
                  <a:pt x="994" y="1197"/>
                  <a:pt x="994" y="1197"/>
                  <a:pt x="994" y="1197"/>
                </a:cubicBezTo>
                <a:cubicBezTo>
                  <a:pt x="994" y="1198"/>
                  <a:pt x="994" y="1198"/>
                  <a:pt x="994" y="1198"/>
                </a:cubicBezTo>
                <a:cubicBezTo>
                  <a:pt x="993" y="1197"/>
                  <a:pt x="993" y="1197"/>
                  <a:pt x="993" y="1197"/>
                </a:cubicBezTo>
                <a:cubicBezTo>
                  <a:pt x="993" y="1198"/>
                  <a:pt x="993" y="1198"/>
                  <a:pt x="993" y="1198"/>
                </a:cubicBezTo>
                <a:cubicBezTo>
                  <a:pt x="993" y="1199"/>
                  <a:pt x="993" y="1199"/>
                  <a:pt x="993" y="1199"/>
                </a:cubicBezTo>
                <a:cubicBezTo>
                  <a:pt x="991" y="1198"/>
                  <a:pt x="991" y="1198"/>
                  <a:pt x="991" y="1198"/>
                </a:cubicBezTo>
                <a:cubicBezTo>
                  <a:pt x="991" y="1197"/>
                  <a:pt x="991" y="1197"/>
                  <a:pt x="991" y="1197"/>
                </a:cubicBezTo>
                <a:cubicBezTo>
                  <a:pt x="990" y="1196"/>
                  <a:pt x="990" y="1196"/>
                  <a:pt x="990" y="1196"/>
                </a:cubicBezTo>
                <a:cubicBezTo>
                  <a:pt x="990" y="1197"/>
                  <a:pt x="990" y="1197"/>
                  <a:pt x="990" y="1197"/>
                </a:cubicBezTo>
                <a:cubicBezTo>
                  <a:pt x="990" y="1198"/>
                  <a:pt x="990" y="1198"/>
                  <a:pt x="990" y="1198"/>
                </a:cubicBezTo>
                <a:cubicBezTo>
                  <a:pt x="987" y="1197"/>
                  <a:pt x="987" y="1197"/>
                  <a:pt x="987" y="1197"/>
                </a:cubicBezTo>
                <a:cubicBezTo>
                  <a:pt x="986" y="1197"/>
                  <a:pt x="986" y="1197"/>
                  <a:pt x="986" y="1197"/>
                </a:cubicBezTo>
                <a:cubicBezTo>
                  <a:pt x="984" y="1196"/>
                  <a:pt x="984" y="1196"/>
                  <a:pt x="984" y="1196"/>
                </a:cubicBezTo>
                <a:cubicBezTo>
                  <a:pt x="979" y="1194"/>
                  <a:pt x="979" y="1194"/>
                  <a:pt x="979" y="1194"/>
                </a:cubicBezTo>
                <a:cubicBezTo>
                  <a:pt x="977" y="1194"/>
                  <a:pt x="977" y="1194"/>
                  <a:pt x="977" y="1194"/>
                </a:cubicBezTo>
                <a:cubicBezTo>
                  <a:pt x="977" y="1195"/>
                  <a:pt x="977" y="1195"/>
                  <a:pt x="977" y="1195"/>
                </a:cubicBezTo>
                <a:cubicBezTo>
                  <a:pt x="977" y="1196"/>
                  <a:pt x="977" y="1196"/>
                  <a:pt x="977" y="1196"/>
                </a:cubicBezTo>
                <a:cubicBezTo>
                  <a:pt x="977" y="1196"/>
                  <a:pt x="977" y="1196"/>
                  <a:pt x="977" y="1196"/>
                </a:cubicBezTo>
                <a:cubicBezTo>
                  <a:pt x="975" y="1196"/>
                  <a:pt x="975" y="1196"/>
                  <a:pt x="975" y="1196"/>
                </a:cubicBezTo>
                <a:cubicBezTo>
                  <a:pt x="975" y="1196"/>
                  <a:pt x="975" y="1196"/>
                  <a:pt x="975" y="1196"/>
                </a:cubicBezTo>
                <a:cubicBezTo>
                  <a:pt x="975" y="1197"/>
                  <a:pt x="975" y="1197"/>
                  <a:pt x="975" y="1197"/>
                </a:cubicBezTo>
                <a:cubicBezTo>
                  <a:pt x="973" y="1197"/>
                  <a:pt x="973" y="1197"/>
                  <a:pt x="973" y="1197"/>
                </a:cubicBezTo>
                <a:cubicBezTo>
                  <a:pt x="972" y="1198"/>
                  <a:pt x="972" y="1198"/>
                  <a:pt x="972" y="1198"/>
                </a:cubicBezTo>
                <a:cubicBezTo>
                  <a:pt x="972" y="1200"/>
                  <a:pt x="972" y="1200"/>
                  <a:pt x="972" y="1200"/>
                </a:cubicBezTo>
                <a:cubicBezTo>
                  <a:pt x="971" y="1199"/>
                  <a:pt x="971" y="1199"/>
                  <a:pt x="971" y="1199"/>
                </a:cubicBezTo>
                <a:cubicBezTo>
                  <a:pt x="971" y="1197"/>
                  <a:pt x="971" y="1197"/>
                  <a:pt x="971" y="1197"/>
                </a:cubicBezTo>
                <a:cubicBezTo>
                  <a:pt x="970" y="1198"/>
                  <a:pt x="970" y="1198"/>
                  <a:pt x="970" y="1198"/>
                </a:cubicBezTo>
                <a:cubicBezTo>
                  <a:pt x="970" y="1200"/>
                  <a:pt x="970" y="1200"/>
                  <a:pt x="970" y="1200"/>
                </a:cubicBezTo>
                <a:cubicBezTo>
                  <a:pt x="968" y="1203"/>
                  <a:pt x="968" y="1203"/>
                  <a:pt x="968" y="1203"/>
                </a:cubicBezTo>
                <a:cubicBezTo>
                  <a:pt x="968" y="1205"/>
                  <a:pt x="968" y="1205"/>
                  <a:pt x="968" y="1205"/>
                </a:cubicBezTo>
                <a:cubicBezTo>
                  <a:pt x="968" y="1203"/>
                  <a:pt x="968" y="1203"/>
                  <a:pt x="968" y="1203"/>
                </a:cubicBezTo>
                <a:cubicBezTo>
                  <a:pt x="968" y="1200"/>
                  <a:pt x="968" y="1200"/>
                  <a:pt x="968" y="1200"/>
                </a:cubicBezTo>
                <a:cubicBezTo>
                  <a:pt x="968" y="1198"/>
                  <a:pt x="968" y="1198"/>
                  <a:pt x="968" y="1198"/>
                </a:cubicBezTo>
                <a:cubicBezTo>
                  <a:pt x="969" y="1195"/>
                  <a:pt x="969" y="1195"/>
                  <a:pt x="969" y="1195"/>
                </a:cubicBezTo>
                <a:cubicBezTo>
                  <a:pt x="970" y="1195"/>
                  <a:pt x="970" y="1195"/>
                  <a:pt x="970" y="1195"/>
                </a:cubicBezTo>
                <a:cubicBezTo>
                  <a:pt x="969" y="1194"/>
                  <a:pt x="969" y="1194"/>
                  <a:pt x="969" y="1194"/>
                </a:cubicBezTo>
                <a:cubicBezTo>
                  <a:pt x="968" y="1194"/>
                  <a:pt x="968" y="1194"/>
                  <a:pt x="968" y="1194"/>
                </a:cubicBezTo>
                <a:cubicBezTo>
                  <a:pt x="970" y="1192"/>
                  <a:pt x="970" y="1192"/>
                  <a:pt x="970" y="1192"/>
                </a:cubicBezTo>
                <a:cubicBezTo>
                  <a:pt x="967" y="1189"/>
                  <a:pt x="967" y="1189"/>
                  <a:pt x="967" y="1189"/>
                </a:cubicBezTo>
                <a:cubicBezTo>
                  <a:pt x="966" y="1187"/>
                  <a:pt x="966" y="1187"/>
                  <a:pt x="966" y="1187"/>
                </a:cubicBezTo>
                <a:cubicBezTo>
                  <a:pt x="964" y="1187"/>
                  <a:pt x="964" y="1187"/>
                  <a:pt x="964" y="1187"/>
                </a:cubicBezTo>
                <a:cubicBezTo>
                  <a:pt x="962" y="1186"/>
                  <a:pt x="962" y="1186"/>
                  <a:pt x="962" y="1186"/>
                </a:cubicBezTo>
                <a:cubicBezTo>
                  <a:pt x="961" y="1188"/>
                  <a:pt x="961" y="1188"/>
                  <a:pt x="961" y="1188"/>
                </a:cubicBezTo>
                <a:cubicBezTo>
                  <a:pt x="960" y="1189"/>
                  <a:pt x="960" y="1189"/>
                  <a:pt x="960" y="1189"/>
                </a:cubicBezTo>
                <a:cubicBezTo>
                  <a:pt x="959" y="1187"/>
                  <a:pt x="959" y="1187"/>
                  <a:pt x="959" y="1187"/>
                </a:cubicBezTo>
                <a:cubicBezTo>
                  <a:pt x="958" y="1187"/>
                  <a:pt x="958" y="1187"/>
                  <a:pt x="958" y="1187"/>
                </a:cubicBezTo>
                <a:cubicBezTo>
                  <a:pt x="958" y="1185"/>
                  <a:pt x="958" y="1185"/>
                  <a:pt x="958" y="1185"/>
                </a:cubicBezTo>
                <a:cubicBezTo>
                  <a:pt x="957" y="1184"/>
                  <a:pt x="957" y="1184"/>
                  <a:pt x="957" y="1184"/>
                </a:cubicBezTo>
                <a:cubicBezTo>
                  <a:pt x="955" y="1185"/>
                  <a:pt x="955" y="1185"/>
                  <a:pt x="955" y="1185"/>
                </a:cubicBezTo>
                <a:cubicBezTo>
                  <a:pt x="955" y="1184"/>
                  <a:pt x="955" y="1184"/>
                  <a:pt x="955" y="1184"/>
                </a:cubicBezTo>
                <a:cubicBezTo>
                  <a:pt x="953" y="1183"/>
                  <a:pt x="953" y="1183"/>
                  <a:pt x="953" y="1183"/>
                </a:cubicBezTo>
                <a:cubicBezTo>
                  <a:pt x="953" y="1184"/>
                  <a:pt x="953" y="1184"/>
                  <a:pt x="953" y="1184"/>
                </a:cubicBezTo>
                <a:cubicBezTo>
                  <a:pt x="953" y="1183"/>
                  <a:pt x="953" y="1183"/>
                  <a:pt x="953" y="1183"/>
                </a:cubicBezTo>
                <a:cubicBezTo>
                  <a:pt x="952" y="1183"/>
                  <a:pt x="952" y="1183"/>
                  <a:pt x="952" y="1183"/>
                </a:cubicBezTo>
                <a:cubicBezTo>
                  <a:pt x="951" y="1181"/>
                  <a:pt x="951" y="1181"/>
                  <a:pt x="951" y="1181"/>
                </a:cubicBezTo>
                <a:cubicBezTo>
                  <a:pt x="950" y="1182"/>
                  <a:pt x="950" y="1182"/>
                  <a:pt x="950" y="1182"/>
                </a:cubicBezTo>
                <a:cubicBezTo>
                  <a:pt x="948" y="1181"/>
                  <a:pt x="948" y="1181"/>
                  <a:pt x="948" y="1181"/>
                </a:cubicBezTo>
                <a:cubicBezTo>
                  <a:pt x="945" y="1180"/>
                  <a:pt x="945" y="1180"/>
                  <a:pt x="945" y="1180"/>
                </a:cubicBezTo>
                <a:cubicBezTo>
                  <a:pt x="944" y="1180"/>
                  <a:pt x="944" y="1180"/>
                  <a:pt x="944" y="1180"/>
                </a:cubicBezTo>
                <a:cubicBezTo>
                  <a:pt x="944" y="1180"/>
                  <a:pt x="944" y="1180"/>
                  <a:pt x="944" y="1180"/>
                </a:cubicBezTo>
                <a:cubicBezTo>
                  <a:pt x="942" y="1179"/>
                  <a:pt x="942" y="1179"/>
                  <a:pt x="942" y="1179"/>
                </a:cubicBezTo>
                <a:cubicBezTo>
                  <a:pt x="941" y="1179"/>
                  <a:pt x="941" y="1179"/>
                  <a:pt x="941" y="1179"/>
                </a:cubicBezTo>
                <a:cubicBezTo>
                  <a:pt x="941" y="1181"/>
                  <a:pt x="941" y="1181"/>
                  <a:pt x="941" y="1181"/>
                </a:cubicBezTo>
                <a:cubicBezTo>
                  <a:pt x="940" y="1181"/>
                  <a:pt x="940" y="1181"/>
                  <a:pt x="940" y="1181"/>
                </a:cubicBezTo>
                <a:cubicBezTo>
                  <a:pt x="939" y="1179"/>
                  <a:pt x="939" y="1179"/>
                  <a:pt x="939" y="1179"/>
                </a:cubicBezTo>
                <a:cubicBezTo>
                  <a:pt x="937" y="1179"/>
                  <a:pt x="937" y="1179"/>
                  <a:pt x="937" y="1179"/>
                </a:cubicBezTo>
                <a:cubicBezTo>
                  <a:pt x="936" y="1180"/>
                  <a:pt x="936" y="1180"/>
                  <a:pt x="936" y="1180"/>
                </a:cubicBezTo>
                <a:cubicBezTo>
                  <a:pt x="935" y="1182"/>
                  <a:pt x="935" y="1182"/>
                  <a:pt x="935" y="1182"/>
                </a:cubicBezTo>
                <a:cubicBezTo>
                  <a:pt x="935" y="1183"/>
                  <a:pt x="935" y="1183"/>
                  <a:pt x="935" y="1183"/>
                </a:cubicBezTo>
                <a:cubicBezTo>
                  <a:pt x="933" y="1185"/>
                  <a:pt x="933" y="1185"/>
                  <a:pt x="933" y="1185"/>
                </a:cubicBezTo>
                <a:cubicBezTo>
                  <a:pt x="930" y="1187"/>
                  <a:pt x="930" y="1187"/>
                  <a:pt x="930" y="1187"/>
                </a:cubicBezTo>
                <a:cubicBezTo>
                  <a:pt x="927" y="1189"/>
                  <a:pt x="927" y="1189"/>
                  <a:pt x="927" y="1189"/>
                </a:cubicBezTo>
                <a:cubicBezTo>
                  <a:pt x="925" y="1191"/>
                  <a:pt x="925" y="1191"/>
                  <a:pt x="925" y="1191"/>
                </a:cubicBezTo>
                <a:cubicBezTo>
                  <a:pt x="924" y="1193"/>
                  <a:pt x="924" y="1193"/>
                  <a:pt x="924" y="1193"/>
                </a:cubicBezTo>
                <a:cubicBezTo>
                  <a:pt x="924" y="1196"/>
                  <a:pt x="924" y="1196"/>
                  <a:pt x="924" y="1196"/>
                </a:cubicBezTo>
                <a:cubicBezTo>
                  <a:pt x="923" y="1197"/>
                  <a:pt x="923" y="1197"/>
                  <a:pt x="923" y="1197"/>
                </a:cubicBezTo>
                <a:cubicBezTo>
                  <a:pt x="921" y="1199"/>
                  <a:pt x="921" y="1199"/>
                  <a:pt x="921" y="1199"/>
                </a:cubicBezTo>
                <a:cubicBezTo>
                  <a:pt x="922" y="1200"/>
                  <a:pt x="922" y="1200"/>
                  <a:pt x="922" y="1200"/>
                </a:cubicBezTo>
                <a:cubicBezTo>
                  <a:pt x="922" y="1202"/>
                  <a:pt x="922" y="1202"/>
                  <a:pt x="922" y="1202"/>
                </a:cubicBezTo>
                <a:cubicBezTo>
                  <a:pt x="921" y="1205"/>
                  <a:pt x="921" y="1205"/>
                  <a:pt x="921" y="1205"/>
                </a:cubicBezTo>
                <a:cubicBezTo>
                  <a:pt x="921" y="1203"/>
                  <a:pt x="921" y="1203"/>
                  <a:pt x="921" y="1203"/>
                </a:cubicBezTo>
                <a:cubicBezTo>
                  <a:pt x="920" y="1201"/>
                  <a:pt x="920" y="1201"/>
                  <a:pt x="920" y="1201"/>
                </a:cubicBezTo>
                <a:cubicBezTo>
                  <a:pt x="920" y="1199"/>
                  <a:pt x="920" y="1199"/>
                  <a:pt x="920" y="1199"/>
                </a:cubicBezTo>
                <a:cubicBezTo>
                  <a:pt x="921" y="1198"/>
                  <a:pt x="921" y="1198"/>
                  <a:pt x="921" y="1198"/>
                </a:cubicBezTo>
                <a:cubicBezTo>
                  <a:pt x="922" y="1196"/>
                  <a:pt x="922" y="1196"/>
                  <a:pt x="922" y="1196"/>
                </a:cubicBezTo>
                <a:cubicBezTo>
                  <a:pt x="922" y="1194"/>
                  <a:pt x="922" y="1194"/>
                  <a:pt x="922" y="1194"/>
                </a:cubicBezTo>
                <a:cubicBezTo>
                  <a:pt x="923" y="1192"/>
                  <a:pt x="923" y="1192"/>
                  <a:pt x="923" y="1192"/>
                </a:cubicBezTo>
                <a:cubicBezTo>
                  <a:pt x="923" y="1191"/>
                  <a:pt x="923" y="1191"/>
                  <a:pt x="923" y="1191"/>
                </a:cubicBezTo>
                <a:cubicBezTo>
                  <a:pt x="922" y="1191"/>
                  <a:pt x="922" y="1191"/>
                  <a:pt x="922" y="1191"/>
                </a:cubicBezTo>
                <a:cubicBezTo>
                  <a:pt x="920" y="1191"/>
                  <a:pt x="920" y="1191"/>
                  <a:pt x="920" y="1191"/>
                </a:cubicBezTo>
                <a:cubicBezTo>
                  <a:pt x="917" y="1191"/>
                  <a:pt x="917" y="1191"/>
                  <a:pt x="917" y="1191"/>
                </a:cubicBezTo>
                <a:cubicBezTo>
                  <a:pt x="915" y="1191"/>
                  <a:pt x="915" y="1191"/>
                  <a:pt x="915" y="1191"/>
                </a:cubicBezTo>
                <a:cubicBezTo>
                  <a:pt x="913" y="1191"/>
                  <a:pt x="913" y="1191"/>
                  <a:pt x="913" y="1191"/>
                </a:cubicBezTo>
                <a:cubicBezTo>
                  <a:pt x="912" y="1190"/>
                  <a:pt x="912" y="1190"/>
                  <a:pt x="912" y="1190"/>
                </a:cubicBezTo>
                <a:cubicBezTo>
                  <a:pt x="914" y="1190"/>
                  <a:pt x="914" y="1190"/>
                  <a:pt x="914" y="1190"/>
                </a:cubicBezTo>
                <a:cubicBezTo>
                  <a:pt x="915" y="1189"/>
                  <a:pt x="915" y="1189"/>
                  <a:pt x="915" y="1189"/>
                </a:cubicBezTo>
                <a:cubicBezTo>
                  <a:pt x="917" y="1189"/>
                  <a:pt x="917" y="1189"/>
                  <a:pt x="917" y="1189"/>
                </a:cubicBezTo>
                <a:cubicBezTo>
                  <a:pt x="920" y="1189"/>
                  <a:pt x="920" y="1189"/>
                  <a:pt x="920" y="1189"/>
                </a:cubicBezTo>
                <a:cubicBezTo>
                  <a:pt x="921" y="1189"/>
                  <a:pt x="921" y="1189"/>
                  <a:pt x="921" y="1189"/>
                </a:cubicBezTo>
                <a:cubicBezTo>
                  <a:pt x="923" y="1187"/>
                  <a:pt x="923" y="1187"/>
                  <a:pt x="923" y="1187"/>
                </a:cubicBezTo>
                <a:cubicBezTo>
                  <a:pt x="923" y="1187"/>
                  <a:pt x="923" y="1187"/>
                  <a:pt x="923" y="1187"/>
                </a:cubicBezTo>
                <a:cubicBezTo>
                  <a:pt x="924" y="1188"/>
                  <a:pt x="924" y="1188"/>
                  <a:pt x="924" y="1188"/>
                </a:cubicBezTo>
                <a:cubicBezTo>
                  <a:pt x="925" y="1188"/>
                  <a:pt x="925" y="1188"/>
                  <a:pt x="925" y="1188"/>
                </a:cubicBezTo>
                <a:cubicBezTo>
                  <a:pt x="927" y="1187"/>
                  <a:pt x="927" y="1187"/>
                  <a:pt x="927" y="1187"/>
                </a:cubicBezTo>
                <a:cubicBezTo>
                  <a:pt x="929" y="1186"/>
                  <a:pt x="929" y="1186"/>
                  <a:pt x="929" y="1186"/>
                </a:cubicBezTo>
                <a:cubicBezTo>
                  <a:pt x="929" y="1184"/>
                  <a:pt x="929" y="1184"/>
                  <a:pt x="929" y="1184"/>
                </a:cubicBezTo>
                <a:cubicBezTo>
                  <a:pt x="932" y="1181"/>
                  <a:pt x="932" y="1181"/>
                  <a:pt x="932" y="1181"/>
                </a:cubicBezTo>
                <a:cubicBezTo>
                  <a:pt x="932" y="1179"/>
                  <a:pt x="932" y="1179"/>
                  <a:pt x="932" y="1179"/>
                </a:cubicBezTo>
                <a:cubicBezTo>
                  <a:pt x="933" y="1177"/>
                  <a:pt x="933" y="1177"/>
                  <a:pt x="933" y="1177"/>
                </a:cubicBezTo>
                <a:cubicBezTo>
                  <a:pt x="933" y="1176"/>
                  <a:pt x="933" y="1176"/>
                  <a:pt x="933" y="1176"/>
                </a:cubicBezTo>
                <a:cubicBezTo>
                  <a:pt x="930" y="1175"/>
                  <a:pt x="930" y="1175"/>
                  <a:pt x="930" y="1175"/>
                </a:cubicBezTo>
                <a:cubicBezTo>
                  <a:pt x="928" y="1174"/>
                  <a:pt x="928" y="1174"/>
                  <a:pt x="928" y="1174"/>
                </a:cubicBezTo>
                <a:cubicBezTo>
                  <a:pt x="926" y="1174"/>
                  <a:pt x="926" y="1174"/>
                  <a:pt x="926" y="1174"/>
                </a:cubicBezTo>
                <a:cubicBezTo>
                  <a:pt x="924" y="1175"/>
                  <a:pt x="924" y="1175"/>
                  <a:pt x="924" y="1175"/>
                </a:cubicBezTo>
                <a:cubicBezTo>
                  <a:pt x="922" y="1175"/>
                  <a:pt x="922" y="1175"/>
                  <a:pt x="922" y="1175"/>
                </a:cubicBezTo>
                <a:cubicBezTo>
                  <a:pt x="918" y="1174"/>
                  <a:pt x="918" y="1174"/>
                  <a:pt x="918" y="1174"/>
                </a:cubicBezTo>
                <a:cubicBezTo>
                  <a:pt x="915" y="1174"/>
                  <a:pt x="915" y="1174"/>
                  <a:pt x="915" y="1174"/>
                </a:cubicBezTo>
                <a:cubicBezTo>
                  <a:pt x="912" y="1177"/>
                  <a:pt x="912" y="1177"/>
                  <a:pt x="912" y="1177"/>
                </a:cubicBezTo>
                <a:cubicBezTo>
                  <a:pt x="912" y="1178"/>
                  <a:pt x="912" y="1178"/>
                  <a:pt x="912" y="1178"/>
                </a:cubicBezTo>
                <a:cubicBezTo>
                  <a:pt x="913" y="1178"/>
                  <a:pt x="913" y="1178"/>
                  <a:pt x="913" y="1178"/>
                </a:cubicBezTo>
                <a:cubicBezTo>
                  <a:pt x="914" y="1179"/>
                  <a:pt x="914" y="1179"/>
                  <a:pt x="914" y="1179"/>
                </a:cubicBezTo>
                <a:cubicBezTo>
                  <a:pt x="913" y="1179"/>
                  <a:pt x="913" y="1179"/>
                  <a:pt x="913" y="1179"/>
                </a:cubicBezTo>
                <a:cubicBezTo>
                  <a:pt x="912" y="1180"/>
                  <a:pt x="912" y="1180"/>
                  <a:pt x="912" y="1180"/>
                </a:cubicBezTo>
                <a:cubicBezTo>
                  <a:pt x="911" y="1181"/>
                  <a:pt x="911" y="1181"/>
                  <a:pt x="911" y="1181"/>
                </a:cubicBezTo>
                <a:cubicBezTo>
                  <a:pt x="911" y="1180"/>
                  <a:pt x="911" y="1180"/>
                  <a:pt x="911" y="1180"/>
                </a:cubicBezTo>
                <a:cubicBezTo>
                  <a:pt x="910" y="1180"/>
                  <a:pt x="910" y="1180"/>
                  <a:pt x="910" y="1180"/>
                </a:cubicBezTo>
                <a:cubicBezTo>
                  <a:pt x="908" y="1180"/>
                  <a:pt x="908" y="1180"/>
                  <a:pt x="908" y="1180"/>
                </a:cubicBezTo>
                <a:cubicBezTo>
                  <a:pt x="906" y="1183"/>
                  <a:pt x="906" y="1183"/>
                  <a:pt x="906" y="1183"/>
                </a:cubicBezTo>
                <a:cubicBezTo>
                  <a:pt x="903" y="1187"/>
                  <a:pt x="903" y="1187"/>
                  <a:pt x="903" y="1187"/>
                </a:cubicBezTo>
                <a:cubicBezTo>
                  <a:pt x="905" y="1184"/>
                  <a:pt x="905" y="1184"/>
                  <a:pt x="905" y="1184"/>
                </a:cubicBezTo>
                <a:cubicBezTo>
                  <a:pt x="905" y="1182"/>
                  <a:pt x="905" y="1182"/>
                  <a:pt x="905" y="1182"/>
                </a:cubicBezTo>
                <a:cubicBezTo>
                  <a:pt x="905" y="1181"/>
                  <a:pt x="905" y="1181"/>
                  <a:pt x="905" y="1181"/>
                </a:cubicBezTo>
                <a:cubicBezTo>
                  <a:pt x="906" y="1179"/>
                  <a:pt x="906" y="1179"/>
                  <a:pt x="906" y="1179"/>
                </a:cubicBezTo>
                <a:cubicBezTo>
                  <a:pt x="905" y="1179"/>
                  <a:pt x="905" y="1179"/>
                  <a:pt x="905" y="1179"/>
                </a:cubicBezTo>
                <a:cubicBezTo>
                  <a:pt x="903" y="1181"/>
                  <a:pt x="903" y="1181"/>
                  <a:pt x="903" y="1181"/>
                </a:cubicBezTo>
                <a:cubicBezTo>
                  <a:pt x="902" y="1183"/>
                  <a:pt x="902" y="1183"/>
                  <a:pt x="902" y="1183"/>
                </a:cubicBezTo>
                <a:cubicBezTo>
                  <a:pt x="901" y="1185"/>
                  <a:pt x="901" y="1185"/>
                  <a:pt x="901" y="1185"/>
                </a:cubicBezTo>
                <a:cubicBezTo>
                  <a:pt x="900" y="1186"/>
                  <a:pt x="900" y="1186"/>
                  <a:pt x="900" y="1186"/>
                </a:cubicBezTo>
                <a:cubicBezTo>
                  <a:pt x="901" y="1183"/>
                  <a:pt x="901" y="1183"/>
                  <a:pt x="901" y="1183"/>
                </a:cubicBezTo>
                <a:cubicBezTo>
                  <a:pt x="901" y="1181"/>
                  <a:pt x="901" y="1181"/>
                  <a:pt x="901" y="1181"/>
                </a:cubicBezTo>
                <a:cubicBezTo>
                  <a:pt x="904" y="1177"/>
                  <a:pt x="904" y="1177"/>
                  <a:pt x="904" y="1177"/>
                </a:cubicBezTo>
                <a:cubicBezTo>
                  <a:pt x="905" y="1175"/>
                  <a:pt x="905" y="1175"/>
                  <a:pt x="905" y="1175"/>
                </a:cubicBezTo>
                <a:cubicBezTo>
                  <a:pt x="906" y="1173"/>
                  <a:pt x="906" y="1173"/>
                  <a:pt x="906" y="1173"/>
                </a:cubicBezTo>
                <a:cubicBezTo>
                  <a:pt x="908" y="1172"/>
                  <a:pt x="908" y="1172"/>
                  <a:pt x="908" y="1172"/>
                </a:cubicBezTo>
                <a:cubicBezTo>
                  <a:pt x="910" y="1170"/>
                  <a:pt x="910" y="1170"/>
                  <a:pt x="910" y="1170"/>
                </a:cubicBezTo>
                <a:cubicBezTo>
                  <a:pt x="912" y="1170"/>
                  <a:pt x="912" y="1170"/>
                  <a:pt x="912" y="1170"/>
                </a:cubicBezTo>
                <a:cubicBezTo>
                  <a:pt x="913" y="1167"/>
                  <a:pt x="913" y="1167"/>
                  <a:pt x="913" y="1167"/>
                </a:cubicBezTo>
                <a:cubicBezTo>
                  <a:pt x="918" y="1163"/>
                  <a:pt x="918" y="1163"/>
                  <a:pt x="918" y="1163"/>
                </a:cubicBezTo>
                <a:cubicBezTo>
                  <a:pt x="918" y="1162"/>
                  <a:pt x="918" y="1162"/>
                  <a:pt x="918" y="1162"/>
                </a:cubicBezTo>
                <a:cubicBezTo>
                  <a:pt x="919" y="1161"/>
                  <a:pt x="919" y="1161"/>
                  <a:pt x="919" y="1161"/>
                </a:cubicBezTo>
                <a:cubicBezTo>
                  <a:pt x="918" y="1160"/>
                  <a:pt x="918" y="1160"/>
                  <a:pt x="918" y="1160"/>
                </a:cubicBezTo>
                <a:cubicBezTo>
                  <a:pt x="918" y="1159"/>
                  <a:pt x="918" y="1159"/>
                  <a:pt x="918" y="1159"/>
                </a:cubicBezTo>
                <a:cubicBezTo>
                  <a:pt x="919" y="1158"/>
                  <a:pt x="919" y="1158"/>
                  <a:pt x="919" y="1158"/>
                </a:cubicBezTo>
                <a:cubicBezTo>
                  <a:pt x="919" y="1156"/>
                  <a:pt x="919" y="1156"/>
                  <a:pt x="919" y="1156"/>
                </a:cubicBezTo>
                <a:cubicBezTo>
                  <a:pt x="917" y="1155"/>
                  <a:pt x="917" y="1155"/>
                  <a:pt x="917" y="1155"/>
                </a:cubicBezTo>
                <a:cubicBezTo>
                  <a:pt x="915" y="1155"/>
                  <a:pt x="915" y="1155"/>
                  <a:pt x="915" y="1155"/>
                </a:cubicBezTo>
                <a:cubicBezTo>
                  <a:pt x="915" y="1156"/>
                  <a:pt x="915" y="1156"/>
                  <a:pt x="915" y="1156"/>
                </a:cubicBezTo>
                <a:cubicBezTo>
                  <a:pt x="914" y="1155"/>
                  <a:pt x="914" y="1155"/>
                  <a:pt x="914" y="1155"/>
                </a:cubicBezTo>
                <a:cubicBezTo>
                  <a:pt x="913" y="1151"/>
                  <a:pt x="913" y="1151"/>
                  <a:pt x="913" y="1151"/>
                </a:cubicBezTo>
                <a:cubicBezTo>
                  <a:pt x="910" y="1146"/>
                  <a:pt x="910" y="1146"/>
                  <a:pt x="910" y="1146"/>
                </a:cubicBezTo>
                <a:cubicBezTo>
                  <a:pt x="909" y="1143"/>
                  <a:pt x="909" y="1143"/>
                  <a:pt x="909" y="1143"/>
                </a:cubicBezTo>
                <a:cubicBezTo>
                  <a:pt x="907" y="1140"/>
                  <a:pt x="907" y="1140"/>
                  <a:pt x="907" y="1140"/>
                </a:cubicBezTo>
                <a:cubicBezTo>
                  <a:pt x="907" y="1138"/>
                  <a:pt x="907" y="1138"/>
                  <a:pt x="907" y="1138"/>
                </a:cubicBezTo>
                <a:cubicBezTo>
                  <a:pt x="907" y="1136"/>
                  <a:pt x="907" y="1136"/>
                  <a:pt x="907" y="1136"/>
                </a:cubicBezTo>
                <a:cubicBezTo>
                  <a:pt x="906" y="1135"/>
                  <a:pt x="906" y="1135"/>
                  <a:pt x="906" y="1135"/>
                </a:cubicBezTo>
                <a:cubicBezTo>
                  <a:pt x="906" y="1133"/>
                  <a:pt x="906" y="1133"/>
                  <a:pt x="906" y="1133"/>
                </a:cubicBezTo>
                <a:cubicBezTo>
                  <a:pt x="905" y="1131"/>
                  <a:pt x="905" y="1131"/>
                  <a:pt x="905" y="1131"/>
                </a:cubicBezTo>
                <a:cubicBezTo>
                  <a:pt x="904" y="1132"/>
                  <a:pt x="904" y="1132"/>
                  <a:pt x="904" y="1132"/>
                </a:cubicBezTo>
                <a:cubicBezTo>
                  <a:pt x="904" y="1133"/>
                  <a:pt x="904" y="1133"/>
                  <a:pt x="904" y="1133"/>
                </a:cubicBezTo>
                <a:cubicBezTo>
                  <a:pt x="904" y="1134"/>
                  <a:pt x="904" y="1134"/>
                  <a:pt x="904" y="1134"/>
                </a:cubicBezTo>
                <a:cubicBezTo>
                  <a:pt x="901" y="1135"/>
                  <a:pt x="901" y="1135"/>
                  <a:pt x="901" y="1135"/>
                </a:cubicBezTo>
                <a:cubicBezTo>
                  <a:pt x="902" y="1135"/>
                  <a:pt x="902" y="1135"/>
                  <a:pt x="902" y="1135"/>
                </a:cubicBezTo>
                <a:cubicBezTo>
                  <a:pt x="903" y="1133"/>
                  <a:pt x="903" y="1133"/>
                  <a:pt x="903" y="1133"/>
                </a:cubicBezTo>
                <a:cubicBezTo>
                  <a:pt x="903" y="1131"/>
                  <a:pt x="903" y="1131"/>
                  <a:pt x="903" y="1131"/>
                </a:cubicBezTo>
                <a:cubicBezTo>
                  <a:pt x="901" y="1129"/>
                  <a:pt x="901" y="1129"/>
                  <a:pt x="901" y="1129"/>
                </a:cubicBezTo>
                <a:cubicBezTo>
                  <a:pt x="900" y="1130"/>
                  <a:pt x="900" y="1130"/>
                  <a:pt x="900" y="1130"/>
                </a:cubicBezTo>
                <a:cubicBezTo>
                  <a:pt x="899" y="1129"/>
                  <a:pt x="899" y="1129"/>
                  <a:pt x="899" y="1129"/>
                </a:cubicBezTo>
                <a:cubicBezTo>
                  <a:pt x="899" y="1128"/>
                  <a:pt x="899" y="1128"/>
                  <a:pt x="899" y="1128"/>
                </a:cubicBezTo>
                <a:cubicBezTo>
                  <a:pt x="896" y="1124"/>
                  <a:pt x="896" y="1124"/>
                  <a:pt x="896" y="1124"/>
                </a:cubicBezTo>
                <a:cubicBezTo>
                  <a:pt x="895" y="1124"/>
                  <a:pt x="895" y="1124"/>
                  <a:pt x="895" y="1124"/>
                </a:cubicBezTo>
                <a:cubicBezTo>
                  <a:pt x="893" y="1122"/>
                  <a:pt x="893" y="1122"/>
                  <a:pt x="893" y="1122"/>
                </a:cubicBezTo>
                <a:cubicBezTo>
                  <a:pt x="888" y="1121"/>
                  <a:pt x="888" y="1121"/>
                  <a:pt x="888" y="1121"/>
                </a:cubicBezTo>
                <a:cubicBezTo>
                  <a:pt x="885" y="1119"/>
                  <a:pt x="885" y="1119"/>
                  <a:pt x="885" y="1119"/>
                </a:cubicBezTo>
                <a:cubicBezTo>
                  <a:pt x="883" y="1119"/>
                  <a:pt x="883" y="1119"/>
                  <a:pt x="883" y="1119"/>
                </a:cubicBezTo>
                <a:cubicBezTo>
                  <a:pt x="881" y="1120"/>
                  <a:pt x="881" y="1120"/>
                  <a:pt x="881" y="1120"/>
                </a:cubicBezTo>
                <a:cubicBezTo>
                  <a:pt x="879" y="1121"/>
                  <a:pt x="879" y="1121"/>
                  <a:pt x="879" y="1121"/>
                </a:cubicBezTo>
                <a:cubicBezTo>
                  <a:pt x="879" y="1121"/>
                  <a:pt x="879" y="1121"/>
                  <a:pt x="879" y="1121"/>
                </a:cubicBezTo>
                <a:cubicBezTo>
                  <a:pt x="881" y="1119"/>
                  <a:pt x="881" y="1119"/>
                  <a:pt x="881" y="1119"/>
                </a:cubicBezTo>
                <a:cubicBezTo>
                  <a:pt x="881" y="1118"/>
                  <a:pt x="881" y="1118"/>
                  <a:pt x="881" y="1118"/>
                </a:cubicBezTo>
                <a:cubicBezTo>
                  <a:pt x="879" y="1117"/>
                  <a:pt x="879" y="1117"/>
                  <a:pt x="879" y="1117"/>
                </a:cubicBezTo>
                <a:cubicBezTo>
                  <a:pt x="876" y="1116"/>
                  <a:pt x="876" y="1116"/>
                  <a:pt x="876" y="1116"/>
                </a:cubicBezTo>
                <a:cubicBezTo>
                  <a:pt x="872" y="1115"/>
                  <a:pt x="872" y="1115"/>
                  <a:pt x="872" y="1115"/>
                </a:cubicBezTo>
                <a:cubicBezTo>
                  <a:pt x="871" y="1115"/>
                  <a:pt x="871" y="1115"/>
                  <a:pt x="871" y="1115"/>
                </a:cubicBezTo>
                <a:cubicBezTo>
                  <a:pt x="869" y="1116"/>
                  <a:pt x="869" y="1116"/>
                  <a:pt x="869" y="1116"/>
                </a:cubicBezTo>
                <a:cubicBezTo>
                  <a:pt x="867" y="1115"/>
                  <a:pt x="867" y="1115"/>
                  <a:pt x="867" y="1115"/>
                </a:cubicBezTo>
                <a:cubicBezTo>
                  <a:pt x="863" y="1116"/>
                  <a:pt x="863" y="1116"/>
                  <a:pt x="863" y="1116"/>
                </a:cubicBezTo>
                <a:cubicBezTo>
                  <a:pt x="860" y="1115"/>
                  <a:pt x="860" y="1115"/>
                  <a:pt x="860" y="1115"/>
                </a:cubicBezTo>
                <a:cubicBezTo>
                  <a:pt x="856" y="1115"/>
                  <a:pt x="856" y="1115"/>
                  <a:pt x="856" y="1115"/>
                </a:cubicBezTo>
                <a:cubicBezTo>
                  <a:pt x="854" y="1116"/>
                  <a:pt x="854" y="1116"/>
                  <a:pt x="854" y="1116"/>
                </a:cubicBezTo>
                <a:cubicBezTo>
                  <a:pt x="853" y="1118"/>
                  <a:pt x="853" y="1118"/>
                  <a:pt x="853" y="1118"/>
                </a:cubicBezTo>
                <a:cubicBezTo>
                  <a:pt x="853" y="1118"/>
                  <a:pt x="853" y="1118"/>
                  <a:pt x="853" y="1118"/>
                </a:cubicBezTo>
                <a:cubicBezTo>
                  <a:pt x="853" y="1116"/>
                  <a:pt x="853" y="1116"/>
                  <a:pt x="853" y="1116"/>
                </a:cubicBezTo>
                <a:cubicBezTo>
                  <a:pt x="853" y="1114"/>
                  <a:pt x="853" y="1114"/>
                  <a:pt x="853" y="1114"/>
                </a:cubicBezTo>
                <a:cubicBezTo>
                  <a:pt x="852" y="1113"/>
                  <a:pt x="852" y="1113"/>
                  <a:pt x="852" y="1113"/>
                </a:cubicBezTo>
                <a:cubicBezTo>
                  <a:pt x="849" y="1112"/>
                  <a:pt x="849" y="1112"/>
                  <a:pt x="849" y="1112"/>
                </a:cubicBezTo>
                <a:cubicBezTo>
                  <a:pt x="846" y="1109"/>
                  <a:pt x="846" y="1109"/>
                  <a:pt x="846" y="1109"/>
                </a:cubicBezTo>
                <a:cubicBezTo>
                  <a:pt x="844" y="1107"/>
                  <a:pt x="844" y="1107"/>
                  <a:pt x="844" y="1107"/>
                </a:cubicBezTo>
                <a:cubicBezTo>
                  <a:pt x="843" y="1108"/>
                  <a:pt x="843" y="1108"/>
                  <a:pt x="843" y="1108"/>
                </a:cubicBezTo>
                <a:cubicBezTo>
                  <a:pt x="841" y="1109"/>
                  <a:pt x="841" y="1109"/>
                  <a:pt x="841" y="1109"/>
                </a:cubicBezTo>
                <a:cubicBezTo>
                  <a:pt x="840" y="1110"/>
                  <a:pt x="840" y="1110"/>
                  <a:pt x="840" y="1110"/>
                </a:cubicBezTo>
                <a:cubicBezTo>
                  <a:pt x="839" y="1112"/>
                  <a:pt x="839" y="1112"/>
                  <a:pt x="839" y="1112"/>
                </a:cubicBezTo>
                <a:cubicBezTo>
                  <a:pt x="839" y="1110"/>
                  <a:pt x="839" y="1110"/>
                  <a:pt x="839" y="1110"/>
                </a:cubicBezTo>
                <a:cubicBezTo>
                  <a:pt x="839" y="1107"/>
                  <a:pt x="839" y="1107"/>
                  <a:pt x="839" y="1107"/>
                </a:cubicBezTo>
                <a:cubicBezTo>
                  <a:pt x="840" y="1105"/>
                  <a:pt x="840" y="1105"/>
                  <a:pt x="840" y="1105"/>
                </a:cubicBezTo>
                <a:cubicBezTo>
                  <a:pt x="839" y="1102"/>
                  <a:pt x="839" y="1102"/>
                  <a:pt x="839" y="1102"/>
                </a:cubicBezTo>
                <a:cubicBezTo>
                  <a:pt x="838" y="1101"/>
                  <a:pt x="838" y="1101"/>
                  <a:pt x="838" y="1101"/>
                </a:cubicBezTo>
                <a:cubicBezTo>
                  <a:pt x="834" y="1099"/>
                  <a:pt x="834" y="1099"/>
                  <a:pt x="834" y="1099"/>
                </a:cubicBezTo>
                <a:cubicBezTo>
                  <a:pt x="832" y="1096"/>
                  <a:pt x="832" y="1096"/>
                  <a:pt x="832" y="1096"/>
                </a:cubicBezTo>
                <a:cubicBezTo>
                  <a:pt x="831" y="1095"/>
                  <a:pt x="831" y="1095"/>
                  <a:pt x="831" y="1095"/>
                </a:cubicBezTo>
                <a:cubicBezTo>
                  <a:pt x="830" y="1093"/>
                  <a:pt x="830" y="1093"/>
                  <a:pt x="830" y="1093"/>
                </a:cubicBezTo>
                <a:cubicBezTo>
                  <a:pt x="828" y="1092"/>
                  <a:pt x="828" y="1092"/>
                  <a:pt x="828" y="1092"/>
                </a:cubicBezTo>
                <a:cubicBezTo>
                  <a:pt x="827" y="1092"/>
                  <a:pt x="827" y="1092"/>
                  <a:pt x="827" y="1092"/>
                </a:cubicBezTo>
                <a:cubicBezTo>
                  <a:pt x="827" y="1092"/>
                  <a:pt x="827" y="1092"/>
                  <a:pt x="827" y="1092"/>
                </a:cubicBezTo>
                <a:cubicBezTo>
                  <a:pt x="823" y="1090"/>
                  <a:pt x="823" y="1090"/>
                  <a:pt x="823" y="1090"/>
                </a:cubicBezTo>
                <a:cubicBezTo>
                  <a:pt x="822" y="1090"/>
                  <a:pt x="822" y="1090"/>
                  <a:pt x="822" y="1090"/>
                </a:cubicBezTo>
                <a:cubicBezTo>
                  <a:pt x="821" y="1091"/>
                  <a:pt x="821" y="1091"/>
                  <a:pt x="821" y="1091"/>
                </a:cubicBezTo>
                <a:cubicBezTo>
                  <a:pt x="819" y="1090"/>
                  <a:pt x="819" y="1090"/>
                  <a:pt x="819" y="1090"/>
                </a:cubicBezTo>
                <a:cubicBezTo>
                  <a:pt x="818" y="1090"/>
                  <a:pt x="818" y="1090"/>
                  <a:pt x="818" y="1090"/>
                </a:cubicBezTo>
                <a:cubicBezTo>
                  <a:pt x="817" y="1091"/>
                  <a:pt x="817" y="1091"/>
                  <a:pt x="817" y="1091"/>
                </a:cubicBezTo>
                <a:cubicBezTo>
                  <a:pt x="814" y="1091"/>
                  <a:pt x="814" y="1091"/>
                  <a:pt x="814" y="1091"/>
                </a:cubicBezTo>
                <a:cubicBezTo>
                  <a:pt x="811" y="1091"/>
                  <a:pt x="811" y="1091"/>
                  <a:pt x="811" y="1091"/>
                </a:cubicBezTo>
                <a:cubicBezTo>
                  <a:pt x="810" y="1091"/>
                  <a:pt x="810" y="1091"/>
                  <a:pt x="810" y="1091"/>
                </a:cubicBezTo>
                <a:cubicBezTo>
                  <a:pt x="812" y="1091"/>
                  <a:pt x="812" y="1091"/>
                  <a:pt x="812" y="1091"/>
                </a:cubicBezTo>
                <a:cubicBezTo>
                  <a:pt x="813" y="1091"/>
                  <a:pt x="813" y="1091"/>
                  <a:pt x="813" y="1091"/>
                </a:cubicBezTo>
                <a:cubicBezTo>
                  <a:pt x="815" y="1090"/>
                  <a:pt x="815" y="1090"/>
                  <a:pt x="815" y="1090"/>
                </a:cubicBezTo>
                <a:cubicBezTo>
                  <a:pt x="815" y="1089"/>
                  <a:pt x="815" y="1089"/>
                  <a:pt x="815" y="1089"/>
                </a:cubicBezTo>
                <a:cubicBezTo>
                  <a:pt x="817" y="1087"/>
                  <a:pt x="817" y="1087"/>
                  <a:pt x="817" y="1087"/>
                </a:cubicBezTo>
                <a:cubicBezTo>
                  <a:pt x="818" y="1086"/>
                  <a:pt x="818" y="1086"/>
                  <a:pt x="818" y="1086"/>
                </a:cubicBezTo>
                <a:cubicBezTo>
                  <a:pt x="817" y="1085"/>
                  <a:pt x="817" y="1085"/>
                  <a:pt x="817" y="1085"/>
                </a:cubicBezTo>
                <a:cubicBezTo>
                  <a:pt x="817" y="1085"/>
                  <a:pt x="817" y="1085"/>
                  <a:pt x="817" y="1085"/>
                </a:cubicBezTo>
                <a:cubicBezTo>
                  <a:pt x="816" y="1083"/>
                  <a:pt x="816" y="1083"/>
                  <a:pt x="816" y="1083"/>
                </a:cubicBezTo>
                <a:cubicBezTo>
                  <a:pt x="814" y="1082"/>
                  <a:pt x="814" y="1082"/>
                  <a:pt x="814" y="1082"/>
                </a:cubicBezTo>
                <a:cubicBezTo>
                  <a:pt x="811" y="1081"/>
                  <a:pt x="811" y="1081"/>
                  <a:pt x="811" y="1081"/>
                </a:cubicBezTo>
                <a:cubicBezTo>
                  <a:pt x="810" y="1080"/>
                  <a:pt x="810" y="1080"/>
                  <a:pt x="810" y="1080"/>
                </a:cubicBezTo>
                <a:cubicBezTo>
                  <a:pt x="809" y="1079"/>
                  <a:pt x="809" y="1079"/>
                  <a:pt x="809" y="1079"/>
                </a:cubicBezTo>
                <a:cubicBezTo>
                  <a:pt x="807" y="1079"/>
                  <a:pt x="807" y="1079"/>
                  <a:pt x="807" y="1079"/>
                </a:cubicBezTo>
                <a:cubicBezTo>
                  <a:pt x="806" y="1079"/>
                  <a:pt x="806" y="1079"/>
                  <a:pt x="806" y="1079"/>
                </a:cubicBezTo>
                <a:cubicBezTo>
                  <a:pt x="804" y="1078"/>
                  <a:pt x="804" y="1078"/>
                  <a:pt x="804" y="1078"/>
                </a:cubicBezTo>
                <a:cubicBezTo>
                  <a:pt x="803" y="1078"/>
                  <a:pt x="803" y="1078"/>
                  <a:pt x="803" y="1078"/>
                </a:cubicBezTo>
                <a:cubicBezTo>
                  <a:pt x="803" y="1079"/>
                  <a:pt x="803" y="1079"/>
                  <a:pt x="803" y="1079"/>
                </a:cubicBezTo>
                <a:cubicBezTo>
                  <a:pt x="802" y="1078"/>
                  <a:pt x="802" y="1078"/>
                  <a:pt x="802" y="1078"/>
                </a:cubicBezTo>
                <a:cubicBezTo>
                  <a:pt x="801" y="1076"/>
                  <a:pt x="801" y="1076"/>
                  <a:pt x="801" y="1076"/>
                </a:cubicBezTo>
                <a:cubicBezTo>
                  <a:pt x="800" y="1075"/>
                  <a:pt x="800" y="1075"/>
                  <a:pt x="800" y="1075"/>
                </a:cubicBezTo>
                <a:cubicBezTo>
                  <a:pt x="799" y="1074"/>
                  <a:pt x="799" y="1074"/>
                  <a:pt x="799" y="1074"/>
                </a:cubicBezTo>
                <a:cubicBezTo>
                  <a:pt x="800" y="1073"/>
                  <a:pt x="800" y="1073"/>
                  <a:pt x="800" y="1073"/>
                </a:cubicBezTo>
                <a:cubicBezTo>
                  <a:pt x="804" y="1073"/>
                  <a:pt x="804" y="1073"/>
                  <a:pt x="804" y="1073"/>
                </a:cubicBezTo>
                <a:cubicBezTo>
                  <a:pt x="806" y="1072"/>
                  <a:pt x="806" y="1072"/>
                  <a:pt x="806" y="1072"/>
                </a:cubicBezTo>
                <a:cubicBezTo>
                  <a:pt x="808" y="1072"/>
                  <a:pt x="808" y="1072"/>
                  <a:pt x="808" y="1072"/>
                </a:cubicBezTo>
                <a:cubicBezTo>
                  <a:pt x="809" y="1071"/>
                  <a:pt x="809" y="1071"/>
                  <a:pt x="809" y="1071"/>
                </a:cubicBezTo>
                <a:cubicBezTo>
                  <a:pt x="806" y="1071"/>
                  <a:pt x="806" y="1071"/>
                  <a:pt x="806" y="1071"/>
                </a:cubicBezTo>
                <a:cubicBezTo>
                  <a:pt x="802" y="1070"/>
                  <a:pt x="802" y="1070"/>
                  <a:pt x="802" y="1070"/>
                </a:cubicBezTo>
                <a:cubicBezTo>
                  <a:pt x="799" y="1071"/>
                  <a:pt x="799" y="1071"/>
                  <a:pt x="799" y="1071"/>
                </a:cubicBezTo>
                <a:cubicBezTo>
                  <a:pt x="797" y="1070"/>
                  <a:pt x="797" y="1070"/>
                  <a:pt x="797" y="1070"/>
                </a:cubicBezTo>
                <a:cubicBezTo>
                  <a:pt x="793" y="1072"/>
                  <a:pt x="793" y="1072"/>
                  <a:pt x="793" y="1072"/>
                </a:cubicBezTo>
                <a:cubicBezTo>
                  <a:pt x="792" y="1071"/>
                  <a:pt x="792" y="1071"/>
                  <a:pt x="792" y="1071"/>
                </a:cubicBezTo>
                <a:cubicBezTo>
                  <a:pt x="790" y="1072"/>
                  <a:pt x="790" y="1072"/>
                  <a:pt x="790" y="1072"/>
                </a:cubicBezTo>
                <a:cubicBezTo>
                  <a:pt x="787" y="1074"/>
                  <a:pt x="787" y="1074"/>
                  <a:pt x="787" y="1074"/>
                </a:cubicBezTo>
                <a:cubicBezTo>
                  <a:pt x="785" y="1074"/>
                  <a:pt x="785" y="1074"/>
                  <a:pt x="785" y="1074"/>
                </a:cubicBezTo>
                <a:cubicBezTo>
                  <a:pt x="783" y="1075"/>
                  <a:pt x="783" y="1075"/>
                  <a:pt x="783" y="1075"/>
                </a:cubicBezTo>
                <a:cubicBezTo>
                  <a:pt x="782" y="1076"/>
                  <a:pt x="782" y="1076"/>
                  <a:pt x="782" y="1076"/>
                </a:cubicBezTo>
                <a:cubicBezTo>
                  <a:pt x="779" y="1077"/>
                  <a:pt x="779" y="1077"/>
                  <a:pt x="779" y="1077"/>
                </a:cubicBezTo>
                <a:cubicBezTo>
                  <a:pt x="778" y="1077"/>
                  <a:pt x="778" y="1077"/>
                  <a:pt x="778" y="1077"/>
                </a:cubicBezTo>
                <a:cubicBezTo>
                  <a:pt x="777" y="1077"/>
                  <a:pt x="777" y="1077"/>
                  <a:pt x="777" y="1077"/>
                </a:cubicBezTo>
                <a:cubicBezTo>
                  <a:pt x="773" y="1074"/>
                  <a:pt x="773" y="1074"/>
                  <a:pt x="773" y="1074"/>
                </a:cubicBezTo>
                <a:cubicBezTo>
                  <a:pt x="772" y="1072"/>
                  <a:pt x="772" y="1072"/>
                  <a:pt x="772" y="1072"/>
                </a:cubicBezTo>
                <a:cubicBezTo>
                  <a:pt x="771" y="1072"/>
                  <a:pt x="771" y="1072"/>
                  <a:pt x="771" y="1072"/>
                </a:cubicBezTo>
                <a:cubicBezTo>
                  <a:pt x="766" y="1073"/>
                  <a:pt x="766" y="1073"/>
                  <a:pt x="766" y="1073"/>
                </a:cubicBezTo>
                <a:cubicBezTo>
                  <a:pt x="758" y="1074"/>
                  <a:pt x="758" y="1074"/>
                  <a:pt x="758" y="1074"/>
                </a:cubicBezTo>
                <a:cubicBezTo>
                  <a:pt x="754" y="1074"/>
                  <a:pt x="754" y="1074"/>
                  <a:pt x="754" y="1074"/>
                </a:cubicBezTo>
                <a:cubicBezTo>
                  <a:pt x="752" y="1073"/>
                  <a:pt x="752" y="1073"/>
                  <a:pt x="752" y="1073"/>
                </a:cubicBezTo>
                <a:cubicBezTo>
                  <a:pt x="751" y="1072"/>
                  <a:pt x="751" y="1072"/>
                  <a:pt x="751" y="1072"/>
                </a:cubicBezTo>
                <a:cubicBezTo>
                  <a:pt x="751" y="1070"/>
                  <a:pt x="751" y="1070"/>
                  <a:pt x="751" y="1070"/>
                </a:cubicBezTo>
                <a:cubicBezTo>
                  <a:pt x="752" y="1070"/>
                  <a:pt x="752" y="1070"/>
                  <a:pt x="752" y="1070"/>
                </a:cubicBezTo>
                <a:cubicBezTo>
                  <a:pt x="752" y="1068"/>
                  <a:pt x="752" y="1068"/>
                  <a:pt x="752" y="1068"/>
                </a:cubicBezTo>
                <a:cubicBezTo>
                  <a:pt x="750" y="1066"/>
                  <a:pt x="750" y="1066"/>
                  <a:pt x="750" y="1066"/>
                </a:cubicBezTo>
                <a:cubicBezTo>
                  <a:pt x="749" y="1065"/>
                  <a:pt x="749" y="1065"/>
                  <a:pt x="749" y="1065"/>
                </a:cubicBezTo>
                <a:cubicBezTo>
                  <a:pt x="744" y="1066"/>
                  <a:pt x="744" y="1066"/>
                  <a:pt x="744" y="1066"/>
                </a:cubicBezTo>
                <a:cubicBezTo>
                  <a:pt x="742" y="1064"/>
                  <a:pt x="742" y="1064"/>
                  <a:pt x="742" y="1064"/>
                </a:cubicBezTo>
                <a:cubicBezTo>
                  <a:pt x="741" y="1064"/>
                  <a:pt x="741" y="1064"/>
                  <a:pt x="741" y="1064"/>
                </a:cubicBezTo>
                <a:cubicBezTo>
                  <a:pt x="740" y="1065"/>
                  <a:pt x="740" y="1065"/>
                  <a:pt x="740" y="1065"/>
                </a:cubicBezTo>
                <a:cubicBezTo>
                  <a:pt x="738" y="1062"/>
                  <a:pt x="738" y="1062"/>
                  <a:pt x="738" y="1062"/>
                </a:cubicBezTo>
                <a:cubicBezTo>
                  <a:pt x="738" y="1060"/>
                  <a:pt x="738" y="1060"/>
                  <a:pt x="738" y="1060"/>
                </a:cubicBezTo>
                <a:cubicBezTo>
                  <a:pt x="737" y="1057"/>
                  <a:pt x="737" y="1057"/>
                  <a:pt x="737" y="1057"/>
                </a:cubicBezTo>
                <a:cubicBezTo>
                  <a:pt x="736" y="1057"/>
                  <a:pt x="736" y="1057"/>
                  <a:pt x="736" y="1057"/>
                </a:cubicBezTo>
                <a:cubicBezTo>
                  <a:pt x="734" y="1058"/>
                  <a:pt x="734" y="1058"/>
                  <a:pt x="734" y="1058"/>
                </a:cubicBezTo>
                <a:cubicBezTo>
                  <a:pt x="731" y="1061"/>
                  <a:pt x="731" y="1061"/>
                  <a:pt x="731" y="1061"/>
                </a:cubicBezTo>
                <a:cubicBezTo>
                  <a:pt x="732" y="1063"/>
                  <a:pt x="732" y="1063"/>
                  <a:pt x="732" y="1063"/>
                </a:cubicBezTo>
                <a:cubicBezTo>
                  <a:pt x="733" y="1063"/>
                  <a:pt x="733" y="1063"/>
                  <a:pt x="733" y="1063"/>
                </a:cubicBezTo>
                <a:cubicBezTo>
                  <a:pt x="735" y="1062"/>
                  <a:pt x="735" y="1062"/>
                  <a:pt x="735" y="1062"/>
                </a:cubicBezTo>
                <a:cubicBezTo>
                  <a:pt x="736" y="1063"/>
                  <a:pt x="736" y="1063"/>
                  <a:pt x="736" y="1063"/>
                </a:cubicBezTo>
                <a:cubicBezTo>
                  <a:pt x="738" y="1064"/>
                  <a:pt x="738" y="1064"/>
                  <a:pt x="738" y="1064"/>
                </a:cubicBezTo>
                <a:cubicBezTo>
                  <a:pt x="737" y="1065"/>
                  <a:pt x="737" y="1065"/>
                  <a:pt x="737" y="1065"/>
                </a:cubicBezTo>
                <a:cubicBezTo>
                  <a:pt x="736" y="1066"/>
                  <a:pt x="736" y="1066"/>
                  <a:pt x="736" y="1066"/>
                </a:cubicBezTo>
                <a:cubicBezTo>
                  <a:pt x="734" y="1065"/>
                  <a:pt x="734" y="1065"/>
                  <a:pt x="734" y="1065"/>
                </a:cubicBezTo>
                <a:cubicBezTo>
                  <a:pt x="733" y="1064"/>
                  <a:pt x="733" y="1064"/>
                  <a:pt x="733" y="1064"/>
                </a:cubicBezTo>
                <a:cubicBezTo>
                  <a:pt x="733" y="1065"/>
                  <a:pt x="733" y="1065"/>
                  <a:pt x="733" y="1065"/>
                </a:cubicBezTo>
                <a:cubicBezTo>
                  <a:pt x="733" y="1066"/>
                  <a:pt x="733" y="1066"/>
                  <a:pt x="733" y="1066"/>
                </a:cubicBezTo>
                <a:cubicBezTo>
                  <a:pt x="730" y="1067"/>
                  <a:pt x="730" y="1067"/>
                  <a:pt x="730" y="1067"/>
                </a:cubicBezTo>
                <a:cubicBezTo>
                  <a:pt x="726" y="1067"/>
                  <a:pt x="726" y="1067"/>
                  <a:pt x="726" y="1067"/>
                </a:cubicBezTo>
                <a:cubicBezTo>
                  <a:pt x="722" y="1069"/>
                  <a:pt x="722" y="1069"/>
                  <a:pt x="722" y="1069"/>
                </a:cubicBezTo>
                <a:cubicBezTo>
                  <a:pt x="721" y="1071"/>
                  <a:pt x="721" y="1071"/>
                  <a:pt x="721" y="1071"/>
                </a:cubicBezTo>
                <a:cubicBezTo>
                  <a:pt x="721" y="1072"/>
                  <a:pt x="721" y="1072"/>
                  <a:pt x="721" y="1072"/>
                </a:cubicBezTo>
                <a:cubicBezTo>
                  <a:pt x="722" y="1074"/>
                  <a:pt x="722" y="1074"/>
                  <a:pt x="722" y="1074"/>
                </a:cubicBezTo>
                <a:cubicBezTo>
                  <a:pt x="722" y="1078"/>
                  <a:pt x="722" y="1078"/>
                  <a:pt x="722" y="1078"/>
                </a:cubicBezTo>
                <a:cubicBezTo>
                  <a:pt x="723" y="1080"/>
                  <a:pt x="723" y="1080"/>
                  <a:pt x="723" y="1080"/>
                </a:cubicBezTo>
                <a:cubicBezTo>
                  <a:pt x="723" y="1083"/>
                  <a:pt x="723" y="1083"/>
                  <a:pt x="723" y="1083"/>
                </a:cubicBezTo>
                <a:cubicBezTo>
                  <a:pt x="722" y="1085"/>
                  <a:pt x="722" y="1085"/>
                  <a:pt x="722" y="1085"/>
                </a:cubicBezTo>
                <a:cubicBezTo>
                  <a:pt x="719" y="1087"/>
                  <a:pt x="719" y="1087"/>
                  <a:pt x="719" y="1087"/>
                </a:cubicBezTo>
                <a:cubicBezTo>
                  <a:pt x="717" y="1087"/>
                  <a:pt x="717" y="1087"/>
                  <a:pt x="717" y="1087"/>
                </a:cubicBezTo>
                <a:cubicBezTo>
                  <a:pt x="717" y="1084"/>
                  <a:pt x="717" y="1084"/>
                  <a:pt x="717" y="1084"/>
                </a:cubicBezTo>
                <a:cubicBezTo>
                  <a:pt x="715" y="1082"/>
                  <a:pt x="715" y="1082"/>
                  <a:pt x="715" y="1082"/>
                </a:cubicBezTo>
                <a:cubicBezTo>
                  <a:pt x="715" y="1080"/>
                  <a:pt x="715" y="1080"/>
                  <a:pt x="715" y="1080"/>
                </a:cubicBezTo>
                <a:cubicBezTo>
                  <a:pt x="717" y="1079"/>
                  <a:pt x="717" y="1079"/>
                  <a:pt x="717" y="1079"/>
                </a:cubicBezTo>
                <a:cubicBezTo>
                  <a:pt x="717" y="1078"/>
                  <a:pt x="717" y="1078"/>
                  <a:pt x="717" y="1078"/>
                </a:cubicBezTo>
                <a:cubicBezTo>
                  <a:pt x="720" y="1074"/>
                  <a:pt x="720" y="1074"/>
                  <a:pt x="720" y="1074"/>
                </a:cubicBezTo>
                <a:cubicBezTo>
                  <a:pt x="720" y="1071"/>
                  <a:pt x="720" y="1071"/>
                  <a:pt x="720" y="1071"/>
                </a:cubicBezTo>
                <a:cubicBezTo>
                  <a:pt x="719" y="1069"/>
                  <a:pt x="719" y="1069"/>
                  <a:pt x="719" y="1069"/>
                </a:cubicBezTo>
                <a:cubicBezTo>
                  <a:pt x="719" y="1069"/>
                  <a:pt x="719" y="1069"/>
                  <a:pt x="719" y="1069"/>
                </a:cubicBezTo>
                <a:cubicBezTo>
                  <a:pt x="719" y="1067"/>
                  <a:pt x="719" y="1067"/>
                  <a:pt x="719" y="1067"/>
                </a:cubicBezTo>
                <a:cubicBezTo>
                  <a:pt x="718" y="1066"/>
                  <a:pt x="718" y="1066"/>
                  <a:pt x="718" y="1066"/>
                </a:cubicBezTo>
                <a:cubicBezTo>
                  <a:pt x="717" y="1065"/>
                  <a:pt x="717" y="1065"/>
                  <a:pt x="717" y="1065"/>
                </a:cubicBezTo>
                <a:cubicBezTo>
                  <a:pt x="717" y="1064"/>
                  <a:pt x="717" y="1064"/>
                  <a:pt x="717" y="1064"/>
                </a:cubicBezTo>
                <a:cubicBezTo>
                  <a:pt x="720" y="1063"/>
                  <a:pt x="720" y="1063"/>
                  <a:pt x="720" y="1063"/>
                </a:cubicBezTo>
                <a:cubicBezTo>
                  <a:pt x="722" y="1062"/>
                  <a:pt x="722" y="1062"/>
                  <a:pt x="722" y="1062"/>
                </a:cubicBezTo>
                <a:cubicBezTo>
                  <a:pt x="724" y="1060"/>
                  <a:pt x="724" y="1060"/>
                  <a:pt x="724" y="1060"/>
                </a:cubicBezTo>
                <a:cubicBezTo>
                  <a:pt x="724" y="1060"/>
                  <a:pt x="724" y="1060"/>
                  <a:pt x="724" y="1060"/>
                </a:cubicBezTo>
                <a:cubicBezTo>
                  <a:pt x="725" y="1059"/>
                  <a:pt x="725" y="1059"/>
                  <a:pt x="725" y="1059"/>
                </a:cubicBezTo>
                <a:cubicBezTo>
                  <a:pt x="725" y="1058"/>
                  <a:pt x="725" y="1058"/>
                  <a:pt x="725" y="1058"/>
                </a:cubicBezTo>
                <a:cubicBezTo>
                  <a:pt x="724" y="1056"/>
                  <a:pt x="724" y="1056"/>
                  <a:pt x="724" y="1056"/>
                </a:cubicBezTo>
                <a:cubicBezTo>
                  <a:pt x="721" y="1055"/>
                  <a:pt x="721" y="1055"/>
                  <a:pt x="721" y="1055"/>
                </a:cubicBezTo>
                <a:cubicBezTo>
                  <a:pt x="720" y="1055"/>
                  <a:pt x="720" y="1055"/>
                  <a:pt x="720" y="1055"/>
                </a:cubicBezTo>
                <a:cubicBezTo>
                  <a:pt x="719" y="1055"/>
                  <a:pt x="719" y="1055"/>
                  <a:pt x="719" y="1055"/>
                </a:cubicBezTo>
                <a:cubicBezTo>
                  <a:pt x="719" y="1056"/>
                  <a:pt x="719" y="1056"/>
                  <a:pt x="719" y="1056"/>
                </a:cubicBezTo>
                <a:cubicBezTo>
                  <a:pt x="718" y="1056"/>
                  <a:pt x="718" y="1056"/>
                  <a:pt x="718" y="1056"/>
                </a:cubicBezTo>
                <a:cubicBezTo>
                  <a:pt x="717" y="1057"/>
                  <a:pt x="717" y="1057"/>
                  <a:pt x="717" y="1057"/>
                </a:cubicBezTo>
                <a:cubicBezTo>
                  <a:pt x="715" y="1057"/>
                  <a:pt x="715" y="1057"/>
                  <a:pt x="715" y="1057"/>
                </a:cubicBezTo>
                <a:cubicBezTo>
                  <a:pt x="714" y="1057"/>
                  <a:pt x="714" y="1057"/>
                  <a:pt x="714" y="1057"/>
                </a:cubicBezTo>
                <a:cubicBezTo>
                  <a:pt x="713" y="1058"/>
                  <a:pt x="713" y="1058"/>
                  <a:pt x="713" y="1058"/>
                </a:cubicBezTo>
                <a:cubicBezTo>
                  <a:pt x="714" y="1059"/>
                  <a:pt x="714" y="1059"/>
                  <a:pt x="714" y="1059"/>
                </a:cubicBezTo>
                <a:cubicBezTo>
                  <a:pt x="714" y="1060"/>
                  <a:pt x="714" y="1060"/>
                  <a:pt x="714" y="1060"/>
                </a:cubicBezTo>
                <a:cubicBezTo>
                  <a:pt x="711" y="1061"/>
                  <a:pt x="711" y="1061"/>
                  <a:pt x="711" y="1061"/>
                </a:cubicBezTo>
                <a:cubicBezTo>
                  <a:pt x="708" y="1063"/>
                  <a:pt x="708" y="1063"/>
                  <a:pt x="708" y="1063"/>
                </a:cubicBezTo>
                <a:cubicBezTo>
                  <a:pt x="706" y="1065"/>
                  <a:pt x="706" y="1065"/>
                  <a:pt x="706" y="1065"/>
                </a:cubicBezTo>
                <a:cubicBezTo>
                  <a:pt x="703" y="1065"/>
                  <a:pt x="703" y="1065"/>
                  <a:pt x="703" y="1065"/>
                </a:cubicBezTo>
                <a:cubicBezTo>
                  <a:pt x="701" y="1065"/>
                  <a:pt x="701" y="1065"/>
                  <a:pt x="701" y="1065"/>
                </a:cubicBezTo>
                <a:cubicBezTo>
                  <a:pt x="698" y="1065"/>
                  <a:pt x="698" y="1065"/>
                  <a:pt x="698" y="1065"/>
                </a:cubicBezTo>
                <a:cubicBezTo>
                  <a:pt x="696" y="1066"/>
                  <a:pt x="696" y="1066"/>
                  <a:pt x="696" y="1066"/>
                </a:cubicBezTo>
                <a:cubicBezTo>
                  <a:pt x="696" y="1067"/>
                  <a:pt x="696" y="1067"/>
                  <a:pt x="696" y="1067"/>
                </a:cubicBezTo>
                <a:cubicBezTo>
                  <a:pt x="697" y="1069"/>
                  <a:pt x="697" y="1069"/>
                  <a:pt x="697" y="1069"/>
                </a:cubicBezTo>
                <a:cubicBezTo>
                  <a:pt x="696" y="1070"/>
                  <a:pt x="696" y="1070"/>
                  <a:pt x="696" y="1070"/>
                </a:cubicBezTo>
                <a:cubicBezTo>
                  <a:pt x="695" y="1071"/>
                  <a:pt x="695" y="1071"/>
                  <a:pt x="695" y="1071"/>
                </a:cubicBezTo>
                <a:cubicBezTo>
                  <a:pt x="694" y="1071"/>
                  <a:pt x="694" y="1071"/>
                  <a:pt x="694" y="1071"/>
                </a:cubicBezTo>
                <a:cubicBezTo>
                  <a:pt x="694" y="1069"/>
                  <a:pt x="694" y="1069"/>
                  <a:pt x="694" y="1069"/>
                </a:cubicBezTo>
                <a:cubicBezTo>
                  <a:pt x="694" y="1069"/>
                  <a:pt x="694" y="1069"/>
                  <a:pt x="694" y="1069"/>
                </a:cubicBezTo>
                <a:cubicBezTo>
                  <a:pt x="696" y="1069"/>
                  <a:pt x="696" y="1069"/>
                  <a:pt x="696" y="1069"/>
                </a:cubicBezTo>
                <a:cubicBezTo>
                  <a:pt x="694" y="1068"/>
                  <a:pt x="694" y="1068"/>
                  <a:pt x="694" y="1068"/>
                </a:cubicBezTo>
                <a:cubicBezTo>
                  <a:pt x="691" y="1067"/>
                  <a:pt x="691" y="1067"/>
                  <a:pt x="691" y="1067"/>
                </a:cubicBezTo>
                <a:cubicBezTo>
                  <a:pt x="690" y="1067"/>
                  <a:pt x="690" y="1067"/>
                  <a:pt x="690" y="1067"/>
                </a:cubicBezTo>
                <a:cubicBezTo>
                  <a:pt x="687" y="1069"/>
                  <a:pt x="687" y="1069"/>
                  <a:pt x="687" y="1069"/>
                </a:cubicBezTo>
                <a:cubicBezTo>
                  <a:pt x="686" y="1071"/>
                  <a:pt x="686" y="1071"/>
                  <a:pt x="686" y="1071"/>
                </a:cubicBezTo>
                <a:cubicBezTo>
                  <a:pt x="684" y="1073"/>
                  <a:pt x="684" y="1073"/>
                  <a:pt x="684" y="1073"/>
                </a:cubicBezTo>
                <a:cubicBezTo>
                  <a:pt x="682" y="1078"/>
                  <a:pt x="682" y="1078"/>
                  <a:pt x="682" y="1078"/>
                </a:cubicBezTo>
                <a:cubicBezTo>
                  <a:pt x="681" y="1079"/>
                  <a:pt x="681" y="1079"/>
                  <a:pt x="681" y="1079"/>
                </a:cubicBezTo>
                <a:cubicBezTo>
                  <a:pt x="682" y="1079"/>
                  <a:pt x="682" y="1079"/>
                  <a:pt x="682" y="1079"/>
                </a:cubicBezTo>
                <a:cubicBezTo>
                  <a:pt x="683" y="1079"/>
                  <a:pt x="683" y="1079"/>
                  <a:pt x="683" y="1079"/>
                </a:cubicBezTo>
                <a:cubicBezTo>
                  <a:pt x="683" y="1081"/>
                  <a:pt x="683" y="1081"/>
                  <a:pt x="683" y="1081"/>
                </a:cubicBezTo>
                <a:cubicBezTo>
                  <a:pt x="683" y="1082"/>
                  <a:pt x="683" y="1082"/>
                  <a:pt x="683" y="1082"/>
                </a:cubicBezTo>
                <a:cubicBezTo>
                  <a:pt x="681" y="1083"/>
                  <a:pt x="681" y="1083"/>
                  <a:pt x="681" y="1083"/>
                </a:cubicBezTo>
                <a:cubicBezTo>
                  <a:pt x="680" y="1083"/>
                  <a:pt x="680" y="1083"/>
                  <a:pt x="680" y="1083"/>
                </a:cubicBezTo>
                <a:cubicBezTo>
                  <a:pt x="678" y="1084"/>
                  <a:pt x="678" y="1084"/>
                  <a:pt x="678" y="1084"/>
                </a:cubicBezTo>
                <a:cubicBezTo>
                  <a:pt x="676" y="1086"/>
                  <a:pt x="676" y="1086"/>
                  <a:pt x="676" y="1086"/>
                </a:cubicBezTo>
                <a:cubicBezTo>
                  <a:pt x="675" y="1087"/>
                  <a:pt x="675" y="1087"/>
                  <a:pt x="675" y="1087"/>
                </a:cubicBezTo>
                <a:cubicBezTo>
                  <a:pt x="673" y="1089"/>
                  <a:pt x="673" y="1089"/>
                  <a:pt x="673" y="1089"/>
                </a:cubicBezTo>
                <a:cubicBezTo>
                  <a:pt x="672" y="1090"/>
                  <a:pt x="672" y="1090"/>
                  <a:pt x="672" y="1090"/>
                </a:cubicBezTo>
                <a:cubicBezTo>
                  <a:pt x="670" y="1090"/>
                  <a:pt x="670" y="1090"/>
                  <a:pt x="670" y="1090"/>
                </a:cubicBezTo>
                <a:cubicBezTo>
                  <a:pt x="671" y="1091"/>
                  <a:pt x="671" y="1091"/>
                  <a:pt x="671" y="1091"/>
                </a:cubicBezTo>
                <a:cubicBezTo>
                  <a:pt x="673" y="1093"/>
                  <a:pt x="673" y="1093"/>
                  <a:pt x="673" y="1093"/>
                </a:cubicBezTo>
                <a:cubicBezTo>
                  <a:pt x="673" y="1095"/>
                  <a:pt x="673" y="1095"/>
                  <a:pt x="673" y="1095"/>
                </a:cubicBezTo>
                <a:cubicBezTo>
                  <a:pt x="672" y="1097"/>
                  <a:pt x="672" y="1097"/>
                  <a:pt x="672" y="1097"/>
                </a:cubicBezTo>
                <a:cubicBezTo>
                  <a:pt x="671" y="1097"/>
                  <a:pt x="671" y="1097"/>
                  <a:pt x="671" y="1097"/>
                </a:cubicBezTo>
                <a:cubicBezTo>
                  <a:pt x="669" y="1096"/>
                  <a:pt x="669" y="1096"/>
                  <a:pt x="669" y="1096"/>
                </a:cubicBezTo>
                <a:cubicBezTo>
                  <a:pt x="669" y="1095"/>
                  <a:pt x="669" y="1095"/>
                  <a:pt x="669" y="1095"/>
                </a:cubicBezTo>
                <a:cubicBezTo>
                  <a:pt x="670" y="1094"/>
                  <a:pt x="670" y="1094"/>
                  <a:pt x="670" y="1094"/>
                </a:cubicBezTo>
                <a:cubicBezTo>
                  <a:pt x="668" y="1094"/>
                  <a:pt x="668" y="1094"/>
                  <a:pt x="668" y="1094"/>
                </a:cubicBezTo>
                <a:cubicBezTo>
                  <a:pt x="668" y="1092"/>
                  <a:pt x="668" y="1092"/>
                  <a:pt x="668" y="1092"/>
                </a:cubicBezTo>
                <a:cubicBezTo>
                  <a:pt x="666" y="1090"/>
                  <a:pt x="666" y="1090"/>
                  <a:pt x="666" y="1090"/>
                </a:cubicBezTo>
                <a:cubicBezTo>
                  <a:pt x="665" y="1089"/>
                  <a:pt x="665" y="1089"/>
                  <a:pt x="665" y="1089"/>
                </a:cubicBezTo>
                <a:cubicBezTo>
                  <a:pt x="664" y="1089"/>
                  <a:pt x="664" y="1089"/>
                  <a:pt x="664" y="1089"/>
                </a:cubicBezTo>
                <a:cubicBezTo>
                  <a:pt x="663" y="1088"/>
                  <a:pt x="663" y="1088"/>
                  <a:pt x="663" y="1088"/>
                </a:cubicBezTo>
                <a:cubicBezTo>
                  <a:pt x="662" y="1086"/>
                  <a:pt x="662" y="1086"/>
                  <a:pt x="662" y="1086"/>
                </a:cubicBezTo>
                <a:cubicBezTo>
                  <a:pt x="658" y="1084"/>
                  <a:pt x="658" y="1084"/>
                  <a:pt x="658" y="1084"/>
                </a:cubicBezTo>
                <a:cubicBezTo>
                  <a:pt x="656" y="1083"/>
                  <a:pt x="656" y="1083"/>
                  <a:pt x="656" y="1083"/>
                </a:cubicBezTo>
                <a:cubicBezTo>
                  <a:pt x="652" y="1083"/>
                  <a:pt x="652" y="1083"/>
                  <a:pt x="652" y="1083"/>
                </a:cubicBezTo>
                <a:cubicBezTo>
                  <a:pt x="650" y="1083"/>
                  <a:pt x="650" y="1083"/>
                  <a:pt x="650" y="1083"/>
                </a:cubicBezTo>
                <a:cubicBezTo>
                  <a:pt x="650" y="1082"/>
                  <a:pt x="650" y="1082"/>
                  <a:pt x="650" y="1082"/>
                </a:cubicBezTo>
                <a:cubicBezTo>
                  <a:pt x="648" y="1081"/>
                  <a:pt x="648" y="1081"/>
                  <a:pt x="648" y="1081"/>
                </a:cubicBezTo>
                <a:cubicBezTo>
                  <a:pt x="647" y="1081"/>
                  <a:pt x="647" y="1081"/>
                  <a:pt x="647" y="1081"/>
                </a:cubicBezTo>
                <a:cubicBezTo>
                  <a:pt x="645" y="1083"/>
                  <a:pt x="645" y="1083"/>
                  <a:pt x="645" y="1083"/>
                </a:cubicBezTo>
                <a:cubicBezTo>
                  <a:pt x="642" y="1084"/>
                  <a:pt x="642" y="1084"/>
                  <a:pt x="642" y="1084"/>
                </a:cubicBezTo>
                <a:cubicBezTo>
                  <a:pt x="636" y="1087"/>
                  <a:pt x="636" y="1087"/>
                  <a:pt x="636" y="1087"/>
                </a:cubicBezTo>
                <a:cubicBezTo>
                  <a:pt x="635" y="1088"/>
                  <a:pt x="635" y="1088"/>
                  <a:pt x="635" y="1088"/>
                </a:cubicBezTo>
                <a:cubicBezTo>
                  <a:pt x="633" y="1089"/>
                  <a:pt x="633" y="1089"/>
                  <a:pt x="633" y="1089"/>
                </a:cubicBezTo>
                <a:cubicBezTo>
                  <a:pt x="630" y="1088"/>
                  <a:pt x="630" y="1088"/>
                  <a:pt x="630" y="1088"/>
                </a:cubicBezTo>
                <a:cubicBezTo>
                  <a:pt x="627" y="1086"/>
                  <a:pt x="627" y="1086"/>
                  <a:pt x="627" y="1086"/>
                </a:cubicBezTo>
                <a:cubicBezTo>
                  <a:pt x="625" y="1085"/>
                  <a:pt x="625" y="1085"/>
                  <a:pt x="625" y="1085"/>
                </a:cubicBezTo>
                <a:cubicBezTo>
                  <a:pt x="624" y="1086"/>
                  <a:pt x="624" y="1086"/>
                  <a:pt x="624" y="1086"/>
                </a:cubicBezTo>
                <a:cubicBezTo>
                  <a:pt x="625" y="1086"/>
                  <a:pt x="625" y="1086"/>
                  <a:pt x="625" y="1086"/>
                </a:cubicBezTo>
                <a:cubicBezTo>
                  <a:pt x="625" y="1087"/>
                  <a:pt x="625" y="1087"/>
                  <a:pt x="625" y="1087"/>
                </a:cubicBezTo>
                <a:cubicBezTo>
                  <a:pt x="624" y="1088"/>
                  <a:pt x="624" y="1088"/>
                  <a:pt x="624" y="1088"/>
                </a:cubicBezTo>
                <a:cubicBezTo>
                  <a:pt x="622" y="1087"/>
                  <a:pt x="622" y="1087"/>
                  <a:pt x="622" y="1087"/>
                </a:cubicBezTo>
                <a:cubicBezTo>
                  <a:pt x="622" y="1086"/>
                  <a:pt x="622" y="1086"/>
                  <a:pt x="622" y="1086"/>
                </a:cubicBezTo>
                <a:cubicBezTo>
                  <a:pt x="622" y="1086"/>
                  <a:pt x="622" y="1086"/>
                  <a:pt x="622" y="1086"/>
                </a:cubicBezTo>
                <a:cubicBezTo>
                  <a:pt x="623" y="1085"/>
                  <a:pt x="623" y="1085"/>
                  <a:pt x="623" y="1085"/>
                </a:cubicBezTo>
                <a:cubicBezTo>
                  <a:pt x="623" y="1085"/>
                  <a:pt x="623" y="1085"/>
                  <a:pt x="623" y="1085"/>
                </a:cubicBezTo>
                <a:cubicBezTo>
                  <a:pt x="622" y="1085"/>
                  <a:pt x="622" y="1085"/>
                  <a:pt x="622" y="1085"/>
                </a:cubicBezTo>
                <a:cubicBezTo>
                  <a:pt x="621" y="1085"/>
                  <a:pt x="621" y="1085"/>
                  <a:pt x="621" y="1085"/>
                </a:cubicBezTo>
                <a:cubicBezTo>
                  <a:pt x="620" y="1084"/>
                  <a:pt x="620" y="1084"/>
                  <a:pt x="620" y="1084"/>
                </a:cubicBezTo>
                <a:cubicBezTo>
                  <a:pt x="619" y="1083"/>
                  <a:pt x="619" y="1083"/>
                  <a:pt x="619" y="1083"/>
                </a:cubicBezTo>
                <a:cubicBezTo>
                  <a:pt x="619" y="1082"/>
                  <a:pt x="619" y="1082"/>
                  <a:pt x="619" y="1082"/>
                </a:cubicBezTo>
                <a:cubicBezTo>
                  <a:pt x="618" y="1081"/>
                  <a:pt x="618" y="1081"/>
                  <a:pt x="618" y="1081"/>
                </a:cubicBezTo>
                <a:cubicBezTo>
                  <a:pt x="616" y="1081"/>
                  <a:pt x="616" y="1081"/>
                  <a:pt x="616" y="1081"/>
                </a:cubicBezTo>
                <a:cubicBezTo>
                  <a:pt x="615" y="1079"/>
                  <a:pt x="615" y="1079"/>
                  <a:pt x="615" y="1079"/>
                </a:cubicBezTo>
                <a:cubicBezTo>
                  <a:pt x="615" y="1078"/>
                  <a:pt x="615" y="1078"/>
                  <a:pt x="615" y="1078"/>
                </a:cubicBezTo>
                <a:cubicBezTo>
                  <a:pt x="613" y="1076"/>
                  <a:pt x="613" y="1076"/>
                  <a:pt x="613" y="1076"/>
                </a:cubicBezTo>
                <a:cubicBezTo>
                  <a:pt x="612" y="1074"/>
                  <a:pt x="612" y="1074"/>
                  <a:pt x="612" y="1074"/>
                </a:cubicBezTo>
                <a:cubicBezTo>
                  <a:pt x="612" y="1072"/>
                  <a:pt x="612" y="1072"/>
                  <a:pt x="612" y="1072"/>
                </a:cubicBezTo>
                <a:cubicBezTo>
                  <a:pt x="611" y="1071"/>
                  <a:pt x="611" y="1071"/>
                  <a:pt x="611" y="1071"/>
                </a:cubicBezTo>
                <a:cubicBezTo>
                  <a:pt x="610" y="1071"/>
                  <a:pt x="610" y="1071"/>
                  <a:pt x="610" y="1071"/>
                </a:cubicBezTo>
                <a:cubicBezTo>
                  <a:pt x="610" y="1072"/>
                  <a:pt x="610" y="1072"/>
                  <a:pt x="610" y="1072"/>
                </a:cubicBezTo>
                <a:cubicBezTo>
                  <a:pt x="608" y="1072"/>
                  <a:pt x="608" y="1072"/>
                  <a:pt x="608" y="1072"/>
                </a:cubicBezTo>
                <a:cubicBezTo>
                  <a:pt x="608" y="1071"/>
                  <a:pt x="608" y="1071"/>
                  <a:pt x="608" y="1071"/>
                </a:cubicBezTo>
                <a:cubicBezTo>
                  <a:pt x="608" y="1071"/>
                  <a:pt x="608" y="1071"/>
                  <a:pt x="608" y="1071"/>
                </a:cubicBezTo>
                <a:cubicBezTo>
                  <a:pt x="609" y="1070"/>
                  <a:pt x="609" y="1070"/>
                  <a:pt x="609" y="1070"/>
                </a:cubicBezTo>
                <a:cubicBezTo>
                  <a:pt x="609" y="1069"/>
                  <a:pt x="609" y="1069"/>
                  <a:pt x="609" y="1069"/>
                </a:cubicBezTo>
                <a:cubicBezTo>
                  <a:pt x="608" y="1068"/>
                  <a:pt x="608" y="1068"/>
                  <a:pt x="608" y="1068"/>
                </a:cubicBezTo>
                <a:cubicBezTo>
                  <a:pt x="607" y="1066"/>
                  <a:pt x="607" y="1066"/>
                  <a:pt x="607" y="1066"/>
                </a:cubicBezTo>
                <a:cubicBezTo>
                  <a:pt x="609" y="1064"/>
                  <a:pt x="609" y="1064"/>
                  <a:pt x="609" y="1064"/>
                </a:cubicBezTo>
                <a:cubicBezTo>
                  <a:pt x="609" y="1062"/>
                  <a:pt x="609" y="1062"/>
                  <a:pt x="609" y="1062"/>
                </a:cubicBezTo>
                <a:cubicBezTo>
                  <a:pt x="609" y="1060"/>
                  <a:pt x="609" y="1060"/>
                  <a:pt x="609" y="1060"/>
                </a:cubicBezTo>
                <a:cubicBezTo>
                  <a:pt x="609" y="1061"/>
                  <a:pt x="609" y="1061"/>
                  <a:pt x="609" y="1061"/>
                </a:cubicBezTo>
                <a:cubicBezTo>
                  <a:pt x="608" y="1062"/>
                  <a:pt x="608" y="1062"/>
                  <a:pt x="608" y="1062"/>
                </a:cubicBezTo>
                <a:cubicBezTo>
                  <a:pt x="608" y="1063"/>
                  <a:pt x="608" y="1063"/>
                  <a:pt x="608" y="1063"/>
                </a:cubicBezTo>
                <a:cubicBezTo>
                  <a:pt x="608" y="1061"/>
                  <a:pt x="608" y="1061"/>
                  <a:pt x="608" y="1061"/>
                </a:cubicBezTo>
                <a:cubicBezTo>
                  <a:pt x="608" y="1060"/>
                  <a:pt x="608" y="1060"/>
                  <a:pt x="608" y="1060"/>
                </a:cubicBezTo>
                <a:cubicBezTo>
                  <a:pt x="609" y="1058"/>
                  <a:pt x="609" y="1058"/>
                  <a:pt x="609" y="1058"/>
                </a:cubicBezTo>
                <a:cubicBezTo>
                  <a:pt x="609" y="1057"/>
                  <a:pt x="609" y="1057"/>
                  <a:pt x="609" y="1057"/>
                </a:cubicBezTo>
                <a:cubicBezTo>
                  <a:pt x="609" y="1055"/>
                  <a:pt x="609" y="1055"/>
                  <a:pt x="609" y="1055"/>
                </a:cubicBezTo>
                <a:cubicBezTo>
                  <a:pt x="610" y="1053"/>
                  <a:pt x="610" y="1053"/>
                  <a:pt x="610" y="1053"/>
                </a:cubicBezTo>
                <a:cubicBezTo>
                  <a:pt x="611" y="1053"/>
                  <a:pt x="611" y="1053"/>
                  <a:pt x="611" y="1053"/>
                </a:cubicBezTo>
                <a:cubicBezTo>
                  <a:pt x="610" y="1054"/>
                  <a:pt x="610" y="1054"/>
                  <a:pt x="610" y="1054"/>
                </a:cubicBezTo>
                <a:cubicBezTo>
                  <a:pt x="610" y="1054"/>
                  <a:pt x="610" y="1055"/>
                  <a:pt x="610" y="1055"/>
                </a:cubicBezTo>
                <a:cubicBezTo>
                  <a:pt x="610" y="1055"/>
                  <a:pt x="610" y="1057"/>
                  <a:pt x="610" y="1057"/>
                </a:cubicBezTo>
                <a:cubicBezTo>
                  <a:pt x="611" y="1057"/>
                  <a:pt x="611" y="1057"/>
                  <a:pt x="611" y="1057"/>
                </a:cubicBezTo>
                <a:cubicBezTo>
                  <a:pt x="611" y="1056"/>
                  <a:pt x="611" y="1056"/>
                  <a:pt x="611" y="1056"/>
                </a:cubicBezTo>
                <a:cubicBezTo>
                  <a:pt x="612" y="1052"/>
                  <a:pt x="612" y="1052"/>
                  <a:pt x="612" y="1052"/>
                </a:cubicBezTo>
                <a:cubicBezTo>
                  <a:pt x="612" y="1048"/>
                  <a:pt x="612" y="1048"/>
                  <a:pt x="612" y="1048"/>
                </a:cubicBezTo>
                <a:cubicBezTo>
                  <a:pt x="612" y="1047"/>
                  <a:pt x="612" y="1047"/>
                  <a:pt x="612" y="1047"/>
                </a:cubicBezTo>
                <a:cubicBezTo>
                  <a:pt x="611" y="1046"/>
                  <a:pt x="611" y="1046"/>
                  <a:pt x="611" y="1046"/>
                </a:cubicBezTo>
                <a:cubicBezTo>
                  <a:pt x="611" y="1046"/>
                  <a:pt x="611" y="1046"/>
                  <a:pt x="611" y="1046"/>
                </a:cubicBezTo>
                <a:cubicBezTo>
                  <a:pt x="611" y="1045"/>
                  <a:pt x="611" y="1045"/>
                  <a:pt x="611" y="1045"/>
                </a:cubicBezTo>
                <a:cubicBezTo>
                  <a:pt x="611" y="1044"/>
                  <a:pt x="611" y="1044"/>
                  <a:pt x="611" y="1044"/>
                </a:cubicBezTo>
                <a:cubicBezTo>
                  <a:pt x="612" y="1044"/>
                  <a:pt x="612" y="1044"/>
                  <a:pt x="612" y="1044"/>
                </a:cubicBezTo>
                <a:cubicBezTo>
                  <a:pt x="612" y="1045"/>
                  <a:pt x="612" y="1045"/>
                  <a:pt x="612" y="1045"/>
                </a:cubicBezTo>
                <a:cubicBezTo>
                  <a:pt x="613" y="1043"/>
                  <a:pt x="613" y="1043"/>
                  <a:pt x="613" y="1043"/>
                </a:cubicBezTo>
                <a:cubicBezTo>
                  <a:pt x="614" y="1041"/>
                  <a:pt x="614" y="1041"/>
                  <a:pt x="614" y="1041"/>
                </a:cubicBezTo>
                <a:cubicBezTo>
                  <a:pt x="615" y="1039"/>
                  <a:pt x="615" y="1039"/>
                  <a:pt x="615" y="1039"/>
                </a:cubicBezTo>
                <a:cubicBezTo>
                  <a:pt x="615" y="1039"/>
                  <a:pt x="615" y="1039"/>
                  <a:pt x="615" y="1039"/>
                </a:cubicBezTo>
                <a:cubicBezTo>
                  <a:pt x="614" y="1038"/>
                  <a:pt x="614" y="1038"/>
                  <a:pt x="614" y="1038"/>
                </a:cubicBezTo>
                <a:cubicBezTo>
                  <a:pt x="614" y="1037"/>
                  <a:pt x="614" y="1037"/>
                  <a:pt x="614" y="1037"/>
                </a:cubicBezTo>
                <a:cubicBezTo>
                  <a:pt x="615" y="1036"/>
                  <a:pt x="615" y="1036"/>
                  <a:pt x="615" y="1036"/>
                </a:cubicBezTo>
                <a:cubicBezTo>
                  <a:pt x="615" y="1034"/>
                  <a:pt x="615" y="1034"/>
                  <a:pt x="615" y="1034"/>
                </a:cubicBezTo>
                <a:cubicBezTo>
                  <a:pt x="615" y="1032"/>
                  <a:pt x="615" y="1032"/>
                  <a:pt x="615" y="1032"/>
                </a:cubicBezTo>
                <a:cubicBezTo>
                  <a:pt x="615" y="1031"/>
                  <a:pt x="615" y="1031"/>
                  <a:pt x="615" y="1031"/>
                </a:cubicBezTo>
                <a:cubicBezTo>
                  <a:pt x="616" y="1030"/>
                  <a:pt x="616" y="1030"/>
                  <a:pt x="616" y="1030"/>
                </a:cubicBezTo>
                <a:cubicBezTo>
                  <a:pt x="616" y="1030"/>
                  <a:pt x="616" y="1030"/>
                  <a:pt x="616" y="1030"/>
                </a:cubicBezTo>
                <a:cubicBezTo>
                  <a:pt x="616" y="1029"/>
                  <a:pt x="616" y="1029"/>
                  <a:pt x="616" y="1029"/>
                </a:cubicBezTo>
                <a:cubicBezTo>
                  <a:pt x="614" y="1027"/>
                  <a:pt x="614" y="1027"/>
                  <a:pt x="614" y="1027"/>
                </a:cubicBezTo>
                <a:cubicBezTo>
                  <a:pt x="612" y="1026"/>
                  <a:pt x="612" y="1026"/>
                  <a:pt x="612" y="1026"/>
                </a:cubicBezTo>
                <a:cubicBezTo>
                  <a:pt x="612" y="1027"/>
                  <a:pt x="612" y="1027"/>
                  <a:pt x="612" y="1027"/>
                </a:cubicBezTo>
                <a:cubicBezTo>
                  <a:pt x="612" y="1028"/>
                  <a:pt x="612" y="1028"/>
                  <a:pt x="612" y="1028"/>
                </a:cubicBezTo>
                <a:cubicBezTo>
                  <a:pt x="610" y="1028"/>
                  <a:pt x="610" y="1028"/>
                  <a:pt x="610" y="1028"/>
                </a:cubicBezTo>
                <a:cubicBezTo>
                  <a:pt x="608" y="1028"/>
                  <a:pt x="608" y="1028"/>
                  <a:pt x="608" y="1028"/>
                </a:cubicBezTo>
                <a:cubicBezTo>
                  <a:pt x="607" y="1027"/>
                  <a:pt x="607" y="1027"/>
                  <a:pt x="607" y="1027"/>
                </a:cubicBezTo>
                <a:cubicBezTo>
                  <a:pt x="605" y="1027"/>
                  <a:pt x="605" y="1027"/>
                  <a:pt x="605" y="1027"/>
                </a:cubicBezTo>
                <a:cubicBezTo>
                  <a:pt x="604" y="1027"/>
                  <a:pt x="604" y="1027"/>
                  <a:pt x="604" y="1027"/>
                </a:cubicBezTo>
                <a:cubicBezTo>
                  <a:pt x="604" y="1026"/>
                  <a:pt x="604" y="1026"/>
                  <a:pt x="604" y="1026"/>
                </a:cubicBezTo>
                <a:cubicBezTo>
                  <a:pt x="605" y="1026"/>
                  <a:pt x="605" y="1026"/>
                  <a:pt x="605" y="1026"/>
                </a:cubicBezTo>
                <a:cubicBezTo>
                  <a:pt x="605" y="1025"/>
                  <a:pt x="605" y="1025"/>
                  <a:pt x="605" y="1025"/>
                </a:cubicBezTo>
                <a:cubicBezTo>
                  <a:pt x="606" y="1025"/>
                  <a:pt x="606" y="1025"/>
                  <a:pt x="606" y="1025"/>
                </a:cubicBezTo>
                <a:cubicBezTo>
                  <a:pt x="608" y="1025"/>
                  <a:pt x="608" y="1025"/>
                  <a:pt x="608" y="1025"/>
                </a:cubicBezTo>
                <a:cubicBezTo>
                  <a:pt x="610" y="1026"/>
                  <a:pt x="610" y="1026"/>
                  <a:pt x="610" y="1026"/>
                </a:cubicBezTo>
                <a:cubicBezTo>
                  <a:pt x="610" y="1025"/>
                  <a:pt x="610" y="1025"/>
                  <a:pt x="610" y="1025"/>
                </a:cubicBezTo>
                <a:cubicBezTo>
                  <a:pt x="609" y="1024"/>
                  <a:pt x="609" y="1024"/>
                  <a:pt x="609" y="1024"/>
                </a:cubicBezTo>
                <a:cubicBezTo>
                  <a:pt x="606" y="1023"/>
                  <a:pt x="606" y="1023"/>
                  <a:pt x="606" y="1023"/>
                </a:cubicBezTo>
                <a:cubicBezTo>
                  <a:pt x="605" y="1023"/>
                  <a:pt x="605" y="1023"/>
                  <a:pt x="605" y="1023"/>
                </a:cubicBezTo>
                <a:cubicBezTo>
                  <a:pt x="603" y="1023"/>
                  <a:pt x="603" y="1023"/>
                  <a:pt x="603" y="1023"/>
                </a:cubicBezTo>
                <a:cubicBezTo>
                  <a:pt x="602" y="1023"/>
                  <a:pt x="602" y="1023"/>
                  <a:pt x="602" y="1023"/>
                </a:cubicBezTo>
                <a:cubicBezTo>
                  <a:pt x="602" y="1024"/>
                  <a:pt x="602" y="1024"/>
                  <a:pt x="602" y="1024"/>
                </a:cubicBezTo>
                <a:cubicBezTo>
                  <a:pt x="601" y="1023"/>
                  <a:pt x="601" y="1023"/>
                  <a:pt x="601" y="1023"/>
                </a:cubicBezTo>
                <a:cubicBezTo>
                  <a:pt x="597" y="1023"/>
                  <a:pt x="597" y="1023"/>
                  <a:pt x="597" y="1023"/>
                </a:cubicBezTo>
                <a:cubicBezTo>
                  <a:pt x="593" y="1022"/>
                  <a:pt x="593" y="1022"/>
                  <a:pt x="593" y="1022"/>
                </a:cubicBezTo>
                <a:cubicBezTo>
                  <a:pt x="591" y="1021"/>
                  <a:pt x="591" y="1021"/>
                  <a:pt x="591" y="1021"/>
                </a:cubicBezTo>
                <a:cubicBezTo>
                  <a:pt x="589" y="1020"/>
                  <a:pt x="589" y="1020"/>
                  <a:pt x="589" y="1020"/>
                </a:cubicBezTo>
                <a:cubicBezTo>
                  <a:pt x="588" y="1021"/>
                  <a:pt x="588" y="1021"/>
                  <a:pt x="588" y="1021"/>
                </a:cubicBezTo>
                <a:cubicBezTo>
                  <a:pt x="589" y="1021"/>
                  <a:pt x="589" y="1021"/>
                  <a:pt x="589" y="1021"/>
                </a:cubicBezTo>
                <a:cubicBezTo>
                  <a:pt x="588" y="1022"/>
                  <a:pt x="588" y="1022"/>
                  <a:pt x="588" y="1022"/>
                </a:cubicBezTo>
                <a:cubicBezTo>
                  <a:pt x="587" y="1023"/>
                  <a:pt x="587" y="1023"/>
                  <a:pt x="587" y="1023"/>
                </a:cubicBezTo>
                <a:cubicBezTo>
                  <a:pt x="585" y="1022"/>
                  <a:pt x="585" y="1022"/>
                  <a:pt x="585" y="1022"/>
                </a:cubicBezTo>
                <a:cubicBezTo>
                  <a:pt x="582" y="1023"/>
                  <a:pt x="582" y="1023"/>
                  <a:pt x="582" y="1023"/>
                </a:cubicBezTo>
                <a:cubicBezTo>
                  <a:pt x="578" y="1022"/>
                  <a:pt x="578" y="1022"/>
                  <a:pt x="578" y="1022"/>
                </a:cubicBezTo>
                <a:cubicBezTo>
                  <a:pt x="573" y="1023"/>
                  <a:pt x="573" y="1023"/>
                  <a:pt x="573" y="1023"/>
                </a:cubicBezTo>
                <a:cubicBezTo>
                  <a:pt x="570" y="1024"/>
                  <a:pt x="570" y="1024"/>
                  <a:pt x="570" y="1024"/>
                </a:cubicBezTo>
                <a:cubicBezTo>
                  <a:pt x="569" y="1023"/>
                  <a:pt x="569" y="1023"/>
                  <a:pt x="569" y="1023"/>
                </a:cubicBezTo>
                <a:cubicBezTo>
                  <a:pt x="569" y="1022"/>
                  <a:pt x="569" y="1022"/>
                  <a:pt x="569" y="1022"/>
                </a:cubicBezTo>
                <a:cubicBezTo>
                  <a:pt x="567" y="1022"/>
                  <a:pt x="567" y="1022"/>
                  <a:pt x="567" y="1022"/>
                </a:cubicBezTo>
                <a:cubicBezTo>
                  <a:pt x="566" y="1023"/>
                  <a:pt x="566" y="1023"/>
                  <a:pt x="566" y="1023"/>
                </a:cubicBezTo>
                <a:cubicBezTo>
                  <a:pt x="565" y="1022"/>
                  <a:pt x="565" y="1022"/>
                  <a:pt x="565" y="1022"/>
                </a:cubicBezTo>
                <a:cubicBezTo>
                  <a:pt x="564" y="1022"/>
                  <a:pt x="564" y="1022"/>
                  <a:pt x="564" y="1022"/>
                </a:cubicBezTo>
                <a:cubicBezTo>
                  <a:pt x="563" y="1021"/>
                  <a:pt x="563" y="1021"/>
                  <a:pt x="563" y="1021"/>
                </a:cubicBezTo>
                <a:cubicBezTo>
                  <a:pt x="563" y="1021"/>
                  <a:pt x="563" y="1021"/>
                  <a:pt x="563" y="1021"/>
                </a:cubicBezTo>
                <a:cubicBezTo>
                  <a:pt x="564" y="1020"/>
                  <a:pt x="564" y="1020"/>
                  <a:pt x="564" y="1020"/>
                </a:cubicBezTo>
                <a:cubicBezTo>
                  <a:pt x="565" y="1018"/>
                  <a:pt x="565" y="1018"/>
                  <a:pt x="565" y="1018"/>
                </a:cubicBezTo>
                <a:cubicBezTo>
                  <a:pt x="566" y="1019"/>
                  <a:pt x="566" y="1019"/>
                  <a:pt x="566" y="1019"/>
                </a:cubicBezTo>
                <a:cubicBezTo>
                  <a:pt x="569" y="1015"/>
                  <a:pt x="569" y="1015"/>
                  <a:pt x="569" y="1015"/>
                </a:cubicBezTo>
                <a:cubicBezTo>
                  <a:pt x="570" y="1013"/>
                  <a:pt x="570" y="1013"/>
                  <a:pt x="570" y="1013"/>
                </a:cubicBezTo>
                <a:cubicBezTo>
                  <a:pt x="570" y="1010"/>
                  <a:pt x="570" y="1010"/>
                  <a:pt x="570" y="1010"/>
                </a:cubicBezTo>
                <a:cubicBezTo>
                  <a:pt x="569" y="1009"/>
                  <a:pt x="569" y="1009"/>
                  <a:pt x="569" y="1009"/>
                </a:cubicBezTo>
                <a:cubicBezTo>
                  <a:pt x="569" y="1006"/>
                  <a:pt x="569" y="1006"/>
                  <a:pt x="569" y="1006"/>
                </a:cubicBezTo>
                <a:cubicBezTo>
                  <a:pt x="570" y="1004"/>
                  <a:pt x="570" y="1004"/>
                  <a:pt x="570" y="1004"/>
                </a:cubicBezTo>
                <a:cubicBezTo>
                  <a:pt x="571" y="1000"/>
                  <a:pt x="571" y="1000"/>
                  <a:pt x="571" y="1000"/>
                </a:cubicBezTo>
                <a:cubicBezTo>
                  <a:pt x="571" y="999"/>
                  <a:pt x="571" y="999"/>
                  <a:pt x="571" y="999"/>
                </a:cubicBezTo>
                <a:cubicBezTo>
                  <a:pt x="571" y="998"/>
                  <a:pt x="571" y="998"/>
                  <a:pt x="571" y="998"/>
                </a:cubicBezTo>
                <a:cubicBezTo>
                  <a:pt x="570" y="998"/>
                  <a:pt x="570" y="998"/>
                  <a:pt x="570" y="998"/>
                </a:cubicBezTo>
                <a:cubicBezTo>
                  <a:pt x="569" y="999"/>
                  <a:pt x="569" y="999"/>
                  <a:pt x="569" y="999"/>
                </a:cubicBezTo>
                <a:cubicBezTo>
                  <a:pt x="568" y="998"/>
                  <a:pt x="568" y="998"/>
                  <a:pt x="568" y="998"/>
                </a:cubicBezTo>
                <a:cubicBezTo>
                  <a:pt x="568" y="998"/>
                  <a:pt x="568" y="998"/>
                  <a:pt x="568" y="998"/>
                </a:cubicBezTo>
                <a:cubicBezTo>
                  <a:pt x="570" y="996"/>
                  <a:pt x="570" y="996"/>
                  <a:pt x="570" y="996"/>
                </a:cubicBezTo>
                <a:cubicBezTo>
                  <a:pt x="572" y="994"/>
                  <a:pt x="572" y="994"/>
                  <a:pt x="572" y="994"/>
                </a:cubicBezTo>
                <a:cubicBezTo>
                  <a:pt x="573" y="994"/>
                  <a:pt x="573" y="994"/>
                  <a:pt x="573" y="994"/>
                </a:cubicBezTo>
                <a:cubicBezTo>
                  <a:pt x="573" y="996"/>
                  <a:pt x="573" y="996"/>
                  <a:pt x="573" y="996"/>
                </a:cubicBezTo>
                <a:cubicBezTo>
                  <a:pt x="572" y="996"/>
                  <a:pt x="572" y="996"/>
                  <a:pt x="572" y="996"/>
                </a:cubicBezTo>
                <a:cubicBezTo>
                  <a:pt x="572" y="997"/>
                  <a:pt x="572" y="997"/>
                  <a:pt x="572" y="997"/>
                </a:cubicBezTo>
                <a:cubicBezTo>
                  <a:pt x="574" y="998"/>
                  <a:pt x="574" y="998"/>
                  <a:pt x="574" y="998"/>
                </a:cubicBezTo>
                <a:cubicBezTo>
                  <a:pt x="575" y="1000"/>
                  <a:pt x="575" y="1000"/>
                  <a:pt x="575" y="1000"/>
                </a:cubicBezTo>
                <a:cubicBezTo>
                  <a:pt x="575" y="1000"/>
                  <a:pt x="575" y="1000"/>
                  <a:pt x="575" y="1000"/>
                </a:cubicBezTo>
                <a:cubicBezTo>
                  <a:pt x="577" y="997"/>
                  <a:pt x="577" y="997"/>
                  <a:pt x="577" y="997"/>
                </a:cubicBezTo>
                <a:cubicBezTo>
                  <a:pt x="578" y="991"/>
                  <a:pt x="578" y="991"/>
                  <a:pt x="578" y="991"/>
                </a:cubicBezTo>
                <a:cubicBezTo>
                  <a:pt x="579" y="989"/>
                  <a:pt x="579" y="989"/>
                  <a:pt x="579" y="989"/>
                </a:cubicBezTo>
                <a:cubicBezTo>
                  <a:pt x="578" y="989"/>
                  <a:pt x="578" y="989"/>
                  <a:pt x="578" y="989"/>
                </a:cubicBezTo>
                <a:cubicBezTo>
                  <a:pt x="577" y="990"/>
                  <a:pt x="577" y="990"/>
                  <a:pt x="577" y="990"/>
                </a:cubicBezTo>
                <a:cubicBezTo>
                  <a:pt x="577" y="990"/>
                  <a:pt x="577" y="990"/>
                  <a:pt x="577" y="990"/>
                </a:cubicBezTo>
                <a:cubicBezTo>
                  <a:pt x="577" y="989"/>
                  <a:pt x="577" y="989"/>
                  <a:pt x="577" y="989"/>
                </a:cubicBezTo>
                <a:cubicBezTo>
                  <a:pt x="579" y="987"/>
                  <a:pt x="579" y="987"/>
                  <a:pt x="579" y="987"/>
                </a:cubicBezTo>
                <a:cubicBezTo>
                  <a:pt x="579" y="986"/>
                  <a:pt x="579" y="986"/>
                  <a:pt x="579" y="986"/>
                </a:cubicBezTo>
                <a:cubicBezTo>
                  <a:pt x="577" y="986"/>
                  <a:pt x="577" y="986"/>
                  <a:pt x="577" y="986"/>
                </a:cubicBezTo>
                <a:cubicBezTo>
                  <a:pt x="576" y="985"/>
                  <a:pt x="576" y="985"/>
                  <a:pt x="576" y="985"/>
                </a:cubicBezTo>
                <a:cubicBezTo>
                  <a:pt x="577" y="984"/>
                  <a:pt x="577" y="984"/>
                  <a:pt x="577" y="984"/>
                </a:cubicBezTo>
                <a:cubicBezTo>
                  <a:pt x="579" y="983"/>
                  <a:pt x="579" y="983"/>
                  <a:pt x="579" y="983"/>
                </a:cubicBezTo>
                <a:cubicBezTo>
                  <a:pt x="579" y="980"/>
                  <a:pt x="579" y="980"/>
                  <a:pt x="579" y="980"/>
                </a:cubicBezTo>
                <a:cubicBezTo>
                  <a:pt x="580" y="979"/>
                  <a:pt x="580" y="979"/>
                  <a:pt x="580" y="979"/>
                </a:cubicBezTo>
                <a:cubicBezTo>
                  <a:pt x="584" y="975"/>
                  <a:pt x="584" y="975"/>
                  <a:pt x="584" y="975"/>
                </a:cubicBezTo>
                <a:cubicBezTo>
                  <a:pt x="586" y="972"/>
                  <a:pt x="586" y="972"/>
                  <a:pt x="586" y="972"/>
                </a:cubicBezTo>
                <a:cubicBezTo>
                  <a:pt x="587" y="970"/>
                  <a:pt x="587" y="970"/>
                  <a:pt x="587" y="970"/>
                </a:cubicBezTo>
                <a:cubicBezTo>
                  <a:pt x="587" y="968"/>
                  <a:pt x="587" y="968"/>
                  <a:pt x="587" y="968"/>
                </a:cubicBezTo>
                <a:cubicBezTo>
                  <a:pt x="584" y="964"/>
                  <a:pt x="584" y="964"/>
                  <a:pt x="584" y="964"/>
                </a:cubicBezTo>
                <a:cubicBezTo>
                  <a:pt x="583" y="964"/>
                  <a:pt x="583" y="964"/>
                  <a:pt x="583" y="964"/>
                </a:cubicBezTo>
                <a:cubicBezTo>
                  <a:pt x="583" y="966"/>
                  <a:pt x="583" y="966"/>
                  <a:pt x="583" y="966"/>
                </a:cubicBezTo>
                <a:cubicBezTo>
                  <a:pt x="582" y="966"/>
                  <a:pt x="582" y="966"/>
                  <a:pt x="582" y="966"/>
                </a:cubicBezTo>
                <a:cubicBezTo>
                  <a:pt x="578" y="965"/>
                  <a:pt x="578" y="965"/>
                  <a:pt x="578" y="965"/>
                </a:cubicBezTo>
                <a:cubicBezTo>
                  <a:pt x="574" y="965"/>
                  <a:pt x="574" y="965"/>
                  <a:pt x="574" y="965"/>
                </a:cubicBezTo>
                <a:cubicBezTo>
                  <a:pt x="574" y="966"/>
                  <a:pt x="574" y="966"/>
                  <a:pt x="574" y="966"/>
                </a:cubicBezTo>
                <a:cubicBezTo>
                  <a:pt x="572" y="967"/>
                  <a:pt x="572" y="967"/>
                  <a:pt x="572" y="967"/>
                </a:cubicBezTo>
                <a:cubicBezTo>
                  <a:pt x="571" y="966"/>
                  <a:pt x="571" y="966"/>
                  <a:pt x="571" y="966"/>
                </a:cubicBezTo>
                <a:cubicBezTo>
                  <a:pt x="569" y="966"/>
                  <a:pt x="569" y="966"/>
                  <a:pt x="569" y="966"/>
                </a:cubicBezTo>
                <a:cubicBezTo>
                  <a:pt x="568" y="968"/>
                  <a:pt x="568" y="968"/>
                  <a:pt x="568" y="968"/>
                </a:cubicBezTo>
                <a:cubicBezTo>
                  <a:pt x="560" y="968"/>
                  <a:pt x="560" y="968"/>
                  <a:pt x="560" y="968"/>
                </a:cubicBezTo>
                <a:cubicBezTo>
                  <a:pt x="554" y="970"/>
                  <a:pt x="554" y="970"/>
                  <a:pt x="554" y="970"/>
                </a:cubicBezTo>
                <a:cubicBezTo>
                  <a:pt x="554" y="971"/>
                  <a:pt x="554" y="971"/>
                  <a:pt x="554" y="971"/>
                </a:cubicBezTo>
                <a:cubicBezTo>
                  <a:pt x="555" y="971"/>
                  <a:pt x="555" y="971"/>
                  <a:pt x="555" y="971"/>
                </a:cubicBezTo>
                <a:cubicBezTo>
                  <a:pt x="552" y="975"/>
                  <a:pt x="552" y="975"/>
                  <a:pt x="552" y="975"/>
                </a:cubicBezTo>
                <a:cubicBezTo>
                  <a:pt x="552" y="981"/>
                  <a:pt x="552" y="981"/>
                  <a:pt x="552" y="981"/>
                </a:cubicBezTo>
                <a:cubicBezTo>
                  <a:pt x="552" y="981"/>
                  <a:pt x="552" y="981"/>
                  <a:pt x="552" y="981"/>
                </a:cubicBezTo>
                <a:cubicBezTo>
                  <a:pt x="548" y="985"/>
                  <a:pt x="548" y="985"/>
                  <a:pt x="548" y="985"/>
                </a:cubicBezTo>
                <a:cubicBezTo>
                  <a:pt x="548" y="988"/>
                  <a:pt x="548" y="988"/>
                  <a:pt x="548" y="988"/>
                </a:cubicBezTo>
                <a:cubicBezTo>
                  <a:pt x="547" y="990"/>
                  <a:pt x="547" y="990"/>
                  <a:pt x="547" y="990"/>
                </a:cubicBezTo>
                <a:cubicBezTo>
                  <a:pt x="545" y="991"/>
                  <a:pt x="545" y="991"/>
                  <a:pt x="545" y="991"/>
                </a:cubicBezTo>
                <a:cubicBezTo>
                  <a:pt x="541" y="993"/>
                  <a:pt x="541" y="993"/>
                  <a:pt x="541" y="993"/>
                </a:cubicBezTo>
                <a:cubicBezTo>
                  <a:pt x="542" y="993"/>
                  <a:pt x="542" y="993"/>
                  <a:pt x="542" y="993"/>
                </a:cubicBezTo>
                <a:cubicBezTo>
                  <a:pt x="543" y="992"/>
                  <a:pt x="543" y="992"/>
                  <a:pt x="543" y="992"/>
                </a:cubicBezTo>
                <a:cubicBezTo>
                  <a:pt x="543" y="993"/>
                  <a:pt x="543" y="993"/>
                  <a:pt x="543" y="993"/>
                </a:cubicBezTo>
                <a:cubicBezTo>
                  <a:pt x="543" y="996"/>
                  <a:pt x="543" y="996"/>
                  <a:pt x="543" y="996"/>
                </a:cubicBezTo>
                <a:cubicBezTo>
                  <a:pt x="541" y="998"/>
                  <a:pt x="541" y="998"/>
                  <a:pt x="541" y="998"/>
                </a:cubicBezTo>
                <a:cubicBezTo>
                  <a:pt x="540" y="998"/>
                  <a:pt x="540" y="998"/>
                  <a:pt x="540" y="998"/>
                </a:cubicBezTo>
                <a:cubicBezTo>
                  <a:pt x="540" y="999"/>
                  <a:pt x="540" y="999"/>
                  <a:pt x="540" y="999"/>
                </a:cubicBezTo>
                <a:cubicBezTo>
                  <a:pt x="538" y="998"/>
                  <a:pt x="538" y="998"/>
                  <a:pt x="538" y="998"/>
                </a:cubicBezTo>
                <a:cubicBezTo>
                  <a:pt x="536" y="997"/>
                  <a:pt x="536" y="997"/>
                  <a:pt x="536" y="997"/>
                </a:cubicBezTo>
                <a:cubicBezTo>
                  <a:pt x="537" y="996"/>
                  <a:pt x="537" y="996"/>
                  <a:pt x="537" y="996"/>
                </a:cubicBezTo>
                <a:cubicBezTo>
                  <a:pt x="539" y="995"/>
                  <a:pt x="539" y="995"/>
                  <a:pt x="539" y="995"/>
                </a:cubicBezTo>
                <a:cubicBezTo>
                  <a:pt x="536" y="995"/>
                  <a:pt x="536" y="995"/>
                  <a:pt x="536" y="995"/>
                </a:cubicBezTo>
                <a:cubicBezTo>
                  <a:pt x="535" y="996"/>
                  <a:pt x="535" y="996"/>
                  <a:pt x="535" y="996"/>
                </a:cubicBezTo>
                <a:cubicBezTo>
                  <a:pt x="533" y="995"/>
                  <a:pt x="533" y="995"/>
                  <a:pt x="533" y="995"/>
                </a:cubicBezTo>
                <a:cubicBezTo>
                  <a:pt x="531" y="995"/>
                  <a:pt x="531" y="995"/>
                  <a:pt x="531" y="995"/>
                </a:cubicBezTo>
                <a:cubicBezTo>
                  <a:pt x="529" y="996"/>
                  <a:pt x="529" y="996"/>
                  <a:pt x="529" y="996"/>
                </a:cubicBezTo>
                <a:cubicBezTo>
                  <a:pt x="527" y="997"/>
                  <a:pt x="527" y="997"/>
                  <a:pt x="527" y="997"/>
                </a:cubicBezTo>
                <a:cubicBezTo>
                  <a:pt x="524" y="997"/>
                  <a:pt x="524" y="997"/>
                  <a:pt x="524" y="997"/>
                </a:cubicBezTo>
                <a:cubicBezTo>
                  <a:pt x="523" y="998"/>
                  <a:pt x="523" y="998"/>
                  <a:pt x="523" y="998"/>
                </a:cubicBezTo>
                <a:cubicBezTo>
                  <a:pt x="519" y="1000"/>
                  <a:pt x="519" y="1000"/>
                  <a:pt x="519" y="1000"/>
                </a:cubicBezTo>
                <a:cubicBezTo>
                  <a:pt x="518" y="1000"/>
                  <a:pt x="518" y="1000"/>
                  <a:pt x="518" y="1000"/>
                </a:cubicBezTo>
                <a:cubicBezTo>
                  <a:pt x="518" y="999"/>
                  <a:pt x="518" y="999"/>
                  <a:pt x="518" y="999"/>
                </a:cubicBezTo>
                <a:cubicBezTo>
                  <a:pt x="514" y="999"/>
                  <a:pt x="514" y="999"/>
                  <a:pt x="514" y="999"/>
                </a:cubicBezTo>
                <a:cubicBezTo>
                  <a:pt x="512" y="1001"/>
                  <a:pt x="512" y="1001"/>
                  <a:pt x="512" y="1001"/>
                </a:cubicBezTo>
                <a:cubicBezTo>
                  <a:pt x="511" y="998"/>
                  <a:pt x="511" y="998"/>
                  <a:pt x="511" y="998"/>
                </a:cubicBezTo>
                <a:cubicBezTo>
                  <a:pt x="509" y="995"/>
                  <a:pt x="509" y="995"/>
                  <a:pt x="509" y="995"/>
                </a:cubicBezTo>
                <a:cubicBezTo>
                  <a:pt x="507" y="994"/>
                  <a:pt x="507" y="994"/>
                  <a:pt x="507" y="994"/>
                </a:cubicBezTo>
                <a:cubicBezTo>
                  <a:pt x="506" y="993"/>
                  <a:pt x="506" y="993"/>
                  <a:pt x="506" y="993"/>
                </a:cubicBezTo>
                <a:cubicBezTo>
                  <a:pt x="504" y="993"/>
                  <a:pt x="504" y="993"/>
                  <a:pt x="504" y="993"/>
                </a:cubicBezTo>
                <a:cubicBezTo>
                  <a:pt x="503" y="994"/>
                  <a:pt x="503" y="994"/>
                  <a:pt x="503" y="994"/>
                </a:cubicBezTo>
                <a:cubicBezTo>
                  <a:pt x="501" y="992"/>
                  <a:pt x="501" y="992"/>
                  <a:pt x="501" y="992"/>
                </a:cubicBezTo>
                <a:cubicBezTo>
                  <a:pt x="498" y="988"/>
                  <a:pt x="498" y="988"/>
                  <a:pt x="498" y="988"/>
                </a:cubicBezTo>
                <a:cubicBezTo>
                  <a:pt x="497" y="986"/>
                  <a:pt x="497" y="986"/>
                  <a:pt x="497" y="986"/>
                </a:cubicBezTo>
                <a:cubicBezTo>
                  <a:pt x="497" y="985"/>
                  <a:pt x="497" y="985"/>
                  <a:pt x="497" y="985"/>
                </a:cubicBezTo>
                <a:cubicBezTo>
                  <a:pt x="496" y="982"/>
                  <a:pt x="496" y="982"/>
                  <a:pt x="496" y="982"/>
                </a:cubicBezTo>
                <a:cubicBezTo>
                  <a:pt x="495" y="980"/>
                  <a:pt x="495" y="980"/>
                  <a:pt x="495" y="980"/>
                </a:cubicBezTo>
                <a:cubicBezTo>
                  <a:pt x="490" y="975"/>
                  <a:pt x="490" y="975"/>
                  <a:pt x="490" y="975"/>
                </a:cubicBezTo>
                <a:cubicBezTo>
                  <a:pt x="489" y="973"/>
                  <a:pt x="489" y="973"/>
                  <a:pt x="489" y="973"/>
                </a:cubicBezTo>
                <a:cubicBezTo>
                  <a:pt x="488" y="972"/>
                  <a:pt x="488" y="972"/>
                  <a:pt x="488" y="972"/>
                </a:cubicBezTo>
                <a:cubicBezTo>
                  <a:pt x="489" y="970"/>
                  <a:pt x="489" y="970"/>
                  <a:pt x="489" y="970"/>
                </a:cubicBezTo>
                <a:cubicBezTo>
                  <a:pt x="488" y="969"/>
                  <a:pt x="488" y="969"/>
                  <a:pt x="488" y="969"/>
                </a:cubicBezTo>
                <a:cubicBezTo>
                  <a:pt x="487" y="965"/>
                  <a:pt x="487" y="965"/>
                  <a:pt x="487" y="965"/>
                </a:cubicBezTo>
                <a:cubicBezTo>
                  <a:pt x="486" y="964"/>
                  <a:pt x="486" y="964"/>
                  <a:pt x="486" y="964"/>
                </a:cubicBezTo>
                <a:cubicBezTo>
                  <a:pt x="486" y="962"/>
                  <a:pt x="486" y="962"/>
                  <a:pt x="486" y="962"/>
                </a:cubicBezTo>
                <a:cubicBezTo>
                  <a:pt x="488" y="965"/>
                  <a:pt x="488" y="965"/>
                  <a:pt x="488" y="965"/>
                </a:cubicBezTo>
                <a:cubicBezTo>
                  <a:pt x="489" y="968"/>
                  <a:pt x="489" y="968"/>
                  <a:pt x="489" y="968"/>
                </a:cubicBezTo>
                <a:cubicBezTo>
                  <a:pt x="489" y="967"/>
                  <a:pt x="489" y="967"/>
                  <a:pt x="489" y="967"/>
                </a:cubicBezTo>
                <a:cubicBezTo>
                  <a:pt x="489" y="965"/>
                  <a:pt x="489" y="965"/>
                  <a:pt x="489" y="965"/>
                </a:cubicBezTo>
                <a:cubicBezTo>
                  <a:pt x="487" y="961"/>
                  <a:pt x="487" y="961"/>
                  <a:pt x="487" y="961"/>
                </a:cubicBezTo>
                <a:cubicBezTo>
                  <a:pt x="487" y="959"/>
                  <a:pt x="487" y="959"/>
                  <a:pt x="487" y="959"/>
                </a:cubicBezTo>
                <a:cubicBezTo>
                  <a:pt x="486" y="955"/>
                  <a:pt x="486" y="955"/>
                  <a:pt x="486" y="955"/>
                </a:cubicBezTo>
                <a:cubicBezTo>
                  <a:pt x="486" y="954"/>
                  <a:pt x="486" y="954"/>
                  <a:pt x="486" y="954"/>
                </a:cubicBezTo>
                <a:cubicBezTo>
                  <a:pt x="487" y="952"/>
                  <a:pt x="487" y="952"/>
                  <a:pt x="487" y="952"/>
                </a:cubicBezTo>
                <a:cubicBezTo>
                  <a:pt x="488" y="948"/>
                  <a:pt x="488" y="948"/>
                  <a:pt x="488" y="948"/>
                </a:cubicBezTo>
                <a:cubicBezTo>
                  <a:pt x="487" y="945"/>
                  <a:pt x="487" y="945"/>
                  <a:pt x="487" y="945"/>
                </a:cubicBezTo>
                <a:cubicBezTo>
                  <a:pt x="488" y="940"/>
                  <a:pt x="488" y="940"/>
                  <a:pt x="488" y="940"/>
                </a:cubicBezTo>
                <a:cubicBezTo>
                  <a:pt x="488" y="939"/>
                  <a:pt x="488" y="939"/>
                  <a:pt x="488" y="939"/>
                </a:cubicBezTo>
                <a:cubicBezTo>
                  <a:pt x="489" y="938"/>
                  <a:pt x="489" y="938"/>
                  <a:pt x="489" y="938"/>
                </a:cubicBezTo>
                <a:cubicBezTo>
                  <a:pt x="488" y="937"/>
                  <a:pt x="488" y="937"/>
                  <a:pt x="488" y="937"/>
                </a:cubicBezTo>
                <a:cubicBezTo>
                  <a:pt x="488" y="935"/>
                  <a:pt x="488" y="935"/>
                  <a:pt x="488" y="935"/>
                </a:cubicBezTo>
                <a:cubicBezTo>
                  <a:pt x="489" y="934"/>
                  <a:pt x="489" y="934"/>
                  <a:pt x="489" y="934"/>
                </a:cubicBezTo>
                <a:cubicBezTo>
                  <a:pt x="490" y="931"/>
                  <a:pt x="490" y="931"/>
                  <a:pt x="490" y="931"/>
                </a:cubicBezTo>
                <a:cubicBezTo>
                  <a:pt x="490" y="930"/>
                  <a:pt x="490" y="930"/>
                  <a:pt x="490" y="930"/>
                </a:cubicBezTo>
                <a:cubicBezTo>
                  <a:pt x="489" y="929"/>
                  <a:pt x="489" y="929"/>
                  <a:pt x="489" y="929"/>
                </a:cubicBezTo>
                <a:cubicBezTo>
                  <a:pt x="490" y="928"/>
                  <a:pt x="490" y="928"/>
                  <a:pt x="490" y="928"/>
                </a:cubicBezTo>
                <a:cubicBezTo>
                  <a:pt x="490" y="925"/>
                  <a:pt x="490" y="925"/>
                  <a:pt x="490" y="925"/>
                </a:cubicBezTo>
                <a:cubicBezTo>
                  <a:pt x="492" y="925"/>
                  <a:pt x="492" y="925"/>
                  <a:pt x="492" y="925"/>
                </a:cubicBezTo>
                <a:cubicBezTo>
                  <a:pt x="492" y="927"/>
                  <a:pt x="492" y="927"/>
                  <a:pt x="492" y="927"/>
                </a:cubicBezTo>
                <a:cubicBezTo>
                  <a:pt x="491" y="928"/>
                  <a:pt x="491" y="928"/>
                  <a:pt x="491" y="928"/>
                </a:cubicBezTo>
                <a:cubicBezTo>
                  <a:pt x="492" y="928"/>
                  <a:pt x="492" y="928"/>
                  <a:pt x="492" y="928"/>
                </a:cubicBezTo>
                <a:cubicBezTo>
                  <a:pt x="493" y="926"/>
                  <a:pt x="493" y="926"/>
                  <a:pt x="493" y="926"/>
                </a:cubicBezTo>
                <a:cubicBezTo>
                  <a:pt x="494" y="924"/>
                  <a:pt x="494" y="924"/>
                  <a:pt x="494" y="924"/>
                </a:cubicBezTo>
                <a:cubicBezTo>
                  <a:pt x="494" y="922"/>
                  <a:pt x="494" y="922"/>
                  <a:pt x="494" y="922"/>
                </a:cubicBezTo>
                <a:cubicBezTo>
                  <a:pt x="495" y="921"/>
                  <a:pt x="495" y="921"/>
                  <a:pt x="495" y="921"/>
                </a:cubicBezTo>
                <a:cubicBezTo>
                  <a:pt x="495" y="919"/>
                  <a:pt x="495" y="919"/>
                  <a:pt x="495" y="919"/>
                </a:cubicBezTo>
                <a:cubicBezTo>
                  <a:pt x="496" y="918"/>
                  <a:pt x="496" y="918"/>
                  <a:pt x="496" y="918"/>
                </a:cubicBezTo>
                <a:cubicBezTo>
                  <a:pt x="494" y="919"/>
                  <a:pt x="494" y="919"/>
                  <a:pt x="494" y="919"/>
                </a:cubicBezTo>
                <a:cubicBezTo>
                  <a:pt x="494" y="922"/>
                  <a:pt x="494" y="922"/>
                  <a:pt x="494" y="922"/>
                </a:cubicBezTo>
                <a:cubicBezTo>
                  <a:pt x="492" y="923"/>
                  <a:pt x="492" y="923"/>
                  <a:pt x="492" y="923"/>
                </a:cubicBezTo>
                <a:cubicBezTo>
                  <a:pt x="493" y="922"/>
                  <a:pt x="493" y="922"/>
                  <a:pt x="493" y="922"/>
                </a:cubicBezTo>
                <a:cubicBezTo>
                  <a:pt x="494" y="919"/>
                  <a:pt x="494" y="919"/>
                  <a:pt x="494" y="919"/>
                </a:cubicBezTo>
                <a:cubicBezTo>
                  <a:pt x="494" y="917"/>
                  <a:pt x="494" y="917"/>
                  <a:pt x="494" y="917"/>
                </a:cubicBezTo>
                <a:cubicBezTo>
                  <a:pt x="494" y="916"/>
                  <a:pt x="494" y="916"/>
                  <a:pt x="494" y="916"/>
                </a:cubicBezTo>
                <a:cubicBezTo>
                  <a:pt x="494" y="912"/>
                  <a:pt x="494" y="912"/>
                  <a:pt x="494" y="912"/>
                </a:cubicBezTo>
                <a:cubicBezTo>
                  <a:pt x="493" y="910"/>
                  <a:pt x="493" y="910"/>
                  <a:pt x="493" y="910"/>
                </a:cubicBezTo>
                <a:cubicBezTo>
                  <a:pt x="494" y="908"/>
                  <a:pt x="494" y="908"/>
                  <a:pt x="494" y="908"/>
                </a:cubicBezTo>
                <a:cubicBezTo>
                  <a:pt x="495" y="905"/>
                  <a:pt x="495" y="905"/>
                  <a:pt x="495" y="905"/>
                </a:cubicBezTo>
                <a:cubicBezTo>
                  <a:pt x="496" y="904"/>
                  <a:pt x="496" y="904"/>
                  <a:pt x="496" y="904"/>
                </a:cubicBezTo>
                <a:cubicBezTo>
                  <a:pt x="496" y="900"/>
                  <a:pt x="496" y="900"/>
                  <a:pt x="496" y="900"/>
                </a:cubicBezTo>
                <a:cubicBezTo>
                  <a:pt x="497" y="899"/>
                  <a:pt x="497" y="899"/>
                  <a:pt x="497" y="899"/>
                </a:cubicBezTo>
                <a:cubicBezTo>
                  <a:pt x="499" y="898"/>
                  <a:pt x="499" y="898"/>
                  <a:pt x="499" y="898"/>
                </a:cubicBezTo>
                <a:cubicBezTo>
                  <a:pt x="498" y="897"/>
                  <a:pt x="498" y="897"/>
                  <a:pt x="498" y="897"/>
                </a:cubicBezTo>
                <a:cubicBezTo>
                  <a:pt x="500" y="895"/>
                  <a:pt x="500" y="895"/>
                  <a:pt x="500" y="895"/>
                </a:cubicBezTo>
                <a:cubicBezTo>
                  <a:pt x="500" y="895"/>
                  <a:pt x="500" y="895"/>
                  <a:pt x="500" y="895"/>
                </a:cubicBezTo>
                <a:cubicBezTo>
                  <a:pt x="502" y="895"/>
                  <a:pt x="502" y="895"/>
                  <a:pt x="502" y="895"/>
                </a:cubicBezTo>
                <a:cubicBezTo>
                  <a:pt x="502" y="892"/>
                  <a:pt x="502" y="892"/>
                  <a:pt x="502" y="892"/>
                </a:cubicBezTo>
                <a:cubicBezTo>
                  <a:pt x="503" y="893"/>
                  <a:pt x="503" y="893"/>
                  <a:pt x="503" y="893"/>
                </a:cubicBezTo>
                <a:cubicBezTo>
                  <a:pt x="505" y="892"/>
                  <a:pt x="505" y="892"/>
                  <a:pt x="505" y="892"/>
                </a:cubicBezTo>
                <a:cubicBezTo>
                  <a:pt x="504" y="891"/>
                  <a:pt x="504" y="891"/>
                  <a:pt x="504" y="891"/>
                </a:cubicBezTo>
                <a:cubicBezTo>
                  <a:pt x="506" y="890"/>
                  <a:pt x="506" y="890"/>
                  <a:pt x="506" y="890"/>
                </a:cubicBezTo>
                <a:cubicBezTo>
                  <a:pt x="506" y="891"/>
                  <a:pt x="506" y="891"/>
                  <a:pt x="506" y="891"/>
                </a:cubicBezTo>
                <a:cubicBezTo>
                  <a:pt x="507" y="890"/>
                  <a:pt x="507" y="890"/>
                  <a:pt x="507" y="890"/>
                </a:cubicBezTo>
                <a:cubicBezTo>
                  <a:pt x="509" y="891"/>
                  <a:pt x="509" y="891"/>
                  <a:pt x="509" y="891"/>
                </a:cubicBezTo>
                <a:cubicBezTo>
                  <a:pt x="507" y="893"/>
                  <a:pt x="507" y="893"/>
                  <a:pt x="507" y="893"/>
                </a:cubicBezTo>
                <a:cubicBezTo>
                  <a:pt x="508" y="893"/>
                  <a:pt x="508" y="893"/>
                  <a:pt x="508" y="893"/>
                </a:cubicBezTo>
                <a:cubicBezTo>
                  <a:pt x="510" y="891"/>
                  <a:pt x="510" y="891"/>
                  <a:pt x="510" y="891"/>
                </a:cubicBezTo>
                <a:cubicBezTo>
                  <a:pt x="511" y="891"/>
                  <a:pt x="511" y="891"/>
                  <a:pt x="511" y="891"/>
                </a:cubicBezTo>
                <a:cubicBezTo>
                  <a:pt x="515" y="889"/>
                  <a:pt x="515" y="889"/>
                  <a:pt x="515" y="889"/>
                </a:cubicBezTo>
                <a:cubicBezTo>
                  <a:pt x="518" y="887"/>
                  <a:pt x="518" y="887"/>
                  <a:pt x="518" y="887"/>
                </a:cubicBezTo>
                <a:cubicBezTo>
                  <a:pt x="519" y="887"/>
                  <a:pt x="519" y="887"/>
                  <a:pt x="519" y="887"/>
                </a:cubicBezTo>
                <a:cubicBezTo>
                  <a:pt x="520" y="886"/>
                  <a:pt x="520" y="886"/>
                  <a:pt x="520" y="886"/>
                </a:cubicBezTo>
                <a:cubicBezTo>
                  <a:pt x="520" y="884"/>
                  <a:pt x="520" y="884"/>
                  <a:pt x="520" y="884"/>
                </a:cubicBezTo>
                <a:cubicBezTo>
                  <a:pt x="520" y="882"/>
                  <a:pt x="520" y="882"/>
                  <a:pt x="520" y="882"/>
                </a:cubicBezTo>
                <a:cubicBezTo>
                  <a:pt x="519" y="879"/>
                  <a:pt x="519" y="879"/>
                  <a:pt x="519" y="879"/>
                </a:cubicBezTo>
                <a:cubicBezTo>
                  <a:pt x="520" y="881"/>
                  <a:pt x="520" y="881"/>
                  <a:pt x="520" y="881"/>
                </a:cubicBezTo>
                <a:cubicBezTo>
                  <a:pt x="521" y="881"/>
                  <a:pt x="521" y="881"/>
                  <a:pt x="521" y="881"/>
                </a:cubicBezTo>
                <a:cubicBezTo>
                  <a:pt x="523" y="879"/>
                  <a:pt x="523" y="879"/>
                  <a:pt x="523" y="879"/>
                </a:cubicBezTo>
                <a:cubicBezTo>
                  <a:pt x="523" y="878"/>
                  <a:pt x="523" y="878"/>
                  <a:pt x="523" y="878"/>
                </a:cubicBezTo>
                <a:cubicBezTo>
                  <a:pt x="523" y="880"/>
                  <a:pt x="523" y="880"/>
                  <a:pt x="523" y="880"/>
                </a:cubicBezTo>
                <a:cubicBezTo>
                  <a:pt x="522" y="881"/>
                  <a:pt x="522" y="881"/>
                  <a:pt x="522" y="881"/>
                </a:cubicBezTo>
                <a:cubicBezTo>
                  <a:pt x="523" y="883"/>
                  <a:pt x="523" y="883"/>
                  <a:pt x="523" y="883"/>
                </a:cubicBezTo>
                <a:cubicBezTo>
                  <a:pt x="523" y="884"/>
                  <a:pt x="523" y="884"/>
                  <a:pt x="523" y="884"/>
                </a:cubicBezTo>
                <a:cubicBezTo>
                  <a:pt x="525" y="884"/>
                  <a:pt x="525" y="884"/>
                  <a:pt x="525" y="884"/>
                </a:cubicBezTo>
                <a:cubicBezTo>
                  <a:pt x="526" y="882"/>
                  <a:pt x="526" y="882"/>
                  <a:pt x="526" y="882"/>
                </a:cubicBezTo>
                <a:cubicBezTo>
                  <a:pt x="527" y="882"/>
                  <a:pt x="527" y="882"/>
                  <a:pt x="527" y="882"/>
                </a:cubicBezTo>
                <a:cubicBezTo>
                  <a:pt x="529" y="881"/>
                  <a:pt x="529" y="881"/>
                  <a:pt x="529" y="881"/>
                </a:cubicBezTo>
                <a:cubicBezTo>
                  <a:pt x="532" y="880"/>
                  <a:pt x="532" y="880"/>
                  <a:pt x="532" y="880"/>
                </a:cubicBezTo>
                <a:cubicBezTo>
                  <a:pt x="534" y="880"/>
                  <a:pt x="534" y="880"/>
                  <a:pt x="534" y="880"/>
                </a:cubicBezTo>
                <a:cubicBezTo>
                  <a:pt x="539" y="881"/>
                  <a:pt x="539" y="881"/>
                  <a:pt x="539" y="881"/>
                </a:cubicBezTo>
                <a:cubicBezTo>
                  <a:pt x="539" y="882"/>
                  <a:pt x="539" y="882"/>
                  <a:pt x="539" y="882"/>
                </a:cubicBezTo>
                <a:cubicBezTo>
                  <a:pt x="545" y="883"/>
                  <a:pt x="545" y="883"/>
                  <a:pt x="545" y="883"/>
                </a:cubicBezTo>
                <a:cubicBezTo>
                  <a:pt x="546" y="882"/>
                  <a:pt x="546" y="882"/>
                  <a:pt x="546" y="882"/>
                </a:cubicBezTo>
                <a:cubicBezTo>
                  <a:pt x="546" y="881"/>
                  <a:pt x="546" y="881"/>
                  <a:pt x="546" y="881"/>
                </a:cubicBezTo>
                <a:cubicBezTo>
                  <a:pt x="546" y="880"/>
                  <a:pt x="546" y="880"/>
                  <a:pt x="546" y="880"/>
                </a:cubicBezTo>
                <a:cubicBezTo>
                  <a:pt x="548" y="880"/>
                  <a:pt x="548" y="880"/>
                  <a:pt x="548" y="880"/>
                </a:cubicBezTo>
                <a:cubicBezTo>
                  <a:pt x="549" y="880"/>
                  <a:pt x="549" y="880"/>
                  <a:pt x="549" y="880"/>
                </a:cubicBezTo>
                <a:cubicBezTo>
                  <a:pt x="548" y="881"/>
                  <a:pt x="548" y="881"/>
                  <a:pt x="548" y="881"/>
                </a:cubicBezTo>
                <a:cubicBezTo>
                  <a:pt x="549" y="882"/>
                  <a:pt x="549" y="882"/>
                  <a:pt x="549" y="882"/>
                </a:cubicBezTo>
                <a:cubicBezTo>
                  <a:pt x="550" y="881"/>
                  <a:pt x="550" y="881"/>
                  <a:pt x="550" y="881"/>
                </a:cubicBezTo>
                <a:cubicBezTo>
                  <a:pt x="551" y="882"/>
                  <a:pt x="551" y="882"/>
                  <a:pt x="551" y="882"/>
                </a:cubicBezTo>
                <a:cubicBezTo>
                  <a:pt x="551" y="883"/>
                  <a:pt x="551" y="883"/>
                  <a:pt x="551" y="883"/>
                </a:cubicBezTo>
                <a:cubicBezTo>
                  <a:pt x="552" y="884"/>
                  <a:pt x="552" y="884"/>
                  <a:pt x="552" y="884"/>
                </a:cubicBezTo>
                <a:cubicBezTo>
                  <a:pt x="553" y="884"/>
                  <a:pt x="553" y="884"/>
                  <a:pt x="553" y="884"/>
                </a:cubicBezTo>
                <a:cubicBezTo>
                  <a:pt x="554" y="885"/>
                  <a:pt x="554" y="885"/>
                  <a:pt x="554" y="885"/>
                </a:cubicBezTo>
                <a:cubicBezTo>
                  <a:pt x="553" y="886"/>
                  <a:pt x="553" y="886"/>
                  <a:pt x="553" y="886"/>
                </a:cubicBezTo>
                <a:cubicBezTo>
                  <a:pt x="552" y="886"/>
                  <a:pt x="552" y="886"/>
                  <a:pt x="552" y="886"/>
                </a:cubicBezTo>
                <a:cubicBezTo>
                  <a:pt x="553" y="887"/>
                  <a:pt x="553" y="887"/>
                  <a:pt x="553" y="887"/>
                </a:cubicBezTo>
                <a:cubicBezTo>
                  <a:pt x="555" y="887"/>
                  <a:pt x="555" y="887"/>
                  <a:pt x="555" y="887"/>
                </a:cubicBezTo>
                <a:cubicBezTo>
                  <a:pt x="556" y="887"/>
                  <a:pt x="556" y="887"/>
                  <a:pt x="556" y="887"/>
                </a:cubicBezTo>
                <a:cubicBezTo>
                  <a:pt x="558" y="888"/>
                  <a:pt x="558" y="888"/>
                  <a:pt x="558" y="888"/>
                </a:cubicBezTo>
                <a:cubicBezTo>
                  <a:pt x="559" y="887"/>
                  <a:pt x="559" y="887"/>
                  <a:pt x="559" y="887"/>
                </a:cubicBezTo>
                <a:cubicBezTo>
                  <a:pt x="560" y="886"/>
                  <a:pt x="560" y="886"/>
                  <a:pt x="560" y="886"/>
                </a:cubicBezTo>
                <a:cubicBezTo>
                  <a:pt x="562" y="887"/>
                  <a:pt x="562" y="887"/>
                  <a:pt x="562" y="887"/>
                </a:cubicBezTo>
                <a:cubicBezTo>
                  <a:pt x="563" y="888"/>
                  <a:pt x="563" y="888"/>
                  <a:pt x="563" y="888"/>
                </a:cubicBezTo>
                <a:cubicBezTo>
                  <a:pt x="564" y="888"/>
                  <a:pt x="564" y="888"/>
                  <a:pt x="564" y="888"/>
                </a:cubicBezTo>
                <a:cubicBezTo>
                  <a:pt x="564" y="885"/>
                  <a:pt x="564" y="885"/>
                  <a:pt x="564" y="885"/>
                </a:cubicBezTo>
                <a:cubicBezTo>
                  <a:pt x="563" y="884"/>
                  <a:pt x="563" y="884"/>
                  <a:pt x="563" y="884"/>
                </a:cubicBezTo>
                <a:cubicBezTo>
                  <a:pt x="565" y="884"/>
                  <a:pt x="565" y="884"/>
                  <a:pt x="565" y="884"/>
                </a:cubicBezTo>
                <a:cubicBezTo>
                  <a:pt x="566" y="886"/>
                  <a:pt x="566" y="886"/>
                  <a:pt x="566" y="886"/>
                </a:cubicBezTo>
                <a:cubicBezTo>
                  <a:pt x="568" y="886"/>
                  <a:pt x="568" y="886"/>
                  <a:pt x="568" y="886"/>
                </a:cubicBezTo>
                <a:cubicBezTo>
                  <a:pt x="569" y="887"/>
                  <a:pt x="569" y="887"/>
                  <a:pt x="569" y="887"/>
                </a:cubicBezTo>
                <a:cubicBezTo>
                  <a:pt x="570" y="887"/>
                  <a:pt x="570" y="887"/>
                  <a:pt x="570" y="887"/>
                </a:cubicBezTo>
                <a:cubicBezTo>
                  <a:pt x="571" y="888"/>
                  <a:pt x="571" y="888"/>
                  <a:pt x="571" y="888"/>
                </a:cubicBezTo>
                <a:cubicBezTo>
                  <a:pt x="571" y="890"/>
                  <a:pt x="571" y="890"/>
                  <a:pt x="571" y="890"/>
                </a:cubicBezTo>
                <a:cubicBezTo>
                  <a:pt x="571" y="889"/>
                  <a:pt x="571" y="889"/>
                  <a:pt x="571" y="889"/>
                </a:cubicBezTo>
                <a:cubicBezTo>
                  <a:pt x="573" y="888"/>
                  <a:pt x="573" y="888"/>
                  <a:pt x="573" y="888"/>
                </a:cubicBezTo>
                <a:cubicBezTo>
                  <a:pt x="573" y="888"/>
                  <a:pt x="573" y="888"/>
                  <a:pt x="573" y="888"/>
                </a:cubicBezTo>
                <a:cubicBezTo>
                  <a:pt x="571" y="886"/>
                  <a:pt x="571" y="886"/>
                  <a:pt x="571" y="886"/>
                </a:cubicBezTo>
                <a:cubicBezTo>
                  <a:pt x="568" y="885"/>
                  <a:pt x="568" y="885"/>
                  <a:pt x="568" y="885"/>
                </a:cubicBezTo>
                <a:cubicBezTo>
                  <a:pt x="567" y="884"/>
                  <a:pt x="567" y="884"/>
                  <a:pt x="567" y="884"/>
                </a:cubicBezTo>
                <a:cubicBezTo>
                  <a:pt x="567" y="882"/>
                  <a:pt x="567" y="882"/>
                  <a:pt x="567" y="882"/>
                </a:cubicBezTo>
                <a:cubicBezTo>
                  <a:pt x="570" y="881"/>
                  <a:pt x="570" y="881"/>
                  <a:pt x="570" y="881"/>
                </a:cubicBezTo>
                <a:cubicBezTo>
                  <a:pt x="571" y="880"/>
                  <a:pt x="571" y="880"/>
                  <a:pt x="571" y="880"/>
                </a:cubicBezTo>
                <a:cubicBezTo>
                  <a:pt x="569" y="879"/>
                  <a:pt x="569" y="879"/>
                  <a:pt x="569" y="879"/>
                </a:cubicBezTo>
                <a:cubicBezTo>
                  <a:pt x="568" y="879"/>
                  <a:pt x="568" y="879"/>
                  <a:pt x="568" y="879"/>
                </a:cubicBezTo>
                <a:cubicBezTo>
                  <a:pt x="568" y="878"/>
                  <a:pt x="568" y="878"/>
                  <a:pt x="568" y="878"/>
                </a:cubicBezTo>
                <a:cubicBezTo>
                  <a:pt x="567" y="880"/>
                  <a:pt x="567" y="880"/>
                  <a:pt x="567" y="880"/>
                </a:cubicBezTo>
                <a:cubicBezTo>
                  <a:pt x="566" y="880"/>
                  <a:pt x="566" y="880"/>
                  <a:pt x="566" y="880"/>
                </a:cubicBezTo>
                <a:cubicBezTo>
                  <a:pt x="566" y="879"/>
                  <a:pt x="566" y="879"/>
                  <a:pt x="566" y="879"/>
                </a:cubicBezTo>
                <a:cubicBezTo>
                  <a:pt x="567" y="877"/>
                  <a:pt x="567" y="877"/>
                  <a:pt x="567" y="877"/>
                </a:cubicBezTo>
                <a:cubicBezTo>
                  <a:pt x="570" y="876"/>
                  <a:pt x="570" y="876"/>
                  <a:pt x="570" y="876"/>
                </a:cubicBezTo>
                <a:cubicBezTo>
                  <a:pt x="572" y="874"/>
                  <a:pt x="572" y="874"/>
                  <a:pt x="572" y="874"/>
                </a:cubicBezTo>
                <a:cubicBezTo>
                  <a:pt x="577" y="873"/>
                  <a:pt x="577" y="873"/>
                  <a:pt x="577" y="873"/>
                </a:cubicBezTo>
                <a:cubicBezTo>
                  <a:pt x="579" y="874"/>
                  <a:pt x="579" y="874"/>
                  <a:pt x="579" y="874"/>
                </a:cubicBezTo>
                <a:cubicBezTo>
                  <a:pt x="580" y="873"/>
                  <a:pt x="580" y="873"/>
                  <a:pt x="580" y="873"/>
                </a:cubicBezTo>
                <a:cubicBezTo>
                  <a:pt x="582" y="874"/>
                  <a:pt x="582" y="874"/>
                  <a:pt x="582" y="874"/>
                </a:cubicBezTo>
                <a:cubicBezTo>
                  <a:pt x="583" y="872"/>
                  <a:pt x="583" y="872"/>
                  <a:pt x="583" y="872"/>
                </a:cubicBezTo>
                <a:cubicBezTo>
                  <a:pt x="583" y="871"/>
                  <a:pt x="583" y="871"/>
                  <a:pt x="583" y="871"/>
                </a:cubicBezTo>
                <a:cubicBezTo>
                  <a:pt x="584" y="871"/>
                  <a:pt x="584" y="871"/>
                  <a:pt x="584" y="871"/>
                </a:cubicBezTo>
                <a:cubicBezTo>
                  <a:pt x="584" y="872"/>
                  <a:pt x="584" y="872"/>
                  <a:pt x="584" y="872"/>
                </a:cubicBezTo>
                <a:cubicBezTo>
                  <a:pt x="584" y="873"/>
                  <a:pt x="584" y="873"/>
                  <a:pt x="584" y="873"/>
                </a:cubicBezTo>
                <a:cubicBezTo>
                  <a:pt x="586" y="875"/>
                  <a:pt x="586" y="875"/>
                  <a:pt x="586" y="875"/>
                </a:cubicBezTo>
                <a:cubicBezTo>
                  <a:pt x="588" y="874"/>
                  <a:pt x="588" y="874"/>
                  <a:pt x="588" y="874"/>
                </a:cubicBezTo>
                <a:cubicBezTo>
                  <a:pt x="590" y="874"/>
                  <a:pt x="590" y="874"/>
                  <a:pt x="590" y="874"/>
                </a:cubicBezTo>
                <a:cubicBezTo>
                  <a:pt x="591" y="874"/>
                  <a:pt x="591" y="874"/>
                  <a:pt x="591" y="874"/>
                </a:cubicBezTo>
                <a:cubicBezTo>
                  <a:pt x="593" y="874"/>
                  <a:pt x="593" y="874"/>
                  <a:pt x="593" y="874"/>
                </a:cubicBezTo>
                <a:cubicBezTo>
                  <a:pt x="595" y="874"/>
                  <a:pt x="595" y="874"/>
                  <a:pt x="595" y="874"/>
                </a:cubicBezTo>
                <a:cubicBezTo>
                  <a:pt x="596" y="874"/>
                  <a:pt x="596" y="874"/>
                  <a:pt x="596" y="874"/>
                </a:cubicBezTo>
                <a:cubicBezTo>
                  <a:pt x="598" y="873"/>
                  <a:pt x="598" y="873"/>
                  <a:pt x="598" y="873"/>
                </a:cubicBezTo>
                <a:cubicBezTo>
                  <a:pt x="600" y="873"/>
                  <a:pt x="600" y="873"/>
                  <a:pt x="600" y="873"/>
                </a:cubicBezTo>
                <a:cubicBezTo>
                  <a:pt x="601" y="874"/>
                  <a:pt x="601" y="874"/>
                  <a:pt x="601" y="874"/>
                </a:cubicBezTo>
                <a:cubicBezTo>
                  <a:pt x="599" y="874"/>
                  <a:pt x="599" y="874"/>
                  <a:pt x="599" y="874"/>
                </a:cubicBezTo>
                <a:cubicBezTo>
                  <a:pt x="597" y="874"/>
                  <a:pt x="597" y="874"/>
                  <a:pt x="597" y="874"/>
                </a:cubicBezTo>
                <a:cubicBezTo>
                  <a:pt x="597" y="874"/>
                  <a:pt x="597" y="874"/>
                  <a:pt x="597" y="874"/>
                </a:cubicBezTo>
                <a:cubicBezTo>
                  <a:pt x="599" y="875"/>
                  <a:pt x="599" y="875"/>
                  <a:pt x="599" y="875"/>
                </a:cubicBezTo>
                <a:cubicBezTo>
                  <a:pt x="602" y="875"/>
                  <a:pt x="602" y="875"/>
                  <a:pt x="602" y="875"/>
                </a:cubicBezTo>
                <a:cubicBezTo>
                  <a:pt x="603" y="876"/>
                  <a:pt x="603" y="876"/>
                  <a:pt x="603" y="876"/>
                </a:cubicBezTo>
                <a:cubicBezTo>
                  <a:pt x="605" y="877"/>
                  <a:pt x="605" y="877"/>
                  <a:pt x="605" y="877"/>
                </a:cubicBezTo>
                <a:cubicBezTo>
                  <a:pt x="604" y="875"/>
                  <a:pt x="604" y="875"/>
                  <a:pt x="604" y="875"/>
                </a:cubicBezTo>
                <a:cubicBezTo>
                  <a:pt x="604" y="875"/>
                  <a:pt x="604" y="875"/>
                  <a:pt x="604" y="875"/>
                </a:cubicBezTo>
                <a:cubicBezTo>
                  <a:pt x="605" y="875"/>
                  <a:pt x="605" y="875"/>
                  <a:pt x="605" y="875"/>
                </a:cubicBezTo>
                <a:cubicBezTo>
                  <a:pt x="605" y="876"/>
                  <a:pt x="605" y="876"/>
                  <a:pt x="605" y="876"/>
                </a:cubicBezTo>
                <a:cubicBezTo>
                  <a:pt x="607" y="877"/>
                  <a:pt x="607" y="877"/>
                  <a:pt x="607" y="877"/>
                </a:cubicBezTo>
                <a:cubicBezTo>
                  <a:pt x="606" y="878"/>
                  <a:pt x="606" y="878"/>
                  <a:pt x="606" y="878"/>
                </a:cubicBezTo>
                <a:cubicBezTo>
                  <a:pt x="605" y="877"/>
                  <a:pt x="605" y="877"/>
                  <a:pt x="605" y="877"/>
                </a:cubicBezTo>
                <a:cubicBezTo>
                  <a:pt x="605" y="877"/>
                  <a:pt x="605" y="877"/>
                  <a:pt x="605" y="877"/>
                </a:cubicBezTo>
                <a:cubicBezTo>
                  <a:pt x="607" y="879"/>
                  <a:pt x="607" y="879"/>
                  <a:pt x="607" y="879"/>
                </a:cubicBezTo>
                <a:cubicBezTo>
                  <a:pt x="608" y="880"/>
                  <a:pt x="608" y="880"/>
                  <a:pt x="608" y="880"/>
                </a:cubicBezTo>
                <a:cubicBezTo>
                  <a:pt x="609" y="881"/>
                  <a:pt x="609" y="881"/>
                  <a:pt x="609" y="881"/>
                </a:cubicBezTo>
                <a:cubicBezTo>
                  <a:pt x="608" y="881"/>
                  <a:pt x="608" y="881"/>
                  <a:pt x="608" y="881"/>
                </a:cubicBezTo>
                <a:cubicBezTo>
                  <a:pt x="608" y="880"/>
                  <a:pt x="608" y="880"/>
                  <a:pt x="608" y="880"/>
                </a:cubicBezTo>
                <a:cubicBezTo>
                  <a:pt x="608" y="881"/>
                  <a:pt x="608" y="881"/>
                  <a:pt x="608" y="881"/>
                </a:cubicBezTo>
                <a:cubicBezTo>
                  <a:pt x="608" y="882"/>
                  <a:pt x="608" y="882"/>
                  <a:pt x="608" y="882"/>
                </a:cubicBezTo>
                <a:cubicBezTo>
                  <a:pt x="611" y="881"/>
                  <a:pt x="611" y="881"/>
                  <a:pt x="611" y="881"/>
                </a:cubicBezTo>
                <a:cubicBezTo>
                  <a:pt x="612" y="881"/>
                  <a:pt x="612" y="881"/>
                  <a:pt x="612" y="881"/>
                </a:cubicBezTo>
                <a:cubicBezTo>
                  <a:pt x="615" y="879"/>
                  <a:pt x="615" y="879"/>
                  <a:pt x="615" y="879"/>
                </a:cubicBezTo>
                <a:cubicBezTo>
                  <a:pt x="616" y="879"/>
                  <a:pt x="616" y="879"/>
                  <a:pt x="616" y="879"/>
                </a:cubicBezTo>
                <a:cubicBezTo>
                  <a:pt x="616" y="879"/>
                  <a:pt x="616" y="879"/>
                  <a:pt x="616" y="879"/>
                </a:cubicBezTo>
                <a:cubicBezTo>
                  <a:pt x="616" y="878"/>
                  <a:pt x="616" y="878"/>
                  <a:pt x="616" y="878"/>
                </a:cubicBezTo>
                <a:cubicBezTo>
                  <a:pt x="617" y="877"/>
                  <a:pt x="617" y="877"/>
                  <a:pt x="617" y="877"/>
                </a:cubicBezTo>
                <a:cubicBezTo>
                  <a:pt x="619" y="877"/>
                  <a:pt x="619" y="877"/>
                  <a:pt x="619" y="877"/>
                </a:cubicBezTo>
                <a:cubicBezTo>
                  <a:pt x="620" y="878"/>
                  <a:pt x="620" y="878"/>
                  <a:pt x="620" y="878"/>
                </a:cubicBezTo>
                <a:cubicBezTo>
                  <a:pt x="622" y="879"/>
                  <a:pt x="622" y="879"/>
                  <a:pt x="622" y="879"/>
                </a:cubicBezTo>
                <a:cubicBezTo>
                  <a:pt x="623" y="882"/>
                  <a:pt x="623" y="882"/>
                  <a:pt x="623" y="882"/>
                </a:cubicBezTo>
                <a:cubicBezTo>
                  <a:pt x="624" y="883"/>
                  <a:pt x="624" y="883"/>
                  <a:pt x="624" y="883"/>
                </a:cubicBezTo>
                <a:cubicBezTo>
                  <a:pt x="625" y="883"/>
                  <a:pt x="625" y="883"/>
                  <a:pt x="625" y="883"/>
                </a:cubicBezTo>
                <a:cubicBezTo>
                  <a:pt x="625" y="885"/>
                  <a:pt x="625" y="885"/>
                  <a:pt x="625" y="885"/>
                </a:cubicBezTo>
                <a:cubicBezTo>
                  <a:pt x="626" y="886"/>
                  <a:pt x="626" y="886"/>
                  <a:pt x="626" y="886"/>
                </a:cubicBezTo>
                <a:cubicBezTo>
                  <a:pt x="627" y="886"/>
                  <a:pt x="627" y="886"/>
                  <a:pt x="627" y="886"/>
                </a:cubicBezTo>
                <a:cubicBezTo>
                  <a:pt x="627" y="886"/>
                  <a:pt x="627" y="886"/>
                  <a:pt x="627" y="886"/>
                </a:cubicBezTo>
                <a:cubicBezTo>
                  <a:pt x="628" y="888"/>
                  <a:pt x="628" y="888"/>
                  <a:pt x="628" y="888"/>
                </a:cubicBezTo>
                <a:cubicBezTo>
                  <a:pt x="629" y="888"/>
                  <a:pt x="629" y="888"/>
                  <a:pt x="629" y="888"/>
                </a:cubicBezTo>
                <a:cubicBezTo>
                  <a:pt x="630" y="890"/>
                  <a:pt x="630" y="890"/>
                  <a:pt x="630" y="890"/>
                </a:cubicBezTo>
                <a:cubicBezTo>
                  <a:pt x="630" y="892"/>
                  <a:pt x="630" y="892"/>
                  <a:pt x="630" y="892"/>
                </a:cubicBezTo>
                <a:cubicBezTo>
                  <a:pt x="629" y="897"/>
                  <a:pt x="629" y="897"/>
                  <a:pt x="629" y="897"/>
                </a:cubicBezTo>
                <a:cubicBezTo>
                  <a:pt x="627" y="900"/>
                  <a:pt x="627" y="900"/>
                  <a:pt x="627" y="900"/>
                </a:cubicBezTo>
                <a:cubicBezTo>
                  <a:pt x="627" y="901"/>
                  <a:pt x="627" y="901"/>
                  <a:pt x="627" y="901"/>
                </a:cubicBezTo>
                <a:cubicBezTo>
                  <a:pt x="628" y="903"/>
                  <a:pt x="628" y="903"/>
                  <a:pt x="628" y="903"/>
                </a:cubicBezTo>
                <a:cubicBezTo>
                  <a:pt x="629" y="903"/>
                  <a:pt x="629" y="903"/>
                  <a:pt x="629" y="903"/>
                </a:cubicBezTo>
                <a:cubicBezTo>
                  <a:pt x="630" y="901"/>
                  <a:pt x="630" y="901"/>
                  <a:pt x="630" y="901"/>
                </a:cubicBezTo>
                <a:cubicBezTo>
                  <a:pt x="629" y="901"/>
                  <a:pt x="629" y="901"/>
                  <a:pt x="629" y="901"/>
                </a:cubicBezTo>
                <a:cubicBezTo>
                  <a:pt x="630" y="900"/>
                  <a:pt x="630" y="900"/>
                  <a:pt x="630" y="900"/>
                </a:cubicBezTo>
                <a:cubicBezTo>
                  <a:pt x="631" y="901"/>
                  <a:pt x="631" y="901"/>
                  <a:pt x="631" y="901"/>
                </a:cubicBezTo>
                <a:cubicBezTo>
                  <a:pt x="632" y="902"/>
                  <a:pt x="632" y="902"/>
                  <a:pt x="632" y="902"/>
                </a:cubicBezTo>
                <a:cubicBezTo>
                  <a:pt x="629" y="905"/>
                  <a:pt x="629" y="905"/>
                  <a:pt x="629" y="905"/>
                </a:cubicBezTo>
                <a:cubicBezTo>
                  <a:pt x="630" y="907"/>
                  <a:pt x="630" y="907"/>
                  <a:pt x="630" y="907"/>
                </a:cubicBezTo>
                <a:cubicBezTo>
                  <a:pt x="630" y="908"/>
                  <a:pt x="630" y="908"/>
                  <a:pt x="630" y="908"/>
                </a:cubicBezTo>
                <a:cubicBezTo>
                  <a:pt x="631" y="910"/>
                  <a:pt x="631" y="910"/>
                  <a:pt x="631" y="910"/>
                </a:cubicBezTo>
                <a:cubicBezTo>
                  <a:pt x="631" y="911"/>
                  <a:pt x="631" y="911"/>
                  <a:pt x="631" y="911"/>
                </a:cubicBezTo>
                <a:cubicBezTo>
                  <a:pt x="632" y="910"/>
                  <a:pt x="632" y="910"/>
                  <a:pt x="632" y="910"/>
                </a:cubicBezTo>
                <a:cubicBezTo>
                  <a:pt x="633" y="912"/>
                  <a:pt x="633" y="912"/>
                  <a:pt x="633" y="912"/>
                </a:cubicBezTo>
                <a:cubicBezTo>
                  <a:pt x="633" y="911"/>
                  <a:pt x="633" y="911"/>
                  <a:pt x="633" y="911"/>
                </a:cubicBezTo>
                <a:cubicBezTo>
                  <a:pt x="633" y="910"/>
                  <a:pt x="633" y="910"/>
                  <a:pt x="633" y="910"/>
                </a:cubicBezTo>
                <a:cubicBezTo>
                  <a:pt x="634" y="911"/>
                  <a:pt x="634" y="911"/>
                  <a:pt x="634" y="911"/>
                </a:cubicBezTo>
                <a:cubicBezTo>
                  <a:pt x="636" y="911"/>
                  <a:pt x="636" y="911"/>
                  <a:pt x="636" y="911"/>
                </a:cubicBezTo>
                <a:cubicBezTo>
                  <a:pt x="634" y="912"/>
                  <a:pt x="634" y="912"/>
                  <a:pt x="634" y="912"/>
                </a:cubicBezTo>
                <a:cubicBezTo>
                  <a:pt x="634" y="913"/>
                  <a:pt x="634" y="913"/>
                  <a:pt x="634" y="913"/>
                </a:cubicBezTo>
                <a:cubicBezTo>
                  <a:pt x="633" y="914"/>
                  <a:pt x="633" y="914"/>
                  <a:pt x="633" y="914"/>
                </a:cubicBezTo>
                <a:cubicBezTo>
                  <a:pt x="633" y="915"/>
                  <a:pt x="633" y="915"/>
                  <a:pt x="633" y="915"/>
                </a:cubicBezTo>
                <a:cubicBezTo>
                  <a:pt x="636" y="917"/>
                  <a:pt x="636" y="917"/>
                  <a:pt x="636" y="917"/>
                </a:cubicBezTo>
                <a:cubicBezTo>
                  <a:pt x="636" y="919"/>
                  <a:pt x="636" y="919"/>
                  <a:pt x="636" y="919"/>
                </a:cubicBezTo>
                <a:cubicBezTo>
                  <a:pt x="636" y="921"/>
                  <a:pt x="636" y="921"/>
                  <a:pt x="636" y="921"/>
                </a:cubicBezTo>
                <a:cubicBezTo>
                  <a:pt x="637" y="922"/>
                  <a:pt x="637" y="922"/>
                  <a:pt x="637" y="922"/>
                </a:cubicBezTo>
                <a:cubicBezTo>
                  <a:pt x="638" y="922"/>
                  <a:pt x="638" y="922"/>
                  <a:pt x="638" y="922"/>
                </a:cubicBezTo>
                <a:cubicBezTo>
                  <a:pt x="639" y="923"/>
                  <a:pt x="639" y="923"/>
                  <a:pt x="639" y="923"/>
                </a:cubicBezTo>
                <a:cubicBezTo>
                  <a:pt x="639" y="925"/>
                  <a:pt x="639" y="925"/>
                  <a:pt x="639" y="925"/>
                </a:cubicBezTo>
                <a:cubicBezTo>
                  <a:pt x="641" y="927"/>
                  <a:pt x="641" y="927"/>
                  <a:pt x="641" y="927"/>
                </a:cubicBezTo>
                <a:cubicBezTo>
                  <a:pt x="640" y="927"/>
                  <a:pt x="640" y="927"/>
                  <a:pt x="640" y="927"/>
                </a:cubicBezTo>
                <a:cubicBezTo>
                  <a:pt x="642" y="928"/>
                  <a:pt x="642" y="928"/>
                  <a:pt x="642" y="928"/>
                </a:cubicBezTo>
                <a:cubicBezTo>
                  <a:pt x="643" y="929"/>
                  <a:pt x="643" y="929"/>
                  <a:pt x="643" y="929"/>
                </a:cubicBezTo>
                <a:cubicBezTo>
                  <a:pt x="644" y="929"/>
                  <a:pt x="644" y="929"/>
                  <a:pt x="644" y="929"/>
                </a:cubicBezTo>
                <a:cubicBezTo>
                  <a:pt x="646" y="929"/>
                  <a:pt x="646" y="929"/>
                  <a:pt x="646" y="929"/>
                </a:cubicBezTo>
                <a:cubicBezTo>
                  <a:pt x="647" y="928"/>
                  <a:pt x="647" y="928"/>
                  <a:pt x="647" y="928"/>
                </a:cubicBezTo>
                <a:cubicBezTo>
                  <a:pt x="648" y="926"/>
                  <a:pt x="648" y="926"/>
                  <a:pt x="648" y="926"/>
                </a:cubicBezTo>
                <a:cubicBezTo>
                  <a:pt x="649" y="924"/>
                  <a:pt x="649" y="924"/>
                  <a:pt x="649" y="924"/>
                </a:cubicBezTo>
                <a:cubicBezTo>
                  <a:pt x="650" y="922"/>
                  <a:pt x="650" y="922"/>
                  <a:pt x="650" y="922"/>
                </a:cubicBezTo>
                <a:cubicBezTo>
                  <a:pt x="651" y="919"/>
                  <a:pt x="651" y="919"/>
                  <a:pt x="651" y="919"/>
                </a:cubicBezTo>
                <a:cubicBezTo>
                  <a:pt x="651" y="917"/>
                  <a:pt x="651" y="917"/>
                  <a:pt x="651" y="917"/>
                </a:cubicBezTo>
                <a:cubicBezTo>
                  <a:pt x="652" y="916"/>
                  <a:pt x="652" y="916"/>
                  <a:pt x="652" y="916"/>
                </a:cubicBezTo>
                <a:cubicBezTo>
                  <a:pt x="652" y="913"/>
                  <a:pt x="652" y="913"/>
                  <a:pt x="652" y="913"/>
                </a:cubicBezTo>
                <a:cubicBezTo>
                  <a:pt x="651" y="912"/>
                  <a:pt x="651" y="912"/>
                  <a:pt x="651" y="912"/>
                </a:cubicBezTo>
                <a:cubicBezTo>
                  <a:pt x="653" y="911"/>
                  <a:pt x="653" y="911"/>
                  <a:pt x="653" y="911"/>
                </a:cubicBezTo>
                <a:cubicBezTo>
                  <a:pt x="652" y="909"/>
                  <a:pt x="652" y="909"/>
                  <a:pt x="652" y="909"/>
                </a:cubicBezTo>
                <a:cubicBezTo>
                  <a:pt x="650" y="907"/>
                  <a:pt x="650" y="907"/>
                  <a:pt x="650" y="907"/>
                </a:cubicBezTo>
                <a:cubicBezTo>
                  <a:pt x="649" y="902"/>
                  <a:pt x="649" y="902"/>
                  <a:pt x="649" y="902"/>
                </a:cubicBezTo>
                <a:cubicBezTo>
                  <a:pt x="648" y="901"/>
                  <a:pt x="648" y="901"/>
                  <a:pt x="648" y="901"/>
                </a:cubicBezTo>
                <a:cubicBezTo>
                  <a:pt x="649" y="898"/>
                  <a:pt x="649" y="898"/>
                  <a:pt x="649" y="898"/>
                </a:cubicBezTo>
                <a:cubicBezTo>
                  <a:pt x="649" y="896"/>
                  <a:pt x="649" y="896"/>
                  <a:pt x="649" y="896"/>
                </a:cubicBezTo>
                <a:cubicBezTo>
                  <a:pt x="649" y="894"/>
                  <a:pt x="649" y="894"/>
                  <a:pt x="649" y="894"/>
                </a:cubicBezTo>
                <a:cubicBezTo>
                  <a:pt x="648" y="892"/>
                  <a:pt x="648" y="892"/>
                  <a:pt x="648" y="892"/>
                </a:cubicBezTo>
                <a:cubicBezTo>
                  <a:pt x="647" y="888"/>
                  <a:pt x="647" y="888"/>
                  <a:pt x="647" y="888"/>
                </a:cubicBezTo>
                <a:cubicBezTo>
                  <a:pt x="646" y="886"/>
                  <a:pt x="646" y="886"/>
                  <a:pt x="646" y="886"/>
                </a:cubicBezTo>
                <a:cubicBezTo>
                  <a:pt x="645" y="882"/>
                  <a:pt x="645" y="882"/>
                  <a:pt x="645" y="882"/>
                </a:cubicBezTo>
                <a:cubicBezTo>
                  <a:pt x="644" y="880"/>
                  <a:pt x="644" y="880"/>
                  <a:pt x="644" y="880"/>
                </a:cubicBezTo>
                <a:cubicBezTo>
                  <a:pt x="645" y="876"/>
                  <a:pt x="645" y="876"/>
                  <a:pt x="645" y="876"/>
                </a:cubicBezTo>
                <a:cubicBezTo>
                  <a:pt x="645" y="873"/>
                  <a:pt x="645" y="873"/>
                  <a:pt x="645" y="873"/>
                </a:cubicBezTo>
                <a:cubicBezTo>
                  <a:pt x="645" y="868"/>
                  <a:pt x="645" y="868"/>
                  <a:pt x="645" y="868"/>
                </a:cubicBezTo>
                <a:cubicBezTo>
                  <a:pt x="645" y="864"/>
                  <a:pt x="645" y="864"/>
                  <a:pt x="645" y="864"/>
                </a:cubicBezTo>
                <a:cubicBezTo>
                  <a:pt x="647" y="862"/>
                  <a:pt x="647" y="862"/>
                  <a:pt x="647" y="862"/>
                </a:cubicBezTo>
                <a:cubicBezTo>
                  <a:pt x="648" y="859"/>
                  <a:pt x="648" y="859"/>
                  <a:pt x="648" y="859"/>
                </a:cubicBezTo>
                <a:cubicBezTo>
                  <a:pt x="650" y="859"/>
                  <a:pt x="650" y="859"/>
                  <a:pt x="650" y="859"/>
                </a:cubicBezTo>
                <a:cubicBezTo>
                  <a:pt x="650" y="858"/>
                  <a:pt x="650" y="858"/>
                  <a:pt x="650" y="858"/>
                </a:cubicBezTo>
                <a:cubicBezTo>
                  <a:pt x="651" y="858"/>
                  <a:pt x="651" y="858"/>
                  <a:pt x="651" y="858"/>
                </a:cubicBezTo>
                <a:cubicBezTo>
                  <a:pt x="653" y="856"/>
                  <a:pt x="653" y="856"/>
                  <a:pt x="653" y="856"/>
                </a:cubicBezTo>
                <a:cubicBezTo>
                  <a:pt x="653" y="854"/>
                  <a:pt x="653" y="854"/>
                  <a:pt x="653" y="854"/>
                </a:cubicBezTo>
                <a:cubicBezTo>
                  <a:pt x="652" y="854"/>
                  <a:pt x="652" y="854"/>
                  <a:pt x="652" y="854"/>
                </a:cubicBezTo>
                <a:cubicBezTo>
                  <a:pt x="653" y="853"/>
                  <a:pt x="653" y="853"/>
                  <a:pt x="653" y="853"/>
                </a:cubicBezTo>
                <a:cubicBezTo>
                  <a:pt x="655" y="853"/>
                  <a:pt x="655" y="853"/>
                  <a:pt x="655" y="853"/>
                </a:cubicBezTo>
                <a:cubicBezTo>
                  <a:pt x="655" y="852"/>
                  <a:pt x="655" y="852"/>
                  <a:pt x="655" y="852"/>
                </a:cubicBezTo>
                <a:cubicBezTo>
                  <a:pt x="657" y="852"/>
                  <a:pt x="657" y="852"/>
                  <a:pt x="657" y="852"/>
                </a:cubicBezTo>
                <a:cubicBezTo>
                  <a:pt x="657" y="851"/>
                  <a:pt x="657" y="851"/>
                  <a:pt x="657" y="851"/>
                </a:cubicBezTo>
                <a:cubicBezTo>
                  <a:pt x="660" y="851"/>
                  <a:pt x="660" y="851"/>
                  <a:pt x="660" y="851"/>
                </a:cubicBezTo>
                <a:cubicBezTo>
                  <a:pt x="661" y="850"/>
                  <a:pt x="661" y="850"/>
                  <a:pt x="661" y="850"/>
                </a:cubicBezTo>
                <a:cubicBezTo>
                  <a:pt x="663" y="850"/>
                  <a:pt x="663" y="850"/>
                  <a:pt x="663" y="850"/>
                </a:cubicBezTo>
                <a:cubicBezTo>
                  <a:pt x="664" y="849"/>
                  <a:pt x="664" y="849"/>
                  <a:pt x="664" y="849"/>
                </a:cubicBezTo>
                <a:cubicBezTo>
                  <a:pt x="665" y="849"/>
                  <a:pt x="665" y="849"/>
                  <a:pt x="665" y="849"/>
                </a:cubicBezTo>
                <a:cubicBezTo>
                  <a:pt x="666" y="849"/>
                  <a:pt x="666" y="849"/>
                  <a:pt x="666" y="849"/>
                </a:cubicBezTo>
                <a:cubicBezTo>
                  <a:pt x="667" y="847"/>
                  <a:pt x="667" y="847"/>
                  <a:pt x="667" y="847"/>
                </a:cubicBezTo>
                <a:cubicBezTo>
                  <a:pt x="667" y="846"/>
                  <a:pt x="667" y="846"/>
                  <a:pt x="667" y="846"/>
                </a:cubicBezTo>
                <a:cubicBezTo>
                  <a:pt x="668" y="846"/>
                  <a:pt x="668" y="846"/>
                  <a:pt x="668" y="846"/>
                </a:cubicBezTo>
                <a:cubicBezTo>
                  <a:pt x="670" y="845"/>
                  <a:pt x="670" y="845"/>
                  <a:pt x="670" y="845"/>
                </a:cubicBezTo>
                <a:cubicBezTo>
                  <a:pt x="670" y="844"/>
                  <a:pt x="670" y="844"/>
                  <a:pt x="670" y="844"/>
                </a:cubicBezTo>
                <a:cubicBezTo>
                  <a:pt x="673" y="839"/>
                  <a:pt x="673" y="839"/>
                  <a:pt x="673" y="839"/>
                </a:cubicBezTo>
                <a:cubicBezTo>
                  <a:pt x="675" y="838"/>
                  <a:pt x="675" y="838"/>
                  <a:pt x="675" y="838"/>
                </a:cubicBezTo>
                <a:cubicBezTo>
                  <a:pt x="678" y="837"/>
                  <a:pt x="678" y="837"/>
                  <a:pt x="678" y="837"/>
                </a:cubicBezTo>
                <a:cubicBezTo>
                  <a:pt x="679" y="838"/>
                  <a:pt x="679" y="838"/>
                  <a:pt x="679" y="838"/>
                </a:cubicBezTo>
                <a:cubicBezTo>
                  <a:pt x="679" y="838"/>
                  <a:pt x="679" y="838"/>
                  <a:pt x="679" y="838"/>
                </a:cubicBezTo>
                <a:cubicBezTo>
                  <a:pt x="681" y="835"/>
                  <a:pt x="681" y="835"/>
                  <a:pt x="681" y="835"/>
                </a:cubicBezTo>
                <a:cubicBezTo>
                  <a:pt x="685" y="831"/>
                  <a:pt x="685" y="831"/>
                  <a:pt x="685" y="831"/>
                </a:cubicBezTo>
                <a:cubicBezTo>
                  <a:pt x="690" y="829"/>
                  <a:pt x="690" y="829"/>
                  <a:pt x="690" y="829"/>
                </a:cubicBezTo>
                <a:cubicBezTo>
                  <a:pt x="692" y="828"/>
                  <a:pt x="692" y="828"/>
                  <a:pt x="692" y="828"/>
                </a:cubicBezTo>
                <a:cubicBezTo>
                  <a:pt x="693" y="828"/>
                  <a:pt x="693" y="828"/>
                  <a:pt x="693" y="828"/>
                </a:cubicBezTo>
                <a:cubicBezTo>
                  <a:pt x="694" y="828"/>
                  <a:pt x="694" y="828"/>
                  <a:pt x="694" y="828"/>
                </a:cubicBezTo>
                <a:cubicBezTo>
                  <a:pt x="694" y="828"/>
                  <a:pt x="694" y="828"/>
                  <a:pt x="694" y="828"/>
                </a:cubicBezTo>
                <a:cubicBezTo>
                  <a:pt x="696" y="828"/>
                  <a:pt x="696" y="828"/>
                  <a:pt x="696" y="828"/>
                </a:cubicBezTo>
                <a:cubicBezTo>
                  <a:pt x="697" y="826"/>
                  <a:pt x="697" y="826"/>
                  <a:pt x="697" y="826"/>
                </a:cubicBezTo>
                <a:cubicBezTo>
                  <a:pt x="697" y="826"/>
                  <a:pt x="697" y="826"/>
                  <a:pt x="697" y="826"/>
                </a:cubicBezTo>
                <a:cubicBezTo>
                  <a:pt x="696" y="826"/>
                  <a:pt x="696" y="826"/>
                  <a:pt x="696" y="826"/>
                </a:cubicBezTo>
                <a:cubicBezTo>
                  <a:pt x="695" y="827"/>
                  <a:pt x="695" y="827"/>
                  <a:pt x="695" y="827"/>
                </a:cubicBezTo>
                <a:cubicBezTo>
                  <a:pt x="692" y="827"/>
                  <a:pt x="692" y="827"/>
                  <a:pt x="692" y="827"/>
                </a:cubicBezTo>
                <a:cubicBezTo>
                  <a:pt x="691" y="826"/>
                  <a:pt x="691" y="826"/>
                  <a:pt x="691" y="826"/>
                </a:cubicBezTo>
                <a:cubicBezTo>
                  <a:pt x="692" y="826"/>
                  <a:pt x="692" y="826"/>
                  <a:pt x="692" y="826"/>
                </a:cubicBezTo>
                <a:cubicBezTo>
                  <a:pt x="695" y="825"/>
                  <a:pt x="695" y="825"/>
                  <a:pt x="695" y="825"/>
                </a:cubicBezTo>
                <a:cubicBezTo>
                  <a:pt x="695" y="824"/>
                  <a:pt x="695" y="824"/>
                  <a:pt x="695" y="824"/>
                </a:cubicBezTo>
                <a:cubicBezTo>
                  <a:pt x="695" y="824"/>
                  <a:pt x="695" y="824"/>
                  <a:pt x="695" y="824"/>
                </a:cubicBezTo>
                <a:cubicBezTo>
                  <a:pt x="695" y="823"/>
                  <a:pt x="695" y="823"/>
                  <a:pt x="695" y="823"/>
                </a:cubicBezTo>
                <a:cubicBezTo>
                  <a:pt x="693" y="822"/>
                  <a:pt x="693" y="822"/>
                  <a:pt x="693" y="822"/>
                </a:cubicBezTo>
                <a:cubicBezTo>
                  <a:pt x="692" y="821"/>
                  <a:pt x="692" y="821"/>
                  <a:pt x="692" y="821"/>
                </a:cubicBezTo>
                <a:cubicBezTo>
                  <a:pt x="693" y="821"/>
                  <a:pt x="693" y="821"/>
                  <a:pt x="693" y="821"/>
                </a:cubicBezTo>
                <a:cubicBezTo>
                  <a:pt x="694" y="822"/>
                  <a:pt x="694" y="822"/>
                  <a:pt x="694" y="822"/>
                </a:cubicBezTo>
                <a:cubicBezTo>
                  <a:pt x="695" y="821"/>
                  <a:pt x="695" y="821"/>
                  <a:pt x="695" y="821"/>
                </a:cubicBezTo>
                <a:cubicBezTo>
                  <a:pt x="696" y="820"/>
                  <a:pt x="696" y="820"/>
                  <a:pt x="696" y="820"/>
                </a:cubicBezTo>
                <a:cubicBezTo>
                  <a:pt x="696" y="822"/>
                  <a:pt x="696" y="822"/>
                  <a:pt x="696" y="822"/>
                </a:cubicBezTo>
                <a:cubicBezTo>
                  <a:pt x="698" y="822"/>
                  <a:pt x="698" y="822"/>
                  <a:pt x="698" y="822"/>
                </a:cubicBezTo>
                <a:cubicBezTo>
                  <a:pt x="699" y="823"/>
                  <a:pt x="699" y="823"/>
                  <a:pt x="699" y="823"/>
                </a:cubicBezTo>
                <a:cubicBezTo>
                  <a:pt x="700" y="822"/>
                  <a:pt x="700" y="822"/>
                  <a:pt x="700" y="822"/>
                </a:cubicBezTo>
                <a:cubicBezTo>
                  <a:pt x="700" y="821"/>
                  <a:pt x="700" y="821"/>
                  <a:pt x="700" y="821"/>
                </a:cubicBezTo>
                <a:cubicBezTo>
                  <a:pt x="702" y="819"/>
                  <a:pt x="702" y="819"/>
                  <a:pt x="702" y="819"/>
                </a:cubicBezTo>
                <a:cubicBezTo>
                  <a:pt x="703" y="819"/>
                  <a:pt x="703" y="819"/>
                  <a:pt x="703" y="819"/>
                </a:cubicBezTo>
                <a:cubicBezTo>
                  <a:pt x="703" y="817"/>
                  <a:pt x="703" y="817"/>
                  <a:pt x="703" y="817"/>
                </a:cubicBezTo>
                <a:cubicBezTo>
                  <a:pt x="703" y="815"/>
                  <a:pt x="703" y="815"/>
                  <a:pt x="703" y="815"/>
                </a:cubicBezTo>
                <a:cubicBezTo>
                  <a:pt x="702" y="816"/>
                  <a:pt x="702" y="816"/>
                  <a:pt x="702" y="816"/>
                </a:cubicBezTo>
                <a:cubicBezTo>
                  <a:pt x="701" y="817"/>
                  <a:pt x="701" y="817"/>
                  <a:pt x="701" y="817"/>
                </a:cubicBezTo>
                <a:cubicBezTo>
                  <a:pt x="701" y="819"/>
                  <a:pt x="701" y="819"/>
                  <a:pt x="701" y="819"/>
                </a:cubicBezTo>
                <a:cubicBezTo>
                  <a:pt x="700" y="818"/>
                  <a:pt x="700" y="818"/>
                  <a:pt x="700" y="818"/>
                </a:cubicBezTo>
                <a:cubicBezTo>
                  <a:pt x="700" y="815"/>
                  <a:pt x="700" y="815"/>
                  <a:pt x="700" y="815"/>
                </a:cubicBezTo>
                <a:cubicBezTo>
                  <a:pt x="699" y="815"/>
                  <a:pt x="699" y="815"/>
                  <a:pt x="699" y="815"/>
                </a:cubicBezTo>
                <a:cubicBezTo>
                  <a:pt x="695" y="816"/>
                  <a:pt x="695" y="816"/>
                  <a:pt x="695" y="816"/>
                </a:cubicBezTo>
                <a:cubicBezTo>
                  <a:pt x="694" y="816"/>
                  <a:pt x="694" y="816"/>
                  <a:pt x="694" y="816"/>
                </a:cubicBezTo>
                <a:cubicBezTo>
                  <a:pt x="694" y="815"/>
                  <a:pt x="694" y="815"/>
                  <a:pt x="694" y="815"/>
                </a:cubicBezTo>
                <a:cubicBezTo>
                  <a:pt x="694" y="812"/>
                  <a:pt x="694" y="812"/>
                  <a:pt x="694" y="812"/>
                </a:cubicBezTo>
                <a:cubicBezTo>
                  <a:pt x="695" y="812"/>
                  <a:pt x="695" y="812"/>
                  <a:pt x="695" y="812"/>
                </a:cubicBezTo>
                <a:cubicBezTo>
                  <a:pt x="696" y="814"/>
                  <a:pt x="696" y="814"/>
                  <a:pt x="696" y="814"/>
                </a:cubicBezTo>
                <a:cubicBezTo>
                  <a:pt x="697" y="814"/>
                  <a:pt x="697" y="814"/>
                  <a:pt x="697" y="814"/>
                </a:cubicBezTo>
                <a:cubicBezTo>
                  <a:pt x="698" y="813"/>
                  <a:pt x="698" y="813"/>
                  <a:pt x="698" y="813"/>
                </a:cubicBezTo>
                <a:cubicBezTo>
                  <a:pt x="700" y="813"/>
                  <a:pt x="700" y="813"/>
                  <a:pt x="700" y="813"/>
                </a:cubicBezTo>
                <a:cubicBezTo>
                  <a:pt x="701" y="812"/>
                  <a:pt x="701" y="812"/>
                  <a:pt x="701" y="812"/>
                </a:cubicBezTo>
                <a:cubicBezTo>
                  <a:pt x="702" y="812"/>
                  <a:pt x="702" y="812"/>
                  <a:pt x="702" y="812"/>
                </a:cubicBezTo>
                <a:cubicBezTo>
                  <a:pt x="702" y="811"/>
                  <a:pt x="702" y="811"/>
                  <a:pt x="702" y="811"/>
                </a:cubicBezTo>
                <a:cubicBezTo>
                  <a:pt x="702" y="809"/>
                  <a:pt x="702" y="809"/>
                  <a:pt x="702" y="809"/>
                </a:cubicBezTo>
                <a:cubicBezTo>
                  <a:pt x="701" y="809"/>
                  <a:pt x="701" y="809"/>
                  <a:pt x="701" y="809"/>
                </a:cubicBezTo>
                <a:cubicBezTo>
                  <a:pt x="701" y="808"/>
                  <a:pt x="701" y="808"/>
                  <a:pt x="701" y="808"/>
                </a:cubicBezTo>
                <a:cubicBezTo>
                  <a:pt x="702" y="808"/>
                  <a:pt x="702" y="808"/>
                  <a:pt x="702" y="808"/>
                </a:cubicBezTo>
                <a:cubicBezTo>
                  <a:pt x="703" y="806"/>
                  <a:pt x="703" y="806"/>
                  <a:pt x="703" y="806"/>
                </a:cubicBezTo>
                <a:cubicBezTo>
                  <a:pt x="703" y="805"/>
                  <a:pt x="703" y="805"/>
                  <a:pt x="703" y="805"/>
                </a:cubicBezTo>
                <a:cubicBezTo>
                  <a:pt x="702" y="804"/>
                  <a:pt x="702" y="804"/>
                  <a:pt x="702" y="804"/>
                </a:cubicBezTo>
                <a:cubicBezTo>
                  <a:pt x="700" y="804"/>
                  <a:pt x="700" y="804"/>
                  <a:pt x="700" y="804"/>
                </a:cubicBezTo>
                <a:cubicBezTo>
                  <a:pt x="699" y="804"/>
                  <a:pt x="699" y="804"/>
                  <a:pt x="699" y="804"/>
                </a:cubicBezTo>
                <a:cubicBezTo>
                  <a:pt x="698" y="802"/>
                  <a:pt x="698" y="802"/>
                  <a:pt x="698" y="802"/>
                </a:cubicBezTo>
                <a:cubicBezTo>
                  <a:pt x="697" y="802"/>
                  <a:pt x="697" y="802"/>
                  <a:pt x="697" y="802"/>
                </a:cubicBezTo>
                <a:cubicBezTo>
                  <a:pt x="695" y="801"/>
                  <a:pt x="695" y="801"/>
                  <a:pt x="695" y="801"/>
                </a:cubicBezTo>
                <a:cubicBezTo>
                  <a:pt x="694" y="800"/>
                  <a:pt x="694" y="800"/>
                  <a:pt x="694" y="800"/>
                </a:cubicBezTo>
                <a:cubicBezTo>
                  <a:pt x="696" y="800"/>
                  <a:pt x="696" y="800"/>
                  <a:pt x="696" y="800"/>
                </a:cubicBezTo>
                <a:cubicBezTo>
                  <a:pt x="698" y="800"/>
                  <a:pt x="698" y="800"/>
                  <a:pt x="698" y="800"/>
                </a:cubicBezTo>
                <a:cubicBezTo>
                  <a:pt x="699" y="802"/>
                  <a:pt x="699" y="802"/>
                  <a:pt x="699" y="802"/>
                </a:cubicBezTo>
                <a:cubicBezTo>
                  <a:pt x="700" y="803"/>
                  <a:pt x="700" y="803"/>
                  <a:pt x="700" y="803"/>
                </a:cubicBezTo>
                <a:cubicBezTo>
                  <a:pt x="701" y="801"/>
                  <a:pt x="701" y="801"/>
                  <a:pt x="701" y="801"/>
                </a:cubicBezTo>
                <a:cubicBezTo>
                  <a:pt x="698" y="799"/>
                  <a:pt x="698" y="799"/>
                  <a:pt x="698" y="799"/>
                </a:cubicBezTo>
                <a:cubicBezTo>
                  <a:pt x="700" y="800"/>
                  <a:pt x="700" y="800"/>
                  <a:pt x="700" y="800"/>
                </a:cubicBezTo>
                <a:cubicBezTo>
                  <a:pt x="701" y="799"/>
                  <a:pt x="701" y="799"/>
                  <a:pt x="701" y="799"/>
                </a:cubicBezTo>
                <a:cubicBezTo>
                  <a:pt x="701" y="798"/>
                  <a:pt x="701" y="798"/>
                  <a:pt x="701" y="798"/>
                </a:cubicBezTo>
                <a:cubicBezTo>
                  <a:pt x="701" y="797"/>
                  <a:pt x="701" y="797"/>
                  <a:pt x="701" y="797"/>
                </a:cubicBezTo>
                <a:cubicBezTo>
                  <a:pt x="699" y="796"/>
                  <a:pt x="699" y="796"/>
                  <a:pt x="699" y="796"/>
                </a:cubicBezTo>
                <a:cubicBezTo>
                  <a:pt x="698" y="793"/>
                  <a:pt x="698" y="793"/>
                  <a:pt x="698" y="793"/>
                </a:cubicBezTo>
                <a:cubicBezTo>
                  <a:pt x="699" y="794"/>
                  <a:pt x="699" y="794"/>
                  <a:pt x="699" y="794"/>
                </a:cubicBezTo>
                <a:cubicBezTo>
                  <a:pt x="699" y="795"/>
                  <a:pt x="699" y="795"/>
                  <a:pt x="699" y="795"/>
                </a:cubicBezTo>
                <a:cubicBezTo>
                  <a:pt x="701" y="796"/>
                  <a:pt x="701" y="796"/>
                  <a:pt x="701" y="796"/>
                </a:cubicBezTo>
                <a:cubicBezTo>
                  <a:pt x="701" y="794"/>
                  <a:pt x="701" y="794"/>
                  <a:pt x="701" y="794"/>
                </a:cubicBezTo>
                <a:cubicBezTo>
                  <a:pt x="701" y="792"/>
                  <a:pt x="701" y="792"/>
                  <a:pt x="701" y="792"/>
                </a:cubicBezTo>
                <a:cubicBezTo>
                  <a:pt x="700" y="791"/>
                  <a:pt x="700" y="791"/>
                  <a:pt x="700" y="791"/>
                </a:cubicBezTo>
                <a:cubicBezTo>
                  <a:pt x="697" y="789"/>
                  <a:pt x="697" y="789"/>
                  <a:pt x="697" y="789"/>
                </a:cubicBezTo>
                <a:cubicBezTo>
                  <a:pt x="695" y="788"/>
                  <a:pt x="695" y="788"/>
                  <a:pt x="695" y="788"/>
                </a:cubicBezTo>
                <a:cubicBezTo>
                  <a:pt x="694" y="786"/>
                  <a:pt x="694" y="786"/>
                  <a:pt x="694" y="786"/>
                </a:cubicBezTo>
                <a:cubicBezTo>
                  <a:pt x="693" y="786"/>
                  <a:pt x="693" y="786"/>
                  <a:pt x="693" y="786"/>
                </a:cubicBezTo>
                <a:cubicBezTo>
                  <a:pt x="693" y="784"/>
                  <a:pt x="693" y="784"/>
                  <a:pt x="693" y="784"/>
                </a:cubicBezTo>
                <a:cubicBezTo>
                  <a:pt x="694" y="782"/>
                  <a:pt x="694" y="782"/>
                  <a:pt x="694" y="782"/>
                </a:cubicBezTo>
                <a:cubicBezTo>
                  <a:pt x="694" y="784"/>
                  <a:pt x="694" y="784"/>
                  <a:pt x="694" y="784"/>
                </a:cubicBezTo>
                <a:cubicBezTo>
                  <a:pt x="694" y="785"/>
                  <a:pt x="694" y="785"/>
                  <a:pt x="694" y="785"/>
                </a:cubicBezTo>
                <a:cubicBezTo>
                  <a:pt x="695" y="785"/>
                  <a:pt x="695" y="785"/>
                  <a:pt x="695" y="785"/>
                </a:cubicBezTo>
                <a:cubicBezTo>
                  <a:pt x="696" y="787"/>
                  <a:pt x="696" y="787"/>
                  <a:pt x="696" y="787"/>
                </a:cubicBezTo>
                <a:cubicBezTo>
                  <a:pt x="698" y="788"/>
                  <a:pt x="698" y="788"/>
                  <a:pt x="698" y="788"/>
                </a:cubicBezTo>
                <a:cubicBezTo>
                  <a:pt x="700" y="790"/>
                  <a:pt x="700" y="790"/>
                  <a:pt x="700" y="790"/>
                </a:cubicBezTo>
                <a:cubicBezTo>
                  <a:pt x="700" y="790"/>
                  <a:pt x="700" y="790"/>
                  <a:pt x="700" y="790"/>
                </a:cubicBezTo>
                <a:cubicBezTo>
                  <a:pt x="701" y="786"/>
                  <a:pt x="701" y="786"/>
                  <a:pt x="701" y="786"/>
                </a:cubicBezTo>
                <a:cubicBezTo>
                  <a:pt x="700" y="785"/>
                  <a:pt x="700" y="785"/>
                  <a:pt x="700" y="785"/>
                </a:cubicBezTo>
                <a:cubicBezTo>
                  <a:pt x="701" y="783"/>
                  <a:pt x="701" y="783"/>
                  <a:pt x="701" y="783"/>
                </a:cubicBezTo>
                <a:cubicBezTo>
                  <a:pt x="700" y="782"/>
                  <a:pt x="700" y="782"/>
                  <a:pt x="700" y="782"/>
                </a:cubicBezTo>
                <a:cubicBezTo>
                  <a:pt x="701" y="780"/>
                  <a:pt x="701" y="780"/>
                  <a:pt x="701" y="780"/>
                </a:cubicBezTo>
                <a:cubicBezTo>
                  <a:pt x="701" y="779"/>
                  <a:pt x="701" y="779"/>
                  <a:pt x="701" y="779"/>
                </a:cubicBezTo>
                <a:cubicBezTo>
                  <a:pt x="700" y="777"/>
                  <a:pt x="700" y="777"/>
                  <a:pt x="700" y="777"/>
                </a:cubicBezTo>
                <a:cubicBezTo>
                  <a:pt x="701" y="777"/>
                  <a:pt x="701" y="777"/>
                  <a:pt x="701" y="777"/>
                </a:cubicBezTo>
                <a:cubicBezTo>
                  <a:pt x="702" y="776"/>
                  <a:pt x="702" y="776"/>
                  <a:pt x="702" y="776"/>
                </a:cubicBezTo>
                <a:cubicBezTo>
                  <a:pt x="704" y="775"/>
                  <a:pt x="704" y="775"/>
                  <a:pt x="704" y="775"/>
                </a:cubicBezTo>
                <a:cubicBezTo>
                  <a:pt x="704" y="773"/>
                  <a:pt x="704" y="773"/>
                  <a:pt x="704" y="773"/>
                </a:cubicBezTo>
                <a:cubicBezTo>
                  <a:pt x="704" y="773"/>
                  <a:pt x="704" y="773"/>
                  <a:pt x="704" y="773"/>
                </a:cubicBezTo>
                <a:cubicBezTo>
                  <a:pt x="705" y="773"/>
                  <a:pt x="705" y="773"/>
                  <a:pt x="705" y="773"/>
                </a:cubicBezTo>
                <a:cubicBezTo>
                  <a:pt x="704" y="775"/>
                  <a:pt x="704" y="775"/>
                  <a:pt x="704" y="775"/>
                </a:cubicBezTo>
                <a:cubicBezTo>
                  <a:pt x="705" y="776"/>
                  <a:pt x="705" y="776"/>
                  <a:pt x="705" y="776"/>
                </a:cubicBezTo>
                <a:cubicBezTo>
                  <a:pt x="703" y="777"/>
                  <a:pt x="703" y="777"/>
                  <a:pt x="703" y="777"/>
                </a:cubicBezTo>
                <a:cubicBezTo>
                  <a:pt x="702" y="779"/>
                  <a:pt x="702" y="779"/>
                  <a:pt x="702" y="779"/>
                </a:cubicBezTo>
                <a:cubicBezTo>
                  <a:pt x="704" y="781"/>
                  <a:pt x="704" y="781"/>
                  <a:pt x="704" y="781"/>
                </a:cubicBezTo>
                <a:cubicBezTo>
                  <a:pt x="703" y="784"/>
                  <a:pt x="703" y="784"/>
                  <a:pt x="703" y="784"/>
                </a:cubicBezTo>
                <a:cubicBezTo>
                  <a:pt x="702" y="786"/>
                  <a:pt x="702" y="786"/>
                  <a:pt x="702" y="786"/>
                </a:cubicBezTo>
                <a:cubicBezTo>
                  <a:pt x="702" y="787"/>
                  <a:pt x="702" y="787"/>
                  <a:pt x="702" y="787"/>
                </a:cubicBezTo>
                <a:cubicBezTo>
                  <a:pt x="704" y="789"/>
                  <a:pt x="704" y="789"/>
                  <a:pt x="704" y="789"/>
                </a:cubicBezTo>
                <a:cubicBezTo>
                  <a:pt x="704" y="789"/>
                  <a:pt x="704" y="789"/>
                  <a:pt x="704" y="789"/>
                </a:cubicBezTo>
                <a:cubicBezTo>
                  <a:pt x="704" y="789"/>
                  <a:pt x="704" y="789"/>
                  <a:pt x="704" y="789"/>
                </a:cubicBezTo>
                <a:cubicBezTo>
                  <a:pt x="705" y="789"/>
                  <a:pt x="705" y="789"/>
                  <a:pt x="705" y="789"/>
                </a:cubicBezTo>
                <a:cubicBezTo>
                  <a:pt x="705" y="790"/>
                  <a:pt x="705" y="790"/>
                  <a:pt x="705" y="790"/>
                </a:cubicBezTo>
                <a:cubicBezTo>
                  <a:pt x="705" y="790"/>
                  <a:pt x="705" y="790"/>
                  <a:pt x="705" y="790"/>
                </a:cubicBezTo>
                <a:cubicBezTo>
                  <a:pt x="705" y="792"/>
                  <a:pt x="705" y="792"/>
                  <a:pt x="705" y="792"/>
                </a:cubicBezTo>
                <a:cubicBezTo>
                  <a:pt x="708" y="792"/>
                  <a:pt x="708" y="792"/>
                  <a:pt x="708" y="792"/>
                </a:cubicBezTo>
                <a:cubicBezTo>
                  <a:pt x="706" y="793"/>
                  <a:pt x="706" y="793"/>
                  <a:pt x="706" y="793"/>
                </a:cubicBezTo>
                <a:cubicBezTo>
                  <a:pt x="706" y="793"/>
                  <a:pt x="706" y="793"/>
                  <a:pt x="706" y="793"/>
                </a:cubicBezTo>
                <a:cubicBezTo>
                  <a:pt x="705" y="795"/>
                  <a:pt x="705" y="795"/>
                  <a:pt x="705" y="795"/>
                </a:cubicBezTo>
                <a:cubicBezTo>
                  <a:pt x="705" y="796"/>
                  <a:pt x="705" y="796"/>
                  <a:pt x="705" y="796"/>
                </a:cubicBezTo>
                <a:cubicBezTo>
                  <a:pt x="704" y="797"/>
                  <a:pt x="704" y="797"/>
                  <a:pt x="704" y="797"/>
                </a:cubicBezTo>
                <a:cubicBezTo>
                  <a:pt x="704" y="799"/>
                  <a:pt x="704" y="799"/>
                  <a:pt x="704" y="799"/>
                </a:cubicBezTo>
                <a:cubicBezTo>
                  <a:pt x="704" y="801"/>
                  <a:pt x="704" y="801"/>
                  <a:pt x="704" y="801"/>
                </a:cubicBezTo>
                <a:cubicBezTo>
                  <a:pt x="704" y="801"/>
                  <a:pt x="704" y="801"/>
                  <a:pt x="704" y="801"/>
                </a:cubicBezTo>
                <a:cubicBezTo>
                  <a:pt x="705" y="800"/>
                  <a:pt x="705" y="800"/>
                  <a:pt x="705" y="800"/>
                </a:cubicBezTo>
                <a:cubicBezTo>
                  <a:pt x="707" y="796"/>
                  <a:pt x="707" y="796"/>
                  <a:pt x="707" y="796"/>
                </a:cubicBezTo>
                <a:cubicBezTo>
                  <a:pt x="707" y="797"/>
                  <a:pt x="707" y="797"/>
                  <a:pt x="707" y="797"/>
                </a:cubicBezTo>
                <a:cubicBezTo>
                  <a:pt x="707" y="798"/>
                  <a:pt x="707" y="798"/>
                  <a:pt x="707" y="798"/>
                </a:cubicBezTo>
                <a:cubicBezTo>
                  <a:pt x="707" y="797"/>
                  <a:pt x="707" y="797"/>
                  <a:pt x="707" y="797"/>
                </a:cubicBezTo>
                <a:cubicBezTo>
                  <a:pt x="707" y="796"/>
                  <a:pt x="707" y="796"/>
                  <a:pt x="707" y="796"/>
                </a:cubicBezTo>
                <a:cubicBezTo>
                  <a:pt x="708" y="794"/>
                  <a:pt x="708" y="794"/>
                  <a:pt x="708" y="794"/>
                </a:cubicBezTo>
                <a:cubicBezTo>
                  <a:pt x="710" y="790"/>
                  <a:pt x="710" y="790"/>
                  <a:pt x="710" y="790"/>
                </a:cubicBezTo>
                <a:cubicBezTo>
                  <a:pt x="712" y="789"/>
                  <a:pt x="712" y="789"/>
                  <a:pt x="712" y="789"/>
                </a:cubicBezTo>
                <a:cubicBezTo>
                  <a:pt x="714" y="786"/>
                  <a:pt x="714" y="786"/>
                  <a:pt x="714" y="786"/>
                </a:cubicBezTo>
                <a:cubicBezTo>
                  <a:pt x="714" y="783"/>
                  <a:pt x="714" y="783"/>
                  <a:pt x="714" y="783"/>
                </a:cubicBezTo>
                <a:cubicBezTo>
                  <a:pt x="712" y="780"/>
                  <a:pt x="712" y="780"/>
                  <a:pt x="712" y="780"/>
                </a:cubicBezTo>
                <a:cubicBezTo>
                  <a:pt x="711" y="779"/>
                  <a:pt x="711" y="779"/>
                  <a:pt x="711" y="779"/>
                </a:cubicBezTo>
                <a:cubicBezTo>
                  <a:pt x="711" y="777"/>
                  <a:pt x="711" y="777"/>
                  <a:pt x="711" y="777"/>
                </a:cubicBezTo>
                <a:cubicBezTo>
                  <a:pt x="710" y="776"/>
                  <a:pt x="710" y="776"/>
                  <a:pt x="710" y="776"/>
                </a:cubicBezTo>
                <a:cubicBezTo>
                  <a:pt x="710" y="774"/>
                  <a:pt x="710" y="774"/>
                  <a:pt x="710" y="774"/>
                </a:cubicBezTo>
                <a:cubicBezTo>
                  <a:pt x="711" y="772"/>
                  <a:pt x="711" y="772"/>
                  <a:pt x="711" y="772"/>
                </a:cubicBezTo>
                <a:cubicBezTo>
                  <a:pt x="713" y="771"/>
                  <a:pt x="713" y="771"/>
                  <a:pt x="713" y="771"/>
                </a:cubicBezTo>
                <a:cubicBezTo>
                  <a:pt x="715" y="770"/>
                  <a:pt x="715" y="770"/>
                  <a:pt x="715" y="770"/>
                </a:cubicBezTo>
                <a:cubicBezTo>
                  <a:pt x="712" y="773"/>
                  <a:pt x="712" y="773"/>
                  <a:pt x="712" y="773"/>
                </a:cubicBezTo>
                <a:cubicBezTo>
                  <a:pt x="711" y="774"/>
                  <a:pt x="711" y="774"/>
                  <a:pt x="711" y="774"/>
                </a:cubicBezTo>
                <a:cubicBezTo>
                  <a:pt x="712" y="776"/>
                  <a:pt x="712" y="776"/>
                  <a:pt x="712" y="776"/>
                </a:cubicBezTo>
                <a:cubicBezTo>
                  <a:pt x="714" y="778"/>
                  <a:pt x="714" y="778"/>
                  <a:pt x="714" y="778"/>
                </a:cubicBezTo>
                <a:cubicBezTo>
                  <a:pt x="715" y="778"/>
                  <a:pt x="715" y="778"/>
                  <a:pt x="715" y="778"/>
                </a:cubicBezTo>
                <a:cubicBezTo>
                  <a:pt x="716" y="778"/>
                  <a:pt x="716" y="778"/>
                  <a:pt x="716" y="778"/>
                </a:cubicBezTo>
                <a:cubicBezTo>
                  <a:pt x="715" y="781"/>
                  <a:pt x="715" y="781"/>
                  <a:pt x="715" y="781"/>
                </a:cubicBezTo>
                <a:cubicBezTo>
                  <a:pt x="717" y="780"/>
                  <a:pt x="717" y="780"/>
                  <a:pt x="717" y="780"/>
                </a:cubicBezTo>
                <a:cubicBezTo>
                  <a:pt x="717" y="780"/>
                  <a:pt x="717" y="780"/>
                  <a:pt x="717" y="780"/>
                </a:cubicBezTo>
                <a:cubicBezTo>
                  <a:pt x="718" y="779"/>
                  <a:pt x="718" y="779"/>
                  <a:pt x="718" y="779"/>
                </a:cubicBezTo>
                <a:cubicBezTo>
                  <a:pt x="718" y="777"/>
                  <a:pt x="718" y="777"/>
                  <a:pt x="718" y="777"/>
                </a:cubicBezTo>
                <a:cubicBezTo>
                  <a:pt x="719" y="777"/>
                  <a:pt x="719" y="777"/>
                  <a:pt x="719" y="777"/>
                </a:cubicBezTo>
                <a:cubicBezTo>
                  <a:pt x="720" y="776"/>
                  <a:pt x="720" y="776"/>
                  <a:pt x="720" y="776"/>
                </a:cubicBezTo>
                <a:cubicBezTo>
                  <a:pt x="721" y="776"/>
                  <a:pt x="721" y="776"/>
                  <a:pt x="721" y="776"/>
                </a:cubicBezTo>
                <a:cubicBezTo>
                  <a:pt x="722" y="773"/>
                  <a:pt x="722" y="773"/>
                  <a:pt x="722" y="773"/>
                </a:cubicBezTo>
                <a:cubicBezTo>
                  <a:pt x="723" y="772"/>
                  <a:pt x="723" y="772"/>
                  <a:pt x="723" y="772"/>
                </a:cubicBezTo>
                <a:cubicBezTo>
                  <a:pt x="724" y="772"/>
                  <a:pt x="724" y="772"/>
                  <a:pt x="724" y="772"/>
                </a:cubicBezTo>
                <a:cubicBezTo>
                  <a:pt x="724" y="770"/>
                  <a:pt x="724" y="770"/>
                  <a:pt x="724" y="770"/>
                </a:cubicBezTo>
                <a:cubicBezTo>
                  <a:pt x="725" y="769"/>
                  <a:pt x="725" y="769"/>
                  <a:pt x="725" y="769"/>
                </a:cubicBezTo>
                <a:cubicBezTo>
                  <a:pt x="725" y="768"/>
                  <a:pt x="725" y="768"/>
                  <a:pt x="725" y="768"/>
                </a:cubicBezTo>
                <a:cubicBezTo>
                  <a:pt x="726" y="766"/>
                  <a:pt x="726" y="766"/>
                  <a:pt x="726" y="766"/>
                </a:cubicBezTo>
                <a:cubicBezTo>
                  <a:pt x="726" y="766"/>
                  <a:pt x="726" y="766"/>
                  <a:pt x="726" y="766"/>
                </a:cubicBezTo>
                <a:cubicBezTo>
                  <a:pt x="727" y="765"/>
                  <a:pt x="727" y="765"/>
                  <a:pt x="727" y="765"/>
                </a:cubicBezTo>
                <a:cubicBezTo>
                  <a:pt x="726" y="763"/>
                  <a:pt x="726" y="763"/>
                  <a:pt x="726" y="763"/>
                </a:cubicBezTo>
                <a:cubicBezTo>
                  <a:pt x="725" y="762"/>
                  <a:pt x="725" y="762"/>
                  <a:pt x="725" y="762"/>
                </a:cubicBezTo>
                <a:cubicBezTo>
                  <a:pt x="724" y="761"/>
                  <a:pt x="724" y="761"/>
                  <a:pt x="724" y="761"/>
                </a:cubicBezTo>
                <a:cubicBezTo>
                  <a:pt x="727" y="760"/>
                  <a:pt x="727" y="760"/>
                  <a:pt x="727" y="760"/>
                </a:cubicBezTo>
                <a:cubicBezTo>
                  <a:pt x="727" y="759"/>
                  <a:pt x="727" y="759"/>
                  <a:pt x="727" y="759"/>
                </a:cubicBezTo>
                <a:cubicBezTo>
                  <a:pt x="728" y="757"/>
                  <a:pt x="728" y="757"/>
                  <a:pt x="728" y="757"/>
                </a:cubicBezTo>
                <a:cubicBezTo>
                  <a:pt x="730" y="757"/>
                  <a:pt x="730" y="757"/>
                  <a:pt x="730" y="757"/>
                </a:cubicBezTo>
                <a:cubicBezTo>
                  <a:pt x="733" y="755"/>
                  <a:pt x="733" y="755"/>
                  <a:pt x="733" y="755"/>
                </a:cubicBezTo>
                <a:cubicBezTo>
                  <a:pt x="735" y="755"/>
                  <a:pt x="735" y="755"/>
                  <a:pt x="735" y="755"/>
                </a:cubicBezTo>
                <a:cubicBezTo>
                  <a:pt x="738" y="753"/>
                  <a:pt x="738" y="753"/>
                  <a:pt x="738" y="753"/>
                </a:cubicBezTo>
                <a:cubicBezTo>
                  <a:pt x="739" y="753"/>
                  <a:pt x="739" y="753"/>
                  <a:pt x="739" y="753"/>
                </a:cubicBezTo>
                <a:cubicBezTo>
                  <a:pt x="740" y="754"/>
                  <a:pt x="740" y="754"/>
                  <a:pt x="740" y="754"/>
                </a:cubicBezTo>
                <a:cubicBezTo>
                  <a:pt x="743" y="753"/>
                  <a:pt x="743" y="753"/>
                  <a:pt x="743" y="753"/>
                </a:cubicBezTo>
                <a:cubicBezTo>
                  <a:pt x="745" y="754"/>
                  <a:pt x="745" y="754"/>
                  <a:pt x="745" y="754"/>
                </a:cubicBezTo>
                <a:cubicBezTo>
                  <a:pt x="747" y="753"/>
                  <a:pt x="747" y="753"/>
                  <a:pt x="747" y="753"/>
                </a:cubicBezTo>
                <a:cubicBezTo>
                  <a:pt x="751" y="753"/>
                  <a:pt x="751" y="753"/>
                  <a:pt x="751" y="753"/>
                </a:cubicBezTo>
                <a:cubicBezTo>
                  <a:pt x="752" y="753"/>
                  <a:pt x="752" y="753"/>
                  <a:pt x="752" y="753"/>
                </a:cubicBezTo>
                <a:cubicBezTo>
                  <a:pt x="751" y="752"/>
                  <a:pt x="751" y="752"/>
                  <a:pt x="751" y="752"/>
                </a:cubicBezTo>
                <a:cubicBezTo>
                  <a:pt x="752" y="749"/>
                  <a:pt x="752" y="749"/>
                  <a:pt x="752" y="749"/>
                </a:cubicBezTo>
                <a:cubicBezTo>
                  <a:pt x="752" y="747"/>
                  <a:pt x="752" y="747"/>
                  <a:pt x="752" y="747"/>
                </a:cubicBezTo>
                <a:cubicBezTo>
                  <a:pt x="754" y="749"/>
                  <a:pt x="754" y="749"/>
                  <a:pt x="754" y="749"/>
                </a:cubicBezTo>
                <a:cubicBezTo>
                  <a:pt x="754" y="751"/>
                  <a:pt x="754" y="751"/>
                  <a:pt x="754" y="751"/>
                </a:cubicBezTo>
                <a:cubicBezTo>
                  <a:pt x="753" y="752"/>
                  <a:pt x="753" y="752"/>
                  <a:pt x="753" y="752"/>
                </a:cubicBezTo>
                <a:cubicBezTo>
                  <a:pt x="754" y="753"/>
                  <a:pt x="754" y="753"/>
                  <a:pt x="754" y="753"/>
                </a:cubicBezTo>
                <a:cubicBezTo>
                  <a:pt x="756" y="751"/>
                  <a:pt x="756" y="751"/>
                  <a:pt x="756" y="751"/>
                </a:cubicBezTo>
                <a:cubicBezTo>
                  <a:pt x="758" y="748"/>
                  <a:pt x="758" y="748"/>
                  <a:pt x="758" y="748"/>
                </a:cubicBezTo>
                <a:cubicBezTo>
                  <a:pt x="759" y="749"/>
                  <a:pt x="759" y="749"/>
                  <a:pt x="759" y="749"/>
                </a:cubicBezTo>
                <a:cubicBezTo>
                  <a:pt x="759" y="751"/>
                  <a:pt x="759" y="751"/>
                  <a:pt x="759" y="751"/>
                </a:cubicBezTo>
                <a:cubicBezTo>
                  <a:pt x="760" y="751"/>
                  <a:pt x="760" y="751"/>
                  <a:pt x="760" y="751"/>
                </a:cubicBezTo>
                <a:cubicBezTo>
                  <a:pt x="764" y="749"/>
                  <a:pt x="764" y="749"/>
                  <a:pt x="764" y="749"/>
                </a:cubicBezTo>
                <a:cubicBezTo>
                  <a:pt x="765" y="747"/>
                  <a:pt x="765" y="747"/>
                  <a:pt x="765" y="747"/>
                </a:cubicBezTo>
                <a:cubicBezTo>
                  <a:pt x="764" y="744"/>
                  <a:pt x="764" y="744"/>
                  <a:pt x="764" y="744"/>
                </a:cubicBezTo>
                <a:cubicBezTo>
                  <a:pt x="764" y="744"/>
                  <a:pt x="764" y="744"/>
                  <a:pt x="764" y="744"/>
                </a:cubicBezTo>
                <a:cubicBezTo>
                  <a:pt x="764" y="746"/>
                  <a:pt x="764" y="746"/>
                  <a:pt x="764" y="746"/>
                </a:cubicBezTo>
                <a:cubicBezTo>
                  <a:pt x="763" y="748"/>
                  <a:pt x="763" y="748"/>
                  <a:pt x="763" y="748"/>
                </a:cubicBezTo>
                <a:cubicBezTo>
                  <a:pt x="760" y="748"/>
                  <a:pt x="760" y="748"/>
                  <a:pt x="760" y="748"/>
                </a:cubicBezTo>
                <a:cubicBezTo>
                  <a:pt x="760" y="746"/>
                  <a:pt x="760" y="746"/>
                  <a:pt x="760" y="746"/>
                </a:cubicBezTo>
                <a:cubicBezTo>
                  <a:pt x="759" y="743"/>
                  <a:pt x="759" y="743"/>
                  <a:pt x="759" y="743"/>
                </a:cubicBezTo>
                <a:cubicBezTo>
                  <a:pt x="757" y="742"/>
                  <a:pt x="757" y="742"/>
                  <a:pt x="757" y="742"/>
                </a:cubicBezTo>
                <a:cubicBezTo>
                  <a:pt x="757" y="741"/>
                  <a:pt x="757" y="741"/>
                  <a:pt x="757" y="741"/>
                </a:cubicBezTo>
                <a:cubicBezTo>
                  <a:pt x="760" y="738"/>
                  <a:pt x="760" y="738"/>
                  <a:pt x="760" y="738"/>
                </a:cubicBezTo>
                <a:cubicBezTo>
                  <a:pt x="760" y="737"/>
                  <a:pt x="760" y="737"/>
                  <a:pt x="760" y="737"/>
                </a:cubicBezTo>
                <a:cubicBezTo>
                  <a:pt x="759" y="737"/>
                  <a:pt x="759" y="737"/>
                  <a:pt x="759" y="737"/>
                </a:cubicBezTo>
                <a:cubicBezTo>
                  <a:pt x="759" y="736"/>
                  <a:pt x="759" y="736"/>
                  <a:pt x="759" y="736"/>
                </a:cubicBezTo>
                <a:cubicBezTo>
                  <a:pt x="760" y="735"/>
                  <a:pt x="760" y="735"/>
                  <a:pt x="760" y="735"/>
                </a:cubicBezTo>
                <a:cubicBezTo>
                  <a:pt x="760" y="734"/>
                  <a:pt x="760" y="734"/>
                  <a:pt x="760" y="734"/>
                </a:cubicBezTo>
                <a:cubicBezTo>
                  <a:pt x="761" y="732"/>
                  <a:pt x="761" y="732"/>
                  <a:pt x="761" y="732"/>
                </a:cubicBezTo>
                <a:cubicBezTo>
                  <a:pt x="763" y="729"/>
                  <a:pt x="763" y="729"/>
                  <a:pt x="763" y="729"/>
                </a:cubicBezTo>
                <a:cubicBezTo>
                  <a:pt x="766" y="726"/>
                  <a:pt x="766" y="726"/>
                  <a:pt x="766" y="726"/>
                </a:cubicBezTo>
                <a:cubicBezTo>
                  <a:pt x="767" y="724"/>
                  <a:pt x="767" y="724"/>
                  <a:pt x="767" y="724"/>
                </a:cubicBezTo>
                <a:cubicBezTo>
                  <a:pt x="768" y="724"/>
                  <a:pt x="768" y="724"/>
                  <a:pt x="768" y="724"/>
                </a:cubicBezTo>
                <a:cubicBezTo>
                  <a:pt x="769" y="722"/>
                  <a:pt x="769" y="722"/>
                  <a:pt x="769" y="722"/>
                </a:cubicBezTo>
                <a:cubicBezTo>
                  <a:pt x="769" y="723"/>
                  <a:pt x="769" y="723"/>
                  <a:pt x="769" y="723"/>
                </a:cubicBezTo>
                <a:cubicBezTo>
                  <a:pt x="770" y="724"/>
                  <a:pt x="770" y="724"/>
                  <a:pt x="770" y="724"/>
                </a:cubicBezTo>
                <a:cubicBezTo>
                  <a:pt x="771" y="723"/>
                  <a:pt x="771" y="723"/>
                  <a:pt x="771" y="723"/>
                </a:cubicBezTo>
                <a:cubicBezTo>
                  <a:pt x="772" y="721"/>
                  <a:pt x="772" y="721"/>
                  <a:pt x="772" y="721"/>
                </a:cubicBezTo>
                <a:cubicBezTo>
                  <a:pt x="773" y="723"/>
                  <a:pt x="773" y="723"/>
                  <a:pt x="773" y="723"/>
                </a:cubicBezTo>
                <a:cubicBezTo>
                  <a:pt x="774" y="723"/>
                  <a:pt x="774" y="723"/>
                  <a:pt x="774" y="723"/>
                </a:cubicBezTo>
                <a:cubicBezTo>
                  <a:pt x="775" y="721"/>
                  <a:pt x="775" y="721"/>
                  <a:pt x="775" y="721"/>
                </a:cubicBezTo>
                <a:cubicBezTo>
                  <a:pt x="775" y="722"/>
                  <a:pt x="775" y="722"/>
                  <a:pt x="775" y="722"/>
                </a:cubicBezTo>
                <a:cubicBezTo>
                  <a:pt x="776" y="721"/>
                  <a:pt x="776" y="721"/>
                  <a:pt x="776" y="721"/>
                </a:cubicBezTo>
                <a:cubicBezTo>
                  <a:pt x="778" y="718"/>
                  <a:pt x="778" y="718"/>
                  <a:pt x="778" y="718"/>
                </a:cubicBezTo>
                <a:cubicBezTo>
                  <a:pt x="780" y="715"/>
                  <a:pt x="780" y="715"/>
                  <a:pt x="780" y="715"/>
                </a:cubicBezTo>
                <a:cubicBezTo>
                  <a:pt x="780" y="717"/>
                  <a:pt x="780" y="717"/>
                  <a:pt x="780" y="717"/>
                </a:cubicBezTo>
                <a:cubicBezTo>
                  <a:pt x="780" y="718"/>
                  <a:pt x="780" y="718"/>
                  <a:pt x="780" y="718"/>
                </a:cubicBezTo>
                <a:cubicBezTo>
                  <a:pt x="782" y="718"/>
                  <a:pt x="782" y="718"/>
                  <a:pt x="782" y="718"/>
                </a:cubicBezTo>
                <a:cubicBezTo>
                  <a:pt x="784" y="716"/>
                  <a:pt x="784" y="716"/>
                  <a:pt x="784" y="716"/>
                </a:cubicBezTo>
                <a:cubicBezTo>
                  <a:pt x="786" y="716"/>
                  <a:pt x="786" y="716"/>
                  <a:pt x="786" y="716"/>
                </a:cubicBezTo>
                <a:cubicBezTo>
                  <a:pt x="786" y="718"/>
                  <a:pt x="786" y="718"/>
                  <a:pt x="786" y="718"/>
                </a:cubicBezTo>
                <a:cubicBezTo>
                  <a:pt x="788" y="718"/>
                  <a:pt x="788" y="718"/>
                  <a:pt x="788" y="718"/>
                </a:cubicBezTo>
                <a:cubicBezTo>
                  <a:pt x="789" y="716"/>
                  <a:pt x="789" y="716"/>
                  <a:pt x="789" y="716"/>
                </a:cubicBezTo>
                <a:cubicBezTo>
                  <a:pt x="790" y="717"/>
                  <a:pt x="790" y="717"/>
                  <a:pt x="790" y="717"/>
                </a:cubicBezTo>
                <a:cubicBezTo>
                  <a:pt x="791" y="716"/>
                  <a:pt x="791" y="716"/>
                  <a:pt x="791" y="716"/>
                </a:cubicBezTo>
                <a:cubicBezTo>
                  <a:pt x="793" y="715"/>
                  <a:pt x="793" y="715"/>
                  <a:pt x="793" y="715"/>
                </a:cubicBezTo>
                <a:cubicBezTo>
                  <a:pt x="794" y="715"/>
                  <a:pt x="794" y="715"/>
                  <a:pt x="794" y="715"/>
                </a:cubicBezTo>
                <a:cubicBezTo>
                  <a:pt x="797" y="714"/>
                  <a:pt x="797" y="714"/>
                  <a:pt x="797" y="714"/>
                </a:cubicBezTo>
                <a:cubicBezTo>
                  <a:pt x="797" y="715"/>
                  <a:pt x="797" y="715"/>
                  <a:pt x="797" y="715"/>
                </a:cubicBezTo>
                <a:cubicBezTo>
                  <a:pt x="799" y="715"/>
                  <a:pt x="799" y="715"/>
                  <a:pt x="799" y="715"/>
                </a:cubicBezTo>
                <a:cubicBezTo>
                  <a:pt x="800" y="713"/>
                  <a:pt x="800" y="713"/>
                  <a:pt x="800" y="713"/>
                </a:cubicBezTo>
                <a:cubicBezTo>
                  <a:pt x="798" y="712"/>
                  <a:pt x="798" y="712"/>
                  <a:pt x="798" y="712"/>
                </a:cubicBezTo>
                <a:cubicBezTo>
                  <a:pt x="798" y="714"/>
                  <a:pt x="798" y="714"/>
                  <a:pt x="798" y="714"/>
                </a:cubicBezTo>
                <a:cubicBezTo>
                  <a:pt x="796" y="712"/>
                  <a:pt x="796" y="712"/>
                  <a:pt x="796" y="712"/>
                </a:cubicBezTo>
                <a:cubicBezTo>
                  <a:pt x="797" y="710"/>
                  <a:pt x="797" y="710"/>
                  <a:pt x="797" y="710"/>
                </a:cubicBezTo>
                <a:cubicBezTo>
                  <a:pt x="794" y="708"/>
                  <a:pt x="794" y="708"/>
                  <a:pt x="794" y="708"/>
                </a:cubicBezTo>
                <a:cubicBezTo>
                  <a:pt x="794" y="708"/>
                  <a:pt x="794" y="708"/>
                  <a:pt x="794" y="708"/>
                </a:cubicBezTo>
                <a:cubicBezTo>
                  <a:pt x="796" y="709"/>
                  <a:pt x="796" y="709"/>
                  <a:pt x="796" y="709"/>
                </a:cubicBezTo>
                <a:cubicBezTo>
                  <a:pt x="798" y="708"/>
                  <a:pt x="798" y="708"/>
                  <a:pt x="798" y="708"/>
                </a:cubicBezTo>
                <a:cubicBezTo>
                  <a:pt x="799" y="710"/>
                  <a:pt x="799" y="710"/>
                  <a:pt x="799" y="710"/>
                </a:cubicBezTo>
                <a:cubicBezTo>
                  <a:pt x="800" y="710"/>
                  <a:pt x="800" y="710"/>
                  <a:pt x="800" y="710"/>
                </a:cubicBezTo>
                <a:cubicBezTo>
                  <a:pt x="801" y="709"/>
                  <a:pt x="801" y="709"/>
                  <a:pt x="801" y="709"/>
                </a:cubicBezTo>
                <a:cubicBezTo>
                  <a:pt x="802" y="710"/>
                  <a:pt x="802" y="710"/>
                  <a:pt x="802" y="710"/>
                </a:cubicBezTo>
                <a:cubicBezTo>
                  <a:pt x="804" y="709"/>
                  <a:pt x="804" y="709"/>
                  <a:pt x="804" y="709"/>
                </a:cubicBezTo>
                <a:cubicBezTo>
                  <a:pt x="805" y="707"/>
                  <a:pt x="805" y="707"/>
                  <a:pt x="805" y="707"/>
                </a:cubicBezTo>
                <a:cubicBezTo>
                  <a:pt x="807" y="706"/>
                  <a:pt x="807" y="706"/>
                  <a:pt x="807" y="706"/>
                </a:cubicBezTo>
                <a:cubicBezTo>
                  <a:pt x="806" y="707"/>
                  <a:pt x="806" y="707"/>
                  <a:pt x="806" y="707"/>
                </a:cubicBezTo>
                <a:cubicBezTo>
                  <a:pt x="806" y="707"/>
                  <a:pt x="806" y="707"/>
                  <a:pt x="806" y="707"/>
                </a:cubicBezTo>
                <a:cubicBezTo>
                  <a:pt x="806" y="708"/>
                  <a:pt x="806" y="708"/>
                  <a:pt x="806" y="708"/>
                </a:cubicBezTo>
                <a:cubicBezTo>
                  <a:pt x="807" y="709"/>
                  <a:pt x="807" y="709"/>
                  <a:pt x="807" y="709"/>
                </a:cubicBezTo>
                <a:cubicBezTo>
                  <a:pt x="811" y="708"/>
                  <a:pt x="811" y="708"/>
                  <a:pt x="811" y="708"/>
                </a:cubicBezTo>
                <a:cubicBezTo>
                  <a:pt x="811" y="707"/>
                  <a:pt x="811" y="707"/>
                  <a:pt x="811" y="707"/>
                </a:cubicBezTo>
                <a:cubicBezTo>
                  <a:pt x="814" y="706"/>
                  <a:pt x="814" y="706"/>
                  <a:pt x="814" y="706"/>
                </a:cubicBezTo>
                <a:cubicBezTo>
                  <a:pt x="816" y="705"/>
                  <a:pt x="816" y="705"/>
                  <a:pt x="816" y="705"/>
                </a:cubicBezTo>
                <a:cubicBezTo>
                  <a:pt x="817" y="704"/>
                  <a:pt x="817" y="704"/>
                  <a:pt x="817" y="704"/>
                </a:cubicBezTo>
                <a:cubicBezTo>
                  <a:pt x="819" y="701"/>
                  <a:pt x="819" y="701"/>
                  <a:pt x="819" y="701"/>
                </a:cubicBezTo>
                <a:cubicBezTo>
                  <a:pt x="819" y="702"/>
                  <a:pt x="819" y="702"/>
                  <a:pt x="819" y="702"/>
                </a:cubicBezTo>
                <a:cubicBezTo>
                  <a:pt x="821" y="702"/>
                  <a:pt x="821" y="702"/>
                  <a:pt x="821" y="702"/>
                </a:cubicBezTo>
                <a:cubicBezTo>
                  <a:pt x="820" y="703"/>
                  <a:pt x="820" y="703"/>
                  <a:pt x="820" y="703"/>
                </a:cubicBezTo>
                <a:cubicBezTo>
                  <a:pt x="819" y="705"/>
                  <a:pt x="819" y="705"/>
                  <a:pt x="819" y="705"/>
                </a:cubicBezTo>
                <a:cubicBezTo>
                  <a:pt x="817" y="705"/>
                  <a:pt x="817" y="705"/>
                  <a:pt x="817" y="705"/>
                </a:cubicBezTo>
                <a:cubicBezTo>
                  <a:pt x="815" y="707"/>
                  <a:pt x="815" y="707"/>
                  <a:pt x="815" y="707"/>
                </a:cubicBezTo>
                <a:cubicBezTo>
                  <a:pt x="817" y="708"/>
                  <a:pt x="817" y="708"/>
                  <a:pt x="817" y="708"/>
                </a:cubicBezTo>
                <a:cubicBezTo>
                  <a:pt x="818" y="706"/>
                  <a:pt x="818" y="706"/>
                  <a:pt x="818" y="706"/>
                </a:cubicBezTo>
                <a:cubicBezTo>
                  <a:pt x="820" y="706"/>
                  <a:pt x="820" y="706"/>
                  <a:pt x="820" y="706"/>
                </a:cubicBezTo>
                <a:cubicBezTo>
                  <a:pt x="821" y="707"/>
                  <a:pt x="821" y="707"/>
                  <a:pt x="821" y="707"/>
                </a:cubicBezTo>
                <a:cubicBezTo>
                  <a:pt x="825" y="708"/>
                  <a:pt x="825" y="708"/>
                  <a:pt x="825" y="708"/>
                </a:cubicBezTo>
                <a:cubicBezTo>
                  <a:pt x="828" y="707"/>
                  <a:pt x="828" y="707"/>
                  <a:pt x="828" y="707"/>
                </a:cubicBezTo>
                <a:cubicBezTo>
                  <a:pt x="826" y="708"/>
                  <a:pt x="826" y="708"/>
                  <a:pt x="826" y="708"/>
                </a:cubicBezTo>
                <a:cubicBezTo>
                  <a:pt x="823" y="709"/>
                  <a:pt x="823" y="709"/>
                  <a:pt x="823" y="709"/>
                </a:cubicBezTo>
                <a:cubicBezTo>
                  <a:pt x="822" y="709"/>
                  <a:pt x="822" y="709"/>
                  <a:pt x="822" y="709"/>
                </a:cubicBezTo>
                <a:cubicBezTo>
                  <a:pt x="821" y="710"/>
                  <a:pt x="821" y="710"/>
                  <a:pt x="821" y="710"/>
                </a:cubicBezTo>
                <a:cubicBezTo>
                  <a:pt x="822" y="711"/>
                  <a:pt x="822" y="711"/>
                  <a:pt x="822" y="711"/>
                </a:cubicBezTo>
                <a:cubicBezTo>
                  <a:pt x="820" y="710"/>
                  <a:pt x="820" y="710"/>
                  <a:pt x="820" y="710"/>
                </a:cubicBezTo>
                <a:cubicBezTo>
                  <a:pt x="820" y="709"/>
                  <a:pt x="820" y="709"/>
                  <a:pt x="820" y="709"/>
                </a:cubicBezTo>
                <a:cubicBezTo>
                  <a:pt x="819" y="708"/>
                  <a:pt x="819" y="708"/>
                  <a:pt x="819" y="708"/>
                </a:cubicBezTo>
                <a:cubicBezTo>
                  <a:pt x="816" y="709"/>
                  <a:pt x="816" y="709"/>
                  <a:pt x="816" y="709"/>
                </a:cubicBezTo>
                <a:cubicBezTo>
                  <a:pt x="813" y="711"/>
                  <a:pt x="813" y="711"/>
                  <a:pt x="813" y="711"/>
                </a:cubicBezTo>
                <a:cubicBezTo>
                  <a:pt x="809" y="712"/>
                  <a:pt x="809" y="712"/>
                  <a:pt x="809" y="712"/>
                </a:cubicBezTo>
                <a:cubicBezTo>
                  <a:pt x="806" y="714"/>
                  <a:pt x="806" y="714"/>
                  <a:pt x="806" y="714"/>
                </a:cubicBezTo>
                <a:cubicBezTo>
                  <a:pt x="805" y="715"/>
                  <a:pt x="805" y="715"/>
                  <a:pt x="805" y="715"/>
                </a:cubicBezTo>
                <a:cubicBezTo>
                  <a:pt x="803" y="717"/>
                  <a:pt x="803" y="717"/>
                  <a:pt x="803" y="717"/>
                </a:cubicBezTo>
                <a:cubicBezTo>
                  <a:pt x="802" y="720"/>
                  <a:pt x="802" y="720"/>
                  <a:pt x="802" y="720"/>
                </a:cubicBezTo>
                <a:cubicBezTo>
                  <a:pt x="802" y="722"/>
                  <a:pt x="802" y="722"/>
                  <a:pt x="802" y="722"/>
                </a:cubicBezTo>
                <a:cubicBezTo>
                  <a:pt x="802" y="724"/>
                  <a:pt x="802" y="724"/>
                  <a:pt x="802" y="724"/>
                </a:cubicBezTo>
                <a:cubicBezTo>
                  <a:pt x="802" y="726"/>
                  <a:pt x="802" y="726"/>
                  <a:pt x="802" y="726"/>
                </a:cubicBezTo>
                <a:cubicBezTo>
                  <a:pt x="803" y="725"/>
                  <a:pt x="803" y="725"/>
                  <a:pt x="803" y="725"/>
                </a:cubicBezTo>
                <a:cubicBezTo>
                  <a:pt x="804" y="726"/>
                  <a:pt x="804" y="726"/>
                  <a:pt x="804" y="726"/>
                </a:cubicBezTo>
                <a:cubicBezTo>
                  <a:pt x="804" y="728"/>
                  <a:pt x="804" y="728"/>
                  <a:pt x="804" y="728"/>
                </a:cubicBezTo>
                <a:cubicBezTo>
                  <a:pt x="806" y="729"/>
                  <a:pt x="806" y="729"/>
                  <a:pt x="806" y="729"/>
                </a:cubicBezTo>
                <a:cubicBezTo>
                  <a:pt x="807" y="728"/>
                  <a:pt x="807" y="728"/>
                  <a:pt x="807" y="728"/>
                </a:cubicBezTo>
                <a:cubicBezTo>
                  <a:pt x="808" y="729"/>
                  <a:pt x="808" y="729"/>
                  <a:pt x="808" y="729"/>
                </a:cubicBezTo>
                <a:cubicBezTo>
                  <a:pt x="809" y="728"/>
                  <a:pt x="809" y="728"/>
                  <a:pt x="809" y="728"/>
                </a:cubicBezTo>
                <a:cubicBezTo>
                  <a:pt x="809" y="727"/>
                  <a:pt x="809" y="727"/>
                  <a:pt x="809" y="727"/>
                </a:cubicBezTo>
                <a:cubicBezTo>
                  <a:pt x="810" y="726"/>
                  <a:pt x="810" y="726"/>
                  <a:pt x="810" y="726"/>
                </a:cubicBezTo>
                <a:cubicBezTo>
                  <a:pt x="811" y="726"/>
                  <a:pt x="811" y="726"/>
                  <a:pt x="811" y="726"/>
                </a:cubicBezTo>
                <a:cubicBezTo>
                  <a:pt x="813" y="725"/>
                  <a:pt x="813" y="725"/>
                  <a:pt x="813" y="725"/>
                </a:cubicBezTo>
                <a:cubicBezTo>
                  <a:pt x="814" y="724"/>
                  <a:pt x="814" y="724"/>
                  <a:pt x="814" y="724"/>
                </a:cubicBezTo>
                <a:cubicBezTo>
                  <a:pt x="817" y="721"/>
                  <a:pt x="817" y="721"/>
                  <a:pt x="817" y="721"/>
                </a:cubicBezTo>
                <a:cubicBezTo>
                  <a:pt x="820" y="719"/>
                  <a:pt x="820" y="719"/>
                  <a:pt x="820" y="719"/>
                </a:cubicBezTo>
                <a:cubicBezTo>
                  <a:pt x="819" y="718"/>
                  <a:pt x="819" y="718"/>
                  <a:pt x="819" y="718"/>
                </a:cubicBezTo>
                <a:cubicBezTo>
                  <a:pt x="820" y="716"/>
                  <a:pt x="820" y="716"/>
                  <a:pt x="820" y="716"/>
                </a:cubicBezTo>
                <a:cubicBezTo>
                  <a:pt x="821" y="716"/>
                  <a:pt x="821" y="716"/>
                  <a:pt x="821" y="716"/>
                </a:cubicBezTo>
                <a:cubicBezTo>
                  <a:pt x="822" y="715"/>
                  <a:pt x="822" y="715"/>
                  <a:pt x="822" y="715"/>
                </a:cubicBezTo>
                <a:cubicBezTo>
                  <a:pt x="823" y="715"/>
                  <a:pt x="823" y="715"/>
                  <a:pt x="823" y="715"/>
                </a:cubicBezTo>
                <a:cubicBezTo>
                  <a:pt x="824" y="717"/>
                  <a:pt x="824" y="717"/>
                  <a:pt x="824" y="717"/>
                </a:cubicBezTo>
                <a:cubicBezTo>
                  <a:pt x="826" y="717"/>
                  <a:pt x="826" y="717"/>
                  <a:pt x="826" y="717"/>
                </a:cubicBezTo>
                <a:cubicBezTo>
                  <a:pt x="826" y="716"/>
                  <a:pt x="826" y="716"/>
                  <a:pt x="826" y="716"/>
                </a:cubicBezTo>
                <a:cubicBezTo>
                  <a:pt x="827" y="716"/>
                  <a:pt x="827" y="716"/>
                  <a:pt x="827" y="716"/>
                </a:cubicBezTo>
                <a:cubicBezTo>
                  <a:pt x="830" y="715"/>
                  <a:pt x="830" y="715"/>
                  <a:pt x="830" y="715"/>
                </a:cubicBezTo>
                <a:cubicBezTo>
                  <a:pt x="833" y="714"/>
                  <a:pt x="833" y="714"/>
                  <a:pt x="833" y="714"/>
                </a:cubicBezTo>
                <a:cubicBezTo>
                  <a:pt x="836" y="713"/>
                  <a:pt x="836" y="713"/>
                  <a:pt x="836" y="713"/>
                </a:cubicBezTo>
                <a:cubicBezTo>
                  <a:pt x="838" y="713"/>
                  <a:pt x="838" y="713"/>
                  <a:pt x="838" y="713"/>
                </a:cubicBezTo>
                <a:cubicBezTo>
                  <a:pt x="842" y="711"/>
                  <a:pt x="842" y="711"/>
                  <a:pt x="842" y="711"/>
                </a:cubicBezTo>
                <a:cubicBezTo>
                  <a:pt x="845" y="710"/>
                  <a:pt x="845" y="710"/>
                  <a:pt x="845" y="710"/>
                </a:cubicBezTo>
                <a:cubicBezTo>
                  <a:pt x="847" y="710"/>
                  <a:pt x="847" y="710"/>
                  <a:pt x="847" y="710"/>
                </a:cubicBezTo>
                <a:cubicBezTo>
                  <a:pt x="848" y="710"/>
                  <a:pt x="848" y="710"/>
                  <a:pt x="848" y="710"/>
                </a:cubicBezTo>
                <a:cubicBezTo>
                  <a:pt x="849" y="710"/>
                  <a:pt x="849" y="710"/>
                  <a:pt x="849" y="710"/>
                </a:cubicBezTo>
                <a:cubicBezTo>
                  <a:pt x="848" y="709"/>
                  <a:pt x="848" y="709"/>
                  <a:pt x="848" y="709"/>
                </a:cubicBezTo>
                <a:cubicBezTo>
                  <a:pt x="847" y="709"/>
                  <a:pt x="847" y="709"/>
                  <a:pt x="847" y="709"/>
                </a:cubicBezTo>
                <a:cubicBezTo>
                  <a:pt x="845" y="708"/>
                  <a:pt x="845" y="708"/>
                  <a:pt x="845" y="708"/>
                </a:cubicBezTo>
                <a:cubicBezTo>
                  <a:pt x="846" y="708"/>
                  <a:pt x="846" y="708"/>
                  <a:pt x="846" y="708"/>
                </a:cubicBezTo>
                <a:cubicBezTo>
                  <a:pt x="847" y="707"/>
                  <a:pt x="847" y="707"/>
                  <a:pt x="847" y="707"/>
                </a:cubicBezTo>
                <a:cubicBezTo>
                  <a:pt x="847" y="706"/>
                  <a:pt x="847" y="706"/>
                  <a:pt x="847" y="706"/>
                </a:cubicBezTo>
                <a:cubicBezTo>
                  <a:pt x="844" y="705"/>
                  <a:pt x="844" y="705"/>
                  <a:pt x="844" y="705"/>
                </a:cubicBezTo>
                <a:cubicBezTo>
                  <a:pt x="841" y="704"/>
                  <a:pt x="841" y="704"/>
                  <a:pt x="841" y="704"/>
                </a:cubicBezTo>
                <a:cubicBezTo>
                  <a:pt x="842" y="704"/>
                  <a:pt x="842" y="704"/>
                  <a:pt x="842" y="704"/>
                </a:cubicBezTo>
                <a:cubicBezTo>
                  <a:pt x="842" y="702"/>
                  <a:pt x="842" y="702"/>
                  <a:pt x="842" y="702"/>
                </a:cubicBezTo>
                <a:cubicBezTo>
                  <a:pt x="839" y="704"/>
                  <a:pt x="839" y="704"/>
                  <a:pt x="839" y="704"/>
                </a:cubicBezTo>
                <a:cubicBezTo>
                  <a:pt x="838" y="705"/>
                  <a:pt x="838" y="705"/>
                  <a:pt x="838" y="705"/>
                </a:cubicBezTo>
                <a:cubicBezTo>
                  <a:pt x="835" y="704"/>
                  <a:pt x="835" y="704"/>
                  <a:pt x="835" y="704"/>
                </a:cubicBezTo>
                <a:cubicBezTo>
                  <a:pt x="835" y="703"/>
                  <a:pt x="835" y="703"/>
                  <a:pt x="835" y="703"/>
                </a:cubicBezTo>
                <a:cubicBezTo>
                  <a:pt x="832" y="702"/>
                  <a:pt x="832" y="702"/>
                  <a:pt x="832" y="702"/>
                </a:cubicBezTo>
                <a:cubicBezTo>
                  <a:pt x="831" y="703"/>
                  <a:pt x="831" y="703"/>
                  <a:pt x="831" y="703"/>
                </a:cubicBezTo>
                <a:cubicBezTo>
                  <a:pt x="830" y="702"/>
                  <a:pt x="830" y="702"/>
                  <a:pt x="830" y="702"/>
                </a:cubicBezTo>
                <a:cubicBezTo>
                  <a:pt x="827" y="702"/>
                  <a:pt x="827" y="702"/>
                  <a:pt x="827" y="702"/>
                </a:cubicBezTo>
                <a:cubicBezTo>
                  <a:pt x="824" y="700"/>
                  <a:pt x="824" y="700"/>
                  <a:pt x="824" y="700"/>
                </a:cubicBezTo>
                <a:cubicBezTo>
                  <a:pt x="826" y="700"/>
                  <a:pt x="826" y="700"/>
                  <a:pt x="826" y="700"/>
                </a:cubicBezTo>
                <a:cubicBezTo>
                  <a:pt x="827" y="698"/>
                  <a:pt x="827" y="698"/>
                  <a:pt x="827" y="698"/>
                </a:cubicBezTo>
                <a:cubicBezTo>
                  <a:pt x="824" y="698"/>
                  <a:pt x="824" y="698"/>
                  <a:pt x="824" y="698"/>
                </a:cubicBezTo>
                <a:cubicBezTo>
                  <a:pt x="823" y="698"/>
                  <a:pt x="823" y="698"/>
                  <a:pt x="823" y="698"/>
                </a:cubicBezTo>
                <a:cubicBezTo>
                  <a:pt x="822" y="698"/>
                  <a:pt x="822" y="698"/>
                  <a:pt x="822" y="698"/>
                </a:cubicBezTo>
                <a:cubicBezTo>
                  <a:pt x="821" y="695"/>
                  <a:pt x="821" y="695"/>
                  <a:pt x="821" y="695"/>
                </a:cubicBezTo>
                <a:cubicBezTo>
                  <a:pt x="820" y="695"/>
                  <a:pt x="820" y="695"/>
                  <a:pt x="820" y="695"/>
                </a:cubicBezTo>
                <a:cubicBezTo>
                  <a:pt x="820" y="692"/>
                  <a:pt x="820" y="692"/>
                  <a:pt x="820" y="692"/>
                </a:cubicBezTo>
                <a:cubicBezTo>
                  <a:pt x="820" y="690"/>
                  <a:pt x="820" y="690"/>
                  <a:pt x="820" y="690"/>
                </a:cubicBezTo>
                <a:cubicBezTo>
                  <a:pt x="819" y="689"/>
                  <a:pt x="819" y="689"/>
                  <a:pt x="819" y="689"/>
                </a:cubicBezTo>
                <a:cubicBezTo>
                  <a:pt x="820" y="688"/>
                  <a:pt x="820" y="688"/>
                  <a:pt x="820" y="688"/>
                </a:cubicBezTo>
                <a:cubicBezTo>
                  <a:pt x="820" y="687"/>
                  <a:pt x="820" y="687"/>
                  <a:pt x="820" y="687"/>
                </a:cubicBezTo>
                <a:cubicBezTo>
                  <a:pt x="816" y="687"/>
                  <a:pt x="816" y="687"/>
                  <a:pt x="816" y="687"/>
                </a:cubicBezTo>
                <a:cubicBezTo>
                  <a:pt x="817" y="685"/>
                  <a:pt x="817" y="685"/>
                  <a:pt x="817" y="685"/>
                </a:cubicBezTo>
                <a:cubicBezTo>
                  <a:pt x="818" y="685"/>
                  <a:pt x="818" y="685"/>
                  <a:pt x="818" y="685"/>
                </a:cubicBezTo>
                <a:cubicBezTo>
                  <a:pt x="821" y="681"/>
                  <a:pt x="821" y="681"/>
                  <a:pt x="821" y="681"/>
                </a:cubicBezTo>
                <a:cubicBezTo>
                  <a:pt x="823" y="679"/>
                  <a:pt x="823" y="679"/>
                  <a:pt x="823" y="679"/>
                </a:cubicBezTo>
                <a:cubicBezTo>
                  <a:pt x="822" y="678"/>
                  <a:pt x="822" y="678"/>
                  <a:pt x="822" y="678"/>
                </a:cubicBezTo>
                <a:cubicBezTo>
                  <a:pt x="821" y="678"/>
                  <a:pt x="821" y="678"/>
                  <a:pt x="821" y="678"/>
                </a:cubicBezTo>
                <a:cubicBezTo>
                  <a:pt x="820" y="677"/>
                  <a:pt x="820" y="677"/>
                  <a:pt x="820" y="677"/>
                </a:cubicBezTo>
                <a:cubicBezTo>
                  <a:pt x="818" y="677"/>
                  <a:pt x="818" y="677"/>
                  <a:pt x="818" y="677"/>
                </a:cubicBezTo>
                <a:cubicBezTo>
                  <a:pt x="817" y="679"/>
                  <a:pt x="817" y="679"/>
                  <a:pt x="817" y="679"/>
                </a:cubicBezTo>
                <a:cubicBezTo>
                  <a:pt x="815" y="679"/>
                  <a:pt x="815" y="679"/>
                  <a:pt x="815" y="679"/>
                </a:cubicBezTo>
                <a:cubicBezTo>
                  <a:pt x="814" y="678"/>
                  <a:pt x="814" y="678"/>
                  <a:pt x="814" y="678"/>
                </a:cubicBezTo>
                <a:cubicBezTo>
                  <a:pt x="813" y="677"/>
                  <a:pt x="813" y="677"/>
                  <a:pt x="813" y="677"/>
                </a:cubicBezTo>
                <a:cubicBezTo>
                  <a:pt x="810" y="676"/>
                  <a:pt x="810" y="676"/>
                  <a:pt x="810" y="676"/>
                </a:cubicBezTo>
                <a:cubicBezTo>
                  <a:pt x="807" y="675"/>
                  <a:pt x="807" y="675"/>
                  <a:pt x="807" y="675"/>
                </a:cubicBezTo>
                <a:cubicBezTo>
                  <a:pt x="805" y="676"/>
                  <a:pt x="805" y="676"/>
                  <a:pt x="805" y="676"/>
                </a:cubicBezTo>
                <a:cubicBezTo>
                  <a:pt x="807" y="674"/>
                  <a:pt x="807" y="674"/>
                  <a:pt x="807" y="674"/>
                </a:cubicBezTo>
                <a:cubicBezTo>
                  <a:pt x="809" y="675"/>
                  <a:pt x="809" y="675"/>
                  <a:pt x="809" y="675"/>
                </a:cubicBezTo>
                <a:cubicBezTo>
                  <a:pt x="811" y="674"/>
                  <a:pt x="811" y="674"/>
                  <a:pt x="811" y="674"/>
                </a:cubicBezTo>
                <a:cubicBezTo>
                  <a:pt x="813" y="674"/>
                  <a:pt x="813" y="674"/>
                  <a:pt x="813" y="674"/>
                </a:cubicBezTo>
                <a:cubicBezTo>
                  <a:pt x="815" y="674"/>
                  <a:pt x="815" y="674"/>
                  <a:pt x="815" y="674"/>
                </a:cubicBezTo>
                <a:cubicBezTo>
                  <a:pt x="816" y="676"/>
                  <a:pt x="816" y="676"/>
                  <a:pt x="816" y="676"/>
                </a:cubicBezTo>
                <a:cubicBezTo>
                  <a:pt x="818" y="676"/>
                  <a:pt x="818" y="676"/>
                  <a:pt x="818" y="676"/>
                </a:cubicBezTo>
                <a:cubicBezTo>
                  <a:pt x="820" y="674"/>
                  <a:pt x="820" y="674"/>
                  <a:pt x="820" y="674"/>
                </a:cubicBezTo>
                <a:cubicBezTo>
                  <a:pt x="822" y="674"/>
                  <a:pt x="822" y="674"/>
                  <a:pt x="822" y="674"/>
                </a:cubicBezTo>
                <a:cubicBezTo>
                  <a:pt x="824" y="672"/>
                  <a:pt x="824" y="672"/>
                  <a:pt x="824" y="672"/>
                </a:cubicBezTo>
                <a:cubicBezTo>
                  <a:pt x="826" y="672"/>
                  <a:pt x="826" y="672"/>
                  <a:pt x="826" y="672"/>
                </a:cubicBezTo>
                <a:cubicBezTo>
                  <a:pt x="827" y="668"/>
                  <a:pt x="827" y="668"/>
                  <a:pt x="827" y="668"/>
                </a:cubicBezTo>
                <a:cubicBezTo>
                  <a:pt x="826" y="668"/>
                  <a:pt x="826" y="668"/>
                  <a:pt x="826" y="668"/>
                </a:cubicBezTo>
                <a:cubicBezTo>
                  <a:pt x="827" y="667"/>
                  <a:pt x="827" y="667"/>
                  <a:pt x="827" y="667"/>
                </a:cubicBezTo>
                <a:cubicBezTo>
                  <a:pt x="827" y="666"/>
                  <a:pt x="827" y="666"/>
                  <a:pt x="827" y="666"/>
                </a:cubicBezTo>
                <a:cubicBezTo>
                  <a:pt x="825" y="665"/>
                  <a:pt x="825" y="665"/>
                  <a:pt x="825" y="665"/>
                </a:cubicBezTo>
                <a:cubicBezTo>
                  <a:pt x="823" y="666"/>
                  <a:pt x="823" y="666"/>
                  <a:pt x="823" y="666"/>
                </a:cubicBezTo>
                <a:cubicBezTo>
                  <a:pt x="824" y="665"/>
                  <a:pt x="824" y="665"/>
                  <a:pt x="824" y="665"/>
                </a:cubicBezTo>
                <a:cubicBezTo>
                  <a:pt x="823" y="665"/>
                  <a:pt x="823" y="665"/>
                  <a:pt x="823" y="665"/>
                </a:cubicBezTo>
                <a:cubicBezTo>
                  <a:pt x="826" y="665"/>
                  <a:pt x="826" y="665"/>
                  <a:pt x="826" y="665"/>
                </a:cubicBezTo>
                <a:cubicBezTo>
                  <a:pt x="826" y="664"/>
                  <a:pt x="826" y="664"/>
                  <a:pt x="826" y="664"/>
                </a:cubicBezTo>
                <a:cubicBezTo>
                  <a:pt x="822" y="662"/>
                  <a:pt x="822" y="662"/>
                  <a:pt x="822" y="662"/>
                </a:cubicBezTo>
                <a:cubicBezTo>
                  <a:pt x="819" y="661"/>
                  <a:pt x="819" y="661"/>
                  <a:pt x="819" y="661"/>
                </a:cubicBezTo>
                <a:cubicBezTo>
                  <a:pt x="813" y="661"/>
                  <a:pt x="813" y="661"/>
                  <a:pt x="813" y="661"/>
                </a:cubicBezTo>
                <a:cubicBezTo>
                  <a:pt x="811" y="662"/>
                  <a:pt x="811" y="662"/>
                  <a:pt x="811" y="662"/>
                </a:cubicBezTo>
                <a:cubicBezTo>
                  <a:pt x="809" y="662"/>
                  <a:pt x="809" y="662"/>
                  <a:pt x="809" y="662"/>
                </a:cubicBezTo>
                <a:cubicBezTo>
                  <a:pt x="803" y="664"/>
                  <a:pt x="803" y="664"/>
                  <a:pt x="803" y="664"/>
                </a:cubicBezTo>
                <a:cubicBezTo>
                  <a:pt x="799" y="665"/>
                  <a:pt x="799" y="665"/>
                  <a:pt x="799" y="665"/>
                </a:cubicBezTo>
                <a:cubicBezTo>
                  <a:pt x="796" y="666"/>
                  <a:pt x="796" y="666"/>
                  <a:pt x="796" y="666"/>
                </a:cubicBezTo>
                <a:cubicBezTo>
                  <a:pt x="794" y="666"/>
                  <a:pt x="794" y="666"/>
                  <a:pt x="794" y="666"/>
                </a:cubicBezTo>
                <a:cubicBezTo>
                  <a:pt x="790" y="669"/>
                  <a:pt x="790" y="669"/>
                  <a:pt x="790" y="669"/>
                </a:cubicBezTo>
                <a:cubicBezTo>
                  <a:pt x="783" y="673"/>
                  <a:pt x="783" y="673"/>
                  <a:pt x="783" y="673"/>
                </a:cubicBezTo>
                <a:cubicBezTo>
                  <a:pt x="779" y="678"/>
                  <a:pt x="779" y="678"/>
                  <a:pt x="779" y="678"/>
                </a:cubicBezTo>
                <a:cubicBezTo>
                  <a:pt x="777" y="678"/>
                  <a:pt x="777" y="678"/>
                  <a:pt x="777" y="678"/>
                </a:cubicBezTo>
                <a:cubicBezTo>
                  <a:pt x="775" y="680"/>
                  <a:pt x="775" y="680"/>
                  <a:pt x="775" y="680"/>
                </a:cubicBezTo>
                <a:cubicBezTo>
                  <a:pt x="773" y="684"/>
                  <a:pt x="773" y="684"/>
                  <a:pt x="773" y="684"/>
                </a:cubicBezTo>
                <a:cubicBezTo>
                  <a:pt x="770" y="685"/>
                  <a:pt x="770" y="685"/>
                  <a:pt x="770" y="685"/>
                </a:cubicBezTo>
                <a:cubicBezTo>
                  <a:pt x="766" y="687"/>
                  <a:pt x="766" y="687"/>
                  <a:pt x="766" y="687"/>
                </a:cubicBezTo>
                <a:cubicBezTo>
                  <a:pt x="761" y="690"/>
                  <a:pt x="761" y="690"/>
                  <a:pt x="761" y="690"/>
                </a:cubicBezTo>
                <a:cubicBezTo>
                  <a:pt x="759" y="689"/>
                  <a:pt x="759" y="689"/>
                  <a:pt x="759" y="689"/>
                </a:cubicBezTo>
                <a:cubicBezTo>
                  <a:pt x="761" y="689"/>
                  <a:pt x="761" y="689"/>
                  <a:pt x="761" y="689"/>
                </a:cubicBezTo>
                <a:cubicBezTo>
                  <a:pt x="766" y="687"/>
                  <a:pt x="766" y="687"/>
                  <a:pt x="766" y="687"/>
                </a:cubicBezTo>
                <a:cubicBezTo>
                  <a:pt x="766" y="685"/>
                  <a:pt x="766" y="685"/>
                  <a:pt x="766" y="685"/>
                </a:cubicBezTo>
                <a:cubicBezTo>
                  <a:pt x="771" y="683"/>
                  <a:pt x="771" y="683"/>
                  <a:pt x="771" y="683"/>
                </a:cubicBezTo>
                <a:cubicBezTo>
                  <a:pt x="772" y="681"/>
                  <a:pt x="772" y="681"/>
                  <a:pt x="772" y="681"/>
                </a:cubicBezTo>
                <a:cubicBezTo>
                  <a:pt x="773" y="679"/>
                  <a:pt x="773" y="679"/>
                  <a:pt x="773" y="679"/>
                </a:cubicBezTo>
                <a:cubicBezTo>
                  <a:pt x="774" y="678"/>
                  <a:pt x="774" y="678"/>
                  <a:pt x="774" y="678"/>
                </a:cubicBezTo>
                <a:cubicBezTo>
                  <a:pt x="777" y="676"/>
                  <a:pt x="777" y="676"/>
                  <a:pt x="777" y="676"/>
                </a:cubicBezTo>
                <a:cubicBezTo>
                  <a:pt x="779" y="675"/>
                  <a:pt x="779" y="675"/>
                  <a:pt x="779" y="675"/>
                </a:cubicBezTo>
                <a:cubicBezTo>
                  <a:pt x="780" y="671"/>
                  <a:pt x="780" y="671"/>
                  <a:pt x="780" y="671"/>
                </a:cubicBezTo>
                <a:cubicBezTo>
                  <a:pt x="784" y="670"/>
                  <a:pt x="784" y="670"/>
                  <a:pt x="784" y="670"/>
                </a:cubicBezTo>
                <a:cubicBezTo>
                  <a:pt x="786" y="666"/>
                  <a:pt x="786" y="666"/>
                  <a:pt x="786" y="666"/>
                </a:cubicBezTo>
                <a:cubicBezTo>
                  <a:pt x="787" y="666"/>
                  <a:pt x="787" y="666"/>
                  <a:pt x="787" y="666"/>
                </a:cubicBezTo>
                <a:cubicBezTo>
                  <a:pt x="787" y="665"/>
                  <a:pt x="787" y="665"/>
                  <a:pt x="787" y="665"/>
                </a:cubicBezTo>
                <a:cubicBezTo>
                  <a:pt x="789" y="664"/>
                  <a:pt x="789" y="664"/>
                  <a:pt x="789" y="664"/>
                </a:cubicBezTo>
                <a:cubicBezTo>
                  <a:pt x="791" y="663"/>
                  <a:pt x="791" y="663"/>
                  <a:pt x="791" y="663"/>
                </a:cubicBezTo>
                <a:cubicBezTo>
                  <a:pt x="792" y="661"/>
                  <a:pt x="792" y="661"/>
                  <a:pt x="792" y="661"/>
                </a:cubicBezTo>
                <a:cubicBezTo>
                  <a:pt x="793" y="660"/>
                  <a:pt x="793" y="660"/>
                  <a:pt x="793" y="660"/>
                </a:cubicBezTo>
                <a:cubicBezTo>
                  <a:pt x="794" y="661"/>
                  <a:pt x="794" y="661"/>
                  <a:pt x="794" y="661"/>
                </a:cubicBezTo>
                <a:cubicBezTo>
                  <a:pt x="795" y="661"/>
                  <a:pt x="795" y="661"/>
                  <a:pt x="795" y="661"/>
                </a:cubicBezTo>
                <a:cubicBezTo>
                  <a:pt x="796" y="659"/>
                  <a:pt x="796" y="659"/>
                  <a:pt x="796" y="659"/>
                </a:cubicBezTo>
                <a:cubicBezTo>
                  <a:pt x="800" y="659"/>
                  <a:pt x="800" y="659"/>
                  <a:pt x="800" y="659"/>
                </a:cubicBezTo>
                <a:cubicBezTo>
                  <a:pt x="801" y="658"/>
                  <a:pt x="801" y="658"/>
                  <a:pt x="801" y="658"/>
                </a:cubicBezTo>
                <a:cubicBezTo>
                  <a:pt x="804" y="658"/>
                  <a:pt x="804" y="658"/>
                  <a:pt x="804" y="658"/>
                </a:cubicBezTo>
                <a:cubicBezTo>
                  <a:pt x="805" y="656"/>
                  <a:pt x="805" y="656"/>
                  <a:pt x="805" y="656"/>
                </a:cubicBezTo>
                <a:cubicBezTo>
                  <a:pt x="805" y="654"/>
                  <a:pt x="805" y="654"/>
                  <a:pt x="805" y="654"/>
                </a:cubicBezTo>
                <a:cubicBezTo>
                  <a:pt x="806" y="653"/>
                  <a:pt x="806" y="653"/>
                  <a:pt x="806" y="653"/>
                </a:cubicBezTo>
                <a:cubicBezTo>
                  <a:pt x="806" y="652"/>
                  <a:pt x="806" y="652"/>
                  <a:pt x="806" y="652"/>
                </a:cubicBezTo>
                <a:cubicBezTo>
                  <a:pt x="808" y="651"/>
                  <a:pt x="808" y="651"/>
                  <a:pt x="808" y="651"/>
                </a:cubicBezTo>
                <a:cubicBezTo>
                  <a:pt x="812" y="648"/>
                  <a:pt x="812" y="648"/>
                  <a:pt x="812" y="648"/>
                </a:cubicBezTo>
                <a:cubicBezTo>
                  <a:pt x="813" y="647"/>
                  <a:pt x="813" y="647"/>
                  <a:pt x="813" y="647"/>
                </a:cubicBezTo>
                <a:cubicBezTo>
                  <a:pt x="814" y="647"/>
                  <a:pt x="814" y="647"/>
                  <a:pt x="814" y="647"/>
                </a:cubicBezTo>
                <a:cubicBezTo>
                  <a:pt x="813" y="646"/>
                  <a:pt x="813" y="646"/>
                  <a:pt x="813" y="646"/>
                </a:cubicBezTo>
                <a:cubicBezTo>
                  <a:pt x="814" y="645"/>
                  <a:pt x="814" y="645"/>
                  <a:pt x="814" y="645"/>
                </a:cubicBezTo>
                <a:cubicBezTo>
                  <a:pt x="816" y="644"/>
                  <a:pt x="816" y="644"/>
                  <a:pt x="816" y="644"/>
                </a:cubicBezTo>
                <a:cubicBezTo>
                  <a:pt x="817" y="646"/>
                  <a:pt x="817" y="646"/>
                  <a:pt x="817" y="646"/>
                </a:cubicBezTo>
                <a:cubicBezTo>
                  <a:pt x="819" y="646"/>
                  <a:pt x="819" y="646"/>
                  <a:pt x="819" y="646"/>
                </a:cubicBezTo>
                <a:cubicBezTo>
                  <a:pt x="823" y="646"/>
                  <a:pt x="823" y="646"/>
                  <a:pt x="823" y="646"/>
                </a:cubicBezTo>
                <a:cubicBezTo>
                  <a:pt x="826" y="647"/>
                  <a:pt x="826" y="647"/>
                  <a:pt x="826" y="647"/>
                </a:cubicBezTo>
                <a:cubicBezTo>
                  <a:pt x="827" y="647"/>
                  <a:pt x="827" y="647"/>
                  <a:pt x="827" y="647"/>
                </a:cubicBezTo>
                <a:cubicBezTo>
                  <a:pt x="828" y="647"/>
                  <a:pt x="828" y="647"/>
                  <a:pt x="828" y="647"/>
                </a:cubicBezTo>
                <a:cubicBezTo>
                  <a:pt x="830" y="646"/>
                  <a:pt x="830" y="646"/>
                  <a:pt x="830" y="646"/>
                </a:cubicBezTo>
                <a:cubicBezTo>
                  <a:pt x="832" y="647"/>
                  <a:pt x="832" y="647"/>
                  <a:pt x="832" y="647"/>
                </a:cubicBezTo>
                <a:cubicBezTo>
                  <a:pt x="833" y="647"/>
                  <a:pt x="833" y="647"/>
                  <a:pt x="833" y="647"/>
                </a:cubicBezTo>
                <a:cubicBezTo>
                  <a:pt x="835" y="646"/>
                  <a:pt x="835" y="646"/>
                  <a:pt x="835" y="646"/>
                </a:cubicBezTo>
                <a:cubicBezTo>
                  <a:pt x="837" y="647"/>
                  <a:pt x="837" y="647"/>
                  <a:pt x="837" y="647"/>
                </a:cubicBezTo>
                <a:cubicBezTo>
                  <a:pt x="840" y="648"/>
                  <a:pt x="840" y="648"/>
                  <a:pt x="840" y="648"/>
                </a:cubicBezTo>
                <a:cubicBezTo>
                  <a:pt x="841" y="647"/>
                  <a:pt x="841" y="647"/>
                  <a:pt x="841" y="647"/>
                </a:cubicBezTo>
                <a:cubicBezTo>
                  <a:pt x="842" y="647"/>
                  <a:pt x="842" y="647"/>
                  <a:pt x="842" y="647"/>
                </a:cubicBezTo>
                <a:cubicBezTo>
                  <a:pt x="843" y="648"/>
                  <a:pt x="843" y="648"/>
                  <a:pt x="843" y="648"/>
                </a:cubicBezTo>
                <a:cubicBezTo>
                  <a:pt x="846" y="648"/>
                  <a:pt x="846" y="648"/>
                  <a:pt x="846" y="648"/>
                </a:cubicBezTo>
                <a:cubicBezTo>
                  <a:pt x="846" y="648"/>
                  <a:pt x="846" y="648"/>
                  <a:pt x="846" y="648"/>
                </a:cubicBezTo>
                <a:cubicBezTo>
                  <a:pt x="849" y="649"/>
                  <a:pt x="849" y="649"/>
                  <a:pt x="849" y="649"/>
                </a:cubicBezTo>
                <a:cubicBezTo>
                  <a:pt x="851" y="649"/>
                  <a:pt x="851" y="649"/>
                  <a:pt x="851" y="649"/>
                </a:cubicBezTo>
                <a:cubicBezTo>
                  <a:pt x="852" y="648"/>
                  <a:pt x="852" y="648"/>
                  <a:pt x="852" y="648"/>
                </a:cubicBezTo>
                <a:cubicBezTo>
                  <a:pt x="853" y="649"/>
                  <a:pt x="853" y="649"/>
                  <a:pt x="853" y="649"/>
                </a:cubicBezTo>
                <a:cubicBezTo>
                  <a:pt x="853" y="650"/>
                  <a:pt x="853" y="650"/>
                  <a:pt x="853" y="650"/>
                </a:cubicBezTo>
                <a:cubicBezTo>
                  <a:pt x="855" y="650"/>
                  <a:pt x="855" y="650"/>
                  <a:pt x="855" y="650"/>
                </a:cubicBezTo>
                <a:cubicBezTo>
                  <a:pt x="859" y="649"/>
                  <a:pt x="859" y="649"/>
                  <a:pt x="859" y="649"/>
                </a:cubicBezTo>
                <a:cubicBezTo>
                  <a:pt x="860" y="649"/>
                  <a:pt x="860" y="649"/>
                  <a:pt x="860" y="649"/>
                </a:cubicBezTo>
                <a:cubicBezTo>
                  <a:pt x="862" y="648"/>
                  <a:pt x="862" y="648"/>
                  <a:pt x="862" y="648"/>
                </a:cubicBezTo>
                <a:cubicBezTo>
                  <a:pt x="863" y="649"/>
                  <a:pt x="863" y="649"/>
                  <a:pt x="863" y="649"/>
                </a:cubicBezTo>
                <a:cubicBezTo>
                  <a:pt x="866" y="649"/>
                  <a:pt x="866" y="649"/>
                  <a:pt x="866" y="649"/>
                </a:cubicBezTo>
                <a:cubicBezTo>
                  <a:pt x="867" y="649"/>
                  <a:pt x="867" y="649"/>
                  <a:pt x="867" y="649"/>
                </a:cubicBezTo>
                <a:cubicBezTo>
                  <a:pt x="869" y="649"/>
                  <a:pt x="869" y="649"/>
                  <a:pt x="869" y="649"/>
                </a:cubicBezTo>
                <a:cubicBezTo>
                  <a:pt x="869" y="647"/>
                  <a:pt x="869" y="647"/>
                  <a:pt x="869" y="647"/>
                </a:cubicBezTo>
                <a:cubicBezTo>
                  <a:pt x="871" y="648"/>
                  <a:pt x="871" y="648"/>
                  <a:pt x="871" y="648"/>
                </a:cubicBezTo>
                <a:cubicBezTo>
                  <a:pt x="872" y="647"/>
                  <a:pt x="872" y="647"/>
                  <a:pt x="872" y="647"/>
                </a:cubicBezTo>
                <a:cubicBezTo>
                  <a:pt x="873" y="647"/>
                  <a:pt x="873" y="647"/>
                  <a:pt x="873" y="647"/>
                </a:cubicBezTo>
                <a:cubicBezTo>
                  <a:pt x="874" y="645"/>
                  <a:pt x="874" y="645"/>
                  <a:pt x="874" y="645"/>
                </a:cubicBezTo>
                <a:cubicBezTo>
                  <a:pt x="875" y="644"/>
                  <a:pt x="875" y="644"/>
                  <a:pt x="875" y="644"/>
                </a:cubicBezTo>
                <a:cubicBezTo>
                  <a:pt x="876" y="644"/>
                  <a:pt x="876" y="644"/>
                  <a:pt x="876" y="644"/>
                </a:cubicBezTo>
                <a:cubicBezTo>
                  <a:pt x="877" y="644"/>
                  <a:pt x="877" y="644"/>
                  <a:pt x="877" y="644"/>
                </a:cubicBezTo>
                <a:cubicBezTo>
                  <a:pt x="879" y="641"/>
                  <a:pt x="879" y="641"/>
                  <a:pt x="879" y="641"/>
                </a:cubicBezTo>
                <a:cubicBezTo>
                  <a:pt x="879" y="640"/>
                  <a:pt x="879" y="640"/>
                  <a:pt x="879" y="640"/>
                </a:cubicBezTo>
                <a:cubicBezTo>
                  <a:pt x="880" y="640"/>
                  <a:pt x="880" y="640"/>
                  <a:pt x="880" y="640"/>
                </a:cubicBezTo>
                <a:cubicBezTo>
                  <a:pt x="881" y="639"/>
                  <a:pt x="881" y="639"/>
                  <a:pt x="881" y="639"/>
                </a:cubicBezTo>
                <a:cubicBezTo>
                  <a:pt x="881" y="638"/>
                  <a:pt x="881" y="638"/>
                  <a:pt x="881" y="638"/>
                </a:cubicBezTo>
                <a:cubicBezTo>
                  <a:pt x="881" y="637"/>
                  <a:pt x="881" y="637"/>
                  <a:pt x="881" y="637"/>
                </a:cubicBezTo>
                <a:cubicBezTo>
                  <a:pt x="881" y="637"/>
                  <a:pt x="881" y="637"/>
                  <a:pt x="881" y="637"/>
                </a:cubicBezTo>
                <a:cubicBezTo>
                  <a:pt x="883" y="637"/>
                  <a:pt x="883" y="637"/>
                  <a:pt x="883" y="637"/>
                </a:cubicBezTo>
                <a:cubicBezTo>
                  <a:pt x="885" y="636"/>
                  <a:pt x="885" y="636"/>
                  <a:pt x="885" y="636"/>
                </a:cubicBezTo>
                <a:cubicBezTo>
                  <a:pt x="885" y="635"/>
                  <a:pt x="885" y="635"/>
                  <a:pt x="885" y="635"/>
                </a:cubicBezTo>
                <a:cubicBezTo>
                  <a:pt x="885" y="635"/>
                  <a:pt x="885" y="635"/>
                  <a:pt x="885" y="635"/>
                </a:cubicBezTo>
                <a:cubicBezTo>
                  <a:pt x="886" y="636"/>
                  <a:pt x="886" y="636"/>
                  <a:pt x="886" y="636"/>
                </a:cubicBezTo>
                <a:cubicBezTo>
                  <a:pt x="888" y="636"/>
                  <a:pt x="888" y="636"/>
                  <a:pt x="888" y="636"/>
                </a:cubicBezTo>
                <a:cubicBezTo>
                  <a:pt x="890" y="635"/>
                  <a:pt x="890" y="635"/>
                  <a:pt x="890" y="635"/>
                </a:cubicBezTo>
                <a:cubicBezTo>
                  <a:pt x="891" y="636"/>
                  <a:pt x="891" y="636"/>
                  <a:pt x="891" y="636"/>
                </a:cubicBezTo>
                <a:cubicBezTo>
                  <a:pt x="892" y="636"/>
                  <a:pt x="892" y="636"/>
                  <a:pt x="892" y="636"/>
                </a:cubicBezTo>
                <a:cubicBezTo>
                  <a:pt x="893" y="635"/>
                  <a:pt x="893" y="635"/>
                  <a:pt x="893" y="635"/>
                </a:cubicBezTo>
                <a:cubicBezTo>
                  <a:pt x="894" y="636"/>
                  <a:pt x="894" y="636"/>
                  <a:pt x="894" y="636"/>
                </a:cubicBezTo>
                <a:cubicBezTo>
                  <a:pt x="896" y="636"/>
                  <a:pt x="896" y="636"/>
                  <a:pt x="896" y="636"/>
                </a:cubicBezTo>
                <a:cubicBezTo>
                  <a:pt x="896" y="635"/>
                  <a:pt x="896" y="635"/>
                  <a:pt x="896" y="635"/>
                </a:cubicBezTo>
                <a:cubicBezTo>
                  <a:pt x="897" y="635"/>
                  <a:pt x="897" y="635"/>
                  <a:pt x="897" y="635"/>
                </a:cubicBezTo>
                <a:cubicBezTo>
                  <a:pt x="899" y="633"/>
                  <a:pt x="899" y="633"/>
                  <a:pt x="899" y="633"/>
                </a:cubicBezTo>
                <a:cubicBezTo>
                  <a:pt x="900" y="633"/>
                  <a:pt x="900" y="633"/>
                  <a:pt x="900" y="633"/>
                </a:cubicBezTo>
                <a:cubicBezTo>
                  <a:pt x="901" y="632"/>
                  <a:pt x="901" y="632"/>
                  <a:pt x="901" y="632"/>
                </a:cubicBezTo>
                <a:cubicBezTo>
                  <a:pt x="903" y="632"/>
                  <a:pt x="903" y="632"/>
                  <a:pt x="903" y="632"/>
                </a:cubicBezTo>
                <a:cubicBezTo>
                  <a:pt x="906" y="630"/>
                  <a:pt x="906" y="630"/>
                  <a:pt x="906" y="630"/>
                </a:cubicBezTo>
                <a:cubicBezTo>
                  <a:pt x="907" y="628"/>
                  <a:pt x="907" y="628"/>
                  <a:pt x="907" y="628"/>
                </a:cubicBezTo>
                <a:cubicBezTo>
                  <a:pt x="908" y="628"/>
                  <a:pt x="908" y="628"/>
                  <a:pt x="908" y="628"/>
                </a:cubicBezTo>
                <a:cubicBezTo>
                  <a:pt x="908" y="627"/>
                  <a:pt x="908" y="627"/>
                  <a:pt x="908" y="627"/>
                </a:cubicBezTo>
                <a:cubicBezTo>
                  <a:pt x="909" y="625"/>
                  <a:pt x="909" y="625"/>
                  <a:pt x="909" y="625"/>
                </a:cubicBezTo>
                <a:cubicBezTo>
                  <a:pt x="908" y="624"/>
                  <a:pt x="908" y="624"/>
                  <a:pt x="908" y="624"/>
                </a:cubicBezTo>
                <a:cubicBezTo>
                  <a:pt x="906" y="625"/>
                  <a:pt x="906" y="625"/>
                  <a:pt x="906" y="625"/>
                </a:cubicBezTo>
                <a:cubicBezTo>
                  <a:pt x="905" y="624"/>
                  <a:pt x="905" y="624"/>
                  <a:pt x="905" y="624"/>
                </a:cubicBezTo>
                <a:cubicBezTo>
                  <a:pt x="906" y="624"/>
                  <a:pt x="906" y="624"/>
                  <a:pt x="906" y="624"/>
                </a:cubicBezTo>
                <a:cubicBezTo>
                  <a:pt x="908" y="624"/>
                  <a:pt x="908" y="624"/>
                  <a:pt x="908" y="624"/>
                </a:cubicBezTo>
                <a:cubicBezTo>
                  <a:pt x="909" y="623"/>
                  <a:pt x="909" y="623"/>
                  <a:pt x="909" y="623"/>
                </a:cubicBezTo>
                <a:cubicBezTo>
                  <a:pt x="908" y="622"/>
                  <a:pt x="908" y="622"/>
                  <a:pt x="908" y="622"/>
                </a:cubicBezTo>
                <a:cubicBezTo>
                  <a:pt x="906" y="622"/>
                  <a:pt x="906" y="622"/>
                  <a:pt x="906" y="622"/>
                </a:cubicBezTo>
                <a:cubicBezTo>
                  <a:pt x="904" y="621"/>
                  <a:pt x="904" y="621"/>
                  <a:pt x="904" y="621"/>
                </a:cubicBezTo>
                <a:cubicBezTo>
                  <a:pt x="903" y="619"/>
                  <a:pt x="903" y="619"/>
                  <a:pt x="903" y="619"/>
                </a:cubicBezTo>
                <a:cubicBezTo>
                  <a:pt x="905" y="621"/>
                  <a:pt x="905" y="621"/>
                  <a:pt x="905" y="621"/>
                </a:cubicBezTo>
                <a:cubicBezTo>
                  <a:pt x="906" y="620"/>
                  <a:pt x="906" y="620"/>
                  <a:pt x="906" y="620"/>
                </a:cubicBezTo>
                <a:cubicBezTo>
                  <a:pt x="907" y="619"/>
                  <a:pt x="907" y="619"/>
                  <a:pt x="907" y="619"/>
                </a:cubicBezTo>
                <a:cubicBezTo>
                  <a:pt x="908" y="618"/>
                  <a:pt x="908" y="618"/>
                  <a:pt x="908" y="618"/>
                </a:cubicBezTo>
                <a:cubicBezTo>
                  <a:pt x="909" y="616"/>
                  <a:pt x="909" y="616"/>
                  <a:pt x="909" y="616"/>
                </a:cubicBezTo>
                <a:cubicBezTo>
                  <a:pt x="906" y="616"/>
                  <a:pt x="906" y="616"/>
                  <a:pt x="906" y="616"/>
                </a:cubicBezTo>
                <a:cubicBezTo>
                  <a:pt x="908" y="614"/>
                  <a:pt x="908" y="614"/>
                  <a:pt x="908" y="614"/>
                </a:cubicBezTo>
                <a:cubicBezTo>
                  <a:pt x="909" y="615"/>
                  <a:pt x="909" y="615"/>
                  <a:pt x="909" y="615"/>
                </a:cubicBezTo>
                <a:cubicBezTo>
                  <a:pt x="911" y="613"/>
                  <a:pt x="911" y="613"/>
                  <a:pt x="911" y="613"/>
                </a:cubicBezTo>
                <a:cubicBezTo>
                  <a:pt x="910" y="612"/>
                  <a:pt x="910" y="612"/>
                  <a:pt x="910" y="612"/>
                </a:cubicBezTo>
                <a:cubicBezTo>
                  <a:pt x="908" y="611"/>
                  <a:pt x="908" y="611"/>
                  <a:pt x="908" y="611"/>
                </a:cubicBezTo>
                <a:cubicBezTo>
                  <a:pt x="907" y="609"/>
                  <a:pt x="907" y="609"/>
                  <a:pt x="907" y="609"/>
                </a:cubicBezTo>
                <a:cubicBezTo>
                  <a:pt x="908" y="609"/>
                  <a:pt x="908" y="609"/>
                  <a:pt x="908" y="609"/>
                </a:cubicBezTo>
                <a:cubicBezTo>
                  <a:pt x="910" y="610"/>
                  <a:pt x="910" y="610"/>
                  <a:pt x="910" y="610"/>
                </a:cubicBezTo>
                <a:cubicBezTo>
                  <a:pt x="909" y="609"/>
                  <a:pt x="909" y="609"/>
                  <a:pt x="909" y="609"/>
                </a:cubicBezTo>
                <a:cubicBezTo>
                  <a:pt x="907" y="608"/>
                  <a:pt x="907" y="608"/>
                  <a:pt x="907" y="608"/>
                </a:cubicBezTo>
                <a:cubicBezTo>
                  <a:pt x="904" y="608"/>
                  <a:pt x="904" y="608"/>
                  <a:pt x="904" y="608"/>
                </a:cubicBezTo>
                <a:cubicBezTo>
                  <a:pt x="905" y="607"/>
                  <a:pt x="905" y="607"/>
                  <a:pt x="905" y="607"/>
                </a:cubicBezTo>
                <a:cubicBezTo>
                  <a:pt x="905" y="606"/>
                  <a:pt x="905" y="606"/>
                  <a:pt x="905" y="606"/>
                </a:cubicBezTo>
                <a:cubicBezTo>
                  <a:pt x="905" y="606"/>
                  <a:pt x="905" y="606"/>
                  <a:pt x="905" y="606"/>
                </a:cubicBezTo>
                <a:cubicBezTo>
                  <a:pt x="903" y="606"/>
                  <a:pt x="903" y="606"/>
                  <a:pt x="903" y="606"/>
                </a:cubicBezTo>
                <a:cubicBezTo>
                  <a:pt x="900" y="607"/>
                  <a:pt x="900" y="607"/>
                  <a:pt x="900" y="607"/>
                </a:cubicBezTo>
                <a:cubicBezTo>
                  <a:pt x="900" y="609"/>
                  <a:pt x="900" y="609"/>
                  <a:pt x="900" y="609"/>
                </a:cubicBezTo>
                <a:cubicBezTo>
                  <a:pt x="899" y="609"/>
                  <a:pt x="899" y="609"/>
                  <a:pt x="899" y="609"/>
                </a:cubicBezTo>
                <a:cubicBezTo>
                  <a:pt x="898" y="608"/>
                  <a:pt x="898" y="608"/>
                  <a:pt x="898" y="608"/>
                </a:cubicBezTo>
                <a:cubicBezTo>
                  <a:pt x="896" y="608"/>
                  <a:pt x="896" y="608"/>
                  <a:pt x="896" y="608"/>
                </a:cubicBezTo>
                <a:cubicBezTo>
                  <a:pt x="897" y="606"/>
                  <a:pt x="897" y="606"/>
                  <a:pt x="897" y="606"/>
                </a:cubicBezTo>
                <a:cubicBezTo>
                  <a:pt x="898" y="606"/>
                  <a:pt x="898" y="606"/>
                  <a:pt x="898" y="606"/>
                </a:cubicBezTo>
                <a:cubicBezTo>
                  <a:pt x="900" y="604"/>
                  <a:pt x="900" y="604"/>
                  <a:pt x="900" y="604"/>
                </a:cubicBezTo>
                <a:cubicBezTo>
                  <a:pt x="901" y="603"/>
                  <a:pt x="901" y="603"/>
                  <a:pt x="901" y="603"/>
                </a:cubicBezTo>
                <a:cubicBezTo>
                  <a:pt x="899" y="600"/>
                  <a:pt x="899" y="600"/>
                  <a:pt x="899" y="600"/>
                </a:cubicBezTo>
                <a:cubicBezTo>
                  <a:pt x="896" y="599"/>
                  <a:pt x="896" y="599"/>
                  <a:pt x="896" y="599"/>
                </a:cubicBezTo>
                <a:cubicBezTo>
                  <a:pt x="892" y="600"/>
                  <a:pt x="892" y="600"/>
                  <a:pt x="892" y="600"/>
                </a:cubicBezTo>
                <a:cubicBezTo>
                  <a:pt x="891" y="600"/>
                  <a:pt x="891" y="600"/>
                  <a:pt x="891" y="600"/>
                </a:cubicBezTo>
                <a:cubicBezTo>
                  <a:pt x="892" y="601"/>
                  <a:pt x="892" y="601"/>
                  <a:pt x="892" y="601"/>
                </a:cubicBezTo>
                <a:cubicBezTo>
                  <a:pt x="894" y="601"/>
                  <a:pt x="894" y="601"/>
                  <a:pt x="894" y="601"/>
                </a:cubicBezTo>
                <a:cubicBezTo>
                  <a:pt x="894" y="601"/>
                  <a:pt x="894" y="601"/>
                  <a:pt x="894" y="601"/>
                </a:cubicBezTo>
                <a:cubicBezTo>
                  <a:pt x="893" y="601"/>
                  <a:pt x="893" y="601"/>
                  <a:pt x="893" y="601"/>
                </a:cubicBezTo>
                <a:cubicBezTo>
                  <a:pt x="890" y="601"/>
                  <a:pt x="890" y="601"/>
                  <a:pt x="890" y="601"/>
                </a:cubicBezTo>
                <a:cubicBezTo>
                  <a:pt x="887" y="602"/>
                  <a:pt x="887" y="602"/>
                  <a:pt x="887" y="602"/>
                </a:cubicBezTo>
                <a:cubicBezTo>
                  <a:pt x="885" y="603"/>
                  <a:pt x="885" y="603"/>
                  <a:pt x="885" y="603"/>
                </a:cubicBezTo>
                <a:cubicBezTo>
                  <a:pt x="883" y="605"/>
                  <a:pt x="883" y="605"/>
                  <a:pt x="883" y="605"/>
                </a:cubicBezTo>
                <a:cubicBezTo>
                  <a:pt x="883" y="606"/>
                  <a:pt x="883" y="606"/>
                  <a:pt x="883" y="606"/>
                </a:cubicBezTo>
                <a:cubicBezTo>
                  <a:pt x="881" y="606"/>
                  <a:pt x="881" y="606"/>
                  <a:pt x="881" y="606"/>
                </a:cubicBezTo>
                <a:cubicBezTo>
                  <a:pt x="879" y="608"/>
                  <a:pt x="879" y="608"/>
                  <a:pt x="879" y="608"/>
                </a:cubicBezTo>
                <a:cubicBezTo>
                  <a:pt x="877" y="608"/>
                  <a:pt x="877" y="608"/>
                  <a:pt x="877" y="608"/>
                </a:cubicBezTo>
                <a:cubicBezTo>
                  <a:pt x="875" y="611"/>
                  <a:pt x="875" y="611"/>
                  <a:pt x="875" y="611"/>
                </a:cubicBezTo>
                <a:cubicBezTo>
                  <a:pt x="874" y="611"/>
                  <a:pt x="874" y="611"/>
                  <a:pt x="874" y="611"/>
                </a:cubicBezTo>
                <a:cubicBezTo>
                  <a:pt x="873" y="612"/>
                  <a:pt x="873" y="612"/>
                  <a:pt x="873" y="612"/>
                </a:cubicBezTo>
                <a:cubicBezTo>
                  <a:pt x="872" y="612"/>
                  <a:pt x="872" y="612"/>
                  <a:pt x="872" y="612"/>
                </a:cubicBezTo>
                <a:cubicBezTo>
                  <a:pt x="872" y="610"/>
                  <a:pt x="872" y="610"/>
                  <a:pt x="872" y="610"/>
                </a:cubicBezTo>
                <a:cubicBezTo>
                  <a:pt x="873" y="609"/>
                  <a:pt x="873" y="609"/>
                  <a:pt x="873" y="609"/>
                </a:cubicBezTo>
                <a:cubicBezTo>
                  <a:pt x="874" y="609"/>
                  <a:pt x="874" y="609"/>
                  <a:pt x="874" y="609"/>
                </a:cubicBezTo>
                <a:cubicBezTo>
                  <a:pt x="874" y="608"/>
                  <a:pt x="874" y="608"/>
                  <a:pt x="874" y="608"/>
                </a:cubicBezTo>
                <a:cubicBezTo>
                  <a:pt x="871" y="605"/>
                  <a:pt x="871" y="605"/>
                  <a:pt x="871" y="605"/>
                </a:cubicBezTo>
                <a:cubicBezTo>
                  <a:pt x="870" y="605"/>
                  <a:pt x="870" y="605"/>
                  <a:pt x="870" y="605"/>
                </a:cubicBezTo>
                <a:cubicBezTo>
                  <a:pt x="869" y="604"/>
                  <a:pt x="869" y="604"/>
                  <a:pt x="869" y="604"/>
                </a:cubicBezTo>
                <a:cubicBezTo>
                  <a:pt x="869" y="603"/>
                  <a:pt x="869" y="603"/>
                  <a:pt x="869" y="603"/>
                </a:cubicBezTo>
                <a:cubicBezTo>
                  <a:pt x="869" y="601"/>
                  <a:pt x="869" y="601"/>
                  <a:pt x="869" y="601"/>
                </a:cubicBezTo>
                <a:cubicBezTo>
                  <a:pt x="871" y="605"/>
                  <a:pt x="871" y="605"/>
                  <a:pt x="871" y="605"/>
                </a:cubicBezTo>
                <a:cubicBezTo>
                  <a:pt x="875" y="607"/>
                  <a:pt x="875" y="607"/>
                  <a:pt x="875" y="607"/>
                </a:cubicBezTo>
                <a:cubicBezTo>
                  <a:pt x="875" y="606"/>
                  <a:pt x="875" y="606"/>
                  <a:pt x="875" y="606"/>
                </a:cubicBezTo>
                <a:cubicBezTo>
                  <a:pt x="876" y="604"/>
                  <a:pt x="876" y="604"/>
                  <a:pt x="876" y="604"/>
                </a:cubicBezTo>
                <a:cubicBezTo>
                  <a:pt x="878" y="604"/>
                  <a:pt x="878" y="604"/>
                  <a:pt x="878" y="604"/>
                </a:cubicBezTo>
                <a:cubicBezTo>
                  <a:pt x="879" y="603"/>
                  <a:pt x="879" y="603"/>
                  <a:pt x="879" y="603"/>
                </a:cubicBezTo>
                <a:cubicBezTo>
                  <a:pt x="882" y="602"/>
                  <a:pt x="882" y="602"/>
                  <a:pt x="882" y="602"/>
                </a:cubicBezTo>
                <a:cubicBezTo>
                  <a:pt x="885" y="601"/>
                  <a:pt x="885" y="601"/>
                  <a:pt x="885" y="601"/>
                </a:cubicBezTo>
                <a:cubicBezTo>
                  <a:pt x="889" y="600"/>
                  <a:pt x="889" y="600"/>
                  <a:pt x="889" y="600"/>
                </a:cubicBezTo>
                <a:cubicBezTo>
                  <a:pt x="888" y="600"/>
                  <a:pt x="888" y="600"/>
                  <a:pt x="888" y="600"/>
                </a:cubicBezTo>
                <a:cubicBezTo>
                  <a:pt x="887" y="599"/>
                  <a:pt x="887" y="599"/>
                  <a:pt x="887" y="599"/>
                </a:cubicBezTo>
                <a:cubicBezTo>
                  <a:pt x="884" y="600"/>
                  <a:pt x="884" y="600"/>
                  <a:pt x="884" y="600"/>
                </a:cubicBezTo>
                <a:cubicBezTo>
                  <a:pt x="880" y="601"/>
                  <a:pt x="880" y="601"/>
                  <a:pt x="880" y="601"/>
                </a:cubicBezTo>
                <a:cubicBezTo>
                  <a:pt x="881" y="600"/>
                  <a:pt x="881" y="600"/>
                  <a:pt x="881" y="600"/>
                </a:cubicBezTo>
                <a:cubicBezTo>
                  <a:pt x="885" y="599"/>
                  <a:pt x="885" y="599"/>
                  <a:pt x="885" y="599"/>
                </a:cubicBezTo>
                <a:cubicBezTo>
                  <a:pt x="889" y="599"/>
                  <a:pt x="889" y="599"/>
                  <a:pt x="889" y="599"/>
                </a:cubicBezTo>
                <a:cubicBezTo>
                  <a:pt x="890" y="597"/>
                  <a:pt x="890" y="597"/>
                  <a:pt x="890" y="597"/>
                </a:cubicBezTo>
                <a:cubicBezTo>
                  <a:pt x="893" y="596"/>
                  <a:pt x="893" y="596"/>
                  <a:pt x="893" y="596"/>
                </a:cubicBezTo>
                <a:cubicBezTo>
                  <a:pt x="894" y="597"/>
                  <a:pt x="894" y="597"/>
                  <a:pt x="894" y="597"/>
                </a:cubicBezTo>
                <a:cubicBezTo>
                  <a:pt x="898" y="596"/>
                  <a:pt x="898" y="596"/>
                  <a:pt x="898" y="596"/>
                </a:cubicBezTo>
                <a:cubicBezTo>
                  <a:pt x="898" y="595"/>
                  <a:pt x="898" y="595"/>
                  <a:pt x="898" y="595"/>
                </a:cubicBezTo>
                <a:cubicBezTo>
                  <a:pt x="900" y="595"/>
                  <a:pt x="900" y="595"/>
                  <a:pt x="900" y="595"/>
                </a:cubicBezTo>
                <a:cubicBezTo>
                  <a:pt x="899" y="594"/>
                  <a:pt x="899" y="594"/>
                  <a:pt x="899" y="594"/>
                </a:cubicBezTo>
                <a:cubicBezTo>
                  <a:pt x="894" y="592"/>
                  <a:pt x="894" y="592"/>
                  <a:pt x="894" y="592"/>
                </a:cubicBezTo>
                <a:cubicBezTo>
                  <a:pt x="895" y="592"/>
                  <a:pt x="895" y="592"/>
                  <a:pt x="895" y="592"/>
                </a:cubicBezTo>
                <a:cubicBezTo>
                  <a:pt x="896" y="592"/>
                  <a:pt x="896" y="592"/>
                  <a:pt x="896" y="592"/>
                </a:cubicBezTo>
                <a:cubicBezTo>
                  <a:pt x="897" y="590"/>
                  <a:pt x="897" y="590"/>
                  <a:pt x="897" y="590"/>
                </a:cubicBezTo>
                <a:cubicBezTo>
                  <a:pt x="896" y="589"/>
                  <a:pt x="896" y="589"/>
                  <a:pt x="896" y="589"/>
                </a:cubicBezTo>
                <a:cubicBezTo>
                  <a:pt x="893" y="590"/>
                  <a:pt x="893" y="590"/>
                  <a:pt x="893" y="590"/>
                </a:cubicBezTo>
                <a:cubicBezTo>
                  <a:pt x="892" y="592"/>
                  <a:pt x="892" y="592"/>
                  <a:pt x="892" y="592"/>
                </a:cubicBezTo>
                <a:cubicBezTo>
                  <a:pt x="890" y="590"/>
                  <a:pt x="890" y="590"/>
                  <a:pt x="890" y="590"/>
                </a:cubicBezTo>
                <a:cubicBezTo>
                  <a:pt x="888" y="591"/>
                  <a:pt x="888" y="591"/>
                  <a:pt x="888" y="591"/>
                </a:cubicBezTo>
                <a:cubicBezTo>
                  <a:pt x="887" y="590"/>
                  <a:pt x="887" y="590"/>
                  <a:pt x="887" y="590"/>
                </a:cubicBezTo>
                <a:cubicBezTo>
                  <a:pt x="888" y="589"/>
                  <a:pt x="888" y="589"/>
                  <a:pt x="888" y="589"/>
                </a:cubicBezTo>
                <a:cubicBezTo>
                  <a:pt x="889" y="586"/>
                  <a:pt x="889" y="586"/>
                  <a:pt x="889" y="586"/>
                </a:cubicBezTo>
                <a:cubicBezTo>
                  <a:pt x="889" y="585"/>
                  <a:pt x="889" y="585"/>
                  <a:pt x="889" y="585"/>
                </a:cubicBezTo>
                <a:cubicBezTo>
                  <a:pt x="886" y="587"/>
                  <a:pt x="886" y="587"/>
                  <a:pt x="886" y="587"/>
                </a:cubicBezTo>
                <a:cubicBezTo>
                  <a:pt x="887" y="586"/>
                  <a:pt x="887" y="586"/>
                  <a:pt x="887" y="586"/>
                </a:cubicBezTo>
                <a:cubicBezTo>
                  <a:pt x="887" y="585"/>
                  <a:pt x="887" y="585"/>
                  <a:pt x="887" y="585"/>
                </a:cubicBezTo>
                <a:cubicBezTo>
                  <a:pt x="887" y="585"/>
                  <a:pt x="887" y="585"/>
                  <a:pt x="887" y="585"/>
                </a:cubicBezTo>
                <a:cubicBezTo>
                  <a:pt x="883" y="588"/>
                  <a:pt x="883" y="588"/>
                  <a:pt x="883" y="588"/>
                </a:cubicBezTo>
                <a:cubicBezTo>
                  <a:pt x="882" y="589"/>
                  <a:pt x="882" y="589"/>
                  <a:pt x="882" y="589"/>
                </a:cubicBezTo>
                <a:cubicBezTo>
                  <a:pt x="881" y="589"/>
                  <a:pt x="881" y="589"/>
                  <a:pt x="881" y="589"/>
                </a:cubicBezTo>
                <a:cubicBezTo>
                  <a:pt x="882" y="588"/>
                  <a:pt x="882" y="588"/>
                  <a:pt x="882" y="588"/>
                </a:cubicBezTo>
                <a:cubicBezTo>
                  <a:pt x="885" y="586"/>
                  <a:pt x="885" y="586"/>
                  <a:pt x="885" y="586"/>
                </a:cubicBezTo>
                <a:cubicBezTo>
                  <a:pt x="884" y="585"/>
                  <a:pt x="884" y="585"/>
                  <a:pt x="884" y="585"/>
                </a:cubicBezTo>
                <a:cubicBezTo>
                  <a:pt x="882" y="586"/>
                  <a:pt x="882" y="586"/>
                  <a:pt x="882" y="586"/>
                </a:cubicBezTo>
                <a:cubicBezTo>
                  <a:pt x="881" y="586"/>
                  <a:pt x="881" y="586"/>
                  <a:pt x="881" y="586"/>
                </a:cubicBezTo>
                <a:cubicBezTo>
                  <a:pt x="882" y="585"/>
                  <a:pt x="882" y="585"/>
                  <a:pt x="882" y="585"/>
                </a:cubicBezTo>
                <a:cubicBezTo>
                  <a:pt x="883" y="584"/>
                  <a:pt x="883" y="584"/>
                  <a:pt x="883" y="584"/>
                </a:cubicBezTo>
                <a:cubicBezTo>
                  <a:pt x="883" y="583"/>
                  <a:pt x="883" y="583"/>
                  <a:pt x="883" y="583"/>
                </a:cubicBezTo>
                <a:cubicBezTo>
                  <a:pt x="881" y="584"/>
                  <a:pt x="881" y="584"/>
                  <a:pt x="881" y="584"/>
                </a:cubicBezTo>
                <a:cubicBezTo>
                  <a:pt x="880" y="585"/>
                  <a:pt x="880" y="585"/>
                  <a:pt x="880" y="585"/>
                </a:cubicBezTo>
                <a:cubicBezTo>
                  <a:pt x="878" y="588"/>
                  <a:pt x="878" y="588"/>
                  <a:pt x="878" y="588"/>
                </a:cubicBezTo>
                <a:cubicBezTo>
                  <a:pt x="877" y="587"/>
                  <a:pt x="877" y="587"/>
                  <a:pt x="877" y="587"/>
                </a:cubicBezTo>
                <a:cubicBezTo>
                  <a:pt x="878" y="586"/>
                  <a:pt x="878" y="586"/>
                  <a:pt x="878" y="586"/>
                </a:cubicBezTo>
                <a:cubicBezTo>
                  <a:pt x="879" y="584"/>
                  <a:pt x="879" y="584"/>
                  <a:pt x="879" y="584"/>
                </a:cubicBezTo>
                <a:cubicBezTo>
                  <a:pt x="879" y="583"/>
                  <a:pt x="879" y="583"/>
                  <a:pt x="879" y="583"/>
                </a:cubicBezTo>
                <a:cubicBezTo>
                  <a:pt x="878" y="583"/>
                  <a:pt x="878" y="583"/>
                  <a:pt x="878" y="583"/>
                </a:cubicBezTo>
                <a:cubicBezTo>
                  <a:pt x="874" y="587"/>
                  <a:pt x="874" y="587"/>
                  <a:pt x="874" y="587"/>
                </a:cubicBezTo>
                <a:cubicBezTo>
                  <a:pt x="873" y="587"/>
                  <a:pt x="873" y="587"/>
                  <a:pt x="873" y="587"/>
                </a:cubicBezTo>
                <a:cubicBezTo>
                  <a:pt x="871" y="586"/>
                  <a:pt x="871" y="586"/>
                  <a:pt x="871" y="586"/>
                </a:cubicBezTo>
                <a:cubicBezTo>
                  <a:pt x="873" y="587"/>
                  <a:pt x="873" y="587"/>
                  <a:pt x="873" y="587"/>
                </a:cubicBezTo>
                <a:cubicBezTo>
                  <a:pt x="875" y="585"/>
                  <a:pt x="875" y="585"/>
                  <a:pt x="875" y="585"/>
                </a:cubicBezTo>
                <a:cubicBezTo>
                  <a:pt x="877" y="582"/>
                  <a:pt x="877" y="582"/>
                  <a:pt x="877" y="582"/>
                </a:cubicBezTo>
                <a:cubicBezTo>
                  <a:pt x="879" y="580"/>
                  <a:pt x="879" y="580"/>
                  <a:pt x="879" y="580"/>
                </a:cubicBezTo>
                <a:cubicBezTo>
                  <a:pt x="878" y="579"/>
                  <a:pt x="878" y="579"/>
                  <a:pt x="878" y="579"/>
                </a:cubicBezTo>
                <a:cubicBezTo>
                  <a:pt x="879" y="578"/>
                  <a:pt x="879" y="578"/>
                  <a:pt x="879" y="578"/>
                </a:cubicBezTo>
                <a:cubicBezTo>
                  <a:pt x="878" y="577"/>
                  <a:pt x="878" y="577"/>
                  <a:pt x="878" y="577"/>
                </a:cubicBezTo>
                <a:cubicBezTo>
                  <a:pt x="876" y="580"/>
                  <a:pt x="876" y="580"/>
                  <a:pt x="876" y="580"/>
                </a:cubicBezTo>
                <a:cubicBezTo>
                  <a:pt x="876" y="580"/>
                  <a:pt x="876" y="580"/>
                  <a:pt x="876" y="580"/>
                </a:cubicBezTo>
                <a:cubicBezTo>
                  <a:pt x="876" y="579"/>
                  <a:pt x="876" y="579"/>
                  <a:pt x="876" y="579"/>
                </a:cubicBezTo>
                <a:cubicBezTo>
                  <a:pt x="876" y="578"/>
                  <a:pt x="876" y="578"/>
                  <a:pt x="876" y="578"/>
                </a:cubicBezTo>
                <a:cubicBezTo>
                  <a:pt x="876" y="576"/>
                  <a:pt x="876" y="576"/>
                  <a:pt x="876" y="576"/>
                </a:cubicBezTo>
                <a:cubicBezTo>
                  <a:pt x="875" y="575"/>
                  <a:pt x="875" y="575"/>
                  <a:pt x="875" y="575"/>
                </a:cubicBezTo>
                <a:cubicBezTo>
                  <a:pt x="875" y="575"/>
                  <a:pt x="875" y="575"/>
                  <a:pt x="875" y="575"/>
                </a:cubicBezTo>
                <a:cubicBezTo>
                  <a:pt x="873" y="576"/>
                  <a:pt x="873" y="576"/>
                  <a:pt x="873" y="576"/>
                </a:cubicBezTo>
                <a:cubicBezTo>
                  <a:pt x="872" y="575"/>
                  <a:pt x="872" y="575"/>
                  <a:pt x="872" y="575"/>
                </a:cubicBezTo>
                <a:cubicBezTo>
                  <a:pt x="873" y="574"/>
                  <a:pt x="873" y="574"/>
                  <a:pt x="873" y="574"/>
                </a:cubicBezTo>
                <a:cubicBezTo>
                  <a:pt x="872" y="574"/>
                  <a:pt x="872" y="574"/>
                  <a:pt x="872" y="574"/>
                </a:cubicBezTo>
                <a:cubicBezTo>
                  <a:pt x="871" y="573"/>
                  <a:pt x="871" y="573"/>
                  <a:pt x="871" y="573"/>
                </a:cubicBezTo>
                <a:cubicBezTo>
                  <a:pt x="872" y="573"/>
                  <a:pt x="872" y="573"/>
                  <a:pt x="872" y="573"/>
                </a:cubicBezTo>
                <a:cubicBezTo>
                  <a:pt x="871" y="572"/>
                  <a:pt x="871" y="572"/>
                  <a:pt x="871" y="572"/>
                </a:cubicBezTo>
                <a:cubicBezTo>
                  <a:pt x="871" y="571"/>
                  <a:pt x="871" y="571"/>
                  <a:pt x="871" y="571"/>
                </a:cubicBezTo>
                <a:cubicBezTo>
                  <a:pt x="870" y="570"/>
                  <a:pt x="870" y="570"/>
                  <a:pt x="870" y="570"/>
                </a:cubicBezTo>
                <a:cubicBezTo>
                  <a:pt x="868" y="571"/>
                  <a:pt x="868" y="571"/>
                  <a:pt x="868" y="571"/>
                </a:cubicBezTo>
                <a:cubicBezTo>
                  <a:pt x="868" y="571"/>
                  <a:pt x="868" y="571"/>
                  <a:pt x="868" y="571"/>
                </a:cubicBezTo>
                <a:cubicBezTo>
                  <a:pt x="866" y="572"/>
                  <a:pt x="866" y="572"/>
                  <a:pt x="866" y="572"/>
                </a:cubicBezTo>
                <a:cubicBezTo>
                  <a:pt x="863" y="571"/>
                  <a:pt x="863" y="571"/>
                  <a:pt x="863" y="571"/>
                </a:cubicBezTo>
                <a:cubicBezTo>
                  <a:pt x="866" y="571"/>
                  <a:pt x="866" y="571"/>
                  <a:pt x="866" y="571"/>
                </a:cubicBezTo>
                <a:cubicBezTo>
                  <a:pt x="866" y="570"/>
                  <a:pt x="866" y="570"/>
                  <a:pt x="866" y="570"/>
                </a:cubicBezTo>
                <a:cubicBezTo>
                  <a:pt x="868" y="570"/>
                  <a:pt x="868" y="570"/>
                  <a:pt x="868" y="570"/>
                </a:cubicBezTo>
                <a:cubicBezTo>
                  <a:pt x="869" y="569"/>
                  <a:pt x="869" y="569"/>
                  <a:pt x="869" y="569"/>
                </a:cubicBezTo>
                <a:cubicBezTo>
                  <a:pt x="868" y="568"/>
                  <a:pt x="868" y="568"/>
                  <a:pt x="868" y="568"/>
                </a:cubicBezTo>
                <a:cubicBezTo>
                  <a:pt x="866" y="566"/>
                  <a:pt x="866" y="566"/>
                  <a:pt x="866" y="566"/>
                </a:cubicBezTo>
                <a:cubicBezTo>
                  <a:pt x="866" y="564"/>
                  <a:pt x="866" y="564"/>
                  <a:pt x="866" y="564"/>
                </a:cubicBezTo>
                <a:cubicBezTo>
                  <a:pt x="864" y="563"/>
                  <a:pt x="864" y="563"/>
                  <a:pt x="864" y="563"/>
                </a:cubicBezTo>
                <a:cubicBezTo>
                  <a:pt x="866" y="563"/>
                  <a:pt x="866" y="563"/>
                  <a:pt x="866" y="563"/>
                </a:cubicBezTo>
                <a:cubicBezTo>
                  <a:pt x="869" y="564"/>
                  <a:pt x="869" y="564"/>
                  <a:pt x="869" y="564"/>
                </a:cubicBezTo>
                <a:cubicBezTo>
                  <a:pt x="871" y="564"/>
                  <a:pt x="871" y="564"/>
                  <a:pt x="871" y="564"/>
                </a:cubicBezTo>
                <a:cubicBezTo>
                  <a:pt x="870" y="563"/>
                  <a:pt x="870" y="563"/>
                  <a:pt x="870" y="563"/>
                </a:cubicBezTo>
                <a:cubicBezTo>
                  <a:pt x="869" y="562"/>
                  <a:pt x="869" y="562"/>
                  <a:pt x="869" y="562"/>
                </a:cubicBezTo>
                <a:cubicBezTo>
                  <a:pt x="869" y="561"/>
                  <a:pt x="869" y="561"/>
                  <a:pt x="869" y="561"/>
                </a:cubicBezTo>
                <a:cubicBezTo>
                  <a:pt x="871" y="562"/>
                  <a:pt x="871" y="562"/>
                  <a:pt x="871" y="562"/>
                </a:cubicBezTo>
                <a:cubicBezTo>
                  <a:pt x="873" y="560"/>
                  <a:pt x="873" y="560"/>
                  <a:pt x="873" y="560"/>
                </a:cubicBezTo>
                <a:cubicBezTo>
                  <a:pt x="874" y="559"/>
                  <a:pt x="874" y="559"/>
                  <a:pt x="874" y="559"/>
                </a:cubicBezTo>
                <a:cubicBezTo>
                  <a:pt x="875" y="558"/>
                  <a:pt x="875" y="558"/>
                  <a:pt x="875" y="558"/>
                </a:cubicBezTo>
                <a:cubicBezTo>
                  <a:pt x="873" y="556"/>
                  <a:pt x="873" y="556"/>
                  <a:pt x="873" y="556"/>
                </a:cubicBezTo>
                <a:cubicBezTo>
                  <a:pt x="872" y="557"/>
                  <a:pt x="872" y="557"/>
                  <a:pt x="872" y="557"/>
                </a:cubicBezTo>
                <a:cubicBezTo>
                  <a:pt x="870" y="556"/>
                  <a:pt x="870" y="556"/>
                  <a:pt x="870" y="556"/>
                </a:cubicBezTo>
                <a:cubicBezTo>
                  <a:pt x="871" y="555"/>
                  <a:pt x="871" y="555"/>
                  <a:pt x="871" y="555"/>
                </a:cubicBezTo>
                <a:cubicBezTo>
                  <a:pt x="872" y="554"/>
                  <a:pt x="872" y="554"/>
                  <a:pt x="872" y="554"/>
                </a:cubicBezTo>
                <a:cubicBezTo>
                  <a:pt x="871" y="553"/>
                  <a:pt x="871" y="553"/>
                  <a:pt x="871" y="553"/>
                </a:cubicBezTo>
                <a:cubicBezTo>
                  <a:pt x="869" y="553"/>
                  <a:pt x="869" y="553"/>
                  <a:pt x="869" y="553"/>
                </a:cubicBezTo>
                <a:cubicBezTo>
                  <a:pt x="868" y="552"/>
                  <a:pt x="868" y="552"/>
                  <a:pt x="868" y="552"/>
                </a:cubicBezTo>
                <a:cubicBezTo>
                  <a:pt x="867" y="553"/>
                  <a:pt x="867" y="553"/>
                  <a:pt x="867" y="553"/>
                </a:cubicBezTo>
                <a:cubicBezTo>
                  <a:pt x="866" y="551"/>
                  <a:pt x="866" y="551"/>
                  <a:pt x="866" y="551"/>
                </a:cubicBezTo>
                <a:cubicBezTo>
                  <a:pt x="867" y="551"/>
                  <a:pt x="867" y="551"/>
                  <a:pt x="867" y="551"/>
                </a:cubicBezTo>
                <a:cubicBezTo>
                  <a:pt x="868" y="551"/>
                  <a:pt x="868" y="551"/>
                  <a:pt x="868" y="551"/>
                </a:cubicBezTo>
                <a:cubicBezTo>
                  <a:pt x="870" y="551"/>
                  <a:pt x="870" y="551"/>
                  <a:pt x="870" y="551"/>
                </a:cubicBezTo>
                <a:cubicBezTo>
                  <a:pt x="872" y="549"/>
                  <a:pt x="872" y="549"/>
                  <a:pt x="872" y="549"/>
                </a:cubicBezTo>
                <a:cubicBezTo>
                  <a:pt x="871" y="546"/>
                  <a:pt x="871" y="546"/>
                  <a:pt x="871" y="546"/>
                </a:cubicBezTo>
                <a:cubicBezTo>
                  <a:pt x="869" y="545"/>
                  <a:pt x="869" y="545"/>
                  <a:pt x="869" y="545"/>
                </a:cubicBezTo>
                <a:cubicBezTo>
                  <a:pt x="868" y="546"/>
                  <a:pt x="868" y="546"/>
                  <a:pt x="868" y="546"/>
                </a:cubicBezTo>
                <a:cubicBezTo>
                  <a:pt x="866" y="545"/>
                  <a:pt x="866" y="545"/>
                  <a:pt x="866" y="545"/>
                </a:cubicBezTo>
                <a:cubicBezTo>
                  <a:pt x="865" y="547"/>
                  <a:pt x="865" y="547"/>
                  <a:pt x="865" y="547"/>
                </a:cubicBezTo>
                <a:cubicBezTo>
                  <a:pt x="866" y="545"/>
                  <a:pt x="866" y="545"/>
                  <a:pt x="866" y="545"/>
                </a:cubicBezTo>
                <a:cubicBezTo>
                  <a:pt x="868" y="544"/>
                  <a:pt x="868" y="544"/>
                  <a:pt x="868" y="544"/>
                </a:cubicBezTo>
                <a:cubicBezTo>
                  <a:pt x="869" y="543"/>
                  <a:pt x="869" y="543"/>
                  <a:pt x="869" y="543"/>
                </a:cubicBezTo>
                <a:cubicBezTo>
                  <a:pt x="869" y="542"/>
                  <a:pt x="869" y="542"/>
                  <a:pt x="869" y="542"/>
                </a:cubicBezTo>
                <a:cubicBezTo>
                  <a:pt x="867" y="541"/>
                  <a:pt x="867" y="541"/>
                  <a:pt x="867" y="541"/>
                </a:cubicBezTo>
                <a:cubicBezTo>
                  <a:pt x="866" y="542"/>
                  <a:pt x="866" y="542"/>
                  <a:pt x="866" y="542"/>
                </a:cubicBezTo>
                <a:cubicBezTo>
                  <a:pt x="864" y="542"/>
                  <a:pt x="864" y="542"/>
                  <a:pt x="864" y="542"/>
                </a:cubicBezTo>
                <a:cubicBezTo>
                  <a:pt x="861" y="543"/>
                  <a:pt x="861" y="543"/>
                  <a:pt x="861" y="543"/>
                </a:cubicBezTo>
                <a:cubicBezTo>
                  <a:pt x="864" y="540"/>
                  <a:pt x="864" y="540"/>
                  <a:pt x="864" y="540"/>
                </a:cubicBezTo>
                <a:cubicBezTo>
                  <a:pt x="865" y="540"/>
                  <a:pt x="865" y="540"/>
                  <a:pt x="865" y="540"/>
                </a:cubicBezTo>
                <a:cubicBezTo>
                  <a:pt x="867" y="539"/>
                  <a:pt x="867" y="539"/>
                  <a:pt x="867" y="539"/>
                </a:cubicBezTo>
                <a:cubicBezTo>
                  <a:pt x="867" y="538"/>
                  <a:pt x="867" y="538"/>
                  <a:pt x="867" y="538"/>
                </a:cubicBezTo>
                <a:cubicBezTo>
                  <a:pt x="868" y="537"/>
                  <a:pt x="868" y="537"/>
                  <a:pt x="868" y="537"/>
                </a:cubicBezTo>
                <a:cubicBezTo>
                  <a:pt x="868" y="536"/>
                  <a:pt x="868" y="536"/>
                  <a:pt x="868" y="536"/>
                </a:cubicBezTo>
                <a:cubicBezTo>
                  <a:pt x="866" y="537"/>
                  <a:pt x="866" y="537"/>
                  <a:pt x="866" y="537"/>
                </a:cubicBezTo>
                <a:cubicBezTo>
                  <a:pt x="863" y="537"/>
                  <a:pt x="863" y="537"/>
                  <a:pt x="863" y="537"/>
                </a:cubicBezTo>
                <a:cubicBezTo>
                  <a:pt x="860" y="538"/>
                  <a:pt x="860" y="538"/>
                  <a:pt x="860" y="538"/>
                </a:cubicBezTo>
                <a:cubicBezTo>
                  <a:pt x="861" y="537"/>
                  <a:pt x="861" y="537"/>
                  <a:pt x="861" y="537"/>
                </a:cubicBezTo>
                <a:cubicBezTo>
                  <a:pt x="861" y="535"/>
                  <a:pt x="861" y="535"/>
                  <a:pt x="861" y="535"/>
                </a:cubicBezTo>
                <a:cubicBezTo>
                  <a:pt x="861" y="534"/>
                  <a:pt x="861" y="534"/>
                  <a:pt x="861" y="534"/>
                </a:cubicBezTo>
                <a:cubicBezTo>
                  <a:pt x="863" y="535"/>
                  <a:pt x="863" y="535"/>
                  <a:pt x="863" y="535"/>
                </a:cubicBezTo>
                <a:cubicBezTo>
                  <a:pt x="865" y="535"/>
                  <a:pt x="865" y="535"/>
                  <a:pt x="865" y="535"/>
                </a:cubicBezTo>
                <a:cubicBezTo>
                  <a:pt x="867" y="533"/>
                  <a:pt x="867" y="533"/>
                  <a:pt x="867" y="533"/>
                </a:cubicBezTo>
                <a:cubicBezTo>
                  <a:pt x="867" y="531"/>
                  <a:pt x="867" y="531"/>
                  <a:pt x="867" y="531"/>
                </a:cubicBezTo>
                <a:cubicBezTo>
                  <a:pt x="865" y="532"/>
                  <a:pt x="865" y="532"/>
                  <a:pt x="865" y="532"/>
                </a:cubicBezTo>
                <a:cubicBezTo>
                  <a:pt x="864" y="531"/>
                  <a:pt x="864" y="531"/>
                  <a:pt x="864" y="531"/>
                </a:cubicBezTo>
                <a:cubicBezTo>
                  <a:pt x="866" y="529"/>
                  <a:pt x="866" y="529"/>
                  <a:pt x="866" y="529"/>
                </a:cubicBezTo>
                <a:cubicBezTo>
                  <a:pt x="866" y="528"/>
                  <a:pt x="866" y="528"/>
                  <a:pt x="866" y="528"/>
                </a:cubicBezTo>
                <a:cubicBezTo>
                  <a:pt x="865" y="528"/>
                  <a:pt x="865" y="528"/>
                  <a:pt x="865" y="528"/>
                </a:cubicBezTo>
                <a:cubicBezTo>
                  <a:pt x="861" y="529"/>
                  <a:pt x="861" y="529"/>
                  <a:pt x="861" y="529"/>
                </a:cubicBezTo>
                <a:cubicBezTo>
                  <a:pt x="859" y="528"/>
                  <a:pt x="859" y="528"/>
                  <a:pt x="859" y="528"/>
                </a:cubicBezTo>
                <a:cubicBezTo>
                  <a:pt x="860" y="527"/>
                  <a:pt x="860" y="527"/>
                  <a:pt x="860" y="527"/>
                </a:cubicBezTo>
                <a:cubicBezTo>
                  <a:pt x="862" y="527"/>
                  <a:pt x="862" y="527"/>
                  <a:pt x="862" y="527"/>
                </a:cubicBezTo>
                <a:cubicBezTo>
                  <a:pt x="864" y="527"/>
                  <a:pt x="864" y="527"/>
                  <a:pt x="864" y="527"/>
                </a:cubicBezTo>
                <a:cubicBezTo>
                  <a:pt x="865" y="524"/>
                  <a:pt x="865" y="524"/>
                  <a:pt x="865" y="524"/>
                </a:cubicBezTo>
                <a:cubicBezTo>
                  <a:pt x="864" y="524"/>
                  <a:pt x="864" y="524"/>
                  <a:pt x="864" y="524"/>
                </a:cubicBezTo>
                <a:cubicBezTo>
                  <a:pt x="864" y="522"/>
                  <a:pt x="864" y="522"/>
                  <a:pt x="864" y="522"/>
                </a:cubicBezTo>
                <a:cubicBezTo>
                  <a:pt x="862" y="523"/>
                  <a:pt x="862" y="523"/>
                  <a:pt x="862" y="523"/>
                </a:cubicBezTo>
                <a:cubicBezTo>
                  <a:pt x="862" y="523"/>
                  <a:pt x="862" y="523"/>
                  <a:pt x="862" y="523"/>
                </a:cubicBezTo>
                <a:cubicBezTo>
                  <a:pt x="861" y="522"/>
                  <a:pt x="861" y="522"/>
                  <a:pt x="861" y="522"/>
                </a:cubicBezTo>
                <a:cubicBezTo>
                  <a:pt x="860" y="521"/>
                  <a:pt x="860" y="521"/>
                  <a:pt x="860" y="521"/>
                </a:cubicBezTo>
                <a:cubicBezTo>
                  <a:pt x="861" y="521"/>
                  <a:pt x="861" y="521"/>
                  <a:pt x="861" y="521"/>
                </a:cubicBezTo>
                <a:cubicBezTo>
                  <a:pt x="862" y="522"/>
                  <a:pt x="862" y="522"/>
                  <a:pt x="862" y="522"/>
                </a:cubicBezTo>
                <a:cubicBezTo>
                  <a:pt x="863" y="521"/>
                  <a:pt x="863" y="521"/>
                  <a:pt x="863" y="521"/>
                </a:cubicBezTo>
                <a:cubicBezTo>
                  <a:pt x="863" y="519"/>
                  <a:pt x="863" y="519"/>
                  <a:pt x="863" y="519"/>
                </a:cubicBezTo>
                <a:cubicBezTo>
                  <a:pt x="861" y="517"/>
                  <a:pt x="861" y="517"/>
                  <a:pt x="861" y="517"/>
                </a:cubicBezTo>
                <a:cubicBezTo>
                  <a:pt x="861" y="515"/>
                  <a:pt x="861" y="515"/>
                  <a:pt x="861" y="515"/>
                </a:cubicBezTo>
                <a:cubicBezTo>
                  <a:pt x="862" y="514"/>
                  <a:pt x="862" y="514"/>
                  <a:pt x="862" y="514"/>
                </a:cubicBezTo>
                <a:cubicBezTo>
                  <a:pt x="862" y="513"/>
                  <a:pt x="862" y="513"/>
                  <a:pt x="862" y="513"/>
                </a:cubicBezTo>
                <a:cubicBezTo>
                  <a:pt x="860" y="513"/>
                  <a:pt x="860" y="513"/>
                  <a:pt x="860" y="513"/>
                </a:cubicBezTo>
                <a:cubicBezTo>
                  <a:pt x="861" y="512"/>
                  <a:pt x="861" y="512"/>
                  <a:pt x="861" y="512"/>
                </a:cubicBezTo>
                <a:cubicBezTo>
                  <a:pt x="861" y="511"/>
                  <a:pt x="861" y="511"/>
                  <a:pt x="861" y="511"/>
                </a:cubicBezTo>
                <a:cubicBezTo>
                  <a:pt x="860" y="510"/>
                  <a:pt x="860" y="510"/>
                  <a:pt x="860" y="510"/>
                </a:cubicBezTo>
                <a:cubicBezTo>
                  <a:pt x="859" y="510"/>
                  <a:pt x="859" y="510"/>
                  <a:pt x="859" y="510"/>
                </a:cubicBezTo>
                <a:cubicBezTo>
                  <a:pt x="859" y="510"/>
                  <a:pt x="859" y="510"/>
                  <a:pt x="859" y="510"/>
                </a:cubicBezTo>
                <a:cubicBezTo>
                  <a:pt x="860" y="510"/>
                  <a:pt x="860" y="510"/>
                  <a:pt x="860" y="510"/>
                </a:cubicBezTo>
                <a:cubicBezTo>
                  <a:pt x="861" y="508"/>
                  <a:pt x="861" y="508"/>
                  <a:pt x="861" y="508"/>
                </a:cubicBezTo>
                <a:cubicBezTo>
                  <a:pt x="860" y="507"/>
                  <a:pt x="860" y="507"/>
                  <a:pt x="860" y="507"/>
                </a:cubicBezTo>
                <a:cubicBezTo>
                  <a:pt x="860" y="506"/>
                  <a:pt x="860" y="506"/>
                  <a:pt x="860" y="506"/>
                </a:cubicBezTo>
                <a:cubicBezTo>
                  <a:pt x="861" y="505"/>
                  <a:pt x="861" y="505"/>
                  <a:pt x="861" y="505"/>
                </a:cubicBezTo>
                <a:cubicBezTo>
                  <a:pt x="861" y="504"/>
                  <a:pt x="861" y="504"/>
                  <a:pt x="861" y="504"/>
                </a:cubicBezTo>
                <a:cubicBezTo>
                  <a:pt x="859" y="505"/>
                  <a:pt x="859" y="505"/>
                  <a:pt x="859" y="505"/>
                </a:cubicBezTo>
                <a:cubicBezTo>
                  <a:pt x="861" y="504"/>
                  <a:pt x="861" y="504"/>
                  <a:pt x="861" y="504"/>
                </a:cubicBezTo>
                <a:cubicBezTo>
                  <a:pt x="860" y="503"/>
                  <a:pt x="860" y="503"/>
                  <a:pt x="860" y="503"/>
                </a:cubicBezTo>
                <a:cubicBezTo>
                  <a:pt x="858" y="504"/>
                  <a:pt x="858" y="504"/>
                  <a:pt x="858" y="504"/>
                </a:cubicBezTo>
                <a:cubicBezTo>
                  <a:pt x="857" y="506"/>
                  <a:pt x="857" y="506"/>
                  <a:pt x="857" y="506"/>
                </a:cubicBezTo>
                <a:cubicBezTo>
                  <a:pt x="857" y="507"/>
                  <a:pt x="857" y="507"/>
                  <a:pt x="857" y="507"/>
                </a:cubicBezTo>
                <a:cubicBezTo>
                  <a:pt x="856" y="509"/>
                  <a:pt x="856" y="509"/>
                  <a:pt x="856" y="509"/>
                </a:cubicBezTo>
                <a:cubicBezTo>
                  <a:pt x="854" y="511"/>
                  <a:pt x="854" y="511"/>
                  <a:pt x="854" y="511"/>
                </a:cubicBezTo>
                <a:cubicBezTo>
                  <a:pt x="854" y="512"/>
                  <a:pt x="854" y="512"/>
                  <a:pt x="854" y="512"/>
                </a:cubicBezTo>
                <a:cubicBezTo>
                  <a:pt x="853" y="513"/>
                  <a:pt x="853" y="513"/>
                  <a:pt x="853" y="513"/>
                </a:cubicBezTo>
                <a:cubicBezTo>
                  <a:pt x="853" y="515"/>
                  <a:pt x="853" y="515"/>
                  <a:pt x="853" y="515"/>
                </a:cubicBezTo>
                <a:cubicBezTo>
                  <a:pt x="852" y="514"/>
                  <a:pt x="852" y="514"/>
                  <a:pt x="852" y="514"/>
                </a:cubicBezTo>
                <a:cubicBezTo>
                  <a:pt x="851" y="514"/>
                  <a:pt x="851" y="514"/>
                  <a:pt x="851" y="514"/>
                </a:cubicBezTo>
                <a:cubicBezTo>
                  <a:pt x="850" y="517"/>
                  <a:pt x="850" y="517"/>
                  <a:pt x="850" y="517"/>
                </a:cubicBezTo>
                <a:cubicBezTo>
                  <a:pt x="850" y="518"/>
                  <a:pt x="850" y="518"/>
                  <a:pt x="850" y="518"/>
                </a:cubicBezTo>
                <a:cubicBezTo>
                  <a:pt x="851" y="518"/>
                  <a:pt x="851" y="518"/>
                  <a:pt x="851" y="518"/>
                </a:cubicBezTo>
                <a:cubicBezTo>
                  <a:pt x="852" y="519"/>
                  <a:pt x="852" y="519"/>
                  <a:pt x="852" y="519"/>
                </a:cubicBezTo>
                <a:cubicBezTo>
                  <a:pt x="852" y="521"/>
                  <a:pt x="852" y="521"/>
                  <a:pt x="852" y="521"/>
                </a:cubicBezTo>
                <a:cubicBezTo>
                  <a:pt x="851" y="519"/>
                  <a:pt x="851" y="519"/>
                  <a:pt x="851" y="519"/>
                </a:cubicBezTo>
                <a:cubicBezTo>
                  <a:pt x="850" y="519"/>
                  <a:pt x="850" y="519"/>
                  <a:pt x="850" y="519"/>
                </a:cubicBezTo>
                <a:cubicBezTo>
                  <a:pt x="849" y="520"/>
                  <a:pt x="849" y="520"/>
                  <a:pt x="849" y="520"/>
                </a:cubicBezTo>
                <a:cubicBezTo>
                  <a:pt x="848" y="522"/>
                  <a:pt x="848" y="522"/>
                  <a:pt x="848" y="522"/>
                </a:cubicBezTo>
                <a:cubicBezTo>
                  <a:pt x="846" y="523"/>
                  <a:pt x="846" y="523"/>
                  <a:pt x="846" y="523"/>
                </a:cubicBezTo>
                <a:cubicBezTo>
                  <a:pt x="846" y="525"/>
                  <a:pt x="846" y="525"/>
                  <a:pt x="846" y="525"/>
                </a:cubicBezTo>
                <a:cubicBezTo>
                  <a:pt x="844" y="526"/>
                  <a:pt x="844" y="526"/>
                  <a:pt x="844" y="526"/>
                </a:cubicBezTo>
                <a:cubicBezTo>
                  <a:pt x="843" y="527"/>
                  <a:pt x="843" y="527"/>
                  <a:pt x="843" y="527"/>
                </a:cubicBezTo>
                <a:cubicBezTo>
                  <a:pt x="844" y="528"/>
                  <a:pt x="844" y="528"/>
                  <a:pt x="844" y="528"/>
                </a:cubicBezTo>
                <a:cubicBezTo>
                  <a:pt x="843" y="528"/>
                  <a:pt x="843" y="528"/>
                  <a:pt x="843" y="528"/>
                </a:cubicBezTo>
                <a:cubicBezTo>
                  <a:pt x="843" y="531"/>
                  <a:pt x="843" y="531"/>
                  <a:pt x="843" y="531"/>
                </a:cubicBezTo>
                <a:cubicBezTo>
                  <a:pt x="842" y="534"/>
                  <a:pt x="842" y="534"/>
                  <a:pt x="842" y="534"/>
                </a:cubicBezTo>
                <a:cubicBezTo>
                  <a:pt x="842" y="532"/>
                  <a:pt x="842" y="532"/>
                  <a:pt x="842" y="532"/>
                </a:cubicBezTo>
                <a:cubicBezTo>
                  <a:pt x="841" y="529"/>
                  <a:pt x="841" y="529"/>
                  <a:pt x="841" y="529"/>
                </a:cubicBezTo>
                <a:cubicBezTo>
                  <a:pt x="840" y="528"/>
                  <a:pt x="840" y="528"/>
                  <a:pt x="840" y="528"/>
                </a:cubicBezTo>
                <a:cubicBezTo>
                  <a:pt x="838" y="530"/>
                  <a:pt x="838" y="530"/>
                  <a:pt x="838" y="530"/>
                </a:cubicBezTo>
                <a:cubicBezTo>
                  <a:pt x="837" y="531"/>
                  <a:pt x="837" y="531"/>
                  <a:pt x="837" y="531"/>
                </a:cubicBezTo>
                <a:cubicBezTo>
                  <a:pt x="836" y="533"/>
                  <a:pt x="836" y="533"/>
                  <a:pt x="836" y="533"/>
                </a:cubicBezTo>
                <a:cubicBezTo>
                  <a:pt x="835" y="534"/>
                  <a:pt x="835" y="534"/>
                  <a:pt x="835" y="534"/>
                </a:cubicBezTo>
                <a:cubicBezTo>
                  <a:pt x="834" y="534"/>
                  <a:pt x="834" y="534"/>
                  <a:pt x="834" y="534"/>
                </a:cubicBezTo>
                <a:cubicBezTo>
                  <a:pt x="834" y="534"/>
                  <a:pt x="834" y="534"/>
                  <a:pt x="834" y="534"/>
                </a:cubicBezTo>
                <a:cubicBezTo>
                  <a:pt x="832" y="533"/>
                  <a:pt x="832" y="533"/>
                  <a:pt x="832" y="533"/>
                </a:cubicBezTo>
                <a:cubicBezTo>
                  <a:pt x="831" y="535"/>
                  <a:pt x="831" y="535"/>
                  <a:pt x="831" y="535"/>
                </a:cubicBezTo>
                <a:cubicBezTo>
                  <a:pt x="829" y="535"/>
                  <a:pt x="829" y="535"/>
                  <a:pt x="829" y="535"/>
                </a:cubicBezTo>
                <a:cubicBezTo>
                  <a:pt x="827" y="537"/>
                  <a:pt x="827" y="537"/>
                  <a:pt x="827" y="537"/>
                </a:cubicBezTo>
                <a:cubicBezTo>
                  <a:pt x="827" y="539"/>
                  <a:pt x="827" y="539"/>
                  <a:pt x="827" y="539"/>
                </a:cubicBezTo>
                <a:cubicBezTo>
                  <a:pt x="825" y="541"/>
                  <a:pt x="825" y="541"/>
                  <a:pt x="825" y="541"/>
                </a:cubicBezTo>
                <a:cubicBezTo>
                  <a:pt x="825" y="539"/>
                  <a:pt x="825" y="539"/>
                  <a:pt x="825" y="539"/>
                </a:cubicBezTo>
                <a:cubicBezTo>
                  <a:pt x="825" y="538"/>
                  <a:pt x="825" y="538"/>
                  <a:pt x="825" y="538"/>
                </a:cubicBezTo>
                <a:cubicBezTo>
                  <a:pt x="826" y="537"/>
                  <a:pt x="826" y="537"/>
                  <a:pt x="826" y="537"/>
                </a:cubicBezTo>
                <a:cubicBezTo>
                  <a:pt x="826" y="533"/>
                  <a:pt x="826" y="533"/>
                  <a:pt x="826" y="533"/>
                </a:cubicBezTo>
                <a:cubicBezTo>
                  <a:pt x="826" y="532"/>
                  <a:pt x="826" y="532"/>
                  <a:pt x="826" y="532"/>
                </a:cubicBezTo>
                <a:cubicBezTo>
                  <a:pt x="825" y="531"/>
                  <a:pt x="825" y="531"/>
                  <a:pt x="825" y="531"/>
                </a:cubicBezTo>
                <a:cubicBezTo>
                  <a:pt x="823" y="534"/>
                  <a:pt x="823" y="534"/>
                  <a:pt x="823" y="534"/>
                </a:cubicBezTo>
                <a:cubicBezTo>
                  <a:pt x="821" y="539"/>
                  <a:pt x="821" y="539"/>
                  <a:pt x="821" y="539"/>
                </a:cubicBezTo>
                <a:cubicBezTo>
                  <a:pt x="819" y="540"/>
                  <a:pt x="819" y="540"/>
                  <a:pt x="819" y="540"/>
                </a:cubicBezTo>
                <a:cubicBezTo>
                  <a:pt x="820" y="538"/>
                  <a:pt x="820" y="538"/>
                  <a:pt x="820" y="538"/>
                </a:cubicBezTo>
                <a:cubicBezTo>
                  <a:pt x="820" y="536"/>
                  <a:pt x="820" y="536"/>
                  <a:pt x="820" y="536"/>
                </a:cubicBezTo>
                <a:cubicBezTo>
                  <a:pt x="822" y="533"/>
                  <a:pt x="822" y="533"/>
                  <a:pt x="822" y="533"/>
                </a:cubicBezTo>
                <a:cubicBezTo>
                  <a:pt x="822" y="531"/>
                  <a:pt x="822" y="531"/>
                  <a:pt x="822" y="531"/>
                </a:cubicBezTo>
                <a:cubicBezTo>
                  <a:pt x="823" y="529"/>
                  <a:pt x="823" y="529"/>
                  <a:pt x="823" y="529"/>
                </a:cubicBezTo>
                <a:cubicBezTo>
                  <a:pt x="822" y="527"/>
                  <a:pt x="822" y="527"/>
                  <a:pt x="822" y="527"/>
                </a:cubicBezTo>
                <a:cubicBezTo>
                  <a:pt x="820" y="525"/>
                  <a:pt x="820" y="525"/>
                  <a:pt x="820" y="525"/>
                </a:cubicBezTo>
                <a:cubicBezTo>
                  <a:pt x="818" y="525"/>
                  <a:pt x="818" y="525"/>
                  <a:pt x="818" y="525"/>
                </a:cubicBezTo>
                <a:cubicBezTo>
                  <a:pt x="819" y="527"/>
                  <a:pt x="819" y="527"/>
                  <a:pt x="819" y="527"/>
                </a:cubicBezTo>
                <a:cubicBezTo>
                  <a:pt x="818" y="527"/>
                  <a:pt x="818" y="527"/>
                  <a:pt x="818" y="527"/>
                </a:cubicBezTo>
                <a:cubicBezTo>
                  <a:pt x="816" y="526"/>
                  <a:pt x="816" y="526"/>
                  <a:pt x="816" y="526"/>
                </a:cubicBezTo>
                <a:cubicBezTo>
                  <a:pt x="814" y="523"/>
                  <a:pt x="814" y="523"/>
                  <a:pt x="814" y="523"/>
                </a:cubicBezTo>
                <a:cubicBezTo>
                  <a:pt x="818" y="524"/>
                  <a:pt x="818" y="524"/>
                  <a:pt x="818" y="524"/>
                </a:cubicBezTo>
                <a:cubicBezTo>
                  <a:pt x="818" y="524"/>
                  <a:pt x="818" y="524"/>
                  <a:pt x="818" y="524"/>
                </a:cubicBezTo>
                <a:cubicBezTo>
                  <a:pt x="817" y="524"/>
                  <a:pt x="817" y="524"/>
                  <a:pt x="817" y="524"/>
                </a:cubicBezTo>
                <a:cubicBezTo>
                  <a:pt x="815" y="520"/>
                  <a:pt x="815" y="520"/>
                  <a:pt x="815" y="520"/>
                </a:cubicBezTo>
                <a:cubicBezTo>
                  <a:pt x="814" y="520"/>
                  <a:pt x="814" y="520"/>
                  <a:pt x="814" y="520"/>
                </a:cubicBezTo>
                <a:cubicBezTo>
                  <a:pt x="816" y="517"/>
                  <a:pt x="816" y="517"/>
                  <a:pt x="816" y="517"/>
                </a:cubicBezTo>
                <a:cubicBezTo>
                  <a:pt x="816" y="516"/>
                  <a:pt x="816" y="516"/>
                  <a:pt x="816" y="516"/>
                </a:cubicBezTo>
                <a:cubicBezTo>
                  <a:pt x="818" y="514"/>
                  <a:pt x="818" y="514"/>
                  <a:pt x="818" y="514"/>
                </a:cubicBezTo>
                <a:cubicBezTo>
                  <a:pt x="818" y="511"/>
                  <a:pt x="818" y="511"/>
                  <a:pt x="818" y="511"/>
                </a:cubicBezTo>
                <a:cubicBezTo>
                  <a:pt x="816" y="509"/>
                  <a:pt x="816" y="509"/>
                  <a:pt x="816" y="509"/>
                </a:cubicBezTo>
                <a:cubicBezTo>
                  <a:pt x="812" y="508"/>
                  <a:pt x="812" y="508"/>
                  <a:pt x="812" y="508"/>
                </a:cubicBezTo>
                <a:cubicBezTo>
                  <a:pt x="808" y="506"/>
                  <a:pt x="808" y="506"/>
                  <a:pt x="808" y="506"/>
                </a:cubicBezTo>
                <a:cubicBezTo>
                  <a:pt x="813" y="507"/>
                  <a:pt x="813" y="507"/>
                  <a:pt x="813" y="507"/>
                </a:cubicBezTo>
                <a:cubicBezTo>
                  <a:pt x="817" y="508"/>
                  <a:pt x="817" y="508"/>
                  <a:pt x="817" y="508"/>
                </a:cubicBezTo>
                <a:cubicBezTo>
                  <a:pt x="817" y="505"/>
                  <a:pt x="817" y="505"/>
                  <a:pt x="817" y="505"/>
                </a:cubicBezTo>
                <a:cubicBezTo>
                  <a:pt x="818" y="504"/>
                  <a:pt x="818" y="504"/>
                  <a:pt x="818" y="504"/>
                </a:cubicBezTo>
                <a:cubicBezTo>
                  <a:pt x="818" y="506"/>
                  <a:pt x="818" y="506"/>
                  <a:pt x="818" y="506"/>
                </a:cubicBezTo>
                <a:cubicBezTo>
                  <a:pt x="819" y="505"/>
                  <a:pt x="819" y="505"/>
                  <a:pt x="819" y="505"/>
                </a:cubicBezTo>
                <a:cubicBezTo>
                  <a:pt x="819" y="500"/>
                  <a:pt x="819" y="500"/>
                  <a:pt x="819" y="500"/>
                </a:cubicBezTo>
                <a:cubicBezTo>
                  <a:pt x="821" y="497"/>
                  <a:pt x="821" y="497"/>
                  <a:pt x="821" y="497"/>
                </a:cubicBezTo>
                <a:cubicBezTo>
                  <a:pt x="823" y="497"/>
                  <a:pt x="823" y="497"/>
                  <a:pt x="823" y="497"/>
                </a:cubicBezTo>
                <a:cubicBezTo>
                  <a:pt x="823" y="494"/>
                  <a:pt x="823" y="494"/>
                  <a:pt x="823" y="494"/>
                </a:cubicBezTo>
                <a:cubicBezTo>
                  <a:pt x="823" y="491"/>
                  <a:pt x="823" y="491"/>
                  <a:pt x="823" y="491"/>
                </a:cubicBezTo>
                <a:cubicBezTo>
                  <a:pt x="822" y="491"/>
                  <a:pt x="822" y="491"/>
                  <a:pt x="822" y="491"/>
                </a:cubicBezTo>
                <a:cubicBezTo>
                  <a:pt x="822" y="494"/>
                  <a:pt x="822" y="494"/>
                  <a:pt x="822" y="494"/>
                </a:cubicBezTo>
                <a:cubicBezTo>
                  <a:pt x="819" y="495"/>
                  <a:pt x="819" y="495"/>
                  <a:pt x="819" y="495"/>
                </a:cubicBezTo>
                <a:cubicBezTo>
                  <a:pt x="818" y="494"/>
                  <a:pt x="818" y="494"/>
                  <a:pt x="818" y="494"/>
                </a:cubicBezTo>
                <a:cubicBezTo>
                  <a:pt x="819" y="490"/>
                  <a:pt x="819" y="490"/>
                  <a:pt x="819" y="490"/>
                </a:cubicBezTo>
                <a:cubicBezTo>
                  <a:pt x="816" y="490"/>
                  <a:pt x="816" y="490"/>
                  <a:pt x="816" y="490"/>
                </a:cubicBezTo>
                <a:cubicBezTo>
                  <a:pt x="814" y="490"/>
                  <a:pt x="814" y="490"/>
                  <a:pt x="814" y="490"/>
                </a:cubicBezTo>
                <a:cubicBezTo>
                  <a:pt x="814" y="490"/>
                  <a:pt x="814" y="490"/>
                  <a:pt x="814" y="490"/>
                </a:cubicBezTo>
                <a:cubicBezTo>
                  <a:pt x="813" y="490"/>
                  <a:pt x="813" y="490"/>
                  <a:pt x="813" y="490"/>
                </a:cubicBezTo>
                <a:cubicBezTo>
                  <a:pt x="810" y="487"/>
                  <a:pt x="810" y="487"/>
                  <a:pt x="810" y="487"/>
                </a:cubicBezTo>
                <a:cubicBezTo>
                  <a:pt x="808" y="488"/>
                  <a:pt x="808" y="488"/>
                  <a:pt x="808" y="488"/>
                </a:cubicBezTo>
                <a:cubicBezTo>
                  <a:pt x="808" y="487"/>
                  <a:pt x="808" y="487"/>
                  <a:pt x="808" y="487"/>
                </a:cubicBezTo>
                <a:cubicBezTo>
                  <a:pt x="807" y="488"/>
                  <a:pt x="807" y="488"/>
                  <a:pt x="807" y="488"/>
                </a:cubicBezTo>
                <a:cubicBezTo>
                  <a:pt x="807" y="487"/>
                  <a:pt x="807" y="487"/>
                  <a:pt x="807" y="487"/>
                </a:cubicBezTo>
                <a:cubicBezTo>
                  <a:pt x="805" y="484"/>
                  <a:pt x="805" y="484"/>
                  <a:pt x="805" y="484"/>
                </a:cubicBezTo>
                <a:cubicBezTo>
                  <a:pt x="806" y="484"/>
                  <a:pt x="806" y="484"/>
                  <a:pt x="806" y="484"/>
                </a:cubicBezTo>
                <a:cubicBezTo>
                  <a:pt x="807" y="483"/>
                  <a:pt x="807" y="483"/>
                  <a:pt x="807" y="483"/>
                </a:cubicBezTo>
                <a:cubicBezTo>
                  <a:pt x="808" y="484"/>
                  <a:pt x="808" y="484"/>
                  <a:pt x="808" y="484"/>
                </a:cubicBezTo>
                <a:cubicBezTo>
                  <a:pt x="809" y="483"/>
                  <a:pt x="809" y="483"/>
                  <a:pt x="809" y="483"/>
                </a:cubicBezTo>
                <a:cubicBezTo>
                  <a:pt x="807" y="481"/>
                  <a:pt x="807" y="481"/>
                  <a:pt x="807" y="481"/>
                </a:cubicBezTo>
                <a:cubicBezTo>
                  <a:pt x="806" y="482"/>
                  <a:pt x="806" y="482"/>
                  <a:pt x="806" y="482"/>
                </a:cubicBezTo>
                <a:cubicBezTo>
                  <a:pt x="804" y="481"/>
                  <a:pt x="804" y="481"/>
                  <a:pt x="804" y="481"/>
                </a:cubicBezTo>
                <a:cubicBezTo>
                  <a:pt x="806" y="480"/>
                  <a:pt x="806" y="480"/>
                  <a:pt x="806" y="480"/>
                </a:cubicBezTo>
                <a:cubicBezTo>
                  <a:pt x="805" y="478"/>
                  <a:pt x="805" y="478"/>
                  <a:pt x="805" y="478"/>
                </a:cubicBezTo>
                <a:cubicBezTo>
                  <a:pt x="803" y="476"/>
                  <a:pt x="803" y="476"/>
                  <a:pt x="803" y="476"/>
                </a:cubicBezTo>
                <a:cubicBezTo>
                  <a:pt x="802" y="477"/>
                  <a:pt x="802" y="477"/>
                  <a:pt x="802" y="477"/>
                </a:cubicBezTo>
                <a:cubicBezTo>
                  <a:pt x="802" y="476"/>
                  <a:pt x="802" y="476"/>
                  <a:pt x="802" y="476"/>
                </a:cubicBezTo>
                <a:cubicBezTo>
                  <a:pt x="803" y="474"/>
                  <a:pt x="803" y="474"/>
                  <a:pt x="803" y="474"/>
                </a:cubicBezTo>
                <a:cubicBezTo>
                  <a:pt x="803" y="471"/>
                  <a:pt x="803" y="471"/>
                  <a:pt x="803" y="471"/>
                </a:cubicBezTo>
                <a:cubicBezTo>
                  <a:pt x="801" y="471"/>
                  <a:pt x="801" y="471"/>
                  <a:pt x="801" y="471"/>
                </a:cubicBezTo>
                <a:cubicBezTo>
                  <a:pt x="799" y="470"/>
                  <a:pt x="799" y="470"/>
                  <a:pt x="799" y="470"/>
                </a:cubicBezTo>
                <a:cubicBezTo>
                  <a:pt x="799" y="468"/>
                  <a:pt x="799" y="468"/>
                  <a:pt x="799" y="468"/>
                </a:cubicBezTo>
                <a:cubicBezTo>
                  <a:pt x="796" y="465"/>
                  <a:pt x="796" y="465"/>
                  <a:pt x="796" y="465"/>
                </a:cubicBezTo>
                <a:cubicBezTo>
                  <a:pt x="793" y="467"/>
                  <a:pt x="793" y="467"/>
                  <a:pt x="793" y="467"/>
                </a:cubicBezTo>
                <a:cubicBezTo>
                  <a:pt x="792" y="467"/>
                  <a:pt x="792" y="467"/>
                  <a:pt x="792" y="467"/>
                </a:cubicBezTo>
                <a:cubicBezTo>
                  <a:pt x="791" y="468"/>
                  <a:pt x="791" y="468"/>
                  <a:pt x="791" y="468"/>
                </a:cubicBezTo>
                <a:cubicBezTo>
                  <a:pt x="789" y="467"/>
                  <a:pt x="789" y="467"/>
                  <a:pt x="789" y="467"/>
                </a:cubicBezTo>
                <a:cubicBezTo>
                  <a:pt x="789" y="469"/>
                  <a:pt x="789" y="469"/>
                  <a:pt x="789" y="469"/>
                </a:cubicBezTo>
                <a:cubicBezTo>
                  <a:pt x="788" y="467"/>
                  <a:pt x="788" y="467"/>
                  <a:pt x="788" y="467"/>
                </a:cubicBezTo>
                <a:cubicBezTo>
                  <a:pt x="786" y="467"/>
                  <a:pt x="786" y="467"/>
                  <a:pt x="786" y="467"/>
                </a:cubicBezTo>
                <a:cubicBezTo>
                  <a:pt x="785" y="466"/>
                  <a:pt x="785" y="466"/>
                  <a:pt x="785" y="466"/>
                </a:cubicBezTo>
                <a:cubicBezTo>
                  <a:pt x="784" y="466"/>
                  <a:pt x="784" y="466"/>
                  <a:pt x="784" y="466"/>
                </a:cubicBezTo>
                <a:cubicBezTo>
                  <a:pt x="781" y="468"/>
                  <a:pt x="781" y="468"/>
                  <a:pt x="781" y="468"/>
                </a:cubicBezTo>
                <a:cubicBezTo>
                  <a:pt x="778" y="468"/>
                  <a:pt x="778" y="468"/>
                  <a:pt x="778" y="468"/>
                </a:cubicBezTo>
                <a:cubicBezTo>
                  <a:pt x="780" y="467"/>
                  <a:pt x="780" y="467"/>
                  <a:pt x="780" y="467"/>
                </a:cubicBezTo>
                <a:cubicBezTo>
                  <a:pt x="781" y="465"/>
                  <a:pt x="781" y="465"/>
                  <a:pt x="781" y="465"/>
                </a:cubicBezTo>
                <a:cubicBezTo>
                  <a:pt x="779" y="465"/>
                  <a:pt x="779" y="465"/>
                  <a:pt x="779" y="465"/>
                </a:cubicBezTo>
                <a:cubicBezTo>
                  <a:pt x="774" y="463"/>
                  <a:pt x="774" y="463"/>
                  <a:pt x="774" y="463"/>
                </a:cubicBezTo>
                <a:cubicBezTo>
                  <a:pt x="771" y="461"/>
                  <a:pt x="771" y="461"/>
                  <a:pt x="771" y="461"/>
                </a:cubicBezTo>
                <a:cubicBezTo>
                  <a:pt x="768" y="461"/>
                  <a:pt x="768" y="461"/>
                  <a:pt x="768" y="461"/>
                </a:cubicBezTo>
                <a:cubicBezTo>
                  <a:pt x="767" y="460"/>
                  <a:pt x="767" y="460"/>
                  <a:pt x="767" y="460"/>
                </a:cubicBezTo>
                <a:cubicBezTo>
                  <a:pt x="766" y="461"/>
                  <a:pt x="766" y="461"/>
                  <a:pt x="766" y="461"/>
                </a:cubicBezTo>
                <a:cubicBezTo>
                  <a:pt x="765" y="461"/>
                  <a:pt x="765" y="461"/>
                  <a:pt x="765" y="461"/>
                </a:cubicBezTo>
                <a:cubicBezTo>
                  <a:pt x="764" y="462"/>
                  <a:pt x="764" y="462"/>
                  <a:pt x="764" y="462"/>
                </a:cubicBezTo>
                <a:cubicBezTo>
                  <a:pt x="764" y="463"/>
                  <a:pt x="764" y="463"/>
                  <a:pt x="764" y="463"/>
                </a:cubicBezTo>
                <a:cubicBezTo>
                  <a:pt x="763" y="463"/>
                  <a:pt x="763" y="463"/>
                  <a:pt x="763" y="463"/>
                </a:cubicBezTo>
                <a:cubicBezTo>
                  <a:pt x="762" y="463"/>
                  <a:pt x="762" y="463"/>
                  <a:pt x="762" y="463"/>
                </a:cubicBezTo>
                <a:cubicBezTo>
                  <a:pt x="760" y="464"/>
                  <a:pt x="760" y="464"/>
                  <a:pt x="760" y="464"/>
                </a:cubicBezTo>
                <a:cubicBezTo>
                  <a:pt x="760" y="466"/>
                  <a:pt x="760" y="466"/>
                  <a:pt x="760" y="466"/>
                </a:cubicBezTo>
                <a:cubicBezTo>
                  <a:pt x="759" y="469"/>
                  <a:pt x="759" y="469"/>
                  <a:pt x="759" y="469"/>
                </a:cubicBezTo>
                <a:cubicBezTo>
                  <a:pt x="759" y="472"/>
                  <a:pt x="759" y="472"/>
                  <a:pt x="759" y="472"/>
                </a:cubicBezTo>
                <a:cubicBezTo>
                  <a:pt x="760" y="474"/>
                  <a:pt x="760" y="474"/>
                  <a:pt x="760" y="474"/>
                </a:cubicBezTo>
                <a:cubicBezTo>
                  <a:pt x="761" y="474"/>
                  <a:pt x="761" y="474"/>
                  <a:pt x="761" y="474"/>
                </a:cubicBezTo>
                <a:cubicBezTo>
                  <a:pt x="761" y="475"/>
                  <a:pt x="761" y="475"/>
                  <a:pt x="761" y="475"/>
                </a:cubicBezTo>
                <a:cubicBezTo>
                  <a:pt x="762" y="475"/>
                  <a:pt x="762" y="475"/>
                  <a:pt x="762" y="475"/>
                </a:cubicBezTo>
                <a:cubicBezTo>
                  <a:pt x="762" y="478"/>
                  <a:pt x="762" y="478"/>
                  <a:pt x="762" y="478"/>
                </a:cubicBezTo>
                <a:cubicBezTo>
                  <a:pt x="761" y="479"/>
                  <a:pt x="761" y="479"/>
                  <a:pt x="761" y="479"/>
                </a:cubicBezTo>
                <a:cubicBezTo>
                  <a:pt x="760" y="478"/>
                  <a:pt x="760" y="478"/>
                  <a:pt x="760" y="478"/>
                </a:cubicBezTo>
                <a:cubicBezTo>
                  <a:pt x="760" y="480"/>
                  <a:pt x="760" y="480"/>
                  <a:pt x="760" y="480"/>
                </a:cubicBezTo>
                <a:cubicBezTo>
                  <a:pt x="757" y="484"/>
                  <a:pt x="757" y="484"/>
                  <a:pt x="757" y="484"/>
                </a:cubicBezTo>
                <a:cubicBezTo>
                  <a:pt x="754" y="487"/>
                  <a:pt x="754" y="487"/>
                  <a:pt x="754" y="487"/>
                </a:cubicBezTo>
                <a:cubicBezTo>
                  <a:pt x="753" y="488"/>
                  <a:pt x="753" y="488"/>
                  <a:pt x="753" y="488"/>
                </a:cubicBezTo>
                <a:cubicBezTo>
                  <a:pt x="754" y="489"/>
                  <a:pt x="754" y="489"/>
                  <a:pt x="754" y="489"/>
                </a:cubicBezTo>
                <a:cubicBezTo>
                  <a:pt x="757" y="489"/>
                  <a:pt x="757" y="489"/>
                  <a:pt x="757" y="489"/>
                </a:cubicBezTo>
                <a:cubicBezTo>
                  <a:pt x="758" y="489"/>
                  <a:pt x="758" y="489"/>
                  <a:pt x="758" y="489"/>
                </a:cubicBezTo>
                <a:cubicBezTo>
                  <a:pt x="757" y="490"/>
                  <a:pt x="757" y="490"/>
                  <a:pt x="757" y="490"/>
                </a:cubicBezTo>
                <a:cubicBezTo>
                  <a:pt x="756" y="492"/>
                  <a:pt x="756" y="492"/>
                  <a:pt x="756" y="492"/>
                </a:cubicBezTo>
                <a:cubicBezTo>
                  <a:pt x="756" y="493"/>
                  <a:pt x="756" y="493"/>
                  <a:pt x="756" y="493"/>
                </a:cubicBezTo>
                <a:cubicBezTo>
                  <a:pt x="758" y="494"/>
                  <a:pt x="758" y="494"/>
                  <a:pt x="758" y="494"/>
                </a:cubicBezTo>
                <a:cubicBezTo>
                  <a:pt x="756" y="494"/>
                  <a:pt x="756" y="494"/>
                  <a:pt x="756" y="494"/>
                </a:cubicBezTo>
                <a:cubicBezTo>
                  <a:pt x="755" y="496"/>
                  <a:pt x="755" y="496"/>
                  <a:pt x="755" y="496"/>
                </a:cubicBezTo>
                <a:cubicBezTo>
                  <a:pt x="756" y="497"/>
                  <a:pt x="756" y="497"/>
                  <a:pt x="756" y="497"/>
                </a:cubicBezTo>
                <a:cubicBezTo>
                  <a:pt x="757" y="498"/>
                  <a:pt x="757" y="498"/>
                  <a:pt x="757" y="498"/>
                </a:cubicBezTo>
                <a:cubicBezTo>
                  <a:pt x="755" y="500"/>
                  <a:pt x="755" y="500"/>
                  <a:pt x="755" y="500"/>
                </a:cubicBezTo>
                <a:cubicBezTo>
                  <a:pt x="755" y="501"/>
                  <a:pt x="755" y="501"/>
                  <a:pt x="755" y="501"/>
                </a:cubicBezTo>
                <a:cubicBezTo>
                  <a:pt x="758" y="501"/>
                  <a:pt x="758" y="501"/>
                  <a:pt x="758" y="501"/>
                </a:cubicBezTo>
                <a:cubicBezTo>
                  <a:pt x="758" y="502"/>
                  <a:pt x="758" y="502"/>
                  <a:pt x="758" y="502"/>
                </a:cubicBezTo>
                <a:cubicBezTo>
                  <a:pt x="756" y="505"/>
                  <a:pt x="756" y="505"/>
                  <a:pt x="756" y="505"/>
                </a:cubicBezTo>
                <a:cubicBezTo>
                  <a:pt x="754" y="506"/>
                  <a:pt x="754" y="506"/>
                  <a:pt x="754" y="506"/>
                </a:cubicBezTo>
                <a:cubicBezTo>
                  <a:pt x="754" y="508"/>
                  <a:pt x="754" y="508"/>
                  <a:pt x="754" y="508"/>
                </a:cubicBezTo>
                <a:cubicBezTo>
                  <a:pt x="755" y="509"/>
                  <a:pt x="755" y="509"/>
                  <a:pt x="755" y="509"/>
                </a:cubicBezTo>
                <a:cubicBezTo>
                  <a:pt x="754" y="509"/>
                  <a:pt x="754" y="509"/>
                  <a:pt x="754" y="509"/>
                </a:cubicBezTo>
                <a:cubicBezTo>
                  <a:pt x="753" y="507"/>
                  <a:pt x="753" y="507"/>
                  <a:pt x="753" y="507"/>
                </a:cubicBezTo>
                <a:cubicBezTo>
                  <a:pt x="752" y="507"/>
                  <a:pt x="752" y="507"/>
                  <a:pt x="752" y="507"/>
                </a:cubicBezTo>
                <a:cubicBezTo>
                  <a:pt x="750" y="509"/>
                  <a:pt x="750" y="509"/>
                  <a:pt x="750" y="509"/>
                </a:cubicBezTo>
                <a:cubicBezTo>
                  <a:pt x="750" y="510"/>
                  <a:pt x="750" y="510"/>
                  <a:pt x="750" y="510"/>
                </a:cubicBezTo>
                <a:cubicBezTo>
                  <a:pt x="750" y="510"/>
                  <a:pt x="750" y="510"/>
                  <a:pt x="750" y="510"/>
                </a:cubicBezTo>
                <a:cubicBezTo>
                  <a:pt x="750" y="511"/>
                  <a:pt x="750" y="511"/>
                  <a:pt x="750" y="511"/>
                </a:cubicBezTo>
                <a:cubicBezTo>
                  <a:pt x="749" y="513"/>
                  <a:pt x="749" y="513"/>
                  <a:pt x="749" y="513"/>
                </a:cubicBezTo>
                <a:cubicBezTo>
                  <a:pt x="748" y="513"/>
                  <a:pt x="748" y="513"/>
                  <a:pt x="748" y="513"/>
                </a:cubicBezTo>
                <a:cubicBezTo>
                  <a:pt x="743" y="518"/>
                  <a:pt x="743" y="518"/>
                  <a:pt x="743" y="518"/>
                </a:cubicBezTo>
                <a:cubicBezTo>
                  <a:pt x="741" y="519"/>
                  <a:pt x="741" y="519"/>
                  <a:pt x="741" y="519"/>
                </a:cubicBezTo>
                <a:cubicBezTo>
                  <a:pt x="740" y="522"/>
                  <a:pt x="740" y="522"/>
                  <a:pt x="740" y="522"/>
                </a:cubicBezTo>
                <a:cubicBezTo>
                  <a:pt x="740" y="524"/>
                  <a:pt x="740" y="524"/>
                  <a:pt x="740" y="524"/>
                </a:cubicBezTo>
                <a:cubicBezTo>
                  <a:pt x="742" y="524"/>
                  <a:pt x="742" y="524"/>
                  <a:pt x="742" y="524"/>
                </a:cubicBezTo>
                <a:cubicBezTo>
                  <a:pt x="743" y="526"/>
                  <a:pt x="743" y="526"/>
                  <a:pt x="743" y="526"/>
                </a:cubicBezTo>
                <a:cubicBezTo>
                  <a:pt x="745" y="528"/>
                  <a:pt x="745" y="528"/>
                  <a:pt x="745" y="528"/>
                </a:cubicBezTo>
                <a:cubicBezTo>
                  <a:pt x="748" y="532"/>
                  <a:pt x="748" y="532"/>
                  <a:pt x="748" y="532"/>
                </a:cubicBezTo>
                <a:cubicBezTo>
                  <a:pt x="748" y="537"/>
                  <a:pt x="748" y="537"/>
                  <a:pt x="748" y="537"/>
                </a:cubicBezTo>
                <a:cubicBezTo>
                  <a:pt x="748" y="543"/>
                  <a:pt x="748" y="543"/>
                  <a:pt x="748" y="543"/>
                </a:cubicBezTo>
                <a:cubicBezTo>
                  <a:pt x="749" y="545"/>
                  <a:pt x="749" y="545"/>
                  <a:pt x="749" y="545"/>
                </a:cubicBezTo>
                <a:cubicBezTo>
                  <a:pt x="749" y="548"/>
                  <a:pt x="749" y="548"/>
                  <a:pt x="749" y="548"/>
                </a:cubicBezTo>
                <a:cubicBezTo>
                  <a:pt x="749" y="551"/>
                  <a:pt x="749" y="551"/>
                  <a:pt x="749" y="551"/>
                </a:cubicBezTo>
                <a:cubicBezTo>
                  <a:pt x="749" y="551"/>
                  <a:pt x="749" y="551"/>
                  <a:pt x="749" y="551"/>
                </a:cubicBezTo>
                <a:cubicBezTo>
                  <a:pt x="747" y="556"/>
                  <a:pt x="747" y="556"/>
                  <a:pt x="747" y="556"/>
                </a:cubicBezTo>
                <a:cubicBezTo>
                  <a:pt x="746" y="558"/>
                  <a:pt x="746" y="558"/>
                  <a:pt x="746" y="558"/>
                </a:cubicBezTo>
                <a:cubicBezTo>
                  <a:pt x="747" y="558"/>
                  <a:pt x="747" y="558"/>
                  <a:pt x="747" y="558"/>
                </a:cubicBezTo>
                <a:cubicBezTo>
                  <a:pt x="747" y="556"/>
                  <a:pt x="747" y="556"/>
                  <a:pt x="747" y="556"/>
                </a:cubicBezTo>
                <a:cubicBezTo>
                  <a:pt x="749" y="555"/>
                  <a:pt x="749" y="555"/>
                  <a:pt x="749" y="555"/>
                </a:cubicBezTo>
                <a:cubicBezTo>
                  <a:pt x="749" y="558"/>
                  <a:pt x="749" y="558"/>
                  <a:pt x="749" y="558"/>
                </a:cubicBezTo>
                <a:cubicBezTo>
                  <a:pt x="750" y="560"/>
                  <a:pt x="750" y="560"/>
                  <a:pt x="750" y="560"/>
                </a:cubicBezTo>
                <a:cubicBezTo>
                  <a:pt x="749" y="561"/>
                  <a:pt x="749" y="561"/>
                  <a:pt x="749" y="561"/>
                </a:cubicBezTo>
                <a:cubicBezTo>
                  <a:pt x="747" y="561"/>
                  <a:pt x="747" y="561"/>
                  <a:pt x="747" y="561"/>
                </a:cubicBezTo>
                <a:cubicBezTo>
                  <a:pt x="746" y="560"/>
                  <a:pt x="746" y="560"/>
                  <a:pt x="746" y="560"/>
                </a:cubicBezTo>
                <a:cubicBezTo>
                  <a:pt x="745" y="560"/>
                  <a:pt x="745" y="560"/>
                  <a:pt x="745" y="560"/>
                </a:cubicBezTo>
                <a:cubicBezTo>
                  <a:pt x="743" y="564"/>
                  <a:pt x="743" y="564"/>
                  <a:pt x="743" y="564"/>
                </a:cubicBezTo>
                <a:cubicBezTo>
                  <a:pt x="740" y="565"/>
                  <a:pt x="740" y="565"/>
                  <a:pt x="740" y="565"/>
                </a:cubicBezTo>
                <a:cubicBezTo>
                  <a:pt x="740" y="567"/>
                  <a:pt x="740" y="567"/>
                  <a:pt x="740" y="567"/>
                </a:cubicBezTo>
                <a:cubicBezTo>
                  <a:pt x="736" y="569"/>
                  <a:pt x="736" y="569"/>
                  <a:pt x="736" y="569"/>
                </a:cubicBezTo>
                <a:cubicBezTo>
                  <a:pt x="735" y="570"/>
                  <a:pt x="735" y="570"/>
                  <a:pt x="735" y="570"/>
                </a:cubicBezTo>
                <a:cubicBezTo>
                  <a:pt x="735" y="571"/>
                  <a:pt x="735" y="571"/>
                  <a:pt x="735" y="571"/>
                </a:cubicBezTo>
                <a:cubicBezTo>
                  <a:pt x="729" y="573"/>
                  <a:pt x="729" y="573"/>
                  <a:pt x="729" y="573"/>
                </a:cubicBezTo>
                <a:cubicBezTo>
                  <a:pt x="725" y="574"/>
                  <a:pt x="725" y="574"/>
                  <a:pt x="725" y="574"/>
                </a:cubicBezTo>
                <a:cubicBezTo>
                  <a:pt x="724" y="575"/>
                  <a:pt x="724" y="575"/>
                  <a:pt x="724" y="575"/>
                </a:cubicBezTo>
                <a:cubicBezTo>
                  <a:pt x="722" y="575"/>
                  <a:pt x="722" y="575"/>
                  <a:pt x="722" y="575"/>
                </a:cubicBezTo>
                <a:cubicBezTo>
                  <a:pt x="720" y="577"/>
                  <a:pt x="720" y="577"/>
                  <a:pt x="720" y="577"/>
                </a:cubicBezTo>
                <a:cubicBezTo>
                  <a:pt x="717" y="577"/>
                  <a:pt x="717" y="577"/>
                  <a:pt x="717" y="577"/>
                </a:cubicBezTo>
                <a:cubicBezTo>
                  <a:pt x="714" y="578"/>
                  <a:pt x="714" y="578"/>
                  <a:pt x="714" y="578"/>
                </a:cubicBezTo>
                <a:cubicBezTo>
                  <a:pt x="715" y="579"/>
                  <a:pt x="715" y="579"/>
                  <a:pt x="715" y="579"/>
                </a:cubicBezTo>
                <a:cubicBezTo>
                  <a:pt x="715" y="581"/>
                  <a:pt x="715" y="581"/>
                  <a:pt x="715" y="581"/>
                </a:cubicBezTo>
                <a:cubicBezTo>
                  <a:pt x="716" y="583"/>
                  <a:pt x="716" y="583"/>
                  <a:pt x="716" y="583"/>
                </a:cubicBezTo>
                <a:cubicBezTo>
                  <a:pt x="716" y="584"/>
                  <a:pt x="716" y="584"/>
                  <a:pt x="716" y="584"/>
                </a:cubicBezTo>
                <a:cubicBezTo>
                  <a:pt x="717" y="586"/>
                  <a:pt x="717" y="586"/>
                  <a:pt x="717" y="586"/>
                </a:cubicBezTo>
                <a:cubicBezTo>
                  <a:pt x="716" y="586"/>
                  <a:pt x="716" y="586"/>
                  <a:pt x="716" y="586"/>
                </a:cubicBezTo>
                <a:cubicBezTo>
                  <a:pt x="716" y="587"/>
                  <a:pt x="716" y="587"/>
                  <a:pt x="716" y="587"/>
                </a:cubicBezTo>
                <a:cubicBezTo>
                  <a:pt x="717" y="588"/>
                  <a:pt x="717" y="588"/>
                  <a:pt x="717" y="588"/>
                </a:cubicBezTo>
                <a:cubicBezTo>
                  <a:pt x="716" y="588"/>
                  <a:pt x="716" y="588"/>
                  <a:pt x="716" y="588"/>
                </a:cubicBezTo>
                <a:cubicBezTo>
                  <a:pt x="717" y="590"/>
                  <a:pt x="717" y="590"/>
                  <a:pt x="717" y="590"/>
                </a:cubicBezTo>
                <a:cubicBezTo>
                  <a:pt x="716" y="591"/>
                  <a:pt x="716" y="591"/>
                  <a:pt x="716" y="591"/>
                </a:cubicBezTo>
                <a:cubicBezTo>
                  <a:pt x="716" y="592"/>
                  <a:pt x="716" y="592"/>
                  <a:pt x="716" y="592"/>
                </a:cubicBezTo>
                <a:cubicBezTo>
                  <a:pt x="715" y="593"/>
                  <a:pt x="715" y="593"/>
                  <a:pt x="715" y="593"/>
                </a:cubicBezTo>
                <a:cubicBezTo>
                  <a:pt x="715" y="596"/>
                  <a:pt x="715" y="596"/>
                  <a:pt x="715" y="596"/>
                </a:cubicBezTo>
                <a:cubicBezTo>
                  <a:pt x="715" y="598"/>
                  <a:pt x="715" y="598"/>
                  <a:pt x="715" y="598"/>
                </a:cubicBezTo>
                <a:cubicBezTo>
                  <a:pt x="714" y="603"/>
                  <a:pt x="714" y="603"/>
                  <a:pt x="714" y="603"/>
                </a:cubicBezTo>
                <a:cubicBezTo>
                  <a:pt x="714" y="604"/>
                  <a:pt x="714" y="604"/>
                  <a:pt x="714" y="604"/>
                </a:cubicBezTo>
                <a:cubicBezTo>
                  <a:pt x="715" y="604"/>
                  <a:pt x="715" y="604"/>
                  <a:pt x="715" y="604"/>
                </a:cubicBezTo>
                <a:cubicBezTo>
                  <a:pt x="715" y="605"/>
                  <a:pt x="715" y="605"/>
                  <a:pt x="715" y="605"/>
                </a:cubicBezTo>
                <a:cubicBezTo>
                  <a:pt x="716" y="606"/>
                  <a:pt x="716" y="606"/>
                  <a:pt x="716" y="606"/>
                </a:cubicBezTo>
                <a:cubicBezTo>
                  <a:pt x="714" y="608"/>
                  <a:pt x="714" y="608"/>
                  <a:pt x="714" y="608"/>
                </a:cubicBezTo>
                <a:cubicBezTo>
                  <a:pt x="714" y="610"/>
                  <a:pt x="714" y="610"/>
                  <a:pt x="714" y="610"/>
                </a:cubicBezTo>
                <a:cubicBezTo>
                  <a:pt x="715" y="611"/>
                  <a:pt x="715" y="611"/>
                  <a:pt x="715" y="611"/>
                </a:cubicBezTo>
                <a:cubicBezTo>
                  <a:pt x="715" y="614"/>
                  <a:pt x="715" y="614"/>
                  <a:pt x="715" y="614"/>
                </a:cubicBezTo>
                <a:cubicBezTo>
                  <a:pt x="716" y="614"/>
                  <a:pt x="716" y="614"/>
                  <a:pt x="716" y="614"/>
                </a:cubicBezTo>
                <a:cubicBezTo>
                  <a:pt x="714" y="616"/>
                  <a:pt x="714" y="616"/>
                  <a:pt x="714" y="616"/>
                </a:cubicBezTo>
                <a:cubicBezTo>
                  <a:pt x="713" y="619"/>
                  <a:pt x="713" y="619"/>
                  <a:pt x="713" y="619"/>
                </a:cubicBezTo>
                <a:cubicBezTo>
                  <a:pt x="712" y="619"/>
                  <a:pt x="712" y="619"/>
                  <a:pt x="712" y="619"/>
                </a:cubicBezTo>
                <a:cubicBezTo>
                  <a:pt x="711" y="619"/>
                  <a:pt x="711" y="619"/>
                  <a:pt x="711" y="619"/>
                </a:cubicBezTo>
                <a:cubicBezTo>
                  <a:pt x="711" y="621"/>
                  <a:pt x="711" y="621"/>
                  <a:pt x="711" y="621"/>
                </a:cubicBezTo>
                <a:cubicBezTo>
                  <a:pt x="712" y="622"/>
                  <a:pt x="712" y="622"/>
                  <a:pt x="712" y="622"/>
                </a:cubicBezTo>
                <a:cubicBezTo>
                  <a:pt x="711" y="623"/>
                  <a:pt x="711" y="623"/>
                  <a:pt x="711" y="623"/>
                </a:cubicBezTo>
                <a:cubicBezTo>
                  <a:pt x="711" y="626"/>
                  <a:pt x="711" y="626"/>
                  <a:pt x="711" y="626"/>
                </a:cubicBezTo>
                <a:cubicBezTo>
                  <a:pt x="711" y="628"/>
                  <a:pt x="711" y="628"/>
                  <a:pt x="711" y="628"/>
                </a:cubicBezTo>
                <a:cubicBezTo>
                  <a:pt x="713" y="630"/>
                  <a:pt x="713" y="630"/>
                  <a:pt x="713" y="630"/>
                </a:cubicBezTo>
                <a:cubicBezTo>
                  <a:pt x="715" y="631"/>
                  <a:pt x="715" y="631"/>
                  <a:pt x="715" y="631"/>
                </a:cubicBezTo>
                <a:cubicBezTo>
                  <a:pt x="712" y="631"/>
                  <a:pt x="712" y="631"/>
                  <a:pt x="712" y="631"/>
                </a:cubicBezTo>
                <a:cubicBezTo>
                  <a:pt x="710" y="629"/>
                  <a:pt x="710" y="629"/>
                  <a:pt x="710" y="629"/>
                </a:cubicBezTo>
                <a:cubicBezTo>
                  <a:pt x="710" y="627"/>
                  <a:pt x="710" y="627"/>
                  <a:pt x="710" y="627"/>
                </a:cubicBezTo>
                <a:cubicBezTo>
                  <a:pt x="709" y="623"/>
                  <a:pt x="709" y="623"/>
                  <a:pt x="709" y="623"/>
                </a:cubicBezTo>
                <a:cubicBezTo>
                  <a:pt x="708" y="623"/>
                  <a:pt x="708" y="623"/>
                  <a:pt x="708" y="623"/>
                </a:cubicBezTo>
                <a:cubicBezTo>
                  <a:pt x="708" y="622"/>
                  <a:pt x="708" y="622"/>
                  <a:pt x="708" y="622"/>
                </a:cubicBezTo>
                <a:cubicBezTo>
                  <a:pt x="708" y="620"/>
                  <a:pt x="708" y="620"/>
                  <a:pt x="708" y="620"/>
                </a:cubicBezTo>
                <a:cubicBezTo>
                  <a:pt x="708" y="621"/>
                  <a:pt x="708" y="621"/>
                  <a:pt x="708" y="621"/>
                </a:cubicBezTo>
                <a:cubicBezTo>
                  <a:pt x="704" y="624"/>
                  <a:pt x="704" y="624"/>
                  <a:pt x="704" y="624"/>
                </a:cubicBezTo>
                <a:cubicBezTo>
                  <a:pt x="704" y="626"/>
                  <a:pt x="704" y="626"/>
                  <a:pt x="704" y="626"/>
                </a:cubicBezTo>
                <a:cubicBezTo>
                  <a:pt x="704" y="628"/>
                  <a:pt x="704" y="628"/>
                  <a:pt x="704" y="628"/>
                </a:cubicBezTo>
                <a:cubicBezTo>
                  <a:pt x="702" y="627"/>
                  <a:pt x="702" y="627"/>
                  <a:pt x="702" y="627"/>
                </a:cubicBezTo>
                <a:cubicBezTo>
                  <a:pt x="701" y="626"/>
                  <a:pt x="701" y="626"/>
                  <a:pt x="701" y="626"/>
                </a:cubicBezTo>
                <a:cubicBezTo>
                  <a:pt x="698" y="625"/>
                  <a:pt x="698" y="625"/>
                  <a:pt x="698" y="625"/>
                </a:cubicBezTo>
                <a:cubicBezTo>
                  <a:pt x="696" y="627"/>
                  <a:pt x="696" y="627"/>
                  <a:pt x="696" y="627"/>
                </a:cubicBezTo>
                <a:cubicBezTo>
                  <a:pt x="693" y="628"/>
                  <a:pt x="693" y="628"/>
                  <a:pt x="693" y="628"/>
                </a:cubicBezTo>
                <a:cubicBezTo>
                  <a:pt x="697" y="625"/>
                  <a:pt x="697" y="625"/>
                  <a:pt x="697" y="625"/>
                </a:cubicBezTo>
                <a:cubicBezTo>
                  <a:pt x="698" y="622"/>
                  <a:pt x="698" y="622"/>
                  <a:pt x="698" y="622"/>
                </a:cubicBezTo>
                <a:cubicBezTo>
                  <a:pt x="697" y="621"/>
                  <a:pt x="697" y="621"/>
                  <a:pt x="697" y="621"/>
                </a:cubicBezTo>
                <a:cubicBezTo>
                  <a:pt x="697" y="618"/>
                  <a:pt x="697" y="618"/>
                  <a:pt x="697" y="618"/>
                </a:cubicBezTo>
                <a:cubicBezTo>
                  <a:pt x="696" y="617"/>
                  <a:pt x="696" y="617"/>
                  <a:pt x="696" y="617"/>
                </a:cubicBezTo>
                <a:cubicBezTo>
                  <a:pt x="695" y="615"/>
                  <a:pt x="695" y="615"/>
                  <a:pt x="695" y="615"/>
                </a:cubicBezTo>
                <a:cubicBezTo>
                  <a:pt x="695" y="615"/>
                  <a:pt x="695" y="615"/>
                  <a:pt x="695" y="615"/>
                </a:cubicBezTo>
                <a:cubicBezTo>
                  <a:pt x="693" y="614"/>
                  <a:pt x="693" y="614"/>
                  <a:pt x="693" y="614"/>
                </a:cubicBezTo>
                <a:cubicBezTo>
                  <a:pt x="691" y="614"/>
                  <a:pt x="691" y="614"/>
                  <a:pt x="691" y="614"/>
                </a:cubicBezTo>
                <a:cubicBezTo>
                  <a:pt x="691" y="612"/>
                  <a:pt x="691" y="612"/>
                  <a:pt x="691" y="612"/>
                </a:cubicBezTo>
                <a:cubicBezTo>
                  <a:pt x="691" y="611"/>
                  <a:pt x="691" y="611"/>
                  <a:pt x="691" y="611"/>
                </a:cubicBezTo>
                <a:cubicBezTo>
                  <a:pt x="691" y="610"/>
                  <a:pt x="691" y="610"/>
                  <a:pt x="691" y="610"/>
                </a:cubicBezTo>
                <a:cubicBezTo>
                  <a:pt x="690" y="608"/>
                  <a:pt x="690" y="608"/>
                  <a:pt x="690" y="608"/>
                </a:cubicBezTo>
                <a:cubicBezTo>
                  <a:pt x="689" y="608"/>
                  <a:pt x="689" y="608"/>
                  <a:pt x="689" y="608"/>
                </a:cubicBezTo>
                <a:cubicBezTo>
                  <a:pt x="689" y="605"/>
                  <a:pt x="689" y="605"/>
                  <a:pt x="689" y="605"/>
                </a:cubicBezTo>
                <a:cubicBezTo>
                  <a:pt x="687" y="604"/>
                  <a:pt x="687" y="604"/>
                  <a:pt x="687" y="604"/>
                </a:cubicBezTo>
                <a:cubicBezTo>
                  <a:pt x="686" y="602"/>
                  <a:pt x="686" y="602"/>
                  <a:pt x="686" y="602"/>
                </a:cubicBezTo>
                <a:cubicBezTo>
                  <a:pt x="687" y="599"/>
                  <a:pt x="687" y="599"/>
                  <a:pt x="687" y="599"/>
                </a:cubicBezTo>
                <a:cubicBezTo>
                  <a:pt x="689" y="597"/>
                  <a:pt x="689" y="597"/>
                  <a:pt x="689" y="597"/>
                </a:cubicBezTo>
                <a:cubicBezTo>
                  <a:pt x="690" y="595"/>
                  <a:pt x="690" y="595"/>
                  <a:pt x="690" y="595"/>
                </a:cubicBezTo>
                <a:cubicBezTo>
                  <a:pt x="690" y="593"/>
                  <a:pt x="690" y="593"/>
                  <a:pt x="690" y="593"/>
                </a:cubicBezTo>
                <a:cubicBezTo>
                  <a:pt x="692" y="590"/>
                  <a:pt x="692" y="590"/>
                  <a:pt x="692" y="590"/>
                </a:cubicBezTo>
                <a:cubicBezTo>
                  <a:pt x="692" y="586"/>
                  <a:pt x="692" y="586"/>
                  <a:pt x="692" y="586"/>
                </a:cubicBezTo>
                <a:cubicBezTo>
                  <a:pt x="691" y="585"/>
                  <a:pt x="691" y="585"/>
                  <a:pt x="691" y="585"/>
                </a:cubicBezTo>
                <a:cubicBezTo>
                  <a:pt x="691" y="583"/>
                  <a:pt x="691" y="583"/>
                  <a:pt x="691" y="583"/>
                </a:cubicBezTo>
                <a:cubicBezTo>
                  <a:pt x="692" y="581"/>
                  <a:pt x="692" y="581"/>
                  <a:pt x="692" y="581"/>
                </a:cubicBezTo>
                <a:cubicBezTo>
                  <a:pt x="694" y="579"/>
                  <a:pt x="694" y="579"/>
                  <a:pt x="694" y="579"/>
                </a:cubicBezTo>
                <a:cubicBezTo>
                  <a:pt x="694" y="577"/>
                  <a:pt x="694" y="577"/>
                  <a:pt x="694" y="577"/>
                </a:cubicBezTo>
                <a:cubicBezTo>
                  <a:pt x="696" y="573"/>
                  <a:pt x="696" y="573"/>
                  <a:pt x="696" y="573"/>
                </a:cubicBezTo>
                <a:cubicBezTo>
                  <a:pt x="696" y="570"/>
                  <a:pt x="696" y="570"/>
                  <a:pt x="696" y="570"/>
                </a:cubicBezTo>
                <a:cubicBezTo>
                  <a:pt x="695" y="570"/>
                  <a:pt x="695" y="570"/>
                  <a:pt x="695" y="570"/>
                </a:cubicBezTo>
                <a:cubicBezTo>
                  <a:pt x="694" y="570"/>
                  <a:pt x="694" y="570"/>
                  <a:pt x="694" y="570"/>
                </a:cubicBezTo>
                <a:cubicBezTo>
                  <a:pt x="694" y="570"/>
                  <a:pt x="694" y="570"/>
                  <a:pt x="694" y="570"/>
                </a:cubicBezTo>
                <a:cubicBezTo>
                  <a:pt x="693" y="570"/>
                  <a:pt x="693" y="570"/>
                  <a:pt x="693" y="570"/>
                </a:cubicBezTo>
                <a:cubicBezTo>
                  <a:pt x="691" y="570"/>
                  <a:pt x="691" y="570"/>
                  <a:pt x="691" y="570"/>
                </a:cubicBezTo>
                <a:cubicBezTo>
                  <a:pt x="688" y="570"/>
                  <a:pt x="688" y="570"/>
                  <a:pt x="688" y="570"/>
                </a:cubicBezTo>
                <a:cubicBezTo>
                  <a:pt x="685" y="569"/>
                  <a:pt x="685" y="569"/>
                  <a:pt x="685" y="569"/>
                </a:cubicBezTo>
                <a:cubicBezTo>
                  <a:pt x="684" y="569"/>
                  <a:pt x="684" y="569"/>
                  <a:pt x="684" y="569"/>
                </a:cubicBezTo>
                <a:cubicBezTo>
                  <a:pt x="683" y="568"/>
                  <a:pt x="683" y="568"/>
                  <a:pt x="683" y="568"/>
                </a:cubicBezTo>
                <a:cubicBezTo>
                  <a:pt x="679" y="568"/>
                  <a:pt x="679" y="568"/>
                  <a:pt x="679" y="568"/>
                </a:cubicBezTo>
                <a:cubicBezTo>
                  <a:pt x="677" y="568"/>
                  <a:pt x="677" y="568"/>
                  <a:pt x="677" y="568"/>
                </a:cubicBezTo>
                <a:cubicBezTo>
                  <a:pt x="676" y="568"/>
                  <a:pt x="676" y="568"/>
                  <a:pt x="676" y="568"/>
                </a:cubicBezTo>
                <a:cubicBezTo>
                  <a:pt x="673" y="568"/>
                  <a:pt x="673" y="568"/>
                  <a:pt x="673" y="568"/>
                </a:cubicBezTo>
                <a:cubicBezTo>
                  <a:pt x="673" y="567"/>
                  <a:pt x="673" y="567"/>
                  <a:pt x="673" y="567"/>
                </a:cubicBezTo>
                <a:cubicBezTo>
                  <a:pt x="673" y="567"/>
                  <a:pt x="673" y="567"/>
                  <a:pt x="673" y="567"/>
                </a:cubicBezTo>
                <a:cubicBezTo>
                  <a:pt x="671" y="564"/>
                  <a:pt x="671" y="564"/>
                  <a:pt x="671" y="564"/>
                </a:cubicBezTo>
                <a:cubicBezTo>
                  <a:pt x="671" y="563"/>
                  <a:pt x="671" y="563"/>
                  <a:pt x="671" y="563"/>
                </a:cubicBezTo>
                <a:cubicBezTo>
                  <a:pt x="667" y="560"/>
                  <a:pt x="667" y="560"/>
                  <a:pt x="667" y="560"/>
                </a:cubicBezTo>
                <a:cubicBezTo>
                  <a:pt x="666" y="560"/>
                  <a:pt x="666" y="560"/>
                  <a:pt x="666" y="560"/>
                </a:cubicBezTo>
                <a:cubicBezTo>
                  <a:pt x="663" y="558"/>
                  <a:pt x="663" y="558"/>
                  <a:pt x="663" y="558"/>
                </a:cubicBezTo>
                <a:cubicBezTo>
                  <a:pt x="662" y="558"/>
                  <a:pt x="662" y="558"/>
                  <a:pt x="662" y="558"/>
                </a:cubicBezTo>
                <a:cubicBezTo>
                  <a:pt x="658" y="555"/>
                  <a:pt x="658" y="555"/>
                  <a:pt x="658" y="555"/>
                </a:cubicBezTo>
                <a:cubicBezTo>
                  <a:pt x="657" y="554"/>
                  <a:pt x="657" y="554"/>
                  <a:pt x="657" y="554"/>
                </a:cubicBezTo>
                <a:cubicBezTo>
                  <a:pt x="656" y="555"/>
                  <a:pt x="656" y="555"/>
                  <a:pt x="656" y="555"/>
                </a:cubicBezTo>
                <a:cubicBezTo>
                  <a:pt x="656" y="554"/>
                  <a:pt x="656" y="554"/>
                  <a:pt x="656" y="554"/>
                </a:cubicBezTo>
                <a:cubicBezTo>
                  <a:pt x="655" y="551"/>
                  <a:pt x="655" y="551"/>
                  <a:pt x="655" y="551"/>
                </a:cubicBezTo>
                <a:cubicBezTo>
                  <a:pt x="654" y="549"/>
                  <a:pt x="654" y="549"/>
                  <a:pt x="654" y="549"/>
                </a:cubicBezTo>
                <a:cubicBezTo>
                  <a:pt x="654" y="548"/>
                  <a:pt x="654" y="548"/>
                  <a:pt x="654" y="548"/>
                </a:cubicBezTo>
                <a:cubicBezTo>
                  <a:pt x="652" y="547"/>
                  <a:pt x="652" y="547"/>
                  <a:pt x="652" y="547"/>
                </a:cubicBezTo>
                <a:cubicBezTo>
                  <a:pt x="651" y="544"/>
                  <a:pt x="651" y="544"/>
                  <a:pt x="651" y="544"/>
                </a:cubicBezTo>
                <a:cubicBezTo>
                  <a:pt x="649" y="543"/>
                  <a:pt x="649" y="543"/>
                  <a:pt x="649" y="543"/>
                </a:cubicBezTo>
                <a:cubicBezTo>
                  <a:pt x="646" y="540"/>
                  <a:pt x="646" y="540"/>
                  <a:pt x="646" y="540"/>
                </a:cubicBezTo>
                <a:cubicBezTo>
                  <a:pt x="645" y="540"/>
                  <a:pt x="645" y="540"/>
                  <a:pt x="645" y="540"/>
                </a:cubicBezTo>
                <a:cubicBezTo>
                  <a:pt x="643" y="539"/>
                  <a:pt x="643" y="539"/>
                  <a:pt x="643" y="539"/>
                </a:cubicBezTo>
                <a:cubicBezTo>
                  <a:pt x="640" y="538"/>
                  <a:pt x="640" y="538"/>
                  <a:pt x="640" y="538"/>
                </a:cubicBezTo>
                <a:cubicBezTo>
                  <a:pt x="637" y="535"/>
                  <a:pt x="637" y="535"/>
                  <a:pt x="637" y="535"/>
                </a:cubicBezTo>
                <a:cubicBezTo>
                  <a:pt x="633" y="533"/>
                  <a:pt x="633" y="533"/>
                  <a:pt x="633" y="533"/>
                </a:cubicBezTo>
                <a:cubicBezTo>
                  <a:pt x="629" y="533"/>
                  <a:pt x="629" y="533"/>
                  <a:pt x="629" y="533"/>
                </a:cubicBezTo>
                <a:cubicBezTo>
                  <a:pt x="623" y="535"/>
                  <a:pt x="623" y="535"/>
                  <a:pt x="623" y="535"/>
                </a:cubicBezTo>
                <a:cubicBezTo>
                  <a:pt x="616" y="537"/>
                  <a:pt x="616" y="537"/>
                  <a:pt x="616" y="537"/>
                </a:cubicBezTo>
                <a:cubicBezTo>
                  <a:pt x="613" y="537"/>
                  <a:pt x="613" y="537"/>
                  <a:pt x="613" y="537"/>
                </a:cubicBezTo>
                <a:cubicBezTo>
                  <a:pt x="611" y="536"/>
                  <a:pt x="611" y="536"/>
                  <a:pt x="611" y="536"/>
                </a:cubicBezTo>
                <a:cubicBezTo>
                  <a:pt x="613" y="537"/>
                  <a:pt x="613" y="537"/>
                  <a:pt x="613" y="537"/>
                </a:cubicBezTo>
                <a:cubicBezTo>
                  <a:pt x="616" y="536"/>
                  <a:pt x="616" y="536"/>
                  <a:pt x="616" y="536"/>
                </a:cubicBezTo>
                <a:cubicBezTo>
                  <a:pt x="622" y="530"/>
                  <a:pt x="622" y="530"/>
                  <a:pt x="622" y="530"/>
                </a:cubicBezTo>
                <a:cubicBezTo>
                  <a:pt x="622" y="528"/>
                  <a:pt x="622" y="528"/>
                  <a:pt x="622" y="528"/>
                </a:cubicBezTo>
                <a:cubicBezTo>
                  <a:pt x="622" y="525"/>
                  <a:pt x="622" y="525"/>
                  <a:pt x="622" y="525"/>
                </a:cubicBezTo>
                <a:cubicBezTo>
                  <a:pt x="621" y="523"/>
                  <a:pt x="621" y="523"/>
                  <a:pt x="621" y="523"/>
                </a:cubicBezTo>
                <a:cubicBezTo>
                  <a:pt x="622" y="520"/>
                  <a:pt x="622" y="520"/>
                  <a:pt x="622" y="520"/>
                </a:cubicBezTo>
                <a:cubicBezTo>
                  <a:pt x="622" y="516"/>
                  <a:pt x="622" y="516"/>
                  <a:pt x="622" y="516"/>
                </a:cubicBezTo>
                <a:cubicBezTo>
                  <a:pt x="621" y="514"/>
                  <a:pt x="621" y="514"/>
                  <a:pt x="621" y="514"/>
                </a:cubicBezTo>
                <a:cubicBezTo>
                  <a:pt x="621" y="511"/>
                  <a:pt x="621" y="511"/>
                  <a:pt x="621" y="511"/>
                </a:cubicBezTo>
                <a:cubicBezTo>
                  <a:pt x="622" y="509"/>
                  <a:pt x="622" y="509"/>
                  <a:pt x="622" y="509"/>
                </a:cubicBezTo>
                <a:cubicBezTo>
                  <a:pt x="622" y="508"/>
                  <a:pt x="622" y="508"/>
                  <a:pt x="622" y="508"/>
                </a:cubicBezTo>
                <a:cubicBezTo>
                  <a:pt x="620" y="507"/>
                  <a:pt x="620" y="507"/>
                  <a:pt x="620" y="507"/>
                </a:cubicBezTo>
                <a:cubicBezTo>
                  <a:pt x="615" y="507"/>
                  <a:pt x="615" y="507"/>
                  <a:pt x="615" y="507"/>
                </a:cubicBezTo>
                <a:cubicBezTo>
                  <a:pt x="613" y="512"/>
                  <a:pt x="613" y="512"/>
                  <a:pt x="613" y="512"/>
                </a:cubicBezTo>
                <a:cubicBezTo>
                  <a:pt x="609" y="516"/>
                  <a:pt x="609" y="516"/>
                  <a:pt x="609" y="516"/>
                </a:cubicBezTo>
                <a:cubicBezTo>
                  <a:pt x="605" y="516"/>
                  <a:pt x="605" y="516"/>
                  <a:pt x="605" y="516"/>
                </a:cubicBezTo>
                <a:cubicBezTo>
                  <a:pt x="603" y="518"/>
                  <a:pt x="603" y="518"/>
                  <a:pt x="603" y="518"/>
                </a:cubicBezTo>
                <a:cubicBezTo>
                  <a:pt x="603" y="516"/>
                  <a:pt x="603" y="516"/>
                  <a:pt x="603" y="516"/>
                </a:cubicBezTo>
                <a:cubicBezTo>
                  <a:pt x="608" y="515"/>
                  <a:pt x="608" y="515"/>
                  <a:pt x="608" y="515"/>
                </a:cubicBezTo>
                <a:cubicBezTo>
                  <a:pt x="611" y="513"/>
                  <a:pt x="611" y="513"/>
                  <a:pt x="611" y="513"/>
                </a:cubicBezTo>
                <a:cubicBezTo>
                  <a:pt x="612" y="509"/>
                  <a:pt x="612" y="509"/>
                  <a:pt x="612" y="509"/>
                </a:cubicBezTo>
                <a:cubicBezTo>
                  <a:pt x="612" y="508"/>
                  <a:pt x="612" y="508"/>
                  <a:pt x="612" y="508"/>
                </a:cubicBezTo>
                <a:cubicBezTo>
                  <a:pt x="612" y="506"/>
                  <a:pt x="612" y="506"/>
                  <a:pt x="612" y="506"/>
                </a:cubicBezTo>
                <a:cubicBezTo>
                  <a:pt x="611" y="505"/>
                  <a:pt x="611" y="505"/>
                  <a:pt x="611" y="505"/>
                </a:cubicBezTo>
                <a:cubicBezTo>
                  <a:pt x="611" y="503"/>
                  <a:pt x="611" y="503"/>
                  <a:pt x="611" y="503"/>
                </a:cubicBezTo>
                <a:cubicBezTo>
                  <a:pt x="611" y="502"/>
                  <a:pt x="611" y="502"/>
                  <a:pt x="611" y="502"/>
                </a:cubicBezTo>
                <a:cubicBezTo>
                  <a:pt x="609" y="501"/>
                  <a:pt x="609" y="501"/>
                  <a:pt x="609" y="501"/>
                </a:cubicBezTo>
                <a:cubicBezTo>
                  <a:pt x="610" y="500"/>
                  <a:pt x="610" y="500"/>
                  <a:pt x="610" y="500"/>
                </a:cubicBezTo>
                <a:cubicBezTo>
                  <a:pt x="611" y="500"/>
                  <a:pt x="611" y="500"/>
                  <a:pt x="611" y="500"/>
                </a:cubicBezTo>
                <a:cubicBezTo>
                  <a:pt x="612" y="498"/>
                  <a:pt x="612" y="498"/>
                  <a:pt x="612" y="498"/>
                </a:cubicBezTo>
                <a:cubicBezTo>
                  <a:pt x="614" y="495"/>
                  <a:pt x="614" y="495"/>
                  <a:pt x="614" y="495"/>
                </a:cubicBezTo>
                <a:cubicBezTo>
                  <a:pt x="614" y="493"/>
                  <a:pt x="614" y="493"/>
                  <a:pt x="614" y="493"/>
                </a:cubicBezTo>
                <a:cubicBezTo>
                  <a:pt x="613" y="492"/>
                  <a:pt x="613" y="492"/>
                  <a:pt x="613" y="492"/>
                </a:cubicBezTo>
                <a:cubicBezTo>
                  <a:pt x="614" y="488"/>
                  <a:pt x="614" y="488"/>
                  <a:pt x="614" y="488"/>
                </a:cubicBezTo>
                <a:cubicBezTo>
                  <a:pt x="616" y="487"/>
                  <a:pt x="616" y="487"/>
                  <a:pt x="616" y="487"/>
                </a:cubicBezTo>
                <a:cubicBezTo>
                  <a:pt x="617" y="485"/>
                  <a:pt x="617" y="485"/>
                  <a:pt x="617" y="485"/>
                </a:cubicBezTo>
                <a:cubicBezTo>
                  <a:pt x="618" y="483"/>
                  <a:pt x="618" y="483"/>
                  <a:pt x="618" y="483"/>
                </a:cubicBezTo>
                <a:cubicBezTo>
                  <a:pt x="618" y="480"/>
                  <a:pt x="618" y="480"/>
                  <a:pt x="618" y="480"/>
                </a:cubicBezTo>
                <a:cubicBezTo>
                  <a:pt x="620" y="478"/>
                  <a:pt x="620" y="478"/>
                  <a:pt x="620" y="478"/>
                </a:cubicBezTo>
                <a:cubicBezTo>
                  <a:pt x="619" y="476"/>
                  <a:pt x="619" y="476"/>
                  <a:pt x="619" y="476"/>
                </a:cubicBezTo>
                <a:cubicBezTo>
                  <a:pt x="619" y="475"/>
                  <a:pt x="619" y="475"/>
                  <a:pt x="619" y="475"/>
                </a:cubicBezTo>
                <a:cubicBezTo>
                  <a:pt x="621" y="476"/>
                  <a:pt x="621" y="476"/>
                  <a:pt x="621" y="476"/>
                </a:cubicBezTo>
                <a:cubicBezTo>
                  <a:pt x="623" y="475"/>
                  <a:pt x="623" y="475"/>
                  <a:pt x="623" y="475"/>
                </a:cubicBezTo>
                <a:cubicBezTo>
                  <a:pt x="623" y="473"/>
                  <a:pt x="623" y="473"/>
                  <a:pt x="623" y="473"/>
                </a:cubicBezTo>
                <a:cubicBezTo>
                  <a:pt x="625" y="473"/>
                  <a:pt x="625" y="473"/>
                  <a:pt x="625" y="473"/>
                </a:cubicBezTo>
                <a:cubicBezTo>
                  <a:pt x="628" y="470"/>
                  <a:pt x="628" y="470"/>
                  <a:pt x="628" y="470"/>
                </a:cubicBezTo>
                <a:cubicBezTo>
                  <a:pt x="630" y="469"/>
                  <a:pt x="630" y="469"/>
                  <a:pt x="630" y="469"/>
                </a:cubicBezTo>
                <a:cubicBezTo>
                  <a:pt x="629" y="467"/>
                  <a:pt x="629" y="467"/>
                  <a:pt x="629" y="467"/>
                </a:cubicBezTo>
                <a:cubicBezTo>
                  <a:pt x="630" y="466"/>
                  <a:pt x="630" y="466"/>
                  <a:pt x="630" y="466"/>
                </a:cubicBezTo>
                <a:cubicBezTo>
                  <a:pt x="631" y="466"/>
                  <a:pt x="631" y="466"/>
                  <a:pt x="631" y="466"/>
                </a:cubicBezTo>
                <a:cubicBezTo>
                  <a:pt x="632" y="465"/>
                  <a:pt x="632" y="465"/>
                  <a:pt x="632" y="465"/>
                </a:cubicBezTo>
                <a:cubicBezTo>
                  <a:pt x="631" y="464"/>
                  <a:pt x="631" y="464"/>
                  <a:pt x="631" y="464"/>
                </a:cubicBezTo>
                <a:cubicBezTo>
                  <a:pt x="633" y="462"/>
                  <a:pt x="633" y="462"/>
                  <a:pt x="633" y="462"/>
                </a:cubicBezTo>
                <a:cubicBezTo>
                  <a:pt x="635" y="460"/>
                  <a:pt x="635" y="460"/>
                  <a:pt x="635" y="460"/>
                </a:cubicBezTo>
                <a:cubicBezTo>
                  <a:pt x="636" y="460"/>
                  <a:pt x="636" y="460"/>
                  <a:pt x="636" y="460"/>
                </a:cubicBezTo>
                <a:cubicBezTo>
                  <a:pt x="636" y="459"/>
                  <a:pt x="636" y="459"/>
                  <a:pt x="636" y="459"/>
                </a:cubicBezTo>
                <a:cubicBezTo>
                  <a:pt x="637" y="458"/>
                  <a:pt x="637" y="458"/>
                  <a:pt x="637" y="458"/>
                </a:cubicBezTo>
                <a:cubicBezTo>
                  <a:pt x="635" y="457"/>
                  <a:pt x="635" y="457"/>
                  <a:pt x="635" y="457"/>
                </a:cubicBezTo>
                <a:cubicBezTo>
                  <a:pt x="636" y="456"/>
                  <a:pt x="636" y="456"/>
                  <a:pt x="636" y="456"/>
                </a:cubicBezTo>
                <a:cubicBezTo>
                  <a:pt x="636" y="455"/>
                  <a:pt x="636" y="455"/>
                  <a:pt x="636" y="455"/>
                </a:cubicBezTo>
                <a:cubicBezTo>
                  <a:pt x="638" y="455"/>
                  <a:pt x="638" y="455"/>
                  <a:pt x="638" y="455"/>
                </a:cubicBezTo>
                <a:cubicBezTo>
                  <a:pt x="640" y="457"/>
                  <a:pt x="640" y="457"/>
                  <a:pt x="640" y="457"/>
                </a:cubicBezTo>
                <a:cubicBezTo>
                  <a:pt x="640" y="457"/>
                  <a:pt x="640" y="457"/>
                  <a:pt x="640" y="457"/>
                </a:cubicBezTo>
                <a:cubicBezTo>
                  <a:pt x="641" y="457"/>
                  <a:pt x="641" y="457"/>
                  <a:pt x="641" y="457"/>
                </a:cubicBezTo>
                <a:cubicBezTo>
                  <a:pt x="640" y="456"/>
                  <a:pt x="640" y="456"/>
                  <a:pt x="640" y="456"/>
                </a:cubicBezTo>
                <a:cubicBezTo>
                  <a:pt x="639" y="455"/>
                  <a:pt x="639" y="455"/>
                  <a:pt x="639" y="455"/>
                </a:cubicBezTo>
                <a:cubicBezTo>
                  <a:pt x="642" y="454"/>
                  <a:pt x="642" y="454"/>
                  <a:pt x="642" y="454"/>
                </a:cubicBezTo>
                <a:cubicBezTo>
                  <a:pt x="643" y="453"/>
                  <a:pt x="643" y="453"/>
                  <a:pt x="643" y="453"/>
                </a:cubicBezTo>
                <a:cubicBezTo>
                  <a:pt x="645" y="453"/>
                  <a:pt x="645" y="453"/>
                  <a:pt x="645" y="453"/>
                </a:cubicBezTo>
                <a:cubicBezTo>
                  <a:pt x="645" y="453"/>
                  <a:pt x="645" y="453"/>
                  <a:pt x="645" y="453"/>
                </a:cubicBezTo>
                <a:cubicBezTo>
                  <a:pt x="646" y="452"/>
                  <a:pt x="646" y="452"/>
                  <a:pt x="646" y="452"/>
                </a:cubicBezTo>
                <a:cubicBezTo>
                  <a:pt x="645" y="451"/>
                  <a:pt x="645" y="451"/>
                  <a:pt x="645" y="451"/>
                </a:cubicBezTo>
                <a:cubicBezTo>
                  <a:pt x="646" y="451"/>
                  <a:pt x="646" y="451"/>
                  <a:pt x="646" y="451"/>
                </a:cubicBezTo>
                <a:cubicBezTo>
                  <a:pt x="647" y="453"/>
                  <a:pt x="647" y="453"/>
                  <a:pt x="647" y="453"/>
                </a:cubicBezTo>
                <a:cubicBezTo>
                  <a:pt x="648" y="452"/>
                  <a:pt x="648" y="452"/>
                  <a:pt x="648" y="452"/>
                </a:cubicBezTo>
                <a:cubicBezTo>
                  <a:pt x="648" y="450"/>
                  <a:pt x="648" y="450"/>
                  <a:pt x="648" y="450"/>
                </a:cubicBezTo>
                <a:cubicBezTo>
                  <a:pt x="647" y="449"/>
                  <a:pt x="647" y="449"/>
                  <a:pt x="647" y="449"/>
                </a:cubicBezTo>
                <a:cubicBezTo>
                  <a:pt x="647" y="448"/>
                  <a:pt x="647" y="448"/>
                  <a:pt x="647" y="448"/>
                </a:cubicBezTo>
                <a:cubicBezTo>
                  <a:pt x="648" y="448"/>
                  <a:pt x="648" y="448"/>
                  <a:pt x="648" y="448"/>
                </a:cubicBezTo>
                <a:cubicBezTo>
                  <a:pt x="651" y="449"/>
                  <a:pt x="651" y="449"/>
                  <a:pt x="651" y="449"/>
                </a:cubicBezTo>
                <a:cubicBezTo>
                  <a:pt x="651" y="448"/>
                  <a:pt x="651" y="448"/>
                  <a:pt x="651" y="448"/>
                </a:cubicBezTo>
                <a:cubicBezTo>
                  <a:pt x="649" y="447"/>
                  <a:pt x="649" y="447"/>
                  <a:pt x="649" y="447"/>
                </a:cubicBezTo>
                <a:cubicBezTo>
                  <a:pt x="648" y="446"/>
                  <a:pt x="648" y="446"/>
                  <a:pt x="648" y="446"/>
                </a:cubicBezTo>
                <a:cubicBezTo>
                  <a:pt x="649" y="446"/>
                  <a:pt x="649" y="446"/>
                  <a:pt x="649" y="446"/>
                </a:cubicBezTo>
                <a:cubicBezTo>
                  <a:pt x="649" y="445"/>
                  <a:pt x="649" y="445"/>
                  <a:pt x="649" y="445"/>
                </a:cubicBezTo>
                <a:cubicBezTo>
                  <a:pt x="650" y="447"/>
                  <a:pt x="650" y="447"/>
                  <a:pt x="650" y="447"/>
                </a:cubicBezTo>
                <a:cubicBezTo>
                  <a:pt x="652" y="447"/>
                  <a:pt x="652" y="447"/>
                  <a:pt x="652" y="447"/>
                </a:cubicBezTo>
                <a:cubicBezTo>
                  <a:pt x="653" y="447"/>
                  <a:pt x="653" y="447"/>
                  <a:pt x="653" y="447"/>
                </a:cubicBezTo>
                <a:cubicBezTo>
                  <a:pt x="654" y="446"/>
                  <a:pt x="654" y="446"/>
                  <a:pt x="654" y="446"/>
                </a:cubicBezTo>
                <a:cubicBezTo>
                  <a:pt x="652" y="443"/>
                  <a:pt x="652" y="443"/>
                  <a:pt x="652" y="443"/>
                </a:cubicBezTo>
                <a:cubicBezTo>
                  <a:pt x="651" y="439"/>
                  <a:pt x="651" y="439"/>
                  <a:pt x="651" y="439"/>
                </a:cubicBezTo>
                <a:cubicBezTo>
                  <a:pt x="649" y="437"/>
                  <a:pt x="649" y="437"/>
                  <a:pt x="649" y="437"/>
                </a:cubicBezTo>
                <a:cubicBezTo>
                  <a:pt x="649" y="436"/>
                  <a:pt x="649" y="436"/>
                  <a:pt x="649" y="436"/>
                </a:cubicBezTo>
                <a:cubicBezTo>
                  <a:pt x="649" y="434"/>
                  <a:pt x="649" y="434"/>
                  <a:pt x="649" y="434"/>
                </a:cubicBezTo>
                <a:cubicBezTo>
                  <a:pt x="649" y="434"/>
                  <a:pt x="649" y="434"/>
                  <a:pt x="649" y="434"/>
                </a:cubicBezTo>
                <a:cubicBezTo>
                  <a:pt x="651" y="435"/>
                  <a:pt x="651" y="435"/>
                  <a:pt x="651" y="435"/>
                </a:cubicBezTo>
                <a:cubicBezTo>
                  <a:pt x="652" y="438"/>
                  <a:pt x="652" y="438"/>
                  <a:pt x="652" y="438"/>
                </a:cubicBezTo>
                <a:cubicBezTo>
                  <a:pt x="654" y="441"/>
                  <a:pt x="654" y="441"/>
                  <a:pt x="654" y="441"/>
                </a:cubicBezTo>
                <a:cubicBezTo>
                  <a:pt x="658" y="442"/>
                  <a:pt x="658" y="442"/>
                  <a:pt x="658" y="442"/>
                </a:cubicBezTo>
                <a:cubicBezTo>
                  <a:pt x="660" y="443"/>
                  <a:pt x="660" y="443"/>
                  <a:pt x="660" y="443"/>
                </a:cubicBezTo>
                <a:cubicBezTo>
                  <a:pt x="662" y="443"/>
                  <a:pt x="662" y="443"/>
                  <a:pt x="662" y="443"/>
                </a:cubicBezTo>
                <a:cubicBezTo>
                  <a:pt x="663" y="442"/>
                  <a:pt x="663" y="442"/>
                  <a:pt x="663" y="442"/>
                </a:cubicBezTo>
                <a:cubicBezTo>
                  <a:pt x="664" y="442"/>
                  <a:pt x="664" y="442"/>
                  <a:pt x="664" y="442"/>
                </a:cubicBezTo>
                <a:cubicBezTo>
                  <a:pt x="667" y="439"/>
                  <a:pt x="667" y="439"/>
                  <a:pt x="667" y="439"/>
                </a:cubicBezTo>
                <a:cubicBezTo>
                  <a:pt x="667" y="435"/>
                  <a:pt x="667" y="435"/>
                  <a:pt x="667" y="435"/>
                </a:cubicBezTo>
                <a:cubicBezTo>
                  <a:pt x="664" y="431"/>
                  <a:pt x="664" y="431"/>
                  <a:pt x="664" y="431"/>
                </a:cubicBezTo>
                <a:cubicBezTo>
                  <a:pt x="663" y="429"/>
                  <a:pt x="663" y="429"/>
                  <a:pt x="663" y="429"/>
                </a:cubicBezTo>
                <a:cubicBezTo>
                  <a:pt x="662" y="428"/>
                  <a:pt x="662" y="428"/>
                  <a:pt x="662" y="428"/>
                </a:cubicBezTo>
                <a:cubicBezTo>
                  <a:pt x="661" y="428"/>
                  <a:pt x="661" y="428"/>
                  <a:pt x="661" y="428"/>
                </a:cubicBezTo>
                <a:cubicBezTo>
                  <a:pt x="659" y="430"/>
                  <a:pt x="659" y="430"/>
                  <a:pt x="659" y="430"/>
                </a:cubicBezTo>
                <a:cubicBezTo>
                  <a:pt x="656" y="430"/>
                  <a:pt x="656" y="430"/>
                  <a:pt x="656" y="430"/>
                </a:cubicBezTo>
                <a:cubicBezTo>
                  <a:pt x="655" y="430"/>
                  <a:pt x="655" y="430"/>
                  <a:pt x="655" y="430"/>
                </a:cubicBezTo>
                <a:cubicBezTo>
                  <a:pt x="655" y="430"/>
                  <a:pt x="655" y="430"/>
                  <a:pt x="655" y="430"/>
                </a:cubicBezTo>
                <a:cubicBezTo>
                  <a:pt x="654" y="429"/>
                  <a:pt x="654" y="429"/>
                  <a:pt x="654" y="429"/>
                </a:cubicBezTo>
                <a:cubicBezTo>
                  <a:pt x="656" y="429"/>
                  <a:pt x="656" y="429"/>
                  <a:pt x="656" y="429"/>
                </a:cubicBezTo>
                <a:cubicBezTo>
                  <a:pt x="658" y="429"/>
                  <a:pt x="658" y="429"/>
                  <a:pt x="658" y="429"/>
                </a:cubicBezTo>
                <a:cubicBezTo>
                  <a:pt x="660" y="427"/>
                  <a:pt x="660" y="427"/>
                  <a:pt x="660" y="427"/>
                </a:cubicBezTo>
                <a:cubicBezTo>
                  <a:pt x="660" y="426"/>
                  <a:pt x="660" y="426"/>
                  <a:pt x="660" y="426"/>
                </a:cubicBezTo>
                <a:cubicBezTo>
                  <a:pt x="656" y="424"/>
                  <a:pt x="656" y="424"/>
                  <a:pt x="656" y="424"/>
                </a:cubicBezTo>
                <a:cubicBezTo>
                  <a:pt x="653" y="421"/>
                  <a:pt x="653" y="421"/>
                  <a:pt x="653" y="421"/>
                </a:cubicBezTo>
                <a:cubicBezTo>
                  <a:pt x="652" y="420"/>
                  <a:pt x="652" y="420"/>
                  <a:pt x="652" y="420"/>
                </a:cubicBezTo>
                <a:cubicBezTo>
                  <a:pt x="652" y="421"/>
                  <a:pt x="652" y="421"/>
                  <a:pt x="652" y="421"/>
                </a:cubicBezTo>
                <a:cubicBezTo>
                  <a:pt x="652" y="423"/>
                  <a:pt x="652" y="423"/>
                  <a:pt x="652" y="423"/>
                </a:cubicBezTo>
                <a:cubicBezTo>
                  <a:pt x="652" y="423"/>
                  <a:pt x="652" y="423"/>
                  <a:pt x="652" y="423"/>
                </a:cubicBezTo>
                <a:cubicBezTo>
                  <a:pt x="650" y="422"/>
                  <a:pt x="650" y="422"/>
                  <a:pt x="650" y="422"/>
                </a:cubicBezTo>
                <a:cubicBezTo>
                  <a:pt x="649" y="419"/>
                  <a:pt x="649" y="419"/>
                  <a:pt x="649" y="419"/>
                </a:cubicBezTo>
                <a:cubicBezTo>
                  <a:pt x="651" y="420"/>
                  <a:pt x="651" y="420"/>
                  <a:pt x="651" y="420"/>
                </a:cubicBezTo>
                <a:cubicBezTo>
                  <a:pt x="651" y="417"/>
                  <a:pt x="651" y="417"/>
                  <a:pt x="651" y="417"/>
                </a:cubicBezTo>
                <a:cubicBezTo>
                  <a:pt x="652" y="418"/>
                  <a:pt x="652" y="418"/>
                  <a:pt x="652" y="418"/>
                </a:cubicBezTo>
                <a:cubicBezTo>
                  <a:pt x="654" y="420"/>
                  <a:pt x="654" y="420"/>
                  <a:pt x="654" y="420"/>
                </a:cubicBezTo>
                <a:cubicBezTo>
                  <a:pt x="656" y="421"/>
                  <a:pt x="656" y="421"/>
                  <a:pt x="656" y="421"/>
                </a:cubicBezTo>
                <a:cubicBezTo>
                  <a:pt x="657" y="424"/>
                  <a:pt x="657" y="424"/>
                  <a:pt x="657" y="424"/>
                </a:cubicBezTo>
                <a:cubicBezTo>
                  <a:pt x="660" y="426"/>
                  <a:pt x="660" y="426"/>
                  <a:pt x="660" y="426"/>
                </a:cubicBezTo>
                <a:cubicBezTo>
                  <a:pt x="664" y="427"/>
                  <a:pt x="664" y="427"/>
                  <a:pt x="664" y="427"/>
                </a:cubicBezTo>
                <a:cubicBezTo>
                  <a:pt x="666" y="429"/>
                  <a:pt x="666" y="429"/>
                  <a:pt x="666" y="429"/>
                </a:cubicBezTo>
                <a:cubicBezTo>
                  <a:pt x="667" y="430"/>
                  <a:pt x="667" y="430"/>
                  <a:pt x="667" y="430"/>
                </a:cubicBezTo>
                <a:cubicBezTo>
                  <a:pt x="667" y="432"/>
                  <a:pt x="667" y="432"/>
                  <a:pt x="667" y="432"/>
                </a:cubicBezTo>
                <a:cubicBezTo>
                  <a:pt x="669" y="432"/>
                  <a:pt x="669" y="432"/>
                  <a:pt x="669" y="432"/>
                </a:cubicBezTo>
                <a:cubicBezTo>
                  <a:pt x="670" y="433"/>
                  <a:pt x="670" y="433"/>
                  <a:pt x="670" y="433"/>
                </a:cubicBezTo>
                <a:cubicBezTo>
                  <a:pt x="670" y="431"/>
                  <a:pt x="670" y="431"/>
                  <a:pt x="670" y="431"/>
                </a:cubicBezTo>
                <a:cubicBezTo>
                  <a:pt x="672" y="430"/>
                  <a:pt x="672" y="430"/>
                  <a:pt x="672" y="430"/>
                </a:cubicBezTo>
                <a:cubicBezTo>
                  <a:pt x="671" y="429"/>
                  <a:pt x="671" y="429"/>
                  <a:pt x="671" y="429"/>
                </a:cubicBezTo>
                <a:cubicBezTo>
                  <a:pt x="671" y="427"/>
                  <a:pt x="671" y="427"/>
                  <a:pt x="671" y="427"/>
                </a:cubicBezTo>
                <a:cubicBezTo>
                  <a:pt x="673" y="429"/>
                  <a:pt x="673" y="429"/>
                  <a:pt x="673" y="429"/>
                </a:cubicBezTo>
                <a:cubicBezTo>
                  <a:pt x="673" y="431"/>
                  <a:pt x="673" y="431"/>
                  <a:pt x="673" y="431"/>
                </a:cubicBezTo>
                <a:cubicBezTo>
                  <a:pt x="674" y="431"/>
                  <a:pt x="674" y="431"/>
                  <a:pt x="674" y="431"/>
                </a:cubicBezTo>
                <a:cubicBezTo>
                  <a:pt x="676" y="428"/>
                  <a:pt x="676" y="428"/>
                  <a:pt x="676" y="428"/>
                </a:cubicBezTo>
                <a:cubicBezTo>
                  <a:pt x="677" y="424"/>
                  <a:pt x="677" y="424"/>
                  <a:pt x="677" y="424"/>
                </a:cubicBezTo>
                <a:cubicBezTo>
                  <a:pt x="676" y="423"/>
                  <a:pt x="676" y="423"/>
                  <a:pt x="676" y="423"/>
                </a:cubicBezTo>
                <a:cubicBezTo>
                  <a:pt x="677" y="421"/>
                  <a:pt x="677" y="421"/>
                  <a:pt x="677" y="421"/>
                </a:cubicBezTo>
                <a:cubicBezTo>
                  <a:pt x="678" y="424"/>
                  <a:pt x="678" y="424"/>
                  <a:pt x="678" y="424"/>
                </a:cubicBezTo>
                <a:cubicBezTo>
                  <a:pt x="678" y="425"/>
                  <a:pt x="678" y="425"/>
                  <a:pt x="678" y="425"/>
                </a:cubicBezTo>
                <a:cubicBezTo>
                  <a:pt x="679" y="422"/>
                  <a:pt x="679" y="422"/>
                  <a:pt x="679" y="422"/>
                </a:cubicBezTo>
                <a:cubicBezTo>
                  <a:pt x="681" y="421"/>
                  <a:pt x="681" y="421"/>
                  <a:pt x="681" y="421"/>
                </a:cubicBezTo>
                <a:cubicBezTo>
                  <a:pt x="681" y="422"/>
                  <a:pt x="681" y="422"/>
                  <a:pt x="681" y="422"/>
                </a:cubicBezTo>
                <a:cubicBezTo>
                  <a:pt x="682" y="422"/>
                  <a:pt x="682" y="422"/>
                  <a:pt x="682" y="422"/>
                </a:cubicBezTo>
                <a:cubicBezTo>
                  <a:pt x="680" y="424"/>
                  <a:pt x="680" y="424"/>
                  <a:pt x="680" y="424"/>
                </a:cubicBezTo>
                <a:cubicBezTo>
                  <a:pt x="681" y="424"/>
                  <a:pt x="681" y="424"/>
                  <a:pt x="681" y="424"/>
                </a:cubicBezTo>
                <a:cubicBezTo>
                  <a:pt x="682" y="425"/>
                  <a:pt x="682" y="425"/>
                  <a:pt x="682" y="425"/>
                </a:cubicBezTo>
                <a:cubicBezTo>
                  <a:pt x="683" y="424"/>
                  <a:pt x="683" y="424"/>
                  <a:pt x="683" y="424"/>
                </a:cubicBezTo>
                <a:cubicBezTo>
                  <a:pt x="684" y="425"/>
                  <a:pt x="684" y="425"/>
                  <a:pt x="684" y="425"/>
                </a:cubicBezTo>
                <a:cubicBezTo>
                  <a:pt x="686" y="427"/>
                  <a:pt x="686" y="427"/>
                  <a:pt x="686" y="427"/>
                </a:cubicBezTo>
                <a:cubicBezTo>
                  <a:pt x="687" y="426"/>
                  <a:pt x="687" y="426"/>
                  <a:pt x="687" y="426"/>
                </a:cubicBezTo>
                <a:cubicBezTo>
                  <a:pt x="688" y="426"/>
                  <a:pt x="688" y="426"/>
                  <a:pt x="688" y="426"/>
                </a:cubicBezTo>
                <a:cubicBezTo>
                  <a:pt x="689" y="427"/>
                  <a:pt x="689" y="427"/>
                  <a:pt x="689" y="427"/>
                </a:cubicBezTo>
                <a:cubicBezTo>
                  <a:pt x="690" y="427"/>
                  <a:pt x="690" y="427"/>
                  <a:pt x="690" y="427"/>
                </a:cubicBezTo>
                <a:cubicBezTo>
                  <a:pt x="692" y="424"/>
                  <a:pt x="692" y="424"/>
                  <a:pt x="692" y="424"/>
                </a:cubicBezTo>
                <a:cubicBezTo>
                  <a:pt x="694" y="423"/>
                  <a:pt x="694" y="423"/>
                  <a:pt x="694" y="423"/>
                </a:cubicBezTo>
                <a:cubicBezTo>
                  <a:pt x="700" y="417"/>
                  <a:pt x="700" y="417"/>
                  <a:pt x="700" y="417"/>
                </a:cubicBezTo>
                <a:cubicBezTo>
                  <a:pt x="700" y="416"/>
                  <a:pt x="700" y="416"/>
                  <a:pt x="700" y="416"/>
                </a:cubicBezTo>
                <a:cubicBezTo>
                  <a:pt x="701" y="415"/>
                  <a:pt x="701" y="415"/>
                  <a:pt x="701" y="415"/>
                </a:cubicBezTo>
                <a:cubicBezTo>
                  <a:pt x="702" y="416"/>
                  <a:pt x="702" y="416"/>
                  <a:pt x="702" y="416"/>
                </a:cubicBezTo>
                <a:cubicBezTo>
                  <a:pt x="704" y="412"/>
                  <a:pt x="704" y="412"/>
                  <a:pt x="704" y="412"/>
                </a:cubicBezTo>
                <a:cubicBezTo>
                  <a:pt x="706" y="411"/>
                  <a:pt x="706" y="411"/>
                  <a:pt x="706" y="411"/>
                </a:cubicBezTo>
                <a:cubicBezTo>
                  <a:pt x="708" y="410"/>
                  <a:pt x="708" y="410"/>
                  <a:pt x="708" y="410"/>
                </a:cubicBezTo>
                <a:cubicBezTo>
                  <a:pt x="709" y="409"/>
                  <a:pt x="709" y="409"/>
                  <a:pt x="709" y="409"/>
                </a:cubicBezTo>
                <a:cubicBezTo>
                  <a:pt x="708" y="407"/>
                  <a:pt x="708" y="407"/>
                  <a:pt x="708" y="407"/>
                </a:cubicBezTo>
                <a:cubicBezTo>
                  <a:pt x="702" y="405"/>
                  <a:pt x="702" y="405"/>
                  <a:pt x="702" y="405"/>
                </a:cubicBezTo>
                <a:cubicBezTo>
                  <a:pt x="698" y="405"/>
                  <a:pt x="698" y="405"/>
                  <a:pt x="698" y="405"/>
                </a:cubicBezTo>
                <a:cubicBezTo>
                  <a:pt x="695" y="404"/>
                  <a:pt x="695" y="404"/>
                  <a:pt x="695" y="404"/>
                </a:cubicBezTo>
                <a:cubicBezTo>
                  <a:pt x="694" y="401"/>
                  <a:pt x="694" y="401"/>
                  <a:pt x="694" y="401"/>
                </a:cubicBezTo>
                <a:cubicBezTo>
                  <a:pt x="692" y="397"/>
                  <a:pt x="692" y="397"/>
                  <a:pt x="692" y="397"/>
                </a:cubicBezTo>
                <a:cubicBezTo>
                  <a:pt x="691" y="397"/>
                  <a:pt x="691" y="397"/>
                  <a:pt x="691" y="397"/>
                </a:cubicBezTo>
                <a:cubicBezTo>
                  <a:pt x="691" y="394"/>
                  <a:pt x="691" y="394"/>
                  <a:pt x="691" y="394"/>
                </a:cubicBezTo>
                <a:cubicBezTo>
                  <a:pt x="690" y="393"/>
                  <a:pt x="690" y="393"/>
                  <a:pt x="690" y="393"/>
                </a:cubicBezTo>
                <a:cubicBezTo>
                  <a:pt x="691" y="393"/>
                  <a:pt x="691" y="393"/>
                  <a:pt x="691" y="393"/>
                </a:cubicBezTo>
                <a:cubicBezTo>
                  <a:pt x="692" y="393"/>
                  <a:pt x="692" y="393"/>
                  <a:pt x="692" y="393"/>
                </a:cubicBezTo>
                <a:cubicBezTo>
                  <a:pt x="692" y="392"/>
                  <a:pt x="692" y="392"/>
                  <a:pt x="692" y="392"/>
                </a:cubicBezTo>
                <a:cubicBezTo>
                  <a:pt x="691" y="391"/>
                  <a:pt x="691" y="391"/>
                  <a:pt x="691" y="391"/>
                </a:cubicBezTo>
                <a:cubicBezTo>
                  <a:pt x="687" y="391"/>
                  <a:pt x="687" y="391"/>
                  <a:pt x="687" y="391"/>
                </a:cubicBezTo>
                <a:cubicBezTo>
                  <a:pt x="683" y="389"/>
                  <a:pt x="683" y="389"/>
                  <a:pt x="683" y="389"/>
                </a:cubicBezTo>
                <a:cubicBezTo>
                  <a:pt x="682" y="390"/>
                  <a:pt x="682" y="390"/>
                  <a:pt x="682" y="390"/>
                </a:cubicBezTo>
                <a:cubicBezTo>
                  <a:pt x="681" y="390"/>
                  <a:pt x="681" y="390"/>
                  <a:pt x="681" y="390"/>
                </a:cubicBezTo>
                <a:cubicBezTo>
                  <a:pt x="680" y="389"/>
                  <a:pt x="680" y="389"/>
                  <a:pt x="680" y="389"/>
                </a:cubicBezTo>
                <a:cubicBezTo>
                  <a:pt x="680" y="388"/>
                  <a:pt x="680" y="388"/>
                  <a:pt x="680" y="388"/>
                </a:cubicBezTo>
                <a:cubicBezTo>
                  <a:pt x="682" y="388"/>
                  <a:pt x="682" y="388"/>
                  <a:pt x="682" y="388"/>
                </a:cubicBezTo>
                <a:cubicBezTo>
                  <a:pt x="686" y="389"/>
                  <a:pt x="686" y="389"/>
                  <a:pt x="686" y="389"/>
                </a:cubicBezTo>
                <a:cubicBezTo>
                  <a:pt x="689" y="390"/>
                  <a:pt x="689" y="390"/>
                  <a:pt x="689" y="390"/>
                </a:cubicBezTo>
                <a:cubicBezTo>
                  <a:pt x="692" y="390"/>
                  <a:pt x="692" y="390"/>
                  <a:pt x="692" y="390"/>
                </a:cubicBezTo>
                <a:cubicBezTo>
                  <a:pt x="694" y="392"/>
                  <a:pt x="694" y="392"/>
                  <a:pt x="694" y="392"/>
                </a:cubicBezTo>
                <a:cubicBezTo>
                  <a:pt x="696" y="396"/>
                  <a:pt x="696" y="396"/>
                  <a:pt x="696" y="396"/>
                </a:cubicBezTo>
                <a:cubicBezTo>
                  <a:pt x="698" y="396"/>
                  <a:pt x="698" y="396"/>
                  <a:pt x="698" y="396"/>
                </a:cubicBezTo>
                <a:cubicBezTo>
                  <a:pt x="699" y="397"/>
                  <a:pt x="699" y="397"/>
                  <a:pt x="699" y="397"/>
                </a:cubicBezTo>
                <a:cubicBezTo>
                  <a:pt x="698" y="398"/>
                  <a:pt x="698" y="398"/>
                  <a:pt x="698" y="398"/>
                </a:cubicBezTo>
                <a:cubicBezTo>
                  <a:pt x="697" y="398"/>
                  <a:pt x="697" y="398"/>
                  <a:pt x="697" y="398"/>
                </a:cubicBezTo>
                <a:cubicBezTo>
                  <a:pt x="697" y="399"/>
                  <a:pt x="697" y="399"/>
                  <a:pt x="697" y="399"/>
                </a:cubicBezTo>
                <a:cubicBezTo>
                  <a:pt x="700" y="400"/>
                  <a:pt x="700" y="400"/>
                  <a:pt x="700" y="400"/>
                </a:cubicBezTo>
                <a:cubicBezTo>
                  <a:pt x="701" y="402"/>
                  <a:pt x="701" y="402"/>
                  <a:pt x="701" y="402"/>
                </a:cubicBezTo>
                <a:cubicBezTo>
                  <a:pt x="702" y="404"/>
                  <a:pt x="702" y="404"/>
                  <a:pt x="702" y="404"/>
                </a:cubicBezTo>
                <a:cubicBezTo>
                  <a:pt x="708" y="405"/>
                  <a:pt x="708" y="405"/>
                  <a:pt x="708" y="405"/>
                </a:cubicBezTo>
                <a:cubicBezTo>
                  <a:pt x="710" y="404"/>
                  <a:pt x="710" y="404"/>
                  <a:pt x="710" y="404"/>
                </a:cubicBezTo>
                <a:cubicBezTo>
                  <a:pt x="710" y="402"/>
                  <a:pt x="710" y="402"/>
                  <a:pt x="710" y="402"/>
                </a:cubicBezTo>
                <a:cubicBezTo>
                  <a:pt x="712" y="401"/>
                  <a:pt x="712" y="401"/>
                  <a:pt x="712" y="401"/>
                </a:cubicBezTo>
                <a:cubicBezTo>
                  <a:pt x="713" y="402"/>
                  <a:pt x="713" y="402"/>
                  <a:pt x="713" y="402"/>
                </a:cubicBezTo>
                <a:cubicBezTo>
                  <a:pt x="715" y="399"/>
                  <a:pt x="715" y="399"/>
                  <a:pt x="715" y="399"/>
                </a:cubicBezTo>
                <a:cubicBezTo>
                  <a:pt x="717" y="397"/>
                  <a:pt x="717" y="397"/>
                  <a:pt x="717" y="397"/>
                </a:cubicBezTo>
                <a:cubicBezTo>
                  <a:pt x="721" y="394"/>
                  <a:pt x="721" y="394"/>
                  <a:pt x="721" y="394"/>
                </a:cubicBezTo>
                <a:cubicBezTo>
                  <a:pt x="723" y="393"/>
                  <a:pt x="723" y="393"/>
                  <a:pt x="723" y="393"/>
                </a:cubicBezTo>
                <a:cubicBezTo>
                  <a:pt x="724" y="391"/>
                  <a:pt x="724" y="391"/>
                  <a:pt x="724" y="391"/>
                </a:cubicBezTo>
                <a:cubicBezTo>
                  <a:pt x="723" y="389"/>
                  <a:pt x="723" y="389"/>
                  <a:pt x="723" y="389"/>
                </a:cubicBezTo>
                <a:cubicBezTo>
                  <a:pt x="721" y="389"/>
                  <a:pt x="721" y="389"/>
                  <a:pt x="721" y="389"/>
                </a:cubicBezTo>
                <a:cubicBezTo>
                  <a:pt x="720" y="387"/>
                  <a:pt x="720" y="387"/>
                  <a:pt x="720" y="387"/>
                </a:cubicBezTo>
                <a:cubicBezTo>
                  <a:pt x="720" y="386"/>
                  <a:pt x="720" y="386"/>
                  <a:pt x="720" y="386"/>
                </a:cubicBezTo>
                <a:cubicBezTo>
                  <a:pt x="721" y="385"/>
                  <a:pt x="721" y="385"/>
                  <a:pt x="721" y="385"/>
                </a:cubicBezTo>
                <a:cubicBezTo>
                  <a:pt x="720" y="384"/>
                  <a:pt x="720" y="384"/>
                  <a:pt x="720" y="384"/>
                </a:cubicBezTo>
                <a:cubicBezTo>
                  <a:pt x="720" y="382"/>
                  <a:pt x="720" y="382"/>
                  <a:pt x="720" y="382"/>
                </a:cubicBezTo>
                <a:cubicBezTo>
                  <a:pt x="722" y="384"/>
                  <a:pt x="722" y="384"/>
                  <a:pt x="722" y="384"/>
                </a:cubicBezTo>
                <a:cubicBezTo>
                  <a:pt x="724" y="383"/>
                  <a:pt x="724" y="383"/>
                  <a:pt x="724" y="383"/>
                </a:cubicBezTo>
                <a:cubicBezTo>
                  <a:pt x="726" y="385"/>
                  <a:pt x="726" y="385"/>
                  <a:pt x="726" y="385"/>
                </a:cubicBezTo>
                <a:cubicBezTo>
                  <a:pt x="728" y="385"/>
                  <a:pt x="728" y="385"/>
                  <a:pt x="728" y="385"/>
                </a:cubicBezTo>
                <a:cubicBezTo>
                  <a:pt x="730" y="384"/>
                  <a:pt x="730" y="384"/>
                  <a:pt x="730" y="384"/>
                </a:cubicBezTo>
                <a:cubicBezTo>
                  <a:pt x="730" y="384"/>
                  <a:pt x="730" y="384"/>
                  <a:pt x="730" y="384"/>
                </a:cubicBezTo>
                <a:cubicBezTo>
                  <a:pt x="731" y="385"/>
                  <a:pt x="731" y="385"/>
                  <a:pt x="731" y="385"/>
                </a:cubicBezTo>
                <a:cubicBezTo>
                  <a:pt x="731" y="385"/>
                  <a:pt x="731" y="385"/>
                  <a:pt x="731" y="385"/>
                </a:cubicBezTo>
                <a:cubicBezTo>
                  <a:pt x="730" y="388"/>
                  <a:pt x="730" y="388"/>
                  <a:pt x="730" y="388"/>
                </a:cubicBezTo>
                <a:cubicBezTo>
                  <a:pt x="730" y="389"/>
                  <a:pt x="730" y="389"/>
                  <a:pt x="730" y="389"/>
                </a:cubicBezTo>
                <a:cubicBezTo>
                  <a:pt x="731" y="389"/>
                  <a:pt x="731" y="389"/>
                  <a:pt x="731" y="389"/>
                </a:cubicBezTo>
                <a:cubicBezTo>
                  <a:pt x="732" y="389"/>
                  <a:pt x="732" y="389"/>
                  <a:pt x="732" y="389"/>
                </a:cubicBezTo>
                <a:cubicBezTo>
                  <a:pt x="733" y="390"/>
                  <a:pt x="733" y="390"/>
                  <a:pt x="733" y="390"/>
                </a:cubicBezTo>
                <a:cubicBezTo>
                  <a:pt x="735" y="391"/>
                  <a:pt x="735" y="391"/>
                  <a:pt x="735" y="391"/>
                </a:cubicBezTo>
                <a:cubicBezTo>
                  <a:pt x="736" y="389"/>
                  <a:pt x="736" y="389"/>
                  <a:pt x="736" y="389"/>
                </a:cubicBezTo>
                <a:cubicBezTo>
                  <a:pt x="734" y="388"/>
                  <a:pt x="734" y="388"/>
                  <a:pt x="734" y="388"/>
                </a:cubicBezTo>
                <a:cubicBezTo>
                  <a:pt x="735" y="386"/>
                  <a:pt x="735" y="386"/>
                  <a:pt x="735" y="386"/>
                </a:cubicBezTo>
                <a:cubicBezTo>
                  <a:pt x="735" y="388"/>
                  <a:pt x="735" y="388"/>
                  <a:pt x="735" y="388"/>
                </a:cubicBezTo>
                <a:cubicBezTo>
                  <a:pt x="737" y="388"/>
                  <a:pt x="737" y="388"/>
                  <a:pt x="737" y="388"/>
                </a:cubicBezTo>
                <a:cubicBezTo>
                  <a:pt x="737" y="390"/>
                  <a:pt x="737" y="390"/>
                  <a:pt x="737" y="390"/>
                </a:cubicBezTo>
                <a:cubicBezTo>
                  <a:pt x="740" y="392"/>
                  <a:pt x="740" y="392"/>
                  <a:pt x="740" y="392"/>
                </a:cubicBezTo>
                <a:cubicBezTo>
                  <a:pt x="741" y="392"/>
                  <a:pt x="741" y="392"/>
                  <a:pt x="741" y="392"/>
                </a:cubicBezTo>
                <a:cubicBezTo>
                  <a:pt x="741" y="391"/>
                  <a:pt x="741" y="391"/>
                  <a:pt x="741" y="391"/>
                </a:cubicBezTo>
                <a:cubicBezTo>
                  <a:pt x="740" y="390"/>
                  <a:pt x="740" y="390"/>
                  <a:pt x="740" y="390"/>
                </a:cubicBezTo>
                <a:cubicBezTo>
                  <a:pt x="741" y="389"/>
                  <a:pt x="741" y="389"/>
                  <a:pt x="741" y="389"/>
                </a:cubicBezTo>
                <a:cubicBezTo>
                  <a:pt x="741" y="387"/>
                  <a:pt x="741" y="387"/>
                  <a:pt x="741" y="387"/>
                </a:cubicBezTo>
                <a:cubicBezTo>
                  <a:pt x="740" y="386"/>
                  <a:pt x="740" y="386"/>
                  <a:pt x="740" y="386"/>
                </a:cubicBezTo>
                <a:cubicBezTo>
                  <a:pt x="740" y="383"/>
                  <a:pt x="740" y="383"/>
                  <a:pt x="740" y="383"/>
                </a:cubicBezTo>
                <a:cubicBezTo>
                  <a:pt x="739" y="381"/>
                  <a:pt x="739" y="381"/>
                  <a:pt x="739" y="381"/>
                </a:cubicBezTo>
                <a:cubicBezTo>
                  <a:pt x="738" y="380"/>
                  <a:pt x="738" y="380"/>
                  <a:pt x="738" y="380"/>
                </a:cubicBezTo>
                <a:cubicBezTo>
                  <a:pt x="738" y="378"/>
                  <a:pt x="738" y="378"/>
                  <a:pt x="738" y="378"/>
                </a:cubicBezTo>
                <a:cubicBezTo>
                  <a:pt x="737" y="378"/>
                  <a:pt x="737" y="378"/>
                  <a:pt x="737" y="378"/>
                </a:cubicBezTo>
                <a:cubicBezTo>
                  <a:pt x="734" y="379"/>
                  <a:pt x="734" y="379"/>
                  <a:pt x="734" y="379"/>
                </a:cubicBezTo>
                <a:cubicBezTo>
                  <a:pt x="733" y="379"/>
                  <a:pt x="733" y="379"/>
                  <a:pt x="733" y="379"/>
                </a:cubicBezTo>
                <a:cubicBezTo>
                  <a:pt x="735" y="377"/>
                  <a:pt x="735" y="377"/>
                  <a:pt x="735" y="377"/>
                </a:cubicBezTo>
                <a:cubicBezTo>
                  <a:pt x="737" y="376"/>
                  <a:pt x="737" y="376"/>
                  <a:pt x="737" y="376"/>
                </a:cubicBezTo>
                <a:cubicBezTo>
                  <a:pt x="737" y="377"/>
                  <a:pt x="737" y="377"/>
                  <a:pt x="737" y="377"/>
                </a:cubicBezTo>
                <a:cubicBezTo>
                  <a:pt x="739" y="376"/>
                  <a:pt x="739" y="376"/>
                  <a:pt x="739" y="376"/>
                </a:cubicBezTo>
                <a:cubicBezTo>
                  <a:pt x="740" y="378"/>
                  <a:pt x="740" y="378"/>
                  <a:pt x="740" y="378"/>
                </a:cubicBezTo>
                <a:cubicBezTo>
                  <a:pt x="741" y="378"/>
                  <a:pt x="741" y="378"/>
                  <a:pt x="741" y="378"/>
                </a:cubicBezTo>
                <a:cubicBezTo>
                  <a:pt x="741" y="382"/>
                  <a:pt x="741" y="382"/>
                  <a:pt x="741" y="382"/>
                </a:cubicBezTo>
                <a:cubicBezTo>
                  <a:pt x="742" y="382"/>
                  <a:pt x="742" y="382"/>
                  <a:pt x="742" y="382"/>
                </a:cubicBezTo>
                <a:cubicBezTo>
                  <a:pt x="744" y="380"/>
                  <a:pt x="744" y="380"/>
                  <a:pt x="744" y="380"/>
                </a:cubicBezTo>
                <a:cubicBezTo>
                  <a:pt x="742" y="382"/>
                  <a:pt x="742" y="382"/>
                  <a:pt x="742" y="382"/>
                </a:cubicBezTo>
                <a:cubicBezTo>
                  <a:pt x="742" y="384"/>
                  <a:pt x="742" y="384"/>
                  <a:pt x="742" y="384"/>
                </a:cubicBezTo>
                <a:cubicBezTo>
                  <a:pt x="741" y="384"/>
                  <a:pt x="741" y="384"/>
                  <a:pt x="741" y="384"/>
                </a:cubicBezTo>
                <a:cubicBezTo>
                  <a:pt x="741" y="385"/>
                  <a:pt x="741" y="385"/>
                  <a:pt x="741" y="385"/>
                </a:cubicBezTo>
                <a:cubicBezTo>
                  <a:pt x="742" y="387"/>
                  <a:pt x="742" y="387"/>
                  <a:pt x="742" y="387"/>
                </a:cubicBezTo>
                <a:cubicBezTo>
                  <a:pt x="743" y="389"/>
                  <a:pt x="743" y="389"/>
                  <a:pt x="743" y="389"/>
                </a:cubicBezTo>
                <a:cubicBezTo>
                  <a:pt x="742" y="390"/>
                  <a:pt x="742" y="390"/>
                  <a:pt x="742" y="390"/>
                </a:cubicBezTo>
                <a:cubicBezTo>
                  <a:pt x="743" y="391"/>
                  <a:pt x="743" y="391"/>
                  <a:pt x="743" y="391"/>
                </a:cubicBezTo>
                <a:cubicBezTo>
                  <a:pt x="748" y="390"/>
                  <a:pt x="748" y="390"/>
                  <a:pt x="748" y="390"/>
                </a:cubicBezTo>
                <a:cubicBezTo>
                  <a:pt x="749" y="388"/>
                  <a:pt x="749" y="388"/>
                  <a:pt x="749" y="388"/>
                </a:cubicBezTo>
                <a:cubicBezTo>
                  <a:pt x="750" y="388"/>
                  <a:pt x="750" y="388"/>
                  <a:pt x="750" y="388"/>
                </a:cubicBezTo>
                <a:cubicBezTo>
                  <a:pt x="751" y="388"/>
                  <a:pt x="751" y="388"/>
                  <a:pt x="751" y="388"/>
                </a:cubicBezTo>
                <a:cubicBezTo>
                  <a:pt x="754" y="385"/>
                  <a:pt x="754" y="385"/>
                  <a:pt x="754" y="385"/>
                </a:cubicBezTo>
                <a:cubicBezTo>
                  <a:pt x="755" y="385"/>
                  <a:pt x="755" y="385"/>
                  <a:pt x="755" y="385"/>
                </a:cubicBezTo>
                <a:cubicBezTo>
                  <a:pt x="756" y="384"/>
                  <a:pt x="756" y="384"/>
                  <a:pt x="756" y="384"/>
                </a:cubicBezTo>
                <a:cubicBezTo>
                  <a:pt x="758" y="383"/>
                  <a:pt x="758" y="383"/>
                  <a:pt x="758" y="383"/>
                </a:cubicBezTo>
                <a:cubicBezTo>
                  <a:pt x="758" y="381"/>
                  <a:pt x="758" y="381"/>
                  <a:pt x="758" y="381"/>
                </a:cubicBezTo>
                <a:cubicBezTo>
                  <a:pt x="759" y="380"/>
                  <a:pt x="759" y="380"/>
                  <a:pt x="759" y="380"/>
                </a:cubicBezTo>
                <a:cubicBezTo>
                  <a:pt x="762" y="380"/>
                  <a:pt x="762" y="380"/>
                  <a:pt x="762" y="380"/>
                </a:cubicBezTo>
                <a:cubicBezTo>
                  <a:pt x="764" y="381"/>
                  <a:pt x="764" y="381"/>
                  <a:pt x="764" y="381"/>
                </a:cubicBezTo>
                <a:cubicBezTo>
                  <a:pt x="765" y="379"/>
                  <a:pt x="765" y="379"/>
                  <a:pt x="765" y="379"/>
                </a:cubicBezTo>
                <a:cubicBezTo>
                  <a:pt x="764" y="378"/>
                  <a:pt x="764" y="378"/>
                  <a:pt x="764" y="378"/>
                </a:cubicBezTo>
                <a:cubicBezTo>
                  <a:pt x="767" y="376"/>
                  <a:pt x="767" y="376"/>
                  <a:pt x="767" y="376"/>
                </a:cubicBezTo>
                <a:cubicBezTo>
                  <a:pt x="767" y="374"/>
                  <a:pt x="767" y="374"/>
                  <a:pt x="767" y="374"/>
                </a:cubicBezTo>
                <a:cubicBezTo>
                  <a:pt x="768" y="374"/>
                  <a:pt x="768" y="374"/>
                  <a:pt x="768" y="374"/>
                </a:cubicBezTo>
                <a:cubicBezTo>
                  <a:pt x="768" y="372"/>
                  <a:pt x="768" y="372"/>
                  <a:pt x="768" y="372"/>
                </a:cubicBezTo>
                <a:cubicBezTo>
                  <a:pt x="766" y="368"/>
                  <a:pt x="766" y="368"/>
                  <a:pt x="766" y="368"/>
                </a:cubicBezTo>
                <a:cubicBezTo>
                  <a:pt x="766" y="366"/>
                  <a:pt x="766" y="366"/>
                  <a:pt x="766" y="366"/>
                </a:cubicBezTo>
                <a:cubicBezTo>
                  <a:pt x="764" y="365"/>
                  <a:pt x="764" y="365"/>
                  <a:pt x="764" y="365"/>
                </a:cubicBezTo>
                <a:cubicBezTo>
                  <a:pt x="764" y="363"/>
                  <a:pt x="764" y="363"/>
                  <a:pt x="764" y="363"/>
                </a:cubicBezTo>
                <a:cubicBezTo>
                  <a:pt x="765" y="361"/>
                  <a:pt x="765" y="361"/>
                  <a:pt x="765" y="361"/>
                </a:cubicBezTo>
                <a:cubicBezTo>
                  <a:pt x="767" y="360"/>
                  <a:pt x="767" y="360"/>
                  <a:pt x="767" y="360"/>
                </a:cubicBezTo>
                <a:cubicBezTo>
                  <a:pt x="767" y="359"/>
                  <a:pt x="767" y="359"/>
                  <a:pt x="767" y="359"/>
                </a:cubicBezTo>
                <a:cubicBezTo>
                  <a:pt x="767" y="359"/>
                  <a:pt x="767" y="359"/>
                  <a:pt x="767" y="359"/>
                </a:cubicBezTo>
                <a:cubicBezTo>
                  <a:pt x="766" y="360"/>
                  <a:pt x="766" y="360"/>
                  <a:pt x="766" y="360"/>
                </a:cubicBezTo>
                <a:cubicBezTo>
                  <a:pt x="765" y="360"/>
                  <a:pt x="765" y="360"/>
                  <a:pt x="765" y="360"/>
                </a:cubicBezTo>
                <a:cubicBezTo>
                  <a:pt x="765" y="359"/>
                  <a:pt x="765" y="359"/>
                  <a:pt x="765" y="359"/>
                </a:cubicBezTo>
                <a:cubicBezTo>
                  <a:pt x="766" y="357"/>
                  <a:pt x="766" y="357"/>
                  <a:pt x="766" y="357"/>
                </a:cubicBezTo>
                <a:cubicBezTo>
                  <a:pt x="764" y="357"/>
                  <a:pt x="764" y="357"/>
                  <a:pt x="764" y="357"/>
                </a:cubicBezTo>
                <a:cubicBezTo>
                  <a:pt x="765" y="356"/>
                  <a:pt x="765" y="356"/>
                  <a:pt x="765" y="356"/>
                </a:cubicBezTo>
                <a:cubicBezTo>
                  <a:pt x="766" y="355"/>
                  <a:pt x="766" y="355"/>
                  <a:pt x="766" y="355"/>
                </a:cubicBezTo>
                <a:cubicBezTo>
                  <a:pt x="765" y="354"/>
                  <a:pt x="765" y="354"/>
                  <a:pt x="765" y="354"/>
                </a:cubicBezTo>
                <a:cubicBezTo>
                  <a:pt x="763" y="353"/>
                  <a:pt x="763" y="353"/>
                  <a:pt x="763" y="353"/>
                </a:cubicBezTo>
                <a:cubicBezTo>
                  <a:pt x="764" y="353"/>
                  <a:pt x="764" y="353"/>
                  <a:pt x="764" y="353"/>
                </a:cubicBezTo>
                <a:cubicBezTo>
                  <a:pt x="764" y="351"/>
                  <a:pt x="764" y="351"/>
                  <a:pt x="764" y="351"/>
                </a:cubicBezTo>
                <a:cubicBezTo>
                  <a:pt x="765" y="351"/>
                  <a:pt x="765" y="351"/>
                  <a:pt x="765" y="351"/>
                </a:cubicBezTo>
                <a:cubicBezTo>
                  <a:pt x="766" y="352"/>
                  <a:pt x="766" y="352"/>
                  <a:pt x="766" y="352"/>
                </a:cubicBezTo>
                <a:cubicBezTo>
                  <a:pt x="767" y="352"/>
                  <a:pt x="767" y="352"/>
                  <a:pt x="767" y="352"/>
                </a:cubicBezTo>
                <a:cubicBezTo>
                  <a:pt x="769" y="354"/>
                  <a:pt x="769" y="354"/>
                  <a:pt x="769" y="354"/>
                </a:cubicBezTo>
                <a:cubicBezTo>
                  <a:pt x="770" y="354"/>
                  <a:pt x="770" y="354"/>
                  <a:pt x="770" y="354"/>
                </a:cubicBezTo>
                <a:cubicBezTo>
                  <a:pt x="771" y="353"/>
                  <a:pt x="771" y="353"/>
                  <a:pt x="771" y="353"/>
                </a:cubicBezTo>
                <a:cubicBezTo>
                  <a:pt x="773" y="354"/>
                  <a:pt x="773" y="354"/>
                  <a:pt x="773" y="354"/>
                </a:cubicBezTo>
                <a:cubicBezTo>
                  <a:pt x="775" y="353"/>
                  <a:pt x="775" y="353"/>
                  <a:pt x="775" y="353"/>
                </a:cubicBezTo>
                <a:cubicBezTo>
                  <a:pt x="777" y="351"/>
                  <a:pt x="777" y="351"/>
                  <a:pt x="777" y="351"/>
                </a:cubicBezTo>
                <a:cubicBezTo>
                  <a:pt x="777" y="351"/>
                  <a:pt x="777" y="351"/>
                  <a:pt x="777" y="351"/>
                </a:cubicBezTo>
                <a:cubicBezTo>
                  <a:pt x="778" y="349"/>
                  <a:pt x="778" y="349"/>
                  <a:pt x="778" y="349"/>
                </a:cubicBezTo>
                <a:cubicBezTo>
                  <a:pt x="777" y="348"/>
                  <a:pt x="777" y="348"/>
                  <a:pt x="777" y="348"/>
                </a:cubicBezTo>
                <a:cubicBezTo>
                  <a:pt x="776" y="348"/>
                  <a:pt x="776" y="348"/>
                  <a:pt x="776" y="348"/>
                </a:cubicBezTo>
                <a:cubicBezTo>
                  <a:pt x="776" y="347"/>
                  <a:pt x="776" y="347"/>
                  <a:pt x="776" y="347"/>
                </a:cubicBezTo>
                <a:cubicBezTo>
                  <a:pt x="775" y="346"/>
                  <a:pt x="775" y="346"/>
                  <a:pt x="775" y="346"/>
                </a:cubicBezTo>
                <a:cubicBezTo>
                  <a:pt x="773" y="346"/>
                  <a:pt x="773" y="346"/>
                  <a:pt x="773" y="346"/>
                </a:cubicBezTo>
                <a:cubicBezTo>
                  <a:pt x="774" y="346"/>
                  <a:pt x="774" y="346"/>
                  <a:pt x="774" y="346"/>
                </a:cubicBezTo>
                <a:cubicBezTo>
                  <a:pt x="776" y="345"/>
                  <a:pt x="776" y="345"/>
                  <a:pt x="776" y="345"/>
                </a:cubicBezTo>
                <a:cubicBezTo>
                  <a:pt x="779" y="343"/>
                  <a:pt x="779" y="343"/>
                  <a:pt x="779" y="343"/>
                </a:cubicBezTo>
                <a:cubicBezTo>
                  <a:pt x="780" y="341"/>
                  <a:pt x="780" y="341"/>
                  <a:pt x="780" y="341"/>
                </a:cubicBezTo>
                <a:cubicBezTo>
                  <a:pt x="780" y="341"/>
                  <a:pt x="780" y="341"/>
                  <a:pt x="780" y="341"/>
                </a:cubicBezTo>
                <a:cubicBezTo>
                  <a:pt x="779" y="340"/>
                  <a:pt x="779" y="340"/>
                  <a:pt x="779" y="340"/>
                </a:cubicBezTo>
                <a:cubicBezTo>
                  <a:pt x="778" y="339"/>
                  <a:pt x="778" y="339"/>
                  <a:pt x="778" y="339"/>
                </a:cubicBezTo>
                <a:cubicBezTo>
                  <a:pt x="775" y="338"/>
                  <a:pt x="775" y="338"/>
                  <a:pt x="775" y="338"/>
                </a:cubicBezTo>
                <a:cubicBezTo>
                  <a:pt x="774" y="339"/>
                  <a:pt x="774" y="339"/>
                  <a:pt x="774" y="339"/>
                </a:cubicBezTo>
                <a:cubicBezTo>
                  <a:pt x="773" y="338"/>
                  <a:pt x="773" y="338"/>
                  <a:pt x="773" y="338"/>
                </a:cubicBezTo>
                <a:cubicBezTo>
                  <a:pt x="774" y="338"/>
                  <a:pt x="774" y="338"/>
                  <a:pt x="774" y="338"/>
                </a:cubicBezTo>
                <a:cubicBezTo>
                  <a:pt x="774" y="336"/>
                  <a:pt x="774" y="336"/>
                  <a:pt x="774" y="336"/>
                </a:cubicBezTo>
                <a:cubicBezTo>
                  <a:pt x="770" y="333"/>
                  <a:pt x="770" y="333"/>
                  <a:pt x="770" y="333"/>
                </a:cubicBezTo>
                <a:cubicBezTo>
                  <a:pt x="770" y="332"/>
                  <a:pt x="770" y="332"/>
                  <a:pt x="770" y="332"/>
                </a:cubicBezTo>
                <a:cubicBezTo>
                  <a:pt x="771" y="333"/>
                  <a:pt x="771" y="333"/>
                  <a:pt x="771" y="333"/>
                </a:cubicBezTo>
                <a:cubicBezTo>
                  <a:pt x="773" y="334"/>
                  <a:pt x="773" y="334"/>
                  <a:pt x="773" y="334"/>
                </a:cubicBezTo>
                <a:cubicBezTo>
                  <a:pt x="774" y="333"/>
                  <a:pt x="774" y="333"/>
                  <a:pt x="774" y="333"/>
                </a:cubicBezTo>
                <a:cubicBezTo>
                  <a:pt x="773" y="332"/>
                  <a:pt x="773" y="332"/>
                  <a:pt x="773" y="332"/>
                </a:cubicBezTo>
                <a:cubicBezTo>
                  <a:pt x="774" y="331"/>
                  <a:pt x="774" y="331"/>
                  <a:pt x="774" y="331"/>
                </a:cubicBezTo>
                <a:cubicBezTo>
                  <a:pt x="774" y="330"/>
                  <a:pt x="774" y="330"/>
                  <a:pt x="774" y="330"/>
                </a:cubicBezTo>
                <a:cubicBezTo>
                  <a:pt x="771" y="329"/>
                  <a:pt x="771" y="329"/>
                  <a:pt x="771" y="329"/>
                </a:cubicBezTo>
                <a:cubicBezTo>
                  <a:pt x="769" y="328"/>
                  <a:pt x="769" y="328"/>
                  <a:pt x="769" y="328"/>
                </a:cubicBezTo>
                <a:cubicBezTo>
                  <a:pt x="768" y="329"/>
                  <a:pt x="768" y="329"/>
                  <a:pt x="768" y="329"/>
                </a:cubicBezTo>
                <a:cubicBezTo>
                  <a:pt x="764" y="328"/>
                  <a:pt x="764" y="328"/>
                  <a:pt x="764" y="328"/>
                </a:cubicBezTo>
                <a:cubicBezTo>
                  <a:pt x="764" y="326"/>
                  <a:pt x="764" y="326"/>
                  <a:pt x="764" y="326"/>
                </a:cubicBezTo>
                <a:cubicBezTo>
                  <a:pt x="763" y="326"/>
                  <a:pt x="763" y="326"/>
                  <a:pt x="763" y="326"/>
                </a:cubicBezTo>
                <a:cubicBezTo>
                  <a:pt x="761" y="324"/>
                  <a:pt x="761" y="324"/>
                  <a:pt x="761" y="324"/>
                </a:cubicBezTo>
                <a:cubicBezTo>
                  <a:pt x="758" y="323"/>
                  <a:pt x="758" y="323"/>
                  <a:pt x="758" y="323"/>
                </a:cubicBezTo>
                <a:cubicBezTo>
                  <a:pt x="757" y="324"/>
                  <a:pt x="757" y="324"/>
                  <a:pt x="757" y="324"/>
                </a:cubicBezTo>
                <a:cubicBezTo>
                  <a:pt x="755" y="324"/>
                  <a:pt x="755" y="324"/>
                  <a:pt x="755" y="324"/>
                </a:cubicBezTo>
                <a:cubicBezTo>
                  <a:pt x="755" y="323"/>
                  <a:pt x="755" y="323"/>
                  <a:pt x="755" y="323"/>
                </a:cubicBezTo>
                <a:cubicBezTo>
                  <a:pt x="753" y="323"/>
                  <a:pt x="753" y="323"/>
                  <a:pt x="753" y="323"/>
                </a:cubicBezTo>
                <a:cubicBezTo>
                  <a:pt x="753" y="323"/>
                  <a:pt x="753" y="323"/>
                  <a:pt x="753" y="323"/>
                </a:cubicBezTo>
                <a:cubicBezTo>
                  <a:pt x="755" y="324"/>
                  <a:pt x="755" y="324"/>
                  <a:pt x="755" y="324"/>
                </a:cubicBezTo>
                <a:cubicBezTo>
                  <a:pt x="754" y="326"/>
                  <a:pt x="754" y="326"/>
                  <a:pt x="754" y="326"/>
                </a:cubicBezTo>
                <a:cubicBezTo>
                  <a:pt x="752" y="326"/>
                  <a:pt x="752" y="326"/>
                  <a:pt x="752" y="326"/>
                </a:cubicBezTo>
                <a:cubicBezTo>
                  <a:pt x="752" y="326"/>
                  <a:pt x="752" y="326"/>
                  <a:pt x="752" y="326"/>
                </a:cubicBezTo>
                <a:cubicBezTo>
                  <a:pt x="753" y="327"/>
                  <a:pt x="753" y="327"/>
                  <a:pt x="753" y="327"/>
                </a:cubicBezTo>
                <a:cubicBezTo>
                  <a:pt x="752" y="328"/>
                  <a:pt x="752" y="328"/>
                  <a:pt x="752" y="328"/>
                </a:cubicBezTo>
                <a:cubicBezTo>
                  <a:pt x="752" y="330"/>
                  <a:pt x="752" y="330"/>
                  <a:pt x="752" y="330"/>
                </a:cubicBezTo>
                <a:cubicBezTo>
                  <a:pt x="752" y="331"/>
                  <a:pt x="752" y="331"/>
                  <a:pt x="752" y="331"/>
                </a:cubicBezTo>
                <a:cubicBezTo>
                  <a:pt x="751" y="331"/>
                  <a:pt x="751" y="331"/>
                  <a:pt x="751" y="331"/>
                </a:cubicBezTo>
                <a:cubicBezTo>
                  <a:pt x="751" y="333"/>
                  <a:pt x="751" y="333"/>
                  <a:pt x="751" y="333"/>
                </a:cubicBezTo>
                <a:cubicBezTo>
                  <a:pt x="750" y="334"/>
                  <a:pt x="750" y="334"/>
                  <a:pt x="750" y="334"/>
                </a:cubicBezTo>
                <a:cubicBezTo>
                  <a:pt x="750" y="337"/>
                  <a:pt x="750" y="337"/>
                  <a:pt x="750" y="337"/>
                </a:cubicBezTo>
                <a:cubicBezTo>
                  <a:pt x="751" y="337"/>
                  <a:pt x="751" y="337"/>
                  <a:pt x="751" y="337"/>
                </a:cubicBezTo>
                <a:cubicBezTo>
                  <a:pt x="752" y="338"/>
                  <a:pt x="752" y="338"/>
                  <a:pt x="752" y="338"/>
                </a:cubicBezTo>
                <a:cubicBezTo>
                  <a:pt x="752" y="339"/>
                  <a:pt x="752" y="339"/>
                  <a:pt x="752" y="339"/>
                </a:cubicBezTo>
                <a:cubicBezTo>
                  <a:pt x="753" y="340"/>
                  <a:pt x="753" y="340"/>
                  <a:pt x="753" y="340"/>
                </a:cubicBezTo>
                <a:cubicBezTo>
                  <a:pt x="753" y="341"/>
                  <a:pt x="753" y="341"/>
                  <a:pt x="753" y="341"/>
                </a:cubicBezTo>
                <a:cubicBezTo>
                  <a:pt x="751" y="341"/>
                  <a:pt x="751" y="341"/>
                  <a:pt x="751" y="341"/>
                </a:cubicBezTo>
                <a:cubicBezTo>
                  <a:pt x="750" y="341"/>
                  <a:pt x="750" y="341"/>
                  <a:pt x="750" y="341"/>
                </a:cubicBezTo>
                <a:cubicBezTo>
                  <a:pt x="749" y="340"/>
                  <a:pt x="749" y="340"/>
                  <a:pt x="749" y="340"/>
                </a:cubicBezTo>
                <a:cubicBezTo>
                  <a:pt x="748" y="341"/>
                  <a:pt x="748" y="341"/>
                  <a:pt x="748" y="341"/>
                </a:cubicBezTo>
                <a:cubicBezTo>
                  <a:pt x="747" y="342"/>
                  <a:pt x="747" y="342"/>
                  <a:pt x="747" y="342"/>
                </a:cubicBezTo>
                <a:cubicBezTo>
                  <a:pt x="748" y="343"/>
                  <a:pt x="748" y="343"/>
                  <a:pt x="748" y="343"/>
                </a:cubicBezTo>
                <a:cubicBezTo>
                  <a:pt x="749" y="343"/>
                  <a:pt x="749" y="343"/>
                  <a:pt x="749" y="343"/>
                </a:cubicBezTo>
                <a:cubicBezTo>
                  <a:pt x="749" y="344"/>
                  <a:pt x="749" y="344"/>
                  <a:pt x="749" y="344"/>
                </a:cubicBezTo>
                <a:cubicBezTo>
                  <a:pt x="748" y="345"/>
                  <a:pt x="748" y="345"/>
                  <a:pt x="748" y="345"/>
                </a:cubicBezTo>
                <a:cubicBezTo>
                  <a:pt x="747" y="344"/>
                  <a:pt x="747" y="344"/>
                  <a:pt x="747" y="344"/>
                </a:cubicBezTo>
                <a:cubicBezTo>
                  <a:pt x="745" y="345"/>
                  <a:pt x="745" y="345"/>
                  <a:pt x="745" y="345"/>
                </a:cubicBezTo>
                <a:cubicBezTo>
                  <a:pt x="744" y="343"/>
                  <a:pt x="744" y="343"/>
                  <a:pt x="744" y="343"/>
                </a:cubicBezTo>
                <a:cubicBezTo>
                  <a:pt x="742" y="344"/>
                  <a:pt x="742" y="344"/>
                  <a:pt x="742" y="344"/>
                </a:cubicBezTo>
                <a:cubicBezTo>
                  <a:pt x="741" y="348"/>
                  <a:pt x="741" y="348"/>
                  <a:pt x="741" y="348"/>
                </a:cubicBezTo>
                <a:cubicBezTo>
                  <a:pt x="739" y="352"/>
                  <a:pt x="739" y="352"/>
                  <a:pt x="739" y="352"/>
                </a:cubicBezTo>
                <a:cubicBezTo>
                  <a:pt x="737" y="355"/>
                  <a:pt x="737" y="355"/>
                  <a:pt x="737" y="355"/>
                </a:cubicBezTo>
                <a:cubicBezTo>
                  <a:pt x="734" y="358"/>
                  <a:pt x="734" y="358"/>
                  <a:pt x="734" y="358"/>
                </a:cubicBezTo>
                <a:cubicBezTo>
                  <a:pt x="733" y="359"/>
                  <a:pt x="733" y="359"/>
                  <a:pt x="733" y="359"/>
                </a:cubicBezTo>
                <a:cubicBezTo>
                  <a:pt x="732" y="359"/>
                  <a:pt x="732" y="359"/>
                  <a:pt x="732" y="359"/>
                </a:cubicBezTo>
                <a:cubicBezTo>
                  <a:pt x="730" y="362"/>
                  <a:pt x="730" y="362"/>
                  <a:pt x="730" y="362"/>
                </a:cubicBezTo>
                <a:cubicBezTo>
                  <a:pt x="729" y="362"/>
                  <a:pt x="729" y="362"/>
                  <a:pt x="729" y="362"/>
                </a:cubicBezTo>
                <a:cubicBezTo>
                  <a:pt x="729" y="365"/>
                  <a:pt x="729" y="365"/>
                  <a:pt x="729" y="365"/>
                </a:cubicBezTo>
                <a:cubicBezTo>
                  <a:pt x="727" y="367"/>
                  <a:pt x="727" y="367"/>
                  <a:pt x="727" y="367"/>
                </a:cubicBezTo>
                <a:cubicBezTo>
                  <a:pt x="727" y="369"/>
                  <a:pt x="727" y="369"/>
                  <a:pt x="727" y="369"/>
                </a:cubicBezTo>
                <a:cubicBezTo>
                  <a:pt x="726" y="369"/>
                  <a:pt x="726" y="369"/>
                  <a:pt x="726" y="369"/>
                </a:cubicBezTo>
                <a:cubicBezTo>
                  <a:pt x="725" y="367"/>
                  <a:pt x="725" y="367"/>
                  <a:pt x="725" y="367"/>
                </a:cubicBezTo>
                <a:cubicBezTo>
                  <a:pt x="724" y="367"/>
                  <a:pt x="724" y="367"/>
                  <a:pt x="724" y="367"/>
                </a:cubicBezTo>
                <a:cubicBezTo>
                  <a:pt x="723" y="368"/>
                  <a:pt x="723" y="368"/>
                  <a:pt x="723" y="368"/>
                </a:cubicBezTo>
                <a:cubicBezTo>
                  <a:pt x="723" y="369"/>
                  <a:pt x="723" y="369"/>
                  <a:pt x="723" y="369"/>
                </a:cubicBezTo>
                <a:cubicBezTo>
                  <a:pt x="724" y="371"/>
                  <a:pt x="724" y="371"/>
                  <a:pt x="724" y="371"/>
                </a:cubicBezTo>
                <a:cubicBezTo>
                  <a:pt x="722" y="371"/>
                  <a:pt x="722" y="371"/>
                  <a:pt x="722" y="371"/>
                </a:cubicBezTo>
                <a:cubicBezTo>
                  <a:pt x="721" y="370"/>
                  <a:pt x="721" y="370"/>
                  <a:pt x="721" y="370"/>
                </a:cubicBezTo>
                <a:cubicBezTo>
                  <a:pt x="721" y="368"/>
                  <a:pt x="721" y="368"/>
                  <a:pt x="721" y="368"/>
                </a:cubicBezTo>
                <a:cubicBezTo>
                  <a:pt x="720" y="365"/>
                  <a:pt x="720" y="365"/>
                  <a:pt x="720" y="365"/>
                </a:cubicBezTo>
                <a:cubicBezTo>
                  <a:pt x="719" y="359"/>
                  <a:pt x="719" y="359"/>
                  <a:pt x="719" y="359"/>
                </a:cubicBezTo>
                <a:cubicBezTo>
                  <a:pt x="718" y="356"/>
                  <a:pt x="718" y="356"/>
                  <a:pt x="718" y="356"/>
                </a:cubicBezTo>
                <a:cubicBezTo>
                  <a:pt x="718" y="355"/>
                  <a:pt x="718" y="355"/>
                  <a:pt x="718" y="355"/>
                </a:cubicBezTo>
                <a:cubicBezTo>
                  <a:pt x="719" y="352"/>
                  <a:pt x="719" y="352"/>
                  <a:pt x="719" y="352"/>
                </a:cubicBezTo>
                <a:cubicBezTo>
                  <a:pt x="720" y="351"/>
                  <a:pt x="720" y="351"/>
                  <a:pt x="720" y="351"/>
                </a:cubicBezTo>
                <a:cubicBezTo>
                  <a:pt x="720" y="349"/>
                  <a:pt x="720" y="349"/>
                  <a:pt x="720" y="349"/>
                </a:cubicBezTo>
                <a:cubicBezTo>
                  <a:pt x="720" y="347"/>
                  <a:pt x="720" y="347"/>
                  <a:pt x="720" y="347"/>
                </a:cubicBezTo>
                <a:cubicBezTo>
                  <a:pt x="721" y="346"/>
                  <a:pt x="721" y="346"/>
                  <a:pt x="721" y="346"/>
                </a:cubicBezTo>
                <a:cubicBezTo>
                  <a:pt x="722" y="347"/>
                  <a:pt x="722" y="347"/>
                  <a:pt x="722" y="347"/>
                </a:cubicBezTo>
                <a:cubicBezTo>
                  <a:pt x="724" y="347"/>
                  <a:pt x="724" y="347"/>
                  <a:pt x="724" y="347"/>
                </a:cubicBezTo>
                <a:cubicBezTo>
                  <a:pt x="725" y="345"/>
                  <a:pt x="725" y="345"/>
                  <a:pt x="725" y="345"/>
                </a:cubicBezTo>
                <a:cubicBezTo>
                  <a:pt x="724" y="341"/>
                  <a:pt x="724" y="341"/>
                  <a:pt x="724" y="341"/>
                </a:cubicBezTo>
                <a:cubicBezTo>
                  <a:pt x="725" y="339"/>
                  <a:pt x="725" y="339"/>
                  <a:pt x="725" y="339"/>
                </a:cubicBezTo>
                <a:cubicBezTo>
                  <a:pt x="725" y="337"/>
                  <a:pt x="725" y="337"/>
                  <a:pt x="725" y="337"/>
                </a:cubicBezTo>
                <a:cubicBezTo>
                  <a:pt x="723" y="335"/>
                  <a:pt x="723" y="335"/>
                  <a:pt x="723" y="335"/>
                </a:cubicBezTo>
                <a:cubicBezTo>
                  <a:pt x="723" y="333"/>
                  <a:pt x="723" y="333"/>
                  <a:pt x="723" y="333"/>
                </a:cubicBezTo>
                <a:cubicBezTo>
                  <a:pt x="722" y="330"/>
                  <a:pt x="722" y="330"/>
                  <a:pt x="722" y="330"/>
                </a:cubicBezTo>
                <a:cubicBezTo>
                  <a:pt x="721" y="328"/>
                  <a:pt x="721" y="328"/>
                  <a:pt x="721" y="328"/>
                </a:cubicBezTo>
                <a:cubicBezTo>
                  <a:pt x="720" y="327"/>
                  <a:pt x="720" y="327"/>
                  <a:pt x="720" y="327"/>
                </a:cubicBezTo>
                <a:cubicBezTo>
                  <a:pt x="720" y="328"/>
                  <a:pt x="720" y="328"/>
                  <a:pt x="720" y="328"/>
                </a:cubicBezTo>
                <a:cubicBezTo>
                  <a:pt x="719" y="329"/>
                  <a:pt x="719" y="329"/>
                  <a:pt x="719" y="329"/>
                </a:cubicBezTo>
                <a:cubicBezTo>
                  <a:pt x="717" y="333"/>
                  <a:pt x="717" y="333"/>
                  <a:pt x="717" y="333"/>
                </a:cubicBezTo>
                <a:cubicBezTo>
                  <a:pt x="715" y="335"/>
                  <a:pt x="715" y="335"/>
                  <a:pt x="715" y="335"/>
                </a:cubicBezTo>
                <a:cubicBezTo>
                  <a:pt x="714" y="336"/>
                  <a:pt x="714" y="336"/>
                  <a:pt x="714" y="336"/>
                </a:cubicBezTo>
                <a:cubicBezTo>
                  <a:pt x="714" y="340"/>
                  <a:pt x="714" y="340"/>
                  <a:pt x="714" y="340"/>
                </a:cubicBezTo>
                <a:cubicBezTo>
                  <a:pt x="713" y="340"/>
                  <a:pt x="713" y="340"/>
                  <a:pt x="713" y="340"/>
                </a:cubicBezTo>
                <a:cubicBezTo>
                  <a:pt x="712" y="340"/>
                  <a:pt x="712" y="340"/>
                  <a:pt x="712" y="340"/>
                </a:cubicBezTo>
                <a:cubicBezTo>
                  <a:pt x="711" y="341"/>
                  <a:pt x="711" y="341"/>
                  <a:pt x="711" y="341"/>
                </a:cubicBezTo>
                <a:cubicBezTo>
                  <a:pt x="712" y="341"/>
                  <a:pt x="712" y="341"/>
                  <a:pt x="712" y="341"/>
                </a:cubicBezTo>
                <a:cubicBezTo>
                  <a:pt x="711" y="342"/>
                  <a:pt x="711" y="342"/>
                  <a:pt x="711" y="342"/>
                </a:cubicBezTo>
                <a:cubicBezTo>
                  <a:pt x="709" y="343"/>
                  <a:pt x="709" y="343"/>
                  <a:pt x="709" y="343"/>
                </a:cubicBezTo>
                <a:cubicBezTo>
                  <a:pt x="708" y="345"/>
                  <a:pt x="708" y="345"/>
                  <a:pt x="708" y="345"/>
                </a:cubicBezTo>
                <a:cubicBezTo>
                  <a:pt x="707" y="346"/>
                  <a:pt x="707" y="346"/>
                  <a:pt x="707" y="346"/>
                </a:cubicBezTo>
                <a:cubicBezTo>
                  <a:pt x="706" y="346"/>
                  <a:pt x="706" y="346"/>
                  <a:pt x="706" y="346"/>
                </a:cubicBezTo>
                <a:cubicBezTo>
                  <a:pt x="705" y="345"/>
                  <a:pt x="705" y="345"/>
                  <a:pt x="705" y="345"/>
                </a:cubicBezTo>
                <a:cubicBezTo>
                  <a:pt x="707" y="345"/>
                  <a:pt x="707" y="345"/>
                  <a:pt x="707" y="345"/>
                </a:cubicBezTo>
                <a:cubicBezTo>
                  <a:pt x="706" y="343"/>
                  <a:pt x="706" y="343"/>
                  <a:pt x="706" y="343"/>
                </a:cubicBezTo>
                <a:cubicBezTo>
                  <a:pt x="706" y="342"/>
                  <a:pt x="706" y="342"/>
                  <a:pt x="706" y="342"/>
                </a:cubicBezTo>
                <a:cubicBezTo>
                  <a:pt x="708" y="339"/>
                  <a:pt x="708" y="339"/>
                  <a:pt x="708" y="339"/>
                </a:cubicBezTo>
                <a:cubicBezTo>
                  <a:pt x="708" y="338"/>
                  <a:pt x="708" y="338"/>
                  <a:pt x="708" y="338"/>
                </a:cubicBezTo>
                <a:cubicBezTo>
                  <a:pt x="708" y="336"/>
                  <a:pt x="708" y="336"/>
                  <a:pt x="708" y="336"/>
                </a:cubicBezTo>
                <a:cubicBezTo>
                  <a:pt x="709" y="335"/>
                  <a:pt x="709" y="335"/>
                  <a:pt x="709" y="335"/>
                </a:cubicBezTo>
                <a:cubicBezTo>
                  <a:pt x="710" y="333"/>
                  <a:pt x="710" y="333"/>
                  <a:pt x="710" y="333"/>
                </a:cubicBezTo>
                <a:cubicBezTo>
                  <a:pt x="709" y="333"/>
                  <a:pt x="709" y="333"/>
                  <a:pt x="709" y="333"/>
                </a:cubicBezTo>
                <a:cubicBezTo>
                  <a:pt x="710" y="331"/>
                  <a:pt x="710" y="331"/>
                  <a:pt x="710" y="331"/>
                </a:cubicBezTo>
                <a:cubicBezTo>
                  <a:pt x="708" y="328"/>
                  <a:pt x="708" y="328"/>
                  <a:pt x="708" y="328"/>
                </a:cubicBezTo>
                <a:cubicBezTo>
                  <a:pt x="708" y="326"/>
                  <a:pt x="708" y="326"/>
                  <a:pt x="708" y="326"/>
                </a:cubicBezTo>
                <a:cubicBezTo>
                  <a:pt x="707" y="325"/>
                  <a:pt x="707" y="325"/>
                  <a:pt x="707" y="325"/>
                </a:cubicBezTo>
                <a:cubicBezTo>
                  <a:pt x="707" y="324"/>
                  <a:pt x="707" y="324"/>
                  <a:pt x="707" y="324"/>
                </a:cubicBezTo>
                <a:cubicBezTo>
                  <a:pt x="708" y="324"/>
                  <a:pt x="708" y="324"/>
                  <a:pt x="708" y="324"/>
                </a:cubicBezTo>
                <a:cubicBezTo>
                  <a:pt x="708" y="324"/>
                  <a:pt x="708" y="324"/>
                  <a:pt x="708" y="324"/>
                </a:cubicBezTo>
                <a:cubicBezTo>
                  <a:pt x="709" y="326"/>
                  <a:pt x="709" y="326"/>
                  <a:pt x="709" y="326"/>
                </a:cubicBezTo>
                <a:cubicBezTo>
                  <a:pt x="709" y="326"/>
                  <a:pt x="709" y="326"/>
                  <a:pt x="709" y="326"/>
                </a:cubicBezTo>
                <a:cubicBezTo>
                  <a:pt x="711" y="324"/>
                  <a:pt x="711" y="324"/>
                  <a:pt x="711" y="324"/>
                </a:cubicBezTo>
                <a:cubicBezTo>
                  <a:pt x="713" y="324"/>
                  <a:pt x="713" y="324"/>
                  <a:pt x="713" y="324"/>
                </a:cubicBezTo>
                <a:cubicBezTo>
                  <a:pt x="714" y="322"/>
                  <a:pt x="714" y="322"/>
                  <a:pt x="714" y="322"/>
                </a:cubicBezTo>
                <a:cubicBezTo>
                  <a:pt x="713" y="322"/>
                  <a:pt x="713" y="322"/>
                  <a:pt x="713" y="322"/>
                </a:cubicBezTo>
                <a:cubicBezTo>
                  <a:pt x="711" y="323"/>
                  <a:pt x="711" y="323"/>
                  <a:pt x="711" y="323"/>
                </a:cubicBezTo>
                <a:cubicBezTo>
                  <a:pt x="710" y="322"/>
                  <a:pt x="710" y="322"/>
                  <a:pt x="710" y="322"/>
                </a:cubicBezTo>
                <a:cubicBezTo>
                  <a:pt x="709" y="321"/>
                  <a:pt x="709" y="321"/>
                  <a:pt x="709" y="321"/>
                </a:cubicBezTo>
                <a:cubicBezTo>
                  <a:pt x="709" y="321"/>
                  <a:pt x="709" y="321"/>
                  <a:pt x="709" y="321"/>
                </a:cubicBezTo>
                <a:cubicBezTo>
                  <a:pt x="709" y="320"/>
                  <a:pt x="709" y="320"/>
                  <a:pt x="709" y="320"/>
                </a:cubicBezTo>
                <a:cubicBezTo>
                  <a:pt x="709" y="319"/>
                  <a:pt x="709" y="319"/>
                  <a:pt x="709" y="319"/>
                </a:cubicBezTo>
                <a:cubicBezTo>
                  <a:pt x="707" y="319"/>
                  <a:pt x="707" y="319"/>
                  <a:pt x="707" y="319"/>
                </a:cubicBezTo>
                <a:cubicBezTo>
                  <a:pt x="707" y="321"/>
                  <a:pt x="707" y="321"/>
                  <a:pt x="707" y="321"/>
                </a:cubicBezTo>
                <a:cubicBezTo>
                  <a:pt x="705" y="322"/>
                  <a:pt x="705" y="322"/>
                  <a:pt x="705" y="322"/>
                </a:cubicBezTo>
                <a:cubicBezTo>
                  <a:pt x="703" y="320"/>
                  <a:pt x="703" y="320"/>
                  <a:pt x="703" y="320"/>
                </a:cubicBezTo>
                <a:cubicBezTo>
                  <a:pt x="703" y="318"/>
                  <a:pt x="703" y="318"/>
                  <a:pt x="703" y="318"/>
                </a:cubicBezTo>
                <a:cubicBezTo>
                  <a:pt x="702" y="318"/>
                  <a:pt x="702" y="318"/>
                  <a:pt x="702" y="318"/>
                </a:cubicBezTo>
                <a:cubicBezTo>
                  <a:pt x="700" y="318"/>
                  <a:pt x="700" y="318"/>
                  <a:pt x="700" y="318"/>
                </a:cubicBezTo>
                <a:cubicBezTo>
                  <a:pt x="699" y="317"/>
                  <a:pt x="699" y="317"/>
                  <a:pt x="699" y="317"/>
                </a:cubicBezTo>
                <a:cubicBezTo>
                  <a:pt x="700" y="315"/>
                  <a:pt x="700" y="315"/>
                  <a:pt x="700" y="315"/>
                </a:cubicBezTo>
                <a:cubicBezTo>
                  <a:pt x="701" y="315"/>
                  <a:pt x="701" y="315"/>
                  <a:pt x="701" y="315"/>
                </a:cubicBezTo>
                <a:cubicBezTo>
                  <a:pt x="701" y="314"/>
                  <a:pt x="701" y="314"/>
                  <a:pt x="701" y="314"/>
                </a:cubicBezTo>
                <a:cubicBezTo>
                  <a:pt x="702" y="314"/>
                  <a:pt x="702" y="314"/>
                  <a:pt x="702" y="314"/>
                </a:cubicBezTo>
                <a:cubicBezTo>
                  <a:pt x="707" y="310"/>
                  <a:pt x="707" y="310"/>
                  <a:pt x="707" y="310"/>
                </a:cubicBezTo>
                <a:cubicBezTo>
                  <a:pt x="707" y="309"/>
                  <a:pt x="707" y="309"/>
                  <a:pt x="707" y="309"/>
                </a:cubicBezTo>
                <a:cubicBezTo>
                  <a:pt x="706" y="308"/>
                  <a:pt x="706" y="308"/>
                  <a:pt x="706" y="308"/>
                </a:cubicBezTo>
                <a:cubicBezTo>
                  <a:pt x="704" y="309"/>
                  <a:pt x="704" y="309"/>
                  <a:pt x="704" y="309"/>
                </a:cubicBezTo>
                <a:cubicBezTo>
                  <a:pt x="704" y="308"/>
                  <a:pt x="704" y="308"/>
                  <a:pt x="704" y="308"/>
                </a:cubicBezTo>
                <a:cubicBezTo>
                  <a:pt x="705" y="307"/>
                  <a:pt x="705" y="307"/>
                  <a:pt x="705" y="307"/>
                </a:cubicBezTo>
                <a:cubicBezTo>
                  <a:pt x="706" y="305"/>
                  <a:pt x="706" y="305"/>
                  <a:pt x="706" y="305"/>
                </a:cubicBezTo>
                <a:cubicBezTo>
                  <a:pt x="708" y="304"/>
                  <a:pt x="708" y="304"/>
                  <a:pt x="708" y="304"/>
                </a:cubicBezTo>
                <a:cubicBezTo>
                  <a:pt x="708" y="306"/>
                  <a:pt x="708" y="306"/>
                  <a:pt x="708" y="306"/>
                </a:cubicBezTo>
                <a:cubicBezTo>
                  <a:pt x="709" y="308"/>
                  <a:pt x="709" y="308"/>
                  <a:pt x="709" y="308"/>
                </a:cubicBezTo>
                <a:cubicBezTo>
                  <a:pt x="710" y="308"/>
                  <a:pt x="710" y="308"/>
                  <a:pt x="710" y="308"/>
                </a:cubicBezTo>
                <a:cubicBezTo>
                  <a:pt x="712" y="308"/>
                  <a:pt x="712" y="308"/>
                  <a:pt x="712" y="308"/>
                </a:cubicBezTo>
                <a:cubicBezTo>
                  <a:pt x="713" y="307"/>
                  <a:pt x="713" y="307"/>
                  <a:pt x="713" y="307"/>
                </a:cubicBezTo>
                <a:cubicBezTo>
                  <a:pt x="713" y="306"/>
                  <a:pt x="713" y="306"/>
                  <a:pt x="713" y="306"/>
                </a:cubicBezTo>
                <a:cubicBezTo>
                  <a:pt x="712" y="304"/>
                  <a:pt x="712" y="304"/>
                  <a:pt x="712" y="304"/>
                </a:cubicBezTo>
                <a:cubicBezTo>
                  <a:pt x="711" y="304"/>
                  <a:pt x="711" y="304"/>
                  <a:pt x="711" y="304"/>
                </a:cubicBezTo>
                <a:cubicBezTo>
                  <a:pt x="711" y="302"/>
                  <a:pt x="711" y="302"/>
                  <a:pt x="711" y="302"/>
                </a:cubicBezTo>
                <a:cubicBezTo>
                  <a:pt x="711" y="301"/>
                  <a:pt x="711" y="301"/>
                  <a:pt x="711" y="301"/>
                </a:cubicBezTo>
                <a:cubicBezTo>
                  <a:pt x="711" y="299"/>
                  <a:pt x="711" y="299"/>
                  <a:pt x="711" y="299"/>
                </a:cubicBezTo>
                <a:cubicBezTo>
                  <a:pt x="711" y="299"/>
                  <a:pt x="711" y="299"/>
                  <a:pt x="711" y="299"/>
                </a:cubicBezTo>
                <a:cubicBezTo>
                  <a:pt x="711" y="297"/>
                  <a:pt x="711" y="297"/>
                  <a:pt x="711" y="297"/>
                </a:cubicBezTo>
                <a:cubicBezTo>
                  <a:pt x="709" y="295"/>
                  <a:pt x="709" y="295"/>
                  <a:pt x="709" y="295"/>
                </a:cubicBezTo>
                <a:cubicBezTo>
                  <a:pt x="710" y="293"/>
                  <a:pt x="710" y="293"/>
                  <a:pt x="710" y="293"/>
                </a:cubicBezTo>
                <a:cubicBezTo>
                  <a:pt x="709" y="291"/>
                  <a:pt x="709" y="291"/>
                  <a:pt x="709" y="291"/>
                </a:cubicBezTo>
                <a:cubicBezTo>
                  <a:pt x="710" y="291"/>
                  <a:pt x="710" y="291"/>
                  <a:pt x="710" y="291"/>
                </a:cubicBezTo>
                <a:cubicBezTo>
                  <a:pt x="710" y="288"/>
                  <a:pt x="710" y="288"/>
                  <a:pt x="710" y="288"/>
                </a:cubicBezTo>
                <a:cubicBezTo>
                  <a:pt x="712" y="286"/>
                  <a:pt x="712" y="286"/>
                  <a:pt x="712" y="286"/>
                </a:cubicBezTo>
                <a:cubicBezTo>
                  <a:pt x="712" y="285"/>
                  <a:pt x="712" y="285"/>
                  <a:pt x="712" y="285"/>
                </a:cubicBezTo>
                <a:cubicBezTo>
                  <a:pt x="713" y="283"/>
                  <a:pt x="713" y="283"/>
                  <a:pt x="713" y="283"/>
                </a:cubicBezTo>
                <a:cubicBezTo>
                  <a:pt x="713" y="282"/>
                  <a:pt x="713" y="282"/>
                  <a:pt x="713" y="282"/>
                </a:cubicBezTo>
                <a:cubicBezTo>
                  <a:pt x="712" y="282"/>
                  <a:pt x="712" y="282"/>
                  <a:pt x="712" y="282"/>
                </a:cubicBezTo>
                <a:cubicBezTo>
                  <a:pt x="712" y="278"/>
                  <a:pt x="712" y="278"/>
                  <a:pt x="712" y="278"/>
                </a:cubicBezTo>
                <a:cubicBezTo>
                  <a:pt x="712" y="277"/>
                  <a:pt x="712" y="277"/>
                  <a:pt x="712" y="277"/>
                </a:cubicBezTo>
                <a:cubicBezTo>
                  <a:pt x="710" y="275"/>
                  <a:pt x="710" y="275"/>
                  <a:pt x="710" y="275"/>
                </a:cubicBezTo>
                <a:cubicBezTo>
                  <a:pt x="710" y="274"/>
                  <a:pt x="710" y="274"/>
                  <a:pt x="710" y="274"/>
                </a:cubicBezTo>
                <a:cubicBezTo>
                  <a:pt x="710" y="272"/>
                  <a:pt x="710" y="272"/>
                  <a:pt x="710" y="272"/>
                </a:cubicBezTo>
                <a:cubicBezTo>
                  <a:pt x="711" y="272"/>
                  <a:pt x="711" y="272"/>
                  <a:pt x="711" y="272"/>
                </a:cubicBezTo>
                <a:cubicBezTo>
                  <a:pt x="712" y="270"/>
                  <a:pt x="712" y="270"/>
                  <a:pt x="712" y="270"/>
                </a:cubicBezTo>
                <a:cubicBezTo>
                  <a:pt x="710" y="269"/>
                  <a:pt x="710" y="269"/>
                  <a:pt x="710" y="269"/>
                </a:cubicBezTo>
                <a:cubicBezTo>
                  <a:pt x="709" y="268"/>
                  <a:pt x="709" y="268"/>
                  <a:pt x="709" y="268"/>
                </a:cubicBezTo>
                <a:cubicBezTo>
                  <a:pt x="708" y="267"/>
                  <a:pt x="708" y="267"/>
                  <a:pt x="708" y="267"/>
                </a:cubicBezTo>
                <a:cubicBezTo>
                  <a:pt x="708" y="267"/>
                  <a:pt x="708" y="267"/>
                  <a:pt x="708" y="267"/>
                </a:cubicBezTo>
                <a:cubicBezTo>
                  <a:pt x="708" y="265"/>
                  <a:pt x="708" y="265"/>
                  <a:pt x="708" y="265"/>
                </a:cubicBezTo>
                <a:cubicBezTo>
                  <a:pt x="705" y="264"/>
                  <a:pt x="705" y="264"/>
                  <a:pt x="705" y="264"/>
                </a:cubicBezTo>
                <a:cubicBezTo>
                  <a:pt x="703" y="264"/>
                  <a:pt x="703" y="264"/>
                  <a:pt x="703" y="264"/>
                </a:cubicBezTo>
                <a:cubicBezTo>
                  <a:pt x="701" y="264"/>
                  <a:pt x="701" y="264"/>
                  <a:pt x="701" y="264"/>
                </a:cubicBezTo>
                <a:cubicBezTo>
                  <a:pt x="701" y="266"/>
                  <a:pt x="701" y="266"/>
                  <a:pt x="701" y="266"/>
                </a:cubicBezTo>
                <a:cubicBezTo>
                  <a:pt x="699" y="267"/>
                  <a:pt x="699" y="267"/>
                  <a:pt x="699" y="267"/>
                </a:cubicBezTo>
                <a:cubicBezTo>
                  <a:pt x="698" y="268"/>
                  <a:pt x="698" y="268"/>
                  <a:pt x="698" y="268"/>
                </a:cubicBezTo>
                <a:cubicBezTo>
                  <a:pt x="696" y="268"/>
                  <a:pt x="696" y="268"/>
                  <a:pt x="696" y="268"/>
                </a:cubicBezTo>
                <a:cubicBezTo>
                  <a:pt x="694" y="270"/>
                  <a:pt x="694" y="270"/>
                  <a:pt x="694" y="270"/>
                </a:cubicBezTo>
                <a:cubicBezTo>
                  <a:pt x="695" y="272"/>
                  <a:pt x="695" y="272"/>
                  <a:pt x="695" y="272"/>
                </a:cubicBezTo>
                <a:cubicBezTo>
                  <a:pt x="697" y="272"/>
                  <a:pt x="697" y="272"/>
                  <a:pt x="697" y="272"/>
                </a:cubicBezTo>
                <a:cubicBezTo>
                  <a:pt x="698" y="272"/>
                  <a:pt x="698" y="272"/>
                  <a:pt x="698" y="272"/>
                </a:cubicBezTo>
                <a:cubicBezTo>
                  <a:pt x="698" y="273"/>
                  <a:pt x="698" y="273"/>
                  <a:pt x="698" y="273"/>
                </a:cubicBezTo>
                <a:cubicBezTo>
                  <a:pt x="696" y="276"/>
                  <a:pt x="696" y="276"/>
                  <a:pt x="696" y="276"/>
                </a:cubicBezTo>
                <a:cubicBezTo>
                  <a:pt x="696" y="278"/>
                  <a:pt x="696" y="278"/>
                  <a:pt x="696" y="278"/>
                </a:cubicBezTo>
                <a:cubicBezTo>
                  <a:pt x="694" y="279"/>
                  <a:pt x="694" y="279"/>
                  <a:pt x="694" y="279"/>
                </a:cubicBezTo>
                <a:cubicBezTo>
                  <a:pt x="695" y="277"/>
                  <a:pt x="695" y="277"/>
                  <a:pt x="695" y="277"/>
                </a:cubicBezTo>
                <a:cubicBezTo>
                  <a:pt x="694" y="276"/>
                  <a:pt x="694" y="276"/>
                  <a:pt x="694" y="276"/>
                </a:cubicBezTo>
                <a:cubicBezTo>
                  <a:pt x="694" y="274"/>
                  <a:pt x="694" y="274"/>
                  <a:pt x="694" y="274"/>
                </a:cubicBezTo>
                <a:cubicBezTo>
                  <a:pt x="693" y="273"/>
                  <a:pt x="693" y="273"/>
                  <a:pt x="693" y="273"/>
                </a:cubicBezTo>
                <a:cubicBezTo>
                  <a:pt x="691" y="274"/>
                  <a:pt x="691" y="274"/>
                  <a:pt x="691" y="274"/>
                </a:cubicBezTo>
                <a:cubicBezTo>
                  <a:pt x="689" y="276"/>
                  <a:pt x="689" y="276"/>
                  <a:pt x="689" y="276"/>
                </a:cubicBezTo>
                <a:cubicBezTo>
                  <a:pt x="688" y="276"/>
                  <a:pt x="688" y="276"/>
                  <a:pt x="688" y="276"/>
                </a:cubicBezTo>
                <a:cubicBezTo>
                  <a:pt x="687" y="279"/>
                  <a:pt x="687" y="279"/>
                  <a:pt x="687" y="279"/>
                </a:cubicBezTo>
                <a:cubicBezTo>
                  <a:pt x="686" y="279"/>
                  <a:pt x="686" y="279"/>
                  <a:pt x="686" y="279"/>
                </a:cubicBezTo>
                <a:cubicBezTo>
                  <a:pt x="684" y="282"/>
                  <a:pt x="684" y="282"/>
                  <a:pt x="684" y="282"/>
                </a:cubicBezTo>
                <a:cubicBezTo>
                  <a:pt x="682" y="285"/>
                  <a:pt x="682" y="285"/>
                  <a:pt x="682" y="285"/>
                </a:cubicBezTo>
                <a:cubicBezTo>
                  <a:pt x="682" y="287"/>
                  <a:pt x="682" y="287"/>
                  <a:pt x="682" y="287"/>
                </a:cubicBezTo>
                <a:cubicBezTo>
                  <a:pt x="682" y="289"/>
                  <a:pt x="682" y="289"/>
                  <a:pt x="682" y="289"/>
                </a:cubicBezTo>
                <a:cubicBezTo>
                  <a:pt x="682" y="290"/>
                  <a:pt x="682" y="290"/>
                  <a:pt x="682" y="290"/>
                </a:cubicBezTo>
                <a:cubicBezTo>
                  <a:pt x="683" y="290"/>
                  <a:pt x="683" y="290"/>
                  <a:pt x="683" y="290"/>
                </a:cubicBezTo>
                <a:cubicBezTo>
                  <a:pt x="685" y="289"/>
                  <a:pt x="685" y="289"/>
                  <a:pt x="685" y="289"/>
                </a:cubicBezTo>
                <a:cubicBezTo>
                  <a:pt x="686" y="289"/>
                  <a:pt x="686" y="289"/>
                  <a:pt x="686" y="289"/>
                </a:cubicBezTo>
                <a:cubicBezTo>
                  <a:pt x="686" y="290"/>
                  <a:pt x="686" y="290"/>
                  <a:pt x="686" y="290"/>
                </a:cubicBezTo>
                <a:cubicBezTo>
                  <a:pt x="684" y="292"/>
                  <a:pt x="684" y="292"/>
                  <a:pt x="684" y="292"/>
                </a:cubicBezTo>
                <a:cubicBezTo>
                  <a:pt x="684" y="292"/>
                  <a:pt x="684" y="292"/>
                  <a:pt x="684" y="292"/>
                </a:cubicBezTo>
                <a:cubicBezTo>
                  <a:pt x="683" y="292"/>
                  <a:pt x="683" y="292"/>
                  <a:pt x="683" y="292"/>
                </a:cubicBezTo>
                <a:cubicBezTo>
                  <a:pt x="681" y="293"/>
                  <a:pt x="681" y="293"/>
                  <a:pt x="681" y="293"/>
                </a:cubicBezTo>
                <a:cubicBezTo>
                  <a:pt x="678" y="296"/>
                  <a:pt x="678" y="296"/>
                  <a:pt x="678" y="296"/>
                </a:cubicBezTo>
                <a:cubicBezTo>
                  <a:pt x="676" y="297"/>
                  <a:pt x="676" y="297"/>
                  <a:pt x="676" y="297"/>
                </a:cubicBezTo>
                <a:cubicBezTo>
                  <a:pt x="676" y="302"/>
                  <a:pt x="676" y="302"/>
                  <a:pt x="676" y="302"/>
                </a:cubicBezTo>
                <a:cubicBezTo>
                  <a:pt x="677" y="303"/>
                  <a:pt x="677" y="303"/>
                  <a:pt x="677" y="303"/>
                </a:cubicBezTo>
                <a:cubicBezTo>
                  <a:pt x="677" y="305"/>
                  <a:pt x="677" y="305"/>
                  <a:pt x="677" y="305"/>
                </a:cubicBezTo>
                <a:cubicBezTo>
                  <a:pt x="676" y="306"/>
                  <a:pt x="676" y="306"/>
                  <a:pt x="676" y="306"/>
                </a:cubicBezTo>
                <a:cubicBezTo>
                  <a:pt x="677" y="307"/>
                  <a:pt x="677" y="307"/>
                  <a:pt x="677" y="307"/>
                </a:cubicBezTo>
                <a:cubicBezTo>
                  <a:pt x="677" y="309"/>
                  <a:pt x="677" y="309"/>
                  <a:pt x="677" y="309"/>
                </a:cubicBezTo>
                <a:cubicBezTo>
                  <a:pt x="678" y="308"/>
                  <a:pt x="678" y="308"/>
                  <a:pt x="678" y="308"/>
                </a:cubicBezTo>
                <a:cubicBezTo>
                  <a:pt x="679" y="309"/>
                  <a:pt x="679" y="309"/>
                  <a:pt x="679" y="309"/>
                </a:cubicBezTo>
                <a:cubicBezTo>
                  <a:pt x="680" y="311"/>
                  <a:pt x="680" y="311"/>
                  <a:pt x="680" y="311"/>
                </a:cubicBezTo>
                <a:cubicBezTo>
                  <a:pt x="681" y="312"/>
                  <a:pt x="681" y="312"/>
                  <a:pt x="681" y="312"/>
                </a:cubicBezTo>
                <a:cubicBezTo>
                  <a:pt x="682" y="314"/>
                  <a:pt x="682" y="314"/>
                  <a:pt x="682" y="314"/>
                </a:cubicBezTo>
                <a:cubicBezTo>
                  <a:pt x="683" y="314"/>
                  <a:pt x="683" y="314"/>
                  <a:pt x="683" y="314"/>
                </a:cubicBezTo>
                <a:cubicBezTo>
                  <a:pt x="685" y="312"/>
                  <a:pt x="685" y="312"/>
                  <a:pt x="685" y="312"/>
                </a:cubicBezTo>
                <a:cubicBezTo>
                  <a:pt x="684" y="314"/>
                  <a:pt x="684" y="314"/>
                  <a:pt x="684" y="314"/>
                </a:cubicBezTo>
                <a:cubicBezTo>
                  <a:pt x="685" y="316"/>
                  <a:pt x="685" y="316"/>
                  <a:pt x="685" y="316"/>
                </a:cubicBezTo>
                <a:cubicBezTo>
                  <a:pt x="688" y="317"/>
                  <a:pt x="688" y="317"/>
                  <a:pt x="688" y="317"/>
                </a:cubicBezTo>
                <a:cubicBezTo>
                  <a:pt x="689" y="318"/>
                  <a:pt x="689" y="318"/>
                  <a:pt x="689" y="318"/>
                </a:cubicBezTo>
                <a:cubicBezTo>
                  <a:pt x="690" y="318"/>
                  <a:pt x="690" y="318"/>
                  <a:pt x="690" y="318"/>
                </a:cubicBezTo>
                <a:cubicBezTo>
                  <a:pt x="692" y="318"/>
                  <a:pt x="692" y="318"/>
                  <a:pt x="692" y="318"/>
                </a:cubicBezTo>
                <a:cubicBezTo>
                  <a:pt x="692" y="320"/>
                  <a:pt x="692" y="320"/>
                  <a:pt x="692" y="320"/>
                </a:cubicBezTo>
                <a:cubicBezTo>
                  <a:pt x="691" y="323"/>
                  <a:pt x="691" y="323"/>
                  <a:pt x="691" y="323"/>
                </a:cubicBezTo>
                <a:cubicBezTo>
                  <a:pt x="689" y="324"/>
                  <a:pt x="689" y="324"/>
                  <a:pt x="689" y="324"/>
                </a:cubicBezTo>
                <a:cubicBezTo>
                  <a:pt x="688" y="324"/>
                  <a:pt x="688" y="324"/>
                  <a:pt x="688" y="324"/>
                </a:cubicBezTo>
                <a:cubicBezTo>
                  <a:pt x="689" y="322"/>
                  <a:pt x="689" y="322"/>
                  <a:pt x="689" y="322"/>
                </a:cubicBezTo>
                <a:cubicBezTo>
                  <a:pt x="690" y="321"/>
                  <a:pt x="690" y="321"/>
                  <a:pt x="690" y="321"/>
                </a:cubicBezTo>
                <a:cubicBezTo>
                  <a:pt x="688" y="320"/>
                  <a:pt x="688" y="320"/>
                  <a:pt x="688" y="320"/>
                </a:cubicBezTo>
                <a:cubicBezTo>
                  <a:pt x="686" y="320"/>
                  <a:pt x="686" y="320"/>
                  <a:pt x="686" y="320"/>
                </a:cubicBezTo>
                <a:cubicBezTo>
                  <a:pt x="684" y="322"/>
                  <a:pt x="684" y="322"/>
                  <a:pt x="684" y="322"/>
                </a:cubicBezTo>
                <a:cubicBezTo>
                  <a:pt x="685" y="323"/>
                  <a:pt x="685" y="323"/>
                  <a:pt x="685" y="323"/>
                </a:cubicBezTo>
                <a:cubicBezTo>
                  <a:pt x="685" y="325"/>
                  <a:pt x="685" y="325"/>
                  <a:pt x="685" y="325"/>
                </a:cubicBezTo>
                <a:cubicBezTo>
                  <a:pt x="683" y="326"/>
                  <a:pt x="683" y="326"/>
                  <a:pt x="683" y="326"/>
                </a:cubicBezTo>
                <a:cubicBezTo>
                  <a:pt x="682" y="327"/>
                  <a:pt x="682" y="327"/>
                  <a:pt x="682" y="327"/>
                </a:cubicBezTo>
                <a:cubicBezTo>
                  <a:pt x="681" y="327"/>
                  <a:pt x="681" y="327"/>
                  <a:pt x="681" y="327"/>
                </a:cubicBezTo>
                <a:cubicBezTo>
                  <a:pt x="679" y="329"/>
                  <a:pt x="679" y="329"/>
                  <a:pt x="679" y="329"/>
                </a:cubicBezTo>
                <a:cubicBezTo>
                  <a:pt x="680" y="330"/>
                  <a:pt x="680" y="330"/>
                  <a:pt x="680" y="330"/>
                </a:cubicBezTo>
                <a:cubicBezTo>
                  <a:pt x="681" y="330"/>
                  <a:pt x="681" y="330"/>
                  <a:pt x="681" y="330"/>
                </a:cubicBezTo>
                <a:cubicBezTo>
                  <a:pt x="682" y="331"/>
                  <a:pt x="682" y="331"/>
                  <a:pt x="682" y="331"/>
                </a:cubicBezTo>
                <a:cubicBezTo>
                  <a:pt x="684" y="330"/>
                  <a:pt x="684" y="330"/>
                  <a:pt x="684" y="330"/>
                </a:cubicBezTo>
                <a:cubicBezTo>
                  <a:pt x="684" y="329"/>
                  <a:pt x="684" y="329"/>
                  <a:pt x="684" y="329"/>
                </a:cubicBezTo>
                <a:cubicBezTo>
                  <a:pt x="684" y="328"/>
                  <a:pt x="684" y="328"/>
                  <a:pt x="684" y="328"/>
                </a:cubicBezTo>
                <a:cubicBezTo>
                  <a:pt x="686" y="328"/>
                  <a:pt x="686" y="328"/>
                  <a:pt x="686" y="328"/>
                </a:cubicBezTo>
                <a:cubicBezTo>
                  <a:pt x="687" y="327"/>
                  <a:pt x="687" y="327"/>
                  <a:pt x="687" y="327"/>
                </a:cubicBezTo>
                <a:cubicBezTo>
                  <a:pt x="687" y="328"/>
                  <a:pt x="687" y="328"/>
                  <a:pt x="687" y="328"/>
                </a:cubicBezTo>
                <a:cubicBezTo>
                  <a:pt x="687" y="330"/>
                  <a:pt x="687" y="330"/>
                  <a:pt x="687" y="330"/>
                </a:cubicBezTo>
                <a:cubicBezTo>
                  <a:pt x="686" y="332"/>
                  <a:pt x="686" y="332"/>
                  <a:pt x="686" y="332"/>
                </a:cubicBezTo>
                <a:cubicBezTo>
                  <a:pt x="685" y="334"/>
                  <a:pt x="685" y="334"/>
                  <a:pt x="685" y="334"/>
                </a:cubicBezTo>
                <a:cubicBezTo>
                  <a:pt x="685" y="335"/>
                  <a:pt x="685" y="335"/>
                  <a:pt x="685" y="335"/>
                </a:cubicBezTo>
                <a:cubicBezTo>
                  <a:pt x="684" y="337"/>
                  <a:pt x="684" y="337"/>
                  <a:pt x="684" y="337"/>
                </a:cubicBezTo>
                <a:cubicBezTo>
                  <a:pt x="682" y="337"/>
                  <a:pt x="682" y="337"/>
                  <a:pt x="682" y="337"/>
                </a:cubicBezTo>
                <a:cubicBezTo>
                  <a:pt x="680" y="339"/>
                  <a:pt x="680" y="339"/>
                  <a:pt x="680" y="339"/>
                </a:cubicBezTo>
                <a:cubicBezTo>
                  <a:pt x="679" y="339"/>
                  <a:pt x="679" y="339"/>
                  <a:pt x="679" y="339"/>
                </a:cubicBezTo>
                <a:cubicBezTo>
                  <a:pt x="679" y="340"/>
                  <a:pt x="679" y="340"/>
                  <a:pt x="679" y="340"/>
                </a:cubicBezTo>
                <a:cubicBezTo>
                  <a:pt x="678" y="342"/>
                  <a:pt x="678" y="342"/>
                  <a:pt x="678" y="342"/>
                </a:cubicBezTo>
                <a:cubicBezTo>
                  <a:pt x="674" y="343"/>
                  <a:pt x="674" y="343"/>
                  <a:pt x="674" y="343"/>
                </a:cubicBezTo>
                <a:cubicBezTo>
                  <a:pt x="673" y="345"/>
                  <a:pt x="673" y="345"/>
                  <a:pt x="673" y="345"/>
                </a:cubicBezTo>
                <a:cubicBezTo>
                  <a:pt x="671" y="345"/>
                  <a:pt x="671" y="345"/>
                  <a:pt x="671" y="345"/>
                </a:cubicBezTo>
                <a:cubicBezTo>
                  <a:pt x="670" y="344"/>
                  <a:pt x="670" y="344"/>
                  <a:pt x="670" y="344"/>
                </a:cubicBezTo>
                <a:cubicBezTo>
                  <a:pt x="670" y="344"/>
                  <a:pt x="670" y="344"/>
                  <a:pt x="670" y="344"/>
                </a:cubicBezTo>
                <a:cubicBezTo>
                  <a:pt x="669" y="343"/>
                  <a:pt x="669" y="343"/>
                  <a:pt x="669" y="343"/>
                </a:cubicBezTo>
                <a:cubicBezTo>
                  <a:pt x="668" y="345"/>
                  <a:pt x="668" y="345"/>
                  <a:pt x="668" y="345"/>
                </a:cubicBezTo>
                <a:cubicBezTo>
                  <a:pt x="667" y="345"/>
                  <a:pt x="667" y="345"/>
                  <a:pt x="667" y="345"/>
                </a:cubicBezTo>
                <a:cubicBezTo>
                  <a:pt x="668" y="344"/>
                  <a:pt x="668" y="344"/>
                  <a:pt x="668" y="344"/>
                </a:cubicBezTo>
                <a:cubicBezTo>
                  <a:pt x="667" y="344"/>
                  <a:pt x="667" y="344"/>
                  <a:pt x="667" y="344"/>
                </a:cubicBezTo>
                <a:cubicBezTo>
                  <a:pt x="665" y="345"/>
                  <a:pt x="665" y="345"/>
                  <a:pt x="665" y="345"/>
                </a:cubicBezTo>
                <a:cubicBezTo>
                  <a:pt x="665" y="348"/>
                  <a:pt x="665" y="348"/>
                  <a:pt x="665" y="348"/>
                </a:cubicBezTo>
                <a:cubicBezTo>
                  <a:pt x="663" y="350"/>
                  <a:pt x="663" y="350"/>
                  <a:pt x="663" y="350"/>
                </a:cubicBezTo>
                <a:cubicBezTo>
                  <a:pt x="663" y="351"/>
                  <a:pt x="663" y="351"/>
                  <a:pt x="663" y="351"/>
                </a:cubicBezTo>
                <a:cubicBezTo>
                  <a:pt x="663" y="352"/>
                  <a:pt x="663" y="352"/>
                  <a:pt x="663" y="352"/>
                </a:cubicBezTo>
                <a:cubicBezTo>
                  <a:pt x="664" y="353"/>
                  <a:pt x="664" y="353"/>
                  <a:pt x="664" y="353"/>
                </a:cubicBezTo>
                <a:cubicBezTo>
                  <a:pt x="663" y="356"/>
                  <a:pt x="663" y="356"/>
                  <a:pt x="663" y="356"/>
                </a:cubicBezTo>
                <a:cubicBezTo>
                  <a:pt x="662" y="357"/>
                  <a:pt x="662" y="357"/>
                  <a:pt x="662" y="357"/>
                </a:cubicBezTo>
                <a:cubicBezTo>
                  <a:pt x="663" y="358"/>
                  <a:pt x="663" y="358"/>
                  <a:pt x="663" y="358"/>
                </a:cubicBezTo>
                <a:cubicBezTo>
                  <a:pt x="662" y="359"/>
                  <a:pt x="662" y="359"/>
                  <a:pt x="662" y="359"/>
                </a:cubicBezTo>
                <a:cubicBezTo>
                  <a:pt x="661" y="361"/>
                  <a:pt x="661" y="361"/>
                  <a:pt x="661" y="361"/>
                </a:cubicBezTo>
                <a:cubicBezTo>
                  <a:pt x="662" y="361"/>
                  <a:pt x="662" y="361"/>
                  <a:pt x="662" y="361"/>
                </a:cubicBezTo>
                <a:cubicBezTo>
                  <a:pt x="663" y="361"/>
                  <a:pt x="663" y="361"/>
                  <a:pt x="663" y="361"/>
                </a:cubicBezTo>
                <a:cubicBezTo>
                  <a:pt x="664" y="359"/>
                  <a:pt x="664" y="359"/>
                  <a:pt x="664" y="359"/>
                </a:cubicBezTo>
                <a:cubicBezTo>
                  <a:pt x="666" y="359"/>
                  <a:pt x="666" y="359"/>
                  <a:pt x="666" y="359"/>
                </a:cubicBezTo>
                <a:cubicBezTo>
                  <a:pt x="667" y="358"/>
                  <a:pt x="667" y="358"/>
                  <a:pt x="667" y="358"/>
                </a:cubicBezTo>
                <a:cubicBezTo>
                  <a:pt x="666" y="360"/>
                  <a:pt x="666" y="360"/>
                  <a:pt x="666" y="360"/>
                </a:cubicBezTo>
                <a:cubicBezTo>
                  <a:pt x="664" y="360"/>
                  <a:pt x="664" y="360"/>
                  <a:pt x="664" y="360"/>
                </a:cubicBezTo>
                <a:cubicBezTo>
                  <a:pt x="662" y="362"/>
                  <a:pt x="662" y="362"/>
                  <a:pt x="662" y="362"/>
                </a:cubicBezTo>
                <a:cubicBezTo>
                  <a:pt x="660" y="363"/>
                  <a:pt x="660" y="363"/>
                  <a:pt x="660" y="363"/>
                </a:cubicBezTo>
                <a:cubicBezTo>
                  <a:pt x="660" y="365"/>
                  <a:pt x="660" y="365"/>
                  <a:pt x="660" y="365"/>
                </a:cubicBezTo>
                <a:cubicBezTo>
                  <a:pt x="659" y="366"/>
                  <a:pt x="659" y="366"/>
                  <a:pt x="659" y="366"/>
                </a:cubicBezTo>
                <a:cubicBezTo>
                  <a:pt x="657" y="365"/>
                  <a:pt x="657" y="365"/>
                  <a:pt x="657" y="365"/>
                </a:cubicBezTo>
                <a:cubicBezTo>
                  <a:pt x="655" y="364"/>
                  <a:pt x="655" y="364"/>
                  <a:pt x="655" y="364"/>
                </a:cubicBezTo>
                <a:cubicBezTo>
                  <a:pt x="654" y="363"/>
                  <a:pt x="654" y="363"/>
                  <a:pt x="654" y="363"/>
                </a:cubicBezTo>
                <a:cubicBezTo>
                  <a:pt x="653" y="364"/>
                  <a:pt x="653" y="364"/>
                  <a:pt x="653" y="364"/>
                </a:cubicBezTo>
                <a:cubicBezTo>
                  <a:pt x="653" y="367"/>
                  <a:pt x="653" y="367"/>
                  <a:pt x="653" y="367"/>
                </a:cubicBezTo>
                <a:cubicBezTo>
                  <a:pt x="652" y="371"/>
                  <a:pt x="652" y="371"/>
                  <a:pt x="652" y="371"/>
                </a:cubicBezTo>
                <a:cubicBezTo>
                  <a:pt x="652" y="367"/>
                  <a:pt x="652" y="367"/>
                  <a:pt x="652" y="367"/>
                </a:cubicBezTo>
                <a:cubicBezTo>
                  <a:pt x="652" y="364"/>
                  <a:pt x="652" y="364"/>
                  <a:pt x="652" y="364"/>
                </a:cubicBezTo>
                <a:cubicBezTo>
                  <a:pt x="651" y="363"/>
                  <a:pt x="651" y="363"/>
                  <a:pt x="651" y="363"/>
                </a:cubicBezTo>
                <a:cubicBezTo>
                  <a:pt x="651" y="360"/>
                  <a:pt x="651" y="360"/>
                  <a:pt x="651" y="360"/>
                </a:cubicBezTo>
                <a:cubicBezTo>
                  <a:pt x="652" y="360"/>
                  <a:pt x="652" y="360"/>
                  <a:pt x="652" y="360"/>
                </a:cubicBezTo>
                <a:cubicBezTo>
                  <a:pt x="653" y="363"/>
                  <a:pt x="653" y="363"/>
                  <a:pt x="653" y="363"/>
                </a:cubicBezTo>
                <a:cubicBezTo>
                  <a:pt x="655" y="362"/>
                  <a:pt x="655" y="362"/>
                  <a:pt x="655" y="362"/>
                </a:cubicBezTo>
                <a:cubicBezTo>
                  <a:pt x="656" y="363"/>
                  <a:pt x="656" y="363"/>
                  <a:pt x="656" y="363"/>
                </a:cubicBezTo>
                <a:cubicBezTo>
                  <a:pt x="658" y="364"/>
                  <a:pt x="658" y="364"/>
                  <a:pt x="658" y="364"/>
                </a:cubicBezTo>
                <a:cubicBezTo>
                  <a:pt x="659" y="363"/>
                  <a:pt x="659" y="363"/>
                  <a:pt x="659" y="363"/>
                </a:cubicBezTo>
                <a:cubicBezTo>
                  <a:pt x="659" y="362"/>
                  <a:pt x="659" y="362"/>
                  <a:pt x="659" y="362"/>
                </a:cubicBezTo>
                <a:cubicBezTo>
                  <a:pt x="660" y="359"/>
                  <a:pt x="660" y="359"/>
                  <a:pt x="660" y="359"/>
                </a:cubicBezTo>
                <a:cubicBezTo>
                  <a:pt x="658" y="360"/>
                  <a:pt x="658" y="360"/>
                  <a:pt x="658" y="360"/>
                </a:cubicBezTo>
                <a:cubicBezTo>
                  <a:pt x="657" y="359"/>
                  <a:pt x="657" y="359"/>
                  <a:pt x="657" y="359"/>
                </a:cubicBezTo>
                <a:cubicBezTo>
                  <a:pt x="659" y="359"/>
                  <a:pt x="659" y="359"/>
                  <a:pt x="659" y="359"/>
                </a:cubicBezTo>
                <a:cubicBezTo>
                  <a:pt x="660" y="357"/>
                  <a:pt x="660" y="357"/>
                  <a:pt x="660" y="357"/>
                </a:cubicBezTo>
                <a:cubicBezTo>
                  <a:pt x="658" y="356"/>
                  <a:pt x="658" y="356"/>
                  <a:pt x="658" y="356"/>
                </a:cubicBezTo>
                <a:cubicBezTo>
                  <a:pt x="657" y="358"/>
                  <a:pt x="657" y="358"/>
                  <a:pt x="657" y="358"/>
                </a:cubicBezTo>
                <a:cubicBezTo>
                  <a:pt x="655" y="358"/>
                  <a:pt x="655" y="358"/>
                  <a:pt x="655" y="358"/>
                </a:cubicBezTo>
                <a:cubicBezTo>
                  <a:pt x="655" y="357"/>
                  <a:pt x="655" y="357"/>
                  <a:pt x="655" y="357"/>
                </a:cubicBezTo>
                <a:cubicBezTo>
                  <a:pt x="657" y="356"/>
                  <a:pt x="657" y="356"/>
                  <a:pt x="657" y="356"/>
                </a:cubicBezTo>
                <a:cubicBezTo>
                  <a:pt x="657" y="354"/>
                  <a:pt x="657" y="354"/>
                  <a:pt x="657" y="354"/>
                </a:cubicBezTo>
                <a:cubicBezTo>
                  <a:pt x="656" y="354"/>
                  <a:pt x="656" y="354"/>
                  <a:pt x="656" y="354"/>
                </a:cubicBezTo>
                <a:cubicBezTo>
                  <a:pt x="654" y="355"/>
                  <a:pt x="654" y="355"/>
                  <a:pt x="654" y="355"/>
                </a:cubicBezTo>
                <a:cubicBezTo>
                  <a:pt x="654" y="354"/>
                  <a:pt x="654" y="354"/>
                  <a:pt x="654" y="354"/>
                </a:cubicBezTo>
                <a:cubicBezTo>
                  <a:pt x="655" y="351"/>
                  <a:pt x="655" y="351"/>
                  <a:pt x="655" y="351"/>
                </a:cubicBezTo>
                <a:cubicBezTo>
                  <a:pt x="656" y="349"/>
                  <a:pt x="656" y="349"/>
                  <a:pt x="656" y="349"/>
                </a:cubicBezTo>
                <a:cubicBezTo>
                  <a:pt x="656" y="351"/>
                  <a:pt x="656" y="351"/>
                  <a:pt x="656" y="351"/>
                </a:cubicBezTo>
                <a:cubicBezTo>
                  <a:pt x="657" y="350"/>
                  <a:pt x="657" y="350"/>
                  <a:pt x="657" y="350"/>
                </a:cubicBezTo>
                <a:cubicBezTo>
                  <a:pt x="657" y="349"/>
                  <a:pt x="657" y="349"/>
                  <a:pt x="657" y="349"/>
                </a:cubicBezTo>
                <a:cubicBezTo>
                  <a:pt x="660" y="346"/>
                  <a:pt x="660" y="346"/>
                  <a:pt x="660" y="346"/>
                </a:cubicBezTo>
                <a:cubicBezTo>
                  <a:pt x="660" y="345"/>
                  <a:pt x="660" y="345"/>
                  <a:pt x="660" y="345"/>
                </a:cubicBezTo>
                <a:cubicBezTo>
                  <a:pt x="663" y="343"/>
                  <a:pt x="663" y="343"/>
                  <a:pt x="663" y="343"/>
                </a:cubicBezTo>
                <a:cubicBezTo>
                  <a:pt x="663" y="341"/>
                  <a:pt x="663" y="341"/>
                  <a:pt x="663" y="341"/>
                </a:cubicBezTo>
                <a:cubicBezTo>
                  <a:pt x="664" y="340"/>
                  <a:pt x="664" y="340"/>
                  <a:pt x="664" y="340"/>
                </a:cubicBezTo>
                <a:cubicBezTo>
                  <a:pt x="665" y="340"/>
                  <a:pt x="665" y="340"/>
                  <a:pt x="665" y="340"/>
                </a:cubicBezTo>
                <a:cubicBezTo>
                  <a:pt x="665" y="339"/>
                  <a:pt x="665" y="339"/>
                  <a:pt x="665" y="339"/>
                </a:cubicBezTo>
                <a:cubicBezTo>
                  <a:pt x="664" y="339"/>
                  <a:pt x="664" y="339"/>
                  <a:pt x="664" y="339"/>
                </a:cubicBezTo>
                <a:cubicBezTo>
                  <a:pt x="661" y="340"/>
                  <a:pt x="661" y="340"/>
                  <a:pt x="661" y="340"/>
                </a:cubicBezTo>
                <a:cubicBezTo>
                  <a:pt x="660" y="341"/>
                  <a:pt x="660" y="341"/>
                  <a:pt x="660" y="341"/>
                </a:cubicBezTo>
                <a:cubicBezTo>
                  <a:pt x="658" y="343"/>
                  <a:pt x="658" y="343"/>
                  <a:pt x="658" y="343"/>
                </a:cubicBezTo>
                <a:cubicBezTo>
                  <a:pt x="657" y="342"/>
                  <a:pt x="657" y="342"/>
                  <a:pt x="657" y="342"/>
                </a:cubicBezTo>
                <a:cubicBezTo>
                  <a:pt x="657" y="342"/>
                  <a:pt x="657" y="342"/>
                  <a:pt x="657" y="342"/>
                </a:cubicBezTo>
                <a:cubicBezTo>
                  <a:pt x="659" y="341"/>
                  <a:pt x="659" y="341"/>
                  <a:pt x="659" y="341"/>
                </a:cubicBezTo>
                <a:cubicBezTo>
                  <a:pt x="660" y="339"/>
                  <a:pt x="660" y="339"/>
                  <a:pt x="660" y="339"/>
                </a:cubicBezTo>
                <a:cubicBezTo>
                  <a:pt x="659" y="339"/>
                  <a:pt x="659" y="339"/>
                  <a:pt x="659" y="339"/>
                </a:cubicBezTo>
                <a:cubicBezTo>
                  <a:pt x="657" y="339"/>
                  <a:pt x="657" y="339"/>
                  <a:pt x="657" y="339"/>
                </a:cubicBezTo>
                <a:cubicBezTo>
                  <a:pt x="656" y="338"/>
                  <a:pt x="656" y="338"/>
                  <a:pt x="656" y="338"/>
                </a:cubicBezTo>
                <a:cubicBezTo>
                  <a:pt x="657" y="337"/>
                  <a:pt x="657" y="337"/>
                  <a:pt x="657" y="337"/>
                </a:cubicBezTo>
                <a:cubicBezTo>
                  <a:pt x="657" y="334"/>
                  <a:pt x="657" y="334"/>
                  <a:pt x="657" y="334"/>
                </a:cubicBezTo>
                <a:cubicBezTo>
                  <a:pt x="655" y="333"/>
                  <a:pt x="655" y="333"/>
                  <a:pt x="655" y="333"/>
                </a:cubicBezTo>
                <a:cubicBezTo>
                  <a:pt x="655" y="334"/>
                  <a:pt x="655" y="334"/>
                  <a:pt x="655" y="334"/>
                </a:cubicBezTo>
                <a:cubicBezTo>
                  <a:pt x="654" y="335"/>
                  <a:pt x="654" y="335"/>
                  <a:pt x="654" y="335"/>
                </a:cubicBezTo>
                <a:cubicBezTo>
                  <a:pt x="654" y="334"/>
                  <a:pt x="654" y="334"/>
                  <a:pt x="654" y="334"/>
                </a:cubicBezTo>
                <a:cubicBezTo>
                  <a:pt x="655" y="333"/>
                  <a:pt x="655" y="333"/>
                  <a:pt x="655" y="333"/>
                </a:cubicBezTo>
                <a:cubicBezTo>
                  <a:pt x="654" y="331"/>
                  <a:pt x="654" y="331"/>
                  <a:pt x="654" y="331"/>
                </a:cubicBezTo>
                <a:cubicBezTo>
                  <a:pt x="652" y="331"/>
                  <a:pt x="652" y="331"/>
                  <a:pt x="652" y="331"/>
                </a:cubicBezTo>
                <a:cubicBezTo>
                  <a:pt x="652" y="333"/>
                  <a:pt x="652" y="333"/>
                  <a:pt x="652" y="333"/>
                </a:cubicBezTo>
                <a:cubicBezTo>
                  <a:pt x="650" y="334"/>
                  <a:pt x="650" y="334"/>
                  <a:pt x="650" y="334"/>
                </a:cubicBezTo>
                <a:cubicBezTo>
                  <a:pt x="649" y="335"/>
                  <a:pt x="649" y="335"/>
                  <a:pt x="649" y="335"/>
                </a:cubicBezTo>
                <a:cubicBezTo>
                  <a:pt x="649" y="334"/>
                  <a:pt x="649" y="334"/>
                  <a:pt x="649" y="334"/>
                </a:cubicBezTo>
                <a:cubicBezTo>
                  <a:pt x="649" y="333"/>
                  <a:pt x="649" y="333"/>
                  <a:pt x="649" y="333"/>
                </a:cubicBezTo>
                <a:cubicBezTo>
                  <a:pt x="648" y="332"/>
                  <a:pt x="648" y="332"/>
                  <a:pt x="648" y="332"/>
                </a:cubicBezTo>
                <a:cubicBezTo>
                  <a:pt x="646" y="332"/>
                  <a:pt x="646" y="332"/>
                  <a:pt x="646" y="332"/>
                </a:cubicBezTo>
                <a:cubicBezTo>
                  <a:pt x="646" y="333"/>
                  <a:pt x="646" y="333"/>
                  <a:pt x="646" y="333"/>
                </a:cubicBezTo>
                <a:cubicBezTo>
                  <a:pt x="646" y="334"/>
                  <a:pt x="646" y="334"/>
                  <a:pt x="646" y="334"/>
                </a:cubicBezTo>
                <a:cubicBezTo>
                  <a:pt x="646" y="335"/>
                  <a:pt x="646" y="335"/>
                  <a:pt x="646" y="335"/>
                </a:cubicBezTo>
                <a:cubicBezTo>
                  <a:pt x="647" y="336"/>
                  <a:pt x="647" y="336"/>
                  <a:pt x="647" y="336"/>
                </a:cubicBezTo>
                <a:cubicBezTo>
                  <a:pt x="647" y="338"/>
                  <a:pt x="647" y="338"/>
                  <a:pt x="647" y="338"/>
                </a:cubicBezTo>
                <a:cubicBezTo>
                  <a:pt x="646" y="338"/>
                  <a:pt x="646" y="338"/>
                  <a:pt x="646" y="338"/>
                </a:cubicBezTo>
                <a:cubicBezTo>
                  <a:pt x="645" y="338"/>
                  <a:pt x="645" y="338"/>
                  <a:pt x="645" y="338"/>
                </a:cubicBezTo>
                <a:cubicBezTo>
                  <a:pt x="645" y="336"/>
                  <a:pt x="645" y="336"/>
                  <a:pt x="645" y="336"/>
                </a:cubicBezTo>
                <a:cubicBezTo>
                  <a:pt x="644" y="336"/>
                  <a:pt x="644" y="336"/>
                  <a:pt x="644" y="336"/>
                </a:cubicBezTo>
                <a:cubicBezTo>
                  <a:pt x="644" y="337"/>
                  <a:pt x="644" y="337"/>
                  <a:pt x="644" y="337"/>
                </a:cubicBezTo>
                <a:cubicBezTo>
                  <a:pt x="645" y="341"/>
                  <a:pt x="645" y="341"/>
                  <a:pt x="645" y="341"/>
                </a:cubicBezTo>
                <a:cubicBezTo>
                  <a:pt x="645" y="344"/>
                  <a:pt x="645" y="344"/>
                  <a:pt x="645" y="344"/>
                </a:cubicBezTo>
                <a:cubicBezTo>
                  <a:pt x="648" y="345"/>
                  <a:pt x="648" y="345"/>
                  <a:pt x="648" y="345"/>
                </a:cubicBezTo>
                <a:cubicBezTo>
                  <a:pt x="649" y="346"/>
                  <a:pt x="649" y="346"/>
                  <a:pt x="649" y="346"/>
                </a:cubicBezTo>
                <a:cubicBezTo>
                  <a:pt x="649" y="350"/>
                  <a:pt x="649" y="350"/>
                  <a:pt x="649" y="350"/>
                </a:cubicBezTo>
                <a:cubicBezTo>
                  <a:pt x="648" y="348"/>
                  <a:pt x="648" y="348"/>
                  <a:pt x="648" y="348"/>
                </a:cubicBezTo>
                <a:cubicBezTo>
                  <a:pt x="647" y="347"/>
                  <a:pt x="647" y="347"/>
                  <a:pt x="647" y="347"/>
                </a:cubicBezTo>
                <a:cubicBezTo>
                  <a:pt x="644" y="344"/>
                  <a:pt x="644" y="344"/>
                  <a:pt x="644" y="344"/>
                </a:cubicBezTo>
                <a:cubicBezTo>
                  <a:pt x="644" y="341"/>
                  <a:pt x="644" y="341"/>
                  <a:pt x="644" y="341"/>
                </a:cubicBezTo>
                <a:cubicBezTo>
                  <a:pt x="643" y="338"/>
                  <a:pt x="643" y="338"/>
                  <a:pt x="643" y="338"/>
                </a:cubicBezTo>
                <a:cubicBezTo>
                  <a:pt x="642" y="338"/>
                  <a:pt x="642" y="338"/>
                  <a:pt x="642" y="338"/>
                </a:cubicBezTo>
                <a:cubicBezTo>
                  <a:pt x="641" y="339"/>
                  <a:pt x="641" y="339"/>
                  <a:pt x="641" y="339"/>
                </a:cubicBezTo>
                <a:cubicBezTo>
                  <a:pt x="642" y="341"/>
                  <a:pt x="642" y="341"/>
                  <a:pt x="642" y="341"/>
                </a:cubicBezTo>
                <a:cubicBezTo>
                  <a:pt x="643" y="343"/>
                  <a:pt x="643" y="343"/>
                  <a:pt x="643" y="343"/>
                </a:cubicBezTo>
                <a:cubicBezTo>
                  <a:pt x="643" y="345"/>
                  <a:pt x="643" y="345"/>
                  <a:pt x="643" y="345"/>
                </a:cubicBezTo>
                <a:cubicBezTo>
                  <a:pt x="642" y="346"/>
                  <a:pt x="642" y="346"/>
                  <a:pt x="642" y="346"/>
                </a:cubicBezTo>
                <a:cubicBezTo>
                  <a:pt x="641" y="344"/>
                  <a:pt x="641" y="344"/>
                  <a:pt x="641" y="344"/>
                </a:cubicBezTo>
                <a:cubicBezTo>
                  <a:pt x="638" y="345"/>
                  <a:pt x="638" y="345"/>
                  <a:pt x="638" y="345"/>
                </a:cubicBezTo>
                <a:cubicBezTo>
                  <a:pt x="637" y="345"/>
                  <a:pt x="637" y="345"/>
                  <a:pt x="637" y="345"/>
                </a:cubicBezTo>
                <a:cubicBezTo>
                  <a:pt x="636" y="344"/>
                  <a:pt x="636" y="344"/>
                  <a:pt x="636" y="344"/>
                </a:cubicBezTo>
                <a:cubicBezTo>
                  <a:pt x="634" y="344"/>
                  <a:pt x="634" y="344"/>
                  <a:pt x="634" y="344"/>
                </a:cubicBezTo>
                <a:cubicBezTo>
                  <a:pt x="631" y="341"/>
                  <a:pt x="631" y="341"/>
                  <a:pt x="631" y="341"/>
                </a:cubicBezTo>
                <a:cubicBezTo>
                  <a:pt x="628" y="342"/>
                  <a:pt x="628" y="342"/>
                  <a:pt x="628" y="342"/>
                </a:cubicBezTo>
                <a:cubicBezTo>
                  <a:pt x="627" y="340"/>
                  <a:pt x="627" y="340"/>
                  <a:pt x="627" y="340"/>
                </a:cubicBezTo>
                <a:cubicBezTo>
                  <a:pt x="626" y="340"/>
                  <a:pt x="626" y="340"/>
                  <a:pt x="626" y="340"/>
                </a:cubicBezTo>
                <a:cubicBezTo>
                  <a:pt x="624" y="342"/>
                  <a:pt x="624" y="342"/>
                  <a:pt x="624" y="342"/>
                </a:cubicBezTo>
                <a:cubicBezTo>
                  <a:pt x="623" y="343"/>
                  <a:pt x="623" y="343"/>
                  <a:pt x="623" y="343"/>
                </a:cubicBezTo>
                <a:cubicBezTo>
                  <a:pt x="620" y="343"/>
                  <a:pt x="620" y="343"/>
                  <a:pt x="620" y="343"/>
                </a:cubicBezTo>
                <a:cubicBezTo>
                  <a:pt x="618" y="344"/>
                  <a:pt x="618" y="344"/>
                  <a:pt x="618" y="344"/>
                </a:cubicBezTo>
                <a:cubicBezTo>
                  <a:pt x="616" y="343"/>
                  <a:pt x="616" y="343"/>
                  <a:pt x="616" y="343"/>
                </a:cubicBezTo>
                <a:cubicBezTo>
                  <a:pt x="616" y="342"/>
                  <a:pt x="616" y="342"/>
                  <a:pt x="616" y="342"/>
                </a:cubicBezTo>
                <a:cubicBezTo>
                  <a:pt x="615" y="341"/>
                  <a:pt x="615" y="341"/>
                  <a:pt x="615" y="341"/>
                </a:cubicBezTo>
                <a:cubicBezTo>
                  <a:pt x="615" y="340"/>
                  <a:pt x="615" y="340"/>
                  <a:pt x="615" y="340"/>
                </a:cubicBezTo>
                <a:cubicBezTo>
                  <a:pt x="613" y="342"/>
                  <a:pt x="613" y="342"/>
                  <a:pt x="613" y="342"/>
                </a:cubicBezTo>
                <a:cubicBezTo>
                  <a:pt x="613" y="340"/>
                  <a:pt x="613" y="340"/>
                  <a:pt x="613" y="340"/>
                </a:cubicBezTo>
                <a:cubicBezTo>
                  <a:pt x="610" y="338"/>
                  <a:pt x="610" y="338"/>
                  <a:pt x="610" y="338"/>
                </a:cubicBezTo>
                <a:cubicBezTo>
                  <a:pt x="610" y="337"/>
                  <a:pt x="610" y="337"/>
                  <a:pt x="610" y="337"/>
                </a:cubicBezTo>
                <a:cubicBezTo>
                  <a:pt x="609" y="337"/>
                  <a:pt x="609" y="337"/>
                  <a:pt x="609" y="337"/>
                </a:cubicBezTo>
                <a:cubicBezTo>
                  <a:pt x="609" y="335"/>
                  <a:pt x="609" y="335"/>
                  <a:pt x="609" y="335"/>
                </a:cubicBezTo>
                <a:cubicBezTo>
                  <a:pt x="609" y="335"/>
                  <a:pt x="609" y="335"/>
                  <a:pt x="609" y="335"/>
                </a:cubicBezTo>
                <a:cubicBezTo>
                  <a:pt x="609" y="333"/>
                  <a:pt x="609" y="333"/>
                  <a:pt x="609" y="333"/>
                </a:cubicBezTo>
                <a:cubicBezTo>
                  <a:pt x="608" y="334"/>
                  <a:pt x="608" y="334"/>
                  <a:pt x="608" y="334"/>
                </a:cubicBezTo>
                <a:cubicBezTo>
                  <a:pt x="607" y="333"/>
                  <a:pt x="607" y="333"/>
                  <a:pt x="607" y="333"/>
                </a:cubicBezTo>
                <a:cubicBezTo>
                  <a:pt x="607" y="332"/>
                  <a:pt x="607" y="332"/>
                  <a:pt x="607" y="332"/>
                </a:cubicBezTo>
                <a:cubicBezTo>
                  <a:pt x="607" y="332"/>
                  <a:pt x="607" y="332"/>
                  <a:pt x="607" y="332"/>
                </a:cubicBezTo>
                <a:cubicBezTo>
                  <a:pt x="605" y="332"/>
                  <a:pt x="605" y="332"/>
                  <a:pt x="605" y="332"/>
                </a:cubicBezTo>
                <a:cubicBezTo>
                  <a:pt x="603" y="332"/>
                  <a:pt x="603" y="332"/>
                  <a:pt x="603" y="332"/>
                </a:cubicBezTo>
                <a:cubicBezTo>
                  <a:pt x="602" y="331"/>
                  <a:pt x="602" y="331"/>
                  <a:pt x="602" y="331"/>
                </a:cubicBezTo>
                <a:cubicBezTo>
                  <a:pt x="601" y="331"/>
                  <a:pt x="601" y="331"/>
                  <a:pt x="601" y="331"/>
                </a:cubicBezTo>
                <a:cubicBezTo>
                  <a:pt x="601" y="331"/>
                  <a:pt x="601" y="331"/>
                  <a:pt x="601" y="331"/>
                </a:cubicBezTo>
                <a:cubicBezTo>
                  <a:pt x="599" y="330"/>
                  <a:pt x="599" y="330"/>
                  <a:pt x="599" y="330"/>
                </a:cubicBezTo>
                <a:cubicBezTo>
                  <a:pt x="597" y="330"/>
                  <a:pt x="597" y="330"/>
                  <a:pt x="597" y="330"/>
                </a:cubicBezTo>
                <a:cubicBezTo>
                  <a:pt x="598" y="329"/>
                  <a:pt x="598" y="329"/>
                  <a:pt x="598" y="329"/>
                </a:cubicBezTo>
                <a:cubicBezTo>
                  <a:pt x="598" y="327"/>
                  <a:pt x="598" y="327"/>
                  <a:pt x="598" y="327"/>
                </a:cubicBezTo>
                <a:cubicBezTo>
                  <a:pt x="600" y="326"/>
                  <a:pt x="600" y="326"/>
                  <a:pt x="600" y="326"/>
                </a:cubicBezTo>
                <a:cubicBezTo>
                  <a:pt x="600" y="325"/>
                  <a:pt x="600" y="325"/>
                  <a:pt x="600" y="325"/>
                </a:cubicBezTo>
                <a:cubicBezTo>
                  <a:pt x="599" y="325"/>
                  <a:pt x="599" y="325"/>
                  <a:pt x="599" y="325"/>
                </a:cubicBezTo>
                <a:cubicBezTo>
                  <a:pt x="597" y="325"/>
                  <a:pt x="597" y="325"/>
                  <a:pt x="597" y="325"/>
                </a:cubicBezTo>
                <a:cubicBezTo>
                  <a:pt x="597" y="321"/>
                  <a:pt x="597" y="321"/>
                  <a:pt x="597" y="321"/>
                </a:cubicBezTo>
                <a:cubicBezTo>
                  <a:pt x="596" y="321"/>
                  <a:pt x="596" y="321"/>
                  <a:pt x="596" y="321"/>
                </a:cubicBezTo>
                <a:cubicBezTo>
                  <a:pt x="596" y="320"/>
                  <a:pt x="596" y="320"/>
                  <a:pt x="596" y="320"/>
                </a:cubicBezTo>
                <a:cubicBezTo>
                  <a:pt x="597" y="319"/>
                  <a:pt x="597" y="319"/>
                  <a:pt x="597" y="319"/>
                </a:cubicBezTo>
                <a:cubicBezTo>
                  <a:pt x="598" y="318"/>
                  <a:pt x="598" y="318"/>
                  <a:pt x="598" y="318"/>
                </a:cubicBezTo>
                <a:cubicBezTo>
                  <a:pt x="597" y="318"/>
                  <a:pt x="597" y="318"/>
                  <a:pt x="597" y="318"/>
                </a:cubicBezTo>
                <a:cubicBezTo>
                  <a:pt x="597" y="317"/>
                  <a:pt x="597" y="317"/>
                  <a:pt x="597" y="317"/>
                </a:cubicBezTo>
                <a:cubicBezTo>
                  <a:pt x="598" y="313"/>
                  <a:pt x="598" y="313"/>
                  <a:pt x="598" y="313"/>
                </a:cubicBezTo>
                <a:cubicBezTo>
                  <a:pt x="597" y="311"/>
                  <a:pt x="597" y="311"/>
                  <a:pt x="597" y="311"/>
                </a:cubicBezTo>
                <a:cubicBezTo>
                  <a:pt x="596" y="311"/>
                  <a:pt x="596" y="311"/>
                  <a:pt x="596" y="311"/>
                </a:cubicBezTo>
                <a:cubicBezTo>
                  <a:pt x="595" y="310"/>
                  <a:pt x="595" y="310"/>
                  <a:pt x="595" y="310"/>
                </a:cubicBezTo>
                <a:cubicBezTo>
                  <a:pt x="594" y="309"/>
                  <a:pt x="594" y="309"/>
                  <a:pt x="594" y="309"/>
                </a:cubicBezTo>
                <a:cubicBezTo>
                  <a:pt x="592" y="310"/>
                  <a:pt x="592" y="310"/>
                  <a:pt x="592" y="310"/>
                </a:cubicBezTo>
                <a:cubicBezTo>
                  <a:pt x="591" y="310"/>
                  <a:pt x="591" y="310"/>
                  <a:pt x="591" y="310"/>
                </a:cubicBezTo>
                <a:cubicBezTo>
                  <a:pt x="586" y="311"/>
                  <a:pt x="586" y="311"/>
                  <a:pt x="586" y="311"/>
                </a:cubicBezTo>
                <a:cubicBezTo>
                  <a:pt x="579" y="311"/>
                  <a:pt x="579" y="311"/>
                  <a:pt x="579" y="311"/>
                </a:cubicBezTo>
                <a:cubicBezTo>
                  <a:pt x="577" y="311"/>
                  <a:pt x="577" y="311"/>
                  <a:pt x="577" y="311"/>
                </a:cubicBezTo>
                <a:cubicBezTo>
                  <a:pt x="576" y="311"/>
                  <a:pt x="576" y="311"/>
                  <a:pt x="576" y="311"/>
                </a:cubicBezTo>
                <a:cubicBezTo>
                  <a:pt x="573" y="314"/>
                  <a:pt x="573" y="314"/>
                  <a:pt x="573" y="314"/>
                </a:cubicBezTo>
                <a:cubicBezTo>
                  <a:pt x="572" y="315"/>
                  <a:pt x="572" y="315"/>
                  <a:pt x="572" y="315"/>
                </a:cubicBezTo>
                <a:cubicBezTo>
                  <a:pt x="571" y="316"/>
                  <a:pt x="571" y="316"/>
                  <a:pt x="571" y="316"/>
                </a:cubicBezTo>
                <a:cubicBezTo>
                  <a:pt x="572" y="317"/>
                  <a:pt x="572" y="317"/>
                  <a:pt x="572" y="317"/>
                </a:cubicBezTo>
                <a:cubicBezTo>
                  <a:pt x="573" y="317"/>
                  <a:pt x="573" y="317"/>
                  <a:pt x="573" y="317"/>
                </a:cubicBezTo>
                <a:cubicBezTo>
                  <a:pt x="574" y="317"/>
                  <a:pt x="574" y="317"/>
                  <a:pt x="574" y="317"/>
                </a:cubicBezTo>
                <a:cubicBezTo>
                  <a:pt x="573" y="318"/>
                  <a:pt x="573" y="318"/>
                  <a:pt x="573" y="318"/>
                </a:cubicBezTo>
                <a:cubicBezTo>
                  <a:pt x="572" y="319"/>
                  <a:pt x="572" y="319"/>
                  <a:pt x="572" y="319"/>
                </a:cubicBezTo>
                <a:cubicBezTo>
                  <a:pt x="573" y="320"/>
                  <a:pt x="573" y="320"/>
                  <a:pt x="573" y="320"/>
                </a:cubicBezTo>
                <a:cubicBezTo>
                  <a:pt x="575" y="321"/>
                  <a:pt x="575" y="321"/>
                  <a:pt x="575" y="321"/>
                </a:cubicBezTo>
                <a:cubicBezTo>
                  <a:pt x="576" y="321"/>
                  <a:pt x="576" y="321"/>
                  <a:pt x="576" y="321"/>
                </a:cubicBezTo>
                <a:cubicBezTo>
                  <a:pt x="578" y="321"/>
                  <a:pt x="578" y="321"/>
                  <a:pt x="578" y="321"/>
                </a:cubicBezTo>
                <a:cubicBezTo>
                  <a:pt x="578" y="320"/>
                  <a:pt x="578" y="320"/>
                  <a:pt x="578" y="320"/>
                </a:cubicBezTo>
                <a:cubicBezTo>
                  <a:pt x="576" y="318"/>
                  <a:pt x="576" y="318"/>
                  <a:pt x="576" y="318"/>
                </a:cubicBezTo>
                <a:cubicBezTo>
                  <a:pt x="577" y="317"/>
                  <a:pt x="577" y="317"/>
                  <a:pt x="577" y="317"/>
                </a:cubicBezTo>
                <a:cubicBezTo>
                  <a:pt x="578" y="317"/>
                  <a:pt x="578" y="317"/>
                  <a:pt x="578" y="317"/>
                </a:cubicBezTo>
                <a:cubicBezTo>
                  <a:pt x="578" y="318"/>
                  <a:pt x="578" y="318"/>
                  <a:pt x="578" y="318"/>
                </a:cubicBezTo>
                <a:cubicBezTo>
                  <a:pt x="579" y="318"/>
                  <a:pt x="579" y="318"/>
                  <a:pt x="579" y="318"/>
                </a:cubicBezTo>
                <a:cubicBezTo>
                  <a:pt x="581" y="319"/>
                  <a:pt x="581" y="319"/>
                  <a:pt x="581" y="319"/>
                </a:cubicBezTo>
                <a:cubicBezTo>
                  <a:pt x="582" y="319"/>
                  <a:pt x="582" y="319"/>
                  <a:pt x="582" y="319"/>
                </a:cubicBezTo>
                <a:cubicBezTo>
                  <a:pt x="583" y="317"/>
                  <a:pt x="583" y="317"/>
                  <a:pt x="583" y="317"/>
                </a:cubicBezTo>
                <a:cubicBezTo>
                  <a:pt x="584" y="316"/>
                  <a:pt x="584" y="316"/>
                  <a:pt x="584" y="316"/>
                </a:cubicBezTo>
                <a:cubicBezTo>
                  <a:pt x="584" y="318"/>
                  <a:pt x="584" y="318"/>
                  <a:pt x="584" y="318"/>
                </a:cubicBezTo>
                <a:cubicBezTo>
                  <a:pt x="585" y="319"/>
                  <a:pt x="585" y="319"/>
                  <a:pt x="585" y="319"/>
                </a:cubicBezTo>
                <a:cubicBezTo>
                  <a:pt x="586" y="318"/>
                  <a:pt x="586" y="318"/>
                  <a:pt x="586" y="318"/>
                </a:cubicBezTo>
                <a:cubicBezTo>
                  <a:pt x="586" y="317"/>
                  <a:pt x="586" y="317"/>
                  <a:pt x="586" y="317"/>
                </a:cubicBezTo>
                <a:cubicBezTo>
                  <a:pt x="587" y="317"/>
                  <a:pt x="587" y="317"/>
                  <a:pt x="587" y="317"/>
                </a:cubicBezTo>
                <a:cubicBezTo>
                  <a:pt x="588" y="316"/>
                  <a:pt x="588" y="316"/>
                  <a:pt x="588" y="316"/>
                </a:cubicBezTo>
                <a:cubicBezTo>
                  <a:pt x="589" y="316"/>
                  <a:pt x="589" y="316"/>
                  <a:pt x="589" y="316"/>
                </a:cubicBezTo>
                <a:cubicBezTo>
                  <a:pt x="592" y="315"/>
                  <a:pt x="592" y="315"/>
                  <a:pt x="592" y="315"/>
                </a:cubicBezTo>
                <a:cubicBezTo>
                  <a:pt x="594" y="315"/>
                  <a:pt x="594" y="315"/>
                  <a:pt x="594" y="315"/>
                </a:cubicBezTo>
                <a:cubicBezTo>
                  <a:pt x="594" y="315"/>
                  <a:pt x="594" y="315"/>
                  <a:pt x="594" y="315"/>
                </a:cubicBezTo>
                <a:cubicBezTo>
                  <a:pt x="596" y="315"/>
                  <a:pt x="596" y="315"/>
                  <a:pt x="596" y="315"/>
                </a:cubicBezTo>
                <a:cubicBezTo>
                  <a:pt x="594" y="317"/>
                  <a:pt x="594" y="317"/>
                  <a:pt x="594" y="317"/>
                </a:cubicBezTo>
                <a:cubicBezTo>
                  <a:pt x="595" y="318"/>
                  <a:pt x="595" y="318"/>
                  <a:pt x="595" y="318"/>
                </a:cubicBezTo>
                <a:cubicBezTo>
                  <a:pt x="593" y="320"/>
                  <a:pt x="593" y="320"/>
                  <a:pt x="593" y="320"/>
                </a:cubicBezTo>
                <a:cubicBezTo>
                  <a:pt x="592" y="319"/>
                  <a:pt x="592" y="319"/>
                  <a:pt x="592" y="319"/>
                </a:cubicBezTo>
                <a:cubicBezTo>
                  <a:pt x="591" y="320"/>
                  <a:pt x="591" y="320"/>
                  <a:pt x="591" y="320"/>
                </a:cubicBezTo>
                <a:cubicBezTo>
                  <a:pt x="589" y="320"/>
                  <a:pt x="589" y="320"/>
                  <a:pt x="589" y="320"/>
                </a:cubicBezTo>
                <a:cubicBezTo>
                  <a:pt x="589" y="319"/>
                  <a:pt x="589" y="319"/>
                  <a:pt x="589" y="319"/>
                </a:cubicBezTo>
                <a:cubicBezTo>
                  <a:pt x="587" y="319"/>
                  <a:pt x="587" y="319"/>
                  <a:pt x="587" y="319"/>
                </a:cubicBezTo>
                <a:cubicBezTo>
                  <a:pt x="586" y="322"/>
                  <a:pt x="586" y="322"/>
                  <a:pt x="586" y="322"/>
                </a:cubicBezTo>
                <a:cubicBezTo>
                  <a:pt x="586" y="324"/>
                  <a:pt x="586" y="324"/>
                  <a:pt x="586" y="324"/>
                </a:cubicBezTo>
                <a:cubicBezTo>
                  <a:pt x="587" y="326"/>
                  <a:pt x="587" y="326"/>
                  <a:pt x="587" y="326"/>
                </a:cubicBezTo>
                <a:cubicBezTo>
                  <a:pt x="586" y="324"/>
                  <a:pt x="586" y="324"/>
                  <a:pt x="586" y="324"/>
                </a:cubicBezTo>
                <a:cubicBezTo>
                  <a:pt x="585" y="324"/>
                  <a:pt x="585" y="324"/>
                  <a:pt x="585" y="324"/>
                </a:cubicBezTo>
                <a:cubicBezTo>
                  <a:pt x="585" y="323"/>
                  <a:pt x="585" y="323"/>
                  <a:pt x="585" y="323"/>
                </a:cubicBezTo>
                <a:cubicBezTo>
                  <a:pt x="584" y="323"/>
                  <a:pt x="584" y="323"/>
                  <a:pt x="584" y="323"/>
                </a:cubicBezTo>
                <a:cubicBezTo>
                  <a:pt x="583" y="324"/>
                  <a:pt x="583" y="324"/>
                  <a:pt x="583" y="324"/>
                </a:cubicBezTo>
                <a:cubicBezTo>
                  <a:pt x="581" y="325"/>
                  <a:pt x="581" y="325"/>
                  <a:pt x="581" y="325"/>
                </a:cubicBezTo>
                <a:cubicBezTo>
                  <a:pt x="580" y="325"/>
                  <a:pt x="580" y="325"/>
                  <a:pt x="580" y="325"/>
                </a:cubicBezTo>
                <a:cubicBezTo>
                  <a:pt x="580" y="324"/>
                  <a:pt x="580" y="324"/>
                  <a:pt x="580" y="324"/>
                </a:cubicBezTo>
                <a:cubicBezTo>
                  <a:pt x="579" y="324"/>
                  <a:pt x="579" y="324"/>
                  <a:pt x="579" y="324"/>
                </a:cubicBezTo>
                <a:cubicBezTo>
                  <a:pt x="578" y="325"/>
                  <a:pt x="578" y="325"/>
                  <a:pt x="578" y="325"/>
                </a:cubicBezTo>
                <a:cubicBezTo>
                  <a:pt x="576" y="326"/>
                  <a:pt x="576" y="326"/>
                  <a:pt x="576" y="326"/>
                </a:cubicBezTo>
                <a:cubicBezTo>
                  <a:pt x="576" y="325"/>
                  <a:pt x="576" y="325"/>
                  <a:pt x="576" y="325"/>
                </a:cubicBezTo>
                <a:cubicBezTo>
                  <a:pt x="574" y="325"/>
                  <a:pt x="574" y="325"/>
                  <a:pt x="574" y="325"/>
                </a:cubicBezTo>
                <a:cubicBezTo>
                  <a:pt x="574" y="326"/>
                  <a:pt x="574" y="326"/>
                  <a:pt x="574" y="326"/>
                </a:cubicBezTo>
                <a:cubicBezTo>
                  <a:pt x="573" y="327"/>
                  <a:pt x="573" y="327"/>
                  <a:pt x="573" y="327"/>
                </a:cubicBezTo>
                <a:cubicBezTo>
                  <a:pt x="571" y="327"/>
                  <a:pt x="571" y="327"/>
                  <a:pt x="571" y="327"/>
                </a:cubicBezTo>
                <a:cubicBezTo>
                  <a:pt x="570" y="328"/>
                  <a:pt x="570" y="328"/>
                  <a:pt x="570" y="328"/>
                </a:cubicBezTo>
                <a:cubicBezTo>
                  <a:pt x="570" y="330"/>
                  <a:pt x="570" y="330"/>
                  <a:pt x="570" y="330"/>
                </a:cubicBezTo>
                <a:cubicBezTo>
                  <a:pt x="570" y="331"/>
                  <a:pt x="570" y="331"/>
                  <a:pt x="570" y="331"/>
                </a:cubicBezTo>
                <a:cubicBezTo>
                  <a:pt x="568" y="336"/>
                  <a:pt x="568" y="336"/>
                  <a:pt x="568" y="336"/>
                </a:cubicBezTo>
                <a:cubicBezTo>
                  <a:pt x="568" y="339"/>
                  <a:pt x="568" y="339"/>
                  <a:pt x="568" y="339"/>
                </a:cubicBezTo>
                <a:cubicBezTo>
                  <a:pt x="567" y="340"/>
                  <a:pt x="567" y="340"/>
                  <a:pt x="567" y="340"/>
                </a:cubicBezTo>
                <a:cubicBezTo>
                  <a:pt x="569" y="342"/>
                  <a:pt x="569" y="342"/>
                  <a:pt x="569" y="342"/>
                </a:cubicBezTo>
                <a:cubicBezTo>
                  <a:pt x="569" y="343"/>
                  <a:pt x="569" y="343"/>
                  <a:pt x="569" y="343"/>
                </a:cubicBezTo>
                <a:cubicBezTo>
                  <a:pt x="567" y="343"/>
                  <a:pt x="567" y="343"/>
                  <a:pt x="567" y="343"/>
                </a:cubicBezTo>
                <a:cubicBezTo>
                  <a:pt x="567" y="344"/>
                  <a:pt x="567" y="344"/>
                  <a:pt x="567" y="344"/>
                </a:cubicBezTo>
                <a:cubicBezTo>
                  <a:pt x="568" y="346"/>
                  <a:pt x="568" y="346"/>
                  <a:pt x="568" y="346"/>
                </a:cubicBezTo>
                <a:cubicBezTo>
                  <a:pt x="568" y="348"/>
                  <a:pt x="568" y="348"/>
                  <a:pt x="568" y="348"/>
                </a:cubicBezTo>
                <a:cubicBezTo>
                  <a:pt x="567" y="349"/>
                  <a:pt x="567" y="349"/>
                  <a:pt x="567" y="349"/>
                </a:cubicBezTo>
                <a:cubicBezTo>
                  <a:pt x="567" y="348"/>
                  <a:pt x="567" y="348"/>
                  <a:pt x="567" y="348"/>
                </a:cubicBezTo>
                <a:cubicBezTo>
                  <a:pt x="566" y="349"/>
                  <a:pt x="566" y="349"/>
                  <a:pt x="566" y="349"/>
                </a:cubicBezTo>
                <a:cubicBezTo>
                  <a:pt x="565" y="348"/>
                  <a:pt x="565" y="348"/>
                  <a:pt x="565" y="348"/>
                </a:cubicBezTo>
                <a:cubicBezTo>
                  <a:pt x="565" y="347"/>
                  <a:pt x="565" y="347"/>
                  <a:pt x="565" y="347"/>
                </a:cubicBezTo>
                <a:cubicBezTo>
                  <a:pt x="566" y="347"/>
                  <a:pt x="566" y="347"/>
                  <a:pt x="566" y="347"/>
                </a:cubicBezTo>
                <a:cubicBezTo>
                  <a:pt x="566" y="345"/>
                  <a:pt x="566" y="345"/>
                  <a:pt x="566" y="345"/>
                </a:cubicBezTo>
                <a:cubicBezTo>
                  <a:pt x="565" y="345"/>
                  <a:pt x="565" y="345"/>
                  <a:pt x="565" y="345"/>
                </a:cubicBezTo>
                <a:cubicBezTo>
                  <a:pt x="562" y="349"/>
                  <a:pt x="562" y="349"/>
                  <a:pt x="562" y="349"/>
                </a:cubicBezTo>
                <a:cubicBezTo>
                  <a:pt x="562" y="353"/>
                  <a:pt x="562" y="353"/>
                  <a:pt x="562" y="353"/>
                </a:cubicBezTo>
                <a:cubicBezTo>
                  <a:pt x="563" y="357"/>
                  <a:pt x="563" y="357"/>
                  <a:pt x="563" y="357"/>
                </a:cubicBezTo>
                <a:cubicBezTo>
                  <a:pt x="563" y="363"/>
                  <a:pt x="563" y="363"/>
                  <a:pt x="563" y="363"/>
                </a:cubicBezTo>
                <a:cubicBezTo>
                  <a:pt x="562" y="357"/>
                  <a:pt x="562" y="357"/>
                  <a:pt x="562" y="357"/>
                </a:cubicBezTo>
                <a:cubicBezTo>
                  <a:pt x="561" y="354"/>
                  <a:pt x="561" y="354"/>
                  <a:pt x="561" y="354"/>
                </a:cubicBezTo>
                <a:cubicBezTo>
                  <a:pt x="561" y="353"/>
                  <a:pt x="561" y="353"/>
                  <a:pt x="561" y="353"/>
                </a:cubicBezTo>
                <a:cubicBezTo>
                  <a:pt x="561" y="352"/>
                  <a:pt x="561" y="352"/>
                  <a:pt x="561" y="352"/>
                </a:cubicBezTo>
                <a:cubicBezTo>
                  <a:pt x="561" y="351"/>
                  <a:pt x="561" y="351"/>
                  <a:pt x="561" y="351"/>
                </a:cubicBezTo>
                <a:cubicBezTo>
                  <a:pt x="560" y="349"/>
                  <a:pt x="560" y="349"/>
                  <a:pt x="560" y="349"/>
                </a:cubicBezTo>
                <a:cubicBezTo>
                  <a:pt x="560" y="347"/>
                  <a:pt x="560" y="347"/>
                  <a:pt x="560" y="347"/>
                </a:cubicBezTo>
                <a:cubicBezTo>
                  <a:pt x="560" y="344"/>
                  <a:pt x="560" y="344"/>
                  <a:pt x="560" y="344"/>
                </a:cubicBezTo>
                <a:cubicBezTo>
                  <a:pt x="559" y="342"/>
                  <a:pt x="559" y="342"/>
                  <a:pt x="559" y="342"/>
                </a:cubicBezTo>
                <a:cubicBezTo>
                  <a:pt x="559" y="339"/>
                  <a:pt x="559" y="339"/>
                  <a:pt x="559" y="339"/>
                </a:cubicBezTo>
                <a:cubicBezTo>
                  <a:pt x="560" y="337"/>
                  <a:pt x="560" y="337"/>
                  <a:pt x="560" y="337"/>
                </a:cubicBezTo>
                <a:cubicBezTo>
                  <a:pt x="562" y="334"/>
                  <a:pt x="562" y="334"/>
                  <a:pt x="562" y="334"/>
                </a:cubicBezTo>
                <a:cubicBezTo>
                  <a:pt x="562" y="331"/>
                  <a:pt x="562" y="331"/>
                  <a:pt x="562" y="331"/>
                </a:cubicBezTo>
                <a:cubicBezTo>
                  <a:pt x="561" y="331"/>
                  <a:pt x="561" y="331"/>
                  <a:pt x="561" y="331"/>
                </a:cubicBezTo>
                <a:cubicBezTo>
                  <a:pt x="561" y="332"/>
                  <a:pt x="561" y="332"/>
                  <a:pt x="561" y="332"/>
                </a:cubicBezTo>
                <a:cubicBezTo>
                  <a:pt x="560" y="335"/>
                  <a:pt x="560" y="335"/>
                  <a:pt x="560" y="335"/>
                </a:cubicBezTo>
                <a:cubicBezTo>
                  <a:pt x="559" y="336"/>
                  <a:pt x="559" y="336"/>
                  <a:pt x="559" y="336"/>
                </a:cubicBezTo>
                <a:cubicBezTo>
                  <a:pt x="558" y="336"/>
                  <a:pt x="558" y="336"/>
                  <a:pt x="558" y="336"/>
                </a:cubicBezTo>
                <a:cubicBezTo>
                  <a:pt x="558" y="334"/>
                  <a:pt x="558" y="334"/>
                  <a:pt x="558" y="334"/>
                </a:cubicBezTo>
                <a:cubicBezTo>
                  <a:pt x="559" y="331"/>
                  <a:pt x="559" y="331"/>
                  <a:pt x="559" y="331"/>
                </a:cubicBezTo>
                <a:cubicBezTo>
                  <a:pt x="560" y="329"/>
                  <a:pt x="560" y="329"/>
                  <a:pt x="560" y="329"/>
                </a:cubicBezTo>
                <a:cubicBezTo>
                  <a:pt x="558" y="328"/>
                  <a:pt x="558" y="328"/>
                  <a:pt x="558" y="328"/>
                </a:cubicBezTo>
                <a:cubicBezTo>
                  <a:pt x="557" y="329"/>
                  <a:pt x="557" y="329"/>
                  <a:pt x="557" y="329"/>
                </a:cubicBezTo>
                <a:cubicBezTo>
                  <a:pt x="557" y="329"/>
                  <a:pt x="557" y="329"/>
                  <a:pt x="557" y="329"/>
                </a:cubicBezTo>
                <a:cubicBezTo>
                  <a:pt x="556" y="328"/>
                  <a:pt x="556" y="328"/>
                  <a:pt x="556" y="328"/>
                </a:cubicBezTo>
                <a:cubicBezTo>
                  <a:pt x="557" y="327"/>
                  <a:pt x="557" y="327"/>
                  <a:pt x="557" y="327"/>
                </a:cubicBezTo>
                <a:cubicBezTo>
                  <a:pt x="556" y="325"/>
                  <a:pt x="556" y="325"/>
                  <a:pt x="556" y="325"/>
                </a:cubicBezTo>
                <a:cubicBezTo>
                  <a:pt x="556" y="325"/>
                  <a:pt x="556" y="325"/>
                  <a:pt x="556" y="325"/>
                </a:cubicBezTo>
                <a:cubicBezTo>
                  <a:pt x="556" y="324"/>
                  <a:pt x="556" y="324"/>
                  <a:pt x="556" y="324"/>
                </a:cubicBezTo>
                <a:cubicBezTo>
                  <a:pt x="556" y="323"/>
                  <a:pt x="556" y="323"/>
                  <a:pt x="556" y="323"/>
                </a:cubicBezTo>
                <a:cubicBezTo>
                  <a:pt x="556" y="321"/>
                  <a:pt x="556" y="321"/>
                  <a:pt x="556" y="321"/>
                </a:cubicBezTo>
                <a:cubicBezTo>
                  <a:pt x="555" y="322"/>
                  <a:pt x="555" y="322"/>
                  <a:pt x="555" y="322"/>
                </a:cubicBezTo>
                <a:cubicBezTo>
                  <a:pt x="550" y="323"/>
                  <a:pt x="550" y="323"/>
                  <a:pt x="550" y="323"/>
                </a:cubicBezTo>
                <a:cubicBezTo>
                  <a:pt x="547" y="325"/>
                  <a:pt x="547" y="325"/>
                  <a:pt x="547" y="325"/>
                </a:cubicBezTo>
                <a:cubicBezTo>
                  <a:pt x="546" y="325"/>
                  <a:pt x="546" y="325"/>
                  <a:pt x="546" y="325"/>
                </a:cubicBezTo>
                <a:cubicBezTo>
                  <a:pt x="546" y="324"/>
                  <a:pt x="546" y="324"/>
                  <a:pt x="546" y="324"/>
                </a:cubicBezTo>
                <a:cubicBezTo>
                  <a:pt x="545" y="324"/>
                  <a:pt x="545" y="324"/>
                  <a:pt x="545" y="324"/>
                </a:cubicBezTo>
                <a:cubicBezTo>
                  <a:pt x="544" y="325"/>
                  <a:pt x="544" y="325"/>
                  <a:pt x="544" y="325"/>
                </a:cubicBezTo>
                <a:cubicBezTo>
                  <a:pt x="543" y="325"/>
                  <a:pt x="543" y="325"/>
                  <a:pt x="543" y="325"/>
                </a:cubicBezTo>
                <a:cubicBezTo>
                  <a:pt x="542" y="324"/>
                  <a:pt x="542" y="324"/>
                  <a:pt x="542" y="324"/>
                </a:cubicBezTo>
                <a:cubicBezTo>
                  <a:pt x="539" y="326"/>
                  <a:pt x="539" y="326"/>
                  <a:pt x="539" y="326"/>
                </a:cubicBezTo>
                <a:cubicBezTo>
                  <a:pt x="539" y="325"/>
                  <a:pt x="539" y="325"/>
                  <a:pt x="539" y="325"/>
                </a:cubicBezTo>
                <a:cubicBezTo>
                  <a:pt x="537" y="324"/>
                  <a:pt x="537" y="324"/>
                  <a:pt x="537" y="324"/>
                </a:cubicBezTo>
                <a:cubicBezTo>
                  <a:pt x="536" y="324"/>
                  <a:pt x="536" y="324"/>
                  <a:pt x="536" y="324"/>
                </a:cubicBezTo>
                <a:cubicBezTo>
                  <a:pt x="536" y="325"/>
                  <a:pt x="536" y="325"/>
                  <a:pt x="536" y="325"/>
                </a:cubicBezTo>
                <a:cubicBezTo>
                  <a:pt x="534" y="325"/>
                  <a:pt x="534" y="325"/>
                  <a:pt x="534" y="325"/>
                </a:cubicBezTo>
                <a:cubicBezTo>
                  <a:pt x="530" y="323"/>
                  <a:pt x="530" y="323"/>
                  <a:pt x="530" y="323"/>
                </a:cubicBezTo>
                <a:cubicBezTo>
                  <a:pt x="527" y="323"/>
                  <a:pt x="527" y="323"/>
                  <a:pt x="527" y="323"/>
                </a:cubicBezTo>
                <a:cubicBezTo>
                  <a:pt x="524" y="321"/>
                  <a:pt x="524" y="321"/>
                  <a:pt x="524" y="321"/>
                </a:cubicBezTo>
                <a:cubicBezTo>
                  <a:pt x="522" y="321"/>
                  <a:pt x="522" y="321"/>
                  <a:pt x="522" y="321"/>
                </a:cubicBezTo>
                <a:cubicBezTo>
                  <a:pt x="522" y="320"/>
                  <a:pt x="522" y="320"/>
                  <a:pt x="522" y="320"/>
                </a:cubicBezTo>
                <a:cubicBezTo>
                  <a:pt x="520" y="318"/>
                  <a:pt x="520" y="318"/>
                  <a:pt x="520" y="318"/>
                </a:cubicBezTo>
                <a:cubicBezTo>
                  <a:pt x="519" y="319"/>
                  <a:pt x="519" y="319"/>
                  <a:pt x="519" y="319"/>
                </a:cubicBezTo>
                <a:cubicBezTo>
                  <a:pt x="517" y="317"/>
                  <a:pt x="517" y="317"/>
                  <a:pt x="517" y="317"/>
                </a:cubicBezTo>
                <a:cubicBezTo>
                  <a:pt x="516" y="315"/>
                  <a:pt x="516" y="315"/>
                  <a:pt x="516" y="315"/>
                </a:cubicBezTo>
                <a:cubicBezTo>
                  <a:pt x="515" y="315"/>
                  <a:pt x="515" y="315"/>
                  <a:pt x="515" y="315"/>
                </a:cubicBezTo>
                <a:cubicBezTo>
                  <a:pt x="514" y="314"/>
                  <a:pt x="514" y="314"/>
                  <a:pt x="514" y="314"/>
                </a:cubicBezTo>
                <a:cubicBezTo>
                  <a:pt x="516" y="313"/>
                  <a:pt x="516" y="313"/>
                  <a:pt x="516" y="313"/>
                </a:cubicBezTo>
                <a:cubicBezTo>
                  <a:pt x="518" y="313"/>
                  <a:pt x="518" y="313"/>
                  <a:pt x="518" y="313"/>
                </a:cubicBezTo>
                <a:cubicBezTo>
                  <a:pt x="518" y="311"/>
                  <a:pt x="518" y="311"/>
                  <a:pt x="518" y="311"/>
                </a:cubicBezTo>
                <a:cubicBezTo>
                  <a:pt x="519" y="310"/>
                  <a:pt x="519" y="310"/>
                  <a:pt x="519" y="310"/>
                </a:cubicBezTo>
                <a:cubicBezTo>
                  <a:pt x="519" y="309"/>
                  <a:pt x="519" y="309"/>
                  <a:pt x="519" y="309"/>
                </a:cubicBezTo>
                <a:cubicBezTo>
                  <a:pt x="520" y="309"/>
                  <a:pt x="520" y="309"/>
                  <a:pt x="520" y="309"/>
                </a:cubicBezTo>
                <a:cubicBezTo>
                  <a:pt x="523" y="310"/>
                  <a:pt x="523" y="310"/>
                  <a:pt x="523" y="310"/>
                </a:cubicBezTo>
                <a:cubicBezTo>
                  <a:pt x="523" y="309"/>
                  <a:pt x="523" y="309"/>
                  <a:pt x="523" y="309"/>
                </a:cubicBezTo>
                <a:cubicBezTo>
                  <a:pt x="523" y="309"/>
                  <a:pt x="523" y="309"/>
                  <a:pt x="523" y="309"/>
                </a:cubicBezTo>
                <a:cubicBezTo>
                  <a:pt x="526" y="309"/>
                  <a:pt x="526" y="309"/>
                  <a:pt x="526" y="309"/>
                </a:cubicBezTo>
                <a:cubicBezTo>
                  <a:pt x="530" y="310"/>
                  <a:pt x="530" y="310"/>
                  <a:pt x="530" y="310"/>
                </a:cubicBezTo>
                <a:cubicBezTo>
                  <a:pt x="531" y="308"/>
                  <a:pt x="531" y="308"/>
                  <a:pt x="531" y="308"/>
                </a:cubicBezTo>
                <a:cubicBezTo>
                  <a:pt x="532" y="306"/>
                  <a:pt x="532" y="306"/>
                  <a:pt x="532" y="306"/>
                </a:cubicBezTo>
                <a:cubicBezTo>
                  <a:pt x="532" y="304"/>
                  <a:pt x="532" y="304"/>
                  <a:pt x="532" y="304"/>
                </a:cubicBezTo>
                <a:cubicBezTo>
                  <a:pt x="532" y="302"/>
                  <a:pt x="532" y="302"/>
                  <a:pt x="532" y="302"/>
                </a:cubicBezTo>
                <a:cubicBezTo>
                  <a:pt x="531" y="300"/>
                  <a:pt x="531" y="300"/>
                  <a:pt x="531" y="300"/>
                </a:cubicBezTo>
                <a:cubicBezTo>
                  <a:pt x="530" y="299"/>
                  <a:pt x="530" y="299"/>
                  <a:pt x="530" y="299"/>
                </a:cubicBezTo>
                <a:cubicBezTo>
                  <a:pt x="529" y="296"/>
                  <a:pt x="529" y="296"/>
                  <a:pt x="529" y="296"/>
                </a:cubicBezTo>
                <a:cubicBezTo>
                  <a:pt x="528" y="296"/>
                  <a:pt x="528" y="296"/>
                  <a:pt x="528" y="296"/>
                </a:cubicBezTo>
                <a:cubicBezTo>
                  <a:pt x="528" y="294"/>
                  <a:pt x="528" y="294"/>
                  <a:pt x="528" y="294"/>
                </a:cubicBezTo>
                <a:cubicBezTo>
                  <a:pt x="525" y="292"/>
                  <a:pt x="525" y="292"/>
                  <a:pt x="525" y="292"/>
                </a:cubicBezTo>
                <a:cubicBezTo>
                  <a:pt x="525" y="292"/>
                  <a:pt x="525" y="292"/>
                  <a:pt x="525" y="292"/>
                </a:cubicBezTo>
                <a:cubicBezTo>
                  <a:pt x="524" y="294"/>
                  <a:pt x="524" y="294"/>
                  <a:pt x="524" y="294"/>
                </a:cubicBezTo>
                <a:cubicBezTo>
                  <a:pt x="523" y="294"/>
                  <a:pt x="523" y="294"/>
                  <a:pt x="523" y="294"/>
                </a:cubicBezTo>
                <a:cubicBezTo>
                  <a:pt x="523" y="292"/>
                  <a:pt x="523" y="292"/>
                  <a:pt x="523" y="292"/>
                </a:cubicBezTo>
                <a:cubicBezTo>
                  <a:pt x="520" y="291"/>
                  <a:pt x="520" y="291"/>
                  <a:pt x="520" y="291"/>
                </a:cubicBezTo>
                <a:cubicBezTo>
                  <a:pt x="520" y="292"/>
                  <a:pt x="520" y="292"/>
                  <a:pt x="520" y="292"/>
                </a:cubicBezTo>
                <a:cubicBezTo>
                  <a:pt x="522" y="293"/>
                  <a:pt x="522" y="293"/>
                  <a:pt x="522" y="293"/>
                </a:cubicBezTo>
                <a:cubicBezTo>
                  <a:pt x="521" y="294"/>
                  <a:pt x="521" y="294"/>
                  <a:pt x="521" y="294"/>
                </a:cubicBezTo>
                <a:cubicBezTo>
                  <a:pt x="522" y="295"/>
                  <a:pt x="522" y="295"/>
                  <a:pt x="522" y="295"/>
                </a:cubicBezTo>
                <a:cubicBezTo>
                  <a:pt x="521" y="297"/>
                  <a:pt x="521" y="297"/>
                  <a:pt x="521" y="297"/>
                </a:cubicBezTo>
                <a:cubicBezTo>
                  <a:pt x="520" y="295"/>
                  <a:pt x="520" y="295"/>
                  <a:pt x="520" y="295"/>
                </a:cubicBezTo>
                <a:cubicBezTo>
                  <a:pt x="520" y="294"/>
                  <a:pt x="520" y="294"/>
                  <a:pt x="520" y="294"/>
                </a:cubicBezTo>
                <a:cubicBezTo>
                  <a:pt x="519" y="294"/>
                  <a:pt x="519" y="294"/>
                  <a:pt x="519" y="294"/>
                </a:cubicBezTo>
                <a:cubicBezTo>
                  <a:pt x="516" y="292"/>
                  <a:pt x="516" y="292"/>
                  <a:pt x="516" y="292"/>
                </a:cubicBezTo>
                <a:cubicBezTo>
                  <a:pt x="515" y="291"/>
                  <a:pt x="515" y="291"/>
                  <a:pt x="515" y="291"/>
                </a:cubicBezTo>
                <a:cubicBezTo>
                  <a:pt x="514" y="292"/>
                  <a:pt x="514" y="292"/>
                  <a:pt x="514" y="292"/>
                </a:cubicBezTo>
                <a:cubicBezTo>
                  <a:pt x="513" y="291"/>
                  <a:pt x="513" y="291"/>
                  <a:pt x="513" y="291"/>
                </a:cubicBezTo>
                <a:cubicBezTo>
                  <a:pt x="513" y="289"/>
                  <a:pt x="513" y="289"/>
                  <a:pt x="513" y="289"/>
                </a:cubicBezTo>
                <a:cubicBezTo>
                  <a:pt x="511" y="288"/>
                  <a:pt x="511" y="288"/>
                  <a:pt x="511" y="288"/>
                </a:cubicBezTo>
                <a:cubicBezTo>
                  <a:pt x="510" y="288"/>
                  <a:pt x="510" y="288"/>
                  <a:pt x="510" y="288"/>
                </a:cubicBezTo>
                <a:cubicBezTo>
                  <a:pt x="507" y="285"/>
                  <a:pt x="507" y="285"/>
                  <a:pt x="507" y="285"/>
                </a:cubicBezTo>
                <a:cubicBezTo>
                  <a:pt x="505" y="284"/>
                  <a:pt x="505" y="284"/>
                  <a:pt x="505" y="284"/>
                </a:cubicBezTo>
                <a:cubicBezTo>
                  <a:pt x="504" y="282"/>
                  <a:pt x="504" y="282"/>
                  <a:pt x="504" y="282"/>
                </a:cubicBezTo>
                <a:cubicBezTo>
                  <a:pt x="497" y="277"/>
                  <a:pt x="497" y="277"/>
                  <a:pt x="497" y="277"/>
                </a:cubicBezTo>
                <a:cubicBezTo>
                  <a:pt x="495" y="274"/>
                  <a:pt x="495" y="274"/>
                  <a:pt x="495" y="274"/>
                </a:cubicBezTo>
                <a:cubicBezTo>
                  <a:pt x="495" y="272"/>
                  <a:pt x="495" y="272"/>
                  <a:pt x="495" y="272"/>
                </a:cubicBezTo>
                <a:cubicBezTo>
                  <a:pt x="493" y="267"/>
                  <a:pt x="493" y="267"/>
                  <a:pt x="493" y="267"/>
                </a:cubicBezTo>
                <a:cubicBezTo>
                  <a:pt x="493" y="266"/>
                  <a:pt x="493" y="266"/>
                  <a:pt x="493" y="266"/>
                </a:cubicBezTo>
                <a:cubicBezTo>
                  <a:pt x="491" y="266"/>
                  <a:pt x="491" y="266"/>
                  <a:pt x="491" y="266"/>
                </a:cubicBezTo>
                <a:cubicBezTo>
                  <a:pt x="489" y="264"/>
                  <a:pt x="489" y="264"/>
                  <a:pt x="489" y="264"/>
                </a:cubicBezTo>
                <a:cubicBezTo>
                  <a:pt x="488" y="264"/>
                  <a:pt x="488" y="264"/>
                  <a:pt x="488" y="264"/>
                </a:cubicBezTo>
                <a:cubicBezTo>
                  <a:pt x="486" y="263"/>
                  <a:pt x="486" y="263"/>
                  <a:pt x="486" y="263"/>
                </a:cubicBezTo>
                <a:cubicBezTo>
                  <a:pt x="484" y="262"/>
                  <a:pt x="484" y="262"/>
                  <a:pt x="484" y="262"/>
                </a:cubicBezTo>
                <a:cubicBezTo>
                  <a:pt x="483" y="261"/>
                  <a:pt x="483" y="261"/>
                  <a:pt x="483" y="261"/>
                </a:cubicBezTo>
                <a:cubicBezTo>
                  <a:pt x="481" y="262"/>
                  <a:pt x="481" y="262"/>
                  <a:pt x="481" y="262"/>
                </a:cubicBezTo>
                <a:cubicBezTo>
                  <a:pt x="479" y="264"/>
                  <a:pt x="479" y="264"/>
                  <a:pt x="479" y="264"/>
                </a:cubicBezTo>
                <a:cubicBezTo>
                  <a:pt x="477" y="267"/>
                  <a:pt x="477" y="267"/>
                  <a:pt x="477" y="267"/>
                </a:cubicBezTo>
                <a:cubicBezTo>
                  <a:pt x="475" y="268"/>
                  <a:pt x="475" y="268"/>
                  <a:pt x="475" y="268"/>
                </a:cubicBezTo>
                <a:cubicBezTo>
                  <a:pt x="474" y="269"/>
                  <a:pt x="474" y="269"/>
                  <a:pt x="474" y="269"/>
                </a:cubicBezTo>
                <a:cubicBezTo>
                  <a:pt x="472" y="269"/>
                  <a:pt x="472" y="269"/>
                  <a:pt x="472" y="269"/>
                </a:cubicBezTo>
                <a:cubicBezTo>
                  <a:pt x="470" y="268"/>
                  <a:pt x="470" y="268"/>
                  <a:pt x="470" y="268"/>
                </a:cubicBezTo>
                <a:cubicBezTo>
                  <a:pt x="468" y="268"/>
                  <a:pt x="468" y="268"/>
                  <a:pt x="468" y="268"/>
                </a:cubicBezTo>
                <a:cubicBezTo>
                  <a:pt x="467" y="267"/>
                  <a:pt x="467" y="267"/>
                  <a:pt x="467" y="267"/>
                </a:cubicBezTo>
                <a:cubicBezTo>
                  <a:pt x="468" y="265"/>
                  <a:pt x="468" y="265"/>
                  <a:pt x="468" y="265"/>
                </a:cubicBezTo>
                <a:cubicBezTo>
                  <a:pt x="469" y="264"/>
                  <a:pt x="469" y="264"/>
                  <a:pt x="469" y="264"/>
                </a:cubicBezTo>
                <a:cubicBezTo>
                  <a:pt x="470" y="265"/>
                  <a:pt x="470" y="265"/>
                  <a:pt x="470" y="265"/>
                </a:cubicBezTo>
                <a:cubicBezTo>
                  <a:pt x="471" y="263"/>
                  <a:pt x="471" y="263"/>
                  <a:pt x="471" y="263"/>
                </a:cubicBezTo>
                <a:cubicBezTo>
                  <a:pt x="473" y="262"/>
                  <a:pt x="473" y="262"/>
                  <a:pt x="473" y="262"/>
                </a:cubicBezTo>
                <a:cubicBezTo>
                  <a:pt x="473" y="261"/>
                  <a:pt x="473" y="261"/>
                  <a:pt x="473" y="261"/>
                </a:cubicBezTo>
                <a:cubicBezTo>
                  <a:pt x="473" y="260"/>
                  <a:pt x="473" y="260"/>
                  <a:pt x="473" y="260"/>
                </a:cubicBezTo>
                <a:cubicBezTo>
                  <a:pt x="471" y="261"/>
                  <a:pt x="471" y="261"/>
                  <a:pt x="471" y="261"/>
                </a:cubicBezTo>
                <a:cubicBezTo>
                  <a:pt x="471" y="260"/>
                  <a:pt x="471" y="260"/>
                  <a:pt x="471" y="260"/>
                </a:cubicBezTo>
                <a:cubicBezTo>
                  <a:pt x="471" y="259"/>
                  <a:pt x="471" y="259"/>
                  <a:pt x="471" y="259"/>
                </a:cubicBezTo>
                <a:cubicBezTo>
                  <a:pt x="473" y="258"/>
                  <a:pt x="473" y="258"/>
                  <a:pt x="473" y="258"/>
                </a:cubicBezTo>
                <a:cubicBezTo>
                  <a:pt x="472" y="257"/>
                  <a:pt x="472" y="257"/>
                  <a:pt x="472" y="257"/>
                </a:cubicBezTo>
                <a:cubicBezTo>
                  <a:pt x="474" y="255"/>
                  <a:pt x="474" y="255"/>
                  <a:pt x="474" y="255"/>
                </a:cubicBezTo>
                <a:cubicBezTo>
                  <a:pt x="474" y="254"/>
                  <a:pt x="474" y="254"/>
                  <a:pt x="474" y="254"/>
                </a:cubicBezTo>
                <a:cubicBezTo>
                  <a:pt x="474" y="251"/>
                  <a:pt x="474" y="251"/>
                  <a:pt x="474" y="251"/>
                </a:cubicBezTo>
                <a:cubicBezTo>
                  <a:pt x="472" y="252"/>
                  <a:pt x="472" y="252"/>
                  <a:pt x="472" y="252"/>
                </a:cubicBezTo>
                <a:cubicBezTo>
                  <a:pt x="472" y="253"/>
                  <a:pt x="472" y="253"/>
                  <a:pt x="472" y="253"/>
                </a:cubicBezTo>
                <a:cubicBezTo>
                  <a:pt x="468" y="256"/>
                  <a:pt x="468" y="256"/>
                  <a:pt x="468" y="256"/>
                </a:cubicBezTo>
                <a:cubicBezTo>
                  <a:pt x="467" y="255"/>
                  <a:pt x="467" y="255"/>
                  <a:pt x="467" y="255"/>
                </a:cubicBezTo>
                <a:cubicBezTo>
                  <a:pt x="468" y="259"/>
                  <a:pt x="468" y="259"/>
                  <a:pt x="468" y="259"/>
                </a:cubicBezTo>
                <a:cubicBezTo>
                  <a:pt x="467" y="260"/>
                  <a:pt x="467" y="260"/>
                  <a:pt x="467" y="260"/>
                </a:cubicBezTo>
                <a:cubicBezTo>
                  <a:pt x="467" y="259"/>
                  <a:pt x="467" y="259"/>
                  <a:pt x="467" y="259"/>
                </a:cubicBezTo>
                <a:cubicBezTo>
                  <a:pt x="464" y="258"/>
                  <a:pt x="464" y="258"/>
                  <a:pt x="464" y="258"/>
                </a:cubicBezTo>
                <a:cubicBezTo>
                  <a:pt x="462" y="260"/>
                  <a:pt x="462" y="260"/>
                  <a:pt x="462" y="260"/>
                </a:cubicBezTo>
                <a:cubicBezTo>
                  <a:pt x="463" y="260"/>
                  <a:pt x="463" y="260"/>
                  <a:pt x="463" y="260"/>
                </a:cubicBezTo>
                <a:cubicBezTo>
                  <a:pt x="463" y="262"/>
                  <a:pt x="463" y="262"/>
                  <a:pt x="463" y="262"/>
                </a:cubicBezTo>
                <a:cubicBezTo>
                  <a:pt x="461" y="262"/>
                  <a:pt x="461" y="262"/>
                  <a:pt x="461" y="262"/>
                </a:cubicBezTo>
                <a:cubicBezTo>
                  <a:pt x="459" y="263"/>
                  <a:pt x="459" y="263"/>
                  <a:pt x="459" y="263"/>
                </a:cubicBezTo>
                <a:cubicBezTo>
                  <a:pt x="460" y="264"/>
                  <a:pt x="460" y="264"/>
                  <a:pt x="460" y="264"/>
                </a:cubicBezTo>
                <a:cubicBezTo>
                  <a:pt x="462" y="264"/>
                  <a:pt x="462" y="264"/>
                  <a:pt x="462" y="264"/>
                </a:cubicBezTo>
                <a:cubicBezTo>
                  <a:pt x="463" y="265"/>
                  <a:pt x="463" y="265"/>
                  <a:pt x="463" y="265"/>
                </a:cubicBezTo>
                <a:cubicBezTo>
                  <a:pt x="460" y="267"/>
                  <a:pt x="460" y="267"/>
                  <a:pt x="460" y="267"/>
                </a:cubicBezTo>
                <a:cubicBezTo>
                  <a:pt x="459" y="264"/>
                  <a:pt x="459" y="264"/>
                  <a:pt x="459" y="264"/>
                </a:cubicBezTo>
                <a:cubicBezTo>
                  <a:pt x="457" y="264"/>
                  <a:pt x="457" y="264"/>
                  <a:pt x="457" y="264"/>
                </a:cubicBezTo>
                <a:cubicBezTo>
                  <a:pt x="456" y="261"/>
                  <a:pt x="456" y="261"/>
                  <a:pt x="456" y="261"/>
                </a:cubicBezTo>
                <a:cubicBezTo>
                  <a:pt x="456" y="253"/>
                  <a:pt x="456" y="253"/>
                  <a:pt x="456" y="253"/>
                </a:cubicBezTo>
                <a:cubicBezTo>
                  <a:pt x="457" y="250"/>
                  <a:pt x="457" y="250"/>
                  <a:pt x="457" y="250"/>
                </a:cubicBezTo>
                <a:cubicBezTo>
                  <a:pt x="457" y="244"/>
                  <a:pt x="457" y="244"/>
                  <a:pt x="457" y="244"/>
                </a:cubicBezTo>
                <a:cubicBezTo>
                  <a:pt x="458" y="242"/>
                  <a:pt x="458" y="242"/>
                  <a:pt x="458" y="242"/>
                </a:cubicBezTo>
                <a:cubicBezTo>
                  <a:pt x="458" y="235"/>
                  <a:pt x="458" y="235"/>
                  <a:pt x="458" y="235"/>
                </a:cubicBezTo>
                <a:cubicBezTo>
                  <a:pt x="458" y="233"/>
                  <a:pt x="458" y="233"/>
                  <a:pt x="458" y="233"/>
                </a:cubicBezTo>
                <a:cubicBezTo>
                  <a:pt x="455" y="234"/>
                  <a:pt x="455" y="234"/>
                  <a:pt x="455" y="234"/>
                </a:cubicBezTo>
                <a:cubicBezTo>
                  <a:pt x="454" y="236"/>
                  <a:pt x="454" y="236"/>
                  <a:pt x="454" y="236"/>
                </a:cubicBezTo>
                <a:cubicBezTo>
                  <a:pt x="455" y="237"/>
                  <a:pt x="455" y="237"/>
                  <a:pt x="455" y="237"/>
                </a:cubicBezTo>
                <a:cubicBezTo>
                  <a:pt x="454" y="238"/>
                  <a:pt x="454" y="238"/>
                  <a:pt x="454" y="238"/>
                </a:cubicBezTo>
                <a:cubicBezTo>
                  <a:pt x="454" y="240"/>
                  <a:pt x="454" y="240"/>
                  <a:pt x="454" y="240"/>
                </a:cubicBezTo>
                <a:cubicBezTo>
                  <a:pt x="454" y="243"/>
                  <a:pt x="454" y="243"/>
                  <a:pt x="454" y="243"/>
                </a:cubicBezTo>
                <a:cubicBezTo>
                  <a:pt x="453" y="243"/>
                  <a:pt x="453" y="243"/>
                  <a:pt x="453" y="243"/>
                </a:cubicBezTo>
                <a:cubicBezTo>
                  <a:pt x="451" y="242"/>
                  <a:pt x="451" y="242"/>
                  <a:pt x="451" y="242"/>
                </a:cubicBezTo>
                <a:cubicBezTo>
                  <a:pt x="451" y="243"/>
                  <a:pt x="451" y="243"/>
                  <a:pt x="451" y="243"/>
                </a:cubicBezTo>
                <a:cubicBezTo>
                  <a:pt x="451" y="244"/>
                  <a:pt x="451" y="244"/>
                  <a:pt x="451" y="244"/>
                </a:cubicBezTo>
                <a:cubicBezTo>
                  <a:pt x="449" y="243"/>
                  <a:pt x="449" y="243"/>
                  <a:pt x="449" y="243"/>
                </a:cubicBezTo>
                <a:cubicBezTo>
                  <a:pt x="448" y="245"/>
                  <a:pt x="448" y="245"/>
                  <a:pt x="448" y="245"/>
                </a:cubicBezTo>
                <a:cubicBezTo>
                  <a:pt x="448" y="246"/>
                  <a:pt x="448" y="246"/>
                  <a:pt x="448" y="246"/>
                </a:cubicBezTo>
                <a:cubicBezTo>
                  <a:pt x="447" y="246"/>
                  <a:pt x="447" y="246"/>
                  <a:pt x="447" y="246"/>
                </a:cubicBezTo>
                <a:cubicBezTo>
                  <a:pt x="442" y="248"/>
                  <a:pt x="442" y="248"/>
                  <a:pt x="442" y="248"/>
                </a:cubicBezTo>
                <a:cubicBezTo>
                  <a:pt x="440" y="250"/>
                  <a:pt x="440" y="250"/>
                  <a:pt x="440" y="250"/>
                </a:cubicBezTo>
                <a:cubicBezTo>
                  <a:pt x="439" y="249"/>
                  <a:pt x="439" y="249"/>
                  <a:pt x="439" y="249"/>
                </a:cubicBezTo>
                <a:cubicBezTo>
                  <a:pt x="439" y="248"/>
                  <a:pt x="439" y="248"/>
                  <a:pt x="439" y="248"/>
                </a:cubicBezTo>
                <a:cubicBezTo>
                  <a:pt x="441" y="247"/>
                  <a:pt x="441" y="247"/>
                  <a:pt x="441" y="247"/>
                </a:cubicBezTo>
                <a:cubicBezTo>
                  <a:pt x="442" y="245"/>
                  <a:pt x="442" y="245"/>
                  <a:pt x="442" y="245"/>
                </a:cubicBezTo>
                <a:cubicBezTo>
                  <a:pt x="440" y="245"/>
                  <a:pt x="440" y="245"/>
                  <a:pt x="440" y="245"/>
                </a:cubicBezTo>
                <a:cubicBezTo>
                  <a:pt x="438" y="246"/>
                  <a:pt x="438" y="246"/>
                  <a:pt x="438" y="246"/>
                </a:cubicBezTo>
                <a:cubicBezTo>
                  <a:pt x="435" y="246"/>
                  <a:pt x="435" y="246"/>
                  <a:pt x="435" y="246"/>
                </a:cubicBezTo>
                <a:cubicBezTo>
                  <a:pt x="433" y="248"/>
                  <a:pt x="433" y="248"/>
                  <a:pt x="433" y="248"/>
                </a:cubicBezTo>
                <a:cubicBezTo>
                  <a:pt x="430" y="248"/>
                  <a:pt x="430" y="248"/>
                  <a:pt x="430" y="248"/>
                </a:cubicBezTo>
                <a:cubicBezTo>
                  <a:pt x="425" y="252"/>
                  <a:pt x="425" y="252"/>
                  <a:pt x="425" y="252"/>
                </a:cubicBezTo>
                <a:cubicBezTo>
                  <a:pt x="422" y="252"/>
                  <a:pt x="422" y="252"/>
                  <a:pt x="422" y="252"/>
                </a:cubicBezTo>
                <a:cubicBezTo>
                  <a:pt x="420" y="255"/>
                  <a:pt x="420" y="255"/>
                  <a:pt x="420" y="255"/>
                </a:cubicBezTo>
                <a:cubicBezTo>
                  <a:pt x="420" y="254"/>
                  <a:pt x="420" y="254"/>
                  <a:pt x="420" y="254"/>
                </a:cubicBezTo>
                <a:cubicBezTo>
                  <a:pt x="422" y="251"/>
                  <a:pt x="422" y="251"/>
                  <a:pt x="422" y="251"/>
                </a:cubicBezTo>
                <a:cubicBezTo>
                  <a:pt x="421" y="250"/>
                  <a:pt x="421" y="250"/>
                  <a:pt x="421" y="250"/>
                </a:cubicBezTo>
                <a:cubicBezTo>
                  <a:pt x="419" y="252"/>
                  <a:pt x="419" y="252"/>
                  <a:pt x="419" y="252"/>
                </a:cubicBezTo>
                <a:cubicBezTo>
                  <a:pt x="418" y="251"/>
                  <a:pt x="418" y="251"/>
                  <a:pt x="418" y="251"/>
                </a:cubicBezTo>
                <a:cubicBezTo>
                  <a:pt x="417" y="251"/>
                  <a:pt x="417" y="251"/>
                  <a:pt x="417" y="251"/>
                </a:cubicBezTo>
                <a:cubicBezTo>
                  <a:pt x="416" y="252"/>
                  <a:pt x="416" y="252"/>
                  <a:pt x="416" y="252"/>
                </a:cubicBezTo>
                <a:cubicBezTo>
                  <a:pt x="415" y="251"/>
                  <a:pt x="415" y="251"/>
                  <a:pt x="415" y="251"/>
                </a:cubicBezTo>
                <a:cubicBezTo>
                  <a:pt x="413" y="251"/>
                  <a:pt x="413" y="251"/>
                  <a:pt x="413" y="251"/>
                </a:cubicBezTo>
                <a:cubicBezTo>
                  <a:pt x="413" y="253"/>
                  <a:pt x="413" y="253"/>
                  <a:pt x="413" y="253"/>
                </a:cubicBezTo>
                <a:cubicBezTo>
                  <a:pt x="408" y="256"/>
                  <a:pt x="408" y="256"/>
                  <a:pt x="408" y="256"/>
                </a:cubicBezTo>
                <a:cubicBezTo>
                  <a:pt x="406" y="256"/>
                  <a:pt x="406" y="256"/>
                  <a:pt x="406" y="256"/>
                </a:cubicBezTo>
                <a:cubicBezTo>
                  <a:pt x="403" y="257"/>
                  <a:pt x="403" y="257"/>
                  <a:pt x="403" y="257"/>
                </a:cubicBezTo>
                <a:cubicBezTo>
                  <a:pt x="401" y="259"/>
                  <a:pt x="401" y="259"/>
                  <a:pt x="401" y="259"/>
                </a:cubicBezTo>
                <a:cubicBezTo>
                  <a:pt x="402" y="261"/>
                  <a:pt x="402" y="261"/>
                  <a:pt x="402" y="261"/>
                </a:cubicBezTo>
                <a:cubicBezTo>
                  <a:pt x="400" y="260"/>
                  <a:pt x="400" y="260"/>
                  <a:pt x="400" y="260"/>
                </a:cubicBezTo>
                <a:cubicBezTo>
                  <a:pt x="399" y="261"/>
                  <a:pt x="399" y="261"/>
                  <a:pt x="399" y="261"/>
                </a:cubicBezTo>
                <a:cubicBezTo>
                  <a:pt x="397" y="260"/>
                  <a:pt x="397" y="260"/>
                  <a:pt x="397" y="260"/>
                </a:cubicBezTo>
                <a:cubicBezTo>
                  <a:pt x="397" y="261"/>
                  <a:pt x="397" y="261"/>
                  <a:pt x="397" y="261"/>
                </a:cubicBezTo>
                <a:cubicBezTo>
                  <a:pt x="399" y="263"/>
                  <a:pt x="399" y="263"/>
                  <a:pt x="399" y="263"/>
                </a:cubicBezTo>
                <a:cubicBezTo>
                  <a:pt x="397" y="262"/>
                  <a:pt x="397" y="262"/>
                  <a:pt x="397" y="262"/>
                </a:cubicBezTo>
                <a:cubicBezTo>
                  <a:pt x="396" y="260"/>
                  <a:pt x="396" y="260"/>
                  <a:pt x="396" y="260"/>
                </a:cubicBezTo>
                <a:cubicBezTo>
                  <a:pt x="396" y="258"/>
                  <a:pt x="396" y="258"/>
                  <a:pt x="396" y="258"/>
                </a:cubicBezTo>
                <a:cubicBezTo>
                  <a:pt x="398" y="258"/>
                  <a:pt x="398" y="258"/>
                  <a:pt x="398" y="258"/>
                </a:cubicBezTo>
                <a:cubicBezTo>
                  <a:pt x="399" y="257"/>
                  <a:pt x="399" y="257"/>
                  <a:pt x="399" y="257"/>
                </a:cubicBezTo>
                <a:cubicBezTo>
                  <a:pt x="401" y="255"/>
                  <a:pt x="401" y="255"/>
                  <a:pt x="401" y="255"/>
                </a:cubicBezTo>
                <a:cubicBezTo>
                  <a:pt x="401" y="256"/>
                  <a:pt x="401" y="256"/>
                  <a:pt x="401" y="256"/>
                </a:cubicBezTo>
                <a:cubicBezTo>
                  <a:pt x="403" y="255"/>
                  <a:pt x="403" y="255"/>
                  <a:pt x="403" y="255"/>
                </a:cubicBezTo>
                <a:cubicBezTo>
                  <a:pt x="403" y="254"/>
                  <a:pt x="403" y="254"/>
                  <a:pt x="403" y="254"/>
                </a:cubicBezTo>
                <a:cubicBezTo>
                  <a:pt x="405" y="252"/>
                  <a:pt x="405" y="252"/>
                  <a:pt x="405" y="252"/>
                </a:cubicBezTo>
                <a:cubicBezTo>
                  <a:pt x="406" y="253"/>
                  <a:pt x="406" y="253"/>
                  <a:pt x="406" y="253"/>
                </a:cubicBezTo>
                <a:cubicBezTo>
                  <a:pt x="410" y="251"/>
                  <a:pt x="410" y="251"/>
                  <a:pt x="410" y="251"/>
                </a:cubicBezTo>
                <a:cubicBezTo>
                  <a:pt x="411" y="249"/>
                  <a:pt x="411" y="249"/>
                  <a:pt x="411" y="249"/>
                </a:cubicBezTo>
                <a:cubicBezTo>
                  <a:pt x="413" y="249"/>
                  <a:pt x="413" y="249"/>
                  <a:pt x="413" y="249"/>
                </a:cubicBezTo>
                <a:cubicBezTo>
                  <a:pt x="417" y="249"/>
                  <a:pt x="417" y="249"/>
                  <a:pt x="417" y="249"/>
                </a:cubicBezTo>
                <a:cubicBezTo>
                  <a:pt x="417" y="248"/>
                  <a:pt x="417" y="248"/>
                  <a:pt x="417" y="248"/>
                </a:cubicBezTo>
                <a:cubicBezTo>
                  <a:pt x="420" y="248"/>
                  <a:pt x="420" y="248"/>
                  <a:pt x="420" y="248"/>
                </a:cubicBezTo>
                <a:cubicBezTo>
                  <a:pt x="423" y="247"/>
                  <a:pt x="423" y="247"/>
                  <a:pt x="423" y="247"/>
                </a:cubicBezTo>
                <a:cubicBezTo>
                  <a:pt x="423" y="248"/>
                  <a:pt x="423" y="248"/>
                  <a:pt x="423" y="248"/>
                </a:cubicBezTo>
                <a:cubicBezTo>
                  <a:pt x="424" y="248"/>
                  <a:pt x="424" y="248"/>
                  <a:pt x="424" y="248"/>
                </a:cubicBezTo>
                <a:cubicBezTo>
                  <a:pt x="426" y="247"/>
                  <a:pt x="426" y="247"/>
                  <a:pt x="426" y="247"/>
                </a:cubicBezTo>
                <a:cubicBezTo>
                  <a:pt x="427" y="247"/>
                  <a:pt x="427" y="247"/>
                  <a:pt x="427" y="247"/>
                </a:cubicBezTo>
                <a:cubicBezTo>
                  <a:pt x="429" y="247"/>
                  <a:pt x="429" y="247"/>
                  <a:pt x="429" y="247"/>
                </a:cubicBezTo>
                <a:cubicBezTo>
                  <a:pt x="430" y="245"/>
                  <a:pt x="430" y="245"/>
                  <a:pt x="430" y="245"/>
                </a:cubicBezTo>
                <a:cubicBezTo>
                  <a:pt x="434" y="244"/>
                  <a:pt x="434" y="244"/>
                  <a:pt x="434" y="244"/>
                </a:cubicBezTo>
                <a:cubicBezTo>
                  <a:pt x="438" y="243"/>
                  <a:pt x="438" y="243"/>
                  <a:pt x="438" y="243"/>
                </a:cubicBezTo>
                <a:cubicBezTo>
                  <a:pt x="439" y="241"/>
                  <a:pt x="439" y="241"/>
                  <a:pt x="439" y="241"/>
                </a:cubicBezTo>
                <a:cubicBezTo>
                  <a:pt x="439" y="241"/>
                  <a:pt x="439" y="241"/>
                  <a:pt x="439" y="241"/>
                </a:cubicBezTo>
                <a:cubicBezTo>
                  <a:pt x="440" y="240"/>
                  <a:pt x="440" y="240"/>
                  <a:pt x="440" y="240"/>
                </a:cubicBezTo>
                <a:cubicBezTo>
                  <a:pt x="439" y="240"/>
                  <a:pt x="439" y="240"/>
                  <a:pt x="439" y="240"/>
                </a:cubicBezTo>
                <a:cubicBezTo>
                  <a:pt x="439" y="238"/>
                  <a:pt x="439" y="238"/>
                  <a:pt x="439" y="238"/>
                </a:cubicBezTo>
                <a:cubicBezTo>
                  <a:pt x="438" y="237"/>
                  <a:pt x="438" y="237"/>
                  <a:pt x="438" y="237"/>
                </a:cubicBezTo>
                <a:cubicBezTo>
                  <a:pt x="437" y="238"/>
                  <a:pt x="437" y="238"/>
                  <a:pt x="437" y="238"/>
                </a:cubicBezTo>
                <a:cubicBezTo>
                  <a:pt x="437" y="239"/>
                  <a:pt x="437" y="239"/>
                  <a:pt x="437" y="239"/>
                </a:cubicBezTo>
                <a:cubicBezTo>
                  <a:pt x="436" y="240"/>
                  <a:pt x="436" y="240"/>
                  <a:pt x="436" y="240"/>
                </a:cubicBezTo>
                <a:cubicBezTo>
                  <a:pt x="435" y="239"/>
                  <a:pt x="435" y="239"/>
                  <a:pt x="435" y="239"/>
                </a:cubicBezTo>
                <a:cubicBezTo>
                  <a:pt x="434" y="239"/>
                  <a:pt x="434" y="239"/>
                  <a:pt x="434" y="239"/>
                </a:cubicBezTo>
                <a:cubicBezTo>
                  <a:pt x="434" y="238"/>
                  <a:pt x="434" y="238"/>
                  <a:pt x="434" y="238"/>
                </a:cubicBezTo>
                <a:cubicBezTo>
                  <a:pt x="432" y="238"/>
                  <a:pt x="432" y="238"/>
                  <a:pt x="432" y="238"/>
                </a:cubicBezTo>
                <a:cubicBezTo>
                  <a:pt x="429" y="239"/>
                  <a:pt x="429" y="239"/>
                  <a:pt x="429" y="239"/>
                </a:cubicBezTo>
                <a:cubicBezTo>
                  <a:pt x="428" y="241"/>
                  <a:pt x="428" y="241"/>
                  <a:pt x="428" y="241"/>
                </a:cubicBezTo>
                <a:cubicBezTo>
                  <a:pt x="427" y="242"/>
                  <a:pt x="427" y="242"/>
                  <a:pt x="427" y="242"/>
                </a:cubicBezTo>
                <a:cubicBezTo>
                  <a:pt x="426" y="240"/>
                  <a:pt x="426" y="240"/>
                  <a:pt x="426" y="240"/>
                </a:cubicBezTo>
                <a:cubicBezTo>
                  <a:pt x="425" y="240"/>
                  <a:pt x="425" y="240"/>
                  <a:pt x="425" y="240"/>
                </a:cubicBezTo>
                <a:cubicBezTo>
                  <a:pt x="424" y="241"/>
                  <a:pt x="424" y="241"/>
                  <a:pt x="424" y="241"/>
                </a:cubicBezTo>
                <a:cubicBezTo>
                  <a:pt x="419" y="243"/>
                  <a:pt x="419" y="243"/>
                  <a:pt x="419" y="243"/>
                </a:cubicBezTo>
                <a:cubicBezTo>
                  <a:pt x="414" y="243"/>
                  <a:pt x="414" y="243"/>
                  <a:pt x="414" y="243"/>
                </a:cubicBezTo>
                <a:cubicBezTo>
                  <a:pt x="413" y="242"/>
                  <a:pt x="413" y="242"/>
                  <a:pt x="413" y="242"/>
                </a:cubicBezTo>
                <a:cubicBezTo>
                  <a:pt x="412" y="242"/>
                  <a:pt x="412" y="242"/>
                  <a:pt x="412" y="242"/>
                </a:cubicBezTo>
                <a:cubicBezTo>
                  <a:pt x="412" y="243"/>
                  <a:pt x="412" y="243"/>
                  <a:pt x="412" y="243"/>
                </a:cubicBezTo>
                <a:cubicBezTo>
                  <a:pt x="411" y="244"/>
                  <a:pt x="411" y="244"/>
                  <a:pt x="411" y="244"/>
                </a:cubicBezTo>
                <a:cubicBezTo>
                  <a:pt x="410" y="243"/>
                  <a:pt x="410" y="243"/>
                  <a:pt x="410" y="243"/>
                </a:cubicBezTo>
                <a:cubicBezTo>
                  <a:pt x="408" y="243"/>
                  <a:pt x="408" y="243"/>
                  <a:pt x="408" y="243"/>
                </a:cubicBezTo>
                <a:cubicBezTo>
                  <a:pt x="408" y="245"/>
                  <a:pt x="408" y="245"/>
                  <a:pt x="408" y="245"/>
                </a:cubicBezTo>
                <a:cubicBezTo>
                  <a:pt x="405" y="248"/>
                  <a:pt x="405" y="248"/>
                  <a:pt x="405" y="248"/>
                </a:cubicBezTo>
                <a:cubicBezTo>
                  <a:pt x="404" y="247"/>
                  <a:pt x="404" y="247"/>
                  <a:pt x="404" y="247"/>
                </a:cubicBezTo>
                <a:cubicBezTo>
                  <a:pt x="403" y="247"/>
                  <a:pt x="403" y="247"/>
                  <a:pt x="403" y="247"/>
                </a:cubicBezTo>
                <a:cubicBezTo>
                  <a:pt x="402" y="247"/>
                  <a:pt x="402" y="247"/>
                  <a:pt x="402" y="247"/>
                </a:cubicBezTo>
                <a:cubicBezTo>
                  <a:pt x="400" y="247"/>
                  <a:pt x="400" y="247"/>
                  <a:pt x="400" y="247"/>
                </a:cubicBezTo>
                <a:cubicBezTo>
                  <a:pt x="399" y="248"/>
                  <a:pt x="399" y="248"/>
                  <a:pt x="399" y="248"/>
                </a:cubicBezTo>
                <a:cubicBezTo>
                  <a:pt x="397" y="248"/>
                  <a:pt x="397" y="248"/>
                  <a:pt x="397" y="248"/>
                </a:cubicBezTo>
                <a:cubicBezTo>
                  <a:pt x="397" y="249"/>
                  <a:pt x="397" y="249"/>
                  <a:pt x="397" y="249"/>
                </a:cubicBezTo>
                <a:cubicBezTo>
                  <a:pt x="395" y="250"/>
                  <a:pt x="395" y="250"/>
                  <a:pt x="395" y="250"/>
                </a:cubicBezTo>
                <a:cubicBezTo>
                  <a:pt x="393" y="251"/>
                  <a:pt x="393" y="251"/>
                  <a:pt x="393" y="251"/>
                </a:cubicBezTo>
                <a:cubicBezTo>
                  <a:pt x="391" y="252"/>
                  <a:pt x="391" y="252"/>
                  <a:pt x="391" y="252"/>
                </a:cubicBezTo>
                <a:cubicBezTo>
                  <a:pt x="388" y="253"/>
                  <a:pt x="388" y="253"/>
                  <a:pt x="388" y="253"/>
                </a:cubicBezTo>
                <a:cubicBezTo>
                  <a:pt x="387" y="255"/>
                  <a:pt x="387" y="255"/>
                  <a:pt x="387" y="255"/>
                </a:cubicBezTo>
                <a:cubicBezTo>
                  <a:pt x="387" y="258"/>
                  <a:pt x="387" y="258"/>
                  <a:pt x="387" y="258"/>
                </a:cubicBezTo>
                <a:cubicBezTo>
                  <a:pt x="387" y="263"/>
                  <a:pt x="387" y="263"/>
                  <a:pt x="387" y="263"/>
                </a:cubicBezTo>
                <a:cubicBezTo>
                  <a:pt x="387" y="266"/>
                  <a:pt x="387" y="266"/>
                  <a:pt x="387" y="266"/>
                </a:cubicBezTo>
                <a:cubicBezTo>
                  <a:pt x="386" y="265"/>
                  <a:pt x="386" y="265"/>
                  <a:pt x="386" y="265"/>
                </a:cubicBezTo>
                <a:cubicBezTo>
                  <a:pt x="384" y="266"/>
                  <a:pt x="384" y="266"/>
                  <a:pt x="384" y="266"/>
                </a:cubicBezTo>
                <a:cubicBezTo>
                  <a:pt x="380" y="269"/>
                  <a:pt x="380" y="269"/>
                  <a:pt x="380" y="269"/>
                </a:cubicBezTo>
                <a:cubicBezTo>
                  <a:pt x="382" y="268"/>
                  <a:pt x="382" y="268"/>
                  <a:pt x="382" y="268"/>
                </a:cubicBezTo>
                <a:cubicBezTo>
                  <a:pt x="383" y="265"/>
                  <a:pt x="383" y="265"/>
                  <a:pt x="383" y="265"/>
                </a:cubicBezTo>
                <a:cubicBezTo>
                  <a:pt x="384" y="264"/>
                  <a:pt x="384" y="264"/>
                  <a:pt x="384" y="264"/>
                </a:cubicBezTo>
                <a:cubicBezTo>
                  <a:pt x="383" y="264"/>
                  <a:pt x="383" y="264"/>
                  <a:pt x="383" y="264"/>
                </a:cubicBezTo>
                <a:cubicBezTo>
                  <a:pt x="383" y="262"/>
                  <a:pt x="383" y="262"/>
                  <a:pt x="383" y="262"/>
                </a:cubicBezTo>
                <a:cubicBezTo>
                  <a:pt x="381" y="260"/>
                  <a:pt x="381" y="260"/>
                  <a:pt x="381" y="260"/>
                </a:cubicBezTo>
                <a:cubicBezTo>
                  <a:pt x="379" y="260"/>
                  <a:pt x="379" y="260"/>
                  <a:pt x="379" y="260"/>
                </a:cubicBezTo>
                <a:cubicBezTo>
                  <a:pt x="379" y="258"/>
                  <a:pt x="379" y="258"/>
                  <a:pt x="379" y="258"/>
                </a:cubicBezTo>
                <a:cubicBezTo>
                  <a:pt x="378" y="258"/>
                  <a:pt x="378" y="258"/>
                  <a:pt x="378" y="258"/>
                </a:cubicBezTo>
                <a:cubicBezTo>
                  <a:pt x="377" y="255"/>
                  <a:pt x="377" y="255"/>
                  <a:pt x="377" y="255"/>
                </a:cubicBezTo>
                <a:cubicBezTo>
                  <a:pt x="375" y="252"/>
                  <a:pt x="375" y="252"/>
                  <a:pt x="375" y="252"/>
                </a:cubicBezTo>
                <a:cubicBezTo>
                  <a:pt x="375" y="253"/>
                  <a:pt x="375" y="253"/>
                  <a:pt x="375" y="253"/>
                </a:cubicBezTo>
                <a:cubicBezTo>
                  <a:pt x="374" y="252"/>
                  <a:pt x="374" y="252"/>
                  <a:pt x="374" y="252"/>
                </a:cubicBezTo>
                <a:cubicBezTo>
                  <a:pt x="374" y="251"/>
                  <a:pt x="374" y="251"/>
                  <a:pt x="374" y="251"/>
                </a:cubicBezTo>
                <a:cubicBezTo>
                  <a:pt x="372" y="250"/>
                  <a:pt x="372" y="250"/>
                  <a:pt x="372" y="250"/>
                </a:cubicBezTo>
                <a:cubicBezTo>
                  <a:pt x="372" y="250"/>
                  <a:pt x="372" y="250"/>
                  <a:pt x="372" y="250"/>
                </a:cubicBezTo>
                <a:cubicBezTo>
                  <a:pt x="370" y="249"/>
                  <a:pt x="370" y="249"/>
                  <a:pt x="370" y="249"/>
                </a:cubicBezTo>
                <a:cubicBezTo>
                  <a:pt x="367" y="246"/>
                  <a:pt x="367" y="246"/>
                  <a:pt x="367" y="246"/>
                </a:cubicBezTo>
                <a:cubicBezTo>
                  <a:pt x="366" y="243"/>
                  <a:pt x="366" y="243"/>
                  <a:pt x="366" y="243"/>
                </a:cubicBezTo>
                <a:cubicBezTo>
                  <a:pt x="366" y="240"/>
                  <a:pt x="366" y="240"/>
                  <a:pt x="366" y="240"/>
                </a:cubicBezTo>
                <a:cubicBezTo>
                  <a:pt x="366" y="240"/>
                  <a:pt x="366" y="240"/>
                  <a:pt x="366" y="240"/>
                </a:cubicBezTo>
                <a:cubicBezTo>
                  <a:pt x="365" y="241"/>
                  <a:pt x="365" y="241"/>
                  <a:pt x="365" y="241"/>
                </a:cubicBezTo>
                <a:cubicBezTo>
                  <a:pt x="364" y="240"/>
                  <a:pt x="364" y="240"/>
                  <a:pt x="364" y="240"/>
                </a:cubicBezTo>
                <a:cubicBezTo>
                  <a:pt x="363" y="239"/>
                  <a:pt x="363" y="239"/>
                  <a:pt x="363" y="239"/>
                </a:cubicBezTo>
                <a:cubicBezTo>
                  <a:pt x="364" y="236"/>
                  <a:pt x="364" y="236"/>
                  <a:pt x="364" y="236"/>
                </a:cubicBezTo>
                <a:cubicBezTo>
                  <a:pt x="364" y="236"/>
                  <a:pt x="364" y="236"/>
                  <a:pt x="364" y="236"/>
                </a:cubicBezTo>
                <a:cubicBezTo>
                  <a:pt x="364" y="235"/>
                  <a:pt x="364" y="235"/>
                  <a:pt x="364" y="235"/>
                </a:cubicBezTo>
                <a:cubicBezTo>
                  <a:pt x="362" y="233"/>
                  <a:pt x="362" y="233"/>
                  <a:pt x="362" y="233"/>
                </a:cubicBezTo>
                <a:cubicBezTo>
                  <a:pt x="362" y="231"/>
                  <a:pt x="362" y="231"/>
                  <a:pt x="362" y="231"/>
                </a:cubicBezTo>
                <a:cubicBezTo>
                  <a:pt x="361" y="230"/>
                  <a:pt x="361" y="230"/>
                  <a:pt x="361" y="230"/>
                </a:cubicBezTo>
                <a:cubicBezTo>
                  <a:pt x="360" y="230"/>
                  <a:pt x="360" y="230"/>
                  <a:pt x="360" y="230"/>
                </a:cubicBezTo>
                <a:cubicBezTo>
                  <a:pt x="359" y="228"/>
                  <a:pt x="359" y="228"/>
                  <a:pt x="359" y="228"/>
                </a:cubicBezTo>
                <a:cubicBezTo>
                  <a:pt x="358" y="227"/>
                  <a:pt x="358" y="227"/>
                  <a:pt x="358" y="227"/>
                </a:cubicBezTo>
                <a:cubicBezTo>
                  <a:pt x="356" y="227"/>
                  <a:pt x="356" y="227"/>
                  <a:pt x="356" y="227"/>
                </a:cubicBezTo>
                <a:cubicBezTo>
                  <a:pt x="351" y="223"/>
                  <a:pt x="351" y="223"/>
                  <a:pt x="351" y="223"/>
                </a:cubicBezTo>
                <a:cubicBezTo>
                  <a:pt x="350" y="223"/>
                  <a:pt x="350" y="223"/>
                  <a:pt x="350" y="223"/>
                </a:cubicBezTo>
                <a:cubicBezTo>
                  <a:pt x="349" y="222"/>
                  <a:pt x="349" y="222"/>
                  <a:pt x="349" y="222"/>
                </a:cubicBezTo>
                <a:cubicBezTo>
                  <a:pt x="349" y="221"/>
                  <a:pt x="349" y="221"/>
                  <a:pt x="349" y="221"/>
                </a:cubicBezTo>
                <a:cubicBezTo>
                  <a:pt x="347" y="220"/>
                  <a:pt x="347" y="220"/>
                  <a:pt x="347" y="220"/>
                </a:cubicBezTo>
                <a:cubicBezTo>
                  <a:pt x="346" y="221"/>
                  <a:pt x="346" y="221"/>
                  <a:pt x="346" y="221"/>
                </a:cubicBezTo>
                <a:cubicBezTo>
                  <a:pt x="345" y="220"/>
                  <a:pt x="345" y="220"/>
                  <a:pt x="345" y="220"/>
                </a:cubicBezTo>
                <a:cubicBezTo>
                  <a:pt x="344" y="216"/>
                  <a:pt x="344" y="216"/>
                  <a:pt x="344" y="216"/>
                </a:cubicBezTo>
                <a:cubicBezTo>
                  <a:pt x="343" y="214"/>
                  <a:pt x="343" y="214"/>
                  <a:pt x="343" y="214"/>
                </a:cubicBezTo>
                <a:cubicBezTo>
                  <a:pt x="342" y="213"/>
                  <a:pt x="342" y="213"/>
                  <a:pt x="342" y="213"/>
                </a:cubicBezTo>
                <a:cubicBezTo>
                  <a:pt x="341" y="211"/>
                  <a:pt x="341" y="211"/>
                  <a:pt x="341" y="211"/>
                </a:cubicBezTo>
                <a:cubicBezTo>
                  <a:pt x="340" y="209"/>
                  <a:pt x="340" y="209"/>
                  <a:pt x="340" y="209"/>
                </a:cubicBezTo>
                <a:cubicBezTo>
                  <a:pt x="339" y="208"/>
                  <a:pt x="339" y="208"/>
                  <a:pt x="339" y="208"/>
                </a:cubicBezTo>
                <a:cubicBezTo>
                  <a:pt x="336" y="208"/>
                  <a:pt x="336" y="208"/>
                  <a:pt x="336" y="208"/>
                </a:cubicBezTo>
                <a:cubicBezTo>
                  <a:pt x="336" y="209"/>
                  <a:pt x="336" y="209"/>
                  <a:pt x="336" y="209"/>
                </a:cubicBezTo>
                <a:cubicBezTo>
                  <a:pt x="333" y="208"/>
                  <a:pt x="333" y="208"/>
                  <a:pt x="333" y="208"/>
                </a:cubicBezTo>
                <a:cubicBezTo>
                  <a:pt x="331" y="209"/>
                  <a:pt x="331" y="209"/>
                  <a:pt x="331" y="209"/>
                </a:cubicBezTo>
                <a:cubicBezTo>
                  <a:pt x="330" y="208"/>
                  <a:pt x="330" y="208"/>
                  <a:pt x="330" y="208"/>
                </a:cubicBezTo>
                <a:cubicBezTo>
                  <a:pt x="329" y="208"/>
                  <a:pt x="329" y="208"/>
                  <a:pt x="329" y="208"/>
                </a:cubicBezTo>
                <a:cubicBezTo>
                  <a:pt x="328" y="208"/>
                  <a:pt x="328" y="208"/>
                  <a:pt x="328" y="208"/>
                </a:cubicBezTo>
                <a:cubicBezTo>
                  <a:pt x="327" y="208"/>
                  <a:pt x="327" y="208"/>
                  <a:pt x="327" y="208"/>
                </a:cubicBezTo>
                <a:cubicBezTo>
                  <a:pt x="326" y="208"/>
                  <a:pt x="326" y="208"/>
                  <a:pt x="326" y="208"/>
                </a:cubicBezTo>
                <a:cubicBezTo>
                  <a:pt x="326" y="208"/>
                  <a:pt x="326" y="208"/>
                  <a:pt x="326" y="208"/>
                </a:cubicBezTo>
                <a:cubicBezTo>
                  <a:pt x="327" y="207"/>
                  <a:pt x="327" y="207"/>
                  <a:pt x="327" y="207"/>
                </a:cubicBezTo>
                <a:cubicBezTo>
                  <a:pt x="327" y="207"/>
                  <a:pt x="327" y="207"/>
                  <a:pt x="327" y="207"/>
                </a:cubicBezTo>
                <a:cubicBezTo>
                  <a:pt x="326" y="206"/>
                  <a:pt x="326" y="206"/>
                  <a:pt x="326" y="206"/>
                </a:cubicBezTo>
                <a:cubicBezTo>
                  <a:pt x="325" y="206"/>
                  <a:pt x="325" y="206"/>
                  <a:pt x="325" y="206"/>
                </a:cubicBezTo>
                <a:cubicBezTo>
                  <a:pt x="323" y="206"/>
                  <a:pt x="323" y="206"/>
                  <a:pt x="323" y="206"/>
                </a:cubicBezTo>
                <a:cubicBezTo>
                  <a:pt x="324" y="205"/>
                  <a:pt x="324" y="205"/>
                  <a:pt x="324" y="205"/>
                </a:cubicBezTo>
                <a:cubicBezTo>
                  <a:pt x="325" y="204"/>
                  <a:pt x="325" y="204"/>
                  <a:pt x="325" y="204"/>
                </a:cubicBezTo>
                <a:cubicBezTo>
                  <a:pt x="324" y="204"/>
                  <a:pt x="324" y="204"/>
                  <a:pt x="324" y="204"/>
                </a:cubicBezTo>
                <a:cubicBezTo>
                  <a:pt x="323" y="204"/>
                  <a:pt x="323" y="204"/>
                  <a:pt x="323" y="204"/>
                </a:cubicBezTo>
                <a:cubicBezTo>
                  <a:pt x="321" y="204"/>
                  <a:pt x="321" y="204"/>
                  <a:pt x="321" y="204"/>
                </a:cubicBezTo>
                <a:cubicBezTo>
                  <a:pt x="322" y="203"/>
                  <a:pt x="322" y="203"/>
                  <a:pt x="322" y="203"/>
                </a:cubicBezTo>
                <a:cubicBezTo>
                  <a:pt x="320" y="201"/>
                  <a:pt x="320" y="201"/>
                  <a:pt x="320" y="201"/>
                </a:cubicBezTo>
                <a:cubicBezTo>
                  <a:pt x="317" y="199"/>
                  <a:pt x="317" y="199"/>
                  <a:pt x="317" y="199"/>
                </a:cubicBezTo>
                <a:cubicBezTo>
                  <a:pt x="317" y="200"/>
                  <a:pt x="317" y="200"/>
                  <a:pt x="317" y="200"/>
                </a:cubicBezTo>
                <a:cubicBezTo>
                  <a:pt x="316" y="199"/>
                  <a:pt x="316" y="199"/>
                  <a:pt x="316" y="199"/>
                </a:cubicBezTo>
                <a:cubicBezTo>
                  <a:pt x="315" y="199"/>
                  <a:pt x="315" y="199"/>
                  <a:pt x="315" y="199"/>
                </a:cubicBezTo>
                <a:cubicBezTo>
                  <a:pt x="314" y="200"/>
                  <a:pt x="314" y="200"/>
                  <a:pt x="314" y="200"/>
                </a:cubicBezTo>
                <a:cubicBezTo>
                  <a:pt x="315" y="199"/>
                  <a:pt x="315" y="199"/>
                  <a:pt x="315" y="199"/>
                </a:cubicBezTo>
                <a:cubicBezTo>
                  <a:pt x="314" y="198"/>
                  <a:pt x="314" y="198"/>
                  <a:pt x="314" y="198"/>
                </a:cubicBezTo>
                <a:cubicBezTo>
                  <a:pt x="313" y="198"/>
                  <a:pt x="313" y="198"/>
                  <a:pt x="313" y="198"/>
                </a:cubicBezTo>
                <a:cubicBezTo>
                  <a:pt x="312" y="199"/>
                  <a:pt x="312" y="199"/>
                  <a:pt x="312" y="199"/>
                </a:cubicBezTo>
                <a:cubicBezTo>
                  <a:pt x="311" y="199"/>
                  <a:pt x="311" y="199"/>
                  <a:pt x="311" y="199"/>
                </a:cubicBezTo>
                <a:cubicBezTo>
                  <a:pt x="311" y="198"/>
                  <a:pt x="311" y="198"/>
                  <a:pt x="311" y="198"/>
                </a:cubicBezTo>
                <a:cubicBezTo>
                  <a:pt x="312" y="197"/>
                  <a:pt x="312" y="197"/>
                  <a:pt x="312" y="197"/>
                </a:cubicBezTo>
                <a:cubicBezTo>
                  <a:pt x="311" y="196"/>
                  <a:pt x="311" y="196"/>
                  <a:pt x="311" y="196"/>
                </a:cubicBezTo>
                <a:cubicBezTo>
                  <a:pt x="310" y="196"/>
                  <a:pt x="310" y="196"/>
                  <a:pt x="310" y="196"/>
                </a:cubicBezTo>
                <a:cubicBezTo>
                  <a:pt x="309" y="196"/>
                  <a:pt x="309" y="196"/>
                  <a:pt x="309" y="196"/>
                </a:cubicBezTo>
                <a:cubicBezTo>
                  <a:pt x="309" y="195"/>
                  <a:pt x="309" y="195"/>
                  <a:pt x="309" y="195"/>
                </a:cubicBezTo>
                <a:cubicBezTo>
                  <a:pt x="309" y="195"/>
                  <a:pt x="309" y="195"/>
                  <a:pt x="309" y="195"/>
                </a:cubicBezTo>
                <a:cubicBezTo>
                  <a:pt x="307" y="194"/>
                  <a:pt x="307" y="194"/>
                  <a:pt x="307" y="194"/>
                </a:cubicBezTo>
                <a:cubicBezTo>
                  <a:pt x="306" y="192"/>
                  <a:pt x="306" y="192"/>
                  <a:pt x="306" y="192"/>
                </a:cubicBezTo>
                <a:cubicBezTo>
                  <a:pt x="306" y="192"/>
                  <a:pt x="306" y="192"/>
                  <a:pt x="306" y="192"/>
                </a:cubicBezTo>
                <a:cubicBezTo>
                  <a:pt x="306" y="191"/>
                  <a:pt x="306" y="191"/>
                  <a:pt x="306" y="191"/>
                </a:cubicBezTo>
                <a:cubicBezTo>
                  <a:pt x="305" y="190"/>
                  <a:pt x="305" y="190"/>
                  <a:pt x="305" y="190"/>
                </a:cubicBezTo>
                <a:cubicBezTo>
                  <a:pt x="304" y="191"/>
                  <a:pt x="304" y="191"/>
                  <a:pt x="304" y="191"/>
                </a:cubicBezTo>
                <a:cubicBezTo>
                  <a:pt x="300" y="194"/>
                  <a:pt x="300" y="194"/>
                  <a:pt x="300" y="194"/>
                </a:cubicBezTo>
                <a:cubicBezTo>
                  <a:pt x="296" y="196"/>
                  <a:pt x="296" y="196"/>
                  <a:pt x="296" y="196"/>
                </a:cubicBezTo>
                <a:cubicBezTo>
                  <a:pt x="300" y="194"/>
                  <a:pt x="300" y="194"/>
                  <a:pt x="300" y="194"/>
                </a:cubicBezTo>
                <a:cubicBezTo>
                  <a:pt x="302" y="191"/>
                  <a:pt x="302" y="191"/>
                  <a:pt x="302" y="191"/>
                </a:cubicBezTo>
                <a:cubicBezTo>
                  <a:pt x="304" y="189"/>
                  <a:pt x="304" y="189"/>
                  <a:pt x="304" y="189"/>
                </a:cubicBezTo>
                <a:cubicBezTo>
                  <a:pt x="304" y="187"/>
                  <a:pt x="304" y="187"/>
                  <a:pt x="304" y="187"/>
                </a:cubicBezTo>
                <a:cubicBezTo>
                  <a:pt x="303" y="186"/>
                  <a:pt x="303" y="186"/>
                  <a:pt x="303" y="186"/>
                </a:cubicBezTo>
                <a:cubicBezTo>
                  <a:pt x="301" y="184"/>
                  <a:pt x="301" y="184"/>
                  <a:pt x="301" y="184"/>
                </a:cubicBezTo>
                <a:cubicBezTo>
                  <a:pt x="298" y="184"/>
                  <a:pt x="298" y="184"/>
                  <a:pt x="298" y="184"/>
                </a:cubicBezTo>
                <a:cubicBezTo>
                  <a:pt x="296" y="185"/>
                  <a:pt x="296" y="185"/>
                  <a:pt x="296" y="185"/>
                </a:cubicBezTo>
                <a:cubicBezTo>
                  <a:pt x="295" y="185"/>
                  <a:pt x="295" y="185"/>
                  <a:pt x="295" y="185"/>
                </a:cubicBezTo>
                <a:cubicBezTo>
                  <a:pt x="294" y="186"/>
                  <a:pt x="294" y="186"/>
                  <a:pt x="294" y="186"/>
                </a:cubicBezTo>
                <a:cubicBezTo>
                  <a:pt x="291" y="186"/>
                  <a:pt x="291" y="186"/>
                  <a:pt x="291" y="186"/>
                </a:cubicBezTo>
                <a:cubicBezTo>
                  <a:pt x="289" y="189"/>
                  <a:pt x="289" y="189"/>
                  <a:pt x="289" y="189"/>
                </a:cubicBezTo>
                <a:cubicBezTo>
                  <a:pt x="287" y="190"/>
                  <a:pt x="287" y="190"/>
                  <a:pt x="287" y="190"/>
                </a:cubicBezTo>
                <a:cubicBezTo>
                  <a:pt x="288" y="188"/>
                  <a:pt x="288" y="188"/>
                  <a:pt x="288" y="188"/>
                </a:cubicBezTo>
                <a:cubicBezTo>
                  <a:pt x="288" y="186"/>
                  <a:pt x="288" y="186"/>
                  <a:pt x="288" y="186"/>
                </a:cubicBezTo>
                <a:cubicBezTo>
                  <a:pt x="289" y="184"/>
                  <a:pt x="289" y="184"/>
                  <a:pt x="289" y="184"/>
                </a:cubicBezTo>
                <a:cubicBezTo>
                  <a:pt x="289" y="182"/>
                  <a:pt x="289" y="182"/>
                  <a:pt x="289" y="182"/>
                </a:cubicBezTo>
                <a:cubicBezTo>
                  <a:pt x="286" y="180"/>
                  <a:pt x="286" y="180"/>
                  <a:pt x="286" y="180"/>
                </a:cubicBezTo>
                <a:cubicBezTo>
                  <a:pt x="286" y="180"/>
                  <a:pt x="286" y="180"/>
                  <a:pt x="286" y="180"/>
                </a:cubicBezTo>
                <a:cubicBezTo>
                  <a:pt x="287" y="179"/>
                  <a:pt x="287" y="179"/>
                  <a:pt x="287" y="179"/>
                </a:cubicBezTo>
                <a:cubicBezTo>
                  <a:pt x="289" y="179"/>
                  <a:pt x="289" y="179"/>
                  <a:pt x="289" y="179"/>
                </a:cubicBezTo>
                <a:cubicBezTo>
                  <a:pt x="289" y="178"/>
                  <a:pt x="289" y="178"/>
                  <a:pt x="289" y="178"/>
                </a:cubicBezTo>
                <a:cubicBezTo>
                  <a:pt x="284" y="176"/>
                  <a:pt x="284" y="176"/>
                  <a:pt x="284" y="176"/>
                </a:cubicBezTo>
                <a:cubicBezTo>
                  <a:pt x="284" y="175"/>
                  <a:pt x="284" y="175"/>
                  <a:pt x="284" y="175"/>
                </a:cubicBezTo>
                <a:cubicBezTo>
                  <a:pt x="285" y="173"/>
                  <a:pt x="285" y="173"/>
                  <a:pt x="285" y="173"/>
                </a:cubicBezTo>
                <a:cubicBezTo>
                  <a:pt x="287" y="172"/>
                  <a:pt x="287" y="172"/>
                  <a:pt x="287" y="172"/>
                </a:cubicBezTo>
                <a:cubicBezTo>
                  <a:pt x="288" y="171"/>
                  <a:pt x="288" y="171"/>
                  <a:pt x="288" y="171"/>
                </a:cubicBezTo>
                <a:cubicBezTo>
                  <a:pt x="287" y="170"/>
                  <a:pt x="287" y="170"/>
                  <a:pt x="287" y="170"/>
                </a:cubicBezTo>
                <a:cubicBezTo>
                  <a:pt x="286" y="168"/>
                  <a:pt x="286" y="168"/>
                  <a:pt x="286" y="168"/>
                </a:cubicBezTo>
                <a:cubicBezTo>
                  <a:pt x="286" y="168"/>
                  <a:pt x="286" y="168"/>
                  <a:pt x="286" y="168"/>
                </a:cubicBezTo>
                <a:cubicBezTo>
                  <a:pt x="285" y="168"/>
                  <a:pt x="285" y="168"/>
                  <a:pt x="285" y="168"/>
                </a:cubicBezTo>
                <a:cubicBezTo>
                  <a:pt x="284" y="167"/>
                  <a:pt x="284" y="167"/>
                  <a:pt x="284" y="167"/>
                </a:cubicBezTo>
                <a:cubicBezTo>
                  <a:pt x="283" y="166"/>
                  <a:pt x="283" y="166"/>
                  <a:pt x="283" y="166"/>
                </a:cubicBezTo>
                <a:cubicBezTo>
                  <a:pt x="281" y="166"/>
                  <a:pt x="281" y="166"/>
                  <a:pt x="281" y="166"/>
                </a:cubicBezTo>
                <a:cubicBezTo>
                  <a:pt x="279" y="165"/>
                  <a:pt x="279" y="165"/>
                  <a:pt x="279" y="165"/>
                </a:cubicBezTo>
                <a:cubicBezTo>
                  <a:pt x="278" y="165"/>
                  <a:pt x="278" y="165"/>
                  <a:pt x="278" y="165"/>
                </a:cubicBezTo>
                <a:cubicBezTo>
                  <a:pt x="276" y="165"/>
                  <a:pt x="276" y="165"/>
                  <a:pt x="276" y="165"/>
                </a:cubicBezTo>
                <a:cubicBezTo>
                  <a:pt x="274" y="165"/>
                  <a:pt x="274" y="165"/>
                  <a:pt x="274" y="165"/>
                </a:cubicBezTo>
                <a:cubicBezTo>
                  <a:pt x="273" y="167"/>
                  <a:pt x="273" y="167"/>
                  <a:pt x="273" y="167"/>
                </a:cubicBezTo>
                <a:cubicBezTo>
                  <a:pt x="273" y="168"/>
                  <a:pt x="273" y="168"/>
                  <a:pt x="273" y="168"/>
                </a:cubicBezTo>
                <a:cubicBezTo>
                  <a:pt x="272" y="166"/>
                  <a:pt x="272" y="166"/>
                  <a:pt x="272" y="166"/>
                </a:cubicBezTo>
                <a:cubicBezTo>
                  <a:pt x="273" y="165"/>
                  <a:pt x="273" y="165"/>
                  <a:pt x="273" y="165"/>
                </a:cubicBezTo>
                <a:cubicBezTo>
                  <a:pt x="274" y="164"/>
                  <a:pt x="274" y="164"/>
                  <a:pt x="274" y="164"/>
                </a:cubicBezTo>
                <a:cubicBezTo>
                  <a:pt x="274" y="163"/>
                  <a:pt x="274" y="163"/>
                  <a:pt x="274" y="163"/>
                </a:cubicBezTo>
                <a:cubicBezTo>
                  <a:pt x="274" y="162"/>
                  <a:pt x="274" y="162"/>
                  <a:pt x="274" y="162"/>
                </a:cubicBezTo>
                <a:cubicBezTo>
                  <a:pt x="275" y="161"/>
                  <a:pt x="275" y="161"/>
                  <a:pt x="275" y="161"/>
                </a:cubicBezTo>
                <a:cubicBezTo>
                  <a:pt x="275" y="159"/>
                  <a:pt x="275" y="159"/>
                  <a:pt x="275" y="159"/>
                </a:cubicBezTo>
                <a:cubicBezTo>
                  <a:pt x="276" y="158"/>
                  <a:pt x="276" y="158"/>
                  <a:pt x="276" y="158"/>
                </a:cubicBezTo>
                <a:cubicBezTo>
                  <a:pt x="275" y="157"/>
                  <a:pt x="275" y="157"/>
                  <a:pt x="275" y="157"/>
                </a:cubicBezTo>
                <a:cubicBezTo>
                  <a:pt x="275" y="157"/>
                  <a:pt x="275" y="157"/>
                  <a:pt x="275" y="157"/>
                </a:cubicBezTo>
                <a:cubicBezTo>
                  <a:pt x="273" y="159"/>
                  <a:pt x="273" y="159"/>
                  <a:pt x="273" y="159"/>
                </a:cubicBezTo>
                <a:cubicBezTo>
                  <a:pt x="272" y="160"/>
                  <a:pt x="272" y="160"/>
                  <a:pt x="272" y="160"/>
                </a:cubicBezTo>
                <a:cubicBezTo>
                  <a:pt x="272" y="160"/>
                  <a:pt x="272" y="160"/>
                  <a:pt x="272" y="160"/>
                </a:cubicBezTo>
                <a:cubicBezTo>
                  <a:pt x="270" y="159"/>
                  <a:pt x="270" y="159"/>
                  <a:pt x="270" y="159"/>
                </a:cubicBezTo>
                <a:cubicBezTo>
                  <a:pt x="269" y="160"/>
                  <a:pt x="269" y="160"/>
                  <a:pt x="269" y="160"/>
                </a:cubicBezTo>
                <a:cubicBezTo>
                  <a:pt x="268" y="161"/>
                  <a:pt x="268" y="161"/>
                  <a:pt x="268" y="161"/>
                </a:cubicBezTo>
                <a:cubicBezTo>
                  <a:pt x="269" y="163"/>
                  <a:pt x="269" y="163"/>
                  <a:pt x="269" y="163"/>
                </a:cubicBezTo>
                <a:cubicBezTo>
                  <a:pt x="267" y="164"/>
                  <a:pt x="267" y="164"/>
                  <a:pt x="267" y="164"/>
                </a:cubicBezTo>
                <a:cubicBezTo>
                  <a:pt x="266" y="164"/>
                  <a:pt x="266" y="164"/>
                  <a:pt x="266" y="164"/>
                </a:cubicBezTo>
                <a:cubicBezTo>
                  <a:pt x="266" y="163"/>
                  <a:pt x="266" y="163"/>
                  <a:pt x="266" y="163"/>
                </a:cubicBezTo>
                <a:cubicBezTo>
                  <a:pt x="265" y="166"/>
                  <a:pt x="265" y="166"/>
                  <a:pt x="265" y="166"/>
                </a:cubicBezTo>
                <a:cubicBezTo>
                  <a:pt x="265" y="168"/>
                  <a:pt x="265" y="168"/>
                  <a:pt x="265" y="168"/>
                </a:cubicBezTo>
                <a:cubicBezTo>
                  <a:pt x="264" y="166"/>
                  <a:pt x="264" y="166"/>
                  <a:pt x="264" y="166"/>
                </a:cubicBezTo>
                <a:cubicBezTo>
                  <a:pt x="264" y="164"/>
                  <a:pt x="264" y="164"/>
                  <a:pt x="264" y="164"/>
                </a:cubicBezTo>
                <a:cubicBezTo>
                  <a:pt x="265" y="162"/>
                  <a:pt x="265" y="162"/>
                  <a:pt x="265" y="162"/>
                </a:cubicBezTo>
                <a:cubicBezTo>
                  <a:pt x="264" y="162"/>
                  <a:pt x="264" y="162"/>
                  <a:pt x="264" y="162"/>
                </a:cubicBezTo>
                <a:cubicBezTo>
                  <a:pt x="263" y="163"/>
                  <a:pt x="263" y="163"/>
                  <a:pt x="263" y="163"/>
                </a:cubicBezTo>
                <a:cubicBezTo>
                  <a:pt x="263" y="165"/>
                  <a:pt x="263" y="165"/>
                  <a:pt x="263" y="165"/>
                </a:cubicBezTo>
                <a:cubicBezTo>
                  <a:pt x="261" y="165"/>
                  <a:pt x="261" y="165"/>
                  <a:pt x="261" y="165"/>
                </a:cubicBezTo>
                <a:cubicBezTo>
                  <a:pt x="262" y="162"/>
                  <a:pt x="262" y="162"/>
                  <a:pt x="262" y="162"/>
                </a:cubicBezTo>
                <a:cubicBezTo>
                  <a:pt x="261" y="160"/>
                  <a:pt x="261" y="160"/>
                  <a:pt x="261" y="160"/>
                </a:cubicBezTo>
                <a:cubicBezTo>
                  <a:pt x="260" y="161"/>
                  <a:pt x="260" y="161"/>
                  <a:pt x="260" y="161"/>
                </a:cubicBezTo>
                <a:cubicBezTo>
                  <a:pt x="260" y="159"/>
                  <a:pt x="260" y="159"/>
                  <a:pt x="260" y="159"/>
                </a:cubicBezTo>
                <a:cubicBezTo>
                  <a:pt x="262" y="158"/>
                  <a:pt x="262" y="158"/>
                  <a:pt x="262" y="158"/>
                </a:cubicBezTo>
                <a:cubicBezTo>
                  <a:pt x="264" y="157"/>
                  <a:pt x="264" y="157"/>
                  <a:pt x="264" y="157"/>
                </a:cubicBezTo>
                <a:cubicBezTo>
                  <a:pt x="266" y="159"/>
                  <a:pt x="266" y="159"/>
                  <a:pt x="266" y="159"/>
                </a:cubicBezTo>
                <a:cubicBezTo>
                  <a:pt x="268" y="158"/>
                  <a:pt x="268" y="158"/>
                  <a:pt x="268" y="158"/>
                </a:cubicBezTo>
                <a:cubicBezTo>
                  <a:pt x="270" y="157"/>
                  <a:pt x="270" y="157"/>
                  <a:pt x="270" y="157"/>
                </a:cubicBezTo>
                <a:cubicBezTo>
                  <a:pt x="272" y="156"/>
                  <a:pt x="272" y="156"/>
                  <a:pt x="272" y="156"/>
                </a:cubicBezTo>
                <a:cubicBezTo>
                  <a:pt x="272" y="155"/>
                  <a:pt x="272" y="155"/>
                  <a:pt x="272" y="155"/>
                </a:cubicBezTo>
                <a:cubicBezTo>
                  <a:pt x="272" y="154"/>
                  <a:pt x="272" y="154"/>
                  <a:pt x="272" y="154"/>
                </a:cubicBezTo>
                <a:cubicBezTo>
                  <a:pt x="272" y="153"/>
                  <a:pt x="272" y="153"/>
                  <a:pt x="272" y="153"/>
                </a:cubicBezTo>
                <a:cubicBezTo>
                  <a:pt x="270" y="152"/>
                  <a:pt x="270" y="152"/>
                  <a:pt x="270" y="152"/>
                </a:cubicBezTo>
                <a:cubicBezTo>
                  <a:pt x="269" y="152"/>
                  <a:pt x="269" y="152"/>
                  <a:pt x="269" y="152"/>
                </a:cubicBezTo>
                <a:cubicBezTo>
                  <a:pt x="269" y="151"/>
                  <a:pt x="269" y="151"/>
                  <a:pt x="269" y="151"/>
                </a:cubicBezTo>
                <a:cubicBezTo>
                  <a:pt x="268" y="150"/>
                  <a:pt x="268" y="150"/>
                  <a:pt x="268" y="150"/>
                </a:cubicBezTo>
                <a:cubicBezTo>
                  <a:pt x="268" y="149"/>
                  <a:pt x="268" y="149"/>
                  <a:pt x="268" y="149"/>
                </a:cubicBezTo>
                <a:cubicBezTo>
                  <a:pt x="268" y="149"/>
                  <a:pt x="268" y="149"/>
                  <a:pt x="268" y="149"/>
                </a:cubicBezTo>
                <a:cubicBezTo>
                  <a:pt x="269" y="149"/>
                  <a:pt x="269" y="149"/>
                  <a:pt x="269" y="149"/>
                </a:cubicBezTo>
                <a:cubicBezTo>
                  <a:pt x="269" y="148"/>
                  <a:pt x="269" y="148"/>
                  <a:pt x="269" y="148"/>
                </a:cubicBezTo>
                <a:cubicBezTo>
                  <a:pt x="269" y="148"/>
                  <a:pt x="269" y="148"/>
                  <a:pt x="269" y="148"/>
                </a:cubicBezTo>
                <a:cubicBezTo>
                  <a:pt x="265" y="149"/>
                  <a:pt x="265" y="149"/>
                  <a:pt x="265" y="149"/>
                </a:cubicBezTo>
                <a:cubicBezTo>
                  <a:pt x="264" y="150"/>
                  <a:pt x="264" y="150"/>
                  <a:pt x="264" y="150"/>
                </a:cubicBezTo>
                <a:cubicBezTo>
                  <a:pt x="262" y="150"/>
                  <a:pt x="262" y="150"/>
                  <a:pt x="262" y="150"/>
                </a:cubicBezTo>
                <a:cubicBezTo>
                  <a:pt x="260" y="151"/>
                  <a:pt x="260" y="151"/>
                  <a:pt x="260" y="151"/>
                </a:cubicBezTo>
                <a:cubicBezTo>
                  <a:pt x="256" y="155"/>
                  <a:pt x="256" y="155"/>
                  <a:pt x="256" y="155"/>
                </a:cubicBezTo>
                <a:cubicBezTo>
                  <a:pt x="254" y="156"/>
                  <a:pt x="254" y="156"/>
                  <a:pt x="254" y="156"/>
                </a:cubicBezTo>
                <a:cubicBezTo>
                  <a:pt x="249" y="155"/>
                  <a:pt x="249" y="155"/>
                  <a:pt x="249" y="155"/>
                </a:cubicBezTo>
                <a:cubicBezTo>
                  <a:pt x="247" y="154"/>
                  <a:pt x="247" y="154"/>
                  <a:pt x="247" y="154"/>
                </a:cubicBezTo>
                <a:cubicBezTo>
                  <a:pt x="246" y="153"/>
                  <a:pt x="246" y="153"/>
                  <a:pt x="246" y="153"/>
                </a:cubicBezTo>
                <a:cubicBezTo>
                  <a:pt x="246" y="154"/>
                  <a:pt x="246" y="154"/>
                  <a:pt x="246" y="154"/>
                </a:cubicBezTo>
                <a:cubicBezTo>
                  <a:pt x="244" y="154"/>
                  <a:pt x="244" y="154"/>
                  <a:pt x="244" y="154"/>
                </a:cubicBezTo>
                <a:cubicBezTo>
                  <a:pt x="243" y="152"/>
                  <a:pt x="243" y="152"/>
                  <a:pt x="243" y="152"/>
                </a:cubicBezTo>
                <a:cubicBezTo>
                  <a:pt x="241" y="153"/>
                  <a:pt x="241" y="153"/>
                  <a:pt x="241" y="153"/>
                </a:cubicBezTo>
                <a:cubicBezTo>
                  <a:pt x="241" y="155"/>
                  <a:pt x="241" y="155"/>
                  <a:pt x="241" y="155"/>
                </a:cubicBezTo>
                <a:cubicBezTo>
                  <a:pt x="240" y="155"/>
                  <a:pt x="240" y="155"/>
                  <a:pt x="240" y="155"/>
                </a:cubicBezTo>
                <a:cubicBezTo>
                  <a:pt x="239" y="154"/>
                  <a:pt x="239" y="154"/>
                  <a:pt x="239" y="154"/>
                </a:cubicBezTo>
                <a:cubicBezTo>
                  <a:pt x="240" y="152"/>
                  <a:pt x="240" y="152"/>
                  <a:pt x="240" y="152"/>
                </a:cubicBezTo>
                <a:cubicBezTo>
                  <a:pt x="241" y="152"/>
                  <a:pt x="241" y="152"/>
                  <a:pt x="241" y="152"/>
                </a:cubicBezTo>
                <a:cubicBezTo>
                  <a:pt x="240" y="151"/>
                  <a:pt x="240" y="151"/>
                  <a:pt x="240" y="151"/>
                </a:cubicBezTo>
                <a:cubicBezTo>
                  <a:pt x="238" y="152"/>
                  <a:pt x="238" y="152"/>
                  <a:pt x="238" y="152"/>
                </a:cubicBezTo>
                <a:cubicBezTo>
                  <a:pt x="235" y="153"/>
                  <a:pt x="235" y="153"/>
                  <a:pt x="235" y="153"/>
                </a:cubicBezTo>
                <a:cubicBezTo>
                  <a:pt x="232" y="155"/>
                  <a:pt x="232" y="155"/>
                  <a:pt x="232" y="155"/>
                </a:cubicBezTo>
                <a:cubicBezTo>
                  <a:pt x="231" y="157"/>
                  <a:pt x="231" y="157"/>
                  <a:pt x="231" y="157"/>
                </a:cubicBezTo>
                <a:cubicBezTo>
                  <a:pt x="232" y="158"/>
                  <a:pt x="232" y="158"/>
                  <a:pt x="232" y="158"/>
                </a:cubicBezTo>
                <a:cubicBezTo>
                  <a:pt x="234" y="159"/>
                  <a:pt x="234" y="159"/>
                  <a:pt x="234" y="159"/>
                </a:cubicBezTo>
                <a:cubicBezTo>
                  <a:pt x="233" y="160"/>
                  <a:pt x="233" y="160"/>
                  <a:pt x="233" y="160"/>
                </a:cubicBezTo>
                <a:cubicBezTo>
                  <a:pt x="230" y="160"/>
                  <a:pt x="230" y="160"/>
                  <a:pt x="230" y="160"/>
                </a:cubicBezTo>
                <a:cubicBezTo>
                  <a:pt x="228" y="162"/>
                  <a:pt x="228" y="162"/>
                  <a:pt x="228" y="162"/>
                </a:cubicBezTo>
                <a:cubicBezTo>
                  <a:pt x="226" y="166"/>
                  <a:pt x="226" y="166"/>
                  <a:pt x="226" y="166"/>
                </a:cubicBezTo>
                <a:cubicBezTo>
                  <a:pt x="225" y="169"/>
                  <a:pt x="225" y="169"/>
                  <a:pt x="225" y="169"/>
                </a:cubicBezTo>
                <a:cubicBezTo>
                  <a:pt x="224" y="169"/>
                  <a:pt x="224" y="169"/>
                  <a:pt x="224" y="169"/>
                </a:cubicBezTo>
                <a:cubicBezTo>
                  <a:pt x="224" y="168"/>
                  <a:pt x="224" y="168"/>
                  <a:pt x="224" y="168"/>
                </a:cubicBezTo>
                <a:cubicBezTo>
                  <a:pt x="224" y="165"/>
                  <a:pt x="224" y="165"/>
                  <a:pt x="224" y="165"/>
                </a:cubicBezTo>
                <a:cubicBezTo>
                  <a:pt x="227" y="161"/>
                  <a:pt x="227" y="161"/>
                  <a:pt x="227" y="161"/>
                </a:cubicBezTo>
                <a:cubicBezTo>
                  <a:pt x="227" y="160"/>
                  <a:pt x="227" y="160"/>
                  <a:pt x="227" y="160"/>
                </a:cubicBezTo>
                <a:cubicBezTo>
                  <a:pt x="226" y="160"/>
                  <a:pt x="226" y="160"/>
                  <a:pt x="226" y="160"/>
                </a:cubicBezTo>
                <a:cubicBezTo>
                  <a:pt x="222" y="162"/>
                  <a:pt x="222" y="162"/>
                  <a:pt x="222" y="162"/>
                </a:cubicBezTo>
                <a:cubicBezTo>
                  <a:pt x="220" y="162"/>
                  <a:pt x="220" y="162"/>
                  <a:pt x="220" y="162"/>
                </a:cubicBezTo>
                <a:cubicBezTo>
                  <a:pt x="219" y="161"/>
                  <a:pt x="219" y="161"/>
                  <a:pt x="219" y="161"/>
                </a:cubicBezTo>
                <a:cubicBezTo>
                  <a:pt x="217" y="159"/>
                  <a:pt x="217" y="159"/>
                  <a:pt x="217" y="159"/>
                </a:cubicBezTo>
                <a:cubicBezTo>
                  <a:pt x="215" y="159"/>
                  <a:pt x="215" y="159"/>
                  <a:pt x="215" y="159"/>
                </a:cubicBezTo>
                <a:cubicBezTo>
                  <a:pt x="214" y="159"/>
                  <a:pt x="214" y="159"/>
                  <a:pt x="214" y="159"/>
                </a:cubicBezTo>
                <a:cubicBezTo>
                  <a:pt x="214" y="160"/>
                  <a:pt x="214" y="160"/>
                  <a:pt x="214" y="160"/>
                </a:cubicBezTo>
                <a:cubicBezTo>
                  <a:pt x="217" y="161"/>
                  <a:pt x="217" y="161"/>
                  <a:pt x="217" y="161"/>
                </a:cubicBezTo>
                <a:cubicBezTo>
                  <a:pt x="218" y="162"/>
                  <a:pt x="218" y="162"/>
                  <a:pt x="218" y="162"/>
                </a:cubicBezTo>
                <a:cubicBezTo>
                  <a:pt x="217" y="163"/>
                  <a:pt x="217" y="163"/>
                  <a:pt x="217" y="163"/>
                </a:cubicBezTo>
                <a:cubicBezTo>
                  <a:pt x="214" y="162"/>
                  <a:pt x="214" y="162"/>
                  <a:pt x="214" y="162"/>
                </a:cubicBezTo>
                <a:cubicBezTo>
                  <a:pt x="211" y="161"/>
                  <a:pt x="211" y="161"/>
                  <a:pt x="211" y="161"/>
                </a:cubicBezTo>
                <a:cubicBezTo>
                  <a:pt x="207" y="163"/>
                  <a:pt x="207" y="163"/>
                  <a:pt x="207" y="163"/>
                </a:cubicBezTo>
                <a:cubicBezTo>
                  <a:pt x="203" y="167"/>
                  <a:pt x="203" y="167"/>
                  <a:pt x="203" y="167"/>
                </a:cubicBezTo>
                <a:cubicBezTo>
                  <a:pt x="197" y="170"/>
                  <a:pt x="197" y="170"/>
                  <a:pt x="197" y="170"/>
                </a:cubicBezTo>
                <a:cubicBezTo>
                  <a:pt x="194" y="173"/>
                  <a:pt x="194" y="173"/>
                  <a:pt x="194" y="173"/>
                </a:cubicBezTo>
                <a:cubicBezTo>
                  <a:pt x="190" y="176"/>
                  <a:pt x="190" y="176"/>
                  <a:pt x="190" y="176"/>
                </a:cubicBezTo>
                <a:cubicBezTo>
                  <a:pt x="185" y="180"/>
                  <a:pt x="185" y="180"/>
                  <a:pt x="185" y="180"/>
                </a:cubicBezTo>
                <a:cubicBezTo>
                  <a:pt x="182" y="181"/>
                  <a:pt x="182" y="181"/>
                  <a:pt x="182" y="181"/>
                </a:cubicBezTo>
                <a:cubicBezTo>
                  <a:pt x="180" y="182"/>
                  <a:pt x="180" y="182"/>
                  <a:pt x="180" y="182"/>
                </a:cubicBezTo>
                <a:cubicBezTo>
                  <a:pt x="178" y="183"/>
                  <a:pt x="178" y="183"/>
                  <a:pt x="178" y="183"/>
                </a:cubicBezTo>
                <a:cubicBezTo>
                  <a:pt x="176" y="183"/>
                  <a:pt x="176" y="183"/>
                  <a:pt x="176" y="183"/>
                </a:cubicBezTo>
                <a:cubicBezTo>
                  <a:pt x="173" y="185"/>
                  <a:pt x="173" y="185"/>
                  <a:pt x="173" y="185"/>
                </a:cubicBezTo>
                <a:cubicBezTo>
                  <a:pt x="170" y="185"/>
                  <a:pt x="170" y="185"/>
                  <a:pt x="170" y="185"/>
                </a:cubicBezTo>
                <a:cubicBezTo>
                  <a:pt x="169" y="184"/>
                  <a:pt x="169" y="184"/>
                  <a:pt x="169" y="184"/>
                </a:cubicBezTo>
                <a:cubicBezTo>
                  <a:pt x="166" y="184"/>
                  <a:pt x="166" y="184"/>
                  <a:pt x="166" y="184"/>
                </a:cubicBezTo>
                <a:cubicBezTo>
                  <a:pt x="163" y="182"/>
                  <a:pt x="163" y="182"/>
                  <a:pt x="163" y="182"/>
                </a:cubicBezTo>
                <a:cubicBezTo>
                  <a:pt x="161" y="181"/>
                  <a:pt x="161" y="181"/>
                  <a:pt x="161" y="181"/>
                </a:cubicBezTo>
                <a:cubicBezTo>
                  <a:pt x="159" y="180"/>
                  <a:pt x="159" y="180"/>
                  <a:pt x="159" y="180"/>
                </a:cubicBezTo>
                <a:cubicBezTo>
                  <a:pt x="158" y="180"/>
                  <a:pt x="158" y="180"/>
                  <a:pt x="158" y="180"/>
                </a:cubicBezTo>
                <a:cubicBezTo>
                  <a:pt x="155" y="182"/>
                  <a:pt x="155" y="182"/>
                  <a:pt x="155" y="182"/>
                </a:cubicBezTo>
                <a:cubicBezTo>
                  <a:pt x="152" y="186"/>
                  <a:pt x="152" y="186"/>
                  <a:pt x="152" y="186"/>
                </a:cubicBezTo>
                <a:cubicBezTo>
                  <a:pt x="151" y="188"/>
                  <a:pt x="151" y="188"/>
                  <a:pt x="151" y="188"/>
                </a:cubicBezTo>
                <a:cubicBezTo>
                  <a:pt x="150" y="190"/>
                  <a:pt x="150" y="190"/>
                  <a:pt x="150" y="190"/>
                </a:cubicBezTo>
                <a:cubicBezTo>
                  <a:pt x="149" y="192"/>
                  <a:pt x="149" y="192"/>
                  <a:pt x="149" y="192"/>
                </a:cubicBezTo>
                <a:cubicBezTo>
                  <a:pt x="147" y="192"/>
                  <a:pt x="147" y="192"/>
                  <a:pt x="147" y="192"/>
                </a:cubicBezTo>
                <a:cubicBezTo>
                  <a:pt x="146" y="191"/>
                  <a:pt x="146" y="191"/>
                  <a:pt x="146" y="191"/>
                </a:cubicBezTo>
                <a:cubicBezTo>
                  <a:pt x="145" y="192"/>
                  <a:pt x="145" y="192"/>
                  <a:pt x="145" y="192"/>
                </a:cubicBezTo>
                <a:cubicBezTo>
                  <a:pt x="147" y="196"/>
                  <a:pt x="147" y="196"/>
                  <a:pt x="147" y="196"/>
                </a:cubicBezTo>
                <a:cubicBezTo>
                  <a:pt x="149" y="204"/>
                  <a:pt x="149" y="204"/>
                  <a:pt x="149" y="204"/>
                </a:cubicBezTo>
                <a:cubicBezTo>
                  <a:pt x="151" y="210"/>
                  <a:pt x="151" y="210"/>
                  <a:pt x="151" y="210"/>
                </a:cubicBezTo>
                <a:cubicBezTo>
                  <a:pt x="152" y="216"/>
                  <a:pt x="152" y="216"/>
                  <a:pt x="152" y="216"/>
                </a:cubicBezTo>
                <a:cubicBezTo>
                  <a:pt x="152" y="221"/>
                  <a:pt x="152" y="221"/>
                  <a:pt x="152" y="221"/>
                </a:cubicBezTo>
                <a:cubicBezTo>
                  <a:pt x="149" y="224"/>
                  <a:pt x="149" y="224"/>
                  <a:pt x="149" y="224"/>
                </a:cubicBezTo>
                <a:cubicBezTo>
                  <a:pt x="148" y="227"/>
                  <a:pt x="148" y="227"/>
                  <a:pt x="148" y="227"/>
                </a:cubicBezTo>
                <a:cubicBezTo>
                  <a:pt x="148" y="228"/>
                  <a:pt x="148" y="228"/>
                  <a:pt x="148" y="228"/>
                </a:cubicBezTo>
                <a:cubicBezTo>
                  <a:pt x="151" y="232"/>
                  <a:pt x="151" y="232"/>
                  <a:pt x="151" y="232"/>
                </a:cubicBezTo>
                <a:cubicBezTo>
                  <a:pt x="153" y="233"/>
                  <a:pt x="153" y="233"/>
                  <a:pt x="153" y="233"/>
                </a:cubicBezTo>
                <a:cubicBezTo>
                  <a:pt x="153" y="231"/>
                  <a:pt x="153" y="231"/>
                  <a:pt x="153" y="231"/>
                </a:cubicBezTo>
                <a:cubicBezTo>
                  <a:pt x="154" y="232"/>
                  <a:pt x="154" y="232"/>
                  <a:pt x="154" y="232"/>
                </a:cubicBezTo>
                <a:cubicBezTo>
                  <a:pt x="155" y="231"/>
                  <a:pt x="155" y="231"/>
                  <a:pt x="155" y="231"/>
                </a:cubicBezTo>
                <a:cubicBezTo>
                  <a:pt x="157" y="231"/>
                  <a:pt x="157" y="231"/>
                  <a:pt x="157" y="231"/>
                </a:cubicBezTo>
                <a:cubicBezTo>
                  <a:pt x="155" y="232"/>
                  <a:pt x="155" y="232"/>
                  <a:pt x="155" y="232"/>
                </a:cubicBezTo>
                <a:cubicBezTo>
                  <a:pt x="155" y="233"/>
                  <a:pt x="155" y="233"/>
                  <a:pt x="155" y="233"/>
                </a:cubicBezTo>
                <a:cubicBezTo>
                  <a:pt x="160" y="237"/>
                  <a:pt x="160" y="237"/>
                  <a:pt x="160" y="237"/>
                </a:cubicBezTo>
                <a:cubicBezTo>
                  <a:pt x="159" y="237"/>
                  <a:pt x="159" y="237"/>
                  <a:pt x="159" y="237"/>
                </a:cubicBezTo>
                <a:cubicBezTo>
                  <a:pt x="157" y="237"/>
                  <a:pt x="157" y="237"/>
                  <a:pt x="157" y="237"/>
                </a:cubicBezTo>
                <a:cubicBezTo>
                  <a:pt x="156" y="238"/>
                  <a:pt x="156" y="238"/>
                  <a:pt x="156" y="238"/>
                </a:cubicBezTo>
                <a:cubicBezTo>
                  <a:pt x="156" y="243"/>
                  <a:pt x="156" y="243"/>
                  <a:pt x="156" y="243"/>
                </a:cubicBezTo>
                <a:cubicBezTo>
                  <a:pt x="156" y="245"/>
                  <a:pt x="156" y="245"/>
                  <a:pt x="156" y="245"/>
                </a:cubicBezTo>
                <a:cubicBezTo>
                  <a:pt x="157" y="246"/>
                  <a:pt x="157" y="246"/>
                  <a:pt x="157" y="246"/>
                </a:cubicBezTo>
                <a:cubicBezTo>
                  <a:pt x="159" y="245"/>
                  <a:pt x="159" y="245"/>
                  <a:pt x="159" y="245"/>
                </a:cubicBezTo>
                <a:cubicBezTo>
                  <a:pt x="161" y="244"/>
                  <a:pt x="161" y="244"/>
                  <a:pt x="161" y="244"/>
                </a:cubicBezTo>
                <a:cubicBezTo>
                  <a:pt x="162" y="245"/>
                  <a:pt x="162" y="245"/>
                  <a:pt x="162" y="245"/>
                </a:cubicBezTo>
                <a:cubicBezTo>
                  <a:pt x="163" y="246"/>
                  <a:pt x="163" y="246"/>
                  <a:pt x="163" y="246"/>
                </a:cubicBezTo>
                <a:cubicBezTo>
                  <a:pt x="165" y="245"/>
                  <a:pt x="165" y="245"/>
                  <a:pt x="165" y="245"/>
                </a:cubicBezTo>
                <a:cubicBezTo>
                  <a:pt x="168" y="246"/>
                  <a:pt x="168" y="246"/>
                  <a:pt x="168" y="246"/>
                </a:cubicBezTo>
                <a:cubicBezTo>
                  <a:pt x="170" y="248"/>
                  <a:pt x="170" y="248"/>
                  <a:pt x="170" y="248"/>
                </a:cubicBezTo>
                <a:cubicBezTo>
                  <a:pt x="168" y="249"/>
                  <a:pt x="168" y="249"/>
                  <a:pt x="168" y="249"/>
                </a:cubicBezTo>
                <a:cubicBezTo>
                  <a:pt x="169" y="251"/>
                  <a:pt x="169" y="251"/>
                  <a:pt x="169" y="251"/>
                </a:cubicBezTo>
                <a:cubicBezTo>
                  <a:pt x="168" y="253"/>
                  <a:pt x="168" y="253"/>
                  <a:pt x="168" y="253"/>
                </a:cubicBezTo>
                <a:cubicBezTo>
                  <a:pt x="165" y="253"/>
                  <a:pt x="165" y="253"/>
                  <a:pt x="165" y="253"/>
                </a:cubicBezTo>
                <a:cubicBezTo>
                  <a:pt x="165" y="252"/>
                  <a:pt x="165" y="252"/>
                  <a:pt x="165" y="252"/>
                </a:cubicBezTo>
                <a:cubicBezTo>
                  <a:pt x="163" y="251"/>
                  <a:pt x="163" y="251"/>
                  <a:pt x="163" y="251"/>
                </a:cubicBezTo>
                <a:cubicBezTo>
                  <a:pt x="162" y="252"/>
                  <a:pt x="162" y="252"/>
                  <a:pt x="162" y="252"/>
                </a:cubicBezTo>
                <a:cubicBezTo>
                  <a:pt x="160" y="251"/>
                  <a:pt x="160" y="251"/>
                  <a:pt x="160" y="251"/>
                </a:cubicBezTo>
                <a:cubicBezTo>
                  <a:pt x="159" y="250"/>
                  <a:pt x="159" y="250"/>
                  <a:pt x="159" y="250"/>
                </a:cubicBezTo>
                <a:cubicBezTo>
                  <a:pt x="158" y="248"/>
                  <a:pt x="158" y="248"/>
                  <a:pt x="158" y="248"/>
                </a:cubicBezTo>
                <a:cubicBezTo>
                  <a:pt x="156" y="247"/>
                  <a:pt x="156" y="247"/>
                  <a:pt x="156" y="247"/>
                </a:cubicBezTo>
                <a:cubicBezTo>
                  <a:pt x="155" y="247"/>
                  <a:pt x="155" y="247"/>
                  <a:pt x="155" y="247"/>
                </a:cubicBezTo>
                <a:cubicBezTo>
                  <a:pt x="153" y="245"/>
                  <a:pt x="153" y="245"/>
                  <a:pt x="153" y="245"/>
                </a:cubicBezTo>
                <a:cubicBezTo>
                  <a:pt x="154" y="243"/>
                  <a:pt x="154" y="243"/>
                  <a:pt x="154" y="243"/>
                </a:cubicBezTo>
                <a:cubicBezTo>
                  <a:pt x="156" y="237"/>
                  <a:pt x="156" y="237"/>
                  <a:pt x="156" y="237"/>
                </a:cubicBezTo>
                <a:cubicBezTo>
                  <a:pt x="155" y="236"/>
                  <a:pt x="155" y="236"/>
                  <a:pt x="155" y="236"/>
                </a:cubicBezTo>
                <a:cubicBezTo>
                  <a:pt x="155" y="235"/>
                  <a:pt x="155" y="235"/>
                  <a:pt x="155" y="235"/>
                </a:cubicBezTo>
                <a:cubicBezTo>
                  <a:pt x="153" y="237"/>
                  <a:pt x="153" y="237"/>
                  <a:pt x="153" y="237"/>
                </a:cubicBezTo>
                <a:cubicBezTo>
                  <a:pt x="153" y="243"/>
                  <a:pt x="153" y="243"/>
                  <a:pt x="153" y="243"/>
                </a:cubicBezTo>
                <a:cubicBezTo>
                  <a:pt x="152" y="246"/>
                  <a:pt x="152" y="246"/>
                  <a:pt x="152" y="246"/>
                </a:cubicBezTo>
                <a:cubicBezTo>
                  <a:pt x="150" y="248"/>
                  <a:pt x="150" y="248"/>
                  <a:pt x="150" y="248"/>
                </a:cubicBezTo>
                <a:cubicBezTo>
                  <a:pt x="150" y="249"/>
                  <a:pt x="150" y="249"/>
                  <a:pt x="150" y="249"/>
                </a:cubicBezTo>
                <a:cubicBezTo>
                  <a:pt x="151" y="247"/>
                  <a:pt x="151" y="247"/>
                  <a:pt x="151" y="247"/>
                </a:cubicBezTo>
                <a:cubicBezTo>
                  <a:pt x="153" y="247"/>
                  <a:pt x="153" y="247"/>
                  <a:pt x="153" y="247"/>
                </a:cubicBezTo>
                <a:cubicBezTo>
                  <a:pt x="154" y="248"/>
                  <a:pt x="154" y="248"/>
                  <a:pt x="154" y="248"/>
                </a:cubicBezTo>
                <a:cubicBezTo>
                  <a:pt x="156" y="248"/>
                  <a:pt x="156" y="248"/>
                  <a:pt x="156" y="248"/>
                </a:cubicBezTo>
                <a:cubicBezTo>
                  <a:pt x="157" y="250"/>
                  <a:pt x="157" y="250"/>
                  <a:pt x="157" y="250"/>
                </a:cubicBezTo>
                <a:cubicBezTo>
                  <a:pt x="157" y="254"/>
                  <a:pt x="157" y="254"/>
                  <a:pt x="157" y="254"/>
                </a:cubicBezTo>
                <a:cubicBezTo>
                  <a:pt x="155" y="256"/>
                  <a:pt x="155" y="256"/>
                  <a:pt x="155" y="256"/>
                </a:cubicBezTo>
                <a:cubicBezTo>
                  <a:pt x="152" y="257"/>
                  <a:pt x="152" y="257"/>
                  <a:pt x="152" y="257"/>
                </a:cubicBezTo>
                <a:cubicBezTo>
                  <a:pt x="154" y="254"/>
                  <a:pt x="154" y="254"/>
                  <a:pt x="154" y="254"/>
                </a:cubicBezTo>
                <a:cubicBezTo>
                  <a:pt x="154" y="253"/>
                  <a:pt x="154" y="253"/>
                  <a:pt x="154" y="253"/>
                </a:cubicBezTo>
                <a:cubicBezTo>
                  <a:pt x="153" y="252"/>
                  <a:pt x="153" y="252"/>
                  <a:pt x="153" y="252"/>
                </a:cubicBezTo>
                <a:cubicBezTo>
                  <a:pt x="152" y="251"/>
                  <a:pt x="152" y="251"/>
                  <a:pt x="152" y="251"/>
                </a:cubicBezTo>
                <a:cubicBezTo>
                  <a:pt x="151" y="252"/>
                  <a:pt x="151" y="252"/>
                  <a:pt x="151" y="252"/>
                </a:cubicBezTo>
                <a:cubicBezTo>
                  <a:pt x="149" y="254"/>
                  <a:pt x="149" y="254"/>
                  <a:pt x="149" y="254"/>
                </a:cubicBezTo>
                <a:cubicBezTo>
                  <a:pt x="148" y="256"/>
                  <a:pt x="148" y="256"/>
                  <a:pt x="148" y="256"/>
                </a:cubicBezTo>
                <a:cubicBezTo>
                  <a:pt x="147" y="257"/>
                  <a:pt x="147" y="257"/>
                  <a:pt x="147" y="257"/>
                </a:cubicBezTo>
                <a:cubicBezTo>
                  <a:pt x="145" y="257"/>
                  <a:pt x="145" y="257"/>
                  <a:pt x="145" y="257"/>
                </a:cubicBezTo>
                <a:cubicBezTo>
                  <a:pt x="145" y="256"/>
                  <a:pt x="145" y="256"/>
                  <a:pt x="145" y="256"/>
                </a:cubicBezTo>
                <a:cubicBezTo>
                  <a:pt x="144" y="255"/>
                  <a:pt x="144" y="255"/>
                  <a:pt x="144" y="255"/>
                </a:cubicBezTo>
                <a:cubicBezTo>
                  <a:pt x="142" y="256"/>
                  <a:pt x="142" y="256"/>
                  <a:pt x="142" y="256"/>
                </a:cubicBezTo>
                <a:cubicBezTo>
                  <a:pt x="140" y="255"/>
                  <a:pt x="140" y="255"/>
                  <a:pt x="140" y="255"/>
                </a:cubicBezTo>
                <a:cubicBezTo>
                  <a:pt x="140" y="253"/>
                  <a:pt x="140" y="253"/>
                  <a:pt x="140" y="253"/>
                </a:cubicBezTo>
                <a:cubicBezTo>
                  <a:pt x="139" y="253"/>
                  <a:pt x="139" y="253"/>
                  <a:pt x="139" y="253"/>
                </a:cubicBezTo>
                <a:cubicBezTo>
                  <a:pt x="138" y="253"/>
                  <a:pt x="138" y="253"/>
                  <a:pt x="138" y="253"/>
                </a:cubicBezTo>
                <a:cubicBezTo>
                  <a:pt x="136" y="253"/>
                  <a:pt x="136" y="253"/>
                  <a:pt x="136" y="253"/>
                </a:cubicBezTo>
                <a:cubicBezTo>
                  <a:pt x="136" y="252"/>
                  <a:pt x="136" y="252"/>
                  <a:pt x="136" y="252"/>
                </a:cubicBezTo>
                <a:cubicBezTo>
                  <a:pt x="135" y="251"/>
                  <a:pt x="135" y="251"/>
                  <a:pt x="135" y="251"/>
                </a:cubicBezTo>
                <a:cubicBezTo>
                  <a:pt x="134" y="251"/>
                  <a:pt x="134" y="251"/>
                  <a:pt x="134" y="251"/>
                </a:cubicBezTo>
                <a:cubicBezTo>
                  <a:pt x="133" y="251"/>
                  <a:pt x="133" y="251"/>
                  <a:pt x="133" y="251"/>
                </a:cubicBezTo>
                <a:cubicBezTo>
                  <a:pt x="133" y="249"/>
                  <a:pt x="133" y="249"/>
                  <a:pt x="133" y="249"/>
                </a:cubicBezTo>
                <a:cubicBezTo>
                  <a:pt x="132" y="248"/>
                  <a:pt x="132" y="248"/>
                  <a:pt x="132" y="248"/>
                </a:cubicBezTo>
                <a:cubicBezTo>
                  <a:pt x="132" y="247"/>
                  <a:pt x="132" y="247"/>
                  <a:pt x="132" y="247"/>
                </a:cubicBezTo>
                <a:cubicBezTo>
                  <a:pt x="134" y="246"/>
                  <a:pt x="134" y="246"/>
                  <a:pt x="134" y="246"/>
                </a:cubicBezTo>
                <a:cubicBezTo>
                  <a:pt x="136" y="243"/>
                  <a:pt x="136" y="243"/>
                  <a:pt x="136" y="243"/>
                </a:cubicBezTo>
                <a:cubicBezTo>
                  <a:pt x="137" y="243"/>
                  <a:pt x="137" y="243"/>
                  <a:pt x="137" y="243"/>
                </a:cubicBezTo>
                <a:cubicBezTo>
                  <a:pt x="138" y="242"/>
                  <a:pt x="138" y="242"/>
                  <a:pt x="138" y="242"/>
                </a:cubicBezTo>
                <a:cubicBezTo>
                  <a:pt x="138" y="241"/>
                  <a:pt x="138" y="241"/>
                  <a:pt x="138" y="241"/>
                </a:cubicBezTo>
                <a:cubicBezTo>
                  <a:pt x="135" y="238"/>
                  <a:pt x="135" y="238"/>
                  <a:pt x="135" y="238"/>
                </a:cubicBezTo>
                <a:cubicBezTo>
                  <a:pt x="134" y="238"/>
                  <a:pt x="134" y="238"/>
                  <a:pt x="134" y="238"/>
                </a:cubicBezTo>
                <a:cubicBezTo>
                  <a:pt x="132" y="238"/>
                  <a:pt x="132" y="238"/>
                  <a:pt x="132" y="238"/>
                </a:cubicBezTo>
                <a:cubicBezTo>
                  <a:pt x="129" y="239"/>
                  <a:pt x="129" y="239"/>
                  <a:pt x="129" y="239"/>
                </a:cubicBezTo>
                <a:cubicBezTo>
                  <a:pt x="127" y="239"/>
                  <a:pt x="127" y="239"/>
                  <a:pt x="127" y="239"/>
                </a:cubicBezTo>
                <a:cubicBezTo>
                  <a:pt x="126" y="238"/>
                  <a:pt x="126" y="238"/>
                  <a:pt x="126" y="238"/>
                </a:cubicBezTo>
                <a:cubicBezTo>
                  <a:pt x="124" y="238"/>
                  <a:pt x="124" y="238"/>
                  <a:pt x="124" y="238"/>
                </a:cubicBezTo>
                <a:cubicBezTo>
                  <a:pt x="119" y="240"/>
                  <a:pt x="119" y="240"/>
                  <a:pt x="119" y="240"/>
                </a:cubicBezTo>
                <a:cubicBezTo>
                  <a:pt x="118" y="241"/>
                  <a:pt x="118" y="241"/>
                  <a:pt x="118" y="241"/>
                </a:cubicBezTo>
                <a:cubicBezTo>
                  <a:pt x="119" y="242"/>
                  <a:pt x="119" y="242"/>
                  <a:pt x="119" y="242"/>
                </a:cubicBezTo>
                <a:cubicBezTo>
                  <a:pt x="121" y="244"/>
                  <a:pt x="121" y="244"/>
                  <a:pt x="121" y="244"/>
                </a:cubicBezTo>
                <a:cubicBezTo>
                  <a:pt x="121" y="245"/>
                  <a:pt x="121" y="245"/>
                  <a:pt x="121" y="245"/>
                </a:cubicBezTo>
                <a:cubicBezTo>
                  <a:pt x="119" y="244"/>
                  <a:pt x="119" y="244"/>
                  <a:pt x="119" y="244"/>
                </a:cubicBezTo>
                <a:cubicBezTo>
                  <a:pt x="118" y="244"/>
                  <a:pt x="118" y="244"/>
                  <a:pt x="118" y="244"/>
                </a:cubicBezTo>
                <a:cubicBezTo>
                  <a:pt x="117" y="244"/>
                  <a:pt x="117" y="244"/>
                  <a:pt x="117" y="244"/>
                </a:cubicBezTo>
                <a:cubicBezTo>
                  <a:pt x="115" y="243"/>
                  <a:pt x="115" y="243"/>
                  <a:pt x="115" y="243"/>
                </a:cubicBezTo>
                <a:cubicBezTo>
                  <a:pt x="112" y="242"/>
                  <a:pt x="112" y="242"/>
                  <a:pt x="112" y="242"/>
                </a:cubicBezTo>
                <a:cubicBezTo>
                  <a:pt x="109" y="243"/>
                  <a:pt x="109" y="243"/>
                  <a:pt x="109" y="243"/>
                </a:cubicBezTo>
                <a:cubicBezTo>
                  <a:pt x="107" y="244"/>
                  <a:pt x="107" y="244"/>
                  <a:pt x="107" y="244"/>
                </a:cubicBezTo>
                <a:cubicBezTo>
                  <a:pt x="107" y="245"/>
                  <a:pt x="107" y="245"/>
                  <a:pt x="107" y="245"/>
                </a:cubicBezTo>
                <a:cubicBezTo>
                  <a:pt x="105" y="245"/>
                  <a:pt x="105" y="245"/>
                  <a:pt x="105" y="245"/>
                </a:cubicBezTo>
                <a:cubicBezTo>
                  <a:pt x="105" y="244"/>
                  <a:pt x="105" y="244"/>
                  <a:pt x="105" y="244"/>
                </a:cubicBezTo>
                <a:cubicBezTo>
                  <a:pt x="104" y="244"/>
                  <a:pt x="104" y="244"/>
                  <a:pt x="104" y="244"/>
                </a:cubicBezTo>
                <a:cubicBezTo>
                  <a:pt x="101" y="246"/>
                  <a:pt x="101" y="246"/>
                  <a:pt x="101" y="246"/>
                </a:cubicBezTo>
                <a:cubicBezTo>
                  <a:pt x="101" y="247"/>
                  <a:pt x="101" y="247"/>
                  <a:pt x="101" y="247"/>
                </a:cubicBezTo>
                <a:cubicBezTo>
                  <a:pt x="100" y="247"/>
                  <a:pt x="100" y="247"/>
                  <a:pt x="100" y="247"/>
                </a:cubicBezTo>
                <a:cubicBezTo>
                  <a:pt x="97" y="249"/>
                  <a:pt x="97" y="249"/>
                  <a:pt x="97" y="249"/>
                </a:cubicBezTo>
                <a:cubicBezTo>
                  <a:pt x="95" y="250"/>
                  <a:pt x="95" y="250"/>
                  <a:pt x="95" y="250"/>
                </a:cubicBezTo>
                <a:cubicBezTo>
                  <a:pt x="94" y="250"/>
                  <a:pt x="94" y="250"/>
                  <a:pt x="94" y="250"/>
                </a:cubicBezTo>
                <a:cubicBezTo>
                  <a:pt x="94" y="249"/>
                  <a:pt x="94" y="249"/>
                  <a:pt x="94" y="249"/>
                </a:cubicBezTo>
                <a:cubicBezTo>
                  <a:pt x="95" y="248"/>
                  <a:pt x="95" y="248"/>
                  <a:pt x="95" y="248"/>
                </a:cubicBezTo>
                <a:cubicBezTo>
                  <a:pt x="93" y="249"/>
                  <a:pt x="93" y="249"/>
                  <a:pt x="93" y="249"/>
                </a:cubicBezTo>
                <a:cubicBezTo>
                  <a:pt x="92" y="251"/>
                  <a:pt x="92" y="251"/>
                  <a:pt x="92" y="251"/>
                </a:cubicBezTo>
                <a:cubicBezTo>
                  <a:pt x="92" y="252"/>
                  <a:pt x="92" y="252"/>
                  <a:pt x="92" y="252"/>
                </a:cubicBezTo>
                <a:cubicBezTo>
                  <a:pt x="94" y="255"/>
                  <a:pt x="94" y="255"/>
                  <a:pt x="94" y="255"/>
                </a:cubicBezTo>
                <a:cubicBezTo>
                  <a:pt x="97" y="259"/>
                  <a:pt x="97" y="259"/>
                  <a:pt x="97" y="259"/>
                </a:cubicBezTo>
                <a:cubicBezTo>
                  <a:pt x="99" y="259"/>
                  <a:pt x="99" y="259"/>
                  <a:pt x="99" y="259"/>
                </a:cubicBezTo>
                <a:cubicBezTo>
                  <a:pt x="101" y="262"/>
                  <a:pt x="101" y="262"/>
                  <a:pt x="101" y="262"/>
                </a:cubicBezTo>
                <a:cubicBezTo>
                  <a:pt x="103" y="263"/>
                  <a:pt x="103" y="263"/>
                  <a:pt x="103" y="263"/>
                </a:cubicBezTo>
                <a:cubicBezTo>
                  <a:pt x="104" y="265"/>
                  <a:pt x="104" y="265"/>
                  <a:pt x="104" y="265"/>
                </a:cubicBezTo>
                <a:cubicBezTo>
                  <a:pt x="106" y="266"/>
                  <a:pt x="106" y="266"/>
                  <a:pt x="106" y="266"/>
                </a:cubicBezTo>
                <a:cubicBezTo>
                  <a:pt x="108" y="267"/>
                  <a:pt x="108" y="267"/>
                  <a:pt x="108" y="267"/>
                </a:cubicBezTo>
                <a:cubicBezTo>
                  <a:pt x="107" y="267"/>
                  <a:pt x="107" y="267"/>
                  <a:pt x="107" y="267"/>
                </a:cubicBezTo>
                <a:cubicBezTo>
                  <a:pt x="104" y="267"/>
                  <a:pt x="104" y="267"/>
                  <a:pt x="104" y="267"/>
                </a:cubicBezTo>
                <a:cubicBezTo>
                  <a:pt x="104" y="266"/>
                  <a:pt x="104" y="266"/>
                  <a:pt x="104" y="266"/>
                </a:cubicBezTo>
                <a:cubicBezTo>
                  <a:pt x="102" y="264"/>
                  <a:pt x="102" y="264"/>
                  <a:pt x="102" y="264"/>
                </a:cubicBezTo>
                <a:cubicBezTo>
                  <a:pt x="100" y="263"/>
                  <a:pt x="100" y="263"/>
                  <a:pt x="100" y="263"/>
                </a:cubicBezTo>
                <a:cubicBezTo>
                  <a:pt x="100" y="263"/>
                  <a:pt x="100" y="263"/>
                  <a:pt x="100" y="263"/>
                </a:cubicBezTo>
                <a:cubicBezTo>
                  <a:pt x="98" y="265"/>
                  <a:pt x="98" y="265"/>
                  <a:pt x="98" y="265"/>
                </a:cubicBezTo>
                <a:cubicBezTo>
                  <a:pt x="96" y="265"/>
                  <a:pt x="96" y="265"/>
                  <a:pt x="96" y="265"/>
                </a:cubicBezTo>
                <a:cubicBezTo>
                  <a:pt x="95" y="264"/>
                  <a:pt x="95" y="264"/>
                  <a:pt x="95" y="264"/>
                </a:cubicBezTo>
                <a:cubicBezTo>
                  <a:pt x="97" y="262"/>
                  <a:pt x="97" y="262"/>
                  <a:pt x="97" y="262"/>
                </a:cubicBezTo>
                <a:cubicBezTo>
                  <a:pt x="97" y="261"/>
                  <a:pt x="97" y="261"/>
                  <a:pt x="97" y="261"/>
                </a:cubicBezTo>
                <a:cubicBezTo>
                  <a:pt x="95" y="261"/>
                  <a:pt x="95" y="261"/>
                  <a:pt x="95" y="261"/>
                </a:cubicBezTo>
                <a:cubicBezTo>
                  <a:pt x="94" y="263"/>
                  <a:pt x="94" y="263"/>
                  <a:pt x="94" y="263"/>
                </a:cubicBezTo>
                <a:cubicBezTo>
                  <a:pt x="94" y="267"/>
                  <a:pt x="94" y="267"/>
                  <a:pt x="94" y="267"/>
                </a:cubicBezTo>
                <a:cubicBezTo>
                  <a:pt x="95" y="268"/>
                  <a:pt x="95" y="268"/>
                  <a:pt x="95" y="268"/>
                </a:cubicBezTo>
                <a:cubicBezTo>
                  <a:pt x="95" y="269"/>
                  <a:pt x="95" y="269"/>
                  <a:pt x="95" y="269"/>
                </a:cubicBezTo>
                <a:cubicBezTo>
                  <a:pt x="93" y="271"/>
                  <a:pt x="93" y="271"/>
                  <a:pt x="93" y="271"/>
                </a:cubicBezTo>
                <a:cubicBezTo>
                  <a:pt x="91" y="273"/>
                  <a:pt x="91" y="273"/>
                  <a:pt x="91" y="273"/>
                </a:cubicBezTo>
                <a:cubicBezTo>
                  <a:pt x="91" y="276"/>
                  <a:pt x="91" y="276"/>
                  <a:pt x="91" y="276"/>
                </a:cubicBezTo>
                <a:cubicBezTo>
                  <a:pt x="91" y="278"/>
                  <a:pt x="91" y="278"/>
                  <a:pt x="91" y="278"/>
                </a:cubicBezTo>
                <a:cubicBezTo>
                  <a:pt x="94" y="282"/>
                  <a:pt x="94" y="282"/>
                  <a:pt x="94" y="282"/>
                </a:cubicBezTo>
                <a:cubicBezTo>
                  <a:pt x="97" y="283"/>
                  <a:pt x="97" y="283"/>
                  <a:pt x="97" y="283"/>
                </a:cubicBezTo>
                <a:cubicBezTo>
                  <a:pt x="99" y="285"/>
                  <a:pt x="99" y="285"/>
                  <a:pt x="99" y="285"/>
                </a:cubicBezTo>
                <a:cubicBezTo>
                  <a:pt x="101" y="285"/>
                  <a:pt x="101" y="285"/>
                  <a:pt x="101" y="285"/>
                </a:cubicBezTo>
                <a:cubicBezTo>
                  <a:pt x="103" y="283"/>
                  <a:pt x="103" y="283"/>
                  <a:pt x="103" y="283"/>
                </a:cubicBezTo>
                <a:cubicBezTo>
                  <a:pt x="106" y="283"/>
                  <a:pt x="106" y="283"/>
                  <a:pt x="106" y="283"/>
                </a:cubicBezTo>
                <a:cubicBezTo>
                  <a:pt x="108" y="284"/>
                  <a:pt x="108" y="284"/>
                  <a:pt x="108" y="284"/>
                </a:cubicBezTo>
                <a:cubicBezTo>
                  <a:pt x="112" y="284"/>
                  <a:pt x="112" y="284"/>
                  <a:pt x="112" y="284"/>
                </a:cubicBezTo>
                <a:cubicBezTo>
                  <a:pt x="113" y="285"/>
                  <a:pt x="113" y="285"/>
                  <a:pt x="113" y="285"/>
                </a:cubicBezTo>
                <a:cubicBezTo>
                  <a:pt x="114" y="288"/>
                  <a:pt x="114" y="288"/>
                  <a:pt x="114" y="288"/>
                </a:cubicBezTo>
                <a:cubicBezTo>
                  <a:pt x="115" y="288"/>
                  <a:pt x="115" y="288"/>
                  <a:pt x="115" y="288"/>
                </a:cubicBezTo>
                <a:cubicBezTo>
                  <a:pt x="116" y="287"/>
                  <a:pt x="116" y="287"/>
                  <a:pt x="116" y="287"/>
                </a:cubicBezTo>
                <a:cubicBezTo>
                  <a:pt x="116" y="285"/>
                  <a:pt x="116" y="285"/>
                  <a:pt x="116" y="285"/>
                </a:cubicBezTo>
                <a:cubicBezTo>
                  <a:pt x="116" y="284"/>
                  <a:pt x="116" y="284"/>
                  <a:pt x="116" y="284"/>
                </a:cubicBezTo>
                <a:cubicBezTo>
                  <a:pt x="118" y="285"/>
                  <a:pt x="118" y="285"/>
                  <a:pt x="118" y="285"/>
                </a:cubicBezTo>
                <a:cubicBezTo>
                  <a:pt x="118" y="286"/>
                  <a:pt x="118" y="286"/>
                  <a:pt x="118" y="286"/>
                </a:cubicBezTo>
                <a:cubicBezTo>
                  <a:pt x="116" y="288"/>
                  <a:pt x="116" y="288"/>
                  <a:pt x="116" y="288"/>
                </a:cubicBezTo>
                <a:cubicBezTo>
                  <a:pt x="116" y="290"/>
                  <a:pt x="116" y="290"/>
                  <a:pt x="116" y="290"/>
                </a:cubicBezTo>
                <a:cubicBezTo>
                  <a:pt x="117" y="290"/>
                  <a:pt x="117" y="290"/>
                  <a:pt x="117" y="290"/>
                </a:cubicBezTo>
                <a:cubicBezTo>
                  <a:pt x="120" y="288"/>
                  <a:pt x="120" y="288"/>
                  <a:pt x="120" y="288"/>
                </a:cubicBezTo>
                <a:cubicBezTo>
                  <a:pt x="120" y="287"/>
                  <a:pt x="120" y="287"/>
                  <a:pt x="120" y="287"/>
                </a:cubicBezTo>
                <a:cubicBezTo>
                  <a:pt x="123" y="286"/>
                  <a:pt x="123" y="286"/>
                  <a:pt x="123" y="286"/>
                </a:cubicBezTo>
                <a:cubicBezTo>
                  <a:pt x="127" y="284"/>
                  <a:pt x="127" y="284"/>
                  <a:pt x="127" y="284"/>
                </a:cubicBezTo>
                <a:cubicBezTo>
                  <a:pt x="130" y="283"/>
                  <a:pt x="130" y="283"/>
                  <a:pt x="130" y="283"/>
                </a:cubicBezTo>
                <a:cubicBezTo>
                  <a:pt x="131" y="281"/>
                  <a:pt x="131" y="281"/>
                  <a:pt x="131" y="281"/>
                </a:cubicBezTo>
                <a:cubicBezTo>
                  <a:pt x="132" y="281"/>
                  <a:pt x="132" y="281"/>
                  <a:pt x="132" y="281"/>
                </a:cubicBezTo>
                <a:cubicBezTo>
                  <a:pt x="132" y="283"/>
                  <a:pt x="132" y="283"/>
                  <a:pt x="132" y="283"/>
                </a:cubicBezTo>
                <a:cubicBezTo>
                  <a:pt x="133" y="283"/>
                  <a:pt x="133" y="283"/>
                  <a:pt x="133" y="283"/>
                </a:cubicBezTo>
                <a:cubicBezTo>
                  <a:pt x="136" y="281"/>
                  <a:pt x="136" y="281"/>
                  <a:pt x="136" y="281"/>
                </a:cubicBezTo>
                <a:cubicBezTo>
                  <a:pt x="138" y="281"/>
                  <a:pt x="138" y="281"/>
                  <a:pt x="138" y="281"/>
                </a:cubicBezTo>
                <a:cubicBezTo>
                  <a:pt x="139" y="280"/>
                  <a:pt x="139" y="280"/>
                  <a:pt x="139" y="280"/>
                </a:cubicBezTo>
                <a:cubicBezTo>
                  <a:pt x="139" y="281"/>
                  <a:pt x="139" y="281"/>
                  <a:pt x="139" y="281"/>
                </a:cubicBezTo>
                <a:cubicBezTo>
                  <a:pt x="136" y="283"/>
                  <a:pt x="136" y="283"/>
                  <a:pt x="136" y="283"/>
                </a:cubicBezTo>
                <a:cubicBezTo>
                  <a:pt x="137" y="284"/>
                  <a:pt x="137" y="284"/>
                  <a:pt x="137" y="284"/>
                </a:cubicBezTo>
                <a:cubicBezTo>
                  <a:pt x="138" y="284"/>
                  <a:pt x="138" y="284"/>
                  <a:pt x="138" y="284"/>
                </a:cubicBezTo>
                <a:cubicBezTo>
                  <a:pt x="136" y="287"/>
                  <a:pt x="136" y="287"/>
                  <a:pt x="136" y="287"/>
                </a:cubicBezTo>
                <a:cubicBezTo>
                  <a:pt x="133" y="288"/>
                  <a:pt x="133" y="288"/>
                  <a:pt x="133" y="288"/>
                </a:cubicBezTo>
                <a:cubicBezTo>
                  <a:pt x="132" y="287"/>
                  <a:pt x="132" y="287"/>
                  <a:pt x="132" y="287"/>
                </a:cubicBezTo>
                <a:cubicBezTo>
                  <a:pt x="131" y="287"/>
                  <a:pt x="131" y="287"/>
                  <a:pt x="131" y="287"/>
                </a:cubicBezTo>
                <a:cubicBezTo>
                  <a:pt x="129" y="289"/>
                  <a:pt x="129" y="289"/>
                  <a:pt x="129" y="289"/>
                </a:cubicBezTo>
                <a:cubicBezTo>
                  <a:pt x="129" y="289"/>
                  <a:pt x="129" y="289"/>
                  <a:pt x="129" y="289"/>
                </a:cubicBezTo>
                <a:cubicBezTo>
                  <a:pt x="131" y="289"/>
                  <a:pt x="131" y="289"/>
                  <a:pt x="131" y="289"/>
                </a:cubicBezTo>
                <a:cubicBezTo>
                  <a:pt x="132" y="291"/>
                  <a:pt x="132" y="291"/>
                  <a:pt x="132" y="291"/>
                </a:cubicBezTo>
                <a:cubicBezTo>
                  <a:pt x="132" y="293"/>
                  <a:pt x="132" y="293"/>
                  <a:pt x="132" y="293"/>
                </a:cubicBezTo>
                <a:cubicBezTo>
                  <a:pt x="129" y="296"/>
                  <a:pt x="129" y="296"/>
                  <a:pt x="129" y="296"/>
                </a:cubicBezTo>
                <a:cubicBezTo>
                  <a:pt x="128" y="298"/>
                  <a:pt x="128" y="298"/>
                  <a:pt x="128" y="298"/>
                </a:cubicBezTo>
                <a:cubicBezTo>
                  <a:pt x="128" y="300"/>
                  <a:pt x="128" y="300"/>
                  <a:pt x="128" y="300"/>
                </a:cubicBezTo>
                <a:cubicBezTo>
                  <a:pt x="127" y="301"/>
                  <a:pt x="127" y="301"/>
                  <a:pt x="127" y="301"/>
                </a:cubicBezTo>
                <a:cubicBezTo>
                  <a:pt x="128" y="302"/>
                  <a:pt x="128" y="302"/>
                  <a:pt x="128" y="302"/>
                </a:cubicBezTo>
                <a:cubicBezTo>
                  <a:pt x="128" y="303"/>
                  <a:pt x="128" y="303"/>
                  <a:pt x="128" y="303"/>
                </a:cubicBezTo>
                <a:cubicBezTo>
                  <a:pt x="127" y="305"/>
                  <a:pt x="127" y="305"/>
                  <a:pt x="127" y="305"/>
                </a:cubicBezTo>
                <a:cubicBezTo>
                  <a:pt x="126" y="307"/>
                  <a:pt x="126" y="307"/>
                  <a:pt x="126" y="307"/>
                </a:cubicBezTo>
                <a:cubicBezTo>
                  <a:pt x="124" y="308"/>
                  <a:pt x="124" y="308"/>
                  <a:pt x="124" y="308"/>
                </a:cubicBezTo>
                <a:cubicBezTo>
                  <a:pt x="122" y="308"/>
                  <a:pt x="122" y="308"/>
                  <a:pt x="122" y="308"/>
                </a:cubicBezTo>
                <a:cubicBezTo>
                  <a:pt x="121" y="309"/>
                  <a:pt x="121" y="309"/>
                  <a:pt x="121" y="309"/>
                </a:cubicBezTo>
                <a:cubicBezTo>
                  <a:pt x="119" y="311"/>
                  <a:pt x="119" y="311"/>
                  <a:pt x="119" y="311"/>
                </a:cubicBezTo>
                <a:cubicBezTo>
                  <a:pt x="118" y="311"/>
                  <a:pt x="118" y="311"/>
                  <a:pt x="118" y="311"/>
                </a:cubicBezTo>
                <a:cubicBezTo>
                  <a:pt x="116" y="311"/>
                  <a:pt x="116" y="311"/>
                  <a:pt x="116" y="311"/>
                </a:cubicBezTo>
                <a:cubicBezTo>
                  <a:pt x="113" y="309"/>
                  <a:pt x="113" y="309"/>
                  <a:pt x="113" y="309"/>
                </a:cubicBezTo>
                <a:cubicBezTo>
                  <a:pt x="112" y="310"/>
                  <a:pt x="112" y="310"/>
                  <a:pt x="112" y="310"/>
                </a:cubicBezTo>
                <a:cubicBezTo>
                  <a:pt x="112" y="309"/>
                  <a:pt x="112" y="309"/>
                  <a:pt x="112" y="309"/>
                </a:cubicBezTo>
                <a:cubicBezTo>
                  <a:pt x="110" y="307"/>
                  <a:pt x="110" y="307"/>
                  <a:pt x="110" y="307"/>
                </a:cubicBezTo>
                <a:cubicBezTo>
                  <a:pt x="110" y="307"/>
                  <a:pt x="110" y="307"/>
                  <a:pt x="110" y="307"/>
                </a:cubicBezTo>
                <a:cubicBezTo>
                  <a:pt x="108" y="310"/>
                  <a:pt x="108" y="310"/>
                  <a:pt x="108" y="310"/>
                </a:cubicBezTo>
                <a:cubicBezTo>
                  <a:pt x="106" y="311"/>
                  <a:pt x="106" y="311"/>
                  <a:pt x="106" y="311"/>
                </a:cubicBezTo>
                <a:cubicBezTo>
                  <a:pt x="104" y="313"/>
                  <a:pt x="104" y="313"/>
                  <a:pt x="104" y="313"/>
                </a:cubicBezTo>
                <a:cubicBezTo>
                  <a:pt x="101" y="314"/>
                  <a:pt x="101" y="314"/>
                  <a:pt x="101" y="314"/>
                </a:cubicBezTo>
                <a:cubicBezTo>
                  <a:pt x="100" y="315"/>
                  <a:pt x="100" y="315"/>
                  <a:pt x="100" y="315"/>
                </a:cubicBezTo>
                <a:cubicBezTo>
                  <a:pt x="98" y="315"/>
                  <a:pt x="98" y="315"/>
                  <a:pt x="98" y="315"/>
                </a:cubicBezTo>
                <a:cubicBezTo>
                  <a:pt x="96" y="315"/>
                  <a:pt x="96" y="315"/>
                  <a:pt x="96" y="315"/>
                </a:cubicBezTo>
                <a:cubicBezTo>
                  <a:pt x="93" y="315"/>
                  <a:pt x="93" y="315"/>
                  <a:pt x="93" y="315"/>
                </a:cubicBezTo>
                <a:cubicBezTo>
                  <a:pt x="91" y="316"/>
                  <a:pt x="91" y="316"/>
                  <a:pt x="91" y="316"/>
                </a:cubicBezTo>
                <a:cubicBezTo>
                  <a:pt x="89" y="317"/>
                  <a:pt x="89" y="317"/>
                  <a:pt x="89" y="317"/>
                </a:cubicBezTo>
                <a:cubicBezTo>
                  <a:pt x="88" y="317"/>
                  <a:pt x="88" y="317"/>
                  <a:pt x="88" y="317"/>
                </a:cubicBezTo>
                <a:cubicBezTo>
                  <a:pt x="88" y="320"/>
                  <a:pt x="88" y="320"/>
                  <a:pt x="88" y="320"/>
                </a:cubicBezTo>
                <a:cubicBezTo>
                  <a:pt x="87" y="323"/>
                  <a:pt x="87" y="323"/>
                  <a:pt x="87" y="323"/>
                </a:cubicBezTo>
                <a:cubicBezTo>
                  <a:pt x="85" y="324"/>
                  <a:pt x="85" y="324"/>
                  <a:pt x="85" y="324"/>
                </a:cubicBezTo>
                <a:cubicBezTo>
                  <a:pt x="85" y="323"/>
                  <a:pt x="85" y="323"/>
                  <a:pt x="85" y="323"/>
                </a:cubicBezTo>
                <a:cubicBezTo>
                  <a:pt x="83" y="321"/>
                  <a:pt x="83" y="321"/>
                  <a:pt x="83" y="321"/>
                </a:cubicBezTo>
                <a:cubicBezTo>
                  <a:pt x="80" y="321"/>
                  <a:pt x="80" y="321"/>
                  <a:pt x="80" y="321"/>
                </a:cubicBezTo>
                <a:cubicBezTo>
                  <a:pt x="79" y="321"/>
                  <a:pt x="79" y="321"/>
                  <a:pt x="79" y="321"/>
                </a:cubicBezTo>
                <a:cubicBezTo>
                  <a:pt x="79" y="323"/>
                  <a:pt x="79" y="323"/>
                  <a:pt x="79" y="323"/>
                </a:cubicBezTo>
                <a:cubicBezTo>
                  <a:pt x="81" y="324"/>
                  <a:pt x="81" y="324"/>
                  <a:pt x="81" y="324"/>
                </a:cubicBezTo>
                <a:cubicBezTo>
                  <a:pt x="80" y="325"/>
                  <a:pt x="80" y="325"/>
                  <a:pt x="80" y="325"/>
                </a:cubicBezTo>
                <a:cubicBezTo>
                  <a:pt x="79" y="325"/>
                  <a:pt x="79" y="325"/>
                  <a:pt x="79" y="325"/>
                </a:cubicBezTo>
                <a:cubicBezTo>
                  <a:pt x="78" y="323"/>
                  <a:pt x="78" y="323"/>
                  <a:pt x="78" y="323"/>
                </a:cubicBezTo>
                <a:cubicBezTo>
                  <a:pt x="77" y="322"/>
                  <a:pt x="77" y="322"/>
                  <a:pt x="77" y="322"/>
                </a:cubicBezTo>
                <a:cubicBezTo>
                  <a:pt x="76" y="322"/>
                  <a:pt x="76" y="322"/>
                  <a:pt x="76" y="322"/>
                </a:cubicBezTo>
                <a:cubicBezTo>
                  <a:pt x="73" y="324"/>
                  <a:pt x="73" y="324"/>
                  <a:pt x="73" y="324"/>
                </a:cubicBezTo>
                <a:cubicBezTo>
                  <a:pt x="72" y="327"/>
                  <a:pt x="72" y="327"/>
                  <a:pt x="72" y="327"/>
                </a:cubicBezTo>
                <a:cubicBezTo>
                  <a:pt x="71" y="327"/>
                  <a:pt x="71" y="327"/>
                  <a:pt x="71" y="327"/>
                </a:cubicBezTo>
                <a:cubicBezTo>
                  <a:pt x="70" y="327"/>
                  <a:pt x="70" y="327"/>
                  <a:pt x="70" y="327"/>
                </a:cubicBezTo>
                <a:cubicBezTo>
                  <a:pt x="66" y="331"/>
                  <a:pt x="66" y="331"/>
                  <a:pt x="66" y="331"/>
                </a:cubicBezTo>
                <a:cubicBezTo>
                  <a:pt x="65" y="334"/>
                  <a:pt x="65" y="334"/>
                  <a:pt x="65" y="334"/>
                </a:cubicBezTo>
                <a:cubicBezTo>
                  <a:pt x="64" y="334"/>
                  <a:pt x="64" y="334"/>
                  <a:pt x="64" y="334"/>
                </a:cubicBezTo>
                <a:cubicBezTo>
                  <a:pt x="62" y="335"/>
                  <a:pt x="62" y="335"/>
                  <a:pt x="62" y="335"/>
                </a:cubicBezTo>
                <a:cubicBezTo>
                  <a:pt x="61" y="334"/>
                  <a:pt x="61" y="334"/>
                  <a:pt x="61" y="334"/>
                </a:cubicBezTo>
                <a:cubicBezTo>
                  <a:pt x="60" y="334"/>
                  <a:pt x="60" y="334"/>
                  <a:pt x="60" y="334"/>
                </a:cubicBezTo>
                <a:cubicBezTo>
                  <a:pt x="62" y="337"/>
                  <a:pt x="62" y="337"/>
                  <a:pt x="62" y="337"/>
                </a:cubicBezTo>
                <a:cubicBezTo>
                  <a:pt x="62" y="338"/>
                  <a:pt x="62" y="338"/>
                  <a:pt x="62" y="338"/>
                </a:cubicBezTo>
                <a:cubicBezTo>
                  <a:pt x="60" y="338"/>
                  <a:pt x="60" y="338"/>
                  <a:pt x="60" y="338"/>
                </a:cubicBezTo>
                <a:cubicBezTo>
                  <a:pt x="60" y="336"/>
                  <a:pt x="60" y="336"/>
                  <a:pt x="60" y="336"/>
                </a:cubicBezTo>
                <a:cubicBezTo>
                  <a:pt x="59" y="336"/>
                  <a:pt x="59" y="336"/>
                  <a:pt x="59" y="336"/>
                </a:cubicBezTo>
                <a:cubicBezTo>
                  <a:pt x="58" y="338"/>
                  <a:pt x="58" y="338"/>
                  <a:pt x="58" y="338"/>
                </a:cubicBezTo>
                <a:cubicBezTo>
                  <a:pt x="56" y="341"/>
                  <a:pt x="56" y="341"/>
                  <a:pt x="56" y="341"/>
                </a:cubicBezTo>
                <a:cubicBezTo>
                  <a:pt x="56" y="342"/>
                  <a:pt x="56" y="342"/>
                  <a:pt x="56" y="342"/>
                </a:cubicBezTo>
                <a:cubicBezTo>
                  <a:pt x="57" y="344"/>
                  <a:pt x="57" y="344"/>
                  <a:pt x="57" y="344"/>
                </a:cubicBezTo>
                <a:cubicBezTo>
                  <a:pt x="58" y="347"/>
                  <a:pt x="58" y="347"/>
                  <a:pt x="58" y="347"/>
                </a:cubicBezTo>
                <a:cubicBezTo>
                  <a:pt x="57" y="348"/>
                  <a:pt x="57" y="348"/>
                  <a:pt x="57" y="348"/>
                </a:cubicBezTo>
                <a:cubicBezTo>
                  <a:pt x="56" y="350"/>
                  <a:pt x="56" y="350"/>
                  <a:pt x="56" y="350"/>
                </a:cubicBezTo>
                <a:cubicBezTo>
                  <a:pt x="57" y="351"/>
                  <a:pt x="57" y="351"/>
                  <a:pt x="57" y="351"/>
                </a:cubicBezTo>
                <a:cubicBezTo>
                  <a:pt x="58" y="351"/>
                  <a:pt x="58" y="351"/>
                  <a:pt x="58" y="351"/>
                </a:cubicBezTo>
                <a:cubicBezTo>
                  <a:pt x="59" y="350"/>
                  <a:pt x="59" y="350"/>
                  <a:pt x="59" y="350"/>
                </a:cubicBezTo>
                <a:cubicBezTo>
                  <a:pt x="59" y="351"/>
                  <a:pt x="59" y="351"/>
                  <a:pt x="59" y="351"/>
                </a:cubicBezTo>
                <a:cubicBezTo>
                  <a:pt x="60" y="353"/>
                  <a:pt x="60" y="353"/>
                  <a:pt x="60" y="353"/>
                </a:cubicBezTo>
                <a:cubicBezTo>
                  <a:pt x="59" y="354"/>
                  <a:pt x="59" y="354"/>
                  <a:pt x="59" y="354"/>
                </a:cubicBezTo>
                <a:cubicBezTo>
                  <a:pt x="58" y="355"/>
                  <a:pt x="58" y="355"/>
                  <a:pt x="58" y="355"/>
                </a:cubicBezTo>
                <a:cubicBezTo>
                  <a:pt x="59" y="355"/>
                  <a:pt x="59" y="355"/>
                  <a:pt x="59" y="355"/>
                </a:cubicBezTo>
                <a:cubicBezTo>
                  <a:pt x="60" y="355"/>
                  <a:pt x="60" y="355"/>
                  <a:pt x="60" y="355"/>
                </a:cubicBezTo>
                <a:cubicBezTo>
                  <a:pt x="61" y="354"/>
                  <a:pt x="61" y="354"/>
                  <a:pt x="61" y="354"/>
                </a:cubicBezTo>
                <a:cubicBezTo>
                  <a:pt x="62" y="354"/>
                  <a:pt x="62" y="354"/>
                  <a:pt x="62" y="354"/>
                </a:cubicBezTo>
                <a:cubicBezTo>
                  <a:pt x="62" y="355"/>
                  <a:pt x="62" y="355"/>
                  <a:pt x="62" y="355"/>
                </a:cubicBezTo>
                <a:cubicBezTo>
                  <a:pt x="63" y="356"/>
                  <a:pt x="63" y="356"/>
                  <a:pt x="63" y="356"/>
                </a:cubicBezTo>
                <a:cubicBezTo>
                  <a:pt x="65" y="356"/>
                  <a:pt x="65" y="356"/>
                  <a:pt x="65" y="356"/>
                </a:cubicBezTo>
                <a:cubicBezTo>
                  <a:pt x="66" y="357"/>
                  <a:pt x="66" y="357"/>
                  <a:pt x="66" y="357"/>
                </a:cubicBezTo>
                <a:cubicBezTo>
                  <a:pt x="68" y="357"/>
                  <a:pt x="68" y="357"/>
                  <a:pt x="68" y="357"/>
                </a:cubicBezTo>
                <a:cubicBezTo>
                  <a:pt x="69" y="356"/>
                  <a:pt x="69" y="356"/>
                  <a:pt x="69" y="356"/>
                </a:cubicBezTo>
                <a:cubicBezTo>
                  <a:pt x="70" y="352"/>
                  <a:pt x="70" y="352"/>
                  <a:pt x="70" y="352"/>
                </a:cubicBezTo>
                <a:cubicBezTo>
                  <a:pt x="71" y="351"/>
                  <a:pt x="71" y="351"/>
                  <a:pt x="71" y="351"/>
                </a:cubicBezTo>
                <a:cubicBezTo>
                  <a:pt x="75" y="351"/>
                  <a:pt x="75" y="351"/>
                  <a:pt x="75" y="351"/>
                </a:cubicBezTo>
                <a:cubicBezTo>
                  <a:pt x="76" y="350"/>
                  <a:pt x="76" y="350"/>
                  <a:pt x="76" y="350"/>
                </a:cubicBezTo>
                <a:cubicBezTo>
                  <a:pt x="74" y="352"/>
                  <a:pt x="74" y="352"/>
                  <a:pt x="74" y="352"/>
                </a:cubicBezTo>
                <a:cubicBezTo>
                  <a:pt x="73" y="352"/>
                  <a:pt x="73" y="352"/>
                  <a:pt x="73" y="352"/>
                </a:cubicBezTo>
                <a:cubicBezTo>
                  <a:pt x="70" y="355"/>
                  <a:pt x="70" y="355"/>
                  <a:pt x="70" y="355"/>
                </a:cubicBezTo>
                <a:cubicBezTo>
                  <a:pt x="70" y="357"/>
                  <a:pt x="70" y="357"/>
                  <a:pt x="70" y="357"/>
                </a:cubicBezTo>
                <a:cubicBezTo>
                  <a:pt x="69" y="358"/>
                  <a:pt x="69" y="358"/>
                  <a:pt x="69" y="358"/>
                </a:cubicBezTo>
                <a:cubicBezTo>
                  <a:pt x="70" y="360"/>
                  <a:pt x="70" y="360"/>
                  <a:pt x="70" y="360"/>
                </a:cubicBezTo>
                <a:cubicBezTo>
                  <a:pt x="70" y="361"/>
                  <a:pt x="70" y="361"/>
                  <a:pt x="70" y="361"/>
                </a:cubicBezTo>
                <a:cubicBezTo>
                  <a:pt x="68" y="362"/>
                  <a:pt x="68" y="362"/>
                  <a:pt x="68" y="362"/>
                </a:cubicBezTo>
                <a:cubicBezTo>
                  <a:pt x="67" y="361"/>
                  <a:pt x="67" y="361"/>
                  <a:pt x="67" y="361"/>
                </a:cubicBezTo>
                <a:cubicBezTo>
                  <a:pt x="67" y="360"/>
                  <a:pt x="67" y="360"/>
                  <a:pt x="67" y="360"/>
                </a:cubicBezTo>
                <a:cubicBezTo>
                  <a:pt x="66" y="359"/>
                  <a:pt x="66" y="359"/>
                  <a:pt x="66" y="359"/>
                </a:cubicBezTo>
                <a:cubicBezTo>
                  <a:pt x="65" y="359"/>
                  <a:pt x="65" y="359"/>
                  <a:pt x="65" y="359"/>
                </a:cubicBezTo>
                <a:cubicBezTo>
                  <a:pt x="64" y="358"/>
                  <a:pt x="64" y="358"/>
                  <a:pt x="64" y="358"/>
                </a:cubicBezTo>
                <a:cubicBezTo>
                  <a:pt x="61" y="357"/>
                  <a:pt x="61" y="357"/>
                  <a:pt x="61" y="357"/>
                </a:cubicBezTo>
                <a:cubicBezTo>
                  <a:pt x="60" y="356"/>
                  <a:pt x="60" y="356"/>
                  <a:pt x="60" y="356"/>
                </a:cubicBezTo>
                <a:cubicBezTo>
                  <a:pt x="59" y="357"/>
                  <a:pt x="59" y="357"/>
                  <a:pt x="59" y="357"/>
                </a:cubicBezTo>
                <a:cubicBezTo>
                  <a:pt x="57" y="357"/>
                  <a:pt x="57" y="357"/>
                  <a:pt x="57" y="357"/>
                </a:cubicBezTo>
                <a:cubicBezTo>
                  <a:pt x="57" y="359"/>
                  <a:pt x="57" y="359"/>
                  <a:pt x="57" y="359"/>
                </a:cubicBezTo>
                <a:cubicBezTo>
                  <a:pt x="56" y="360"/>
                  <a:pt x="56" y="360"/>
                  <a:pt x="56" y="360"/>
                </a:cubicBezTo>
                <a:cubicBezTo>
                  <a:pt x="54" y="359"/>
                  <a:pt x="54" y="359"/>
                  <a:pt x="54" y="359"/>
                </a:cubicBezTo>
                <a:cubicBezTo>
                  <a:pt x="53" y="361"/>
                  <a:pt x="53" y="361"/>
                  <a:pt x="53" y="361"/>
                </a:cubicBezTo>
                <a:cubicBezTo>
                  <a:pt x="54" y="362"/>
                  <a:pt x="54" y="362"/>
                  <a:pt x="54" y="362"/>
                </a:cubicBezTo>
                <a:cubicBezTo>
                  <a:pt x="55" y="362"/>
                  <a:pt x="55" y="362"/>
                  <a:pt x="55" y="362"/>
                </a:cubicBezTo>
                <a:cubicBezTo>
                  <a:pt x="54" y="364"/>
                  <a:pt x="54" y="364"/>
                  <a:pt x="54" y="364"/>
                </a:cubicBezTo>
                <a:cubicBezTo>
                  <a:pt x="54" y="366"/>
                  <a:pt x="54" y="366"/>
                  <a:pt x="54" y="366"/>
                </a:cubicBezTo>
                <a:cubicBezTo>
                  <a:pt x="54" y="368"/>
                  <a:pt x="54" y="368"/>
                  <a:pt x="54" y="368"/>
                </a:cubicBezTo>
                <a:cubicBezTo>
                  <a:pt x="55" y="368"/>
                  <a:pt x="55" y="368"/>
                  <a:pt x="55" y="368"/>
                </a:cubicBezTo>
                <a:cubicBezTo>
                  <a:pt x="56" y="371"/>
                  <a:pt x="56" y="371"/>
                  <a:pt x="56" y="371"/>
                </a:cubicBezTo>
                <a:cubicBezTo>
                  <a:pt x="56" y="372"/>
                  <a:pt x="56" y="372"/>
                  <a:pt x="56" y="372"/>
                </a:cubicBezTo>
                <a:cubicBezTo>
                  <a:pt x="56" y="373"/>
                  <a:pt x="56" y="373"/>
                  <a:pt x="56" y="373"/>
                </a:cubicBezTo>
                <a:cubicBezTo>
                  <a:pt x="58" y="375"/>
                  <a:pt x="58" y="375"/>
                  <a:pt x="58" y="375"/>
                </a:cubicBezTo>
                <a:cubicBezTo>
                  <a:pt x="58" y="375"/>
                  <a:pt x="58" y="375"/>
                  <a:pt x="58" y="375"/>
                </a:cubicBezTo>
                <a:cubicBezTo>
                  <a:pt x="56" y="376"/>
                  <a:pt x="56" y="376"/>
                  <a:pt x="56" y="376"/>
                </a:cubicBezTo>
                <a:cubicBezTo>
                  <a:pt x="55" y="377"/>
                  <a:pt x="55" y="377"/>
                  <a:pt x="55" y="377"/>
                </a:cubicBezTo>
                <a:cubicBezTo>
                  <a:pt x="61" y="380"/>
                  <a:pt x="61" y="380"/>
                  <a:pt x="61" y="380"/>
                </a:cubicBezTo>
                <a:cubicBezTo>
                  <a:pt x="63" y="379"/>
                  <a:pt x="63" y="379"/>
                  <a:pt x="63" y="379"/>
                </a:cubicBezTo>
                <a:cubicBezTo>
                  <a:pt x="66" y="378"/>
                  <a:pt x="66" y="378"/>
                  <a:pt x="66" y="378"/>
                </a:cubicBezTo>
                <a:cubicBezTo>
                  <a:pt x="68" y="378"/>
                  <a:pt x="68" y="378"/>
                  <a:pt x="68" y="378"/>
                </a:cubicBezTo>
                <a:cubicBezTo>
                  <a:pt x="69" y="378"/>
                  <a:pt x="69" y="378"/>
                  <a:pt x="69" y="378"/>
                </a:cubicBezTo>
                <a:cubicBezTo>
                  <a:pt x="70" y="378"/>
                  <a:pt x="70" y="378"/>
                  <a:pt x="70" y="378"/>
                </a:cubicBezTo>
                <a:cubicBezTo>
                  <a:pt x="72" y="375"/>
                  <a:pt x="72" y="375"/>
                  <a:pt x="72" y="375"/>
                </a:cubicBezTo>
                <a:cubicBezTo>
                  <a:pt x="72" y="373"/>
                  <a:pt x="72" y="373"/>
                  <a:pt x="72" y="373"/>
                </a:cubicBezTo>
                <a:cubicBezTo>
                  <a:pt x="71" y="372"/>
                  <a:pt x="71" y="372"/>
                  <a:pt x="71" y="372"/>
                </a:cubicBezTo>
                <a:cubicBezTo>
                  <a:pt x="71" y="371"/>
                  <a:pt x="71" y="371"/>
                  <a:pt x="71" y="371"/>
                </a:cubicBezTo>
                <a:cubicBezTo>
                  <a:pt x="74" y="370"/>
                  <a:pt x="74" y="370"/>
                  <a:pt x="74" y="370"/>
                </a:cubicBezTo>
                <a:cubicBezTo>
                  <a:pt x="76" y="368"/>
                  <a:pt x="76" y="368"/>
                  <a:pt x="76" y="368"/>
                </a:cubicBezTo>
                <a:cubicBezTo>
                  <a:pt x="80" y="365"/>
                  <a:pt x="80" y="365"/>
                  <a:pt x="80" y="365"/>
                </a:cubicBezTo>
                <a:cubicBezTo>
                  <a:pt x="82" y="366"/>
                  <a:pt x="82" y="366"/>
                  <a:pt x="82" y="366"/>
                </a:cubicBezTo>
                <a:cubicBezTo>
                  <a:pt x="80" y="366"/>
                  <a:pt x="80" y="366"/>
                  <a:pt x="80" y="366"/>
                </a:cubicBezTo>
                <a:cubicBezTo>
                  <a:pt x="77" y="370"/>
                  <a:pt x="77" y="370"/>
                  <a:pt x="77" y="370"/>
                </a:cubicBezTo>
                <a:cubicBezTo>
                  <a:pt x="74" y="371"/>
                  <a:pt x="74" y="371"/>
                  <a:pt x="74" y="371"/>
                </a:cubicBezTo>
                <a:cubicBezTo>
                  <a:pt x="74" y="372"/>
                  <a:pt x="74" y="372"/>
                  <a:pt x="74" y="372"/>
                </a:cubicBezTo>
                <a:cubicBezTo>
                  <a:pt x="76" y="373"/>
                  <a:pt x="76" y="373"/>
                  <a:pt x="76" y="373"/>
                </a:cubicBezTo>
                <a:cubicBezTo>
                  <a:pt x="76" y="374"/>
                  <a:pt x="76" y="374"/>
                  <a:pt x="76" y="374"/>
                </a:cubicBezTo>
                <a:cubicBezTo>
                  <a:pt x="74" y="377"/>
                  <a:pt x="74" y="377"/>
                  <a:pt x="74" y="377"/>
                </a:cubicBezTo>
                <a:cubicBezTo>
                  <a:pt x="72" y="378"/>
                  <a:pt x="72" y="378"/>
                  <a:pt x="72" y="378"/>
                </a:cubicBezTo>
                <a:cubicBezTo>
                  <a:pt x="72" y="380"/>
                  <a:pt x="72" y="380"/>
                  <a:pt x="72" y="380"/>
                </a:cubicBezTo>
                <a:cubicBezTo>
                  <a:pt x="72" y="383"/>
                  <a:pt x="72" y="383"/>
                  <a:pt x="72" y="383"/>
                </a:cubicBezTo>
                <a:cubicBezTo>
                  <a:pt x="72" y="384"/>
                  <a:pt x="72" y="384"/>
                  <a:pt x="72" y="384"/>
                </a:cubicBezTo>
                <a:cubicBezTo>
                  <a:pt x="72" y="385"/>
                  <a:pt x="72" y="385"/>
                  <a:pt x="72" y="385"/>
                </a:cubicBezTo>
                <a:cubicBezTo>
                  <a:pt x="72" y="387"/>
                  <a:pt x="72" y="387"/>
                  <a:pt x="72" y="387"/>
                </a:cubicBezTo>
                <a:cubicBezTo>
                  <a:pt x="72" y="389"/>
                  <a:pt x="72" y="389"/>
                  <a:pt x="72" y="389"/>
                </a:cubicBezTo>
                <a:cubicBezTo>
                  <a:pt x="69" y="390"/>
                  <a:pt x="69" y="390"/>
                  <a:pt x="69" y="390"/>
                </a:cubicBezTo>
                <a:cubicBezTo>
                  <a:pt x="68" y="391"/>
                  <a:pt x="68" y="391"/>
                  <a:pt x="68" y="391"/>
                </a:cubicBezTo>
                <a:cubicBezTo>
                  <a:pt x="68" y="392"/>
                  <a:pt x="68" y="392"/>
                  <a:pt x="68" y="392"/>
                </a:cubicBezTo>
                <a:cubicBezTo>
                  <a:pt x="67" y="392"/>
                  <a:pt x="67" y="392"/>
                  <a:pt x="67" y="392"/>
                </a:cubicBezTo>
                <a:cubicBezTo>
                  <a:pt x="66" y="392"/>
                  <a:pt x="66" y="392"/>
                  <a:pt x="66" y="392"/>
                </a:cubicBezTo>
                <a:cubicBezTo>
                  <a:pt x="67" y="394"/>
                  <a:pt x="67" y="394"/>
                  <a:pt x="67" y="394"/>
                </a:cubicBezTo>
                <a:cubicBezTo>
                  <a:pt x="67" y="396"/>
                  <a:pt x="67" y="396"/>
                  <a:pt x="67" y="396"/>
                </a:cubicBezTo>
                <a:cubicBezTo>
                  <a:pt x="68" y="396"/>
                  <a:pt x="68" y="396"/>
                  <a:pt x="68" y="396"/>
                </a:cubicBezTo>
                <a:cubicBezTo>
                  <a:pt x="69" y="396"/>
                  <a:pt x="69" y="396"/>
                  <a:pt x="69" y="396"/>
                </a:cubicBezTo>
                <a:cubicBezTo>
                  <a:pt x="71" y="396"/>
                  <a:pt x="71" y="396"/>
                  <a:pt x="71" y="396"/>
                </a:cubicBezTo>
                <a:cubicBezTo>
                  <a:pt x="71" y="397"/>
                  <a:pt x="71" y="397"/>
                  <a:pt x="71" y="397"/>
                </a:cubicBezTo>
                <a:cubicBezTo>
                  <a:pt x="70" y="398"/>
                  <a:pt x="70" y="398"/>
                  <a:pt x="70" y="398"/>
                </a:cubicBezTo>
                <a:cubicBezTo>
                  <a:pt x="68" y="398"/>
                  <a:pt x="68" y="398"/>
                  <a:pt x="68" y="398"/>
                </a:cubicBezTo>
                <a:cubicBezTo>
                  <a:pt x="67" y="399"/>
                  <a:pt x="67" y="399"/>
                  <a:pt x="67" y="399"/>
                </a:cubicBezTo>
                <a:cubicBezTo>
                  <a:pt x="68" y="400"/>
                  <a:pt x="68" y="400"/>
                  <a:pt x="68" y="400"/>
                </a:cubicBezTo>
                <a:cubicBezTo>
                  <a:pt x="67" y="400"/>
                  <a:pt x="67" y="400"/>
                  <a:pt x="67" y="400"/>
                </a:cubicBezTo>
                <a:cubicBezTo>
                  <a:pt x="68" y="402"/>
                  <a:pt x="68" y="402"/>
                  <a:pt x="68" y="402"/>
                </a:cubicBezTo>
                <a:cubicBezTo>
                  <a:pt x="67" y="403"/>
                  <a:pt x="67" y="403"/>
                  <a:pt x="67" y="403"/>
                </a:cubicBezTo>
                <a:cubicBezTo>
                  <a:pt x="65" y="403"/>
                  <a:pt x="65" y="403"/>
                  <a:pt x="65" y="403"/>
                </a:cubicBezTo>
                <a:cubicBezTo>
                  <a:pt x="64" y="404"/>
                  <a:pt x="64" y="404"/>
                  <a:pt x="64" y="404"/>
                </a:cubicBezTo>
                <a:cubicBezTo>
                  <a:pt x="63" y="404"/>
                  <a:pt x="63" y="404"/>
                  <a:pt x="63" y="404"/>
                </a:cubicBezTo>
                <a:cubicBezTo>
                  <a:pt x="62" y="404"/>
                  <a:pt x="62" y="404"/>
                  <a:pt x="62" y="404"/>
                </a:cubicBezTo>
                <a:cubicBezTo>
                  <a:pt x="63" y="405"/>
                  <a:pt x="63" y="405"/>
                  <a:pt x="63" y="405"/>
                </a:cubicBezTo>
                <a:cubicBezTo>
                  <a:pt x="65" y="405"/>
                  <a:pt x="65" y="405"/>
                  <a:pt x="65" y="405"/>
                </a:cubicBezTo>
                <a:cubicBezTo>
                  <a:pt x="66" y="406"/>
                  <a:pt x="66" y="406"/>
                  <a:pt x="66" y="406"/>
                </a:cubicBezTo>
                <a:cubicBezTo>
                  <a:pt x="68" y="404"/>
                  <a:pt x="68" y="404"/>
                  <a:pt x="68" y="404"/>
                </a:cubicBezTo>
                <a:cubicBezTo>
                  <a:pt x="72" y="402"/>
                  <a:pt x="72" y="402"/>
                  <a:pt x="72" y="402"/>
                </a:cubicBezTo>
                <a:cubicBezTo>
                  <a:pt x="72" y="402"/>
                  <a:pt x="72" y="402"/>
                  <a:pt x="72" y="402"/>
                </a:cubicBezTo>
                <a:cubicBezTo>
                  <a:pt x="74" y="402"/>
                  <a:pt x="74" y="402"/>
                  <a:pt x="74" y="402"/>
                </a:cubicBezTo>
                <a:cubicBezTo>
                  <a:pt x="75" y="401"/>
                  <a:pt x="75" y="401"/>
                  <a:pt x="75" y="401"/>
                </a:cubicBezTo>
                <a:cubicBezTo>
                  <a:pt x="78" y="400"/>
                  <a:pt x="78" y="400"/>
                  <a:pt x="78" y="400"/>
                </a:cubicBezTo>
                <a:cubicBezTo>
                  <a:pt x="78" y="401"/>
                  <a:pt x="78" y="401"/>
                  <a:pt x="78" y="401"/>
                </a:cubicBezTo>
                <a:cubicBezTo>
                  <a:pt x="76" y="402"/>
                  <a:pt x="76" y="402"/>
                  <a:pt x="76" y="402"/>
                </a:cubicBezTo>
                <a:cubicBezTo>
                  <a:pt x="76" y="402"/>
                  <a:pt x="76" y="402"/>
                  <a:pt x="76" y="402"/>
                </a:cubicBezTo>
                <a:cubicBezTo>
                  <a:pt x="78" y="403"/>
                  <a:pt x="78" y="403"/>
                  <a:pt x="78" y="403"/>
                </a:cubicBezTo>
                <a:cubicBezTo>
                  <a:pt x="78" y="405"/>
                  <a:pt x="78" y="405"/>
                  <a:pt x="78" y="405"/>
                </a:cubicBezTo>
                <a:cubicBezTo>
                  <a:pt x="78" y="406"/>
                  <a:pt x="78" y="406"/>
                  <a:pt x="78" y="406"/>
                </a:cubicBezTo>
                <a:cubicBezTo>
                  <a:pt x="79" y="406"/>
                  <a:pt x="79" y="406"/>
                  <a:pt x="79" y="406"/>
                </a:cubicBezTo>
                <a:cubicBezTo>
                  <a:pt x="81" y="405"/>
                  <a:pt x="81" y="405"/>
                  <a:pt x="81" y="405"/>
                </a:cubicBezTo>
                <a:cubicBezTo>
                  <a:pt x="81" y="404"/>
                  <a:pt x="81" y="404"/>
                  <a:pt x="81" y="404"/>
                </a:cubicBezTo>
                <a:cubicBezTo>
                  <a:pt x="82" y="405"/>
                  <a:pt x="82" y="405"/>
                  <a:pt x="82" y="405"/>
                </a:cubicBezTo>
                <a:cubicBezTo>
                  <a:pt x="82" y="406"/>
                  <a:pt x="82" y="406"/>
                  <a:pt x="82" y="406"/>
                </a:cubicBezTo>
                <a:cubicBezTo>
                  <a:pt x="83" y="408"/>
                  <a:pt x="83" y="408"/>
                  <a:pt x="83" y="408"/>
                </a:cubicBezTo>
                <a:cubicBezTo>
                  <a:pt x="83" y="411"/>
                  <a:pt x="83" y="411"/>
                  <a:pt x="83" y="411"/>
                </a:cubicBezTo>
                <a:cubicBezTo>
                  <a:pt x="83" y="412"/>
                  <a:pt x="83" y="412"/>
                  <a:pt x="83" y="412"/>
                </a:cubicBezTo>
                <a:cubicBezTo>
                  <a:pt x="84" y="415"/>
                  <a:pt x="84" y="415"/>
                  <a:pt x="84" y="415"/>
                </a:cubicBezTo>
                <a:cubicBezTo>
                  <a:pt x="85" y="415"/>
                  <a:pt x="85" y="415"/>
                  <a:pt x="85" y="415"/>
                </a:cubicBezTo>
                <a:cubicBezTo>
                  <a:pt x="86" y="412"/>
                  <a:pt x="86" y="412"/>
                  <a:pt x="86" y="412"/>
                </a:cubicBezTo>
                <a:cubicBezTo>
                  <a:pt x="85" y="411"/>
                  <a:pt x="85" y="411"/>
                  <a:pt x="85" y="411"/>
                </a:cubicBezTo>
                <a:cubicBezTo>
                  <a:pt x="87" y="408"/>
                  <a:pt x="87" y="408"/>
                  <a:pt x="87" y="408"/>
                </a:cubicBezTo>
                <a:cubicBezTo>
                  <a:pt x="87" y="406"/>
                  <a:pt x="87" y="406"/>
                  <a:pt x="87" y="406"/>
                </a:cubicBezTo>
                <a:cubicBezTo>
                  <a:pt x="89" y="405"/>
                  <a:pt x="89" y="405"/>
                  <a:pt x="89" y="405"/>
                </a:cubicBezTo>
                <a:cubicBezTo>
                  <a:pt x="90" y="405"/>
                  <a:pt x="90" y="405"/>
                  <a:pt x="90" y="405"/>
                </a:cubicBezTo>
                <a:cubicBezTo>
                  <a:pt x="92" y="403"/>
                  <a:pt x="92" y="403"/>
                  <a:pt x="92" y="403"/>
                </a:cubicBezTo>
                <a:cubicBezTo>
                  <a:pt x="94" y="403"/>
                  <a:pt x="94" y="403"/>
                  <a:pt x="94" y="403"/>
                </a:cubicBezTo>
                <a:cubicBezTo>
                  <a:pt x="92" y="404"/>
                  <a:pt x="92" y="404"/>
                  <a:pt x="92" y="404"/>
                </a:cubicBezTo>
                <a:cubicBezTo>
                  <a:pt x="90" y="407"/>
                  <a:pt x="90" y="407"/>
                  <a:pt x="90" y="407"/>
                </a:cubicBezTo>
                <a:cubicBezTo>
                  <a:pt x="90" y="408"/>
                  <a:pt x="90" y="408"/>
                  <a:pt x="90" y="408"/>
                </a:cubicBezTo>
                <a:cubicBezTo>
                  <a:pt x="92" y="411"/>
                  <a:pt x="92" y="411"/>
                  <a:pt x="92" y="411"/>
                </a:cubicBezTo>
                <a:cubicBezTo>
                  <a:pt x="93" y="411"/>
                  <a:pt x="93" y="411"/>
                  <a:pt x="93" y="411"/>
                </a:cubicBezTo>
                <a:cubicBezTo>
                  <a:pt x="96" y="410"/>
                  <a:pt x="96" y="410"/>
                  <a:pt x="96" y="410"/>
                </a:cubicBezTo>
                <a:cubicBezTo>
                  <a:pt x="99" y="409"/>
                  <a:pt x="99" y="409"/>
                  <a:pt x="99" y="409"/>
                </a:cubicBezTo>
                <a:cubicBezTo>
                  <a:pt x="101" y="408"/>
                  <a:pt x="101" y="408"/>
                  <a:pt x="101" y="408"/>
                </a:cubicBezTo>
                <a:cubicBezTo>
                  <a:pt x="102" y="408"/>
                  <a:pt x="102" y="408"/>
                  <a:pt x="102" y="408"/>
                </a:cubicBezTo>
                <a:cubicBezTo>
                  <a:pt x="105" y="406"/>
                  <a:pt x="105" y="406"/>
                  <a:pt x="105" y="406"/>
                </a:cubicBezTo>
                <a:cubicBezTo>
                  <a:pt x="106" y="406"/>
                  <a:pt x="106" y="406"/>
                  <a:pt x="106" y="406"/>
                </a:cubicBezTo>
                <a:cubicBezTo>
                  <a:pt x="105" y="407"/>
                  <a:pt x="105" y="407"/>
                  <a:pt x="105" y="407"/>
                </a:cubicBezTo>
                <a:cubicBezTo>
                  <a:pt x="103" y="409"/>
                  <a:pt x="103" y="409"/>
                  <a:pt x="103" y="409"/>
                </a:cubicBezTo>
                <a:cubicBezTo>
                  <a:pt x="103" y="410"/>
                  <a:pt x="103" y="410"/>
                  <a:pt x="103" y="410"/>
                </a:cubicBezTo>
                <a:cubicBezTo>
                  <a:pt x="102" y="411"/>
                  <a:pt x="102" y="411"/>
                  <a:pt x="102" y="411"/>
                </a:cubicBezTo>
                <a:cubicBezTo>
                  <a:pt x="97" y="414"/>
                  <a:pt x="97" y="414"/>
                  <a:pt x="97" y="414"/>
                </a:cubicBezTo>
                <a:cubicBezTo>
                  <a:pt x="95" y="416"/>
                  <a:pt x="95" y="416"/>
                  <a:pt x="95" y="416"/>
                </a:cubicBezTo>
                <a:cubicBezTo>
                  <a:pt x="93" y="419"/>
                  <a:pt x="93" y="419"/>
                  <a:pt x="93" y="419"/>
                </a:cubicBezTo>
                <a:cubicBezTo>
                  <a:pt x="93" y="421"/>
                  <a:pt x="93" y="421"/>
                  <a:pt x="93" y="421"/>
                </a:cubicBezTo>
                <a:cubicBezTo>
                  <a:pt x="93" y="422"/>
                  <a:pt x="93" y="422"/>
                  <a:pt x="93" y="422"/>
                </a:cubicBezTo>
                <a:cubicBezTo>
                  <a:pt x="95" y="423"/>
                  <a:pt x="95" y="423"/>
                  <a:pt x="95" y="423"/>
                </a:cubicBezTo>
                <a:cubicBezTo>
                  <a:pt x="92" y="423"/>
                  <a:pt x="92" y="423"/>
                  <a:pt x="92" y="423"/>
                </a:cubicBezTo>
                <a:cubicBezTo>
                  <a:pt x="91" y="423"/>
                  <a:pt x="91" y="423"/>
                  <a:pt x="91" y="423"/>
                </a:cubicBezTo>
                <a:cubicBezTo>
                  <a:pt x="89" y="425"/>
                  <a:pt x="89" y="425"/>
                  <a:pt x="89" y="425"/>
                </a:cubicBezTo>
                <a:cubicBezTo>
                  <a:pt x="89" y="428"/>
                  <a:pt x="89" y="428"/>
                  <a:pt x="89" y="428"/>
                </a:cubicBezTo>
                <a:cubicBezTo>
                  <a:pt x="86" y="430"/>
                  <a:pt x="86" y="430"/>
                  <a:pt x="86" y="430"/>
                </a:cubicBezTo>
                <a:cubicBezTo>
                  <a:pt x="85" y="432"/>
                  <a:pt x="85" y="432"/>
                  <a:pt x="85" y="432"/>
                </a:cubicBezTo>
                <a:cubicBezTo>
                  <a:pt x="86" y="433"/>
                  <a:pt x="86" y="433"/>
                  <a:pt x="86" y="433"/>
                </a:cubicBezTo>
                <a:cubicBezTo>
                  <a:pt x="86" y="434"/>
                  <a:pt x="86" y="434"/>
                  <a:pt x="86" y="434"/>
                </a:cubicBezTo>
                <a:cubicBezTo>
                  <a:pt x="86" y="435"/>
                  <a:pt x="86" y="435"/>
                  <a:pt x="86" y="435"/>
                </a:cubicBezTo>
                <a:cubicBezTo>
                  <a:pt x="85" y="435"/>
                  <a:pt x="85" y="435"/>
                  <a:pt x="85" y="435"/>
                </a:cubicBezTo>
                <a:cubicBezTo>
                  <a:pt x="84" y="433"/>
                  <a:pt x="84" y="433"/>
                  <a:pt x="84" y="433"/>
                </a:cubicBezTo>
                <a:cubicBezTo>
                  <a:pt x="83" y="433"/>
                  <a:pt x="83" y="433"/>
                  <a:pt x="83" y="433"/>
                </a:cubicBezTo>
                <a:cubicBezTo>
                  <a:pt x="82" y="435"/>
                  <a:pt x="82" y="435"/>
                  <a:pt x="82" y="435"/>
                </a:cubicBezTo>
                <a:cubicBezTo>
                  <a:pt x="79" y="436"/>
                  <a:pt x="79" y="436"/>
                  <a:pt x="79" y="436"/>
                </a:cubicBezTo>
                <a:cubicBezTo>
                  <a:pt x="80" y="437"/>
                  <a:pt x="80" y="437"/>
                  <a:pt x="80" y="437"/>
                </a:cubicBezTo>
                <a:cubicBezTo>
                  <a:pt x="79" y="439"/>
                  <a:pt x="79" y="439"/>
                  <a:pt x="79" y="439"/>
                </a:cubicBezTo>
                <a:cubicBezTo>
                  <a:pt x="78" y="439"/>
                  <a:pt x="78" y="439"/>
                  <a:pt x="78" y="439"/>
                </a:cubicBezTo>
                <a:cubicBezTo>
                  <a:pt x="78" y="438"/>
                  <a:pt x="78" y="438"/>
                  <a:pt x="78" y="438"/>
                </a:cubicBezTo>
                <a:cubicBezTo>
                  <a:pt x="77" y="438"/>
                  <a:pt x="77" y="438"/>
                  <a:pt x="77" y="438"/>
                </a:cubicBezTo>
                <a:cubicBezTo>
                  <a:pt x="73" y="441"/>
                  <a:pt x="73" y="441"/>
                  <a:pt x="73" y="441"/>
                </a:cubicBezTo>
                <a:cubicBezTo>
                  <a:pt x="72" y="443"/>
                  <a:pt x="72" y="443"/>
                  <a:pt x="72" y="443"/>
                </a:cubicBezTo>
                <a:cubicBezTo>
                  <a:pt x="72" y="444"/>
                  <a:pt x="72" y="444"/>
                  <a:pt x="72" y="444"/>
                </a:cubicBezTo>
                <a:cubicBezTo>
                  <a:pt x="71" y="445"/>
                  <a:pt x="71" y="445"/>
                  <a:pt x="71" y="445"/>
                </a:cubicBezTo>
                <a:cubicBezTo>
                  <a:pt x="70" y="445"/>
                  <a:pt x="70" y="445"/>
                  <a:pt x="70" y="445"/>
                </a:cubicBezTo>
                <a:cubicBezTo>
                  <a:pt x="70" y="443"/>
                  <a:pt x="70" y="443"/>
                  <a:pt x="70" y="443"/>
                </a:cubicBezTo>
                <a:cubicBezTo>
                  <a:pt x="67" y="444"/>
                  <a:pt x="67" y="444"/>
                  <a:pt x="67" y="444"/>
                </a:cubicBezTo>
                <a:cubicBezTo>
                  <a:pt x="65" y="445"/>
                  <a:pt x="65" y="445"/>
                  <a:pt x="65" y="445"/>
                </a:cubicBezTo>
                <a:cubicBezTo>
                  <a:pt x="63" y="446"/>
                  <a:pt x="63" y="446"/>
                  <a:pt x="63" y="446"/>
                </a:cubicBezTo>
                <a:cubicBezTo>
                  <a:pt x="63" y="447"/>
                  <a:pt x="63" y="447"/>
                  <a:pt x="63" y="447"/>
                </a:cubicBezTo>
                <a:cubicBezTo>
                  <a:pt x="62" y="448"/>
                  <a:pt x="62" y="448"/>
                  <a:pt x="62" y="448"/>
                </a:cubicBezTo>
                <a:cubicBezTo>
                  <a:pt x="59" y="448"/>
                  <a:pt x="59" y="448"/>
                  <a:pt x="59" y="448"/>
                </a:cubicBezTo>
                <a:cubicBezTo>
                  <a:pt x="57" y="450"/>
                  <a:pt x="57" y="450"/>
                  <a:pt x="57" y="450"/>
                </a:cubicBezTo>
                <a:cubicBezTo>
                  <a:pt x="52" y="452"/>
                  <a:pt x="52" y="452"/>
                  <a:pt x="52" y="452"/>
                </a:cubicBezTo>
                <a:cubicBezTo>
                  <a:pt x="49" y="454"/>
                  <a:pt x="49" y="454"/>
                  <a:pt x="49" y="454"/>
                </a:cubicBezTo>
                <a:cubicBezTo>
                  <a:pt x="48" y="457"/>
                  <a:pt x="48" y="457"/>
                  <a:pt x="48" y="457"/>
                </a:cubicBezTo>
                <a:cubicBezTo>
                  <a:pt x="48" y="458"/>
                  <a:pt x="48" y="458"/>
                  <a:pt x="48" y="458"/>
                </a:cubicBezTo>
                <a:cubicBezTo>
                  <a:pt x="49" y="459"/>
                  <a:pt x="49" y="459"/>
                  <a:pt x="49" y="459"/>
                </a:cubicBezTo>
                <a:cubicBezTo>
                  <a:pt x="49" y="461"/>
                  <a:pt x="49" y="461"/>
                  <a:pt x="49" y="461"/>
                </a:cubicBezTo>
                <a:cubicBezTo>
                  <a:pt x="48" y="461"/>
                  <a:pt x="48" y="461"/>
                  <a:pt x="48" y="461"/>
                </a:cubicBezTo>
                <a:cubicBezTo>
                  <a:pt x="47" y="459"/>
                  <a:pt x="47" y="459"/>
                  <a:pt x="47" y="459"/>
                </a:cubicBezTo>
                <a:cubicBezTo>
                  <a:pt x="46" y="459"/>
                  <a:pt x="46" y="459"/>
                  <a:pt x="46" y="459"/>
                </a:cubicBezTo>
                <a:cubicBezTo>
                  <a:pt x="46" y="460"/>
                  <a:pt x="46" y="460"/>
                  <a:pt x="46" y="460"/>
                </a:cubicBezTo>
                <a:cubicBezTo>
                  <a:pt x="46" y="462"/>
                  <a:pt x="46" y="462"/>
                  <a:pt x="46" y="462"/>
                </a:cubicBezTo>
                <a:cubicBezTo>
                  <a:pt x="45" y="462"/>
                  <a:pt x="45" y="462"/>
                  <a:pt x="45" y="462"/>
                </a:cubicBezTo>
                <a:cubicBezTo>
                  <a:pt x="44" y="461"/>
                  <a:pt x="44" y="461"/>
                  <a:pt x="44" y="461"/>
                </a:cubicBezTo>
                <a:cubicBezTo>
                  <a:pt x="44" y="459"/>
                  <a:pt x="44" y="459"/>
                  <a:pt x="44" y="459"/>
                </a:cubicBezTo>
                <a:cubicBezTo>
                  <a:pt x="45" y="458"/>
                  <a:pt x="45" y="458"/>
                  <a:pt x="45" y="458"/>
                </a:cubicBezTo>
                <a:cubicBezTo>
                  <a:pt x="44" y="457"/>
                  <a:pt x="44" y="457"/>
                  <a:pt x="44" y="457"/>
                </a:cubicBezTo>
                <a:cubicBezTo>
                  <a:pt x="42" y="458"/>
                  <a:pt x="42" y="458"/>
                  <a:pt x="42" y="458"/>
                </a:cubicBezTo>
                <a:cubicBezTo>
                  <a:pt x="41" y="457"/>
                  <a:pt x="41" y="457"/>
                  <a:pt x="41" y="457"/>
                </a:cubicBezTo>
                <a:cubicBezTo>
                  <a:pt x="39" y="458"/>
                  <a:pt x="39" y="458"/>
                  <a:pt x="39" y="458"/>
                </a:cubicBezTo>
                <a:cubicBezTo>
                  <a:pt x="36" y="458"/>
                  <a:pt x="36" y="458"/>
                  <a:pt x="36" y="458"/>
                </a:cubicBezTo>
                <a:cubicBezTo>
                  <a:pt x="35" y="459"/>
                  <a:pt x="35" y="459"/>
                  <a:pt x="35" y="459"/>
                </a:cubicBezTo>
                <a:cubicBezTo>
                  <a:pt x="34" y="460"/>
                  <a:pt x="34" y="460"/>
                  <a:pt x="34" y="460"/>
                </a:cubicBezTo>
                <a:cubicBezTo>
                  <a:pt x="31" y="461"/>
                  <a:pt x="31" y="461"/>
                  <a:pt x="31" y="461"/>
                </a:cubicBezTo>
                <a:cubicBezTo>
                  <a:pt x="29" y="463"/>
                  <a:pt x="29" y="463"/>
                  <a:pt x="29" y="463"/>
                </a:cubicBezTo>
                <a:cubicBezTo>
                  <a:pt x="27" y="465"/>
                  <a:pt x="27" y="465"/>
                  <a:pt x="27" y="465"/>
                </a:cubicBezTo>
                <a:cubicBezTo>
                  <a:pt x="27" y="466"/>
                  <a:pt x="27" y="466"/>
                  <a:pt x="27" y="466"/>
                </a:cubicBezTo>
                <a:cubicBezTo>
                  <a:pt x="27" y="466"/>
                  <a:pt x="27" y="466"/>
                  <a:pt x="27" y="466"/>
                </a:cubicBezTo>
                <a:cubicBezTo>
                  <a:pt x="26" y="466"/>
                  <a:pt x="26" y="466"/>
                  <a:pt x="26" y="466"/>
                </a:cubicBezTo>
                <a:cubicBezTo>
                  <a:pt x="24" y="467"/>
                  <a:pt x="24" y="467"/>
                  <a:pt x="24" y="467"/>
                </a:cubicBezTo>
                <a:cubicBezTo>
                  <a:pt x="22" y="468"/>
                  <a:pt x="22" y="468"/>
                  <a:pt x="22" y="468"/>
                </a:cubicBezTo>
                <a:cubicBezTo>
                  <a:pt x="22" y="469"/>
                  <a:pt x="22" y="469"/>
                  <a:pt x="22" y="469"/>
                </a:cubicBezTo>
                <a:cubicBezTo>
                  <a:pt x="21" y="469"/>
                  <a:pt x="21" y="469"/>
                  <a:pt x="21" y="469"/>
                </a:cubicBezTo>
                <a:cubicBezTo>
                  <a:pt x="20" y="469"/>
                  <a:pt x="20" y="469"/>
                  <a:pt x="20" y="469"/>
                </a:cubicBezTo>
                <a:cubicBezTo>
                  <a:pt x="18" y="469"/>
                  <a:pt x="18" y="469"/>
                  <a:pt x="18" y="469"/>
                </a:cubicBezTo>
                <a:cubicBezTo>
                  <a:pt x="17" y="471"/>
                  <a:pt x="17" y="471"/>
                  <a:pt x="17" y="471"/>
                </a:cubicBezTo>
                <a:cubicBezTo>
                  <a:pt x="17" y="472"/>
                  <a:pt x="17" y="472"/>
                  <a:pt x="17" y="472"/>
                </a:cubicBezTo>
                <a:cubicBezTo>
                  <a:pt x="17" y="474"/>
                  <a:pt x="17" y="474"/>
                  <a:pt x="17" y="474"/>
                </a:cubicBezTo>
                <a:cubicBezTo>
                  <a:pt x="19" y="473"/>
                  <a:pt x="19" y="473"/>
                  <a:pt x="19" y="473"/>
                </a:cubicBezTo>
                <a:cubicBezTo>
                  <a:pt x="19" y="472"/>
                  <a:pt x="19" y="472"/>
                  <a:pt x="19" y="472"/>
                </a:cubicBezTo>
                <a:cubicBezTo>
                  <a:pt x="19" y="471"/>
                  <a:pt x="19" y="471"/>
                  <a:pt x="19" y="471"/>
                </a:cubicBezTo>
                <a:cubicBezTo>
                  <a:pt x="20" y="470"/>
                  <a:pt x="20" y="470"/>
                  <a:pt x="20" y="470"/>
                </a:cubicBezTo>
                <a:cubicBezTo>
                  <a:pt x="21" y="471"/>
                  <a:pt x="21" y="471"/>
                  <a:pt x="21" y="471"/>
                </a:cubicBezTo>
                <a:cubicBezTo>
                  <a:pt x="21" y="472"/>
                  <a:pt x="21" y="472"/>
                  <a:pt x="21" y="472"/>
                </a:cubicBezTo>
                <a:cubicBezTo>
                  <a:pt x="21" y="473"/>
                  <a:pt x="21" y="473"/>
                  <a:pt x="21" y="473"/>
                </a:cubicBezTo>
                <a:cubicBezTo>
                  <a:pt x="22" y="473"/>
                  <a:pt x="22" y="473"/>
                  <a:pt x="22" y="473"/>
                </a:cubicBezTo>
                <a:cubicBezTo>
                  <a:pt x="24" y="470"/>
                  <a:pt x="24" y="470"/>
                  <a:pt x="24" y="470"/>
                </a:cubicBezTo>
                <a:cubicBezTo>
                  <a:pt x="25" y="469"/>
                  <a:pt x="25" y="469"/>
                  <a:pt x="25" y="469"/>
                </a:cubicBezTo>
                <a:cubicBezTo>
                  <a:pt x="25" y="470"/>
                  <a:pt x="25" y="470"/>
                  <a:pt x="25" y="470"/>
                </a:cubicBezTo>
                <a:cubicBezTo>
                  <a:pt x="25" y="471"/>
                  <a:pt x="25" y="471"/>
                  <a:pt x="25" y="471"/>
                </a:cubicBezTo>
                <a:cubicBezTo>
                  <a:pt x="25" y="472"/>
                  <a:pt x="25" y="472"/>
                  <a:pt x="25" y="472"/>
                </a:cubicBezTo>
                <a:cubicBezTo>
                  <a:pt x="27" y="472"/>
                  <a:pt x="27" y="472"/>
                  <a:pt x="27" y="472"/>
                </a:cubicBezTo>
                <a:cubicBezTo>
                  <a:pt x="28" y="470"/>
                  <a:pt x="28" y="470"/>
                  <a:pt x="28" y="470"/>
                </a:cubicBezTo>
                <a:cubicBezTo>
                  <a:pt x="28" y="472"/>
                  <a:pt x="28" y="472"/>
                  <a:pt x="28" y="472"/>
                </a:cubicBezTo>
                <a:cubicBezTo>
                  <a:pt x="29" y="472"/>
                  <a:pt x="29" y="472"/>
                  <a:pt x="29" y="472"/>
                </a:cubicBezTo>
                <a:cubicBezTo>
                  <a:pt x="29" y="470"/>
                  <a:pt x="29" y="470"/>
                  <a:pt x="29" y="470"/>
                </a:cubicBezTo>
                <a:cubicBezTo>
                  <a:pt x="30" y="470"/>
                  <a:pt x="30" y="470"/>
                  <a:pt x="30" y="470"/>
                </a:cubicBezTo>
                <a:cubicBezTo>
                  <a:pt x="32" y="470"/>
                  <a:pt x="32" y="470"/>
                  <a:pt x="32" y="470"/>
                </a:cubicBezTo>
                <a:cubicBezTo>
                  <a:pt x="34" y="469"/>
                  <a:pt x="34" y="469"/>
                  <a:pt x="34" y="469"/>
                </a:cubicBezTo>
                <a:cubicBezTo>
                  <a:pt x="35" y="467"/>
                  <a:pt x="35" y="467"/>
                  <a:pt x="35" y="467"/>
                </a:cubicBezTo>
                <a:cubicBezTo>
                  <a:pt x="34" y="465"/>
                  <a:pt x="34" y="465"/>
                  <a:pt x="34" y="465"/>
                </a:cubicBezTo>
                <a:cubicBezTo>
                  <a:pt x="36" y="464"/>
                  <a:pt x="36" y="464"/>
                  <a:pt x="36" y="464"/>
                </a:cubicBezTo>
                <a:cubicBezTo>
                  <a:pt x="37" y="463"/>
                  <a:pt x="37" y="463"/>
                  <a:pt x="37" y="463"/>
                </a:cubicBezTo>
                <a:cubicBezTo>
                  <a:pt x="38" y="463"/>
                  <a:pt x="38" y="463"/>
                  <a:pt x="38" y="463"/>
                </a:cubicBezTo>
                <a:cubicBezTo>
                  <a:pt x="40" y="464"/>
                  <a:pt x="40" y="464"/>
                  <a:pt x="40" y="464"/>
                </a:cubicBezTo>
                <a:cubicBezTo>
                  <a:pt x="40" y="465"/>
                  <a:pt x="40" y="465"/>
                  <a:pt x="40" y="465"/>
                </a:cubicBezTo>
                <a:cubicBezTo>
                  <a:pt x="38" y="465"/>
                  <a:pt x="38" y="465"/>
                  <a:pt x="38" y="465"/>
                </a:cubicBezTo>
                <a:cubicBezTo>
                  <a:pt x="37" y="467"/>
                  <a:pt x="37" y="467"/>
                  <a:pt x="37" y="467"/>
                </a:cubicBezTo>
                <a:cubicBezTo>
                  <a:pt x="37" y="468"/>
                  <a:pt x="37" y="468"/>
                  <a:pt x="37" y="468"/>
                </a:cubicBezTo>
                <a:cubicBezTo>
                  <a:pt x="38" y="469"/>
                  <a:pt x="38" y="469"/>
                  <a:pt x="38" y="469"/>
                </a:cubicBezTo>
                <a:cubicBezTo>
                  <a:pt x="40" y="467"/>
                  <a:pt x="40" y="467"/>
                  <a:pt x="40" y="467"/>
                </a:cubicBezTo>
                <a:cubicBezTo>
                  <a:pt x="41" y="465"/>
                  <a:pt x="41" y="465"/>
                  <a:pt x="41" y="465"/>
                </a:cubicBezTo>
                <a:cubicBezTo>
                  <a:pt x="42" y="465"/>
                  <a:pt x="42" y="465"/>
                  <a:pt x="42" y="465"/>
                </a:cubicBezTo>
                <a:cubicBezTo>
                  <a:pt x="42" y="466"/>
                  <a:pt x="42" y="466"/>
                  <a:pt x="42" y="466"/>
                </a:cubicBezTo>
                <a:cubicBezTo>
                  <a:pt x="43" y="465"/>
                  <a:pt x="43" y="465"/>
                  <a:pt x="43" y="465"/>
                </a:cubicBezTo>
                <a:cubicBezTo>
                  <a:pt x="44" y="465"/>
                  <a:pt x="44" y="465"/>
                  <a:pt x="44" y="465"/>
                </a:cubicBezTo>
                <a:cubicBezTo>
                  <a:pt x="44" y="466"/>
                  <a:pt x="44" y="466"/>
                  <a:pt x="44" y="466"/>
                </a:cubicBezTo>
                <a:cubicBezTo>
                  <a:pt x="43" y="467"/>
                  <a:pt x="43" y="467"/>
                  <a:pt x="43" y="467"/>
                </a:cubicBezTo>
                <a:cubicBezTo>
                  <a:pt x="44" y="467"/>
                  <a:pt x="44" y="467"/>
                  <a:pt x="44" y="467"/>
                </a:cubicBezTo>
                <a:cubicBezTo>
                  <a:pt x="45" y="466"/>
                  <a:pt x="45" y="466"/>
                  <a:pt x="45" y="466"/>
                </a:cubicBezTo>
                <a:cubicBezTo>
                  <a:pt x="47" y="466"/>
                  <a:pt x="47" y="466"/>
                  <a:pt x="47" y="466"/>
                </a:cubicBezTo>
                <a:cubicBezTo>
                  <a:pt x="48" y="465"/>
                  <a:pt x="48" y="465"/>
                  <a:pt x="48" y="465"/>
                </a:cubicBezTo>
                <a:cubicBezTo>
                  <a:pt x="50" y="465"/>
                  <a:pt x="50" y="465"/>
                  <a:pt x="50" y="465"/>
                </a:cubicBezTo>
                <a:cubicBezTo>
                  <a:pt x="51" y="462"/>
                  <a:pt x="51" y="462"/>
                  <a:pt x="51" y="462"/>
                </a:cubicBezTo>
                <a:cubicBezTo>
                  <a:pt x="53" y="461"/>
                  <a:pt x="53" y="461"/>
                  <a:pt x="53" y="461"/>
                </a:cubicBezTo>
                <a:cubicBezTo>
                  <a:pt x="54" y="462"/>
                  <a:pt x="54" y="462"/>
                  <a:pt x="54" y="462"/>
                </a:cubicBezTo>
                <a:cubicBezTo>
                  <a:pt x="54" y="463"/>
                  <a:pt x="54" y="463"/>
                  <a:pt x="54" y="463"/>
                </a:cubicBezTo>
                <a:cubicBezTo>
                  <a:pt x="53" y="464"/>
                  <a:pt x="53" y="464"/>
                  <a:pt x="53" y="464"/>
                </a:cubicBezTo>
                <a:cubicBezTo>
                  <a:pt x="52" y="466"/>
                  <a:pt x="52" y="466"/>
                  <a:pt x="52" y="466"/>
                </a:cubicBezTo>
                <a:cubicBezTo>
                  <a:pt x="52" y="467"/>
                  <a:pt x="52" y="467"/>
                  <a:pt x="52" y="467"/>
                </a:cubicBezTo>
                <a:cubicBezTo>
                  <a:pt x="53" y="467"/>
                  <a:pt x="53" y="467"/>
                  <a:pt x="53" y="467"/>
                </a:cubicBezTo>
                <a:cubicBezTo>
                  <a:pt x="55" y="464"/>
                  <a:pt x="55" y="464"/>
                  <a:pt x="55" y="464"/>
                </a:cubicBezTo>
                <a:cubicBezTo>
                  <a:pt x="55" y="462"/>
                  <a:pt x="55" y="462"/>
                  <a:pt x="55" y="462"/>
                </a:cubicBezTo>
                <a:cubicBezTo>
                  <a:pt x="56" y="461"/>
                  <a:pt x="56" y="461"/>
                  <a:pt x="56" y="461"/>
                </a:cubicBezTo>
                <a:cubicBezTo>
                  <a:pt x="57" y="462"/>
                  <a:pt x="57" y="462"/>
                  <a:pt x="57" y="462"/>
                </a:cubicBezTo>
                <a:cubicBezTo>
                  <a:pt x="58" y="462"/>
                  <a:pt x="58" y="462"/>
                  <a:pt x="58" y="462"/>
                </a:cubicBezTo>
                <a:cubicBezTo>
                  <a:pt x="59" y="462"/>
                  <a:pt x="59" y="462"/>
                  <a:pt x="59" y="462"/>
                </a:cubicBezTo>
                <a:cubicBezTo>
                  <a:pt x="61" y="462"/>
                  <a:pt x="61" y="462"/>
                  <a:pt x="61" y="462"/>
                </a:cubicBezTo>
                <a:cubicBezTo>
                  <a:pt x="63" y="460"/>
                  <a:pt x="63" y="460"/>
                  <a:pt x="63" y="460"/>
                </a:cubicBezTo>
                <a:cubicBezTo>
                  <a:pt x="63" y="460"/>
                  <a:pt x="63" y="460"/>
                  <a:pt x="63" y="460"/>
                </a:cubicBezTo>
                <a:cubicBezTo>
                  <a:pt x="64" y="460"/>
                  <a:pt x="64" y="460"/>
                  <a:pt x="64" y="460"/>
                </a:cubicBezTo>
                <a:cubicBezTo>
                  <a:pt x="65" y="458"/>
                  <a:pt x="65" y="458"/>
                  <a:pt x="65" y="458"/>
                </a:cubicBezTo>
                <a:cubicBezTo>
                  <a:pt x="66" y="457"/>
                  <a:pt x="66" y="457"/>
                  <a:pt x="66" y="457"/>
                </a:cubicBezTo>
                <a:cubicBezTo>
                  <a:pt x="66" y="458"/>
                  <a:pt x="66" y="458"/>
                  <a:pt x="66" y="458"/>
                </a:cubicBezTo>
                <a:cubicBezTo>
                  <a:pt x="66" y="459"/>
                  <a:pt x="66" y="459"/>
                  <a:pt x="66" y="459"/>
                </a:cubicBezTo>
                <a:cubicBezTo>
                  <a:pt x="66" y="461"/>
                  <a:pt x="66" y="461"/>
                  <a:pt x="66" y="461"/>
                </a:cubicBezTo>
                <a:cubicBezTo>
                  <a:pt x="67" y="460"/>
                  <a:pt x="67" y="460"/>
                  <a:pt x="67" y="460"/>
                </a:cubicBezTo>
                <a:cubicBezTo>
                  <a:pt x="68" y="459"/>
                  <a:pt x="68" y="459"/>
                  <a:pt x="68" y="459"/>
                </a:cubicBezTo>
                <a:cubicBezTo>
                  <a:pt x="68" y="458"/>
                  <a:pt x="68" y="458"/>
                  <a:pt x="68" y="458"/>
                </a:cubicBezTo>
                <a:cubicBezTo>
                  <a:pt x="69" y="457"/>
                  <a:pt x="69" y="457"/>
                  <a:pt x="69" y="457"/>
                </a:cubicBezTo>
                <a:cubicBezTo>
                  <a:pt x="69" y="456"/>
                  <a:pt x="69" y="456"/>
                  <a:pt x="69" y="456"/>
                </a:cubicBezTo>
                <a:cubicBezTo>
                  <a:pt x="66" y="456"/>
                  <a:pt x="66" y="456"/>
                  <a:pt x="66" y="456"/>
                </a:cubicBezTo>
                <a:cubicBezTo>
                  <a:pt x="65" y="456"/>
                  <a:pt x="65" y="456"/>
                  <a:pt x="65" y="456"/>
                </a:cubicBezTo>
                <a:cubicBezTo>
                  <a:pt x="68" y="455"/>
                  <a:pt x="68" y="455"/>
                  <a:pt x="68" y="455"/>
                </a:cubicBezTo>
                <a:cubicBezTo>
                  <a:pt x="71" y="454"/>
                  <a:pt x="71" y="454"/>
                  <a:pt x="71" y="454"/>
                </a:cubicBezTo>
                <a:cubicBezTo>
                  <a:pt x="74" y="454"/>
                  <a:pt x="74" y="454"/>
                  <a:pt x="74" y="454"/>
                </a:cubicBezTo>
                <a:cubicBezTo>
                  <a:pt x="75" y="453"/>
                  <a:pt x="75" y="453"/>
                  <a:pt x="75" y="453"/>
                </a:cubicBezTo>
                <a:cubicBezTo>
                  <a:pt x="75" y="452"/>
                  <a:pt x="75" y="452"/>
                  <a:pt x="75" y="452"/>
                </a:cubicBezTo>
                <a:cubicBezTo>
                  <a:pt x="74" y="451"/>
                  <a:pt x="74" y="451"/>
                  <a:pt x="74" y="451"/>
                </a:cubicBezTo>
                <a:cubicBezTo>
                  <a:pt x="75" y="451"/>
                  <a:pt x="75" y="451"/>
                  <a:pt x="75" y="451"/>
                </a:cubicBezTo>
                <a:cubicBezTo>
                  <a:pt x="76" y="451"/>
                  <a:pt x="76" y="451"/>
                  <a:pt x="76" y="451"/>
                </a:cubicBezTo>
                <a:cubicBezTo>
                  <a:pt x="77" y="450"/>
                  <a:pt x="77" y="450"/>
                  <a:pt x="77" y="450"/>
                </a:cubicBezTo>
                <a:cubicBezTo>
                  <a:pt x="78" y="450"/>
                  <a:pt x="78" y="450"/>
                  <a:pt x="78" y="450"/>
                </a:cubicBezTo>
                <a:cubicBezTo>
                  <a:pt x="79" y="451"/>
                  <a:pt x="79" y="451"/>
                  <a:pt x="79" y="451"/>
                </a:cubicBezTo>
                <a:cubicBezTo>
                  <a:pt x="80" y="451"/>
                  <a:pt x="80" y="451"/>
                  <a:pt x="80" y="451"/>
                </a:cubicBezTo>
                <a:cubicBezTo>
                  <a:pt x="80" y="450"/>
                  <a:pt x="80" y="450"/>
                  <a:pt x="80" y="450"/>
                </a:cubicBezTo>
                <a:cubicBezTo>
                  <a:pt x="80" y="450"/>
                  <a:pt x="80" y="450"/>
                  <a:pt x="80" y="450"/>
                </a:cubicBezTo>
                <a:cubicBezTo>
                  <a:pt x="81" y="448"/>
                  <a:pt x="81" y="448"/>
                  <a:pt x="81" y="448"/>
                </a:cubicBezTo>
                <a:cubicBezTo>
                  <a:pt x="81" y="447"/>
                  <a:pt x="81" y="447"/>
                  <a:pt x="81" y="447"/>
                </a:cubicBezTo>
                <a:cubicBezTo>
                  <a:pt x="82" y="446"/>
                  <a:pt x="82" y="446"/>
                  <a:pt x="82" y="446"/>
                </a:cubicBezTo>
                <a:cubicBezTo>
                  <a:pt x="83" y="447"/>
                  <a:pt x="83" y="447"/>
                  <a:pt x="83" y="447"/>
                </a:cubicBezTo>
                <a:cubicBezTo>
                  <a:pt x="83" y="448"/>
                  <a:pt x="83" y="448"/>
                  <a:pt x="83" y="448"/>
                </a:cubicBezTo>
                <a:cubicBezTo>
                  <a:pt x="84" y="449"/>
                  <a:pt x="84" y="449"/>
                  <a:pt x="84" y="449"/>
                </a:cubicBezTo>
                <a:cubicBezTo>
                  <a:pt x="86" y="447"/>
                  <a:pt x="86" y="447"/>
                  <a:pt x="86" y="447"/>
                </a:cubicBezTo>
                <a:cubicBezTo>
                  <a:pt x="87" y="446"/>
                  <a:pt x="87" y="446"/>
                  <a:pt x="87" y="446"/>
                </a:cubicBezTo>
                <a:cubicBezTo>
                  <a:pt x="88" y="446"/>
                  <a:pt x="88" y="446"/>
                  <a:pt x="88" y="446"/>
                </a:cubicBezTo>
                <a:cubicBezTo>
                  <a:pt x="89" y="445"/>
                  <a:pt x="89" y="445"/>
                  <a:pt x="89" y="445"/>
                </a:cubicBezTo>
                <a:cubicBezTo>
                  <a:pt x="90" y="444"/>
                  <a:pt x="90" y="444"/>
                  <a:pt x="90" y="444"/>
                </a:cubicBezTo>
                <a:cubicBezTo>
                  <a:pt x="91" y="445"/>
                  <a:pt x="91" y="445"/>
                  <a:pt x="91" y="445"/>
                </a:cubicBezTo>
                <a:cubicBezTo>
                  <a:pt x="92" y="445"/>
                  <a:pt x="92" y="445"/>
                  <a:pt x="92" y="445"/>
                </a:cubicBezTo>
                <a:cubicBezTo>
                  <a:pt x="94" y="443"/>
                  <a:pt x="94" y="443"/>
                  <a:pt x="94" y="443"/>
                </a:cubicBezTo>
                <a:cubicBezTo>
                  <a:pt x="94" y="441"/>
                  <a:pt x="94" y="441"/>
                  <a:pt x="94" y="441"/>
                </a:cubicBezTo>
                <a:cubicBezTo>
                  <a:pt x="94" y="441"/>
                  <a:pt x="94" y="441"/>
                  <a:pt x="94" y="441"/>
                </a:cubicBezTo>
                <a:cubicBezTo>
                  <a:pt x="92" y="441"/>
                  <a:pt x="92" y="441"/>
                  <a:pt x="92" y="441"/>
                </a:cubicBezTo>
                <a:cubicBezTo>
                  <a:pt x="92" y="441"/>
                  <a:pt x="92" y="441"/>
                  <a:pt x="92" y="441"/>
                </a:cubicBezTo>
                <a:cubicBezTo>
                  <a:pt x="94" y="439"/>
                  <a:pt x="94" y="439"/>
                  <a:pt x="94" y="439"/>
                </a:cubicBezTo>
                <a:cubicBezTo>
                  <a:pt x="96" y="438"/>
                  <a:pt x="96" y="438"/>
                  <a:pt x="96" y="438"/>
                </a:cubicBezTo>
                <a:cubicBezTo>
                  <a:pt x="97" y="437"/>
                  <a:pt x="97" y="437"/>
                  <a:pt x="97" y="437"/>
                </a:cubicBezTo>
                <a:cubicBezTo>
                  <a:pt x="98" y="437"/>
                  <a:pt x="98" y="437"/>
                  <a:pt x="98" y="437"/>
                </a:cubicBezTo>
                <a:cubicBezTo>
                  <a:pt x="99" y="438"/>
                  <a:pt x="99" y="438"/>
                  <a:pt x="99" y="438"/>
                </a:cubicBezTo>
                <a:cubicBezTo>
                  <a:pt x="101" y="436"/>
                  <a:pt x="101" y="436"/>
                  <a:pt x="101" y="436"/>
                </a:cubicBezTo>
                <a:cubicBezTo>
                  <a:pt x="102" y="435"/>
                  <a:pt x="102" y="435"/>
                  <a:pt x="102" y="435"/>
                </a:cubicBezTo>
                <a:cubicBezTo>
                  <a:pt x="103" y="434"/>
                  <a:pt x="103" y="434"/>
                  <a:pt x="103" y="434"/>
                </a:cubicBezTo>
                <a:cubicBezTo>
                  <a:pt x="104" y="433"/>
                  <a:pt x="104" y="433"/>
                  <a:pt x="104" y="433"/>
                </a:cubicBezTo>
                <a:cubicBezTo>
                  <a:pt x="105" y="432"/>
                  <a:pt x="105" y="432"/>
                  <a:pt x="105" y="432"/>
                </a:cubicBezTo>
                <a:cubicBezTo>
                  <a:pt x="106" y="432"/>
                  <a:pt x="106" y="432"/>
                  <a:pt x="106" y="432"/>
                </a:cubicBezTo>
                <a:cubicBezTo>
                  <a:pt x="106" y="433"/>
                  <a:pt x="106" y="433"/>
                  <a:pt x="106" y="433"/>
                </a:cubicBezTo>
                <a:cubicBezTo>
                  <a:pt x="107" y="434"/>
                  <a:pt x="107" y="434"/>
                  <a:pt x="107" y="434"/>
                </a:cubicBezTo>
                <a:cubicBezTo>
                  <a:pt x="108" y="432"/>
                  <a:pt x="108" y="432"/>
                  <a:pt x="108" y="432"/>
                </a:cubicBezTo>
                <a:cubicBezTo>
                  <a:pt x="109" y="432"/>
                  <a:pt x="109" y="432"/>
                  <a:pt x="109" y="432"/>
                </a:cubicBezTo>
                <a:cubicBezTo>
                  <a:pt x="110" y="432"/>
                  <a:pt x="110" y="432"/>
                  <a:pt x="110" y="432"/>
                </a:cubicBezTo>
                <a:cubicBezTo>
                  <a:pt x="110" y="431"/>
                  <a:pt x="110" y="431"/>
                  <a:pt x="110" y="431"/>
                </a:cubicBezTo>
                <a:cubicBezTo>
                  <a:pt x="111" y="430"/>
                  <a:pt x="111" y="430"/>
                  <a:pt x="111" y="430"/>
                </a:cubicBezTo>
                <a:cubicBezTo>
                  <a:pt x="112" y="429"/>
                  <a:pt x="112" y="429"/>
                  <a:pt x="112" y="429"/>
                </a:cubicBezTo>
                <a:cubicBezTo>
                  <a:pt x="112" y="430"/>
                  <a:pt x="112" y="430"/>
                  <a:pt x="112" y="430"/>
                </a:cubicBezTo>
                <a:cubicBezTo>
                  <a:pt x="115" y="430"/>
                  <a:pt x="115" y="430"/>
                  <a:pt x="115" y="430"/>
                </a:cubicBezTo>
                <a:cubicBezTo>
                  <a:pt x="116" y="429"/>
                  <a:pt x="116" y="429"/>
                  <a:pt x="116" y="429"/>
                </a:cubicBezTo>
                <a:cubicBezTo>
                  <a:pt x="116" y="428"/>
                  <a:pt x="116" y="428"/>
                  <a:pt x="116" y="428"/>
                </a:cubicBezTo>
                <a:cubicBezTo>
                  <a:pt x="117" y="429"/>
                  <a:pt x="117" y="429"/>
                  <a:pt x="117" y="429"/>
                </a:cubicBezTo>
                <a:cubicBezTo>
                  <a:pt x="117" y="429"/>
                  <a:pt x="117" y="429"/>
                  <a:pt x="117" y="429"/>
                </a:cubicBezTo>
                <a:cubicBezTo>
                  <a:pt x="118" y="429"/>
                  <a:pt x="118" y="429"/>
                  <a:pt x="118" y="429"/>
                </a:cubicBezTo>
                <a:cubicBezTo>
                  <a:pt x="119" y="429"/>
                  <a:pt x="119" y="429"/>
                  <a:pt x="119" y="429"/>
                </a:cubicBezTo>
                <a:cubicBezTo>
                  <a:pt x="120" y="429"/>
                  <a:pt x="120" y="429"/>
                  <a:pt x="120" y="429"/>
                </a:cubicBezTo>
                <a:cubicBezTo>
                  <a:pt x="120" y="426"/>
                  <a:pt x="120" y="426"/>
                  <a:pt x="120" y="426"/>
                </a:cubicBezTo>
                <a:cubicBezTo>
                  <a:pt x="120" y="426"/>
                  <a:pt x="120" y="426"/>
                  <a:pt x="120" y="426"/>
                </a:cubicBezTo>
                <a:cubicBezTo>
                  <a:pt x="119" y="427"/>
                  <a:pt x="119" y="427"/>
                  <a:pt x="119" y="427"/>
                </a:cubicBezTo>
                <a:cubicBezTo>
                  <a:pt x="119" y="425"/>
                  <a:pt x="119" y="425"/>
                  <a:pt x="119" y="425"/>
                </a:cubicBezTo>
                <a:cubicBezTo>
                  <a:pt x="121" y="424"/>
                  <a:pt x="121" y="424"/>
                  <a:pt x="121" y="424"/>
                </a:cubicBezTo>
                <a:cubicBezTo>
                  <a:pt x="122" y="424"/>
                  <a:pt x="122" y="424"/>
                  <a:pt x="122" y="424"/>
                </a:cubicBezTo>
                <a:cubicBezTo>
                  <a:pt x="123" y="424"/>
                  <a:pt x="123" y="424"/>
                  <a:pt x="123" y="424"/>
                </a:cubicBezTo>
                <a:cubicBezTo>
                  <a:pt x="123" y="424"/>
                  <a:pt x="123" y="424"/>
                  <a:pt x="123" y="424"/>
                </a:cubicBezTo>
                <a:cubicBezTo>
                  <a:pt x="122" y="423"/>
                  <a:pt x="122" y="423"/>
                  <a:pt x="122" y="423"/>
                </a:cubicBezTo>
                <a:cubicBezTo>
                  <a:pt x="121" y="422"/>
                  <a:pt x="121" y="422"/>
                  <a:pt x="121" y="422"/>
                </a:cubicBezTo>
                <a:cubicBezTo>
                  <a:pt x="122" y="422"/>
                  <a:pt x="122" y="422"/>
                  <a:pt x="122" y="422"/>
                </a:cubicBezTo>
                <a:cubicBezTo>
                  <a:pt x="124" y="422"/>
                  <a:pt x="124" y="422"/>
                  <a:pt x="124" y="422"/>
                </a:cubicBezTo>
                <a:cubicBezTo>
                  <a:pt x="126" y="420"/>
                  <a:pt x="126" y="420"/>
                  <a:pt x="126" y="420"/>
                </a:cubicBezTo>
                <a:cubicBezTo>
                  <a:pt x="128" y="420"/>
                  <a:pt x="128" y="420"/>
                  <a:pt x="128" y="420"/>
                </a:cubicBezTo>
                <a:cubicBezTo>
                  <a:pt x="130" y="419"/>
                  <a:pt x="130" y="419"/>
                  <a:pt x="130" y="419"/>
                </a:cubicBezTo>
                <a:cubicBezTo>
                  <a:pt x="131" y="419"/>
                  <a:pt x="131" y="419"/>
                  <a:pt x="131" y="419"/>
                </a:cubicBezTo>
                <a:cubicBezTo>
                  <a:pt x="133" y="417"/>
                  <a:pt x="133" y="417"/>
                  <a:pt x="133" y="417"/>
                </a:cubicBezTo>
                <a:cubicBezTo>
                  <a:pt x="133" y="414"/>
                  <a:pt x="133" y="414"/>
                  <a:pt x="133" y="414"/>
                </a:cubicBezTo>
                <a:cubicBezTo>
                  <a:pt x="133" y="413"/>
                  <a:pt x="133" y="413"/>
                  <a:pt x="133" y="413"/>
                </a:cubicBezTo>
                <a:cubicBezTo>
                  <a:pt x="132" y="413"/>
                  <a:pt x="132" y="413"/>
                  <a:pt x="132" y="413"/>
                </a:cubicBezTo>
                <a:cubicBezTo>
                  <a:pt x="131" y="411"/>
                  <a:pt x="131" y="411"/>
                  <a:pt x="131" y="411"/>
                </a:cubicBezTo>
                <a:cubicBezTo>
                  <a:pt x="130" y="411"/>
                  <a:pt x="130" y="411"/>
                  <a:pt x="130" y="411"/>
                </a:cubicBezTo>
                <a:cubicBezTo>
                  <a:pt x="128" y="411"/>
                  <a:pt x="128" y="411"/>
                  <a:pt x="128" y="411"/>
                </a:cubicBezTo>
                <a:cubicBezTo>
                  <a:pt x="128" y="409"/>
                  <a:pt x="128" y="409"/>
                  <a:pt x="128" y="409"/>
                </a:cubicBezTo>
                <a:cubicBezTo>
                  <a:pt x="128" y="407"/>
                  <a:pt x="128" y="407"/>
                  <a:pt x="128" y="407"/>
                </a:cubicBezTo>
                <a:cubicBezTo>
                  <a:pt x="131" y="406"/>
                  <a:pt x="131" y="406"/>
                  <a:pt x="131" y="406"/>
                </a:cubicBezTo>
                <a:cubicBezTo>
                  <a:pt x="131" y="405"/>
                  <a:pt x="131" y="405"/>
                  <a:pt x="131" y="405"/>
                </a:cubicBezTo>
                <a:cubicBezTo>
                  <a:pt x="132" y="405"/>
                  <a:pt x="132" y="405"/>
                  <a:pt x="132" y="405"/>
                </a:cubicBezTo>
                <a:cubicBezTo>
                  <a:pt x="133" y="404"/>
                  <a:pt x="133" y="404"/>
                  <a:pt x="133" y="404"/>
                </a:cubicBezTo>
                <a:cubicBezTo>
                  <a:pt x="132" y="404"/>
                  <a:pt x="132" y="404"/>
                  <a:pt x="132" y="404"/>
                </a:cubicBezTo>
                <a:cubicBezTo>
                  <a:pt x="133" y="403"/>
                  <a:pt x="133" y="403"/>
                  <a:pt x="133" y="403"/>
                </a:cubicBezTo>
                <a:cubicBezTo>
                  <a:pt x="135" y="403"/>
                  <a:pt x="135" y="403"/>
                  <a:pt x="135" y="403"/>
                </a:cubicBezTo>
                <a:cubicBezTo>
                  <a:pt x="138" y="402"/>
                  <a:pt x="138" y="402"/>
                  <a:pt x="138" y="402"/>
                </a:cubicBezTo>
                <a:cubicBezTo>
                  <a:pt x="139" y="403"/>
                  <a:pt x="139" y="403"/>
                  <a:pt x="139" y="403"/>
                </a:cubicBezTo>
                <a:cubicBezTo>
                  <a:pt x="142" y="402"/>
                  <a:pt x="142" y="402"/>
                  <a:pt x="142" y="402"/>
                </a:cubicBezTo>
                <a:cubicBezTo>
                  <a:pt x="141" y="403"/>
                  <a:pt x="141" y="403"/>
                  <a:pt x="141" y="403"/>
                </a:cubicBezTo>
                <a:cubicBezTo>
                  <a:pt x="142" y="404"/>
                  <a:pt x="142" y="404"/>
                  <a:pt x="142" y="404"/>
                </a:cubicBezTo>
                <a:cubicBezTo>
                  <a:pt x="143" y="404"/>
                  <a:pt x="143" y="404"/>
                  <a:pt x="143" y="404"/>
                </a:cubicBezTo>
                <a:cubicBezTo>
                  <a:pt x="145" y="402"/>
                  <a:pt x="145" y="402"/>
                  <a:pt x="145" y="402"/>
                </a:cubicBezTo>
                <a:cubicBezTo>
                  <a:pt x="144" y="401"/>
                  <a:pt x="144" y="401"/>
                  <a:pt x="144" y="401"/>
                </a:cubicBezTo>
                <a:cubicBezTo>
                  <a:pt x="143" y="401"/>
                  <a:pt x="143" y="401"/>
                  <a:pt x="143" y="401"/>
                </a:cubicBezTo>
                <a:cubicBezTo>
                  <a:pt x="143" y="400"/>
                  <a:pt x="143" y="400"/>
                  <a:pt x="143" y="400"/>
                </a:cubicBezTo>
                <a:cubicBezTo>
                  <a:pt x="144" y="400"/>
                  <a:pt x="144" y="400"/>
                  <a:pt x="144" y="400"/>
                </a:cubicBezTo>
                <a:cubicBezTo>
                  <a:pt x="146" y="400"/>
                  <a:pt x="146" y="400"/>
                  <a:pt x="146" y="400"/>
                </a:cubicBezTo>
                <a:cubicBezTo>
                  <a:pt x="149" y="399"/>
                  <a:pt x="149" y="399"/>
                  <a:pt x="149" y="399"/>
                </a:cubicBezTo>
                <a:cubicBezTo>
                  <a:pt x="150" y="397"/>
                  <a:pt x="150" y="397"/>
                  <a:pt x="150" y="397"/>
                </a:cubicBezTo>
                <a:cubicBezTo>
                  <a:pt x="149" y="395"/>
                  <a:pt x="149" y="395"/>
                  <a:pt x="149" y="395"/>
                </a:cubicBezTo>
                <a:cubicBezTo>
                  <a:pt x="146" y="393"/>
                  <a:pt x="146" y="393"/>
                  <a:pt x="146" y="393"/>
                </a:cubicBezTo>
                <a:cubicBezTo>
                  <a:pt x="145" y="393"/>
                  <a:pt x="145" y="393"/>
                  <a:pt x="145" y="393"/>
                </a:cubicBezTo>
                <a:cubicBezTo>
                  <a:pt x="144" y="394"/>
                  <a:pt x="144" y="394"/>
                  <a:pt x="144" y="394"/>
                </a:cubicBezTo>
                <a:cubicBezTo>
                  <a:pt x="144" y="393"/>
                  <a:pt x="144" y="393"/>
                  <a:pt x="144" y="393"/>
                </a:cubicBezTo>
                <a:cubicBezTo>
                  <a:pt x="145" y="392"/>
                  <a:pt x="145" y="392"/>
                  <a:pt x="145" y="392"/>
                </a:cubicBezTo>
                <a:cubicBezTo>
                  <a:pt x="148" y="392"/>
                  <a:pt x="148" y="392"/>
                  <a:pt x="148" y="392"/>
                </a:cubicBezTo>
                <a:cubicBezTo>
                  <a:pt x="149" y="393"/>
                  <a:pt x="149" y="393"/>
                  <a:pt x="149" y="393"/>
                </a:cubicBezTo>
                <a:cubicBezTo>
                  <a:pt x="151" y="393"/>
                  <a:pt x="151" y="393"/>
                  <a:pt x="151" y="393"/>
                </a:cubicBezTo>
                <a:cubicBezTo>
                  <a:pt x="153" y="392"/>
                  <a:pt x="153" y="392"/>
                  <a:pt x="153" y="392"/>
                </a:cubicBezTo>
                <a:cubicBezTo>
                  <a:pt x="153" y="391"/>
                  <a:pt x="153" y="391"/>
                  <a:pt x="153" y="391"/>
                </a:cubicBezTo>
                <a:cubicBezTo>
                  <a:pt x="157" y="388"/>
                  <a:pt x="157" y="388"/>
                  <a:pt x="157" y="388"/>
                </a:cubicBezTo>
                <a:cubicBezTo>
                  <a:pt x="160" y="387"/>
                  <a:pt x="160" y="387"/>
                  <a:pt x="160" y="387"/>
                </a:cubicBezTo>
                <a:cubicBezTo>
                  <a:pt x="162" y="386"/>
                  <a:pt x="162" y="386"/>
                  <a:pt x="162" y="386"/>
                </a:cubicBezTo>
                <a:cubicBezTo>
                  <a:pt x="162" y="386"/>
                  <a:pt x="162" y="386"/>
                  <a:pt x="162" y="386"/>
                </a:cubicBezTo>
                <a:cubicBezTo>
                  <a:pt x="162" y="384"/>
                  <a:pt x="162" y="384"/>
                  <a:pt x="162" y="384"/>
                </a:cubicBezTo>
                <a:cubicBezTo>
                  <a:pt x="166" y="382"/>
                  <a:pt x="166" y="382"/>
                  <a:pt x="166" y="382"/>
                </a:cubicBezTo>
                <a:cubicBezTo>
                  <a:pt x="169" y="381"/>
                  <a:pt x="169" y="381"/>
                  <a:pt x="169" y="381"/>
                </a:cubicBezTo>
                <a:cubicBezTo>
                  <a:pt x="173" y="378"/>
                  <a:pt x="173" y="378"/>
                  <a:pt x="173" y="378"/>
                </a:cubicBezTo>
                <a:cubicBezTo>
                  <a:pt x="176" y="378"/>
                  <a:pt x="176" y="378"/>
                  <a:pt x="176" y="378"/>
                </a:cubicBezTo>
                <a:cubicBezTo>
                  <a:pt x="179" y="374"/>
                  <a:pt x="179" y="374"/>
                  <a:pt x="179" y="374"/>
                </a:cubicBezTo>
                <a:cubicBezTo>
                  <a:pt x="178" y="376"/>
                  <a:pt x="178" y="376"/>
                  <a:pt x="178" y="376"/>
                </a:cubicBezTo>
                <a:cubicBezTo>
                  <a:pt x="178" y="378"/>
                  <a:pt x="178" y="378"/>
                  <a:pt x="178" y="378"/>
                </a:cubicBezTo>
                <a:cubicBezTo>
                  <a:pt x="179" y="379"/>
                  <a:pt x="179" y="379"/>
                  <a:pt x="179" y="379"/>
                </a:cubicBezTo>
                <a:cubicBezTo>
                  <a:pt x="181" y="379"/>
                  <a:pt x="181" y="379"/>
                  <a:pt x="181" y="379"/>
                </a:cubicBezTo>
                <a:cubicBezTo>
                  <a:pt x="181" y="380"/>
                  <a:pt x="181" y="380"/>
                  <a:pt x="181" y="380"/>
                </a:cubicBezTo>
                <a:cubicBezTo>
                  <a:pt x="183" y="377"/>
                  <a:pt x="183" y="377"/>
                  <a:pt x="183" y="377"/>
                </a:cubicBezTo>
                <a:cubicBezTo>
                  <a:pt x="185" y="376"/>
                  <a:pt x="185" y="376"/>
                  <a:pt x="185" y="376"/>
                </a:cubicBezTo>
                <a:cubicBezTo>
                  <a:pt x="189" y="375"/>
                  <a:pt x="189" y="375"/>
                  <a:pt x="189" y="375"/>
                </a:cubicBezTo>
                <a:cubicBezTo>
                  <a:pt x="190" y="374"/>
                  <a:pt x="190" y="374"/>
                  <a:pt x="190" y="374"/>
                </a:cubicBezTo>
                <a:cubicBezTo>
                  <a:pt x="189" y="376"/>
                  <a:pt x="189" y="376"/>
                  <a:pt x="189" y="376"/>
                </a:cubicBezTo>
                <a:cubicBezTo>
                  <a:pt x="187" y="378"/>
                  <a:pt x="187" y="378"/>
                  <a:pt x="187" y="378"/>
                </a:cubicBezTo>
                <a:cubicBezTo>
                  <a:pt x="184" y="378"/>
                  <a:pt x="184" y="378"/>
                  <a:pt x="184" y="378"/>
                </a:cubicBezTo>
                <a:cubicBezTo>
                  <a:pt x="180" y="382"/>
                  <a:pt x="180" y="382"/>
                  <a:pt x="180" y="382"/>
                </a:cubicBezTo>
                <a:cubicBezTo>
                  <a:pt x="180" y="383"/>
                  <a:pt x="180" y="383"/>
                  <a:pt x="180" y="383"/>
                </a:cubicBezTo>
                <a:cubicBezTo>
                  <a:pt x="182" y="386"/>
                  <a:pt x="182" y="386"/>
                  <a:pt x="182" y="386"/>
                </a:cubicBezTo>
                <a:cubicBezTo>
                  <a:pt x="183" y="388"/>
                  <a:pt x="183" y="388"/>
                  <a:pt x="183" y="388"/>
                </a:cubicBezTo>
                <a:cubicBezTo>
                  <a:pt x="181" y="387"/>
                  <a:pt x="181" y="387"/>
                  <a:pt x="181" y="387"/>
                </a:cubicBezTo>
                <a:cubicBezTo>
                  <a:pt x="179" y="387"/>
                  <a:pt x="179" y="387"/>
                  <a:pt x="179" y="387"/>
                </a:cubicBezTo>
                <a:cubicBezTo>
                  <a:pt x="178" y="387"/>
                  <a:pt x="178" y="387"/>
                  <a:pt x="178" y="387"/>
                </a:cubicBezTo>
                <a:cubicBezTo>
                  <a:pt x="177" y="387"/>
                  <a:pt x="177" y="387"/>
                  <a:pt x="177" y="387"/>
                </a:cubicBezTo>
                <a:cubicBezTo>
                  <a:pt x="175" y="386"/>
                  <a:pt x="175" y="386"/>
                  <a:pt x="175" y="386"/>
                </a:cubicBezTo>
                <a:cubicBezTo>
                  <a:pt x="175" y="384"/>
                  <a:pt x="175" y="384"/>
                  <a:pt x="175" y="384"/>
                </a:cubicBezTo>
                <a:cubicBezTo>
                  <a:pt x="172" y="385"/>
                  <a:pt x="172" y="385"/>
                  <a:pt x="172" y="385"/>
                </a:cubicBezTo>
                <a:cubicBezTo>
                  <a:pt x="170" y="385"/>
                  <a:pt x="170" y="385"/>
                  <a:pt x="170" y="385"/>
                </a:cubicBezTo>
                <a:cubicBezTo>
                  <a:pt x="168" y="387"/>
                  <a:pt x="168" y="387"/>
                  <a:pt x="168" y="387"/>
                </a:cubicBezTo>
                <a:cubicBezTo>
                  <a:pt x="165" y="387"/>
                  <a:pt x="165" y="387"/>
                  <a:pt x="165" y="387"/>
                </a:cubicBezTo>
                <a:cubicBezTo>
                  <a:pt x="163" y="389"/>
                  <a:pt x="163" y="389"/>
                  <a:pt x="163" y="389"/>
                </a:cubicBezTo>
                <a:cubicBezTo>
                  <a:pt x="163" y="390"/>
                  <a:pt x="163" y="390"/>
                  <a:pt x="163" y="390"/>
                </a:cubicBezTo>
                <a:cubicBezTo>
                  <a:pt x="164" y="391"/>
                  <a:pt x="164" y="391"/>
                  <a:pt x="164" y="391"/>
                </a:cubicBezTo>
                <a:cubicBezTo>
                  <a:pt x="162" y="394"/>
                  <a:pt x="162" y="394"/>
                  <a:pt x="162" y="394"/>
                </a:cubicBezTo>
                <a:cubicBezTo>
                  <a:pt x="160" y="396"/>
                  <a:pt x="160" y="396"/>
                  <a:pt x="160" y="396"/>
                </a:cubicBezTo>
                <a:cubicBezTo>
                  <a:pt x="159" y="398"/>
                  <a:pt x="159" y="398"/>
                  <a:pt x="159" y="398"/>
                </a:cubicBezTo>
                <a:cubicBezTo>
                  <a:pt x="154" y="403"/>
                  <a:pt x="154" y="403"/>
                  <a:pt x="154" y="403"/>
                </a:cubicBezTo>
                <a:cubicBezTo>
                  <a:pt x="152" y="404"/>
                  <a:pt x="152" y="404"/>
                  <a:pt x="152" y="404"/>
                </a:cubicBezTo>
                <a:cubicBezTo>
                  <a:pt x="153" y="406"/>
                  <a:pt x="153" y="406"/>
                  <a:pt x="153" y="406"/>
                </a:cubicBezTo>
                <a:cubicBezTo>
                  <a:pt x="154" y="408"/>
                  <a:pt x="154" y="408"/>
                  <a:pt x="154" y="408"/>
                </a:cubicBezTo>
                <a:cubicBezTo>
                  <a:pt x="155" y="407"/>
                  <a:pt x="155" y="407"/>
                  <a:pt x="155" y="407"/>
                </a:cubicBezTo>
                <a:cubicBezTo>
                  <a:pt x="156" y="407"/>
                  <a:pt x="156" y="407"/>
                  <a:pt x="156" y="407"/>
                </a:cubicBezTo>
                <a:cubicBezTo>
                  <a:pt x="158" y="406"/>
                  <a:pt x="158" y="406"/>
                  <a:pt x="158" y="406"/>
                </a:cubicBezTo>
                <a:cubicBezTo>
                  <a:pt x="159" y="406"/>
                  <a:pt x="159" y="406"/>
                  <a:pt x="159" y="406"/>
                </a:cubicBezTo>
                <a:cubicBezTo>
                  <a:pt x="159" y="407"/>
                  <a:pt x="159" y="407"/>
                  <a:pt x="159" y="407"/>
                </a:cubicBezTo>
                <a:cubicBezTo>
                  <a:pt x="156" y="410"/>
                  <a:pt x="156" y="410"/>
                  <a:pt x="156" y="410"/>
                </a:cubicBezTo>
                <a:cubicBezTo>
                  <a:pt x="155" y="410"/>
                  <a:pt x="155" y="410"/>
                  <a:pt x="155" y="410"/>
                </a:cubicBezTo>
                <a:cubicBezTo>
                  <a:pt x="154" y="411"/>
                  <a:pt x="154" y="411"/>
                  <a:pt x="154" y="411"/>
                </a:cubicBezTo>
                <a:cubicBezTo>
                  <a:pt x="152" y="410"/>
                  <a:pt x="152" y="410"/>
                  <a:pt x="152" y="410"/>
                </a:cubicBezTo>
                <a:cubicBezTo>
                  <a:pt x="151" y="411"/>
                  <a:pt x="151" y="411"/>
                  <a:pt x="151" y="411"/>
                </a:cubicBezTo>
                <a:cubicBezTo>
                  <a:pt x="149" y="411"/>
                  <a:pt x="149" y="411"/>
                  <a:pt x="149" y="411"/>
                </a:cubicBezTo>
                <a:cubicBezTo>
                  <a:pt x="149" y="413"/>
                  <a:pt x="149" y="413"/>
                  <a:pt x="149" y="413"/>
                </a:cubicBezTo>
                <a:cubicBezTo>
                  <a:pt x="148" y="412"/>
                  <a:pt x="148" y="412"/>
                  <a:pt x="148" y="412"/>
                </a:cubicBezTo>
                <a:cubicBezTo>
                  <a:pt x="147" y="413"/>
                  <a:pt x="147" y="413"/>
                  <a:pt x="147" y="413"/>
                </a:cubicBezTo>
                <a:cubicBezTo>
                  <a:pt x="147" y="415"/>
                  <a:pt x="147" y="415"/>
                  <a:pt x="147" y="415"/>
                </a:cubicBezTo>
                <a:cubicBezTo>
                  <a:pt x="149" y="418"/>
                  <a:pt x="149" y="418"/>
                  <a:pt x="149" y="418"/>
                </a:cubicBezTo>
                <a:cubicBezTo>
                  <a:pt x="150" y="417"/>
                  <a:pt x="150" y="417"/>
                  <a:pt x="150" y="417"/>
                </a:cubicBezTo>
                <a:cubicBezTo>
                  <a:pt x="151" y="416"/>
                  <a:pt x="151" y="416"/>
                  <a:pt x="151" y="416"/>
                </a:cubicBezTo>
                <a:cubicBezTo>
                  <a:pt x="152" y="417"/>
                  <a:pt x="152" y="417"/>
                  <a:pt x="152" y="417"/>
                </a:cubicBezTo>
                <a:cubicBezTo>
                  <a:pt x="153" y="415"/>
                  <a:pt x="153" y="415"/>
                  <a:pt x="153" y="415"/>
                </a:cubicBezTo>
                <a:cubicBezTo>
                  <a:pt x="154" y="415"/>
                  <a:pt x="154" y="415"/>
                  <a:pt x="154" y="415"/>
                </a:cubicBezTo>
                <a:cubicBezTo>
                  <a:pt x="154" y="417"/>
                  <a:pt x="154" y="417"/>
                  <a:pt x="154" y="417"/>
                </a:cubicBezTo>
                <a:cubicBezTo>
                  <a:pt x="155" y="416"/>
                  <a:pt x="155" y="416"/>
                  <a:pt x="155" y="416"/>
                </a:cubicBezTo>
                <a:cubicBezTo>
                  <a:pt x="155" y="415"/>
                  <a:pt x="155" y="415"/>
                  <a:pt x="155" y="415"/>
                </a:cubicBezTo>
                <a:cubicBezTo>
                  <a:pt x="157" y="414"/>
                  <a:pt x="157" y="414"/>
                  <a:pt x="157" y="414"/>
                </a:cubicBezTo>
                <a:cubicBezTo>
                  <a:pt x="158" y="413"/>
                  <a:pt x="158" y="413"/>
                  <a:pt x="158" y="413"/>
                </a:cubicBezTo>
                <a:cubicBezTo>
                  <a:pt x="159" y="411"/>
                  <a:pt x="159" y="411"/>
                  <a:pt x="159" y="411"/>
                </a:cubicBezTo>
                <a:cubicBezTo>
                  <a:pt x="160" y="410"/>
                  <a:pt x="160" y="410"/>
                  <a:pt x="160" y="410"/>
                </a:cubicBezTo>
                <a:cubicBezTo>
                  <a:pt x="160" y="411"/>
                  <a:pt x="160" y="411"/>
                  <a:pt x="160" y="411"/>
                </a:cubicBezTo>
                <a:cubicBezTo>
                  <a:pt x="159" y="412"/>
                  <a:pt x="159" y="412"/>
                  <a:pt x="159" y="412"/>
                </a:cubicBezTo>
                <a:cubicBezTo>
                  <a:pt x="160" y="413"/>
                  <a:pt x="160" y="413"/>
                  <a:pt x="160" y="413"/>
                </a:cubicBezTo>
                <a:cubicBezTo>
                  <a:pt x="162" y="412"/>
                  <a:pt x="162" y="412"/>
                  <a:pt x="162" y="412"/>
                </a:cubicBezTo>
                <a:cubicBezTo>
                  <a:pt x="165" y="410"/>
                  <a:pt x="165" y="410"/>
                  <a:pt x="165" y="410"/>
                </a:cubicBezTo>
                <a:cubicBezTo>
                  <a:pt x="167" y="410"/>
                  <a:pt x="167" y="410"/>
                  <a:pt x="167" y="410"/>
                </a:cubicBezTo>
                <a:cubicBezTo>
                  <a:pt x="168" y="411"/>
                  <a:pt x="168" y="411"/>
                  <a:pt x="168" y="411"/>
                </a:cubicBezTo>
                <a:cubicBezTo>
                  <a:pt x="169" y="410"/>
                  <a:pt x="169" y="410"/>
                  <a:pt x="169" y="410"/>
                </a:cubicBezTo>
                <a:cubicBezTo>
                  <a:pt x="169" y="407"/>
                  <a:pt x="169" y="407"/>
                  <a:pt x="169" y="407"/>
                </a:cubicBezTo>
                <a:cubicBezTo>
                  <a:pt x="172" y="406"/>
                  <a:pt x="172" y="406"/>
                  <a:pt x="172" y="406"/>
                </a:cubicBezTo>
                <a:cubicBezTo>
                  <a:pt x="172" y="406"/>
                  <a:pt x="172" y="406"/>
                  <a:pt x="172" y="406"/>
                </a:cubicBezTo>
                <a:cubicBezTo>
                  <a:pt x="170" y="408"/>
                  <a:pt x="170" y="408"/>
                  <a:pt x="170" y="408"/>
                </a:cubicBezTo>
                <a:cubicBezTo>
                  <a:pt x="170" y="410"/>
                  <a:pt x="170" y="410"/>
                  <a:pt x="170" y="410"/>
                </a:cubicBezTo>
                <a:cubicBezTo>
                  <a:pt x="171" y="409"/>
                  <a:pt x="171" y="409"/>
                  <a:pt x="171" y="409"/>
                </a:cubicBezTo>
                <a:cubicBezTo>
                  <a:pt x="173" y="406"/>
                  <a:pt x="173" y="406"/>
                  <a:pt x="173" y="406"/>
                </a:cubicBezTo>
                <a:cubicBezTo>
                  <a:pt x="175" y="403"/>
                  <a:pt x="175" y="403"/>
                  <a:pt x="175" y="403"/>
                </a:cubicBezTo>
                <a:cubicBezTo>
                  <a:pt x="176" y="403"/>
                  <a:pt x="176" y="403"/>
                  <a:pt x="176" y="403"/>
                </a:cubicBezTo>
                <a:cubicBezTo>
                  <a:pt x="176" y="404"/>
                  <a:pt x="176" y="404"/>
                  <a:pt x="176" y="404"/>
                </a:cubicBezTo>
                <a:cubicBezTo>
                  <a:pt x="175" y="406"/>
                  <a:pt x="175" y="406"/>
                  <a:pt x="175" y="406"/>
                </a:cubicBezTo>
                <a:cubicBezTo>
                  <a:pt x="175" y="407"/>
                  <a:pt x="175" y="407"/>
                  <a:pt x="175" y="407"/>
                </a:cubicBezTo>
                <a:cubicBezTo>
                  <a:pt x="177" y="405"/>
                  <a:pt x="177" y="405"/>
                  <a:pt x="177" y="405"/>
                </a:cubicBezTo>
                <a:cubicBezTo>
                  <a:pt x="178" y="406"/>
                  <a:pt x="178" y="406"/>
                  <a:pt x="178" y="406"/>
                </a:cubicBezTo>
                <a:cubicBezTo>
                  <a:pt x="178" y="407"/>
                  <a:pt x="178" y="407"/>
                  <a:pt x="178" y="407"/>
                </a:cubicBezTo>
                <a:cubicBezTo>
                  <a:pt x="179" y="407"/>
                  <a:pt x="179" y="407"/>
                  <a:pt x="179" y="407"/>
                </a:cubicBezTo>
                <a:cubicBezTo>
                  <a:pt x="180" y="408"/>
                  <a:pt x="180" y="408"/>
                  <a:pt x="180" y="408"/>
                </a:cubicBezTo>
                <a:cubicBezTo>
                  <a:pt x="182" y="407"/>
                  <a:pt x="182" y="407"/>
                  <a:pt x="182" y="407"/>
                </a:cubicBezTo>
                <a:cubicBezTo>
                  <a:pt x="183" y="405"/>
                  <a:pt x="183" y="405"/>
                  <a:pt x="183" y="405"/>
                </a:cubicBezTo>
                <a:cubicBezTo>
                  <a:pt x="185" y="404"/>
                  <a:pt x="185" y="404"/>
                  <a:pt x="185" y="404"/>
                </a:cubicBezTo>
                <a:cubicBezTo>
                  <a:pt x="187" y="403"/>
                  <a:pt x="187" y="403"/>
                  <a:pt x="187" y="403"/>
                </a:cubicBezTo>
                <a:cubicBezTo>
                  <a:pt x="185" y="403"/>
                  <a:pt x="185" y="403"/>
                  <a:pt x="185" y="403"/>
                </a:cubicBezTo>
                <a:cubicBezTo>
                  <a:pt x="186" y="401"/>
                  <a:pt x="186" y="401"/>
                  <a:pt x="186" y="401"/>
                </a:cubicBezTo>
                <a:cubicBezTo>
                  <a:pt x="189" y="400"/>
                  <a:pt x="189" y="400"/>
                  <a:pt x="189" y="400"/>
                </a:cubicBezTo>
                <a:cubicBezTo>
                  <a:pt x="190" y="398"/>
                  <a:pt x="190" y="398"/>
                  <a:pt x="190" y="398"/>
                </a:cubicBezTo>
                <a:cubicBezTo>
                  <a:pt x="190" y="397"/>
                  <a:pt x="190" y="397"/>
                  <a:pt x="190" y="397"/>
                </a:cubicBezTo>
                <a:cubicBezTo>
                  <a:pt x="188" y="397"/>
                  <a:pt x="188" y="397"/>
                  <a:pt x="188" y="397"/>
                </a:cubicBezTo>
                <a:cubicBezTo>
                  <a:pt x="187" y="396"/>
                  <a:pt x="187" y="396"/>
                  <a:pt x="187" y="396"/>
                </a:cubicBezTo>
                <a:cubicBezTo>
                  <a:pt x="185" y="396"/>
                  <a:pt x="185" y="396"/>
                  <a:pt x="185" y="396"/>
                </a:cubicBezTo>
                <a:cubicBezTo>
                  <a:pt x="186" y="395"/>
                  <a:pt x="186" y="395"/>
                  <a:pt x="186" y="395"/>
                </a:cubicBezTo>
                <a:cubicBezTo>
                  <a:pt x="187" y="395"/>
                  <a:pt x="187" y="395"/>
                  <a:pt x="187" y="395"/>
                </a:cubicBezTo>
                <a:cubicBezTo>
                  <a:pt x="189" y="395"/>
                  <a:pt x="189" y="395"/>
                  <a:pt x="189" y="395"/>
                </a:cubicBezTo>
                <a:cubicBezTo>
                  <a:pt x="190" y="394"/>
                  <a:pt x="190" y="394"/>
                  <a:pt x="190" y="394"/>
                </a:cubicBezTo>
                <a:cubicBezTo>
                  <a:pt x="190" y="392"/>
                  <a:pt x="190" y="392"/>
                  <a:pt x="190" y="392"/>
                </a:cubicBezTo>
                <a:cubicBezTo>
                  <a:pt x="188" y="393"/>
                  <a:pt x="188" y="393"/>
                  <a:pt x="188" y="393"/>
                </a:cubicBezTo>
                <a:cubicBezTo>
                  <a:pt x="186" y="392"/>
                  <a:pt x="186" y="392"/>
                  <a:pt x="186" y="392"/>
                </a:cubicBezTo>
                <a:cubicBezTo>
                  <a:pt x="186" y="390"/>
                  <a:pt x="186" y="390"/>
                  <a:pt x="186" y="390"/>
                </a:cubicBezTo>
                <a:cubicBezTo>
                  <a:pt x="189" y="390"/>
                  <a:pt x="189" y="390"/>
                  <a:pt x="189" y="390"/>
                </a:cubicBezTo>
                <a:cubicBezTo>
                  <a:pt x="190" y="389"/>
                  <a:pt x="190" y="389"/>
                  <a:pt x="190" y="389"/>
                </a:cubicBezTo>
                <a:cubicBezTo>
                  <a:pt x="190" y="390"/>
                  <a:pt x="190" y="390"/>
                  <a:pt x="190" y="390"/>
                </a:cubicBezTo>
                <a:cubicBezTo>
                  <a:pt x="191" y="389"/>
                  <a:pt x="191" y="389"/>
                  <a:pt x="191" y="389"/>
                </a:cubicBezTo>
                <a:cubicBezTo>
                  <a:pt x="190" y="387"/>
                  <a:pt x="190" y="387"/>
                  <a:pt x="190" y="387"/>
                </a:cubicBezTo>
                <a:cubicBezTo>
                  <a:pt x="193" y="386"/>
                  <a:pt x="193" y="386"/>
                  <a:pt x="193" y="386"/>
                </a:cubicBezTo>
                <a:cubicBezTo>
                  <a:pt x="195" y="387"/>
                  <a:pt x="195" y="387"/>
                  <a:pt x="195" y="387"/>
                </a:cubicBezTo>
                <a:cubicBezTo>
                  <a:pt x="196" y="387"/>
                  <a:pt x="196" y="387"/>
                  <a:pt x="196" y="387"/>
                </a:cubicBezTo>
                <a:cubicBezTo>
                  <a:pt x="198" y="387"/>
                  <a:pt x="198" y="387"/>
                  <a:pt x="198" y="387"/>
                </a:cubicBezTo>
                <a:cubicBezTo>
                  <a:pt x="195" y="389"/>
                  <a:pt x="195" y="389"/>
                  <a:pt x="195" y="389"/>
                </a:cubicBezTo>
                <a:cubicBezTo>
                  <a:pt x="195" y="390"/>
                  <a:pt x="195" y="390"/>
                  <a:pt x="195" y="390"/>
                </a:cubicBezTo>
                <a:cubicBezTo>
                  <a:pt x="196" y="393"/>
                  <a:pt x="196" y="393"/>
                  <a:pt x="196" y="393"/>
                </a:cubicBezTo>
                <a:cubicBezTo>
                  <a:pt x="196" y="393"/>
                  <a:pt x="196" y="393"/>
                  <a:pt x="196" y="393"/>
                </a:cubicBezTo>
                <a:cubicBezTo>
                  <a:pt x="198" y="390"/>
                  <a:pt x="198" y="390"/>
                  <a:pt x="198" y="390"/>
                </a:cubicBezTo>
                <a:cubicBezTo>
                  <a:pt x="199" y="389"/>
                  <a:pt x="199" y="389"/>
                  <a:pt x="199" y="389"/>
                </a:cubicBezTo>
                <a:cubicBezTo>
                  <a:pt x="200" y="389"/>
                  <a:pt x="200" y="389"/>
                  <a:pt x="200" y="389"/>
                </a:cubicBezTo>
                <a:cubicBezTo>
                  <a:pt x="199" y="390"/>
                  <a:pt x="199" y="390"/>
                  <a:pt x="199" y="390"/>
                </a:cubicBezTo>
                <a:cubicBezTo>
                  <a:pt x="198" y="391"/>
                  <a:pt x="198" y="391"/>
                  <a:pt x="198" y="391"/>
                </a:cubicBezTo>
                <a:cubicBezTo>
                  <a:pt x="199" y="393"/>
                  <a:pt x="199" y="393"/>
                  <a:pt x="199" y="393"/>
                </a:cubicBezTo>
                <a:cubicBezTo>
                  <a:pt x="201" y="391"/>
                  <a:pt x="201" y="391"/>
                  <a:pt x="201" y="391"/>
                </a:cubicBezTo>
                <a:cubicBezTo>
                  <a:pt x="201" y="390"/>
                  <a:pt x="201" y="390"/>
                  <a:pt x="201" y="390"/>
                </a:cubicBezTo>
                <a:cubicBezTo>
                  <a:pt x="203" y="391"/>
                  <a:pt x="203" y="391"/>
                  <a:pt x="203" y="391"/>
                </a:cubicBezTo>
                <a:cubicBezTo>
                  <a:pt x="204" y="390"/>
                  <a:pt x="204" y="390"/>
                  <a:pt x="204" y="390"/>
                </a:cubicBezTo>
                <a:cubicBezTo>
                  <a:pt x="205" y="390"/>
                  <a:pt x="205" y="390"/>
                  <a:pt x="205" y="390"/>
                </a:cubicBezTo>
                <a:cubicBezTo>
                  <a:pt x="207" y="388"/>
                  <a:pt x="207" y="388"/>
                  <a:pt x="207" y="388"/>
                </a:cubicBezTo>
                <a:cubicBezTo>
                  <a:pt x="209" y="388"/>
                  <a:pt x="209" y="388"/>
                  <a:pt x="209" y="388"/>
                </a:cubicBezTo>
                <a:cubicBezTo>
                  <a:pt x="211" y="388"/>
                  <a:pt x="211" y="388"/>
                  <a:pt x="211" y="388"/>
                </a:cubicBezTo>
                <a:cubicBezTo>
                  <a:pt x="210" y="389"/>
                  <a:pt x="210" y="389"/>
                  <a:pt x="210" y="389"/>
                </a:cubicBezTo>
                <a:cubicBezTo>
                  <a:pt x="208" y="389"/>
                  <a:pt x="208" y="389"/>
                  <a:pt x="208" y="389"/>
                </a:cubicBezTo>
                <a:cubicBezTo>
                  <a:pt x="206" y="391"/>
                  <a:pt x="206" y="391"/>
                  <a:pt x="206" y="391"/>
                </a:cubicBezTo>
                <a:cubicBezTo>
                  <a:pt x="205" y="391"/>
                  <a:pt x="205" y="391"/>
                  <a:pt x="205" y="391"/>
                </a:cubicBezTo>
                <a:cubicBezTo>
                  <a:pt x="204" y="392"/>
                  <a:pt x="204" y="392"/>
                  <a:pt x="204" y="392"/>
                </a:cubicBezTo>
                <a:cubicBezTo>
                  <a:pt x="205" y="393"/>
                  <a:pt x="205" y="393"/>
                  <a:pt x="205" y="393"/>
                </a:cubicBezTo>
                <a:cubicBezTo>
                  <a:pt x="208" y="394"/>
                  <a:pt x="208" y="394"/>
                  <a:pt x="208" y="394"/>
                </a:cubicBezTo>
                <a:cubicBezTo>
                  <a:pt x="210" y="395"/>
                  <a:pt x="210" y="395"/>
                  <a:pt x="210" y="395"/>
                </a:cubicBezTo>
                <a:cubicBezTo>
                  <a:pt x="209" y="396"/>
                  <a:pt x="209" y="396"/>
                  <a:pt x="209" y="396"/>
                </a:cubicBezTo>
                <a:cubicBezTo>
                  <a:pt x="207" y="395"/>
                  <a:pt x="207" y="395"/>
                  <a:pt x="207" y="395"/>
                </a:cubicBezTo>
                <a:cubicBezTo>
                  <a:pt x="205" y="394"/>
                  <a:pt x="205" y="394"/>
                  <a:pt x="205" y="394"/>
                </a:cubicBezTo>
                <a:cubicBezTo>
                  <a:pt x="203" y="395"/>
                  <a:pt x="203" y="395"/>
                  <a:pt x="203" y="395"/>
                </a:cubicBezTo>
                <a:cubicBezTo>
                  <a:pt x="203" y="397"/>
                  <a:pt x="203" y="397"/>
                  <a:pt x="203" y="397"/>
                </a:cubicBezTo>
                <a:cubicBezTo>
                  <a:pt x="204" y="397"/>
                  <a:pt x="204" y="397"/>
                  <a:pt x="204" y="397"/>
                </a:cubicBezTo>
                <a:cubicBezTo>
                  <a:pt x="206" y="396"/>
                  <a:pt x="206" y="396"/>
                  <a:pt x="206" y="396"/>
                </a:cubicBezTo>
                <a:cubicBezTo>
                  <a:pt x="207" y="397"/>
                  <a:pt x="207" y="397"/>
                  <a:pt x="207" y="397"/>
                </a:cubicBezTo>
                <a:cubicBezTo>
                  <a:pt x="207" y="398"/>
                  <a:pt x="207" y="398"/>
                  <a:pt x="207" y="398"/>
                </a:cubicBezTo>
                <a:cubicBezTo>
                  <a:pt x="205" y="398"/>
                  <a:pt x="205" y="398"/>
                  <a:pt x="205" y="398"/>
                </a:cubicBezTo>
                <a:cubicBezTo>
                  <a:pt x="205" y="399"/>
                  <a:pt x="205" y="399"/>
                  <a:pt x="205" y="399"/>
                </a:cubicBezTo>
                <a:cubicBezTo>
                  <a:pt x="207" y="400"/>
                  <a:pt x="207" y="400"/>
                  <a:pt x="207" y="400"/>
                </a:cubicBezTo>
                <a:cubicBezTo>
                  <a:pt x="208" y="401"/>
                  <a:pt x="208" y="401"/>
                  <a:pt x="208" y="401"/>
                </a:cubicBezTo>
                <a:cubicBezTo>
                  <a:pt x="207" y="401"/>
                  <a:pt x="207" y="401"/>
                  <a:pt x="207" y="401"/>
                </a:cubicBezTo>
                <a:cubicBezTo>
                  <a:pt x="205" y="402"/>
                  <a:pt x="205" y="402"/>
                  <a:pt x="205" y="402"/>
                </a:cubicBezTo>
                <a:cubicBezTo>
                  <a:pt x="206" y="403"/>
                  <a:pt x="206" y="403"/>
                  <a:pt x="206" y="403"/>
                </a:cubicBezTo>
                <a:cubicBezTo>
                  <a:pt x="207" y="403"/>
                  <a:pt x="207" y="403"/>
                  <a:pt x="207" y="403"/>
                </a:cubicBezTo>
                <a:cubicBezTo>
                  <a:pt x="209" y="402"/>
                  <a:pt x="209" y="402"/>
                  <a:pt x="209" y="402"/>
                </a:cubicBezTo>
                <a:cubicBezTo>
                  <a:pt x="211" y="404"/>
                  <a:pt x="211" y="404"/>
                  <a:pt x="211" y="404"/>
                </a:cubicBezTo>
                <a:cubicBezTo>
                  <a:pt x="212" y="404"/>
                  <a:pt x="212" y="404"/>
                  <a:pt x="212" y="404"/>
                </a:cubicBezTo>
                <a:cubicBezTo>
                  <a:pt x="215" y="403"/>
                  <a:pt x="215" y="403"/>
                  <a:pt x="215" y="403"/>
                </a:cubicBezTo>
                <a:cubicBezTo>
                  <a:pt x="216" y="404"/>
                  <a:pt x="216" y="404"/>
                  <a:pt x="216" y="404"/>
                </a:cubicBezTo>
                <a:cubicBezTo>
                  <a:pt x="216" y="405"/>
                  <a:pt x="216" y="405"/>
                  <a:pt x="216" y="405"/>
                </a:cubicBezTo>
                <a:cubicBezTo>
                  <a:pt x="215" y="406"/>
                  <a:pt x="215" y="406"/>
                  <a:pt x="215" y="406"/>
                </a:cubicBezTo>
                <a:cubicBezTo>
                  <a:pt x="215" y="407"/>
                  <a:pt x="215" y="407"/>
                  <a:pt x="215" y="407"/>
                </a:cubicBezTo>
                <a:cubicBezTo>
                  <a:pt x="216" y="407"/>
                  <a:pt x="216" y="407"/>
                  <a:pt x="216" y="407"/>
                </a:cubicBezTo>
                <a:cubicBezTo>
                  <a:pt x="216" y="409"/>
                  <a:pt x="216" y="409"/>
                  <a:pt x="216" y="409"/>
                </a:cubicBezTo>
                <a:cubicBezTo>
                  <a:pt x="217" y="409"/>
                  <a:pt x="217" y="409"/>
                  <a:pt x="217" y="409"/>
                </a:cubicBezTo>
                <a:cubicBezTo>
                  <a:pt x="219" y="407"/>
                  <a:pt x="219" y="407"/>
                  <a:pt x="219" y="407"/>
                </a:cubicBezTo>
                <a:cubicBezTo>
                  <a:pt x="218" y="406"/>
                  <a:pt x="218" y="406"/>
                  <a:pt x="218" y="406"/>
                </a:cubicBezTo>
                <a:cubicBezTo>
                  <a:pt x="219" y="406"/>
                  <a:pt x="219" y="406"/>
                  <a:pt x="219" y="406"/>
                </a:cubicBezTo>
                <a:cubicBezTo>
                  <a:pt x="221" y="406"/>
                  <a:pt x="221" y="406"/>
                  <a:pt x="221" y="406"/>
                </a:cubicBezTo>
                <a:cubicBezTo>
                  <a:pt x="220" y="407"/>
                  <a:pt x="220" y="407"/>
                  <a:pt x="220" y="407"/>
                </a:cubicBezTo>
                <a:cubicBezTo>
                  <a:pt x="220" y="409"/>
                  <a:pt x="220" y="409"/>
                  <a:pt x="220" y="409"/>
                </a:cubicBezTo>
                <a:cubicBezTo>
                  <a:pt x="217" y="411"/>
                  <a:pt x="217" y="411"/>
                  <a:pt x="217" y="411"/>
                </a:cubicBezTo>
                <a:cubicBezTo>
                  <a:pt x="219" y="412"/>
                  <a:pt x="219" y="412"/>
                  <a:pt x="219" y="412"/>
                </a:cubicBezTo>
                <a:cubicBezTo>
                  <a:pt x="218" y="413"/>
                  <a:pt x="218" y="413"/>
                  <a:pt x="218" y="413"/>
                </a:cubicBezTo>
                <a:cubicBezTo>
                  <a:pt x="217" y="413"/>
                  <a:pt x="217" y="413"/>
                  <a:pt x="217" y="413"/>
                </a:cubicBezTo>
                <a:cubicBezTo>
                  <a:pt x="216" y="413"/>
                  <a:pt x="216" y="413"/>
                  <a:pt x="216" y="413"/>
                </a:cubicBezTo>
                <a:cubicBezTo>
                  <a:pt x="217" y="414"/>
                  <a:pt x="217" y="414"/>
                  <a:pt x="217" y="414"/>
                </a:cubicBezTo>
                <a:cubicBezTo>
                  <a:pt x="221" y="415"/>
                  <a:pt x="221" y="415"/>
                  <a:pt x="221" y="415"/>
                </a:cubicBezTo>
                <a:cubicBezTo>
                  <a:pt x="223" y="414"/>
                  <a:pt x="223" y="414"/>
                  <a:pt x="223" y="414"/>
                </a:cubicBezTo>
                <a:cubicBezTo>
                  <a:pt x="224" y="415"/>
                  <a:pt x="224" y="415"/>
                  <a:pt x="224" y="415"/>
                </a:cubicBezTo>
                <a:cubicBezTo>
                  <a:pt x="226" y="415"/>
                  <a:pt x="226" y="415"/>
                  <a:pt x="226" y="415"/>
                </a:cubicBezTo>
                <a:cubicBezTo>
                  <a:pt x="228" y="415"/>
                  <a:pt x="228" y="415"/>
                  <a:pt x="228" y="415"/>
                </a:cubicBezTo>
                <a:cubicBezTo>
                  <a:pt x="230" y="414"/>
                  <a:pt x="230" y="414"/>
                  <a:pt x="230" y="414"/>
                </a:cubicBezTo>
                <a:cubicBezTo>
                  <a:pt x="231" y="415"/>
                  <a:pt x="231" y="415"/>
                  <a:pt x="231" y="415"/>
                </a:cubicBezTo>
                <a:cubicBezTo>
                  <a:pt x="231" y="416"/>
                  <a:pt x="231" y="416"/>
                  <a:pt x="231" y="416"/>
                </a:cubicBezTo>
                <a:cubicBezTo>
                  <a:pt x="232" y="416"/>
                  <a:pt x="232" y="416"/>
                  <a:pt x="232" y="416"/>
                </a:cubicBezTo>
                <a:cubicBezTo>
                  <a:pt x="233" y="418"/>
                  <a:pt x="233" y="418"/>
                  <a:pt x="233" y="418"/>
                </a:cubicBezTo>
                <a:cubicBezTo>
                  <a:pt x="235" y="418"/>
                  <a:pt x="235" y="418"/>
                  <a:pt x="235" y="418"/>
                </a:cubicBezTo>
                <a:cubicBezTo>
                  <a:pt x="235" y="420"/>
                  <a:pt x="235" y="420"/>
                  <a:pt x="235" y="420"/>
                </a:cubicBezTo>
                <a:cubicBezTo>
                  <a:pt x="237" y="420"/>
                  <a:pt x="237" y="420"/>
                  <a:pt x="237" y="420"/>
                </a:cubicBezTo>
                <a:cubicBezTo>
                  <a:pt x="239" y="418"/>
                  <a:pt x="239" y="418"/>
                  <a:pt x="239" y="418"/>
                </a:cubicBezTo>
                <a:cubicBezTo>
                  <a:pt x="240" y="418"/>
                  <a:pt x="240" y="418"/>
                  <a:pt x="240" y="418"/>
                </a:cubicBezTo>
                <a:cubicBezTo>
                  <a:pt x="241" y="418"/>
                  <a:pt x="241" y="418"/>
                  <a:pt x="241" y="418"/>
                </a:cubicBezTo>
                <a:cubicBezTo>
                  <a:pt x="240" y="420"/>
                  <a:pt x="240" y="420"/>
                  <a:pt x="240" y="420"/>
                </a:cubicBezTo>
                <a:cubicBezTo>
                  <a:pt x="239" y="421"/>
                  <a:pt x="239" y="421"/>
                  <a:pt x="239" y="421"/>
                </a:cubicBezTo>
                <a:cubicBezTo>
                  <a:pt x="237" y="421"/>
                  <a:pt x="237" y="421"/>
                  <a:pt x="237" y="421"/>
                </a:cubicBezTo>
                <a:cubicBezTo>
                  <a:pt x="238" y="422"/>
                  <a:pt x="238" y="422"/>
                  <a:pt x="238" y="422"/>
                </a:cubicBezTo>
                <a:cubicBezTo>
                  <a:pt x="240" y="423"/>
                  <a:pt x="240" y="423"/>
                  <a:pt x="240" y="423"/>
                </a:cubicBezTo>
                <a:cubicBezTo>
                  <a:pt x="241" y="424"/>
                  <a:pt x="241" y="424"/>
                  <a:pt x="241" y="424"/>
                </a:cubicBezTo>
                <a:cubicBezTo>
                  <a:pt x="242" y="425"/>
                  <a:pt x="242" y="425"/>
                  <a:pt x="242" y="425"/>
                </a:cubicBezTo>
                <a:cubicBezTo>
                  <a:pt x="245" y="426"/>
                  <a:pt x="245" y="426"/>
                  <a:pt x="245" y="426"/>
                </a:cubicBezTo>
                <a:cubicBezTo>
                  <a:pt x="248" y="425"/>
                  <a:pt x="248" y="425"/>
                  <a:pt x="248" y="425"/>
                </a:cubicBezTo>
                <a:cubicBezTo>
                  <a:pt x="250" y="425"/>
                  <a:pt x="250" y="425"/>
                  <a:pt x="250" y="425"/>
                </a:cubicBezTo>
                <a:cubicBezTo>
                  <a:pt x="250" y="426"/>
                  <a:pt x="250" y="426"/>
                  <a:pt x="250" y="426"/>
                </a:cubicBezTo>
                <a:cubicBezTo>
                  <a:pt x="251" y="424"/>
                  <a:pt x="251" y="424"/>
                  <a:pt x="251" y="424"/>
                </a:cubicBezTo>
                <a:cubicBezTo>
                  <a:pt x="253" y="423"/>
                  <a:pt x="253" y="423"/>
                  <a:pt x="253" y="423"/>
                </a:cubicBezTo>
                <a:cubicBezTo>
                  <a:pt x="254" y="423"/>
                  <a:pt x="254" y="423"/>
                  <a:pt x="254" y="423"/>
                </a:cubicBezTo>
                <a:cubicBezTo>
                  <a:pt x="254" y="424"/>
                  <a:pt x="254" y="424"/>
                  <a:pt x="254" y="424"/>
                </a:cubicBezTo>
                <a:cubicBezTo>
                  <a:pt x="252" y="425"/>
                  <a:pt x="252" y="425"/>
                  <a:pt x="252" y="425"/>
                </a:cubicBezTo>
                <a:cubicBezTo>
                  <a:pt x="252" y="428"/>
                  <a:pt x="252" y="428"/>
                  <a:pt x="252" y="428"/>
                </a:cubicBezTo>
                <a:cubicBezTo>
                  <a:pt x="251" y="430"/>
                  <a:pt x="251" y="430"/>
                  <a:pt x="251" y="430"/>
                </a:cubicBezTo>
                <a:cubicBezTo>
                  <a:pt x="250" y="431"/>
                  <a:pt x="250" y="431"/>
                  <a:pt x="250" y="431"/>
                </a:cubicBezTo>
                <a:cubicBezTo>
                  <a:pt x="248" y="430"/>
                  <a:pt x="248" y="430"/>
                  <a:pt x="248" y="430"/>
                </a:cubicBezTo>
                <a:cubicBezTo>
                  <a:pt x="247" y="430"/>
                  <a:pt x="247" y="430"/>
                  <a:pt x="247" y="430"/>
                </a:cubicBezTo>
                <a:cubicBezTo>
                  <a:pt x="248" y="432"/>
                  <a:pt x="248" y="432"/>
                  <a:pt x="248" y="432"/>
                </a:cubicBezTo>
                <a:cubicBezTo>
                  <a:pt x="249" y="434"/>
                  <a:pt x="249" y="434"/>
                  <a:pt x="249" y="434"/>
                </a:cubicBezTo>
                <a:cubicBezTo>
                  <a:pt x="250" y="435"/>
                  <a:pt x="250" y="435"/>
                  <a:pt x="250" y="435"/>
                </a:cubicBezTo>
                <a:cubicBezTo>
                  <a:pt x="251" y="434"/>
                  <a:pt x="251" y="434"/>
                  <a:pt x="251" y="434"/>
                </a:cubicBezTo>
                <a:cubicBezTo>
                  <a:pt x="252" y="435"/>
                  <a:pt x="252" y="435"/>
                  <a:pt x="252" y="435"/>
                </a:cubicBezTo>
                <a:cubicBezTo>
                  <a:pt x="252" y="436"/>
                  <a:pt x="252" y="436"/>
                  <a:pt x="252" y="436"/>
                </a:cubicBezTo>
                <a:cubicBezTo>
                  <a:pt x="251" y="436"/>
                  <a:pt x="251" y="436"/>
                  <a:pt x="251" y="436"/>
                </a:cubicBezTo>
                <a:cubicBezTo>
                  <a:pt x="251" y="437"/>
                  <a:pt x="251" y="437"/>
                  <a:pt x="251" y="437"/>
                </a:cubicBezTo>
                <a:cubicBezTo>
                  <a:pt x="254" y="439"/>
                  <a:pt x="254" y="439"/>
                  <a:pt x="254" y="439"/>
                </a:cubicBezTo>
                <a:cubicBezTo>
                  <a:pt x="254" y="439"/>
                  <a:pt x="254" y="439"/>
                  <a:pt x="254" y="439"/>
                </a:cubicBezTo>
                <a:cubicBezTo>
                  <a:pt x="256" y="439"/>
                  <a:pt x="256" y="439"/>
                  <a:pt x="256" y="439"/>
                </a:cubicBezTo>
                <a:cubicBezTo>
                  <a:pt x="257" y="437"/>
                  <a:pt x="257" y="437"/>
                  <a:pt x="257" y="437"/>
                </a:cubicBezTo>
                <a:cubicBezTo>
                  <a:pt x="259" y="433"/>
                  <a:pt x="259" y="433"/>
                  <a:pt x="259" y="433"/>
                </a:cubicBezTo>
                <a:cubicBezTo>
                  <a:pt x="258" y="436"/>
                  <a:pt x="258" y="436"/>
                  <a:pt x="258" y="436"/>
                </a:cubicBezTo>
                <a:cubicBezTo>
                  <a:pt x="258" y="438"/>
                  <a:pt x="258" y="438"/>
                  <a:pt x="258" y="438"/>
                </a:cubicBezTo>
                <a:cubicBezTo>
                  <a:pt x="258" y="440"/>
                  <a:pt x="258" y="440"/>
                  <a:pt x="258" y="440"/>
                </a:cubicBezTo>
                <a:cubicBezTo>
                  <a:pt x="257" y="440"/>
                  <a:pt x="257" y="440"/>
                  <a:pt x="257" y="440"/>
                </a:cubicBezTo>
                <a:cubicBezTo>
                  <a:pt x="256" y="442"/>
                  <a:pt x="256" y="442"/>
                  <a:pt x="256" y="442"/>
                </a:cubicBezTo>
                <a:cubicBezTo>
                  <a:pt x="256" y="443"/>
                  <a:pt x="256" y="443"/>
                  <a:pt x="256" y="443"/>
                </a:cubicBezTo>
                <a:cubicBezTo>
                  <a:pt x="257" y="444"/>
                  <a:pt x="257" y="444"/>
                  <a:pt x="257" y="444"/>
                </a:cubicBezTo>
                <a:cubicBezTo>
                  <a:pt x="257" y="445"/>
                  <a:pt x="257" y="445"/>
                  <a:pt x="257" y="445"/>
                </a:cubicBezTo>
                <a:cubicBezTo>
                  <a:pt x="257" y="449"/>
                  <a:pt x="257" y="449"/>
                  <a:pt x="257" y="449"/>
                </a:cubicBezTo>
                <a:cubicBezTo>
                  <a:pt x="258" y="450"/>
                  <a:pt x="258" y="450"/>
                  <a:pt x="258" y="450"/>
                </a:cubicBezTo>
                <a:cubicBezTo>
                  <a:pt x="259" y="450"/>
                  <a:pt x="259" y="450"/>
                  <a:pt x="259" y="450"/>
                </a:cubicBezTo>
                <a:cubicBezTo>
                  <a:pt x="258" y="451"/>
                  <a:pt x="258" y="451"/>
                  <a:pt x="258" y="451"/>
                </a:cubicBezTo>
                <a:cubicBezTo>
                  <a:pt x="259" y="453"/>
                  <a:pt x="259" y="453"/>
                  <a:pt x="259" y="453"/>
                </a:cubicBezTo>
                <a:cubicBezTo>
                  <a:pt x="262" y="456"/>
                  <a:pt x="262" y="456"/>
                  <a:pt x="262" y="456"/>
                </a:cubicBezTo>
                <a:cubicBezTo>
                  <a:pt x="263" y="457"/>
                  <a:pt x="263" y="457"/>
                  <a:pt x="263" y="457"/>
                </a:cubicBezTo>
                <a:cubicBezTo>
                  <a:pt x="263" y="458"/>
                  <a:pt x="263" y="458"/>
                  <a:pt x="263" y="458"/>
                </a:cubicBezTo>
                <a:cubicBezTo>
                  <a:pt x="264" y="457"/>
                  <a:pt x="264" y="457"/>
                  <a:pt x="264" y="457"/>
                </a:cubicBezTo>
                <a:cubicBezTo>
                  <a:pt x="265" y="458"/>
                  <a:pt x="265" y="458"/>
                  <a:pt x="265" y="458"/>
                </a:cubicBezTo>
                <a:cubicBezTo>
                  <a:pt x="266" y="458"/>
                  <a:pt x="266" y="458"/>
                  <a:pt x="266" y="458"/>
                </a:cubicBezTo>
                <a:cubicBezTo>
                  <a:pt x="266" y="457"/>
                  <a:pt x="266" y="457"/>
                  <a:pt x="266" y="457"/>
                </a:cubicBezTo>
                <a:cubicBezTo>
                  <a:pt x="266" y="456"/>
                  <a:pt x="266" y="456"/>
                  <a:pt x="266" y="456"/>
                </a:cubicBezTo>
                <a:cubicBezTo>
                  <a:pt x="267" y="457"/>
                  <a:pt x="267" y="457"/>
                  <a:pt x="267" y="457"/>
                </a:cubicBezTo>
                <a:cubicBezTo>
                  <a:pt x="268" y="457"/>
                  <a:pt x="268" y="457"/>
                  <a:pt x="268" y="457"/>
                </a:cubicBezTo>
                <a:cubicBezTo>
                  <a:pt x="269" y="456"/>
                  <a:pt x="269" y="456"/>
                  <a:pt x="269" y="456"/>
                </a:cubicBezTo>
                <a:cubicBezTo>
                  <a:pt x="267" y="453"/>
                  <a:pt x="267" y="453"/>
                  <a:pt x="267" y="453"/>
                </a:cubicBezTo>
                <a:cubicBezTo>
                  <a:pt x="266" y="453"/>
                  <a:pt x="266" y="453"/>
                  <a:pt x="266" y="453"/>
                </a:cubicBezTo>
                <a:cubicBezTo>
                  <a:pt x="266" y="453"/>
                  <a:pt x="266" y="453"/>
                  <a:pt x="266" y="453"/>
                </a:cubicBezTo>
                <a:cubicBezTo>
                  <a:pt x="265" y="453"/>
                  <a:pt x="265" y="453"/>
                  <a:pt x="265" y="453"/>
                </a:cubicBezTo>
                <a:cubicBezTo>
                  <a:pt x="266" y="451"/>
                  <a:pt x="266" y="451"/>
                  <a:pt x="266" y="451"/>
                </a:cubicBezTo>
                <a:cubicBezTo>
                  <a:pt x="266" y="450"/>
                  <a:pt x="266" y="450"/>
                  <a:pt x="266" y="450"/>
                </a:cubicBezTo>
                <a:cubicBezTo>
                  <a:pt x="266" y="449"/>
                  <a:pt x="266" y="449"/>
                  <a:pt x="266" y="449"/>
                </a:cubicBezTo>
                <a:cubicBezTo>
                  <a:pt x="265" y="448"/>
                  <a:pt x="265" y="448"/>
                  <a:pt x="265" y="448"/>
                </a:cubicBezTo>
                <a:cubicBezTo>
                  <a:pt x="264" y="447"/>
                  <a:pt x="264" y="447"/>
                  <a:pt x="264" y="447"/>
                </a:cubicBezTo>
                <a:cubicBezTo>
                  <a:pt x="265" y="446"/>
                  <a:pt x="265" y="446"/>
                  <a:pt x="265" y="446"/>
                </a:cubicBezTo>
                <a:cubicBezTo>
                  <a:pt x="265" y="444"/>
                  <a:pt x="265" y="444"/>
                  <a:pt x="265" y="444"/>
                </a:cubicBezTo>
                <a:cubicBezTo>
                  <a:pt x="266" y="445"/>
                  <a:pt x="266" y="445"/>
                  <a:pt x="266" y="445"/>
                </a:cubicBezTo>
                <a:cubicBezTo>
                  <a:pt x="267" y="446"/>
                  <a:pt x="267" y="446"/>
                  <a:pt x="267" y="446"/>
                </a:cubicBezTo>
                <a:cubicBezTo>
                  <a:pt x="267" y="448"/>
                  <a:pt x="267" y="448"/>
                  <a:pt x="267" y="448"/>
                </a:cubicBezTo>
                <a:cubicBezTo>
                  <a:pt x="268" y="446"/>
                  <a:pt x="268" y="446"/>
                  <a:pt x="268" y="446"/>
                </a:cubicBezTo>
                <a:cubicBezTo>
                  <a:pt x="269" y="447"/>
                  <a:pt x="269" y="447"/>
                  <a:pt x="269" y="447"/>
                </a:cubicBezTo>
                <a:cubicBezTo>
                  <a:pt x="269" y="448"/>
                  <a:pt x="269" y="448"/>
                  <a:pt x="269" y="448"/>
                </a:cubicBezTo>
                <a:cubicBezTo>
                  <a:pt x="269" y="450"/>
                  <a:pt x="269" y="450"/>
                  <a:pt x="269" y="450"/>
                </a:cubicBezTo>
                <a:cubicBezTo>
                  <a:pt x="269" y="451"/>
                  <a:pt x="269" y="451"/>
                  <a:pt x="269" y="451"/>
                </a:cubicBezTo>
                <a:cubicBezTo>
                  <a:pt x="270" y="452"/>
                  <a:pt x="270" y="452"/>
                  <a:pt x="270" y="452"/>
                </a:cubicBezTo>
                <a:cubicBezTo>
                  <a:pt x="272" y="450"/>
                  <a:pt x="272" y="450"/>
                  <a:pt x="272" y="450"/>
                </a:cubicBezTo>
                <a:cubicBezTo>
                  <a:pt x="273" y="450"/>
                  <a:pt x="273" y="450"/>
                  <a:pt x="273" y="450"/>
                </a:cubicBezTo>
                <a:cubicBezTo>
                  <a:pt x="272" y="451"/>
                  <a:pt x="272" y="451"/>
                  <a:pt x="272" y="451"/>
                </a:cubicBezTo>
                <a:cubicBezTo>
                  <a:pt x="271" y="453"/>
                  <a:pt x="271" y="453"/>
                  <a:pt x="271" y="453"/>
                </a:cubicBezTo>
                <a:cubicBezTo>
                  <a:pt x="271" y="454"/>
                  <a:pt x="271" y="454"/>
                  <a:pt x="271" y="454"/>
                </a:cubicBezTo>
                <a:cubicBezTo>
                  <a:pt x="271" y="456"/>
                  <a:pt x="271" y="456"/>
                  <a:pt x="271" y="456"/>
                </a:cubicBezTo>
                <a:cubicBezTo>
                  <a:pt x="271" y="458"/>
                  <a:pt x="271" y="458"/>
                  <a:pt x="271" y="458"/>
                </a:cubicBezTo>
                <a:cubicBezTo>
                  <a:pt x="271" y="458"/>
                  <a:pt x="271" y="458"/>
                  <a:pt x="271" y="458"/>
                </a:cubicBezTo>
                <a:cubicBezTo>
                  <a:pt x="273" y="459"/>
                  <a:pt x="273" y="459"/>
                  <a:pt x="273" y="459"/>
                </a:cubicBezTo>
                <a:cubicBezTo>
                  <a:pt x="273" y="458"/>
                  <a:pt x="273" y="458"/>
                  <a:pt x="273" y="458"/>
                </a:cubicBezTo>
                <a:cubicBezTo>
                  <a:pt x="274" y="457"/>
                  <a:pt x="274" y="457"/>
                  <a:pt x="274" y="457"/>
                </a:cubicBezTo>
                <a:cubicBezTo>
                  <a:pt x="274" y="458"/>
                  <a:pt x="274" y="458"/>
                  <a:pt x="274" y="458"/>
                </a:cubicBezTo>
                <a:cubicBezTo>
                  <a:pt x="274" y="459"/>
                  <a:pt x="274" y="459"/>
                  <a:pt x="274" y="459"/>
                </a:cubicBezTo>
                <a:cubicBezTo>
                  <a:pt x="275" y="461"/>
                  <a:pt x="275" y="461"/>
                  <a:pt x="275" y="461"/>
                </a:cubicBezTo>
                <a:cubicBezTo>
                  <a:pt x="276" y="462"/>
                  <a:pt x="276" y="462"/>
                  <a:pt x="276" y="462"/>
                </a:cubicBezTo>
                <a:cubicBezTo>
                  <a:pt x="277" y="459"/>
                  <a:pt x="277" y="459"/>
                  <a:pt x="277" y="459"/>
                </a:cubicBezTo>
                <a:cubicBezTo>
                  <a:pt x="277" y="457"/>
                  <a:pt x="277" y="457"/>
                  <a:pt x="277" y="457"/>
                </a:cubicBezTo>
                <a:cubicBezTo>
                  <a:pt x="278" y="455"/>
                  <a:pt x="278" y="455"/>
                  <a:pt x="278" y="455"/>
                </a:cubicBezTo>
                <a:cubicBezTo>
                  <a:pt x="278" y="451"/>
                  <a:pt x="278" y="451"/>
                  <a:pt x="278" y="451"/>
                </a:cubicBezTo>
                <a:cubicBezTo>
                  <a:pt x="280" y="447"/>
                  <a:pt x="280" y="447"/>
                  <a:pt x="280" y="447"/>
                </a:cubicBezTo>
                <a:cubicBezTo>
                  <a:pt x="280" y="443"/>
                  <a:pt x="280" y="443"/>
                  <a:pt x="280" y="443"/>
                </a:cubicBezTo>
                <a:cubicBezTo>
                  <a:pt x="279" y="440"/>
                  <a:pt x="279" y="440"/>
                  <a:pt x="279" y="440"/>
                </a:cubicBezTo>
                <a:cubicBezTo>
                  <a:pt x="279" y="439"/>
                  <a:pt x="279" y="439"/>
                  <a:pt x="279" y="439"/>
                </a:cubicBezTo>
                <a:cubicBezTo>
                  <a:pt x="279" y="439"/>
                  <a:pt x="279" y="439"/>
                  <a:pt x="279" y="439"/>
                </a:cubicBezTo>
                <a:cubicBezTo>
                  <a:pt x="279" y="439"/>
                  <a:pt x="279" y="439"/>
                  <a:pt x="279" y="439"/>
                </a:cubicBezTo>
                <a:cubicBezTo>
                  <a:pt x="280" y="441"/>
                  <a:pt x="280" y="441"/>
                  <a:pt x="280" y="441"/>
                </a:cubicBezTo>
                <a:cubicBezTo>
                  <a:pt x="281" y="442"/>
                  <a:pt x="281" y="442"/>
                  <a:pt x="281" y="442"/>
                </a:cubicBezTo>
                <a:cubicBezTo>
                  <a:pt x="282" y="439"/>
                  <a:pt x="282" y="439"/>
                  <a:pt x="282" y="439"/>
                </a:cubicBezTo>
                <a:cubicBezTo>
                  <a:pt x="284" y="438"/>
                  <a:pt x="284" y="438"/>
                  <a:pt x="284" y="438"/>
                </a:cubicBezTo>
                <a:cubicBezTo>
                  <a:pt x="283" y="441"/>
                  <a:pt x="283" y="441"/>
                  <a:pt x="283" y="441"/>
                </a:cubicBezTo>
                <a:cubicBezTo>
                  <a:pt x="282" y="444"/>
                  <a:pt x="282" y="444"/>
                  <a:pt x="282" y="444"/>
                </a:cubicBezTo>
                <a:cubicBezTo>
                  <a:pt x="283" y="446"/>
                  <a:pt x="283" y="446"/>
                  <a:pt x="283" y="446"/>
                </a:cubicBezTo>
                <a:cubicBezTo>
                  <a:pt x="281" y="450"/>
                  <a:pt x="281" y="450"/>
                  <a:pt x="281" y="450"/>
                </a:cubicBezTo>
                <a:cubicBezTo>
                  <a:pt x="281" y="452"/>
                  <a:pt x="281" y="452"/>
                  <a:pt x="281" y="452"/>
                </a:cubicBezTo>
                <a:cubicBezTo>
                  <a:pt x="281" y="453"/>
                  <a:pt x="281" y="453"/>
                  <a:pt x="281" y="453"/>
                </a:cubicBezTo>
                <a:cubicBezTo>
                  <a:pt x="280" y="454"/>
                  <a:pt x="280" y="454"/>
                  <a:pt x="280" y="454"/>
                </a:cubicBezTo>
                <a:cubicBezTo>
                  <a:pt x="280" y="457"/>
                  <a:pt x="280" y="457"/>
                  <a:pt x="280" y="457"/>
                </a:cubicBezTo>
                <a:cubicBezTo>
                  <a:pt x="280" y="458"/>
                  <a:pt x="280" y="458"/>
                  <a:pt x="280" y="458"/>
                </a:cubicBezTo>
                <a:cubicBezTo>
                  <a:pt x="281" y="460"/>
                  <a:pt x="281" y="460"/>
                  <a:pt x="281" y="460"/>
                </a:cubicBezTo>
                <a:cubicBezTo>
                  <a:pt x="282" y="462"/>
                  <a:pt x="282" y="462"/>
                  <a:pt x="282" y="462"/>
                </a:cubicBezTo>
                <a:cubicBezTo>
                  <a:pt x="283" y="464"/>
                  <a:pt x="283" y="464"/>
                  <a:pt x="283" y="464"/>
                </a:cubicBezTo>
                <a:cubicBezTo>
                  <a:pt x="284" y="464"/>
                  <a:pt x="284" y="464"/>
                  <a:pt x="284" y="464"/>
                </a:cubicBezTo>
                <a:cubicBezTo>
                  <a:pt x="284" y="466"/>
                  <a:pt x="284" y="466"/>
                  <a:pt x="284" y="466"/>
                </a:cubicBezTo>
                <a:cubicBezTo>
                  <a:pt x="285" y="467"/>
                  <a:pt x="285" y="467"/>
                  <a:pt x="285" y="467"/>
                </a:cubicBezTo>
                <a:cubicBezTo>
                  <a:pt x="286" y="466"/>
                  <a:pt x="286" y="466"/>
                  <a:pt x="286" y="466"/>
                </a:cubicBezTo>
                <a:cubicBezTo>
                  <a:pt x="287" y="467"/>
                  <a:pt x="287" y="467"/>
                  <a:pt x="287" y="467"/>
                </a:cubicBezTo>
                <a:cubicBezTo>
                  <a:pt x="288" y="466"/>
                  <a:pt x="288" y="466"/>
                  <a:pt x="288" y="466"/>
                </a:cubicBezTo>
                <a:cubicBezTo>
                  <a:pt x="291" y="466"/>
                  <a:pt x="291" y="466"/>
                  <a:pt x="291" y="466"/>
                </a:cubicBezTo>
                <a:cubicBezTo>
                  <a:pt x="291" y="467"/>
                  <a:pt x="291" y="467"/>
                  <a:pt x="291" y="467"/>
                </a:cubicBezTo>
                <a:cubicBezTo>
                  <a:pt x="288" y="468"/>
                  <a:pt x="288" y="468"/>
                  <a:pt x="288" y="468"/>
                </a:cubicBezTo>
                <a:cubicBezTo>
                  <a:pt x="287" y="469"/>
                  <a:pt x="287" y="469"/>
                  <a:pt x="287" y="469"/>
                </a:cubicBezTo>
                <a:cubicBezTo>
                  <a:pt x="287" y="469"/>
                  <a:pt x="287" y="469"/>
                  <a:pt x="287" y="469"/>
                </a:cubicBezTo>
                <a:cubicBezTo>
                  <a:pt x="288" y="470"/>
                  <a:pt x="288" y="470"/>
                  <a:pt x="288" y="470"/>
                </a:cubicBezTo>
                <a:cubicBezTo>
                  <a:pt x="288" y="471"/>
                  <a:pt x="288" y="471"/>
                  <a:pt x="288" y="471"/>
                </a:cubicBezTo>
                <a:cubicBezTo>
                  <a:pt x="286" y="471"/>
                  <a:pt x="286" y="471"/>
                  <a:pt x="286" y="471"/>
                </a:cubicBezTo>
                <a:cubicBezTo>
                  <a:pt x="286" y="472"/>
                  <a:pt x="286" y="472"/>
                  <a:pt x="286" y="472"/>
                </a:cubicBezTo>
                <a:cubicBezTo>
                  <a:pt x="288" y="474"/>
                  <a:pt x="288" y="474"/>
                  <a:pt x="288" y="474"/>
                </a:cubicBezTo>
                <a:cubicBezTo>
                  <a:pt x="288" y="476"/>
                  <a:pt x="288" y="476"/>
                  <a:pt x="288" y="476"/>
                </a:cubicBezTo>
                <a:cubicBezTo>
                  <a:pt x="287" y="476"/>
                  <a:pt x="287" y="476"/>
                  <a:pt x="287" y="476"/>
                </a:cubicBezTo>
                <a:cubicBezTo>
                  <a:pt x="286" y="475"/>
                  <a:pt x="286" y="475"/>
                  <a:pt x="286" y="475"/>
                </a:cubicBezTo>
                <a:cubicBezTo>
                  <a:pt x="285" y="474"/>
                  <a:pt x="285" y="474"/>
                  <a:pt x="285" y="474"/>
                </a:cubicBezTo>
                <a:cubicBezTo>
                  <a:pt x="284" y="474"/>
                  <a:pt x="284" y="474"/>
                  <a:pt x="284" y="474"/>
                </a:cubicBezTo>
                <a:cubicBezTo>
                  <a:pt x="285" y="476"/>
                  <a:pt x="285" y="476"/>
                  <a:pt x="285" y="476"/>
                </a:cubicBezTo>
                <a:cubicBezTo>
                  <a:pt x="284" y="477"/>
                  <a:pt x="284" y="477"/>
                  <a:pt x="284" y="477"/>
                </a:cubicBezTo>
                <a:cubicBezTo>
                  <a:pt x="284" y="479"/>
                  <a:pt x="284" y="479"/>
                  <a:pt x="284" y="479"/>
                </a:cubicBezTo>
                <a:cubicBezTo>
                  <a:pt x="285" y="480"/>
                  <a:pt x="285" y="480"/>
                  <a:pt x="285" y="480"/>
                </a:cubicBezTo>
                <a:cubicBezTo>
                  <a:pt x="284" y="481"/>
                  <a:pt x="284" y="481"/>
                  <a:pt x="284" y="481"/>
                </a:cubicBezTo>
                <a:cubicBezTo>
                  <a:pt x="283" y="481"/>
                  <a:pt x="283" y="481"/>
                  <a:pt x="283" y="481"/>
                </a:cubicBezTo>
                <a:cubicBezTo>
                  <a:pt x="282" y="482"/>
                  <a:pt x="282" y="482"/>
                  <a:pt x="282" y="482"/>
                </a:cubicBezTo>
                <a:cubicBezTo>
                  <a:pt x="282" y="483"/>
                  <a:pt x="282" y="483"/>
                  <a:pt x="282" y="483"/>
                </a:cubicBezTo>
                <a:cubicBezTo>
                  <a:pt x="283" y="483"/>
                  <a:pt x="283" y="483"/>
                  <a:pt x="283" y="483"/>
                </a:cubicBezTo>
                <a:cubicBezTo>
                  <a:pt x="284" y="483"/>
                  <a:pt x="284" y="483"/>
                  <a:pt x="284" y="483"/>
                </a:cubicBezTo>
                <a:cubicBezTo>
                  <a:pt x="285" y="484"/>
                  <a:pt x="285" y="484"/>
                  <a:pt x="285" y="484"/>
                </a:cubicBezTo>
                <a:cubicBezTo>
                  <a:pt x="286" y="486"/>
                  <a:pt x="286" y="486"/>
                  <a:pt x="286" y="486"/>
                </a:cubicBezTo>
                <a:cubicBezTo>
                  <a:pt x="287" y="485"/>
                  <a:pt x="287" y="485"/>
                  <a:pt x="287" y="485"/>
                </a:cubicBezTo>
                <a:cubicBezTo>
                  <a:pt x="288" y="486"/>
                  <a:pt x="288" y="486"/>
                  <a:pt x="288" y="486"/>
                </a:cubicBezTo>
                <a:cubicBezTo>
                  <a:pt x="288" y="487"/>
                  <a:pt x="288" y="487"/>
                  <a:pt x="288" y="487"/>
                </a:cubicBezTo>
                <a:cubicBezTo>
                  <a:pt x="287" y="487"/>
                  <a:pt x="287" y="487"/>
                  <a:pt x="287" y="487"/>
                </a:cubicBezTo>
                <a:cubicBezTo>
                  <a:pt x="286" y="487"/>
                  <a:pt x="286" y="487"/>
                  <a:pt x="286" y="487"/>
                </a:cubicBezTo>
                <a:cubicBezTo>
                  <a:pt x="286" y="488"/>
                  <a:pt x="286" y="488"/>
                  <a:pt x="286" y="488"/>
                </a:cubicBezTo>
                <a:cubicBezTo>
                  <a:pt x="288" y="489"/>
                  <a:pt x="288" y="489"/>
                  <a:pt x="288" y="489"/>
                </a:cubicBezTo>
                <a:cubicBezTo>
                  <a:pt x="288" y="491"/>
                  <a:pt x="288" y="491"/>
                  <a:pt x="288" y="491"/>
                </a:cubicBezTo>
                <a:cubicBezTo>
                  <a:pt x="290" y="492"/>
                  <a:pt x="290" y="492"/>
                  <a:pt x="290" y="492"/>
                </a:cubicBezTo>
                <a:cubicBezTo>
                  <a:pt x="291" y="492"/>
                  <a:pt x="291" y="492"/>
                  <a:pt x="291" y="492"/>
                </a:cubicBezTo>
                <a:cubicBezTo>
                  <a:pt x="289" y="492"/>
                  <a:pt x="289" y="492"/>
                  <a:pt x="289" y="492"/>
                </a:cubicBezTo>
                <a:cubicBezTo>
                  <a:pt x="288" y="492"/>
                  <a:pt x="288" y="492"/>
                  <a:pt x="288" y="492"/>
                </a:cubicBezTo>
                <a:cubicBezTo>
                  <a:pt x="287" y="494"/>
                  <a:pt x="287" y="494"/>
                  <a:pt x="287" y="494"/>
                </a:cubicBezTo>
                <a:cubicBezTo>
                  <a:pt x="288" y="496"/>
                  <a:pt x="288" y="496"/>
                  <a:pt x="288" y="496"/>
                </a:cubicBezTo>
                <a:cubicBezTo>
                  <a:pt x="289" y="499"/>
                  <a:pt x="289" y="499"/>
                  <a:pt x="289" y="499"/>
                </a:cubicBezTo>
                <a:cubicBezTo>
                  <a:pt x="290" y="500"/>
                  <a:pt x="290" y="500"/>
                  <a:pt x="290" y="500"/>
                </a:cubicBezTo>
                <a:cubicBezTo>
                  <a:pt x="292" y="499"/>
                  <a:pt x="292" y="499"/>
                  <a:pt x="292" y="499"/>
                </a:cubicBezTo>
                <a:cubicBezTo>
                  <a:pt x="294" y="500"/>
                  <a:pt x="294" y="500"/>
                  <a:pt x="294" y="500"/>
                </a:cubicBezTo>
                <a:cubicBezTo>
                  <a:pt x="292" y="501"/>
                  <a:pt x="292" y="501"/>
                  <a:pt x="292" y="501"/>
                </a:cubicBezTo>
                <a:cubicBezTo>
                  <a:pt x="290" y="501"/>
                  <a:pt x="290" y="501"/>
                  <a:pt x="290" y="501"/>
                </a:cubicBezTo>
                <a:cubicBezTo>
                  <a:pt x="288" y="501"/>
                  <a:pt x="288" y="501"/>
                  <a:pt x="288" y="501"/>
                </a:cubicBezTo>
                <a:cubicBezTo>
                  <a:pt x="287" y="503"/>
                  <a:pt x="287" y="503"/>
                  <a:pt x="287" y="503"/>
                </a:cubicBezTo>
                <a:cubicBezTo>
                  <a:pt x="284" y="506"/>
                  <a:pt x="284" y="506"/>
                  <a:pt x="284" y="506"/>
                </a:cubicBezTo>
                <a:cubicBezTo>
                  <a:pt x="282" y="508"/>
                  <a:pt x="282" y="508"/>
                  <a:pt x="282" y="508"/>
                </a:cubicBezTo>
                <a:cubicBezTo>
                  <a:pt x="282" y="510"/>
                  <a:pt x="282" y="510"/>
                  <a:pt x="282" y="510"/>
                </a:cubicBezTo>
                <a:cubicBezTo>
                  <a:pt x="283" y="511"/>
                  <a:pt x="283" y="511"/>
                  <a:pt x="283" y="511"/>
                </a:cubicBezTo>
                <a:cubicBezTo>
                  <a:pt x="285" y="510"/>
                  <a:pt x="285" y="510"/>
                  <a:pt x="285" y="510"/>
                </a:cubicBezTo>
                <a:cubicBezTo>
                  <a:pt x="286" y="507"/>
                  <a:pt x="286" y="507"/>
                  <a:pt x="286" y="507"/>
                </a:cubicBezTo>
                <a:cubicBezTo>
                  <a:pt x="286" y="506"/>
                  <a:pt x="286" y="506"/>
                  <a:pt x="286" y="506"/>
                </a:cubicBezTo>
                <a:cubicBezTo>
                  <a:pt x="288" y="506"/>
                  <a:pt x="288" y="506"/>
                  <a:pt x="288" y="506"/>
                </a:cubicBezTo>
                <a:cubicBezTo>
                  <a:pt x="290" y="504"/>
                  <a:pt x="290" y="504"/>
                  <a:pt x="290" y="504"/>
                </a:cubicBezTo>
                <a:cubicBezTo>
                  <a:pt x="290" y="505"/>
                  <a:pt x="290" y="505"/>
                  <a:pt x="290" y="505"/>
                </a:cubicBezTo>
                <a:cubicBezTo>
                  <a:pt x="292" y="505"/>
                  <a:pt x="292" y="505"/>
                  <a:pt x="292" y="505"/>
                </a:cubicBezTo>
                <a:cubicBezTo>
                  <a:pt x="294" y="504"/>
                  <a:pt x="294" y="504"/>
                  <a:pt x="294" y="504"/>
                </a:cubicBezTo>
                <a:cubicBezTo>
                  <a:pt x="293" y="506"/>
                  <a:pt x="293" y="506"/>
                  <a:pt x="293" y="506"/>
                </a:cubicBezTo>
                <a:cubicBezTo>
                  <a:pt x="293" y="507"/>
                  <a:pt x="293" y="507"/>
                  <a:pt x="293" y="507"/>
                </a:cubicBezTo>
                <a:cubicBezTo>
                  <a:pt x="295" y="507"/>
                  <a:pt x="295" y="507"/>
                  <a:pt x="295" y="507"/>
                </a:cubicBezTo>
                <a:cubicBezTo>
                  <a:pt x="295" y="507"/>
                  <a:pt x="295" y="507"/>
                  <a:pt x="295" y="507"/>
                </a:cubicBezTo>
                <a:cubicBezTo>
                  <a:pt x="293" y="509"/>
                  <a:pt x="293" y="509"/>
                  <a:pt x="293" y="509"/>
                </a:cubicBezTo>
                <a:cubicBezTo>
                  <a:pt x="293" y="511"/>
                  <a:pt x="293" y="511"/>
                  <a:pt x="293" y="511"/>
                </a:cubicBezTo>
                <a:cubicBezTo>
                  <a:pt x="293" y="512"/>
                  <a:pt x="293" y="512"/>
                  <a:pt x="293" y="512"/>
                </a:cubicBezTo>
                <a:cubicBezTo>
                  <a:pt x="292" y="514"/>
                  <a:pt x="292" y="514"/>
                  <a:pt x="292" y="514"/>
                </a:cubicBezTo>
                <a:cubicBezTo>
                  <a:pt x="292" y="515"/>
                  <a:pt x="292" y="515"/>
                  <a:pt x="292" y="515"/>
                </a:cubicBezTo>
                <a:cubicBezTo>
                  <a:pt x="292" y="516"/>
                  <a:pt x="292" y="516"/>
                  <a:pt x="292" y="516"/>
                </a:cubicBezTo>
                <a:cubicBezTo>
                  <a:pt x="292" y="517"/>
                  <a:pt x="292" y="517"/>
                  <a:pt x="292" y="517"/>
                </a:cubicBezTo>
                <a:cubicBezTo>
                  <a:pt x="291" y="517"/>
                  <a:pt x="291" y="517"/>
                  <a:pt x="291" y="517"/>
                </a:cubicBezTo>
                <a:cubicBezTo>
                  <a:pt x="289" y="517"/>
                  <a:pt x="289" y="517"/>
                  <a:pt x="289" y="517"/>
                </a:cubicBezTo>
                <a:cubicBezTo>
                  <a:pt x="288" y="518"/>
                  <a:pt x="288" y="518"/>
                  <a:pt x="288" y="518"/>
                </a:cubicBezTo>
                <a:cubicBezTo>
                  <a:pt x="288" y="519"/>
                  <a:pt x="288" y="519"/>
                  <a:pt x="288" y="519"/>
                </a:cubicBezTo>
                <a:cubicBezTo>
                  <a:pt x="290" y="519"/>
                  <a:pt x="290" y="519"/>
                  <a:pt x="290" y="519"/>
                </a:cubicBezTo>
                <a:cubicBezTo>
                  <a:pt x="290" y="519"/>
                  <a:pt x="290" y="519"/>
                  <a:pt x="290" y="519"/>
                </a:cubicBezTo>
                <a:cubicBezTo>
                  <a:pt x="292" y="519"/>
                  <a:pt x="292" y="519"/>
                  <a:pt x="292" y="519"/>
                </a:cubicBezTo>
                <a:cubicBezTo>
                  <a:pt x="292" y="520"/>
                  <a:pt x="292" y="520"/>
                  <a:pt x="292" y="520"/>
                </a:cubicBezTo>
                <a:cubicBezTo>
                  <a:pt x="291" y="521"/>
                  <a:pt x="291" y="521"/>
                  <a:pt x="291" y="521"/>
                </a:cubicBezTo>
                <a:cubicBezTo>
                  <a:pt x="290" y="521"/>
                  <a:pt x="290" y="521"/>
                  <a:pt x="290" y="521"/>
                </a:cubicBezTo>
                <a:cubicBezTo>
                  <a:pt x="289" y="521"/>
                  <a:pt x="289" y="521"/>
                  <a:pt x="289" y="521"/>
                </a:cubicBezTo>
                <a:cubicBezTo>
                  <a:pt x="288" y="521"/>
                  <a:pt x="288" y="521"/>
                  <a:pt x="288" y="521"/>
                </a:cubicBezTo>
                <a:cubicBezTo>
                  <a:pt x="287" y="524"/>
                  <a:pt x="287" y="524"/>
                  <a:pt x="287" y="524"/>
                </a:cubicBezTo>
                <a:cubicBezTo>
                  <a:pt x="288" y="525"/>
                  <a:pt x="288" y="525"/>
                  <a:pt x="288" y="525"/>
                </a:cubicBezTo>
                <a:cubicBezTo>
                  <a:pt x="289" y="525"/>
                  <a:pt x="289" y="525"/>
                  <a:pt x="289" y="525"/>
                </a:cubicBezTo>
                <a:cubicBezTo>
                  <a:pt x="290" y="524"/>
                  <a:pt x="290" y="524"/>
                  <a:pt x="290" y="524"/>
                </a:cubicBezTo>
                <a:cubicBezTo>
                  <a:pt x="291" y="524"/>
                  <a:pt x="291" y="524"/>
                  <a:pt x="291" y="524"/>
                </a:cubicBezTo>
                <a:cubicBezTo>
                  <a:pt x="293" y="523"/>
                  <a:pt x="293" y="523"/>
                  <a:pt x="293" y="523"/>
                </a:cubicBezTo>
                <a:cubicBezTo>
                  <a:pt x="295" y="520"/>
                  <a:pt x="295" y="520"/>
                  <a:pt x="295" y="520"/>
                </a:cubicBezTo>
                <a:cubicBezTo>
                  <a:pt x="297" y="518"/>
                  <a:pt x="297" y="518"/>
                  <a:pt x="297" y="518"/>
                </a:cubicBezTo>
                <a:cubicBezTo>
                  <a:pt x="298" y="514"/>
                  <a:pt x="298" y="514"/>
                  <a:pt x="298" y="514"/>
                </a:cubicBezTo>
                <a:cubicBezTo>
                  <a:pt x="300" y="509"/>
                  <a:pt x="300" y="509"/>
                  <a:pt x="300" y="509"/>
                </a:cubicBezTo>
                <a:cubicBezTo>
                  <a:pt x="300" y="509"/>
                  <a:pt x="300" y="509"/>
                  <a:pt x="300" y="509"/>
                </a:cubicBezTo>
                <a:cubicBezTo>
                  <a:pt x="300" y="509"/>
                  <a:pt x="300" y="509"/>
                  <a:pt x="300" y="509"/>
                </a:cubicBezTo>
                <a:cubicBezTo>
                  <a:pt x="301" y="509"/>
                  <a:pt x="301" y="509"/>
                  <a:pt x="301" y="509"/>
                </a:cubicBezTo>
                <a:cubicBezTo>
                  <a:pt x="300" y="511"/>
                  <a:pt x="300" y="511"/>
                  <a:pt x="300" y="511"/>
                </a:cubicBezTo>
                <a:cubicBezTo>
                  <a:pt x="298" y="516"/>
                  <a:pt x="298" y="516"/>
                  <a:pt x="298" y="516"/>
                </a:cubicBezTo>
                <a:cubicBezTo>
                  <a:pt x="297" y="519"/>
                  <a:pt x="297" y="519"/>
                  <a:pt x="297" y="519"/>
                </a:cubicBezTo>
                <a:cubicBezTo>
                  <a:pt x="295" y="521"/>
                  <a:pt x="295" y="521"/>
                  <a:pt x="295" y="521"/>
                </a:cubicBezTo>
                <a:cubicBezTo>
                  <a:pt x="295" y="522"/>
                  <a:pt x="295" y="522"/>
                  <a:pt x="295" y="522"/>
                </a:cubicBezTo>
                <a:cubicBezTo>
                  <a:pt x="296" y="522"/>
                  <a:pt x="296" y="522"/>
                  <a:pt x="296" y="522"/>
                </a:cubicBezTo>
                <a:cubicBezTo>
                  <a:pt x="299" y="519"/>
                  <a:pt x="299" y="519"/>
                  <a:pt x="299" y="519"/>
                </a:cubicBezTo>
                <a:cubicBezTo>
                  <a:pt x="299" y="517"/>
                  <a:pt x="299" y="517"/>
                  <a:pt x="299" y="517"/>
                </a:cubicBezTo>
                <a:cubicBezTo>
                  <a:pt x="301" y="515"/>
                  <a:pt x="301" y="515"/>
                  <a:pt x="301" y="515"/>
                </a:cubicBezTo>
                <a:cubicBezTo>
                  <a:pt x="302" y="516"/>
                  <a:pt x="302" y="516"/>
                  <a:pt x="302" y="516"/>
                </a:cubicBezTo>
                <a:cubicBezTo>
                  <a:pt x="303" y="516"/>
                  <a:pt x="303" y="516"/>
                  <a:pt x="303" y="516"/>
                </a:cubicBezTo>
                <a:cubicBezTo>
                  <a:pt x="303" y="517"/>
                  <a:pt x="303" y="517"/>
                  <a:pt x="303" y="517"/>
                </a:cubicBezTo>
                <a:cubicBezTo>
                  <a:pt x="300" y="519"/>
                  <a:pt x="300" y="519"/>
                  <a:pt x="300" y="519"/>
                </a:cubicBezTo>
                <a:cubicBezTo>
                  <a:pt x="299" y="520"/>
                  <a:pt x="299" y="520"/>
                  <a:pt x="299" y="520"/>
                </a:cubicBezTo>
                <a:cubicBezTo>
                  <a:pt x="297" y="523"/>
                  <a:pt x="297" y="523"/>
                  <a:pt x="297" y="523"/>
                </a:cubicBezTo>
                <a:cubicBezTo>
                  <a:pt x="297" y="524"/>
                  <a:pt x="297" y="524"/>
                  <a:pt x="297" y="524"/>
                </a:cubicBezTo>
                <a:cubicBezTo>
                  <a:pt x="298" y="524"/>
                  <a:pt x="298" y="524"/>
                  <a:pt x="298" y="524"/>
                </a:cubicBezTo>
                <a:cubicBezTo>
                  <a:pt x="297" y="525"/>
                  <a:pt x="297" y="525"/>
                  <a:pt x="297" y="525"/>
                </a:cubicBezTo>
                <a:cubicBezTo>
                  <a:pt x="295" y="524"/>
                  <a:pt x="295" y="524"/>
                  <a:pt x="295" y="524"/>
                </a:cubicBezTo>
                <a:cubicBezTo>
                  <a:pt x="294" y="525"/>
                  <a:pt x="294" y="525"/>
                  <a:pt x="294" y="525"/>
                </a:cubicBezTo>
                <a:cubicBezTo>
                  <a:pt x="293" y="527"/>
                  <a:pt x="293" y="527"/>
                  <a:pt x="293" y="527"/>
                </a:cubicBezTo>
                <a:cubicBezTo>
                  <a:pt x="291" y="529"/>
                  <a:pt x="291" y="529"/>
                  <a:pt x="291" y="529"/>
                </a:cubicBezTo>
                <a:cubicBezTo>
                  <a:pt x="291" y="531"/>
                  <a:pt x="291" y="531"/>
                  <a:pt x="291" y="531"/>
                </a:cubicBezTo>
                <a:cubicBezTo>
                  <a:pt x="290" y="530"/>
                  <a:pt x="290" y="530"/>
                  <a:pt x="290" y="530"/>
                </a:cubicBezTo>
                <a:cubicBezTo>
                  <a:pt x="289" y="529"/>
                  <a:pt x="289" y="529"/>
                  <a:pt x="289" y="529"/>
                </a:cubicBezTo>
                <a:cubicBezTo>
                  <a:pt x="288" y="530"/>
                  <a:pt x="288" y="530"/>
                  <a:pt x="288" y="530"/>
                </a:cubicBezTo>
                <a:cubicBezTo>
                  <a:pt x="288" y="533"/>
                  <a:pt x="288" y="533"/>
                  <a:pt x="288" y="533"/>
                </a:cubicBezTo>
                <a:cubicBezTo>
                  <a:pt x="290" y="533"/>
                  <a:pt x="290" y="533"/>
                  <a:pt x="290" y="533"/>
                </a:cubicBezTo>
                <a:cubicBezTo>
                  <a:pt x="290" y="534"/>
                  <a:pt x="290" y="534"/>
                  <a:pt x="290" y="534"/>
                </a:cubicBezTo>
                <a:cubicBezTo>
                  <a:pt x="289" y="537"/>
                  <a:pt x="289" y="537"/>
                  <a:pt x="289" y="537"/>
                </a:cubicBezTo>
                <a:cubicBezTo>
                  <a:pt x="289" y="542"/>
                  <a:pt x="289" y="542"/>
                  <a:pt x="289" y="542"/>
                </a:cubicBezTo>
                <a:cubicBezTo>
                  <a:pt x="290" y="545"/>
                  <a:pt x="290" y="545"/>
                  <a:pt x="290" y="545"/>
                </a:cubicBezTo>
                <a:cubicBezTo>
                  <a:pt x="291" y="547"/>
                  <a:pt x="291" y="547"/>
                  <a:pt x="291" y="547"/>
                </a:cubicBezTo>
                <a:cubicBezTo>
                  <a:pt x="292" y="548"/>
                  <a:pt x="292" y="548"/>
                  <a:pt x="292" y="548"/>
                </a:cubicBezTo>
                <a:cubicBezTo>
                  <a:pt x="292" y="546"/>
                  <a:pt x="292" y="546"/>
                  <a:pt x="292" y="546"/>
                </a:cubicBezTo>
                <a:cubicBezTo>
                  <a:pt x="294" y="545"/>
                  <a:pt x="294" y="545"/>
                  <a:pt x="294" y="545"/>
                </a:cubicBezTo>
                <a:cubicBezTo>
                  <a:pt x="297" y="544"/>
                  <a:pt x="297" y="544"/>
                  <a:pt x="297" y="544"/>
                </a:cubicBezTo>
                <a:cubicBezTo>
                  <a:pt x="298" y="543"/>
                  <a:pt x="298" y="543"/>
                  <a:pt x="298" y="543"/>
                </a:cubicBezTo>
                <a:cubicBezTo>
                  <a:pt x="300" y="541"/>
                  <a:pt x="300" y="541"/>
                  <a:pt x="300" y="541"/>
                </a:cubicBezTo>
                <a:cubicBezTo>
                  <a:pt x="301" y="541"/>
                  <a:pt x="301" y="541"/>
                  <a:pt x="301" y="541"/>
                </a:cubicBezTo>
                <a:cubicBezTo>
                  <a:pt x="301" y="542"/>
                  <a:pt x="301" y="542"/>
                  <a:pt x="301" y="542"/>
                </a:cubicBezTo>
                <a:cubicBezTo>
                  <a:pt x="300" y="544"/>
                  <a:pt x="300" y="544"/>
                  <a:pt x="300" y="544"/>
                </a:cubicBezTo>
                <a:cubicBezTo>
                  <a:pt x="299" y="545"/>
                  <a:pt x="299" y="545"/>
                  <a:pt x="299" y="545"/>
                </a:cubicBezTo>
                <a:cubicBezTo>
                  <a:pt x="298" y="546"/>
                  <a:pt x="298" y="546"/>
                  <a:pt x="298" y="546"/>
                </a:cubicBezTo>
                <a:cubicBezTo>
                  <a:pt x="298" y="547"/>
                  <a:pt x="298" y="547"/>
                  <a:pt x="298" y="547"/>
                </a:cubicBezTo>
                <a:cubicBezTo>
                  <a:pt x="299" y="548"/>
                  <a:pt x="299" y="548"/>
                  <a:pt x="299" y="548"/>
                </a:cubicBezTo>
                <a:cubicBezTo>
                  <a:pt x="301" y="550"/>
                  <a:pt x="301" y="550"/>
                  <a:pt x="301" y="550"/>
                </a:cubicBezTo>
                <a:cubicBezTo>
                  <a:pt x="302" y="550"/>
                  <a:pt x="302" y="550"/>
                  <a:pt x="302" y="550"/>
                </a:cubicBezTo>
                <a:cubicBezTo>
                  <a:pt x="304" y="550"/>
                  <a:pt x="304" y="550"/>
                  <a:pt x="304" y="550"/>
                </a:cubicBezTo>
                <a:cubicBezTo>
                  <a:pt x="304" y="551"/>
                  <a:pt x="304" y="551"/>
                  <a:pt x="304" y="551"/>
                </a:cubicBezTo>
                <a:cubicBezTo>
                  <a:pt x="302" y="550"/>
                  <a:pt x="302" y="550"/>
                  <a:pt x="302" y="550"/>
                </a:cubicBezTo>
                <a:cubicBezTo>
                  <a:pt x="300" y="550"/>
                  <a:pt x="300" y="550"/>
                  <a:pt x="300" y="550"/>
                </a:cubicBezTo>
                <a:cubicBezTo>
                  <a:pt x="299" y="550"/>
                  <a:pt x="299" y="550"/>
                  <a:pt x="299" y="550"/>
                </a:cubicBezTo>
                <a:cubicBezTo>
                  <a:pt x="296" y="549"/>
                  <a:pt x="296" y="549"/>
                  <a:pt x="296" y="549"/>
                </a:cubicBezTo>
                <a:cubicBezTo>
                  <a:pt x="296" y="551"/>
                  <a:pt x="296" y="551"/>
                  <a:pt x="296" y="551"/>
                </a:cubicBezTo>
                <a:cubicBezTo>
                  <a:pt x="296" y="552"/>
                  <a:pt x="296" y="552"/>
                  <a:pt x="296" y="552"/>
                </a:cubicBezTo>
                <a:cubicBezTo>
                  <a:pt x="297" y="553"/>
                  <a:pt x="297" y="553"/>
                  <a:pt x="297" y="553"/>
                </a:cubicBezTo>
                <a:cubicBezTo>
                  <a:pt x="297" y="557"/>
                  <a:pt x="297" y="557"/>
                  <a:pt x="297" y="557"/>
                </a:cubicBezTo>
                <a:cubicBezTo>
                  <a:pt x="297" y="559"/>
                  <a:pt x="297" y="559"/>
                  <a:pt x="297" y="559"/>
                </a:cubicBezTo>
                <a:cubicBezTo>
                  <a:pt x="298" y="559"/>
                  <a:pt x="298" y="559"/>
                  <a:pt x="298" y="559"/>
                </a:cubicBezTo>
                <a:cubicBezTo>
                  <a:pt x="300" y="558"/>
                  <a:pt x="300" y="558"/>
                  <a:pt x="300" y="558"/>
                </a:cubicBezTo>
                <a:cubicBezTo>
                  <a:pt x="301" y="559"/>
                  <a:pt x="301" y="559"/>
                  <a:pt x="301" y="559"/>
                </a:cubicBezTo>
                <a:cubicBezTo>
                  <a:pt x="300" y="559"/>
                  <a:pt x="300" y="559"/>
                  <a:pt x="300" y="559"/>
                </a:cubicBezTo>
                <a:cubicBezTo>
                  <a:pt x="299" y="560"/>
                  <a:pt x="299" y="560"/>
                  <a:pt x="299" y="560"/>
                </a:cubicBezTo>
                <a:cubicBezTo>
                  <a:pt x="300" y="561"/>
                  <a:pt x="300" y="561"/>
                  <a:pt x="300" y="561"/>
                </a:cubicBezTo>
                <a:cubicBezTo>
                  <a:pt x="300" y="562"/>
                  <a:pt x="300" y="562"/>
                  <a:pt x="300" y="562"/>
                </a:cubicBezTo>
                <a:cubicBezTo>
                  <a:pt x="300" y="563"/>
                  <a:pt x="300" y="563"/>
                  <a:pt x="300" y="563"/>
                </a:cubicBezTo>
                <a:cubicBezTo>
                  <a:pt x="298" y="562"/>
                  <a:pt x="298" y="562"/>
                  <a:pt x="298" y="562"/>
                </a:cubicBezTo>
                <a:cubicBezTo>
                  <a:pt x="297" y="563"/>
                  <a:pt x="297" y="563"/>
                  <a:pt x="297" y="563"/>
                </a:cubicBezTo>
                <a:cubicBezTo>
                  <a:pt x="294" y="565"/>
                  <a:pt x="294" y="565"/>
                  <a:pt x="294" y="565"/>
                </a:cubicBezTo>
                <a:cubicBezTo>
                  <a:pt x="294" y="565"/>
                  <a:pt x="294" y="565"/>
                  <a:pt x="294" y="565"/>
                </a:cubicBezTo>
                <a:cubicBezTo>
                  <a:pt x="295" y="566"/>
                  <a:pt x="295" y="566"/>
                  <a:pt x="295" y="566"/>
                </a:cubicBezTo>
                <a:cubicBezTo>
                  <a:pt x="298" y="565"/>
                  <a:pt x="298" y="565"/>
                  <a:pt x="298" y="565"/>
                </a:cubicBezTo>
                <a:cubicBezTo>
                  <a:pt x="299" y="566"/>
                  <a:pt x="299" y="566"/>
                  <a:pt x="299" y="566"/>
                </a:cubicBezTo>
                <a:cubicBezTo>
                  <a:pt x="297" y="566"/>
                  <a:pt x="297" y="566"/>
                  <a:pt x="297" y="566"/>
                </a:cubicBezTo>
                <a:cubicBezTo>
                  <a:pt x="297" y="567"/>
                  <a:pt x="297" y="567"/>
                  <a:pt x="297" y="567"/>
                </a:cubicBezTo>
                <a:cubicBezTo>
                  <a:pt x="298" y="569"/>
                  <a:pt x="298" y="569"/>
                  <a:pt x="298" y="569"/>
                </a:cubicBezTo>
                <a:cubicBezTo>
                  <a:pt x="301" y="568"/>
                  <a:pt x="301" y="568"/>
                  <a:pt x="301" y="568"/>
                </a:cubicBezTo>
                <a:cubicBezTo>
                  <a:pt x="303" y="566"/>
                  <a:pt x="303" y="566"/>
                  <a:pt x="303" y="566"/>
                </a:cubicBezTo>
                <a:cubicBezTo>
                  <a:pt x="305" y="563"/>
                  <a:pt x="305" y="563"/>
                  <a:pt x="305" y="563"/>
                </a:cubicBezTo>
                <a:cubicBezTo>
                  <a:pt x="307" y="563"/>
                  <a:pt x="307" y="563"/>
                  <a:pt x="307" y="563"/>
                </a:cubicBezTo>
                <a:cubicBezTo>
                  <a:pt x="309" y="562"/>
                  <a:pt x="309" y="562"/>
                  <a:pt x="309" y="562"/>
                </a:cubicBezTo>
                <a:cubicBezTo>
                  <a:pt x="309" y="560"/>
                  <a:pt x="309" y="560"/>
                  <a:pt x="309" y="560"/>
                </a:cubicBezTo>
                <a:cubicBezTo>
                  <a:pt x="310" y="560"/>
                  <a:pt x="310" y="560"/>
                  <a:pt x="310" y="560"/>
                </a:cubicBezTo>
                <a:cubicBezTo>
                  <a:pt x="310" y="561"/>
                  <a:pt x="310" y="561"/>
                  <a:pt x="310" y="561"/>
                </a:cubicBezTo>
                <a:cubicBezTo>
                  <a:pt x="309" y="564"/>
                  <a:pt x="309" y="564"/>
                  <a:pt x="309" y="564"/>
                </a:cubicBezTo>
                <a:cubicBezTo>
                  <a:pt x="307" y="565"/>
                  <a:pt x="307" y="565"/>
                  <a:pt x="307" y="565"/>
                </a:cubicBezTo>
                <a:cubicBezTo>
                  <a:pt x="305" y="566"/>
                  <a:pt x="305" y="566"/>
                  <a:pt x="305" y="566"/>
                </a:cubicBezTo>
                <a:cubicBezTo>
                  <a:pt x="305" y="567"/>
                  <a:pt x="305" y="567"/>
                  <a:pt x="305" y="567"/>
                </a:cubicBezTo>
                <a:cubicBezTo>
                  <a:pt x="305" y="568"/>
                  <a:pt x="305" y="568"/>
                  <a:pt x="305" y="568"/>
                </a:cubicBezTo>
                <a:cubicBezTo>
                  <a:pt x="307" y="567"/>
                  <a:pt x="307" y="567"/>
                  <a:pt x="307" y="567"/>
                </a:cubicBezTo>
                <a:cubicBezTo>
                  <a:pt x="309" y="567"/>
                  <a:pt x="309" y="567"/>
                  <a:pt x="309" y="567"/>
                </a:cubicBezTo>
                <a:cubicBezTo>
                  <a:pt x="310" y="568"/>
                  <a:pt x="310" y="568"/>
                  <a:pt x="310" y="568"/>
                </a:cubicBezTo>
                <a:cubicBezTo>
                  <a:pt x="308" y="568"/>
                  <a:pt x="308" y="568"/>
                  <a:pt x="308" y="568"/>
                </a:cubicBezTo>
                <a:cubicBezTo>
                  <a:pt x="307" y="569"/>
                  <a:pt x="307" y="569"/>
                  <a:pt x="307" y="569"/>
                </a:cubicBezTo>
                <a:cubicBezTo>
                  <a:pt x="307" y="571"/>
                  <a:pt x="307" y="571"/>
                  <a:pt x="307" y="571"/>
                </a:cubicBezTo>
                <a:cubicBezTo>
                  <a:pt x="307" y="574"/>
                  <a:pt x="307" y="574"/>
                  <a:pt x="307" y="574"/>
                </a:cubicBezTo>
                <a:cubicBezTo>
                  <a:pt x="307" y="574"/>
                  <a:pt x="307" y="574"/>
                  <a:pt x="307" y="574"/>
                </a:cubicBezTo>
                <a:cubicBezTo>
                  <a:pt x="306" y="573"/>
                  <a:pt x="306" y="573"/>
                  <a:pt x="306" y="573"/>
                </a:cubicBezTo>
                <a:cubicBezTo>
                  <a:pt x="306" y="570"/>
                  <a:pt x="306" y="570"/>
                  <a:pt x="306" y="570"/>
                </a:cubicBezTo>
                <a:cubicBezTo>
                  <a:pt x="305" y="569"/>
                  <a:pt x="305" y="569"/>
                  <a:pt x="305" y="569"/>
                </a:cubicBezTo>
                <a:cubicBezTo>
                  <a:pt x="304" y="570"/>
                  <a:pt x="304" y="570"/>
                  <a:pt x="304" y="570"/>
                </a:cubicBezTo>
                <a:cubicBezTo>
                  <a:pt x="299" y="573"/>
                  <a:pt x="299" y="573"/>
                  <a:pt x="299" y="573"/>
                </a:cubicBezTo>
                <a:cubicBezTo>
                  <a:pt x="298" y="574"/>
                  <a:pt x="298" y="574"/>
                  <a:pt x="298" y="574"/>
                </a:cubicBezTo>
                <a:cubicBezTo>
                  <a:pt x="296" y="575"/>
                  <a:pt x="296" y="575"/>
                  <a:pt x="296" y="575"/>
                </a:cubicBezTo>
                <a:cubicBezTo>
                  <a:pt x="295" y="577"/>
                  <a:pt x="295" y="577"/>
                  <a:pt x="295" y="577"/>
                </a:cubicBezTo>
                <a:cubicBezTo>
                  <a:pt x="296" y="578"/>
                  <a:pt x="296" y="578"/>
                  <a:pt x="296" y="578"/>
                </a:cubicBezTo>
                <a:cubicBezTo>
                  <a:pt x="295" y="579"/>
                  <a:pt x="295" y="579"/>
                  <a:pt x="295" y="579"/>
                </a:cubicBezTo>
                <a:cubicBezTo>
                  <a:pt x="296" y="580"/>
                  <a:pt x="296" y="580"/>
                  <a:pt x="296" y="580"/>
                </a:cubicBezTo>
                <a:cubicBezTo>
                  <a:pt x="297" y="579"/>
                  <a:pt x="297" y="579"/>
                  <a:pt x="297" y="579"/>
                </a:cubicBezTo>
                <a:cubicBezTo>
                  <a:pt x="299" y="578"/>
                  <a:pt x="299" y="578"/>
                  <a:pt x="299" y="578"/>
                </a:cubicBezTo>
                <a:cubicBezTo>
                  <a:pt x="300" y="577"/>
                  <a:pt x="300" y="577"/>
                  <a:pt x="300" y="577"/>
                </a:cubicBezTo>
                <a:cubicBezTo>
                  <a:pt x="301" y="577"/>
                  <a:pt x="301" y="577"/>
                  <a:pt x="301" y="577"/>
                </a:cubicBezTo>
                <a:cubicBezTo>
                  <a:pt x="302" y="578"/>
                  <a:pt x="302" y="578"/>
                  <a:pt x="302" y="578"/>
                </a:cubicBezTo>
                <a:cubicBezTo>
                  <a:pt x="304" y="578"/>
                  <a:pt x="304" y="578"/>
                  <a:pt x="304" y="578"/>
                </a:cubicBezTo>
                <a:cubicBezTo>
                  <a:pt x="304" y="579"/>
                  <a:pt x="304" y="579"/>
                  <a:pt x="304" y="579"/>
                </a:cubicBezTo>
                <a:cubicBezTo>
                  <a:pt x="302" y="578"/>
                  <a:pt x="302" y="578"/>
                  <a:pt x="302" y="578"/>
                </a:cubicBezTo>
                <a:cubicBezTo>
                  <a:pt x="300" y="578"/>
                  <a:pt x="300" y="578"/>
                  <a:pt x="300" y="578"/>
                </a:cubicBezTo>
                <a:cubicBezTo>
                  <a:pt x="299" y="579"/>
                  <a:pt x="299" y="579"/>
                  <a:pt x="299" y="579"/>
                </a:cubicBezTo>
                <a:cubicBezTo>
                  <a:pt x="299" y="580"/>
                  <a:pt x="299" y="580"/>
                  <a:pt x="299" y="580"/>
                </a:cubicBezTo>
                <a:cubicBezTo>
                  <a:pt x="299" y="581"/>
                  <a:pt x="299" y="581"/>
                  <a:pt x="299" y="581"/>
                </a:cubicBezTo>
                <a:cubicBezTo>
                  <a:pt x="298" y="582"/>
                  <a:pt x="298" y="582"/>
                  <a:pt x="298" y="582"/>
                </a:cubicBezTo>
                <a:cubicBezTo>
                  <a:pt x="297" y="581"/>
                  <a:pt x="297" y="581"/>
                  <a:pt x="297" y="581"/>
                </a:cubicBezTo>
                <a:cubicBezTo>
                  <a:pt x="295" y="582"/>
                  <a:pt x="295" y="582"/>
                  <a:pt x="295" y="582"/>
                </a:cubicBezTo>
                <a:cubicBezTo>
                  <a:pt x="294" y="582"/>
                  <a:pt x="294" y="582"/>
                  <a:pt x="294" y="582"/>
                </a:cubicBezTo>
                <a:cubicBezTo>
                  <a:pt x="297" y="583"/>
                  <a:pt x="297" y="583"/>
                  <a:pt x="297" y="583"/>
                </a:cubicBezTo>
                <a:cubicBezTo>
                  <a:pt x="298" y="583"/>
                  <a:pt x="298" y="583"/>
                  <a:pt x="298" y="583"/>
                </a:cubicBezTo>
                <a:cubicBezTo>
                  <a:pt x="300" y="583"/>
                  <a:pt x="300" y="583"/>
                  <a:pt x="300" y="583"/>
                </a:cubicBezTo>
                <a:cubicBezTo>
                  <a:pt x="299" y="584"/>
                  <a:pt x="299" y="584"/>
                  <a:pt x="299" y="584"/>
                </a:cubicBezTo>
                <a:cubicBezTo>
                  <a:pt x="297" y="584"/>
                  <a:pt x="297" y="584"/>
                  <a:pt x="297" y="584"/>
                </a:cubicBezTo>
                <a:cubicBezTo>
                  <a:pt x="296" y="583"/>
                  <a:pt x="296" y="583"/>
                  <a:pt x="296" y="583"/>
                </a:cubicBezTo>
                <a:cubicBezTo>
                  <a:pt x="294" y="584"/>
                  <a:pt x="294" y="584"/>
                  <a:pt x="294" y="584"/>
                </a:cubicBezTo>
                <a:cubicBezTo>
                  <a:pt x="294" y="585"/>
                  <a:pt x="294" y="585"/>
                  <a:pt x="294" y="585"/>
                </a:cubicBezTo>
                <a:cubicBezTo>
                  <a:pt x="294" y="586"/>
                  <a:pt x="294" y="586"/>
                  <a:pt x="294" y="586"/>
                </a:cubicBezTo>
                <a:cubicBezTo>
                  <a:pt x="296" y="586"/>
                  <a:pt x="296" y="586"/>
                  <a:pt x="296" y="586"/>
                </a:cubicBezTo>
                <a:cubicBezTo>
                  <a:pt x="298" y="586"/>
                  <a:pt x="298" y="586"/>
                  <a:pt x="298" y="586"/>
                </a:cubicBezTo>
                <a:cubicBezTo>
                  <a:pt x="299" y="586"/>
                  <a:pt x="299" y="586"/>
                  <a:pt x="299" y="586"/>
                </a:cubicBezTo>
                <a:cubicBezTo>
                  <a:pt x="301" y="586"/>
                  <a:pt x="301" y="586"/>
                  <a:pt x="301" y="586"/>
                </a:cubicBezTo>
                <a:cubicBezTo>
                  <a:pt x="301" y="587"/>
                  <a:pt x="301" y="587"/>
                  <a:pt x="301" y="587"/>
                </a:cubicBezTo>
                <a:cubicBezTo>
                  <a:pt x="299" y="587"/>
                  <a:pt x="299" y="587"/>
                  <a:pt x="299" y="587"/>
                </a:cubicBezTo>
                <a:cubicBezTo>
                  <a:pt x="298" y="587"/>
                  <a:pt x="298" y="587"/>
                  <a:pt x="298" y="587"/>
                </a:cubicBezTo>
                <a:cubicBezTo>
                  <a:pt x="297" y="587"/>
                  <a:pt x="297" y="587"/>
                  <a:pt x="297" y="587"/>
                </a:cubicBezTo>
                <a:cubicBezTo>
                  <a:pt x="298" y="588"/>
                  <a:pt x="298" y="588"/>
                  <a:pt x="298" y="588"/>
                </a:cubicBezTo>
                <a:cubicBezTo>
                  <a:pt x="300" y="588"/>
                  <a:pt x="300" y="588"/>
                  <a:pt x="300" y="588"/>
                </a:cubicBezTo>
                <a:cubicBezTo>
                  <a:pt x="301" y="588"/>
                  <a:pt x="301" y="588"/>
                  <a:pt x="301" y="588"/>
                </a:cubicBezTo>
                <a:cubicBezTo>
                  <a:pt x="301" y="589"/>
                  <a:pt x="301" y="589"/>
                  <a:pt x="301" y="589"/>
                </a:cubicBezTo>
                <a:cubicBezTo>
                  <a:pt x="299" y="589"/>
                  <a:pt x="299" y="589"/>
                  <a:pt x="299" y="589"/>
                </a:cubicBezTo>
                <a:cubicBezTo>
                  <a:pt x="297" y="589"/>
                  <a:pt x="297" y="589"/>
                  <a:pt x="297" y="589"/>
                </a:cubicBezTo>
                <a:cubicBezTo>
                  <a:pt x="296" y="588"/>
                  <a:pt x="296" y="588"/>
                  <a:pt x="296" y="588"/>
                </a:cubicBezTo>
                <a:cubicBezTo>
                  <a:pt x="295" y="588"/>
                  <a:pt x="295" y="588"/>
                  <a:pt x="295" y="588"/>
                </a:cubicBezTo>
                <a:cubicBezTo>
                  <a:pt x="296" y="590"/>
                  <a:pt x="296" y="590"/>
                  <a:pt x="296" y="590"/>
                </a:cubicBezTo>
                <a:cubicBezTo>
                  <a:pt x="298" y="592"/>
                  <a:pt x="298" y="592"/>
                  <a:pt x="298" y="592"/>
                </a:cubicBezTo>
                <a:cubicBezTo>
                  <a:pt x="298" y="590"/>
                  <a:pt x="298" y="590"/>
                  <a:pt x="298" y="590"/>
                </a:cubicBezTo>
                <a:cubicBezTo>
                  <a:pt x="300" y="590"/>
                  <a:pt x="300" y="590"/>
                  <a:pt x="300" y="590"/>
                </a:cubicBezTo>
                <a:cubicBezTo>
                  <a:pt x="301" y="591"/>
                  <a:pt x="301" y="591"/>
                  <a:pt x="301" y="591"/>
                </a:cubicBezTo>
                <a:cubicBezTo>
                  <a:pt x="303" y="591"/>
                  <a:pt x="303" y="591"/>
                  <a:pt x="303" y="591"/>
                </a:cubicBezTo>
                <a:cubicBezTo>
                  <a:pt x="304" y="591"/>
                  <a:pt x="304" y="591"/>
                  <a:pt x="304" y="591"/>
                </a:cubicBezTo>
                <a:cubicBezTo>
                  <a:pt x="303" y="592"/>
                  <a:pt x="303" y="592"/>
                  <a:pt x="303" y="592"/>
                </a:cubicBezTo>
                <a:cubicBezTo>
                  <a:pt x="303" y="592"/>
                  <a:pt x="303" y="592"/>
                  <a:pt x="303" y="592"/>
                </a:cubicBezTo>
                <a:cubicBezTo>
                  <a:pt x="304" y="593"/>
                  <a:pt x="304" y="593"/>
                  <a:pt x="304" y="593"/>
                </a:cubicBezTo>
                <a:cubicBezTo>
                  <a:pt x="305" y="594"/>
                  <a:pt x="305" y="594"/>
                  <a:pt x="305" y="594"/>
                </a:cubicBezTo>
                <a:cubicBezTo>
                  <a:pt x="308" y="595"/>
                  <a:pt x="308" y="595"/>
                  <a:pt x="308" y="595"/>
                </a:cubicBezTo>
                <a:cubicBezTo>
                  <a:pt x="309" y="594"/>
                  <a:pt x="309" y="594"/>
                  <a:pt x="309" y="594"/>
                </a:cubicBezTo>
                <a:cubicBezTo>
                  <a:pt x="310" y="592"/>
                  <a:pt x="310" y="592"/>
                  <a:pt x="310" y="592"/>
                </a:cubicBezTo>
                <a:cubicBezTo>
                  <a:pt x="311" y="591"/>
                  <a:pt x="311" y="591"/>
                  <a:pt x="311" y="591"/>
                </a:cubicBezTo>
                <a:cubicBezTo>
                  <a:pt x="312" y="589"/>
                  <a:pt x="312" y="589"/>
                  <a:pt x="312" y="589"/>
                </a:cubicBezTo>
                <a:cubicBezTo>
                  <a:pt x="312" y="591"/>
                  <a:pt x="312" y="591"/>
                  <a:pt x="312" y="591"/>
                </a:cubicBezTo>
                <a:cubicBezTo>
                  <a:pt x="311" y="593"/>
                  <a:pt x="311" y="593"/>
                  <a:pt x="311" y="593"/>
                </a:cubicBezTo>
                <a:cubicBezTo>
                  <a:pt x="308" y="595"/>
                  <a:pt x="308" y="595"/>
                  <a:pt x="308" y="595"/>
                </a:cubicBezTo>
                <a:cubicBezTo>
                  <a:pt x="306" y="595"/>
                  <a:pt x="306" y="595"/>
                  <a:pt x="306" y="595"/>
                </a:cubicBezTo>
                <a:cubicBezTo>
                  <a:pt x="305" y="595"/>
                  <a:pt x="305" y="595"/>
                  <a:pt x="305" y="595"/>
                </a:cubicBezTo>
                <a:cubicBezTo>
                  <a:pt x="303" y="597"/>
                  <a:pt x="303" y="597"/>
                  <a:pt x="303" y="597"/>
                </a:cubicBezTo>
                <a:cubicBezTo>
                  <a:pt x="303" y="598"/>
                  <a:pt x="303" y="598"/>
                  <a:pt x="303" y="598"/>
                </a:cubicBezTo>
                <a:cubicBezTo>
                  <a:pt x="305" y="598"/>
                  <a:pt x="305" y="598"/>
                  <a:pt x="305" y="598"/>
                </a:cubicBezTo>
                <a:cubicBezTo>
                  <a:pt x="306" y="597"/>
                  <a:pt x="306" y="597"/>
                  <a:pt x="306" y="597"/>
                </a:cubicBezTo>
                <a:cubicBezTo>
                  <a:pt x="307" y="597"/>
                  <a:pt x="307" y="597"/>
                  <a:pt x="307" y="597"/>
                </a:cubicBezTo>
                <a:cubicBezTo>
                  <a:pt x="307" y="598"/>
                  <a:pt x="307" y="598"/>
                  <a:pt x="307" y="598"/>
                </a:cubicBezTo>
                <a:cubicBezTo>
                  <a:pt x="308" y="598"/>
                  <a:pt x="308" y="598"/>
                  <a:pt x="308" y="598"/>
                </a:cubicBezTo>
                <a:cubicBezTo>
                  <a:pt x="308" y="597"/>
                  <a:pt x="308" y="597"/>
                  <a:pt x="308" y="597"/>
                </a:cubicBezTo>
                <a:cubicBezTo>
                  <a:pt x="310" y="596"/>
                  <a:pt x="310" y="596"/>
                  <a:pt x="310" y="596"/>
                </a:cubicBezTo>
                <a:cubicBezTo>
                  <a:pt x="310" y="597"/>
                  <a:pt x="310" y="597"/>
                  <a:pt x="310" y="597"/>
                </a:cubicBezTo>
                <a:cubicBezTo>
                  <a:pt x="309" y="598"/>
                  <a:pt x="309" y="598"/>
                  <a:pt x="309" y="598"/>
                </a:cubicBezTo>
                <a:cubicBezTo>
                  <a:pt x="309" y="599"/>
                  <a:pt x="309" y="599"/>
                  <a:pt x="309" y="599"/>
                </a:cubicBezTo>
                <a:cubicBezTo>
                  <a:pt x="310" y="599"/>
                  <a:pt x="310" y="599"/>
                  <a:pt x="310" y="599"/>
                </a:cubicBezTo>
                <a:cubicBezTo>
                  <a:pt x="311" y="600"/>
                  <a:pt x="311" y="600"/>
                  <a:pt x="311" y="600"/>
                </a:cubicBezTo>
                <a:cubicBezTo>
                  <a:pt x="313" y="600"/>
                  <a:pt x="313" y="600"/>
                  <a:pt x="313" y="600"/>
                </a:cubicBezTo>
                <a:cubicBezTo>
                  <a:pt x="315" y="597"/>
                  <a:pt x="315" y="597"/>
                  <a:pt x="315" y="597"/>
                </a:cubicBezTo>
                <a:cubicBezTo>
                  <a:pt x="315" y="594"/>
                  <a:pt x="315" y="594"/>
                  <a:pt x="315" y="594"/>
                </a:cubicBezTo>
                <a:cubicBezTo>
                  <a:pt x="316" y="592"/>
                  <a:pt x="316" y="592"/>
                  <a:pt x="316" y="592"/>
                </a:cubicBezTo>
                <a:cubicBezTo>
                  <a:pt x="317" y="592"/>
                  <a:pt x="317" y="592"/>
                  <a:pt x="317" y="592"/>
                </a:cubicBezTo>
                <a:cubicBezTo>
                  <a:pt x="317" y="593"/>
                  <a:pt x="317" y="593"/>
                  <a:pt x="317" y="593"/>
                </a:cubicBezTo>
                <a:cubicBezTo>
                  <a:pt x="316" y="594"/>
                  <a:pt x="316" y="594"/>
                  <a:pt x="316" y="594"/>
                </a:cubicBezTo>
                <a:cubicBezTo>
                  <a:pt x="316" y="596"/>
                  <a:pt x="316" y="596"/>
                  <a:pt x="316" y="596"/>
                </a:cubicBezTo>
                <a:cubicBezTo>
                  <a:pt x="314" y="599"/>
                  <a:pt x="314" y="599"/>
                  <a:pt x="314" y="599"/>
                </a:cubicBezTo>
                <a:cubicBezTo>
                  <a:pt x="313" y="600"/>
                  <a:pt x="313" y="600"/>
                  <a:pt x="313" y="600"/>
                </a:cubicBezTo>
                <a:cubicBezTo>
                  <a:pt x="313" y="601"/>
                  <a:pt x="313" y="601"/>
                  <a:pt x="313" y="601"/>
                </a:cubicBezTo>
                <a:cubicBezTo>
                  <a:pt x="315" y="601"/>
                  <a:pt x="315" y="601"/>
                  <a:pt x="315" y="601"/>
                </a:cubicBezTo>
                <a:cubicBezTo>
                  <a:pt x="317" y="600"/>
                  <a:pt x="317" y="600"/>
                  <a:pt x="317" y="600"/>
                </a:cubicBezTo>
                <a:cubicBezTo>
                  <a:pt x="318" y="601"/>
                  <a:pt x="318" y="601"/>
                  <a:pt x="318" y="601"/>
                </a:cubicBezTo>
                <a:cubicBezTo>
                  <a:pt x="316" y="602"/>
                  <a:pt x="316" y="602"/>
                  <a:pt x="316" y="602"/>
                </a:cubicBezTo>
                <a:cubicBezTo>
                  <a:pt x="315" y="604"/>
                  <a:pt x="315" y="604"/>
                  <a:pt x="315" y="604"/>
                </a:cubicBezTo>
                <a:cubicBezTo>
                  <a:pt x="313" y="606"/>
                  <a:pt x="313" y="606"/>
                  <a:pt x="313" y="606"/>
                </a:cubicBezTo>
                <a:cubicBezTo>
                  <a:pt x="313" y="607"/>
                  <a:pt x="313" y="607"/>
                  <a:pt x="313" y="607"/>
                </a:cubicBezTo>
                <a:cubicBezTo>
                  <a:pt x="314" y="609"/>
                  <a:pt x="314" y="609"/>
                  <a:pt x="314" y="609"/>
                </a:cubicBezTo>
                <a:cubicBezTo>
                  <a:pt x="316" y="610"/>
                  <a:pt x="316" y="610"/>
                  <a:pt x="316" y="610"/>
                </a:cubicBezTo>
                <a:cubicBezTo>
                  <a:pt x="318" y="609"/>
                  <a:pt x="318" y="609"/>
                  <a:pt x="318" y="609"/>
                </a:cubicBezTo>
                <a:cubicBezTo>
                  <a:pt x="319" y="609"/>
                  <a:pt x="319" y="609"/>
                  <a:pt x="319" y="609"/>
                </a:cubicBezTo>
                <a:cubicBezTo>
                  <a:pt x="319" y="611"/>
                  <a:pt x="319" y="611"/>
                  <a:pt x="319" y="611"/>
                </a:cubicBezTo>
                <a:cubicBezTo>
                  <a:pt x="320" y="612"/>
                  <a:pt x="320" y="612"/>
                  <a:pt x="320" y="612"/>
                </a:cubicBezTo>
                <a:cubicBezTo>
                  <a:pt x="320" y="613"/>
                  <a:pt x="320" y="613"/>
                  <a:pt x="320" y="613"/>
                </a:cubicBezTo>
                <a:cubicBezTo>
                  <a:pt x="319" y="613"/>
                  <a:pt x="319" y="613"/>
                  <a:pt x="319" y="613"/>
                </a:cubicBezTo>
                <a:cubicBezTo>
                  <a:pt x="319" y="612"/>
                  <a:pt x="319" y="612"/>
                  <a:pt x="319" y="612"/>
                </a:cubicBezTo>
                <a:cubicBezTo>
                  <a:pt x="318" y="611"/>
                  <a:pt x="318" y="611"/>
                  <a:pt x="318" y="611"/>
                </a:cubicBezTo>
                <a:cubicBezTo>
                  <a:pt x="317" y="613"/>
                  <a:pt x="317" y="613"/>
                  <a:pt x="317" y="613"/>
                </a:cubicBezTo>
                <a:cubicBezTo>
                  <a:pt x="319" y="616"/>
                  <a:pt x="319" y="616"/>
                  <a:pt x="319" y="616"/>
                </a:cubicBezTo>
                <a:cubicBezTo>
                  <a:pt x="321" y="614"/>
                  <a:pt x="321" y="614"/>
                  <a:pt x="321" y="614"/>
                </a:cubicBezTo>
                <a:cubicBezTo>
                  <a:pt x="324" y="614"/>
                  <a:pt x="324" y="614"/>
                  <a:pt x="324" y="614"/>
                </a:cubicBezTo>
                <a:cubicBezTo>
                  <a:pt x="325" y="613"/>
                  <a:pt x="325" y="613"/>
                  <a:pt x="325" y="613"/>
                </a:cubicBezTo>
                <a:cubicBezTo>
                  <a:pt x="324" y="615"/>
                  <a:pt x="324" y="615"/>
                  <a:pt x="324" y="615"/>
                </a:cubicBezTo>
                <a:cubicBezTo>
                  <a:pt x="322" y="619"/>
                  <a:pt x="322" y="619"/>
                  <a:pt x="322" y="619"/>
                </a:cubicBezTo>
                <a:cubicBezTo>
                  <a:pt x="323" y="622"/>
                  <a:pt x="323" y="622"/>
                  <a:pt x="323" y="622"/>
                </a:cubicBezTo>
                <a:cubicBezTo>
                  <a:pt x="324" y="622"/>
                  <a:pt x="324" y="622"/>
                  <a:pt x="324" y="622"/>
                </a:cubicBezTo>
                <a:cubicBezTo>
                  <a:pt x="324" y="622"/>
                  <a:pt x="324" y="622"/>
                  <a:pt x="324" y="622"/>
                </a:cubicBezTo>
                <a:cubicBezTo>
                  <a:pt x="325" y="625"/>
                  <a:pt x="325" y="625"/>
                  <a:pt x="325" y="625"/>
                </a:cubicBezTo>
                <a:cubicBezTo>
                  <a:pt x="327" y="627"/>
                  <a:pt x="327" y="627"/>
                  <a:pt x="327" y="627"/>
                </a:cubicBezTo>
                <a:cubicBezTo>
                  <a:pt x="327" y="628"/>
                  <a:pt x="327" y="628"/>
                  <a:pt x="327" y="628"/>
                </a:cubicBezTo>
                <a:cubicBezTo>
                  <a:pt x="325" y="629"/>
                  <a:pt x="325" y="629"/>
                  <a:pt x="325" y="629"/>
                </a:cubicBezTo>
                <a:cubicBezTo>
                  <a:pt x="326" y="631"/>
                  <a:pt x="326" y="631"/>
                  <a:pt x="326" y="631"/>
                </a:cubicBezTo>
                <a:cubicBezTo>
                  <a:pt x="327" y="632"/>
                  <a:pt x="327" y="632"/>
                  <a:pt x="327" y="632"/>
                </a:cubicBezTo>
                <a:cubicBezTo>
                  <a:pt x="326" y="632"/>
                  <a:pt x="326" y="632"/>
                  <a:pt x="326" y="632"/>
                </a:cubicBezTo>
                <a:cubicBezTo>
                  <a:pt x="325" y="634"/>
                  <a:pt x="325" y="634"/>
                  <a:pt x="325" y="634"/>
                </a:cubicBezTo>
                <a:cubicBezTo>
                  <a:pt x="326" y="634"/>
                  <a:pt x="326" y="634"/>
                  <a:pt x="326" y="634"/>
                </a:cubicBezTo>
                <a:cubicBezTo>
                  <a:pt x="326" y="636"/>
                  <a:pt x="326" y="636"/>
                  <a:pt x="326" y="636"/>
                </a:cubicBezTo>
                <a:cubicBezTo>
                  <a:pt x="327" y="637"/>
                  <a:pt x="327" y="637"/>
                  <a:pt x="327" y="637"/>
                </a:cubicBezTo>
                <a:cubicBezTo>
                  <a:pt x="325" y="639"/>
                  <a:pt x="325" y="639"/>
                  <a:pt x="325" y="639"/>
                </a:cubicBezTo>
                <a:cubicBezTo>
                  <a:pt x="324" y="640"/>
                  <a:pt x="324" y="640"/>
                  <a:pt x="324" y="640"/>
                </a:cubicBezTo>
                <a:cubicBezTo>
                  <a:pt x="323" y="642"/>
                  <a:pt x="323" y="642"/>
                  <a:pt x="323" y="642"/>
                </a:cubicBezTo>
                <a:cubicBezTo>
                  <a:pt x="322" y="643"/>
                  <a:pt x="322" y="643"/>
                  <a:pt x="322" y="643"/>
                </a:cubicBezTo>
                <a:cubicBezTo>
                  <a:pt x="322" y="645"/>
                  <a:pt x="322" y="645"/>
                  <a:pt x="322" y="645"/>
                </a:cubicBezTo>
                <a:cubicBezTo>
                  <a:pt x="321" y="646"/>
                  <a:pt x="321" y="646"/>
                  <a:pt x="321" y="646"/>
                </a:cubicBezTo>
                <a:cubicBezTo>
                  <a:pt x="321" y="648"/>
                  <a:pt x="321" y="648"/>
                  <a:pt x="321" y="648"/>
                </a:cubicBezTo>
                <a:cubicBezTo>
                  <a:pt x="319" y="649"/>
                  <a:pt x="319" y="649"/>
                  <a:pt x="319" y="649"/>
                </a:cubicBezTo>
                <a:cubicBezTo>
                  <a:pt x="317" y="648"/>
                  <a:pt x="317" y="648"/>
                  <a:pt x="317" y="648"/>
                </a:cubicBezTo>
                <a:cubicBezTo>
                  <a:pt x="316" y="647"/>
                  <a:pt x="316" y="647"/>
                  <a:pt x="316" y="647"/>
                </a:cubicBezTo>
                <a:cubicBezTo>
                  <a:pt x="318" y="646"/>
                  <a:pt x="318" y="646"/>
                  <a:pt x="318" y="646"/>
                </a:cubicBezTo>
                <a:cubicBezTo>
                  <a:pt x="318" y="646"/>
                  <a:pt x="318" y="646"/>
                  <a:pt x="318" y="646"/>
                </a:cubicBezTo>
                <a:cubicBezTo>
                  <a:pt x="319" y="645"/>
                  <a:pt x="319" y="645"/>
                  <a:pt x="319" y="645"/>
                </a:cubicBezTo>
                <a:cubicBezTo>
                  <a:pt x="320" y="647"/>
                  <a:pt x="320" y="647"/>
                  <a:pt x="320" y="647"/>
                </a:cubicBezTo>
                <a:cubicBezTo>
                  <a:pt x="320" y="646"/>
                  <a:pt x="320" y="646"/>
                  <a:pt x="320" y="646"/>
                </a:cubicBezTo>
                <a:cubicBezTo>
                  <a:pt x="320" y="644"/>
                  <a:pt x="320" y="644"/>
                  <a:pt x="320" y="644"/>
                </a:cubicBezTo>
                <a:cubicBezTo>
                  <a:pt x="321" y="642"/>
                  <a:pt x="321" y="642"/>
                  <a:pt x="321" y="642"/>
                </a:cubicBezTo>
                <a:cubicBezTo>
                  <a:pt x="323" y="640"/>
                  <a:pt x="323" y="640"/>
                  <a:pt x="323" y="640"/>
                </a:cubicBezTo>
                <a:cubicBezTo>
                  <a:pt x="323" y="639"/>
                  <a:pt x="323" y="639"/>
                  <a:pt x="323" y="639"/>
                </a:cubicBezTo>
                <a:cubicBezTo>
                  <a:pt x="322" y="639"/>
                  <a:pt x="322" y="639"/>
                  <a:pt x="322" y="639"/>
                </a:cubicBezTo>
                <a:cubicBezTo>
                  <a:pt x="320" y="641"/>
                  <a:pt x="320" y="641"/>
                  <a:pt x="320" y="641"/>
                </a:cubicBezTo>
                <a:cubicBezTo>
                  <a:pt x="319" y="642"/>
                  <a:pt x="319" y="642"/>
                  <a:pt x="319" y="642"/>
                </a:cubicBezTo>
                <a:cubicBezTo>
                  <a:pt x="318" y="642"/>
                  <a:pt x="318" y="642"/>
                  <a:pt x="318" y="642"/>
                </a:cubicBezTo>
                <a:cubicBezTo>
                  <a:pt x="318" y="641"/>
                  <a:pt x="318" y="641"/>
                  <a:pt x="318" y="641"/>
                </a:cubicBezTo>
                <a:cubicBezTo>
                  <a:pt x="319" y="639"/>
                  <a:pt x="319" y="639"/>
                  <a:pt x="319" y="639"/>
                </a:cubicBezTo>
                <a:cubicBezTo>
                  <a:pt x="321" y="639"/>
                  <a:pt x="321" y="639"/>
                  <a:pt x="321" y="639"/>
                </a:cubicBezTo>
                <a:cubicBezTo>
                  <a:pt x="322" y="637"/>
                  <a:pt x="322" y="637"/>
                  <a:pt x="322" y="637"/>
                </a:cubicBezTo>
                <a:cubicBezTo>
                  <a:pt x="321" y="636"/>
                  <a:pt x="321" y="636"/>
                  <a:pt x="321" y="636"/>
                </a:cubicBezTo>
                <a:cubicBezTo>
                  <a:pt x="320" y="636"/>
                  <a:pt x="320" y="636"/>
                  <a:pt x="320" y="636"/>
                </a:cubicBezTo>
                <a:cubicBezTo>
                  <a:pt x="320" y="637"/>
                  <a:pt x="320" y="637"/>
                  <a:pt x="320" y="637"/>
                </a:cubicBezTo>
                <a:cubicBezTo>
                  <a:pt x="319" y="635"/>
                  <a:pt x="319" y="635"/>
                  <a:pt x="319" y="635"/>
                </a:cubicBezTo>
                <a:cubicBezTo>
                  <a:pt x="317" y="634"/>
                  <a:pt x="317" y="634"/>
                  <a:pt x="317" y="634"/>
                </a:cubicBezTo>
                <a:cubicBezTo>
                  <a:pt x="313" y="634"/>
                  <a:pt x="313" y="634"/>
                  <a:pt x="313" y="634"/>
                </a:cubicBezTo>
                <a:cubicBezTo>
                  <a:pt x="311" y="633"/>
                  <a:pt x="311" y="633"/>
                  <a:pt x="311" y="633"/>
                </a:cubicBezTo>
                <a:cubicBezTo>
                  <a:pt x="307" y="629"/>
                  <a:pt x="307" y="629"/>
                  <a:pt x="307" y="629"/>
                </a:cubicBezTo>
                <a:cubicBezTo>
                  <a:pt x="306" y="629"/>
                  <a:pt x="306" y="629"/>
                  <a:pt x="306" y="629"/>
                </a:cubicBezTo>
                <a:cubicBezTo>
                  <a:pt x="306" y="631"/>
                  <a:pt x="306" y="631"/>
                  <a:pt x="306" y="631"/>
                </a:cubicBezTo>
                <a:cubicBezTo>
                  <a:pt x="304" y="634"/>
                  <a:pt x="304" y="634"/>
                  <a:pt x="304" y="634"/>
                </a:cubicBezTo>
                <a:cubicBezTo>
                  <a:pt x="304" y="636"/>
                  <a:pt x="304" y="636"/>
                  <a:pt x="304" y="636"/>
                </a:cubicBezTo>
                <a:cubicBezTo>
                  <a:pt x="305" y="639"/>
                  <a:pt x="305" y="639"/>
                  <a:pt x="305" y="639"/>
                </a:cubicBezTo>
                <a:cubicBezTo>
                  <a:pt x="304" y="644"/>
                  <a:pt x="304" y="644"/>
                  <a:pt x="304" y="644"/>
                </a:cubicBezTo>
                <a:cubicBezTo>
                  <a:pt x="305" y="646"/>
                  <a:pt x="305" y="646"/>
                  <a:pt x="305" y="646"/>
                </a:cubicBezTo>
                <a:cubicBezTo>
                  <a:pt x="304" y="649"/>
                  <a:pt x="304" y="649"/>
                  <a:pt x="304" y="649"/>
                </a:cubicBezTo>
                <a:cubicBezTo>
                  <a:pt x="305" y="650"/>
                  <a:pt x="305" y="650"/>
                  <a:pt x="305" y="650"/>
                </a:cubicBezTo>
                <a:cubicBezTo>
                  <a:pt x="306" y="650"/>
                  <a:pt x="306" y="650"/>
                  <a:pt x="306" y="650"/>
                </a:cubicBezTo>
                <a:cubicBezTo>
                  <a:pt x="306" y="651"/>
                  <a:pt x="306" y="651"/>
                  <a:pt x="306" y="651"/>
                </a:cubicBezTo>
                <a:cubicBezTo>
                  <a:pt x="305" y="652"/>
                  <a:pt x="305" y="652"/>
                  <a:pt x="305" y="652"/>
                </a:cubicBezTo>
                <a:cubicBezTo>
                  <a:pt x="304" y="652"/>
                  <a:pt x="304" y="652"/>
                  <a:pt x="304" y="652"/>
                </a:cubicBezTo>
                <a:cubicBezTo>
                  <a:pt x="304" y="653"/>
                  <a:pt x="304" y="653"/>
                  <a:pt x="304" y="653"/>
                </a:cubicBezTo>
                <a:cubicBezTo>
                  <a:pt x="304" y="654"/>
                  <a:pt x="304" y="654"/>
                  <a:pt x="304" y="654"/>
                </a:cubicBezTo>
                <a:cubicBezTo>
                  <a:pt x="306" y="655"/>
                  <a:pt x="306" y="655"/>
                  <a:pt x="306" y="655"/>
                </a:cubicBezTo>
                <a:cubicBezTo>
                  <a:pt x="305" y="656"/>
                  <a:pt x="305" y="656"/>
                  <a:pt x="305" y="656"/>
                </a:cubicBezTo>
                <a:cubicBezTo>
                  <a:pt x="305" y="658"/>
                  <a:pt x="305" y="658"/>
                  <a:pt x="305" y="658"/>
                </a:cubicBezTo>
                <a:cubicBezTo>
                  <a:pt x="304" y="659"/>
                  <a:pt x="304" y="659"/>
                  <a:pt x="304" y="659"/>
                </a:cubicBezTo>
                <a:cubicBezTo>
                  <a:pt x="304" y="659"/>
                  <a:pt x="304" y="659"/>
                  <a:pt x="304" y="659"/>
                </a:cubicBezTo>
                <a:cubicBezTo>
                  <a:pt x="303" y="660"/>
                  <a:pt x="303" y="660"/>
                  <a:pt x="303" y="660"/>
                </a:cubicBezTo>
                <a:cubicBezTo>
                  <a:pt x="303" y="661"/>
                  <a:pt x="303" y="661"/>
                  <a:pt x="303" y="661"/>
                </a:cubicBezTo>
                <a:cubicBezTo>
                  <a:pt x="306" y="661"/>
                  <a:pt x="306" y="661"/>
                  <a:pt x="306" y="661"/>
                </a:cubicBezTo>
                <a:cubicBezTo>
                  <a:pt x="308" y="662"/>
                  <a:pt x="308" y="662"/>
                  <a:pt x="308" y="662"/>
                </a:cubicBezTo>
                <a:cubicBezTo>
                  <a:pt x="310" y="663"/>
                  <a:pt x="310" y="663"/>
                  <a:pt x="310" y="663"/>
                </a:cubicBezTo>
                <a:cubicBezTo>
                  <a:pt x="312" y="663"/>
                  <a:pt x="312" y="663"/>
                  <a:pt x="312" y="663"/>
                </a:cubicBezTo>
                <a:cubicBezTo>
                  <a:pt x="313" y="664"/>
                  <a:pt x="313" y="664"/>
                  <a:pt x="313" y="664"/>
                </a:cubicBezTo>
                <a:cubicBezTo>
                  <a:pt x="313" y="667"/>
                  <a:pt x="313" y="667"/>
                  <a:pt x="313" y="667"/>
                </a:cubicBezTo>
                <a:cubicBezTo>
                  <a:pt x="312" y="665"/>
                  <a:pt x="312" y="665"/>
                  <a:pt x="312" y="665"/>
                </a:cubicBezTo>
                <a:cubicBezTo>
                  <a:pt x="310" y="664"/>
                  <a:pt x="310" y="664"/>
                  <a:pt x="310" y="664"/>
                </a:cubicBezTo>
                <a:cubicBezTo>
                  <a:pt x="309" y="664"/>
                  <a:pt x="309" y="664"/>
                  <a:pt x="309" y="664"/>
                </a:cubicBezTo>
                <a:cubicBezTo>
                  <a:pt x="308" y="663"/>
                  <a:pt x="308" y="663"/>
                  <a:pt x="308" y="663"/>
                </a:cubicBezTo>
                <a:cubicBezTo>
                  <a:pt x="305" y="663"/>
                  <a:pt x="305" y="663"/>
                  <a:pt x="305" y="663"/>
                </a:cubicBezTo>
                <a:cubicBezTo>
                  <a:pt x="304" y="662"/>
                  <a:pt x="304" y="662"/>
                  <a:pt x="304" y="662"/>
                </a:cubicBezTo>
                <a:cubicBezTo>
                  <a:pt x="303" y="662"/>
                  <a:pt x="303" y="662"/>
                  <a:pt x="303" y="662"/>
                </a:cubicBezTo>
                <a:cubicBezTo>
                  <a:pt x="303" y="664"/>
                  <a:pt x="303" y="664"/>
                  <a:pt x="303" y="664"/>
                </a:cubicBezTo>
                <a:cubicBezTo>
                  <a:pt x="301" y="666"/>
                  <a:pt x="301" y="666"/>
                  <a:pt x="301" y="666"/>
                </a:cubicBezTo>
                <a:cubicBezTo>
                  <a:pt x="301" y="668"/>
                  <a:pt x="301" y="668"/>
                  <a:pt x="301" y="668"/>
                </a:cubicBezTo>
                <a:cubicBezTo>
                  <a:pt x="302" y="669"/>
                  <a:pt x="302" y="669"/>
                  <a:pt x="302" y="669"/>
                </a:cubicBezTo>
                <a:cubicBezTo>
                  <a:pt x="300" y="671"/>
                  <a:pt x="300" y="671"/>
                  <a:pt x="300" y="671"/>
                </a:cubicBezTo>
                <a:cubicBezTo>
                  <a:pt x="299" y="673"/>
                  <a:pt x="299" y="673"/>
                  <a:pt x="299" y="673"/>
                </a:cubicBezTo>
                <a:cubicBezTo>
                  <a:pt x="297" y="679"/>
                  <a:pt x="297" y="679"/>
                  <a:pt x="297" y="679"/>
                </a:cubicBezTo>
                <a:cubicBezTo>
                  <a:pt x="296" y="683"/>
                  <a:pt x="296" y="683"/>
                  <a:pt x="296" y="683"/>
                </a:cubicBezTo>
                <a:cubicBezTo>
                  <a:pt x="294" y="688"/>
                  <a:pt x="294" y="688"/>
                  <a:pt x="294" y="688"/>
                </a:cubicBezTo>
                <a:cubicBezTo>
                  <a:pt x="293" y="692"/>
                  <a:pt x="293" y="692"/>
                  <a:pt x="293" y="692"/>
                </a:cubicBezTo>
                <a:cubicBezTo>
                  <a:pt x="292" y="695"/>
                  <a:pt x="292" y="695"/>
                  <a:pt x="292" y="695"/>
                </a:cubicBezTo>
                <a:cubicBezTo>
                  <a:pt x="290" y="697"/>
                  <a:pt x="290" y="697"/>
                  <a:pt x="290" y="697"/>
                </a:cubicBezTo>
                <a:cubicBezTo>
                  <a:pt x="289" y="700"/>
                  <a:pt x="289" y="700"/>
                  <a:pt x="289" y="700"/>
                </a:cubicBezTo>
                <a:cubicBezTo>
                  <a:pt x="288" y="701"/>
                  <a:pt x="288" y="701"/>
                  <a:pt x="288" y="701"/>
                </a:cubicBezTo>
                <a:cubicBezTo>
                  <a:pt x="288" y="703"/>
                  <a:pt x="288" y="703"/>
                  <a:pt x="288" y="703"/>
                </a:cubicBezTo>
                <a:cubicBezTo>
                  <a:pt x="286" y="706"/>
                  <a:pt x="286" y="706"/>
                  <a:pt x="286" y="706"/>
                </a:cubicBezTo>
                <a:cubicBezTo>
                  <a:pt x="285" y="707"/>
                  <a:pt x="285" y="707"/>
                  <a:pt x="285" y="707"/>
                </a:cubicBezTo>
                <a:cubicBezTo>
                  <a:pt x="285" y="711"/>
                  <a:pt x="285" y="711"/>
                  <a:pt x="285" y="711"/>
                </a:cubicBezTo>
                <a:cubicBezTo>
                  <a:pt x="284" y="714"/>
                  <a:pt x="284" y="714"/>
                  <a:pt x="284" y="714"/>
                </a:cubicBezTo>
                <a:cubicBezTo>
                  <a:pt x="284" y="717"/>
                  <a:pt x="284" y="717"/>
                  <a:pt x="284" y="717"/>
                </a:cubicBezTo>
                <a:cubicBezTo>
                  <a:pt x="285" y="719"/>
                  <a:pt x="285" y="719"/>
                  <a:pt x="285" y="719"/>
                </a:cubicBezTo>
                <a:cubicBezTo>
                  <a:pt x="285" y="720"/>
                  <a:pt x="285" y="720"/>
                  <a:pt x="285" y="720"/>
                </a:cubicBezTo>
                <a:cubicBezTo>
                  <a:pt x="284" y="721"/>
                  <a:pt x="284" y="721"/>
                  <a:pt x="284" y="721"/>
                </a:cubicBezTo>
                <a:cubicBezTo>
                  <a:pt x="285" y="724"/>
                  <a:pt x="285" y="724"/>
                  <a:pt x="285" y="724"/>
                </a:cubicBezTo>
                <a:cubicBezTo>
                  <a:pt x="285" y="727"/>
                  <a:pt x="285" y="727"/>
                  <a:pt x="285" y="727"/>
                </a:cubicBezTo>
                <a:cubicBezTo>
                  <a:pt x="284" y="729"/>
                  <a:pt x="284" y="729"/>
                  <a:pt x="284" y="729"/>
                </a:cubicBezTo>
                <a:cubicBezTo>
                  <a:pt x="283" y="730"/>
                  <a:pt x="283" y="730"/>
                  <a:pt x="283" y="730"/>
                </a:cubicBezTo>
                <a:cubicBezTo>
                  <a:pt x="283" y="732"/>
                  <a:pt x="283" y="732"/>
                  <a:pt x="283" y="732"/>
                </a:cubicBezTo>
                <a:cubicBezTo>
                  <a:pt x="284" y="732"/>
                  <a:pt x="284" y="732"/>
                  <a:pt x="284" y="732"/>
                </a:cubicBezTo>
                <a:cubicBezTo>
                  <a:pt x="283" y="734"/>
                  <a:pt x="283" y="734"/>
                  <a:pt x="283" y="734"/>
                </a:cubicBezTo>
                <a:cubicBezTo>
                  <a:pt x="280" y="736"/>
                  <a:pt x="280" y="736"/>
                  <a:pt x="280" y="736"/>
                </a:cubicBezTo>
                <a:cubicBezTo>
                  <a:pt x="279" y="738"/>
                  <a:pt x="279" y="738"/>
                  <a:pt x="279" y="738"/>
                </a:cubicBezTo>
                <a:cubicBezTo>
                  <a:pt x="279" y="740"/>
                  <a:pt x="279" y="740"/>
                  <a:pt x="279" y="740"/>
                </a:cubicBezTo>
                <a:cubicBezTo>
                  <a:pt x="281" y="743"/>
                  <a:pt x="281" y="743"/>
                  <a:pt x="281" y="743"/>
                </a:cubicBezTo>
                <a:cubicBezTo>
                  <a:pt x="282" y="746"/>
                  <a:pt x="282" y="746"/>
                  <a:pt x="282" y="746"/>
                </a:cubicBezTo>
                <a:cubicBezTo>
                  <a:pt x="282" y="750"/>
                  <a:pt x="282" y="750"/>
                  <a:pt x="282" y="750"/>
                </a:cubicBezTo>
                <a:cubicBezTo>
                  <a:pt x="282" y="752"/>
                  <a:pt x="282" y="752"/>
                  <a:pt x="282" y="752"/>
                </a:cubicBezTo>
                <a:cubicBezTo>
                  <a:pt x="281" y="753"/>
                  <a:pt x="281" y="753"/>
                  <a:pt x="281" y="753"/>
                </a:cubicBezTo>
                <a:cubicBezTo>
                  <a:pt x="281" y="754"/>
                  <a:pt x="281" y="754"/>
                  <a:pt x="281" y="754"/>
                </a:cubicBezTo>
                <a:cubicBezTo>
                  <a:pt x="282" y="756"/>
                  <a:pt x="282" y="756"/>
                  <a:pt x="282" y="756"/>
                </a:cubicBezTo>
                <a:cubicBezTo>
                  <a:pt x="282" y="758"/>
                  <a:pt x="282" y="758"/>
                  <a:pt x="282" y="758"/>
                </a:cubicBezTo>
                <a:cubicBezTo>
                  <a:pt x="281" y="759"/>
                  <a:pt x="281" y="759"/>
                  <a:pt x="281" y="759"/>
                </a:cubicBezTo>
                <a:cubicBezTo>
                  <a:pt x="281" y="760"/>
                  <a:pt x="281" y="760"/>
                  <a:pt x="281" y="760"/>
                </a:cubicBezTo>
                <a:cubicBezTo>
                  <a:pt x="281" y="761"/>
                  <a:pt x="281" y="761"/>
                  <a:pt x="281" y="761"/>
                </a:cubicBezTo>
                <a:cubicBezTo>
                  <a:pt x="285" y="767"/>
                  <a:pt x="285" y="767"/>
                  <a:pt x="285" y="767"/>
                </a:cubicBezTo>
                <a:cubicBezTo>
                  <a:pt x="285" y="769"/>
                  <a:pt x="285" y="769"/>
                  <a:pt x="285" y="769"/>
                </a:cubicBezTo>
                <a:cubicBezTo>
                  <a:pt x="285" y="770"/>
                  <a:pt x="285" y="770"/>
                  <a:pt x="285" y="770"/>
                </a:cubicBezTo>
                <a:cubicBezTo>
                  <a:pt x="285" y="772"/>
                  <a:pt x="285" y="772"/>
                  <a:pt x="285" y="772"/>
                </a:cubicBezTo>
                <a:cubicBezTo>
                  <a:pt x="287" y="774"/>
                  <a:pt x="287" y="774"/>
                  <a:pt x="287" y="774"/>
                </a:cubicBezTo>
                <a:cubicBezTo>
                  <a:pt x="288" y="774"/>
                  <a:pt x="288" y="774"/>
                  <a:pt x="288" y="774"/>
                </a:cubicBezTo>
                <a:cubicBezTo>
                  <a:pt x="288" y="774"/>
                  <a:pt x="288" y="774"/>
                  <a:pt x="288" y="774"/>
                </a:cubicBezTo>
                <a:cubicBezTo>
                  <a:pt x="289" y="775"/>
                  <a:pt x="289" y="775"/>
                  <a:pt x="289" y="775"/>
                </a:cubicBezTo>
                <a:cubicBezTo>
                  <a:pt x="289" y="773"/>
                  <a:pt x="289" y="773"/>
                  <a:pt x="289" y="773"/>
                </a:cubicBezTo>
                <a:cubicBezTo>
                  <a:pt x="289" y="771"/>
                  <a:pt x="289" y="771"/>
                  <a:pt x="289" y="771"/>
                </a:cubicBezTo>
                <a:cubicBezTo>
                  <a:pt x="290" y="771"/>
                  <a:pt x="290" y="771"/>
                  <a:pt x="290" y="771"/>
                </a:cubicBezTo>
                <a:cubicBezTo>
                  <a:pt x="290" y="771"/>
                  <a:pt x="290" y="771"/>
                  <a:pt x="290" y="771"/>
                </a:cubicBezTo>
                <a:cubicBezTo>
                  <a:pt x="291" y="772"/>
                  <a:pt x="291" y="772"/>
                  <a:pt x="291" y="772"/>
                </a:cubicBezTo>
                <a:cubicBezTo>
                  <a:pt x="292" y="772"/>
                  <a:pt x="292" y="772"/>
                  <a:pt x="292" y="772"/>
                </a:cubicBezTo>
                <a:cubicBezTo>
                  <a:pt x="293" y="772"/>
                  <a:pt x="293" y="772"/>
                  <a:pt x="293" y="772"/>
                </a:cubicBezTo>
                <a:cubicBezTo>
                  <a:pt x="295" y="773"/>
                  <a:pt x="295" y="773"/>
                  <a:pt x="295" y="773"/>
                </a:cubicBezTo>
                <a:cubicBezTo>
                  <a:pt x="293" y="773"/>
                  <a:pt x="293" y="773"/>
                  <a:pt x="293" y="773"/>
                </a:cubicBezTo>
                <a:cubicBezTo>
                  <a:pt x="292" y="774"/>
                  <a:pt x="292" y="774"/>
                  <a:pt x="292" y="774"/>
                </a:cubicBezTo>
                <a:cubicBezTo>
                  <a:pt x="291" y="773"/>
                  <a:pt x="291" y="773"/>
                  <a:pt x="291" y="773"/>
                </a:cubicBezTo>
                <a:cubicBezTo>
                  <a:pt x="290" y="773"/>
                  <a:pt x="290" y="773"/>
                  <a:pt x="290" y="773"/>
                </a:cubicBezTo>
                <a:cubicBezTo>
                  <a:pt x="290" y="774"/>
                  <a:pt x="290" y="774"/>
                  <a:pt x="290" y="774"/>
                </a:cubicBezTo>
                <a:cubicBezTo>
                  <a:pt x="291" y="775"/>
                  <a:pt x="291" y="775"/>
                  <a:pt x="291" y="775"/>
                </a:cubicBezTo>
                <a:cubicBezTo>
                  <a:pt x="291" y="777"/>
                  <a:pt x="291" y="777"/>
                  <a:pt x="291" y="777"/>
                </a:cubicBezTo>
                <a:cubicBezTo>
                  <a:pt x="292" y="779"/>
                  <a:pt x="292" y="779"/>
                  <a:pt x="292" y="779"/>
                </a:cubicBezTo>
                <a:cubicBezTo>
                  <a:pt x="292" y="779"/>
                  <a:pt x="292" y="779"/>
                  <a:pt x="292" y="779"/>
                </a:cubicBezTo>
                <a:cubicBezTo>
                  <a:pt x="291" y="779"/>
                  <a:pt x="291" y="779"/>
                  <a:pt x="291" y="779"/>
                </a:cubicBezTo>
                <a:cubicBezTo>
                  <a:pt x="290" y="777"/>
                  <a:pt x="290" y="777"/>
                  <a:pt x="290" y="777"/>
                </a:cubicBezTo>
                <a:cubicBezTo>
                  <a:pt x="289" y="776"/>
                  <a:pt x="289" y="776"/>
                  <a:pt x="289" y="776"/>
                </a:cubicBezTo>
                <a:cubicBezTo>
                  <a:pt x="288" y="777"/>
                  <a:pt x="288" y="777"/>
                  <a:pt x="288" y="777"/>
                </a:cubicBezTo>
                <a:cubicBezTo>
                  <a:pt x="289" y="778"/>
                  <a:pt x="289" y="778"/>
                  <a:pt x="289" y="778"/>
                </a:cubicBezTo>
                <a:cubicBezTo>
                  <a:pt x="288" y="779"/>
                  <a:pt x="288" y="779"/>
                  <a:pt x="288" y="779"/>
                </a:cubicBezTo>
                <a:cubicBezTo>
                  <a:pt x="288" y="780"/>
                  <a:pt x="288" y="780"/>
                  <a:pt x="288" y="780"/>
                </a:cubicBezTo>
                <a:cubicBezTo>
                  <a:pt x="288" y="782"/>
                  <a:pt x="288" y="782"/>
                  <a:pt x="288" y="782"/>
                </a:cubicBezTo>
                <a:cubicBezTo>
                  <a:pt x="288" y="783"/>
                  <a:pt x="288" y="783"/>
                  <a:pt x="288" y="783"/>
                </a:cubicBezTo>
                <a:cubicBezTo>
                  <a:pt x="289" y="784"/>
                  <a:pt x="289" y="784"/>
                  <a:pt x="289" y="784"/>
                </a:cubicBezTo>
                <a:cubicBezTo>
                  <a:pt x="289" y="785"/>
                  <a:pt x="289" y="785"/>
                  <a:pt x="289" y="785"/>
                </a:cubicBezTo>
                <a:cubicBezTo>
                  <a:pt x="290" y="786"/>
                  <a:pt x="290" y="786"/>
                  <a:pt x="290" y="786"/>
                </a:cubicBezTo>
                <a:cubicBezTo>
                  <a:pt x="291" y="787"/>
                  <a:pt x="291" y="787"/>
                  <a:pt x="291" y="787"/>
                </a:cubicBezTo>
                <a:cubicBezTo>
                  <a:pt x="291" y="789"/>
                  <a:pt x="291" y="789"/>
                  <a:pt x="291" y="789"/>
                </a:cubicBezTo>
                <a:cubicBezTo>
                  <a:pt x="290" y="790"/>
                  <a:pt x="290" y="790"/>
                  <a:pt x="290" y="790"/>
                </a:cubicBezTo>
                <a:cubicBezTo>
                  <a:pt x="289" y="790"/>
                  <a:pt x="289" y="790"/>
                  <a:pt x="289" y="790"/>
                </a:cubicBezTo>
                <a:cubicBezTo>
                  <a:pt x="289" y="791"/>
                  <a:pt x="289" y="791"/>
                  <a:pt x="289" y="791"/>
                </a:cubicBezTo>
                <a:cubicBezTo>
                  <a:pt x="290" y="793"/>
                  <a:pt x="290" y="793"/>
                  <a:pt x="290" y="793"/>
                </a:cubicBezTo>
                <a:cubicBezTo>
                  <a:pt x="290" y="794"/>
                  <a:pt x="290" y="794"/>
                  <a:pt x="290" y="794"/>
                </a:cubicBezTo>
                <a:cubicBezTo>
                  <a:pt x="290" y="796"/>
                  <a:pt x="290" y="796"/>
                  <a:pt x="290" y="796"/>
                </a:cubicBezTo>
                <a:cubicBezTo>
                  <a:pt x="291" y="797"/>
                  <a:pt x="291" y="797"/>
                  <a:pt x="291" y="797"/>
                </a:cubicBezTo>
                <a:cubicBezTo>
                  <a:pt x="292" y="800"/>
                  <a:pt x="292" y="800"/>
                  <a:pt x="292" y="800"/>
                </a:cubicBezTo>
                <a:cubicBezTo>
                  <a:pt x="294" y="804"/>
                  <a:pt x="294" y="804"/>
                  <a:pt x="294" y="804"/>
                </a:cubicBezTo>
                <a:cubicBezTo>
                  <a:pt x="295" y="806"/>
                  <a:pt x="295" y="806"/>
                  <a:pt x="295" y="806"/>
                </a:cubicBezTo>
                <a:cubicBezTo>
                  <a:pt x="296" y="806"/>
                  <a:pt x="296" y="806"/>
                  <a:pt x="296" y="806"/>
                </a:cubicBezTo>
                <a:cubicBezTo>
                  <a:pt x="296" y="807"/>
                  <a:pt x="296" y="807"/>
                  <a:pt x="296" y="807"/>
                </a:cubicBezTo>
                <a:cubicBezTo>
                  <a:pt x="296" y="808"/>
                  <a:pt x="296" y="808"/>
                  <a:pt x="296" y="808"/>
                </a:cubicBezTo>
                <a:cubicBezTo>
                  <a:pt x="297" y="809"/>
                  <a:pt x="297" y="809"/>
                  <a:pt x="297" y="809"/>
                </a:cubicBezTo>
                <a:cubicBezTo>
                  <a:pt x="298" y="811"/>
                  <a:pt x="298" y="811"/>
                  <a:pt x="298" y="811"/>
                </a:cubicBezTo>
                <a:cubicBezTo>
                  <a:pt x="297" y="814"/>
                  <a:pt x="297" y="814"/>
                  <a:pt x="297" y="814"/>
                </a:cubicBezTo>
                <a:cubicBezTo>
                  <a:pt x="297" y="815"/>
                  <a:pt x="297" y="815"/>
                  <a:pt x="297" y="815"/>
                </a:cubicBezTo>
                <a:cubicBezTo>
                  <a:pt x="296" y="816"/>
                  <a:pt x="296" y="816"/>
                  <a:pt x="296" y="816"/>
                </a:cubicBezTo>
                <a:cubicBezTo>
                  <a:pt x="297" y="817"/>
                  <a:pt x="297" y="817"/>
                  <a:pt x="297" y="817"/>
                </a:cubicBezTo>
                <a:cubicBezTo>
                  <a:pt x="298" y="818"/>
                  <a:pt x="298" y="818"/>
                  <a:pt x="298" y="818"/>
                </a:cubicBezTo>
                <a:cubicBezTo>
                  <a:pt x="301" y="818"/>
                  <a:pt x="301" y="818"/>
                  <a:pt x="301" y="818"/>
                </a:cubicBezTo>
                <a:cubicBezTo>
                  <a:pt x="303" y="818"/>
                  <a:pt x="303" y="818"/>
                  <a:pt x="303" y="818"/>
                </a:cubicBezTo>
                <a:cubicBezTo>
                  <a:pt x="304" y="819"/>
                  <a:pt x="304" y="819"/>
                  <a:pt x="304" y="819"/>
                </a:cubicBezTo>
                <a:cubicBezTo>
                  <a:pt x="305" y="820"/>
                  <a:pt x="305" y="820"/>
                  <a:pt x="305" y="820"/>
                </a:cubicBezTo>
                <a:cubicBezTo>
                  <a:pt x="308" y="820"/>
                  <a:pt x="308" y="820"/>
                  <a:pt x="308" y="820"/>
                </a:cubicBezTo>
                <a:cubicBezTo>
                  <a:pt x="309" y="821"/>
                  <a:pt x="309" y="821"/>
                  <a:pt x="309" y="821"/>
                </a:cubicBezTo>
                <a:cubicBezTo>
                  <a:pt x="309" y="822"/>
                  <a:pt x="309" y="822"/>
                  <a:pt x="309" y="822"/>
                </a:cubicBezTo>
                <a:cubicBezTo>
                  <a:pt x="312" y="824"/>
                  <a:pt x="312" y="824"/>
                  <a:pt x="312" y="824"/>
                </a:cubicBezTo>
                <a:cubicBezTo>
                  <a:pt x="313" y="824"/>
                  <a:pt x="313" y="824"/>
                  <a:pt x="313" y="824"/>
                </a:cubicBezTo>
                <a:cubicBezTo>
                  <a:pt x="315" y="824"/>
                  <a:pt x="315" y="824"/>
                  <a:pt x="315" y="824"/>
                </a:cubicBezTo>
                <a:cubicBezTo>
                  <a:pt x="316" y="825"/>
                  <a:pt x="316" y="825"/>
                  <a:pt x="316" y="825"/>
                </a:cubicBezTo>
                <a:cubicBezTo>
                  <a:pt x="316" y="827"/>
                  <a:pt x="316" y="827"/>
                  <a:pt x="316" y="827"/>
                </a:cubicBezTo>
                <a:cubicBezTo>
                  <a:pt x="316" y="827"/>
                  <a:pt x="316" y="827"/>
                  <a:pt x="316" y="827"/>
                </a:cubicBezTo>
                <a:cubicBezTo>
                  <a:pt x="317" y="827"/>
                  <a:pt x="317" y="827"/>
                  <a:pt x="317" y="827"/>
                </a:cubicBezTo>
                <a:cubicBezTo>
                  <a:pt x="318" y="827"/>
                  <a:pt x="318" y="827"/>
                  <a:pt x="318" y="827"/>
                </a:cubicBezTo>
                <a:cubicBezTo>
                  <a:pt x="320" y="829"/>
                  <a:pt x="320" y="829"/>
                  <a:pt x="320" y="829"/>
                </a:cubicBezTo>
                <a:cubicBezTo>
                  <a:pt x="324" y="834"/>
                  <a:pt x="324" y="834"/>
                  <a:pt x="324" y="834"/>
                </a:cubicBezTo>
                <a:cubicBezTo>
                  <a:pt x="324" y="837"/>
                  <a:pt x="324" y="837"/>
                  <a:pt x="324" y="837"/>
                </a:cubicBezTo>
                <a:cubicBezTo>
                  <a:pt x="324" y="839"/>
                  <a:pt x="324" y="839"/>
                  <a:pt x="324" y="839"/>
                </a:cubicBezTo>
                <a:cubicBezTo>
                  <a:pt x="324" y="841"/>
                  <a:pt x="324" y="841"/>
                  <a:pt x="324" y="841"/>
                </a:cubicBezTo>
                <a:cubicBezTo>
                  <a:pt x="324" y="843"/>
                  <a:pt x="324" y="843"/>
                  <a:pt x="324" y="843"/>
                </a:cubicBezTo>
                <a:cubicBezTo>
                  <a:pt x="325" y="847"/>
                  <a:pt x="325" y="847"/>
                  <a:pt x="325" y="847"/>
                </a:cubicBezTo>
                <a:cubicBezTo>
                  <a:pt x="326" y="849"/>
                  <a:pt x="326" y="849"/>
                  <a:pt x="326" y="849"/>
                </a:cubicBezTo>
                <a:cubicBezTo>
                  <a:pt x="327" y="851"/>
                  <a:pt x="327" y="851"/>
                  <a:pt x="327" y="851"/>
                </a:cubicBezTo>
                <a:cubicBezTo>
                  <a:pt x="327" y="851"/>
                  <a:pt x="327" y="851"/>
                  <a:pt x="327" y="851"/>
                </a:cubicBezTo>
                <a:cubicBezTo>
                  <a:pt x="326" y="853"/>
                  <a:pt x="326" y="853"/>
                  <a:pt x="326" y="853"/>
                </a:cubicBezTo>
                <a:cubicBezTo>
                  <a:pt x="327" y="854"/>
                  <a:pt x="327" y="854"/>
                  <a:pt x="327" y="854"/>
                </a:cubicBezTo>
                <a:cubicBezTo>
                  <a:pt x="329" y="857"/>
                  <a:pt x="329" y="857"/>
                  <a:pt x="329" y="857"/>
                </a:cubicBezTo>
                <a:cubicBezTo>
                  <a:pt x="329" y="858"/>
                  <a:pt x="329" y="858"/>
                  <a:pt x="329" y="858"/>
                </a:cubicBezTo>
                <a:cubicBezTo>
                  <a:pt x="329" y="859"/>
                  <a:pt x="329" y="859"/>
                  <a:pt x="329" y="859"/>
                </a:cubicBezTo>
                <a:cubicBezTo>
                  <a:pt x="329" y="860"/>
                  <a:pt x="329" y="860"/>
                  <a:pt x="329" y="860"/>
                </a:cubicBezTo>
                <a:cubicBezTo>
                  <a:pt x="331" y="862"/>
                  <a:pt x="331" y="862"/>
                  <a:pt x="331" y="862"/>
                </a:cubicBezTo>
                <a:cubicBezTo>
                  <a:pt x="331" y="864"/>
                  <a:pt x="331" y="864"/>
                  <a:pt x="331" y="864"/>
                </a:cubicBezTo>
                <a:cubicBezTo>
                  <a:pt x="331" y="865"/>
                  <a:pt x="331" y="865"/>
                  <a:pt x="331" y="865"/>
                </a:cubicBezTo>
                <a:cubicBezTo>
                  <a:pt x="331" y="866"/>
                  <a:pt x="331" y="866"/>
                  <a:pt x="331" y="866"/>
                </a:cubicBezTo>
                <a:cubicBezTo>
                  <a:pt x="332" y="867"/>
                  <a:pt x="332" y="867"/>
                  <a:pt x="332" y="867"/>
                </a:cubicBezTo>
                <a:cubicBezTo>
                  <a:pt x="332" y="868"/>
                  <a:pt x="332" y="868"/>
                  <a:pt x="332" y="868"/>
                </a:cubicBezTo>
                <a:cubicBezTo>
                  <a:pt x="332" y="872"/>
                  <a:pt x="332" y="872"/>
                  <a:pt x="332" y="872"/>
                </a:cubicBezTo>
                <a:cubicBezTo>
                  <a:pt x="333" y="874"/>
                  <a:pt x="333" y="874"/>
                  <a:pt x="333" y="874"/>
                </a:cubicBezTo>
                <a:cubicBezTo>
                  <a:pt x="335" y="876"/>
                  <a:pt x="335" y="876"/>
                  <a:pt x="335" y="876"/>
                </a:cubicBezTo>
                <a:cubicBezTo>
                  <a:pt x="336" y="876"/>
                  <a:pt x="336" y="876"/>
                  <a:pt x="336" y="876"/>
                </a:cubicBezTo>
                <a:cubicBezTo>
                  <a:pt x="338" y="878"/>
                  <a:pt x="338" y="878"/>
                  <a:pt x="338" y="878"/>
                </a:cubicBezTo>
                <a:cubicBezTo>
                  <a:pt x="340" y="880"/>
                  <a:pt x="340" y="880"/>
                  <a:pt x="340" y="880"/>
                </a:cubicBezTo>
                <a:cubicBezTo>
                  <a:pt x="340" y="881"/>
                  <a:pt x="340" y="881"/>
                  <a:pt x="340" y="881"/>
                </a:cubicBezTo>
                <a:cubicBezTo>
                  <a:pt x="342" y="884"/>
                  <a:pt x="342" y="884"/>
                  <a:pt x="342" y="884"/>
                </a:cubicBezTo>
                <a:cubicBezTo>
                  <a:pt x="343" y="887"/>
                  <a:pt x="343" y="887"/>
                  <a:pt x="343" y="887"/>
                </a:cubicBezTo>
                <a:cubicBezTo>
                  <a:pt x="344" y="887"/>
                  <a:pt x="344" y="887"/>
                  <a:pt x="344" y="887"/>
                </a:cubicBezTo>
                <a:cubicBezTo>
                  <a:pt x="345" y="889"/>
                  <a:pt x="345" y="889"/>
                  <a:pt x="345" y="889"/>
                </a:cubicBezTo>
                <a:cubicBezTo>
                  <a:pt x="344" y="890"/>
                  <a:pt x="344" y="890"/>
                  <a:pt x="344" y="890"/>
                </a:cubicBezTo>
                <a:cubicBezTo>
                  <a:pt x="344" y="891"/>
                  <a:pt x="344" y="891"/>
                  <a:pt x="344" y="891"/>
                </a:cubicBezTo>
                <a:cubicBezTo>
                  <a:pt x="345" y="892"/>
                  <a:pt x="345" y="892"/>
                  <a:pt x="345" y="892"/>
                </a:cubicBezTo>
                <a:cubicBezTo>
                  <a:pt x="344" y="894"/>
                  <a:pt x="344" y="894"/>
                  <a:pt x="344" y="894"/>
                </a:cubicBezTo>
                <a:cubicBezTo>
                  <a:pt x="343" y="893"/>
                  <a:pt x="343" y="893"/>
                  <a:pt x="343" y="893"/>
                </a:cubicBezTo>
                <a:cubicBezTo>
                  <a:pt x="342" y="894"/>
                  <a:pt x="342" y="894"/>
                  <a:pt x="342" y="894"/>
                </a:cubicBezTo>
                <a:cubicBezTo>
                  <a:pt x="343" y="895"/>
                  <a:pt x="343" y="895"/>
                  <a:pt x="343" y="895"/>
                </a:cubicBezTo>
                <a:cubicBezTo>
                  <a:pt x="344" y="895"/>
                  <a:pt x="344" y="895"/>
                  <a:pt x="344" y="895"/>
                </a:cubicBezTo>
                <a:cubicBezTo>
                  <a:pt x="344" y="896"/>
                  <a:pt x="344" y="896"/>
                  <a:pt x="344" y="896"/>
                </a:cubicBezTo>
                <a:cubicBezTo>
                  <a:pt x="343" y="897"/>
                  <a:pt x="343" y="897"/>
                  <a:pt x="343" y="897"/>
                </a:cubicBezTo>
                <a:cubicBezTo>
                  <a:pt x="342" y="896"/>
                  <a:pt x="342" y="896"/>
                  <a:pt x="342" y="896"/>
                </a:cubicBezTo>
                <a:cubicBezTo>
                  <a:pt x="340" y="896"/>
                  <a:pt x="340" y="896"/>
                  <a:pt x="340" y="896"/>
                </a:cubicBezTo>
                <a:cubicBezTo>
                  <a:pt x="338" y="895"/>
                  <a:pt x="338" y="895"/>
                  <a:pt x="338" y="895"/>
                </a:cubicBezTo>
                <a:cubicBezTo>
                  <a:pt x="336" y="896"/>
                  <a:pt x="336" y="896"/>
                  <a:pt x="336" y="896"/>
                </a:cubicBezTo>
                <a:cubicBezTo>
                  <a:pt x="335" y="896"/>
                  <a:pt x="335" y="896"/>
                  <a:pt x="335" y="896"/>
                </a:cubicBezTo>
                <a:cubicBezTo>
                  <a:pt x="337" y="899"/>
                  <a:pt x="337" y="899"/>
                  <a:pt x="337" y="899"/>
                </a:cubicBezTo>
                <a:cubicBezTo>
                  <a:pt x="339" y="899"/>
                  <a:pt x="339" y="899"/>
                  <a:pt x="339" y="899"/>
                </a:cubicBezTo>
                <a:cubicBezTo>
                  <a:pt x="339" y="901"/>
                  <a:pt x="339" y="901"/>
                  <a:pt x="339" y="901"/>
                </a:cubicBezTo>
                <a:cubicBezTo>
                  <a:pt x="340" y="903"/>
                  <a:pt x="340" y="903"/>
                  <a:pt x="340" y="903"/>
                </a:cubicBezTo>
                <a:cubicBezTo>
                  <a:pt x="342" y="903"/>
                  <a:pt x="342" y="903"/>
                  <a:pt x="342" y="903"/>
                </a:cubicBezTo>
                <a:cubicBezTo>
                  <a:pt x="344" y="904"/>
                  <a:pt x="344" y="904"/>
                  <a:pt x="344" y="904"/>
                </a:cubicBezTo>
                <a:cubicBezTo>
                  <a:pt x="344" y="905"/>
                  <a:pt x="344" y="905"/>
                  <a:pt x="344" y="905"/>
                </a:cubicBezTo>
                <a:cubicBezTo>
                  <a:pt x="345" y="905"/>
                  <a:pt x="345" y="905"/>
                  <a:pt x="345" y="905"/>
                </a:cubicBezTo>
                <a:cubicBezTo>
                  <a:pt x="346" y="906"/>
                  <a:pt x="346" y="906"/>
                  <a:pt x="346" y="906"/>
                </a:cubicBezTo>
                <a:cubicBezTo>
                  <a:pt x="346" y="906"/>
                  <a:pt x="346" y="906"/>
                  <a:pt x="346" y="906"/>
                </a:cubicBezTo>
                <a:cubicBezTo>
                  <a:pt x="346" y="908"/>
                  <a:pt x="346" y="908"/>
                  <a:pt x="346" y="908"/>
                </a:cubicBezTo>
                <a:cubicBezTo>
                  <a:pt x="348" y="907"/>
                  <a:pt x="348" y="907"/>
                  <a:pt x="348" y="907"/>
                </a:cubicBezTo>
                <a:cubicBezTo>
                  <a:pt x="349" y="907"/>
                  <a:pt x="349" y="907"/>
                  <a:pt x="349" y="907"/>
                </a:cubicBezTo>
                <a:cubicBezTo>
                  <a:pt x="350" y="905"/>
                  <a:pt x="350" y="905"/>
                  <a:pt x="350" y="905"/>
                </a:cubicBezTo>
                <a:cubicBezTo>
                  <a:pt x="351" y="905"/>
                  <a:pt x="351" y="905"/>
                  <a:pt x="351" y="905"/>
                </a:cubicBezTo>
                <a:cubicBezTo>
                  <a:pt x="351" y="907"/>
                  <a:pt x="351" y="907"/>
                  <a:pt x="351" y="907"/>
                </a:cubicBezTo>
                <a:cubicBezTo>
                  <a:pt x="351" y="910"/>
                  <a:pt x="351" y="910"/>
                  <a:pt x="351" y="910"/>
                </a:cubicBezTo>
                <a:cubicBezTo>
                  <a:pt x="354" y="913"/>
                  <a:pt x="354" y="913"/>
                  <a:pt x="354" y="913"/>
                </a:cubicBezTo>
                <a:cubicBezTo>
                  <a:pt x="356" y="913"/>
                  <a:pt x="356" y="913"/>
                  <a:pt x="356" y="913"/>
                </a:cubicBezTo>
                <a:cubicBezTo>
                  <a:pt x="356" y="913"/>
                  <a:pt x="356" y="913"/>
                  <a:pt x="356" y="913"/>
                </a:cubicBezTo>
                <a:cubicBezTo>
                  <a:pt x="357" y="914"/>
                  <a:pt x="357" y="914"/>
                  <a:pt x="357" y="914"/>
                </a:cubicBezTo>
                <a:cubicBezTo>
                  <a:pt x="359" y="918"/>
                  <a:pt x="359" y="918"/>
                  <a:pt x="359" y="918"/>
                </a:cubicBezTo>
                <a:cubicBezTo>
                  <a:pt x="359" y="922"/>
                  <a:pt x="359" y="922"/>
                  <a:pt x="359" y="922"/>
                </a:cubicBezTo>
                <a:cubicBezTo>
                  <a:pt x="358" y="925"/>
                  <a:pt x="358" y="925"/>
                  <a:pt x="358" y="925"/>
                </a:cubicBezTo>
                <a:cubicBezTo>
                  <a:pt x="357" y="927"/>
                  <a:pt x="357" y="927"/>
                  <a:pt x="357" y="927"/>
                </a:cubicBezTo>
                <a:cubicBezTo>
                  <a:pt x="357" y="929"/>
                  <a:pt x="357" y="929"/>
                  <a:pt x="357" y="929"/>
                </a:cubicBezTo>
                <a:cubicBezTo>
                  <a:pt x="359" y="930"/>
                  <a:pt x="359" y="930"/>
                  <a:pt x="359" y="930"/>
                </a:cubicBezTo>
                <a:cubicBezTo>
                  <a:pt x="360" y="930"/>
                  <a:pt x="360" y="930"/>
                  <a:pt x="360" y="930"/>
                </a:cubicBezTo>
                <a:cubicBezTo>
                  <a:pt x="360" y="931"/>
                  <a:pt x="360" y="931"/>
                  <a:pt x="360" y="931"/>
                </a:cubicBezTo>
                <a:cubicBezTo>
                  <a:pt x="362" y="932"/>
                  <a:pt x="362" y="932"/>
                  <a:pt x="362" y="932"/>
                </a:cubicBezTo>
                <a:cubicBezTo>
                  <a:pt x="363" y="934"/>
                  <a:pt x="363" y="934"/>
                  <a:pt x="363" y="934"/>
                </a:cubicBezTo>
                <a:cubicBezTo>
                  <a:pt x="367" y="938"/>
                  <a:pt x="367" y="938"/>
                  <a:pt x="367" y="938"/>
                </a:cubicBezTo>
                <a:cubicBezTo>
                  <a:pt x="368" y="938"/>
                  <a:pt x="368" y="938"/>
                  <a:pt x="368" y="938"/>
                </a:cubicBezTo>
                <a:cubicBezTo>
                  <a:pt x="369" y="940"/>
                  <a:pt x="369" y="940"/>
                  <a:pt x="369" y="940"/>
                </a:cubicBezTo>
                <a:cubicBezTo>
                  <a:pt x="370" y="941"/>
                  <a:pt x="370" y="941"/>
                  <a:pt x="370" y="941"/>
                </a:cubicBezTo>
                <a:cubicBezTo>
                  <a:pt x="372" y="941"/>
                  <a:pt x="372" y="941"/>
                  <a:pt x="372" y="941"/>
                </a:cubicBezTo>
                <a:cubicBezTo>
                  <a:pt x="373" y="943"/>
                  <a:pt x="373" y="943"/>
                  <a:pt x="373" y="943"/>
                </a:cubicBezTo>
                <a:cubicBezTo>
                  <a:pt x="373" y="945"/>
                  <a:pt x="373" y="945"/>
                  <a:pt x="373" y="945"/>
                </a:cubicBezTo>
                <a:cubicBezTo>
                  <a:pt x="374" y="946"/>
                  <a:pt x="374" y="946"/>
                  <a:pt x="374" y="946"/>
                </a:cubicBezTo>
                <a:cubicBezTo>
                  <a:pt x="374" y="947"/>
                  <a:pt x="374" y="947"/>
                  <a:pt x="374" y="947"/>
                </a:cubicBezTo>
                <a:cubicBezTo>
                  <a:pt x="375" y="949"/>
                  <a:pt x="375" y="949"/>
                  <a:pt x="375" y="949"/>
                </a:cubicBezTo>
                <a:cubicBezTo>
                  <a:pt x="376" y="950"/>
                  <a:pt x="376" y="950"/>
                  <a:pt x="376" y="950"/>
                </a:cubicBezTo>
                <a:cubicBezTo>
                  <a:pt x="379" y="948"/>
                  <a:pt x="379" y="948"/>
                  <a:pt x="379" y="948"/>
                </a:cubicBezTo>
                <a:cubicBezTo>
                  <a:pt x="381" y="946"/>
                  <a:pt x="381" y="946"/>
                  <a:pt x="381" y="946"/>
                </a:cubicBezTo>
                <a:cubicBezTo>
                  <a:pt x="381" y="944"/>
                  <a:pt x="381" y="944"/>
                  <a:pt x="381" y="944"/>
                </a:cubicBezTo>
                <a:cubicBezTo>
                  <a:pt x="380" y="943"/>
                  <a:pt x="380" y="943"/>
                  <a:pt x="380" y="943"/>
                </a:cubicBezTo>
                <a:cubicBezTo>
                  <a:pt x="379" y="941"/>
                  <a:pt x="379" y="941"/>
                  <a:pt x="379" y="941"/>
                </a:cubicBezTo>
                <a:cubicBezTo>
                  <a:pt x="378" y="940"/>
                  <a:pt x="378" y="940"/>
                  <a:pt x="378" y="940"/>
                </a:cubicBezTo>
                <a:cubicBezTo>
                  <a:pt x="378" y="939"/>
                  <a:pt x="378" y="939"/>
                  <a:pt x="378" y="939"/>
                </a:cubicBezTo>
                <a:cubicBezTo>
                  <a:pt x="376" y="938"/>
                  <a:pt x="376" y="938"/>
                  <a:pt x="376" y="938"/>
                </a:cubicBezTo>
                <a:cubicBezTo>
                  <a:pt x="376" y="937"/>
                  <a:pt x="376" y="937"/>
                  <a:pt x="376" y="937"/>
                </a:cubicBezTo>
                <a:cubicBezTo>
                  <a:pt x="375" y="935"/>
                  <a:pt x="375" y="935"/>
                  <a:pt x="375" y="935"/>
                </a:cubicBezTo>
                <a:cubicBezTo>
                  <a:pt x="374" y="935"/>
                  <a:pt x="374" y="935"/>
                  <a:pt x="374" y="935"/>
                </a:cubicBezTo>
                <a:cubicBezTo>
                  <a:pt x="373" y="935"/>
                  <a:pt x="373" y="935"/>
                  <a:pt x="373" y="935"/>
                </a:cubicBezTo>
                <a:cubicBezTo>
                  <a:pt x="373" y="937"/>
                  <a:pt x="373" y="937"/>
                  <a:pt x="373" y="937"/>
                </a:cubicBezTo>
                <a:cubicBezTo>
                  <a:pt x="373" y="937"/>
                  <a:pt x="373" y="937"/>
                  <a:pt x="373" y="937"/>
                </a:cubicBezTo>
                <a:cubicBezTo>
                  <a:pt x="372" y="936"/>
                  <a:pt x="372" y="936"/>
                  <a:pt x="372" y="936"/>
                </a:cubicBezTo>
                <a:cubicBezTo>
                  <a:pt x="371" y="935"/>
                  <a:pt x="371" y="935"/>
                  <a:pt x="371" y="935"/>
                </a:cubicBezTo>
                <a:cubicBezTo>
                  <a:pt x="369" y="933"/>
                  <a:pt x="369" y="933"/>
                  <a:pt x="369" y="933"/>
                </a:cubicBezTo>
                <a:cubicBezTo>
                  <a:pt x="369" y="932"/>
                  <a:pt x="369" y="932"/>
                  <a:pt x="369" y="932"/>
                </a:cubicBezTo>
                <a:cubicBezTo>
                  <a:pt x="370" y="930"/>
                  <a:pt x="370" y="930"/>
                  <a:pt x="370" y="930"/>
                </a:cubicBezTo>
                <a:cubicBezTo>
                  <a:pt x="370" y="928"/>
                  <a:pt x="370" y="928"/>
                  <a:pt x="370" y="928"/>
                </a:cubicBezTo>
                <a:cubicBezTo>
                  <a:pt x="369" y="926"/>
                  <a:pt x="369" y="926"/>
                  <a:pt x="369" y="926"/>
                </a:cubicBezTo>
                <a:cubicBezTo>
                  <a:pt x="369" y="925"/>
                  <a:pt x="369" y="925"/>
                  <a:pt x="369" y="925"/>
                </a:cubicBezTo>
                <a:cubicBezTo>
                  <a:pt x="369" y="924"/>
                  <a:pt x="369" y="924"/>
                  <a:pt x="369" y="924"/>
                </a:cubicBezTo>
                <a:cubicBezTo>
                  <a:pt x="368" y="923"/>
                  <a:pt x="368" y="923"/>
                  <a:pt x="368" y="923"/>
                </a:cubicBezTo>
                <a:cubicBezTo>
                  <a:pt x="368" y="921"/>
                  <a:pt x="368" y="921"/>
                  <a:pt x="368" y="921"/>
                </a:cubicBezTo>
                <a:cubicBezTo>
                  <a:pt x="367" y="920"/>
                  <a:pt x="367" y="920"/>
                  <a:pt x="367" y="920"/>
                </a:cubicBezTo>
                <a:cubicBezTo>
                  <a:pt x="367" y="918"/>
                  <a:pt x="367" y="918"/>
                  <a:pt x="367" y="918"/>
                </a:cubicBezTo>
                <a:cubicBezTo>
                  <a:pt x="367" y="917"/>
                  <a:pt x="367" y="917"/>
                  <a:pt x="367" y="917"/>
                </a:cubicBezTo>
                <a:cubicBezTo>
                  <a:pt x="366" y="915"/>
                  <a:pt x="366" y="915"/>
                  <a:pt x="366" y="915"/>
                </a:cubicBezTo>
                <a:cubicBezTo>
                  <a:pt x="367" y="914"/>
                  <a:pt x="367" y="914"/>
                  <a:pt x="367" y="914"/>
                </a:cubicBezTo>
                <a:cubicBezTo>
                  <a:pt x="366" y="910"/>
                  <a:pt x="366" y="910"/>
                  <a:pt x="366" y="910"/>
                </a:cubicBezTo>
                <a:cubicBezTo>
                  <a:pt x="365" y="908"/>
                  <a:pt x="365" y="908"/>
                  <a:pt x="365" y="908"/>
                </a:cubicBezTo>
                <a:cubicBezTo>
                  <a:pt x="365" y="907"/>
                  <a:pt x="365" y="907"/>
                  <a:pt x="365" y="907"/>
                </a:cubicBezTo>
                <a:cubicBezTo>
                  <a:pt x="364" y="907"/>
                  <a:pt x="364" y="907"/>
                  <a:pt x="364" y="907"/>
                </a:cubicBezTo>
                <a:cubicBezTo>
                  <a:pt x="364" y="908"/>
                  <a:pt x="364" y="908"/>
                  <a:pt x="364" y="908"/>
                </a:cubicBezTo>
                <a:cubicBezTo>
                  <a:pt x="364" y="909"/>
                  <a:pt x="364" y="909"/>
                  <a:pt x="364" y="909"/>
                </a:cubicBezTo>
                <a:cubicBezTo>
                  <a:pt x="363" y="909"/>
                  <a:pt x="363" y="909"/>
                  <a:pt x="363" y="909"/>
                </a:cubicBezTo>
                <a:cubicBezTo>
                  <a:pt x="362" y="907"/>
                  <a:pt x="362" y="907"/>
                  <a:pt x="362" y="907"/>
                </a:cubicBezTo>
                <a:cubicBezTo>
                  <a:pt x="361" y="906"/>
                  <a:pt x="361" y="906"/>
                  <a:pt x="361" y="906"/>
                </a:cubicBezTo>
                <a:cubicBezTo>
                  <a:pt x="362" y="904"/>
                  <a:pt x="362" y="904"/>
                  <a:pt x="362" y="904"/>
                </a:cubicBezTo>
                <a:cubicBezTo>
                  <a:pt x="362" y="903"/>
                  <a:pt x="362" y="903"/>
                  <a:pt x="362" y="903"/>
                </a:cubicBezTo>
                <a:cubicBezTo>
                  <a:pt x="361" y="903"/>
                  <a:pt x="361" y="903"/>
                  <a:pt x="361" y="903"/>
                </a:cubicBezTo>
                <a:cubicBezTo>
                  <a:pt x="360" y="900"/>
                  <a:pt x="360" y="900"/>
                  <a:pt x="360" y="900"/>
                </a:cubicBezTo>
                <a:cubicBezTo>
                  <a:pt x="359" y="897"/>
                  <a:pt x="359" y="897"/>
                  <a:pt x="359" y="897"/>
                </a:cubicBezTo>
                <a:cubicBezTo>
                  <a:pt x="358" y="897"/>
                  <a:pt x="358" y="897"/>
                  <a:pt x="358" y="897"/>
                </a:cubicBezTo>
                <a:cubicBezTo>
                  <a:pt x="356" y="895"/>
                  <a:pt x="356" y="895"/>
                  <a:pt x="356" y="895"/>
                </a:cubicBezTo>
                <a:cubicBezTo>
                  <a:pt x="356" y="893"/>
                  <a:pt x="356" y="893"/>
                  <a:pt x="356" y="893"/>
                </a:cubicBezTo>
                <a:cubicBezTo>
                  <a:pt x="356" y="891"/>
                  <a:pt x="356" y="891"/>
                  <a:pt x="356" y="891"/>
                </a:cubicBezTo>
                <a:cubicBezTo>
                  <a:pt x="355" y="889"/>
                  <a:pt x="355" y="889"/>
                  <a:pt x="355" y="889"/>
                </a:cubicBezTo>
                <a:cubicBezTo>
                  <a:pt x="354" y="889"/>
                  <a:pt x="354" y="889"/>
                  <a:pt x="354" y="889"/>
                </a:cubicBezTo>
                <a:cubicBezTo>
                  <a:pt x="353" y="888"/>
                  <a:pt x="353" y="888"/>
                  <a:pt x="353" y="888"/>
                </a:cubicBezTo>
                <a:cubicBezTo>
                  <a:pt x="353" y="886"/>
                  <a:pt x="353" y="886"/>
                  <a:pt x="353" y="886"/>
                </a:cubicBezTo>
                <a:cubicBezTo>
                  <a:pt x="351" y="885"/>
                  <a:pt x="351" y="885"/>
                  <a:pt x="351" y="885"/>
                </a:cubicBezTo>
                <a:cubicBezTo>
                  <a:pt x="350" y="884"/>
                  <a:pt x="350" y="884"/>
                  <a:pt x="350" y="884"/>
                </a:cubicBezTo>
                <a:cubicBezTo>
                  <a:pt x="349" y="882"/>
                  <a:pt x="349" y="882"/>
                  <a:pt x="349" y="882"/>
                </a:cubicBezTo>
                <a:cubicBezTo>
                  <a:pt x="350" y="881"/>
                  <a:pt x="350" y="881"/>
                  <a:pt x="350" y="881"/>
                </a:cubicBezTo>
                <a:cubicBezTo>
                  <a:pt x="349" y="878"/>
                  <a:pt x="349" y="878"/>
                  <a:pt x="349" y="878"/>
                </a:cubicBezTo>
                <a:cubicBezTo>
                  <a:pt x="347" y="877"/>
                  <a:pt x="347" y="877"/>
                  <a:pt x="347" y="877"/>
                </a:cubicBezTo>
                <a:cubicBezTo>
                  <a:pt x="346" y="875"/>
                  <a:pt x="346" y="875"/>
                  <a:pt x="346" y="875"/>
                </a:cubicBezTo>
                <a:cubicBezTo>
                  <a:pt x="345" y="875"/>
                  <a:pt x="345" y="875"/>
                  <a:pt x="345" y="875"/>
                </a:cubicBezTo>
                <a:cubicBezTo>
                  <a:pt x="345" y="874"/>
                  <a:pt x="345" y="874"/>
                  <a:pt x="345" y="874"/>
                </a:cubicBezTo>
                <a:cubicBezTo>
                  <a:pt x="344" y="871"/>
                  <a:pt x="344" y="871"/>
                  <a:pt x="344" y="871"/>
                </a:cubicBezTo>
                <a:cubicBezTo>
                  <a:pt x="343" y="870"/>
                  <a:pt x="343" y="870"/>
                  <a:pt x="343" y="870"/>
                </a:cubicBezTo>
                <a:cubicBezTo>
                  <a:pt x="344" y="868"/>
                  <a:pt x="344" y="868"/>
                  <a:pt x="344" y="868"/>
                </a:cubicBezTo>
                <a:cubicBezTo>
                  <a:pt x="343" y="862"/>
                  <a:pt x="343" y="862"/>
                  <a:pt x="343" y="862"/>
                </a:cubicBezTo>
                <a:cubicBezTo>
                  <a:pt x="343" y="858"/>
                  <a:pt x="343" y="858"/>
                  <a:pt x="343" y="858"/>
                </a:cubicBezTo>
                <a:cubicBezTo>
                  <a:pt x="344" y="856"/>
                  <a:pt x="344" y="856"/>
                  <a:pt x="344" y="856"/>
                </a:cubicBezTo>
                <a:cubicBezTo>
                  <a:pt x="344" y="853"/>
                  <a:pt x="344" y="853"/>
                  <a:pt x="344" y="853"/>
                </a:cubicBezTo>
                <a:cubicBezTo>
                  <a:pt x="344" y="851"/>
                  <a:pt x="344" y="851"/>
                  <a:pt x="344" y="851"/>
                </a:cubicBezTo>
                <a:cubicBezTo>
                  <a:pt x="343" y="849"/>
                  <a:pt x="343" y="849"/>
                  <a:pt x="343" y="849"/>
                </a:cubicBezTo>
                <a:cubicBezTo>
                  <a:pt x="345" y="851"/>
                  <a:pt x="345" y="851"/>
                  <a:pt x="345" y="851"/>
                </a:cubicBezTo>
                <a:cubicBezTo>
                  <a:pt x="347" y="852"/>
                  <a:pt x="347" y="852"/>
                  <a:pt x="347" y="852"/>
                </a:cubicBezTo>
                <a:cubicBezTo>
                  <a:pt x="349" y="855"/>
                  <a:pt x="349" y="855"/>
                  <a:pt x="349" y="855"/>
                </a:cubicBezTo>
                <a:cubicBezTo>
                  <a:pt x="350" y="856"/>
                  <a:pt x="350" y="856"/>
                  <a:pt x="350" y="856"/>
                </a:cubicBezTo>
                <a:cubicBezTo>
                  <a:pt x="351" y="855"/>
                  <a:pt x="351" y="855"/>
                  <a:pt x="351" y="855"/>
                </a:cubicBezTo>
                <a:cubicBezTo>
                  <a:pt x="352" y="855"/>
                  <a:pt x="352" y="855"/>
                  <a:pt x="352" y="855"/>
                </a:cubicBezTo>
                <a:cubicBezTo>
                  <a:pt x="354" y="856"/>
                  <a:pt x="354" y="856"/>
                  <a:pt x="354" y="856"/>
                </a:cubicBezTo>
                <a:cubicBezTo>
                  <a:pt x="354" y="857"/>
                  <a:pt x="354" y="857"/>
                  <a:pt x="354" y="857"/>
                </a:cubicBezTo>
                <a:cubicBezTo>
                  <a:pt x="356" y="857"/>
                  <a:pt x="356" y="857"/>
                  <a:pt x="356" y="857"/>
                </a:cubicBezTo>
                <a:cubicBezTo>
                  <a:pt x="358" y="858"/>
                  <a:pt x="358" y="858"/>
                  <a:pt x="358" y="858"/>
                </a:cubicBezTo>
                <a:cubicBezTo>
                  <a:pt x="358" y="859"/>
                  <a:pt x="358" y="859"/>
                  <a:pt x="358" y="859"/>
                </a:cubicBezTo>
                <a:cubicBezTo>
                  <a:pt x="357" y="861"/>
                  <a:pt x="357" y="861"/>
                  <a:pt x="357" y="861"/>
                </a:cubicBezTo>
                <a:cubicBezTo>
                  <a:pt x="357" y="862"/>
                  <a:pt x="357" y="862"/>
                  <a:pt x="357" y="862"/>
                </a:cubicBezTo>
                <a:cubicBezTo>
                  <a:pt x="358" y="865"/>
                  <a:pt x="358" y="865"/>
                  <a:pt x="358" y="865"/>
                </a:cubicBezTo>
                <a:cubicBezTo>
                  <a:pt x="358" y="868"/>
                  <a:pt x="358" y="868"/>
                  <a:pt x="358" y="868"/>
                </a:cubicBezTo>
                <a:cubicBezTo>
                  <a:pt x="359" y="869"/>
                  <a:pt x="359" y="869"/>
                  <a:pt x="359" y="869"/>
                </a:cubicBezTo>
                <a:cubicBezTo>
                  <a:pt x="359" y="871"/>
                  <a:pt x="359" y="871"/>
                  <a:pt x="359" y="871"/>
                </a:cubicBezTo>
                <a:cubicBezTo>
                  <a:pt x="359" y="873"/>
                  <a:pt x="359" y="873"/>
                  <a:pt x="359" y="873"/>
                </a:cubicBezTo>
                <a:cubicBezTo>
                  <a:pt x="360" y="874"/>
                  <a:pt x="360" y="874"/>
                  <a:pt x="360" y="874"/>
                </a:cubicBezTo>
                <a:cubicBezTo>
                  <a:pt x="362" y="877"/>
                  <a:pt x="362" y="877"/>
                  <a:pt x="362" y="877"/>
                </a:cubicBezTo>
                <a:cubicBezTo>
                  <a:pt x="362" y="878"/>
                  <a:pt x="362" y="878"/>
                  <a:pt x="362" y="878"/>
                </a:cubicBezTo>
                <a:cubicBezTo>
                  <a:pt x="361" y="879"/>
                  <a:pt x="361" y="879"/>
                  <a:pt x="361" y="879"/>
                </a:cubicBezTo>
                <a:cubicBezTo>
                  <a:pt x="362" y="880"/>
                  <a:pt x="362" y="880"/>
                  <a:pt x="362" y="880"/>
                </a:cubicBezTo>
                <a:cubicBezTo>
                  <a:pt x="362" y="880"/>
                  <a:pt x="362" y="880"/>
                  <a:pt x="362" y="880"/>
                </a:cubicBezTo>
                <a:cubicBezTo>
                  <a:pt x="363" y="881"/>
                  <a:pt x="363" y="881"/>
                  <a:pt x="363" y="881"/>
                </a:cubicBezTo>
                <a:cubicBezTo>
                  <a:pt x="364" y="884"/>
                  <a:pt x="364" y="884"/>
                  <a:pt x="364" y="884"/>
                </a:cubicBezTo>
                <a:cubicBezTo>
                  <a:pt x="365" y="885"/>
                  <a:pt x="365" y="885"/>
                  <a:pt x="365" y="885"/>
                </a:cubicBezTo>
                <a:cubicBezTo>
                  <a:pt x="366" y="886"/>
                  <a:pt x="366" y="886"/>
                  <a:pt x="366" y="886"/>
                </a:cubicBezTo>
                <a:cubicBezTo>
                  <a:pt x="366" y="889"/>
                  <a:pt x="366" y="889"/>
                  <a:pt x="366" y="889"/>
                </a:cubicBezTo>
                <a:cubicBezTo>
                  <a:pt x="367" y="889"/>
                  <a:pt x="367" y="889"/>
                  <a:pt x="367" y="889"/>
                </a:cubicBezTo>
                <a:cubicBezTo>
                  <a:pt x="368" y="890"/>
                  <a:pt x="368" y="890"/>
                  <a:pt x="368" y="890"/>
                </a:cubicBezTo>
                <a:cubicBezTo>
                  <a:pt x="369" y="892"/>
                  <a:pt x="369" y="892"/>
                  <a:pt x="369" y="892"/>
                </a:cubicBezTo>
                <a:cubicBezTo>
                  <a:pt x="370" y="893"/>
                  <a:pt x="370" y="893"/>
                  <a:pt x="370" y="893"/>
                </a:cubicBezTo>
                <a:cubicBezTo>
                  <a:pt x="371" y="894"/>
                  <a:pt x="371" y="894"/>
                  <a:pt x="371" y="894"/>
                </a:cubicBezTo>
                <a:cubicBezTo>
                  <a:pt x="371" y="895"/>
                  <a:pt x="371" y="895"/>
                  <a:pt x="371" y="895"/>
                </a:cubicBezTo>
                <a:cubicBezTo>
                  <a:pt x="372" y="895"/>
                  <a:pt x="372" y="895"/>
                  <a:pt x="372" y="895"/>
                </a:cubicBezTo>
                <a:cubicBezTo>
                  <a:pt x="373" y="896"/>
                  <a:pt x="373" y="896"/>
                  <a:pt x="373" y="896"/>
                </a:cubicBezTo>
                <a:cubicBezTo>
                  <a:pt x="374" y="895"/>
                  <a:pt x="374" y="895"/>
                  <a:pt x="374" y="895"/>
                </a:cubicBezTo>
                <a:cubicBezTo>
                  <a:pt x="375" y="896"/>
                  <a:pt x="375" y="896"/>
                  <a:pt x="375" y="896"/>
                </a:cubicBezTo>
                <a:cubicBezTo>
                  <a:pt x="375" y="898"/>
                  <a:pt x="375" y="898"/>
                  <a:pt x="375" y="898"/>
                </a:cubicBezTo>
                <a:cubicBezTo>
                  <a:pt x="374" y="899"/>
                  <a:pt x="374" y="899"/>
                  <a:pt x="374" y="899"/>
                </a:cubicBezTo>
                <a:cubicBezTo>
                  <a:pt x="375" y="902"/>
                  <a:pt x="375" y="902"/>
                  <a:pt x="375" y="902"/>
                </a:cubicBezTo>
                <a:cubicBezTo>
                  <a:pt x="378" y="905"/>
                  <a:pt x="378" y="905"/>
                  <a:pt x="378" y="905"/>
                </a:cubicBezTo>
                <a:cubicBezTo>
                  <a:pt x="379" y="905"/>
                  <a:pt x="379" y="905"/>
                  <a:pt x="379" y="905"/>
                </a:cubicBezTo>
                <a:cubicBezTo>
                  <a:pt x="380" y="905"/>
                  <a:pt x="380" y="905"/>
                  <a:pt x="380" y="905"/>
                </a:cubicBezTo>
                <a:cubicBezTo>
                  <a:pt x="380" y="907"/>
                  <a:pt x="380" y="907"/>
                  <a:pt x="380" y="907"/>
                </a:cubicBezTo>
                <a:cubicBezTo>
                  <a:pt x="381" y="908"/>
                  <a:pt x="381" y="908"/>
                  <a:pt x="381" y="908"/>
                </a:cubicBezTo>
                <a:cubicBezTo>
                  <a:pt x="382" y="909"/>
                  <a:pt x="382" y="909"/>
                  <a:pt x="382" y="909"/>
                </a:cubicBezTo>
                <a:cubicBezTo>
                  <a:pt x="384" y="908"/>
                  <a:pt x="384" y="908"/>
                  <a:pt x="384" y="908"/>
                </a:cubicBezTo>
                <a:cubicBezTo>
                  <a:pt x="385" y="910"/>
                  <a:pt x="385" y="910"/>
                  <a:pt x="385" y="910"/>
                </a:cubicBezTo>
                <a:cubicBezTo>
                  <a:pt x="386" y="912"/>
                  <a:pt x="386" y="912"/>
                  <a:pt x="386" y="912"/>
                </a:cubicBezTo>
                <a:cubicBezTo>
                  <a:pt x="387" y="912"/>
                  <a:pt x="387" y="912"/>
                  <a:pt x="387" y="912"/>
                </a:cubicBezTo>
                <a:cubicBezTo>
                  <a:pt x="387" y="912"/>
                  <a:pt x="387" y="912"/>
                  <a:pt x="387" y="912"/>
                </a:cubicBezTo>
                <a:cubicBezTo>
                  <a:pt x="388" y="912"/>
                  <a:pt x="388" y="912"/>
                  <a:pt x="388" y="912"/>
                </a:cubicBezTo>
                <a:cubicBezTo>
                  <a:pt x="388" y="914"/>
                  <a:pt x="388" y="914"/>
                  <a:pt x="388" y="914"/>
                </a:cubicBezTo>
                <a:cubicBezTo>
                  <a:pt x="387" y="914"/>
                  <a:pt x="387" y="914"/>
                  <a:pt x="387" y="914"/>
                </a:cubicBezTo>
                <a:cubicBezTo>
                  <a:pt x="386" y="914"/>
                  <a:pt x="386" y="914"/>
                  <a:pt x="386" y="914"/>
                </a:cubicBezTo>
                <a:cubicBezTo>
                  <a:pt x="385" y="914"/>
                  <a:pt x="385" y="914"/>
                  <a:pt x="385" y="914"/>
                </a:cubicBezTo>
                <a:cubicBezTo>
                  <a:pt x="384" y="916"/>
                  <a:pt x="384" y="916"/>
                  <a:pt x="384" y="916"/>
                </a:cubicBezTo>
                <a:cubicBezTo>
                  <a:pt x="383" y="918"/>
                  <a:pt x="383" y="918"/>
                  <a:pt x="383" y="918"/>
                </a:cubicBezTo>
                <a:cubicBezTo>
                  <a:pt x="383" y="920"/>
                  <a:pt x="383" y="920"/>
                  <a:pt x="383" y="920"/>
                </a:cubicBezTo>
                <a:cubicBezTo>
                  <a:pt x="385" y="921"/>
                  <a:pt x="385" y="921"/>
                  <a:pt x="385" y="921"/>
                </a:cubicBezTo>
                <a:cubicBezTo>
                  <a:pt x="386" y="921"/>
                  <a:pt x="386" y="921"/>
                  <a:pt x="386" y="921"/>
                </a:cubicBezTo>
                <a:cubicBezTo>
                  <a:pt x="387" y="922"/>
                  <a:pt x="387" y="922"/>
                  <a:pt x="387" y="922"/>
                </a:cubicBezTo>
                <a:cubicBezTo>
                  <a:pt x="391" y="925"/>
                  <a:pt x="391" y="925"/>
                  <a:pt x="391" y="925"/>
                </a:cubicBezTo>
                <a:cubicBezTo>
                  <a:pt x="393" y="926"/>
                  <a:pt x="393" y="926"/>
                  <a:pt x="393" y="926"/>
                </a:cubicBezTo>
                <a:cubicBezTo>
                  <a:pt x="394" y="926"/>
                  <a:pt x="394" y="926"/>
                  <a:pt x="394" y="926"/>
                </a:cubicBezTo>
                <a:cubicBezTo>
                  <a:pt x="395" y="927"/>
                  <a:pt x="395" y="927"/>
                  <a:pt x="395" y="927"/>
                </a:cubicBezTo>
                <a:cubicBezTo>
                  <a:pt x="395" y="928"/>
                  <a:pt x="395" y="928"/>
                  <a:pt x="395" y="928"/>
                </a:cubicBezTo>
                <a:cubicBezTo>
                  <a:pt x="396" y="929"/>
                  <a:pt x="396" y="929"/>
                  <a:pt x="396" y="929"/>
                </a:cubicBezTo>
                <a:cubicBezTo>
                  <a:pt x="395" y="931"/>
                  <a:pt x="395" y="931"/>
                  <a:pt x="395" y="931"/>
                </a:cubicBezTo>
                <a:cubicBezTo>
                  <a:pt x="394" y="932"/>
                  <a:pt x="394" y="932"/>
                  <a:pt x="394" y="932"/>
                </a:cubicBezTo>
                <a:cubicBezTo>
                  <a:pt x="394" y="932"/>
                  <a:pt x="394" y="932"/>
                  <a:pt x="394" y="932"/>
                </a:cubicBezTo>
                <a:cubicBezTo>
                  <a:pt x="396" y="933"/>
                  <a:pt x="396" y="933"/>
                  <a:pt x="396" y="933"/>
                </a:cubicBezTo>
                <a:cubicBezTo>
                  <a:pt x="399" y="934"/>
                  <a:pt x="399" y="934"/>
                  <a:pt x="399" y="934"/>
                </a:cubicBezTo>
                <a:cubicBezTo>
                  <a:pt x="399" y="935"/>
                  <a:pt x="399" y="935"/>
                  <a:pt x="399" y="935"/>
                </a:cubicBezTo>
                <a:cubicBezTo>
                  <a:pt x="400" y="936"/>
                  <a:pt x="400" y="936"/>
                  <a:pt x="400" y="936"/>
                </a:cubicBezTo>
                <a:cubicBezTo>
                  <a:pt x="402" y="938"/>
                  <a:pt x="402" y="938"/>
                  <a:pt x="402" y="938"/>
                </a:cubicBezTo>
                <a:cubicBezTo>
                  <a:pt x="405" y="942"/>
                  <a:pt x="405" y="942"/>
                  <a:pt x="405" y="942"/>
                </a:cubicBezTo>
                <a:cubicBezTo>
                  <a:pt x="407" y="945"/>
                  <a:pt x="407" y="945"/>
                  <a:pt x="407" y="945"/>
                </a:cubicBezTo>
                <a:cubicBezTo>
                  <a:pt x="410" y="949"/>
                  <a:pt x="410" y="949"/>
                  <a:pt x="410" y="949"/>
                </a:cubicBezTo>
                <a:cubicBezTo>
                  <a:pt x="410" y="950"/>
                  <a:pt x="410" y="950"/>
                  <a:pt x="410" y="950"/>
                </a:cubicBezTo>
                <a:cubicBezTo>
                  <a:pt x="413" y="955"/>
                  <a:pt x="413" y="955"/>
                  <a:pt x="413" y="955"/>
                </a:cubicBezTo>
                <a:cubicBezTo>
                  <a:pt x="414" y="956"/>
                  <a:pt x="414" y="956"/>
                  <a:pt x="414" y="956"/>
                </a:cubicBezTo>
                <a:cubicBezTo>
                  <a:pt x="413" y="958"/>
                  <a:pt x="413" y="958"/>
                  <a:pt x="413" y="958"/>
                </a:cubicBezTo>
                <a:cubicBezTo>
                  <a:pt x="414" y="959"/>
                  <a:pt x="414" y="959"/>
                  <a:pt x="414" y="959"/>
                </a:cubicBezTo>
                <a:cubicBezTo>
                  <a:pt x="415" y="962"/>
                  <a:pt x="415" y="962"/>
                  <a:pt x="415" y="962"/>
                </a:cubicBezTo>
                <a:cubicBezTo>
                  <a:pt x="417" y="967"/>
                  <a:pt x="417" y="967"/>
                  <a:pt x="417" y="967"/>
                </a:cubicBezTo>
                <a:cubicBezTo>
                  <a:pt x="417" y="969"/>
                  <a:pt x="417" y="969"/>
                  <a:pt x="417" y="969"/>
                </a:cubicBezTo>
                <a:cubicBezTo>
                  <a:pt x="416" y="971"/>
                  <a:pt x="416" y="971"/>
                  <a:pt x="416" y="971"/>
                </a:cubicBezTo>
                <a:cubicBezTo>
                  <a:pt x="414" y="973"/>
                  <a:pt x="414" y="973"/>
                  <a:pt x="414" y="973"/>
                </a:cubicBezTo>
                <a:cubicBezTo>
                  <a:pt x="413" y="974"/>
                  <a:pt x="413" y="974"/>
                  <a:pt x="413" y="974"/>
                </a:cubicBezTo>
                <a:cubicBezTo>
                  <a:pt x="414" y="974"/>
                  <a:pt x="414" y="974"/>
                  <a:pt x="414" y="974"/>
                </a:cubicBezTo>
                <a:cubicBezTo>
                  <a:pt x="415" y="975"/>
                  <a:pt x="415" y="975"/>
                  <a:pt x="415" y="975"/>
                </a:cubicBezTo>
                <a:cubicBezTo>
                  <a:pt x="415" y="976"/>
                  <a:pt x="415" y="976"/>
                  <a:pt x="415" y="976"/>
                </a:cubicBezTo>
                <a:cubicBezTo>
                  <a:pt x="412" y="976"/>
                  <a:pt x="412" y="976"/>
                  <a:pt x="412" y="976"/>
                </a:cubicBezTo>
                <a:cubicBezTo>
                  <a:pt x="411" y="976"/>
                  <a:pt x="411" y="976"/>
                  <a:pt x="411" y="976"/>
                </a:cubicBezTo>
                <a:cubicBezTo>
                  <a:pt x="411" y="977"/>
                  <a:pt x="411" y="977"/>
                  <a:pt x="411" y="977"/>
                </a:cubicBezTo>
                <a:cubicBezTo>
                  <a:pt x="413" y="980"/>
                  <a:pt x="413" y="980"/>
                  <a:pt x="413" y="980"/>
                </a:cubicBezTo>
                <a:cubicBezTo>
                  <a:pt x="414" y="982"/>
                  <a:pt x="414" y="982"/>
                  <a:pt x="414" y="982"/>
                </a:cubicBezTo>
                <a:cubicBezTo>
                  <a:pt x="414" y="983"/>
                  <a:pt x="414" y="983"/>
                  <a:pt x="414" y="983"/>
                </a:cubicBezTo>
                <a:cubicBezTo>
                  <a:pt x="415" y="985"/>
                  <a:pt x="415" y="985"/>
                  <a:pt x="415" y="985"/>
                </a:cubicBezTo>
                <a:cubicBezTo>
                  <a:pt x="416" y="987"/>
                  <a:pt x="416" y="987"/>
                  <a:pt x="416" y="987"/>
                </a:cubicBezTo>
                <a:cubicBezTo>
                  <a:pt x="417" y="988"/>
                  <a:pt x="417" y="988"/>
                  <a:pt x="417" y="988"/>
                </a:cubicBezTo>
                <a:cubicBezTo>
                  <a:pt x="418" y="988"/>
                  <a:pt x="418" y="988"/>
                  <a:pt x="418" y="988"/>
                </a:cubicBezTo>
                <a:cubicBezTo>
                  <a:pt x="419" y="989"/>
                  <a:pt x="419" y="989"/>
                  <a:pt x="419" y="989"/>
                </a:cubicBezTo>
                <a:cubicBezTo>
                  <a:pt x="422" y="990"/>
                  <a:pt x="422" y="990"/>
                  <a:pt x="422" y="990"/>
                </a:cubicBezTo>
                <a:cubicBezTo>
                  <a:pt x="424" y="990"/>
                  <a:pt x="424" y="990"/>
                  <a:pt x="424" y="990"/>
                </a:cubicBezTo>
                <a:cubicBezTo>
                  <a:pt x="425" y="990"/>
                  <a:pt x="425" y="990"/>
                  <a:pt x="425" y="990"/>
                </a:cubicBezTo>
                <a:cubicBezTo>
                  <a:pt x="424" y="991"/>
                  <a:pt x="424" y="991"/>
                  <a:pt x="424" y="991"/>
                </a:cubicBezTo>
                <a:cubicBezTo>
                  <a:pt x="424" y="992"/>
                  <a:pt x="424" y="992"/>
                  <a:pt x="424" y="992"/>
                </a:cubicBezTo>
                <a:cubicBezTo>
                  <a:pt x="426" y="993"/>
                  <a:pt x="426" y="993"/>
                  <a:pt x="426" y="993"/>
                </a:cubicBezTo>
                <a:cubicBezTo>
                  <a:pt x="429" y="995"/>
                  <a:pt x="429" y="995"/>
                  <a:pt x="429" y="995"/>
                </a:cubicBezTo>
                <a:cubicBezTo>
                  <a:pt x="430" y="997"/>
                  <a:pt x="430" y="997"/>
                  <a:pt x="430" y="997"/>
                </a:cubicBezTo>
                <a:cubicBezTo>
                  <a:pt x="432" y="999"/>
                  <a:pt x="432" y="999"/>
                  <a:pt x="432" y="999"/>
                </a:cubicBezTo>
                <a:cubicBezTo>
                  <a:pt x="433" y="1000"/>
                  <a:pt x="433" y="1000"/>
                  <a:pt x="433" y="1000"/>
                </a:cubicBezTo>
                <a:cubicBezTo>
                  <a:pt x="434" y="1000"/>
                  <a:pt x="434" y="1000"/>
                  <a:pt x="434" y="1000"/>
                </a:cubicBezTo>
                <a:cubicBezTo>
                  <a:pt x="436" y="1000"/>
                  <a:pt x="436" y="1000"/>
                  <a:pt x="436" y="1000"/>
                </a:cubicBezTo>
                <a:cubicBezTo>
                  <a:pt x="437" y="1001"/>
                  <a:pt x="437" y="1001"/>
                  <a:pt x="437" y="1001"/>
                </a:cubicBezTo>
                <a:cubicBezTo>
                  <a:pt x="441" y="1002"/>
                  <a:pt x="441" y="1002"/>
                  <a:pt x="441" y="1002"/>
                </a:cubicBezTo>
                <a:cubicBezTo>
                  <a:pt x="442" y="1002"/>
                  <a:pt x="442" y="1002"/>
                  <a:pt x="442" y="1002"/>
                </a:cubicBezTo>
                <a:cubicBezTo>
                  <a:pt x="443" y="1001"/>
                  <a:pt x="443" y="1001"/>
                  <a:pt x="443" y="1001"/>
                </a:cubicBezTo>
                <a:cubicBezTo>
                  <a:pt x="444" y="1001"/>
                  <a:pt x="444" y="1001"/>
                  <a:pt x="444" y="1001"/>
                </a:cubicBezTo>
                <a:cubicBezTo>
                  <a:pt x="444" y="1002"/>
                  <a:pt x="444" y="1002"/>
                  <a:pt x="444" y="1002"/>
                </a:cubicBezTo>
                <a:cubicBezTo>
                  <a:pt x="449" y="1007"/>
                  <a:pt x="449" y="1007"/>
                  <a:pt x="449" y="1007"/>
                </a:cubicBezTo>
                <a:cubicBezTo>
                  <a:pt x="450" y="1007"/>
                  <a:pt x="450" y="1007"/>
                  <a:pt x="450" y="1007"/>
                </a:cubicBezTo>
                <a:cubicBezTo>
                  <a:pt x="453" y="1010"/>
                  <a:pt x="453" y="1010"/>
                  <a:pt x="453" y="1010"/>
                </a:cubicBezTo>
                <a:cubicBezTo>
                  <a:pt x="457" y="1011"/>
                  <a:pt x="457" y="1011"/>
                  <a:pt x="457" y="1011"/>
                </a:cubicBezTo>
                <a:cubicBezTo>
                  <a:pt x="461" y="1012"/>
                  <a:pt x="461" y="1012"/>
                  <a:pt x="461" y="1012"/>
                </a:cubicBezTo>
                <a:cubicBezTo>
                  <a:pt x="464" y="1013"/>
                  <a:pt x="464" y="1013"/>
                  <a:pt x="464" y="1013"/>
                </a:cubicBezTo>
                <a:cubicBezTo>
                  <a:pt x="465" y="1015"/>
                  <a:pt x="465" y="1015"/>
                  <a:pt x="465" y="1015"/>
                </a:cubicBezTo>
                <a:cubicBezTo>
                  <a:pt x="467" y="1015"/>
                  <a:pt x="467" y="1015"/>
                  <a:pt x="467" y="1015"/>
                </a:cubicBezTo>
                <a:cubicBezTo>
                  <a:pt x="470" y="1016"/>
                  <a:pt x="470" y="1016"/>
                  <a:pt x="470" y="1016"/>
                </a:cubicBezTo>
                <a:cubicBezTo>
                  <a:pt x="471" y="1016"/>
                  <a:pt x="471" y="1016"/>
                  <a:pt x="471" y="1016"/>
                </a:cubicBezTo>
                <a:cubicBezTo>
                  <a:pt x="472" y="1016"/>
                  <a:pt x="472" y="1016"/>
                  <a:pt x="472" y="1016"/>
                </a:cubicBezTo>
                <a:cubicBezTo>
                  <a:pt x="473" y="1018"/>
                  <a:pt x="473" y="1018"/>
                  <a:pt x="473" y="1018"/>
                </a:cubicBezTo>
                <a:cubicBezTo>
                  <a:pt x="475" y="1019"/>
                  <a:pt x="475" y="1019"/>
                  <a:pt x="475" y="1019"/>
                </a:cubicBezTo>
                <a:cubicBezTo>
                  <a:pt x="477" y="1019"/>
                  <a:pt x="477" y="1019"/>
                  <a:pt x="477" y="1019"/>
                </a:cubicBezTo>
                <a:cubicBezTo>
                  <a:pt x="477" y="1019"/>
                  <a:pt x="477" y="1019"/>
                  <a:pt x="477" y="1019"/>
                </a:cubicBezTo>
                <a:cubicBezTo>
                  <a:pt x="479" y="1020"/>
                  <a:pt x="479" y="1020"/>
                  <a:pt x="479" y="1020"/>
                </a:cubicBezTo>
                <a:cubicBezTo>
                  <a:pt x="482" y="1022"/>
                  <a:pt x="482" y="1022"/>
                  <a:pt x="482" y="1022"/>
                </a:cubicBezTo>
                <a:cubicBezTo>
                  <a:pt x="486" y="1022"/>
                  <a:pt x="486" y="1022"/>
                  <a:pt x="486" y="1022"/>
                </a:cubicBezTo>
                <a:cubicBezTo>
                  <a:pt x="488" y="1023"/>
                  <a:pt x="488" y="1023"/>
                  <a:pt x="488" y="1023"/>
                </a:cubicBezTo>
                <a:cubicBezTo>
                  <a:pt x="493" y="1024"/>
                  <a:pt x="493" y="1024"/>
                  <a:pt x="493" y="1024"/>
                </a:cubicBezTo>
                <a:cubicBezTo>
                  <a:pt x="495" y="1024"/>
                  <a:pt x="495" y="1024"/>
                  <a:pt x="495" y="1024"/>
                </a:cubicBezTo>
                <a:cubicBezTo>
                  <a:pt x="499" y="1022"/>
                  <a:pt x="499" y="1022"/>
                  <a:pt x="499" y="1022"/>
                </a:cubicBezTo>
                <a:cubicBezTo>
                  <a:pt x="501" y="1022"/>
                  <a:pt x="501" y="1022"/>
                  <a:pt x="501" y="1022"/>
                </a:cubicBezTo>
                <a:cubicBezTo>
                  <a:pt x="504" y="1021"/>
                  <a:pt x="504" y="1021"/>
                  <a:pt x="504" y="1021"/>
                </a:cubicBezTo>
                <a:cubicBezTo>
                  <a:pt x="506" y="1020"/>
                  <a:pt x="506" y="1020"/>
                  <a:pt x="506" y="1020"/>
                </a:cubicBezTo>
                <a:cubicBezTo>
                  <a:pt x="508" y="1020"/>
                  <a:pt x="508" y="1020"/>
                  <a:pt x="508" y="1020"/>
                </a:cubicBezTo>
                <a:cubicBezTo>
                  <a:pt x="509" y="1020"/>
                  <a:pt x="509" y="1020"/>
                  <a:pt x="509" y="1020"/>
                </a:cubicBezTo>
                <a:cubicBezTo>
                  <a:pt x="509" y="1020"/>
                  <a:pt x="509" y="1020"/>
                  <a:pt x="509" y="1020"/>
                </a:cubicBezTo>
                <a:cubicBezTo>
                  <a:pt x="507" y="1019"/>
                  <a:pt x="507" y="1019"/>
                  <a:pt x="507" y="1019"/>
                </a:cubicBezTo>
                <a:cubicBezTo>
                  <a:pt x="506" y="1019"/>
                  <a:pt x="506" y="1019"/>
                  <a:pt x="506" y="1019"/>
                </a:cubicBezTo>
                <a:cubicBezTo>
                  <a:pt x="506" y="1019"/>
                  <a:pt x="506" y="1019"/>
                  <a:pt x="506" y="1019"/>
                </a:cubicBezTo>
                <a:cubicBezTo>
                  <a:pt x="508" y="1017"/>
                  <a:pt x="508" y="1017"/>
                  <a:pt x="508" y="1017"/>
                </a:cubicBezTo>
                <a:cubicBezTo>
                  <a:pt x="508" y="1018"/>
                  <a:pt x="508" y="1018"/>
                  <a:pt x="508" y="1018"/>
                </a:cubicBezTo>
                <a:cubicBezTo>
                  <a:pt x="508" y="1019"/>
                  <a:pt x="508" y="1019"/>
                  <a:pt x="508" y="1019"/>
                </a:cubicBezTo>
                <a:cubicBezTo>
                  <a:pt x="509" y="1018"/>
                  <a:pt x="509" y="1018"/>
                  <a:pt x="509" y="1018"/>
                </a:cubicBezTo>
                <a:cubicBezTo>
                  <a:pt x="511" y="1018"/>
                  <a:pt x="511" y="1018"/>
                  <a:pt x="511" y="1018"/>
                </a:cubicBezTo>
                <a:cubicBezTo>
                  <a:pt x="511" y="1019"/>
                  <a:pt x="511" y="1019"/>
                  <a:pt x="511" y="1019"/>
                </a:cubicBezTo>
                <a:cubicBezTo>
                  <a:pt x="510" y="1019"/>
                  <a:pt x="510" y="1019"/>
                  <a:pt x="510" y="1019"/>
                </a:cubicBezTo>
                <a:cubicBezTo>
                  <a:pt x="509" y="1019"/>
                  <a:pt x="509" y="1019"/>
                  <a:pt x="509" y="1019"/>
                </a:cubicBezTo>
                <a:cubicBezTo>
                  <a:pt x="510" y="1020"/>
                  <a:pt x="510" y="1020"/>
                  <a:pt x="510" y="1020"/>
                </a:cubicBezTo>
                <a:cubicBezTo>
                  <a:pt x="511" y="1020"/>
                  <a:pt x="511" y="1020"/>
                  <a:pt x="511" y="1020"/>
                </a:cubicBezTo>
                <a:cubicBezTo>
                  <a:pt x="513" y="1020"/>
                  <a:pt x="513" y="1020"/>
                  <a:pt x="513" y="1020"/>
                </a:cubicBezTo>
                <a:cubicBezTo>
                  <a:pt x="516" y="1022"/>
                  <a:pt x="516" y="1022"/>
                  <a:pt x="516" y="1022"/>
                </a:cubicBezTo>
                <a:cubicBezTo>
                  <a:pt x="517" y="1023"/>
                  <a:pt x="517" y="1023"/>
                  <a:pt x="517" y="1023"/>
                </a:cubicBezTo>
                <a:cubicBezTo>
                  <a:pt x="517" y="1023"/>
                  <a:pt x="517" y="1023"/>
                  <a:pt x="517" y="1023"/>
                </a:cubicBezTo>
                <a:cubicBezTo>
                  <a:pt x="515" y="1020"/>
                  <a:pt x="515" y="1020"/>
                  <a:pt x="515" y="1020"/>
                </a:cubicBezTo>
                <a:cubicBezTo>
                  <a:pt x="512" y="1019"/>
                  <a:pt x="512" y="1019"/>
                  <a:pt x="512" y="1019"/>
                </a:cubicBezTo>
                <a:cubicBezTo>
                  <a:pt x="512" y="1019"/>
                  <a:pt x="512" y="1019"/>
                  <a:pt x="512" y="1019"/>
                </a:cubicBezTo>
                <a:cubicBezTo>
                  <a:pt x="512" y="1019"/>
                  <a:pt x="512" y="1019"/>
                  <a:pt x="512" y="1019"/>
                </a:cubicBezTo>
                <a:cubicBezTo>
                  <a:pt x="513" y="1019"/>
                  <a:pt x="513" y="1019"/>
                  <a:pt x="513" y="1019"/>
                </a:cubicBezTo>
                <a:cubicBezTo>
                  <a:pt x="515" y="1019"/>
                  <a:pt x="515" y="1019"/>
                  <a:pt x="515" y="1019"/>
                </a:cubicBezTo>
                <a:cubicBezTo>
                  <a:pt x="516" y="1021"/>
                  <a:pt x="516" y="1021"/>
                  <a:pt x="516" y="1021"/>
                </a:cubicBezTo>
                <a:cubicBezTo>
                  <a:pt x="518" y="1023"/>
                  <a:pt x="518" y="1023"/>
                  <a:pt x="518" y="1023"/>
                </a:cubicBezTo>
                <a:cubicBezTo>
                  <a:pt x="518" y="1023"/>
                  <a:pt x="518" y="1023"/>
                  <a:pt x="518" y="1023"/>
                </a:cubicBezTo>
                <a:cubicBezTo>
                  <a:pt x="519" y="1024"/>
                  <a:pt x="519" y="1024"/>
                  <a:pt x="519" y="1024"/>
                </a:cubicBezTo>
                <a:cubicBezTo>
                  <a:pt x="525" y="1030"/>
                  <a:pt x="525" y="1030"/>
                  <a:pt x="525" y="1030"/>
                </a:cubicBezTo>
                <a:cubicBezTo>
                  <a:pt x="527" y="1030"/>
                  <a:pt x="527" y="1030"/>
                  <a:pt x="527" y="1030"/>
                </a:cubicBezTo>
                <a:cubicBezTo>
                  <a:pt x="527" y="1031"/>
                  <a:pt x="527" y="1031"/>
                  <a:pt x="527" y="1031"/>
                </a:cubicBezTo>
                <a:cubicBezTo>
                  <a:pt x="530" y="1033"/>
                  <a:pt x="530" y="1033"/>
                  <a:pt x="530" y="1033"/>
                </a:cubicBezTo>
                <a:cubicBezTo>
                  <a:pt x="531" y="1035"/>
                  <a:pt x="531" y="1035"/>
                  <a:pt x="531" y="1035"/>
                </a:cubicBezTo>
                <a:cubicBezTo>
                  <a:pt x="533" y="1037"/>
                  <a:pt x="533" y="1037"/>
                  <a:pt x="533" y="1037"/>
                </a:cubicBezTo>
                <a:cubicBezTo>
                  <a:pt x="534" y="1039"/>
                  <a:pt x="534" y="1039"/>
                  <a:pt x="534" y="1039"/>
                </a:cubicBezTo>
                <a:cubicBezTo>
                  <a:pt x="535" y="1039"/>
                  <a:pt x="535" y="1039"/>
                  <a:pt x="535" y="1039"/>
                </a:cubicBezTo>
                <a:cubicBezTo>
                  <a:pt x="536" y="1040"/>
                  <a:pt x="536" y="1040"/>
                  <a:pt x="536" y="1040"/>
                </a:cubicBezTo>
                <a:cubicBezTo>
                  <a:pt x="541" y="1042"/>
                  <a:pt x="541" y="1042"/>
                  <a:pt x="541" y="1042"/>
                </a:cubicBezTo>
                <a:cubicBezTo>
                  <a:pt x="544" y="1042"/>
                  <a:pt x="544" y="1042"/>
                  <a:pt x="544" y="1042"/>
                </a:cubicBezTo>
                <a:cubicBezTo>
                  <a:pt x="546" y="1042"/>
                  <a:pt x="546" y="1042"/>
                  <a:pt x="546" y="1042"/>
                </a:cubicBezTo>
                <a:cubicBezTo>
                  <a:pt x="550" y="1043"/>
                  <a:pt x="550" y="1043"/>
                  <a:pt x="550" y="1043"/>
                </a:cubicBezTo>
                <a:cubicBezTo>
                  <a:pt x="551" y="1044"/>
                  <a:pt x="551" y="1044"/>
                  <a:pt x="551" y="1044"/>
                </a:cubicBezTo>
                <a:cubicBezTo>
                  <a:pt x="552" y="1044"/>
                  <a:pt x="552" y="1044"/>
                  <a:pt x="552" y="1044"/>
                </a:cubicBezTo>
                <a:cubicBezTo>
                  <a:pt x="554" y="1045"/>
                  <a:pt x="554" y="1045"/>
                  <a:pt x="554" y="1045"/>
                </a:cubicBezTo>
                <a:cubicBezTo>
                  <a:pt x="556" y="1046"/>
                  <a:pt x="556" y="1046"/>
                  <a:pt x="556" y="1046"/>
                </a:cubicBezTo>
                <a:cubicBezTo>
                  <a:pt x="557" y="1045"/>
                  <a:pt x="557" y="1045"/>
                  <a:pt x="557" y="1045"/>
                </a:cubicBezTo>
                <a:cubicBezTo>
                  <a:pt x="560" y="1047"/>
                  <a:pt x="560" y="1047"/>
                  <a:pt x="560" y="1047"/>
                </a:cubicBezTo>
                <a:cubicBezTo>
                  <a:pt x="563" y="1048"/>
                  <a:pt x="563" y="1048"/>
                  <a:pt x="563" y="1048"/>
                </a:cubicBezTo>
                <a:cubicBezTo>
                  <a:pt x="564" y="1048"/>
                  <a:pt x="564" y="1048"/>
                  <a:pt x="564" y="1048"/>
                </a:cubicBezTo>
                <a:cubicBezTo>
                  <a:pt x="562" y="1047"/>
                  <a:pt x="562" y="1047"/>
                  <a:pt x="562" y="1047"/>
                </a:cubicBezTo>
                <a:cubicBezTo>
                  <a:pt x="563" y="1047"/>
                  <a:pt x="563" y="1047"/>
                  <a:pt x="563" y="1047"/>
                </a:cubicBezTo>
                <a:cubicBezTo>
                  <a:pt x="565" y="1047"/>
                  <a:pt x="565" y="1047"/>
                  <a:pt x="565" y="1047"/>
                </a:cubicBezTo>
                <a:cubicBezTo>
                  <a:pt x="566" y="1048"/>
                  <a:pt x="566" y="1048"/>
                  <a:pt x="566" y="1048"/>
                </a:cubicBezTo>
                <a:cubicBezTo>
                  <a:pt x="567" y="1049"/>
                  <a:pt x="567" y="1049"/>
                  <a:pt x="567" y="1049"/>
                </a:cubicBezTo>
                <a:cubicBezTo>
                  <a:pt x="571" y="1049"/>
                  <a:pt x="571" y="1049"/>
                  <a:pt x="571" y="1049"/>
                </a:cubicBezTo>
                <a:cubicBezTo>
                  <a:pt x="572" y="1048"/>
                  <a:pt x="572" y="1048"/>
                  <a:pt x="572" y="1048"/>
                </a:cubicBezTo>
                <a:cubicBezTo>
                  <a:pt x="572" y="1047"/>
                  <a:pt x="572" y="1047"/>
                  <a:pt x="572" y="1047"/>
                </a:cubicBezTo>
                <a:cubicBezTo>
                  <a:pt x="572" y="1046"/>
                  <a:pt x="572" y="1046"/>
                  <a:pt x="572" y="1046"/>
                </a:cubicBezTo>
                <a:cubicBezTo>
                  <a:pt x="572" y="1046"/>
                  <a:pt x="572" y="1046"/>
                  <a:pt x="572" y="1046"/>
                </a:cubicBezTo>
                <a:cubicBezTo>
                  <a:pt x="573" y="1047"/>
                  <a:pt x="573" y="1047"/>
                  <a:pt x="573" y="1047"/>
                </a:cubicBezTo>
                <a:cubicBezTo>
                  <a:pt x="574" y="1047"/>
                  <a:pt x="574" y="1047"/>
                  <a:pt x="574" y="1047"/>
                </a:cubicBezTo>
                <a:cubicBezTo>
                  <a:pt x="575" y="1047"/>
                  <a:pt x="575" y="1047"/>
                  <a:pt x="575" y="1047"/>
                </a:cubicBezTo>
                <a:cubicBezTo>
                  <a:pt x="575" y="1047"/>
                  <a:pt x="575" y="1047"/>
                  <a:pt x="575" y="1047"/>
                </a:cubicBezTo>
                <a:cubicBezTo>
                  <a:pt x="576" y="1047"/>
                  <a:pt x="576" y="1047"/>
                  <a:pt x="576" y="1047"/>
                </a:cubicBezTo>
                <a:cubicBezTo>
                  <a:pt x="576" y="1048"/>
                  <a:pt x="576" y="1048"/>
                  <a:pt x="576" y="1048"/>
                </a:cubicBezTo>
                <a:cubicBezTo>
                  <a:pt x="576" y="1049"/>
                  <a:pt x="576" y="1049"/>
                  <a:pt x="576" y="1049"/>
                </a:cubicBezTo>
                <a:cubicBezTo>
                  <a:pt x="576" y="1049"/>
                  <a:pt x="576" y="1049"/>
                  <a:pt x="576" y="1049"/>
                </a:cubicBezTo>
                <a:cubicBezTo>
                  <a:pt x="576" y="1050"/>
                  <a:pt x="576" y="1050"/>
                  <a:pt x="576" y="1050"/>
                </a:cubicBezTo>
                <a:cubicBezTo>
                  <a:pt x="575" y="1050"/>
                  <a:pt x="575" y="1050"/>
                  <a:pt x="575" y="1050"/>
                </a:cubicBezTo>
                <a:cubicBezTo>
                  <a:pt x="574" y="1050"/>
                  <a:pt x="574" y="1050"/>
                  <a:pt x="574" y="1050"/>
                </a:cubicBezTo>
                <a:cubicBezTo>
                  <a:pt x="573" y="1050"/>
                  <a:pt x="573" y="1050"/>
                  <a:pt x="573" y="1050"/>
                </a:cubicBezTo>
                <a:cubicBezTo>
                  <a:pt x="577" y="1055"/>
                  <a:pt x="577" y="1055"/>
                  <a:pt x="577" y="1055"/>
                </a:cubicBezTo>
                <a:cubicBezTo>
                  <a:pt x="578" y="1056"/>
                  <a:pt x="578" y="1056"/>
                  <a:pt x="578" y="1056"/>
                </a:cubicBezTo>
                <a:cubicBezTo>
                  <a:pt x="578" y="1057"/>
                  <a:pt x="578" y="1057"/>
                  <a:pt x="578" y="1057"/>
                </a:cubicBezTo>
                <a:cubicBezTo>
                  <a:pt x="581" y="1059"/>
                  <a:pt x="581" y="1059"/>
                  <a:pt x="581" y="1059"/>
                </a:cubicBezTo>
                <a:cubicBezTo>
                  <a:pt x="583" y="1062"/>
                  <a:pt x="583" y="1062"/>
                  <a:pt x="583" y="1062"/>
                </a:cubicBezTo>
                <a:cubicBezTo>
                  <a:pt x="588" y="1067"/>
                  <a:pt x="588" y="1067"/>
                  <a:pt x="588" y="1067"/>
                </a:cubicBezTo>
                <a:cubicBezTo>
                  <a:pt x="589" y="1067"/>
                  <a:pt x="589" y="1067"/>
                  <a:pt x="589" y="1067"/>
                </a:cubicBezTo>
                <a:cubicBezTo>
                  <a:pt x="589" y="1068"/>
                  <a:pt x="589" y="1068"/>
                  <a:pt x="589" y="1068"/>
                </a:cubicBezTo>
                <a:cubicBezTo>
                  <a:pt x="590" y="1068"/>
                  <a:pt x="590" y="1068"/>
                  <a:pt x="590" y="1068"/>
                </a:cubicBezTo>
                <a:cubicBezTo>
                  <a:pt x="589" y="1070"/>
                  <a:pt x="589" y="1070"/>
                  <a:pt x="589" y="1070"/>
                </a:cubicBezTo>
                <a:cubicBezTo>
                  <a:pt x="588" y="1070"/>
                  <a:pt x="588" y="1070"/>
                  <a:pt x="588" y="1070"/>
                </a:cubicBezTo>
                <a:cubicBezTo>
                  <a:pt x="589" y="1071"/>
                  <a:pt x="589" y="1071"/>
                  <a:pt x="589" y="1071"/>
                </a:cubicBezTo>
                <a:cubicBezTo>
                  <a:pt x="590" y="1071"/>
                  <a:pt x="590" y="1071"/>
                  <a:pt x="590" y="1071"/>
                </a:cubicBezTo>
                <a:cubicBezTo>
                  <a:pt x="591" y="1073"/>
                  <a:pt x="591" y="1073"/>
                  <a:pt x="591" y="1073"/>
                </a:cubicBezTo>
                <a:cubicBezTo>
                  <a:pt x="589" y="1074"/>
                  <a:pt x="589" y="1074"/>
                  <a:pt x="589" y="1074"/>
                </a:cubicBezTo>
                <a:cubicBezTo>
                  <a:pt x="588" y="1076"/>
                  <a:pt x="588" y="1076"/>
                  <a:pt x="588" y="1076"/>
                </a:cubicBezTo>
                <a:cubicBezTo>
                  <a:pt x="589" y="1078"/>
                  <a:pt x="589" y="1078"/>
                  <a:pt x="589" y="1078"/>
                </a:cubicBezTo>
                <a:cubicBezTo>
                  <a:pt x="591" y="1080"/>
                  <a:pt x="591" y="1080"/>
                  <a:pt x="591" y="1080"/>
                </a:cubicBezTo>
                <a:cubicBezTo>
                  <a:pt x="594" y="1080"/>
                  <a:pt x="594" y="1080"/>
                  <a:pt x="594" y="1080"/>
                </a:cubicBezTo>
                <a:cubicBezTo>
                  <a:pt x="595" y="1081"/>
                  <a:pt x="595" y="1081"/>
                  <a:pt x="595" y="1081"/>
                </a:cubicBezTo>
                <a:cubicBezTo>
                  <a:pt x="596" y="1082"/>
                  <a:pt x="596" y="1082"/>
                  <a:pt x="596" y="1082"/>
                </a:cubicBezTo>
                <a:cubicBezTo>
                  <a:pt x="597" y="1082"/>
                  <a:pt x="597" y="1082"/>
                  <a:pt x="597" y="1082"/>
                </a:cubicBezTo>
                <a:cubicBezTo>
                  <a:pt x="598" y="1081"/>
                  <a:pt x="598" y="1081"/>
                  <a:pt x="598" y="1081"/>
                </a:cubicBezTo>
                <a:cubicBezTo>
                  <a:pt x="597" y="1079"/>
                  <a:pt x="597" y="1079"/>
                  <a:pt x="597" y="1079"/>
                </a:cubicBezTo>
                <a:cubicBezTo>
                  <a:pt x="595" y="1077"/>
                  <a:pt x="595" y="1077"/>
                  <a:pt x="595" y="1077"/>
                </a:cubicBezTo>
                <a:cubicBezTo>
                  <a:pt x="594" y="1076"/>
                  <a:pt x="594" y="1076"/>
                  <a:pt x="594" y="1076"/>
                </a:cubicBezTo>
                <a:cubicBezTo>
                  <a:pt x="595" y="1075"/>
                  <a:pt x="595" y="1075"/>
                  <a:pt x="595" y="1075"/>
                </a:cubicBezTo>
                <a:cubicBezTo>
                  <a:pt x="597" y="1077"/>
                  <a:pt x="597" y="1077"/>
                  <a:pt x="597" y="1077"/>
                </a:cubicBezTo>
                <a:cubicBezTo>
                  <a:pt x="598" y="1078"/>
                  <a:pt x="598" y="1078"/>
                  <a:pt x="598" y="1078"/>
                </a:cubicBezTo>
                <a:cubicBezTo>
                  <a:pt x="599" y="1079"/>
                  <a:pt x="599" y="1079"/>
                  <a:pt x="599" y="1079"/>
                </a:cubicBezTo>
                <a:cubicBezTo>
                  <a:pt x="600" y="1080"/>
                  <a:pt x="600" y="1080"/>
                  <a:pt x="600" y="1080"/>
                </a:cubicBezTo>
                <a:cubicBezTo>
                  <a:pt x="601" y="1082"/>
                  <a:pt x="601" y="1082"/>
                  <a:pt x="601" y="1082"/>
                </a:cubicBezTo>
                <a:cubicBezTo>
                  <a:pt x="603" y="1083"/>
                  <a:pt x="603" y="1083"/>
                  <a:pt x="603" y="1083"/>
                </a:cubicBezTo>
                <a:cubicBezTo>
                  <a:pt x="605" y="1085"/>
                  <a:pt x="605" y="1085"/>
                  <a:pt x="605" y="1085"/>
                </a:cubicBezTo>
                <a:cubicBezTo>
                  <a:pt x="606" y="1086"/>
                  <a:pt x="606" y="1086"/>
                  <a:pt x="606" y="1086"/>
                </a:cubicBezTo>
                <a:cubicBezTo>
                  <a:pt x="608" y="1088"/>
                  <a:pt x="608" y="1088"/>
                  <a:pt x="608" y="1088"/>
                </a:cubicBezTo>
                <a:cubicBezTo>
                  <a:pt x="608" y="1089"/>
                  <a:pt x="608" y="1089"/>
                  <a:pt x="608" y="1089"/>
                </a:cubicBezTo>
                <a:cubicBezTo>
                  <a:pt x="607" y="1090"/>
                  <a:pt x="607" y="1090"/>
                  <a:pt x="607" y="1090"/>
                </a:cubicBezTo>
                <a:cubicBezTo>
                  <a:pt x="607" y="1092"/>
                  <a:pt x="607" y="1092"/>
                  <a:pt x="607" y="1092"/>
                </a:cubicBezTo>
                <a:cubicBezTo>
                  <a:pt x="608" y="1093"/>
                  <a:pt x="608" y="1093"/>
                  <a:pt x="608" y="1093"/>
                </a:cubicBezTo>
                <a:cubicBezTo>
                  <a:pt x="610" y="1094"/>
                  <a:pt x="610" y="1094"/>
                  <a:pt x="610" y="1094"/>
                </a:cubicBezTo>
                <a:cubicBezTo>
                  <a:pt x="611" y="1095"/>
                  <a:pt x="611" y="1095"/>
                  <a:pt x="611" y="1095"/>
                </a:cubicBezTo>
                <a:cubicBezTo>
                  <a:pt x="612" y="1094"/>
                  <a:pt x="612" y="1094"/>
                  <a:pt x="612" y="1094"/>
                </a:cubicBezTo>
                <a:cubicBezTo>
                  <a:pt x="612" y="1093"/>
                  <a:pt x="612" y="1093"/>
                  <a:pt x="612" y="1093"/>
                </a:cubicBezTo>
                <a:cubicBezTo>
                  <a:pt x="611" y="1092"/>
                  <a:pt x="611" y="1092"/>
                  <a:pt x="611" y="1092"/>
                </a:cubicBezTo>
                <a:cubicBezTo>
                  <a:pt x="610" y="1091"/>
                  <a:pt x="610" y="1091"/>
                  <a:pt x="610" y="1091"/>
                </a:cubicBezTo>
                <a:cubicBezTo>
                  <a:pt x="610" y="1090"/>
                  <a:pt x="610" y="1090"/>
                  <a:pt x="610" y="1090"/>
                </a:cubicBezTo>
                <a:cubicBezTo>
                  <a:pt x="611" y="1090"/>
                  <a:pt x="611" y="1090"/>
                  <a:pt x="611" y="1090"/>
                </a:cubicBezTo>
                <a:cubicBezTo>
                  <a:pt x="612" y="1091"/>
                  <a:pt x="612" y="1091"/>
                  <a:pt x="612" y="1091"/>
                </a:cubicBezTo>
                <a:cubicBezTo>
                  <a:pt x="613" y="1093"/>
                  <a:pt x="613" y="1093"/>
                  <a:pt x="613" y="1093"/>
                </a:cubicBezTo>
                <a:cubicBezTo>
                  <a:pt x="613" y="1094"/>
                  <a:pt x="613" y="1094"/>
                  <a:pt x="613" y="1094"/>
                </a:cubicBezTo>
                <a:cubicBezTo>
                  <a:pt x="614" y="1095"/>
                  <a:pt x="614" y="1095"/>
                  <a:pt x="614" y="1095"/>
                </a:cubicBezTo>
                <a:cubicBezTo>
                  <a:pt x="614" y="1095"/>
                  <a:pt x="614" y="1095"/>
                  <a:pt x="614" y="1095"/>
                </a:cubicBezTo>
                <a:cubicBezTo>
                  <a:pt x="615" y="1096"/>
                  <a:pt x="615" y="1096"/>
                  <a:pt x="615" y="1096"/>
                </a:cubicBezTo>
                <a:cubicBezTo>
                  <a:pt x="616" y="1096"/>
                  <a:pt x="616" y="1096"/>
                  <a:pt x="616" y="1096"/>
                </a:cubicBezTo>
                <a:cubicBezTo>
                  <a:pt x="616" y="1095"/>
                  <a:pt x="616" y="1095"/>
                  <a:pt x="616" y="1095"/>
                </a:cubicBezTo>
                <a:cubicBezTo>
                  <a:pt x="616" y="1094"/>
                  <a:pt x="616" y="1094"/>
                  <a:pt x="616" y="1094"/>
                </a:cubicBezTo>
                <a:cubicBezTo>
                  <a:pt x="616" y="1094"/>
                  <a:pt x="616" y="1094"/>
                  <a:pt x="616" y="1094"/>
                </a:cubicBezTo>
                <a:cubicBezTo>
                  <a:pt x="618" y="1094"/>
                  <a:pt x="618" y="1094"/>
                  <a:pt x="618" y="1094"/>
                </a:cubicBezTo>
                <a:cubicBezTo>
                  <a:pt x="619" y="1094"/>
                  <a:pt x="619" y="1094"/>
                  <a:pt x="619" y="1094"/>
                </a:cubicBezTo>
                <a:cubicBezTo>
                  <a:pt x="621" y="1094"/>
                  <a:pt x="621" y="1094"/>
                  <a:pt x="621" y="1094"/>
                </a:cubicBezTo>
                <a:cubicBezTo>
                  <a:pt x="622" y="1093"/>
                  <a:pt x="622" y="1093"/>
                  <a:pt x="622" y="1093"/>
                </a:cubicBezTo>
                <a:cubicBezTo>
                  <a:pt x="623" y="1094"/>
                  <a:pt x="623" y="1094"/>
                  <a:pt x="623" y="1094"/>
                </a:cubicBezTo>
                <a:cubicBezTo>
                  <a:pt x="623" y="1094"/>
                  <a:pt x="623" y="1094"/>
                  <a:pt x="623" y="1094"/>
                </a:cubicBezTo>
                <a:cubicBezTo>
                  <a:pt x="624" y="1095"/>
                  <a:pt x="624" y="1095"/>
                  <a:pt x="624" y="1095"/>
                </a:cubicBezTo>
                <a:cubicBezTo>
                  <a:pt x="627" y="1095"/>
                  <a:pt x="627" y="1095"/>
                  <a:pt x="627" y="1095"/>
                </a:cubicBezTo>
                <a:cubicBezTo>
                  <a:pt x="627" y="1098"/>
                  <a:pt x="627" y="1098"/>
                  <a:pt x="627" y="1098"/>
                </a:cubicBezTo>
                <a:cubicBezTo>
                  <a:pt x="629" y="1100"/>
                  <a:pt x="629" y="1100"/>
                  <a:pt x="629" y="1100"/>
                </a:cubicBezTo>
                <a:cubicBezTo>
                  <a:pt x="630" y="1101"/>
                  <a:pt x="630" y="1101"/>
                  <a:pt x="630" y="1101"/>
                </a:cubicBezTo>
                <a:cubicBezTo>
                  <a:pt x="632" y="1101"/>
                  <a:pt x="632" y="1101"/>
                  <a:pt x="632" y="1101"/>
                </a:cubicBezTo>
                <a:cubicBezTo>
                  <a:pt x="632" y="1100"/>
                  <a:pt x="632" y="1100"/>
                  <a:pt x="632" y="1100"/>
                </a:cubicBezTo>
                <a:cubicBezTo>
                  <a:pt x="631" y="1099"/>
                  <a:pt x="631" y="1099"/>
                  <a:pt x="631" y="1099"/>
                </a:cubicBezTo>
                <a:cubicBezTo>
                  <a:pt x="632" y="1098"/>
                  <a:pt x="632" y="1098"/>
                  <a:pt x="632" y="1098"/>
                </a:cubicBezTo>
                <a:cubicBezTo>
                  <a:pt x="633" y="1098"/>
                  <a:pt x="633" y="1098"/>
                  <a:pt x="633" y="1098"/>
                </a:cubicBezTo>
                <a:cubicBezTo>
                  <a:pt x="634" y="1099"/>
                  <a:pt x="634" y="1099"/>
                  <a:pt x="634" y="1099"/>
                </a:cubicBezTo>
                <a:cubicBezTo>
                  <a:pt x="634" y="1100"/>
                  <a:pt x="634" y="1100"/>
                  <a:pt x="634" y="1100"/>
                </a:cubicBezTo>
                <a:cubicBezTo>
                  <a:pt x="634" y="1102"/>
                  <a:pt x="634" y="1102"/>
                  <a:pt x="634" y="1102"/>
                </a:cubicBezTo>
                <a:cubicBezTo>
                  <a:pt x="634" y="1103"/>
                  <a:pt x="634" y="1103"/>
                  <a:pt x="634" y="1103"/>
                </a:cubicBezTo>
                <a:cubicBezTo>
                  <a:pt x="634" y="1104"/>
                  <a:pt x="634" y="1104"/>
                  <a:pt x="634" y="1104"/>
                </a:cubicBezTo>
                <a:cubicBezTo>
                  <a:pt x="637" y="1105"/>
                  <a:pt x="637" y="1105"/>
                  <a:pt x="637" y="1105"/>
                </a:cubicBezTo>
                <a:cubicBezTo>
                  <a:pt x="638" y="1103"/>
                  <a:pt x="638" y="1103"/>
                  <a:pt x="638" y="1103"/>
                </a:cubicBezTo>
                <a:cubicBezTo>
                  <a:pt x="639" y="1102"/>
                  <a:pt x="639" y="1102"/>
                  <a:pt x="639" y="1102"/>
                </a:cubicBezTo>
                <a:cubicBezTo>
                  <a:pt x="641" y="1102"/>
                  <a:pt x="641" y="1102"/>
                  <a:pt x="641" y="1102"/>
                </a:cubicBezTo>
                <a:cubicBezTo>
                  <a:pt x="642" y="1101"/>
                  <a:pt x="642" y="1101"/>
                  <a:pt x="642" y="1101"/>
                </a:cubicBezTo>
                <a:cubicBezTo>
                  <a:pt x="642" y="1100"/>
                  <a:pt x="642" y="1100"/>
                  <a:pt x="642" y="1100"/>
                </a:cubicBezTo>
                <a:cubicBezTo>
                  <a:pt x="641" y="1098"/>
                  <a:pt x="641" y="1098"/>
                  <a:pt x="641" y="1098"/>
                </a:cubicBezTo>
                <a:cubicBezTo>
                  <a:pt x="639" y="1097"/>
                  <a:pt x="639" y="1097"/>
                  <a:pt x="639" y="1097"/>
                </a:cubicBezTo>
                <a:cubicBezTo>
                  <a:pt x="638" y="1096"/>
                  <a:pt x="638" y="1096"/>
                  <a:pt x="638" y="1096"/>
                </a:cubicBezTo>
                <a:cubicBezTo>
                  <a:pt x="639" y="1095"/>
                  <a:pt x="639" y="1095"/>
                  <a:pt x="639" y="1095"/>
                </a:cubicBezTo>
                <a:cubicBezTo>
                  <a:pt x="640" y="1094"/>
                  <a:pt x="640" y="1094"/>
                  <a:pt x="640" y="1094"/>
                </a:cubicBezTo>
                <a:cubicBezTo>
                  <a:pt x="643" y="1093"/>
                  <a:pt x="643" y="1093"/>
                  <a:pt x="643" y="1093"/>
                </a:cubicBezTo>
                <a:cubicBezTo>
                  <a:pt x="646" y="1091"/>
                  <a:pt x="646" y="1091"/>
                  <a:pt x="646" y="1091"/>
                </a:cubicBezTo>
                <a:cubicBezTo>
                  <a:pt x="645" y="1090"/>
                  <a:pt x="645" y="1090"/>
                  <a:pt x="645" y="1090"/>
                </a:cubicBezTo>
                <a:cubicBezTo>
                  <a:pt x="645" y="1090"/>
                  <a:pt x="645" y="1090"/>
                  <a:pt x="645" y="1090"/>
                </a:cubicBezTo>
                <a:cubicBezTo>
                  <a:pt x="645" y="1088"/>
                  <a:pt x="645" y="1088"/>
                  <a:pt x="645" y="1088"/>
                </a:cubicBezTo>
                <a:cubicBezTo>
                  <a:pt x="648" y="1086"/>
                  <a:pt x="648" y="1086"/>
                  <a:pt x="648" y="1086"/>
                </a:cubicBezTo>
                <a:cubicBezTo>
                  <a:pt x="650" y="1086"/>
                  <a:pt x="650" y="1086"/>
                  <a:pt x="650" y="1086"/>
                </a:cubicBezTo>
                <a:cubicBezTo>
                  <a:pt x="651" y="1087"/>
                  <a:pt x="651" y="1087"/>
                  <a:pt x="651" y="1087"/>
                </a:cubicBezTo>
                <a:cubicBezTo>
                  <a:pt x="653" y="1088"/>
                  <a:pt x="653" y="1088"/>
                  <a:pt x="653" y="1088"/>
                </a:cubicBezTo>
                <a:cubicBezTo>
                  <a:pt x="654" y="1089"/>
                  <a:pt x="654" y="1089"/>
                  <a:pt x="654" y="1089"/>
                </a:cubicBezTo>
                <a:cubicBezTo>
                  <a:pt x="656" y="1091"/>
                  <a:pt x="656" y="1091"/>
                  <a:pt x="656" y="1091"/>
                </a:cubicBezTo>
                <a:cubicBezTo>
                  <a:pt x="656" y="1093"/>
                  <a:pt x="656" y="1093"/>
                  <a:pt x="656" y="1093"/>
                </a:cubicBezTo>
                <a:cubicBezTo>
                  <a:pt x="657" y="1093"/>
                  <a:pt x="657" y="1093"/>
                  <a:pt x="657" y="1093"/>
                </a:cubicBezTo>
                <a:cubicBezTo>
                  <a:pt x="658" y="1093"/>
                  <a:pt x="658" y="1093"/>
                  <a:pt x="658" y="1093"/>
                </a:cubicBezTo>
                <a:cubicBezTo>
                  <a:pt x="659" y="1091"/>
                  <a:pt x="659" y="1091"/>
                  <a:pt x="659" y="1091"/>
                </a:cubicBezTo>
                <a:cubicBezTo>
                  <a:pt x="660" y="1091"/>
                  <a:pt x="660" y="1091"/>
                  <a:pt x="660" y="1091"/>
                </a:cubicBezTo>
                <a:cubicBezTo>
                  <a:pt x="661" y="1093"/>
                  <a:pt x="661" y="1093"/>
                  <a:pt x="661" y="1093"/>
                </a:cubicBezTo>
                <a:cubicBezTo>
                  <a:pt x="660" y="1093"/>
                  <a:pt x="660" y="1093"/>
                  <a:pt x="660" y="1093"/>
                </a:cubicBezTo>
                <a:cubicBezTo>
                  <a:pt x="659" y="1094"/>
                  <a:pt x="659" y="1094"/>
                  <a:pt x="659" y="1094"/>
                </a:cubicBezTo>
                <a:cubicBezTo>
                  <a:pt x="657" y="1096"/>
                  <a:pt x="657" y="1096"/>
                  <a:pt x="657" y="1096"/>
                </a:cubicBezTo>
                <a:cubicBezTo>
                  <a:pt x="657" y="1097"/>
                  <a:pt x="657" y="1097"/>
                  <a:pt x="657" y="1097"/>
                </a:cubicBezTo>
                <a:cubicBezTo>
                  <a:pt x="657" y="1099"/>
                  <a:pt x="657" y="1099"/>
                  <a:pt x="657" y="1099"/>
                </a:cubicBezTo>
                <a:cubicBezTo>
                  <a:pt x="659" y="1102"/>
                  <a:pt x="659" y="1102"/>
                  <a:pt x="659" y="1102"/>
                </a:cubicBezTo>
                <a:cubicBezTo>
                  <a:pt x="661" y="1104"/>
                  <a:pt x="661" y="1104"/>
                  <a:pt x="661" y="1104"/>
                </a:cubicBezTo>
                <a:cubicBezTo>
                  <a:pt x="662" y="1104"/>
                  <a:pt x="662" y="1104"/>
                  <a:pt x="662" y="1104"/>
                </a:cubicBezTo>
                <a:cubicBezTo>
                  <a:pt x="662" y="1106"/>
                  <a:pt x="662" y="1106"/>
                  <a:pt x="662" y="1106"/>
                </a:cubicBezTo>
                <a:cubicBezTo>
                  <a:pt x="662" y="1108"/>
                  <a:pt x="662" y="1108"/>
                  <a:pt x="662" y="1108"/>
                </a:cubicBezTo>
                <a:cubicBezTo>
                  <a:pt x="664" y="1110"/>
                  <a:pt x="664" y="1110"/>
                  <a:pt x="664" y="1110"/>
                </a:cubicBezTo>
                <a:cubicBezTo>
                  <a:pt x="665" y="1110"/>
                  <a:pt x="665" y="1110"/>
                  <a:pt x="665" y="1110"/>
                </a:cubicBezTo>
                <a:cubicBezTo>
                  <a:pt x="666" y="1110"/>
                  <a:pt x="666" y="1110"/>
                  <a:pt x="666" y="1110"/>
                </a:cubicBezTo>
                <a:cubicBezTo>
                  <a:pt x="666" y="1111"/>
                  <a:pt x="666" y="1111"/>
                  <a:pt x="666" y="1111"/>
                </a:cubicBezTo>
                <a:cubicBezTo>
                  <a:pt x="666" y="1113"/>
                  <a:pt x="666" y="1113"/>
                  <a:pt x="666" y="1113"/>
                </a:cubicBezTo>
                <a:cubicBezTo>
                  <a:pt x="665" y="1114"/>
                  <a:pt x="665" y="1114"/>
                  <a:pt x="665" y="1114"/>
                </a:cubicBezTo>
                <a:cubicBezTo>
                  <a:pt x="665" y="1115"/>
                  <a:pt x="665" y="1115"/>
                  <a:pt x="665" y="1115"/>
                </a:cubicBezTo>
                <a:cubicBezTo>
                  <a:pt x="666" y="1116"/>
                  <a:pt x="666" y="1116"/>
                  <a:pt x="666" y="1116"/>
                </a:cubicBezTo>
                <a:cubicBezTo>
                  <a:pt x="666" y="1119"/>
                  <a:pt x="666" y="1119"/>
                  <a:pt x="666" y="1119"/>
                </a:cubicBezTo>
                <a:cubicBezTo>
                  <a:pt x="665" y="1119"/>
                  <a:pt x="665" y="1119"/>
                  <a:pt x="665" y="1119"/>
                </a:cubicBezTo>
                <a:cubicBezTo>
                  <a:pt x="664" y="1121"/>
                  <a:pt x="664" y="1121"/>
                  <a:pt x="664" y="1121"/>
                </a:cubicBezTo>
                <a:cubicBezTo>
                  <a:pt x="665" y="1121"/>
                  <a:pt x="665" y="1121"/>
                  <a:pt x="665" y="1121"/>
                </a:cubicBezTo>
                <a:cubicBezTo>
                  <a:pt x="666" y="1123"/>
                  <a:pt x="666" y="1123"/>
                  <a:pt x="666" y="1123"/>
                </a:cubicBezTo>
                <a:cubicBezTo>
                  <a:pt x="666" y="1126"/>
                  <a:pt x="666" y="1126"/>
                  <a:pt x="666" y="1126"/>
                </a:cubicBezTo>
                <a:cubicBezTo>
                  <a:pt x="666" y="1130"/>
                  <a:pt x="666" y="1130"/>
                  <a:pt x="666" y="1130"/>
                </a:cubicBezTo>
                <a:cubicBezTo>
                  <a:pt x="665" y="1132"/>
                  <a:pt x="665" y="1132"/>
                  <a:pt x="665" y="1132"/>
                </a:cubicBezTo>
                <a:cubicBezTo>
                  <a:pt x="664" y="1133"/>
                  <a:pt x="664" y="1133"/>
                  <a:pt x="664" y="1133"/>
                </a:cubicBezTo>
                <a:cubicBezTo>
                  <a:pt x="665" y="1134"/>
                  <a:pt x="665" y="1134"/>
                  <a:pt x="665" y="1134"/>
                </a:cubicBezTo>
                <a:cubicBezTo>
                  <a:pt x="667" y="1134"/>
                  <a:pt x="667" y="1134"/>
                  <a:pt x="667" y="1134"/>
                </a:cubicBezTo>
                <a:cubicBezTo>
                  <a:pt x="667" y="1135"/>
                  <a:pt x="667" y="1135"/>
                  <a:pt x="667" y="1135"/>
                </a:cubicBezTo>
                <a:cubicBezTo>
                  <a:pt x="668" y="1136"/>
                  <a:pt x="668" y="1136"/>
                  <a:pt x="668" y="1136"/>
                </a:cubicBezTo>
                <a:cubicBezTo>
                  <a:pt x="669" y="1136"/>
                  <a:pt x="669" y="1136"/>
                  <a:pt x="669" y="1136"/>
                </a:cubicBezTo>
                <a:cubicBezTo>
                  <a:pt x="669" y="1137"/>
                  <a:pt x="669" y="1137"/>
                  <a:pt x="669" y="1137"/>
                </a:cubicBezTo>
                <a:cubicBezTo>
                  <a:pt x="668" y="1138"/>
                  <a:pt x="668" y="1138"/>
                  <a:pt x="668" y="1138"/>
                </a:cubicBezTo>
                <a:cubicBezTo>
                  <a:pt x="667" y="1140"/>
                  <a:pt x="667" y="1140"/>
                  <a:pt x="667" y="1140"/>
                </a:cubicBezTo>
                <a:cubicBezTo>
                  <a:pt x="664" y="1144"/>
                  <a:pt x="664" y="1144"/>
                  <a:pt x="664" y="1144"/>
                </a:cubicBezTo>
                <a:cubicBezTo>
                  <a:pt x="663" y="1146"/>
                  <a:pt x="663" y="1146"/>
                  <a:pt x="663" y="1146"/>
                </a:cubicBezTo>
                <a:cubicBezTo>
                  <a:pt x="660" y="1148"/>
                  <a:pt x="660" y="1148"/>
                  <a:pt x="660" y="1148"/>
                </a:cubicBezTo>
                <a:cubicBezTo>
                  <a:pt x="657" y="1149"/>
                  <a:pt x="657" y="1149"/>
                  <a:pt x="657" y="1149"/>
                </a:cubicBezTo>
                <a:cubicBezTo>
                  <a:pt x="654" y="1151"/>
                  <a:pt x="654" y="1151"/>
                  <a:pt x="654" y="1151"/>
                </a:cubicBezTo>
                <a:cubicBezTo>
                  <a:pt x="652" y="1155"/>
                  <a:pt x="652" y="1155"/>
                  <a:pt x="652" y="1155"/>
                </a:cubicBezTo>
                <a:cubicBezTo>
                  <a:pt x="651" y="1158"/>
                  <a:pt x="651" y="1158"/>
                  <a:pt x="651" y="1158"/>
                </a:cubicBezTo>
                <a:cubicBezTo>
                  <a:pt x="651" y="1159"/>
                  <a:pt x="651" y="1159"/>
                  <a:pt x="651" y="1159"/>
                </a:cubicBezTo>
                <a:cubicBezTo>
                  <a:pt x="650" y="1162"/>
                  <a:pt x="650" y="1162"/>
                  <a:pt x="650" y="1162"/>
                </a:cubicBezTo>
                <a:cubicBezTo>
                  <a:pt x="648" y="1162"/>
                  <a:pt x="648" y="1162"/>
                  <a:pt x="648" y="1162"/>
                </a:cubicBezTo>
                <a:cubicBezTo>
                  <a:pt x="643" y="1165"/>
                  <a:pt x="643" y="1165"/>
                  <a:pt x="643" y="1165"/>
                </a:cubicBezTo>
                <a:cubicBezTo>
                  <a:pt x="641" y="1165"/>
                  <a:pt x="641" y="1165"/>
                  <a:pt x="641" y="1165"/>
                </a:cubicBezTo>
                <a:cubicBezTo>
                  <a:pt x="638" y="1166"/>
                  <a:pt x="638" y="1166"/>
                  <a:pt x="638" y="1166"/>
                </a:cubicBezTo>
                <a:cubicBezTo>
                  <a:pt x="640" y="1168"/>
                  <a:pt x="640" y="1168"/>
                  <a:pt x="640" y="1168"/>
                </a:cubicBezTo>
                <a:cubicBezTo>
                  <a:pt x="640" y="1170"/>
                  <a:pt x="640" y="1170"/>
                  <a:pt x="640" y="1170"/>
                </a:cubicBezTo>
                <a:cubicBezTo>
                  <a:pt x="641" y="1171"/>
                  <a:pt x="641" y="1171"/>
                  <a:pt x="641" y="1171"/>
                </a:cubicBezTo>
                <a:cubicBezTo>
                  <a:pt x="640" y="1173"/>
                  <a:pt x="640" y="1173"/>
                  <a:pt x="640" y="1173"/>
                </a:cubicBezTo>
                <a:cubicBezTo>
                  <a:pt x="637" y="1177"/>
                  <a:pt x="637" y="1177"/>
                  <a:pt x="637" y="1177"/>
                </a:cubicBezTo>
                <a:cubicBezTo>
                  <a:pt x="636" y="1179"/>
                  <a:pt x="636" y="1179"/>
                  <a:pt x="636" y="1179"/>
                </a:cubicBezTo>
                <a:cubicBezTo>
                  <a:pt x="637" y="1180"/>
                  <a:pt x="637" y="1180"/>
                  <a:pt x="637" y="1180"/>
                </a:cubicBezTo>
                <a:cubicBezTo>
                  <a:pt x="635" y="1182"/>
                  <a:pt x="635" y="1182"/>
                  <a:pt x="635" y="1182"/>
                </a:cubicBezTo>
                <a:cubicBezTo>
                  <a:pt x="633" y="1183"/>
                  <a:pt x="633" y="1183"/>
                  <a:pt x="633" y="1183"/>
                </a:cubicBezTo>
                <a:cubicBezTo>
                  <a:pt x="632" y="1185"/>
                  <a:pt x="632" y="1185"/>
                  <a:pt x="632" y="1185"/>
                </a:cubicBezTo>
                <a:cubicBezTo>
                  <a:pt x="633" y="1186"/>
                  <a:pt x="633" y="1186"/>
                  <a:pt x="633" y="1186"/>
                </a:cubicBezTo>
                <a:cubicBezTo>
                  <a:pt x="633" y="1188"/>
                  <a:pt x="633" y="1188"/>
                  <a:pt x="633" y="1188"/>
                </a:cubicBezTo>
                <a:cubicBezTo>
                  <a:pt x="633" y="1190"/>
                  <a:pt x="633" y="1190"/>
                  <a:pt x="633" y="1190"/>
                </a:cubicBezTo>
                <a:cubicBezTo>
                  <a:pt x="633" y="1192"/>
                  <a:pt x="633" y="1192"/>
                  <a:pt x="633" y="1192"/>
                </a:cubicBezTo>
                <a:cubicBezTo>
                  <a:pt x="632" y="1194"/>
                  <a:pt x="632" y="1194"/>
                  <a:pt x="632" y="1194"/>
                </a:cubicBezTo>
                <a:cubicBezTo>
                  <a:pt x="631" y="1195"/>
                  <a:pt x="631" y="1195"/>
                  <a:pt x="631" y="1195"/>
                </a:cubicBezTo>
                <a:cubicBezTo>
                  <a:pt x="632" y="1196"/>
                  <a:pt x="632" y="1196"/>
                  <a:pt x="632" y="1196"/>
                </a:cubicBezTo>
                <a:cubicBezTo>
                  <a:pt x="634" y="1197"/>
                  <a:pt x="634" y="1197"/>
                  <a:pt x="634" y="1197"/>
                </a:cubicBezTo>
                <a:cubicBezTo>
                  <a:pt x="636" y="1199"/>
                  <a:pt x="636" y="1199"/>
                  <a:pt x="636" y="1199"/>
                </a:cubicBezTo>
                <a:cubicBezTo>
                  <a:pt x="638" y="1200"/>
                  <a:pt x="638" y="1200"/>
                  <a:pt x="638" y="1200"/>
                </a:cubicBezTo>
                <a:cubicBezTo>
                  <a:pt x="639" y="1199"/>
                  <a:pt x="639" y="1199"/>
                  <a:pt x="639" y="1199"/>
                </a:cubicBezTo>
                <a:cubicBezTo>
                  <a:pt x="639" y="1197"/>
                  <a:pt x="639" y="1197"/>
                  <a:pt x="639" y="1197"/>
                </a:cubicBezTo>
                <a:cubicBezTo>
                  <a:pt x="640" y="1196"/>
                  <a:pt x="640" y="1196"/>
                  <a:pt x="640" y="1196"/>
                </a:cubicBezTo>
                <a:cubicBezTo>
                  <a:pt x="641" y="1195"/>
                  <a:pt x="641" y="1195"/>
                  <a:pt x="641" y="1195"/>
                </a:cubicBezTo>
                <a:cubicBezTo>
                  <a:pt x="641" y="1196"/>
                  <a:pt x="641" y="1196"/>
                  <a:pt x="641" y="1196"/>
                </a:cubicBezTo>
                <a:cubicBezTo>
                  <a:pt x="642" y="1198"/>
                  <a:pt x="642" y="1198"/>
                  <a:pt x="642" y="1198"/>
                </a:cubicBezTo>
                <a:cubicBezTo>
                  <a:pt x="642" y="1197"/>
                  <a:pt x="642" y="1197"/>
                  <a:pt x="642" y="1197"/>
                </a:cubicBezTo>
                <a:cubicBezTo>
                  <a:pt x="642" y="1195"/>
                  <a:pt x="642" y="1195"/>
                  <a:pt x="642" y="1195"/>
                </a:cubicBezTo>
                <a:cubicBezTo>
                  <a:pt x="642" y="1196"/>
                  <a:pt x="642" y="1196"/>
                  <a:pt x="642" y="1196"/>
                </a:cubicBezTo>
                <a:cubicBezTo>
                  <a:pt x="643" y="1198"/>
                  <a:pt x="643" y="1198"/>
                  <a:pt x="643" y="1198"/>
                </a:cubicBezTo>
                <a:cubicBezTo>
                  <a:pt x="643" y="1201"/>
                  <a:pt x="643" y="1201"/>
                  <a:pt x="643" y="1201"/>
                </a:cubicBezTo>
                <a:cubicBezTo>
                  <a:pt x="643" y="1202"/>
                  <a:pt x="643" y="1202"/>
                  <a:pt x="643" y="1202"/>
                </a:cubicBezTo>
                <a:cubicBezTo>
                  <a:pt x="642" y="1204"/>
                  <a:pt x="642" y="1204"/>
                  <a:pt x="642" y="1204"/>
                </a:cubicBezTo>
                <a:cubicBezTo>
                  <a:pt x="639" y="1206"/>
                  <a:pt x="639" y="1206"/>
                  <a:pt x="639" y="1206"/>
                </a:cubicBezTo>
                <a:cubicBezTo>
                  <a:pt x="639" y="1206"/>
                  <a:pt x="639" y="1206"/>
                  <a:pt x="639" y="1206"/>
                </a:cubicBezTo>
                <a:cubicBezTo>
                  <a:pt x="635" y="1208"/>
                  <a:pt x="635" y="1208"/>
                  <a:pt x="635" y="1208"/>
                </a:cubicBezTo>
                <a:cubicBezTo>
                  <a:pt x="633" y="1210"/>
                  <a:pt x="633" y="1210"/>
                  <a:pt x="633" y="1210"/>
                </a:cubicBezTo>
                <a:cubicBezTo>
                  <a:pt x="630" y="1213"/>
                  <a:pt x="630" y="1213"/>
                  <a:pt x="630" y="1213"/>
                </a:cubicBezTo>
                <a:cubicBezTo>
                  <a:pt x="629" y="1215"/>
                  <a:pt x="629" y="1215"/>
                  <a:pt x="629" y="1215"/>
                </a:cubicBezTo>
                <a:cubicBezTo>
                  <a:pt x="629" y="1217"/>
                  <a:pt x="629" y="1217"/>
                  <a:pt x="629" y="1217"/>
                </a:cubicBezTo>
                <a:cubicBezTo>
                  <a:pt x="629" y="1218"/>
                  <a:pt x="629" y="1218"/>
                  <a:pt x="629" y="1218"/>
                </a:cubicBezTo>
                <a:cubicBezTo>
                  <a:pt x="630" y="1219"/>
                  <a:pt x="630" y="1219"/>
                  <a:pt x="630" y="1219"/>
                </a:cubicBezTo>
                <a:cubicBezTo>
                  <a:pt x="630" y="1221"/>
                  <a:pt x="630" y="1221"/>
                  <a:pt x="630" y="1221"/>
                </a:cubicBezTo>
                <a:cubicBezTo>
                  <a:pt x="629" y="1221"/>
                  <a:pt x="629" y="1221"/>
                  <a:pt x="629" y="1221"/>
                </a:cubicBezTo>
                <a:cubicBezTo>
                  <a:pt x="629" y="1222"/>
                  <a:pt x="629" y="1222"/>
                  <a:pt x="629" y="1222"/>
                </a:cubicBezTo>
                <a:cubicBezTo>
                  <a:pt x="631" y="1224"/>
                  <a:pt x="631" y="1224"/>
                  <a:pt x="631" y="1224"/>
                </a:cubicBezTo>
                <a:cubicBezTo>
                  <a:pt x="632" y="1227"/>
                  <a:pt x="632" y="1227"/>
                  <a:pt x="632" y="1227"/>
                </a:cubicBezTo>
                <a:cubicBezTo>
                  <a:pt x="632" y="1228"/>
                  <a:pt x="632" y="1228"/>
                  <a:pt x="632" y="1228"/>
                </a:cubicBezTo>
                <a:cubicBezTo>
                  <a:pt x="631" y="1228"/>
                  <a:pt x="631" y="1228"/>
                  <a:pt x="631" y="1228"/>
                </a:cubicBezTo>
                <a:cubicBezTo>
                  <a:pt x="629" y="1229"/>
                  <a:pt x="629" y="1229"/>
                  <a:pt x="629" y="1229"/>
                </a:cubicBezTo>
                <a:cubicBezTo>
                  <a:pt x="629" y="1230"/>
                  <a:pt x="629" y="1230"/>
                  <a:pt x="629" y="1230"/>
                </a:cubicBezTo>
                <a:cubicBezTo>
                  <a:pt x="630" y="1232"/>
                  <a:pt x="630" y="1232"/>
                  <a:pt x="630" y="1232"/>
                </a:cubicBezTo>
                <a:cubicBezTo>
                  <a:pt x="632" y="1233"/>
                  <a:pt x="632" y="1233"/>
                  <a:pt x="632" y="1233"/>
                </a:cubicBezTo>
                <a:cubicBezTo>
                  <a:pt x="635" y="1235"/>
                  <a:pt x="635" y="1235"/>
                  <a:pt x="635" y="1235"/>
                </a:cubicBezTo>
                <a:cubicBezTo>
                  <a:pt x="638" y="1235"/>
                  <a:pt x="638" y="1235"/>
                  <a:pt x="638" y="1235"/>
                </a:cubicBezTo>
                <a:cubicBezTo>
                  <a:pt x="641" y="1238"/>
                  <a:pt x="641" y="1238"/>
                  <a:pt x="641" y="1238"/>
                </a:cubicBezTo>
                <a:cubicBezTo>
                  <a:pt x="643" y="1238"/>
                  <a:pt x="643" y="1238"/>
                  <a:pt x="643" y="1238"/>
                </a:cubicBezTo>
                <a:cubicBezTo>
                  <a:pt x="644" y="1240"/>
                  <a:pt x="644" y="1240"/>
                  <a:pt x="644" y="1240"/>
                </a:cubicBezTo>
                <a:cubicBezTo>
                  <a:pt x="646" y="1243"/>
                  <a:pt x="646" y="1243"/>
                  <a:pt x="646" y="1243"/>
                </a:cubicBezTo>
                <a:cubicBezTo>
                  <a:pt x="646" y="1245"/>
                  <a:pt x="646" y="1245"/>
                  <a:pt x="646" y="1245"/>
                </a:cubicBezTo>
                <a:cubicBezTo>
                  <a:pt x="647" y="1247"/>
                  <a:pt x="647" y="1247"/>
                  <a:pt x="647" y="1247"/>
                </a:cubicBezTo>
                <a:cubicBezTo>
                  <a:pt x="651" y="1249"/>
                  <a:pt x="651" y="1249"/>
                  <a:pt x="651" y="1249"/>
                </a:cubicBezTo>
                <a:cubicBezTo>
                  <a:pt x="652" y="1252"/>
                  <a:pt x="652" y="1252"/>
                  <a:pt x="652" y="1252"/>
                </a:cubicBezTo>
                <a:cubicBezTo>
                  <a:pt x="653" y="1254"/>
                  <a:pt x="653" y="1254"/>
                  <a:pt x="653" y="1254"/>
                </a:cubicBezTo>
                <a:cubicBezTo>
                  <a:pt x="654" y="1256"/>
                  <a:pt x="654" y="1256"/>
                  <a:pt x="654" y="1256"/>
                </a:cubicBezTo>
                <a:cubicBezTo>
                  <a:pt x="654" y="1259"/>
                  <a:pt x="654" y="1259"/>
                  <a:pt x="654" y="1259"/>
                </a:cubicBezTo>
                <a:cubicBezTo>
                  <a:pt x="656" y="1261"/>
                  <a:pt x="656" y="1261"/>
                  <a:pt x="656" y="1261"/>
                </a:cubicBezTo>
                <a:cubicBezTo>
                  <a:pt x="657" y="1262"/>
                  <a:pt x="657" y="1262"/>
                  <a:pt x="657" y="1262"/>
                </a:cubicBezTo>
                <a:cubicBezTo>
                  <a:pt x="659" y="1265"/>
                  <a:pt x="659" y="1265"/>
                  <a:pt x="659" y="1265"/>
                </a:cubicBezTo>
                <a:cubicBezTo>
                  <a:pt x="659" y="1267"/>
                  <a:pt x="659" y="1267"/>
                  <a:pt x="659" y="1267"/>
                </a:cubicBezTo>
                <a:cubicBezTo>
                  <a:pt x="658" y="1268"/>
                  <a:pt x="658" y="1268"/>
                  <a:pt x="658" y="1268"/>
                </a:cubicBezTo>
                <a:cubicBezTo>
                  <a:pt x="660" y="1271"/>
                  <a:pt x="660" y="1271"/>
                  <a:pt x="660" y="1271"/>
                </a:cubicBezTo>
                <a:cubicBezTo>
                  <a:pt x="663" y="1275"/>
                  <a:pt x="663" y="1275"/>
                  <a:pt x="663" y="1275"/>
                </a:cubicBezTo>
                <a:cubicBezTo>
                  <a:pt x="664" y="1277"/>
                  <a:pt x="664" y="1277"/>
                  <a:pt x="664" y="1277"/>
                </a:cubicBezTo>
                <a:cubicBezTo>
                  <a:pt x="664" y="1278"/>
                  <a:pt x="664" y="1278"/>
                  <a:pt x="664" y="1278"/>
                </a:cubicBezTo>
                <a:cubicBezTo>
                  <a:pt x="664" y="1279"/>
                  <a:pt x="664" y="1279"/>
                  <a:pt x="664" y="1279"/>
                </a:cubicBezTo>
                <a:cubicBezTo>
                  <a:pt x="665" y="1280"/>
                  <a:pt x="665" y="1280"/>
                  <a:pt x="665" y="1280"/>
                </a:cubicBezTo>
                <a:cubicBezTo>
                  <a:pt x="668" y="1283"/>
                  <a:pt x="668" y="1283"/>
                  <a:pt x="668" y="1283"/>
                </a:cubicBezTo>
                <a:cubicBezTo>
                  <a:pt x="669" y="1284"/>
                  <a:pt x="669" y="1284"/>
                  <a:pt x="669" y="1284"/>
                </a:cubicBezTo>
                <a:cubicBezTo>
                  <a:pt x="669" y="1287"/>
                  <a:pt x="669" y="1287"/>
                  <a:pt x="669" y="1287"/>
                </a:cubicBezTo>
                <a:cubicBezTo>
                  <a:pt x="670" y="1288"/>
                  <a:pt x="670" y="1288"/>
                  <a:pt x="670" y="1288"/>
                </a:cubicBezTo>
                <a:cubicBezTo>
                  <a:pt x="673" y="1289"/>
                  <a:pt x="673" y="1289"/>
                  <a:pt x="673" y="1289"/>
                </a:cubicBezTo>
                <a:cubicBezTo>
                  <a:pt x="673" y="1291"/>
                  <a:pt x="673" y="1291"/>
                  <a:pt x="673" y="1291"/>
                </a:cubicBezTo>
                <a:cubicBezTo>
                  <a:pt x="676" y="1295"/>
                  <a:pt x="676" y="1295"/>
                  <a:pt x="676" y="1295"/>
                </a:cubicBezTo>
                <a:cubicBezTo>
                  <a:pt x="676" y="1297"/>
                  <a:pt x="676" y="1297"/>
                  <a:pt x="676" y="1297"/>
                </a:cubicBezTo>
                <a:cubicBezTo>
                  <a:pt x="679" y="1302"/>
                  <a:pt x="679" y="1302"/>
                  <a:pt x="679" y="1302"/>
                </a:cubicBezTo>
                <a:cubicBezTo>
                  <a:pt x="679" y="1304"/>
                  <a:pt x="679" y="1304"/>
                  <a:pt x="679" y="1304"/>
                </a:cubicBezTo>
                <a:cubicBezTo>
                  <a:pt x="679" y="1304"/>
                  <a:pt x="679" y="1304"/>
                  <a:pt x="679" y="1304"/>
                </a:cubicBezTo>
                <a:cubicBezTo>
                  <a:pt x="678" y="1303"/>
                  <a:pt x="678" y="1303"/>
                  <a:pt x="678" y="1303"/>
                </a:cubicBezTo>
                <a:cubicBezTo>
                  <a:pt x="678" y="1304"/>
                  <a:pt x="678" y="1304"/>
                  <a:pt x="678" y="1304"/>
                </a:cubicBezTo>
                <a:cubicBezTo>
                  <a:pt x="678" y="1306"/>
                  <a:pt x="678" y="1306"/>
                  <a:pt x="678" y="1306"/>
                </a:cubicBezTo>
                <a:cubicBezTo>
                  <a:pt x="678" y="1307"/>
                  <a:pt x="678" y="1307"/>
                  <a:pt x="678" y="1307"/>
                </a:cubicBezTo>
                <a:cubicBezTo>
                  <a:pt x="679" y="1307"/>
                  <a:pt x="679" y="1307"/>
                  <a:pt x="679" y="1307"/>
                </a:cubicBezTo>
                <a:cubicBezTo>
                  <a:pt x="680" y="1308"/>
                  <a:pt x="680" y="1308"/>
                  <a:pt x="680" y="1308"/>
                </a:cubicBezTo>
                <a:cubicBezTo>
                  <a:pt x="681" y="1309"/>
                  <a:pt x="681" y="1309"/>
                  <a:pt x="681" y="1309"/>
                </a:cubicBezTo>
                <a:cubicBezTo>
                  <a:pt x="680" y="1310"/>
                  <a:pt x="680" y="1310"/>
                  <a:pt x="680" y="1310"/>
                </a:cubicBezTo>
                <a:cubicBezTo>
                  <a:pt x="683" y="1312"/>
                  <a:pt x="683" y="1312"/>
                  <a:pt x="683" y="1312"/>
                </a:cubicBezTo>
                <a:cubicBezTo>
                  <a:pt x="686" y="1313"/>
                  <a:pt x="686" y="1313"/>
                  <a:pt x="686" y="1313"/>
                </a:cubicBezTo>
                <a:cubicBezTo>
                  <a:pt x="686" y="1315"/>
                  <a:pt x="686" y="1315"/>
                  <a:pt x="686" y="1315"/>
                </a:cubicBezTo>
                <a:cubicBezTo>
                  <a:pt x="688" y="1316"/>
                  <a:pt x="688" y="1316"/>
                  <a:pt x="688" y="1316"/>
                </a:cubicBezTo>
                <a:cubicBezTo>
                  <a:pt x="689" y="1317"/>
                  <a:pt x="689" y="1317"/>
                  <a:pt x="689" y="1317"/>
                </a:cubicBezTo>
                <a:cubicBezTo>
                  <a:pt x="690" y="1317"/>
                  <a:pt x="690" y="1317"/>
                  <a:pt x="690" y="1317"/>
                </a:cubicBezTo>
                <a:cubicBezTo>
                  <a:pt x="691" y="1319"/>
                  <a:pt x="691" y="1319"/>
                  <a:pt x="691" y="1319"/>
                </a:cubicBezTo>
                <a:cubicBezTo>
                  <a:pt x="692" y="1320"/>
                  <a:pt x="692" y="1320"/>
                  <a:pt x="692" y="1320"/>
                </a:cubicBezTo>
                <a:cubicBezTo>
                  <a:pt x="695" y="1320"/>
                  <a:pt x="695" y="1320"/>
                  <a:pt x="695" y="1320"/>
                </a:cubicBezTo>
                <a:cubicBezTo>
                  <a:pt x="696" y="1319"/>
                  <a:pt x="696" y="1319"/>
                  <a:pt x="696" y="1319"/>
                </a:cubicBezTo>
                <a:cubicBezTo>
                  <a:pt x="695" y="1320"/>
                  <a:pt x="695" y="1320"/>
                  <a:pt x="695" y="1320"/>
                </a:cubicBezTo>
                <a:cubicBezTo>
                  <a:pt x="697" y="1322"/>
                  <a:pt x="697" y="1322"/>
                  <a:pt x="697" y="1322"/>
                </a:cubicBezTo>
                <a:cubicBezTo>
                  <a:pt x="700" y="1323"/>
                  <a:pt x="700" y="1323"/>
                  <a:pt x="700" y="1323"/>
                </a:cubicBezTo>
                <a:cubicBezTo>
                  <a:pt x="701" y="1325"/>
                  <a:pt x="701" y="1325"/>
                  <a:pt x="701" y="1325"/>
                </a:cubicBezTo>
                <a:cubicBezTo>
                  <a:pt x="701" y="1326"/>
                  <a:pt x="701" y="1326"/>
                  <a:pt x="701" y="1326"/>
                </a:cubicBezTo>
                <a:cubicBezTo>
                  <a:pt x="703" y="1327"/>
                  <a:pt x="703" y="1327"/>
                  <a:pt x="703" y="1327"/>
                </a:cubicBezTo>
                <a:cubicBezTo>
                  <a:pt x="705" y="1328"/>
                  <a:pt x="705" y="1328"/>
                  <a:pt x="705" y="1328"/>
                </a:cubicBezTo>
                <a:cubicBezTo>
                  <a:pt x="706" y="1327"/>
                  <a:pt x="706" y="1327"/>
                  <a:pt x="706" y="1327"/>
                </a:cubicBezTo>
                <a:cubicBezTo>
                  <a:pt x="707" y="1328"/>
                  <a:pt x="707" y="1328"/>
                  <a:pt x="707" y="1328"/>
                </a:cubicBezTo>
                <a:cubicBezTo>
                  <a:pt x="711" y="1330"/>
                  <a:pt x="711" y="1330"/>
                  <a:pt x="711" y="1330"/>
                </a:cubicBezTo>
                <a:cubicBezTo>
                  <a:pt x="713" y="1331"/>
                  <a:pt x="713" y="1331"/>
                  <a:pt x="713" y="1331"/>
                </a:cubicBezTo>
                <a:cubicBezTo>
                  <a:pt x="715" y="1331"/>
                  <a:pt x="715" y="1331"/>
                  <a:pt x="715" y="1331"/>
                </a:cubicBezTo>
                <a:cubicBezTo>
                  <a:pt x="716" y="1332"/>
                  <a:pt x="716" y="1332"/>
                  <a:pt x="716" y="1332"/>
                </a:cubicBezTo>
                <a:cubicBezTo>
                  <a:pt x="716" y="1333"/>
                  <a:pt x="716" y="1333"/>
                  <a:pt x="716" y="1333"/>
                </a:cubicBezTo>
                <a:cubicBezTo>
                  <a:pt x="719" y="1335"/>
                  <a:pt x="719" y="1335"/>
                  <a:pt x="719" y="1335"/>
                </a:cubicBezTo>
                <a:cubicBezTo>
                  <a:pt x="720" y="1335"/>
                  <a:pt x="720" y="1335"/>
                  <a:pt x="720" y="1335"/>
                </a:cubicBezTo>
                <a:cubicBezTo>
                  <a:pt x="722" y="1337"/>
                  <a:pt x="722" y="1337"/>
                  <a:pt x="722" y="1337"/>
                </a:cubicBezTo>
                <a:cubicBezTo>
                  <a:pt x="723" y="1338"/>
                  <a:pt x="723" y="1338"/>
                  <a:pt x="723" y="1338"/>
                </a:cubicBezTo>
                <a:cubicBezTo>
                  <a:pt x="724" y="1339"/>
                  <a:pt x="724" y="1339"/>
                  <a:pt x="724" y="1339"/>
                </a:cubicBezTo>
                <a:cubicBezTo>
                  <a:pt x="724" y="1340"/>
                  <a:pt x="724" y="1340"/>
                  <a:pt x="724" y="1340"/>
                </a:cubicBezTo>
                <a:cubicBezTo>
                  <a:pt x="724" y="1341"/>
                  <a:pt x="724" y="1341"/>
                  <a:pt x="724" y="1341"/>
                </a:cubicBezTo>
                <a:cubicBezTo>
                  <a:pt x="726" y="1342"/>
                  <a:pt x="726" y="1342"/>
                  <a:pt x="726" y="1342"/>
                </a:cubicBezTo>
                <a:cubicBezTo>
                  <a:pt x="728" y="1343"/>
                  <a:pt x="728" y="1343"/>
                  <a:pt x="728" y="1343"/>
                </a:cubicBezTo>
                <a:cubicBezTo>
                  <a:pt x="731" y="1345"/>
                  <a:pt x="731" y="1345"/>
                  <a:pt x="731" y="1345"/>
                </a:cubicBezTo>
                <a:cubicBezTo>
                  <a:pt x="733" y="1347"/>
                  <a:pt x="733" y="1347"/>
                  <a:pt x="733" y="1347"/>
                </a:cubicBezTo>
                <a:cubicBezTo>
                  <a:pt x="734" y="1348"/>
                  <a:pt x="734" y="1348"/>
                  <a:pt x="734" y="1348"/>
                </a:cubicBezTo>
                <a:cubicBezTo>
                  <a:pt x="735" y="1348"/>
                  <a:pt x="735" y="1348"/>
                  <a:pt x="735" y="1348"/>
                </a:cubicBezTo>
                <a:cubicBezTo>
                  <a:pt x="736" y="1349"/>
                  <a:pt x="736" y="1349"/>
                  <a:pt x="736" y="1349"/>
                </a:cubicBezTo>
                <a:cubicBezTo>
                  <a:pt x="736" y="1352"/>
                  <a:pt x="736" y="1352"/>
                  <a:pt x="736" y="1352"/>
                </a:cubicBezTo>
                <a:cubicBezTo>
                  <a:pt x="736" y="1353"/>
                  <a:pt x="736" y="1353"/>
                  <a:pt x="736" y="1353"/>
                </a:cubicBezTo>
                <a:cubicBezTo>
                  <a:pt x="736" y="1356"/>
                  <a:pt x="736" y="1356"/>
                  <a:pt x="736" y="1356"/>
                </a:cubicBezTo>
                <a:cubicBezTo>
                  <a:pt x="737" y="1363"/>
                  <a:pt x="737" y="1363"/>
                  <a:pt x="737" y="1363"/>
                </a:cubicBezTo>
                <a:cubicBezTo>
                  <a:pt x="737" y="1366"/>
                  <a:pt x="737" y="1366"/>
                  <a:pt x="737" y="1366"/>
                </a:cubicBezTo>
                <a:cubicBezTo>
                  <a:pt x="737" y="1367"/>
                  <a:pt x="737" y="1367"/>
                  <a:pt x="737" y="1367"/>
                </a:cubicBezTo>
                <a:cubicBezTo>
                  <a:pt x="736" y="1368"/>
                  <a:pt x="736" y="1368"/>
                  <a:pt x="736" y="1368"/>
                </a:cubicBezTo>
                <a:cubicBezTo>
                  <a:pt x="737" y="1372"/>
                  <a:pt x="737" y="1372"/>
                  <a:pt x="737" y="1372"/>
                </a:cubicBezTo>
                <a:cubicBezTo>
                  <a:pt x="738" y="1375"/>
                  <a:pt x="738" y="1375"/>
                  <a:pt x="738" y="1375"/>
                </a:cubicBezTo>
                <a:cubicBezTo>
                  <a:pt x="739" y="1378"/>
                  <a:pt x="739" y="1378"/>
                  <a:pt x="739" y="1378"/>
                </a:cubicBezTo>
                <a:cubicBezTo>
                  <a:pt x="739" y="1383"/>
                  <a:pt x="739" y="1383"/>
                  <a:pt x="739" y="1383"/>
                </a:cubicBezTo>
                <a:cubicBezTo>
                  <a:pt x="738" y="1384"/>
                  <a:pt x="738" y="1384"/>
                  <a:pt x="738" y="1384"/>
                </a:cubicBezTo>
                <a:cubicBezTo>
                  <a:pt x="738" y="1385"/>
                  <a:pt x="738" y="1385"/>
                  <a:pt x="738" y="1385"/>
                </a:cubicBezTo>
                <a:cubicBezTo>
                  <a:pt x="738" y="1392"/>
                  <a:pt x="738" y="1392"/>
                  <a:pt x="738" y="1392"/>
                </a:cubicBezTo>
                <a:cubicBezTo>
                  <a:pt x="738" y="1393"/>
                  <a:pt x="738" y="1393"/>
                  <a:pt x="738" y="1393"/>
                </a:cubicBezTo>
                <a:cubicBezTo>
                  <a:pt x="737" y="1394"/>
                  <a:pt x="737" y="1394"/>
                  <a:pt x="737" y="1394"/>
                </a:cubicBezTo>
                <a:cubicBezTo>
                  <a:pt x="736" y="1395"/>
                  <a:pt x="736" y="1395"/>
                  <a:pt x="736" y="1395"/>
                </a:cubicBezTo>
                <a:cubicBezTo>
                  <a:pt x="736" y="1399"/>
                  <a:pt x="736" y="1399"/>
                  <a:pt x="736" y="1399"/>
                </a:cubicBezTo>
                <a:cubicBezTo>
                  <a:pt x="737" y="1400"/>
                  <a:pt x="737" y="1400"/>
                  <a:pt x="737" y="1400"/>
                </a:cubicBezTo>
                <a:cubicBezTo>
                  <a:pt x="738" y="1399"/>
                  <a:pt x="738" y="1399"/>
                  <a:pt x="738" y="1399"/>
                </a:cubicBezTo>
                <a:cubicBezTo>
                  <a:pt x="739" y="1399"/>
                  <a:pt x="739" y="1399"/>
                  <a:pt x="739" y="1399"/>
                </a:cubicBezTo>
                <a:cubicBezTo>
                  <a:pt x="737" y="1400"/>
                  <a:pt x="737" y="1400"/>
                  <a:pt x="737" y="1400"/>
                </a:cubicBezTo>
                <a:cubicBezTo>
                  <a:pt x="737" y="1410"/>
                  <a:pt x="737" y="1410"/>
                  <a:pt x="737" y="1410"/>
                </a:cubicBezTo>
                <a:cubicBezTo>
                  <a:pt x="739" y="1414"/>
                  <a:pt x="739" y="1414"/>
                  <a:pt x="739" y="1414"/>
                </a:cubicBezTo>
                <a:cubicBezTo>
                  <a:pt x="739" y="1417"/>
                  <a:pt x="739" y="1417"/>
                  <a:pt x="739" y="1417"/>
                </a:cubicBezTo>
                <a:cubicBezTo>
                  <a:pt x="739" y="1419"/>
                  <a:pt x="739" y="1419"/>
                  <a:pt x="739" y="1419"/>
                </a:cubicBezTo>
                <a:cubicBezTo>
                  <a:pt x="737" y="1421"/>
                  <a:pt x="737" y="1421"/>
                  <a:pt x="737" y="1421"/>
                </a:cubicBezTo>
                <a:cubicBezTo>
                  <a:pt x="737" y="1424"/>
                  <a:pt x="737" y="1424"/>
                  <a:pt x="737" y="1424"/>
                </a:cubicBezTo>
                <a:cubicBezTo>
                  <a:pt x="739" y="1427"/>
                  <a:pt x="739" y="1427"/>
                  <a:pt x="739" y="1427"/>
                </a:cubicBezTo>
                <a:cubicBezTo>
                  <a:pt x="739" y="1429"/>
                  <a:pt x="739" y="1429"/>
                  <a:pt x="739" y="1429"/>
                </a:cubicBezTo>
                <a:cubicBezTo>
                  <a:pt x="738" y="1433"/>
                  <a:pt x="738" y="1433"/>
                  <a:pt x="738" y="1433"/>
                </a:cubicBezTo>
                <a:cubicBezTo>
                  <a:pt x="737" y="1435"/>
                  <a:pt x="737" y="1435"/>
                  <a:pt x="737" y="1435"/>
                </a:cubicBezTo>
                <a:cubicBezTo>
                  <a:pt x="737" y="1438"/>
                  <a:pt x="737" y="1438"/>
                  <a:pt x="737" y="1438"/>
                </a:cubicBezTo>
                <a:cubicBezTo>
                  <a:pt x="738" y="1439"/>
                  <a:pt x="738" y="1439"/>
                  <a:pt x="738" y="1439"/>
                </a:cubicBezTo>
                <a:cubicBezTo>
                  <a:pt x="738" y="1440"/>
                  <a:pt x="738" y="1440"/>
                  <a:pt x="738" y="1440"/>
                </a:cubicBezTo>
                <a:cubicBezTo>
                  <a:pt x="736" y="1442"/>
                  <a:pt x="736" y="1442"/>
                  <a:pt x="736" y="1442"/>
                </a:cubicBezTo>
                <a:cubicBezTo>
                  <a:pt x="736" y="1445"/>
                  <a:pt x="736" y="1445"/>
                  <a:pt x="736" y="1445"/>
                </a:cubicBezTo>
                <a:cubicBezTo>
                  <a:pt x="735" y="1446"/>
                  <a:pt x="735" y="1446"/>
                  <a:pt x="735" y="1446"/>
                </a:cubicBezTo>
                <a:cubicBezTo>
                  <a:pt x="736" y="1449"/>
                  <a:pt x="736" y="1449"/>
                  <a:pt x="736" y="1449"/>
                </a:cubicBezTo>
                <a:cubicBezTo>
                  <a:pt x="735" y="1451"/>
                  <a:pt x="735" y="1451"/>
                  <a:pt x="735" y="1451"/>
                </a:cubicBezTo>
                <a:cubicBezTo>
                  <a:pt x="734" y="1454"/>
                  <a:pt x="734" y="1454"/>
                  <a:pt x="734" y="1454"/>
                </a:cubicBezTo>
                <a:cubicBezTo>
                  <a:pt x="734" y="1455"/>
                  <a:pt x="734" y="1455"/>
                  <a:pt x="734" y="1455"/>
                </a:cubicBezTo>
                <a:cubicBezTo>
                  <a:pt x="736" y="1458"/>
                  <a:pt x="736" y="1458"/>
                  <a:pt x="736" y="1458"/>
                </a:cubicBezTo>
                <a:cubicBezTo>
                  <a:pt x="736" y="1461"/>
                  <a:pt x="736" y="1461"/>
                  <a:pt x="736" y="1461"/>
                </a:cubicBezTo>
                <a:cubicBezTo>
                  <a:pt x="737" y="1462"/>
                  <a:pt x="737" y="1462"/>
                  <a:pt x="737" y="1462"/>
                </a:cubicBezTo>
                <a:cubicBezTo>
                  <a:pt x="736" y="1463"/>
                  <a:pt x="736" y="1463"/>
                  <a:pt x="736" y="1463"/>
                </a:cubicBezTo>
                <a:cubicBezTo>
                  <a:pt x="735" y="1465"/>
                  <a:pt x="735" y="1465"/>
                  <a:pt x="735" y="1465"/>
                </a:cubicBezTo>
                <a:cubicBezTo>
                  <a:pt x="736" y="1467"/>
                  <a:pt x="736" y="1467"/>
                  <a:pt x="736" y="1467"/>
                </a:cubicBezTo>
                <a:cubicBezTo>
                  <a:pt x="735" y="1469"/>
                  <a:pt x="735" y="1469"/>
                  <a:pt x="735" y="1469"/>
                </a:cubicBezTo>
                <a:cubicBezTo>
                  <a:pt x="733" y="1469"/>
                  <a:pt x="733" y="1469"/>
                  <a:pt x="733" y="1469"/>
                </a:cubicBezTo>
                <a:cubicBezTo>
                  <a:pt x="733" y="1471"/>
                  <a:pt x="733" y="1471"/>
                  <a:pt x="733" y="1471"/>
                </a:cubicBezTo>
                <a:cubicBezTo>
                  <a:pt x="734" y="1474"/>
                  <a:pt x="734" y="1474"/>
                  <a:pt x="734" y="1474"/>
                </a:cubicBezTo>
                <a:cubicBezTo>
                  <a:pt x="734" y="1475"/>
                  <a:pt x="734" y="1475"/>
                  <a:pt x="734" y="1475"/>
                </a:cubicBezTo>
                <a:cubicBezTo>
                  <a:pt x="736" y="1481"/>
                  <a:pt x="736" y="1481"/>
                  <a:pt x="736" y="1481"/>
                </a:cubicBezTo>
                <a:cubicBezTo>
                  <a:pt x="736" y="1484"/>
                  <a:pt x="736" y="1484"/>
                  <a:pt x="736" y="1484"/>
                </a:cubicBezTo>
                <a:cubicBezTo>
                  <a:pt x="735" y="1485"/>
                  <a:pt x="735" y="1485"/>
                  <a:pt x="735" y="1485"/>
                </a:cubicBezTo>
                <a:cubicBezTo>
                  <a:pt x="735" y="1487"/>
                  <a:pt x="735" y="1487"/>
                  <a:pt x="735" y="1487"/>
                </a:cubicBezTo>
                <a:cubicBezTo>
                  <a:pt x="737" y="1489"/>
                  <a:pt x="737" y="1489"/>
                  <a:pt x="737" y="1489"/>
                </a:cubicBezTo>
                <a:cubicBezTo>
                  <a:pt x="738" y="1493"/>
                  <a:pt x="738" y="1493"/>
                  <a:pt x="738" y="1493"/>
                </a:cubicBezTo>
                <a:cubicBezTo>
                  <a:pt x="737" y="1495"/>
                  <a:pt x="737" y="1495"/>
                  <a:pt x="737" y="1495"/>
                </a:cubicBezTo>
                <a:cubicBezTo>
                  <a:pt x="737" y="1496"/>
                  <a:pt x="737" y="1496"/>
                  <a:pt x="737" y="1496"/>
                </a:cubicBezTo>
                <a:cubicBezTo>
                  <a:pt x="737" y="1497"/>
                  <a:pt x="737" y="1497"/>
                  <a:pt x="737" y="1497"/>
                </a:cubicBezTo>
                <a:cubicBezTo>
                  <a:pt x="737" y="1499"/>
                  <a:pt x="737" y="1499"/>
                  <a:pt x="737" y="1499"/>
                </a:cubicBezTo>
                <a:cubicBezTo>
                  <a:pt x="737" y="1500"/>
                  <a:pt x="737" y="1500"/>
                  <a:pt x="737" y="1500"/>
                </a:cubicBezTo>
                <a:cubicBezTo>
                  <a:pt x="737" y="1501"/>
                  <a:pt x="737" y="1501"/>
                  <a:pt x="737" y="1501"/>
                </a:cubicBezTo>
                <a:cubicBezTo>
                  <a:pt x="739" y="1504"/>
                  <a:pt x="739" y="1504"/>
                  <a:pt x="739" y="1504"/>
                </a:cubicBezTo>
                <a:cubicBezTo>
                  <a:pt x="740" y="1506"/>
                  <a:pt x="740" y="1506"/>
                  <a:pt x="740" y="1506"/>
                </a:cubicBezTo>
                <a:cubicBezTo>
                  <a:pt x="739" y="1507"/>
                  <a:pt x="739" y="1507"/>
                  <a:pt x="739" y="1507"/>
                </a:cubicBezTo>
                <a:cubicBezTo>
                  <a:pt x="737" y="1508"/>
                  <a:pt x="737" y="1508"/>
                  <a:pt x="737" y="1508"/>
                </a:cubicBezTo>
                <a:cubicBezTo>
                  <a:pt x="736" y="1511"/>
                  <a:pt x="736" y="1511"/>
                  <a:pt x="736" y="1511"/>
                </a:cubicBezTo>
                <a:cubicBezTo>
                  <a:pt x="736" y="1512"/>
                  <a:pt x="736" y="1512"/>
                  <a:pt x="736" y="1512"/>
                </a:cubicBezTo>
                <a:cubicBezTo>
                  <a:pt x="737" y="1513"/>
                  <a:pt x="737" y="1513"/>
                  <a:pt x="737" y="1513"/>
                </a:cubicBezTo>
                <a:cubicBezTo>
                  <a:pt x="736" y="1515"/>
                  <a:pt x="736" y="1515"/>
                  <a:pt x="736" y="1515"/>
                </a:cubicBezTo>
                <a:cubicBezTo>
                  <a:pt x="735" y="1516"/>
                  <a:pt x="735" y="1516"/>
                  <a:pt x="735" y="1516"/>
                </a:cubicBezTo>
                <a:cubicBezTo>
                  <a:pt x="735" y="1517"/>
                  <a:pt x="735" y="1517"/>
                  <a:pt x="735" y="1517"/>
                </a:cubicBezTo>
                <a:cubicBezTo>
                  <a:pt x="735" y="1520"/>
                  <a:pt x="735" y="1520"/>
                  <a:pt x="735" y="1520"/>
                </a:cubicBezTo>
                <a:cubicBezTo>
                  <a:pt x="734" y="1522"/>
                  <a:pt x="734" y="1522"/>
                  <a:pt x="734" y="1522"/>
                </a:cubicBezTo>
                <a:cubicBezTo>
                  <a:pt x="734" y="1523"/>
                  <a:pt x="734" y="1523"/>
                  <a:pt x="734" y="1523"/>
                </a:cubicBezTo>
                <a:cubicBezTo>
                  <a:pt x="734" y="1524"/>
                  <a:pt x="734" y="1524"/>
                  <a:pt x="734" y="1524"/>
                </a:cubicBezTo>
                <a:cubicBezTo>
                  <a:pt x="733" y="1526"/>
                  <a:pt x="733" y="1526"/>
                  <a:pt x="733" y="1526"/>
                </a:cubicBezTo>
                <a:cubicBezTo>
                  <a:pt x="732" y="1528"/>
                  <a:pt x="732" y="1528"/>
                  <a:pt x="732" y="1528"/>
                </a:cubicBezTo>
                <a:cubicBezTo>
                  <a:pt x="732" y="1529"/>
                  <a:pt x="732" y="1529"/>
                  <a:pt x="732" y="1529"/>
                </a:cubicBezTo>
                <a:cubicBezTo>
                  <a:pt x="733" y="1530"/>
                  <a:pt x="733" y="1530"/>
                  <a:pt x="733" y="1530"/>
                </a:cubicBezTo>
                <a:cubicBezTo>
                  <a:pt x="732" y="1531"/>
                  <a:pt x="732" y="1531"/>
                  <a:pt x="732" y="1531"/>
                </a:cubicBezTo>
                <a:cubicBezTo>
                  <a:pt x="732" y="1534"/>
                  <a:pt x="732" y="1534"/>
                  <a:pt x="732" y="1534"/>
                </a:cubicBezTo>
                <a:cubicBezTo>
                  <a:pt x="732" y="1535"/>
                  <a:pt x="732" y="1535"/>
                  <a:pt x="732" y="1535"/>
                </a:cubicBezTo>
                <a:cubicBezTo>
                  <a:pt x="730" y="1536"/>
                  <a:pt x="730" y="1536"/>
                  <a:pt x="730" y="1536"/>
                </a:cubicBezTo>
                <a:cubicBezTo>
                  <a:pt x="730" y="1538"/>
                  <a:pt x="730" y="1538"/>
                  <a:pt x="730" y="1538"/>
                </a:cubicBezTo>
                <a:cubicBezTo>
                  <a:pt x="730" y="1539"/>
                  <a:pt x="730" y="1539"/>
                  <a:pt x="730" y="1539"/>
                </a:cubicBezTo>
                <a:cubicBezTo>
                  <a:pt x="730" y="1540"/>
                  <a:pt x="730" y="1540"/>
                  <a:pt x="730" y="1540"/>
                </a:cubicBezTo>
                <a:cubicBezTo>
                  <a:pt x="730" y="1542"/>
                  <a:pt x="730" y="1542"/>
                  <a:pt x="730" y="1542"/>
                </a:cubicBezTo>
                <a:cubicBezTo>
                  <a:pt x="730" y="1544"/>
                  <a:pt x="730" y="1544"/>
                  <a:pt x="730" y="1544"/>
                </a:cubicBezTo>
                <a:cubicBezTo>
                  <a:pt x="729" y="1545"/>
                  <a:pt x="729" y="1545"/>
                  <a:pt x="729" y="1545"/>
                </a:cubicBezTo>
                <a:cubicBezTo>
                  <a:pt x="728" y="1545"/>
                  <a:pt x="728" y="1545"/>
                  <a:pt x="728" y="1545"/>
                </a:cubicBezTo>
                <a:cubicBezTo>
                  <a:pt x="727" y="1545"/>
                  <a:pt x="727" y="1545"/>
                  <a:pt x="727" y="1545"/>
                </a:cubicBezTo>
                <a:cubicBezTo>
                  <a:pt x="726" y="1545"/>
                  <a:pt x="726" y="1545"/>
                  <a:pt x="726" y="1545"/>
                </a:cubicBezTo>
                <a:cubicBezTo>
                  <a:pt x="726" y="1546"/>
                  <a:pt x="726" y="1546"/>
                  <a:pt x="726" y="1546"/>
                </a:cubicBezTo>
                <a:cubicBezTo>
                  <a:pt x="726" y="1548"/>
                  <a:pt x="726" y="1548"/>
                  <a:pt x="726" y="1548"/>
                </a:cubicBezTo>
                <a:cubicBezTo>
                  <a:pt x="726" y="1551"/>
                  <a:pt x="726" y="1551"/>
                  <a:pt x="726" y="1551"/>
                </a:cubicBezTo>
                <a:cubicBezTo>
                  <a:pt x="727" y="1553"/>
                  <a:pt x="727" y="1553"/>
                  <a:pt x="727" y="1553"/>
                </a:cubicBezTo>
                <a:cubicBezTo>
                  <a:pt x="729" y="1554"/>
                  <a:pt x="729" y="1554"/>
                  <a:pt x="729" y="1554"/>
                </a:cubicBezTo>
                <a:cubicBezTo>
                  <a:pt x="729" y="1556"/>
                  <a:pt x="729" y="1556"/>
                  <a:pt x="729" y="1556"/>
                </a:cubicBezTo>
                <a:cubicBezTo>
                  <a:pt x="729" y="1559"/>
                  <a:pt x="729" y="1559"/>
                  <a:pt x="729" y="1559"/>
                </a:cubicBezTo>
                <a:cubicBezTo>
                  <a:pt x="732" y="1563"/>
                  <a:pt x="732" y="1563"/>
                  <a:pt x="732" y="1563"/>
                </a:cubicBezTo>
                <a:cubicBezTo>
                  <a:pt x="732" y="1565"/>
                  <a:pt x="732" y="1565"/>
                  <a:pt x="732" y="1565"/>
                </a:cubicBezTo>
                <a:cubicBezTo>
                  <a:pt x="734" y="1566"/>
                  <a:pt x="734" y="1566"/>
                  <a:pt x="734" y="1566"/>
                </a:cubicBezTo>
                <a:cubicBezTo>
                  <a:pt x="734" y="1569"/>
                  <a:pt x="734" y="1569"/>
                  <a:pt x="734" y="1569"/>
                </a:cubicBezTo>
                <a:cubicBezTo>
                  <a:pt x="733" y="1573"/>
                  <a:pt x="733" y="1573"/>
                  <a:pt x="733" y="1573"/>
                </a:cubicBezTo>
                <a:cubicBezTo>
                  <a:pt x="732" y="1574"/>
                  <a:pt x="732" y="1574"/>
                  <a:pt x="732" y="1574"/>
                </a:cubicBezTo>
                <a:cubicBezTo>
                  <a:pt x="732" y="1575"/>
                  <a:pt x="732" y="1575"/>
                  <a:pt x="732" y="1575"/>
                </a:cubicBezTo>
                <a:cubicBezTo>
                  <a:pt x="732" y="1576"/>
                  <a:pt x="732" y="1576"/>
                  <a:pt x="732" y="1576"/>
                </a:cubicBezTo>
                <a:cubicBezTo>
                  <a:pt x="731" y="1576"/>
                  <a:pt x="731" y="1576"/>
                  <a:pt x="731" y="1576"/>
                </a:cubicBezTo>
                <a:cubicBezTo>
                  <a:pt x="730" y="1576"/>
                  <a:pt x="730" y="1576"/>
                  <a:pt x="730" y="1576"/>
                </a:cubicBezTo>
                <a:cubicBezTo>
                  <a:pt x="730" y="1577"/>
                  <a:pt x="730" y="1577"/>
                  <a:pt x="730" y="1577"/>
                </a:cubicBezTo>
                <a:cubicBezTo>
                  <a:pt x="730" y="1579"/>
                  <a:pt x="730" y="1579"/>
                  <a:pt x="730" y="1579"/>
                </a:cubicBezTo>
                <a:cubicBezTo>
                  <a:pt x="731" y="1580"/>
                  <a:pt x="731" y="1580"/>
                  <a:pt x="731" y="1580"/>
                </a:cubicBezTo>
                <a:cubicBezTo>
                  <a:pt x="730" y="1584"/>
                  <a:pt x="730" y="1584"/>
                  <a:pt x="730" y="1584"/>
                </a:cubicBezTo>
                <a:cubicBezTo>
                  <a:pt x="731" y="1586"/>
                  <a:pt x="731" y="1586"/>
                  <a:pt x="731" y="1586"/>
                </a:cubicBezTo>
                <a:cubicBezTo>
                  <a:pt x="730" y="1587"/>
                  <a:pt x="730" y="1587"/>
                  <a:pt x="730" y="1587"/>
                </a:cubicBezTo>
                <a:cubicBezTo>
                  <a:pt x="731" y="1588"/>
                  <a:pt x="731" y="1588"/>
                  <a:pt x="731" y="1588"/>
                </a:cubicBezTo>
                <a:cubicBezTo>
                  <a:pt x="731" y="1589"/>
                  <a:pt x="731" y="1589"/>
                  <a:pt x="731" y="1589"/>
                </a:cubicBezTo>
                <a:cubicBezTo>
                  <a:pt x="730" y="1589"/>
                  <a:pt x="730" y="1589"/>
                  <a:pt x="730" y="1589"/>
                </a:cubicBezTo>
                <a:cubicBezTo>
                  <a:pt x="731" y="1590"/>
                  <a:pt x="731" y="1590"/>
                  <a:pt x="731" y="1590"/>
                </a:cubicBezTo>
                <a:cubicBezTo>
                  <a:pt x="734" y="1595"/>
                  <a:pt x="734" y="1595"/>
                  <a:pt x="734" y="1595"/>
                </a:cubicBezTo>
                <a:cubicBezTo>
                  <a:pt x="734" y="1596"/>
                  <a:pt x="734" y="1596"/>
                  <a:pt x="734" y="1596"/>
                </a:cubicBezTo>
                <a:cubicBezTo>
                  <a:pt x="735" y="1597"/>
                  <a:pt x="735" y="1597"/>
                  <a:pt x="735" y="1597"/>
                </a:cubicBezTo>
                <a:cubicBezTo>
                  <a:pt x="738" y="1598"/>
                  <a:pt x="738" y="1598"/>
                  <a:pt x="738" y="1598"/>
                </a:cubicBezTo>
                <a:cubicBezTo>
                  <a:pt x="740" y="1598"/>
                  <a:pt x="740" y="1598"/>
                  <a:pt x="740" y="1598"/>
                </a:cubicBezTo>
                <a:cubicBezTo>
                  <a:pt x="741" y="1595"/>
                  <a:pt x="741" y="1595"/>
                  <a:pt x="741" y="1595"/>
                </a:cubicBezTo>
                <a:cubicBezTo>
                  <a:pt x="741" y="1594"/>
                  <a:pt x="741" y="1594"/>
                  <a:pt x="741" y="1594"/>
                </a:cubicBezTo>
                <a:cubicBezTo>
                  <a:pt x="743" y="1594"/>
                  <a:pt x="743" y="1594"/>
                  <a:pt x="743" y="1594"/>
                </a:cubicBezTo>
                <a:cubicBezTo>
                  <a:pt x="744" y="1596"/>
                  <a:pt x="744" y="1596"/>
                  <a:pt x="744" y="1596"/>
                </a:cubicBezTo>
                <a:cubicBezTo>
                  <a:pt x="745" y="1596"/>
                  <a:pt x="745" y="1596"/>
                  <a:pt x="745" y="1596"/>
                </a:cubicBezTo>
                <a:cubicBezTo>
                  <a:pt x="746" y="1596"/>
                  <a:pt x="746" y="1596"/>
                  <a:pt x="746" y="1596"/>
                </a:cubicBezTo>
                <a:cubicBezTo>
                  <a:pt x="745" y="1597"/>
                  <a:pt x="745" y="1597"/>
                  <a:pt x="745" y="1597"/>
                </a:cubicBezTo>
                <a:cubicBezTo>
                  <a:pt x="743" y="1599"/>
                  <a:pt x="743" y="1599"/>
                  <a:pt x="743" y="1599"/>
                </a:cubicBezTo>
                <a:cubicBezTo>
                  <a:pt x="743" y="1600"/>
                  <a:pt x="743" y="1600"/>
                  <a:pt x="743" y="1600"/>
                </a:cubicBezTo>
                <a:cubicBezTo>
                  <a:pt x="744" y="1601"/>
                  <a:pt x="744" y="1601"/>
                  <a:pt x="744" y="1601"/>
                </a:cubicBezTo>
                <a:cubicBezTo>
                  <a:pt x="745" y="1600"/>
                  <a:pt x="745" y="1600"/>
                  <a:pt x="745" y="1600"/>
                </a:cubicBezTo>
                <a:cubicBezTo>
                  <a:pt x="746" y="1601"/>
                  <a:pt x="746" y="1601"/>
                  <a:pt x="746" y="1601"/>
                </a:cubicBezTo>
                <a:cubicBezTo>
                  <a:pt x="746" y="1604"/>
                  <a:pt x="746" y="1604"/>
                  <a:pt x="746" y="1604"/>
                </a:cubicBezTo>
                <a:cubicBezTo>
                  <a:pt x="747" y="1606"/>
                  <a:pt x="747" y="1606"/>
                  <a:pt x="747" y="1606"/>
                </a:cubicBezTo>
                <a:cubicBezTo>
                  <a:pt x="746" y="1606"/>
                  <a:pt x="746" y="1606"/>
                  <a:pt x="746" y="1606"/>
                </a:cubicBezTo>
                <a:cubicBezTo>
                  <a:pt x="745" y="1605"/>
                  <a:pt x="745" y="1605"/>
                  <a:pt x="745" y="1605"/>
                </a:cubicBezTo>
                <a:cubicBezTo>
                  <a:pt x="745" y="1604"/>
                  <a:pt x="745" y="1604"/>
                  <a:pt x="745" y="1604"/>
                </a:cubicBezTo>
                <a:cubicBezTo>
                  <a:pt x="744" y="1603"/>
                  <a:pt x="744" y="1603"/>
                  <a:pt x="744" y="1603"/>
                </a:cubicBezTo>
                <a:cubicBezTo>
                  <a:pt x="743" y="1604"/>
                  <a:pt x="743" y="1604"/>
                  <a:pt x="743" y="1604"/>
                </a:cubicBezTo>
                <a:cubicBezTo>
                  <a:pt x="743" y="1605"/>
                  <a:pt x="743" y="1605"/>
                  <a:pt x="743" y="1605"/>
                </a:cubicBezTo>
                <a:cubicBezTo>
                  <a:pt x="745" y="1606"/>
                  <a:pt x="745" y="1606"/>
                  <a:pt x="745" y="1606"/>
                </a:cubicBezTo>
                <a:cubicBezTo>
                  <a:pt x="745" y="1607"/>
                  <a:pt x="745" y="1607"/>
                  <a:pt x="745" y="1607"/>
                </a:cubicBezTo>
                <a:cubicBezTo>
                  <a:pt x="744" y="1608"/>
                  <a:pt x="744" y="1608"/>
                  <a:pt x="744" y="1608"/>
                </a:cubicBezTo>
                <a:cubicBezTo>
                  <a:pt x="743" y="1608"/>
                  <a:pt x="743" y="1608"/>
                  <a:pt x="743" y="1608"/>
                </a:cubicBezTo>
                <a:cubicBezTo>
                  <a:pt x="743" y="1610"/>
                  <a:pt x="743" y="1610"/>
                  <a:pt x="743" y="1610"/>
                </a:cubicBezTo>
                <a:cubicBezTo>
                  <a:pt x="745" y="1612"/>
                  <a:pt x="745" y="1612"/>
                  <a:pt x="745" y="1612"/>
                </a:cubicBezTo>
                <a:cubicBezTo>
                  <a:pt x="744" y="1613"/>
                  <a:pt x="744" y="1613"/>
                  <a:pt x="744" y="1613"/>
                </a:cubicBezTo>
                <a:cubicBezTo>
                  <a:pt x="743" y="1615"/>
                  <a:pt x="743" y="1615"/>
                  <a:pt x="743" y="1615"/>
                </a:cubicBezTo>
                <a:cubicBezTo>
                  <a:pt x="744" y="1615"/>
                  <a:pt x="744" y="1615"/>
                  <a:pt x="744" y="1615"/>
                </a:cubicBezTo>
                <a:cubicBezTo>
                  <a:pt x="742" y="1617"/>
                  <a:pt x="742" y="1617"/>
                  <a:pt x="742" y="1617"/>
                </a:cubicBezTo>
                <a:cubicBezTo>
                  <a:pt x="743" y="1618"/>
                  <a:pt x="743" y="1618"/>
                  <a:pt x="743" y="1618"/>
                </a:cubicBezTo>
                <a:cubicBezTo>
                  <a:pt x="745" y="1619"/>
                  <a:pt x="745" y="1619"/>
                  <a:pt x="745" y="1619"/>
                </a:cubicBezTo>
                <a:cubicBezTo>
                  <a:pt x="744" y="1621"/>
                  <a:pt x="744" y="1621"/>
                  <a:pt x="744" y="1621"/>
                </a:cubicBezTo>
                <a:cubicBezTo>
                  <a:pt x="744" y="1623"/>
                  <a:pt x="744" y="1623"/>
                  <a:pt x="744" y="1623"/>
                </a:cubicBezTo>
                <a:cubicBezTo>
                  <a:pt x="743" y="1624"/>
                  <a:pt x="743" y="1624"/>
                  <a:pt x="743" y="1624"/>
                </a:cubicBezTo>
                <a:cubicBezTo>
                  <a:pt x="743" y="1625"/>
                  <a:pt x="743" y="1625"/>
                  <a:pt x="743" y="1625"/>
                </a:cubicBezTo>
                <a:cubicBezTo>
                  <a:pt x="744" y="1626"/>
                  <a:pt x="744" y="1626"/>
                  <a:pt x="744" y="1626"/>
                </a:cubicBezTo>
                <a:cubicBezTo>
                  <a:pt x="745" y="1626"/>
                  <a:pt x="745" y="1626"/>
                  <a:pt x="745" y="1626"/>
                </a:cubicBezTo>
                <a:cubicBezTo>
                  <a:pt x="747" y="1628"/>
                  <a:pt x="747" y="1628"/>
                  <a:pt x="747" y="1628"/>
                </a:cubicBezTo>
                <a:cubicBezTo>
                  <a:pt x="747" y="1629"/>
                  <a:pt x="747" y="1629"/>
                  <a:pt x="747" y="1629"/>
                </a:cubicBezTo>
                <a:cubicBezTo>
                  <a:pt x="748" y="1629"/>
                  <a:pt x="748" y="1629"/>
                  <a:pt x="748" y="1629"/>
                </a:cubicBezTo>
                <a:cubicBezTo>
                  <a:pt x="749" y="1630"/>
                  <a:pt x="749" y="1630"/>
                  <a:pt x="749" y="1630"/>
                </a:cubicBezTo>
                <a:cubicBezTo>
                  <a:pt x="749" y="1633"/>
                  <a:pt x="749" y="1633"/>
                  <a:pt x="749" y="1633"/>
                </a:cubicBezTo>
                <a:cubicBezTo>
                  <a:pt x="748" y="1635"/>
                  <a:pt x="748" y="1635"/>
                  <a:pt x="748" y="1635"/>
                </a:cubicBezTo>
                <a:cubicBezTo>
                  <a:pt x="745" y="1637"/>
                  <a:pt x="745" y="1637"/>
                  <a:pt x="745" y="1637"/>
                </a:cubicBezTo>
                <a:cubicBezTo>
                  <a:pt x="744" y="1637"/>
                  <a:pt x="744" y="1637"/>
                  <a:pt x="744" y="1637"/>
                </a:cubicBezTo>
                <a:cubicBezTo>
                  <a:pt x="744" y="1639"/>
                  <a:pt x="744" y="1639"/>
                  <a:pt x="744" y="1639"/>
                </a:cubicBezTo>
                <a:cubicBezTo>
                  <a:pt x="745" y="1641"/>
                  <a:pt x="745" y="1641"/>
                  <a:pt x="745" y="1641"/>
                </a:cubicBezTo>
                <a:cubicBezTo>
                  <a:pt x="744" y="1641"/>
                  <a:pt x="744" y="1641"/>
                  <a:pt x="744" y="1641"/>
                </a:cubicBezTo>
                <a:cubicBezTo>
                  <a:pt x="744" y="1643"/>
                  <a:pt x="744" y="1643"/>
                  <a:pt x="744" y="1643"/>
                </a:cubicBezTo>
                <a:cubicBezTo>
                  <a:pt x="745" y="1643"/>
                  <a:pt x="745" y="1643"/>
                  <a:pt x="745" y="1643"/>
                </a:cubicBezTo>
                <a:cubicBezTo>
                  <a:pt x="743" y="1645"/>
                  <a:pt x="743" y="1645"/>
                  <a:pt x="743" y="1645"/>
                </a:cubicBezTo>
                <a:cubicBezTo>
                  <a:pt x="742" y="1647"/>
                  <a:pt x="742" y="1647"/>
                  <a:pt x="742" y="1647"/>
                </a:cubicBezTo>
                <a:cubicBezTo>
                  <a:pt x="742" y="1649"/>
                  <a:pt x="742" y="1649"/>
                  <a:pt x="742" y="1649"/>
                </a:cubicBezTo>
                <a:cubicBezTo>
                  <a:pt x="743" y="1650"/>
                  <a:pt x="743" y="1650"/>
                  <a:pt x="743" y="1650"/>
                </a:cubicBezTo>
                <a:cubicBezTo>
                  <a:pt x="743" y="1651"/>
                  <a:pt x="743" y="1651"/>
                  <a:pt x="743" y="1651"/>
                </a:cubicBezTo>
                <a:cubicBezTo>
                  <a:pt x="743" y="1654"/>
                  <a:pt x="743" y="1654"/>
                  <a:pt x="743" y="1654"/>
                </a:cubicBezTo>
                <a:cubicBezTo>
                  <a:pt x="741" y="1655"/>
                  <a:pt x="741" y="1655"/>
                  <a:pt x="741" y="1655"/>
                </a:cubicBezTo>
                <a:cubicBezTo>
                  <a:pt x="741" y="1657"/>
                  <a:pt x="741" y="1657"/>
                  <a:pt x="741" y="1657"/>
                </a:cubicBezTo>
                <a:cubicBezTo>
                  <a:pt x="741" y="1656"/>
                  <a:pt x="741" y="1656"/>
                  <a:pt x="741" y="1656"/>
                </a:cubicBezTo>
                <a:cubicBezTo>
                  <a:pt x="741" y="1655"/>
                  <a:pt x="741" y="1655"/>
                  <a:pt x="741" y="1655"/>
                </a:cubicBezTo>
                <a:cubicBezTo>
                  <a:pt x="742" y="1652"/>
                  <a:pt x="742" y="1652"/>
                  <a:pt x="742" y="1652"/>
                </a:cubicBezTo>
                <a:cubicBezTo>
                  <a:pt x="741" y="1651"/>
                  <a:pt x="741" y="1651"/>
                  <a:pt x="741" y="1651"/>
                </a:cubicBezTo>
                <a:cubicBezTo>
                  <a:pt x="742" y="1650"/>
                  <a:pt x="742" y="1650"/>
                  <a:pt x="742" y="1650"/>
                </a:cubicBezTo>
                <a:cubicBezTo>
                  <a:pt x="741" y="1649"/>
                  <a:pt x="741" y="1649"/>
                  <a:pt x="741" y="1649"/>
                </a:cubicBezTo>
                <a:cubicBezTo>
                  <a:pt x="739" y="1650"/>
                  <a:pt x="739" y="1650"/>
                  <a:pt x="739" y="1650"/>
                </a:cubicBezTo>
                <a:cubicBezTo>
                  <a:pt x="737" y="1651"/>
                  <a:pt x="737" y="1651"/>
                  <a:pt x="737" y="1651"/>
                </a:cubicBezTo>
                <a:cubicBezTo>
                  <a:pt x="736" y="1651"/>
                  <a:pt x="736" y="1651"/>
                  <a:pt x="736" y="1651"/>
                </a:cubicBezTo>
                <a:cubicBezTo>
                  <a:pt x="736" y="1650"/>
                  <a:pt x="736" y="1650"/>
                  <a:pt x="736" y="1650"/>
                </a:cubicBezTo>
                <a:cubicBezTo>
                  <a:pt x="738" y="1650"/>
                  <a:pt x="738" y="1650"/>
                  <a:pt x="738" y="1650"/>
                </a:cubicBezTo>
                <a:cubicBezTo>
                  <a:pt x="739" y="1649"/>
                  <a:pt x="739" y="1649"/>
                  <a:pt x="739" y="1649"/>
                </a:cubicBezTo>
                <a:cubicBezTo>
                  <a:pt x="739" y="1646"/>
                  <a:pt x="739" y="1646"/>
                  <a:pt x="739" y="1646"/>
                </a:cubicBezTo>
                <a:cubicBezTo>
                  <a:pt x="738" y="1646"/>
                  <a:pt x="738" y="1646"/>
                  <a:pt x="738" y="1646"/>
                </a:cubicBezTo>
                <a:cubicBezTo>
                  <a:pt x="736" y="1647"/>
                  <a:pt x="736" y="1647"/>
                  <a:pt x="736" y="1647"/>
                </a:cubicBezTo>
                <a:cubicBezTo>
                  <a:pt x="733" y="1647"/>
                  <a:pt x="733" y="1647"/>
                  <a:pt x="733" y="1647"/>
                </a:cubicBezTo>
                <a:cubicBezTo>
                  <a:pt x="732" y="1646"/>
                  <a:pt x="732" y="1646"/>
                  <a:pt x="732" y="1646"/>
                </a:cubicBezTo>
                <a:cubicBezTo>
                  <a:pt x="731" y="1647"/>
                  <a:pt x="731" y="1647"/>
                  <a:pt x="731" y="1647"/>
                </a:cubicBezTo>
                <a:cubicBezTo>
                  <a:pt x="730" y="1648"/>
                  <a:pt x="730" y="1648"/>
                  <a:pt x="730" y="1648"/>
                </a:cubicBezTo>
                <a:cubicBezTo>
                  <a:pt x="731" y="1650"/>
                  <a:pt x="731" y="1650"/>
                  <a:pt x="731" y="1650"/>
                </a:cubicBezTo>
                <a:cubicBezTo>
                  <a:pt x="732" y="1650"/>
                  <a:pt x="732" y="1650"/>
                  <a:pt x="732" y="1650"/>
                </a:cubicBezTo>
                <a:cubicBezTo>
                  <a:pt x="732" y="1651"/>
                  <a:pt x="732" y="1651"/>
                  <a:pt x="732" y="1651"/>
                </a:cubicBezTo>
                <a:cubicBezTo>
                  <a:pt x="731" y="1652"/>
                  <a:pt x="731" y="1652"/>
                  <a:pt x="731" y="1652"/>
                </a:cubicBezTo>
                <a:cubicBezTo>
                  <a:pt x="731" y="1653"/>
                  <a:pt x="731" y="1653"/>
                  <a:pt x="731" y="1653"/>
                </a:cubicBezTo>
                <a:cubicBezTo>
                  <a:pt x="729" y="1654"/>
                  <a:pt x="729" y="1654"/>
                  <a:pt x="729" y="1654"/>
                </a:cubicBezTo>
                <a:cubicBezTo>
                  <a:pt x="729" y="1656"/>
                  <a:pt x="729" y="1656"/>
                  <a:pt x="729" y="1656"/>
                </a:cubicBezTo>
                <a:cubicBezTo>
                  <a:pt x="726" y="1657"/>
                  <a:pt x="726" y="1657"/>
                  <a:pt x="726" y="1657"/>
                </a:cubicBezTo>
                <a:cubicBezTo>
                  <a:pt x="726" y="1658"/>
                  <a:pt x="726" y="1658"/>
                  <a:pt x="726" y="1658"/>
                </a:cubicBezTo>
                <a:cubicBezTo>
                  <a:pt x="729" y="1661"/>
                  <a:pt x="729" y="1661"/>
                  <a:pt x="729" y="1661"/>
                </a:cubicBezTo>
                <a:cubicBezTo>
                  <a:pt x="730" y="1661"/>
                  <a:pt x="730" y="1661"/>
                  <a:pt x="730" y="1661"/>
                </a:cubicBezTo>
                <a:cubicBezTo>
                  <a:pt x="731" y="1660"/>
                  <a:pt x="731" y="1660"/>
                  <a:pt x="731" y="1660"/>
                </a:cubicBezTo>
                <a:cubicBezTo>
                  <a:pt x="731" y="1659"/>
                  <a:pt x="731" y="1659"/>
                  <a:pt x="731" y="1659"/>
                </a:cubicBezTo>
                <a:cubicBezTo>
                  <a:pt x="729" y="1659"/>
                  <a:pt x="729" y="1659"/>
                  <a:pt x="729" y="1659"/>
                </a:cubicBezTo>
                <a:cubicBezTo>
                  <a:pt x="729" y="1658"/>
                  <a:pt x="729" y="1658"/>
                  <a:pt x="729" y="1658"/>
                </a:cubicBezTo>
                <a:cubicBezTo>
                  <a:pt x="730" y="1656"/>
                  <a:pt x="730" y="1656"/>
                  <a:pt x="730" y="1656"/>
                </a:cubicBezTo>
                <a:cubicBezTo>
                  <a:pt x="732" y="1656"/>
                  <a:pt x="732" y="1656"/>
                  <a:pt x="732" y="1656"/>
                </a:cubicBezTo>
                <a:cubicBezTo>
                  <a:pt x="733" y="1655"/>
                  <a:pt x="733" y="1655"/>
                  <a:pt x="733" y="1655"/>
                </a:cubicBezTo>
                <a:cubicBezTo>
                  <a:pt x="733" y="1658"/>
                  <a:pt x="733" y="1658"/>
                  <a:pt x="733" y="1658"/>
                </a:cubicBezTo>
                <a:cubicBezTo>
                  <a:pt x="735" y="1659"/>
                  <a:pt x="735" y="1659"/>
                  <a:pt x="735" y="1659"/>
                </a:cubicBezTo>
                <a:cubicBezTo>
                  <a:pt x="737" y="1659"/>
                  <a:pt x="737" y="1659"/>
                  <a:pt x="737" y="1659"/>
                </a:cubicBezTo>
                <a:cubicBezTo>
                  <a:pt x="738" y="1658"/>
                  <a:pt x="738" y="1658"/>
                  <a:pt x="738" y="1658"/>
                </a:cubicBezTo>
                <a:cubicBezTo>
                  <a:pt x="739" y="1658"/>
                  <a:pt x="739" y="1658"/>
                  <a:pt x="739" y="1658"/>
                </a:cubicBezTo>
                <a:cubicBezTo>
                  <a:pt x="740" y="1659"/>
                  <a:pt x="740" y="1659"/>
                  <a:pt x="740" y="1659"/>
                </a:cubicBezTo>
                <a:cubicBezTo>
                  <a:pt x="742" y="1660"/>
                  <a:pt x="742" y="1660"/>
                  <a:pt x="742" y="1660"/>
                </a:cubicBezTo>
                <a:cubicBezTo>
                  <a:pt x="743" y="1661"/>
                  <a:pt x="743" y="1661"/>
                  <a:pt x="743" y="1661"/>
                </a:cubicBezTo>
                <a:cubicBezTo>
                  <a:pt x="742" y="1662"/>
                  <a:pt x="742" y="1662"/>
                  <a:pt x="742" y="1662"/>
                </a:cubicBezTo>
                <a:cubicBezTo>
                  <a:pt x="741" y="1663"/>
                  <a:pt x="741" y="1663"/>
                  <a:pt x="741" y="1663"/>
                </a:cubicBezTo>
                <a:cubicBezTo>
                  <a:pt x="742" y="1664"/>
                  <a:pt x="742" y="1664"/>
                  <a:pt x="742" y="1664"/>
                </a:cubicBezTo>
                <a:cubicBezTo>
                  <a:pt x="741" y="1664"/>
                  <a:pt x="741" y="1664"/>
                  <a:pt x="741" y="1664"/>
                </a:cubicBezTo>
                <a:cubicBezTo>
                  <a:pt x="740" y="1666"/>
                  <a:pt x="740" y="1666"/>
                  <a:pt x="740" y="1666"/>
                </a:cubicBezTo>
                <a:cubicBezTo>
                  <a:pt x="741" y="1667"/>
                  <a:pt x="741" y="1667"/>
                  <a:pt x="741" y="1667"/>
                </a:cubicBezTo>
                <a:cubicBezTo>
                  <a:pt x="743" y="1668"/>
                  <a:pt x="743" y="1668"/>
                  <a:pt x="743" y="1668"/>
                </a:cubicBezTo>
                <a:cubicBezTo>
                  <a:pt x="742" y="1668"/>
                  <a:pt x="742" y="1668"/>
                  <a:pt x="742" y="1668"/>
                </a:cubicBezTo>
                <a:cubicBezTo>
                  <a:pt x="741" y="1668"/>
                  <a:pt x="741" y="1668"/>
                  <a:pt x="741" y="1668"/>
                </a:cubicBezTo>
                <a:cubicBezTo>
                  <a:pt x="740" y="1667"/>
                  <a:pt x="740" y="1667"/>
                  <a:pt x="740" y="1667"/>
                </a:cubicBezTo>
                <a:cubicBezTo>
                  <a:pt x="739" y="1667"/>
                  <a:pt x="739" y="1667"/>
                  <a:pt x="739" y="1667"/>
                </a:cubicBezTo>
                <a:cubicBezTo>
                  <a:pt x="739" y="1668"/>
                  <a:pt x="739" y="1668"/>
                  <a:pt x="739" y="1668"/>
                </a:cubicBezTo>
                <a:cubicBezTo>
                  <a:pt x="741" y="1670"/>
                  <a:pt x="741" y="1670"/>
                  <a:pt x="741" y="1670"/>
                </a:cubicBezTo>
                <a:cubicBezTo>
                  <a:pt x="741" y="1671"/>
                  <a:pt x="741" y="1671"/>
                  <a:pt x="741" y="1671"/>
                </a:cubicBezTo>
                <a:cubicBezTo>
                  <a:pt x="744" y="1671"/>
                  <a:pt x="744" y="1671"/>
                  <a:pt x="744" y="1671"/>
                </a:cubicBezTo>
                <a:cubicBezTo>
                  <a:pt x="746" y="1670"/>
                  <a:pt x="746" y="1670"/>
                  <a:pt x="746" y="1670"/>
                </a:cubicBezTo>
                <a:cubicBezTo>
                  <a:pt x="747" y="1671"/>
                  <a:pt x="747" y="1671"/>
                  <a:pt x="747" y="1671"/>
                </a:cubicBezTo>
                <a:cubicBezTo>
                  <a:pt x="748" y="1671"/>
                  <a:pt x="748" y="1671"/>
                  <a:pt x="748" y="1671"/>
                </a:cubicBezTo>
                <a:cubicBezTo>
                  <a:pt x="749" y="1670"/>
                  <a:pt x="749" y="1670"/>
                  <a:pt x="749" y="1670"/>
                </a:cubicBezTo>
                <a:cubicBezTo>
                  <a:pt x="749" y="1671"/>
                  <a:pt x="749" y="1671"/>
                  <a:pt x="749" y="1671"/>
                </a:cubicBezTo>
                <a:cubicBezTo>
                  <a:pt x="749" y="1672"/>
                  <a:pt x="749" y="1672"/>
                  <a:pt x="749" y="1672"/>
                </a:cubicBezTo>
                <a:cubicBezTo>
                  <a:pt x="749" y="1673"/>
                  <a:pt x="749" y="1673"/>
                  <a:pt x="749" y="1673"/>
                </a:cubicBezTo>
                <a:cubicBezTo>
                  <a:pt x="747" y="1673"/>
                  <a:pt x="747" y="1673"/>
                  <a:pt x="747" y="1673"/>
                </a:cubicBezTo>
                <a:cubicBezTo>
                  <a:pt x="746" y="1673"/>
                  <a:pt x="746" y="1673"/>
                  <a:pt x="746" y="1673"/>
                </a:cubicBezTo>
                <a:cubicBezTo>
                  <a:pt x="745" y="1672"/>
                  <a:pt x="745" y="1672"/>
                  <a:pt x="745" y="1672"/>
                </a:cubicBezTo>
                <a:cubicBezTo>
                  <a:pt x="742" y="1673"/>
                  <a:pt x="742" y="1673"/>
                  <a:pt x="742" y="1673"/>
                </a:cubicBezTo>
                <a:cubicBezTo>
                  <a:pt x="742" y="1674"/>
                  <a:pt x="742" y="1674"/>
                  <a:pt x="742" y="1674"/>
                </a:cubicBezTo>
                <a:cubicBezTo>
                  <a:pt x="742" y="1675"/>
                  <a:pt x="742" y="1675"/>
                  <a:pt x="742" y="1675"/>
                </a:cubicBezTo>
                <a:cubicBezTo>
                  <a:pt x="744" y="1676"/>
                  <a:pt x="744" y="1676"/>
                  <a:pt x="744" y="1676"/>
                </a:cubicBezTo>
                <a:cubicBezTo>
                  <a:pt x="744" y="1678"/>
                  <a:pt x="744" y="1678"/>
                  <a:pt x="744" y="1678"/>
                </a:cubicBezTo>
                <a:cubicBezTo>
                  <a:pt x="746" y="1678"/>
                  <a:pt x="746" y="1678"/>
                  <a:pt x="746" y="1678"/>
                </a:cubicBezTo>
                <a:cubicBezTo>
                  <a:pt x="747" y="1678"/>
                  <a:pt x="747" y="1678"/>
                  <a:pt x="747" y="1678"/>
                </a:cubicBezTo>
                <a:cubicBezTo>
                  <a:pt x="747" y="1679"/>
                  <a:pt x="747" y="1679"/>
                  <a:pt x="747" y="1679"/>
                </a:cubicBezTo>
                <a:cubicBezTo>
                  <a:pt x="745" y="1680"/>
                  <a:pt x="745" y="1680"/>
                  <a:pt x="745" y="1680"/>
                </a:cubicBezTo>
                <a:cubicBezTo>
                  <a:pt x="746" y="1681"/>
                  <a:pt x="746" y="1681"/>
                  <a:pt x="746" y="1681"/>
                </a:cubicBezTo>
                <a:cubicBezTo>
                  <a:pt x="746" y="1682"/>
                  <a:pt x="746" y="1682"/>
                  <a:pt x="746" y="1682"/>
                </a:cubicBezTo>
                <a:cubicBezTo>
                  <a:pt x="745" y="1683"/>
                  <a:pt x="745" y="1683"/>
                  <a:pt x="745" y="1683"/>
                </a:cubicBezTo>
                <a:cubicBezTo>
                  <a:pt x="744" y="1683"/>
                  <a:pt x="744" y="1683"/>
                  <a:pt x="744" y="1683"/>
                </a:cubicBezTo>
                <a:cubicBezTo>
                  <a:pt x="744" y="1684"/>
                  <a:pt x="744" y="1684"/>
                  <a:pt x="744" y="1684"/>
                </a:cubicBezTo>
                <a:cubicBezTo>
                  <a:pt x="745" y="1688"/>
                  <a:pt x="745" y="1688"/>
                  <a:pt x="745" y="1688"/>
                </a:cubicBezTo>
                <a:cubicBezTo>
                  <a:pt x="746" y="1690"/>
                  <a:pt x="746" y="1690"/>
                  <a:pt x="746" y="1690"/>
                </a:cubicBezTo>
                <a:cubicBezTo>
                  <a:pt x="746" y="1692"/>
                  <a:pt x="746" y="1692"/>
                  <a:pt x="746" y="1692"/>
                </a:cubicBezTo>
                <a:cubicBezTo>
                  <a:pt x="747" y="1694"/>
                  <a:pt x="747" y="1694"/>
                  <a:pt x="747" y="1694"/>
                </a:cubicBezTo>
                <a:cubicBezTo>
                  <a:pt x="749" y="1694"/>
                  <a:pt x="749" y="1694"/>
                  <a:pt x="749" y="1694"/>
                </a:cubicBezTo>
                <a:cubicBezTo>
                  <a:pt x="749" y="1691"/>
                  <a:pt x="749" y="1691"/>
                  <a:pt x="749" y="1691"/>
                </a:cubicBezTo>
                <a:cubicBezTo>
                  <a:pt x="750" y="1688"/>
                  <a:pt x="750" y="1688"/>
                  <a:pt x="750" y="1688"/>
                </a:cubicBezTo>
                <a:cubicBezTo>
                  <a:pt x="751" y="1687"/>
                  <a:pt x="751" y="1687"/>
                  <a:pt x="751" y="1687"/>
                </a:cubicBezTo>
                <a:cubicBezTo>
                  <a:pt x="751" y="1688"/>
                  <a:pt x="751" y="1688"/>
                  <a:pt x="751" y="1688"/>
                </a:cubicBezTo>
                <a:cubicBezTo>
                  <a:pt x="750" y="1688"/>
                  <a:pt x="750" y="1688"/>
                  <a:pt x="750" y="1688"/>
                </a:cubicBezTo>
                <a:cubicBezTo>
                  <a:pt x="749" y="1691"/>
                  <a:pt x="749" y="1691"/>
                  <a:pt x="749" y="1691"/>
                </a:cubicBezTo>
                <a:cubicBezTo>
                  <a:pt x="750" y="1692"/>
                  <a:pt x="750" y="1692"/>
                  <a:pt x="750" y="1692"/>
                </a:cubicBezTo>
                <a:cubicBezTo>
                  <a:pt x="751" y="1693"/>
                  <a:pt x="751" y="1693"/>
                  <a:pt x="751" y="1693"/>
                </a:cubicBezTo>
                <a:cubicBezTo>
                  <a:pt x="752" y="1693"/>
                  <a:pt x="752" y="1693"/>
                  <a:pt x="752" y="1693"/>
                </a:cubicBezTo>
                <a:cubicBezTo>
                  <a:pt x="752" y="1694"/>
                  <a:pt x="752" y="1694"/>
                  <a:pt x="752" y="1694"/>
                </a:cubicBezTo>
                <a:cubicBezTo>
                  <a:pt x="750" y="1694"/>
                  <a:pt x="750" y="1694"/>
                  <a:pt x="750" y="1694"/>
                </a:cubicBezTo>
                <a:cubicBezTo>
                  <a:pt x="748" y="1696"/>
                  <a:pt x="748" y="1696"/>
                  <a:pt x="748" y="1696"/>
                </a:cubicBezTo>
                <a:cubicBezTo>
                  <a:pt x="748" y="1697"/>
                  <a:pt x="748" y="1697"/>
                  <a:pt x="748" y="1697"/>
                </a:cubicBezTo>
                <a:cubicBezTo>
                  <a:pt x="748" y="1698"/>
                  <a:pt x="748" y="1698"/>
                  <a:pt x="748" y="1698"/>
                </a:cubicBezTo>
                <a:cubicBezTo>
                  <a:pt x="748" y="1700"/>
                  <a:pt x="748" y="1700"/>
                  <a:pt x="748" y="1700"/>
                </a:cubicBezTo>
                <a:cubicBezTo>
                  <a:pt x="747" y="1701"/>
                  <a:pt x="747" y="1701"/>
                  <a:pt x="747" y="1701"/>
                </a:cubicBezTo>
                <a:cubicBezTo>
                  <a:pt x="746" y="1702"/>
                  <a:pt x="746" y="1702"/>
                  <a:pt x="746" y="1702"/>
                </a:cubicBezTo>
                <a:cubicBezTo>
                  <a:pt x="746" y="1703"/>
                  <a:pt x="746" y="1703"/>
                  <a:pt x="746" y="1703"/>
                </a:cubicBezTo>
                <a:cubicBezTo>
                  <a:pt x="749" y="1705"/>
                  <a:pt x="749" y="1705"/>
                  <a:pt x="749" y="1705"/>
                </a:cubicBezTo>
                <a:cubicBezTo>
                  <a:pt x="752" y="1706"/>
                  <a:pt x="752" y="1706"/>
                  <a:pt x="752" y="1706"/>
                </a:cubicBezTo>
                <a:cubicBezTo>
                  <a:pt x="754" y="1707"/>
                  <a:pt x="754" y="1707"/>
                  <a:pt x="754" y="1707"/>
                </a:cubicBezTo>
                <a:cubicBezTo>
                  <a:pt x="753" y="1708"/>
                  <a:pt x="753" y="1708"/>
                  <a:pt x="753" y="1708"/>
                </a:cubicBezTo>
                <a:cubicBezTo>
                  <a:pt x="753" y="1708"/>
                  <a:pt x="753" y="1708"/>
                  <a:pt x="753" y="1708"/>
                </a:cubicBezTo>
                <a:cubicBezTo>
                  <a:pt x="753" y="1710"/>
                  <a:pt x="753" y="1710"/>
                  <a:pt x="753" y="1710"/>
                </a:cubicBezTo>
                <a:cubicBezTo>
                  <a:pt x="754" y="1711"/>
                  <a:pt x="754" y="1711"/>
                  <a:pt x="754" y="1711"/>
                </a:cubicBezTo>
                <a:cubicBezTo>
                  <a:pt x="755" y="1709"/>
                  <a:pt x="755" y="1709"/>
                  <a:pt x="755" y="1709"/>
                </a:cubicBezTo>
                <a:cubicBezTo>
                  <a:pt x="755" y="1710"/>
                  <a:pt x="755" y="1710"/>
                  <a:pt x="755" y="1710"/>
                </a:cubicBezTo>
                <a:cubicBezTo>
                  <a:pt x="755" y="1711"/>
                  <a:pt x="755" y="1711"/>
                  <a:pt x="755" y="1711"/>
                </a:cubicBezTo>
                <a:cubicBezTo>
                  <a:pt x="753" y="1712"/>
                  <a:pt x="753" y="1712"/>
                  <a:pt x="753" y="1712"/>
                </a:cubicBezTo>
                <a:cubicBezTo>
                  <a:pt x="752" y="1713"/>
                  <a:pt x="752" y="1713"/>
                  <a:pt x="752" y="1713"/>
                </a:cubicBezTo>
                <a:cubicBezTo>
                  <a:pt x="753" y="1714"/>
                  <a:pt x="753" y="1714"/>
                  <a:pt x="753" y="1714"/>
                </a:cubicBezTo>
                <a:cubicBezTo>
                  <a:pt x="755" y="1714"/>
                  <a:pt x="755" y="1714"/>
                  <a:pt x="755" y="1714"/>
                </a:cubicBezTo>
                <a:cubicBezTo>
                  <a:pt x="755" y="1715"/>
                  <a:pt x="755" y="1715"/>
                  <a:pt x="755" y="1715"/>
                </a:cubicBezTo>
                <a:cubicBezTo>
                  <a:pt x="756" y="1717"/>
                  <a:pt x="756" y="1717"/>
                  <a:pt x="756" y="1717"/>
                </a:cubicBezTo>
                <a:cubicBezTo>
                  <a:pt x="757" y="1717"/>
                  <a:pt x="757" y="1717"/>
                  <a:pt x="757" y="1717"/>
                </a:cubicBezTo>
                <a:cubicBezTo>
                  <a:pt x="758" y="1716"/>
                  <a:pt x="758" y="1716"/>
                  <a:pt x="758" y="1716"/>
                </a:cubicBezTo>
                <a:cubicBezTo>
                  <a:pt x="758" y="1717"/>
                  <a:pt x="758" y="1717"/>
                  <a:pt x="758" y="1717"/>
                </a:cubicBezTo>
                <a:cubicBezTo>
                  <a:pt x="758" y="1719"/>
                  <a:pt x="758" y="1719"/>
                  <a:pt x="758" y="1719"/>
                </a:cubicBezTo>
                <a:cubicBezTo>
                  <a:pt x="757" y="1719"/>
                  <a:pt x="757" y="1719"/>
                  <a:pt x="757" y="1719"/>
                </a:cubicBezTo>
                <a:cubicBezTo>
                  <a:pt x="757" y="1719"/>
                  <a:pt x="757" y="1719"/>
                  <a:pt x="757" y="1719"/>
                </a:cubicBezTo>
                <a:cubicBezTo>
                  <a:pt x="756" y="1719"/>
                  <a:pt x="756" y="1719"/>
                  <a:pt x="756" y="1719"/>
                </a:cubicBezTo>
                <a:cubicBezTo>
                  <a:pt x="755" y="1720"/>
                  <a:pt x="755" y="1720"/>
                  <a:pt x="755" y="1720"/>
                </a:cubicBezTo>
                <a:cubicBezTo>
                  <a:pt x="757" y="1722"/>
                  <a:pt x="757" y="1722"/>
                  <a:pt x="757" y="1722"/>
                </a:cubicBezTo>
                <a:cubicBezTo>
                  <a:pt x="758" y="1722"/>
                  <a:pt x="758" y="1722"/>
                  <a:pt x="758" y="1722"/>
                </a:cubicBezTo>
                <a:cubicBezTo>
                  <a:pt x="758" y="1724"/>
                  <a:pt x="758" y="1724"/>
                  <a:pt x="758" y="1724"/>
                </a:cubicBezTo>
                <a:cubicBezTo>
                  <a:pt x="759" y="1725"/>
                  <a:pt x="759" y="1725"/>
                  <a:pt x="759" y="1725"/>
                </a:cubicBezTo>
                <a:cubicBezTo>
                  <a:pt x="761" y="1726"/>
                  <a:pt x="761" y="1726"/>
                  <a:pt x="761" y="1726"/>
                </a:cubicBezTo>
                <a:cubicBezTo>
                  <a:pt x="762" y="1726"/>
                  <a:pt x="762" y="1726"/>
                  <a:pt x="762" y="1726"/>
                </a:cubicBezTo>
                <a:cubicBezTo>
                  <a:pt x="761" y="1724"/>
                  <a:pt x="761" y="1724"/>
                  <a:pt x="761" y="1724"/>
                </a:cubicBezTo>
                <a:cubicBezTo>
                  <a:pt x="761" y="1723"/>
                  <a:pt x="761" y="1723"/>
                  <a:pt x="761" y="1723"/>
                </a:cubicBezTo>
                <a:cubicBezTo>
                  <a:pt x="761" y="1721"/>
                  <a:pt x="761" y="1721"/>
                  <a:pt x="761" y="1721"/>
                </a:cubicBezTo>
                <a:cubicBezTo>
                  <a:pt x="762" y="1722"/>
                  <a:pt x="762" y="1722"/>
                  <a:pt x="762" y="1722"/>
                </a:cubicBezTo>
                <a:cubicBezTo>
                  <a:pt x="763" y="1724"/>
                  <a:pt x="763" y="1724"/>
                  <a:pt x="763" y="1724"/>
                </a:cubicBezTo>
                <a:cubicBezTo>
                  <a:pt x="764" y="1725"/>
                  <a:pt x="764" y="1725"/>
                  <a:pt x="764" y="1725"/>
                </a:cubicBezTo>
                <a:cubicBezTo>
                  <a:pt x="764" y="1723"/>
                  <a:pt x="764" y="1723"/>
                  <a:pt x="764" y="1723"/>
                </a:cubicBezTo>
                <a:cubicBezTo>
                  <a:pt x="766" y="1722"/>
                  <a:pt x="766" y="1722"/>
                  <a:pt x="766" y="1722"/>
                </a:cubicBezTo>
                <a:cubicBezTo>
                  <a:pt x="765" y="1721"/>
                  <a:pt x="765" y="1721"/>
                  <a:pt x="765" y="1721"/>
                </a:cubicBezTo>
                <a:cubicBezTo>
                  <a:pt x="764" y="1721"/>
                  <a:pt x="764" y="1721"/>
                  <a:pt x="764" y="1721"/>
                </a:cubicBezTo>
                <a:cubicBezTo>
                  <a:pt x="762" y="1720"/>
                  <a:pt x="762" y="1720"/>
                  <a:pt x="762" y="1720"/>
                </a:cubicBezTo>
                <a:cubicBezTo>
                  <a:pt x="762" y="1720"/>
                  <a:pt x="762" y="1720"/>
                  <a:pt x="762" y="1720"/>
                </a:cubicBezTo>
                <a:cubicBezTo>
                  <a:pt x="763" y="1720"/>
                  <a:pt x="763" y="1720"/>
                  <a:pt x="763" y="1720"/>
                </a:cubicBezTo>
                <a:cubicBezTo>
                  <a:pt x="766" y="1721"/>
                  <a:pt x="766" y="1721"/>
                  <a:pt x="766" y="1721"/>
                </a:cubicBezTo>
                <a:cubicBezTo>
                  <a:pt x="767" y="1721"/>
                  <a:pt x="767" y="1721"/>
                  <a:pt x="767" y="1721"/>
                </a:cubicBezTo>
                <a:cubicBezTo>
                  <a:pt x="769" y="1721"/>
                  <a:pt x="769" y="1721"/>
                  <a:pt x="769" y="1721"/>
                </a:cubicBezTo>
                <a:cubicBezTo>
                  <a:pt x="768" y="1720"/>
                  <a:pt x="768" y="1720"/>
                  <a:pt x="768" y="1720"/>
                </a:cubicBezTo>
                <a:cubicBezTo>
                  <a:pt x="766" y="1719"/>
                  <a:pt x="766" y="1719"/>
                  <a:pt x="766" y="1719"/>
                </a:cubicBezTo>
                <a:cubicBezTo>
                  <a:pt x="763" y="1719"/>
                  <a:pt x="763" y="1719"/>
                  <a:pt x="763" y="1719"/>
                </a:cubicBezTo>
                <a:cubicBezTo>
                  <a:pt x="763" y="1718"/>
                  <a:pt x="763" y="1718"/>
                  <a:pt x="763" y="1718"/>
                </a:cubicBezTo>
                <a:cubicBezTo>
                  <a:pt x="764" y="1717"/>
                  <a:pt x="764" y="1717"/>
                  <a:pt x="764" y="1717"/>
                </a:cubicBezTo>
                <a:cubicBezTo>
                  <a:pt x="767" y="1719"/>
                  <a:pt x="767" y="1719"/>
                  <a:pt x="767" y="1719"/>
                </a:cubicBezTo>
                <a:cubicBezTo>
                  <a:pt x="770" y="1720"/>
                  <a:pt x="770" y="1720"/>
                  <a:pt x="770" y="1720"/>
                </a:cubicBezTo>
                <a:cubicBezTo>
                  <a:pt x="770" y="1722"/>
                  <a:pt x="770" y="1722"/>
                  <a:pt x="770" y="1722"/>
                </a:cubicBezTo>
                <a:cubicBezTo>
                  <a:pt x="769" y="1724"/>
                  <a:pt x="769" y="1724"/>
                  <a:pt x="769" y="1724"/>
                </a:cubicBezTo>
                <a:cubicBezTo>
                  <a:pt x="769" y="1725"/>
                  <a:pt x="769" y="1725"/>
                  <a:pt x="769" y="1725"/>
                </a:cubicBezTo>
                <a:cubicBezTo>
                  <a:pt x="770" y="1728"/>
                  <a:pt x="770" y="1728"/>
                  <a:pt x="770" y="1728"/>
                </a:cubicBezTo>
                <a:cubicBezTo>
                  <a:pt x="770" y="1729"/>
                  <a:pt x="770" y="1729"/>
                  <a:pt x="770" y="1729"/>
                </a:cubicBezTo>
                <a:cubicBezTo>
                  <a:pt x="769" y="1730"/>
                  <a:pt x="769" y="1730"/>
                  <a:pt x="769" y="1730"/>
                </a:cubicBezTo>
                <a:cubicBezTo>
                  <a:pt x="769" y="1728"/>
                  <a:pt x="769" y="1728"/>
                  <a:pt x="769" y="1728"/>
                </a:cubicBezTo>
                <a:cubicBezTo>
                  <a:pt x="768" y="1725"/>
                  <a:pt x="768" y="1725"/>
                  <a:pt x="768" y="1725"/>
                </a:cubicBezTo>
                <a:cubicBezTo>
                  <a:pt x="767" y="1724"/>
                  <a:pt x="767" y="1724"/>
                  <a:pt x="767" y="1724"/>
                </a:cubicBezTo>
                <a:cubicBezTo>
                  <a:pt x="766" y="1725"/>
                  <a:pt x="766" y="1725"/>
                  <a:pt x="766" y="1725"/>
                </a:cubicBezTo>
                <a:cubicBezTo>
                  <a:pt x="766" y="1726"/>
                  <a:pt x="766" y="1726"/>
                  <a:pt x="766" y="1726"/>
                </a:cubicBezTo>
                <a:cubicBezTo>
                  <a:pt x="767" y="1727"/>
                  <a:pt x="767" y="1727"/>
                  <a:pt x="767" y="1727"/>
                </a:cubicBezTo>
                <a:cubicBezTo>
                  <a:pt x="766" y="1729"/>
                  <a:pt x="766" y="1729"/>
                  <a:pt x="766" y="1729"/>
                </a:cubicBezTo>
                <a:cubicBezTo>
                  <a:pt x="766" y="1728"/>
                  <a:pt x="766" y="1728"/>
                  <a:pt x="766" y="1728"/>
                </a:cubicBezTo>
                <a:cubicBezTo>
                  <a:pt x="765" y="1727"/>
                  <a:pt x="765" y="1727"/>
                  <a:pt x="765" y="1727"/>
                </a:cubicBezTo>
                <a:cubicBezTo>
                  <a:pt x="764" y="1727"/>
                  <a:pt x="764" y="1727"/>
                  <a:pt x="764" y="1727"/>
                </a:cubicBezTo>
                <a:cubicBezTo>
                  <a:pt x="763" y="1728"/>
                  <a:pt x="763" y="1728"/>
                  <a:pt x="763" y="1728"/>
                </a:cubicBezTo>
                <a:cubicBezTo>
                  <a:pt x="761" y="1728"/>
                  <a:pt x="761" y="1728"/>
                  <a:pt x="761" y="1728"/>
                </a:cubicBezTo>
                <a:cubicBezTo>
                  <a:pt x="759" y="1728"/>
                  <a:pt x="759" y="1728"/>
                  <a:pt x="759" y="1728"/>
                </a:cubicBezTo>
                <a:cubicBezTo>
                  <a:pt x="761" y="1729"/>
                  <a:pt x="761" y="1729"/>
                  <a:pt x="761" y="1729"/>
                </a:cubicBezTo>
                <a:cubicBezTo>
                  <a:pt x="761" y="1732"/>
                  <a:pt x="761" y="1732"/>
                  <a:pt x="761" y="1732"/>
                </a:cubicBezTo>
                <a:cubicBezTo>
                  <a:pt x="761" y="1733"/>
                  <a:pt x="761" y="1733"/>
                  <a:pt x="761" y="1733"/>
                </a:cubicBezTo>
                <a:cubicBezTo>
                  <a:pt x="762" y="1734"/>
                  <a:pt x="762" y="1734"/>
                  <a:pt x="762" y="1734"/>
                </a:cubicBezTo>
                <a:cubicBezTo>
                  <a:pt x="761" y="1735"/>
                  <a:pt x="761" y="1735"/>
                  <a:pt x="761" y="1735"/>
                </a:cubicBezTo>
                <a:cubicBezTo>
                  <a:pt x="761" y="1736"/>
                  <a:pt x="761" y="1736"/>
                  <a:pt x="761" y="1736"/>
                </a:cubicBezTo>
                <a:cubicBezTo>
                  <a:pt x="763" y="1736"/>
                  <a:pt x="763" y="1736"/>
                  <a:pt x="763" y="1736"/>
                </a:cubicBezTo>
                <a:cubicBezTo>
                  <a:pt x="763" y="1734"/>
                  <a:pt x="763" y="1734"/>
                  <a:pt x="763" y="1734"/>
                </a:cubicBezTo>
                <a:cubicBezTo>
                  <a:pt x="764" y="1735"/>
                  <a:pt x="764" y="1735"/>
                  <a:pt x="764" y="1735"/>
                </a:cubicBezTo>
                <a:cubicBezTo>
                  <a:pt x="766" y="1735"/>
                  <a:pt x="766" y="1735"/>
                  <a:pt x="766" y="1735"/>
                </a:cubicBezTo>
                <a:cubicBezTo>
                  <a:pt x="766" y="1736"/>
                  <a:pt x="766" y="1736"/>
                  <a:pt x="766" y="1736"/>
                </a:cubicBezTo>
                <a:cubicBezTo>
                  <a:pt x="764" y="1736"/>
                  <a:pt x="764" y="1736"/>
                  <a:pt x="764" y="1736"/>
                </a:cubicBezTo>
                <a:cubicBezTo>
                  <a:pt x="763" y="1738"/>
                  <a:pt x="763" y="1738"/>
                  <a:pt x="763" y="1738"/>
                </a:cubicBezTo>
                <a:cubicBezTo>
                  <a:pt x="763" y="1739"/>
                  <a:pt x="763" y="1739"/>
                  <a:pt x="763" y="1739"/>
                </a:cubicBezTo>
                <a:cubicBezTo>
                  <a:pt x="766" y="1739"/>
                  <a:pt x="766" y="1739"/>
                  <a:pt x="766" y="1739"/>
                </a:cubicBezTo>
                <a:cubicBezTo>
                  <a:pt x="768" y="1740"/>
                  <a:pt x="768" y="1740"/>
                  <a:pt x="768" y="1740"/>
                </a:cubicBezTo>
                <a:cubicBezTo>
                  <a:pt x="769" y="1740"/>
                  <a:pt x="769" y="1740"/>
                  <a:pt x="769" y="1740"/>
                </a:cubicBezTo>
                <a:cubicBezTo>
                  <a:pt x="770" y="1739"/>
                  <a:pt x="770" y="1739"/>
                  <a:pt x="770" y="1739"/>
                </a:cubicBezTo>
                <a:cubicBezTo>
                  <a:pt x="769" y="1737"/>
                  <a:pt x="769" y="1737"/>
                  <a:pt x="769" y="1737"/>
                </a:cubicBezTo>
                <a:cubicBezTo>
                  <a:pt x="769" y="1735"/>
                  <a:pt x="769" y="1735"/>
                  <a:pt x="769" y="1735"/>
                </a:cubicBezTo>
                <a:cubicBezTo>
                  <a:pt x="769" y="1734"/>
                  <a:pt x="769" y="1734"/>
                  <a:pt x="769" y="1734"/>
                </a:cubicBezTo>
                <a:cubicBezTo>
                  <a:pt x="768" y="1734"/>
                  <a:pt x="768" y="1734"/>
                  <a:pt x="768" y="1734"/>
                </a:cubicBezTo>
                <a:cubicBezTo>
                  <a:pt x="767" y="1734"/>
                  <a:pt x="767" y="1734"/>
                  <a:pt x="767" y="1734"/>
                </a:cubicBezTo>
                <a:cubicBezTo>
                  <a:pt x="767" y="1734"/>
                  <a:pt x="767" y="1734"/>
                  <a:pt x="767" y="1734"/>
                </a:cubicBezTo>
                <a:cubicBezTo>
                  <a:pt x="768" y="1733"/>
                  <a:pt x="768" y="1733"/>
                  <a:pt x="768" y="1733"/>
                </a:cubicBezTo>
                <a:cubicBezTo>
                  <a:pt x="768" y="1732"/>
                  <a:pt x="768" y="1732"/>
                  <a:pt x="768" y="1732"/>
                </a:cubicBezTo>
                <a:cubicBezTo>
                  <a:pt x="769" y="1731"/>
                  <a:pt x="769" y="1731"/>
                  <a:pt x="769" y="1731"/>
                </a:cubicBezTo>
                <a:cubicBezTo>
                  <a:pt x="771" y="1732"/>
                  <a:pt x="771" y="1732"/>
                  <a:pt x="771" y="1732"/>
                </a:cubicBezTo>
                <a:cubicBezTo>
                  <a:pt x="772" y="1732"/>
                  <a:pt x="772" y="1732"/>
                  <a:pt x="772" y="1732"/>
                </a:cubicBezTo>
                <a:cubicBezTo>
                  <a:pt x="772" y="1733"/>
                  <a:pt x="772" y="1733"/>
                  <a:pt x="772" y="1733"/>
                </a:cubicBezTo>
                <a:cubicBezTo>
                  <a:pt x="773" y="1733"/>
                  <a:pt x="773" y="1733"/>
                  <a:pt x="773" y="1733"/>
                </a:cubicBezTo>
                <a:cubicBezTo>
                  <a:pt x="774" y="1732"/>
                  <a:pt x="774" y="1732"/>
                  <a:pt x="774" y="1732"/>
                </a:cubicBezTo>
                <a:cubicBezTo>
                  <a:pt x="776" y="1732"/>
                  <a:pt x="776" y="1732"/>
                  <a:pt x="776" y="1732"/>
                </a:cubicBezTo>
                <a:cubicBezTo>
                  <a:pt x="777" y="1732"/>
                  <a:pt x="777" y="1732"/>
                  <a:pt x="777" y="1732"/>
                </a:cubicBezTo>
                <a:cubicBezTo>
                  <a:pt x="779" y="1732"/>
                  <a:pt x="779" y="1732"/>
                  <a:pt x="779" y="1732"/>
                </a:cubicBezTo>
                <a:cubicBezTo>
                  <a:pt x="781" y="1732"/>
                  <a:pt x="781" y="1732"/>
                  <a:pt x="781" y="1732"/>
                </a:cubicBezTo>
                <a:cubicBezTo>
                  <a:pt x="781" y="1733"/>
                  <a:pt x="781" y="1733"/>
                  <a:pt x="781" y="1733"/>
                </a:cubicBezTo>
                <a:cubicBezTo>
                  <a:pt x="780" y="1733"/>
                  <a:pt x="780" y="1733"/>
                  <a:pt x="780" y="1733"/>
                </a:cubicBezTo>
                <a:cubicBezTo>
                  <a:pt x="779" y="1734"/>
                  <a:pt x="779" y="1734"/>
                  <a:pt x="779" y="1734"/>
                </a:cubicBezTo>
                <a:cubicBezTo>
                  <a:pt x="778" y="1734"/>
                  <a:pt x="778" y="1734"/>
                  <a:pt x="778" y="1734"/>
                </a:cubicBezTo>
                <a:cubicBezTo>
                  <a:pt x="777" y="1733"/>
                  <a:pt x="777" y="1733"/>
                  <a:pt x="777" y="1733"/>
                </a:cubicBezTo>
                <a:cubicBezTo>
                  <a:pt x="776" y="1734"/>
                  <a:pt x="776" y="1734"/>
                  <a:pt x="776" y="1734"/>
                </a:cubicBezTo>
                <a:cubicBezTo>
                  <a:pt x="773" y="1736"/>
                  <a:pt x="773" y="1736"/>
                  <a:pt x="773" y="1736"/>
                </a:cubicBezTo>
                <a:cubicBezTo>
                  <a:pt x="772" y="1736"/>
                  <a:pt x="772" y="1736"/>
                  <a:pt x="772" y="1736"/>
                </a:cubicBezTo>
                <a:cubicBezTo>
                  <a:pt x="771" y="1736"/>
                  <a:pt x="771" y="1736"/>
                  <a:pt x="771" y="1736"/>
                </a:cubicBezTo>
                <a:cubicBezTo>
                  <a:pt x="770" y="1737"/>
                  <a:pt x="770" y="1737"/>
                  <a:pt x="770" y="1737"/>
                </a:cubicBezTo>
                <a:cubicBezTo>
                  <a:pt x="770" y="1738"/>
                  <a:pt x="770" y="1738"/>
                  <a:pt x="770" y="1738"/>
                </a:cubicBezTo>
                <a:cubicBezTo>
                  <a:pt x="770" y="1740"/>
                  <a:pt x="770" y="1740"/>
                  <a:pt x="770" y="1740"/>
                </a:cubicBezTo>
                <a:cubicBezTo>
                  <a:pt x="769" y="1740"/>
                  <a:pt x="769" y="1740"/>
                  <a:pt x="769" y="1740"/>
                </a:cubicBezTo>
                <a:cubicBezTo>
                  <a:pt x="769" y="1741"/>
                  <a:pt x="769" y="1741"/>
                  <a:pt x="769" y="1741"/>
                </a:cubicBezTo>
                <a:cubicBezTo>
                  <a:pt x="770" y="1741"/>
                  <a:pt x="770" y="1741"/>
                  <a:pt x="770" y="1741"/>
                </a:cubicBezTo>
                <a:cubicBezTo>
                  <a:pt x="769" y="1742"/>
                  <a:pt x="769" y="1742"/>
                  <a:pt x="769" y="1742"/>
                </a:cubicBezTo>
                <a:cubicBezTo>
                  <a:pt x="769" y="1743"/>
                  <a:pt x="769" y="1743"/>
                  <a:pt x="769" y="1743"/>
                </a:cubicBezTo>
                <a:cubicBezTo>
                  <a:pt x="772" y="1744"/>
                  <a:pt x="772" y="1744"/>
                  <a:pt x="772" y="1744"/>
                </a:cubicBezTo>
                <a:cubicBezTo>
                  <a:pt x="774" y="1746"/>
                  <a:pt x="774" y="1746"/>
                  <a:pt x="774" y="1746"/>
                </a:cubicBezTo>
                <a:cubicBezTo>
                  <a:pt x="775" y="1746"/>
                  <a:pt x="775" y="1746"/>
                  <a:pt x="775" y="1746"/>
                </a:cubicBezTo>
                <a:cubicBezTo>
                  <a:pt x="775" y="1745"/>
                  <a:pt x="775" y="1745"/>
                  <a:pt x="775" y="1745"/>
                </a:cubicBezTo>
                <a:cubicBezTo>
                  <a:pt x="775" y="1743"/>
                  <a:pt x="775" y="1743"/>
                  <a:pt x="775" y="1743"/>
                </a:cubicBezTo>
                <a:cubicBezTo>
                  <a:pt x="776" y="1742"/>
                  <a:pt x="776" y="1742"/>
                  <a:pt x="776" y="1742"/>
                </a:cubicBezTo>
                <a:cubicBezTo>
                  <a:pt x="777" y="1742"/>
                  <a:pt x="777" y="1742"/>
                  <a:pt x="777" y="1742"/>
                </a:cubicBezTo>
                <a:cubicBezTo>
                  <a:pt x="777" y="1741"/>
                  <a:pt x="777" y="1741"/>
                  <a:pt x="777" y="1741"/>
                </a:cubicBezTo>
                <a:cubicBezTo>
                  <a:pt x="776" y="1739"/>
                  <a:pt x="776" y="1739"/>
                  <a:pt x="776" y="1739"/>
                </a:cubicBezTo>
                <a:cubicBezTo>
                  <a:pt x="778" y="1739"/>
                  <a:pt x="778" y="1739"/>
                  <a:pt x="778" y="1739"/>
                </a:cubicBezTo>
                <a:cubicBezTo>
                  <a:pt x="780" y="1738"/>
                  <a:pt x="780" y="1738"/>
                  <a:pt x="780" y="1738"/>
                </a:cubicBezTo>
                <a:cubicBezTo>
                  <a:pt x="781" y="1735"/>
                  <a:pt x="781" y="1735"/>
                  <a:pt x="781" y="1735"/>
                </a:cubicBezTo>
                <a:cubicBezTo>
                  <a:pt x="782" y="1735"/>
                  <a:pt x="782" y="1735"/>
                  <a:pt x="782" y="1735"/>
                </a:cubicBezTo>
                <a:cubicBezTo>
                  <a:pt x="783" y="1735"/>
                  <a:pt x="783" y="1735"/>
                  <a:pt x="783" y="1735"/>
                </a:cubicBezTo>
                <a:cubicBezTo>
                  <a:pt x="784" y="1736"/>
                  <a:pt x="784" y="1736"/>
                  <a:pt x="784" y="1736"/>
                </a:cubicBezTo>
                <a:cubicBezTo>
                  <a:pt x="785" y="1736"/>
                  <a:pt x="785" y="1736"/>
                  <a:pt x="785" y="1736"/>
                </a:cubicBezTo>
                <a:cubicBezTo>
                  <a:pt x="785" y="1736"/>
                  <a:pt x="785" y="1736"/>
                  <a:pt x="785" y="1736"/>
                </a:cubicBezTo>
                <a:cubicBezTo>
                  <a:pt x="784" y="1737"/>
                  <a:pt x="784" y="1737"/>
                  <a:pt x="784" y="1737"/>
                </a:cubicBezTo>
                <a:cubicBezTo>
                  <a:pt x="783" y="1738"/>
                  <a:pt x="783" y="1738"/>
                  <a:pt x="783" y="1738"/>
                </a:cubicBezTo>
                <a:cubicBezTo>
                  <a:pt x="783" y="1739"/>
                  <a:pt x="783" y="1739"/>
                  <a:pt x="783" y="1739"/>
                </a:cubicBezTo>
                <a:cubicBezTo>
                  <a:pt x="781" y="1741"/>
                  <a:pt x="781" y="1741"/>
                  <a:pt x="781" y="1741"/>
                </a:cubicBezTo>
                <a:cubicBezTo>
                  <a:pt x="781" y="1743"/>
                  <a:pt x="781" y="1743"/>
                  <a:pt x="781" y="1743"/>
                </a:cubicBezTo>
                <a:cubicBezTo>
                  <a:pt x="782" y="1744"/>
                  <a:pt x="782" y="1744"/>
                  <a:pt x="782" y="1744"/>
                </a:cubicBezTo>
                <a:cubicBezTo>
                  <a:pt x="781" y="1745"/>
                  <a:pt x="781" y="1745"/>
                  <a:pt x="781" y="1745"/>
                </a:cubicBezTo>
                <a:cubicBezTo>
                  <a:pt x="779" y="1746"/>
                  <a:pt x="779" y="1746"/>
                  <a:pt x="779" y="1746"/>
                </a:cubicBezTo>
                <a:cubicBezTo>
                  <a:pt x="779" y="1745"/>
                  <a:pt x="779" y="1745"/>
                  <a:pt x="779" y="1745"/>
                </a:cubicBezTo>
                <a:cubicBezTo>
                  <a:pt x="780" y="1744"/>
                  <a:pt x="780" y="1744"/>
                  <a:pt x="780" y="1744"/>
                </a:cubicBezTo>
                <a:cubicBezTo>
                  <a:pt x="780" y="1742"/>
                  <a:pt x="780" y="1742"/>
                  <a:pt x="780" y="1742"/>
                </a:cubicBezTo>
                <a:cubicBezTo>
                  <a:pt x="779" y="1742"/>
                  <a:pt x="779" y="1742"/>
                  <a:pt x="779" y="1742"/>
                </a:cubicBezTo>
                <a:cubicBezTo>
                  <a:pt x="779" y="1742"/>
                  <a:pt x="779" y="1742"/>
                  <a:pt x="779" y="1742"/>
                </a:cubicBezTo>
                <a:cubicBezTo>
                  <a:pt x="778" y="1744"/>
                  <a:pt x="778" y="1744"/>
                  <a:pt x="778" y="1744"/>
                </a:cubicBezTo>
                <a:cubicBezTo>
                  <a:pt x="778" y="1743"/>
                  <a:pt x="778" y="1743"/>
                  <a:pt x="778" y="1743"/>
                </a:cubicBezTo>
                <a:cubicBezTo>
                  <a:pt x="777" y="1744"/>
                  <a:pt x="777" y="1744"/>
                  <a:pt x="777" y="1744"/>
                </a:cubicBezTo>
                <a:cubicBezTo>
                  <a:pt x="776" y="1744"/>
                  <a:pt x="776" y="1744"/>
                  <a:pt x="776" y="1744"/>
                </a:cubicBezTo>
                <a:cubicBezTo>
                  <a:pt x="777" y="1746"/>
                  <a:pt x="777" y="1746"/>
                  <a:pt x="777" y="1746"/>
                </a:cubicBezTo>
                <a:cubicBezTo>
                  <a:pt x="780" y="1749"/>
                  <a:pt x="780" y="1749"/>
                  <a:pt x="780" y="1749"/>
                </a:cubicBezTo>
                <a:cubicBezTo>
                  <a:pt x="782" y="1749"/>
                  <a:pt x="782" y="1749"/>
                  <a:pt x="782" y="1749"/>
                </a:cubicBezTo>
                <a:cubicBezTo>
                  <a:pt x="784" y="1750"/>
                  <a:pt x="784" y="1750"/>
                  <a:pt x="784" y="1750"/>
                </a:cubicBezTo>
                <a:cubicBezTo>
                  <a:pt x="785" y="1750"/>
                  <a:pt x="785" y="1750"/>
                  <a:pt x="785" y="1750"/>
                </a:cubicBezTo>
                <a:cubicBezTo>
                  <a:pt x="786" y="1751"/>
                  <a:pt x="786" y="1751"/>
                  <a:pt x="786" y="1751"/>
                </a:cubicBezTo>
                <a:cubicBezTo>
                  <a:pt x="787" y="1750"/>
                  <a:pt x="787" y="1750"/>
                  <a:pt x="787" y="1750"/>
                </a:cubicBezTo>
                <a:cubicBezTo>
                  <a:pt x="788" y="1748"/>
                  <a:pt x="788" y="1748"/>
                  <a:pt x="788" y="1748"/>
                </a:cubicBezTo>
                <a:cubicBezTo>
                  <a:pt x="787" y="1745"/>
                  <a:pt x="787" y="1745"/>
                  <a:pt x="787" y="1745"/>
                </a:cubicBezTo>
                <a:cubicBezTo>
                  <a:pt x="788" y="1744"/>
                  <a:pt x="788" y="1744"/>
                  <a:pt x="788" y="1744"/>
                </a:cubicBezTo>
                <a:cubicBezTo>
                  <a:pt x="788" y="1742"/>
                  <a:pt x="788" y="1742"/>
                  <a:pt x="788" y="1742"/>
                </a:cubicBezTo>
                <a:cubicBezTo>
                  <a:pt x="788" y="1740"/>
                  <a:pt x="788" y="1740"/>
                  <a:pt x="788" y="1740"/>
                </a:cubicBezTo>
                <a:cubicBezTo>
                  <a:pt x="788" y="1737"/>
                  <a:pt x="788" y="1737"/>
                  <a:pt x="788" y="1737"/>
                </a:cubicBezTo>
                <a:cubicBezTo>
                  <a:pt x="788" y="1735"/>
                  <a:pt x="788" y="1735"/>
                  <a:pt x="788" y="1735"/>
                </a:cubicBezTo>
                <a:cubicBezTo>
                  <a:pt x="788" y="1734"/>
                  <a:pt x="788" y="1734"/>
                  <a:pt x="788" y="1734"/>
                </a:cubicBezTo>
                <a:cubicBezTo>
                  <a:pt x="790" y="1733"/>
                  <a:pt x="790" y="1733"/>
                  <a:pt x="790" y="1733"/>
                </a:cubicBezTo>
                <a:cubicBezTo>
                  <a:pt x="792" y="1730"/>
                  <a:pt x="792" y="1730"/>
                  <a:pt x="792" y="1730"/>
                </a:cubicBezTo>
                <a:cubicBezTo>
                  <a:pt x="793" y="1730"/>
                  <a:pt x="793" y="1730"/>
                  <a:pt x="793" y="1730"/>
                </a:cubicBezTo>
                <a:cubicBezTo>
                  <a:pt x="795" y="1730"/>
                  <a:pt x="795" y="1730"/>
                  <a:pt x="795" y="1730"/>
                </a:cubicBezTo>
                <a:cubicBezTo>
                  <a:pt x="796" y="1729"/>
                  <a:pt x="796" y="1729"/>
                  <a:pt x="796" y="1729"/>
                </a:cubicBezTo>
                <a:cubicBezTo>
                  <a:pt x="796" y="1727"/>
                  <a:pt x="796" y="1727"/>
                  <a:pt x="796" y="1727"/>
                </a:cubicBezTo>
                <a:cubicBezTo>
                  <a:pt x="797" y="1726"/>
                  <a:pt x="797" y="1726"/>
                  <a:pt x="797" y="1726"/>
                </a:cubicBezTo>
                <a:cubicBezTo>
                  <a:pt x="799" y="1725"/>
                  <a:pt x="799" y="1725"/>
                  <a:pt x="799" y="1725"/>
                </a:cubicBezTo>
                <a:cubicBezTo>
                  <a:pt x="801" y="1727"/>
                  <a:pt x="801" y="1727"/>
                  <a:pt x="801" y="1727"/>
                </a:cubicBezTo>
                <a:cubicBezTo>
                  <a:pt x="802" y="1726"/>
                  <a:pt x="802" y="1726"/>
                  <a:pt x="802" y="1726"/>
                </a:cubicBezTo>
                <a:cubicBezTo>
                  <a:pt x="803" y="1726"/>
                  <a:pt x="803" y="1726"/>
                  <a:pt x="803" y="1726"/>
                </a:cubicBezTo>
                <a:cubicBezTo>
                  <a:pt x="805" y="1727"/>
                  <a:pt x="805" y="1727"/>
                  <a:pt x="805" y="1727"/>
                </a:cubicBezTo>
                <a:cubicBezTo>
                  <a:pt x="806" y="1727"/>
                  <a:pt x="806" y="1727"/>
                  <a:pt x="806" y="1727"/>
                </a:cubicBezTo>
                <a:cubicBezTo>
                  <a:pt x="806" y="1725"/>
                  <a:pt x="806" y="1725"/>
                  <a:pt x="806" y="1725"/>
                </a:cubicBezTo>
                <a:cubicBezTo>
                  <a:pt x="804" y="1724"/>
                  <a:pt x="804" y="1724"/>
                  <a:pt x="804" y="1724"/>
                </a:cubicBezTo>
                <a:cubicBezTo>
                  <a:pt x="801" y="1722"/>
                  <a:pt x="801" y="1722"/>
                  <a:pt x="801" y="1722"/>
                </a:cubicBezTo>
                <a:cubicBezTo>
                  <a:pt x="800" y="1720"/>
                  <a:pt x="800" y="1720"/>
                  <a:pt x="800" y="1720"/>
                </a:cubicBezTo>
                <a:cubicBezTo>
                  <a:pt x="799" y="1719"/>
                  <a:pt x="799" y="1719"/>
                  <a:pt x="799" y="1719"/>
                </a:cubicBezTo>
                <a:cubicBezTo>
                  <a:pt x="798" y="1719"/>
                  <a:pt x="798" y="1719"/>
                  <a:pt x="798" y="1719"/>
                </a:cubicBezTo>
                <a:cubicBezTo>
                  <a:pt x="797" y="1718"/>
                  <a:pt x="797" y="1718"/>
                  <a:pt x="797" y="1718"/>
                </a:cubicBezTo>
                <a:cubicBezTo>
                  <a:pt x="798" y="1717"/>
                  <a:pt x="798" y="1717"/>
                  <a:pt x="798" y="1717"/>
                </a:cubicBezTo>
                <a:cubicBezTo>
                  <a:pt x="798" y="1716"/>
                  <a:pt x="798" y="1716"/>
                  <a:pt x="798" y="1716"/>
                </a:cubicBezTo>
                <a:cubicBezTo>
                  <a:pt x="798" y="1716"/>
                  <a:pt x="798" y="1716"/>
                  <a:pt x="798" y="1716"/>
                </a:cubicBezTo>
                <a:cubicBezTo>
                  <a:pt x="798" y="1714"/>
                  <a:pt x="798" y="1714"/>
                  <a:pt x="798" y="1714"/>
                </a:cubicBezTo>
                <a:cubicBezTo>
                  <a:pt x="796" y="1710"/>
                  <a:pt x="796" y="1710"/>
                  <a:pt x="796" y="1710"/>
                </a:cubicBezTo>
                <a:cubicBezTo>
                  <a:pt x="794" y="1707"/>
                  <a:pt x="794" y="1707"/>
                  <a:pt x="794" y="1707"/>
                </a:cubicBezTo>
                <a:cubicBezTo>
                  <a:pt x="794" y="1705"/>
                  <a:pt x="794" y="1705"/>
                  <a:pt x="794" y="1705"/>
                </a:cubicBezTo>
                <a:cubicBezTo>
                  <a:pt x="795" y="1702"/>
                  <a:pt x="795" y="1702"/>
                  <a:pt x="795" y="1702"/>
                </a:cubicBezTo>
                <a:cubicBezTo>
                  <a:pt x="797" y="1700"/>
                  <a:pt x="797" y="1700"/>
                  <a:pt x="797" y="1700"/>
                </a:cubicBezTo>
                <a:cubicBezTo>
                  <a:pt x="798" y="1698"/>
                  <a:pt x="798" y="1698"/>
                  <a:pt x="798" y="1698"/>
                </a:cubicBezTo>
                <a:cubicBezTo>
                  <a:pt x="798" y="1698"/>
                  <a:pt x="798" y="1698"/>
                  <a:pt x="798" y="1698"/>
                </a:cubicBezTo>
                <a:cubicBezTo>
                  <a:pt x="798" y="1696"/>
                  <a:pt x="798" y="1696"/>
                  <a:pt x="798" y="1696"/>
                </a:cubicBezTo>
                <a:cubicBezTo>
                  <a:pt x="797" y="1695"/>
                  <a:pt x="797" y="1695"/>
                  <a:pt x="797" y="1695"/>
                </a:cubicBezTo>
                <a:cubicBezTo>
                  <a:pt x="798" y="1696"/>
                  <a:pt x="798" y="1696"/>
                  <a:pt x="798" y="1696"/>
                </a:cubicBezTo>
                <a:cubicBezTo>
                  <a:pt x="799" y="1697"/>
                  <a:pt x="799" y="1697"/>
                  <a:pt x="799" y="1697"/>
                </a:cubicBezTo>
                <a:cubicBezTo>
                  <a:pt x="801" y="1697"/>
                  <a:pt x="801" y="1697"/>
                  <a:pt x="801" y="1697"/>
                </a:cubicBezTo>
                <a:cubicBezTo>
                  <a:pt x="802" y="1696"/>
                  <a:pt x="802" y="1696"/>
                  <a:pt x="802" y="1696"/>
                </a:cubicBezTo>
                <a:cubicBezTo>
                  <a:pt x="803" y="1694"/>
                  <a:pt x="803" y="1694"/>
                  <a:pt x="803" y="1694"/>
                </a:cubicBezTo>
                <a:cubicBezTo>
                  <a:pt x="804" y="1692"/>
                  <a:pt x="804" y="1692"/>
                  <a:pt x="804" y="1692"/>
                </a:cubicBezTo>
                <a:cubicBezTo>
                  <a:pt x="805" y="1691"/>
                  <a:pt x="805" y="1691"/>
                  <a:pt x="805" y="1691"/>
                </a:cubicBezTo>
                <a:cubicBezTo>
                  <a:pt x="804" y="1688"/>
                  <a:pt x="804" y="1688"/>
                  <a:pt x="804" y="1688"/>
                </a:cubicBezTo>
                <a:cubicBezTo>
                  <a:pt x="803" y="1688"/>
                  <a:pt x="803" y="1688"/>
                  <a:pt x="803" y="1688"/>
                </a:cubicBezTo>
                <a:cubicBezTo>
                  <a:pt x="802" y="1688"/>
                  <a:pt x="802" y="1688"/>
                  <a:pt x="802" y="1688"/>
                </a:cubicBezTo>
                <a:cubicBezTo>
                  <a:pt x="802" y="1687"/>
                  <a:pt x="802" y="1687"/>
                  <a:pt x="802" y="1687"/>
                </a:cubicBezTo>
                <a:cubicBezTo>
                  <a:pt x="804" y="1686"/>
                  <a:pt x="804" y="1686"/>
                  <a:pt x="804" y="1686"/>
                </a:cubicBezTo>
                <a:cubicBezTo>
                  <a:pt x="805" y="1684"/>
                  <a:pt x="805" y="1684"/>
                  <a:pt x="805" y="1684"/>
                </a:cubicBezTo>
                <a:cubicBezTo>
                  <a:pt x="805" y="1682"/>
                  <a:pt x="805" y="1682"/>
                  <a:pt x="805" y="1682"/>
                </a:cubicBezTo>
                <a:cubicBezTo>
                  <a:pt x="807" y="1680"/>
                  <a:pt x="807" y="1680"/>
                  <a:pt x="807" y="1680"/>
                </a:cubicBezTo>
                <a:cubicBezTo>
                  <a:pt x="809" y="1679"/>
                  <a:pt x="809" y="1679"/>
                  <a:pt x="809" y="1679"/>
                </a:cubicBezTo>
                <a:cubicBezTo>
                  <a:pt x="810" y="1677"/>
                  <a:pt x="810" y="1677"/>
                  <a:pt x="810" y="1677"/>
                </a:cubicBezTo>
                <a:cubicBezTo>
                  <a:pt x="811" y="1676"/>
                  <a:pt x="811" y="1676"/>
                  <a:pt x="811" y="1676"/>
                </a:cubicBezTo>
                <a:cubicBezTo>
                  <a:pt x="812" y="1675"/>
                  <a:pt x="812" y="1675"/>
                  <a:pt x="812" y="1675"/>
                </a:cubicBezTo>
                <a:cubicBezTo>
                  <a:pt x="812" y="1674"/>
                  <a:pt x="812" y="1674"/>
                  <a:pt x="812" y="1674"/>
                </a:cubicBezTo>
                <a:cubicBezTo>
                  <a:pt x="814" y="1673"/>
                  <a:pt x="814" y="1673"/>
                  <a:pt x="814" y="1673"/>
                </a:cubicBezTo>
                <a:cubicBezTo>
                  <a:pt x="815" y="1671"/>
                  <a:pt x="815" y="1671"/>
                  <a:pt x="815" y="1671"/>
                </a:cubicBezTo>
                <a:cubicBezTo>
                  <a:pt x="815" y="1671"/>
                  <a:pt x="815" y="1671"/>
                  <a:pt x="815" y="1671"/>
                </a:cubicBezTo>
                <a:cubicBezTo>
                  <a:pt x="815" y="1670"/>
                  <a:pt x="815" y="1670"/>
                  <a:pt x="815" y="1670"/>
                </a:cubicBezTo>
                <a:cubicBezTo>
                  <a:pt x="816" y="1669"/>
                  <a:pt x="816" y="1669"/>
                  <a:pt x="816" y="1669"/>
                </a:cubicBezTo>
                <a:cubicBezTo>
                  <a:pt x="815" y="1667"/>
                  <a:pt x="815" y="1667"/>
                  <a:pt x="815" y="1667"/>
                </a:cubicBezTo>
                <a:cubicBezTo>
                  <a:pt x="813" y="1667"/>
                  <a:pt x="813" y="1667"/>
                  <a:pt x="813" y="1667"/>
                </a:cubicBezTo>
                <a:cubicBezTo>
                  <a:pt x="815" y="1666"/>
                  <a:pt x="815" y="1666"/>
                  <a:pt x="815" y="1666"/>
                </a:cubicBezTo>
                <a:cubicBezTo>
                  <a:pt x="815" y="1664"/>
                  <a:pt x="815" y="1664"/>
                  <a:pt x="815" y="1664"/>
                </a:cubicBezTo>
                <a:cubicBezTo>
                  <a:pt x="814" y="1662"/>
                  <a:pt x="814" y="1662"/>
                  <a:pt x="814" y="1662"/>
                </a:cubicBezTo>
                <a:cubicBezTo>
                  <a:pt x="814" y="1661"/>
                  <a:pt x="814" y="1661"/>
                  <a:pt x="814" y="1661"/>
                </a:cubicBezTo>
                <a:cubicBezTo>
                  <a:pt x="815" y="1660"/>
                  <a:pt x="815" y="1660"/>
                  <a:pt x="815" y="1660"/>
                </a:cubicBezTo>
                <a:cubicBezTo>
                  <a:pt x="814" y="1659"/>
                  <a:pt x="814" y="1659"/>
                  <a:pt x="814" y="1659"/>
                </a:cubicBezTo>
                <a:cubicBezTo>
                  <a:pt x="813" y="1659"/>
                  <a:pt x="813" y="1659"/>
                  <a:pt x="813" y="1659"/>
                </a:cubicBezTo>
                <a:cubicBezTo>
                  <a:pt x="812" y="1659"/>
                  <a:pt x="812" y="1659"/>
                  <a:pt x="812" y="1659"/>
                </a:cubicBezTo>
                <a:cubicBezTo>
                  <a:pt x="810" y="1659"/>
                  <a:pt x="810" y="1659"/>
                  <a:pt x="810" y="1659"/>
                </a:cubicBezTo>
                <a:cubicBezTo>
                  <a:pt x="807" y="1659"/>
                  <a:pt x="807" y="1659"/>
                  <a:pt x="807" y="1659"/>
                </a:cubicBezTo>
                <a:cubicBezTo>
                  <a:pt x="803" y="1656"/>
                  <a:pt x="803" y="1656"/>
                  <a:pt x="803" y="1656"/>
                </a:cubicBezTo>
                <a:cubicBezTo>
                  <a:pt x="801" y="1654"/>
                  <a:pt x="801" y="1654"/>
                  <a:pt x="801" y="1654"/>
                </a:cubicBezTo>
                <a:cubicBezTo>
                  <a:pt x="800" y="1654"/>
                  <a:pt x="800" y="1654"/>
                  <a:pt x="800" y="1654"/>
                </a:cubicBezTo>
                <a:cubicBezTo>
                  <a:pt x="798" y="1652"/>
                  <a:pt x="798" y="1652"/>
                  <a:pt x="798" y="1652"/>
                </a:cubicBezTo>
                <a:cubicBezTo>
                  <a:pt x="796" y="1649"/>
                  <a:pt x="796" y="1649"/>
                  <a:pt x="796" y="1649"/>
                </a:cubicBezTo>
                <a:cubicBezTo>
                  <a:pt x="796" y="1647"/>
                  <a:pt x="796" y="1647"/>
                  <a:pt x="796" y="1647"/>
                </a:cubicBezTo>
                <a:cubicBezTo>
                  <a:pt x="795" y="1645"/>
                  <a:pt x="795" y="1645"/>
                  <a:pt x="795" y="1645"/>
                </a:cubicBezTo>
                <a:cubicBezTo>
                  <a:pt x="795" y="1644"/>
                  <a:pt x="795" y="1644"/>
                  <a:pt x="795" y="1644"/>
                </a:cubicBezTo>
                <a:cubicBezTo>
                  <a:pt x="797" y="1643"/>
                  <a:pt x="797" y="1643"/>
                  <a:pt x="797" y="1643"/>
                </a:cubicBezTo>
                <a:cubicBezTo>
                  <a:pt x="798" y="1641"/>
                  <a:pt x="798" y="1641"/>
                  <a:pt x="798" y="1641"/>
                </a:cubicBezTo>
                <a:cubicBezTo>
                  <a:pt x="798" y="1639"/>
                  <a:pt x="798" y="1639"/>
                  <a:pt x="798" y="1639"/>
                </a:cubicBezTo>
                <a:cubicBezTo>
                  <a:pt x="800" y="1639"/>
                  <a:pt x="800" y="1639"/>
                  <a:pt x="800" y="1639"/>
                </a:cubicBezTo>
                <a:cubicBezTo>
                  <a:pt x="801" y="1637"/>
                  <a:pt x="801" y="1637"/>
                  <a:pt x="801" y="1637"/>
                </a:cubicBezTo>
                <a:cubicBezTo>
                  <a:pt x="803" y="1636"/>
                  <a:pt x="803" y="1636"/>
                  <a:pt x="803" y="1636"/>
                </a:cubicBezTo>
                <a:cubicBezTo>
                  <a:pt x="805" y="1635"/>
                  <a:pt x="805" y="1635"/>
                  <a:pt x="805" y="1635"/>
                </a:cubicBezTo>
                <a:cubicBezTo>
                  <a:pt x="807" y="1634"/>
                  <a:pt x="807" y="1634"/>
                  <a:pt x="807" y="1634"/>
                </a:cubicBezTo>
                <a:cubicBezTo>
                  <a:pt x="809" y="1634"/>
                  <a:pt x="809" y="1634"/>
                  <a:pt x="809" y="1634"/>
                </a:cubicBezTo>
                <a:cubicBezTo>
                  <a:pt x="812" y="1634"/>
                  <a:pt x="812" y="1634"/>
                  <a:pt x="812" y="1634"/>
                </a:cubicBezTo>
                <a:cubicBezTo>
                  <a:pt x="812" y="1633"/>
                  <a:pt x="812" y="1633"/>
                  <a:pt x="812" y="1633"/>
                </a:cubicBezTo>
                <a:cubicBezTo>
                  <a:pt x="811" y="1632"/>
                  <a:pt x="811" y="1632"/>
                  <a:pt x="811" y="1632"/>
                </a:cubicBezTo>
                <a:cubicBezTo>
                  <a:pt x="810" y="1632"/>
                  <a:pt x="810" y="1632"/>
                  <a:pt x="810" y="1632"/>
                </a:cubicBezTo>
                <a:cubicBezTo>
                  <a:pt x="810" y="1631"/>
                  <a:pt x="810" y="1631"/>
                  <a:pt x="810" y="1631"/>
                </a:cubicBezTo>
                <a:cubicBezTo>
                  <a:pt x="810" y="1629"/>
                  <a:pt x="810" y="1629"/>
                  <a:pt x="810" y="1629"/>
                </a:cubicBezTo>
                <a:cubicBezTo>
                  <a:pt x="813" y="1628"/>
                  <a:pt x="813" y="1628"/>
                  <a:pt x="813" y="1628"/>
                </a:cubicBezTo>
                <a:cubicBezTo>
                  <a:pt x="812" y="1627"/>
                  <a:pt x="812" y="1627"/>
                  <a:pt x="812" y="1627"/>
                </a:cubicBezTo>
                <a:cubicBezTo>
                  <a:pt x="813" y="1626"/>
                  <a:pt x="813" y="1626"/>
                  <a:pt x="813" y="1626"/>
                </a:cubicBezTo>
                <a:cubicBezTo>
                  <a:pt x="813" y="1625"/>
                  <a:pt x="813" y="1625"/>
                  <a:pt x="813" y="1625"/>
                </a:cubicBezTo>
                <a:cubicBezTo>
                  <a:pt x="811" y="1623"/>
                  <a:pt x="811" y="1623"/>
                  <a:pt x="811" y="1623"/>
                </a:cubicBezTo>
                <a:cubicBezTo>
                  <a:pt x="811" y="1622"/>
                  <a:pt x="811" y="1622"/>
                  <a:pt x="811" y="1622"/>
                </a:cubicBezTo>
                <a:cubicBezTo>
                  <a:pt x="811" y="1620"/>
                  <a:pt x="811" y="1620"/>
                  <a:pt x="811" y="1620"/>
                </a:cubicBezTo>
                <a:cubicBezTo>
                  <a:pt x="811" y="1619"/>
                  <a:pt x="811" y="1619"/>
                  <a:pt x="811" y="1619"/>
                </a:cubicBezTo>
                <a:cubicBezTo>
                  <a:pt x="810" y="1617"/>
                  <a:pt x="810" y="1617"/>
                  <a:pt x="810" y="1617"/>
                </a:cubicBezTo>
                <a:cubicBezTo>
                  <a:pt x="811" y="1616"/>
                  <a:pt x="811" y="1616"/>
                  <a:pt x="811" y="1616"/>
                </a:cubicBezTo>
                <a:cubicBezTo>
                  <a:pt x="812" y="1614"/>
                  <a:pt x="812" y="1614"/>
                  <a:pt x="812" y="1614"/>
                </a:cubicBezTo>
                <a:cubicBezTo>
                  <a:pt x="812" y="1613"/>
                  <a:pt x="812" y="1613"/>
                  <a:pt x="812" y="1613"/>
                </a:cubicBezTo>
                <a:cubicBezTo>
                  <a:pt x="813" y="1612"/>
                  <a:pt x="813" y="1612"/>
                  <a:pt x="813" y="1612"/>
                </a:cubicBezTo>
                <a:cubicBezTo>
                  <a:pt x="815" y="1611"/>
                  <a:pt x="815" y="1611"/>
                  <a:pt x="815" y="1611"/>
                </a:cubicBezTo>
                <a:cubicBezTo>
                  <a:pt x="817" y="1609"/>
                  <a:pt x="817" y="1609"/>
                  <a:pt x="817" y="1609"/>
                </a:cubicBezTo>
                <a:cubicBezTo>
                  <a:pt x="817" y="1608"/>
                  <a:pt x="817" y="1608"/>
                  <a:pt x="817" y="1608"/>
                </a:cubicBezTo>
                <a:cubicBezTo>
                  <a:pt x="815" y="1607"/>
                  <a:pt x="815" y="1607"/>
                  <a:pt x="815" y="1607"/>
                </a:cubicBezTo>
                <a:cubicBezTo>
                  <a:pt x="813" y="1607"/>
                  <a:pt x="813" y="1607"/>
                  <a:pt x="813" y="1607"/>
                </a:cubicBezTo>
                <a:cubicBezTo>
                  <a:pt x="812" y="1606"/>
                  <a:pt x="812" y="1606"/>
                  <a:pt x="812" y="1606"/>
                </a:cubicBezTo>
                <a:cubicBezTo>
                  <a:pt x="812" y="1605"/>
                  <a:pt x="812" y="1605"/>
                  <a:pt x="812" y="1605"/>
                </a:cubicBezTo>
                <a:cubicBezTo>
                  <a:pt x="814" y="1604"/>
                  <a:pt x="814" y="1604"/>
                  <a:pt x="814" y="1604"/>
                </a:cubicBezTo>
                <a:cubicBezTo>
                  <a:pt x="816" y="1603"/>
                  <a:pt x="816" y="1603"/>
                  <a:pt x="816" y="1603"/>
                </a:cubicBezTo>
                <a:cubicBezTo>
                  <a:pt x="819" y="1604"/>
                  <a:pt x="819" y="1604"/>
                  <a:pt x="819" y="1604"/>
                </a:cubicBezTo>
                <a:cubicBezTo>
                  <a:pt x="819" y="1605"/>
                  <a:pt x="819" y="1605"/>
                  <a:pt x="819" y="1605"/>
                </a:cubicBezTo>
                <a:cubicBezTo>
                  <a:pt x="818" y="1606"/>
                  <a:pt x="818" y="1606"/>
                  <a:pt x="818" y="1606"/>
                </a:cubicBezTo>
                <a:cubicBezTo>
                  <a:pt x="819" y="1607"/>
                  <a:pt x="819" y="1607"/>
                  <a:pt x="819" y="1607"/>
                </a:cubicBezTo>
                <a:cubicBezTo>
                  <a:pt x="820" y="1608"/>
                  <a:pt x="820" y="1608"/>
                  <a:pt x="820" y="1608"/>
                </a:cubicBezTo>
                <a:cubicBezTo>
                  <a:pt x="824" y="1606"/>
                  <a:pt x="824" y="1606"/>
                  <a:pt x="824" y="1606"/>
                </a:cubicBezTo>
                <a:cubicBezTo>
                  <a:pt x="825" y="1604"/>
                  <a:pt x="825" y="1604"/>
                  <a:pt x="825" y="1604"/>
                </a:cubicBezTo>
                <a:cubicBezTo>
                  <a:pt x="824" y="1602"/>
                  <a:pt x="824" y="1602"/>
                  <a:pt x="824" y="1602"/>
                </a:cubicBezTo>
                <a:cubicBezTo>
                  <a:pt x="822" y="1601"/>
                  <a:pt x="822" y="1601"/>
                  <a:pt x="822" y="1601"/>
                </a:cubicBezTo>
                <a:cubicBezTo>
                  <a:pt x="823" y="1600"/>
                  <a:pt x="823" y="1600"/>
                  <a:pt x="823" y="1600"/>
                </a:cubicBezTo>
                <a:cubicBezTo>
                  <a:pt x="824" y="1599"/>
                  <a:pt x="824" y="1599"/>
                  <a:pt x="824" y="1599"/>
                </a:cubicBezTo>
                <a:cubicBezTo>
                  <a:pt x="822" y="1597"/>
                  <a:pt x="822" y="1597"/>
                  <a:pt x="822" y="1597"/>
                </a:cubicBezTo>
                <a:cubicBezTo>
                  <a:pt x="821" y="1596"/>
                  <a:pt x="821" y="1596"/>
                  <a:pt x="821" y="1596"/>
                </a:cubicBezTo>
                <a:cubicBezTo>
                  <a:pt x="819" y="1598"/>
                  <a:pt x="819" y="1598"/>
                  <a:pt x="819" y="1598"/>
                </a:cubicBezTo>
                <a:cubicBezTo>
                  <a:pt x="818" y="1598"/>
                  <a:pt x="818" y="1598"/>
                  <a:pt x="818" y="1598"/>
                </a:cubicBezTo>
                <a:cubicBezTo>
                  <a:pt x="817" y="1598"/>
                  <a:pt x="817" y="1598"/>
                  <a:pt x="817" y="1598"/>
                </a:cubicBezTo>
                <a:cubicBezTo>
                  <a:pt x="817" y="1599"/>
                  <a:pt x="817" y="1599"/>
                  <a:pt x="817" y="1599"/>
                </a:cubicBezTo>
                <a:cubicBezTo>
                  <a:pt x="819" y="1599"/>
                  <a:pt x="819" y="1599"/>
                  <a:pt x="819" y="1599"/>
                </a:cubicBezTo>
                <a:cubicBezTo>
                  <a:pt x="819" y="1600"/>
                  <a:pt x="819" y="1600"/>
                  <a:pt x="819" y="1600"/>
                </a:cubicBezTo>
                <a:cubicBezTo>
                  <a:pt x="816" y="1601"/>
                  <a:pt x="816" y="1601"/>
                  <a:pt x="816" y="1601"/>
                </a:cubicBezTo>
                <a:cubicBezTo>
                  <a:pt x="814" y="1601"/>
                  <a:pt x="814" y="1601"/>
                  <a:pt x="814" y="1601"/>
                </a:cubicBezTo>
                <a:cubicBezTo>
                  <a:pt x="815" y="1600"/>
                  <a:pt x="815" y="1600"/>
                  <a:pt x="815" y="1600"/>
                </a:cubicBezTo>
                <a:cubicBezTo>
                  <a:pt x="816" y="1599"/>
                  <a:pt x="816" y="1599"/>
                  <a:pt x="816" y="1599"/>
                </a:cubicBezTo>
                <a:cubicBezTo>
                  <a:pt x="815" y="1599"/>
                  <a:pt x="815" y="1599"/>
                  <a:pt x="815" y="1599"/>
                </a:cubicBezTo>
                <a:cubicBezTo>
                  <a:pt x="812" y="1599"/>
                  <a:pt x="812" y="1599"/>
                  <a:pt x="812" y="1599"/>
                </a:cubicBezTo>
                <a:cubicBezTo>
                  <a:pt x="810" y="1598"/>
                  <a:pt x="810" y="1598"/>
                  <a:pt x="810" y="1598"/>
                </a:cubicBezTo>
                <a:cubicBezTo>
                  <a:pt x="810" y="1596"/>
                  <a:pt x="810" y="1596"/>
                  <a:pt x="810" y="1596"/>
                </a:cubicBezTo>
                <a:cubicBezTo>
                  <a:pt x="810" y="1592"/>
                  <a:pt x="810" y="1592"/>
                  <a:pt x="810" y="1592"/>
                </a:cubicBezTo>
                <a:cubicBezTo>
                  <a:pt x="809" y="1588"/>
                  <a:pt x="809" y="1588"/>
                  <a:pt x="809" y="1588"/>
                </a:cubicBezTo>
                <a:cubicBezTo>
                  <a:pt x="807" y="1586"/>
                  <a:pt x="807" y="1586"/>
                  <a:pt x="807" y="1586"/>
                </a:cubicBezTo>
                <a:cubicBezTo>
                  <a:pt x="807" y="1583"/>
                  <a:pt x="807" y="1583"/>
                  <a:pt x="807" y="1583"/>
                </a:cubicBezTo>
                <a:cubicBezTo>
                  <a:pt x="809" y="1581"/>
                  <a:pt x="809" y="1581"/>
                  <a:pt x="809" y="1581"/>
                </a:cubicBezTo>
                <a:cubicBezTo>
                  <a:pt x="810" y="1581"/>
                  <a:pt x="810" y="1581"/>
                  <a:pt x="810" y="1581"/>
                </a:cubicBezTo>
                <a:cubicBezTo>
                  <a:pt x="810" y="1582"/>
                  <a:pt x="810" y="1582"/>
                  <a:pt x="810" y="1582"/>
                </a:cubicBezTo>
                <a:cubicBezTo>
                  <a:pt x="810" y="1583"/>
                  <a:pt x="810" y="1583"/>
                  <a:pt x="810" y="1583"/>
                </a:cubicBezTo>
                <a:cubicBezTo>
                  <a:pt x="812" y="1583"/>
                  <a:pt x="812" y="1583"/>
                  <a:pt x="812" y="1583"/>
                </a:cubicBezTo>
                <a:cubicBezTo>
                  <a:pt x="816" y="1584"/>
                  <a:pt x="816" y="1584"/>
                  <a:pt x="816" y="1584"/>
                </a:cubicBezTo>
                <a:cubicBezTo>
                  <a:pt x="819" y="1586"/>
                  <a:pt x="819" y="1586"/>
                  <a:pt x="819" y="1586"/>
                </a:cubicBezTo>
                <a:cubicBezTo>
                  <a:pt x="822" y="1587"/>
                  <a:pt x="822" y="1587"/>
                  <a:pt x="822" y="1587"/>
                </a:cubicBezTo>
                <a:cubicBezTo>
                  <a:pt x="827" y="1587"/>
                  <a:pt x="827" y="1587"/>
                  <a:pt x="827" y="1587"/>
                </a:cubicBezTo>
                <a:cubicBezTo>
                  <a:pt x="830" y="1585"/>
                  <a:pt x="830" y="1585"/>
                  <a:pt x="830" y="1585"/>
                </a:cubicBezTo>
                <a:cubicBezTo>
                  <a:pt x="830" y="1584"/>
                  <a:pt x="830" y="1584"/>
                  <a:pt x="830" y="1584"/>
                </a:cubicBezTo>
                <a:cubicBezTo>
                  <a:pt x="832" y="1583"/>
                  <a:pt x="832" y="1583"/>
                  <a:pt x="832" y="1583"/>
                </a:cubicBezTo>
                <a:cubicBezTo>
                  <a:pt x="832" y="1581"/>
                  <a:pt x="832" y="1581"/>
                  <a:pt x="832" y="1581"/>
                </a:cubicBezTo>
                <a:cubicBezTo>
                  <a:pt x="832" y="1580"/>
                  <a:pt x="832" y="1580"/>
                  <a:pt x="832" y="1580"/>
                </a:cubicBezTo>
                <a:cubicBezTo>
                  <a:pt x="833" y="1579"/>
                  <a:pt x="833" y="1579"/>
                  <a:pt x="833" y="1579"/>
                </a:cubicBezTo>
                <a:cubicBezTo>
                  <a:pt x="833" y="1577"/>
                  <a:pt x="833" y="1577"/>
                  <a:pt x="833" y="1577"/>
                </a:cubicBezTo>
                <a:cubicBezTo>
                  <a:pt x="831" y="1577"/>
                  <a:pt x="831" y="1577"/>
                  <a:pt x="831" y="1577"/>
                </a:cubicBezTo>
                <a:cubicBezTo>
                  <a:pt x="830" y="1575"/>
                  <a:pt x="830" y="1575"/>
                  <a:pt x="830" y="1575"/>
                </a:cubicBezTo>
                <a:cubicBezTo>
                  <a:pt x="830" y="1573"/>
                  <a:pt x="830" y="1573"/>
                  <a:pt x="830" y="1573"/>
                </a:cubicBezTo>
                <a:cubicBezTo>
                  <a:pt x="831" y="1572"/>
                  <a:pt x="831" y="1572"/>
                  <a:pt x="831" y="1572"/>
                </a:cubicBezTo>
                <a:cubicBezTo>
                  <a:pt x="831" y="1571"/>
                  <a:pt x="831" y="1571"/>
                  <a:pt x="831" y="1571"/>
                </a:cubicBezTo>
                <a:cubicBezTo>
                  <a:pt x="832" y="1569"/>
                  <a:pt x="832" y="1569"/>
                  <a:pt x="832" y="1569"/>
                </a:cubicBezTo>
                <a:cubicBezTo>
                  <a:pt x="832" y="1569"/>
                  <a:pt x="832" y="1569"/>
                  <a:pt x="832" y="1569"/>
                </a:cubicBezTo>
                <a:cubicBezTo>
                  <a:pt x="833" y="1569"/>
                  <a:pt x="833" y="1569"/>
                  <a:pt x="833" y="1569"/>
                </a:cubicBezTo>
                <a:cubicBezTo>
                  <a:pt x="833" y="1567"/>
                  <a:pt x="833" y="1567"/>
                  <a:pt x="833" y="1567"/>
                </a:cubicBezTo>
                <a:cubicBezTo>
                  <a:pt x="833" y="1566"/>
                  <a:pt x="833" y="1566"/>
                  <a:pt x="833" y="1566"/>
                </a:cubicBezTo>
                <a:cubicBezTo>
                  <a:pt x="831" y="1566"/>
                  <a:pt x="831" y="1566"/>
                  <a:pt x="831" y="1566"/>
                </a:cubicBezTo>
                <a:cubicBezTo>
                  <a:pt x="831" y="1565"/>
                  <a:pt x="831" y="1565"/>
                  <a:pt x="831" y="1565"/>
                </a:cubicBezTo>
                <a:cubicBezTo>
                  <a:pt x="831" y="1563"/>
                  <a:pt x="831" y="1563"/>
                  <a:pt x="831" y="1563"/>
                </a:cubicBezTo>
                <a:cubicBezTo>
                  <a:pt x="831" y="1560"/>
                  <a:pt x="831" y="1560"/>
                  <a:pt x="831" y="1560"/>
                </a:cubicBezTo>
                <a:cubicBezTo>
                  <a:pt x="830" y="1559"/>
                  <a:pt x="830" y="1559"/>
                  <a:pt x="830" y="1559"/>
                </a:cubicBezTo>
                <a:cubicBezTo>
                  <a:pt x="830" y="1558"/>
                  <a:pt x="830" y="1558"/>
                  <a:pt x="830" y="1558"/>
                </a:cubicBezTo>
                <a:cubicBezTo>
                  <a:pt x="831" y="1557"/>
                  <a:pt x="831" y="1557"/>
                  <a:pt x="831" y="1557"/>
                </a:cubicBezTo>
                <a:cubicBezTo>
                  <a:pt x="832" y="1558"/>
                  <a:pt x="832" y="1558"/>
                  <a:pt x="832" y="1558"/>
                </a:cubicBezTo>
                <a:cubicBezTo>
                  <a:pt x="833" y="1558"/>
                  <a:pt x="833" y="1558"/>
                  <a:pt x="833" y="1558"/>
                </a:cubicBezTo>
                <a:cubicBezTo>
                  <a:pt x="835" y="1559"/>
                  <a:pt x="835" y="1559"/>
                  <a:pt x="835" y="1559"/>
                </a:cubicBezTo>
                <a:cubicBezTo>
                  <a:pt x="837" y="1560"/>
                  <a:pt x="837" y="1560"/>
                  <a:pt x="837" y="1560"/>
                </a:cubicBezTo>
                <a:cubicBezTo>
                  <a:pt x="839" y="1560"/>
                  <a:pt x="839" y="1560"/>
                  <a:pt x="839" y="1560"/>
                </a:cubicBezTo>
                <a:cubicBezTo>
                  <a:pt x="842" y="1560"/>
                  <a:pt x="842" y="1560"/>
                  <a:pt x="842" y="1560"/>
                </a:cubicBezTo>
                <a:cubicBezTo>
                  <a:pt x="845" y="1560"/>
                  <a:pt x="845" y="1560"/>
                  <a:pt x="845" y="1560"/>
                </a:cubicBezTo>
                <a:cubicBezTo>
                  <a:pt x="849" y="1560"/>
                  <a:pt x="849" y="1560"/>
                  <a:pt x="849" y="1560"/>
                </a:cubicBezTo>
                <a:cubicBezTo>
                  <a:pt x="855" y="1558"/>
                  <a:pt x="855" y="1558"/>
                  <a:pt x="855" y="1558"/>
                </a:cubicBezTo>
                <a:cubicBezTo>
                  <a:pt x="861" y="1556"/>
                  <a:pt x="861" y="1556"/>
                  <a:pt x="861" y="1556"/>
                </a:cubicBezTo>
                <a:cubicBezTo>
                  <a:pt x="861" y="1555"/>
                  <a:pt x="861" y="1555"/>
                  <a:pt x="861" y="1555"/>
                </a:cubicBezTo>
                <a:cubicBezTo>
                  <a:pt x="862" y="1556"/>
                  <a:pt x="862" y="1556"/>
                  <a:pt x="862" y="1556"/>
                </a:cubicBezTo>
                <a:cubicBezTo>
                  <a:pt x="866" y="1554"/>
                  <a:pt x="866" y="1554"/>
                  <a:pt x="866" y="1554"/>
                </a:cubicBezTo>
                <a:cubicBezTo>
                  <a:pt x="871" y="1551"/>
                  <a:pt x="871" y="1551"/>
                  <a:pt x="871" y="1551"/>
                </a:cubicBezTo>
                <a:cubicBezTo>
                  <a:pt x="872" y="1550"/>
                  <a:pt x="872" y="1550"/>
                  <a:pt x="872" y="1550"/>
                </a:cubicBezTo>
                <a:cubicBezTo>
                  <a:pt x="871" y="1547"/>
                  <a:pt x="871" y="1547"/>
                  <a:pt x="871" y="1547"/>
                </a:cubicBezTo>
                <a:cubicBezTo>
                  <a:pt x="872" y="1545"/>
                  <a:pt x="872" y="1545"/>
                  <a:pt x="872" y="1545"/>
                </a:cubicBezTo>
                <a:cubicBezTo>
                  <a:pt x="873" y="1544"/>
                  <a:pt x="873" y="1544"/>
                  <a:pt x="873" y="1544"/>
                </a:cubicBezTo>
                <a:cubicBezTo>
                  <a:pt x="873" y="1545"/>
                  <a:pt x="873" y="1545"/>
                  <a:pt x="873" y="1545"/>
                </a:cubicBezTo>
                <a:cubicBezTo>
                  <a:pt x="874" y="1544"/>
                  <a:pt x="874" y="1544"/>
                  <a:pt x="874" y="1544"/>
                </a:cubicBezTo>
                <a:cubicBezTo>
                  <a:pt x="874" y="1541"/>
                  <a:pt x="874" y="1541"/>
                  <a:pt x="874" y="1541"/>
                </a:cubicBezTo>
                <a:cubicBezTo>
                  <a:pt x="876" y="1538"/>
                  <a:pt x="876" y="1538"/>
                  <a:pt x="876" y="1538"/>
                </a:cubicBezTo>
                <a:cubicBezTo>
                  <a:pt x="877" y="1536"/>
                  <a:pt x="877" y="1536"/>
                  <a:pt x="877" y="1536"/>
                </a:cubicBezTo>
                <a:cubicBezTo>
                  <a:pt x="877" y="1532"/>
                  <a:pt x="877" y="1532"/>
                  <a:pt x="877" y="1532"/>
                </a:cubicBezTo>
                <a:cubicBezTo>
                  <a:pt x="876" y="1531"/>
                  <a:pt x="876" y="1531"/>
                  <a:pt x="876" y="1531"/>
                </a:cubicBezTo>
                <a:cubicBezTo>
                  <a:pt x="876" y="1531"/>
                  <a:pt x="876" y="1531"/>
                  <a:pt x="876" y="1531"/>
                </a:cubicBezTo>
                <a:cubicBezTo>
                  <a:pt x="875" y="1532"/>
                  <a:pt x="875" y="1532"/>
                  <a:pt x="875" y="1532"/>
                </a:cubicBezTo>
                <a:cubicBezTo>
                  <a:pt x="873" y="1532"/>
                  <a:pt x="873" y="1532"/>
                  <a:pt x="873" y="1532"/>
                </a:cubicBezTo>
                <a:cubicBezTo>
                  <a:pt x="870" y="1530"/>
                  <a:pt x="870" y="1530"/>
                  <a:pt x="870" y="1530"/>
                </a:cubicBezTo>
                <a:cubicBezTo>
                  <a:pt x="869" y="1528"/>
                  <a:pt x="869" y="1528"/>
                  <a:pt x="869" y="1528"/>
                </a:cubicBezTo>
                <a:cubicBezTo>
                  <a:pt x="869" y="1526"/>
                  <a:pt x="869" y="1526"/>
                  <a:pt x="869" y="1526"/>
                </a:cubicBezTo>
                <a:cubicBezTo>
                  <a:pt x="871" y="1522"/>
                  <a:pt x="871" y="1522"/>
                  <a:pt x="871" y="1522"/>
                </a:cubicBezTo>
                <a:cubicBezTo>
                  <a:pt x="871" y="1520"/>
                  <a:pt x="871" y="1520"/>
                  <a:pt x="871" y="1520"/>
                </a:cubicBezTo>
                <a:cubicBezTo>
                  <a:pt x="870" y="1519"/>
                  <a:pt x="870" y="1519"/>
                  <a:pt x="870" y="1519"/>
                </a:cubicBezTo>
                <a:cubicBezTo>
                  <a:pt x="865" y="1515"/>
                  <a:pt x="865" y="1515"/>
                  <a:pt x="865" y="1515"/>
                </a:cubicBezTo>
                <a:cubicBezTo>
                  <a:pt x="862" y="1514"/>
                  <a:pt x="862" y="1514"/>
                  <a:pt x="862" y="1514"/>
                </a:cubicBezTo>
                <a:cubicBezTo>
                  <a:pt x="858" y="1511"/>
                  <a:pt x="858" y="1511"/>
                  <a:pt x="858" y="1511"/>
                </a:cubicBezTo>
                <a:cubicBezTo>
                  <a:pt x="857" y="1509"/>
                  <a:pt x="857" y="1509"/>
                  <a:pt x="857" y="1509"/>
                </a:cubicBezTo>
                <a:cubicBezTo>
                  <a:pt x="857" y="1508"/>
                  <a:pt x="857" y="1508"/>
                  <a:pt x="857" y="1508"/>
                </a:cubicBezTo>
                <a:cubicBezTo>
                  <a:pt x="857" y="1507"/>
                  <a:pt x="857" y="1507"/>
                  <a:pt x="857" y="1507"/>
                </a:cubicBezTo>
                <a:cubicBezTo>
                  <a:pt x="856" y="1506"/>
                  <a:pt x="856" y="1506"/>
                  <a:pt x="856" y="1506"/>
                </a:cubicBezTo>
                <a:cubicBezTo>
                  <a:pt x="857" y="1505"/>
                  <a:pt x="857" y="1505"/>
                  <a:pt x="857" y="1505"/>
                </a:cubicBezTo>
                <a:cubicBezTo>
                  <a:pt x="856" y="1501"/>
                  <a:pt x="856" y="1501"/>
                  <a:pt x="856" y="1501"/>
                </a:cubicBezTo>
                <a:cubicBezTo>
                  <a:pt x="856" y="1497"/>
                  <a:pt x="856" y="1497"/>
                  <a:pt x="856" y="1497"/>
                </a:cubicBezTo>
                <a:cubicBezTo>
                  <a:pt x="856" y="1497"/>
                  <a:pt x="856" y="1497"/>
                  <a:pt x="856" y="1497"/>
                </a:cubicBezTo>
                <a:cubicBezTo>
                  <a:pt x="856" y="1502"/>
                  <a:pt x="856" y="1502"/>
                  <a:pt x="856" y="1502"/>
                </a:cubicBezTo>
                <a:cubicBezTo>
                  <a:pt x="858" y="1505"/>
                  <a:pt x="858" y="1505"/>
                  <a:pt x="858" y="1505"/>
                </a:cubicBezTo>
                <a:cubicBezTo>
                  <a:pt x="860" y="1509"/>
                  <a:pt x="860" y="1509"/>
                  <a:pt x="860" y="1509"/>
                </a:cubicBezTo>
                <a:cubicBezTo>
                  <a:pt x="861" y="1509"/>
                  <a:pt x="861" y="1509"/>
                  <a:pt x="861" y="1509"/>
                </a:cubicBezTo>
                <a:cubicBezTo>
                  <a:pt x="864" y="1511"/>
                  <a:pt x="864" y="1511"/>
                  <a:pt x="864" y="1511"/>
                </a:cubicBezTo>
                <a:cubicBezTo>
                  <a:pt x="865" y="1512"/>
                  <a:pt x="865" y="1512"/>
                  <a:pt x="865" y="1512"/>
                </a:cubicBezTo>
                <a:cubicBezTo>
                  <a:pt x="869" y="1511"/>
                  <a:pt x="869" y="1511"/>
                  <a:pt x="869" y="1511"/>
                </a:cubicBezTo>
                <a:cubicBezTo>
                  <a:pt x="872" y="1511"/>
                  <a:pt x="872" y="1511"/>
                  <a:pt x="872" y="1511"/>
                </a:cubicBezTo>
                <a:cubicBezTo>
                  <a:pt x="874" y="1513"/>
                  <a:pt x="874" y="1513"/>
                  <a:pt x="874" y="1513"/>
                </a:cubicBezTo>
                <a:cubicBezTo>
                  <a:pt x="875" y="1513"/>
                  <a:pt x="875" y="1513"/>
                  <a:pt x="875" y="1513"/>
                </a:cubicBezTo>
                <a:cubicBezTo>
                  <a:pt x="877" y="1513"/>
                  <a:pt x="877" y="1513"/>
                  <a:pt x="877" y="1513"/>
                </a:cubicBezTo>
                <a:cubicBezTo>
                  <a:pt x="877" y="1514"/>
                  <a:pt x="877" y="1514"/>
                  <a:pt x="877" y="1514"/>
                </a:cubicBezTo>
                <a:cubicBezTo>
                  <a:pt x="877" y="1514"/>
                  <a:pt x="877" y="1514"/>
                  <a:pt x="877" y="1514"/>
                </a:cubicBezTo>
                <a:cubicBezTo>
                  <a:pt x="877" y="1515"/>
                  <a:pt x="877" y="1515"/>
                  <a:pt x="877" y="1515"/>
                </a:cubicBezTo>
                <a:cubicBezTo>
                  <a:pt x="879" y="1516"/>
                  <a:pt x="879" y="1516"/>
                  <a:pt x="879" y="1516"/>
                </a:cubicBezTo>
                <a:cubicBezTo>
                  <a:pt x="881" y="1514"/>
                  <a:pt x="881" y="1514"/>
                  <a:pt x="881" y="1514"/>
                </a:cubicBezTo>
                <a:cubicBezTo>
                  <a:pt x="883" y="1514"/>
                  <a:pt x="883" y="1514"/>
                  <a:pt x="883" y="1514"/>
                </a:cubicBezTo>
                <a:cubicBezTo>
                  <a:pt x="885" y="1514"/>
                  <a:pt x="885" y="1514"/>
                  <a:pt x="885" y="1514"/>
                </a:cubicBezTo>
                <a:cubicBezTo>
                  <a:pt x="886" y="1515"/>
                  <a:pt x="886" y="1515"/>
                  <a:pt x="886" y="1515"/>
                </a:cubicBezTo>
                <a:cubicBezTo>
                  <a:pt x="887" y="1515"/>
                  <a:pt x="887" y="1515"/>
                  <a:pt x="887" y="1515"/>
                </a:cubicBezTo>
                <a:cubicBezTo>
                  <a:pt x="889" y="1515"/>
                  <a:pt x="889" y="1515"/>
                  <a:pt x="889" y="1515"/>
                </a:cubicBezTo>
                <a:cubicBezTo>
                  <a:pt x="890" y="1516"/>
                  <a:pt x="890" y="1516"/>
                  <a:pt x="890" y="1516"/>
                </a:cubicBezTo>
                <a:cubicBezTo>
                  <a:pt x="891" y="1515"/>
                  <a:pt x="891" y="1515"/>
                  <a:pt x="891" y="1515"/>
                </a:cubicBezTo>
                <a:cubicBezTo>
                  <a:pt x="891" y="1514"/>
                  <a:pt x="891" y="1514"/>
                  <a:pt x="891" y="1514"/>
                </a:cubicBezTo>
                <a:cubicBezTo>
                  <a:pt x="892" y="1514"/>
                  <a:pt x="892" y="1514"/>
                  <a:pt x="892" y="1514"/>
                </a:cubicBezTo>
                <a:cubicBezTo>
                  <a:pt x="892" y="1514"/>
                  <a:pt x="892" y="1514"/>
                  <a:pt x="892" y="1514"/>
                </a:cubicBezTo>
                <a:cubicBezTo>
                  <a:pt x="896" y="1513"/>
                  <a:pt x="896" y="1513"/>
                  <a:pt x="896" y="1513"/>
                </a:cubicBezTo>
                <a:cubicBezTo>
                  <a:pt x="898" y="1510"/>
                  <a:pt x="898" y="1510"/>
                  <a:pt x="898" y="1510"/>
                </a:cubicBezTo>
                <a:cubicBezTo>
                  <a:pt x="899" y="1509"/>
                  <a:pt x="899" y="1509"/>
                  <a:pt x="899" y="1509"/>
                </a:cubicBezTo>
                <a:cubicBezTo>
                  <a:pt x="898" y="1509"/>
                  <a:pt x="898" y="1509"/>
                  <a:pt x="898" y="1509"/>
                </a:cubicBezTo>
                <a:cubicBezTo>
                  <a:pt x="899" y="1508"/>
                  <a:pt x="899" y="1508"/>
                  <a:pt x="899" y="1508"/>
                </a:cubicBezTo>
                <a:cubicBezTo>
                  <a:pt x="901" y="1506"/>
                  <a:pt x="901" y="1506"/>
                  <a:pt x="901" y="1506"/>
                </a:cubicBezTo>
                <a:cubicBezTo>
                  <a:pt x="901" y="1503"/>
                  <a:pt x="901" y="1503"/>
                  <a:pt x="901" y="1503"/>
                </a:cubicBezTo>
                <a:cubicBezTo>
                  <a:pt x="902" y="1502"/>
                  <a:pt x="902" y="1502"/>
                  <a:pt x="902" y="1502"/>
                </a:cubicBezTo>
                <a:cubicBezTo>
                  <a:pt x="903" y="1501"/>
                  <a:pt x="903" y="1501"/>
                  <a:pt x="903" y="1501"/>
                </a:cubicBezTo>
                <a:cubicBezTo>
                  <a:pt x="907" y="1498"/>
                  <a:pt x="907" y="1498"/>
                  <a:pt x="907" y="1498"/>
                </a:cubicBezTo>
                <a:cubicBezTo>
                  <a:pt x="908" y="1495"/>
                  <a:pt x="908" y="1495"/>
                  <a:pt x="908" y="1495"/>
                </a:cubicBezTo>
                <a:cubicBezTo>
                  <a:pt x="909" y="1489"/>
                  <a:pt x="909" y="1489"/>
                  <a:pt x="909" y="1489"/>
                </a:cubicBezTo>
                <a:cubicBezTo>
                  <a:pt x="911" y="1485"/>
                  <a:pt x="911" y="1485"/>
                  <a:pt x="911" y="1485"/>
                </a:cubicBezTo>
                <a:cubicBezTo>
                  <a:pt x="911" y="1484"/>
                  <a:pt x="911" y="1484"/>
                  <a:pt x="911" y="1484"/>
                </a:cubicBezTo>
                <a:cubicBezTo>
                  <a:pt x="911" y="1483"/>
                  <a:pt x="911" y="1483"/>
                  <a:pt x="911" y="1483"/>
                </a:cubicBezTo>
                <a:cubicBezTo>
                  <a:pt x="909" y="1481"/>
                  <a:pt x="909" y="1481"/>
                  <a:pt x="909" y="1481"/>
                </a:cubicBezTo>
                <a:cubicBezTo>
                  <a:pt x="910" y="1479"/>
                  <a:pt x="910" y="1479"/>
                  <a:pt x="910" y="1479"/>
                </a:cubicBezTo>
                <a:cubicBezTo>
                  <a:pt x="911" y="1478"/>
                  <a:pt x="911" y="1478"/>
                  <a:pt x="911" y="1478"/>
                </a:cubicBezTo>
                <a:cubicBezTo>
                  <a:pt x="911" y="1477"/>
                  <a:pt x="911" y="1477"/>
                  <a:pt x="911" y="1477"/>
                </a:cubicBezTo>
                <a:cubicBezTo>
                  <a:pt x="913" y="1475"/>
                  <a:pt x="913" y="1475"/>
                  <a:pt x="913" y="1475"/>
                </a:cubicBezTo>
                <a:cubicBezTo>
                  <a:pt x="913" y="1474"/>
                  <a:pt x="913" y="1474"/>
                  <a:pt x="913" y="1474"/>
                </a:cubicBezTo>
                <a:cubicBezTo>
                  <a:pt x="914" y="1475"/>
                  <a:pt x="914" y="1475"/>
                  <a:pt x="914" y="1475"/>
                </a:cubicBezTo>
                <a:cubicBezTo>
                  <a:pt x="915" y="1475"/>
                  <a:pt x="915" y="1475"/>
                  <a:pt x="915" y="1475"/>
                </a:cubicBezTo>
                <a:cubicBezTo>
                  <a:pt x="916" y="1473"/>
                  <a:pt x="916" y="1473"/>
                  <a:pt x="916" y="1473"/>
                </a:cubicBezTo>
                <a:cubicBezTo>
                  <a:pt x="917" y="1471"/>
                  <a:pt x="917" y="1471"/>
                  <a:pt x="917" y="1471"/>
                </a:cubicBezTo>
                <a:cubicBezTo>
                  <a:pt x="917" y="1470"/>
                  <a:pt x="917" y="1470"/>
                  <a:pt x="917" y="1470"/>
                </a:cubicBezTo>
                <a:cubicBezTo>
                  <a:pt x="917" y="1468"/>
                  <a:pt x="917" y="1468"/>
                  <a:pt x="917" y="1468"/>
                </a:cubicBezTo>
                <a:cubicBezTo>
                  <a:pt x="918" y="1467"/>
                  <a:pt x="918" y="1467"/>
                  <a:pt x="918" y="1467"/>
                </a:cubicBezTo>
                <a:cubicBezTo>
                  <a:pt x="919" y="1467"/>
                  <a:pt x="919" y="1467"/>
                  <a:pt x="919" y="1467"/>
                </a:cubicBezTo>
                <a:cubicBezTo>
                  <a:pt x="920" y="1466"/>
                  <a:pt x="920" y="1466"/>
                  <a:pt x="920" y="1466"/>
                </a:cubicBezTo>
                <a:cubicBezTo>
                  <a:pt x="919" y="1464"/>
                  <a:pt x="919" y="1464"/>
                  <a:pt x="919" y="1464"/>
                </a:cubicBezTo>
                <a:cubicBezTo>
                  <a:pt x="918" y="1463"/>
                  <a:pt x="918" y="1463"/>
                  <a:pt x="918" y="1463"/>
                </a:cubicBezTo>
                <a:cubicBezTo>
                  <a:pt x="918" y="1461"/>
                  <a:pt x="918" y="1461"/>
                  <a:pt x="918" y="1461"/>
                </a:cubicBezTo>
                <a:cubicBezTo>
                  <a:pt x="918" y="1460"/>
                  <a:pt x="918" y="1460"/>
                  <a:pt x="918" y="1460"/>
                </a:cubicBezTo>
                <a:cubicBezTo>
                  <a:pt x="918" y="1460"/>
                  <a:pt x="918" y="1460"/>
                  <a:pt x="918" y="1460"/>
                </a:cubicBezTo>
                <a:cubicBezTo>
                  <a:pt x="920" y="1462"/>
                  <a:pt x="920" y="1462"/>
                  <a:pt x="920" y="1462"/>
                </a:cubicBezTo>
                <a:cubicBezTo>
                  <a:pt x="922" y="1465"/>
                  <a:pt x="922" y="1465"/>
                  <a:pt x="922" y="1465"/>
                </a:cubicBezTo>
                <a:cubicBezTo>
                  <a:pt x="923" y="1465"/>
                  <a:pt x="923" y="1465"/>
                  <a:pt x="923" y="1465"/>
                </a:cubicBezTo>
                <a:cubicBezTo>
                  <a:pt x="924" y="1464"/>
                  <a:pt x="924" y="1464"/>
                  <a:pt x="924" y="1464"/>
                </a:cubicBezTo>
                <a:cubicBezTo>
                  <a:pt x="924" y="1465"/>
                  <a:pt x="924" y="1465"/>
                  <a:pt x="924" y="1465"/>
                </a:cubicBezTo>
                <a:cubicBezTo>
                  <a:pt x="924" y="1466"/>
                  <a:pt x="924" y="1466"/>
                  <a:pt x="924" y="1466"/>
                </a:cubicBezTo>
                <a:cubicBezTo>
                  <a:pt x="924" y="1466"/>
                  <a:pt x="924" y="1466"/>
                  <a:pt x="924" y="1466"/>
                </a:cubicBezTo>
                <a:cubicBezTo>
                  <a:pt x="923" y="1470"/>
                  <a:pt x="923" y="1470"/>
                  <a:pt x="923" y="1470"/>
                </a:cubicBezTo>
                <a:cubicBezTo>
                  <a:pt x="921" y="1473"/>
                  <a:pt x="921" y="1473"/>
                  <a:pt x="921" y="1473"/>
                </a:cubicBezTo>
                <a:cubicBezTo>
                  <a:pt x="919" y="1473"/>
                  <a:pt x="919" y="1473"/>
                  <a:pt x="919" y="1473"/>
                </a:cubicBezTo>
                <a:cubicBezTo>
                  <a:pt x="918" y="1476"/>
                  <a:pt x="918" y="1476"/>
                  <a:pt x="918" y="1476"/>
                </a:cubicBezTo>
                <a:cubicBezTo>
                  <a:pt x="918" y="1477"/>
                  <a:pt x="918" y="1477"/>
                  <a:pt x="918" y="1477"/>
                </a:cubicBezTo>
                <a:cubicBezTo>
                  <a:pt x="917" y="1477"/>
                  <a:pt x="917" y="1477"/>
                  <a:pt x="917" y="1477"/>
                </a:cubicBezTo>
                <a:cubicBezTo>
                  <a:pt x="915" y="1478"/>
                  <a:pt x="915" y="1478"/>
                  <a:pt x="915" y="1478"/>
                </a:cubicBezTo>
                <a:cubicBezTo>
                  <a:pt x="914" y="1479"/>
                  <a:pt x="914" y="1479"/>
                  <a:pt x="914" y="1479"/>
                </a:cubicBezTo>
                <a:cubicBezTo>
                  <a:pt x="914" y="1480"/>
                  <a:pt x="914" y="1480"/>
                  <a:pt x="914" y="1480"/>
                </a:cubicBezTo>
                <a:cubicBezTo>
                  <a:pt x="912" y="1480"/>
                  <a:pt x="912" y="1480"/>
                  <a:pt x="912" y="1480"/>
                </a:cubicBezTo>
                <a:cubicBezTo>
                  <a:pt x="911" y="1481"/>
                  <a:pt x="911" y="1481"/>
                  <a:pt x="911" y="1481"/>
                </a:cubicBezTo>
                <a:cubicBezTo>
                  <a:pt x="912" y="1482"/>
                  <a:pt x="912" y="1482"/>
                  <a:pt x="912" y="1482"/>
                </a:cubicBezTo>
                <a:cubicBezTo>
                  <a:pt x="913" y="1483"/>
                  <a:pt x="913" y="1483"/>
                  <a:pt x="913" y="1483"/>
                </a:cubicBezTo>
                <a:cubicBezTo>
                  <a:pt x="919" y="1478"/>
                  <a:pt x="919" y="1478"/>
                  <a:pt x="919" y="1478"/>
                </a:cubicBezTo>
                <a:cubicBezTo>
                  <a:pt x="922" y="1475"/>
                  <a:pt x="922" y="1475"/>
                  <a:pt x="922" y="1475"/>
                </a:cubicBezTo>
                <a:cubicBezTo>
                  <a:pt x="926" y="1467"/>
                  <a:pt x="926" y="1467"/>
                  <a:pt x="926" y="1467"/>
                </a:cubicBezTo>
                <a:cubicBezTo>
                  <a:pt x="928" y="1463"/>
                  <a:pt x="928" y="1463"/>
                  <a:pt x="928" y="1463"/>
                </a:cubicBezTo>
                <a:cubicBezTo>
                  <a:pt x="930" y="1459"/>
                  <a:pt x="930" y="1459"/>
                  <a:pt x="930" y="1459"/>
                </a:cubicBezTo>
                <a:cubicBezTo>
                  <a:pt x="934" y="1451"/>
                  <a:pt x="934" y="1451"/>
                  <a:pt x="934" y="1451"/>
                </a:cubicBezTo>
                <a:cubicBezTo>
                  <a:pt x="938" y="1446"/>
                  <a:pt x="938" y="1446"/>
                  <a:pt x="938" y="1446"/>
                </a:cubicBezTo>
                <a:cubicBezTo>
                  <a:pt x="939" y="1444"/>
                  <a:pt x="939" y="1444"/>
                  <a:pt x="939" y="1444"/>
                </a:cubicBezTo>
                <a:cubicBezTo>
                  <a:pt x="938" y="1444"/>
                  <a:pt x="938" y="1444"/>
                  <a:pt x="938" y="1444"/>
                </a:cubicBezTo>
                <a:cubicBezTo>
                  <a:pt x="938" y="1443"/>
                  <a:pt x="938" y="1443"/>
                  <a:pt x="938" y="1443"/>
                </a:cubicBezTo>
                <a:cubicBezTo>
                  <a:pt x="939" y="1442"/>
                  <a:pt x="939" y="1442"/>
                  <a:pt x="939" y="1442"/>
                </a:cubicBezTo>
                <a:cubicBezTo>
                  <a:pt x="940" y="1440"/>
                  <a:pt x="940" y="1440"/>
                  <a:pt x="940" y="1440"/>
                </a:cubicBezTo>
                <a:cubicBezTo>
                  <a:pt x="941" y="1440"/>
                  <a:pt x="941" y="1440"/>
                  <a:pt x="941" y="1440"/>
                </a:cubicBezTo>
                <a:cubicBezTo>
                  <a:pt x="941" y="1438"/>
                  <a:pt x="941" y="1438"/>
                  <a:pt x="941" y="1438"/>
                </a:cubicBezTo>
                <a:cubicBezTo>
                  <a:pt x="941" y="1437"/>
                  <a:pt x="941" y="1437"/>
                  <a:pt x="941" y="1437"/>
                </a:cubicBezTo>
                <a:cubicBezTo>
                  <a:pt x="941" y="1436"/>
                  <a:pt x="941" y="1436"/>
                  <a:pt x="941" y="1436"/>
                </a:cubicBezTo>
                <a:cubicBezTo>
                  <a:pt x="940" y="1436"/>
                  <a:pt x="940" y="1436"/>
                  <a:pt x="940" y="1436"/>
                </a:cubicBezTo>
                <a:cubicBezTo>
                  <a:pt x="940" y="1434"/>
                  <a:pt x="940" y="1434"/>
                  <a:pt x="940" y="1434"/>
                </a:cubicBezTo>
                <a:cubicBezTo>
                  <a:pt x="938" y="1431"/>
                  <a:pt x="938" y="1431"/>
                  <a:pt x="938" y="1431"/>
                </a:cubicBezTo>
                <a:cubicBezTo>
                  <a:pt x="938" y="1430"/>
                  <a:pt x="938" y="1430"/>
                  <a:pt x="938" y="1430"/>
                </a:cubicBezTo>
                <a:cubicBezTo>
                  <a:pt x="939" y="1429"/>
                  <a:pt x="939" y="1429"/>
                  <a:pt x="939" y="1429"/>
                </a:cubicBezTo>
                <a:cubicBezTo>
                  <a:pt x="938" y="1428"/>
                  <a:pt x="938" y="1428"/>
                  <a:pt x="938" y="1428"/>
                </a:cubicBezTo>
                <a:cubicBezTo>
                  <a:pt x="938" y="1425"/>
                  <a:pt x="938" y="1425"/>
                  <a:pt x="938" y="1425"/>
                </a:cubicBezTo>
                <a:cubicBezTo>
                  <a:pt x="937" y="1422"/>
                  <a:pt x="937" y="1422"/>
                  <a:pt x="937" y="1422"/>
                </a:cubicBezTo>
                <a:cubicBezTo>
                  <a:pt x="938" y="1422"/>
                  <a:pt x="938" y="1422"/>
                  <a:pt x="938" y="1422"/>
                </a:cubicBezTo>
                <a:cubicBezTo>
                  <a:pt x="940" y="1421"/>
                  <a:pt x="940" y="1421"/>
                  <a:pt x="940" y="1421"/>
                </a:cubicBezTo>
                <a:cubicBezTo>
                  <a:pt x="939" y="1420"/>
                  <a:pt x="939" y="1420"/>
                  <a:pt x="939" y="1420"/>
                </a:cubicBezTo>
                <a:cubicBezTo>
                  <a:pt x="938" y="1419"/>
                  <a:pt x="938" y="1419"/>
                  <a:pt x="938" y="1419"/>
                </a:cubicBezTo>
                <a:cubicBezTo>
                  <a:pt x="940" y="1418"/>
                  <a:pt x="940" y="1418"/>
                  <a:pt x="940" y="1418"/>
                </a:cubicBezTo>
                <a:cubicBezTo>
                  <a:pt x="940" y="1417"/>
                  <a:pt x="940" y="1417"/>
                  <a:pt x="940" y="1417"/>
                </a:cubicBezTo>
                <a:cubicBezTo>
                  <a:pt x="938" y="1416"/>
                  <a:pt x="938" y="1416"/>
                  <a:pt x="938" y="1416"/>
                </a:cubicBezTo>
                <a:cubicBezTo>
                  <a:pt x="940" y="1415"/>
                  <a:pt x="940" y="1415"/>
                  <a:pt x="940" y="1415"/>
                </a:cubicBezTo>
                <a:cubicBezTo>
                  <a:pt x="941" y="1413"/>
                  <a:pt x="941" y="1413"/>
                  <a:pt x="941" y="1413"/>
                </a:cubicBezTo>
                <a:cubicBezTo>
                  <a:pt x="942" y="1414"/>
                  <a:pt x="942" y="1414"/>
                  <a:pt x="942" y="1414"/>
                </a:cubicBezTo>
                <a:cubicBezTo>
                  <a:pt x="945" y="1411"/>
                  <a:pt x="945" y="1411"/>
                  <a:pt x="945" y="1411"/>
                </a:cubicBezTo>
                <a:cubicBezTo>
                  <a:pt x="947" y="1410"/>
                  <a:pt x="947" y="1410"/>
                  <a:pt x="947" y="1410"/>
                </a:cubicBezTo>
                <a:cubicBezTo>
                  <a:pt x="947" y="1409"/>
                  <a:pt x="947" y="1409"/>
                  <a:pt x="947" y="1409"/>
                </a:cubicBezTo>
                <a:cubicBezTo>
                  <a:pt x="949" y="1407"/>
                  <a:pt x="949" y="1407"/>
                  <a:pt x="949" y="1407"/>
                </a:cubicBezTo>
                <a:cubicBezTo>
                  <a:pt x="952" y="1405"/>
                  <a:pt x="952" y="1405"/>
                  <a:pt x="952" y="1405"/>
                </a:cubicBezTo>
                <a:cubicBezTo>
                  <a:pt x="956" y="1401"/>
                  <a:pt x="956" y="1401"/>
                  <a:pt x="956" y="1401"/>
                </a:cubicBezTo>
                <a:cubicBezTo>
                  <a:pt x="959" y="1401"/>
                  <a:pt x="959" y="1401"/>
                  <a:pt x="959" y="1401"/>
                </a:cubicBezTo>
                <a:cubicBezTo>
                  <a:pt x="961" y="1399"/>
                  <a:pt x="961" y="1399"/>
                  <a:pt x="961" y="1399"/>
                </a:cubicBezTo>
                <a:cubicBezTo>
                  <a:pt x="963" y="1397"/>
                  <a:pt x="963" y="1397"/>
                  <a:pt x="963" y="1397"/>
                </a:cubicBezTo>
                <a:cubicBezTo>
                  <a:pt x="965" y="1397"/>
                  <a:pt x="965" y="1397"/>
                  <a:pt x="965" y="1397"/>
                </a:cubicBezTo>
                <a:cubicBezTo>
                  <a:pt x="966" y="1398"/>
                  <a:pt x="966" y="1398"/>
                  <a:pt x="966" y="1398"/>
                </a:cubicBezTo>
                <a:cubicBezTo>
                  <a:pt x="967" y="1399"/>
                  <a:pt x="967" y="1399"/>
                  <a:pt x="967" y="1399"/>
                </a:cubicBezTo>
                <a:cubicBezTo>
                  <a:pt x="967" y="1397"/>
                  <a:pt x="967" y="1397"/>
                  <a:pt x="967" y="1397"/>
                </a:cubicBezTo>
                <a:cubicBezTo>
                  <a:pt x="969" y="1395"/>
                  <a:pt x="969" y="1395"/>
                  <a:pt x="969" y="1395"/>
                </a:cubicBezTo>
                <a:cubicBezTo>
                  <a:pt x="973" y="1392"/>
                  <a:pt x="973" y="1392"/>
                  <a:pt x="973" y="1392"/>
                </a:cubicBezTo>
                <a:cubicBezTo>
                  <a:pt x="974" y="1392"/>
                  <a:pt x="974" y="1392"/>
                  <a:pt x="974" y="1392"/>
                </a:cubicBezTo>
                <a:cubicBezTo>
                  <a:pt x="974" y="1391"/>
                  <a:pt x="974" y="1391"/>
                  <a:pt x="974" y="1391"/>
                </a:cubicBezTo>
                <a:cubicBezTo>
                  <a:pt x="973" y="1391"/>
                  <a:pt x="973" y="1391"/>
                  <a:pt x="973" y="1391"/>
                </a:cubicBezTo>
                <a:cubicBezTo>
                  <a:pt x="972" y="1390"/>
                  <a:pt x="972" y="1390"/>
                  <a:pt x="972" y="1390"/>
                </a:cubicBezTo>
                <a:cubicBezTo>
                  <a:pt x="972" y="1389"/>
                  <a:pt x="972" y="1389"/>
                  <a:pt x="972" y="1389"/>
                </a:cubicBezTo>
                <a:cubicBezTo>
                  <a:pt x="973" y="1389"/>
                  <a:pt x="973" y="1389"/>
                  <a:pt x="973" y="1389"/>
                </a:cubicBezTo>
                <a:cubicBezTo>
                  <a:pt x="975" y="1388"/>
                  <a:pt x="975" y="1388"/>
                  <a:pt x="975" y="1388"/>
                </a:cubicBezTo>
                <a:cubicBezTo>
                  <a:pt x="977" y="1388"/>
                  <a:pt x="977" y="1388"/>
                  <a:pt x="977" y="1388"/>
                </a:cubicBezTo>
                <a:cubicBezTo>
                  <a:pt x="978" y="1388"/>
                  <a:pt x="978" y="1388"/>
                  <a:pt x="978" y="1388"/>
                </a:cubicBezTo>
                <a:cubicBezTo>
                  <a:pt x="979" y="1387"/>
                  <a:pt x="979" y="1387"/>
                  <a:pt x="979" y="1387"/>
                </a:cubicBezTo>
                <a:cubicBezTo>
                  <a:pt x="981" y="1387"/>
                  <a:pt x="981" y="1387"/>
                  <a:pt x="981" y="1387"/>
                </a:cubicBezTo>
                <a:cubicBezTo>
                  <a:pt x="981" y="1388"/>
                  <a:pt x="981" y="1388"/>
                  <a:pt x="981" y="1388"/>
                </a:cubicBezTo>
                <a:cubicBezTo>
                  <a:pt x="979" y="1389"/>
                  <a:pt x="979" y="1389"/>
                  <a:pt x="979" y="1389"/>
                </a:cubicBezTo>
                <a:cubicBezTo>
                  <a:pt x="976" y="1389"/>
                  <a:pt x="976" y="1389"/>
                  <a:pt x="976" y="1389"/>
                </a:cubicBezTo>
                <a:cubicBezTo>
                  <a:pt x="976" y="1390"/>
                  <a:pt x="976" y="1390"/>
                  <a:pt x="976" y="1390"/>
                </a:cubicBezTo>
                <a:cubicBezTo>
                  <a:pt x="977" y="1391"/>
                  <a:pt x="977" y="1391"/>
                  <a:pt x="977" y="1391"/>
                </a:cubicBezTo>
                <a:cubicBezTo>
                  <a:pt x="980" y="1389"/>
                  <a:pt x="980" y="1389"/>
                  <a:pt x="980" y="1389"/>
                </a:cubicBezTo>
                <a:cubicBezTo>
                  <a:pt x="984" y="1388"/>
                  <a:pt x="984" y="1388"/>
                  <a:pt x="984" y="1388"/>
                </a:cubicBezTo>
                <a:cubicBezTo>
                  <a:pt x="984" y="1387"/>
                  <a:pt x="984" y="1387"/>
                  <a:pt x="984" y="1387"/>
                </a:cubicBezTo>
                <a:cubicBezTo>
                  <a:pt x="985" y="1386"/>
                  <a:pt x="985" y="1386"/>
                  <a:pt x="985" y="1386"/>
                </a:cubicBezTo>
                <a:cubicBezTo>
                  <a:pt x="986" y="1386"/>
                  <a:pt x="986" y="1386"/>
                  <a:pt x="986" y="1386"/>
                </a:cubicBezTo>
                <a:cubicBezTo>
                  <a:pt x="986" y="1387"/>
                  <a:pt x="986" y="1387"/>
                  <a:pt x="986" y="1387"/>
                </a:cubicBezTo>
                <a:cubicBezTo>
                  <a:pt x="986" y="1387"/>
                  <a:pt x="986" y="1389"/>
                  <a:pt x="986" y="1389"/>
                </a:cubicBezTo>
                <a:cubicBezTo>
                  <a:pt x="986" y="1389"/>
                  <a:pt x="989" y="1389"/>
                  <a:pt x="989" y="1389"/>
                </a:cubicBezTo>
                <a:cubicBezTo>
                  <a:pt x="990" y="1388"/>
                  <a:pt x="990" y="1388"/>
                  <a:pt x="990" y="1388"/>
                </a:cubicBezTo>
                <a:cubicBezTo>
                  <a:pt x="993" y="1388"/>
                  <a:pt x="993" y="1388"/>
                  <a:pt x="993" y="1388"/>
                </a:cubicBezTo>
                <a:cubicBezTo>
                  <a:pt x="996" y="1389"/>
                  <a:pt x="996" y="1389"/>
                  <a:pt x="996" y="1389"/>
                </a:cubicBezTo>
                <a:cubicBezTo>
                  <a:pt x="998" y="1387"/>
                  <a:pt x="998" y="1387"/>
                  <a:pt x="998" y="1387"/>
                </a:cubicBezTo>
                <a:cubicBezTo>
                  <a:pt x="998" y="1386"/>
                  <a:pt x="998" y="1386"/>
                  <a:pt x="998" y="1386"/>
                </a:cubicBezTo>
                <a:cubicBezTo>
                  <a:pt x="997" y="1386"/>
                  <a:pt x="997" y="1386"/>
                  <a:pt x="997" y="1386"/>
                </a:cubicBezTo>
                <a:cubicBezTo>
                  <a:pt x="998" y="1385"/>
                  <a:pt x="998" y="1385"/>
                  <a:pt x="998" y="1385"/>
                </a:cubicBezTo>
                <a:cubicBezTo>
                  <a:pt x="1002" y="1382"/>
                  <a:pt x="1002" y="1382"/>
                  <a:pt x="1002" y="1382"/>
                </a:cubicBezTo>
                <a:cubicBezTo>
                  <a:pt x="1005" y="1381"/>
                  <a:pt x="1005" y="1381"/>
                  <a:pt x="1005" y="1381"/>
                </a:cubicBezTo>
                <a:cubicBezTo>
                  <a:pt x="1007" y="1380"/>
                  <a:pt x="1007" y="1380"/>
                  <a:pt x="1007" y="1380"/>
                </a:cubicBezTo>
                <a:cubicBezTo>
                  <a:pt x="1008" y="1379"/>
                  <a:pt x="1008" y="1379"/>
                  <a:pt x="1008" y="1379"/>
                </a:cubicBezTo>
                <a:cubicBezTo>
                  <a:pt x="1007" y="1378"/>
                  <a:pt x="1007" y="1378"/>
                  <a:pt x="1007" y="1378"/>
                </a:cubicBezTo>
                <a:cubicBezTo>
                  <a:pt x="1006" y="1375"/>
                  <a:pt x="1006" y="1375"/>
                  <a:pt x="1006" y="1375"/>
                </a:cubicBezTo>
                <a:cubicBezTo>
                  <a:pt x="1007" y="1372"/>
                  <a:pt x="1007" y="1372"/>
                  <a:pt x="1007" y="1372"/>
                </a:cubicBezTo>
                <a:cubicBezTo>
                  <a:pt x="1008" y="1371"/>
                  <a:pt x="1008" y="1371"/>
                  <a:pt x="1008" y="1371"/>
                </a:cubicBezTo>
                <a:cubicBezTo>
                  <a:pt x="1008" y="1369"/>
                  <a:pt x="1008" y="1369"/>
                  <a:pt x="1008" y="1369"/>
                </a:cubicBezTo>
                <a:cubicBezTo>
                  <a:pt x="1009" y="1368"/>
                  <a:pt x="1009" y="1368"/>
                  <a:pt x="1009" y="1368"/>
                </a:cubicBezTo>
                <a:cubicBezTo>
                  <a:pt x="1010" y="1367"/>
                  <a:pt x="1010" y="1367"/>
                  <a:pt x="1010" y="1367"/>
                </a:cubicBezTo>
                <a:cubicBezTo>
                  <a:pt x="1011" y="1365"/>
                  <a:pt x="1011" y="1365"/>
                  <a:pt x="1011" y="1365"/>
                </a:cubicBezTo>
                <a:cubicBezTo>
                  <a:pt x="1010" y="1365"/>
                  <a:pt x="1010" y="1365"/>
                  <a:pt x="1010" y="1365"/>
                </a:cubicBezTo>
                <a:cubicBezTo>
                  <a:pt x="1013" y="1361"/>
                  <a:pt x="1013" y="1361"/>
                  <a:pt x="1013" y="1361"/>
                </a:cubicBezTo>
                <a:cubicBezTo>
                  <a:pt x="1016" y="1357"/>
                  <a:pt x="1016" y="1357"/>
                  <a:pt x="1016" y="1357"/>
                </a:cubicBezTo>
                <a:cubicBezTo>
                  <a:pt x="1016" y="1355"/>
                  <a:pt x="1016" y="1355"/>
                  <a:pt x="1016" y="1355"/>
                </a:cubicBezTo>
                <a:cubicBezTo>
                  <a:pt x="1016" y="1349"/>
                  <a:pt x="1016" y="1349"/>
                  <a:pt x="1016" y="1349"/>
                </a:cubicBezTo>
                <a:cubicBezTo>
                  <a:pt x="1015" y="1348"/>
                  <a:pt x="1015" y="1348"/>
                  <a:pt x="1015" y="1348"/>
                </a:cubicBezTo>
                <a:cubicBezTo>
                  <a:pt x="1016" y="1344"/>
                  <a:pt x="1016" y="1344"/>
                  <a:pt x="1016" y="1344"/>
                </a:cubicBezTo>
                <a:cubicBezTo>
                  <a:pt x="1017" y="1343"/>
                  <a:pt x="1017" y="1343"/>
                  <a:pt x="1017" y="1343"/>
                </a:cubicBezTo>
                <a:cubicBezTo>
                  <a:pt x="1017" y="1342"/>
                  <a:pt x="1017" y="1342"/>
                  <a:pt x="1017" y="1342"/>
                </a:cubicBezTo>
                <a:cubicBezTo>
                  <a:pt x="1020" y="1339"/>
                  <a:pt x="1020" y="1339"/>
                  <a:pt x="1020" y="1339"/>
                </a:cubicBezTo>
                <a:cubicBezTo>
                  <a:pt x="1021" y="1338"/>
                  <a:pt x="1021" y="1338"/>
                  <a:pt x="1021" y="1338"/>
                </a:cubicBezTo>
                <a:cubicBezTo>
                  <a:pt x="1020" y="1335"/>
                  <a:pt x="1020" y="1335"/>
                  <a:pt x="1020" y="1335"/>
                </a:cubicBezTo>
                <a:cubicBezTo>
                  <a:pt x="1021" y="1331"/>
                  <a:pt x="1021" y="1331"/>
                  <a:pt x="1021" y="1331"/>
                </a:cubicBezTo>
                <a:cubicBezTo>
                  <a:pt x="1021" y="1328"/>
                  <a:pt x="1021" y="1328"/>
                  <a:pt x="1021" y="1328"/>
                </a:cubicBezTo>
                <a:cubicBezTo>
                  <a:pt x="1021" y="1325"/>
                  <a:pt x="1021" y="1325"/>
                  <a:pt x="1021" y="1325"/>
                </a:cubicBezTo>
                <a:cubicBezTo>
                  <a:pt x="1021" y="1324"/>
                  <a:pt x="1021" y="1324"/>
                  <a:pt x="1021" y="1324"/>
                </a:cubicBezTo>
                <a:cubicBezTo>
                  <a:pt x="1022" y="1321"/>
                  <a:pt x="1022" y="1321"/>
                  <a:pt x="1022" y="1321"/>
                </a:cubicBezTo>
                <a:cubicBezTo>
                  <a:pt x="1021" y="1308"/>
                  <a:pt x="1021" y="1308"/>
                  <a:pt x="1021" y="1308"/>
                </a:cubicBezTo>
                <a:cubicBezTo>
                  <a:pt x="1021" y="1306"/>
                  <a:pt x="1021" y="1306"/>
                  <a:pt x="1021" y="1306"/>
                </a:cubicBezTo>
                <a:cubicBezTo>
                  <a:pt x="1022" y="1304"/>
                  <a:pt x="1022" y="1304"/>
                  <a:pt x="1022" y="1304"/>
                </a:cubicBezTo>
                <a:cubicBezTo>
                  <a:pt x="1022" y="1302"/>
                  <a:pt x="1022" y="1302"/>
                  <a:pt x="1022" y="1302"/>
                </a:cubicBezTo>
                <a:cubicBezTo>
                  <a:pt x="1021" y="1303"/>
                  <a:pt x="1021" y="1303"/>
                  <a:pt x="1021" y="1303"/>
                </a:cubicBezTo>
                <a:cubicBezTo>
                  <a:pt x="1020" y="1302"/>
                  <a:pt x="1020" y="1302"/>
                  <a:pt x="1020" y="1302"/>
                </a:cubicBezTo>
                <a:cubicBezTo>
                  <a:pt x="1020" y="1301"/>
                  <a:pt x="1020" y="1301"/>
                  <a:pt x="1020" y="1301"/>
                </a:cubicBezTo>
                <a:cubicBezTo>
                  <a:pt x="1021" y="1299"/>
                  <a:pt x="1021" y="1299"/>
                  <a:pt x="1021" y="1299"/>
                </a:cubicBezTo>
                <a:cubicBezTo>
                  <a:pt x="1021" y="1297"/>
                  <a:pt x="1021" y="1297"/>
                  <a:pt x="1021" y="1297"/>
                </a:cubicBezTo>
                <a:cubicBezTo>
                  <a:pt x="1021" y="1296"/>
                  <a:pt x="1021" y="1296"/>
                  <a:pt x="1021" y="1296"/>
                </a:cubicBezTo>
                <a:cubicBezTo>
                  <a:pt x="1022" y="1295"/>
                  <a:pt x="1022" y="1295"/>
                  <a:pt x="1022" y="1295"/>
                </a:cubicBezTo>
                <a:cubicBezTo>
                  <a:pt x="1022" y="1293"/>
                  <a:pt x="1022" y="1293"/>
                  <a:pt x="1022" y="1293"/>
                </a:cubicBezTo>
                <a:cubicBezTo>
                  <a:pt x="1021" y="1291"/>
                  <a:pt x="1021" y="1291"/>
                  <a:pt x="1021" y="1291"/>
                </a:cubicBezTo>
                <a:cubicBezTo>
                  <a:pt x="1019" y="1290"/>
                  <a:pt x="1019" y="1290"/>
                  <a:pt x="1019" y="1290"/>
                </a:cubicBezTo>
                <a:cubicBezTo>
                  <a:pt x="1019" y="1290"/>
                  <a:pt x="1019" y="1290"/>
                  <a:pt x="1019" y="1290"/>
                </a:cubicBezTo>
                <a:cubicBezTo>
                  <a:pt x="1020" y="1289"/>
                  <a:pt x="1020" y="1289"/>
                  <a:pt x="1020" y="1289"/>
                </a:cubicBezTo>
                <a:cubicBezTo>
                  <a:pt x="1020" y="1290"/>
                  <a:pt x="1020" y="1290"/>
                  <a:pt x="1020" y="1290"/>
                </a:cubicBezTo>
                <a:cubicBezTo>
                  <a:pt x="1022" y="1291"/>
                  <a:pt x="1022" y="1291"/>
                  <a:pt x="1022" y="1291"/>
                </a:cubicBezTo>
                <a:cubicBezTo>
                  <a:pt x="1023" y="1291"/>
                  <a:pt x="1023" y="1291"/>
                  <a:pt x="1023" y="1291"/>
                </a:cubicBezTo>
                <a:cubicBezTo>
                  <a:pt x="1023" y="1289"/>
                  <a:pt x="1023" y="1289"/>
                  <a:pt x="1023" y="1289"/>
                </a:cubicBezTo>
                <a:cubicBezTo>
                  <a:pt x="1025" y="1289"/>
                  <a:pt x="1025" y="1289"/>
                  <a:pt x="1025" y="1289"/>
                </a:cubicBezTo>
                <a:cubicBezTo>
                  <a:pt x="1025" y="1290"/>
                  <a:pt x="1025" y="1290"/>
                  <a:pt x="1025" y="1290"/>
                </a:cubicBezTo>
                <a:cubicBezTo>
                  <a:pt x="1026" y="1291"/>
                  <a:pt x="1026" y="1291"/>
                  <a:pt x="1026" y="1291"/>
                </a:cubicBezTo>
                <a:cubicBezTo>
                  <a:pt x="1025" y="1292"/>
                  <a:pt x="1025" y="1292"/>
                  <a:pt x="1025" y="1292"/>
                </a:cubicBezTo>
                <a:cubicBezTo>
                  <a:pt x="1024" y="1293"/>
                  <a:pt x="1024" y="1293"/>
                  <a:pt x="1024" y="1293"/>
                </a:cubicBezTo>
                <a:cubicBezTo>
                  <a:pt x="1023" y="1294"/>
                  <a:pt x="1023" y="1294"/>
                  <a:pt x="1023" y="1294"/>
                </a:cubicBezTo>
                <a:cubicBezTo>
                  <a:pt x="1024" y="1294"/>
                  <a:pt x="1024" y="1294"/>
                  <a:pt x="1024" y="1294"/>
                </a:cubicBezTo>
                <a:cubicBezTo>
                  <a:pt x="1026" y="1293"/>
                  <a:pt x="1026" y="1293"/>
                  <a:pt x="1026" y="1293"/>
                </a:cubicBezTo>
                <a:cubicBezTo>
                  <a:pt x="1029" y="1291"/>
                  <a:pt x="1029" y="1291"/>
                  <a:pt x="1029" y="1291"/>
                </a:cubicBezTo>
                <a:cubicBezTo>
                  <a:pt x="1032" y="1287"/>
                  <a:pt x="1032" y="1287"/>
                  <a:pt x="1032" y="1287"/>
                </a:cubicBezTo>
                <a:cubicBezTo>
                  <a:pt x="1033" y="1283"/>
                  <a:pt x="1033" y="1283"/>
                  <a:pt x="1033" y="1283"/>
                </a:cubicBezTo>
                <a:cubicBezTo>
                  <a:pt x="1034" y="1281"/>
                  <a:pt x="1034" y="1281"/>
                  <a:pt x="1034" y="1281"/>
                </a:cubicBezTo>
                <a:cubicBezTo>
                  <a:pt x="1035" y="1280"/>
                  <a:pt x="1035" y="1280"/>
                  <a:pt x="1035" y="1280"/>
                </a:cubicBezTo>
                <a:cubicBezTo>
                  <a:pt x="1036" y="1277"/>
                  <a:pt x="1036" y="1277"/>
                  <a:pt x="1036" y="1277"/>
                </a:cubicBezTo>
                <a:cubicBezTo>
                  <a:pt x="1037" y="1274"/>
                  <a:pt x="1037" y="1274"/>
                  <a:pt x="1037" y="1274"/>
                </a:cubicBezTo>
                <a:cubicBezTo>
                  <a:pt x="1042" y="1271"/>
                  <a:pt x="1042" y="1271"/>
                  <a:pt x="1042" y="1271"/>
                </a:cubicBezTo>
                <a:cubicBezTo>
                  <a:pt x="1043" y="1269"/>
                  <a:pt x="1043" y="1269"/>
                  <a:pt x="1043" y="1269"/>
                </a:cubicBezTo>
                <a:cubicBezTo>
                  <a:pt x="1044" y="1269"/>
                  <a:pt x="1044" y="1269"/>
                  <a:pt x="1044" y="1269"/>
                </a:cubicBezTo>
                <a:cubicBezTo>
                  <a:pt x="1045" y="1267"/>
                  <a:pt x="1045" y="1267"/>
                  <a:pt x="1045" y="1267"/>
                </a:cubicBezTo>
                <a:cubicBezTo>
                  <a:pt x="1049" y="1263"/>
                  <a:pt x="1049" y="1263"/>
                  <a:pt x="1049" y="1263"/>
                </a:cubicBezTo>
                <a:cubicBezTo>
                  <a:pt x="1053" y="1258"/>
                  <a:pt x="1053" y="1258"/>
                  <a:pt x="1053" y="1258"/>
                </a:cubicBezTo>
                <a:cubicBezTo>
                  <a:pt x="1054" y="1257"/>
                  <a:pt x="1054" y="1257"/>
                  <a:pt x="1054" y="1257"/>
                </a:cubicBezTo>
                <a:cubicBezTo>
                  <a:pt x="1056" y="1252"/>
                  <a:pt x="1056" y="1252"/>
                  <a:pt x="1056" y="1252"/>
                </a:cubicBezTo>
                <a:cubicBezTo>
                  <a:pt x="1057" y="1250"/>
                  <a:pt x="1057" y="1250"/>
                  <a:pt x="1057" y="1250"/>
                </a:cubicBezTo>
                <a:cubicBezTo>
                  <a:pt x="1058" y="1248"/>
                  <a:pt x="1058" y="1248"/>
                  <a:pt x="1058" y="1248"/>
                </a:cubicBezTo>
                <a:cubicBezTo>
                  <a:pt x="1058" y="1247"/>
                  <a:pt x="1058" y="1247"/>
                  <a:pt x="1058" y="1247"/>
                </a:cubicBezTo>
                <a:cubicBezTo>
                  <a:pt x="1057" y="1245"/>
                  <a:pt x="1057" y="1245"/>
                  <a:pt x="1057" y="1245"/>
                </a:cubicBezTo>
                <a:cubicBezTo>
                  <a:pt x="1057" y="1243"/>
                  <a:pt x="1057" y="1243"/>
                  <a:pt x="1057" y="1243"/>
                </a:cubicBezTo>
                <a:lnTo>
                  <a:pt x="1058" y="1242"/>
                </a:lnTo>
                <a:close/>
                <a:moveTo>
                  <a:pt x="792" y="1746"/>
                </a:moveTo>
                <a:cubicBezTo>
                  <a:pt x="792" y="1744"/>
                  <a:pt x="792" y="1744"/>
                  <a:pt x="792" y="1744"/>
                </a:cubicBezTo>
                <a:cubicBezTo>
                  <a:pt x="791" y="1744"/>
                  <a:pt x="791" y="1744"/>
                  <a:pt x="791" y="1744"/>
                </a:cubicBezTo>
                <a:cubicBezTo>
                  <a:pt x="790" y="1745"/>
                  <a:pt x="790" y="1745"/>
                  <a:pt x="790" y="1745"/>
                </a:cubicBezTo>
                <a:cubicBezTo>
                  <a:pt x="790" y="1747"/>
                  <a:pt x="790" y="1747"/>
                  <a:pt x="790" y="1747"/>
                </a:cubicBezTo>
                <a:cubicBezTo>
                  <a:pt x="791" y="1749"/>
                  <a:pt x="791" y="1749"/>
                  <a:pt x="791" y="1749"/>
                </a:cubicBezTo>
                <a:cubicBezTo>
                  <a:pt x="790" y="1750"/>
                  <a:pt x="790" y="1750"/>
                  <a:pt x="790" y="1750"/>
                </a:cubicBezTo>
                <a:cubicBezTo>
                  <a:pt x="790" y="1751"/>
                  <a:pt x="790" y="1751"/>
                  <a:pt x="790" y="1751"/>
                </a:cubicBezTo>
                <a:cubicBezTo>
                  <a:pt x="792" y="1752"/>
                  <a:pt x="792" y="1752"/>
                  <a:pt x="792" y="1752"/>
                </a:cubicBezTo>
                <a:cubicBezTo>
                  <a:pt x="793" y="1753"/>
                  <a:pt x="793" y="1753"/>
                  <a:pt x="793" y="1753"/>
                </a:cubicBezTo>
                <a:cubicBezTo>
                  <a:pt x="794" y="1753"/>
                  <a:pt x="794" y="1753"/>
                  <a:pt x="794" y="1753"/>
                </a:cubicBezTo>
                <a:cubicBezTo>
                  <a:pt x="795" y="1752"/>
                  <a:pt x="795" y="1752"/>
                  <a:pt x="795" y="1752"/>
                </a:cubicBezTo>
                <a:cubicBezTo>
                  <a:pt x="793" y="1751"/>
                  <a:pt x="793" y="1751"/>
                  <a:pt x="793" y="1751"/>
                </a:cubicBezTo>
                <a:cubicBezTo>
                  <a:pt x="794" y="1750"/>
                  <a:pt x="794" y="1750"/>
                  <a:pt x="794" y="1750"/>
                </a:cubicBezTo>
                <a:cubicBezTo>
                  <a:pt x="793" y="1749"/>
                  <a:pt x="793" y="1749"/>
                  <a:pt x="793" y="1749"/>
                </a:cubicBezTo>
                <a:cubicBezTo>
                  <a:pt x="793" y="1748"/>
                  <a:pt x="793" y="1748"/>
                  <a:pt x="793" y="1748"/>
                </a:cubicBezTo>
                <a:lnTo>
                  <a:pt x="792" y="1746"/>
                </a:lnTo>
                <a:close/>
                <a:moveTo>
                  <a:pt x="823" y="1767"/>
                </a:moveTo>
                <a:cubicBezTo>
                  <a:pt x="824" y="1766"/>
                  <a:pt x="824" y="1766"/>
                  <a:pt x="824" y="1766"/>
                </a:cubicBezTo>
                <a:cubicBezTo>
                  <a:pt x="825" y="1765"/>
                  <a:pt x="825" y="1765"/>
                  <a:pt x="825" y="1765"/>
                </a:cubicBezTo>
                <a:cubicBezTo>
                  <a:pt x="824" y="1764"/>
                  <a:pt x="824" y="1764"/>
                  <a:pt x="824" y="1764"/>
                </a:cubicBezTo>
                <a:cubicBezTo>
                  <a:pt x="824" y="1763"/>
                  <a:pt x="824" y="1763"/>
                  <a:pt x="824" y="1763"/>
                </a:cubicBezTo>
                <a:cubicBezTo>
                  <a:pt x="822" y="1762"/>
                  <a:pt x="822" y="1762"/>
                  <a:pt x="822" y="1762"/>
                </a:cubicBezTo>
                <a:cubicBezTo>
                  <a:pt x="819" y="1762"/>
                  <a:pt x="819" y="1762"/>
                  <a:pt x="819" y="1762"/>
                </a:cubicBezTo>
                <a:cubicBezTo>
                  <a:pt x="817" y="1762"/>
                  <a:pt x="817" y="1762"/>
                  <a:pt x="817" y="1762"/>
                </a:cubicBezTo>
                <a:cubicBezTo>
                  <a:pt x="814" y="1762"/>
                  <a:pt x="814" y="1762"/>
                  <a:pt x="814" y="1762"/>
                </a:cubicBezTo>
                <a:cubicBezTo>
                  <a:pt x="812" y="1763"/>
                  <a:pt x="812" y="1763"/>
                  <a:pt x="812" y="1763"/>
                </a:cubicBezTo>
                <a:cubicBezTo>
                  <a:pt x="807" y="1764"/>
                  <a:pt x="807" y="1764"/>
                  <a:pt x="807" y="1764"/>
                </a:cubicBezTo>
                <a:cubicBezTo>
                  <a:pt x="805" y="1764"/>
                  <a:pt x="805" y="1764"/>
                  <a:pt x="805" y="1764"/>
                </a:cubicBezTo>
                <a:cubicBezTo>
                  <a:pt x="804" y="1764"/>
                  <a:pt x="804" y="1764"/>
                  <a:pt x="804" y="1764"/>
                </a:cubicBezTo>
                <a:cubicBezTo>
                  <a:pt x="803" y="1764"/>
                  <a:pt x="803" y="1764"/>
                  <a:pt x="803" y="1764"/>
                </a:cubicBezTo>
                <a:cubicBezTo>
                  <a:pt x="802" y="1765"/>
                  <a:pt x="802" y="1765"/>
                  <a:pt x="802" y="1765"/>
                </a:cubicBezTo>
                <a:cubicBezTo>
                  <a:pt x="803" y="1766"/>
                  <a:pt x="803" y="1766"/>
                  <a:pt x="803" y="1766"/>
                </a:cubicBezTo>
                <a:cubicBezTo>
                  <a:pt x="804" y="1765"/>
                  <a:pt x="804" y="1765"/>
                  <a:pt x="804" y="1765"/>
                </a:cubicBezTo>
                <a:cubicBezTo>
                  <a:pt x="805" y="1766"/>
                  <a:pt x="805" y="1766"/>
                  <a:pt x="805" y="1766"/>
                </a:cubicBezTo>
                <a:cubicBezTo>
                  <a:pt x="803" y="1767"/>
                  <a:pt x="803" y="1767"/>
                  <a:pt x="803" y="1767"/>
                </a:cubicBezTo>
                <a:cubicBezTo>
                  <a:pt x="801" y="1768"/>
                  <a:pt x="801" y="1768"/>
                  <a:pt x="801" y="1768"/>
                </a:cubicBezTo>
                <a:cubicBezTo>
                  <a:pt x="801" y="1768"/>
                  <a:pt x="801" y="1768"/>
                  <a:pt x="801" y="1768"/>
                </a:cubicBezTo>
                <a:cubicBezTo>
                  <a:pt x="802" y="1769"/>
                  <a:pt x="802" y="1769"/>
                  <a:pt x="802" y="1769"/>
                </a:cubicBezTo>
                <a:cubicBezTo>
                  <a:pt x="804" y="1768"/>
                  <a:pt x="804" y="1768"/>
                  <a:pt x="804" y="1768"/>
                </a:cubicBezTo>
                <a:cubicBezTo>
                  <a:pt x="803" y="1770"/>
                  <a:pt x="803" y="1770"/>
                  <a:pt x="803" y="1770"/>
                </a:cubicBezTo>
                <a:cubicBezTo>
                  <a:pt x="804" y="1770"/>
                  <a:pt x="804" y="1770"/>
                  <a:pt x="804" y="1770"/>
                </a:cubicBezTo>
                <a:cubicBezTo>
                  <a:pt x="805" y="1771"/>
                  <a:pt x="805" y="1771"/>
                  <a:pt x="805" y="1771"/>
                </a:cubicBezTo>
                <a:cubicBezTo>
                  <a:pt x="806" y="1771"/>
                  <a:pt x="806" y="1771"/>
                  <a:pt x="806" y="1771"/>
                </a:cubicBezTo>
                <a:cubicBezTo>
                  <a:pt x="808" y="1772"/>
                  <a:pt x="808" y="1772"/>
                  <a:pt x="808" y="1772"/>
                </a:cubicBezTo>
                <a:cubicBezTo>
                  <a:pt x="809" y="1772"/>
                  <a:pt x="809" y="1772"/>
                  <a:pt x="809" y="1772"/>
                </a:cubicBezTo>
                <a:cubicBezTo>
                  <a:pt x="809" y="1770"/>
                  <a:pt x="809" y="1770"/>
                  <a:pt x="809" y="1770"/>
                </a:cubicBezTo>
                <a:cubicBezTo>
                  <a:pt x="808" y="1769"/>
                  <a:pt x="808" y="1769"/>
                  <a:pt x="808" y="1769"/>
                </a:cubicBezTo>
                <a:cubicBezTo>
                  <a:pt x="808" y="1769"/>
                  <a:pt x="808" y="1769"/>
                  <a:pt x="808" y="1769"/>
                </a:cubicBezTo>
                <a:cubicBezTo>
                  <a:pt x="810" y="1768"/>
                  <a:pt x="810" y="1768"/>
                  <a:pt x="810" y="1768"/>
                </a:cubicBezTo>
                <a:cubicBezTo>
                  <a:pt x="811" y="1770"/>
                  <a:pt x="811" y="1770"/>
                  <a:pt x="811" y="1770"/>
                </a:cubicBezTo>
                <a:cubicBezTo>
                  <a:pt x="812" y="1771"/>
                  <a:pt x="812" y="1771"/>
                  <a:pt x="812" y="1771"/>
                </a:cubicBezTo>
                <a:cubicBezTo>
                  <a:pt x="813" y="1770"/>
                  <a:pt x="813" y="1770"/>
                  <a:pt x="813" y="1770"/>
                </a:cubicBezTo>
                <a:cubicBezTo>
                  <a:pt x="815" y="1770"/>
                  <a:pt x="815" y="1770"/>
                  <a:pt x="815" y="1770"/>
                </a:cubicBezTo>
                <a:cubicBezTo>
                  <a:pt x="817" y="1772"/>
                  <a:pt x="817" y="1772"/>
                  <a:pt x="817" y="1772"/>
                </a:cubicBezTo>
                <a:cubicBezTo>
                  <a:pt x="817" y="1772"/>
                  <a:pt x="817" y="1772"/>
                  <a:pt x="817" y="1772"/>
                </a:cubicBezTo>
                <a:cubicBezTo>
                  <a:pt x="817" y="1771"/>
                  <a:pt x="817" y="1771"/>
                  <a:pt x="817" y="1771"/>
                </a:cubicBezTo>
                <a:cubicBezTo>
                  <a:pt x="815" y="1769"/>
                  <a:pt x="815" y="1769"/>
                  <a:pt x="815" y="1769"/>
                </a:cubicBezTo>
                <a:cubicBezTo>
                  <a:pt x="814" y="1769"/>
                  <a:pt x="814" y="1769"/>
                  <a:pt x="814" y="1769"/>
                </a:cubicBezTo>
                <a:cubicBezTo>
                  <a:pt x="815" y="1768"/>
                  <a:pt x="815" y="1768"/>
                  <a:pt x="815" y="1768"/>
                </a:cubicBezTo>
                <a:cubicBezTo>
                  <a:pt x="814" y="1767"/>
                  <a:pt x="814" y="1767"/>
                  <a:pt x="814" y="1767"/>
                </a:cubicBezTo>
                <a:cubicBezTo>
                  <a:pt x="812" y="1767"/>
                  <a:pt x="812" y="1767"/>
                  <a:pt x="812" y="1767"/>
                </a:cubicBezTo>
                <a:cubicBezTo>
                  <a:pt x="811" y="1767"/>
                  <a:pt x="811" y="1767"/>
                  <a:pt x="811" y="1767"/>
                </a:cubicBezTo>
                <a:cubicBezTo>
                  <a:pt x="809" y="1766"/>
                  <a:pt x="809" y="1766"/>
                  <a:pt x="809" y="1766"/>
                </a:cubicBezTo>
                <a:cubicBezTo>
                  <a:pt x="812" y="1765"/>
                  <a:pt x="812" y="1765"/>
                  <a:pt x="812" y="1765"/>
                </a:cubicBezTo>
                <a:cubicBezTo>
                  <a:pt x="813" y="1765"/>
                  <a:pt x="813" y="1765"/>
                  <a:pt x="813" y="1765"/>
                </a:cubicBezTo>
                <a:cubicBezTo>
                  <a:pt x="814" y="1764"/>
                  <a:pt x="814" y="1764"/>
                  <a:pt x="814" y="1764"/>
                </a:cubicBezTo>
                <a:cubicBezTo>
                  <a:pt x="815" y="1764"/>
                  <a:pt x="815" y="1764"/>
                  <a:pt x="815" y="1764"/>
                </a:cubicBezTo>
                <a:cubicBezTo>
                  <a:pt x="816" y="1766"/>
                  <a:pt x="816" y="1766"/>
                  <a:pt x="816" y="1766"/>
                </a:cubicBezTo>
                <a:cubicBezTo>
                  <a:pt x="817" y="1767"/>
                  <a:pt x="817" y="1767"/>
                  <a:pt x="817" y="1767"/>
                </a:cubicBezTo>
                <a:cubicBezTo>
                  <a:pt x="819" y="1767"/>
                  <a:pt x="819" y="1767"/>
                  <a:pt x="819" y="1767"/>
                </a:cubicBezTo>
                <a:cubicBezTo>
                  <a:pt x="821" y="1765"/>
                  <a:pt x="821" y="1765"/>
                  <a:pt x="821" y="1765"/>
                </a:cubicBezTo>
                <a:cubicBezTo>
                  <a:pt x="822" y="1766"/>
                  <a:pt x="822" y="1766"/>
                  <a:pt x="822" y="1766"/>
                </a:cubicBezTo>
                <a:lnTo>
                  <a:pt x="823" y="1767"/>
                </a:lnTo>
                <a:close/>
                <a:moveTo>
                  <a:pt x="788" y="1766"/>
                </a:moveTo>
                <a:cubicBezTo>
                  <a:pt x="789" y="1767"/>
                  <a:pt x="789" y="1767"/>
                  <a:pt x="789" y="1767"/>
                </a:cubicBezTo>
                <a:cubicBezTo>
                  <a:pt x="790" y="1766"/>
                  <a:pt x="790" y="1766"/>
                  <a:pt x="790" y="1766"/>
                </a:cubicBezTo>
                <a:cubicBezTo>
                  <a:pt x="789" y="1765"/>
                  <a:pt x="789" y="1765"/>
                  <a:pt x="789" y="1765"/>
                </a:cubicBezTo>
                <a:lnTo>
                  <a:pt x="788" y="1766"/>
                </a:lnTo>
                <a:close/>
                <a:moveTo>
                  <a:pt x="785" y="1756"/>
                </a:moveTo>
                <a:cubicBezTo>
                  <a:pt x="786" y="1755"/>
                  <a:pt x="786" y="1755"/>
                  <a:pt x="786" y="1755"/>
                </a:cubicBezTo>
                <a:cubicBezTo>
                  <a:pt x="787" y="1756"/>
                  <a:pt x="787" y="1756"/>
                  <a:pt x="787" y="1756"/>
                </a:cubicBezTo>
                <a:cubicBezTo>
                  <a:pt x="788" y="1756"/>
                  <a:pt x="788" y="1756"/>
                  <a:pt x="788" y="1756"/>
                </a:cubicBezTo>
                <a:cubicBezTo>
                  <a:pt x="789" y="1755"/>
                  <a:pt x="789" y="1755"/>
                  <a:pt x="789" y="1755"/>
                </a:cubicBezTo>
                <a:cubicBezTo>
                  <a:pt x="789" y="1754"/>
                  <a:pt x="789" y="1754"/>
                  <a:pt x="789" y="1754"/>
                </a:cubicBezTo>
                <a:cubicBezTo>
                  <a:pt x="790" y="1753"/>
                  <a:pt x="790" y="1753"/>
                  <a:pt x="790" y="1753"/>
                </a:cubicBezTo>
                <a:cubicBezTo>
                  <a:pt x="789" y="1752"/>
                  <a:pt x="789" y="1752"/>
                  <a:pt x="789" y="1752"/>
                </a:cubicBezTo>
                <a:cubicBezTo>
                  <a:pt x="788" y="1753"/>
                  <a:pt x="788" y="1753"/>
                  <a:pt x="788" y="1753"/>
                </a:cubicBezTo>
                <a:cubicBezTo>
                  <a:pt x="787" y="1753"/>
                  <a:pt x="787" y="1753"/>
                  <a:pt x="787" y="1753"/>
                </a:cubicBezTo>
                <a:cubicBezTo>
                  <a:pt x="786" y="1752"/>
                  <a:pt x="786" y="1752"/>
                  <a:pt x="786" y="1752"/>
                </a:cubicBezTo>
                <a:cubicBezTo>
                  <a:pt x="783" y="1751"/>
                  <a:pt x="783" y="1751"/>
                  <a:pt x="783" y="1751"/>
                </a:cubicBezTo>
                <a:cubicBezTo>
                  <a:pt x="782" y="1752"/>
                  <a:pt x="782" y="1752"/>
                  <a:pt x="782" y="1752"/>
                </a:cubicBezTo>
                <a:cubicBezTo>
                  <a:pt x="780" y="1752"/>
                  <a:pt x="780" y="1752"/>
                  <a:pt x="780" y="1752"/>
                </a:cubicBezTo>
                <a:cubicBezTo>
                  <a:pt x="780" y="1753"/>
                  <a:pt x="780" y="1753"/>
                  <a:pt x="780" y="1753"/>
                </a:cubicBezTo>
                <a:cubicBezTo>
                  <a:pt x="781" y="1754"/>
                  <a:pt x="781" y="1754"/>
                  <a:pt x="781" y="1754"/>
                </a:cubicBezTo>
                <a:cubicBezTo>
                  <a:pt x="782" y="1755"/>
                  <a:pt x="782" y="1755"/>
                  <a:pt x="782" y="1755"/>
                </a:cubicBezTo>
                <a:cubicBezTo>
                  <a:pt x="783" y="1754"/>
                  <a:pt x="783" y="1754"/>
                  <a:pt x="783" y="1754"/>
                </a:cubicBezTo>
                <a:cubicBezTo>
                  <a:pt x="784" y="1755"/>
                  <a:pt x="784" y="1755"/>
                  <a:pt x="784" y="1755"/>
                </a:cubicBezTo>
                <a:lnTo>
                  <a:pt x="785" y="1756"/>
                </a:lnTo>
                <a:close/>
                <a:moveTo>
                  <a:pt x="790" y="1763"/>
                </a:moveTo>
                <a:cubicBezTo>
                  <a:pt x="788" y="1763"/>
                  <a:pt x="788" y="1763"/>
                  <a:pt x="788" y="1763"/>
                </a:cubicBezTo>
                <a:cubicBezTo>
                  <a:pt x="788" y="1764"/>
                  <a:pt x="788" y="1764"/>
                  <a:pt x="788" y="1764"/>
                </a:cubicBezTo>
                <a:cubicBezTo>
                  <a:pt x="788" y="1764"/>
                  <a:pt x="788" y="1764"/>
                  <a:pt x="788" y="1764"/>
                </a:cubicBezTo>
                <a:cubicBezTo>
                  <a:pt x="789" y="1764"/>
                  <a:pt x="789" y="1764"/>
                  <a:pt x="789" y="1764"/>
                </a:cubicBezTo>
                <a:lnTo>
                  <a:pt x="790" y="1763"/>
                </a:lnTo>
                <a:close/>
                <a:moveTo>
                  <a:pt x="837" y="1756"/>
                </a:moveTo>
                <a:cubicBezTo>
                  <a:pt x="834" y="1757"/>
                  <a:pt x="834" y="1757"/>
                  <a:pt x="834" y="1757"/>
                </a:cubicBezTo>
                <a:cubicBezTo>
                  <a:pt x="832" y="1756"/>
                  <a:pt x="832" y="1756"/>
                  <a:pt x="832" y="1756"/>
                </a:cubicBezTo>
                <a:cubicBezTo>
                  <a:pt x="830" y="1754"/>
                  <a:pt x="830" y="1754"/>
                  <a:pt x="830" y="1754"/>
                </a:cubicBezTo>
                <a:cubicBezTo>
                  <a:pt x="827" y="1754"/>
                  <a:pt x="827" y="1754"/>
                  <a:pt x="827" y="1754"/>
                </a:cubicBezTo>
                <a:cubicBezTo>
                  <a:pt x="826" y="1753"/>
                  <a:pt x="826" y="1753"/>
                  <a:pt x="826" y="1753"/>
                </a:cubicBezTo>
                <a:cubicBezTo>
                  <a:pt x="819" y="1750"/>
                  <a:pt x="819" y="1750"/>
                  <a:pt x="819" y="1750"/>
                </a:cubicBezTo>
                <a:cubicBezTo>
                  <a:pt x="817" y="1750"/>
                  <a:pt x="817" y="1750"/>
                  <a:pt x="817" y="1750"/>
                </a:cubicBezTo>
                <a:cubicBezTo>
                  <a:pt x="817" y="1747"/>
                  <a:pt x="817" y="1747"/>
                  <a:pt x="817" y="1747"/>
                </a:cubicBezTo>
                <a:cubicBezTo>
                  <a:pt x="814" y="1746"/>
                  <a:pt x="814" y="1746"/>
                  <a:pt x="814" y="1746"/>
                </a:cubicBezTo>
                <a:cubicBezTo>
                  <a:pt x="812" y="1745"/>
                  <a:pt x="812" y="1745"/>
                  <a:pt x="812" y="1745"/>
                </a:cubicBezTo>
                <a:cubicBezTo>
                  <a:pt x="811" y="1742"/>
                  <a:pt x="811" y="1742"/>
                  <a:pt x="811" y="1742"/>
                </a:cubicBezTo>
                <a:cubicBezTo>
                  <a:pt x="810" y="1740"/>
                  <a:pt x="810" y="1740"/>
                  <a:pt x="810" y="1740"/>
                </a:cubicBezTo>
                <a:cubicBezTo>
                  <a:pt x="808" y="1741"/>
                  <a:pt x="808" y="1741"/>
                  <a:pt x="808" y="1741"/>
                </a:cubicBezTo>
                <a:cubicBezTo>
                  <a:pt x="806" y="1740"/>
                  <a:pt x="806" y="1740"/>
                  <a:pt x="806" y="1740"/>
                </a:cubicBezTo>
                <a:cubicBezTo>
                  <a:pt x="805" y="1740"/>
                  <a:pt x="805" y="1740"/>
                  <a:pt x="805" y="1740"/>
                </a:cubicBezTo>
                <a:cubicBezTo>
                  <a:pt x="806" y="1740"/>
                  <a:pt x="806" y="1740"/>
                  <a:pt x="806" y="1740"/>
                </a:cubicBezTo>
                <a:cubicBezTo>
                  <a:pt x="806" y="1738"/>
                  <a:pt x="806" y="1738"/>
                  <a:pt x="806" y="1738"/>
                </a:cubicBezTo>
                <a:cubicBezTo>
                  <a:pt x="808" y="1738"/>
                  <a:pt x="808" y="1738"/>
                  <a:pt x="808" y="1738"/>
                </a:cubicBezTo>
                <a:cubicBezTo>
                  <a:pt x="809" y="1739"/>
                  <a:pt x="809" y="1739"/>
                  <a:pt x="809" y="1739"/>
                </a:cubicBezTo>
                <a:cubicBezTo>
                  <a:pt x="808" y="1734"/>
                  <a:pt x="808" y="1734"/>
                  <a:pt x="808" y="1734"/>
                </a:cubicBezTo>
                <a:cubicBezTo>
                  <a:pt x="805" y="1731"/>
                  <a:pt x="805" y="1731"/>
                  <a:pt x="805" y="1731"/>
                </a:cubicBezTo>
                <a:cubicBezTo>
                  <a:pt x="803" y="1729"/>
                  <a:pt x="803" y="1729"/>
                  <a:pt x="803" y="1729"/>
                </a:cubicBezTo>
                <a:cubicBezTo>
                  <a:pt x="803" y="1729"/>
                  <a:pt x="803" y="1729"/>
                  <a:pt x="803" y="1729"/>
                </a:cubicBezTo>
                <a:cubicBezTo>
                  <a:pt x="801" y="1730"/>
                  <a:pt x="801" y="1730"/>
                  <a:pt x="801" y="1730"/>
                </a:cubicBezTo>
                <a:cubicBezTo>
                  <a:pt x="800" y="1731"/>
                  <a:pt x="800" y="1731"/>
                  <a:pt x="800" y="1731"/>
                </a:cubicBezTo>
                <a:cubicBezTo>
                  <a:pt x="798" y="1730"/>
                  <a:pt x="798" y="1730"/>
                  <a:pt x="798" y="1730"/>
                </a:cubicBezTo>
                <a:cubicBezTo>
                  <a:pt x="797" y="1729"/>
                  <a:pt x="797" y="1729"/>
                  <a:pt x="797" y="1729"/>
                </a:cubicBezTo>
                <a:cubicBezTo>
                  <a:pt x="796" y="1731"/>
                  <a:pt x="796" y="1731"/>
                  <a:pt x="796" y="1731"/>
                </a:cubicBezTo>
                <a:cubicBezTo>
                  <a:pt x="797" y="1732"/>
                  <a:pt x="797" y="1732"/>
                  <a:pt x="797" y="1732"/>
                </a:cubicBezTo>
                <a:cubicBezTo>
                  <a:pt x="796" y="1733"/>
                  <a:pt x="796" y="1733"/>
                  <a:pt x="796" y="1733"/>
                </a:cubicBezTo>
                <a:cubicBezTo>
                  <a:pt x="795" y="1735"/>
                  <a:pt x="795" y="1735"/>
                  <a:pt x="795" y="1735"/>
                </a:cubicBezTo>
                <a:cubicBezTo>
                  <a:pt x="794" y="1736"/>
                  <a:pt x="794" y="1736"/>
                  <a:pt x="794" y="1736"/>
                </a:cubicBezTo>
                <a:cubicBezTo>
                  <a:pt x="792" y="1734"/>
                  <a:pt x="792" y="1734"/>
                  <a:pt x="792" y="1734"/>
                </a:cubicBezTo>
                <a:cubicBezTo>
                  <a:pt x="791" y="1734"/>
                  <a:pt x="791" y="1734"/>
                  <a:pt x="791" y="1734"/>
                </a:cubicBezTo>
                <a:cubicBezTo>
                  <a:pt x="790" y="1736"/>
                  <a:pt x="790" y="1736"/>
                  <a:pt x="790" y="1736"/>
                </a:cubicBezTo>
                <a:cubicBezTo>
                  <a:pt x="791" y="1737"/>
                  <a:pt x="791" y="1737"/>
                  <a:pt x="791" y="1737"/>
                </a:cubicBezTo>
                <a:cubicBezTo>
                  <a:pt x="793" y="1736"/>
                  <a:pt x="793" y="1736"/>
                  <a:pt x="793" y="1736"/>
                </a:cubicBezTo>
                <a:cubicBezTo>
                  <a:pt x="792" y="1738"/>
                  <a:pt x="792" y="1738"/>
                  <a:pt x="792" y="1738"/>
                </a:cubicBezTo>
                <a:cubicBezTo>
                  <a:pt x="791" y="1739"/>
                  <a:pt x="791" y="1739"/>
                  <a:pt x="791" y="1739"/>
                </a:cubicBezTo>
                <a:cubicBezTo>
                  <a:pt x="791" y="1740"/>
                  <a:pt x="791" y="1740"/>
                  <a:pt x="791" y="1740"/>
                </a:cubicBezTo>
                <a:cubicBezTo>
                  <a:pt x="792" y="1743"/>
                  <a:pt x="792" y="1743"/>
                  <a:pt x="792" y="1743"/>
                </a:cubicBezTo>
                <a:cubicBezTo>
                  <a:pt x="793" y="1745"/>
                  <a:pt x="793" y="1745"/>
                  <a:pt x="793" y="1745"/>
                </a:cubicBezTo>
                <a:cubicBezTo>
                  <a:pt x="795" y="1745"/>
                  <a:pt x="795" y="1745"/>
                  <a:pt x="795" y="1745"/>
                </a:cubicBezTo>
                <a:cubicBezTo>
                  <a:pt x="796" y="1743"/>
                  <a:pt x="796" y="1743"/>
                  <a:pt x="796" y="1743"/>
                </a:cubicBezTo>
                <a:cubicBezTo>
                  <a:pt x="799" y="1742"/>
                  <a:pt x="799" y="1742"/>
                  <a:pt x="799" y="1742"/>
                </a:cubicBezTo>
                <a:cubicBezTo>
                  <a:pt x="801" y="1742"/>
                  <a:pt x="801" y="1742"/>
                  <a:pt x="801" y="1742"/>
                </a:cubicBezTo>
                <a:cubicBezTo>
                  <a:pt x="801" y="1743"/>
                  <a:pt x="801" y="1743"/>
                  <a:pt x="801" y="1743"/>
                </a:cubicBezTo>
                <a:cubicBezTo>
                  <a:pt x="800" y="1745"/>
                  <a:pt x="800" y="1745"/>
                  <a:pt x="800" y="1745"/>
                </a:cubicBezTo>
                <a:cubicBezTo>
                  <a:pt x="798" y="1746"/>
                  <a:pt x="798" y="1746"/>
                  <a:pt x="798" y="1746"/>
                </a:cubicBezTo>
                <a:cubicBezTo>
                  <a:pt x="798" y="1747"/>
                  <a:pt x="798" y="1747"/>
                  <a:pt x="798" y="1747"/>
                </a:cubicBezTo>
                <a:cubicBezTo>
                  <a:pt x="795" y="1748"/>
                  <a:pt x="795" y="1748"/>
                  <a:pt x="795" y="1748"/>
                </a:cubicBezTo>
                <a:cubicBezTo>
                  <a:pt x="795" y="1749"/>
                  <a:pt x="795" y="1749"/>
                  <a:pt x="795" y="1749"/>
                </a:cubicBezTo>
                <a:cubicBezTo>
                  <a:pt x="795" y="1750"/>
                  <a:pt x="795" y="1750"/>
                  <a:pt x="795" y="1750"/>
                </a:cubicBezTo>
                <a:cubicBezTo>
                  <a:pt x="797" y="1752"/>
                  <a:pt x="797" y="1752"/>
                  <a:pt x="797" y="1752"/>
                </a:cubicBezTo>
                <a:cubicBezTo>
                  <a:pt x="799" y="1753"/>
                  <a:pt x="799" y="1753"/>
                  <a:pt x="799" y="1753"/>
                </a:cubicBezTo>
                <a:cubicBezTo>
                  <a:pt x="800" y="1753"/>
                  <a:pt x="800" y="1753"/>
                  <a:pt x="800" y="1753"/>
                </a:cubicBezTo>
                <a:cubicBezTo>
                  <a:pt x="804" y="1754"/>
                  <a:pt x="804" y="1754"/>
                  <a:pt x="804" y="1754"/>
                </a:cubicBezTo>
                <a:cubicBezTo>
                  <a:pt x="808" y="1757"/>
                  <a:pt x="808" y="1757"/>
                  <a:pt x="808" y="1757"/>
                </a:cubicBezTo>
                <a:cubicBezTo>
                  <a:pt x="810" y="1757"/>
                  <a:pt x="810" y="1757"/>
                  <a:pt x="810" y="1757"/>
                </a:cubicBezTo>
                <a:cubicBezTo>
                  <a:pt x="811" y="1757"/>
                  <a:pt x="811" y="1757"/>
                  <a:pt x="811" y="1757"/>
                </a:cubicBezTo>
                <a:cubicBezTo>
                  <a:pt x="814" y="1757"/>
                  <a:pt x="814" y="1757"/>
                  <a:pt x="814" y="1757"/>
                </a:cubicBezTo>
                <a:cubicBezTo>
                  <a:pt x="817" y="1757"/>
                  <a:pt x="817" y="1757"/>
                  <a:pt x="817" y="1757"/>
                </a:cubicBezTo>
                <a:cubicBezTo>
                  <a:pt x="819" y="1756"/>
                  <a:pt x="819" y="1756"/>
                  <a:pt x="819" y="1756"/>
                </a:cubicBezTo>
                <a:cubicBezTo>
                  <a:pt x="819" y="1757"/>
                  <a:pt x="819" y="1757"/>
                  <a:pt x="819" y="1757"/>
                </a:cubicBezTo>
                <a:cubicBezTo>
                  <a:pt x="817" y="1757"/>
                  <a:pt x="817" y="1757"/>
                  <a:pt x="817" y="1757"/>
                </a:cubicBezTo>
                <a:cubicBezTo>
                  <a:pt x="815" y="1758"/>
                  <a:pt x="815" y="1758"/>
                  <a:pt x="815" y="1758"/>
                </a:cubicBezTo>
                <a:cubicBezTo>
                  <a:pt x="810" y="1758"/>
                  <a:pt x="810" y="1758"/>
                  <a:pt x="810" y="1758"/>
                </a:cubicBezTo>
                <a:cubicBezTo>
                  <a:pt x="809" y="1758"/>
                  <a:pt x="809" y="1758"/>
                  <a:pt x="809" y="1758"/>
                </a:cubicBezTo>
                <a:cubicBezTo>
                  <a:pt x="808" y="1757"/>
                  <a:pt x="808" y="1757"/>
                  <a:pt x="808" y="1757"/>
                </a:cubicBezTo>
                <a:cubicBezTo>
                  <a:pt x="804" y="1756"/>
                  <a:pt x="804" y="1756"/>
                  <a:pt x="804" y="1756"/>
                </a:cubicBezTo>
                <a:cubicBezTo>
                  <a:pt x="800" y="1755"/>
                  <a:pt x="800" y="1755"/>
                  <a:pt x="800" y="1755"/>
                </a:cubicBezTo>
                <a:cubicBezTo>
                  <a:pt x="798" y="1754"/>
                  <a:pt x="798" y="1754"/>
                  <a:pt x="798" y="1754"/>
                </a:cubicBezTo>
                <a:cubicBezTo>
                  <a:pt x="797" y="1755"/>
                  <a:pt x="797" y="1755"/>
                  <a:pt x="797" y="1755"/>
                </a:cubicBezTo>
                <a:cubicBezTo>
                  <a:pt x="798" y="1755"/>
                  <a:pt x="798" y="1755"/>
                  <a:pt x="798" y="1755"/>
                </a:cubicBezTo>
                <a:cubicBezTo>
                  <a:pt x="797" y="1756"/>
                  <a:pt x="797" y="1756"/>
                  <a:pt x="797" y="1756"/>
                </a:cubicBezTo>
                <a:cubicBezTo>
                  <a:pt x="797" y="1756"/>
                  <a:pt x="797" y="1756"/>
                  <a:pt x="797" y="1756"/>
                </a:cubicBezTo>
                <a:cubicBezTo>
                  <a:pt x="793" y="1754"/>
                  <a:pt x="793" y="1754"/>
                  <a:pt x="793" y="1754"/>
                </a:cubicBezTo>
                <a:cubicBezTo>
                  <a:pt x="792" y="1753"/>
                  <a:pt x="792" y="1753"/>
                  <a:pt x="792" y="1753"/>
                </a:cubicBezTo>
                <a:cubicBezTo>
                  <a:pt x="791" y="1754"/>
                  <a:pt x="791" y="1754"/>
                  <a:pt x="791" y="1754"/>
                </a:cubicBezTo>
                <a:cubicBezTo>
                  <a:pt x="792" y="1755"/>
                  <a:pt x="792" y="1755"/>
                  <a:pt x="792" y="1755"/>
                </a:cubicBezTo>
                <a:cubicBezTo>
                  <a:pt x="796" y="1757"/>
                  <a:pt x="796" y="1757"/>
                  <a:pt x="796" y="1757"/>
                </a:cubicBezTo>
                <a:cubicBezTo>
                  <a:pt x="796" y="1757"/>
                  <a:pt x="796" y="1757"/>
                  <a:pt x="796" y="1757"/>
                </a:cubicBezTo>
                <a:cubicBezTo>
                  <a:pt x="795" y="1757"/>
                  <a:pt x="795" y="1757"/>
                  <a:pt x="795" y="1757"/>
                </a:cubicBezTo>
                <a:cubicBezTo>
                  <a:pt x="795" y="1757"/>
                  <a:pt x="795" y="1757"/>
                  <a:pt x="795" y="1757"/>
                </a:cubicBezTo>
                <a:cubicBezTo>
                  <a:pt x="795" y="1758"/>
                  <a:pt x="795" y="1758"/>
                  <a:pt x="795" y="1758"/>
                </a:cubicBezTo>
                <a:cubicBezTo>
                  <a:pt x="794" y="1758"/>
                  <a:pt x="794" y="1758"/>
                  <a:pt x="794" y="1758"/>
                </a:cubicBezTo>
                <a:cubicBezTo>
                  <a:pt x="793" y="1757"/>
                  <a:pt x="793" y="1757"/>
                  <a:pt x="793" y="1757"/>
                </a:cubicBezTo>
                <a:cubicBezTo>
                  <a:pt x="792" y="1756"/>
                  <a:pt x="792" y="1756"/>
                  <a:pt x="792" y="1756"/>
                </a:cubicBezTo>
                <a:cubicBezTo>
                  <a:pt x="791" y="1757"/>
                  <a:pt x="791" y="1757"/>
                  <a:pt x="791" y="1757"/>
                </a:cubicBezTo>
                <a:cubicBezTo>
                  <a:pt x="791" y="1758"/>
                  <a:pt x="791" y="1758"/>
                  <a:pt x="791" y="1758"/>
                </a:cubicBezTo>
                <a:cubicBezTo>
                  <a:pt x="790" y="1758"/>
                  <a:pt x="790" y="1758"/>
                  <a:pt x="790" y="1758"/>
                </a:cubicBezTo>
                <a:cubicBezTo>
                  <a:pt x="787" y="1758"/>
                  <a:pt x="787" y="1758"/>
                  <a:pt x="787" y="1758"/>
                </a:cubicBezTo>
                <a:cubicBezTo>
                  <a:pt x="786" y="1759"/>
                  <a:pt x="786" y="1759"/>
                  <a:pt x="786" y="1759"/>
                </a:cubicBezTo>
                <a:cubicBezTo>
                  <a:pt x="787" y="1759"/>
                  <a:pt x="787" y="1759"/>
                  <a:pt x="787" y="1759"/>
                </a:cubicBezTo>
                <a:cubicBezTo>
                  <a:pt x="787" y="1760"/>
                  <a:pt x="787" y="1760"/>
                  <a:pt x="787" y="1760"/>
                </a:cubicBezTo>
                <a:cubicBezTo>
                  <a:pt x="785" y="1760"/>
                  <a:pt x="785" y="1760"/>
                  <a:pt x="785" y="1760"/>
                </a:cubicBezTo>
                <a:cubicBezTo>
                  <a:pt x="783" y="1760"/>
                  <a:pt x="783" y="1760"/>
                  <a:pt x="783" y="1760"/>
                </a:cubicBezTo>
                <a:cubicBezTo>
                  <a:pt x="784" y="1761"/>
                  <a:pt x="784" y="1761"/>
                  <a:pt x="784" y="1761"/>
                </a:cubicBezTo>
                <a:cubicBezTo>
                  <a:pt x="786" y="1761"/>
                  <a:pt x="786" y="1761"/>
                  <a:pt x="786" y="1761"/>
                </a:cubicBezTo>
                <a:cubicBezTo>
                  <a:pt x="787" y="1761"/>
                  <a:pt x="787" y="1761"/>
                  <a:pt x="787" y="1761"/>
                </a:cubicBezTo>
                <a:cubicBezTo>
                  <a:pt x="788" y="1760"/>
                  <a:pt x="788" y="1760"/>
                  <a:pt x="788" y="1760"/>
                </a:cubicBezTo>
                <a:cubicBezTo>
                  <a:pt x="788" y="1760"/>
                  <a:pt x="788" y="1760"/>
                  <a:pt x="788" y="1760"/>
                </a:cubicBezTo>
                <a:cubicBezTo>
                  <a:pt x="789" y="1761"/>
                  <a:pt x="789" y="1761"/>
                  <a:pt x="789" y="1761"/>
                </a:cubicBezTo>
                <a:cubicBezTo>
                  <a:pt x="791" y="1762"/>
                  <a:pt x="791" y="1762"/>
                  <a:pt x="791" y="1762"/>
                </a:cubicBezTo>
                <a:cubicBezTo>
                  <a:pt x="792" y="1761"/>
                  <a:pt x="792" y="1761"/>
                  <a:pt x="792" y="1761"/>
                </a:cubicBezTo>
                <a:cubicBezTo>
                  <a:pt x="793" y="1762"/>
                  <a:pt x="793" y="1762"/>
                  <a:pt x="793" y="1762"/>
                </a:cubicBezTo>
                <a:cubicBezTo>
                  <a:pt x="793" y="1763"/>
                  <a:pt x="793" y="1763"/>
                  <a:pt x="793" y="1763"/>
                </a:cubicBezTo>
                <a:cubicBezTo>
                  <a:pt x="794" y="1764"/>
                  <a:pt x="794" y="1764"/>
                  <a:pt x="794" y="1764"/>
                </a:cubicBezTo>
                <a:cubicBezTo>
                  <a:pt x="792" y="1764"/>
                  <a:pt x="792" y="1764"/>
                  <a:pt x="792" y="1764"/>
                </a:cubicBezTo>
                <a:cubicBezTo>
                  <a:pt x="792" y="1766"/>
                  <a:pt x="792" y="1766"/>
                  <a:pt x="792" y="1766"/>
                </a:cubicBezTo>
                <a:cubicBezTo>
                  <a:pt x="793" y="1767"/>
                  <a:pt x="793" y="1767"/>
                  <a:pt x="793" y="1767"/>
                </a:cubicBezTo>
                <a:cubicBezTo>
                  <a:pt x="794" y="1767"/>
                  <a:pt x="794" y="1767"/>
                  <a:pt x="794" y="1767"/>
                </a:cubicBezTo>
                <a:cubicBezTo>
                  <a:pt x="795" y="1768"/>
                  <a:pt x="795" y="1768"/>
                  <a:pt x="795" y="1768"/>
                </a:cubicBezTo>
                <a:cubicBezTo>
                  <a:pt x="796" y="1769"/>
                  <a:pt x="796" y="1769"/>
                  <a:pt x="796" y="1769"/>
                </a:cubicBezTo>
                <a:cubicBezTo>
                  <a:pt x="798" y="1769"/>
                  <a:pt x="798" y="1769"/>
                  <a:pt x="798" y="1769"/>
                </a:cubicBezTo>
                <a:cubicBezTo>
                  <a:pt x="798" y="1769"/>
                  <a:pt x="798" y="1769"/>
                  <a:pt x="798" y="1769"/>
                </a:cubicBezTo>
                <a:cubicBezTo>
                  <a:pt x="797" y="1768"/>
                  <a:pt x="797" y="1768"/>
                  <a:pt x="797" y="1768"/>
                </a:cubicBezTo>
                <a:cubicBezTo>
                  <a:pt x="795" y="1767"/>
                  <a:pt x="795" y="1767"/>
                  <a:pt x="795" y="1767"/>
                </a:cubicBezTo>
                <a:cubicBezTo>
                  <a:pt x="795" y="1766"/>
                  <a:pt x="795" y="1766"/>
                  <a:pt x="795" y="1766"/>
                </a:cubicBezTo>
                <a:cubicBezTo>
                  <a:pt x="795" y="1766"/>
                  <a:pt x="795" y="1766"/>
                  <a:pt x="795" y="1766"/>
                </a:cubicBezTo>
                <a:cubicBezTo>
                  <a:pt x="796" y="1766"/>
                  <a:pt x="796" y="1766"/>
                  <a:pt x="796" y="1766"/>
                </a:cubicBezTo>
                <a:cubicBezTo>
                  <a:pt x="798" y="1765"/>
                  <a:pt x="798" y="1765"/>
                  <a:pt x="798" y="1765"/>
                </a:cubicBezTo>
                <a:cubicBezTo>
                  <a:pt x="798" y="1765"/>
                  <a:pt x="798" y="1765"/>
                  <a:pt x="798" y="1765"/>
                </a:cubicBezTo>
                <a:cubicBezTo>
                  <a:pt x="797" y="1764"/>
                  <a:pt x="797" y="1764"/>
                  <a:pt x="797" y="1764"/>
                </a:cubicBezTo>
                <a:cubicBezTo>
                  <a:pt x="796" y="1764"/>
                  <a:pt x="796" y="1764"/>
                  <a:pt x="796" y="1764"/>
                </a:cubicBezTo>
                <a:cubicBezTo>
                  <a:pt x="799" y="1762"/>
                  <a:pt x="799" y="1762"/>
                  <a:pt x="799" y="1762"/>
                </a:cubicBezTo>
                <a:cubicBezTo>
                  <a:pt x="801" y="1761"/>
                  <a:pt x="801" y="1761"/>
                  <a:pt x="801" y="1761"/>
                </a:cubicBezTo>
                <a:cubicBezTo>
                  <a:pt x="808" y="1763"/>
                  <a:pt x="808" y="1763"/>
                  <a:pt x="808" y="1763"/>
                </a:cubicBezTo>
                <a:cubicBezTo>
                  <a:pt x="809" y="1763"/>
                  <a:pt x="809" y="1763"/>
                  <a:pt x="809" y="1763"/>
                </a:cubicBezTo>
                <a:cubicBezTo>
                  <a:pt x="809" y="1762"/>
                  <a:pt x="809" y="1762"/>
                  <a:pt x="809" y="1762"/>
                </a:cubicBezTo>
                <a:cubicBezTo>
                  <a:pt x="812" y="1762"/>
                  <a:pt x="812" y="1762"/>
                  <a:pt x="812" y="1762"/>
                </a:cubicBezTo>
                <a:cubicBezTo>
                  <a:pt x="815" y="1761"/>
                  <a:pt x="815" y="1761"/>
                  <a:pt x="815" y="1761"/>
                </a:cubicBezTo>
                <a:cubicBezTo>
                  <a:pt x="819" y="1761"/>
                  <a:pt x="819" y="1761"/>
                  <a:pt x="819" y="1761"/>
                </a:cubicBezTo>
                <a:cubicBezTo>
                  <a:pt x="822" y="1761"/>
                  <a:pt x="822" y="1761"/>
                  <a:pt x="822" y="1761"/>
                </a:cubicBezTo>
                <a:cubicBezTo>
                  <a:pt x="826" y="1761"/>
                  <a:pt x="826" y="1761"/>
                  <a:pt x="826" y="1761"/>
                </a:cubicBezTo>
                <a:cubicBezTo>
                  <a:pt x="828" y="1762"/>
                  <a:pt x="828" y="1762"/>
                  <a:pt x="828" y="1762"/>
                </a:cubicBezTo>
                <a:cubicBezTo>
                  <a:pt x="830" y="1763"/>
                  <a:pt x="830" y="1763"/>
                  <a:pt x="830" y="1763"/>
                </a:cubicBezTo>
                <a:cubicBezTo>
                  <a:pt x="832" y="1762"/>
                  <a:pt x="832" y="1762"/>
                  <a:pt x="832" y="1762"/>
                </a:cubicBezTo>
                <a:cubicBezTo>
                  <a:pt x="833" y="1761"/>
                  <a:pt x="833" y="1761"/>
                  <a:pt x="833" y="1761"/>
                </a:cubicBezTo>
                <a:cubicBezTo>
                  <a:pt x="834" y="1759"/>
                  <a:pt x="834" y="1759"/>
                  <a:pt x="834" y="1759"/>
                </a:cubicBezTo>
                <a:cubicBezTo>
                  <a:pt x="836" y="1759"/>
                  <a:pt x="836" y="1759"/>
                  <a:pt x="836" y="1759"/>
                </a:cubicBezTo>
                <a:cubicBezTo>
                  <a:pt x="837" y="1759"/>
                  <a:pt x="837" y="1759"/>
                  <a:pt x="837" y="1759"/>
                </a:cubicBezTo>
                <a:cubicBezTo>
                  <a:pt x="839" y="1758"/>
                  <a:pt x="839" y="1758"/>
                  <a:pt x="839" y="1758"/>
                </a:cubicBezTo>
                <a:cubicBezTo>
                  <a:pt x="839" y="1756"/>
                  <a:pt x="839" y="1756"/>
                  <a:pt x="839" y="1756"/>
                </a:cubicBezTo>
                <a:lnTo>
                  <a:pt x="837" y="1756"/>
                </a:lnTo>
                <a:close/>
                <a:moveTo>
                  <a:pt x="909" y="1177"/>
                </a:moveTo>
                <a:cubicBezTo>
                  <a:pt x="909" y="1178"/>
                  <a:pt x="909" y="1178"/>
                  <a:pt x="909" y="1178"/>
                </a:cubicBezTo>
                <a:cubicBezTo>
                  <a:pt x="909" y="1179"/>
                  <a:pt x="909" y="1179"/>
                  <a:pt x="909" y="1179"/>
                </a:cubicBezTo>
                <a:cubicBezTo>
                  <a:pt x="911" y="1178"/>
                  <a:pt x="911" y="1178"/>
                  <a:pt x="911" y="1178"/>
                </a:cubicBezTo>
                <a:cubicBezTo>
                  <a:pt x="911" y="1177"/>
                  <a:pt x="911" y="1177"/>
                  <a:pt x="911" y="1177"/>
                </a:cubicBezTo>
                <a:cubicBezTo>
                  <a:pt x="911" y="1177"/>
                  <a:pt x="911" y="1177"/>
                  <a:pt x="911" y="1177"/>
                </a:cubicBezTo>
                <a:lnTo>
                  <a:pt x="909" y="1177"/>
                </a:lnTo>
                <a:close/>
                <a:moveTo>
                  <a:pt x="739" y="1644"/>
                </a:moveTo>
                <a:cubicBezTo>
                  <a:pt x="740" y="1643"/>
                  <a:pt x="740" y="1643"/>
                  <a:pt x="740" y="1643"/>
                </a:cubicBezTo>
                <a:cubicBezTo>
                  <a:pt x="738" y="1643"/>
                  <a:pt x="738" y="1643"/>
                  <a:pt x="738" y="1643"/>
                </a:cubicBezTo>
                <a:lnTo>
                  <a:pt x="739" y="1644"/>
                </a:lnTo>
                <a:close/>
                <a:moveTo>
                  <a:pt x="912" y="1173"/>
                </a:moveTo>
                <a:cubicBezTo>
                  <a:pt x="911" y="1173"/>
                  <a:pt x="911" y="1173"/>
                  <a:pt x="911" y="1173"/>
                </a:cubicBezTo>
                <a:cubicBezTo>
                  <a:pt x="911" y="1173"/>
                  <a:pt x="911" y="1173"/>
                  <a:pt x="911" y="1173"/>
                </a:cubicBezTo>
                <a:cubicBezTo>
                  <a:pt x="910" y="1174"/>
                  <a:pt x="910" y="1174"/>
                  <a:pt x="910" y="1174"/>
                </a:cubicBezTo>
                <a:cubicBezTo>
                  <a:pt x="908" y="1175"/>
                  <a:pt x="908" y="1175"/>
                  <a:pt x="908" y="1175"/>
                </a:cubicBezTo>
                <a:cubicBezTo>
                  <a:pt x="907" y="1178"/>
                  <a:pt x="907" y="1178"/>
                  <a:pt x="907" y="1178"/>
                </a:cubicBezTo>
                <a:cubicBezTo>
                  <a:pt x="908" y="1178"/>
                  <a:pt x="908" y="1178"/>
                  <a:pt x="908" y="1178"/>
                </a:cubicBezTo>
                <a:cubicBezTo>
                  <a:pt x="908" y="1177"/>
                  <a:pt x="908" y="1177"/>
                  <a:pt x="908" y="1177"/>
                </a:cubicBezTo>
                <a:cubicBezTo>
                  <a:pt x="910" y="1176"/>
                  <a:pt x="910" y="1176"/>
                  <a:pt x="910" y="1176"/>
                </a:cubicBezTo>
                <a:cubicBezTo>
                  <a:pt x="911" y="1175"/>
                  <a:pt x="911" y="1175"/>
                  <a:pt x="911" y="1175"/>
                </a:cubicBezTo>
                <a:cubicBezTo>
                  <a:pt x="913" y="1174"/>
                  <a:pt x="913" y="1174"/>
                  <a:pt x="913" y="1174"/>
                </a:cubicBezTo>
                <a:lnTo>
                  <a:pt x="912" y="1173"/>
                </a:lnTo>
                <a:close/>
                <a:moveTo>
                  <a:pt x="740" y="1638"/>
                </a:moveTo>
                <a:cubicBezTo>
                  <a:pt x="738" y="1638"/>
                  <a:pt x="738" y="1638"/>
                  <a:pt x="738" y="1638"/>
                </a:cubicBezTo>
                <a:cubicBezTo>
                  <a:pt x="737" y="1639"/>
                  <a:pt x="737" y="1639"/>
                  <a:pt x="737" y="1639"/>
                </a:cubicBezTo>
                <a:cubicBezTo>
                  <a:pt x="738" y="1640"/>
                  <a:pt x="738" y="1640"/>
                  <a:pt x="738" y="1640"/>
                </a:cubicBezTo>
                <a:cubicBezTo>
                  <a:pt x="738" y="1642"/>
                  <a:pt x="738" y="1642"/>
                  <a:pt x="738" y="1642"/>
                </a:cubicBezTo>
                <a:cubicBezTo>
                  <a:pt x="740" y="1642"/>
                  <a:pt x="740" y="1642"/>
                  <a:pt x="740" y="1642"/>
                </a:cubicBezTo>
                <a:cubicBezTo>
                  <a:pt x="741" y="1641"/>
                  <a:pt x="741" y="1641"/>
                  <a:pt x="741" y="1641"/>
                </a:cubicBezTo>
                <a:lnTo>
                  <a:pt x="740" y="1638"/>
                </a:lnTo>
                <a:close/>
                <a:moveTo>
                  <a:pt x="742" y="1634"/>
                </a:moveTo>
                <a:cubicBezTo>
                  <a:pt x="742" y="1636"/>
                  <a:pt x="742" y="1636"/>
                  <a:pt x="742" y="1636"/>
                </a:cubicBezTo>
                <a:cubicBezTo>
                  <a:pt x="743" y="1634"/>
                  <a:pt x="743" y="1634"/>
                  <a:pt x="743" y="1634"/>
                </a:cubicBezTo>
                <a:cubicBezTo>
                  <a:pt x="744" y="1634"/>
                  <a:pt x="744" y="1634"/>
                  <a:pt x="744" y="1634"/>
                </a:cubicBezTo>
                <a:cubicBezTo>
                  <a:pt x="745" y="1635"/>
                  <a:pt x="745" y="1635"/>
                  <a:pt x="745" y="1635"/>
                </a:cubicBezTo>
                <a:cubicBezTo>
                  <a:pt x="746" y="1635"/>
                  <a:pt x="746" y="1635"/>
                  <a:pt x="746" y="1635"/>
                </a:cubicBezTo>
                <a:cubicBezTo>
                  <a:pt x="747" y="1633"/>
                  <a:pt x="747" y="1633"/>
                  <a:pt x="747" y="1633"/>
                </a:cubicBezTo>
                <a:cubicBezTo>
                  <a:pt x="748" y="1632"/>
                  <a:pt x="748" y="1632"/>
                  <a:pt x="748" y="1632"/>
                </a:cubicBezTo>
                <a:cubicBezTo>
                  <a:pt x="746" y="1630"/>
                  <a:pt x="746" y="1630"/>
                  <a:pt x="746" y="1630"/>
                </a:cubicBezTo>
                <a:cubicBezTo>
                  <a:pt x="746" y="1629"/>
                  <a:pt x="746" y="1629"/>
                  <a:pt x="746" y="1629"/>
                </a:cubicBezTo>
                <a:cubicBezTo>
                  <a:pt x="744" y="1629"/>
                  <a:pt x="744" y="1629"/>
                  <a:pt x="744" y="1629"/>
                </a:cubicBezTo>
                <a:cubicBezTo>
                  <a:pt x="742" y="1629"/>
                  <a:pt x="742" y="1629"/>
                  <a:pt x="742" y="1629"/>
                </a:cubicBezTo>
                <a:cubicBezTo>
                  <a:pt x="742" y="1632"/>
                  <a:pt x="742" y="1632"/>
                  <a:pt x="742" y="1632"/>
                </a:cubicBezTo>
                <a:lnTo>
                  <a:pt x="742" y="1634"/>
                </a:lnTo>
                <a:close/>
                <a:moveTo>
                  <a:pt x="739" y="1603"/>
                </a:moveTo>
                <a:cubicBezTo>
                  <a:pt x="741" y="1605"/>
                  <a:pt x="741" y="1605"/>
                  <a:pt x="741" y="1605"/>
                </a:cubicBezTo>
                <a:cubicBezTo>
                  <a:pt x="741" y="1604"/>
                  <a:pt x="741" y="1604"/>
                  <a:pt x="741" y="1604"/>
                </a:cubicBezTo>
                <a:cubicBezTo>
                  <a:pt x="740" y="1603"/>
                  <a:pt x="740" y="1603"/>
                  <a:pt x="740" y="1603"/>
                </a:cubicBezTo>
                <a:lnTo>
                  <a:pt x="739" y="1603"/>
                </a:lnTo>
                <a:close/>
                <a:moveTo>
                  <a:pt x="741" y="1627"/>
                </a:moveTo>
                <a:cubicBezTo>
                  <a:pt x="742" y="1628"/>
                  <a:pt x="742" y="1628"/>
                  <a:pt x="742" y="1628"/>
                </a:cubicBezTo>
                <a:cubicBezTo>
                  <a:pt x="744" y="1628"/>
                  <a:pt x="744" y="1628"/>
                  <a:pt x="744" y="1628"/>
                </a:cubicBezTo>
                <a:cubicBezTo>
                  <a:pt x="742" y="1627"/>
                  <a:pt x="742" y="1627"/>
                  <a:pt x="742" y="1627"/>
                </a:cubicBezTo>
                <a:lnTo>
                  <a:pt x="741" y="1627"/>
                </a:lnTo>
                <a:close/>
                <a:moveTo>
                  <a:pt x="730" y="1603"/>
                </a:moveTo>
                <a:cubicBezTo>
                  <a:pt x="729" y="1604"/>
                  <a:pt x="729" y="1604"/>
                  <a:pt x="729" y="1604"/>
                </a:cubicBezTo>
                <a:cubicBezTo>
                  <a:pt x="730" y="1606"/>
                  <a:pt x="730" y="1606"/>
                  <a:pt x="730" y="1606"/>
                </a:cubicBezTo>
                <a:cubicBezTo>
                  <a:pt x="730" y="1606"/>
                  <a:pt x="730" y="1606"/>
                  <a:pt x="730" y="1606"/>
                </a:cubicBezTo>
                <a:cubicBezTo>
                  <a:pt x="731" y="1608"/>
                  <a:pt x="731" y="1608"/>
                  <a:pt x="731" y="1608"/>
                </a:cubicBezTo>
                <a:cubicBezTo>
                  <a:pt x="731" y="1614"/>
                  <a:pt x="731" y="1614"/>
                  <a:pt x="731" y="1614"/>
                </a:cubicBezTo>
                <a:cubicBezTo>
                  <a:pt x="730" y="1616"/>
                  <a:pt x="730" y="1616"/>
                  <a:pt x="730" y="1616"/>
                </a:cubicBezTo>
                <a:cubicBezTo>
                  <a:pt x="733" y="1617"/>
                  <a:pt x="733" y="1617"/>
                  <a:pt x="733" y="1617"/>
                </a:cubicBezTo>
                <a:cubicBezTo>
                  <a:pt x="736" y="1617"/>
                  <a:pt x="736" y="1617"/>
                  <a:pt x="736" y="1617"/>
                </a:cubicBezTo>
                <a:cubicBezTo>
                  <a:pt x="736" y="1616"/>
                  <a:pt x="736" y="1616"/>
                  <a:pt x="736" y="1616"/>
                </a:cubicBezTo>
                <a:cubicBezTo>
                  <a:pt x="735" y="1614"/>
                  <a:pt x="735" y="1614"/>
                  <a:pt x="735" y="1614"/>
                </a:cubicBezTo>
                <a:cubicBezTo>
                  <a:pt x="736" y="1613"/>
                  <a:pt x="736" y="1613"/>
                  <a:pt x="736" y="1613"/>
                </a:cubicBezTo>
                <a:cubicBezTo>
                  <a:pt x="738" y="1613"/>
                  <a:pt x="738" y="1613"/>
                  <a:pt x="738" y="1613"/>
                </a:cubicBezTo>
                <a:cubicBezTo>
                  <a:pt x="738" y="1613"/>
                  <a:pt x="738" y="1613"/>
                  <a:pt x="738" y="1613"/>
                </a:cubicBezTo>
                <a:cubicBezTo>
                  <a:pt x="736" y="1611"/>
                  <a:pt x="736" y="1611"/>
                  <a:pt x="736" y="1611"/>
                </a:cubicBezTo>
                <a:cubicBezTo>
                  <a:pt x="737" y="1610"/>
                  <a:pt x="737" y="1610"/>
                  <a:pt x="737" y="1610"/>
                </a:cubicBezTo>
                <a:cubicBezTo>
                  <a:pt x="735" y="1608"/>
                  <a:pt x="735" y="1608"/>
                  <a:pt x="735" y="1608"/>
                </a:cubicBezTo>
                <a:cubicBezTo>
                  <a:pt x="735" y="1607"/>
                  <a:pt x="735" y="1607"/>
                  <a:pt x="735" y="1607"/>
                </a:cubicBezTo>
                <a:cubicBezTo>
                  <a:pt x="736" y="1607"/>
                  <a:pt x="736" y="1607"/>
                  <a:pt x="736" y="1607"/>
                </a:cubicBezTo>
                <a:cubicBezTo>
                  <a:pt x="738" y="1608"/>
                  <a:pt x="738" y="1608"/>
                  <a:pt x="738" y="1608"/>
                </a:cubicBezTo>
                <a:cubicBezTo>
                  <a:pt x="738" y="1608"/>
                  <a:pt x="738" y="1608"/>
                  <a:pt x="738" y="1608"/>
                </a:cubicBezTo>
                <a:cubicBezTo>
                  <a:pt x="737" y="1607"/>
                  <a:pt x="737" y="1607"/>
                  <a:pt x="737" y="1607"/>
                </a:cubicBezTo>
                <a:cubicBezTo>
                  <a:pt x="735" y="1605"/>
                  <a:pt x="735" y="1605"/>
                  <a:pt x="735" y="1605"/>
                </a:cubicBezTo>
                <a:cubicBezTo>
                  <a:pt x="737" y="1606"/>
                  <a:pt x="737" y="1606"/>
                  <a:pt x="737" y="1606"/>
                </a:cubicBezTo>
                <a:cubicBezTo>
                  <a:pt x="737" y="1604"/>
                  <a:pt x="737" y="1604"/>
                  <a:pt x="737" y="1604"/>
                </a:cubicBezTo>
                <a:cubicBezTo>
                  <a:pt x="737" y="1603"/>
                  <a:pt x="737" y="1603"/>
                  <a:pt x="737" y="1603"/>
                </a:cubicBezTo>
                <a:cubicBezTo>
                  <a:pt x="737" y="1601"/>
                  <a:pt x="737" y="1601"/>
                  <a:pt x="737" y="1601"/>
                </a:cubicBezTo>
                <a:cubicBezTo>
                  <a:pt x="735" y="1598"/>
                  <a:pt x="735" y="1598"/>
                  <a:pt x="735" y="1598"/>
                </a:cubicBezTo>
                <a:cubicBezTo>
                  <a:pt x="734" y="1598"/>
                  <a:pt x="734" y="1598"/>
                  <a:pt x="734" y="1598"/>
                </a:cubicBezTo>
                <a:cubicBezTo>
                  <a:pt x="732" y="1598"/>
                  <a:pt x="732" y="1598"/>
                  <a:pt x="732" y="1598"/>
                </a:cubicBezTo>
                <a:cubicBezTo>
                  <a:pt x="730" y="1599"/>
                  <a:pt x="730" y="1599"/>
                  <a:pt x="730" y="1599"/>
                </a:cubicBezTo>
                <a:cubicBezTo>
                  <a:pt x="730" y="1600"/>
                  <a:pt x="730" y="1600"/>
                  <a:pt x="730" y="1600"/>
                </a:cubicBezTo>
                <a:cubicBezTo>
                  <a:pt x="731" y="1601"/>
                  <a:pt x="731" y="1601"/>
                  <a:pt x="731" y="1601"/>
                </a:cubicBezTo>
                <a:cubicBezTo>
                  <a:pt x="731" y="1602"/>
                  <a:pt x="731" y="1602"/>
                  <a:pt x="731" y="1602"/>
                </a:cubicBezTo>
                <a:lnTo>
                  <a:pt x="730" y="1603"/>
                </a:lnTo>
                <a:close/>
                <a:moveTo>
                  <a:pt x="743" y="1622"/>
                </a:moveTo>
                <a:cubicBezTo>
                  <a:pt x="741" y="1623"/>
                  <a:pt x="741" y="1623"/>
                  <a:pt x="741" y="1623"/>
                </a:cubicBezTo>
                <a:cubicBezTo>
                  <a:pt x="742" y="1624"/>
                  <a:pt x="742" y="1624"/>
                  <a:pt x="742" y="1624"/>
                </a:cubicBezTo>
                <a:cubicBezTo>
                  <a:pt x="743" y="1623"/>
                  <a:pt x="743" y="1623"/>
                  <a:pt x="743" y="1623"/>
                </a:cubicBezTo>
                <a:lnTo>
                  <a:pt x="743" y="1622"/>
                </a:lnTo>
                <a:close/>
                <a:moveTo>
                  <a:pt x="749" y="1718"/>
                </a:moveTo>
                <a:cubicBezTo>
                  <a:pt x="749" y="1718"/>
                  <a:pt x="749" y="1718"/>
                  <a:pt x="749" y="1718"/>
                </a:cubicBezTo>
                <a:cubicBezTo>
                  <a:pt x="751" y="1718"/>
                  <a:pt x="751" y="1718"/>
                  <a:pt x="751" y="1718"/>
                </a:cubicBezTo>
                <a:cubicBezTo>
                  <a:pt x="751" y="1717"/>
                  <a:pt x="751" y="1717"/>
                  <a:pt x="751" y="1717"/>
                </a:cubicBezTo>
                <a:cubicBezTo>
                  <a:pt x="748" y="1715"/>
                  <a:pt x="748" y="1715"/>
                  <a:pt x="748" y="1715"/>
                </a:cubicBezTo>
                <a:cubicBezTo>
                  <a:pt x="747" y="1715"/>
                  <a:pt x="747" y="1715"/>
                  <a:pt x="747" y="1715"/>
                </a:cubicBezTo>
                <a:cubicBezTo>
                  <a:pt x="746" y="1714"/>
                  <a:pt x="746" y="1714"/>
                  <a:pt x="746" y="1714"/>
                </a:cubicBezTo>
                <a:cubicBezTo>
                  <a:pt x="745" y="1714"/>
                  <a:pt x="745" y="1714"/>
                  <a:pt x="745" y="1714"/>
                </a:cubicBezTo>
                <a:cubicBezTo>
                  <a:pt x="746" y="1716"/>
                  <a:pt x="746" y="1716"/>
                  <a:pt x="746" y="1716"/>
                </a:cubicBezTo>
                <a:cubicBezTo>
                  <a:pt x="745" y="1718"/>
                  <a:pt x="745" y="1718"/>
                  <a:pt x="745" y="1718"/>
                </a:cubicBezTo>
                <a:cubicBezTo>
                  <a:pt x="744" y="1718"/>
                  <a:pt x="744" y="1718"/>
                  <a:pt x="744" y="1718"/>
                </a:cubicBezTo>
                <a:cubicBezTo>
                  <a:pt x="745" y="1719"/>
                  <a:pt x="745" y="1719"/>
                  <a:pt x="745" y="1719"/>
                </a:cubicBezTo>
                <a:cubicBezTo>
                  <a:pt x="747" y="1718"/>
                  <a:pt x="747" y="1718"/>
                  <a:pt x="747" y="1718"/>
                </a:cubicBezTo>
                <a:lnTo>
                  <a:pt x="749" y="1718"/>
                </a:lnTo>
                <a:close/>
                <a:moveTo>
                  <a:pt x="745" y="1710"/>
                </a:moveTo>
                <a:cubicBezTo>
                  <a:pt x="745" y="1708"/>
                  <a:pt x="745" y="1708"/>
                  <a:pt x="745" y="1708"/>
                </a:cubicBezTo>
                <a:cubicBezTo>
                  <a:pt x="744" y="1707"/>
                  <a:pt x="744" y="1707"/>
                  <a:pt x="744" y="1707"/>
                </a:cubicBezTo>
                <a:cubicBezTo>
                  <a:pt x="744" y="1709"/>
                  <a:pt x="744" y="1709"/>
                  <a:pt x="744" y="1709"/>
                </a:cubicBezTo>
                <a:cubicBezTo>
                  <a:pt x="744" y="1710"/>
                  <a:pt x="744" y="1710"/>
                  <a:pt x="744" y="1710"/>
                </a:cubicBezTo>
                <a:lnTo>
                  <a:pt x="745" y="1710"/>
                </a:lnTo>
                <a:close/>
                <a:moveTo>
                  <a:pt x="744" y="1702"/>
                </a:moveTo>
                <a:cubicBezTo>
                  <a:pt x="742" y="1701"/>
                  <a:pt x="742" y="1701"/>
                  <a:pt x="742" y="1701"/>
                </a:cubicBezTo>
                <a:cubicBezTo>
                  <a:pt x="741" y="1701"/>
                  <a:pt x="741" y="1701"/>
                  <a:pt x="741" y="1701"/>
                </a:cubicBezTo>
                <a:cubicBezTo>
                  <a:pt x="741" y="1701"/>
                  <a:pt x="741" y="1701"/>
                  <a:pt x="741" y="1701"/>
                </a:cubicBezTo>
                <a:cubicBezTo>
                  <a:pt x="741" y="1702"/>
                  <a:pt x="741" y="1702"/>
                  <a:pt x="741" y="1702"/>
                </a:cubicBezTo>
                <a:cubicBezTo>
                  <a:pt x="740" y="1703"/>
                  <a:pt x="740" y="1703"/>
                  <a:pt x="740" y="1703"/>
                </a:cubicBezTo>
                <a:cubicBezTo>
                  <a:pt x="741" y="1704"/>
                  <a:pt x="741" y="1704"/>
                  <a:pt x="741" y="1704"/>
                </a:cubicBezTo>
                <a:cubicBezTo>
                  <a:pt x="742" y="1705"/>
                  <a:pt x="742" y="1705"/>
                  <a:pt x="742" y="1705"/>
                </a:cubicBezTo>
                <a:cubicBezTo>
                  <a:pt x="743" y="1706"/>
                  <a:pt x="743" y="1706"/>
                  <a:pt x="743" y="1706"/>
                </a:cubicBezTo>
                <a:cubicBezTo>
                  <a:pt x="744" y="1705"/>
                  <a:pt x="744" y="1705"/>
                  <a:pt x="744" y="1705"/>
                </a:cubicBezTo>
                <a:cubicBezTo>
                  <a:pt x="743" y="1703"/>
                  <a:pt x="743" y="1703"/>
                  <a:pt x="743" y="1703"/>
                </a:cubicBezTo>
                <a:lnTo>
                  <a:pt x="744" y="1702"/>
                </a:lnTo>
                <a:close/>
                <a:moveTo>
                  <a:pt x="753" y="1725"/>
                </a:moveTo>
                <a:cubicBezTo>
                  <a:pt x="753" y="1724"/>
                  <a:pt x="753" y="1724"/>
                  <a:pt x="753" y="1724"/>
                </a:cubicBezTo>
                <a:cubicBezTo>
                  <a:pt x="752" y="1723"/>
                  <a:pt x="752" y="1723"/>
                  <a:pt x="752" y="1723"/>
                </a:cubicBezTo>
                <a:cubicBezTo>
                  <a:pt x="751" y="1722"/>
                  <a:pt x="751" y="1722"/>
                  <a:pt x="751" y="1722"/>
                </a:cubicBezTo>
                <a:cubicBezTo>
                  <a:pt x="750" y="1722"/>
                  <a:pt x="750" y="1722"/>
                  <a:pt x="750" y="1722"/>
                </a:cubicBezTo>
                <a:cubicBezTo>
                  <a:pt x="750" y="1723"/>
                  <a:pt x="750" y="1723"/>
                  <a:pt x="750" y="1723"/>
                </a:cubicBezTo>
                <a:cubicBezTo>
                  <a:pt x="750" y="1724"/>
                  <a:pt x="750" y="1724"/>
                  <a:pt x="750" y="1724"/>
                </a:cubicBezTo>
                <a:cubicBezTo>
                  <a:pt x="751" y="1725"/>
                  <a:pt x="751" y="1725"/>
                  <a:pt x="751" y="1725"/>
                </a:cubicBezTo>
                <a:cubicBezTo>
                  <a:pt x="751" y="1726"/>
                  <a:pt x="751" y="1726"/>
                  <a:pt x="751" y="1726"/>
                </a:cubicBezTo>
                <a:cubicBezTo>
                  <a:pt x="751" y="1726"/>
                  <a:pt x="751" y="1726"/>
                  <a:pt x="751" y="1726"/>
                </a:cubicBezTo>
                <a:lnTo>
                  <a:pt x="753" y="1725"/>
                </a:lnTo>
                <a:close/>
                <a:moveTo>
                  <a:pt x="736" y="1690"/>
                </a:moveTo>
                <a:cubicBezTo>
                  <a:pt x="738" y="1688"/>
                  <a:pt x="738" y="1688"/>
                  <a:pt x="738" y="1688"/>
                </a:cubicBezTo>
                <a:cubicBezTo>
                  <a:pt x="739" y="1687"/>
                  <a:pt x="739" y="1687"/>
                  <a:pt x="739" y="1687"/>
                </a:cubicBezTo>
                <a:cubicBezTo>
                  <a:pt x="738" y="1686"/>
                  <a:pt x="738" y="1686"/>
                  <a:pt x="738" y="1686"/>
                </a:cubicBezTo>
                <a:cubicBezTo>
                  <a:pt x="736" y="1685"/>
                  <a:pt x="736" y="1685"/>
                  <a:pt x="736" y="1685"/>
                </a:cubicBezTo>
                <a:cubicBezTo>
                  <a:pt x="736" y="1684"/>
                  <a:pt x="736" y="1684"/>
                  <a:pt x="736" y="1684"/>
                </a:cubicBezTo>
                <a:cubicBezTo>
                  <a:pt x="735" y="1685"/>
                  <a:pt x="735" y="1685"/>
                  <a:pt x="735" y="1685"/>
                </a:cubicBezTo>
                <a:cubicBezTo>
                  <a:pt x="735" y="1688"/>
                  <a:pt x="735" y="1688"/>
                  <a:pt x="735" y="1688"/>
                </a:cubicBezTo>
                <a:cubicBezTo>
                  <a:pt x="735" y="1690"/>
                  <a:pt x="735" y="1690"/>
                  <a:pt x="735" y="1690"/>
                </a:cubicBezTo>
                <a:lnTo>
                  <a:pt x="736" y="1690"/>
                </a:lnTo>
                <a:close/>
                <a:moveTo>
                  <a:pt x="747" y="1721"/>
                </a:moveTo>
                <a:cubicBezTo>
                  <a:pt x="748" y="1722"/>
                  <a:pt x="748" y="1722"/>
                  <a:pt x="748" y="1722"/>
                </a:cubicBezTo>
                <a:cubicBezTo>
                  <a:pt x="748" y="1722"/>
                  <a:pt x="748" y="1722"/>
                  <a:pt x="748" y="1722"/>
                </a:cubicBezTo>
                <a:cubicBezTo>
                  <a:pt x="748" y="1723"/>
                  <a:pt x="748" y="1723"/>
                  <a:pt x="748" y="1723"/>
                </a:cubicBezTo>
                <a:cubicBezTo>
                  <a:pt x="747" y="1724"/>
                  <a:pt x="747" y="1724"/>
                  <a:pt x="747" y="1724"/>
                </a:cubicBezTo>
                <a:cubicBezTo>
                  <a:pt x="748" y="1725"/>
                  <a:pt x="748" y="1725"/>
                  <a:pt x="748" y="1725"/>
                </a:cubicBezTo>
                <a:cubicBezTo>
                  <a:pt x="748" y="1726"/>
                  <a:pt x="748" y="1726"/>
                  <a:pt x="748" y="1726"/>
                </a:cubicBezTo>
                <a:cubicBezTo>
                  <a:pt x="750" y="1726"/>
                  <a:pt x="750" y="1726"/>
                  <a:pt x="750" y="1726"/>
                </a:cubicBezTo>
                <a:cubicBezTo>
                  <a:pt x="749" y="1725"/>
                  <a:pt x="749" y="1725"/>
                  <a:pt x="749" y="1725"/>
                </a:cubicBezTo>
                <a:cubicBezTo>
                  <a:pt x="750" y="1724"/>
                  <a:pt x="750" y="1724"/>
                  <a:pt x="750" y="1724"/>
                </a:cubicBezTo>
                <a:cubicBezTo>
                  <a:pt x="750" y="1722"/>
                  <a:pt x="750" y="1722"/>
                  <a:pt x="750" y="1722"/>
                </a:cubicBezTo>
                <a:cubicBezTo>
                  <a:pt x="749" y="1721"/>
                  <a:pt x="749" y="1721"/>
                  <a:pt x="749" y="1721"/>
                </a:cubicBezTo>
                <a:lnTo>
                  <a:pt x="747" y="1721"/>
                </a:lnTo>
                <a:close/>
                <a:moveTo>
                  <a:pt x="741" y="1708"/>
                </a:moveTo>
                <a:cubicBezTo>
                  <a:pt x="742" y="1708"/>
                  <a:pt x="742" y="1708"/>
                  <a:pt x="742" y="1708"/>
                </a:cubicBezTo>
                <a:cubicBezTo>
                  <a:pt x="743" y="1707"/>
                  <a:pt x="743" y="1707"/>
                  <a:pt x="743" y="1707"/>
                </a:cubicBezTo>
                <a:cubicBezTo>
                  <a:pt x="741" y="1707"/>
                  <a:pt x="741" y="1707"/>
                  <a:pt x="741" y="1707"/>
                </a:cubicBezTo>
                <a:lnTo>
                  <a:pt x="741" y="1708"/>
                </a:lnTo>
                <a:close/>
                <a:moveTo>
                  <a:pt x="736" y="1695"/>
                </a:moveTo>
                <a:cubicBezTo>
                  <a:pt x="737" y="1696"/>
                  <a:pt x="737" y="1696"/>
                  <a:pt x="737" y="1696"/>
                </a:cubicBezTo>
                <a:cubicBezTo>
                  <a:pt x="736" y="1697"/>
                  <a:pt x="736" y="1697"/>
                  <a:pt x="736" y="1697"/>
                </a:cubicBezTo>
                <a:cubicBezTo>
                  <a:pt x="737" y="1698"/>
                  <a:pt x="737" y="1698"/>
                  <a:pt x="737" y="1698"/>
                </a:cubicBezTo>
                <a:cubicBezTo>
                  <a:pt x="739" y="1697"/>
                  <a:pt x="739" y="1697"/>
                  <a:pt x="739" y="1697"/>
                </a:cubicBezTo>
                <a:cubicBezTo>
                  <a:pt x="739" y="1695"/>
                  <a:pt x="739" y="1695"/>
                  <a:pt x="739" y="1695"/>
                </a:cubicBezTo>
                <a:cubicBezTo>
                  <a:pt x="738" y="1694"/>
                  <a:pt x="738" y="1694"/>
                  <a:pt x="738" y="1694"/>
                </a:cubicBezTo>
                <a:lnTo>
                  <a:pt x="736" y="1695"/>
                </a:lnTo>
                <a:close/>
                <a:moveTo>
                  <a:pt x="742" y="1699"/>
                </a:moveTo>
                <a:cubicBezTo>
                  <a:pt x="743" y="1698"/>
                  <a:pt x="743" y="1698"/>
                  <a:pt x="743" y="1698"/>
                </a:cubicBezTo>
                <a:cubicBezTo>
                  <a:pt x="743" y="1696"/>
                  <a:pt x="743" y="1696"/>
                  <a:pt x="743" y="1696"/>
                </a:cubicBezTo>
                <a:cubicBezTo>
                  <a:pt x="744" y="1698"/>
                  <a:pt x="744" y="1698"/>
                  <a:pt x="744" y="1698"/>
                </a:cubicBezTo>
                <a:cubicBezTo>
                  <a:pt x="744" y="1700"/>
                  <a:pt x="744" y="1700"/>
                  <a:pt x="744" y="1700"/>
                </a:cubicBezTo>
                <a:cubicBezTo>
                  <a:pt x="745" y="1700"/>
                  <a:pt x="745" y="1700"/>
                  <a:pt x="745" y="1700"/>
                </a:cubicBezTo>
                <a:cubicBezTo>
                  <a:pt x="746" y="1699"/>
                  <a:pt x="746" y="1699"/>
                  <a:pt x="746" y="1699"/>
                </a:cubicBezTo>
                <a:cubicBezTo>
                  <a:pt x="746" y="1696"/>
                  <a:pt x="746" y="1696"/>
                  <a:pt x="746" y="1696"/>
                </a:cubicBezTo>
                <a:cubicBezTo>
                  <a:pt x="745" y="1694"/>
                  <a:pt x="745" y="1694"/>
                  <a:pt x="745" y="1694"/>
                </a:cubicBezTo>
                <a:cubicBezTo>
                  <a:pt x="746" y="1693"/>
                  <a:pt x="746" y="1693"/>
                  <a:pt x="746" y="1693"/>
                </a:cubicBezTo>
                <a:cubicBezTo>
                  <a:pt x="745" y="1690"/>
                  <a:pt x="745" y="1690"/>
                  <a:pt x="745" y="1690"/>
                </a:cubicBezTo>
                <a:cubicBezTo>
                  <a:pt x="744" y="1688"/>
                  <a:pt x="744" y="1688"/>
                  <a:pt x="744" y="1688"/>
                </a:cubicBezTo>
                <a:cubicBezTo>
                  <a:pt x="743" y="1684"/>
                  <a:pt x="743" y="1684"/>
                  <a:pt x="743" y="1684"/>
                </a:cubicBezTo>
                <a:cubicBezTo>
                  <a:pt x="742" y="1683"/>
                  <a:pt x="742" y="1683"/>
                  <a:pt x="742" y="1683"/>
                </a:cubicBezTo>
                <a:cubicBezTo>
                  <a:pt x="740" y="1683"/>
                  <a:pt x="740" y="1683"/>
                  <a:pt x="740" y="1683"/>
                </a:cubicBezTo>
                <a:cubicBezTo>
                  <a:pt x="739" y="1684"/>
                  <a:pt x="739" y="1684"/>
                  <a:pt x="739" y="1684"/>
                </a:cubicBezTo>
                <a:cubicBezTo>
                  <a:pt x="739" y="1686"/>
                  <a:pt x="739" y="1686"/>
                  <a:pt x="739" y="1686"/>
                </a:cubicBezTo>
                <a:cubicBezTo>
                  <a:pt x="740" y="1687"/>
                  <a:pt x="740" y="1687"/>
                  <a:pt x="740" y="1687"/>
                </a:cubicBezTo>
                <a:cubicBezTo>
                  <a:pt x="739" y="1689"/>
                  <a:pt x="739" y="1689"/>
                  <a:pt x="739" y="1689"/>
                </a:cubicBezTo>
                <a:cubicBezTo>
                  <a:pt x="740" y="1690"/>
                  <a:pt x="740" y="1690"/>
                  <a:pt x="740" y="1690"/>
                </a:cubicBezTo>
                <a:cubicBezTo>
                  <a:pt x="740" y="1690"/>
                  <a:pt x="740" y="1690"/>
                  <a:pt x="740" y="1690"/>
                </a:cubicBezTo>
                <a:cubicBezTo>
                  <a:pt x="741" y="1689"/>
                  <a:pt x="741" y="1689"/>
                  <a:pt x="741" y="1689"/>
                </a:cubicBezTo>
                <a:cubicBezTo>
                  <a:pt x="741" y="1690"/>
                  <a:pt x="741" y="1690"/>
                  <a:pt x="741" y="1690"/>
                </a:cubicBezTo>
                <a:cubicBezTo>
                  <a:pt x="740" y="1691"/>
                  <a:pt x="740" y="1691"/>
                  <a:pt x="740" y="1691"/>
                </a:cubicBezTo>
                <a:cubicBezTo>
                  <a:pt x="738" y="1691"/>
                  <a:pt x="738" y="1691"/>
                  <a:pt x="738" y="1691"/>
                </a:cubicBezTo>
                <a:cubicBezTo>
                  <a:pt x="740" y="1695"/>
                  <a:pt x="740" y="1695"/>
                  <a:pt x="740" y="1695"/>
                </a:cubicBezTo>
                <a:cubicBezTo>
                  <a:pt x="740" y="1697"/>
                  <a:pt x="740" y="1697"/>
                  <a:pt x="740" y="1697"/>
                </a:cubicBezTo>
                <a:lnTo>
                  <a:pt x="742" y="1699"/>
                </a:lnTo>
                <a:close/>
                <a:moveTo>
                  <a:pt x="735" y="1631"/>
                </a:moveTo>
                <a:cubicBezTo>
                  <a:pt x="734" y="1629"/>
                  <a:pt x="734" y="1629"/>
                  <a:pt x="734" y="1629"/>
                </a:cubicBezTo>
                <a:cubicBezTo>
                  <a:pt x="733" y="1629"/>
                  <a:pt x="733" y="1629"/>
                  <a:pt x="733" y="1629"/>
                </a:cubicBezTo>
                <a:cubicBezTo>
                  <a:pt x="733" y="1631"/>
                  <a:pt x="733" y="1631"/>
                  <a:pt x="733" y="1631"/>
                </a:cubicBezTo>
                <a:cubicBezTo>
                  <a:pt x="733" y="1632"/>
                  <a:pt x="733" y="1632"/>
                  <a:pt x="733" y="1632"/>
                </a:cubicBezTo>
                <a:cubicBezTo>
                  <a:pt x="734" y="1632"/>
                  <a:pt x="734" y="1632"/>
                  <a:pt x="734" y="1632"/>
                </a:cubicBezTo>
                <a:lnTo>
                  <a:pt x="735" y="1631"/>
                </a:lnTo>
                <a:close/>
                <a:moveTo>
                  <a:pt x="750" y="1709"/>
                </a:moveTo>
                <a:cubicBezTo>
                  <a:pt x="749" y="1707"/>
                  <a:pt x="749" y="1707"/>
                  <a:pt x="749" y="1707"/>
                </a:cubicBezTo>
                <a:cubicBezTo>
                  <a:pt x="748" y="1707"/>
                  <a:pt x="748" y="1707"/>
                  <a:pt x="748" y="1707"/>
                </a:cubicBezTo>
                <a:cubicBezTo>
                  <a:pt x="746" y="1706"/>
                  <a:pt x="746" y="1706"/>
                  <a:pt x="746" y="1706"/>
                </a:cubicBezTo>
                <a:cubicBezTo>
                  <a:pt x="746" y="1706"/>
                  <a:pt x="746" y="1706"/>
                  <a:pt x="746" y="1706"/>
                </a:cubicBezTo>
                <a:cubicBezTo>
                  <a:pt x="746" y="1706"/>
                  <a:pt x="746" y="1706"/>
                  <a:pt x="746" y="1706"/>
                </a:cubicBezTo>
                <a:cubicBezTo>
                  <a:pt x="747" y="1708"/>
                  <a:pt x="747" y="1708"/>
                  <a:pt x="747" y="1708"/>
                </a:cubicBezTo>
                <a:cubicBezTo>
                  <a:pt x="749" y="1709"/>
                  <a:pt x="749" y="1709"/>
                  <a:pt x="749" y="1709"/>
                </a:cubicBezTo>
                <a:cubicBezTo>
                  <a:pt x="751" y="1711"/>
                  <a:pt x="751" y="1711"/>
                  <a:pt x="751" y="1711"/>
                </a:cubicBezTo>
                <a:lnTo>
                  <a:pt x="750" y="1709"/>
                </a:lnTo>
                <a:close/>
                <a:moveTo>
                  <a:pt x="772" y="1754"/>
                </a:moveTo>
                <a:cubicBezTo>
                  <a:pt x="772" y="1754"/>
                  <a:pt x="772" y="1754"/>
                  <a:pt x="772" y="1754"/>
                </a:cubicBezTo>
                <a:cubicBezTo>
                  <a:pt x="773" y="1755"/>
                  <a:pt x="773" y="1755"/>
                  <a:pt x="773" y="1755"/>
                </a:cubicBezTo>
                <a:cubicBezTo>
                  <a:pt x="774" y="1754"/>
                  <a:pt x="774" y="1754"/>
                  <a:pt x="774" y="1754"/>
                </a:cubicBezTo>
                <a:cubicBezTo>
                  <a:pt x="773" y="1753"/>
                  <a:pt x="773" y="1753"/>
                  <a:pt x="773" y="1753"/>
                </a:cubicBezTo>
                <a:lnTo>
                  <a:pt x="772" y="1754"/>
                </a:lnTo>
                <a:close/>
                <a:moveTo>
                  <a:pt x="756" y="1723"/>
                </a:moveTo>
                <a:cubicBezTo>
                  <a:pt x="755" y="1720"/>
                  <a:pt x="755" y="1720"/>
                  <a:pt x="755" y="1720"/>
                </a:cubicBezTo>
                <a:cubicBezTo>
                  <a:pt x="754" y="1720"/>
                  <a:pt x="754" y="1720"/>
                  <a:pt x="754" y="1720"/>
                </a:cubicBezTo>
                <a:cubicBezTo>
                  <a:pt x="754" y="1723"/>
                  <a:pt x="754" y="1723"/>
                  <a:pt x="754" y="1723"/>
                </a:cubicBezTo>
                <a:cubicBezTo>
                  <a:pt x="755" y="1724"/>
                  <a:pt x="755" y="1724"/>
                  <a:pt x="755" y="1724"/>
                </a:cubicBezTo>
                <a:cubicBezTo>
                  <a:pt x="758" y="1725"/>
                  <a:pt x="758" y="1725"/>
                  <a:pt x="758" y="1725"/>
                </a:cubicBezTo>
                <a:cubicBezTo>
                  <a:pt x="758" y="1725"/>
                  <a:pt x="758" y="1725"/>
                  <a:pt x="758" y="1725"/>
                </a:cubicBezTo>
                <a:cubicBezTo>
                  <a:pt x="758" y="1724"/>
                  <a:pt x="758" y="1724"/>
                  <a:pt x="758" y="1724"/>
                </a:cubicBezTo>
                <a:lnTo>
                  <a:pt x="756" y="1723"/>
                </a:lnTo>
                <a:close/>
                <a:moveTo>
                  <a:pt x="767" y="1746"/>
                </a:moveTo>
                <a:cubicBezTo>
                  <a:pt x="769" y="1746"/>
                  <a:pt x="769" y="1746"/>
                  <a:pt x="769" y="1746"/>
                </a:cubicBezTo>
                <a:cubicBezTo>
                  <a:pt x="769" y="1745"/>
                  <a:pt x="769" y="1745"/>
                  <a:pt x="769" y="1745"/>
                </a:cubicBezTo>
                <a:cubicBezTo>
                  <a:pt x="769" y="1745"/>
                  <a:pt x="769" y="1745"/>
                  <a:pt x="769" y="1745"/>
                </a:cubicBezTo>
                <a:cubicBezTo>
                  <a:pt x="768" y="1744"/>
                  <a:pt x="768" y="1744"/>
                  <a:pt x="768" y="1744"/>
                </a:cubicBezTo>
                <a:cubicBezTo>
                  <a:pt x="766" y="1743"/>
                  <a:pt x="766" y="1743"/>
                  <a:pt x="766" y="1743"/>
                </a:cubicBezTo>
                <a:cubicBezTo>
                  <a:pt x="766" y="1742"/>
                  <a:pt x="766" y="1742"/>
                  <a:pt x="766" y="1742"/>
                </a:cubicBezTo>
                <a:cubicBezTo>
                  <a:pt x="763" y="1742"/>
                  <a:pt x="763" y="1742"/>
                  <a:pt x="763" y="1742"/>
                </a:cubicBezTo>
                <a:cubicBezTo>
                  <a:pt x="762" y="1741"/>
                  <a:pt x="762" y="1741"/>
                  <a:pt x="762" y="1741"/>
                </a:cubicBezTo>
                <a:cubicBezTo>
                  <a:pt x="760" y="1741"/>
                  <a:pt x="760" y="1741"/>
                  <a:pt x="760" y="1741"/>
                </a:cubicBezTo>
                <a:cubicBezTo>
                  <a:pt x="759" y="1741"/>
                  <a:pt x="759" y="1741"/>
                  <a:pt x="759" y="1741"/>
                </a:cubicBezTo>
                <a:cubicBezTo>
                  <a:pt x="758" y="1740"/>
                  <a:pt x="758" y="1740"/>
                  <a:pt x="758" y="1740"/>
                </a:cubicBezTo>
                <a:cubicBezTo>
                  <a:pt x="756" y="1738"/>
                  <a:pt x="756" y="1738"/>
                  <a:pt x="756" y="1738"/>
                </a:cubicBezTo>
                <a:cubicBezTo>
                  <a:pt x="755" y="1737"/>
                  <a:pt x="755" y="1737"/>
                  <a:pt x="755" y="1737"/>
                </a:cubicBezTo>
                <a:cubicBezTo>
                  <a:pt x="754" y="1738"/>
                  <a:pt x="754" y="1738"/>
                  <a:pt x="754" y="1738"/>
                </a:cubicBezTo>
                <a:cubicBezTo>
                  <a:pt x="755" y="1740"/>
                  <a:pt x="755" y="1740"/>
                  <a:pt x="755" y="1740"/>
                </a:cubicBezTo>
                <a:cubicBezTo>
                  <a:pt x="756" y="1742"/>
                  <a:pt x="756" y="1742"/>
                  <a:pt x="756" y="1742"/>
                </a:cubicBezTo>
                <a:cubicBezTo>
                  <a:pt x="758" y="1742"/>
                  <a:pt x="758" y="1742"/>
                  <a:pt x="758" y="1742"/>
                </a:cubicBezTo>
                <a:cubicBezTo>
                  <a:pt x="760" y="1743"/>
                  <a:pt x="760" y="1743"/>
                  <a:pt x="760" y="1743"/>
                </a:cubicBezTo>
                <a:cubicBezTo>
                  <a:pt x="761" y="1745"/>
                  <a:pt x="761" y="1745"/>
                  <a:pt x="761" y="1745"/>
                </a:cubicBezTo>
                <a:cubicBezTo>
                  <a:pt x="762" y="1745"/>
                  <a:pt x="762" y="1745"/>
                  <a:pt x="762" y="1745"/>
                </a:cubicBezTo>
                <a:cubicBezTo>
                  <a:pt x="763" y="1744"/>
                  <a:pt x="763" y="1744"/>
                  <a:pt x="763" y="1744"/>
                </a:cubicBezTo>
                <a:cubicBezTo>
                  <a:pt x="766" y="1745"/>
                  <a:pt x="766" y="1745"/>
                  <a:pt x="766" y="1745"/>
                </a:cubicBezTo>
                <a:lnTo>
                  <a:pt x="767" y="1746"/>
                </a:lnTo>
                <a:close/>
                <a:moveTo>
                  <a:pt x="760" y="1746"/>
                </a:moveTo>
                <a:cubicBezTo>
                  <a:pt x="759" y="1747"/>
                  <a:pt x="759" y="1747"/>
                  <a:pt x="759" y="1747"/>
                </a:cubicBezTo>
                <a:cubicBezTo>
                  <a:pt x="761" y="1747"/>
                  <a:pt x="761" y="1747"/>
                  <a:pt x="761" y="1747"/>
                </a:cubicBezTo>
                <a:cubicBezTo>
                  <a:pt x="761" y="1747"/>
                  <a:pt x="760" y="1746"/>
                  <a:pt x="760" y="1746"/>
                </a:cubicBezTo>
                <a:close/>
                <a:moveTo>
                  <a:pt x="779" y="1751"/>
                </a:moveTo>
                <a:cubicBezTo>
                  <a:pt x="779" y="1750"/>
                  <a:pt x="779" y="1750"/>
                  <a:pt x="779" y="1750"/>
                </a:cubicBezTo>
                <a:cubicBezTo>
                  <a:pt x="777" y="1749"/>
                  <a:pt x="777" y="1749"/>
                  <a:pt x="777" y="1749"/>
                </a:cubicBezTo>
                <a:cubicBezTo>
                  <a:pt x="776" y="1750"/>
                  <a:pt x="776" y="1750"/>
                  <a:pt x="776" y="1750"/>
                </a:cubicBezTo>
                <a:cubicBezTo>
                  <a:pt x="775" y="1749"/>
                  <a:pt x="775" y="1749"/>
                  <a:pt x="775" y="1749"/>
                </a:cubicBezTo>
                <a:cubicBezTo>
                  <a:pt x="774" y="1748"/>
                  <a:pt x="774" y="1748"/>
                  <a:pt x="774" y="1748"/>
                </a:cubicBezTo>
                <a:cubicBezTo>
                  <a:pt x="771" y="1746"/>
                  <a:pt x="771" y="1746"/>
                  <a:pt x="771" y="1746"/>
                </a:cubicBezTo>
                <a:cubicBezTo>
                  <a:pt x="769" y="1746"/>
                  <a:pt x="769" y="1746"/>
                  <a:pt x="769" y="1746"/>
                </a:cubicBezTo>
                <a:cubicBezTo>
                  <a:pt x="768" y="1747"/>
                  <a:pt x="768" y="1747"/>
                  <a:pt x="768" y="1747"/>
                </a:cubicBezTo>
                <a:cubicBezTo>
                  <a:pt x="767" y="1747"/>
                  <a:pt x="767" y="1747"/>
                  <a:pt x="767" y="1747"/>
                </a:cubicBezTo>
                <a:cubicBezTo>
                  <a:pt x="766" y="1746"/>
                  <a:pt x="766" y="1746"/>
                  <a:pt x="766" y="1746"/>
                </a:cubicBezTo>
                <a:cubicBezTo>
                  <a:pt x="765" y="1746"/>
                  <a:pt x="765" y="1746"/>
                  <a:pt x="765" y="1746"/>
                </a:cubicBezTo>
                <a:cubicBezTo>
                  <a:pt x="764" y="1747"/>
                  <a:pt x="764" y="1747"/>
                  <a:pt x="764" y="1747"/>
                </a:cubicBezTo>
                <a:cubicBezTo>
                  <a:pt x="764" y="1748"/>
                  <a:pt x="764" y="1748"/>
                  <a:pt x="764" y="1748"/>
                </a:cubicBezTo>
                <a:cubicBezTo>
                  <a:pt x="766" y="1749"/>
                  <a:pt x="766" y="1749"/>
                  <a:pt x="766" y="1749"/>
                </a:cubicBezTo>
                <a:cubicBezTo>
                  <a:pt x="767" y="1750"/>
                  <a:pt x="767" y="1750"/>
                  <a:pt x="767" y="1750"/>
                </a:cubicBezTo>
                <a:cubicBezTo>
                  <a:pt x="768" y="1751"/>
                  <a:pt x="768" y="1751"/>
                  <a:pt x="768" y="1751"/>
                </a:cubicBezTo>
                <a:cubicBezTo>
                  <a:pt x="770" y="1753"/>
                  <a:pt x="770" y="1753"/>
                  <a:pt x="770" y="1753"/>
                </a:cubicBezTo>
                <a:cubicBezTo>
                  <a:pt x="771" y="1753"/>
                  <a:pt x="771" y="1753"/>
                  <a:pt x="771" y="1753"/>
                </a:cubicBezTo>
                <a:cubicBezTo>
                  <a:pt x="773" y="1753"/>
                  <a:pt x="773" y="1753"/>
                  <a:pt x="773" y="1753"/>
                </a:cubicBezTo>
                <a:cubicBezTo>
                  <a:pt x="774" y="1753"/>
                  <a:pt x="774" y="1753"/>
                  <a:pt x="774" y="1753"/>
                </a:cubicBezTo>
                <a:cubicBezTo>
                  <a:pt x="775" y="1754"/>
                  <a:pt x="775" y="1754"/>
                  <a:pt x="775" y="1754"/>
                </a:cubicBezTo>
                <a:cubicBezTo>
                  <a:pt x="776" y="1756"/>
                  <a:pt x="776" y="1756"/>
                  <a:pt x="776" y="1756"/>
                </a:cubicBezTo>
                <a:cubicBezTo>
                  <a:pt x="777" y="1755"/>
                  <a:pt x="777" y="1755"/>
                  <a:pt x="777" y="1755"/>
                </a:cubicBezTo>
                <a:cubicBezTo>
                  <a:pt x="777" y="1754"/>
                  <a:pt x="777" y="1754"/>
                  <a:pt x="777" y="1754"/>
                </a:cubicBezTo>
                <a:cubicBezTo>
                  <a:pt x="778" y="1753"/>
                  <a:pt x="778" y="1753"/>
                  <a:pt x="778" y="1753"/>
                </a:cubicBezTo>
                <a:cubicBezTo>
                  <a:pt x="778" y="1752"/>
                  <a:pt x="778" y="1752"/>
                  <a:pt x="778" y="1752"/>
                </a:cubicBezTo>
                <a:cubicBezTo>
                  <a:pt x="777" y="1751"/>
                  <a:pt x="777" y="1751"/>
                  <a:pt x="777" y="1751"/>
                </a:cubicBezTo>
                <a:cubicBezTo>
                  <a:pt x="778" y="1751"/>
                  <a:pt x="778" y="1751"/>
                  <a:pt x="778" y="1751"/>
                </a:cubicBezTo>
                <a:lnTo>
                  <a:pt x="779" y="1751"/>
                </a:lnTo>
                <a:close/>
                <a:moveTo>
                  <a:pt x="755" y="1726"/>
                </a:moveTo>
                <a:cubicBezTo>
                  <a:pt x="755" y="1725"/>
                  <a:pt x="755" y="1725"/>
                  <a:pt x="755" y="1725"/>
                </a:cubicBezTo>
                <a:cubicBezTo>
                  <a:pt x="753" y="1724"/>
                  <a:pt x="753" y="1724"/>
                  <a:pt x="753" y="1724"/>
                </a:cubicBezTo>
                <a:cubicBezTo>
                  <a:pt x="753" y="1725"/>
                  <a:pt x="753" y="1725"/>
                  <a:pt x="753" y="1725"/>
                </a:cubicBezTo>
                <a:cubicBezTo>
                  <a:pt x="755" y="1726"/>
                  <a:pt x="755" y="1726"/>
                  <a:pt x="755" y="1726"/>
                </a:cubicBezTo>
                <a:close/>
                <a:moveTo>
                  <a:pt x="755" y="1728"/>
                </a:moveTo>
                <a:cubicBezTo>
                  <a:pt x="756" y="1730"/>
                  <a:pt x="756" y="1730"/>
                  <a:pt x="756" y="1730"/>
                </a:cubicBezTo>
                <a:cubicBezTo>
                  <a:pt x="758" y="1732"/>
                  <a:pt x="758" y="1732"/>
                  <a:pt x="758" y="1732"/>
                </a:cubicBezTo>
                <a:cubicBezTo>
                  <a:pt x="759" y="1731"/>
                  <a:pt x="759" y="1731"/>
                  <a:pt x="759" y="1731"/>
                </a:cubicBezTo>
                <a:cubicBezTo>
                  <a:pt x="759" y="1730"/>
                  <a:pt x="759" y="1730"/>
                  <a:pt x="759" y="1730"/>
                </a:cubicBezTo>
                <a:cubicBezTo>
                  <a:pt x="756" y="1728"/>
                  <a:pt x="756" y="1728"/>
                  <a:pt x="756" y="1728"/>
                </a:cubicBezTo>
                <a:lnTo>
                  <a:pt x="755" y="1728"/>
                </a:lnTo>
                <a:close/>
                <a:moveTo>
                  <a:pt x="752" y="1727"/>
                </a:moveTo>
                <a:cubicBezTo>
                  <a:pt x="752" y="1729"/>
                  <a:pt x="752" y="1729"/>
                  <a:pt x="752" y="1729"/>
                </a:cubicBezTo>
                <a:cubicBezTo>
                  <a:pt x="751" y="1730"/>
                  <a:pt x="751" y="1730"/>
                  <a:pt x="751" y="1730"/>
                </a:cubicBezTo>
                <a:cubicBezTo>
                  <a:pt x="751" y="1731"/>
                  <a:pt x="751" y="1731"/>
                  <a:pt x="751" y="1731"/>
                </a:cubicBezTo>
                <a:cubicBezTo>
                  <a:pt x="752" y="1730"/>
                  <a:pt x="752" y="1730"/>
                  <a:pt x="752" y="1730"/>
                </a:cubicBezTo>
                <a:cubicBezTo>
                  <a:pt x="753" y="1728"/>
                  <a:pt x="753" y="1728"/>
                  <a:pt x="753" y="1728"/>
                </a:cubicBezTo>
                <a:cubicBezTo>
                  <a:pt x="753" y="1727"/>
                  <a:pt x="753" y="1727"/>
                  <a:pt x="753" y="1727"/>
                </a:cubicBezTo>
                <a:lnTo>
                  <a:pt x="752" y="1727"/>
                </a:lnTo>
                <a:close/>
                <a:moveTo>
                  <a:pt x="757" y="1733"/>
                </a:moveTo>
                <a:cubicBezTo>
                  <a:pt x="756" y="1733"/>
                  <a:pt x="756" y="1733"/>
                  <a:pt x="756" y="1733"/>
                </a:cubicBezTo>
                <a:cubicBezTo>
                  <a:pt x="756" y="1734"/>
                  <a:pt x="756" y="1734"/>
                  <a:pt x="756" y="1734"/>
                </a:cubicBezTo>
                <a:cubicBezTo>
                  <a:pt x="758" y="1734"/>
                  <a:pt x="758" y="1734"/>
                  <a:pt x="758" y="1734"/>
                </a:cubicBezTo>
                <a:cubicBezTo>
                  <a:pt x="758" y="1735"/>
                  <a:pt x="758" y="1735"/>
                  <a:pt x="758" y="1735"/>
                </a:cubicBezTo>
                <a:cubicBezTo>
                  <a:pt x="759" y="1735"/>
                  <a:pt x="759" y="1735"/>
                  <a:pt x="759" y="1735"/>
                </a:cubicBezTo>
                <a:cubicBezTo>
                  <a:pt x="760" y="1736"/>
                  <a:pt x="760" y="1736"/>
                  <a:pt x="760" y="1736"/>
                </a:cubicBezTo>
                <a:cubicBezTo>
                  <a:pt x="761" y="1734"/>
                  <a:pt x="761" y="1734"/>
                  <a:pt x="761" y="1734"/>
                </a:cubicBezTo>
                <a:cubicBezTo>
                  <a:pt x="760" y="1733"/>
                  <a:pt x="760" y="1733"/>
                  <a:pt x="760" y="1733"/>
                </a:cubicBezTo>
                <a:cubicBezTo>
                  <a:pt x="758" y="1733"/>
                  <a:pt x="758" y="1733"/>
                  <a:pt x="758" y="1733"/>
                </a:cubicBezTo>
                <a:lnTo>
                  <a:pt x="757" y="1733"/>
                </a:lnTo>
                <a:close/>
                <a:moveTo>
                  <a:pt x="758" y="1728"/>
                </a:moveTo>
                <a:cubicBezTo>
                  <a:pt x="758" y="1727"/>
                  <a:pt x="758" y="1727"/>
                  <a:pt x="758" y="1727"/>
                </a:cubicBezTo>
                <a:cubicBezTo>
                  <a:pt x="756" y="1726"/>
                  <a:pt x="756" y="1726"/>
                  <a:pt x="756" y="1726"/>
                </a:cubicBezTo>
                <a:cubicBezTo>
                  <a:pt x="756" y="1727"/>
                  <a:pt x="756" y="1727"/>
                  <a:pt x="756" y="1727"/>
                </a:cubicBezTo>
                <a:cubicBezTo>
                  <a:pt x="757" y="1728"/>
                  <a:pt x="757" y="1728"/>
                  <a:pt x="757" y="1728"/>
                </a:cubicBezTo>
                <a:lnTo>
                  <a:pt x="758" y="1728"/>
                </a:lnTo>
                <a:close/>
              </a:path>
            </a:pathLst>
          </a:custGeom>
          <a:solidFill>
            <a:schemeClr val="bg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639998" y="387459"/>
            <a:ext cx="7932516" cy="538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3500" dirty="0">
                <a:solidFill>
                  <a:schemeClr val="bg1"/>
                </a:solidFill>
                <a:latin typeface="Lato" pitchFamily="34" charset="0"/>
                <a:cs typeface="Arial" pitchFamily="34" charset="0"/>
              </a:rPr>
              <a:t>Migration and Displacement in UNDAFs</a:t>
            </a:r>
          </a:p>
        </p:txBody>
      </p:sp>
      <p:sp>
        <p:nvSpPr>
          <p:cNvPr id="51" name="Rectangle 50"/>
          <p:cNvSpPr/>
          <p:nvPr/>
        </p:nvSpPr>
        <p:spPr>
          <a:xfrm>
            <a:off x="4077489" y="1409949"/>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10" name="Group 9"/>
          <p:cNvGrpSpPr/>
          <p:nvPr/>
        </p:nvGrpSpPr>
        <p:grpSpPr>
          <a:xfrm>
            <a:off x="2037988" y="4038600"/>
            <a:ext cx="863995" cy="936000"/>
            <a:chOff x="1974270" y="2332709"/>
            <a:chExt cx="622949" cy="797296"/>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545" y="2995807"/>
              <a:ext cx="509726" cy="134198"/>
            </a:xfrm>
            <a:prstGeom prst="rect">
              <a:avLst/>
            </a:prstGeom>
          </p:spPr>
        </p:pic>
        <p:grpSp>
          <p:nvGrpSpPr>
            <p:cNvPr id="6" name="Group 5"/>
            <p:cNvGrpSpPr/>
            <p:nvPr/>
          </p:nvGrpSpPr>
          <p:grpSpPr>
            <a:xfrm>
              <a:off x="1975022" y="2332709"/>
              <a:ext cx="609600" cy="722956"/>
              <a:chOff x="120651" y="295275"/>
              <a:chExt cx="1920874" cy="2278063"/>
            </a:xfrm>
          </p:grpSpPr>
          <p:sp>
            <p:nvSpPr>
              <p:cNvPr id="4"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28575"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5"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53" name="TextBox 52"/>
            <p:cNvSpPr txBox="1"/>
            <p:nvPr/>
          </p:nvSpPr>
          <p:spPr>
            <a:xfrm>
              <a:off x="1974270" y="2397617"/>
              <a:ext cx="622949" cy="279095"/>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81%</a:t>
              </a:r>
              <a:endParaRPr lang="en-US" sz="1500" b="1" dirty="0">
                <a:solidFill>
                  <a:srgbClr val="000000"/>
                </a:solidFill>
                <a:latin typeface="Lato Light" pitchFamily="34" charset="0"/>
              </a:endParaRPr>
            </a:p>
          </p:txBody>
        </p:sp>
      </p:grpSp>
      <p:grpSp>
        <p:nvGrpSpPr>
          <p:cNvPr id="11" name="Group 10"/>
          <p:cNvGrpSpPr/>
          <p:nvPr/>
        </p:nvGrpSpPr>
        <p:grpSpPr>
          <a:xfrm>
            <a:off x="219781" y="4343399"/>
            <a:ext cx="1761419" cy="1295400"/>
            <a:chOff x="447844" y="2382821"/>
            <a:chExt cx="1161930" cy="1759316"/>
          </a:xfrm>
        </p:grpSpPr>
        <p:sp>
          <p:nvSpPr>
            <p:cNvPr id="8" name="Rectangular Callout 7"/>
            <p:cNvSpPr/>
            <p:nvPr/>
          </p:nvSpPr>
          <p:spPr>
            <a:xfrm>
              <a:off x="453662" y="2382821"/>
              <a:ext cx="1152112" cy="1759316"/>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57" name="TextBox 56"/>
            <p:cNvSpPr txBox="1"/>
            <p:nvPr/>
          </p:nvSpPr>
          <p:spPr>
            <a:xfrm>
              <a:off x="447844" y="2403367"/>
              <a:ext cx="1161930" cy="1680357"/>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LATIN AMERICA &amp; CARIBBEAN</a:t>
              </a:r>
            </a:p>
          </p:txBody>
        </p:sp>
      </p:grpSp>
      <p:grpSp>
        <p:nvGrpSpPr>
          <p:cNvPr id="3" name="Group 2"/>
          <p:cNvGrpSpPr/>
          <p:nvPr/>
        </p:nvGrpSpPr>
        <p:grpSpPr>
          <a:xfrm>
            <a:off x="4390551" y="2209801"/>
            <a:ext cx="863999" cy="935582"/>
            <a:chOff x="4771550" y="1782734"/>
            <a:chExt cx="622949" cy="797296"/>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25" y="2445832"/>
              <a:ext cx="509726" cy="134198"/>
            </a:xfrm>
            <a:prstGeom prst="rect">
              <a:avLst/>
            </a:prstGeom>
          </p:spPr>
        </p:pic>
        <p:grpSp>
          <p:nvGrpSpPr>
            <p:cNvPr id="61" name="Group 60"/>
            <p:cNvGrpSpPr/>
            <p:nvPr/>
          </p:nvGrpSpPr>
          <p:grpSpPr>
            <a:xfrm>
              <a:off x="4772302" y="1782734"/>
              <a:ext cx="609600" cy="722956"/>
              <a:chOff x="120651" y="295275"/>
              <a:chExt cx="1920874" cy="2278063"/>
            </a:xfrm>
          </p:grpSpPr>
          <p:sp>
            <p:nvSpPr>
              <p:cNvPr id="65"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chemeClr val="bg1"/>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66" name="Oval 7"/>
              <p:cNvSpPr>
                <a:spLocks noChangeArrowheads="1"/>
              </p:cNvSpPr>
              <p:nvPr/>
            </p:nvSpPr>
            <p:spPr bwMode="auto">
              <a:xfrm>
                <a:off x="390525" y="549275"/>
                <a:ext cx="1381125" cy="1384300"/>
              </a:xfrm>
              <a:prstGeom prst="ellipse">
                <a:avLst/>
              </a:prstGeom>
              <a:solidFill>
                <a:schemeClr val="accent4"/>
              </a:solid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62" name="TextBox 61"/>
            <p:cNvSpPr txBox="1"/>
            <p:nvPr/>
          </p:nvSpPr>
          <p:spPr>
            <a:xfrm>
              <a:off x="4771550" y="1847670"/>
              <a:ext cx="622949" cy="295490"/>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100%</a:t>
              </a:r>
              <a:endParaRPr lang="en-US" sz="1500" b="1" dirty="0">
                <a:solidFill>
                  <a:srgbClr val="000000"/>
                </a:solidFill>
                <a:latin typeface="Lato Light" pitchFamily="34" charset="0"/>
              </a:endParaRPr>
            </a:p>
          </p:txBody>
        </p:sp>
      </p:grpSp>
      <p:grpSp>
        <p:nvGrpSpPr>
          <p:cNvPr id="7" name="Group 6"/>
          <p:cNvGrpSpPr/>
          <p:nvPr/>
        </p:nvGrpSpPr>
        <p:grpSpPr>
          <a:xfrm>
            <a:off x="3124200" y="2743200"/>
            <a:ext cx="1300052" cy="711473"/>
            <a:chOff x="3352800" y="1744883"/>
            <a:chExt cx="1300052" cy="1091060"/>
          </a:xfrm>
        </p:grpSpPr>
        <p:sp>
          <p:nvSpPr>
            <p:cNvPr id="63" name="Rectangular Callout 62"/>
            <p:cNvSpPr/>
            <p:nvPr/>
          </p:nvSpPr>
          <p:spPr>
            <a:xfrm>
              <a:off x="3377502" y="1744883"/>
              <a:ext cx="1219200" cy="1091060"/>
            </a:xfrm>
            <a:prstGeom prst="wedgeRectCallout">
              <a:avLst>
                <a:gd name="adj1" fmla="val 60417"/>
                <a:gd name="adj2" fmla="val -22530"/>
              </a:avLst>
            </a:prstGeom>
            <a:ln w="28575" cmpd="sng">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solidFill>
                  <a:srgbClr val="1F497D"/>
                </a:solidFill>
              </a:endParaRPr>
            </a:p>
          </p:txBody>
        </p:sp>
        <p:sp>
          <p:nvSpPr>
            <p:cNvPr id="64" name="TextBox 63"/>
            <p:cNvSpPr txBox="1"/>
            <p:nvPr/>
          </p:nvSpPr>
          <p:spPr>
            <a:xfrm>
              <a:off x="3352800" y="1802349"/>
              <a:ext cx="1300052" cy="707974"/>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EUROPE</a:t>
              </a:r>
            </a:p>
          </p:txBody>
        </p:sp>
      </p:grpSp>
      <p:grpSp>
        <p:nvGrpSpPr>
          <p:cNvPr id="12" name="Group 11"/>
          <p:cNvGrpSpPr/>
          <p:nvPr/>
        </p:nvGrpSpPr>
        <p:grpSpPr>
          <a:xfrm>
            <a:off x="4542951" y="4495800"/>
            <a:ext cx="867249" cy="936000"/>
            <a:chOff x="4619150" y="3638550"/>
            <a:chExt cx="622949" cy="797296"/>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425" y="4301648"/>
              <a:ext cx="509726" cy="134198"/>
            </a:xfrm>
            <a:prstGeom prst="rect">
              <a:avLst/>
            </a:prstGeom>
          </p:spPr>
        </p:pic>
        <p:grpSp>
          <p:nvGrpSpPr>
            <p:cNvPr id="71" name="Group 70"/>
            <p:cNvGrpSpPr/>
            <p:nvPr/>
          </p:nvGrpSpPr>
          <p:grpSpPr>
            <a:xfrm>
              <a:off x="4619902" y="3638550"/>
              <a:ext cx="609600" cy="722956"/>
              <a:chOff x="120651" y="295275"/>
              <a:chExt cx="1920874" cy="2278063"/>
            </a:xfrm>
          </p:grpSpPr>
          <p:sp>
            <p:nvSpPr>
              <p:cNvPr id="83"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84"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72" name="TextBox 71"/>
            <p:cNvSpPr txBox="1"/>
            <p:nvPr/>
          </p:nvSpPr>
          <p:spPr>
            <a:xfrm>
              <a:off x="4619150" y="3703458"/>
              <a:ext cx="622949" cy="316256"/>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90%</a:t>
              </a:r>
              <a:endParaRPr lang="en-US" sz="1500" b="1" dirty="0">
                <a:solidFill>
                  <a:srgbClr val="000000"/>
                </a:solidFill>
                <a:latin typeface="Lato Light" pitchFamily="34" charset="0"/>
              </a:endParaRPr>
            </a:p>
          </p:txBody>
        </p:sp>
      </p:grpSp>
      <p:grpSp>
        <p:nvGrpSpPr>
          <p:cNvPr id="14" name="Group 13"/>
          <p:cNvGrpSpPr/>
          <p:nvPr/>
        </p:nvGrpSpPr>
        <p:grpSpPr>
          <a:xfrm>
            <a:off x="3352800" y="5085039"/>
            <a:ext cx="1300052" cy="629961"/>
            <a:chOff x="3200400" y="3600699"/>
            <a:chExt cx="1300052" cy="1091060"/>
          </a:xfrm>
        </p:grpSpPr>
        <p:sp>
          <p:nvSpPr>
            <p:cNvPr id="73" name="Rectangular Callout 72"/>
            <p:cNvSpPr/>
            <p:nvPr/>
          </p:nvSpPr>
          <p:spPr>
            <a:xfrm>
              <a:off x="3225102" y="3600699"/>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76" name="TextBox 75"/>
            <p:cNvSpPr txBox="1"/>
            <p:nvPr/>
          </p:nvSpPr>
          <p:spPr>
            <a:xfrm>
              <a:off x="3200400" y="3637475"/>
              <a:ext cx="1300052" cy="799580"/>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AFRICA</a:t>
              </a:r>
            </a:p>
          </p:txBody>
        </p:sp>
      </p:grpSp>
      <p:grpSp>
        <p:nvGrpSpPr>
          <p:cNvPr id="15" name="Group 14"/>
          <p:cNvGrpSpPr/>
          <p:nvPr/>
        </p:nvGrpSpPr>
        <p:grpSpPr>
          <a:xfrm>
            <a:off x="8229600" y="4267201"/>
            <a:ext cx="838200" cy="1066800"/>
            <a:chOff x="6921080" y="3792659"/>
            <a:chExt cx="622949" cy="841218"/>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354" y="4455757"/>
              <a:ext cx="509726" cy="134198"/>
            </a:xfrm>
            <a:prstGeom prst="rect">
              <a:avLst/>
            </a:prstGeom>
          </p:spPr>
        </p:pic>
        <p:grpSp>
          <p:nvGrpSpPr>
            <p:cNvPr id="87" name="Group 86"/>
            <p:cNvGrpSpPr/>
            <p:nvPr/>
          </p:nvGrpSpPr>
          <p:grpSpPr>
            <a:xfrm>
              <a:off x="6921831" y="3792659"/>
              <a:ext cx="609600" cy="722957"/>
              <a:chOff x="120651" y="295275"/>
              <a:chExt cx="1920874" cy="2278064"/>
            </a:xfrm>
          </p:grpSpPr>
          <p:sp>
            <p:nvSpPr>
              <p:cNvPr id="91" name="Freeform 6"/>
              <p:cNvSpPr>
                <a:spLocks/>
              </p:cNvSpPr>
              <p:nvPr/>
            </p:nvSpPr>
            <p:spPr bwMode="auto">
              <a:xfrm>
                <a:off x="120651" y="295275"/>
                <a:ext cx="1920874" cy="2278064"/>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92"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88" name="TextBox 87"/>
            <p:cNvSpPr txBox="1"/>
            <p:nvPr/>
          </p:nvSpPr>
          <p:spPr>
            <a:xfrm>
              <a:off x="6921080" y="3911868"/>
              <a:ext cx="622949" cy="722009"/>
            </a:xfrm>
            <a:prstGeom prst="rect">
              <a:avLst/>
            </a:prstGeom>
            <a:noFill/>
          </p:spPr>
          <p:txBody>
            <a:bodyPr wrap="square" rtlCol="0">
              <a:spAutoFit/>
            </a:bodyPr>
            <a:lstStyle/>
            <a:p>
              <a:pPr algn="ctr">
                <a:lnSpc>
                  <a:spcPct val="140000"/>
                </a:lnSpc>
              </a:pPr>
              <a:r>
                <a:rPr lang="en-US" sz="1500" b="1" dirty="0">
                  <a:latin typeface="Lato Light" pitchFamily="34" charset="0"/>
                </a:rPr>
                <a:t>100%</a:t>
              </a:r>
            </a:p>
          </p:txBody>
        </p:sp>
      </p:grpSp>
      <p:grpSp>
        <p:nvGrpSpPr>
          <p:cNvPr id="16" name="Group 15"/>
          <p:cNvGrpSpPr/>
          <p:nvPr/>
        </p:nvGrpSpPr>
        <p:grpSpPr>
          <a:xfrm>
            <a:off x="6609048" y="4888117"/>
            <a:ext cx="1696752" cy="674483"/>
            <a:chOff x="5502329" y="3754808"/>
            <a:chExt cx="1300052" cy="1091060"/>
          </a:xfrm>
        </p:grpSpPr>
        <p:sp>
          <p:nvSpPr>
            <p:cNvPr id="89" name="Rectangular Callout 88"/>
            <p:cNvSpPr/>
            <p:nvPr/>
          </p:nvSpPr>
          <p:spPr>
            <a:xfrm>
              <a:off x="5527031" y="3754808"/>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90" name="TextBox 89"/>
            <p:cNvSpPr txBox="1"/>
            <p:nvPr/>
          </p:nvSpPr>
          <p:spPr>
            <a:xfrm>
              <a:off x="5502329" y="3799188"/>
              <a:ext cx="1300052" cy="746800"/>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OCEANIA</a:t>
              </a:r>
            </a:p>
          </p:txBody>
        </p:sp>
      </p:grpSp>
      <p:sp>
        <p:nvSpPr>
          <p:cNvPr id="48" name="Oval 47"/>
          <p:cNvSpPr/>
          <p:nvPr/>
        </p:nvSpPr>
        <p:spPr>
          <a:xfrm>
            <a:off x="8417610" y="6392047"/>
            <a:ext cx="286149" cy="286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347378" y="6424998"/>
            <a:ext cx="432324" cy="240066"/>
          </a:xfrm>
          <a:prstGeom prst="rect">
            <a:avLst/>
          </a:prstGeom>
          <a:noFill/>
        </p:spPr>
        <p:txBody>
          <a:bodyPr wrap="square" rtlCol="0" anchor="ctr">
            <a:spAutoFit/>
          </a:bodyPr>
          <a:lstStyle/>
          <a:p>
            <a:pPr algn="ctr">
              <a:lnSpc>
                <a:spcPct val="120000"/>
              </a:lnSpc>
            </a:pPr>
            <a:r>
              <a:rPr lang="en-US" sz="800" dirty="0">
                <a:latin typeface="Lato" pitchFamily="34" charset="0"/>
              </a:rPr>
              <a:t>169</a:t>
            </a:r>
          </a:p>
        </p:txBody>
      </p:sp>
      <p:grpSp>
        <p:nvGrpSpPr>
          <p:cNvPr id="44" name="Group 43"/>
          <p:cNvGrpSpPr/>
          <p:nvPr/>
        </p:nvGrpSpPr>
        <p:grpSpPr>
          <a:xfrm>
            <a:off x="6312297" y="3187616"/>
            <a:ext cx="876303" cy="935582"/>
            <a:chOff x="4772302" y="1782734"/>
            <a:chExt cx="631820" cy="797296"/>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25" y="2445832"/>
              <a:ext cx="509726" cy="134198"/>
            </a:xfrm>
            <a:prstGeom prst="rect">
              <a:avLst/>
            </a:prstGeom>
          </p:spPr>
        </p:pic>
        <p:grpSp>
          <p:nvGrpSpPr>
            <p:cNvPr id="46" name="Group 45"/>
            <p:cNvGrpSpPr/>
            <p:nvPr/>
          </p:nvGrpSpPr>
          <p:grpSpPr>
            <a:xfrm>
              <a:off x="4772302" y="1782734"/>
              <a:ext cx="609600" cy="722956"/>
              <a:chOff x="120651" y="295277"/>
              <a:chExt cx="1920874" cy="2278063"/>
            </a:xfrm>
          </p:grpSpPr>
          <p:sp>
            <p:nvSpPr>
              <p:cNvPr id="50" name="Freeform 6"/>
              <p:cNvSpPr>
                <a:spLocks/>
              </p:cNvSpPr>
              <p:nvPr/>
            </p:nvSpPr>
            <p:spPr bwMode="auto">
              <a:xfrm>
                <a:off x="120651" y="295277"/>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52" name="Oval 7"/>
              <p:cNvSpPr>
                <a:spLocks noChangeArrowheads="1"/>
              </p:cNvSpPr>
              <p:nvPr/>
            </p:nvSpPr>
            <p:spPr bwMode="auto">
              <a:xfrm>
                <a:off x="390525" y="549275"/>
                <a:ext cx="1381125" cy="13843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47" name="TextBox 46"/>
            <p:cNvSpPr txBox="1"/>
            <p:nvPr/>
          </p:nvSpPr>
          <p:spPr>
            <a:xfrm>
              <a:off x="4781173" y="1858566"/>
              <a:ext cx="622949" cy="295490"/>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97%</a:t>
              </a:r>
              <a:endParaRPr lang="en-US" sz="1500" b="1" dirty="0">
                <a:solidFill>
                  <a:srgbClr val="000000"/>
                </a:solidFill>
                <a:latin typeface="Lato Light" pitchFamily="34" charset="0"/>
              </a:endParaRPr>
            </a:p>
          </p:txBody>
        </p:sp>
      </p:grpSp>
      <p:grpSp>
        <p:nvGrpSpPr>
          <p:cNvPr id="55" name="Group 54"/>
          <p:cNvGrpSpPr/>
          <p:nvPr/>
        </p:nvGrpSpPr>
        <p:grpSpPr>
          <a:xfrm>
            <a:off x="5100748" y="3708127"/>
            <a:ext cx="1300052" cy="635273"/>
            <a:chOff x="3352800" y="1744883"/>
            <a:chExt cx="1300052" cy="1091060"/>
          </a:xfrm>
        </p:grpSpPr>
        <p:sp>
          <p:nvSpPr>
            <p:cNvPr id="56" name="Rectangular Callout 55"/>
            <p:cNvSpPr/>
            <p:nvPr/>
          </p:nvSpPr>
          <p:spPr>
            <a:xfrm>
              <a:off x="3377502" y="1744883"/>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solidFill>
                  <a:srgbClr val="1F497D"/>
                </a:solidFill>
              </a:endParaRPr>
            </a:p>
          </p:txBody>
        </p:sp>
        <p:sp>
          <p:nvSpPr>
            <p:cNvPr id="58" name="TextBox 57"/>
            <p:cNvSpPr txBox="1"/>
            <p:nvPr/>
          </p:nvSpPr>
          <p:spPr>
            <a:xfrm>
              <a:off x="3352800" y="1802349"/>
              <a:ext cx="1300052" cy="792894"/>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ASIA</a:t>
              </a:r>
            </a:p>
          </p:txBody>
        </p:sp>
      </p:grpSp>
    </p:spTree>
    <p:custDataLst>
      <p:tags r:id="rId1"/>
    </p:custDataLst>
    <p:extLst>
      <p:ext uri="{BB962C8B-B14F-4D97-AF65-F5344CB8AC3E}">
        <p14:creationId xmlns:p14="http://schemas.microsoft.com/office/powerpoint/2010/main" val="1143826195"/>
      </p:ext>
    </p:extLst>
  </p:cSld>
  <p:clrMapOvr>
    <a:masterClrMapping/>
  </p:clrMapOvr>
  <mc:AlternateContent xmlns:mc="http://schemas.openxmlformats.org/markup-compatibility/2006" xmlns:p14="http://schemas.microsoft.com/office/powerpoint/2010/main">
    <mc:Choice Requires="p14">
      <p:transition spd="slow" p14:dur="1200" advTm="33953">
        <p14:prism dir="u"/>
      </p:transition>
    </mc:Choice>
    <mc:Fallback xmlns="">
      <p:transition xmlns:p14="http://schemas.microsoft.com/office/powerpoint/2010/main" spd="slow" advTm="339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ppt_w</p:attrName>
                                        </p:attrNameLst>
                                      </p:cBhvr>
                                      <p:tavLst>
                                        <p:tav tm="0" fmla="#ppt_w*sin(2.5*pi*$)">
                                          <p:val>
                                            <p:fltVal val="0"/>
                                          </p:val>
                                        </p:tav>
                                        <p:tav tm="100000">
                                          <p:val>
                                            <p:fltVal val="1"/>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ppt_w</p:attrName>
                                        </p:attrNameLst>
                                      </p:cBhvr>
                                      <p:tavLst>
                                        <p:tav tm="0" fmla="#ppt_w*sin(2.5*pi*$)">
                                          <p:val>
                                            <p:fltVal val="0"/>
                                          </p:val>
                                        </p:tav>
                                        <p:tav tm="100000">
                                          <p:val>
                                            <p:fltVal val="1"/>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ppt_w</p:attrName>
                                        </p:attrNameLst>
                                      </p:cBhvr>
                                      <p:tavLst>
                                        <p:tav tm="0" fmla="#ppt_w*sin(2.5*pi*$)">
                                          <p:val>
                                            <p:fltVal val="0"/>
                                          </p:val>
                                        </p:tav>
                                        <p:tav tm="100000">
                                          <p:val>
                                            <p:fltVal val="1"/>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ppt_w</p:attrName>
                                        </p:attrNameLst>
                                      </p:cBhvr>
                                      <p:tavLst>
                                        <p:tav tm="0" fmla="#ppt_w*sin(2.5*pi*$)">
                                          <p:val>
                                            <p:fltVal val="0"/>
                                          </p:val>
                                        </p:tav>
                                        <p:tav tm="100000">
                                          <p:val>
                                            <p:fltVal val="1"/>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Left Arrow 25"/>
          <p:cNvSpPr/>
          <p:nvPr/>
        </p:nvSpPr>
        <p:spPr>
          <a:xfrm rot="11674957">
            <a:off x="1277663" y="3149141"/>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5" name="Left Arrow 24"/>
          <p:cNvSpPr/>
          <p:nvPr/>
        </p:nvSpPr>
        <p:spPr>
          <a:xfrm rot="9632699">
            <a:off x="1270682" y="4152761"/>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5" name="Left Arrow 4"/>
          <p:cNvSpPr/>
          <p:nvPr/>
        </p:nvSpPr>
        <p:spPr>
          <a:xfrm rot="7418533">
            <a:off x="2625296" y="4782916"/>
            <a:ext cx="962025"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4" name="Left Arrow 23"/>
          <p:cNvSpPr/>
          <p:nvPr/>
        </p:nvSpPr>
        <p:spPr>
          <a:xfrm rot="3157112">
            <a:off x="5399168" y="4733648"/>
            <a:ext cx="962025" cy="73493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1" name="Left Arrow 30"/>
          <p:cNvSpPr/>
          <p:nvPr/>
        </p:nvSpPr>
        <p:spPr>
          <a:xfrm rot="971402">
            <a:off x="5916943" y="4271454"/>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0" name="Left Arrow 29"/>
          <p:cNvSpPr/>
          <p:nvPr/>
        </p:nvSpPr>
        <p:spPr>
          <a:xfrm rot="21064095">
            <a:off x="5997210" y="3232902"/>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8" name="Left Arrow 27"/>
          <p:cNvSpPr/>
          <p:nvPr/>
        </p:nvSpPr>
        <p:spPr>
          <a:xfrm rot="16200000">
            <a:off x="3886994" y="1905794"/>
            <a:ext cx="1447800"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7" name="Left Arrow 26"/>
          <p:cNvSpPr/>
          <p:nvPr/>
        </p:nvSpPr>
        <p:spPr>
          <a:xfrm rot="13637694">
            <a:off x="1956205" y="2045135"/>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 name="Content Placeholder 2"/>
          <p:cNvSpPr>
            <a:spLocks noGrp="1"/>
          </p:cNvSpPr>
          <p:nvPr>
            <p:ph idx="1"/>
          </p:nvPr>
        </p:nvSpPr>
        <p:spPr>
          <a:xfrm>
            <a:off x="457200" y="304800"/>
            <a:ext cx="8229600" cy="990600"/>
          </a:xfrm>
        </p:spPr>
        <p:txBody>
          <a:bodyPr/>
          <a:lstStyle/>
          <a:p>
            <a:pPr marL="0" indent="0" algn="ctr">
              <a:buFont typeface="Wingdings" charset="0"/>
              <a:buNone/>
              <a:defRPr/>
            </a:pPr>
            <a:r>
              <a:rPr lang="en-US" sz="3500" b="1" dirty="0">
                <a:solidFill>
                  <a:srgbClr val="FFFFFF"/>
                </a:solidFill>
              </a:rPr>
              <a:t>Migration and Public Policies</a:t>
            </a:r>
          </a:p>
          <a:p>
            <a:pPr>
              <a:defRPr/>
            </a:pPr>
            <a:endParaRPr lang="en-US" sz="2400" dirty="0"/>
          </a:p>
        </p:txBody>
      </p:sp>
      <p:sp>
        <p:nvSpPr>
          <p:cNvPr id="6" name="Slide Number Placeholder 5"/>
          <p:cNvSpPr>
            <a:spLocks noGrp="1"/>
          </p:cNvSpPr>
          <p:nvPr>
            <p:ph type="sldNum" sz="quarter" idx="12"/>
          </p:nvPr>
        </p:nvSpPr>
        <p:spPr/>
        <p:txBody>
          <a:bodyPr/>
          <a:lstStyle/>
          <a:p>
            <a:pPr>
              <a:defRPr/>
            </a:pPr>
            <a:fld id="{19B27732-DB61-2A4C-85ED-BAE8D7B48510}" type="slidenum">
              <a:rPr lang="en-US" smtClean="0"/>
              <a:pPr>
                <a:defRPr/>
              </a:pPr>
              <a:t>57</a:t>
            </a:fld>
            <a:endParaRPr lang="en-US"/>
          </a:p>
        </p:txBody>
      </p:sp>
      <p:sp>
        <p:nvSpPr>
          <p:cNvPr id="2" name="Rounded Rectangle 1"/>
          <p:cNvSpPr/>
          <p:nvPr/>
        </p:nvSpPr>
        <p:spPr>
          <a:xfrm>
            <a:off x="3124200" y="3200400"/>
            <a:ext cx="2759995" cy="1371600"/>
          </a:xfrm>
          <a:prstGeom prst="roundRect">
            <a:avLst/>
          </a:prstGeom>
          <a:solidFill>
            <a:srgbClr val="FF990F"/>
          </a:solidFill>
          <a:ln w="38100" cmpd="sng">
            <a:solidFill>
              <a:srgbClr val="000000"/>
            </a:solidFill>
          </a:ln>
        </p:spPr>
        <p:style>
          <a:lnRef idx="1">
            <a:schemeClr val="accent6"/>
          </a:lnRef>
          <a:fillRef idx="2">
            <a:schemeClr val="accent6"/>
          </a:fillRef>
          <a:effectRef idx="1">
            <a:schemeClr val="accent6"/>
          </a:effectRef>
          <a:fontRef idx="minor">
            <a:schemeClr val="dk1"/>
          </a:fontRef>
        </p:style>
        <p:txBody>
          <a:bodyPr lIns="36000" tIns="0" rIns="36000" anchor="ctr" anchorCtr="0"/>
          <a:lstStyle/>
          <a:p>
            <a:pPr algn="ctr">
              <a:spcAft>
                <a:spcPts val="0"/>
              </a:spcAft>
              <a:defRPr/>
            </a:pPr>
            <a:r>
              <a:rPr lang="en-US" sz="2900" b="1" dirty="0">
                <a:solidFill>
                  <a:schemeClr val="tx1"/>
                </a:solidFill>
              </a:rPr>
              <a:t>Migration &amp; Displacement</a:t>
            </a:r>
          </a:p>
        </p:txBody>
      </p:sp>
      <p:sp>
        <p:nvSpPr>
          <p:cNvPr id="16" name="Rounded Rectangle 15"/>
          <p:cNvSpPr/>
          <p:nvPr/>
        </p:nvSpPr>
        <p:spPr>
          <a:xfrm>
            <a:off x="6019800" y="5410200"/>
            <a:ext cx="25908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Rural Development</a:t>
            </a:r>
          </a:p>
        </p:txBody>
      </p:sp>
      <p:sp>
        <p:nvSpPr>
          <p:cNvPr id="17" name="Rounded Rectangle 16"/>
          <p:cNvSpPr/>
          <p:nvPr/>
        </p:nvSpPr>
        <p:spPr>
          <a:xfrm>
            <a:off x="6934200" y="2895600"/>
            <a:ext cx="2015997"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SMEs &amp; Industry</a:t>
            </a:r>
          </a:p>
        </p:txBody>
      </p:sp>
      <p:sp>
        <p:nvSpPr>
          <p:cNvPr id="18" name="Rounded Rectangle 17"/>
          <p:cNvSpPr/>
          <p:nvPr/>
        </p:nvSpPr>
        <p:spPr>
          <a:xfrm>
            <a:off x="559800" y="5410200"/>
            <a:ext cx="2412000"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Good Governance</a:t>
            </a:r>
          </a:p>
        </p:txBody>
      </p:sp>
      <p:sp>
        <p:nvSpPr>
          <p:cNvPr id="19" name="Rounded Rectangle 18"/>
          <p:cNvSpPr/>
          <p:nvPr/>
        </p:nvSpPr>
        <p:spPr>
          <a:xfrm>
            <a:off x="6934200" y="4114800"/>
            <a:ext cx="2016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FDI</a:t>
            </a:r>
          </a:p>
        </p:txBody>
      </p:sp>
      <p:sp>
        <p:nvSpPr>
          <p:cNvPr id="20" name="Rounded Rectangle 19"/>
          <p:cNvSpPr/>
          <p:nvPr/>
        </p:nvSpPr>
        <p:spPr>
          <a:xfrm>
            <a:off x="76201" y="4114800"/>
            <a:ext cx="2015999"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Health</a:t>
            </a:r>
          </a:p>
        </p:txBody>
      </p:sp>
      <p:sp>
        <p:nvSpPr>
          <p:cNvPr id="21" name="Rounded Rectangle 20"/>
          <p:cNvSpPr/>
          <p:nvPr/>
        </p:nvSpPr>
        <p:spPr>
          <a:xfrm>
            <a:off x="117602" y="2895600"/>
            <a:ext cx="2015998"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Education</a:t>
            </a:r>
          </a:p>
        </p:txBody>
      </p:sp>
      <p:sp>
        <p:nvSpPr>
          <p:cNvPr id="22" name="Rounded Rectangle 21"/>
          <p:cNvSpPr/>
          <p:nvPr/>
        </p:nvSpPr>
        <p:spPr>
          <a:xfrm>
            <a:off x="3352800" y="1143000"/>
            <a:ext cx="2412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Economic Development </a:t>
            </a:r>
          </a:p>
        </p:txBody>
      </p:sp>
      <p:sp>
        <p:nvSpPr>
          <p:cNvPr id="23" name="Rounded Rectangle 22"/>
          <p:cNvSpPr/>
          <p:nvPr/>
        </p:nvSpPr>
        <p:spPr>
          <a:xfrm>
            <a:off x="559800" y="1447800"/>
            <a:ext cx="2412000"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Employment</a:t>
            </a:r>
          </a:p>
        </p:txBody>
      </p:sp>
      <p:sp>
        <p:nvSpPr>
          <p:cNvPr id="29" name="Left Arrow 28"/>
          <p:cNvSpPr/>
          <p:nvPr/>
        </p:nvSpPr>
        <p:spPr>
          <a:xfrm rot="18470091">
            <a:off x="5430564" y="2070135"/>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2" name="Rounded Rectangle 31"/>
          <p:cNvSpPr/>
          <p:nvPr/>
        </p:nvSpPr>
        <p:spPr>
          <a:xfrm>
            <a:off x="6126600" y="1506600"/>
            <a:ext cx="2484000" cy="10080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Environment &amp; Climate Change</a:t>
            </a:r>
          </a:p>
        </p:txBody>
      </p:sp>
      <p:sp>
        <p:nvSpPr>
          <p:cNvPr id="33" name="Left Arrow 32"/>
          <p:cNvSpPr/>
          <p:nvPr/>
        </p:nvSpPr>
        <p:spPr>
          <a:xfrm rot="5400000">
            <a:off x="4052094" y="4989495"/>
            <a:ext cx="962025"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4" name="Rounded Rectangle 33"/>
          <p:cNvSpPr/>
          <p:nvPr/>
        </p:nvSpPr>
        <p:spPr>
          <a:xfrm>
            <a:off x="3352800" y="5638800"/>
            <a:ext cx="2412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Agriculture</a:t>
            </a:r>
          </a:p>
        </p:txBody>
      </p:sp>
    </p:spTree>
    <p:custDataLst>
      <p:tags r:id="rId1"/>
    </p:custDataLst>
    <p:extLst>
      <p:ext uri="{BB962C8B-B14F-4D97-AF65-F5344CB8AC3E}">
        <p14:creationId xmlns:p14="http://schemas.microsoft.com/office/powerpoint/2010/main" val="126757228"/>
      </p:ext>
    </p:extLst>
  </p:cSld>
  <p:clrMapOvr>
    <a:masterClrMapping/>
  </p:clrMapOvr>
  <mc:AlternateContent xmlns:mc="http://schemas.openxmlformats.org/markup-compatibility/2006" xmlns:p14="http://schemas.microsoft.com/office/powerpoint/2010/main">
    <mc:Choice Requires="p14">
      <p:transition spd="slow" p14:dur="2000" advTm="27147"/>
    </mc:Choice>
    <mc:Fallback xmlns="">
      <p:transition xmlns:p14="http://schemas.microsoft.com/office/powerpoint/2010/main" spd="slow" advTm="27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5" grpId="0" animBg="1"/>
      <p:bldP spid="24" grpId="0" animBg="1"/>
      <p:bldP spid="31" grpId="0" animBg="1"/>
      <p:bldP spid="30" grpId="0" animBg="1"/>
      <p:bldP spid="28" grpId="0" animBg="1"/>
      <p:bldP spid="27" grpId="0" animBg="1"/>
      <p:bldP spid="2" grpId="0" animBg="1"/>
      <p:bldP spid="16" grpId="0" animBg="1"/>
      <p:bldP spid="17" grpId="0" animBg="1"/>
      <p:bldP spid="18" grpId="0" animBg="1"/>
      <p:bldP spid="19" grpId="0" animBg="1"/>
      <p:bldP spid="20" grpId="0" animBg="1"/>
      <p:bldP spid="21" grpId="0" animBg="1"/>
      <p:bldP spid="22" grpId="0" animBg="1"/>
      <p:bldP spid="23" grpId="0" animBg="1"/>
      <p:bldP spid="29" grpId="0" animBg="1"/>
      <p:bldP spid="32" grpId="0" animBg="1"/>
      <p:bldP spid="33" grpId="0" animBg="1"/>
      <p:bldP spid="3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600199" y="2438400"/>
            <a:ext cx="2367835" cy="2364190"/>
          </a:xfrm>
          <a:prstGeom prst="ellipse">
            <a:avLst/>
          </a:prstGeom>
          <a:solidFill>
            <a:srgbClr val="A2C3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 y="4572000"/>
            <a:ext cx="2514600" cy="18288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Development-sensitive </a:t>
            </a:r>
            <a:r>
              <a:rPr lang="en-US" sz="2700" b="1" u="sng" dirty="0"/>
              <a:t>Migration Policies</a:t>
            </a:r>
          </a:p>
        </p:txBody>
      </p:sp>
      <p:sp>
        <p:nvSpPr>
          <p:cNvPr id="30" name="Right Arrow 29"/>
          <p:cNvSpPr/>
          <p:nvPr/>
        </p:nvSpPr>
        <p:spPr>
          <a:xfrm rot="8002461">
            <a:off x="1797937" y="3838053"/>
            <a:ext cx="1213080" cy="43783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548930" y="3387899"/>
            <a:ext cx="499070" cy="49830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181600" y="1295400"/>
            <a:ext cx="3886200" cy="3810000"/>
          </a:xfrm>
        </p:spPr>
        <p:txBody>
          <a:bodyPr>
            <a:normAutofit/>
          </a:bodyPr>
          <a:lstStyle/>
          <a:p>
            <a:pPr marL="0" indent="0" algn="ctr">
              <a:spcBef>
                <a:spcPts val="24"/>
              </a:spcBef>
              <a:buFont typeface="Wingdings" charset="0"/>
              <a:buNone/>
              <a:defRPr/>
            </a:pPr>
            <a:r>
              <a:rPr lang="en-US" sz="2600" b="1" dirty="0"/>
              <a:t>Migration Policies</a:t>
            </a:r>
            <a:endParaRPr lang="en-US" sz="2600" dirty="0"/>
          </a:p>
          <a:p>
            <a:pPr marL="216000" indent="-216000">
              <a:spcBef>
                <a:spcPts val="24"/>
              </a:spcBef>
              <a:defRPr/>
            </a:pPr>
            <a:r>
              <a:rPr lang="en-GB" sz="2400" dirty="0"/>
              <a:t>Who and how many enter (immigration) or leave the country (emigration).</a:t>
            </a:r>
          </a:p>
          <a:p>
            <a:pPr marL="216000" indent="-216000">
              <a:spcBef>
                <a:spcPts val="24"/>
              </a:spcBef>
              <a:defRPr/>
            </a:pPr>
            <a:r>
              <a:rPr lang="en-GB" sz="2400" dirty="0"/>
              <a:t>Asylum policies.</a:t>
            </a:r>
            <a:endParaRPr lang="en-US" sz="2400" dirty="0"/>
          </a:p>
        </p:txBody>
      </p:sp>
    </p:spTree>
    <p:custDataLst>
      <p:tags r:id="rId1"/>
    </p:custDataLst>
    <p:extLst>
      <p:ext uri="{BB962C8B-B14F-4D97-AF65-F5344CB8AC3E}">
        <p14:creationId xmlns:p14="http://schemas.microsoft.com/office/powerpoint/2010/main" val="1203004780"/>
      </p:ext>
    </p:extLst>
  </p:cSld>
  <p:clrMapOvr>
    <a:masterClrMapping/>
  </p:clrMapOvr>
  <mc:AlternateContent xmlns:mc="http://schemas.openxmlformats.org/markup-compatibility/2006" xmlns:p14="http://schemas.microsoft.com/office/powerpoint/2010/main">
    <mc:Choice Requires="p14">
      <p:transition spd="slow" p14:dur="2000" advTm="52064"/>
    </mc:Choice>
    <mc:Fallback xmlns="">
      <p:transition xmlns:p14="http://schemas.microsoft.com/office/powerpoint/2010/main" spd="slow" advTm="52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Right)">
                                      <p:cBhvr>
                                        <p:cTn id="10" dur="1000"/>
                                        <p:tgtEl>
                                          <p:spTgt spid="30"/>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1143000"/>
            <a:ext cx="5105400" cy="5029200"/>
          </a:xfrm>
          <a:prstGeom prst="ellipse">
            <a:avLst/>
          </a:prstGeom>
          <a:solidFill>
            <a:schemeClr val="tx2"/>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790510" y="1676400"/>
            <a:ext cx="3933890" cy="3927853"/>
          </a:xfrm>
          <a:prstGeom prst="ellipse">
            <a:avLst/>
          </a:prstGeom>
          <a:solidFill>
            <a:srgbClr val="7495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600199" y="2438400"/>
            <a:ext cx="2367835" cy="2364190"/>
          </a:xfrm>
          <a:prstGeom prst="ellipse">
            <a:avLst/>
          </a:prstGeom>
          <a:solidFill>
            <a:srgbClr val="A2C3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 y="4572000"/>
            <a:ext cx="2514600" cy="18288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Development-sensitive </a:t>
            </a:r>
            <a:r>
              <a:rPr lang="en-US" sz="2700" b="1" u="sng" dirty="0"/>
              <a:t>Migration Policies</a:t>
            </a:r>
          </a:p>
        </p:txBody>
      </p:sp>
      <p:sp>
        <p:nvSpPr>
          <p:cNvPr id="26" name="Rectangle 25"/>
          <p:cNvSpPr/>
          <p:nvPr/>
        </p:nvSpPr>
        <p:spPr>
          <a:xfrm>
            <a:off x="3581400" y="5562600"/>
            <a:ext cx="3200400" cy="11430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900" dirty="0"/>
              <a:t>Migration-</a:t>
            </a:r>
            <a:r>
              <a:rPr lang="en-US" sz="2900" b="1" u="sng" dirty="0"/>
              <a:t>sensitive</a:t>
            </a:r>
            <a:r>
              <a:rPr lang="en-US" sz="2900" dirty="0"/>
              <a:t> public policies</a:t>
            </a:r>
          </a:p>
        </p:txBody>
      </p:sp>
      <p:sp>
        <p:nvSpPr>
          <p:cNvPr id="24" name="Rectangle 23"/>
          <p:cNvSpPr/>
          <p:nvPr/>
        </p:nvSpPr>
        <p:spPr>
          <a:xfrm>
            <a:off x="1143000" y="720361"/>
            <a:ext cx="3276599" cy="879839"/>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Migration-</a:t>
            </a:r>
            <a:r>
              <a:rPr lang="en-US" sz="2700" b="1" u="sng" dirty="0"/>
              <a:t>targeted</a:t>
            </a:r>
            <a:r>
              <a:rPr lang="en-US" sz="2700" dirty="0"/>
              <a:t> public policies</a:t>
            </a:r>
          </a:p>
        </p:txBody>
      </p:sp>
      <p:sp>
        <p:nvSpPr>
          <p:cNvPr id="28" name="Right Arrow 27"/>
          <p:cNvSpPr/>
          <p:nvPr/>
        </p:nvSpPr>
        <p:spPr>
          <a:xfrm rot="2657889">
            <a:off x="2376713" y="4262891"/>
            <a:ext cx="2563173" cy="43026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8002461">
            <a:off x="1797937" y="3838053"/>
            <a:ext cx="1213080" cy="43783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6200000">
            <a:off x="1837830" y="2429371"/>
            <a:ext cx="1943782" cy="437841"/>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548930" y="3387899"/>
            <a:ext cx="499070" cy="49830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181600" y="228600"/>
            <a:ext cx="3886200" cy="6248400"/>
          </a:xfrm>
        </p:spPr>
        <p:txBody>
          <a:bodyPr>
            <a:normAutofit/>
          </a:bodyPr>
          <a:lstStyle/>
          <a:p>
            <a:pPr marL="0" indent="0" algn="ctr">
              <a:spcBef>
                <a:spcPts val="24"/>
              </a:spcBef>
              <a:buFont typeface="Wingdings" charset="0"/>
              <a:buNone/>
              <a:defRPr/>
            </a:pPr>
            <a:r>
              <a:rPr lang="en-GB" sz="2600" b="1" dirty="0"/>
              <a:t>Migration-sensitive activities</a:t>
            </a:r>
            <a:endParaRPr lang="en-US" sz="2600" dirty="0"/>
          </a:p>
          <a:p>
            <a:pPr marL="216000" indent="-216000">
              <a:spcBef>
                <a:spcPts val="24"/>
              </a:spcBef>
              <a:defRPr/>
            </a:pPr>
            <a:r>
              <a:rPr lang="en-GB" sz="2400" dirty="0"/>
              <a:t>In addition to fiscal, admin., econ., social, environment impact:</a:t>
            </a:r>
          </a:p>
          <a:p>
            <a:pPr marL="616050" lvl="2" indent="-216000">
              <a:spcBef>
                <a:spcPts val="24"/>
              </a:spcBef>
              <a:defRPr/>
            </a:pPr>
            <a:r>
              <a:rPr lang="en-GB" sz="2300" dirty="0"/>
              <a:t>Initiatives </a:t>
            </a:r>
            <a:r>
              <a:rPr lang="en-US" sz="2300" dirty="0">
                <a:latin typeface="Wingdings"/>
                <a:ea typeface="Wingdings"/>
                <a:cs typeface="Wingdings"/>
                <a:sym typeface="Wingdings"/>
              </a:rPr>
              <a:t></a:t>
            </a:r>
            <a:r>
              <a:rPr lang="en-GB" sz="2300" dirty="0"/>
              <a:t> migration?</a:t>
            </a:r>
            <a:endParaRPr lang="en-US" sz="2300" dirty="0"/>
          </a:p>
          <a:p>
            <a:pPr marL="616050" lvl="2" indent="-216000">
              <a:spcBef>
                <a:spcPts val="24"/>
              </a:spcBef>
              <a:defRPr/>
            </a:pPr>
            <a:r>
              <a:rPr lang="en-US" sz="2300" dirty="0"/>
              <a:t>M</a:t>
            </a:r>
            <a:r>
              <a:rPr lang="en-GB" sz="2300" dirty="0" err="1"/>
              <a:t>igration</a:t>
            </a:r>
            <a:r>
              <a:rPr lang="en-GB" sz="2300" dirty="0"/>
              <a:t> </a:t>
            </a:r>
            <a:r>
              <a:rPr lang="en-US" sz="2300" dirty="0">
                <a:latin typeface="Wingdings"/>
                <a:ea typeface="Wingdings"/>
                <a:cs typeface="Wingdings"/>
                <a:sym typeface="Wingdings"/>
              </a:rPr>
              <a:t></a:t>
            </a:r>
            <a:r>
              <a:rPr lang="en-GB" sz="2300" dirty="0"/>
              <a:t> initiative?</a:t>
            </a:r>
            <a:endParaRPr lang="en-US" sz="2300" dirty="0"/>
          </a:p>
          <a:p>
            <a:pPr marL="216000" indent="-216000">
              <a:spcBef>
                <a:spcPts val="24"/>
              </a:spcBef>
              <a:defRPr/>
            </a:pPr>
            <a:r>
              <a:rPr lang="en-GB" sz="2400" dirty="0"/>
              <a:t>Unforeseen/unintended effect for </a:t>
            </a:r>
            <a:r>
              <a:rPr lang="en-GB" sz="2400" dirty="0" err="1"/>
              <a:t>im</a:t>
            </a:r>
            <a:r>
              <a:rPr lang="en-GB" sz="2400" dirty="0"/>
              <a:t>/emigration, return, refugees or IDPs?</a:t>
            </a:r>
            <a:endParaRPr lang="en-US" sz="2400" dirty="0"/>
          </a:p>
          <a:p>
            <a:pPr marL="216000" indent="-216000">
              <a:spcBef>
                <a:spcPts val="24"/>
              </a:spcBef>
              <a:defRPr/>
            </a:pPr>
            <a:r>
              <a:rPr lang="en-GB" sz="2400" dirty="0"/>
              <a:t>Future </a:t>
            </a:r>
            <a:r>
              <a:rPr lang="en-GB" sz="2400" dirty="0" err="1"/>
              <a:t>im</a:t>
            </a:r>
            <a:r>
              <a:rPr lang="en-GB" sz="2400" dirty="0"/>
              <a:t>/emigration = threat to policy?</a:t>
            </a:r>
            <a:endParaRPr lang="en-US" sz="2400" dirty="0"/>
          </a:p>
          <a:p>
            <a:pPr marL="216000" indent="-216000">
              <a:spcBef>
                <a:spcPts val="24"/>
              </a:spcBef>
              <a:defRPr/>
            </a:pPr>
            <a:r>
              <a:rPr lang="en-US" sz="2400" dirty="0">
                <a:latin typeface="Wingdings"/>
                <a:ea typeface="Wingdings"/>
                <a:cs typeface="Wingdings"/>
                <a:sym typeface="Wingdings"/>
              </a:rPr>
              <a:t></a:t>
            </a:r>
            <a:r>
              <a:rPr lang="en-GB" sz="2400" dirty="0"/>
              <a:t> choose different policy option or modify options. </a:t>
            </a:r>
            <a:endParaRPr lang="en-US" sz="2400" dirty="0"/>
          </a:p>
        </p:txBody>
      </p:sp>
    </p:spTree>
    <p:custDataLst>
      <p:tags r:id="rId1"/>
    </p:custDataLst>
    <p:extLst>
      <p:ext uri="{BB962C8B-B14F-4D97-AF65-F5344CB8AC3E}">
        <p14:creationId xmlns:p14="http://schemas.microsoft.com/office/powerpoint/2010/main" val="2441612538"/>
      </p:ext>
    </p:extLst>
  </p:cSld>
  <p:clrMapOvr>
    <a:masterClrMapping/>
  </p:clrMapOvr>
  <mc:AlternateContent xmlns:mc="http://schemas.openxmlformats.org/markup-compatibility/2006" xmlns:p14="http://schemas.microsoft.com/office/powerpoint/2010/main">
    <mc:Choice Requires="p14">
      <p:transition spd="slow" p14:dur="2000" advTm="122815"/>
    </mc:Choice>
    <mc:Fallback xmlns="">
      <p:transition xmlns:p14="http://schemas.microsoft.com/office/powerpoint/2010/main" spd="slow" advTm="122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trips(upRight)">
                                      <p:cBhvr>
                                        <p:cTn id="10" dur="1000"/>
                                        <p:tgtEl>
                                          <p:spTgt spid="3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upRight)">
                                      <p:cBhvr>
                                        <p:cTn id="21" dur="1000"/>
                                        <p:tgtEl>
                                          <p:spTgt spid="28"/>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6" grpId="0" animBg="1"/>
      <p:bldP spid="24" grpId="0" animBg="1"/>
      <p:bldP spid="28"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i="1" dirty="0">
                <a:solidFill>
                  <a:srgbClr val="FF0000"/>
                </a:solidFill>
              </a:rPr>
              <a:t>What’s wrong?</a:t>
            </a:r>
          </a:p>
        </p:txBody>
      </p:sp>
      <p:pic>
        <p:nvPicPr>
          <p:cNvPr id="4" name="Content Placeholder 3" descr="IMG_701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1392" y="1383718"/>
            <a:ext cx="9122607" cy="5017082"/>
          </a:xfr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3276600" y="3302000"/>
            <a:ext cx="355600" cy="3556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5">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514600" y="3505200"/>
            <a:ext cx="355600" cy="3556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6">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524000" y="3124200"/>
            <a:ext cx="355600" cy="355600"/>
          </a:xfrm>
          <a:prstGeom prst="rect">
            <a:avLst/>
          </a:prstGeom>
        </p:spPr>
      </p:pic>
    </p:spTree>
    <p:extLst>
      <p:ext uri="{BB962C8B-B14F-4D97-AF65-F5344CB8AC3E}">
        <p14:creationId xmlns:p14="http://schemas.microsoft.com/office/powerpoint/2010/main" val="15498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32" name="Picture 131" descr="agriculture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1" name="Pictur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4294801"/>
            <a:ext cx="4029142" cy="2132433"/>
          </a:xfrm>
          <a:prstGeom prst="rect">
            <a:avLst/>
          </a:prstGeom>
        </p:spPr>
      </p:pic>
      <p:grpSp>
        <p:nvGrpSpPr>
          <p:cNvPr id="19" name="Group 18"/>
          <p:cNvGrpSpPr/>
          <p:nvPr/>
        </p:nvGrpSpPr>
        <p:grpSpPr>
          <a:xfrm>
            <a:off x="1675931" y="1375034"/>
            <a:ext cx="1638154" cy="840198"/>
            <a:chOff x="1963738" y="1526494"/>
            <a:chExt cx="1223962" cy="479424"/>
          </a:xfrm>
        </p:grpSpPr>
        <p:sp>
          <p:nvSpPr>
            <p:cNvPr id="456" name="Rectangle 14"/>
            <p:cNvSpPr>
              <a:spLocks noChangeArrowheads="1"/>
            </p:cNvSpPr>
            <p:nvPr/>
          </p:nvSpPr>
          <p:spPr bwMode="auto">
            <a:xfrm>
              <a:off x="1963738" y="1526494"/>
              <a:ext cx="1223962" cy="401637"/>
            </a:xfrm>
            <a:prstGeom prst="rect">
              <a:avLst/>
            </a:prstGeom>
            <a:gradFill flip="none" rotWithShape="1">
              <a:gsLst>
                <a:gs pos="11000">
                  <a:schemeClr val="tx2">
                    <a:lumMod val="50000"/>
                  </a:schemeClr>
                </a:gs>
                <a:gs pos="38000">
                  <a:schemeClr val="tx2"/>
                </a:gs>
              </a:gsLst>
              <a:lin ang="204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9149" y="1842405"/>
              <a:ext cx="1067426" cy="163513"/>
            </a:xfrm>
            <a:prstGeom prst="rect">
              <a:avLst/>
            </a:prstGeom>
          </p:spPr>
        </p:pic>
      </p:grpSp>
      <p:grpSp>
        <p:nvGrpSpPr>
          <p:cNvPr id="20" name="Group 19"/>
          <p:cNvGrpSpPr/>
          <p:nvPr/>
        </p:nvGrpSpPr>
        <p:grpSpPr>
          <a:xfrm>
            <a:off x="1752600" y="2311503"/>
            <a:ext cx="1977559" cy="835779"/>
            <a:chOff x="1963738" y="1973272"/>
            <a:chExt cx="1822450" cy="587478"/>
          </a:xfrm>
        </p:grpSpPr>
        <p:sp>
          <p:nvSpPr>
            <p:cNvPr id="455" name="Rectangle 13"/>
            <p:cNvSpPr>
              <a:spLocks noChangeArrowheads="1"/>
            </p:cNvSpPr>
            <p:nvPr/>
          </p:nvSpPr>
          <p:spPr bwMode="auto">
            <a:xfrm>
              <a:off x="1963738" y="1973272"/>
              <a:ext cx="1822450" cy="561975"/>
            </a:xfrm>
            <a:prstGeom prst="rect">
              <a:avLst/>
            </a:prstGeom>
            <a:gradFill>
              <a:gsLst>
                <a:gs pos="12000">
                  <a:schemeClr val="bg2">
                    <a:lumMod val="50000"/>
                  </a:schemeClr>
                </a:gs>
                <a:gs pos="44000">
                  <a:schemeClr val="bg2"/>
                </a:gs>
              </a:gsLst>
              <a:lin ang="198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397237"/>
              <a:ext cx="1333501" cy="163513"/>
            </a:xfrm>
            <a:prstGeom prst="rect">
              <a:avLst/>
            </a:prstGeom>
          </p:spPr>
        </p:pic>
      </p:grpSp>
      <p:grpSp>
        <p:nvGrpSpPr>
          <p:cNvPr id="21" name="Group 20"/>
          <p:cNvGrpSpPr/>
          <p:nvPr/>
        </p:nvGrpSpPr>
        <p:grpSpPr>
          <a:xfrm>
            <a:off x="1447800" y="3200403"/>
            <a:ext cx="2505082" cy="896777"/>
            <a:chOff x="1963738" y="2490106"/>
            <a:chExt cx="2222943" cy="619248"/>
          </a:xfrm>
        </p:grpSpPr>
        <p:sp>
          <p:nvSpPr>
            <p:cNvPr id="452" name="Rectangle 10"/>
            <p:cNvSpPr>
              <a:spLocks noChangeArrowheads="1"/>
            </p:cNvSpPr>
            <p:nvPr/>
          </p:nvSpPr>
          <p:spPr bwMode="auto">
            <a:xfrm>
              <a:off x="1963738" y="2490106"/>
              <a:ext cx="2222943" cy="542925"/>
            </a:xfrm>
            <a:prstGeom prst="rect">
              <a:avLst/>
            </a:prstGeom>
            <a:gradFill>
              <a:gsLst>
                <a:gs pos="15000">
                  <a:schemeClr val="accent1">
                    <a:lumMod val="50000"/>
                  </a:schemeClr>
                </a:gs>
                <a:gs pos="43000">
                  <a:schemeClr val="accent1"/>
                </a:gs>
              </a:gsLst>
              <a:lin ang="204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2212" y="2945841"/>
              <a:ext cx="1333501" cy="163513"/>
            </a:xfrm>
            <a:prstGeom prst="rect">
              <a:avLst/>
            </a:prstGeom>
          </p:spPr>
        </p:pic>
      </p:grpSp>
      <p:grpSp>
        <p:nvGrpSpPr>
          <p:cNvPr id="22" name="Group 21"/>
          <p:cNvGrpSpPr/>
          <p:nvPr/>
        </p:nvGrpSpPr>
        <p:grpSpPr>
          <a:xfrm>
            <a:off x="1600200" y="4191000"/>
            <a:ext cx="2126211" cy="899999"/>
            <a:chOff x="1963738" y="3033031"/>
            <a:chExt cx="1886743" cy="624681"/>
          </a:xfrm>
        </p:grpSpPr>
        <p:sp>
          <p:nvSpPr>
            <p:cNvPr id="453" name="Rectangle 11"/>
            <p:cNvSpPr>
              <a:spLocks noChangeArrowheads="1"/>
            </p:cNvSpPr>
            <p:nvPr/>
          </p:nvSpPr>
          <p:spPr bwMode="auto">
            <a:xfrm>
              <a:off x="1963738" y="3033031"/>
              <a:ext cx="1670050" cy="542925"/>
            </a:xfrm>
            <a:prstGeom prst="rect">
              <a:avLst/>
            </a:prstGeom>
            <a:gradFill>
              <a:gsLst>
                <a:gs pos="44000">
                  <a:schemeClr val="accent2">
                    <a:lumMod val="50000"/>
                  </a:schemeClr>
                </a:gs>
                <a:gs pos="67000">
                  <a:schemeClr val="accent2"/>
                </a:gs>
              </a:gsLst>
              <a:lin ang="198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980" y="3494199"/>
              <a:ext cx="1333501" cy="163513"/>
            </a:xfrm>
            <a:prstGeom prst="rect">
              <a:avLst/>
            </a:prstGeom>
          </p:spPr>
        </p:pic>
      </p:grpSp>
      <p:grpSp>
        <p:nvGrpSpPr>
          <p:cNvPr id="23" name="Group 22"/>
          <p:cNvGrpSpPr/>
          <p:nvPr/>
        </p:nvGrpSpPr>
        <p:grpSpPr>
          <a:xfrm>
            <a:off x="1523216" y="223389"/>
            <a:ext cx="6249830" cy="615552"/>
            <a:chOff x="1772300" y="492189"/>
            <a:chExt cx="5667768" cy="351239"/>
          </a:xfrm>
        </p:grpSpPr>
        <p:sp>
          <p:nvSpPr>
            <p:cNvPr id="24" name="Rectangle 22"/>
            <p:cNvSpPr>
              <a:spLocks noChangeArrowheads="1"/>
            </p:cNvSpPr>
            <p:nvPr/>
          </p:nvSpPr>
          <p:spPr bwMode="auto">
            <a:xfrm>
              <a:off x="2307450" y="492189"/>
              <a:ext cx="4597589" cy="35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4000" b="1" dirty="0"/>
                <a:t>Migration &amp; Agriculture</a:t>
              </a:r>
              <a:endParaRPr kumimoji="0" lang="en-US" sz="4000" b="1" i="0" u="none" strike="noStrike" cap="none" normalizeH="0" baseline="0" dirty="0">
                <a:ln>
                  <a:noFill/>
                </a:ln>
                <a:effectLst/>
                <a:latin typeface="Lato" pitchFamily="34" charset="0"/>
                <a:cs typeface="Arial" pitchFamily="34" charset="0"/>
              </a:endParaRPr>
            </a:p>
          </p:txBody>
        </p:sp>
        <p:sp>
          <p:nvSpPr>
            <p:cNvPr id="13" name="TextBox 12"/>
            <p:cNvSpPr txBox="1"/>
            <p:nvPr/>
          </p:nvSpPr>
          <p:spPr>
            <a:xfrm>
              <a:off x="1772300" y="702509"/>
              <a:ext cx="5667768" cy="140496"/>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73" name="Rectangle 72"/>
          <p:cNvSpPr/>
          <p:nvPr/>
        </p:nvSpPr>
        <p:spPr>
          <a:xfrm>
            <a:off x="3491565" y="864649"/>
            <a:ext cx="1994835" cy="49751"/>
          </a:xfrm>
          <a:prstGeom prst="rect">
            <a:avLst/>
          </a:prstGeom>
          <a:solidFill>
            <a:srgbClr val="00DA00"/>
          </a:solidFill>
          <a:ln>
            <a:solidFill>
              <a:srgbClr val="00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454" name="Rectangle 12"/>
          <p:cNvSpPr>
            <a:spLocks noChangeArrowheads="1"/>
          </p:cNvSpPr>
          <p:nvPr/>
        </p:nvSpPr>
        <p:spPr bwMode="auto">
          <a:xfrm>
            <a:off x="1752600" y="5146687"/>
            <a:ext cx="2475959" cy="869949"/>
          </a:xfrm>
          <a:prstGeom prst="rect">
            <a:avLst/>
          </a:prstGeom>
          <a:gradFill>
            <a:gsLst>
              <a:gs pos="47000">
                <a:schemeClr val="accent3">
                  <a:lumMod val="50000"/>
                </a:schemeClr>
              </a:gs>
              <a:gs pos="65000">
                <a:schemeClr val="accent3"/>
              </a:gs>
            </a:gsLst>
            <a:lin ang="20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8" name="Line 16"/>
          <p:cNvSpPr>
            <a:spLocks noChangeShapeType="1"/>
          </p:cNvSpPr>
          <p:nvPr/>
        </p:nvSpPr>
        <p:spPr bwMode="auto">
          <a:xfrm>
            <a:off x="1975391" y="3221566"/>
            <a:ext cx="0" cy="0"/>
          </a:xfrm>
          <a:prstGeom prst="line">
            <a:avLst/>
          </a:prstGeom>
          <a:noFill/>
          <a:ln w="1" cap="flat">
            <a:solidFill>
              <a:srgbClr val="231F2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Box 92"/>
          <p:cNvSpPr txBox="1"/>
          <p:nvPr/>
        </p:nvSpPr>
        <p:spPr>
          <a:xfrm>
            <a:off x="4800600" y="1043970"/>
            <a:ext cx="4114800" cy="800219"/>
          </a:xfrm>
          <a:prstGeom prst="rect">
            <a:avLst/>
          </a:prstGeom>
          <a:solidFill>
            <a:schemeClr val="bg1"/>
          </a:solidFill>
          <a:ln>
            <a:solidFill>
              <a:schemeClr val="tx2"/>
            </a:solidFill>
          </a:ln>
        </p:spPr>
        <p:txBody>
          <a:bodyPr wrap="square" rtlCol="0">
            <a:spAutoFit/>
          </a:bodyPr>
          <a:lstStyle/>
          <a:p>
            <a:r>
              <a:rPr lang="en-US" sz="2300" dirty="0"/>
              <a:t>Agricultural jobs and services to address rural-urban/emigration</a:t>
            </a:r>
            <a:endParaRPr lang="en-GB" sz="2300" dirty="0"/>
          </a:p>
        </p:txBody>
      </p:sp>
      <p:sp>
        <p:nvSpPr>
          <p:cNvPr id="111" name="TextBox 110"/>
          <p:cNvSpPr txBox="1"/>
          <p:nvPr/>
        </p:nvSpPr>
        <p:spPr>
          <a:xfrm>
            <a:off x="4800600" y="1958370"/>
            <a:ext cx="4114800" cy="800219"/>
          </a:xfrm>
          <a:prstGeom prst="rect">
            <a:avLst/>
          </a:prstGeom>
          <a:solidFill>
            <a:srgbClr val="FFFFFF"/>
          </a:solidFill>
          <a:ln>
            <a:solidFill>
              <a:schemeClr val="tx2"/>
            </a:solidFill>
          </a:ln>
        </p:spPr>
        <p:txBody>
          <a:bodyPr wrap="square" rtlCol="0">
            <a:spAutoFit/>
          </a:bodyPr>
          <a:lstStyle/>
          <a:p>
            <a:r>
              <a:rPr lang="en-US" sz="2300" dirty="0"/>
              <a:t>Skills training and tools for returnees, refugees, IDPs </a:t>
            </a:r>
            <a:r>
              <a:rPr lang="en-US" sz="2000" dirty="0"/>
              <a:t>(Sudan)</a:t>
            </a:r>
            <a:endParaRPr lang="en-GB" sz="2000" dirty="0"/>
          </a:p>
        </p:txBody>
      </p:sp>
      <p:sp>
        <p:nvSpPr>
          <p:cNvPr id="112" name="TextBox 111"/>
          <p:cNvSpPr txBox="1"/>
          <p:nvPr/>
        </p:nvSpPr>
        <p:spPr>
          <a:xfrm>
            <a:off x="5029200" y="2895600"/>
            <a:ext cx="3886200" cy="800219"/>
          </a:xfrm>
          <a:prstGeom prst="rect">
            <a:avLst/>
          </a:prstGeom>
          <a:solidFill>
            <a:srgbClr val="FFFFFF"/>
          </a:solidFill>
          <a:ln>
            <a:solidFill>
              <a:schemeClr val="tx2"/>
            </a:solidFill>
          </a:ln>
        </p:spPr>
        <p:txBody>
          <a:bodyPr wrap="square" rtlCol="0">
            <a:spAutoFit/>
          </a:bodyPr>
          <a:lstStyle/>
          <a:p>
            <a:r>
              <a:rPr lang="en-US" sz="2300" dirty="0"/>
              <a:t>Immigration/circular migration linked to agricultural needs</a:t>
            </a:r>
            <a:endParaRPr lang="en-GB" sz="2300" dirty="0"/>
          </a:p>
        </p:txBody>
      </p:sp>
      <p:sp>
        <p:nvSpPr>
          <p:cNvPr id="113" name="TextBox 112"/>
          <p:cNvSpPr txBox="1"/>
          <p:nvPr/>
        </p:nvSpPr>
        <p:spPr>
          <a:xfrm>
            <a:off x="4800600" y="3810000"/>
            <a:ext cx="4114800" cy="1508105"/>
          </a:xfrm>
          <a:prstGeom prst="rect">
            <a:avLst/>
          </a:prstGeom>
          <a:solidFill>
            <a:srgbClr val="FFFFFF"/>
          </a:solidFill>
          <a:ln>
            <a:solidFill>
              <a:schemeClr val="tx2"/>
            </a:solidFill>
          </a:ln>
        </p:spPr>
        <p:txBody>
          <a:bodyPr wrap="square" rtlCol="0">
            <a:spAutoFit/>
          </a:bodyPr>
          <a:lstStyle/>
          <a:p>
            <a:r>
              <a:rPr lang="en-US" sz="2300" dirty="0"/>
              <a:t>Diaspora savings, remittances, investments into agricultural production </a:t>
            </a:r>
          </a:p>
          <a:p>
            <a:r>
              <a:rPr lang="en-US" sz="2000" dirty="0"/>
              <a:t>(Ethiopia, Nepal, Philippines, Tunisia)</a:t>
            </a:r>
            <a:endParaRPr lang="en-GB" sz="2000" dirty="0"/>
          </a:p>
        </p:txBody>
      </p:sp>
      <p:sp>
        <p:nvSpPr>
          <p:cNvPr id="114" name="TextBox 113"/>
          <p:cNvSpPr txBox="1"/>
          <p:nvPr/>
        </p:nvSpPr>
        <p:spPr>
          <a:xfrm>
            <a:off x="4800600" y="5422121"/>
            <a:ext cx="4114800" cy="1154162"/>
          </a:xfrm>
          <a:prstGeom prst="rect">
            <a:avLst/>
          </a:prstGeom>
          <a:solidFill>
            <a:srgbClr val="FFFFFF"/>
          </a:solidFill>
          <a:ln>
            <a:solidFill>
              <a:schemeClr val="tx2"/>
            </a:solidFill>
          </a:ln>
        </p:spPr>
        <p:txBody>
          <a:bodyPr wrap="square" rtlCol="0">
            <a:spAutoFit/>
          </a:bodyPr>
          <a:lstStyle/>
          <a:p>
            <a:r>
              <a:rPr lang="en-US" sz="2300" dirty="0"/>
              <a:t>Diaspora knowledge for agro-processing, market access for  agro-trade &amp; supply chains</a:t>
            </a:r>
            <a:endParaRPr lang="en-GB" sz="2300" dirty="0"/>
          </a:p>
        </p:txBody>
      </p:sp>
      <p:grpSp>
        <p:nvGrpSpPr>
          <p:cNvPr id="18" name="Group 17"/>
          <p:cNvGrpSpPr/>
          <p:nvPr/>
        </p:nvGrpSpPr>
        <p:grpSpPr>
          <a:xfrm>
            <a:off x="3844987" y="5608630"/>
            <a:ext cx="955613" cy="258770"/>
            <a:chOff x="4640405" y="3756335"/>
            <a:chExt cx="2209066" cy="67850"/>
          </a:xfrm>
        </p:grpSpPr>
        <p:sp>
          <p:nvSpPr>
            <p:cNvPr id="126" name="Oval 125"/>
            <p:cNvSpPr/>
            <p:nvPr/>
          </p:nvSpPr>
          <p:spPr>
            <a:xfrm>
              <a:off x="6497172" y="3764246"/>
              <a:ext cx="352299" cy="47196"/>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1" name="Oval 130"/>
            <p:cNvSpPr/>
            <p:nvPr/>
          </p:nvSpPr>
          <p:spPr>
            <a:xfrm>
              <a:off x="4640405" y="3756335"/>
              <a:ext cx="175989"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cxnSp>
          <p:nvCxnSpPr>
            <p:cNvPr id="476" name="Straight Connector 475"/>
            <p:cNvCxnSpPr>
              <a:stCxn id="131" idx="6"/>
              <a:endCxn id="126" idx="2"/>
            </p:cNvCxnSpPr>
            <p:nvPr/>
          </p:nvCxnSpPr>
          <p:spPr>
            <a:xfrm flipV="1">
              <a:off x="4816395" y="3787844"/>
              <a:ext cx="1680777" cy="2416"/>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29000" y="4343400"/>
            <a:ext cx="1199192" cy="302494"/>
            <a:chOff x="4097297" y="3178496"/>
            <a:chExt cx="2858386" cy="67850"/>
          </a:xfrm>
        </p:grpSpPr>
        <p:sp>
          <p:nvSpPr>
            <p:cNvPr id="125" name="Oval 124"/>
            <p:cNvSpPr/>
            <p:nvPr/>
          </p:nvSpPr>
          <p:spPr>
            <a:xfrm>
              <a:off x="6526636" y="3195076"/>
              <a:ext cx="429047" cy="40374"/>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097297" y="3178496"/>
              <a:ext cx="145440"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8" name="Straight Connector 477"/>
            <p:cNvCxnSpPr>
              <a:stCxn id="130" idx="6"/>
              <a:endCxn id="125" idx="2"/>
            </p:cNvCxnSpPr>
            <p:nvPr/>
          </p:nvCxnSpPr>
          <p:spPr>
            <a:xfrm>
              <a:off x="4242737" y="3212421"/>
              <a:ext cx="2283899" cy="2842"/>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335270">
            <a:off x="4579440" y="3371105"/>
            <a:ext cx="384342" cy="171601"/>
            <a:chOff x="4994865" y="2687368"/>
            <a:chExt cx="1802754" cy="31699"/>
          </a:xfrm>
        </p:grpSpPr>
        <p:cxnSp>
          <p:nvCxnSpPr>
            <p:cNvPr id="32" name="Straight Connector 31"/>
            <p:cNvCxnSpPr/>
            <p:nvPr/>
          </p:nvCxnSpPr>
          <p:spPr>
            <a:xfrm flipV="1">
              <a:off x="4994865" y="2692893"/>
              <a:ext cx="1669814" cy="7041"/>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flipH="1">
              <a:off x="5993475" y="2687368"/>
              <a:ext cx="804144" cy="31699"/>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grpSp>
      <p:grpSp>
        <p:nvGrpSpPr>
          <p:cNvPr id="15" name="Group 14"/>
          <p:cNvGrpSpPr/>
          <p:nvPr/>
        </p:nvGrpSpPr>
        <p:grpSpPr>
          <a:xfrm>
            <a:off x="3733800" y="2438400"/>
            <a:ext cx="941125" cy="376376"/>
            <a:chOff x="4299821" y="2050781"/>
            <a:chExt cx="2679483" cy="67850"/>
          </a:xfrm>
        </p:grpSpPr>
        <p:sp>
          <p:nvSpPr>
            <p:cNvPr id="123" name="Oval 122"/>
            <p:cNvSpPr/>
            <p:nvPr/>
          </p:nvSpPr>
          <p:spPr>
            <a:xfrm>
              <a:off x="6466825" y="2063684"/>
              <a:ext cx="512479" cy="32449"/>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299821" y="2050781"/>
              <a:ext cx="145445"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128" idx="6"/>
              <a:endCxn id="123" idx="2"/>
            </p:cNvCxnSpPr>
            <p:nvPr/>
          </p:nvCxnSpPr>
          <p:spPr>
            <a:xfrm flipV="1">
              <a:off x="4445265" y="2079908"/>
              <a:ext cx="2021559" cy="4798"/>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276600" y="1447800"/>
            <a:ext cx="1392742" cy="334970"/>
            <a:chOff x="3224236" y="1489392"/>
            <a:chExt cx="3575180" cy="67850"/>
          </a:xfrm>
        </p:grpSpPr>
        <p:cxnSp>
          <p:nvCxnSpPr>
            <p:cNvPr id="36" name="Straight Connector 35"/>
            <p:cNvCxnSpPr>
              <a:stCxn id="127" idx="6"/>
              <a:endCxn id="474" idx="2"/>
            </p:cNvCxnSpPr>
            <p:nvPr/>
          </p:nvCxnSpPr>
          <p:spPr>
            <a:xfrm flipV="1">
              <a:off x="3369675" y="1523057"/>
              <a:ext cx="3429741" cy="260"/>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74" name="Oval 473"/>
            <p:cNvSpPr/>
            <p:nvPr/>
          </p:nvSpPr>
          <p:spPr>
            <a:xfrm flipH="1">
              <a:off x="6337355" y="1504827"/>
              <a:ext cx="462061" cy="3646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224236" y="1489392"/>
              <a:ext cx="145440"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505200" y="5029200"/>
            <a:ext cx="1079998" cy="1100971"/>
            <a:chOff x="3798765" y="3461718"/>
            <a:chExt cx="791303" cy="834352"/>
          </a:xfrm>
        </p:grpSpPr>
        <p:pic>
          <p:nvPicPr>
            <p:cNvPr id="156" name="Picture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8765" y="4205057"/>
              <a:ext cx="791303" cy="91013"/>
            </a:xfrm>
            <a:prstGeom prst="rect">
              <a:avLst/>
            </a:prstGeom>
          </p:spPr>
        </p:pic>
        <p:sp>
          <p:nvSpPr>
            <p:cNvPr id="469" name="Freeform 27"/>
            <p:cNvSpPr>
              <a:spLocks/>
            </p:cNvSpPr>
            <p:nvPr/>
          </p:nvSpPr>
          <p:spPr bwMode="auto">
            <a:xfrm>
              <a:off x="3818016" y="3461718"/>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28"/>
            <p:cNvSpPr>
              <a:spLocks/>
            </p:cNvSpPr>
            <p:nvPr/>
          </p:nvSpPr>
          <p:spPr bwMode="auto">
            <a:xfrm>
              <a:off x="3914138" y="3573654"/>
              <a:ext cx="572770"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noEditPoints="1"/>
            </p:cNvSpPr>
            <p:nvPr/>
          </p:nvSpPr>
          <p:spPr bwMode="auto">
            <a:xfrm>
              <a:off x="4041979" y="3699702"/>
              <a:ext cx="306388" cy="354013"/>
            </a:xfrm>
            <a:custGeom>
              <a:avLst/>
              <a:gdLst>
                <a:gd name="T0" fmla="*/ 242 w 256"/>
                <a:gd name="T1" fmla="*/ 177 h 295"/>
                <a:gd name="T2" fmla="*/ 242 w 256"/>
                <a:gd name="T3" fmla="*/ 45 h 295"/>
                <a:gd name="T4" fmla="*/ 256 w 256"/>
                <a:gd name="T5" fmla="*/ 30 h 295"/>
                <a:gd name="T6" fmla="*/ 242 w 256"/>
                <a:gd name="T7" fmla="*/ 16 h 295"/>
                <a:gd name="T8" fmla="*/ 135 w 256"/>
                <a:gd name="T9" fmla="*/ 16 h 295"/>
                <a:gd name="T10" fmla="*/ 129 w 256"/>
                <a:gd name="T11" fmla="*/ 0 h 295"/>
                <a:gd name="T12" fmla="*/ 126 w 256"/>
                <a:gd name="T13" fmla="*/ 0 h 295"/>
                <a:gd name="T14" fmla="*/ 120 w 256"/>
                <a:gd name="T15" fmla="*/ 16 h 295"/>
                <a:gd name="T16" fmla="*/ 15 w 256"/>
                <a:gd name="T17" fmla="*/ 16 h 295"/>
                <a:gd name="T18" fmla="*/ 0 w 256"/>
                <a:gd name="T19" fmla="*/ 30 h 295"/>
                <a:gd name="T20" fmla="*/ 14 w 256"/>
                <a:gd name="T21" fmla="*/ 44 h 295"/>
                <a:gd name="T22" fmla="*/ 14 w 256"/>
                <a:gd name="T23" fmla="*/ 177 h 295"/>
                <a:gd name="T24" fmla="*/ 0 w 256"/>
                <a:gd name="T25" fmla="*/ 192 h 295"/>
                <a:gd name="T26" fmla="*/ 15 w 256"/>
                <a:gd name="T27" fmla="*/ 206 h 295"/>
                <a:gd name="T28" fmla="*/ 117 w 256"/>
                <a:gd name="T29" fmla="*/ 206 h 295"/>
                <a:gd name="T30" fmla="*/ 117 w 256"/>
                <a:gd name="T31" fmla="*/ 225 h 295"/>
                <a:gd name="T32" fmla="*/ 64 w 256"/>
                <a:gd name="T33" fmla="*/ 257 h 295"/>
                <a:gd name="T34" fmla="*/ 69 w 256"/>
                <a:gd name="T35" fmla="*/ 266 h 295"/>
                <a:gd name="T36" fmla="*/ 117 w 256"/>
                <a:gd name="T37" fmla="*/ 247 h 295"/>
                <a:gd name="T38" fmla="*/ 117 w 256"/>
                <a:gd name="T39" fmla="*/ 284 h 295"/>
                <a:gd name="T40" fmla="*/ 126 w 256"/>
                <a:gd name="T41" fmla="*/ 295 h 295"/>
                <a:gd name="T42" fmla="*/ 136 w 256"/>
                <a:gd name="T43" fmla="*/ 284 h 295"/>
                <a:gd name="T44" fmla="*/ 136 w 256"/>
                <a:gd name="T45" fmla="*/ 247 h 295"/>
                <a:gd name="T46" fmla="*/ 185 w 256"/>
                <a:gd name="T47" fmla="*/ 266 h 295"/>
                <a:gd name="T48" fmla="*/ 190 w 256"/>
                <a:gd name="T49" fmla="*/ 257 h 295"/>
                <a:gd name="T50" fmla="*/ 136 w 256"/>
                <a:gd name="T51" fmla="*/ 225 h 295"/>
                <a:gd name="T52" fmla="*/ 136 w 256"/>
                <a:gd name="T53" fmla="*/ 206 h 295"/>
                <a:gd name="T54" fmla="*/ 242 w 256"/>
                <a:gd name="T55" fmla="*/ 206 h 295"/>
                <a:gd name="T56" fmla="*/ 256 w 256"/>
                <a:gd name="T57" fmla="*/ 192 h 295"/>
                <a:gd name="T58" fmla="*/ 242 w 256"/>
                <a:gd name="T59" fmla="*/ 177 h 295"/>
                <a:gd name="T60" fmla="*/ 223 w 256"/>
                <a:gd name="T61" fmla="*/ 176 h 295"/>
                <a:gd name="T62" fmla="*/ 32 w 256"/>
                <a:gd name="T63" fmla="*/ 176 h 295"/>
                <a:gd name="T64" fmla="*/ 32 w 256"/>
                <a:gd name="T65" fmla="*/ 46 h 295"/>
                <a:gd name="T66" fmla="*/ 223 w 256"/>
                <a:gd name="T67" fmla="*/ 46 h 295"/>
                <a:gd name="T68" fmla="*/ 223 w 256"/>
                <a:gd name="T69" fmla="*/ 176 h 295"/>
                <a:gd name="T70" fmla="*/ 161 w 256"/>
                <a:gd name="T71" fmla="*/ 69 h 295"/>
                <a:gd name="T72" fmla="*/ 135 w 256"/>
                <a:gd name="T73" fmla="*/ 69 h 295"/>
                <a:gd name="T74" fmla="*/ 135 w 256"/>
                <a:gd name="T75" fmla="*/ 155 h 295"/>
                <a:gd name="T76" fmla="*/ 161 w 256"/>
                <a:gd name="T77" fmla="*/ 155 h 295"/>
                <a:gd name="T78" fmla="*/ 161 w 256"/>
                <a:gd name="T79" fmla="*/ 69 h 295"/>
                <a:gd name="T80" fmla="*/ 200 w 256"/>
                <a:gd name="T81" fmla="*/ 111 h 295"/>
                <a:gd name="T82" fmla="*/ 174 w 256"/>
                <a:gd name="T83" fmla="*/ 111 h 295"/>
                <a:gd name="T84" fmla="*/ 174 w 256"/>
                <a:gd name="T85" fmla="*/ 155 h 295"/>
                <a:gd name="T86" fmla="*/ 200 w 256"/>
                <a:gd name="T87" fmla="*/ 155 h 295"/>
                <a:gd name="T88" fmla="*/ 200 w 256"/>
                <a:gd name="T89" fmla="*/ 111 h 295"/>
                <a:gd name="T90" fmla="*/ 83 w 256"/>
                <a:gd name="T91" fmla="*/ 127 h 295"/>
                <a:gd name="T92" fmla="*/ 57 w 256"/>
                <a:gd name="T93" fmla="*/ 127 h 295"/>
                <a:gd name="T94" fmla="*/ 57 w 256"/>
                <a:gd name="T95" fmla="*/ 155 h 295"/>
                <a:gd name="T96" fmla="*/ 83 w 256"/>
                <a:gd name="T97" fmla="*/ 155 h 295"/>
                <a:gd name="T98" fmla="*/ 83 w 256"/>
                <a:gd name="T99" fmla="*/ 127 h 295"/>
                <a:gd name="T100" fmla="*/ 122 w 256"/>
                <a:gd name="T101" fmla="*/ 95 h 295"/>
                <a:gd name="T102" fmla="*/ 96 w 256"/>
                <a:gd name="T103" fmla="*/ 95 h 295"/>
                <a:gd name="T104" fmla="*/ 96 w 256"/>
                <a:gd name="T105" fmla="*/ 155 h 295"/>
                <a:gd name="T106" fmla="*/ 122 w 256"/>
                <a:gd name="T107" fmla="*/ 155 h 295"/>
                <a:gd name="T108" fmla="*/ 122 w 256"/>
                <a:gd name="T109" fmla="*/ 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95">
                  <a:moveTo>
                    <a:pt x="242" y="177"/>
                  </a:moveTo>
                  <a:cubicBezTo>
                    <a:pt x="242" y="45"/>
                    <a:pt x="242" y="45"/>
                    <a:pt x="242" y="45"/>
                  </a:cubicBezTo>
                  <a:cubicBezTo>
                    <a:pt x="250" y="45"/>
                    <a:pt x="256" y="38"/>
                    <a:pt x="256" y="30"/>
                  </a:cubicBezTo>
                  <a:cubicBezTo>
                    <a:pt x="256" y="22"/>
                    <a:pt x="250" y="16"/>
                    <a:pt x="242" y="16"/>
                  </a:cubicBezTo>
                  <a:cubicBezTo>
                    <a:pt x="135" y="16"/>
                    <a:pt x="135" y="16"/>
                    <a:pt x="135" y="16"/>
                  </a:cubicBezTo>
                  <a:cubicBezTo>
                    <a:pt x="129" y="0"/>
                    <a:pt x="129" y="0"/>
                    <a:pt x="129" y="0"/>
                  </a:cubicBezTo>
                  <a:cubicBezTo>
                    <a:pt x="126" y="0"/>
                    <a:pt x="126" y="0"/>
                    <a:pt x="126" y="0"/>
                  </a:cubicBezTo>
                  <a:cubicBezTo>
                    <a:pt x="120" y="16"/>
                    <a:pt x="120" y="16"/>
                    <a:pt x="120" y="16"/>
                  </a:cubicBezTo>
                  <a:cubicBezTo>
                    <a:pt x="15" y="16"/>
                    <a:pt x="15" y="16"/>
                    <a:pt x="15" y="16"/>
                  </a:cubicBezTo>
                  <a:cubicBezTo>
                    <a:pt x="7" y="16"/>
                    <a:pt x="0" y="22"/>
                    <a:pt x="0" y="30"/>
                  </a:cubicBezTo>
                  <a:cubicBezTo>
                    <a:pt x="0" y="38"/>
                    <a:pt x="6" y="44"/>
                    <a:pt x="14" y="44"/>
                  </a:cubicBezTo>
                  <a:cubicBezTo>
                    <a:pt x="14" y="177"/>
                    <a:pt x="14" y="177"/>
                    <a:pt x="14" y="177"/>
                  </a:cubicBezTo>
                  <a:cubicBezTo>
                    <a:pt x="6" y="178"/>
                    <a:pt x="0" y="184"/>
                    <a:pt x="0" y="192"/>
                  </a:cubicBezTo>
                  <a:cubicBezTo>
                    <a:pt x="0" y="200"/>
                    <a:pt x="7" y="206"/>
                    <a:pt x="15" y="206"/>
                  </a:cubicBezTo>
                  <a:cubicBezTo>
                    <a:pt x="117" y="206"/>
                    <a:pt x="117" y="206"/>
                    <a:pt x="117" y="206"/>
                  </a:cubicBezTo>
                  <a:cubicBezTo>
                    <a:pt x="117" y="225"/>
                    <a:pt x="117" y="225"/>
                    <a:pt x="117" y="225"/>
                  </a:cubicBezTo>
                  <a:cubicBezTo>
                    <a:pt x="64" y="257"/>
                    <a:pt x="64" y="257"/>
                    <a:pt x="64" y="257"/>
                  </a:cubicBezTo>
                  <a:cubicBezTo>
                    <a:pt x="69" y="266"/>
                    <a:pt x="69" y="266"/>
                    <a:pt x="69" y="266"/>
                  </a:cubicBezTo>
                  <a:cubicBezTo>
                    <a:pt x="117" y="247"/>
                    <a:pt x="117" y="247"/>
                    <a:pt x="117" y="247"/>
                  </a:cubicBezTo>
                  <a:cubicBezTo>
                    <a:pt x="117" y="284"/>
                    <a:pt x="117" y="284"/>
                    <a:pt x="117" y="284"/>
                  </a:cubicBezTo>
                  <a:cubicBezTo>
                    <a:pt x="117" y="290"/>
                    <a:pt x="120" y="295"/>
                    <a:pt x="126" y="295"/>
                  </a:cubicBezTo>
                  <a:cubicBezTo>
                    <a:pt x="132" y="295"/>
                    <a:pt x="136" y="290"/>
                    <a:pt x="136" y="284"/>
                  </a:cubicBezTo>
                  <a:cubicBezTo>
                    <a:pt x="136" y="247"/>
                    <a:pt x="136" y="247"/>
                    <a:pt x="136" y="247"/>
                  </a:cubicBezTo>
                  <a:cubicBezTo>
                    <a:pt x="185" y="266"/>
                    <a:pt x="185" y="266"/>
                    <a:pt x="185" y="266"/>
                  </a:cubicBezTo>
                  <a:cubicBezTo>
                    <a:pt x="190" y="257"/>
                    <a:pt x="190" y="257"/>
                    <a:pt x="190" y="257"/>
                  </a:cubicBezTo>
                  <a:cubicBezTo>
                    <a:pt x="136" y="225"/>
                    <a:pt x="136" y="225"/>
                    <a:pt x="136" y="225"/>
                  </a:cubicBezTo>
                  <a:cubicBezTo>
                    <a:pt x="136" y="206"/>
                    <a:pt x="136" y="206"/>
                    <a:pt x="136" y="206"/>
                  </a:cubicBezTo>
                  <a:cubicBezTo>
                    <a:pt x="242" y="206"/>
                    <a:pt x="242" y="206"/>
                    <a:pt x="242" y="206"/>
                  </a:cubicBezTo>
                  <a:cubicBezTo>
                    <a:pt x="250" y="206"/>
                    <a:pt x="256" y="200"/>
                    <a:pt x="256" y="192"/>
                  </a:cubicBezTo>
                  <a:cubicBezTo>
                    <a:pt x="256" y="184"/>
                    <a:pt x="250" y="177"/>
                    <a:pt x="242" y="177"/>
                  </a:cubicBezTo>
                  <a:close/>
                  <a:moveTo>
                    <a:pt x="223" y="176"/>
                  </a:moveTo>
                  <a:cubicBezTo>
                    <a:pt x="32" y="176"/>
                    <a:pt x="32" y="176"/>
                    <a:pt x="32" y="176"/>
                  </a:cubicBezTo>
                  <a:cubicBezTo>
                    <a:pt x="32" y="46"/>
                    <a:pt x="32" y="46"/>
                    <a:pt x="32" y="46"/>
                  </a:cubicBezTo>
                  <a:cubicBezTo>
                    <a:pt x="223" y="46"/>
                    <a:pt x="223" y="46"/>
                    <a:pt x="223" y="46"/>
                  </a:cubicBezTo>
                  <a:lnTo>
                    <a:pt x="223" y="176"/>
                  </a:lnTo>
                  <a:close/>
                  <a:moveTo>
                    <a:pt x="161" y="69"/>
                  </a:moveTo>
                  <a:cubicBezTo>
                    <a:pt x="135" y="69"/>
                    <a:pt x="135" y="69"/>
                    <a:pt x="135" y="69"/>
                  </a:cubicBezTo>
                  <a:cubicBezTo>
                    <a:pt x="135" y="155"/>
                    <a:pt x="135" y="155"/>
                    <a:pt x="135" y="155"/>
                  </a:cubicBezTo>
                  <a:cubicBezTo>
                    <a:pt x="161" y="155"/>
                    <a:pt x="161" y="155"/>
                    <a:pt x="161" y="155"/>
                  </a:cubicBezTo>
                  <a:lnTo>
                    <a:pt x="161" y="69"/>
                  </a:lnTo>
                  <a:close/>
                  <a:moveTo>
                    <a:pt x="200" y="111"/>
                  </a:moveTo>
                  <a:cubicBezTo>
                    <a:pt x="174" y="111"/>
                    <a:pt x="174" y="111"/>
                    <a:pt x="174" y="111"/>
                  </a:cubicBezTo>
                  <a:cubicBezTo>
                    <a:pt x="174" y="155"/>
                    <a:pt x="174" y="155"/>
                    <a:pt x="174" y="155"/>
                  </a:cubicBezTo>
                  <a:cubicBezTo>
                    <a:pt x="200" y="155"/>
                    <a:pt x="200" y="155"/>
                    <a:pt x="200" y="155"/>
                  </a:cubicBezTo>
                  <a:lnTo>
                    <a:pt x="200" y="111"/>
                  </a:lnTo>
                  <a:close/>
                  <a:moveTo>
                    <a:pt x="83" y="127"/>
                  </a:moveTo>
                  <a:cubicBezTo>
                    <a:pt x="57" y="127"/>
                    <a:pt x="57" y="127"/>
                    <a:pt x="57" y="127"/>
                  </a:cubicBezTo>
                  <a:cubicBezTo>
                    <a:pt x="57" y="155"/>
                    <a:pt x="57" y="155"/>
                    <a:pt x="57" y="155"/>
                  </a:cubicBezTo>
                  <a:cubicBezTo>
                    <a:pt x="83" y="155"/>
                    <a:pt x="83" y="155"/>
                    <a:pt x="83" y="155"/>
                  </a:cubicBezTo>
                  <a:lnTo>
                    <a:pt x="83" y="127"/>
                  </a:lnTo>
                  <a:close/>
                  <a:moveTo>
                    <a:pt x="122" y="95"/>
                  </a:moveTo>
                  <a:cubicBezTo>
                    <a:pt x="96" y="95"/>
                    <a:pt x="96" y="95"/>
                    <a:pt x="96" y="95"/>
                  </a:cubicBezTo>
                  <a:cubicBezTo>
                    <a:pt x="96" y="155"/>
                    <a:pt x="96" y="155"/>
                    <a:pt x="96" y="155"/>
                  </a:cubicBezTo>
                  <a:cubicBezTo>
                    <a:pt x="122" y="155"/>
                    <a:pt x="122" y="155"/>
                    <a:pt x="122" y="155"/>
                  </a:cubicBezTo>
                  <a:lnTo>
                    <a:pt x="122" y="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505200" y="3124200"/>
            <a:ext cx="1079998" cy="1080000"/>
            <a:chOff x="3974196" y="2378981"/>
            <a:chExt cx="791303" cy="815390"/>
          </a:xfrm>
        </p:grpSpPr>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196" y="3103358"/>
              <a:ext cx="791303" cy="91013"/>
            </a:xfrm>
            <a:prstGeom prst="rect">
              <a:avLst/>
            </a:prstGeom>
          </p:spPr>
        </p:pic>
        <p:sp>
          <p:nvSpPr>
            <p:cNvPr id="471" name="Freeform 29"/>
            <p:cNvSpPr>
              <a:spLocks/>
            </p:cNvSpPr>
            <p:nvPr/>
          </p:nvSpPr>
          <p:spPr bwMode="auto">
            <a:xfrm>
              <a:off x="3992563" y="2378981"/>
              <a:ext cx="768350" cy="768350"/>
            </a:xfrm>
            <a:custGeom>
              <a:avLst/>
              <a:gdLst>
                <a:gd name="T0" fmla="*/ 367 w 367"/>
                <a:gd name="T1" fmla="*/ 183 h 367"/>
                <a:gd name="T2" fmla="*/ 184 w 367"/>
                <a:gd name="T3" fmla="*/ 367 h 367"/>
                <a:gd name="T4" fmla="*/ 184 w 367"/>
                <a:gd name="T5" fmla="*/ 367 h 367"/>
                <a:gd name="T6" fmla="*/ 0 w 367"/>
                <a:gd name="T7" fmla="*/ 183 h 367"/>
                <a:gd name="T8" fmla="*/ 0 w 367"/>
                <a:gd name="T9" fmla="*/ 183 h 367"/>
                <a:gd name="T10" fmla="*/ 184 w 367"/>
                <a:gd name="T11" fmla="*/ 0 h 367"/>
                <a:gd name="T12" fmla="*/ 184 w 367"/>
                <a:gd name="T13" fmla="*/ 0 h 367"/>
                <a:gd name="T14" fmla="*/ 367 w 367"/>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67">
                  <a:moveTo>
                    <a:pt x="367" y="183"/>
                  </a:moveTo>
                  <a:cubicBezTo>
                    <a:pt x="367" y="285"/>
                    <a:pt x="285" y="367"/>
                    <a:pt x="184" y="367"/>
                  </a:cubicBezTo>
                  <a:cubicBezTo>
                    <a:pt x="184" y="367"/>
                    <a:pt x="184" y="367"/>
                    <a:pt x="184" y="367"/>
                  </a:cubicBezTo>
                  <a:cubicBezTo>
                    <a:pt x="82" y="367"/>
                    <a:pt x="0" y="285"/>
                    <a:pt x="0" y="183"/>
                  </a:cubicBezTo>
                  <a:cubicBezTo>
                    <a:pt x="0" y="183"/>
                    <a:pt x="0" y="183"/>
                    <a:pt x="0" y="183"/>
                  </a:cubicBezTo>
                  <a:cubicBezTo>
                    <a:pt x="0" y="82"/>
                    <a:pt x="82" y="0"/>
                    <a:pt x="184" y="0"/>
                  </a:cubicBezTo>
                  <a:cubicBezTo>
                    <a:pt x="184" y="0"/>
                    <a:pt x="184" y="0"/>
                    <a:pt x="184" y="0"/>
                  </a:cubicBezTo>
                  <a:cubicBezTo>
                    <a:pt x="285" y="0"/>
                    <a:pt x="367" y="82"/>
                    <a:pt x="367" y="1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30"/>
            <p:cNvSpPr>
              <a:spLocks/>
            </p:cNvSpPr>
            <p:nvPr/>
          </p:nvSpPr>
          <p:spPr bwMode="auto">
            <a:xfrm>
              <a:off x="4088606" y="2475025"/>
              <a:ext cx="576263" cy="576263"/>
            </a:xfrm>
            <a:custGeom>
              <a:avLst/>
              <a:gdLst>
                <a:gd name="T0" fmla="*/ 275 w 275"/>
                <a:gd name="T1" fmla="*/ 137 h 275"/>
                <a:gd name="T2" fmla="*/ 138 w 275"/>
                <a:gd name="T3" fmla="*/ 275 h 275"/>
                <a:gd name="T4" fmla="*/ 138 w 275"/>
                <a:gd name="T5" fmla="*/ 275 h 275"/>
                <a:gd name="T6" fmla="*/ 0 w 275"/>
                <a:gd name="T7" fmla="*/ 137 h 275"/>
                <a:gd name="T8" fmla="*/ 0 w 275"/>
                <a:gd name="T9" fmla="*/ 137 h 275"/>
                <a:gd name="T10" fmla="*/ 138 w 275"/>
                <a:gd name="T11" fmla="*/ 0 h 275"/>
                <a:gd name="T12" fmla="*/ 138 w 275"/>
                <a:gd name="T13" fmla="*/ 0 h 275"/>
                <a:gd name="T14" fmla="*/ 275 w 275"/>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275">
                  <a:moveTo>
                    <a:pt x="275" y="137"/>
                  </a:moveTo>
                  <a:cubicBezTo>
                    <a:pt x="275" y="213"/>
                    <a:pt x="214" y="275"/>
                    <a:pt x="138" y="275"/>
                  </a:cubicBezTo>
                  <a:cubicBezTo>
                    <a:pt x="138" y="275"/>
                    <a:pt x="138" y="275"/>
                    <a:pt x="138" y="275"/>
                  </a:cubicBezTo>
                  <a:cubicBezTo>
                    <a:pt x="62" y="275"/>
                    <a:pt x="0" y="213"/>
                    <a:pt x="0" y="137"/>
                  </a:cubicBezTo>
                  <a:cubicBezTo>
                    <a:pt x="0" y="137"/>
                    <a:pt x="0" y="137"/>
                    <a:pt x="0" y="137"/>
                  </a:cubicBezTo>
                  <a:cubicBezTo>
                    <a:pt x="0" y="61"/>
                    <a:pt x="62" y="0"/>
                    <a:pt x="138" y="0"/>
                  </a:cubicBezTo>
                  <a:cubicBezTo>
                    <a:pt x="138" y="0"/>
                    <a:pt x="138" y="0"/>
                    <a:pt x="138" y="0"/>
                  </a:cubicBezTo>
                  <a:cubicBezTo>
                    <a:pt x="214" y="0"/>
                    <a:pt x="275" y="61"/>
                    <a:pt x="275"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noEditPoints="1"/>
            </p:cNvSpPr>
            <p:nvPr/>
          </p:nvSpPr>
          <p:spPr bwMode="auto">
            <a:xfrm>
              <a:off x="4212783" y="2553628"/>
              <a:ext cx="337538" cy="337538"/>
            </a:xfrm>
            <a:custGeom>
              <a:avLst/>
              <a:gdLst>
                <a:gd name="T0" fmla="*/ 328 w 376"/>
                <a:gd name="T1" fmla="*/ 356 h 376"/>
                <a:gd name="T2" fmla="*/ 300 w 376"/>
                <a:gd name="T3" fmla="*/ 328 h 376"/>
                <a:gd name="T4" fmla="*/ 328 w 376"/>
                <a:gd name="T5" fmla="*/ 300 h 376"/>
                <a:gd name="T6" fmla="*/ 355 w 376"/>
                <a:gd name="T7" fmla="*/ 328 h 376"/>
                <a:gd name="T8" fmla="*/ 328 w 376"/>
                <a:gd name="T9" fmla="*/ 356 h 376"/>
                <a:gd name="T10" fmla="*/ 215 w 376"/>
                <a:gd name="T11" fmla="*/ 328 h 376"/>
                <a:gd name="T12" fmla="*/ 188 w 376"/>
                <a:gd name="T13" fmla="*/ 356 h 376"/>
                <a:gd name="T14" fmla="*/ 160 w 376"/>
                <a:gd name="T15" fmla="*/ 328 h 376"/>
                <a:gd name="T16" fmla="*/ 188 w 376"/>
                <a:gd name="T17" fmla="*/ 300 h 376"/>
                <a:gd name="T18" fmla="*/ 215 w 376"/>
                <a:gd name="T19" fmla="*/ 328 h 376"/>
                <a:gd name="T20" fmla="*/ 160 w 376"/>
                <a:gd name="T21" fmla="*/ 48 h 376"/>
                <a:gd name="T22" fmla="*/ 188 w 376"/>
                <a:gd name="T23" fmla="*/ 20 h 376"/>
                <a:gd name="T24" fmla="*/ 215 w 376"/>
                <a:gd name="T25" fmla="*/ 48 h 376"/>
                <a:gd name="T26" fmla="*/ 188 w 376"/>
                <a:gd name="T27" fmla="*/ 76 h 376"/>
                <a:gd name="T28" fmla="*/ 160 w 376"/>
                <a:gd name="T29" fmla="*/ 48 h 376"/>
                <a:gd name="T30" fmla="*/ 75 w 376"/>
                <a:gd name="T31" fmla="*/ 328 h 376"/>
                <a:gd name="T32" fmla="*/ 48 w 376"/>
                <a:gd name="T33" fmla="*/ 356 h 376"/>
                <a:gd name="T34" fmla="*/ 20 w 376"/>
                <a:gd name="T35" fmla="*/ 328 h 376"/>
                <a:gd name="T36" fmla="*/ 48 w 376"/>
                <a:gd name="T37" fmla="*/ 300 h 376"/>
                <a:gd name="T38" fmla="*/ 75 w 376"/>
                <a:gd name="T39" fmla="*/ 328 h 376"/>
                <a:gd name="T40" fmla="*/ 347 w 376"/>
                <a:gd name="T41" fmla="*/ 284 h 376"/>
                <a:gd name="T42" fmla="*/ 347 w 376"/>
                <a:gd name="T43" fmla="*/ 238 h 376"/>
                <a:gd name="T44" fmla="*/ 278 w 376"/>
                <a:gd name="T45" fmla="*/ 169 h 376"/>
                <a:gd name="T46" fmla="*/ 238 w 376"/>
                <a:gd name="T47" fmla="*/ 169 h 376"/>
                <a:gd name="T48" fmla="*/ 207 w 376"/>
                <a:gd name="T49" fmla="*/ 148 h 376"/>
                <a:gd name="T50" fmla="*/ 207 w 376"/>
                <a:gd name="T51" fmla="*/ 92 h 376"/>
                <a:gd name="T52" fmla="*/ 236 w 376"/>
                <a:gd name="T53" fmla="*/ 48 h 376"/>
                <a:gd name="T54" fmla="*/ 188 w 376"/>
                <a:gd name="T55" fmla="*/ 0 h 376"/>
                <a:gd name="T56" fmla="*/ 140 w 376"/>
                <a:gd name="T57" fmla="*/ 48 h 376"/>
                <a:gd name="T58" fmla="*/ 169 w 376"/>
                <a:gd name="T59" fmla="*/ 92 h 376"/>
                <a:gd name="T60" fmla="*/ 169 w 376"/>
                <a:gd name="T61" fmla="*/ 148 h 376"/>
                <a:gd name="T62" fmla="*/ 138 w 376"/>
                <a:gd name="T63" fmla="*/ 169 h 376"/>
                <a:gd name="T64" fmla="*/ 98 w 376"/>
                <a:gd name="T65" fmla="*/ 169 h 376"/>
                <a:gd name="T66" fmla="*/ 29 w 376"/>
                <a:gd name="T67" fmla="*/ 238 h 376"/>
                <a:gd name="T68" fmla="*/ 29 w 376"/>
                <a:gd name="T69" fmla="*/ 284 h 376"/>
                <a:gd name="T70" fmla="*/ 0 w 376"/>
                <a:gd name="T71" fmla="*/ 328 h 376"/>
                <a:gd name="T72" fmla="*/ 48 w 376"/>
                <a:gd name="T73" fmla="*/ 376 h 376"/>
                <a:gd name="T74" fmla="*/ 96 w 376"/>
                <a:gd name="T75" fmla="*/ 328 h 376"/>
                <a:gd name="T76" fmla="*/ 67 w 376"/>
                <a:gd name="T77" fmla="*/ 284 h 376"/>
                <a:gd name="T78" fmla="*/ 67 w 376"/>
                <a:gd name="T79" fmla="*/ 238 h 376"/>
                <a:gd name="T80" fmla="*/ 98 w 376"/>
                <a:gd name="T81" fmla="*/ 207 h 376"/>
                <a:gd name="T82" fmla="*/ 138 w 376"/>
                <a:gd name="T83" fmla="*/ 207 h 376"/>
                <a:gd name="T84" fmla="*/ 169 w 376"/>
                <a:gd name="T85" fmla="*/ 202 h 376"/>
                <a:gd name="T86" fmla="*/ 169 w 376"/>
                <a:gd name="T87" fmla="*/ 284 h 376"/>
                <a:gd name="T88" fmla="*/ 140 w 376"/>
                <a:gd name="T89" fmla="*/ 328 h 376"/>
                <a:gd name="T90" fmla="*/ 188 w 376"/>
                <a:gd name="T91" fmla="*/ 376 h 376"/>
                <a:gd name="T92" fmla="*/ 236 w 376"/>
                <a:gd name="T93" fmla="*/ 328 h 376"/>
                <a:gd name="T94" fmla="*/ 207 w 376"/>
                <a:gd name="T95" fmla="*/ 284 h 376"/>
                <a:gd name="T96" fmla="*/ 207 w 376"/>
                <a:gd name="T97" fmla="*/ 202 h 376"/>
                <a:gd name="T98" fmla="*/ 238 w 376"/>
                <a:gd name="T99" fmla="*/ 207 h 376"/>
                <a:gd name="T100" fmla="*/ 278 w 376"/>
                <a:gd name="T101" fmla="*/ 207 h 376"/>
                <a:gd name="T102" fmla="*/ 309 w 376"/>
                <a:gd name="T103" fmla="*/ 238 h 376"/>
                <a:gd name="T104" fmla="*/ 309 w 376"/>
                <a:gd name="T105" fmla="*/ 284 h 376"/>
                <a:gd name="T106" fmla="*/ 280 w 376"/>
                <a:gd name="T107" fmla="*/ 328 h 376"/>
                <a:gd name="T108" fmla="*/ 328 w 376"/>
                <a:gd name="T109" fmla="*/ 376 h 376"/>
                <a:gd name="T110" fmla="*/ 376 w 376"/>
                <a:gd name="T111" fmla="*/ 328 h 376"/>
                <a:gd name="T112" fmla="*/ 347 w 376"/>
                <a:gd name="T113" fmla="*/ 28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347" y="284"/>
                  </a:moveTo>
                  <a:cubicBezTo>
                    <a:pt x="347" y="238"/>
                    <a:pt x="347" y="238"/>
                    <a:pt x="347" y="238"/>
                  </a:cubicBezTo>
                  <a:cubicBezTo>
                    <a:pt x="347" y="210"/>
                    <a:pt x="328" y="169"/>
                    <a:pt x="278" y="169"/>
                  </a:cubicBezTo>
                  <a:cubicBezTo>
                    <a:pt x="238" y="169"/>
                    <a:pt x="238" y="169"/>
                    <a:pt x="238" y="169"/>
                  </a:cubicBezTo>
                  <a:cubicBezTo>
                    <a:pt x="209" y="169"/>
                    <a:pt x="207" y="155"/>
                    <a:pt x="207" y="148"/>
                  </a:cubicBezTo>
                  <a:cubicBezTo>
                    <a:pt x="207" y="92"/>
                    <a:pt x="207" y="92"/>
                    <a:pt x="207" y="92"/>
                  </a:cubicBezTo>
                  <a:cubicBezTo>
                    <a:pt x="224" y="85"/>
                    <a:pt x="236" y="68"/>
                    <a:pt x="236" y="48"/>
                  </a:cubicBezTo>
                  <a:cubicBezTo>
                    <a:pt x="236" y="22"/>
                    <a:pt x="214" y="0"/>
                    <a:pt x="188" y="0"/>
                  </a:cubicBezTo>
                  <a:cubicBezTo>
                    <a:pt x="161" y="0"/>
                    <a:pt x="140" y="22"/>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5"/>
                    <a:pt x="21" y="376"/>
                    <a:pt x="48" y="376"/>
                  </a:cubicBezTo>
                  <a:cubicBezTo>
                    <a:pt x="74" y="376"/>
                    <a:pt x="96" y="355"/>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5"/>
                    <a:pt x="161" y="376"/>
                    <a:pt x="188" y="376"/>
                  </a:cubicBezTo>
                  <a:cubicBezTo>
                    <a:pt x="214" y="376"/>
                    <a:pt x="236" y="355"/>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5"/>
                    <a:pt x="301" y="376"/>
                    <a:pt x="328" y="376"/>
                  </a:cubicBezTo>
                  <a:cubicBezTo>
                    <a:pt x="354" y="376"/>
                    <a:pt x="376" y="355"/>
                    <a:pt x="376" y="328"/>
                  </a:cubicBezTo>
                  <a:cubicBezTo>
                    <a:pt x="376" y="308"/>
                    <a:pt x="364" y="291"/>
                    <a:pt x="347" y="2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2590800" y="1143000"/>
            <a:ext cx="1066800" cy="1080000"/>
            <a:chOff x="2723222" y="1350281"/>
            <a:chExt cx="791303" cy="815369"/>
          </a:xfrm>
        </p:grpSpPr>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222" y="2074637"/>
              <a:ext cx="791303" cy="91013"/>
            </a:xfrm>
            <a:prstGeom prst="rect">
              <a:avLst/>
            </a:prstGeom>
          </p:spPr>
        </p:pic>
        <p:sp>
          <p:nvSpPr>
            <p:cNvPr id="463" name="Freeform 21"/>
            <p:cNvSpPr>
              <a:spLocks/>
            </p:cNvSpPr>
            <p:nvPr/>
          </p:nvSpPr>
          <p:spPr bwMode="auto">
            <a:xfrm>
              <a:off x="2726954" y="1350281"/>
              <a:ext cx="766603" cy="768350"/>
            </a:xfrm>
            <a:custGeom>
              <a:avLst/>
              <a:gdLst>
                <a:gd name="T0" fmla="*/ 366 w 366"/>
                <a:gd name="T1" fmla="*/ 183 h 367"/>
                <a:gd name="T2" fmla="*/ 183 w 366"/>
                <a:gd name="T3" fmla="*/ 367 h 367"/>
                <a:gd name="T4" fmla="*/ 183 w 366"/>
                <a:gd name="T5" fmla="*/ 367 h 367"/>
                <a:gd name="T6" fmla="*/ 0 w 366"/>
                <a:gd name="T7" fmla="*/ 183 h 367"/>
                <a:gd name="T8" fmla="*/ 0 w 366"/>
                <a:gd name="T9" fmla="*/ 183 h 367"/>
                <a:gd name="T10" fmla="*/ 183 w 366"/>
                <a:gd name="T11" fmla="*/ 0 h 367"/>
                <a:gd name="T12" fmla="*/ 183 w 366"/>
                <a:gd name="T13" fmla="*/ 0 h 367"/>
                <a:gd name="T14" fmla="*/ 366 w 366"/>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3"/>
                  </a:moveTo>
                  <a:cubicBezTo>
                    <a:pt x="366" y="285"/>
                    <a:pt x="284" y="367"/>
                    <a:pt x="183" y="367"/>
                  </a:cubicBezTo>
                  <a:cubicBezTo>
                    <a:pt x="183" y="367"/>
                    <a:pt x="183" y="367"/>
                    <a:pt x="183" y="367"/>
                  </a:cubicBezTo>
                  <a:cubicBezTo>
                    <a:pt x="82" y="367"/>
                    <a:pt x="0" y="285"/>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22"/>
            <p:cNvSpPr>
              <a:spLocks/>
            </p:cNvSpPr>
            <p:nvPr/>
          </p:nvSpPr>
          <p:spPr bwMode="auto">
            <a:xfrm>
              <a:off x="2822996" y="1446325"/>
              <a:ext cx="587469" cy="597937"/>
            </a:xfrm>
            <a:custGeom>
              <a:avLst/>
              <a:gdLst>
                <a:gd name="T0" fmla="*/ 274 w 274"/>
                <a:gd name="T1" fmla="*/ 137 h 275"/>
                <a:gd name="T2" fmla="*/ 137 w 274"/>
                <a:gd name="T3" fmla="*/ 275 h 275"/>
                <a:gd name="T4" fmla="*/ 137 w 274"/>
                <a:gd name="T5" fmla="*/ 275 h 275"/>
                <a:gd name="T6" fmla="*/ 0 w 274"/>
                <a:gd name="T7" fmla="*/ 137 h 275"/>
                <a:gd name="T8" fmla="*/ 0 w 274"/>
                <a:gd name="T9" fmla="*/ 137 h 275"/>
                <a:gd name="T10" fmla="*/ 137 w 274"/>
                <a:gd name="T11" fmla="*/ 0 h 275"/>
                <a:gd name="T12" fmla="*/ 137 w 274"/>
                <a:gd name="T13" fmla="*/ 0 h 275"/>
                <a:gd name="T14" fmla="*/ 274 w 274"/>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7"/>
                  </a:moveTo>
                  <a:cubicBezTo>
                    <a:pt x="274" y="213"/>
                    <a:pt x="213" y="275"/>
                    <a:pt x="137" y="275"/>
                  </a:cubicBezTo>
                  <a:cubicBezTo>
                    <a:pt x="137" y="275"/>
                    <a:pt x="137" y="275"/>
                    <a:pt x="137" y="275"/>
                  </a:cubicBezTo>
                  <a:cubicBezTo>
                    <a:pt x="61" y="275"/>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2959683" y="2120400"/>
            <a:ext cx="1078917" cy="1080000"/>
            <a:chOff x="3346527" y="1832881"/>
            <a:chExt cx="797677" cy="814121"/>
          </a:xfrm>
        </p:grpSpPr>
        <p:pic>
          <p:nvPicPr>
            <p:cNvPr id="153" name="Picture 1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6527" y="2555989"/>
              <a:ext cx="791303" cy="91013"/>
            </a:xfrm>
            <a:prstGeom prst="rect">
              <a:avLst/>
            </a:prstGeom>
          </p:spPr>
        </p:pic>
        <p:sp>
          <p:nvSpPr>
            <p:cNvPr id="465" name="Freeform 23"/>
            <p:cNvSpPr>
              <a:spLocks/>
            </p:cNvSpPr>
            <p:nvPr/>
          </p:nvSpPr>
          <p:spPr bwMode="auto">
            <a:xfrm>
              <a:off x="3377601" y="1832881"/>
              <a:ext cx="766603" cy="768350"/>
            </a:xfrm>
            <a:custGeom>
              <a:avLst/>
              <a:gdLst>
                <a:gd name="T0" fmla="*/ 366 w 366"/>
                <a:gd name="T1" fmla="*/ 184 h 367"/>
                <a:gd name="T2" fmla="*/ 183 w 366"/>
                <a:gd name="T3" fmla="*/ 367 h 367"/>
                <a:gd name="T4" fmla="*/ 183 w 366"/>
                <a:gd name="T5" fmla="*/ 367 h 367"/>
                <a:gd name="T6" fmla="*/ 0 w 366"/>
                <a:gd name="T7" fmla="*/ 184 h 367"/>
                <a:gd name="T8" fmla="*/ 0 w 366"/>
                <a:gd name="T9" fmla="*/ 184 h 367"/>
                <a:gd name="T10" fmla="*/ 183 w 366"/>
                <a:gd name="T11" fmla="*/ 0 h 367"/>
                <a:gd name="T12" fmla="*/ 183 w 366"/>
                <a:gd name="T13" fmla="*/ 0 h 367"/>
                <a:gd name="T14" fmla="*/ 366 w 366"/>
                <a:gd name="T15" fmla="*/ 184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4"/>
                  </a:moveTo>
                  <a:cubicBezTo>
                    <a:pt x="366" y="285"/>
                    <a:pt x="284" y="367"/>
                    <a:pt x="183" y="367"/>
                  </a:cubicBezTo>
                  <a:cubicBezTo>
                    <a:pt x="183" y="367"/>
                    <a:pt x="183" y="367"/>
                    <a:pt x="183" y="367"/>
                  </a:cubicBezTo>
                  <a:cubicBezTo>
                    <a:pt x="82" y="367"/>
                    <a:pt x="0" y="285"/>
                    <a:pt x="0" y="184"/>
                  </a:cubicBezTo>
                  <a:cubicBezTo>
                    <a:pt x="0" y="184"/>
                    <a:pt x="0" y="184"/>
                    <a:pt x="0" y="184"/>
                  </a:cubicBezTo>
                  <a:cubicBezTo>
                    <a:pt x="0" y="82"/>
                    <a:pt x="82" y="0"/>
                    <a:pt x="183" y="0"/>
                  </a:cubicBezTo>
                  <a:cubicBezTo>
                    <a:pt x="183" y="0"/>
                    <a:pt x="183" y="0"/>
                    <a:pt x="183" y="0"/>
                  </a:cubicBezTo>
                  <a:cubicBezTo>
                    <a:pt x="284" y="0"/>
                    <a:pt x="366" y="82"/>
                    <a:pt x="366"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24"/>
            <p:cNvSpPr>
              <a:spLocks/>
            </p:cNvSpPr>
            <p:nvPr/>
          </p:nvSpPr>
          <p:spPr bwMode="auto">
            <a:xfrm>
              <a:off x="3473643" y="1928925"/>
              <a:ext cx="574516" cy="576263"/>
            </a:xfrm>
            <a:custGeom>
              <a:avLst/>
              <a:gdLst>
                <a:gd name="T0" fmla="*/ 274 w 274"/>
                <a:gd name="T1" fmla="*/ 138 h 275"/>
                <a:gd name="T2" fmla="*/ 137 w 274"/>
                <a:gd name="T3" fmla="*/ 275 h 275"/>
                <a:gd name="T4" fmla="*/ 137 w 274"/>
                <a:gd name="T5" fmla="*/ 275 h 275"/>
                <a:gd name="T6" fmla="*/ 0 w 274"/>
                <a:gd name="T7" fmla="*/ 138 h 275"/>
                <a:gd name="T8" fmla="*/ 0 w 274"/>
                <a:gd name="T9" fmla="*/ 138 h 275"/>
                <a:gd name="T10" fmla="*/ 137 w 274"/>
                <a:gd name="T11" fmla="*/ 0 h 275"/>
                <a:gd name="T12" fmla="*/ 137 w 274"/>
                <a:gd name="T13" fmla="*/ 0 h 275"/>
                <a:gd name="T14" fmla="*/ 274 w 274"/>
                <a:gd name="T15" fmla="*/ 138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8"/>
                  </a:moveTo>
                  <a:cubicBezTo>
                    <a:pt x="274" y="214"/>
                    <a:pt x="213" y="275"/>
                    <a:pt x="137" y="275"/>
                  </a:cubicBezTo>
                  <a:cubicBezTo>
                    <a:pt x="137" y="275"/>
                    <a:pt x="137" y="275"/>
                    <a:pt x="137" y="275"/>
                  </a:cubicBezTo>
                  <a:cubicBezTo>
                    <a:pt x="61" y="275"/>
                    <a:pt x="0" y="214"/>
                    <a:pt x="0" y="138"/>
                  </a:cubicBezTo>
                  <a:cubicBezTo>
                    <a:pt x="0" y="138"/>
                    <a:pt x="0" y="138"/>
                    <a:pt x="0" y="138"/>
                  </a:cubicBezTo>
                  <a:cubicBezTo>
                    <a:pt x="0" y="62"/>
                    <a:pt x="61" y="0"/>
                    <a:pt x="137" y="0"/>
                  </a:cubicBezTo>
                  <a:cubicBezTo>
                    <a:pt x="137" y="0"/>
                    <a:pt x="137" y="0"/>
                    <a:pt x="137" y="0"/>
                  </a:cubicBezTo>
                  <a:cubicBezTo>
                    <a:pt x="213" y="0"/>
                    <a:pt x="274" y="62"/>
                    <a:pt x="274" y="1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noEditPoints="1"/>
            </p:cNvSpPr>
            <p:nvPr/>
          </p:nvSpPr>
          <p:spPr bwMode="auto">
            <a:xfrm>
              <a:off x="3565185" y="2015633"/>
              <a:ext cx="394907" cy="394907"/>
            </a:xfrm>
            <a:custGeom>
              <a:avLst/>
              <a:gdLst>
                <a:gd name="T0" fmla="*/ 325 w 400"/>
                <a:gd name="T1" fmla="*/ 347 h 400"/>
                <a:gd name="T2" fmla="*/ 348 w 400"/>
                <a:gd name="T3" fmla="*/ 324 h 400"/>
                <a:gd name="T4" fmla="*/ 308 w 400"/>
                <a:gd name="T5" fmla="*/ 308 h 400"/>
                <a:gd name="T6" fmla="*/ 76 w 400"/>
                <a:gd name="T7" fmla="*/ 52 h 400"/>
                <a:gd name="T8" fmla="*/ 53 w 400"/>
                <a:gd name="T9" fmla="*/ 75 h 400"/>
                <a:gd name="T10" fmla="*/ 92 w 400"/>
                <a:gd name="T11" fmla="*/ 92 h 400"/>
                <a:gd name="T12" fmla="*/ 76 w 400"/>
                <a:gd name="T13" fmla="*/ 52 h 400"/>
                <a:gd name="T14" fmla="*/ 53 w 400"/>
                <a:gd name="T15" fmla="*/ 324 h 400"/>
                <a:gd name="T16" fmla="*/ 76 w 400"/>
                <a:gd name="T17" fmla="*/ 347 h 400"/>
                <a:gd name="T18" fmla="*/ 92 w 400"/>
                <a:gd name="T19" fmla="*/ 308 h 400"/>
                <a:gd name="T20" fmla="*/ 348 w 400"/>
                <a:gd name="T21" fmla="*/ 75 h 400"/>
                <a:gd name="T22" fmla="*/ 325 w 400"/>
                <a:gd name="T23" fmla="*/ 52 h 400"/>
                <a:gd name="T24" fmla="*/ 308 w 400"/>
                <a:gd name="T25" fmla="*/ 92 h 400"/>
                <a:gd name="T26" fmla="*/ 348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1 w 400"/>
                <a:gd name="T59" fmla="*/ 184 h 400"/>
                <a:gd name="T60" fmla="*/ 361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7" y="344"/>
                    <a:pt x="355" y="332"/>
                    <a:pt x="348" y="324"/>
                  </a:cubicBezTo>
                  <a:cubicBezTo>
                    <a:pt x="345" y="322"/>
                    <a:pt x="336" y="313"/>
                    <a:pt x="334" y="310"/>
                  </a:cubicBezTo>
                  <a:cubicBezTo>
                    <a:pt x="326" y="303"/>
                    <a:pt x="314" y="301"/>
                    <a:pt x="308" y="308"/>
                  </a:cubicBezTo>
                  <a:cubicBezTo>
                    <a:pt x="302" y="314"/>
                    <a:pt x="303" y="325"/>
                    <a:pt x="311" y="333"/>
                  </a:cubicBezTo>
                  <a:close/>
                  <a:moveTo>
                    <a:pt x="76" y="52"/>
                  </a:moveTo>
                  <a:cubicBezTo>
                    <a:pt x="68" y="45"/>
                    <a:pt x="56" y="43"/>
                    <a:pt x="50" y="50"/>
                  </a:cubicBezTo>
                  <a:cubicBezTo>
                    <a:pt x="44" y="56"/>
                    <a:pt x="45" y="67"/>
                    <a:pt x="53" y="75"/>
                  </a:cubicBezTo>
                  <a:cubicBezTo>
                    <a:pt x="55" y="77"/>
                    <a:pt x="65" y="87"/>
                    <a:pt x="67" y="89"/>
                  </a:cubicBezTo>
                  <a:cubicBezTo>
                    <a:pt x="75" y="97"/>
                    <a:pt x="86" y="98"/>
                    <a:pt x="92" y="92"/>
                  </a:cubicBezTo>
                  <a:cubicBezTo>
                    <a:pt x="99" y="86"/>
                    <a:pt x="97" y="74"/>
                    <a:pt x="90" y="66"/>
                  </a:cubicBezTo>
                  <a:cubicBezTo>
                    <a:pt x="87" y="64"/>
                    <a:pt x="78" y="55"/>
                    <a:pt x="76" y="52"/>
                  </a:cubicBezTo>
                  <a:close/>
                  <a:moveTo>
                    <a:pt x="67" y="310"/>
                  </a:moveTo>
                  <a:cubicBezTo>
                    <a:pt x="65" y="313"/>
                    <a:pt x="55" y="322"/>
                    <a:pt x="53" y="324"/>
                  </a:cubicBezTo>
                  <a:cubicBezTo>
                    <a:pt x="45" y="332"/>
                    <a:pt x="44" y="344"/>
                    <a:pt x="50" y="350"/>
                  </a:cubicBezTo>
                  <a:cubicBezTo>
                    <a:pt x="56" y="356"/>
                    <a:pt x="68" y="355"/>
                    <a:pt x="76" y="347"/>
                  </a:cubicBezTo>
                  <a:cubicBezTo>
                    <a:pt x="78" y="345"/>
                    <a:pt x="87" y="335"/>
                    <a:pt x="90" y="333"/>
                  </a:cubicBezTo>
                  <a:cubicBezTo>
                    <a:pt x="97" y="325"/>
                    <a:pt x="99" y="314"/>
                    <a:pt x="92" y="308"/>
                  </a:cubicBezTo>
                  <a:cubicBezTo>
                    <a:pt x="86" y="301"/>
                    <a:pt x="75" y="303"/>
                    <a:pt x="67" y="310"/>
                  </a:cubicBezTo>
                  <a:close/>
                  <a:moveTo>
                    <a:pt x="348" y="75"/>
                  </a:moveTo>
                  <a:cubicBezTo>
                    <a:pt x="355" y="67"/>
                    <a:pt x="357" y="56"/>
                    <a:pt x="350" y="50"/>
                  </a:cubicBezTo>
                  <a:cubicBezTo>
                    <a:pt x="344" y="43"/>
                    <a:pt x="333" y="45"/>
                    <a:pt x="325" y="52"/>
                  </a:cubicBezTo>
                  <a:cubicBezTo>
                    <a:pt x="323" y="55"/>
                    <a:pt x="313" y="64"/>
                    <a:pt x="311" y="66"/>
                  </a:cubicBezTo>
                  <a:cubicBezTo>
                    <a:pt x="303" y="74"/>
                    <a:pt x="302" y="86"/>
                    <a:pt x="308" y="92"/>
                  </a:cubicBezTo>
                  <a:cubicBezTo>
                    <a:pt x="314" y="98"/>
                    <a:pt x="326" y="97"/>
                    <a:pt x="334" y="89"/>
                  </a:cubicBezTo>
                  <a:cubicBezTo>
                    <a:pt x="336" y="87"/>
                    <a:pt x="345" y="77"/>
                    <a:pt x="348"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7" y="184"/>
                    <a:pt x="24" y="184"/>
                    <a:pt x="20" y="184"/>
                  </a:cubicBezTo>
                  <a:cubicBezTo>
                    <a:pt x="9" y="184"/>
                    <a:pt x="0" y="191"/>
                    <a:pt x="0" y="200"/>
                  </a:cubicBezTo>
                  <a:cubicBezTo>
                    <a:pt x="0" y="209"/>
                    <a:pt x="9" y="216"/>
                    <a:pt x="20" y="216"/>
                  </a:cubicBezTo>
                  <a:cubicBezTo>
                    <a:pt x="24" y="216"/>
                    <a:pt x="37" y="216"/>
                    <a:pt x="40" y="216"/>
                  </a:cubicBezTo>
                  <a:cubicBezTo>
                    <a:pt x="51" y="216"/>
                    <a:pt x="60" y="209"/>
                    <a:pt x="60" y="200"/>
                  </a:cubicBezTo>
                  <a:close/>
                  <a:moveTo>
                    <a:pt x="202" y="280"/>
                  </a:moveTo>
                  <a:cubicBezTo>
                    <a:pt x="156" y="280"/>
                    <a:pt x="120" y="244"/>
                    <a:pt x="120" y="200"/>
                  </a:cubicBezTo>
                  <a:cubicBezTo>
                    <a:pt x="120" y="155"/>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7" y="184"/>
                    <a:pt x="364" y="184"/>
                    <a:pt x="361" y="184"/>
                  </a:cubicBezTo>
                  <a:cubicBezTo>
                    <a:pt x="350" y="184"/>
                    <a:pt x="341" y="191"/>
                    <a:pt x="341" y="200"/>
                  </a:cubicBezTo>
                  <a:cubicBezTo>
                    <a:pt x="341" y="209"/>
                    <a:pt x="350" y="216"/>
                    <a:pt x="361" y="216"/>
                  </a:cubicBezTo>
                  <a:cubicBezTo>
                    <a:pt x="364" y="216"/>
                    <a:pt x="377" y="216"/>
                    <a:pt x="380" y="216"/>
                  </a:cubicBezTo>
                  <a:cubicBezTo>
                    <a:pt x="391" y="216"/>
                    <a:pt x="400" y="209"/>
                    <a:pt x="400" y="200"/>
                  </a:cubicBezTo>
                  <a:cubicBezTo>
                    <a:pt x="400" y="191"/>
                    <a:pt x="391" y="184"/>
                    <a:pt x="380"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3166038" y="4038600"/>
            <a:ext cx="1079998" cy="1066800"/>
            <a:chOff x="3201092" y="2933099"/>
            <a:chExt cx="791303" cy="823236"/>
          </a:xfrm>
        </p:grpSpPr>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092" y="3665322"/>
              <a:ext cx="791303" cy="91013"/>
            </a:xfrm>
            <a:prstGeom prst="rect">
              <a:avLst/>
            </a:prstGeom>
          </p:spPr>
        </p:pic>
        <p:sp>
          <p:nvSpPr>
            <p:cNvPr id="467" name="Freeform 25"/>
            <p:cNvSpPr>
              <a:spLocks/>
            </p:cNvSpPr>
            <p:nvPr/>
          </p:nvSpPr>
          <p:spPr bwMode="auto">
            <a:xfrm>
              <a:off x="3219530" y="2933099"/>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26"/>
            <p:cNvSpPr>
              <a:spLocks/>
            </p:cNvSpPr>
            <p:nvPr/>
          </p:nvSpPr>
          <p:spPr bwMode="auto">
            <a:xfrm>
              <a:off x="3315573" y="3029141"/>
              <a:ext cx="574516"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noEditPoints="1"/>
            </p:cNvSpPr>
            <p:nvPr/>
          </p:nvSpPr>
          <p:spPr bwMode="auto">
            <a:xfrm>
              <a:off x="3444657" y="3163789"/>
              <a:ext cx="323225" cy="324417"/>
            </a:xfrm>
            <a:custGeom>
              <a:avLst/>
              <a:gdLst>
                <a:gd name="T0" fmla="*/ 304 w 360"/>
                <a:gd name="T1" fmla="*/ 112 h 361"/>
                <a:gd name="T2" fmla="*/ 224 w 360"/>
                <a:gd name="T3" fmla="*/ 144 h 361"/>
                <a:gd name="T4" fmla="*/ 224 w 360"/>
                <a:gd name="T5" fmla="*/ 171 h 361"/>
                <a:gd name="T6" fmla="*/ 304 w 360"/>
                <a:gd name="T7" fmla="*/ 139 h 361"/>
                <a:gd name="T8" fmla="*/ 304 w 360"/>
                <a:gd name="T9" fmla="*/ 112 h 361"/>
                <a:gd name="T10" fmla="*/ 304 w 360"/>
                <a:gd name="T11" fmla="*/ 195 h 361"/>
                <a:gd name="T12" fmla="*/ 224 w 360"/>
                <a:gd name="T13" fmla="*/ 227 h 361"/>
                <a:gd name="T14" fmla="*/ 224 w 360"/>
                <a:gd name="T15" fmla="*/ 254 h 361"/>
                <a:gd name="T16" fmla="*/ 304 w 360"/>
                <a:gd name="T17" fmla="*/ 222 h 361"/>
                <a:gd name="T18" fmla="*/ 304 w 360"/>
                <a:gd name="T19" fmla="*/ 195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5 h 361"/>
                <a:gd name="T42" fmla="*/ 333 w 360"/>
                <a:gd name="T43" fmla="*/ 3 h 361"/>
                <a:gd name="T44" fmla="*/ 180 w 360"/>
                <a:gd name="T45" fmla="*/ 64 h 361"/>
                <a:gd name="T46" fmla="*/ 27 w 360"/>
                <a:gd name="T47" fmla="*/ 3 h 361"/>
                <a:gd name="T48" fmla="*/ 9 w 360"/>
                <a:gd name="T49" fmla="*/ 5 h 361"/>
                <a:gd name="T50" fmla="*/ 0 w 360"/>
                <a:gd name="T51" fmla="*/ 21 h 361"/>
                <a:gd name="T52" fmla="*/ 0 w 360"/>
                <a:gd name="T53" fmla="*/ 277 h 361"/>
                <a:gd name="T54" fmla="*/ 12 w 360"/>
                <a:gd name="T55" fmla="*/ 296 h 361"/>
                <a:gd name="T56" fmla="*/ 172 w 360"/>
                <a:gd name="T57" fmla="*/ 360 h 361"/>
                <a:gd name="T58" fmla="*/ 176 w 360"/>
                <a:gd name="T59" fmla="*/ 361 h 361"/>
                <a:gd name="T60" fmla="*/ 180 w 360"/>
                <a:gd name="T61" fmla="*/ 361 h 361"/>
                <a:gd name="T62" fmla="*/ 184 w 360"/>
                <a:gd name="T63" fmla="*/ 361 h 361"/>
                <a:gd name="T64" fmla="*/ 188 w 360"/>
                <a:gd name="T65" fmla="*/ 360 h 361"/>
                <a:gd name="T66" fmla="*/ 347 w 360"/>
                <a:gd name="T67" fmla="*/ 296 h 361"/>
                <a:gd name="T68" fmla="*/ 360 w 360"/>
                <a:gd name="T69" fmla="*/ 277 h 361"/>
                <a:gd name="T70" fmla="*/ 360 w 360"/>
                <a:gd name="T71" fmla="*/ 21 h 361"/>
                <a:gd name="T72" fmla="*/ 351 w 360"/>
                <a:gd name="T73" fmla="*/ 5 h 361"/>
                <a:gd name="T74" fmla="*/ 136 w 360"/>
                <a:gd name="T75" fmla="*/ 144 h 361"/>
                <a:gd name="T76" fmla="*/ 56 w 360"/>
                <a:gd name="T77" fmla="*/ 112 h 361"/>
                <a:gd name="T78" fmla="*/ 56 w 360"/>
                <a:gd name="T79" fmla="*/ 139 h 361"/>
                <a:gd name="T80" fmla="*/ 136 w 360"/>
                <a:gd name="T81" fmla="*/ 171 h 361"/>
                <a:gd name="T82" fmla="*/ 136 w 360"/>
                <a:gd name="T83" fmla="*/ 144 h 361"/>
                <a:gd name="T84" fmla="*/ 136 w 360"/>
                <a:gd name="T85" fmla="*/ 227 h 361"/>
                <a:gd name="T86" fmla="*/ 56 w 360"/>
                <a:gd name="T87" fmla="*/ 195 h 361"/>
                <a:gd name="T88" fmla="*/ 56 w 360"/>
                <a:gd name="T89" fmla="*/ 222 h 361"/>
                <a:gd name="T90" fmla="*/ 136 w 360"/>
                <a:gd name="T91" fmla="*/ 254 h 361"/>
                <a:gd name="T92" fmla="*/ 136 w 360"/>
                <a:gd name="T93" fmla="*/ 2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2"/>
                  </a:moveTo>
                  <a:cubicBezTo>
                    <a:pt x="224" y="144"/>
                    <a:pt x="224" y="144"/>
                    <a:pt x="224" y="144"/>
                  </a:cubicBezTo>
                  <a:cubicBezTo>
                    <a:pt x="224" y="171"/>
                    <a:pt x="224" y="171"/>
                    <a:pt x="224" y="171"/>
                  </a:cubicBezTo>
                  <a:cubicBezTo>
                    <a:pt x="304" y="139"/>
                    <a:pt x="304" y="139"/>
                    <a:pt x="304" y="139"/>
                  </a:cubicBezTo>
                  <a:cubicBezTo>
                    <a:pt x="304" y="112"/>
                    <a:pt x="304" y="112"/>
                    <a:pt x="304" y="112"/>
                  </a:cubicBezTo>
                  <a:close/>
                  <a:moveTo>
                    <a:pt x="304" y="195"/>
                  </a:moveTo>
                  <a:cubicBezTo>
                    <a:pt x="224" y="227"/>
                    <a:pt x="224" y="227"/>
                    <a:pt x="224" y="227"/>
                  </a:cubicBezTo>
                  <a:cubicBezTo>
                    <a:pt x="224" y="254"/>
                    <a:pt x="224" y="254"/>
                    <a:pt x="224" y="254"/>
                  </a:cubicBezTo>
                  <a:cubicBezTo>
                    <a:pt x="304" y="222"/>
                    <a:pt x="304" y="222"/>
                    <a:pt x="304" y="222"/>
                  </a:cubicBezTo>
                  <a:cubicBezTo>
                    <a:pt x="304" y="195"/>
                    <a:pt x="304" y="195"/>
                    <a:pt x="304" y="195"/>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5"/>
                  </a:moveTo>
                  <a:cubicBezTo>
                    <a:pt x="346" y="1"/>
                    <a:pt x="339" y="0"/>
                    <a:pt x="333" y="3"/>
                  </a:cubicBezTo>
                  <a:cubicBezTo>
                    <a:pt x="180" y="64"/>
                    <a:pt x="180" y="64"/>
                    <a:pt x="180" y="64"/>
                  </a:cubicBezTo>
                  <a:cubicBezTo>
                    <a:pt x="27" y="3"/>
                    <a:pt x="27" y="3"/>
                    <a:pt x="27" y="3"/>
                  </a:cubicBezTo>
                  <a:cubicBezTo>
                    <a:pt x="21" y="0"/>
                    <a:pt x="14" y="1"/>
                    <a:pt x="9" y="5"/>
                  </a:cubicBezTo>
                  <a:cubicBezTo>
                    <a:pt x="3" y="8"/>
                    <a:pt x="0" y="15"/>
                    <a:pt x="0" y="21"/>
                  </a:cubicBezTo>
                  <a:cubicBezTo>
                    <a:pt x="0" y="277"/>
                    <a:pt x="0" y="277"/>
                    <a:pt x="0" y="277"/>
                  </a:cubicBezTo>
                  <a:cubicBezTo>
                    <a:pt x="0" y="285"/>
                    <a:pt x="5" y="293"/>
                    <a:pt x="12" y="296"/>
                  </a:cubicBezTo>
                  <a:cubicBezTo>
                    <a:pt x="172" y="360"/>
                    <a:pt x="172" y="360"/>
                    <a:pt x="172" y="360"/>
                  </a:cubicBezTo>
                  <a:cubicBezTo>
                    <a:pt x="172" y="360"/>
                    <a:pt x="175" y="361"/>
                    <a:pt x="176" y="361"/>
                  </a:cubicBezTo>
                  <a:cubicBezTo>
                    <a:pt x="177" y="361"/>
                    <a:pt x="179" y="361"/>
                    <a:pt x="180" y="361"/>
                  </a:cubicBezTo>
                  <a:cubicBezTo>
                    <a:pt x="181" y="361"/>
                    <a:pt x="183" y="361"/>
                    <a:pt x="184" y="361"/>
                  </a:cubicBezTo>
                  <a:cubicBezTo>
                    <a:pt x="184" y="361"/>
                    <a:pt x="188" y="360"/>
                    <a:pt x="188" y="360"/>
                  </a:cubicBezTo>
                  <a:cubicBezTo>
                    <a:pt x="347" y="296"/>
                    <a:pt x="347" y="296"/>
                    <a:pt x="347" y="296"/>
                  </a:cubicBezTo>
                  <a:cubicBezTo>
                    <a:pt x="355" y="293"/>
                    <a:pt x="360" y="285"/>
                    <a:pt x="360" y="277"/>
                  </a:cubicBezTo>
                  <a:cubicBezTo>
                    <a:pt x="360" y="21"/>
                    <a:pt x="360" y="21"/>
                    <a:pt x="360" y="21"/>
                  </a:cubicBezTo>
                  <a:cubicBezTo>
                    <a:pt x="360" y="15"/>
                    <a:pt x="357" y="8"/>
                    <a:pt x="351" y="5"/>
                  </a:cubicBezTo>
                  <a:close/>
                  <a:moveTo>
                    <a:pt x="136" y="144"/>
                  </a:moveTo>
                  <a:cubicBezTo>
                    <a:pt x="56" y="112"/>
                    <a:pt x="56" y="112"/>
                    <a:pt x="56" y="112"/>
                  </a:cubicBezTo>
                  <a:cubicBezTo>
                    <a:pt x="56" y="139"/>
                    <a:pt x="56" y="139"/>
                    <a:pt x="56" y="139"/>
                  </a:cubicBezTo>
                  <a:cubicBezTo>
                    <a:pt x="136" y="171"/>
                    <a:pt x="136" y="171"/>
                    <a:pt x="136" y="171"/>
                  </a:cubicBezTo>
                  <a:cubicBezTo>
                    <a:pt x="136" y="144"/>
                    <a:pt x="136" y="144"/>
                    <a:pt x="136" y="144"/>
                  </a:cubicBezTo>
                  <a:close/>
                  <a:moveTo>
                    <a:pt x="136" y="227"/>
                  </a:moveTo>
                  <a:cubicBezTo>
                    <a:pt x="56" y="195"/>
                    <a:pt x="56" y="195"/>
                    <a:pt x="56" y="195"/>
                  </a:cubicBezTo>
                  <a:cubicBezTo>
                    <a:pt x="56" y="222"/>
                    <a:pt x="56" y="222"/>
                    <a:pt x="56" y="222"/>
                  </a:cubicBezTo>
                  <a:cubicBezTo>
                    <a:pt x="136" y="254"/>
                    <a:pt x="136" y="254"/>
                    <a:pt x="136" y="254"/>
                  </a:cubicBezTo>
                  <a:cubicBezTo>
                    <a:pt x="136" y="227"/>
                    <a:pt x="136" y="227"/>
                    <a:pt x="136" y="2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371600" y="1048380"/>
            <a:ext cx="1821190" cy="5373586"/>
            <a:chOff x="1685925" y="1368581"/>
            <a:chExt cx="1616075" cy="3066212"/>
          </a:xfrm>
        </p:grpSpPr>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98975">
              <a:off x="1138509" y="2714367"/>
              <a:ext cx="2978910" cy="287338"/>
            </a:xfrm>
            <a:prstGeom prst="rect">
              <a:avLst/>
            </a:prstGeom>
          </p:spPr>
        </p:pic>
        <p:sp>
          <p:nvSpPr>
            <p:cNvPr id="457" name="Freeform 15"/>
            <p:cNvSpPr>
              <a:spLocks/>
            </p:cNvSpPr>
            <p:nvPr/>
          </p:nvSpPr>
          <p:spPr bwMode="auto">
            <a:xfrm>
              <a:off x="1685925" y="1528081"/>
              <a:ext cx="1616075" cy="2906712"/>
            </a:xfrm>
            <a:custGeom>
              <a:avLst/>
              <a:gdLst>
                <a:gd name="T0" fmla="*/ 819 w 849"/>
                <a:gd name="T1" fmla="*/ 1367 h 1526"/>
                <a:gd name="T2" fmla="*/ 147 w 849"/>
                <a:gd name="T3" fmla="*/ 0 h 1526"/>
                <a:gd name="T4" fmla="*/ 0 w 849"/>
                <a:gd name="T5" fmla="*/ 287 h 1526"/>
                <a:gd name="T6" fmla="*/ 61 w 849"/>
                <a:gd name="T7" fmla="*/ 448 h 1526"/>
                <a:gd name="T8" fmla="*/ 636 w 849"/>
                <a:gd name="T9" fmla="*/ 1526 h 1526"/>
                <a:gd name="T10" fmla="*/ 769 w 849"/>
                <a:gd name="T11" fmla="*/ 1473 h 1526"/>
                <a:gd name="T12" fmla="*/ 819 w 849"/>
                <a:gd name="T13" fmla="*/ 1367 h 1526"/>
              </a:gdLst>
              <a:ahLst/>
              <a:cxnLst>
                <a:cxn ang="0">
                  <a:pos x="T0" y="T1"/>
                </a:cxn>
                <a:cxn ang="0">
                  <a:pos x="T2" y="T3"/>
                </a:cxn>
                <a:cxn ang="0">
                  <a:pos x="T4" y="T5"/>
                </a:cxn>
                <a:cxn ang="0">
                  <a:pos x="T6" y="T7"/>
                </a:cxn>
                <a:cxn ang="0">
                  <a:pos x="T8" y="T9"/>
                </a:cxn>
                <a:cxn ang="0">
                  <a:pos x="T10" y="T11"/>
                </a:cxn>
                <a:cxn ang="0">
                  <a:pos x="T12" y="T13"/>
                </a:cxn>
              </a:cxnLst>
              <a:rect l="0" t="0" r="r" b="b"/>
              <a:pathLst>
                <a:path w="849" h="1526">
                  <a:moveTo>
                    <a:pt x="819" y="1367"/>
                  </a:moveTo>
                  <a:cubicBezTo>
                    <a:pt x="147" y="0"/>
                    <a:pt x="147" y="0"/>
                    <a:pt x="147" y="0"/>
                  </a:cubicBezTo>
                  <a:cubicBezTo>
                    <a:pt x="0" y="287"/>
                    <a:pt x="0" y="287"/>
                    <a:pt x="0" y="287"/>
                  </a:cubicBezTo>
                  <a:cubicBezTo>
                    <a:pt x="6" y="322"/>
                    <a:pt x="24" y="373"/>
                    <a:pt x="61" y="448"/>
                  </a:cubicBezTo>
                  <a:cubicBezTo>
                    <a:pt x="176" y="675"/>
                    <a:pt x="542" y="1353"/>
                    <a:pt x="636" y="1526"/>
                  </a:cubicBezTo>
                  <a:cubicBezTo>
                    <a:pt x="682" y="1511"/>
                    <a:pt x="727" y="1493"/>
                    <a:pt x="769" y="1473"/>
                  </a:cubicBezTo>
                  <a:cubicBezTo>
                    <a:pt x="849" y="1426"/>
                    <a:pt x="819" y="1367"/>
                    <a:pt x="819" y="1367"/>
                  </a:cubicBezTo>
                  <a:close/>
                </a:path>
              </a:pathLst>
            </a:custGeom>
            <a:gradFill>
              <a:gsLst>
                <a:gs pos="0">
                  <a:schemeClr val="tx2"/>
                </a:gs>
                <a:gs pos="23000">
                  <a:schemeClr val="tx2">
                    <a:lumMod val="60000"/>
                    <a:lumOff val="40000"/>
                  </a:schemeClr>
                </a:gs>
                <a:gs pos="62000">
                  <a:schemeClr val="tx2"/>
                </a:gs>
              </a:gsLst>
              <a:lin ang="36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1096606" y="1905000"/>
            <a:ext cx="1722794" cy="4632273"/>
            <a:chOff x="1370806" y="1913818"/>
            <a:chExt cx="1528762" cy="2643213"/>
          </a:xfrm>
        </p:grpSpPr>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73669">
              <a:off x="1089469" y="2860627"/>
              <a:ext cx="2051460" cy="157842"/>
            </a:xfrm>
            <a:prstGeom prst="rect">
              <a:avLst/>
            </a:prstGeom>
          </p:spPr>
        </p:pic>
        <p:sp>
          <p:nvSpPr>
            <p:cNvPr id="462" name="Freeform 20"/>
            <p:cNvSpPr>
              <a:spLocks/>
            </p:cNvSpPr>
            <p:nvPr/>
          </p:nvSpPr>
          <p:spPr bwMode="auto">
            <a:xfrm>
              <a:off x="1370806" y="2013856"/>
              <a:ext cx="1528762" cy="2543175"/>
            </a:xfrm>
            <a:custGeom>
              <a:avLst/>
              <a:gdLst>
                <a:gd name="T0" fmla="*/ 228 w 803"/>
                <a:gd name="T1" fmla="*/ 193 h 1335"/>
                <a:gd name="T2" fmla="*/ 165 w 803"/>
                <a:gd name="T3" fmla="*/ 0 h 1335"/>
                <a:gd name="T4" fmla="*/ 0 w 803"/>
                <a:gd name="T5" fmla="*/ 319 h 1335"/>
                <a:gd name="T6" fmla="*/ 61 w 803"/>
                <a:gd name="T7" fmla="*/ 476 h 1335"/>
                <a:gd name="T8" fmla="*/ 540 w 803"/>
                <a:gd name="T9" fmla="*/ 1335 h 1335"/>
                <a:gd name="T10" fmla="*/ 803 w 803"/>
                <a:gd name="T11" fmla="*/ 1271 h 1335"/>
                <a:gd name="T12" fmla="*/ 228 w 803"/>
                <a:gd name="T13" fmla="*/ 193 h 1335"/>
              </a:gdLst>
              <a:ahLst/>
              <a:cxnLst>
                <a:cxn ang="0">
                  <a:pos x="T0" y="T1"/>
                </a:cxn>
                <a:cxn ang="0">
                  <a:pos x="T2" y="T3"/>
                </a:cxn>
                <a:cxn ang="0">
                  <a:pos x="T4" y="T5"/>
                </a:cxn>
                <a:cxn ang="0">
                  <a:pos x="T6" y="T7"/>
                </a:cxn>
                <a:cxn ang="0">
                  <a:pos x="T8" y="T9"/>
                </a:cxn>
                <a:cxn ang="0">
                  <a:pos x="T10" y="T11"/>
                </a:cxn>
                <a:cxn ang="0">
                  <a:pos x="T12" y="T13"/>
                </a:cxn>
              </a:cxnLst>
              <a:rect l="0" t="0" r="r" b="b"/>
              <a:pathLst>
                <a:path w="803" h="1335">
                  <a:moveTo>
                    <a:pt x="228" y="193"/>
                  </a:moveTo>
                  <a:cubicBezTo>
                    <a:pt x="183" y="102"/>
                    <a:pt x="167" y="35"/>
                    <a:pt x="165" y="0"/>
                  </a:cubicBezTo>
                  <a:cubicBezTo>
                    <a:pt x="0" y="319"/>
                    <a:pt x="0" y="319"/>
                    <a:pt x="0" y="319"/>
                  </a:cubicBezTo>
                  <a:cubicBezTo>
                    <a:pt x="7" y="353"/>
                    <a:pt x="24" y="403"/>
                    <a:pt x="61" y="476"/>
                  </a:cubicBezTo>
                  <a:cubicBezTo>
                    <a:pt x="156" y="666"/>
                    <a:pt x="409" y="1108"/>
                    <a:pt x="540" y="1335"/>
                  </a:cubicBezTo>
                  <a:cubicBezTo>
                    <a:pt x="632" y="1321"/>
                    <a:pt x="720" y="1300"/>
                    <a:pt x="803" y="1271"/>
                  </a:cubicBezTo>
                  <a:cubicBezTo>
                    <a:pt x="709" y="1098"/>
                    <a:pt x="343" y="420"/>
                    <a:pt x="228" y="193"/>
                  </a:cubicBezTo>
                  <a:close/>
                </a:path>
              </a:pathLst>
            </a:custGeom>
            <a:gradFill>
              <a:gsLst>
                <a:gs pos="0">
                  <a:schemeClr val="bg2"/>
                </a:gs>
                <a:gs pos="23000">
                  <a:schemeClr val="bg2">
                    <a:lumMod val="60000"/>
                    <a:lumOff val="40000"/>
                  </a:schemeClr>
                </a:gs>
                <a:gs pos="62000">
                  <a:schemeClr val="bg2"/>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762000" y="2792415"/>
            <a:ext cx="1508116" cy="3836985"/>
            <a:chOff x="1062037" y="2400954"/>
            <a:chExt cx="1338262" cy="2189415"/>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311372">
              <a:off x="814526" y="3218958"/>
              <a:ext cx="1773551" cy="137544"/>
            </a:xfrm>
            <a:prstGeom prst="rect">
              <a:avLst/>
            </a:prstGeom>
          </p:spPr>
        </p:pic>
        <p:sp>
          <p:nvSpPr>
            <p:cNvPr id="459" name="Freeform 17"/>
            <p:cNvSpPr>
              <a:spLocks/>
            </p:cNvSpPr>
            <p:nvPr/>
          </p:nvSpPr>
          <p:spPr bwMode="auto">
            <a:xfrm>
              <a:off x="1062037" y="2586944"/>
              <a:ext cx="1338262" cy="2003425"/>
            </a:xfrm>
            <a:custGeom>
              <a:avLst/>
              <a:gdLst>
                <a:gd name="T0" fmla="*/ 703 w 703"/>
                <a:gd name="T1" fmla="*/ 1034 h 1052"/>
                <a:gd name="T2" fmla="*/ 224 w 703"/>
                <a:gd name="T3" fmla="*/ 175 h 1052"/>
                <a:gd name="T4" fmla="*/ 160 w 703"/>
                <a:gd name="T5" fmla="*/ 0 h 1052"/>
                <a:gd name="T6" fmla="*/ 0 w 703"/>
                <a:gd name="T7" fmla="*/ 294 h 1052"/>
                <a:gd name="T8" fmla="*/ 42 w 703"/>
                <a:gd name="T9" fmla="*/ 397 h 1052"/>
                <a:gd name="T10" fmla="*/ 426 w 703"/>
                <a:gd name="T11" fmla="*/ 1052 h 1052"/>
                <a:gd name="T12" fmla="*/ 456 w 703"/>
                <a:gd name="T13" fmla="*/ 1052 h 1052"/>
                <a:gd name="T14" fmla="*/ 703 w 703"/>
                <a:gd name="T15" fmla="*/ 1034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3" h="1052">
                  <a:moveTo>
                    <a:pt x="703" y="1034"/>
                  </a:moveTo>
                  <a:cubicBezTo>
                    <a:pt x="572" y="807"/>
                    <a:pt x="319" y="365"/>
                    <a:pt x="224" y="175"/>
                  </a:cubicBezTo>
                  <a:cubicBezTo>
                    <a:pt x="180" y="88"/>
                    <a:pt x="163" y="34"/>
                    <a:pt x="160" y="0"/>
                  </a:cubicBezTo>
                  <a:cubicBezTo>
                    <a:pt x="0" y="294"/>
                    <a:pt x="0" y="294"/>
                    <a:pt x="0" y="294"/>
                  </a:cubicBezTo>
                  <a:cubicBezTo>
                    <a:pt x="5" y="317"/>
                    <a:pt x="18" y="350"/>
                    <a:pt x="42" y="397"/>
                  </a:cubicBezTo>
                  <a:cubicBezTo>
                    <a:pt x="124" y="552"/>
                    <a:pt x="366" y="954"/>
                    <a:pt x="426" y="1052"/>
                  </a:cubicBezTo>
                  <a:cubicBezTo>
                    <a:pt x="436" y="1052"/>
                    <a:pt x="446" y="1052"/>
                    <a:pt x="456" y="1052"/>
                  </a:cubicBezTo>
                  <a:cubicBezTo>
                    <a:pt x="541" y="1052"/>
                    <a:pt x="623" y="1046"/>
                    <a:pt x="703" y="1034"/>
                  </a:cubicBezTo>
                  <a:close/>
                </a:path>
              </a:pathLst>
            </a:custGeom>
            <a:gradFill>
              <a:gsLst>
                <a:gs pos="0">
                  <a:schemeClr val="accent1"/>
                </a:gs>
                <a:gs pos="23000">
                  <a:schemeClr val="accent1">
                    <a:lumMod val="60000"/>
                    <a:lumOff val="40000"/>
                  </a:schemeClr>
                </a:gs>
                <a:gs pos="62000">
                  <a:schemeClr val="accent1"/>
                </a:gs>
              </a:gsLst>
              <a:lin ang="18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25898" y="3708506"/>
            <a:ext cx="1250502" cy="2920893"/>
            <a:chOff x="765968" y="2923683"/>
            <a:chExt cx="1109662" cy="1666685"/>
          </a:xfrm>
        </p:grpSpPr>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6934">
              <a:off x="594210" y="3585590"/>
              <a:ext cx="1461358" cy="137544"/>
            </a:xfrm>
            <a:prstGeom prst="rect">
              <a:avLst/>
            </a:prstGeom>
          </p:spPr>
        </p:pic>
        <p:sp>
          <p:nvSpPr>
            <p:cNvPr id="460" name="Freeform 18"/>
            <p:cNvSpPr>
              <a:spLocks/>
            </p:cNvSpPr>
            <p:nvPr/>
          </p:nvSpPr>
          <p:spPr bwMode="auto">
            <a:xfrm>
              <a:off x="765968" y="3121931"/>
              <a:ext cx="1109662" cy="1468437"/>
            </a:xfrm>
            <a:custGeom>
              <a:avLst/>
              <a:gdLst>
                <a:gd name="T0" fmla="*/ 199 w 583"/>
                <a:gd name="T1" fmla="*/ 116 h 771"/>
                <a:gd name="T2" fmla="*/ 155 w 583"/>
                <a:gd name="T3" fmla="*/ 0 h 771"/>
                <a:gd name="T4" fmla="*/ 0 w 583"/>
                <a:gd name="T5" fmla="*/ 281 h 771"/>
                <a:gd name="T6" fmla="*/ 40 w 583"/>
                <a:gd name="T7" fmla="*/ 373 h 771"/>
                <a:gd name="T8" fmla="*/ 259 w 583"/>
                <a:gd name="T9" fmla="*/ 733 h 771"/>
                <a:gd name="T10" fmla="*/ 583 w 583"/>
                <a:gd name="T11" fmla="*/ 771 h 771"/>
                <a:gd name="T12" fmla="*/ 199 w 583"/>
                <a:gd name="T13" fmla="*/ 116 h 771"/>
              </a:gdLst>
              <a:ahLst/>
              <a:cxnLst>
                <a:cxn ang="0">
                  <a:pos x="T0" y="T1"/>
                </a:cxn>
                <a:cxn ang="0">
                  <a:pos x="T2" y="T3"/>
                </a:cxn>
                <a:cxn ang="0">
                  <a:pos x="T4" y="T5"/>
                </a:cxn>
                <a:cxn ang="0">
                  <a:pos x="T6" y="T7"/>
                </a:cxn>
                <a:cxn ang="0">
                  <a:pos x="T8" y="T9"/>
                </a:cxn>
                <a:cxn ang="0">
                  <a:pos x="T10" y="T11"/>
                </a:cxn>
                <a:cxn ang="0">
                  <a:pos x="T12" y="T13"/>
                </a:cxn>
              </a:cxnLst>
              <a:rect l="0" t="0" r="r" b="b"/>
              <a:pathLst>
                <a:path w="583" h="771">
                  <a:moveTo>
                    <a:pt x="199" y="116"/>
                  </a:moveTo>
                  <a:cubicBezTo>
                    <a:pt x="170" y="59"/>
                    <a:pt x="158" y="23"/>
                    <a:pt x="155" y="0"/>
                  </a:cubicBezTo>
                  <a:cubicBezTo>
                    <a:pt x="0" y="281"/>
                    <a:pt x="0" y="281"/>
                    <a:pt x="0" y="281"/>
                  </a:cubicBezTo>
                  <a:cubicBezTo>
                    <a:pt x="5" y="302"/>
                    <a:pt x="17" y="331"/>
                    <a:pt x="40" y="373"/>
                  </a:cubicBezTo>
                  <a:cubicBezTo>
                    <a:pt x="84" y="452"/>
                    <a:pt x="176" y="601"/>
                    <a:pt x="259" y="733"/>
                  </a:cubicBezTo>
                  <a:cubicBezTo>
                    <a:pt x="362" y="756"/>
                    <a:pt x="470" y="769"/>
                    <a:pt x="583" y="771"/>
                  </a:cubicBezTo>
                  <a:cubicBezTo>
                    <a:pt x="523" y="673"/>
                    <a:pt x="281" y="271"/>
                    <a:pt x="199" y="116"/>
                  </a:cubicBezTo>
                  <a:close/>
                </a:path>
              </a:pathLst>
            </a:custGeom>
            <a:gradFill>
              <a:gsLst>
                <a:gs pos="0">
                  <a:schemeClr val="accent2"/>
                </a:gs>
                <a:gs pos="23000">
                  <a:schemeClr val="accent2">
                    <a:lumMod val="60000"/>
                    <a:lumOff val="40000"/>
                  </a:schemeClr>
                </a:gs>
                <a:gs pos="62000">
                  <a:schemeClr val="accent2"/>
                </a:gs>
              </a:gsLst>
              <a:lin ang="12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115489" y="4711104"/>
            <a:ext cx="881970" cy="1823196"/>
            <a:chOff x="477837" y="3478601"/>
            <a:chExt cx="782637" cy="1040330"/>
          </a:xfrm>
        </p:grpSpPr>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57745">
              <a:off x="453725" y="3864944"/>
              <a:ext cx="958966" cy="186279"/>
            </a:xfrm>
            <a:prstGeom prst="rect">
              <a:avLst/>
            </a:prstGeom>
          </p:spPr>
        </p:pic>
        <p:sp>
          <p:nvSpPr>
            <p:cNvPr id="461" name="Freeform 19"/>
            <p:cNvSpPr>
              <a:spLocks/>
            </p:cNvSpPr>
            <p:nvPr/>
          </p:nvSpPr>
          <p:spPr bwMode="auto">
            <a:xfrm>
              <a:off x="477837" y="3604531"/>
              <a:ext cx="782637" cy="914400"/>
            </a:xfrm>
            <a:custGeom>
              <a:avLst/>
              <a:gdLst>
                <a:gd name="T0" fmla="*/ 192 w 411"/>
                <a:gd name="T1" fmla="*/ 120 h 480"/>
                <a:gd name="T2" fmla="*/ 149 w 411"/>
                <a:gd name="T3" fmla="*/ 0 h 480"/>
                <a:gd name="T4" fmla="*/ 149 w 411"/>
                <a:gd name="T5" fmla="*/ 0 h 480"/>
                <a:gd name="T6" fmla="*/ 24 w 411"/>
                <a:gd name="T7" fmla="*/ 249 h 480"/>
                <a:gd name="T8" fmla="*/ 89 w 411"/>
                <a:gd name="T9" fmla="*/ 367 h 480"/>
                <a:gd name="T10" fmla="*/ 411 w 411"/>
                <a:gd name="T11" fmla="*/ 480 h 480"/>
                <a:gd name="T12" fmla="*/ 192 w 411"/>
                <a:gd name="T13" fmla="*/ 120 h 480"/>
              </a:gdLst>
              <a:ahLst/>
              <a:cxnLst>
                <a:cxn ang="0">
                  <a:pos x="T0" y="T1"/>
                </a:cxn>
                <a:cxn ang="0">
                  <a:pos x="T2" y="T3"/>
                </a:cxn>
                <a:cxn ang="0">
                  <a:pos x="T4" y="T5"/>
                </a:cxn>
                <a:cxn ang="0">
                  <a:pos x="T6" y="T7"/>
                </a:cxn>
                <a:cxn ang="0">
                  <a:pos x="T8" y="T9"/>
                </a:cxn>
                <a:cxn ang="0">
                  <a:pos x="T10" y="T11"/>
                </a:cxn>
                <a:cxn ang="0">
                  <a:pos x="T12" y="T13"/>
                </a:cxn>
              </a:cxnLst>
              <a:rect l="0" t="0" r="r" b="b"/>
              <a:pathLst>
                <a:path w="411" h="480">
                  <a:moveTo>
                    <a:pt x="192" y="120"/>
                  </a:moveTo>
                  <a:cubicBezTo>
                    <a:pt x="156" y="56"/>
                    <a:pt x="147" y="20"/>
                    <a:pt x="149" y="0"/>
                  </a:cubicBezTo>
                  <a:cubicBezTo>
                    <a:pt x="149" y="0"/>
                    <a:pt x="149" y="0"/>
                    <a:pt x="149" y="0"/>
                  </a:cubicBezTo>
                  <a:cubicBezTo>
                    <a:pt x="149" y="0"/>
                    <a:pt x="68" y="164"/>
                    <a:pt x="24" y="249"/>
                  </a:cubicBezTo>
                  <a:cubicBezTo>
                    <a:pt x="0" y="299"/>
                    <a:pt x="47" y="341"/>
                    <a:pt x="89" y="367"/>
                  </a:cubicBezTo>
                  <a:cubicBezTo>
                    <a:pt x="186" y="416"/>
                    <a:pt x="294" y="454"/>
                    <a:pt x="411" y="480"/>
                  </a:cubicBezTo>
                  <a:cubicBezTo>
                    <a:pt x="328" y="348"/>
                    <a:pt x="236" y="199"/>
                    <a:pt x="192" y="120"/>
                  </a:cubicBezTo>
                  <a:close/>
                </a:path>
              </a:pathLst>
            </a:custGeom>
            <a:gradFill>
              <a:gsLst>
                <a:gs pos="0">
                  <a:schemeClr val="accent3"/>
                </a:gs>
                <a:gs pos="23000">
                  <a:schemeClr val="accent3">
                    <a:lumMod val="60000"/>
                    <a:lumOff val="40000"/>
                  </a:schemeClr>
                </a:gs>
                <a:gs pos="62000">
                  <a:schemeClr val="accent3"/>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4" name="Freeform 35"/>
          <p:cNvSpPr>
            <a:spLocks noEditPoints="1"/>
          </p:cNvSpPr>
          <p:nvPr/>
        </p:nvSpPr>
        <p:spPr bwMode="auto">
          <a:xfrm>
            <a:off x="2889001" y="1371600"/>
            <a:ext cx="539999" cy="540000"/>
          </a:xfrm>
          <a:custGeom>
            <a:avLst/>
            <a:gdLst>
              <a:gd name="T0" fmla="*/ 325 w 400"/>
              <a:gd name="T1" fmla="*/ 347 h 400"/>
              <a:gd name="T2" fmla="*/ 348 w 400"/>
              <a:gd name="T3" fmla="*/ 324 h 400"/>
              <a:gd name="T4" fmla="*/ 308 w 400"/>
              <a:gd name="T5" fmla="*/ 308 h 400"/>
              <a:gd name="T6" fmla="*/ 76 w 400"/>
              <a:gd name="T7" fmla="*/ 52 h 400"/>
              <a:gd name="T8" fmla="*/ 53 w 400"/>
              <a:gd name="T9" fmla="*/ 75 h 400"/>
              <a:gd name="T10" fmla="*/ 92 w 400"/>
              <a:gd name="T11" fmla="*/ 92 h 400"/>
              <a:gd name="T12" fmla="*/ 76 w 400"/>
              <a:gd name="T13" fmla="*/ 52 h 400"/>
              <a:gd name="T14" fmla="*/ 53 w 400"/>
              <a:gd name="T15" fmla="*/ 324 h 400"/>
              <a:gd name="T16" fmla="*/ 76 w 400"/>
              <a:gd name="T17" fmla="*/ 347 h 400"/>
              <a:gd name="T18" fmla="*/ 92 w 400"/>
              <a:gd name="T19" fmla="*/ 308 h 400"/>
              <a:gd name="T20" fmla="*/ 348 w 400"/>
              <a:gd name="T21" fmla="*/ 75 h 400"/>
              <a:gd name="T22" fmla="*/ 325 w 400"/>
              <a:gd name="T23" fmla="*/ 52 h 400"/>
              <a:gd name="T24" fmla="*/ 308 w 400"/>
              <a:gd name="T25" fmla="*/ 92 h 400"/>
              <a:gd name="T26" fmla="*/ 348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1 w 400"/>
              <a:gd name="T59" fmla="*/ 184 h 400"/>
              <a:gd name="T60" fmla="*/ 361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7" y="344"/>
                  <a:pt x="355" y="332"/>
                  <a:pt x="348" y="324"/>
                </a:cubicBezTo>
                <a:cubicBezTo>
                  <a:pt x="345" y="322"/>
                  <a:pt x="336" y="313"/>
                  <a:pt x="334" y="310"/>
                </a:cubicBezTo>
                <a:cubicBezTo>
                  <a:pt x="326" y="303"/>
                  <a:pt x="314" y="301"/>
                  <a:pt x="308" y="308"/>
                </a:cubicBezTo>
                <a:cubicBezTo>
                  <a:pt x="302" y="314"/>
                  <a:pt x="303" y="325"/>
                  <a:pt x="311" y="333"/>
                </a:cubicBezTo>
                <a:close/>
                <a:moveTo>
                  <a:pt x="76" y="52"/>
                </a:moveTo>
                <a:cubicBezTo>
                  <a:pt x="68" y="45"/>
                  <a:pt x="56" y="43"/>
                  <a:pt x="50" y="50"/>
                </a:cubicBezTo>
                <a:cubicBezTo>
                  <a:pt x="44" y="56"/>
                  <a:pt x="45" y="67"/>
                  <a:pt x="53" y="75"/>
                </a:cubicBezTo>
                <a:cubicBezTo>
                  <a:pt x="55" y="77"/>
                  <a:pt x="65" y="87"/>
                  <a:pt x="67" y="89"/>
                </a:cubicBezTo>
                <a:cubicBezTo>
                  <a:pt x="75" y="97"/>
                  <a:pt x="86" y="98"/>
                  <a:pt x="92" y="92"/>
                </a:cubicBezTo>
                <a:cubicBezTo>
                  <a:pt x="99" y="86"/>
                  <a:pt x="97" y="74"/>
                  <a:pt x="90" y="66"/>
                </a:cubicBezTo>
                <a:cubicBezTo>
                  <a:pt x="87" y="64"/>
                  <a:pt x="78" y="55"/>
                  <a:pt x="76" y="52"/>
                </a:cubicBezTo>
                <a:close/>
                <a:moveTo>
                  <a:pt x="67" y="310"/>
                </a:moveTo>
                <a:cubicBezTo>
                  <a:pt x="65" y="313"/>
                  <a:pt x="55" y="322"/>
                  <a:pt x="53" y="324"/>
                </a:cubicBezTo>
                <a:cubicBezTo>
                  <a:pt x="45" y="332"/>
                  <a:pt x="44" y="344"/>
                  <a:pt x="50" y="350"/>
                </a:cubicBezTo>
                <a:cubicBezTo>
                  <a:pt x="56" y="356"/>
                  <a:pt x="68" y="355"/>
                  <a:pt x="76" y="347"/>
                </a:cubicBezTo>
                <a:cubicBezTo>
                  <a:pt x="78" y="345"/>
                  <a:pt x="87" y="335"/>
                  <a:pt x="90" y="333"/>
                </a:cubicBezTo>
                <a:cubicBezTo>
                  <a:pt x="97" y="325"/>
                  <a:pt x="99" y="314"/>
                  <a:pt x="92" y="308"/>
                </a:cubicBezTo>
                <a:cubicBezTo>
                  <a:pt x="86" y="301"/>
                  <a:pt x="75" y="303"/>
                  <a:pt x="67" y="310"/>
                </a:cubicBezTo>
                <a:close/>
                <a:moveTo>
                  <a:pt x="348" y="75"/>
                </a:moveTo>
                <a:cubicBezTo>
                  <a:pt x="355" y="67"/>
                  <a:pt x="357" y="56"/>
                  <a:pt x="350" y="50"/>
                </a:cubicBezTo>
                <a:cubicBezTo>
                  <a:pt x="344" y="43"/>
                  <a:pt x="333" y="45"/>
                  <a:pt x="325" y="52"/>
                </a:cubicBezTo>
                <a:cubicBezTo>
                  <a:pt x="323" y="55"/>
                  <a:pt x="313" y="64"/>
                  <a:pt x="311" y="66"/>
                </a:cubicBezTo>
                <a:cubicBezTo>
                  <a:pt x="303" y="74"/>
                  <a:pt x="302" y="86"/>
                  <a:pt x="308" y="92"/>
                </a:cubicBezTo>
                <a:cubicBezTo>
                  <a:pt x="314" y="98"/>
                  <a:pt x="326" y="97"/>
                  <a:pt x="334" y="89"/>
                </a:cubicBezTo>
                <a:cubicBezTo>
                  <a:pt x="336" y="87"/>
                  <a:pt x="345" y="77"/>
                  <a:pt x="348"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7" y="184"/>
                  <a:pt x="24" y="184"/>
                  <a:pt x="20" y="184"/>
                </a:cubicBezTo>
                <a:cubicBezTo>
                  <a:pt x="9" y="184"/>
                  <a:pt x="0" y="191"/>
                  <a:pt x="0" y="200"/>
                </a:cubicBezTo>
                <a:cubicBezTo>
                  <a:pt x="0" y="209"/>
                  <a:pt x="9" y="216"/>
                  <a:pt x="20" y="216"/>
                </a:cubicBezTo>
                <a:cubicBezTo>
                  <a:pt x="24" y="216"/>
                  <a:pt x="37" y="216"/>
                  <a:pt x="40" y="216"/>
                </a:cubicBezTo>
                <a:cubicBezTo>
                  <a:pt x="51" y="216"/>
                  <a:pt x="60" y="209"/>
                  <a:pt x="60" y="200"/>
                </a:cubicBezTo>
                <a:close/>
                <a:moveTo>
                  <a:pt x="202" y="280"/>
                </a:moveTo>
                <a:cubicBezTo>
                  <a:pt x="156" y="280"/>
                  <a:pt x="120" y="244"/>
                  <a:pt x="120" y="200"/>
                </a:cubicBezTo>
                <a:cubicBezTo>
                  <a:pt x="120" y="155"/>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7" y="184"/>
                  <a:pt x="364" y="184"/>
                  <a:pt x="361" y="184"/>
                </a:cubicBezTo>
                <a:cubicBezTo>
                  <a:pt x="350" y="184"/>
                  <a:pt x="341" y="191"/>
                  <a:pt x="341" y="200"/>
                </a:cubicBezTo>
                <a:cubicBezTo>
                  <a:pt x="341" y="209"/>
                  <a:pt x="350" y="216"/>
                  <a:pt x="361" y="216"/>
                </a:cubicBezTo>
                <a:cubicBezTo>
                  <a:pt x="364" y="216"/>
                  <a:pt x="377" y="216"/>
                  <a:pt x="380" y="216"/>
                </a:cubicBezTo>
                <a:cubicBezTo>
                  <a:pt x="391" y="216"/>
                  <a:pt x="400" y="209"/>
                  <a:pt x="400" y="200"/>
                </a:cubicBezTo>
                <a:cubicBezTo>
                  <a:pt x="400" y="191"/>
                  <a:pt x="391" y="184"/>
                  <a:pt x="380"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858529026"/>
      </p:ext>
    </p:extLst>
  </p:cSld>
  <p:clrMapOvr>
    <a:masterClrMapping/>
  </p:clrMapOvr>
  <mc:AlternateContent xmlns:mc="http://schemas.openxmlformats.org/markup-compatibility/2006" xmlns:p14="http://schemas.microsoft.com/office/powerpoint/2010/main">
    <mc:Choice Requires="p14">
      <p:transition spd="slow" p14:dur="900" advTm="142461">
        <p14:warp dir="in"/>
      </p:transition>
    </mc:Choice>
    <mc:Fallback xmlns="">
      <p:transition xmlns:p14="http://schemas.microsoft.com/office/powerpoint/2010/main" spd="slow" advTm="1424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anim calcmode="lin" valueType="num">
                                      <p:cBhvr>
                                        <p:cTn id="8" dur="300" fill="hold"/>
                                        <p:tgtEl>
                                          <p:spTgt spid="23"/>
                                        </p:tgtEl>
                                        <p:attrNameLst>
                                          <p:attrName>ppt_x</p:attrName>
                                        </p:attrNameLst>
                                      </p:cBhvr>
                                      <p:tavLst>
                                        <p:tav tm="0">
                                          <p:val>
                                            <p:strVal val="#ppt_x"/>
                                          </p:val>
                                        </p:tav>
                                        <p:tav tm="100000">
                                          <p:val>
                                            <p:strVal val="#ppt_x"/>
                                          </p:val>
                                        </p:tav>
                                      </p:tavLst>
                                    </p:anim>
                                    <p:anim calcmode="lin" valueType="num">
                                      <p:cBhvr>
                                        <p:cTn id="9" dur="3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300" fill="hold"/>
                                        <p:tgtEl>
                                          <p:spTgt spid="73"/>
                                        </p:tgtEl>
                                        <p:attrNameLst>
                                          <p:attrName>ppt_w</p:attrName>
                                        </p:attrNameLst>
                                      </p:cBhvr>
                                      <p:tavLst>
                                        <p:tav tm="0">
                                          <p:val>
                                            <p:strVal val="#ppt_w*0.70"/>
                                          </p:val>
                                        </p:tav>
                                        <p:tav tm="100000">
                                          <p:val>
                                            <p:strVal val="#ppt_w"/>
                                          </p:val>
                                        </p:tav>
                                      </p:tavLst>
                                    </p:anim>
                                    <p:anim calcmode="lin" valueType="num">
                                      <p:cBhvr>
                                        <p:cTn id="14" dur="300" fill="hold"/>
                                        <p:tgtEl>
                                          <p:spTgt spid="73"/>
                                        </p:tgtEl>
                                        <p:attrNameLst>
                                          <p:attrName>ppt_h</p:attrName>
                                        </p:attrNameLst>
                                      </p:cBhvr>
                                      <p:tavLst>
                                        <p:tav tm="0">
                                          <p:val>
                                            <p:strVal val="#ppt_h"/>
                                          </p:val>
                                        </p:tav>
                                        <p:tav tm="100000">
                                          <p:val>
                                            <p:strVal val="#ppt_h"/>
                                          </p:val>
                                        </p:tav>
                                      </p:tavLst>
                                    </p:anim>
                                    <p:animEffect transition="in" filter="fade">
                                      <p:cBhvr>
                                        <p:cTn id="15" dur="3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34"/>
                                        </p:tgtEl>
                                        <p:attrNameLst>
                                          <p:attrName>style.visibility</p:attrName>
                                        </p:attrNameLst>
                                      </p:cBhvr>
                                      <p:to>
                                        <p:strVal val="visible"/>
                                      </p:to>
                                    </p:set>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1+#ppt_w/2"/>
                                          </p:val>
                                        </p:tav>
                                        <p:tav tm="100000">
                                          <p:val>
                                            <p:strVal val="#ppt_x"/>
                                          </p:val>
                                        </p:tav>
                                      </p:tavLst>
                                    </p:anim>
                                    <p:anim calcmode="lin" valueType="num">
                                      <p:cBhvr additive="base">
                                        <p:cTn id="40"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1500"/>
                            </p:stCondLst>
                            <p:childTnLst>
                              <p:par>
                                <p:cTn id="60" presetID="2" presetClass="entr" presetSubtype="2" fill="hold" grpId="0" nodeType="after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500" fill="hold"/>
                                        <p:tgtEl>
                                          <p:spTgt spid="111"/>
                                        </p:tgtEl>
                                        <p:attrNameLst>
                                          <p:attrName>ppt_x</p:attrName>
                                        </p:attrNameLst>
                                      </p:cBhvr>
                                      <p:tavLst>
                                        <p:tav tm="0">
                                          <p:val>
                                            <p:strVal val="1+#ppt_w/2"/>
                                          </p:val>
                                        </p:tav>
                                        <p:tav tm="100000">
                                          <p:val>
                                            <p:strVal val="#ppt_x"/>
                                          </p:val>
                                        </p:tav>
                                      </p:tavLst>
                                    </p:anim>
                                    <p:anim calcmode="lin" valueType="num">
                                      <p:cBhvr additive="base">
                                        <p:cTn id="6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53" presetClass="entr" presetSubtype="16"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1500"/>
                            </p:stCondLst>
                            <p:childTnLst>
                              <p:par>
                                <p:cTn id="83" presetID="2" presetClass="entr" presetSubtype="2" fill="hold" grpId="0" nodeType="afterEffect">
                                  <p:stCondLst>
                                    <p:cond delay="0"/>
                                  </p:stCondLst>
                                  <p:childTnLst>
                                    <p:set>
                                      <p:cBhvr>
                                        <p:cTn id="84" dur="1" fill="hold">
                                          <p:stCondLst>
                                            <p:cond delay="0"/>
                                          </p:stCondLst>
                                        </p:cTn>
                                        <p:tgtEl>
                                          <p:spTgt spid="112"/>
                                        </p:tgtEl>
                                        <p:attrNameLst>
                                          <p:attrName>style.visibility</p:attrName>
                                        </p:attrNameLst>
                                      </p:cBhvr>
                                      <p:to>
                                        <p:strVal val="visible"/>
                                      </p:to>
                                    </p:set>
                                    <p:anim calcmode="lin" valueType="num">
                                      <p:cBhvr additive="base">
                                        <p:cTn id="85" dur="500" fill="hold"/>
                                        <p:tgtEl>
                                          <p:spTgt spid="112"/>
                                        </p:tgtEl>
                                        <p:attrNameLst>
                                          <p:attrName>ppt_x</p:attrName>
                                        </p:attrNameLst>
                                      </p:cBhvr>
                                      <p:tavLst>
                                        <p:tav tm="0">
                                          <p:val>
                                            <p:strVal val="1+#ppt_w/2"/>
                                          </p:val>
                                        </p:tav>
                                        <p:tav tm="100000">
                                          <p:val>
                                            <p:strVal val="#ppt_x"/>
                                          </p:val>
                                        </p:tav>
                                      </p:tavLst>
                                    </p:anim>
                                    <p:anim calcmode="lin" valueType="num">
                                      <p:cBhvr additive="base">
                                        <p:cTn id="86"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par>
                                <p:cTn id="96" presetID="53" presetClass="entr" presetSubtype="16"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par>
                          <p:cTn id="105" fill="hold">
                            <p:stCondLst>
                              <p:cond delay="1500"/>
                            </p:stCondLst>
                            <p:childTnLst>
                              <p:par>
                                <p:cTn id="106" presetID="2" presetClass="entr" presetSubtype="2" fill="hold" grpId="0" nodeType="after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500" fill="hold"/>
                                        <p:tgtEl>
                                          <p:spTgt spid="113"/>
                                        </p:tgtEl>
                                        <p:attrNameLst>
                                          <p:attrName>ppt_x</p:attrName>
                                        </p:attrNameLst>
                                      </p:cBhvr>
                                      <p:tavLst>
                                        <p:tav tm="0">
                                          <p:val>
                                            <p:strVal val="1+#ppt_w/2"/>
                                          </p:val>
                                        </p:tav>
                                        <p:tav tm="100000">
                                          <p:val>
                                            <p:strVal val="#ppt_x"/>
                                          </p:val>
                                        </p:tav>
                                      </p:tavLst>
                                    </p:anim>
                                    <p:anim calcmode="lin" valueType="num">
                                      <p:cBhvr additive="base">
                                        <p:cTn id="109"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down)">
                                      <p:cBhvr>
                                        <p:cTn id="114" dur="500"/>
                                        <p:tgtEl>
                                          <p:spTgt spid="8"/>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54"/>
                                        </p:tgtEl>
                                        <p:attrNameLst>
                                          <p:attrName>style.visibility</p:attrName>
                                        </p:attrNameLst>
                                      </p:cBhvr>
                                      <p:to>
                                        <p:strVal val="visible"/>
                                      </p:to>
                                    </p:set>
                                    <p:animEffect transition="in" filter="wipe(left)">
                                      <p:cBhvr>
                                        <p:cTn id="118" dur="500"/>
                                        <p:tgtEl>
                                          <p:spTgt spid="454"/>
                                        </p:tgtEl>
                                      </p:cBhvr>
                                    </p:animEffect>
                                  </p:childTnLst>
                                </p:cTn>
                              </p:par>
                              <p:par>
                                <p:cTn id="119" presetID="10" presetClass="entr" presetSubtype="0" fill="hold"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fade">
                                      <p:cBhvr>
                                        <p:cTn id="121" dur="500"/>
                                        <p:tgtEl>
                                          <p:spTgt spid="151"/>
                                        </p:tgtEl>
                                      </p:cBhvr>
                                    </p:animEffect>
                                  </p:childTnLst>
                                </p:cTn>
                              </p:par>
                              <p:par>
                                <p:cTn id="122" presetID="53" presetClass="entr" presetSubtype="16" fill="hold" nodeType="withEffect">
                                  <p:stCondLst>
                                    <p:cond delay="0"/>
                                  </p:stCondLst>
                                  <p:childTnLst>
                                    <p:set>
                                      <p:cBhvr>
                                        <p:cTn id="123" dur="1" fill="hold">
                                          <p:stCondLst>
                                            <p:cond delay="0"/>
                                          </p:stCondLst>
                                        </p:cTn>
                                        <p:tgtEl>
                                          <p:spTgt spid="6"/>
                                        </p:tgtEl>
                                        <p:attrNameLst>
                                          <p:attrName>style.visibility</p:attrName>
                                        </p:attrNameLst>
                                      </p:cBhvr>
                                      <p:to>
                                        <p:strVal val="visible"/>
                                      </p:to>
                                    </p:set>
                                    <p:anim calcmode="lin" valueType="num">
                                      <p:cBhvr>
                                        <p:cTn id="124" dur="500" fill="hold"/>
                                        <p:tgtEl>
                                          <p:spTgt spid="6"/>
                                        </p:tgtEl>
                                        <p:attrNameLst>
                                          <p:attrName>ppt_w</p:attrName>
                                        </p:attrNameLst>
                                      </p:cBhvr>
                                      <p:tavLst>
                                        <p:tav tm="0">
                                          <p:val>
                                            <p:fltVal val="0"/>
                                          </p:val>
                                        </p:tav>
                                        <p:tav tm="100000">
                                          <p:val>
                                            <p:strVal val="#ppt_w"/>
                                          </p:val>
                                        </p:tav>
                                      </p:tavLst>
                                    </p:anim>
                                    <p:anim calcmode="lin" valueType="num">
                                      <p:cBhvr>
                                        <p:cTn id="125" dur="500" fill="hold"/>
                                        <p:tgtEl>
                                          <p:spTgt spid="6"/>
                                        </p:tgtEl>
                                        <p:attrNameLst>
                                          <p:attrName>ppt_h</p:attrName>
                                        </p:attrNameLst>
                                      </p:cBhvr>
                                      <p:tavLst>
                                        <p:tav tm="0">
                                          <p:val>
                                            <p:fltVal val="0"/>
                                          </p:val>
                                        </p:tav>
                                        <p:tav tm="100000">
                                          <p:val>
                                            <p:strVal val="#ppt_h"/>
                                          </p:val>
                                        </p:tav>
                                      </p:tavLst>
                                    </p:anim>
                                    <p:animEffect transition="in" filter="fade">
                                      <p:cBhvr>
                                        <p:cTn id="126" dur="500"/>
                                        <p:tgtEl>
                                          <p:spTgt spid="6"/>
                                        </p:tgtEl>
                                      </p:cBhvr>
                                    </p:animEffect>
                                  </p:childTnLst>
                                </p:cTn>
                              </p:par>
                            </p:childTnLst>
                          </p:cTn>
                        </p:par>
                        <p:par>
                          <p:cTn id="127" fill="hold">
                            <p:stCondLst>
                              <p:cond delay="1000"/>
                            </p:stCondLst>
                            <p:childTnLst>
                              <p:par>
                                <p:cTn id="128" presetID="22" presetClass="entr" presetSubtype="8" fill="hold"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wipe(left)">
                                      <p:cBhvr>
                                        <p:cTn id="130" dur="500"/>
                                        <p:tgtEl>
                                          <p:spTgt spid="18"/>
                                        </p:tgtEl>
                                      </p:cBhvr>
                                    </p:animEffect>
                                  </p:childTnLst>
                                </p:cTn>
                              </p:par>
                            </p:childTnLst>
                          </p:cTn>
                        </p:par>
                        <p:par>
                          <p:cTn id="131" fill="hold">
                            <p:stCondLst>
                              <p:cond delay="1500"/>
                            </p:stCondLst>
                            <p:childTnLst>
                              <p:par>
                                <p:cTn id="132" presetID="2" presetClass="entr" presetSubtype="2" fill="hold" grpId="0" nodeType="after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1+#ppt_w/2"/>
                                          </p:val>
                                        </p:tav>
                                        <p:tav tm="100000">
                                          <p:val>
                                            <p:strVal val="#ppt_x"/>
                                          </p:val>
                                        </p:tav>
                                      </p:tavLst>
                                    </p:anim>
                                    <p:anim calcmode="lin" valueType="num">
                                      <p:cBhvr additive="base">
                                        <p:cTn id="13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54" grpId="0" animBg="1"/>
      <p:bldP spid="93" grpId="0" animBg="1"/>
      <p:bldP spid="111" grpId="0" animBg="1"/>
      <p:bldP spid="112" grpId="0" animBg="1"/>
      <p:bldP spid="113" grpId="0" animBg="1"/>
      <p:bldP spid="114" grpId="0" animBg="1"/>
      <p:bldP spid="13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3831"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Rectangle 22"/>
          <p:cNvSpPr>
            <a:spLocks noChangeArrowheads="1"/>
          </p:cNvSpPr>
          <p:nvPr/>
        </p:nvSpPr>
        <p:spPr bwMode="auto">
          <a:xfrm>
            <a:off x="1605237" y="381000"/>
            <a:ext cx="60019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4000" dirty="0">
                <a:solidFill>
                  <a:schemeClr val="bg1"/>
                </a:solidFill>
              </a:rPr>
              <a:t>Diaspora Investment Policies </a:t>
            </a:r>
            <a:endParaRPr kumimoji="0" lang="en-US" sz="4000" b="0" i="0" u="none" strike="noStrike" cap="none" normalizeH="0" baseline="0" dirty="0">
              <a:ln>
                <a:noFill/>
              </a:ln>
              <a:solidFill>
                <a:schemeClr val="bg1"/>
              </a:solidFill>
              <a:effectLst/>
              <a:latin typeface="Lato" pitchFamily="34" charset="0"/>
              <a:cs typeface="Arial" pitchFamily="34" charset="0"/>
            </a:endParaRPr>
          </a:p>
        </p:txBody>
      </p:sp>
      <p:sp>
        <p:nvSpPr>
          <p:cNvPr id="29" name="Freeform 21"/>
          <p:cNvSpPr>
            <a:spLocks/>
          </p:cNvSpPr>
          <p:nvPr/>
        </p:nvSpPr>
        <p:spPr bwMode="auto">
          <a:xfrm rot="5400000">
            <a:off x="7688686" y="5176868"/>
            <a:ext cx="2328513" cy="1055717"/>
          </a:xfrm>
          <a:custGeom>
            <a:avLst/>
            <a:gdLst>
              <a:gd name="T0" fmla="*/ 1683 w 1683"/>
              <a:gd name="T1" fmla="*/ 0 h 712"/>
              <a:gd name="T2" fmla="*/ 1228 w 1683"/>
              <a:gd name="T3" fmla="*/ 480 h 712"/>
              <a:gd name="T4" fmla="*/ 271 w 1683"/>
              <a:gd name="T5" fmla="*/ 480 h 712"/>
              <a:gd name="T6" fmla="*/ 271 w 1683"/>
              <a:gd name="T7" fmla="*/ 414 h 712"/>
              <a:gd name="T8" fmla="*/ 0 w 1683"/>
              <a:gd name="T9" fmla="*/ 562 h 712"/>
              <a:gd name="T10" fmla="*/ 271 w 1683"/>
              <a:gd name="T11" fmla="*/ 712 h 712"/>
              <a:gd name="T12" fmla="*/ 271 w 1683"/>
              <a:gd name="T13" fmla="*/ 648 h 712"/>
              <a:gd name="T14" fmla="*/ 1228 w 1683"/>
              <a:gd name="T15" fmla="*/ 648 h 712"/>
              <a:gd name="T16" fmla="*/ 1683 w 1683"/>
              <a:gd name="T17" fmla="*/ 359 h 712"/>
              <a:gd name="T18" fmla="*/ 1683 w 1683"/>
              <a:gd name="T1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0"/>
                </a:moveTo>
                <a:lnTo>
                  <a:pt x="1228" y="480"/>
                </a:lnTo>
                <a:lnTo>
                  <a:pt x="271" y="480"/>
                </a:lnTo>
                <a:lnTo>
                  <a:pt x="271" y="414"/>
                </a:lnTo>
                <a:lnTo>
                  <a:pt x="0" y="562"/>
                </a:lnTo>
                <a:lnTo>
                  <a:pt x="271" y="712"/>
                </a:lnTo>
                <a:lnTo>
                  <a:pt x="271" y="648"/>
                </a:lnTo>
                <a:lnTo>
                  <a:pt x="1228" y="648"/>
                </a:lnTo>
                <a:lnTo>
                  <a:pt x="1683" y="359"/>
                </a:lnTo>
                <a:lnTo>
                  <a:pt x="168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rot="5400000">
            <a:off x="6829300" y="5060338"/>
            <a:ext cx="2841809" cy="775478"/>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rot="5400000">
            <a:off x="556143" y="5176868"/>
            <a:ext cx="2328513" cy="1055717"/>
          </a:xfrm>
          <a:custGeom>
            <a:avLst/>
            <a:gdLst>
              <a:gd name="T0" fmla="*/ 1683 w 1683"/>
              <a:gd name="T1" fmla="*/ 712 h 712"/>
              <a:gd name="T2" fmla="*/ 1228 w 1683"/>
              <a:gd name="T3" fmla="*/ 232 h 712"/>
              <a:gd name="T4" fmla="*/ 271 w 1683"/>
              <a:gd name="T5" fmla="*/ 232 h 712"/>
              <a:gd name="T6" fmla="*/ 271 w 1683"/>
              <a:gd name="T7" fmla="*/ 298 h 712"/>
              <a:gd name="T8" fmla="*/ 0 w 1683"/>
              <a:gd name="T9" fmla="*/ 151 h 712"/>
              <a:gd name="T10" fmla="*/ 271 w 1683"/>
              <a:gd name="T11" fmla="*/ 0 h 712"/>
              <a:gd name="T12" fmla="*/ 271 w 1683"/>
              <a:gd name="T13" fmla="*/ 65 h 712"/>
              <a:gd name="T14" fmla="*/ 1228 w 1683"/>
              <a:gd name="T15" fmla="*/ 65 h 712"/>
              <a:gd name="T16" fmla="*/ 1683 w 1683"/>
              <a:gd name="T17" fmla="*/ 354 h 712"/>
              <a:gd name="T18" fmla="*/ 1683 w 1683"/>
              <a:gd name="T1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712"/>
                </a:moveTo>
                <a:lnTo>
                  <a:pt x="1228" y="232"/>
                </a:lnTo>
                <a:lnTo>
                  <a:pt x="271" y="232"/>
                </a:lnTo>
                <a:lnTo>
                  <a:pt x="271" y="298"/>
                </a:lnTo>
                <a:lnTo>
                  <a:pt x="0" y="151"/>
                </a:lnTo>
                <a:lnTo>
                  <a:pt x="271" y="0"/>
                </a:lnTo>
                <a:lnTo>
                  <a:pt x="271" y="65"/>
                </a:lnTo>
                <a:lnTo>
                  <a:pt x="1228" y="65"/>
                </a:lnTo>
                <a:lnTo>
                  <a:pt x="1683" y="354"/>
                </a:lnTo>
                <a:lnTo>
                  <a:pt x="1683" y="71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rot="5400000">
            <a:off x="7882503" y="5452889"/>
            <a:ext cx="1324057" cy="249102"/>
          </a:xfrm>
          <a:custGeom>
            <a:avLst/>
            <a:gdLst>
              <a:gd name="T0" fmla="*/ 957 w 957"/>
              <a:gd name="T1" fmla="*/ 0 h 168"/>
              <a:gd name="T2" fmla="*/ 0 w 957"/>
              <a:gd name="T3" fmla="*/ 0 h 168"/>
              <a:gd name="T4" fmla="*/ 0 w 957"/>
              <a:gd name="T5" fmla="*/ 0 h 168"/>
              <a:gd name="T6" fmla="*/ 0 w 957"/>
              <a:gd name="T7" fmla="*/ 168 h 168"/>
              <a:gd name="T8" fmla="*/ 957 w 957"/>
              <a:gd name="T9" fmla="*/ 168 h 168"/>
              <a:gd name="T10" fmla="*/ 957 w 957"/>
              <a:gd name="T11" fmla="*/ 0 h 168"/>
            </a:gdLst>
            <a:ahLst/>
            <a:cxnLst>
              <a:cxn ang="0">
                <a:pos x="T0" y="T1"/>
              </a:cxn>
              <a:cxn ang="0">
                <a:pos x="T2" y="T3"/>
              </a:cxn>
              <a:cxn ang="0">
                <a:pos x="T4" y="T5"/>
              </a:cxn>
              <a:cxn ang="0">
                <a:pos x="T6" y="T7"/>
              </a:cxn>
              <a:cxn ang="0">
                <a:pos x="T8" y="T9"/>
              </a:cxn>
              <a:cxn ang="0">
                <a:pos x="T10" y="T11"/>
              </a:cxn>
            </a:cxnLst>
            <a:rect l="0" t="0" r="r" b="b"/>
            <a:pathLst>
              <a:path w="957" h="168">
                <a:moveTo>
                  <a:pt x="957" y="0"/>
                </a:moveTo>
                <a:lnTo>
                  <a:pt x="0" y="0"/>
                </a:lnTo>
                <a:lnTo>
                  <a:pt x="0" y="0"/>
                </a:lnTo>
                <a:lnTo>
                  <a:pt x="0" y="168"/>
                </a:lnTo>
                <a:lnTo>
                  <a:pt x="957" y="168"/>
                </a:lnTo>
                <a:lnTo>
                  <a:pt x="95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p:cNvSpPr>
          <p:nvPr/>
        </p:nvSpPr>
        <p:spPr bwMode="auto">
          <a:xfrm rot="5400000">
            <a:off x="5062755" y="5196290"/>
            <a:ext cx="1838737" cy="247620"/>
          </a:xfrm>
          <a:custGeom>
            <a:avLst/>
            <a:gdLst>
              <a:gd name="T0" fmla="*/ 1329 w 1329"/>
              <a:gd name="T1" fmla="*/ 0 h 167"/>
              <a:gd name="T2" fmla="*/ 0 w 1329"/>
              <a:gd name="T3" fmla="*/ 0 h 167"/>
              <a:gd name="T4" fmla="*/ 0 w 1329"/>
              <a:gd name="T5" fmla="*/ 0 h 167"/>
              <a:gd name="T6" fmla="*/ 1 w 1329"/>
              <a:gd name="T7" fmla="*/ 167 h 167"/>
              <a:gd name="T8" fmla="*/ 1329 w 1329"/>
              <a:gd name="T9" fmla="*/ 167 h 167"/>
              <a:gd name="T10" fmla="*/ 1329 w 1329"/>
              <a:gd name="T11" fmla="*/ 0 h 167"/>
            </a:gdLst>
            <a:ahLst/>
            <a:cxnLst>
              <a:cxn ang="0">
                <a:pos x="T0" y="T1"/>
              </a:cxn>
              <a:cxn ang="0">
                <a:pos x="T2" y="T3"/>
              </a:cxn>
              <a:cxn ang="0">
                <a:pos x="T4" y="T5"/>
              </a:cxn>
              <a:cxn ang="0">
                <a:pos x="T6" y="T7"/>
              </a:cxn>
              <a:cxn ang="0">
                <a:pos x="T8" y="T9"/>
              </a:cxn>
              <a:cxn ang="0">
                <a:pos x="T10" y="T11"/>
              </a:cxn>
            </a:cxnLst>
            <a:rect l="0" t="0" r="r" b="b"/>
            <a:pathLst>
              <a:path w="1329" h="167">
                <a:moveTo>
                  <a:pt x="1329" y="0"/>
                </a:moveTo>
                <a:lnTo>
                  <a:pt x="0" y="0"/>
                </a:lnTo>
                <a:lnTo>
                  <a:pt x="0" y="0"/>
                </a:lnTo>
                <a:lnTo>
                  <a:pt x="1" y="167"/>
                </a:lnTo>
                <a:lnTo>
                  <a:pt x="1329" y="167"/>
                </a:lnTo>
                <a:lnTo>
                  <a:pt x="132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9"/>
          <p:cNvSpPr>
            <a:spLocks/>
          </p:cNvSpPr>
          <p:nvPr/>
        </p:nvSpPr>
        <p:spPr bwMode="auto">
          <a:xfrm rot="5400000">
            <a:off x="4160960" y="4755630"/>
            <a:ext cx="2720057" cy="247620"/>
          </a:xfrm>
          <a:custGeom>
            <a:avLst/>
            <a:gdLst>
              <a:gd name="T0" fmla="*/ 1966 w 1966"/>
              <a:gd name="T1" fmla="*/ 0 h 167"/>
              <a:gd name="T2" fmla="*/ 0 w 1966"/>
              <a:gd name="T3" fmla="*/ 0 h 167"/>
              <a:gd name="T4" fmla="*/ 0 w 1966"/>
              <a:gd name="T5" fmla="*/ 0 h 167"/>
              <a:gd name="T6" fmla="*/ 0 w 1966"/>
              <a:gd name="T7" fmla="*/ 167 h 167"/>
              <a:gd name="T8" fmla="*/ 1966 w 1966"/>
              <a:gd name="T9" fmla="*/ 167 h 167"/>
              <a:gd name="T10" fmla="*/ 1966 w 1966"/>
              <a:gd name="T11" fmla="*/ 0 h 167"/>
            </a:gdLst>
            <a:ahLst/>
            <a:cxnLst>
              <a:cxn ang="0">
                <a:pos x="T0" y="T1"/>
              </a:cxn>
              <a:cxn ang="0">
                <a:pos x="T2" y="T3"/>
              </a:cxn>
              <a:cxn ang="0">
                <a:pos x="T4" y="T5"/>
              </a:cxn>
              <a:cxn ang="0">
                <a:pos x="T6" y="T7"/>
              </a:cxn>
              <a:cxn ang="0">
                <a:pos x="T8" y="T9"/>
              </a:cxn>
              <a:cxn ang="0">
                <a:pos x="T10" y="T11"/>
              </a:cxn>
            </a:cxnLst>
            <a:rect l="0" t="0" r="r" b="b"/>
            <a:pathLst>
              <a:path w="1966" h="167">
                <a:moveTo>
                  <a:pt x="1966" y="0"/>
                </a:moveTo>
                <a:lnTo>
                  <a:pt x="0" y="0"/>
                </a:lnTo>
                <a:lnTo>
                  <a:pt x="0" y="0"/>
                </a:lnTo>
                <a:lnTo>
                  <a:pt x="0" y="167"/>
                </a:lnTo>
                <a:lnTo>
                  <a:pt x="1966" y="167"/>
                </a:lnTo>
                <a:lnTo>
                  <a:pt x="196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rot="5400000">
            <a:off x="8585633" y="6073816"/>
            <a:ext cx="629515" cy="960821"/>
          </a:xfrm>
          <a:custGeom>
            <a:avLst/>
            <a:gdLst>
              <a:gd name="T0" fmla="*/ 455 w 455"/>
              <a:gd name="T1" fmla="*/ 0 h 648"/>
              <a:gd name="T2" fmla="*/ 0 w 455"/>
              <a:gd name="T3" fmla="*/ 480 h 648"/>
              <a:gd name="T4" fmla="*/ 0 w 455"/>
              <a:gd name="T5" fmla="*/ 648 h 648"/>
              <a:gd name="T6" fmla="*/ 455 w 455"/>
              <a:gd name="T7" fmla="*/ 359 h 648"/>
              <a:gd name="T8" fmla="*/ 455 w 455"/>
              <a:gd name="T9" fmla="*/ 0 h 648"/>
            </a:gdLst>
            <a:ahLst/>
            <a:cxnLst>
              <a:cxn ang="0">
                <a:pos x="T0" y="T1"/>
              </a:cxn>
              <a:cxn ang="0">
                <a:pos x="T2" y="T3"/>
              </a:cxn>
              <a:cxn ang="0">
                <a:pos x="T4" y="T5"/>
              </a:cxn>
              <a:cxn ang="0">
                <a:pos x="T6" y="T7"/>
              </a:cxn>
              <a:cxn ang="0">
                <a:pos x="T8" y="T9"/>
              </a:cxn>
            </a:cxnLst>
            <a:rect l="0" t="0" r="r" b="b"/>
            <a:pathLst>
              <a:path w="455" h="648">
                <a:moveTo>
                  <a:pt x="455" y="0"/>
                </a:moveTo>
                <a:lnTo>
                  <a:pt x="0" y="480"/>
                </a:lnTo>
                <a:lnTo>
                  <a:pt x="0" y="648"/>
                </a:lnTo>
                <a:lnTo>
                  <a:pt x="455" y="359"/>
                </a:lnTo>
                <a:lnTo>
                  <a:pt x="45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p:cNvSpPr>
            <a:spLocks/>
          </p:cNvSpPr>
          <p:nvPr/>
        </p:nvSpPr>
        <p:spPr bwMode="auto">
          <a:xfrm rot="5400000">
            <a:off x="7983636" y="6214677"/>
            <a:ext cx="629515" cy="679099"/>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p:cNvSpPr>
            <a:spLocks/>
          </p:cNvSpPr>
          <p:nvPr/>
        </p:nvSpPr>
        <p:spPr bwMode="auto">
          <a:xfrm rot="5400000">
            <a:off x="1357452" y="6074557"/>
            <a:ext cx="629515" cy="959339"/>
          </a:xfrm>
          <a:custGeom>
            <a:avLst/>
            <a:gdLst>
              <a:gd name="T0" fmla="*/ 0 w 455"/>
              <a:gd name="T1" fmla="*/ 0 h 647"/>
              <a:gd name="T2" fmla="*/ 0 w 455"/>
              <a:gd name="T3" fmla="*/ 0 h 647"/>
              <a:gd name="T4" fmla="*/ 0 w 455"/>
              <a:gd name="T5" fmla="*/ 167 h 647"/>
              <a:gd name="T6" fmla="*/ 455 w 455"/>
              <a:gd name="T7" fmla="*/ 647 h 647"/>
              <a:gd name="T8" fmla="*/ 455 w 455"/>
              <a:gd name="T9" fmla="*/ 289 h 647"/>
              <a:gd name="T10" fmla="*/ 0 w 455"/>
              <a:gd name="T11" fmla="*/ 0 h 647"/>
            </a:gdLst>
            <a:ahLst/>
            <a:cxnLst>
              <a:cxn ang="0">
                <a:pos x="T0" y="T1"/>
              </a:cxn>
              <a:cxn ang="0">
                <a:pos x="T2" y="T3"/>
              </a:cxn>
              <a:cxn ang="0">
                <a:pos x="T4" y="T5"/>
              </a:cxn>
              <a:cxn ang="0">
                <a:pos x="T6" y="T7"/>
              </a:cxn>
              <a:cxn ang="0">
                <a:pos x="T8" y="T9"/>
              </a:cxn>
              <a:cxn ang="0">
                <a:pos x="T10" y="T11"/>
              </a:cxn>
            </a:cxnLst>
            <a:rect l="0" t="0" r="r" b="b"/>
            <a:pathLst>
              <a:path w="455" h="647">
                <a:moveTo>
                  <a:pt x="0" y="0"/>
                </a:moveTo>
                <a:lnTo>
                  <a:pt x="0" y="0"/>
                </a:lnTo>
                <a:lnTo>
                  <a:pt x="0" y="167"/>
                </a:lnTo>
                <a:lnTo>
                  <a:pt x="455" y="647"/>
                </a:lnTo>
                <a:lnTo>
                  <a:pt x="455" y="289"/>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7"/>
          <p:cNvSpPr>
            <a:spLocks/>
          </p:cNvSpPr>
          <p:nvPr/>
        </p:nvSpPr>
        <p:spPr bwMode="auto">
          <a:xfrm rot="5400000">
            <a:off x="2873848" y="6215418"/>
            <a:ext cx="629515" cy="677617"/>
          </a:xfrm>
          <a:custGeom>
            <a:avLst/>
            <a:gdLst>
              <a:gd name="T0" fmla="*/ 0 w 455"/>
              <a:gd name="T1" fmla="*/ 0 h 457"/>
              <a:gd name="T2" fmla="*/ 0 w 455"/>
              <a:gd name="T3" fmla="*/ 0 h 457"/>
              <a:gd name="T4" fmla="*/ 0 w 455"/>
              <a:gd name="T5" fmla="*/ 166 h 457"/>
              <a:gd name="T6" fmla="*/ 455 w 455"/>
              <a:gd name="T7" fmla="*/ 457 h 457"/>
              <a:gd name="T8" fmla="*/ 455 w 455"/>
              <a:gd name="T9" fmla="*/ 99 h 457"/>
              <a:gd name="T10" fmla="*/ 0 w 455"/>
              <a:gd name="T11" fmla="*/ 0 h 457"/>
            </a:gdLst>
            <a:ahLst/>
            <a:cxnLst>
              <a:cxn ang="0">
                <a:pos x="T0" y="T1"/>
              </a:cxn>
              <a:cxn ang="0">
                <a:pos x="T2" y="T3"/>
              </a:cxn>
              <a:cxn ang="0">
                <a:pos x="T4" y="T5"/>
              </a:cxn>
              <a:cxn ang="0">
                <a:pos x="T6" y="T7"/>
              </a:cxn>
              <a:cxn ang="0">
                <a:pos x="T8" y="T9"/>
              </a:cxn>
              <a:cxn ang="0">
                <a:pos x="T10" y="T11"/>
              </a:cxn>
            </a:cxnLst>
            <a:rect l="0" t="0" r="r" b="b"/>
            <a:pathLst>
              <a:path w="455" h="457">
                <a:moveTo>
                  <a:pt x="0" y="0"/>
                </a:moveTo>
                <a:lnTo>
                  <a:pt x="0" y="0"/>
                </a:lnTo>
                <a:lnTo>
                  <a:pt x="0" y="166"/>
                </a:lnTo>
                <a:lnTo>
                  <a:pt x="455" y="457"/>
                </a:lnTo>
                <a:lnTo>
                  <a:pt x="455" y="99"/>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9"/>
          <p:cNvSpPr>
            <a:spLocks/>
          </p:cNvSpPr>
          <p:nvPr/>
        </p:nvSpPr>
        <p:spPr bwMode="auto">
          <a:xfrm rot="5400000">
            <a:off x="5208455" y="6288813"/>
            <a:ext cx="629515"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TextBox 143"/>
          <p:cNvSpPr txBox="1"/>
          <p:nvPr/>
        </p:nvSpPr>
        <p:spPr>
          <a:xfrm>
            <a:off x="7543800" y="3276600"/>
            <a:ext cx="1627889" cy="738664"/>
          </a:xfrm>
          <a:prstGeom prst="rect">
            <a:avLst/>
          </a:prstGeom>
          <a:noFill/>
        </p:spPr>
        <p:txBody>
          <a:bodyPr wrap="square" rtlCol="0">
            <a:spAutoFit/>
          </a:bodyPr>
          <a:lstStyle/>
          <a:p>
            <a:pPr algn="ctr"/>
            <a:r>
              <a:rPr lang="en-US" sz="2100" b="1" dirty="0">
                <a:solidFill>
                  <a:srgbClr val="DEE9F5"/>
                </a:solidFill>
                <a:latin typeface="Lato Bold" pitchFamily="34" charset="0"/>
              </a:rPr>
              <a:t>Other Regions</a:t>
            </a:r>
            <a:endParaRPr lang="en-US" sz="2100" b="1" dirty="0">
              <a:solidFill>
                <a:srgbClr val="DEE9F5"/>
              </a:solidFill>
              <a:latin typeface="Lato" pitchFamily="34" charset="0"/>
            </a:endParaRPr>
          </a:p>
        </p:txBody>
      </p:sp>
      <p:sp>
        <p:nvSpPr>
          <p:cNvPr id="73" name="Rectangle 72"/>
          <p:cNvSpPr/>
          <p:nvPr/>
        </p:nvSpPr>
        <p:spPr>
          <a:xfrm>
            <a:off x="4373825" y="1249996"/>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9" name="Group 8"/>
          <p:cNvGrpSpPr/>
          <p:nvPr/>
        </p:nvGrpSpPr>
        <p:grpSpPr>
          <a:xfrm>
            <a:off x="7848600" y="4016188"/>
            <a:ext cx="1544151" cy="2841812"/>
            <a:chOff x="6206216" y="3020379"/>
            <a:chExt cx="775478" cy="2131359"/>
          </a:xfrm>
        </p:grpSpPr>
        <p:sp>
          <p:nvSpPr>
            <p:cNvPr id="30" name="Freeform 22"/>
            <p:cNvSpPr>
              <a:spLocks/>
            </p:cNvSpPr>
            <p:nvPr/>
          </p:nvSpPr>
          <p:spPr bwMode="auto">
            <a:xfrm rot="5400000">
              <a:off x="5528276" y="3698319"/>
              <a:ext cx="2131357" cy="775478"/>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close/>
                </a:path>
              </a:pathLst>
            </a:custGeom>
            <a:gradFill>
              <a:gsLst>
                <a:gs pos="79000">
                  <a:schemeClr val="tx2"/>
                </a:gs>
                <a:gs pos="29000">
                  <a:schemeClr val="tx2"/>
                </a:gs>
                <a:gs pos="73000">
                  <a:schemeClr val="tx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p:cNvSpPr>
            <p:nvPr/>
          </p:nvSpPr>
          <p:spPr bwMode="auto">
            <a:xfrm rot="5400000">
              <a:off x="6406076" y="4576120"/>
              <a:ext cx="472136" cy="679099"/>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6251134" y="3714749"/>
              <a:ext cx="314423" cy="590162"/>
            </a:xfrm>
            <a:prstGeom prst="rect">
              <a:avLst/>
            </a:prstGeom>
            <a:noFill/>
          </p:spPr>
          <p:txBody>
            <a:bodyPr wrap="square" rtlCol="0">
              <a:spAutoFit/>
            </a:bodyPr>
            <a:lstStyle/>
            <a:p>
              <a:pPr algn="ctr">
                <a:lnSpc>
                  <a:spcPct val="114000"/>
                </a:lnSpc>
              </a:pPr>
              <a:r>
                <a:rPr lang="en-US" sz="1500" dirty="0">
                  <a:solidFill>
                    <a:schemeClr val="bg1"/>
                  </a:solidFill>
                  <a:latin typeface="Lato" pitchFamily="34" charset="0"/>
                </a:rPr>
                <a:t>&lt;</a:t>
              </a:r>
              <a:r>
                <a:rPr lang="en-US" sz="2000" dirty="0">
                  <a:solidFill>
                    <a:schemeClr val="bg1"/>
                  </a:solidFill>
                  <a:latin typeface="Lato" pitchFamily="34" charset="0"/>
                </a:rPr>
                <a:t>33 </a:t>
              </a:r>
            </a:p>
            <a:p>
              <a:pPr algn="ctr">
                <a:lnSpc>
                  <a:spcPct val="114000"/>
                </a:lnSpc>
              </a:pPr>
              <a:r>
                <a:rPr lang="en-US" sz="2000" dirty="0">
                  <a:solidFill>
                    <a:schemeClr val="bg1"/>
                  </a:solidFill>
                  <a:latin typeface="Lato" pitchFamily="34" charset="0"/>
                </a:rPr>
                <a:t> %</a:t>
              </a:r>
            </a:p>
          </p:txBody>
        </p:sp>
      </p:grpSp>
      <p:sp>
        <p:nvSpPr>
          <p:cNvPr id="100" name="TextBox 99"/>
          <p:cNvSpPr txBox="1"/>
          <p:nvPr/>
        </p:nvSpPr>
        <p:spPr>
          <a:xfrm>
            <a:off x="5861276" y="1364159"/>
            <a:ext cx="2292124" cy="769441"/>
          </a:xfrm>
          <a:prstGeom prst="rect">
            <a:avLst/>
          </a:prstGeom>
          <a:noFill/>
        </p:spPr>
        <p:txBody>
          <a:bodyPr wrap="square" rtlCol="0">
            <a:spAutoFit/>
          </a:bodyPr>
          <a:lstStyle/>
          <a:p>
            <a:r>
              <a:rPr lang="en-US" sz="2200" b="1" dirty="0">
                <a:solidFill>
                  <a:schemeClr val="accent4">
                    <a:lumMod val="40000"/>
                    <a:lumOff val="60000"/>
                  </a:schemeClr>
                </a:solidFill>
                <a:latin typeface="Lato" pitchFamily="34" charset="0"/>
              </a:rPr>
              <a:t>Latin America &amp; Caribbean</a:t>
            </a:r>
          </a:p>
        </p:txBody>
      </p:sp>
      <p:grpSp>
        <p:nvGrpSpPr>
          <p:cNvPr id="105" name="Group 104"/>
          <p:cNvGrpSpPr/>
          <p:nvPr/>
        </p:nvGrpSpPr>
        <p:grpSpPr>
          <a:xfrm>
            <a:off x="5943601" y="2081032"/>
            <a:ext cx="1206170" cy="4776968"/>
            <a:chOff x="5696246" y="2358351"/>
            <a:chExt cx="536660" cy="2793386"/>
          </a:xfrm>
        </p:grpSpPr>
        <p:sp>
          <p:nvSpPr>
            <p:cNvPr id="106" name="Freeform 28"/>
            <p:cNvSpPr>
              <a:spLocks/>
            </p:cNvSpPr>
            <p:nvPr/>
          </p:nvSpPr>
          <p:spPr bwMode="auto">
            <a:xfrm rot="5400000">
              <a:off x="4570801" y="3489632"/>
              <a:ext cx="2793386" cy="530824"/>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chemeClr val="accent1"/>
                </a:gs>
                <a:gs pos="29000">
                  <a:schemeClr val="accent1"/>
                </a:gs>
                <a:gs pos="8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8"/>
            <p:cNvSpPr>
              <a:spLocks/>
            </p:cNvSpPr>
            <p:nvPr/>
          </p:nvSpPr>
          <p:spPr bwMode="auto">
            <a:xfrm rot="5400000">
              <a:off x="5731426" y="4650257"/>
              <a:ext cx="472136"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5696246" y="2834679"/>
              <a:ext cx="504087" cy="460138"/>
            </a:xfrm>
            <a:prstGeom prst="rect">
              <a:avLst/>
            </a:prstGeom>
            <a:noFill/>
          </p:spPr>
          <p:txBody>
            <a:bodyPr wrap="square" rtlCol="0">
              <a:spAutoFit/>
            </a:bodyPr>
            <a:lstStyle/>
            <a:p>
              <a:pPr algn="ctr">
                <a:lnSpc>
                  <a:spcPct val="114000"/>
                </a:lnSpc>
              </a:pPr>
              <a:r>
                <a:rPr lang="en-US" sz="2000" dirty="0">
                  <a:solidFill>
                    <a:schemeClr val="bg1"/>
                  </a:solidFill>
                  <a:latin typeface="Lato" pitchFamily="34" charset="0"/>
                </a:rPr>
                <a:t>65 </a:t>
              </a:r>
            </a:p>
            <a:p>
              <a:pPr algn="ctr">
                <a:lnSpc>
                  <a:spcPct val="114000"/>
                </a:lnSpc>
              </a:pPr>
              <a:r>
                <a:rPr lang="en-US" sz="2000" dirty="0">
                  <a:solidFill>
                    <a:schemeClr val="bg1"/>
                  </a:solidFill>
                  <a:latin typeface="Lato" pitchFamily="34" charset="0"/>
                </a:rPr>
                <a:t>%</a:t>
              </a:r>
            </a:p>
          </p:txBody>
        </p:sp>
      </p:grpSp>
      <p:sp>
        <p:nvSpPr>
          <p:cNvPr id="109" name="TextBox 108"/>
          <p:cNvSpPr txBox="1"/>
          <p:nvPr/>
        </p:nvSpPr>
        <p:spPr>
          <a:xfrm>
            <a:off x="6629400" y="2590800"/>
            <a:ext cx="1627889" cy="543739"/>
          </a:xfrm>
          <a:prstGeom prst="rect">
            <a:avLst/>
          </a:prstGeom>
          <a:noFill/>
        </p:spPr>
        <p:txBody>
          <a:bodyPr wrap="square" rtlCol="0">
            <a:spAutoFit/>
          </a:bodyPr>
          <a:lstStyle/>
          <a:p>
            <a:pPr algn="ctr">
              <a:lnSpc>
                <a:spcPct val="140000"/>
              </a:lnSpc>
            </a:pPr>
            <a:r>
              <a:rPr lang="en-US" sz="2200" b="1" dirty="0">
                <a:solidFill>
                  <a:schemeClr val="accent4">
                    <a:lumMod val="40000"/>
                    <a:lumOff val="60000"/>
                  </a:schemeClr>
                </a:solidFill>
                <a:latin typeface="Lato Bold" pitchFamily="34" charset="0"/>
              </a:rPr>
              <a:t>Africa</a:t>
            </a:r>
            <a:endParaRPr lang="en-US" sz="2200" b="1" dirty="0">
              <a:solidFill>
                <a:schemeClr val="accent4">
                  <a:lumMod val="40000"/>
                  <a:lumOff val="60000"/>
                </a:schemeClr>
              </a:solidFill>
              <a:latin typeface="Lato" pitchFamily="34" charset="0"/>
            </a:endParaRPr>
          </a:p>
        </p:txBody>
      </p:sp>
      <p:grpSp>
        <p:nvGrpSpPr>
          <p:cNvPr id="114" name="Group 113"/>
          <p:cNvGrpSpPr/>
          <p:nvPr/>
        </p:nvGrpSpPr>
        <p:grpSpPr>
          <a:xfrm>
            <a:off x="6781801" y="3133485"/>
            <a:ext cx="1308524" cy="3724515"/>
            <a:chOff x="5661900" y="2358351"/>
            <a:chExt cx="620748" cy="2793386"/>
          </a:xfrm>
        </p:grpSpPr>
        <p:sp>
          <p:nvSpPr>
            <p:cNvPr id="115" name="Freeform 28"/>
            <p:cNvSpPr>
              <a:spLocks/>
            </p:cNvSpPr>
            <p:nvPr/>
          </p:nvSpPr>
          <p:spPr bwMode="auto">
            <a:xfrm rot="5400000">
              <a:off x="4570801" y="3489632"/>
              <a:ext cx="2793386" cy="530824"/>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chemeClr val="accent1"/>
                </a:gs>
                <a:gs pos="29000">
                  <a:schemeClr val="accent1"/>
                </a:gs>
                <a:gs pos="8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8"/>
            <p:cNvSpPr>
              <a:spLocks/>
            </p:cNvSpPr>
            <p:nvPr/>
          </p:nvSpPr>
          <p:spPr bwMode="auto">
            <a:xfrm rot="5400000">
              <a:off x="5731426" y="4650257"/>
              <a:ext cx="472136"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TextBox 116"/>
            <p:cNvSpPr txBox="1"/>
            <p:nvPr/>
          </p:nvSpPr>
          <p:spPr>
            <a:xfrm>
              <a:off x="5661900" y="2980037"/>
              <a:ext cx="620748" cy="590161"/>
            </a:xfrm>
            <a:prstGeom prst="rect">
              <a:avLst/>
            </a:prstGeom>
            <a:noFill/>
          </p:spPr>
          <p:txBody>
            <a:bodyPr wrap="square" rtlCol="0">
              <a:spAutoFit/>
            </a:bodyPr>
            <a:lstStyle/>
            <a:p>
              <a:pPr algn="ctr">
                <a:lnSpc>
                  <a:spcPct val="114000"/>
                </a:lnSpc>
              </a:pPr>
              <a:r>
                <a:rPr lang="en-US" sz="1500" dirty="0">
                  <a:solidFill>
                    <a:schemeClr val="bg1"/>
                  </a:solidFill>
                  <a:latin typeface="Lato" pitchFamily="34" charset="0"/>
                </a:rPr>
                <a:t>&gt;</a:t>
              </a:r>
              <a:r>
                <a:rPr lang="en-US" sz="2000" dirty="0">
                  <a:solidFill>
                    <a:schemeClr val="bg1"/>
                  </a:solidFill>
                  <a:latin typeface="Lato" pitchFamily="34" charset="0"/>
                </a:rPr>
                <a:t>50 </a:t>
              </a:r>
            </a:p>
            <a:p>
              <a:pPr algn="ctr">
                <a:lnSpc>
                  <a:spcPct val="114000"/>
                </a:lnSpc>
              </a:pPr>
              <a:r>
                <a:rPr lang="en-US" sz="2000" dirty="0">
                  <a:solidFill>
                    <a:schemeClr val="bg1"/>
                  </a:solidFill>
                  <a:latin typeface="Lato" pitchFamily="34" charset="0"/>
                </a:rPr>
                <a:t>%</a:t>
              </a:r>
            </a:p>
          </p:txBody>
        </p:sp>
      </p:grpSp>
      <p:sp>
        <p:nvSpPr>
          <p:cNvPr id="91" name="Content Placeholder 2"/>
          <p:cNvSpPr txBox="1">
            <a:spLocks/>
          </p:cNvSpPr>
          <p:nvPr/>
        </p:nvSpPr>
        <p:spPr>
          <a:xfrm>
            <a:off x="304800" y="1447800"/>
            <a:ext cx="5486400" cy="5105400"/>
          </a:xfrm>
          <a:prstGeom prst="rect">
            <a:avLst/>
          </a:prstGeom>
          <a:solidFill>
            <a:srgbClr val="FFFFFF"/>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700" dirty="0">
                <a:solidFill>
                  <a:schemeClr val="tx1"/>
                </a:solidFill>
              </a:rPr>
              <a:t>46 countries ≥ 1 policy measure to induce diaspora investments</a:t>
            </a:r>
          </a:p>
          <a:p>
            <a:pPr marL="514350" indent="-514350" algn="l">
              <a:buFont typeface="Arial" pitchFamily="34" charset="0"/>
              <a:buAutoNum type="arabicParenBoth"/>
            </a:pPr>
            <a:r>
              <a:rPr lang="en-US" sz="2700" dirty="0">
                <a:solidFill>
                  <a:schemeClr val="tx1"/>
                </a:solidFill>
              </a:rPr>
              <a:t>tax exceptions or breaks</a:t>
            </a:r>
          </a:p>
          <a:p>
            <a:pPr marL="514350" indent="-514350" algn="l">
              <a:buFont typeface="Arial" pitchFamily="34" charset="0"/>
              <a:buAutoNum type="arabicParenBoth"/>
            </a:pPr>
            <a:r>
              <a:rPr lang="en-US" sz="2700" dirty="0">
                <a:solidFill>
                  <a:schemeClr val="tx1"/>
                </a:solidFill>
              </a:rPr>
              <a:t>reduction of tariffs on goods or import duties</a:t>
            </a:r>
          </a:p>
          <a:p>
            <a:pPr marL="514350" indent="-514350" algn="l">
              <a:buFont typeface="Arial" pitchFamily="34" charset="0"/>
              <a:buAutoNum type="arabicParenBoth"/>
            </a:pPr>
            <a:r>
              <a:rPr lang="en-US" sz="2700" dirty="0">
                <a:solidFill>
                  <a:schemeClr val="tx1"/>
                </a:solidFill>
              </a:rPr>
              <a:t>preferential treatment for credit </a:t>
            </a:r>
          </a:p>
          <a:p>
            <a:pPr marL="514350" indent="-514350" algn="l">
              <a:buFont typeface="Arial" pitchFamily="34" charset="0"/>
              <a:buAutoNum type="arabicParenBoth"/>
            </a:pPr>
            <a:r>
              <a:rPr lang="en-US" sz="2700" dirty="0">
                <a:solidFill>
                  <a:schemeClr val="tx1"/>
                </a:solidFill>
              </a:rPr>
              <a:t>preferential treatment for licenses</a:t>
            </a:r>
          </a:p>
          <a:p>
            <a:pPr marL="514350" indent="-514350" algn="l">
              <a:buFont typeface="Arial" pitchFamily="34" charset="0"/>
              <a:buAutoNum type="arabicParenBoth"/>
            </a:pPr>
            <a:r>
              <a:rPr lang="en-US" sz="2700" dirty="0">
                <a:solidFill>
                  <a:schemeClr val="tx1"/>
                </a:solidFill>
              </a:rPr>
              <a:t>streamlined bureaucratic process</a:t>
            </a:r>
          </a:p>
          <a:p>
            <a:pPr marL="514350" indent="-514350" algn="l">
              <a:buFont typeface="Arial" pitchFamily="34" charset="0"/>
              <a:buAutoNum type="arabicParenBoth"/>
            </a:pPr>
            <a:r>
              <a:rPr lang="en-US" sz="2700" dirty="0">
                <a:solidFill>
                  <a:schemeClr val="tx1"/>
                </a:solidFill>
              </a:rPr>
              <a:t>diaspora bond </a:t>
            </a:r>
          </a:p>
          <a:p>
            <a:pPr algn="r"/>
            <a:r>
              <a:rPr lang="en-US" sz="2200" dirty="0">
                <a:solidFill>
                  <a:schemeClr val="tx1"/>
                </a:solidFill>
              </a:rPr>
              <a:t>(United Nations 2013)</a:t>
            </a:r>
          </a:p>
        </p:txBody>
      </p:sp>
    </p:spTree>
    <p:extLst>
      <p:ext uri="{BB962C8B-B14F-4D97-AF65-F5344CB8AC3E}">
        <p14:creationId xmlns:p14="http://schemas.microsoft.com/office/powerpoint/2010/main" val="4231190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300" fill="hold"/>
                                        <p:tgtEl>
                                          <p:spTgt spid="73"/>
                                        </p:tgtEl>
                                        <p:attrNameLst>
                                          <p:attrName>ppt_w</p:attrName>
                                        </p:attrNameLst>
                                      </p:cBhvr>
                                      <p:tavLst>
                                        <p:tav tm="0">
                                          <p:val>
                                            <p:strVal val="#ppt_w*0.70"/>
                                          </p:val>
                                        </p:tav>
                                        <p:tav tm="100000">
                                          <p:val>
                                            <p:strVal val="#ppt_w"/>
                                          </p:val>
                                        </p:tav>
                                      </p:tavLst>
                                    </p:anim>
                                    <p:anim calcmode="lin" valueType="num">
                                      <p:cBhvr>
                                        <p:cTn id="8" dur="300" fill="hold"/>
                                        <p:tgtEl>
                                          <p:spTgt spid="73"/>
                                        </p:tgtEl>
                                        <p:attrNameLst>
                                          <p:attrName>ppt_h</p:attrName>
                                        </p:attrNameLst>
                                      </p:cBhvr>
                                      <p:tavLst>
                                        <p:tav tm="0">
                                          <p:val>
                                            <p:strVal val="#ppt_h"/>
                                          </p:val>
                                        </p:tav>
                                        <p:tav tm="100000">
                                          <p:val>
                                            <p:strVal val="#ppt_h"/>
                                          </p:val>
                                        </p:tav>
                                      </p:tavLst>
                                    </p:anim>
                                    <p:animEffect transition="in" filter="fade">
                                      <p:cBhvr>
                                        <p:cTn id="9" dur="3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1">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down)">
                                      <p:cBhvr>
                                        <p:cTn id="44" dur="500"/>
                                        <p:tgtEl>
                                          <p:spTgt spid="105"/>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300"/>
                                        <p:tgtEl>
                                          <p:spTgt spid="100"/>
                                        </p:tgtEl>
                                      </p:cBhvr>
                                    </p:animEffect>
                                    <p:anim calcmode="lin" valueType="num">
                                      <p:cBhvr>
                                        <p:cTn id="49" dur="300" fill="hold"/>
                                        <p:tgtEl>
                                          <p:spTgt spid="100"/>
                                        </p:tgtEl>
                                        <p:attrNameLst>
                                          <p:attrName>ppt_x</p:attrName>
                                        </p:attrNameLst>
                                      </p:cBhvr>
                                      <p:tavLst>
                                        <p:tav tm="0">
                                          <p:val>
                                            <p:strVal val="#ppt_x"/>
                                          </p:val>
                                        </p:tav>
                                        <p:tav tm="100000">
                                          <p:val>
                                            <p:strVal val="#ppt_x"/>
                                          </p:val>
                                        </p:tav>
                                      </p:tavLst>
                                    </p:anim>
                                    <p:anim calcmode="lin" valueType="num">
                                      <p:cBhvr>
                                        <p:cTn id="50" dur="3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down)">
                                      <p:cBhvr>
                                        <p:cTn id="55" dur="500"/>
                                        <p:tgtEl>
                                          <p:spTgt spid="114"/>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300"/>
                                        <p:tgtEl>
                                          <p:spTgt spid="109"/>
                                        </p:tgtEl>
                                      </p:cBhvr>
                                    </p:animEffect>
                                    <p:anim calcmode="lin" valueType="num">
                                      <p:cBhvr>
                                        <p:cTn id="60" dur="300" fill="hold"/>
                                        <p:tgtEl>
                                          <p:spTgt spid="109"/>
                                        </p:tgtEl>
                                        <p:attrNameLst>
                                          <p:attrName>ppt_x</p:attrName>
                                        </p:attrNameLst>
                                      </p:cBhvr>
                                      <p:tavLst>
                                        <p:tav tm="0">
                                          <p:val>
                                            <p:strVal val="#ppt_x"/>
                                          </p:val>
                                        </p:tav>
                                        <p:tav tm="100000">
                                          <p:val>
                                            <p:strVal val="#ppt_x"/>
                                          </p:val>
                                        </p:tav>
                                      </p:tavLst>
                                    </p:anim>
                                    <p:anim calcmode="lin" valueType="num">
                                      <p:cBhvr>
                                        <p:cTn id="61" dur="3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par>
                          <p:cTn id="67" fill="hold">
                            <p:stCondLst>
                              <p:cond delay="500"/>
                            </p:stCondLst>
                            <p:childTnLst>
                              <p:par>
                                <p:cTn id="68" presetID="42" presetClass="entr" presetSubtype="0" fill="hold" grpId="0" nodeType="afterEffect">
                                  <p:stCondLst>
                                    <p:cond delay="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300"/>
                                        <p:tgtEl>
                                          <p:spTgt spid="144"/>
                                        </p:tgtEl>
                                      </p:cBhvr>
                                    </p:animEffect>
                                    <p:anim calcmode="lin" valueType="num">
                                      <p:cBhvr>
                                        <p:cTn id="71" dur="300" fill="hold"/>
                                        <p:tgtEl>
                                          <p:spTgt spid="144"/>
                                        </p:tgtEl>
                                        <p:attrNameLst>
                                          <p:attrName>ppt_x</p:attrName>
                                        </p:attrNameLst>
                                      </p:cBhvr>
                                      <p:tavLst>
                                        <p:tav tm="0">
                                          <p:val>
                                            <p:strVal val="#ppt_x"/>
                                          </p:val>
                                        </p:tav>
                                        <p:tav tm="100000">
                                          <p:val>
                                            <p:strVal val="#ppt_x"/>
                                          </p:val>
                                        </p:tav>
                                      </p:tavLst>
                                    </p:anim>
                                    <p:anim calcmode="lin" valueType="num">
                                      <p:cBhvr>
                                        <p:cTn id="72" dur="3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73" grpId="0" animBg="1"/>
      <p:bldP spid="100" grpId="0"/>
      <p:bldP spid="109" grpId="0"/>
      <p:bldP spid="9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5" name="Group 4"/>
          <p:cNvGrpSpPr/>
          <p:nvPr/>
        </p:nvGrpSpPr>
        <p:grpSpPr>
          <a:xfrm>
            <a:off x="1772300" y="572806"/>
            <a:ext cx="5667768" cy="610095"/>
            <a:chOff x="1772300" y="429604"/>
            <a:chExt cx="5667768" cy="457571"/>
          </a:xfrm>
        </p:grpSpPr>
        <p:sp>
          <p:nvSpPr>
            <p:cNvPr id="24" name="Rectangle 22"/>
            <p:cNvSpPr>
              <a:spLocks noChangeArrowheads="1"/>
            </p:cNvSpPr>
            <p:nvPr/>
          </p:nvSpPr>
          <p:spPr bwMode="auto">
            <a:xfrm>
              <a:off x="2432592" y="429604"/>
              <a:ext cx="4347344"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3500" dirty="0">
                  <a:solidFill>
                    <a:schemeClr val="bg1"/>
                  </a:solidFill>
                  <a:latin typeface="Lato" pitchFamily="34" charset="0"/>
                  <a:cs typeface="Arial" pitchFamily="34" charset="0"/>
                </a:rPr>
                <a:t>From Policy to Impact</a:t>
              </a:r>
              <a:endParaRPr kumimoji="0" lang="en-US" sz="3500" b="0" i="0" u="none" strike="noStrike" cap="none" normalizeH="0" baseline="0" dirty="0">
                <a:ln>
                  <a:noFill/>
                </a:ln>
                <a:solidFill>
                  <a:schemeClr val="bg1"/>
                </a:solidFill>
                <a:effectLst/>
                <a:latin typeface="Lato" pitchFamily="34" charset="0"/>
                <a:cs typeface="Arial" pitchFamily="34" charset="0"/>
              </a:endParaRPr>
            </a:p>
          </p:txBody>
        </p:sp>
        <p:sp>
          <p:nvSpPr>
            <p:cNvPr id="13" name="TextBox 12"/>
            <p:cNvSpPr txBox="1"/>
            <p:nvPr/>
          </p:nvSpPr>
          <p:spPr>
            <a:xfrm>
              <a:off x="1772300" y="702509"/>
              <a:ext cx="5667768" cy="184666"/>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51" name="Rectangle 50"/>
          <p:cNvSpPr/>
          <p:nvPr/>
        </p:nvSpPr>
        <p:spPr>
          <a:xfrm>
            <a:off x="4085727" y="1249996"/>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aphicFrame>
        <p:nvGraphicFramePr>
          <p:cNvPr id="2" name="Diagram 1"/>
          <p:cNvGraphicFramePr/>
          <p:nvPr>
            <p:extLst>
              <p:ext uri="{D42A27DB-BD31-4B8C-83A1-F6EECF244321}">
                <p14:modId xmlns:p14="http://schemas.microsoft.com/office/powerpoint/2010/main" val="721481596"/>
              </p:ext>
            </p:extLst>
          </p:nvPr>
        </p:nvGraphicFramePr>
        <p:xfrm>
          <a:off x="304800" y="914400"/>
          <a:ext cx="365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8" name="Straight Connector 57"/>
          <p:cNvCxnSpPr/>
          <p:nvPr/>
        </p:nvCxnSpPr>
        <p:spPr>
          <a:xfrm>
            <a:off x="696967" y="5867400"/>
            <a:ext cx="77562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67200" y="2057400"/>
            <a:ext cx="4572000" cy="2100575"/>
          </a:xfrm>
          <a:prstGeom prst="rect">
            <a:avLst/>
          </a:prstGeom>
          <a:noFill/>
        </p:spPr>
        <p:txBody>
          <a:bodyPr wrap="square" rtlCol="0">
            <a:spAutoFit/>
          </a:bodyPr>
          <a:lstStyle/>
          <a:p>
            <a:pPr algn="just">
              <a:lnSpc>
                <a:spcPct val="110000"/>
              </a:lnSpc>
            </a:pPr>
            <a:r>
              <a:rPr lang="en-US" sz="2300" b="1" dirty="0">
                <a:solidFill>
                  <a:schemeClr val="bg1"/>
                </a:solidFill>
                <a:latin typeface="Lato Black" pitchFamily="34" charset="0"/>
              </a:rPr>
              <a:t>Theory of Change</a:t>
            </a:r>
            <a:endParaRPr lang="en-US" sz="2300" dirty="0">
              <a:solidFill>
                <a:schemeClr val="bg1"/>
              </a:solidFill>
              <a:latin typeface="Lato Black" pitchFamily="34" charset="0"/>
            </a:endParaRPr>
          </a:p>
          <a:p>
            <a:pPr>
              <a:lnSpc>
                <a:spcPct val="110000"/>
              </a:lnSpc>
            </a:pPr>
            <a:r>
              <a:rPr lang="en-US" sz="2400" dirty="0">
                <a:solidFill>
                  <a:schemeClr val="bg1"/>
                </a:solidFill>
                <a:latin typeface="Lato Black" pitchFamily="34" charset="0"/>
              </a:rPr>
              <a:t>How do </a:t>
            </a:r>
          </a:p>
          <a:p>
            <a:pPr>
              <a:lnSpc>
                <a:spcPct val="110000"/>
              </a:lnSpc>
            </a:pPr>
            <a:r>
              <a:rPr lang="en-US" sz="2400" dirty="0">
                <a:solidFill>
                  <a:schemeClr val="bg1"/>
                </a:solidFill>
                <a:latin typeface="Lato Black" pitchFamily="34" charset="0"/>
              </a:rPr>
              <a:t>migration-targeted and migration-sensitive policies produce outcomes &amp; impacts?</a:t>
            </a:r>
            <a:endParaRPr lang="en-US" sz="2400" dirty="0">
              <a:solidFill>
                <a:schemeClr val="bg1"/>
              </a:solidFill>
              <a:latin typeface="Lato" pitchFamily="34" charset="0"/>
            </a:endParaRPr>
          </a:p>
        </p:txBody>
      </p:sp>
    </p:spTree>
    <p:custDataLst>
      <p:tags r:id="rId1"/>
    </p:custDataLst>
    <p:extLst>
      <p:ext uri="{BB962C8B-B14F-4D97-AF65-F5344CB8AC3E}">
        <p14:creationId xmlns:p14="http://schemas.microsoft.com/office/powerpoint/2010/main" val="2969848208"/>
      </p:ext>
    </p:extLst>
  </p:cSld>
  <p:clrMapOvr>
    <a:masterClrMapping/>
  </p:clrMapOvr>
  <mc:AlternateContent xmlns:mc="http://schemas.openxmlformats.org/markup-compatibility/2006" xmlns:p14="http://schemas.microsoft.com/office/powerpoint/2010/main">
    <mc:Choice Requires="p14">
      <p:transition spd="slow" p14:dur="1600" advTm="65734">
        <p14:gallery dir="l"/>
      </p:transition>
    </mc:Choice>
    <mc:Fallback xmlns="">
      <p:transition xmlns:p14="http://schemas.microsoft.com/office/powerpoint/2010/main" spd="slow" advTm="65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strVal val="#ppt_w*0.70"/>
                                          </p:val>
                                        </p:tav>
                                        <p:tav tm="100000">
                                          <p:val>
                                            <p:strVal val="#ppt_w"/>
                                          </p:val>
                                        </p:tav>
                                      </p:tavLst>
                                    </p:anim>
                                    <p:anim calcmode="lin" valueType="num">
                                      <p:cBhvr>
                                        <p:cTn id="14" dur="300" fill="hold"/>
                                        <p:tgtEl>
                                          <p:spTgt spid="51"/>
                                        </p:tgtEl>
                                        <p:attrNameLst>
                                          <p:attrName>ppt_h</p:attrName>
                                        </p:attrNameLst>
                                      </p:cBhvr>
                                      <p:tavLst>
                                        <p:tav tm="0">
                                          <p:val>
                                            <p:strVal val="#ppt_h"/>
                                          </p:val>
                                        </p:tav>
                                        <p:tav tm="100000">
                                          <p:val>
                                            <p:strVal val="#ppt_h"/>
                                          </p:val>
                                        </p:tav>
                                      </p:tavLst>
                                    </p:anim>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5904B28-D283-4BD2-B5E3-5B555562B701}"/>
                                            </p:graphicEl>
                                          </p:spTgt>
                                        </p:tgtEl>
                                        <p:attrNameLst>
                                          <p:attrName>style.visibility</p:attrName>
                                        </p:attrNameLst>
                                      </p:cBhvr>
                                      <p:to>
                                        <p:strVal val="visible"/>
                                      </p:to>
                                    </p:set>
                                    <p:animEffect transition="in" filter="fade">
                                      <p:cBhvr>
                                        <p:cTn id="20" dur="350"/>
                                        <p:tgtEl>
                                          <p:spTgt spid="2">
                                            <p:graphicEl>
                                              <a:dgm id="{75904B28-D283-4BD2-B5E3-5B555562B70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34921730-B6AA-4007-B24F-CBA8CC3BB011}"/>
                                            </p:graphicEl>
                                          </p:spTgt>
                                        </p:tgtEl>
                                        <p:attrNameLst>
                                          <p:attrName>style.visibility</p:attrName>
                                        </p:attrNameLst>
                                      </p:cBhvr>
                                      <p:to>
                                        <p:strVal val="visible"/>
                                      </p:to>
                                    </p:set>
                                    <p:animEffect transition="in" filter="fade">
                                      <p:cBhvr>
                                        <p:cTn id="25" dur="350"/>
                                        <p:tgtEl>
                                          <p:spTgt spid="2">
                                            <p:graphicEl>
                                              <a:dgm id="{34921730-B6AA-4007-B24F-CBA8CC3BB01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153985BD-A6EA-46A4-8A72-EE97220B10B9}"/>
                                            </p:graphicEl>
                                          </p:spTgt>
                                        </p:tgtEl>
                                        <p:attrNameLst>
                                          <p:attrName>style.visibility</p:attrName>
                                        </p:attrNameLst>
                                      </p:cBhvr>
                                      <p:to>
                                        <p:strVal val="visible"/>
                                      </p:to>
                                    </p:set>
                                    <p:animEffect transition="in" filter="fade">
                                      <p:cBhvr>
                                        <p:cTn id="28" dur="350"/>
                                        <p:tgtEl>
                                          <p:spTgt spid="2">
                                            <p:graphicEl>
                                              <a:dgm id="{153985BD-A6EA-46A4-8A72-EE97220B10B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20E70B7D-0AC7-4D04-942C-CEC785521798}"/>
                                            </p:graphicEl>
                                          </p:spTgt>
                                        </p:tgtEl>
                                        <p:attrNameLst>
                                          <p:attrName>style.visibility</p:attrName>
                                        </p:attrNameLst>
                                      </p:cBhvr>
                                      <p:to>
                                        <p:strVal val="visible"/>
                                      </p:to>
                                    </p:set>
                                    <p:animEffect transition="in" filter="fade">
                                      <p:cBhvr>
                                        <p:cTn id="33" dur="350"/>
                                        <p:tgtEl>
                                          <p:spTgt spid="2">
                                            <p:graphicEl>
                                              <a:dgm id="{20E70B7D-0AC7-4D04-942C-CEC785521798}"/>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625180EA-0289-4CD3-9EBB-C07EED1B1409}"/>
                                            </p:graphicEl>
                                          </p:spTgt>
                                        </p:tgtEl>
                                        <p:attrNameLst>
                                          <p:attrName>style.visibility</p:attrName>
                                        </p:attrNameLst>
                                      </p:cBhvr>
                                      <p:to>
                                        <p:strVal val="visible"/>
                                      </p:to>
                                    </p:set>
                                    <p:animEffect transition="in" filter="fade">
                                      <p:cBhvr>
                                        <p:cTn id="36" dur="350"/>
                                        <p:tgtEl>
                                          <p:spTgt spid="2">
                                            <p:graphicEl>
                                              <a:dgm id="{625180EA-0289-4CD3-9EBB-C07EED1B140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6CD76A7B-326E-49AE-A207-AFF79EF6032D}"/>
                                            </p:graphicEl>
                                          </p:spTgt>
                                        </p:tgtEl>
                                        <p:attrNameLst>
                                          <p:attrName>style.visibility</p:attrName>
                                        </p:attrNameLst>
                                      </p:cBhvr>
                                      <p:to>
                                        <p:strVal val="visible"/>
                                      </p:to>
                                    </p:set>
                                    <p:animEffect transition="in" filter="fade">
                                      <p:cBhvr>
                                        <p:cTn id="39" dur="350"/>
                                        <p:tgtEl>
                                          <p:spTgt spid="2">
                                            <p:graphicEl>
                                              <a:dgm id="{6CD76A7B-326E-49AE-A207-AFF79EF6032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grpId="1" nodeType="clickEffect">
                                  <p:stCondLst>
                                    <p:cond delay="0"/>
                                  </p:stCondLst>
                                  <p:childTnLst>
                                    <p:animRot by="21600000">
                                      <p:cBhvr>
                                        <p:cTn id="43" dur="2000" fill="hold"/>
                                        <p:tgtEl>
                                          <p:spTgt spid="2">
                                            <p:graphicEl>
                                              <a:dgm id="{75904B28-D283-4BD2-B5E3-5B555562B701}"/>
                                            </p:graphicEl>
                                          </p:spTgt>
                                        </p:tgtEl>
                                        <p:attrNameLst>
                                          <p:attrName>r</p:attrName>
                                        </p:attrNameLst>
                                      </p:cBhvr>
                                    </p:animRot>
                                  </p:childTnLst>
                                </p:cTn>
                              </p:par>
                              <p:par>
                                <p:cTn id="44" presetID="8" presetClass="emph" presetSubtype="0" fill="hold" grpId="1" nodeType="withEffect">
                                  <p:stCondLst>
                                    <p:cond delay="1000"/>
                                  </p:stCondLst>
                                  <p:childTnLst>
                                    <p:animRot by="21600000">
                                      <p:cBhvr>
                                        <p:cTn id="45" dur="2000" fill="hold"/>
                                        <p:tgtEl>
                                          <p:spTgt spid="2">
                                            <p:graphicEl>
                                              <a:dgm id="{153985BD-A6EA-46A4-8A72-EE97220B10B9}"/>
                                            </p:graphicEl>
                                          </p:spTgt>
                                        </p:tgtEl>
                                        <p:attrNameLst>
                                          <p:attrName>r</p:attrName>
                                        </p:attrNameLst>
                                      </p:cBhvr>
                                    </p:animRot>
                                  </p:childTnLst>
                                </p:cTn>
                              </p:par>
                              <p:par>
                                <p:cTn id="46" presetID="8" presetClass="emph" presetSubtype="0" fill="hold" grpId="1" nodeType="withEffect">
                                  <p:stCondLst>
                                    <p:cond delay="1000"/>
                                  </p:stCondLst>
                                  <p:childTnLst>
                                    <p:animRot by="21600000">
                                      <p:cBhvr>
                                        <p:cTn id="47" dur="2000" fill="hold"/>
                                        <p:tgtEl>
                                          <p:spTgt spid="2">
                                            <p:graphicEl>
                                              <a:dgm id="{625180EA-0289-4CD3-9EBB-C07EED1B1409}"/>
                                            </p:graphic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up)">
                                      <p:cBhvr>
                                        <p:cTn id="52" dur="500"/>
                                        <p:tgtEl>
                                          <p:spTgt spid="70"/>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arn(inVertical)">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Graphic spid="2" grpId="0">
        <p:bldSub>
          <a:bldDgm bld="one"/>
        </p:bldSub>
      </p:bldGraphic>
      <p:bldGraphic spid="2" grpId="1">
        <p:bldSub>
          <a:bldDgm bld="one"/>
        </p:bldSub>
      </p:bldGraphic>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Line 6"/>
          <p:cNvSpPr>
            <a:spLocks noChangeShapeType="1"/>
          </p:cNvSpPr>
          <p:nvPr/>
        </p:nvSpPr>
        <p:spPr bwMode="auto">
          <a:xfrm flipV="1">
            <a:off x="3417888" y="4572000"/>
            <a:ext cx="925512" cy="0"/>
          </a:xfrm>
          <a:prstGeom prst="line">
            <a:avLst/>
          </a:prstGeom>
          <a:noFill/>
          <a:ln w="95250">
            <a:solidFill>
              <a:srgbClr val="6BD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 name="Line 6"/>
          <p:cNvSpPr>
            <a:spLocks noChangeShapeType="1"/>
          </p:cNvSpPr>
          <p:nvPr/>
        </p:nvSpPr>
        <p:spPr bwMode="auto">
          <a:xfrm flipV="1">
            <a:off x="3417888" y="3276600"/>
            <a:ext cx="925512" cy="0"/>
          </a:xfrm>
          <a:prstGeom prst="line">
            <a:avLst/>
          </a:prstGeom>
          <a:noFill/>
          <a:ln w="95250">
            <a:solidFill>
              <a:srgbClr val="6BD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5" name="Line 6"/>
          <p:cNvSpPr>
            <a:spLocks noChangeShapeType="1"/>
          </p:cNvSpPr>
          <p:nvPr/>
        </p:nvSpPr>
        <p:spPr bwMode="auto">
          <a:xfrm flipV="1">
            <a:off x="3417888" y="2057400"/>
            <a:ext cx="925512" cy="0"/>
          </a:xfrm>
          <a:prstGeom prst="line">
            <a:avLst/>
          </a:prstGeom>
          <a:noFill/>
          <a:ln w="95250">
            <a:solidFill>
              <a:srgbClr val="6BD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2533" name="Group 2"/>
          <p:cNvGrpSpPr>
            <a:grpSpLocks/>
          </p:cNvGrpSpPr>
          <p:nvPr/>
        </p:nvGrpSpPr>
        <p:grpSpPr bwMode="auto">
          <a:xfrm>
            <a:off x="4343400" y="1338263"/>
            <a:ext cx="4495800" cy="3843337"/>
            <a:chOff x="4241047" y="1981200"/>
            <a:chExt cx="4113243" cy="2743200"/>
          </a:xfrm>
        </p:grpSpPr>
        <p:sp>
          <p:nvSpPr>
            <p:cNvPr id="22545" name="Line 6"/>
            <p:cNvSpPr>
              <a:spLocks noChangeShapeType="1"/>
            </p:cNvSpPr>
            <p:nvPr/>
          </p:nvSpPr>
          <p:spPr bwMode="auto">
            <a:xfrm flipV="1">
              <a:off x="5852679" y="3352800"/>
              <a:ext cx="1005320" cy="0"/>
            </a:xfrm>
            <a:prstGeom prst="line">
              <a:avLst/>
            </a:prstGeom>
            <a:noFill/>
            <a:ln w="101600">
              <a:solidFill>
                <a:srgbClr val="6BDF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2546" name="Group 52"/>
            <p:cNvGrpSpPr>
              <a:grpSpLocks/>
            </p:cNvGrpSpPr>
            <p:nvPr/>
          </p:nvGrpSpPr>
          <p:grpSpPr bwMode="auto">
            <a:xfrm>
              <a:off x="4241047" y="1981200"/>
              <a:ext cx="1589810" cy="2743200"/>
              <a:chOff x="5091540" y="2514600"/>
              <a:chExt cx="1440000" cy="1418400"/>
            </a:xfrm>
          </p:grpSpPr>
          <p:sp>
            <p:nvSpPr>
              <p:cNvPr id="22549" name="Text Box 19"/>
              <p:cNvSpPr txBox="1">
                <a:spLocks noChangeArrowheads="1"/>
              </p:cNvSpPr>
              <p:nvPr/>
            </p:nvSpPr>
            <p:spPr bwMode="auto">
              <a:xfrm>
                <a:off x="5091540" y="25146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Ability </a:t>
                </a:r>
                <a:endParaRPr lang="en-GB" sz="2100"/>
              </a:p>
            </p:txBody>
          </p:sp>
          <p:sp>
            <p:nvSpPr>
              <p:cNvPr id="22550" name="Text Box 20"/>
              <p:cNvSpPr txBox="1">
                <a:spLocks noChangeArrowheads="1"/>
              </p:cNvSpPr>
              <p:nvPr/>
            </p:nvSpPr>
            <p:spPr bwMode="auto">
              <a:xfrm>
                <a:off x="5091540" y="34290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Permissibility</a:t>
                </a:r>
                <a:endParaRPr lang="de-DE" sz="2100"/>
              </a:p>
            </p:txBody>
          </p:sp>
          <p:sp>
            <p:nvSpPr>
              <p:cNvPr id="22551" name="Text Box 23"/>
              <p:cNvSpPr txBox="1">
                <a:spLocks noChangeArrowheads="1"/>
              </p:cNvSpPr>
              <p:nvPr/>
            </p:nvSpPr>
            <p:spPr bwMode="auto">
              <a:xfrm>
                <a:off x="5091540" y="29718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Decision </a:t>
                </a:r>
              </a:p>
            </p:txBody>
          </p:sp>
        </p:grpSp>
        <p:sp>
          <p:nvSpPr>
            <p:cNvPr id="22547" name="Text Box 20"/>
            <p:cNvSpPr txBox="1">
              <a:spLocks noChangeArrowheads="1"/>
            </p:cNvSpPr>
            <p:nvPr/>
          </p:nvSpPr>
          <p:spPr bwMode="auto">
            <a:xfrm>
              <a:off x="5848704" y="1981200"/>
              <a:ext cx="654627" cy="27432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a:t>to act</a:t>
              </a:r>
              <a:endParaRPr lang="de-DE" sz="2100"/>
            </a:p>
          </p:txBody>
        </p:sp>
        <p:sp>
          <p:nvSpPr>
            <p:cNvPr id="22548" name="Text Box 20"/>
            <p:cNvSpPr txBox="1">
              <a:spLocks noChangeArrowheads="1"/>
            </p:cNvSpPr>
            <p:nvPr/>
          </p:nvSpPr>
          <p:spPr bwMode="auto">
            <a:xfrm>
              <a:off x="6857999" y="1981200"/>
              <a:ext cx="1496291" cy="2743200"/>
            </a:xfrm>
            <a:prstGeom prst="rect">
              <a:avLst/>
            </a:prstGeom>
            <a:solidFill>
              <a:srgbClr val="FFFFFF"/>
            </a:solidFill>
            <a:ln w="38100">
              <a:solidFill>
                <a:srgbClr val="6BDFFF"/>
              </a:solidFill>
              <a:miter lim="800000"/>
              <a:headEnd/>
              <a:tailEnd/>
            </a:ln>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dirty="0"/>
                <a:t>Development</a:t>
              </a:r>
              <a:endParaRPr lang="de-DE" sz="2100" dirty="0"/>
            </a:p>
          </p:txBody>
        </p:sp>
      </p:grpSp>
      <p:grpSp>
        <p:nvGrpSpPr>
          <p:cNvPr id="9" name="Group 66"/>
          <p:cNvGrpSpPr>
            <a:grpSpLocks/>
          </p:cNvGrpSpPr>
          <p:nvPr/>
        </p:nvGrpSpPr>
        <p:grpSpPr bwMode="auto">
          <a:xfrm>
            <a:off x="5181600" y="-76200"/>
            <a:ext cx="4038600" cy="3124200"/>
            <a:chOff x="6097453" y="622610"/>
            <a:chExt cx="2669309" cy="2590800"/>
          </a:xfrm>
        </p:grpSpPr>
        <p:pic>
          <p:nvPicPr>
            <p:cNvPr id="22543" name="Picture 31" descr="C:\Users\Richa\AppData\Local\Microsoft\Windows\Temporary Internet Files\Content.IE5\S4M0HK2Z\MC9004417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453" y="622610"/>
              <a:ext cx="2669309"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44" name="Text Box 20"/>
            <p:cNvSpPr txBox="1">
              <a:spLocks noChangeArrowheads="1"/>
            </p:cNvSpPr>
            <p:nvPr/>
          </p:nvSpPr>
          <p:spPr bwMode="auto">
            <a:xfrm>
              <a:off x="6355668" y="1371600"/>
              <a:ext cx="2057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solidFill>
                    <a:schemeClr val="bg1"/>
                  </a:solidFill>
                </a:rPr>
                <a:t>Remitting, investing, trading, returning, lobbying, </a:t>
              </a:r>
            </a:p>
            <a:p>
              <a:pPr algn="ctr" eaLnBrk="1" hangingPunct="1"/>
              <a:r>
                <a:rPr lang="en-US" sz="2100" b="1" dirty="0">
                  <a:solidFill>
                    <a:schemeClr val="bg1"/>
                  </a:solidFill>
                </a:rPr>
                <a:t>etc.</a:t>
              </a:r>
              <a:endParaRPr lang="de-DE" sz="2100" b="1" dirty="0">
                <a:solidFill>
                  <a:schemeClr val="bg1"/>
                </a:solidFill>
              </a:endParaRPr>
            </a:p>
          </p:txBody>
        </p:sp>
      </p:grpSp>
      <p:sp>
        <p:nvSpPr>
          <p:cNvPr id="24" name="Text Box 19"/>
          <p:cNvSpPr txBox="1">
            <a:spLocks noChangeArrowheads="1"/>
          </p:cNvSpPr>
          <p:nvPr/>
        </p:nvSpPr>
        <p:spPr bwMode="auto">
          <a:xfrm>
            <a:off x="1143000" y="1295400"/>
            <a:ext cx="2743200" cy="1365250"/>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Migrants’ capacity</a:t>
            </a:r>
          </a:p>
          <a:p>
            <a:pPr eaLnBrk="1" hangingPunct="1">
              <a:buFont typeface="Arial" charset="0"/>
              <a:buChar char="•"/>
            </a:pPr>
            <a:r>
              <a:rPr lang="en-US" sz="2200"/>
              <a:t>Empowerment</a:t>
            </a:r>
          </a:p>
          <a:p>
            <a:pPr eaLnBrk="1" hangingPunct="1">
              <a:buFont typeface="Arial" charset="0"/>
              <a:buChar char="•"/>
            </a:pPr>
            <a:r>
              <a:rPr lang="en-US" sz="2200"/>
              <a:t>Networks</a:t>
            </a:r>
            <a:endParaRPr lang="en-GB" sz="2200"/>
          </a:p>
        </p:txBody>
      </p:sp>
      <p:sp>
        <p:nvSpPr>
          <p:cNvPr id="25" name="Text Box 20"/>
          <p:cNvSpPr txBox="1">
            <a:spLocks noChangeArrowheads="1"/>
          </p:cNvSpPr>
          <p:nvPr/>
        </p:nvSpPr>
        <p:spPr bwMode="auto">
          <a:xfrm>
            <a:off x="1143000" y="3810000"/>
            <a:ext cx="2743200" cy="1365250"/>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Legal&amp;regulatory framework</a:t>
            </a:r>
          </a:p>
          <a:p>
            <a:pPr eaLnBrk="1" hangingPunct="1">
              <a:buFont typeface="Arial" charset="0"/>
              <a:buChar char="•"/>
            </a:pPr>
            <a:r>
              <a:rPr lang="en-US" sz="2200"/>
              <a:t>Information on it</a:t>
            </a:r>
            <a:endParaRPr lang="de-DE" sz="2200"/>
          </a:p>
        </p:txBody>
      </p:sp>
      <p:sp>
        <p:nvSpPr>
          <p:cNvPr id="26" name="Text Box 23"/>
          <p:cNvSpPr txBox="1">
            <a:spLocks noChangeArrowheads="1"/>
          </p:cNvSpPr>
          <p:nvPr/>
        </p:nvSpPr>
        <p:spPr bwMode="auto">
          <a:xfrm>
            <a:off x="1143000" y="2667000"/>
            <a:ext cx="2743200" cy="1189038"/>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Trust building</a:t>
            </a:r>
          </a:p>
          <a:p>
            <a:pPr eaLnBrk="1" hangingPunct="1">
              <a:buFont typeface="Arial" charset="0"/>
              <a:buChar char="•"/>
            </a:pPr>
            <a:r>
              <a:rPr lang="en-US" sz="2200"/>
              <a:t>Opportunities</a:t>
            </a:r>
          </a:p>
          <a:p>
            <a:pPr eaLnBrk="1" hangingPunct="1">
              <a:buFont typeface="Arial" charset="0"/>
              <a:buChar char="•"/>
            </a:pPr>
            <a:r>
              <a:rPr lang="en-US" sz="2200"/>
              <a:t>Information</a:t>
            </a:r>
          </a:p>
        </p:txBody>
      </p:sp>
      <p:sp>
        <p:nvSpPr>
          <p:cNvPr id="2" name="Slide Number Placeholder 1"/>
          <p:cNvSpPr>
            <a:spLocks noGrp="1"/>
          </p:cNvSpPr>
          <p:nvPr>
            <p:ph type="sldNum" sz="quarter" idx="12"/>
          </p:nvPr>
        </p:nvSpPr>
        <p:spPr/>
        <p:txBody>
          <a:bodyPr/>
          <a:lstStyle/>
          <a:p>
            <a:pPr>
              <a:defRPr/>
            </a:pPr>
            <a:fld id="{FA27D5FC-F12A-0345-B77D-293F42E1C517}" type="slidenum">
              <a:rPr lang="en-US" smtClean="0"/>
              <a:pPr>
                <a:defRPr/>
              </a:pPr>
              <a:t>63</a:t>
            </a:fld>
            <a:endParaRPr lang="en-US"/>
          </a:p>
        </p:txBody>
      </p:sp>
      <p:sp>
        <p:nvSpPr>
          <p:cNvPr id="23" name="Text Box 19"/>
          <p:cNvSpPr txBox="1">
            <a:spLocks noChangeArrowheads="1"/>
          </p:cNvSpPr>
          <p:nvPr/>
        </p:nvSpPr>
        <p:spPr bwMode="auto">
          <a:xfrm>
            <a:off x="152400" y="1295400"/>
            <a:ext cx="838200" cy="38862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Vector # </a:t>
            </a:r>
          </a:p>
          <a:p>
            <a:pPr algn="ctr" eaLnBrk="1" hangingPunct="1"/>
            <a:r>
              <a:rPr lang="en-US" sz="1800"/>
              <a:t>of migrants</a:t>
            </a:r>
            <a:endParaRPr lang="en-GB" sz="1800"/>
          </a:p>
        </p:txBody>
      </p:sp>
      <p:sp>
        <p:nvSpPr>
          <p:cNvPr id="29" name="Text Box 19"/>
          <p:cNvSpPr txBox="1">
            <a:spLocks noChangeArrowheads="1"/>
          </p:cNvSpPr>
          <p:nvPr/>
        </p:nvSpPr>
        <p:spPr bwMode="auto">
          <a:xfrm>
            <a:off x="4267200" y="5638800"/>
            <a:ext cx="25146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dirty="0"/>
              <a:t>Determinants of migrants’ engagement</a:t>
            </a:r>
          </a:p>
        </p:txBody>
      </p:sp>
      <p:sp>
        <p:nvSpPr>
          <p:cNvPr id="30" name="Text Box 19"/>
          <p:cNvSpPr txBox="1">
            <a:spLocks noChangeArrowheads="1"/>
          </p:cNvSpPr>
          <p:nvPr/>
        </p:nvSpPr>
        <p:spPr bwMode="auto">
          <a:xfrm>
            <a:off x="7162800" y="5638800"/>
            <a:ext cx="16764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a:t>Intended Impacts</a:t>
            </a:r>
          </a:p>
        </p:txBody>
      </p:sp>
      <p:sp>
        <p:nvSpPr>
          <p:cNvPr id="31" name="Text Box 19"/>
          <p:cNvSpPr txBox="1">
            <a:spLocks noChangeArrowheads="1"/>
          </p:cNvSpPr>
          <p:nvPr/>
        </p:nvSpPr>
        <p:spPr bwMode="auto">
          <a:xfrm>
            <a:off x="152400" y="5638800"/>
            <a:ext cx="35052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a:t>Entry points for Public Policies</a:t>
            </a:r>
          </a:p>
        </p:txBody>
      </p:sp>
      <p:sp>
        <p:nvSpPr>
          <p:cNvPr id="3" name="TextBox 2"/>
          <p:cNvSpPr txBox="1"/>
          <p:nvPr/>
        </p:nvSpPr>
        <p:spPr>
          <a:xfrm>
            <a:off x="3200400" y="6324600"/>
            <a:ext cx="5638800" cy="419861"/>
          </a:xfrm>
          <a:prstGeom prst="rect">
            <a:avLst/>
          </a:prstGeom>
          <a:solidFill>
            <a:schemeClr val="bg1"/>
          </a:solidFill>
          <a:ln>
            <a:solidFill>
              <a:srgbClr val="6BDFFF"/>
            </a:solidFill>
          </a:ln>
        </p:spPr>
        <p:txBody>
          <a:bodyPr wrap="square" lIns="36000" tIns="93600" rIns="36000" bIns="93600" rtlCol="0">
            <a:spAutoFit/>
          </a:bodyPr>
          <a:lstStyle/>
          <a:p>
            <a:pPr algn="ctr"/>
            <a:r>
              <a:rPr lang="en-US" sz="1500" dirty="0"/>
              <a:t>(Daniel Naujoks. 2013. </a:t>
            </a:r>
            <a:r>
              <a:rPr lang="en-US" sz="1500" i="1" dirty="0"/>
              <a:t>Migration, Citizenship, and Development</a:t>
            </a:r>
            <a:r>
              <a:rPr lang="en-US" sz="1500" dirty="0"/>
              <a:t>. OUP)</a:t>
            </a:r>
            <a:endParaRPr lang="en-GB" sz="1500" dirty="0"/>
          </a:p>
        </p:txBody>
      </p:sp>
      <p:grpSp>
        <p:nvGrpSpPr>
          <p:cNvPr id="32" name="Group 66"/>
          <p:cNvGrpSpPr>
            <a:grpSpLocks/>
          </p:cNvGrpSpPr>
          <p:nvPr/>
        </p:nvGrpSpPr>
        <p:grpSpPr bwMode="auto">
          <a:xfrm>
            <a:off x="5181600" y="-76200"/>
            <a:ext cx="4038600" cy="3124200"/>
            <a:chOff x="6198181" y="587048"/>
            <a:chExt cx="2669309" cy="2590800"/>
          </a:xfrm>
        </p:grpSpPr>
        <p:pic>
          <p:nvPicPr>
            <p:cNvPr id="33" name="Picture 31" descr="C:\Users\Richa\AppData\Local\Microsoft\Windows\Temporary Internet Files\Content.IE5\S4M0HK2Z\MC900441765[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8181" y="587048"/>
              <a:ext cx="2669309"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Text Box 20"/>
            <p:cNvSpPr txBox="1">
              <a:spLocks noChangeArrowheads="1"/>
            </p:cNvSpPr>
            <p:nvPr/>
          </p:nvSpPr>
          <p:spPr bwMode="auto">
            <a:xfrm>
              <a:off x="6507904" y="1265413"/>
              <a:ext cx="2057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solidFill>
                    <a:schemeClr val="bg1"/>
                  </a:solidFill>
                </a:rPr>
                <a:t>Being economically active, self-sustain, </a:t>
              </a:r>
            </a:p>
            <a:p>
              <a:pPr algn="ctr" eaLnBrk="1" hangingPunct="1"/>
              <a:r>
                <a:rPr lang="en-US" sz="2100" b="1" dirty="0">
                  <a:solidFill>
                    <a:schemeClr val="bg1"/>
                  </a:solidFill>
                </a:rPr>
                <a:t>etc.</a:t>
              </a:r>
              <a:endParaRPr lang="de-DE" sz="2100" b="1" dirty="0">
                <a:solidFill>
                  <a:schemeClr val="bg1"/>
                </a:solidFill>
              </a:endParaRPr>
            </a:p>
          </p:txBody>
        </p:sp>
      </p:grpSp>
    </p:spTree>
    <p:custDataLst>
      <p:tags r:id="rId1"/>
    </p:custDataLst>
    <p:extLst>
      <p:ext uri="{BB962C8B-B14F-4D97-AF65-F5344CB8AC3E}">
        <p14:creationId xmlns:p14="http://schemas.microsoft.com/office/powerpoint/2010/main" val="3933330668"/>
      </p:ext>
    </p:extLst>
  </p:cSld>
  <p:clrMapOvr>
    <a:masterClrMapping/>
  </p:clrMapOvr>
  <mc:AlternateContent xmlns:mc="http://schemas.openxmlformats.org/markup-compatibility/2006" xmlns:p14="http://schemas.microsoft.com/office/powerpoint/2010/main">
    <mc:Choice Requires="p14">
      <p:transition spd="slow" p14:dur="2000" advTm="168442"/>
    </mc:Choice>
    <mc:Fallback xmlns="">
      <p:transition xmlns:p14="http://schemas.microsoft.com/office/powerpoint/2010/main" spd="slow" advTm="168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iterate type="lt">
                                    <p:tmPct val="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xit" presetSubtype="0" fill="hold" nodeType="withEffect">
                                  <p:stCondLst>
                                    <p:cond delay="0"/>
                                  </p:stCondLst>
                                  <p:iterate type="lt">
                                    <p:tmAbs val="0"/>
                                  </p:iterate>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iterate type="lt">
                                    <p:tmAbs val="0"/>
                                  </p:iterate>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0735" grpId="0" animBg="1"/>
      <p:bldP spid="24" grpId="0" animBg="1"/>
      <p:bldP spid="25" grpId="0" animBg="1"/>
      <p:bldP spid="26" grpId="0" animBg="1"/>
      <p:bldP spid="23" grpId="0" animBg="1"/>
      <p:bldP spid="29" grpId="0" animBg="1"/>
      <p:bldP spid="30" grpId="0" animBg="1"/>
      <p:bldP spid="31"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4" name="Rectangle 33"/>
          <p:cNvSpPr/>
          <p:nvPr/>
        </p:nvSpPr>
        <p:spPr>
          <a:xfrm>
            <a:off x="307550" y="5562600"/>
            <a:ext cx="215442" cy="128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36"/>
          <p:cNvSpPr/>
          <p:nvPr/>
        </p:nvSpPr>
        <p:spPr>
          <a:xfrm>
            <a:off x="522992" y="5562600"/>
            <a:ext cx="215442" cy="128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p:cNvSpPr/>
          <p:nvPr/>
        </p:nvSpPr>
        <p:spPr>
          <a:xfrm>
            <a:off x="738433" y="5562600"/>
            <a:ext cx="215442" cy="128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p:cNvSpPr/>
          <p:nvPr/>
        </p:nvSpPr>
        <p:spPr>
          <a:xfrm>
            <a:off x="953875" y="5562600"/>
            <a:ext cx="215442" cy="128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p:cNvSpPr/>
          <p:nvPr/>
        </p:nvSpPr>
        <p:spPr>
          <a:xfrm>
            <a:off x="1169316" y="5562600"/>
            <a:ext cx="215442" cy="1288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p:cNvSpPr/>
          <p:nvPr/>
        </p:nvSpPr>
        <p:spPr>
          <a:xfrm>
            <a:off x="1384758" y="5562600"/>
            <a:ext cx="215442" cy="1288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Rectangle 69"/>
          <p:cNvSpPr/>
          <p:nvPr/>
        </p:nvSpPr>
        <p:spPr>
          <a:xfrm>
            <a:off x="7467600" y="5562600"/>
            <a:ext cx="215442" cy="128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Rectangle 70"/>
          <p:cNvSpPr/>
          <p:nvPr/>
        </p:nvSpPr>
        <p:spPr>
          <a:xfrm>
            <a:off x="7683042" y="5562600"/>
            <a:ext cx="215442" cy="128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Rectangle 71"/>
          <p:cNvSpPr/>
          <p:nvPr/>
        </p:nvSpPr>
        <p:spPr>
          <a:xfrm>
            <a:off x="7898483" y="5562600"/>
            <a:ext cx="215442" cy="128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ectangle 72"/>
          <p:cNvSpPr/>
          <p:nvPr/>
        </p:nvSpPr>
        <p:spPr>
          <a:xfrm>
            <a:off x="8113925" y="5562600"/>
            <a:ext cx="215442" cy="128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8329366" y="5562600"/>
            <a:ext cx="215442" cy="1288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8544808" y="5562600"/>
            <a:ext cx="215442" cy="1288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4766838" y="2886711"/>
            <a:ext cx="184666" cy="369332"/>
          </a:xfrm>
          <a:prstGeom prst="rect">
            <a:avLst/>
          </a:prstGeom>
          <a:noFill/>
        </p:spPr>
        <p:txBody>
          <a:bodyPr wrap="none" rtlCol="0">
            <a:spAutoFit/>
          </a:bodyPr>
          <a:lstStyle/>
          <a:p>
            <a:endParaRPr lang="en-US" dirty="0"/>
          </a:p>
        </p:txBody>
      </p:sp>
      <p:sp>
        <p:nvSpPr>
          <p:cNvPr id="25" name="Rectangle 22"/>
          <p:cNvSpPr>
            <a:spLocks noChangeArrowheads="1"/>
          </p:cNvSpPr>
          <p:nvPr/>
        </p:nvSpPr>
        <p:spPr bwMode="auto">
          <a:xfrm>
            <a:off x="1066800" y="6019800"/>
            <a:ext cx="7010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2400" dirty="0">
                <a:solidFill>
                  <a:schemeClr val="bg1"/>
                </a:solidFill>
                <a:latin typeface="Lato Black" pitchFamily="34" charset="0"/>
                <a:cs typeface="Arial" pitchFamily="34" charset="0"/>
              </a:rPr>
              <a:t>EMAIL     @</a:t>
            </a:r>
            <a:r>
              <a:rPr lang="en-US" sz="2400" dirty="0" err="1">
                <a:solidFill>
                  <a:schemeClr val="bg1"/>
                </a:solidFill>
                <a:latin typeface="Lato Black" pitchFamily="34" charset="0"/>
                <a:cs typeface="Arial" pitchFamily="34" charset="0"/>
              </a:rPr>
              <a:t>danaujoks</a:t>
            </a:r>
            <a:endParaRPr kumimoji="0" lang="en-US" sz="2400" i="0" u="none" strike="noStrike" cap="none" normalizeH="0" baseline="0" dirty="0">
              <a:ln>
                <a:noFill/>
              </a:ln>
              <a:solidFill>
                <a:schemeClr val="bg1"/>
              </a:solidFill>
              <a:effectLst/>
              <a:latin typeface="Lato Black" pitchFamily="34" charset="0"/>
              <a:cs typeface="Arial" pitchFamily="34" charset="0"/>
            </a:endParaRPr>
          </a:p>
        </p:txBody>
      </p:sp>
      <p:pic>
        <p:nvPicPr>
          <p:cNvPr id="2" name="Picture 1" descr="Migration fish jump bowl_4_lo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8610600" cy="2819400"/>
          </a:xfrm>
          <a:prstGeom prst="rect">
            <a:avLst/>
          </a:prstGeom>
        </p:spPr>
      </p:pic>
      <p:sp>
        <p:nvSpPr>
          <p:cNvPr id="63" name="Rectangle 22"/>
          <p:cNvSpPr>
            <a:spLocks noChangeArrowheads="1"/>
          </p:cNvSpPr>
          <p:nvPr/>
        </p:nvSpPr>
        <p:spPr bwMode="auto">
          <a:xfrm>
            <a:off x="2667000" y="838200"/>
            <a:ext cx="3861756"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3800" dirty="0">
                <a:solidFill>
                  <a:schemeClr val="bg1"/>
                </a:solidFill>
                <a:latin typeface="Lato Black" pitchFamily="34" charset="0"/>
                <a:cs typeface="Arial" pitchFamily="34" charset="0"/>
              </a:rPr>
              <a:t>Thank you  </a:t>
            </a:r>
          </a:p>
          <a:p>
            <a:pPr lvl="0" algn="ctr" fontAlgn="base">
              <a:spcBef>
                <a:spcPct val="0"/>
              </a:spcBef>
              <a:spcAft>
                <a:spcPct val="0"/>
              </a:spcAft>
            </a:pPr>
            <a:r>
              <a:rPr lang="en-US" sz="3800" dirty="0">
                <a:solidFill>
                  <a:schemeClr val="bg1"/>
                </a:solidFill>
                <a:latin typeface="Lato Black" pitchFamily="34" charset="0"/>
                <a:cs typeface="Arial" pitchFamily="34" charset="0"/>
              </a:rPr>
              <a:t>for your attention</a:t>
            </a:r>
            <a:endParaRPr kumimoji="0" lang="en-US" sz="3800" i="0" u="none" strike="noStrike" cap="none" normalizeH="0" baseline="0" dirty="0">
              <a:ln>
                <a:noFill/>
              </a:ln>
              <a:solidFill>
                <a:schemeClr val="bg1"/>
              </a:solidFill>
              <a:effectLst/>
              <a:latin typeface="Lato Black" pitchFamily="34" charset="0"/>
              <a:cs typeface="Arial" pitchFamily="34" charset="0"/>
            </a:endParaRPr>
          </a:p>
        </p:txBody>
      </p:sp>
    </p:spTree>
    <p:extLst>
      <p:ext uri="{BB962C8B-B14F-4D97-AF65-F5344CB8AC3E}">
        <p14:creationId xmlns:p14="http://schemas.microsoft.com/office/powerpoint/2010/main" val="3478824303"/>
      </p:ext>
    </p:extLst>
  </p:cSld>
  <p:clrMapOvr>
    <a:masterClrMapping/>
  </p:clrMapOvr>
  <mc:AlternateContent xmlns:mc="http://schemas.openxmlformats.org/markup-compatibility/2006" xmlns:p14="http://schemas.microsoft.com/office/powerpoint/2010/main">
    <mc:Choice Requires="p14">
      <p:transition spd="slow" p14:dur="4000" advTm="8875">
        <p14:vortex dir="r"/>
      </p:transition>
    </mc:Choice>
    <mc:Fallback xmlns="">
      <p:transition xmlns:p14="http://schemas.microsoft.com/office/powerpoint/2010/main" spd="slow" advTm="8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 fill="hold"/>
                                        <p:tgtEl>
                                          <p:spTgt spid="34"/>
                                        </p:tgtEl>
                                        <p:attrNameLst>
                                          <p:attrName>ppt_x</p:attrName>
                                        </p:attrNameLst>
                                      </p:cBhvr>
                                      <p:tavLst>
                                        <p:tav tm="0">
                                          <p:val>
                                            <p:strVal val="0-#ppt_w/2"/>
                                          </p:val>
                                        </p:tav>
                                        <p:tav tm="100000">
                                          <p:val>
                                            <p:strVal val="#ppt_x"/>
                                          </p:val>
                                        </p:tav>
                                      </p:tavLst>
                                    </p:anim>
                                    <p:anim calcmode="lin" valueType="num">
                                      <p:cBhvr additive="base">
                                        <p:cTn id="8" dur="1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50" fill="hold"/>
                                        <p:tgtEl>
                                          <p:spTgt spid="37"/>
                                        </p:tgtEl>
                                        <p:attrNameLst>
                                          <p:attrName>ppt_x</p:attrName>
                                        </p:attrNameLst>
                                      </p:cBhvr>
                                      <p:tavLst>
                                        <p:tav tm="0">
                                          <p:val>
                                            <p:strVal val="0-#ppt_w/2"/>
                                          </p:val>
                                        </p:tav>
                                        <p:tav tm="100000">
                                          <p:val>
                                            <p:strVal val="#ppt_x"/>
                                          </p:val>
                                        </p:tav>
                                      </p:tavLst>
                                    </p:anim>
                                    <p:anim calcmode="lin" valueType="num">
                                      <p:cBhvr additive="base">
                                        <p:cTn id="13" dur="1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150" fill="hold"/>
                                        <p:tgtEl>
                                          <p:spTgt spid="38"/>
                                        </p:tgtEl>
                                        <p:attrNameLst>
                                          <p:attrName>ppt_x</p:attrName>
                                        </p:attrNameLst>
                                      </p:cBhvr>
                                      <p:tavLst>
                                        <p:tav tm="0">
                                          <p:val>
                                            <p:strVal val="0-#ppt_w/2"/>
                                          </p:val>
                                        </p:tav>
                                        <p:tav tm="100000">
                                          <p:val>
                                            <p:strVal val="#ppt_x"/>
                                          </p:val>
                                        </p:tav>
                                      </p:tavLst>
                                    </p:anim>
                                    <p:anim calcmode="lin" valueType="num">
                                      <p:cBhvr additive="base">
                                        <p:cTn id="18" dur="15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50" fill="hold"/>
                                        <p:tgtEl>
                                          <p:spTgt spid="39"/>
                                        </p:tgtEl>
                                        <p:attrNameLst>
                                          <p:attrName>ppt_x</p:attrName>
                                        </p:attrNameLst>
                                      </p:cBhvr>
                                      <p:tavLst>
                                        <p:tav tm="0">
                                          <p:val>
                                            <p:strVal val="0-#ppt_w/2"/>
                                          </p:val>
                                        </p:tav>
                                        <p:tav tm="100000">
                                          <p:val>
                                            <p:strVal val="#ppt_x"/>
                                          </p:val>
                                        </p:tav>
                                      </p:tavLst>
                                    </p:anim>
                                    <p:anim calcmode="lin" valueType="num">
                                      <p:cBhvr additive="base">
                                        <p:cTn id="23" dur="15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600"/>
                            </p:stCondLst>
                            <p:childTnLst>
                              <p:par>
                                <p:cTn id="25" presetID="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50" fill="hold"/>
                                        <p:tgtEl>
                                          <p:spTgt spid="40"/>
                                        </p:tgtEl>
                                        <p:attrNameLst>
                                          <p:attrName>ppt_x</p:attrName>
                                        </p:attrNameLst>
                                      </p:cBhvr>
                                      <p:tavLst>
                                        <p:tav tm="0">
                                          <p:val>
                                            <p:strVal val="0-#ppt_w/2"/>
                                          </p:val>
                                        </p:tav>
                                        <p:tav tm="100000">
                                          <p:val>
                                            <p:strVal val="#ppt_x"/>
                                          </p:val>
                                        </p:tav>
                                      </p:tavLst>
                                    </p:anim>
                                    <p:anim calcmode="lin" valueType="num">
                                      <p:cBhvr additive="base">
                                        <p:cTn id="28" dur="15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150" fill="hold"/>
                                        <p:tgtEl>
                                          <p:spTgt spid="42"/>
                                        </p:tgtEl>
                                        <p:attrNameLst>
                                          <p:attrName>ppt_x</p:attrName>
                                        </p:attrNameLst>
                                      </p:cBhvr>
                                      <p:tavLst>
                                        <p:tav tm="0">
                                          <p:val>
                                            <p:strVal val="0-#ppt_w/2"/>
                                          </p:val>
                                        </p:tav>
                                        <p:tav tm="100000">
                                          <p:val>
                                            <p:strVal val="#ppt_x"/>
                                          </p:val>
                                        </p:tav>
                                      </p:tavLst>
                                    </p:anim>
                                    <p:anim calcmode="lin" valueType="num">
                                      <p:cBhvr additive="base">
                                        <p:cTn id="33" dur="15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 presetClass="entr" presetSubtype="2"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150" fill="hold"/>
                                        <p:tgtEl>
                                          <p:spTgt spid="70"/>
                                        </p:tgtEl>
                                        <p:attrNameLst>
                                          <p:attrName>ppt_x</p:attrName>
                                        </p:attrNameLst>
                                      </p:cBhvr>
                                      <p:tavLst>
                                        <p:tav tm="0">
                                          <p:val>
                                            <p:strVal val="1+#ppt_w/2"/>
                                          </p:val>
                                        </p:tav>
                                        <p:tav tm="100000">
                                          <p:val>
                                            <p:strVal val="#ppt_x"/>
                                          </p:val>
                                        </p:tav>
                                      </p:tavLst>
                                    </p:anim>
                                    <p:anim calcmode="lin" valueType="num">
                                      <p:cBhvr additive="base">
                                        <p:cTn id="38" dur="150" fill="hold"/>
                                        <p:tgtEl>
                                          <p:spTgt spid="70"/>
                                        </p:tgtEl>
                                        <p:attrNameLst>
                                          <p:attrName>ppt_y</p:attrName>
                                        </p:attrNameLst>
                                      </p:cBhvr>
                                      <p:tavLst>
                                        <p:tav tm="0">
                                          <p:val>
                                            <p:strVal val="#ppt_y"/>
                                          </p:val>
                                        </p:tav>
                                        <p:tav tm="100000">
                                          <p:val>
                                            <p:strVal val="#ppt_y"/>
                                          </p:val>
                                        </p:tav>
                                      </p:tavLst>
                                    </p:anim>
                                  </p:childTnLst>
                                </p:cTn>
                              </p:par>
                            </p:childTnLst>
                          </p:cTn>
                        </p:par>
                        <p:par>
                          <p:cTn id="39" fill="hold">
                            <p:stCondLst>
                              <p:cond delay="1050"/>
                            </p:stCondLst>
                            <p:childTnLst>
                              <p:par>
                                <p:cTn id="40" presetID="2" presetClass="entr" presetSubtype="2"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150" fill="hold"/>
                                        <p:tgtEl>
                                          <p:spTgt spid="71"/>
                                        </p:tgtEl>
                                        <p:attrNameLst>
                                          <p:attrName>ppt_x</p:attrName>
                                        </p:attrNameLst>
                                      </p:cBhvr>
                                      <p:tavLst>
                                        <p:tav tm="0">
                                          <p:val>
                                            <p:strVal val="1+#ppt_w/2"/>
                                          </p:val>
                                        </p:tav>
                                        <p:tav tm="100000">
                                          <p:val>
                                            <p:strVal val="#ppt_x"/>
                                          </p:val>
                                        </p:tav>
                                      </p:tavLst>
                                    </p:anim>
                                    <p:anim calcmode="lin" valueType="num">
                                      <p:cBhvr additive="base">
                                        <p:cTn id="43" dur="150" fill="hold"/>
                                        <p:tgtEl>
                                          <p:spTgt spid="71"/>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2"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150" fill="hold"/>
                                        <p:tgtEl>
                                          <p:spTgt spid="72"/>
                                        </p:tgtEl>
                                        <p:attrNameLst>
                                          <p:attrName>ppt_x</p:attrName>
                                        </p:attrNameLst>
                                      </p:cBhvr>
                                      <p:tavLst>
                                        <p:tav tm="0">
                                          <p:val>
                                            <p:strVal val="1+#ppt_w/2"/>
                                          </p:val>
                                        </p:tav>
                                        <p:tav tm="100000">
                                          <p:val>
                                            <p:strVal val="#ppt_x"/>
                                          </p:val>
                                        </p:tav>
                                      </p:tavLst>
                                    </p:anim>
                                    <p:anim calcmode="lin" valueType="num">
                                      <p:cBhvr additive="base">
                                        <p:cTn id="48" dur="150" fill="hold"/>
                                        <p:tgtEl>
                                          <p:spTgt spid="72"/>
                                        </p:tgtEl>
                                        <p:attrNameLst>
                                          <p:attrName>ppt_y</p:attrName>
                                        </p:attrNameLst>
                                      </p:cBhvr>
                                      <p:tavLst>
                                        <p:tav tm="0">
                                          <p:val>
                                            <p:strVal val="#ppt_y"/>
                                          </p:val>
                                        </p:tav>
                                        <p:tav tm="100000">
                                          <p:val>
                                            <p:strVal val="#ppt_y"/>
                                          </p:val>
                                        </p:tav>
                                      </p:tavLst>
                                    </p:anim>
                                  </p:childTnLst>
                                </p:cTn>
                              </p:par>
                            </p:childTnLst>
                          </p:cTn>
                        </p:par>
                        <p:par>
                          <p:cTn id="49" fill="hold">
                            <p:stCondLst>
                              <p:cond delay="1350"/>
                            </p:stCondLst>
                            <p:childTnLst>
                              <p:par>
                                <p:cTn id="50" presetID="2" presetClass="entr" presetSubtype="2"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150" fill="hold"/>
                                        <p:tgtEl>
                                          <p:spTgt spid="73"/>
                                        </p:tgtEl>
                                        <p:attrNameLst>
                                          <p:attrName>ppt_x</p:attrName>
                                        </p:attrNameLst>
                                      </p:cBhvr>
                                      <p:tavLst>
                                        <p:tav tm="0">
                                          <p:val>
                                            <p:strVal val="1+#ppt_w/2"/>
                                          </p:val>
                                        </p:tav>
                                        <p:tav tm="100000">
                                          <p:val>
                                            <p:strVal val="#ppt_x"/>
                                          </p:val>
                                        </p:tav>
                                      </p:tavLst>
                                    </p:anim>
                                    <p:anim calcmode="lin" valueType="num">
                                      <p:cBhvr additive="base">
                                        <p:cTn id="53" dur="1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150" fill="hold"/>
                                        <p:tgtEl>
                                          <p:spTgt spid="74"/>
                                        </p:tgtEl>
                                        <p:attrNameLst>
                                          <p:attrName>ppt_x</p:attrName>
                                        </p:attrNameLst>
                                      </p:cBhvr>
                                      <p:tavLst>
                                        <p:tav tm="0">
                                          <p:val>
                                            <p:strVal val="1+#ppt_w/2"/>
                                          </p:val>
                                        </p:tav>
                                        <p:tav tm="100000">
                                          <p:val>
                                            <p:strVal val="#ppt_x"/>
                                          </p:val>
                                        </p:tav>
                                      </p:tavLst>
                                    </p:anim>
                                    <p:anim calcmode="lin" valueType="num">
                                      <p:cBhvr additive="base">
                                        <p:cTn id="58" dur="150" fill="hold"/>
                                        <p:tgtEl>
                                          <p:spTgt spid="74"/>
                                        </p:tgtEl>
                                        <p:attrNameLst>
                                          <p:attrName>ppt_y</p:attrName>
                                        </p:attrNameLst>
                                      </p:cBhvr>
                                      <p:tavLst>
                                        <p:tav tm="0">
                                          <p:val>
                                            <p:strVal val="#ppt_y"/>
                                          </p:val>
                                        </p:tav>
                                        <p:tav tm="100000">
                                          <p:val>
                                            <p:strVal val="#ppt_y"/>
                                          </p:val>
                                        </p:tav>
                                      </p:tavLst>
                                    </p:anim>
                                  </p:childTnLst>
                                </p:cTn>
                              </p:par>
                            </p:childTnLst>
                          </p:cTn>
                        </p:par>
                        <p:par>
                          <p:cTn id="59" fill="hold">
                            <p:stCondLst>
                              <p:cond delay="1650"/>
                            </p:stCondLst>
                            <p:childTnLst>
                              <p:par>
                                <p:cTn id="60" presetID="2" presetClass="entr" presetSubtype="2"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150" fill="hold"/>
                                        <p:tgtEl>
                                          <p:spTgt spid="75"/>
                                        </p:tgtEl>
                                        <p:attrNameLst>
                                          <p:attrName>ppt_x</p:attrName>
                                        </p:attrNameLst>
                                      </p:cBhvr>
                                      <p:tavLst>
                                        <p:tav tm="0">
                                          <p:val>
                                            <p:strVal val="1+#ppt_w/2"/>
                                          </p:val>
                                        </p:tav>
                                        <p:tav tm="100000">
                                          <p:val>
                                            <p:strVal val="#ppt_x"/>
                                          </p:val>
                                        </p:tav>
                                      </p:tavLst>
                                    </p:anim>
                                    <p:anim calcmode="lin" valueType="num">
                                      <p:cBhvr additive="base">
                                        <p:cTn id="63" dur="1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2" grpId="0" animBg="1"/>
      <p:bldP spid="70" grpId="0" animBg="1"/>
      <p:bldP spid="71" grpId="0" animBg="1"/>
      <p:bldP spid="72"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7290"/>
          </a:xfrm>
        </p:spPr>
        <p:txBody>
          <a:bodyPr>
            <a:normAutofit/>
          </a:bodyPr>
          <a:lstStyle/>
          <a:p>
            <a:r>
              <a:rPr lang="en-US" sz="4000" dirty="0">
                <a:solidFill>
                  <a:schemeClr val="tx2">
                    <a:lumMod val="60000"/>
                    <a:lumOff val="40000"/>
                  </a:schemeClr>
                </a:solidFill>
              </a:rPr>
              <a:t>Formatting</a:t>
            </a:r>
          </a:p>
        </p:txBody>
      </p:sp>
      <p:sp>
        <p:nvSpPr>
          <p:cNvPr id="3" name="Content Placeholder 2"/>
          <p:cNvSpPr>
            <a:spLocks noGrp="1"/>
          </p:cNvSpPr>
          <p:nvPr>
            <p:ph idx="1"/>
          </p:nvPr>
        </p:nvSpPr>
        <p:spPr>
          <a:xfrm>
            <a:off x="228600" y="990600"/>
            <a:ext cx="8610600" cy="4830763"/>
          </a:xfrm>
        </p:spPr>
        <p:txBody>
          <a:bodyPr>
            <a:noAutofit/>
          </a:bodyPr>
          <a:lstStyle/>
          <a:p>
            <a:r>
              <a:rPr lang="en-US" sz="3000" dirty="0"/>
              <a:t>90% of presentations are hard or impossible to read: try to </a:t>
            </a:r>
            <a:r>
              <a:rPr lang="en-US" sz="3000" b="1" dirty="0"/>
              <a:t>have 28-30pt font size</a:t>
            </a:r>
            <a:r>
              <a:rPr lang="en-US" sz="3000" dirty="0"/>
              <a:t>. </a:t>
            </a:r>
          </a:p>
          <a:p>
            <a:pPr lvl="1"/>
            <a:r>
              <a:rPr lang="en-US" sz="3000" dirty="0"/>
              <a:t>Make it for the people in the back of the room.</a:t>
            </a:r>
          </a:p>
          <a:p>
            <a:r>
              <a:rPr lang="en-US" sz="3000" dirty="0"/>
              <a:t>Don’t put </a:t>
            </a:r>
            <a:r>
              <a:rPr lang="en-US" sz="3000" b="1" dirty="0"/>
              <a:t>too many points on a slide</a:t>
            </a:r>
            <a:r>
              <a:rPr lang="en-US" sz="3000" dirty="0"/>
              <a:t>. And not too much text. </a:t>
            </a:r>
          </a:p>
          <a:p>
            <a:pPr lvl="1"/>
            <a:r>
              <a:rPr lang="en-US" sz="3000" b="1" dirty="0">
                <a:solidFill>
                  <a:srgbClr val="FF0000"/>
                </a:solidFill>
              </a:rPr>
              <a:t>If this were a real presentation (which is it is not) this would be way too much text.</a:t>
            </a:r>
          </a:p>
          <a:p>
            <a:r>
              <a:rPr lang="en-US" sz="3000" dirty="0"/>
              <a:t>Use more slides and details to illustrate your points, rather than putting all on one “overview slide”.</a:t>
            </a:r>
          </a:p>
          <a:p>
            <a:r>
              <a:rPr lang="en-US" sz="3000" dirty="0"/>
              <a:t>Ideally you know the size of your screen before you make a presentation: How small/big should you go?</a:t>
            </a:r>
          </a:p>
        </p:txBody>
      </p:sp>
    </p:spTree>
    <p:extLst>
      <p:ext uri="{BB962C8B-B14F-4D97-AF65-F5344CB8AC3E}">
        <p14:creationId xmlns:p14="http://schemas.microsoft.com/office/powerpoint/2010/main" val="27829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IMG_7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743200" y="2971800"/>
            <a:ext cx="355600" cy="3556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362200" y="3048000"/>
            <a:ext cx="304800" cy="3048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066800" y="3124200"/>
            <a:ext cx="304800" cy="3048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5">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676400" y="3124200"/>
            <a:ext cx="304800" cy="304800"/>
          </a:xfrm>
          <a:prstGeom prst="rect">
            <a:avLst/>
          </a:prstGeom>
        </p:spPr>
      </p:pic>
      <p:sp>
        <p:nvSpPr>
          <p:cNvPr id="3" name="TextBox 2">
            <a:extLst>
              <a:ext uri="{FF2B5EF4-FFF2-40B4-BE49-F238E27FC236}">
                <a16:creationId xmlns:a16="http://schemas.microsoft.com/office/drawing/2014/main" id="{14435897-FDB2-0A43-9C77-AB15A88BFB64}"/>
              </a:ext>
            </a:extLst>
          </p:cNvPr>
          <p:cNvSpPr txBox="1"/>
          <p:nvPr/>
        </p:nvSpPr>
        <p:spPr>
          <a:xfrm rot="21081554">
            <a:off x="4670664" y="1683854"/>
            <a:ext cx="513633" cy="337847"/>
          </a:xfrm>
          <a:prstGeom prst="rect">
            <a:avLst/>
          </a:prstGeom>
          <a:solidFill>
            <a:schemeClr val="bg1"/>
          </a:solidFill>
        </p:spPr>
        <p:txBody>
          <a:bodyPr wrap="square" rtlCol="0">
            <a:spAutoFit/>
          </a:bodyPr>
          <a:lstStyle/>
          <a:p>
            <a:endParaRPr lang="en-US" dirty="0">
              <a:solidFill>
                <a:schemeClr val="bg1"/>
              </a:solidFill>
            </a:endParaRPr>
          </a:p>
        </p:txBody>
      </p:sp>
      <p:pic>
        <p:nvPicPr>
          <p:cNvPr id="14" name="Picture 13" descr="IMG_7013.jpg"/>
          <p:cNvPicPr>
            <a:picLocks noChangeAspect="1"/>
          </p:cNvPicPr>
          <p:nvPr/>
        </p:nvPicPr>
        <p:blipFill rotWithShape="1">
          <a:blip r:embed="rId2">
            <a:extLst>
              <a:ext uri="{28A0092B-C50C-407E-A947-70E740481C1C}">
                <a14:useLocalDpi xmlns:a14="http://schemas.microsoft.com/office/drawing/2010/main" val="0"/>
              </a:ext>
            </a:extLst>
          </a:blip>
          <a:srcRect l="47925" t="8038" r="11846" b="44978"/>
          <a:stretch/>
        </p:blipFill>
        <p:spPr>
          <a:xfrm>
            <a:off x="1457234" y="1066800"/>
            <a:ext cx="6477000" cy="5072658"/>
          </a:xfrm>
          <a:prstGeom prst="rect">
            <a:avLst/>
          </a:prstGeom>
        </p:spPr>
      </p:pic>
      <p:sp>
        <p:nvSpPr>
          <p:cNvPr id="10" name="TextBox 9">
            <a:extLst>
              <a:ext uri="{FF2B5EF4-FFF2-40B4-BE49-F238E27FC236}">
                <a16:creationId xmlns:a16="http://schemas.microsoft.com/office/drawing/2014/main" id="{C895BC5D-87DD-514B-B209-F05BA2CE36D5}"/>
              </a:ext>
            </a:extLst>
          </p:cNvPr>
          <p:cNvSpPr txBox="1"/>
          <p:nvPr/>
        </p:nvSpPr>
        <p:spPr>
          <a:xfrm rot="21081554">
            <a:off x="2059586" y="2687253"/>
            <a:ext cx="1038839" cy="337847"/>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3621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7290"/>
          </a:xfrm>
        </p:spPr>
        <p:txBody>
          <a:bodyPr>
            <a:normAutofit/>
          </a:bodyPr>
          <a:lstStyle/>
          <a:p>
            <a:r>
              <a:rPr lang="en-US" sz="4000" dirty="0">
                <a:solidFill>
                  <a:schemeClr val="tx2">
                    <a:lumMod val="60000"/>
                    <a:lumOff val="40000"/>
                  </a:schemeClr>
                </a:solidFill>
              </a:rPr>
              <a:t>Formatting</a:t>
            </a:r>
          </a:p>
        </p:txBody>
      </p:sp>
      <p:sp>
        <p:nvSpPr>
          <p:cNvPr id="3" name="Content Placeholder 2"/>
          <p:cNvSpPr>
            <a:spLocks noGrp="1"/>
          </p:cNvSpPr>
          <p:nvPr>
            <p:ph idx="1"/>
          </p:nvPr>
        </p:nvSpPr>
        <p:spPr>
          <a:xfrm>
            <a:off x="228600" y="1219200"/>
            <a:ext cx="8610600" cy="4906963"/>
          </a:xfrm>
        </p:spPr>
        <p:txBody>
          <a:bodyPr>
            <a:noAutofit/>
          </a:bodyPr>
          <a:lstStyle/>
          <a:p>
            <a:r>
              <a:rPr lang="en-US" sz="3000" dirty="0"/>
              <a:t>Don’t think in terms of “how many slides”. </a:t>
            </a:r>
          </a:p>
          <a:p>
            <a:pPr lvl="1"/>
            <a:r>
              <a:rPr lang="en-US" sz="3000" dirty="0"/>
              <a:t>On some slides you dwell only for 20 seconds. </a:t>
            </a:r>
          </a:p>
          <a:p>
            <a:pPr lvl="1"/>
            <a:r>
              <a:rPr lang="en-US" sz="3000" dirty="0"/>
              <a:t>It’s more important to think about how to illustrate a point rather than covering many issues in several bullet points on one slide. </a:t>
            </a:r>
          </a:p>
        </p:txBody>
      </p:sp>
    </p:spTree>
    <p:extLst>
      <p:ext uri="{BB962C8B-B14F-4D97-AF65-F5344CB8AC3E}">
        <p14:creationId xmlns:p14="http://schemas.microsoft.com/office/powerpoint/2010/main" val="10488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2|0.2|0.2"/>
</p:tagLst>
</file>

<file path=ppt/tags/tag10.xml><?xml version="1.0" encoding="utf-8"?>
<p:tagLst xmlns:a="http://schemas.openxmlformats.org/drawingml/2006/main" xmlns:r="http://schemas.openxmlformats.org/officeDocument/2006/relationships" xmlns:p="http://schemas.openxmlformats.org/presentationml/2006/main">
  <p:tag name="TIMING" val="|8.1|31.9|17.4|13.8|5.8|2.6|10.4|5.6"/>
</p:tagLst>
</file>

<file path=ppt/tags/tag11.xml><?xml version="1.0" encoding="utf-8"?>
<p:tagLst xmlns:a="http://schemas.openxmlformats.org/drawingml/2006/main" xmlns:r="http://schemas.openxmlformats.org/officeDocument/2006/relationships" xmlns:p="http://schemas.openxmlformats.org/presentationml/2006/main">
  <p:tag name="TIMING" val="|0.3|2.3|31|14.9|41.6|34.5"/>
</p:tagLst>
</file>

<file path=ppt/tags/tag12.xml><?xml version="1.0" encoding="utf-8"?>
<p:tagLst xmlns:a="http://schemas.openxmlformats.org/drawingml/2006/main" xmlns:r="http://schemas.openxmlformats.org/officeDocument/2006/relationships" xmlns:p="http://schemas.openxmlformats.org/presentationml/2006/main">
  <p:tag name="TIMING" val="|0.6|1.7|2.3|1.1|11.7|3.6"/>
</p:tagLst>
</file>

<file path=ppt/tags/tag13.xml><?xml version="1.0" encoding="utf-8"?>
<p:tagLst xmlns:a="http://schemas.openxmlformats.org/drawingml/2006/main" xmlns:r="http://schemas.openxmlformats.org/officeDocument/2006/relationships" xmlns:p="http://schemas.openxmlformats.org/presentationml/2006/main">
  <p:tag name="TIMING" val="|21.4|4.9|26.8|5.3|3.9|3|21.5|30.1|32.1"/>
</p:tagLst>
</file>

<file path=ppt/tags/tag2.xml><?xml version="1.0" encoding="utf-8"?>
<p:tagLst xmlns:a="http://schemas.openxmlformats.org/drawingml/2006/main" xmlns:r="http://schemas.openxmlformats.org/officeDocument/2006/relationships" xmlns:p="http://schemas.openxmlformats.org/presentationml/2006/main">
  <p:tag name="TIMING" val="|0|0.2|0.2|0.2"/>
</p:tagLst>
</file>

<file path=ppt/tags/tag3.xml><?xml version="1.0" encoding="utf-8"?>
<p:tagLst xmlns:a="http://schemas.openxmlformats.org/drawingml/2006/main" xmlns:r="http://schemas.openxmlformats.org/officeDocument/2006/relationships" xmlns:p="http://schemas.openxmlformats.org/presentationml/2006/main">
  <p:tag name="TIMING" val="|0|0.2|0.2|0.2"/>
</p:tagLst>
</file>

<file path=ppt/tags/tag4.xml><?xml version="1.0" encoding="utf-8"?>
<p:tagLst xmlns:a="http://schemas.openxmlformats.org/drawingml/2006/main" xmlns:r="http://schemas.openxmlformats.org/officeDocument/2006/relationships" xmlns:p="http://schemas.openxmlformats.org/presentationml/2006/main">
  <p:tag name="TIMING" val="|0|0.2|0.2|0.2"/>
</p:tagLst>
</file>

<file path=ppt/tags/tag5.xml><?xml version="1.0" encoding="utf-8"?>
<p:tagLst xmlns:a="http://schemas.openxmlformats.org/drawingml/2006/main" xmlns:r="http://schemas.openxmlformats.org/officeDocument/2006/relationships" xmlns:p="http://schemas.openxmlformats.org/presentationml/2006/main">
  <p:tag name="TIMING" val="|0|0.2"/>
</p:tagLst>
</file>

<file path=ppt/tags/tag6.xml><?xml version="1.0" encoding="utf-8"?>
<p:tagLst xmlns:a="http://schemas.openxmlformats.org/drawingml/2006/main" xmlns:r="http://schemas.openxmlformats.org/officeDocument/2006/relationships" xmlns:p="http://schemas.openxmlformats.org/presentationml/2006/main">
  <p:tag name="TIMING" val="|0|0.2|0.2|0.2"/>
</p:tagLst>
</file>

<file path=ppt/tags/tag7.xml><?xml version="1.0" encoding="utf-8"?>
<p:tagLst xmlns:a="http://schemas.openxmlformats.org/drawingml/2006/main" xmlns:r="http://schemas.openxmlformats.org/officeDocument/2006/relationships" xmlns:p="http://schemas.openxmlformats.org/presentationml/2006/main">
  <p:tag name="TIMING" val="|0.5|11.9|7.3|3.5|1.5"/>
</p:tagLst>
</file>

<file path=ppt/tags/tag8.xml><?xml version="1.0" encoding="utf-8"?>
<p:tagLst xmlns:a="http://schemas.openxmlformats.org/drawingml/2006/main" xmlns:r="http://schemas.openxmlformats.org/officeDocument/2006/relationships" xmlns:p="http://schemas.openxmlformats.org/presentationml/2006/main">
  <p:tag name="TIMING" val="|3.8|20.7"/>
</p:tagLst>
</file>

<file path=ppt/tags/tag9.xml><?xml version="1.0" encoding="utf-8"?>
<p:tagLst xmlns:a="http://schemas.openxmlformats.org/drawingml/2006/main" xmlns:r="http://schemas.openxmlformats.org/officeDocument/2006/relationships" xmlns:p="http://schemas.openxmlformats.org/presentationml/2006/main">
  <p:tag name="TIMING" val="|2|13.3|7.1"/>
</p:tagLst>
</file>

<file path=ppt/theme/theme1.xml><?xml version="1.0" encoding="utf-8"?>
<a:theme xmlns:a="http://schemas.openxmlformats.org/drawingml/2006/main" name="Office Theme">
  <a:themeElements>
    <a:clrScheme name="The Zero_Blue Dark Version">
      <a:dk1>
        <a:sysClr val="windowText" lastClr="000000"/>
      </a:dk1>
      <a:lt1>
        <a:sysClr val="window" lastClr="FFFFFF"/>
      </a:lt1>
      <a:dk2>
        <a:srgbClr val="003361"/>
      </a:dk2>
      <a:lt2>
        <a:srgbClr val="044B89"/>
      </a:lt2>
      <a:accent1>
        <a:srgbClr val="277DAE"/>
      </a:accent1>
      <a:accent2>
        <a:srgbClr val="5496D0"/>
      </a:accent2>
      <a:accent3>
        <a:srgbClr val="90B4DF"/>
      </a:accent3>
      <a:accent4>
        <a:srgbClr val="ADC9E7"/>
      </a:accent4>
      <a:accent5>
        <a:srgbClr val="142C43"/>
      </a:accent5>
      <a:accent6>
        <a:srgbClr val="95A5A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19592</TotalTime>
  <Words>4859</Words>
  <Application>Microsoft Macintosh PowerPoint</Application>
  <PresentationFormat>On-screen Show (4:3)</PresentationFormat>
  <Paragraphs>505</Paragraphs>
  <Slides>64</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64</vt:i4>
      </vt:variant>
    </vt:vector>
  </HeadingPairs>
  <TitlesOfParts>
    <vt:vector size="77" baseType="lpstr">
      <vt:lpstr>Arial</vt:lpstr>
      <vt:lpstr>Avenir Next Condensed</vt:lpstr>
      <vt:lpstr>Calibri</vt:lpstr>
      <vt:lpstr>Garamond</vt:lpstr>
      <vt:lpstr>Lato</vt:lpstr>
      <vt:lpstr>Lato Black</vt:lpstr>
      <vt:lpstr>Lato Bold</vt:lpstr>
      <vt:lpstr>Lato Light</vt:lpstr>
      <vt:lpstr>LucidaGrande</vt:lpstr>
      <vt:lpstr>Symbol</vt:lpstr>
      <vt:lpstr>TrajanPro-Regular</vt:lpstr>
      <vt:lpstr>Wingdings</vt:lpstr>
      <vt:lpstr>Office Theme</vt:lpstr>
      <vt:lpstr>PowerPoint Presentation</vt:lpstr>
      <vt:lpstr>PowerPoint Presentation</vt:lpstr>
      <vt:lpstr>PowerPoint Presentation</vt:lpstr>
      <vt:lpstr>PowerPoint Presentation</vt:lpstr>
      <vt:lpstr>Purpose of your presentation</vt:lpstr>
      <vt:lpstr>What’s wrong?</vt:lpstr>
      <vt:lpstr>Formatting</vt:lpstr>
      <vt:lpstr>PowerPoint Presentation</vt:lpstr>
      <vt:lpstr>Formatting</vt:lpstr>
      <vt:lpstr>Cues not text</vt:lpstr>
      <vt:lpstr>Cues not text</vt:lpstr>
      <vt:lpstr>Animate your slides</vt:lpstr>
      <vt:lpstr>Animate your slides</vt:lpstr>
      <vt:lpstr>Provide a structure for the audience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Alternatives to text:  boxes and animated flow charts</vt:lpstr>
      <vt:lpstr>Alternatives to text:  boxes and animated flow charts</vt:lpstr>
      <vt:lpstr>PowerPoint Presentation</vt:lpstr>
      <vt:lpstr>PowerPoint Presentation</vt:lpstr>
      <vt:lpstr>PowerPoint Presentation</vt:lpstr>
      <vt:lpstr>Entertain and pace your presentation</vt:lpstr>
      <vt:lpstr>Professionalize your slides</vt:lpstr>
      <vt:lpstr>Other tips</vt:lpstr>
      <vt:lpstr>Advice for group presentations</vt:lpstr>
      <vt:lpstr>General advice on presenting</vt:lpstr>
      <vt:lpstr>General advice on presenting</vt:lpstr>
      <vt:lpstr>General advice on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Including populations not covered by social protection schemes</vt:lpstr>
      <vt:lpstr>Including populations not covered by social protection schemes</vt:lpstr>
      <vt:lpstr>Including populations not covered by social protection schemes</vt:lpstr>
      <vt:lpstr>Including populations not covered by social protection schemes</vt:lpstr>
      <vt:lpstr>Diaspora Engagement Schemes</vt:lpstr>
      <vt:lpstr>PowerPoint Presentation</vt:lpstr>
      <vt:lpstr>PowerPoint Presentation</vt:lpstr>
      <vt:lpstr>PowerPoint Presentation</vt:lpstr>
      <vt:lpstr>3 levels of UN interventions</vt:lpstr>
      <vt:lpstr>3 levels of UN interventions</vt:lpstr>
      <vt:lpstr>3 levels of UN interventions</vt:lpstr>
      <vt:lpstr>3 levels of UN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DesignXpress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Rezaul Karim</dc:creator>
  <cp:lastModifiedBy>Daniel Mortimer Naujoks</cp:lastModifiedBy>
  <cp:revision>2472</cp:revision>
  <cp:lastPrinted>2016-06-14T19:49:18Z</cp:lastPrinted>
  <dcterms:created xsi:type="dcterms:W3CDTF">2014-07-12T12:45:17Z</dcterms:created>
  <dcterms:modified xsi:type="dcterms:W3CDTF">2018-12-18T10:40:43Z</dcterms:modified>
</cp:coreProperties>
</file>